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1.xml" ContentType="application/vnd.ms-office.chartex+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Ex2.xml" ContentType="application/vnd.ms-office.chartex+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265" r:id="rId2"/>
    <p:sldId id="310" r:id="rId3"/>
    <p:sldId id="311" r:id="rId4"/>
    <p:sldId id="313" r:id="rId5"/>
    <p:sldId id="312"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3" r:id="rId45"/>
    <p:sldId id="352"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 id="372" r:id="rId64"/>
    <p:sldId id="371" r:id="rId65"/>
    <p:sldId id="373" r:id="rId66"/>
    <p:sldId id="374" r:id="rId67"/>
    <p:sldId id="375" r:id="rId68"/>
    <p:sldId id="376" r:id="rId69"/>
    <p:sldId id="378" r:id="rId70"/>
    <p:sldId id="377"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Lst>
  <p:sldSz cx="12188825" cy="6858000"/>
  <p:notesSz cx="6858000" cy="9144000"/>
  <p:custDataLst>
    <p:tags r:id="rId9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29" autoAdjust="0"/>
  </p:normalViewPr>
  <p:slideViewPr>
    <p:cSldViewPr showGuides="1">
      <p:cViewPr varScale="1">
        <p:scale>
          <a:sx n="96" d="100"/>
          <a:sy n="96" d="100"/>
        </p:scale>
        <p:origin x="216"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2.bin"/></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5.bin"/><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6.bin"/><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embeddings/oleObject7.bin"/><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embeddings/oleObject8.bin"/><Relationship Id="rId2" Type="http://schemas.microsoft.com/office/2011/relationships/chartColorStyle" Target="colors10.xml"/><Relationship Id="rId1" Type="http://schemas.microsoft.com/office/2011/relationships/chartStyle" Target="style10.xml"/></Relationships>
</file>

<file path=ppt/charts/_rels/chart9.xml.rels><?xml version="1.0" encoding="UTF-8" standalone="yes"?>
<Relationships xmlns="http://schemas.openxmlformats.org/package/2006/relationships"><Relationship Id="rId3" Type="http://schemas.openxmlformats.org/officeDocument/2006/relationships/oleObject" Target="../embeddings/oleObject9.bin"/><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E:\Trainity\Projects\6.%20Bank%20Loan%20Case%20Study\Excel\B.%20Outlier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E:\Trainity\Projects\6.%20Bank%20Loan%20Case%20Study\Excel\B.%20Outlie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pivotSource>
    <c:name>[IMDb.xlsx]A. Visuals!PivotTable3</c:name>
    <c:fmtId val="-1"/>
  </c:pivotSource>
  <c:chart>
    <c:autoTitleDeleted val="1"/>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'A. Visuals'!$B$3</c:f>
              <c:strCache>
                <c:ptCount val="1"/>
                <c:pt idx="0">
                  <c:v>Total</c:v>
                </c:pt>
              </c:strCache>
            </c:strRef>
          </c:tx>
          <c:spPr>
            <a:gradFill flip="none" rotWithShape="1">
              <a:gsLst>
                <a:gs pos="0">
                  <a:schemeClr val="tx2">
                    <a:lumMod val="25000"/>
                  </a:schemeClr>
                </a:gs>
                <a:gs pos="100000">
                  <a:schemeClr val="tx2">
                    <a:lumMod val="50000"/>
                  </a:schemeClr>
                </a:gs>
              </a:gsLst>
              <a:path path="circle">
                <a:fillToRect l="100000" b="100000"/>
              </a:path>
              <a:tileRect t="-100000" r="-10000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 Visuals'!$A$4:$A$13</c:f>
              <c:strCache>
                <c:ptCount val="9"/>
                <c:pt idx="0">
                  <c:v>Action|Adventure|Fantasy|Sci-Fi</c:v>
                </c:pt>
                <c:pt idx="1">
                  <c:v>Action|Adventure|Sci-Fi|Thriller</c:v>
                </c:pt>
                <c:pt idx="2">
                  <c:v>Drama</c:v>
                </c:pt>
                <c:pt idx="3">
                  <c:v>Comedy|Drama</c:v>
                </c:pt>
                <c:pt idx="4">
                  <c:v>Biography|Drama|History</c:v>
                </c:pt>
                <c:pt idx="5">
                  <c:v>Action|Adventure|Drama|Fantasy</c:v>
                </c:pt>
                <c:pt idx="6">
                  <c:v>Western</c:v>
                </c:pt>
                <c:pt idx="7">
                  <c:v>Action|Crime|Drama|Thriller</c:v>
                </c:pt>
                <c:pt idx="8">
                  <c:v>Crime|Drama</c:v>
                </c:pt>
              </c:strCache>
            </c:strRef>
          </c:cat>
          <c:val>
            <c:numRef>
              <c:f>'A. Visuals'!$B$4:$B$13</c:f>
              <c:numCache>
                <c:formatCode>0.0</c:formatCode>
                <c:ptCount val="9"/>
                <c:pt idx="0">
                  <c:v>8.8000000000000007</c:v>
                </c:pt>
                <c:pt idx="1">
                  <c:v>8.8000000000000007</c:v>
                </c:pt>
                <c:pt idx="2">
                  <c:v>8.8000000000000007</c:v>
                </c:pt>
                <c:pt idx="3">
                  <c:v>8.8000000000000007</c:v>
                </c:pt>
                <c:pt idx="4">
                  <c:v>8.9</c:v>
                </c:pt>
                <c:pt idx="5">
                  <c:v>8.9</c:v>
                </c:pt>
                <c:pt idx="6">
                  <c:v>8.9</c:v>
                </c:pt>
                <c:pt idx="7">
                  <c:v>9</c:v>
                </c:pt>
                <c:pt idx="8">
                  <c:v>9.3000000000000007</c:v>
                </c:pt>
              </c:numCache>
            </c:numRef>
          </c:val>
          <c:extLst>
            <c:ext xmlns:c16="http://schemas.microsoft.com/office/drawing/2014/chart" uri="{C3380CC4-5D6E-409C-BE32-E72D297353CC}">
              <c16:uniqueId val="{00000000-0617-4173-A6FA-906CCF7CDCA1}"/>
            </c:ext>
          </c:extLst>
        </c:ser>
        <c:dLbls>
          <c:dLblPos val="outEnd"/>
          <c:showLegendKey val="0"/>
          <c:showVal val="1"/>
          <c:showCatName val="0"/>
          <c:showSerName val="0"/>
          <c:showPercent val="0"/>
          <c:showBubbleSize val="0"/>
        </c:dLbls>
        <c:gapWidth val="115"/>
        <c:overlap val="-20"/>
        <c:axId val="151090431"/>
        <c:axId val="151099071"/>
      </c:barChart>
      <c:catAx>
        <c:axId val="151090431"/>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51099071"/>
        <c:crosses val="autoZero"/>
        <c:auto val="1"/>
        <c:lblAlgn val="ctr"/>
        <c:lblOffset val="100"/>
        <c:noMultiLvlLbl val="0"/>
      </c:catAx>
      <c:valAx>
        <c:axId val="151099071"/>
        <c:scaling>
          <c:orientation val="minMax"/>
        </c:scaling>
        <c:delete val="1"/>
        <c:axPos val="b"/>
        <c:numFmt formatCode="0.0" sourceLinked="1"/>
        <c:majorTickMark val="none"/>
        <c:minorTickMark val="none"/>
        <c:tickLblPos val="nextTo"/>
        <c:crossAx val="151090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pivotSource>
    <c:name>[IMDb.xlsx]C. Lang Spread!PivotTable8</c:name>
    <c:fmtId val="-1"/>
  </c:pivotSource>
  <c:chart>
    <c:autoTitleDeleted val="1"/>
    <c:pivotFmts>
      <c:pivotFmt>
        <c:idx val="0"/>
        <c:spPr>
          <a:solidFill>
            <a:schemeClr val="accent4"/>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4"/>
          </a:solidFill>
          <a:ln>
            <a:noFill/>
          </a:ln>
          <a:effectLst>
            <a:outerShdw blurRad="254000" sx="102000" sy="102000" algn="ctr" rotWithShape="0">
              <a:prstClr val="black">
                <a:alpha val="20000"/>
              </a:prstClr>
            </a:outerShdw>
          </a:effectLst>
        </c:spPr>
      </c:pivotFmt>
      <c:pivotFmt>
        <c:idx val="2"/>
        <c:spPr>
          <a:solidFill>
            <a:schemeClr val="accent4"/>
          </a:solidFill>
          <a:ln>
            <a:noFill/>
          </a:ln>
          <a:effectLst>
            <a:outerShdw blurRad="254000" sx="102000" sy="102000" algn="ctr" rotWithShape="0">
              <a:prstClr val="black">
                <a:alpha val="20000"/>
              </a:prstClr>
            </a:outerShdw>
          </a:effectLst>
        </c:spPr>
      </c:pivotFmt>
      <c:pivotFmt>
        <c:idx val="3"/>
        <c:spPr>
          <a:solidFill>
            <a:schemeClr val="accent4"/>
          </a:solidFill>
          <a:ln>
            <a:noFill/>
          </a:ln>
          <a:effectLst>
            <a:outerShdw blurRad="254000" sx="102000" sy="102000" algn="ctr" rotWithShape="0">
              <a:prstClr val="black">
                <a:alpha val="20000"/>
              </a:prstClr>
            </a:outerShdw>
          </a:effectLst>
        </c:spPr>
      </c:pivotFmt>
      <c:pivotFmt>
        <c:idx val="4"/>
        <c:spPr>
          <a:solidFill>
            <a:schemeClr val="accent4"/>
          </a:solidFill>
          <a:ln>
            <a:noFill/>
          </a:ln>
          <a:effectLst>
            <a:outerShdw blurRad="254000" sx="102000" sy="102000" algn="ctr" rotWithShape="0">
              <a:prstClr val="black">
                <a:alpha val="20000"/>
              </a:prstClr>
            </a:outerShdw>
          </a:effectLst>
        </c:spPr>
      </c:pivotFmt>
      <c:pivotFmt>
        <c:idx val="5"/>
        <c:spPr>
          <a:solidFill>
            <a:schemeClr val="accent4"/>
          </a:solidFill>
          <a:ln>
            <a:noFill/>
          </a:ln>
          <a:effectLst>
            <a:outerShdw blurRad="254000" sx="102000" sy="102000" algn="ctr" rotWithShape="0">
              <a:prstClr val="black">
                <a:alpha val="20000"/>
              </a:prstClr>
            </a:outerShdw>
          </a:effectLst>
        </c:spPr>
      </c:pivotFmt>
      <c:pivotFmt>
        <c:idx val="6"/>
        <c:spPr>
          <a:solidFill>
            <a:schemeClr val="accent4"/>
          </a:solidFill>
          <a:ln>
            <a:noFill/>
          </a:ln>
          <a:effectLst>
            <a:outerShdw blurRad="254000" sx="102000" sy="102000" algn="ctr" rotWithShape="0">
              <a:prstClr val="black">
                <a:alpha val="20000"/>
              </a:prstClr>
            </a:outerShdw>
          </a:effectLst>
        </c:spPr>
      </c:pivotFmt>
      <c:pivotFmt>
        <c:idx val="7"/>
        <c:spPr>
          <a:solidFill>
            <a:schemeClr val="accent4"/>
          </a:solidFill>
          <a:ln>
            <a:noFill/>
          </a:ln>
          <a:effectLst>
            <a:outerShdw blurRad="254000" sx="102000" sy="102000" algn="ctr" rotWithShape="0">
              <a:prstClr val="black">
                <a:alpha val="20000"/>
              </a:prstClr>
            </a:outerShdw>
          </a:effectLst>
        </c:spPr>
      </c:pivotFmt>
      <c:pivotFmt>
        <c:idx val="8"/>
        <c:spPr>
          <a:solidFill>
            <a:schemeClr val="accent4"/>
          </a:solidFill>
          <a:ln>
            <a:noFill/>
          </a:ln>
          <a:effectLst>
            <a:outerShdw blurRad="254000" sx="102000" sy="102000" algn="ctr" rotWithShape="0">
              <a:prstClr val="black">
                <a:alpha val="20000"/>
              </a:prstClr>
            </a:outerShdw>
          </a:effectLst>
        </c:spPr>
      </c:pivotFmt>
      <c:pivotFmt>
        <c:idx val="9"/>
        <c:spPr>
          <a:solidFill>
            <a:schemeClr val="accent4"/>
          </a:solidFill>
          <a:ln>
            <a:noFill/>
          </a:ln>
          <a:effectLst>
            <a:outerShdw blurRad="254000" sx="102000" sy="102000" algn="ctr" rotWithShape="0">
              <a:prstClr val="black">
                <a:alpha val="20000"/>
              </a:prstClr>
            </a:outerShdw>
          </a:effectLst>
        </c:spPr>
      </c:pivotFmt>
      <c:pivotFmt>
        <c:idx val="10"/>
        <c:spPr>
          <a:solidFill>
            <a:schemeClr val="accent4"/>
          </a:solidFill>
          <a:ln>
            <a:noFill/>
          </a:ln>
          <a:effectLst>
            <a:outerShdw blurRad="254000" sx="102000" sy="102000" algn="ctr" rotWithShape="0">
              <a:prstClr val="black">
                <a:alpha val="20000"/>
              </a:prstClr>
            </a:outerShdw>
          </a:effectLst>
        </c:spPr>
      </c:pivotFmt>
      <c:pivotFmt>
        <c:idx val="11"/>
        <c:spPr>
          <a:solidFill>
            <a:schemeClr val="accent4"/>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2"/>
        <c:spPr>
          <a:solidFill>
            <a:schemeClr val="accent4"/>
          </a:solidFill>
          <a:ln>
            <a:noFill/>
          </a:ln>
          <a:effectLst>
            <a:outerShdw blurRad="254000" sx="102000" sy="102000" algn="ctr" rotWithShape="0">
              <a:prstClr val="black">
                <a:alpha val="20000"/>
              </a:prstClr>
            </a:outerShdw>
          </a:effectLst>
        </c:spPr>
      </c:pivotFmt>
      <c:pivotFmt>
        <c:idx val="13"/>
        <c:spPr>
          <a:solidFill>
            <a:schemeClr val="accent4"/>
          </a:solidFill>
          <a:ln>
            <a:noFill/>
          </a:ln>
          <a:effectLst>
            <a:outerShdw blurRad="254000" sx="102000" sy="102000" algn="ctr" rotWithShape="0">
              <a:prstClr val="black">
                <a:alpha val="20000"/>
              </a:prstClr>
            </a:outerShdw>
          </a:effectLst>
        </c:spPr>
      </c:pivotFmt>
      <c:pivotFmt>
        <c:idx val="14"/>
        <c:spPr>
          <a:solidFill>
            <a:schemeClr val="accent4"/>
          </a:solidFill>
          <a:ln>
            <a:noFill/>
          </a:ln>
          <a:effectLst>
            <a:outerShdw blurRad="254000" sx="102000" sy="102000" algn="ctr" rotWithShape="0">
              <a:prstClr val="black">
                <a:alpha val="20000"/>
              </a:prstClr>
            </a:outerShdw>
          </a:effectLst>
        </c:spPr>
      </c:pivotFmt>
      <c:pivotFmt>
        <c:idx val="15"/>
        <c:spPr>
          <a:solidFill>
            <a:schemeClr val="accent4"/>
          </a:solidFill>
          <a:ln>
            <a:noFill/>
          </a:ln>
          <a:effectLst>
            <a:outerShdw blurRad="254000" sx="102000" sy="102000" algn="ctr" rotWithShape="0">
              <a:prstClr val="black">
                <a:alpha val="20000"/>
              </a:prstClr>
            </a:outerShdw>
          </a:effectLst>
        </c:spPr>
      </c:pivotFmt>
      <c:pivotFmt>
        <c:idx val="16"/>
        <c:spPr>
          <a:solidFill>
            <a:schemeClr val="accent4"/>
          </a:solidFill>
          <a:ln>
            <a:noFill/>
          </a:ln>
          <a:effectLst>
            <a:outerShdw blurRad="254000" sx="102000" sy="102000" algn="ctr" rotWithShape="0">
              <a:prstClr val="black">
                <a:alpha val="20000"/>
              </a:prstClr>
            </a:outerShdw>
          </a:effectLst>
        </c:spPr>
      </c:pivotFmt>
      <c:pivotFmt>
        <c:idx val="17"/>
        <c:spPr>
          <a:solidFill>
            <a:schemeClr val="accent4"/>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8"/>
        <c:spPr>
          <a:solidFill>
            <a:schemeClr val="accent4"/>
          </a:solidFill>
          <a:ln>
            <a:noFill/>
          </a:ln>
          <a:effectLst>
            <a:outerShdw blurRad="254000" sx="102000" sy="102000" algn="ctr" rotWithShape="0">
              <a:prstClr val="black">
                <a:alpha val="20000"/>
              </a:prstClr>
            </a:outerShdw>
          </a:effectLst>
        </c:spPr>
      </c:pivotFmt>
      <c:pivotFmt>
        <c:idx val="19"/>
        <c:spPr>
          <a:solidFill>
            <a:schemeClr val="accent4"/>
          </a:solidFill>
          <a:ln>
            <a:noFill/>
          </a:ln>
          <a:effectLst>
            <a:outerShdw blurRad="254000" sx="102000" sy="102000" algn="ctr" rotWithShape="0">
              <a:prstClr val="black">
                <a:alpha val="20000"/>
              </a:prstClr>
            </a:outerShdw>
          </a:effectLst>
        </c:spPr>
      </c:pivotFmt>
      <c:pivotFmt>
        <c:idx val="20"/>
        <c:spPr>
          <a:solidFill>
            <a:schemeClr val="accent4"/>
          </a:solidFill>
          <a:ln>
            <a:noFill/>
          </a:ln>
          <a:effectLst>
            <a:outerShdw blurRad="254000" sx="102000" sy="102000" algn="ctr" rotWithShape="0">
              <a:prstClr val="black">
                <a:alpha val="20000"/>
              </a:prstClr>
            </a:outerShdw>
          </a:effectLst>
        </c:spPr>
      </c:pivotFmt>
      <c:pivotFmt>
        <c:idx val="21"/>
        <c:spPr>
          <a:solidFill>
            <a:schemeClr val="accent4"/>
          </a:solidFill>
          <a:ln>
            <a:noFill/>
          </a:ln>
          <a:effectLst>
            <a:outerShdw blurRad="254000" sx="102000" sy="102000" algn="ctr" rotWithShape="0">
              <a:prstClr val="black">
                <a:alpha val="20000"/>
              </a:prstClr>
            </a:outerShdw>
          </a:effectLst>
        </c:spPr>
      </c:pivotFmt>
      <c:pivotFmt>
        <c:idx val="22"/>
        <c:spPr>
          <a:solidFill>
            <a:schemeClr val="accent4"/>
          </a:solidFill>
          <a:ln>
            <a:noFill/>
          </a:ln>
          <a:effectLst>
            <a:outerShdw blurRad="254000" sx="102000" sy="102000" algn="ctr" rotWithShape="0">
              <a:prstClr val="black">
                <a:alpha val="20000"/>
              </a:prstClr>
            </a:outerShdw>
          </a:effectLst>
        </c:spPr>
      </c:pivotFmt>
    </c:pivotFmts>
    <c:plotArea>
      <c:layout>
        <c:manualLayout>
          <c:layoutTarget val="inner"/>
          <c:xMode val="edge"/>
          <c:yMode val="edge"/>
          <c:x val="5.8823529411764705E-2"/>
          <c:y val="4.0860994939947208E-2"/>
          <c:w val="0.79330361278369621"/>
          <c:h val="0.94746443507721079"/>
        </c:manualLayout>
      </c:layout>
      <c:ofPieChart>
        <c:ofPieType val="pie"/>
        <c:varyColors val="1"/>
        <c:ser>
          <c:idx val="0"/>
          <c:order val="0"/>
          <c:tx>
            <c:strRef>
              <c:f>'C. Lang Spread'!$B$3</c:f>
              <c:strCache>
                <c:ptCount val="1"/>
                <c:pt idx="0">
                  <c:v>Total</c:v>
                </c:pt>
              </c:strCache>
            </c:strRef>
          </c:tx>
          <c:dPt>
            <c:idx val="0"/>
            <c:bubble3D val="0"/>
            <c:spPr>
              <a:solidFill>
                <a:schemeClr val="accent4">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9FF-411C-B5DE-AD106AB8A095}"/>
              </c:ext>
            </c:extLst>
          </c:dPt>
          <c:dPt>
            <c:idx val="1"/>
            <c:bubble3D val="0"/>
            <c:spPr>
              <a:solidFill>
                <a:schemeClr val="accent4">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9FF-411C-B5DE-AD106AB8A095}"/>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9FF-411C-B5DE-AD106AB8A095}"/>
              </c:ext>
            </c:extLst>
          </c:dPt>
          <c:dPt>
            <c:idx val="3"/>
            <c:bubble3D val="0"/>
            <c:spPr>
              <a:solidFill>
                <a:schemeClr val="accent4">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F9FF-411C-B5DE-AD106AB8A095}"/>
              </c:ext>
            </c:extLst>
          </c:dPt>
          <c:dPt>
            <c:idx val="4"/>
            <c:bubble3D val="0"/>
            <c:spPr>
              <a:solidFill>
                <a:schemeClr val="accent4">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F9FF-411C-B5DE-AD106AB8A095}"/>
              </c:ext>
            </c:extLst>
          </c:dPt>
          <c:dPt>
            <c:idx val="5"/>
            <c:bubble3D val="0"/>
            <c:spPr>
              <a:solidFill>
                <a:schemeClr val="accent4">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F9FF-411C-B5DE-AD106AB8A095}"/>
              </c:ext>
            </c:extLst>
          </c:dPt>
          <c:dLbls>
            <c:spPr>
              <a:solidFill>
                <a:schemeClr val="bg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'C. Lang Spread'!$A$4:$A$9</c:f>
              <c:strCache>
                <c:ptCount val="5"/>
                <c:pt idx="0">
                  <c:v>English</c:v>
                </c:pt>
                <c:pt idx="1">
                  <c:v>French</c:v>
                </c:pt>
                <c:pt idx="2">
                  <c:v>German</c:v>
                </c:pt>
                <c:pt idx="3">
                  <c:v>Mandarin</c:v>
                </c:pt>
                <c:pt idx="4">
                  <c:v>Spanish</c:v>
                </c:pt>
              </c:strCache>
            </c:strRef>
          </c:cat>
          <c:val>
            <c:numRef>
              <c:f>'C. Lang Spread'!$B$4:$B$9</c:f>
              <c:numCache>
                <c:formatCode>0.00%</c:formatCode>
                <c:ptCount val="5"/>
                <c:pt idx="0">
                  <c:v>0.98146853146853141</c:v>
                </c:pt>
                <c:pt idx="1">
                  <c:v>7.3426573426573424E-3</c:v>
                </c:pt>
                <c:pt idx="2">
                  <c:v>3.1468531468531471E-3</c:v>
                </c:pt>
                <c:pt idx="3">
                  <c:v>3.4965034965034965E-3</c:v>
                </c:pt>
                <c:pt idx="4">
                  <c:v>4.5454545454545452E-3</c:v>
                </c:pt>
              </c:numCache>
            </c:numRef>
          </c:val>
          <c:extLst>
            <c:ext xmlns:c16="http://schemas.microsoft.com/office/drawing/2014/chart" uri="{C3380CC4-5D6E-409C-BE32-E72D297353CC}">
              <c16:uniqueId val="{0000000C-F9FF-411C-B5DE-AD106AB8A095}"/>
            </c:ext>
          </c:extLst>
        </c:ser>
        <c:dLbls>
          <c:dLblPos val="ctr"/>
          <c:showLegendKey val="0"/>
          <c:showVal val="0"/>
          <c:showCatName val="0"/>
          <c:showSerName val="0"/>
          <c:showPercent val="1"/>
          <c:showBubbleSize val="0"/>
          <c:showLeaderLines val="1"/>
        </c:dLbls>
        <c:gapWidth val="100"/>
        <c:secondPieSize val="75"/>
        <c:serLines>
          <c:spPr>
            <a:ln w="9525">
              <a:solidFill>
                <a:schemeClr val="dk1">
                  <a:lumMod val="50000"/>
                  <a:lumOff val="50000"/>
                </a:schemeClr>
              </a:solidFill>
              <a:round/>
            </a:ln>
            <a:effectLst/>
          </c:spPr>
        </c:serLines>
      </c:ofPieChart>
      <c:spPr>
        <a:solidFill>
          <a:schemeClr val="bg1"/>
        </a:solidFill>
        <a:ln>
          <a:noFill/>
        </a:ln>
        <a:effectLst/>
      </c:spPr>
    </c:plotArea>
    <c:legend>
      <c:legendPos val="r"/>
      <c:layout>
        <c:manualLayout>
          <c:xMode val="edge"/>
          <c:yMode val="edge"/>
          <c:x val="0.84736239771499156"/>
          <c:y val="0.27071167535135171"/>
          <c:w val="0.15067681797128302"/>
          <c:h val="0.45544254884806068"/>
        </c:manualLayout>
      </c:layout>
      <c:overlay val="0"/>
      <c:spPr>
        <a:solidFill>
          <a:schemeClr val="bg1"/>
        </a:solidFill>
        <a:ln>
          <a:noFill/>
        </a:ln>
        <a:effectLst/>
      </c:spPr>
      <c:txPr>
        <a:bodyPr rot="0" spcFirstLastPara="1" vertOverflow="ellipsis" vert="horz" wrap="square" anchor="ctr" anchorCtr="1"/>
        <a:lstStyle/>
        <a:p>
          <a:pPr>
            <a:defRPr sz="105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9900"/>
    </a:soli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656504053155884E-2"/>
          <c:y val="2.3858974517234711E-2"/>
          <c:w val="0.85683632617818295"/>
          <c:h val="0.47207691943693497"/>
        </c:manualLayout>
      </c:layout>
      <c:barChart>
        <c:barDir val="col"/>
        <c:grouping val="clustered"/>
        <c:varyColors val="0"/>
        <c:ser>
          <c:idx val="0"/>
          <c:order val="0"/>
          <c:tx>
            <c:strRef>
              <c:f>A!$D$1</c:f>
              <c:strCache>
                <c:ptCount val="1"/>
                <c:pt idx="0">
                  <c:v>Percentage Missing</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A!$B$2:$B$122</c:f>
              <c:strCache>
                <c:ptCount val="121"/>
                <c:pt idx="0">
                  <c:v>AMT_REQ_CREDIT_BUREAU_YEAR</c:v>
                </c:pt>
                <c:pt idx="1">
                  <c:v>AMT_REQ_CREDIT_BUREAU_QRT</c:v>
                </c:pt>
                <c:pt idx="2">
                  <c:v>AMT_REQ_CREDIT_BUREAU_MON</c:v>
                </c:pt>
                <c:pt idx="3">
                  <c:v>AMT_REQ_CREDIT_BUREAU_WEEK</c:v>
                </c:pt>
                <c:pt idx="4">
                  <c:v>AMT_REQ_CREDIT_BUREAU_DAY</c:v>
                </c:pt>
                <c:pt idx="5">
                  <c:v>AMT_REQ_CREDIT_BUREAU_HOUR</c:v>
                </c:pt>
                <c:pt idx="6">
                  <c:v>NAME_TYPE_SUITE</c:v>
                </c:pt>
                <c:pt idx="7">
                  <c:v>AMT_GOODS_PRICE</c:v>
                </c:pt>
                <c:pt idx="8">
                  <c:v>AMT_ANNUITY</c:v>
                </c:pt>
                <c:pt idx="9">
                  <c:v>FLAG_DOCUMENT_14</c:v>
                </c:pt>
                <c:pt idx="10">
                  <c:v>FLAG_DOCUMENT_8</c:v>
                </c:pt>
                <c:pt idx="11">
                  <c:v>FLAG_DOCUMENT_9</c:v>
                </c:pt>
                <c:pt idx="12">
                  <c:v>FLAG_DOCUMENT_10</c:v>
                </c:pt>
                <c:pt idx="13">
                  <c:v>FLAG_DOCUMENT_11</c:v>
                </c:pt>
                <c:pt idx="14">
                  <c:v>FLAG_DOCUMENT_12</c:v>
                </c:pt>
                <c:pt idx="15">
                  <c:v>FLAG_DOCUMENT_13</c:v>
                </c:pt>
                <c:pt idx="16">
                  <c:v>FLAG_DOCUMENT_19</c:v>
                </c:pt>
                <c:pt idx="17">
                  <c:v>FLAG_DOCUMENT_15</c:v>
                </c:pt>
                <c:pt idx="18">
                  <c:v>FLAG_DOCUMENT_16</c:v>
                </c:pt>
                <c:pt idx="19">
                  <c:v>FLAG_DOCUMENT_17</c:v>
                </c:pt>
                <c:pt idx="20">
                  <c:v>FLAG_DOCUMENT_18</c:v>
                </c:pt>
                <c:pt idx="21">
                  <c:v>NAME_CONTRACT_TYPE</c:v>
                </c:pt>
                <c:pt idx="22">
                  <c:v>FLAG_DOCUMENT_20</c:v>
                </c:pt>
                <c:pt idx="23">
                  <c:v>FLAG_DOCUMENT_21</c:v>
                </c:pt>
                <c:pt idx="24">
                  <c:v>FLAG_DOCUMENT_7</c:v>
                </c:pt>
                <c:pt idx="25">
                  <c:v>SK_ID_CURR</c:v>
                </c:pt>
                <c:pt idx="26">
                  <c:v>DAYS_BIRTH</c:v>
                </c:pt>
                <c:pt idx="27">
                  <c:v>DAYS_REGISTRATION</c:v>
                </c:pt>
                <c:pt idx="28">
                  <c:v>CODE_GENDER</c:v>
                </c:pt>
                <c:pt idx="29">
                  <c:v>FLAG_OWN_CAR</c:v>
                </c:pt>
                <c:pt idx="30">
                  <c:v>FLAG_OWN_REALTY</c:v>
                </c:pt>
                <c:pt idx="31">
                  <c:v>CNT_CHILDREN</c:v>
                </c:pt>
                <c:pt idx="32">
                  <c:v>AMT_INCOME_TOTAL</c:v>
                </c:pt>
                <c:pt idx="33">
                  <c:v>AMT_CREDIT</c:v>
                </c:pt>
                <c:pt idx="34">
                  <c:v>NAME_INCOME_TYPE</c:v>
                </c:pt>
                <c:pt idx="35">
                  <c:v>NAME_EDUCATION_TYPE</c:v>
                </c:pt>
                <c:pt idx="36">
                  <c:v>NAME_FAMILY_STATUS</c:v>
                </c:pt>
                <c:pt idx="37">
                  <c:v>NAME_HOUSING_TYPE</c:v>
                </c:pt>
                <c:pt idx="38">
                  <c:v>REGION_POPULATION_RELATIVE</c:v>
                </c:pt>
                <c:pt idx="39">
                  <c:v>DAYS_ID_PUBLISH</c:v>
                </c:pt>
                <c:pt idx="40">
                  <c:v>DAYS_EMPLOYED</c:v>
                </c:pt>
                <c:pt idx="41">
                  <c:v>YEARS_BUILD_AVG</c:v>
                </c:pt>
                <c:pt idx="42">
                  <c:v>YEARS_BUILD_MODE</c:v>
                </c:pt>
                <c:pt idx="43">
                  <c:v>EXT_SOURCE_1</c:v>
                </c:pt>
                <c:pt idx="44">
                  <c:v>LIVINGAPARTMENTS_AVG</c:v>
                </c:pt>
                <c:pt idx="45">
                  <c:v>ELEVATORS_MODE</c:v>
                </c:pt>
                <c:pt idx="46">
                  <c:v>ELEVATORS_AVG</c:v>
                </c:pt>
                <c:pt idx="47">
                  <c:v>LIVINGAREA_AVG</c:v>
                </c:pt>
                <c:pt idx="48">
                  <c:v>BASEMENTAREA_AVG</c:v>
                </c:pt>
                <c:pt idx="49">
                  <c:v>BASEMENTAREA_MODE</c:v>
                </c:pt>
                <c:pt idx="50">
                  <c:v>FLOORSMAX_MODE</c:v>
                </c:pt>
                <c:pt idx="51">
                  <c:v>FLOORSMIN_AVG</c:v>
                </c:pt>
                <c:pt idx="52">
                  <c:v>FLAG_EMAIL</c:v>
                </c:pt>
                <c:pt idx="53">
                  <c:v>REG_REGION_NOT_WORK_REGION</c:v>
                </c:pt>
                <c:pt idx="54">
                  <c:v>YEARS_BEGINEXPLUATATION_MODE</c:v>
                </c:pt>
                <c:pt idx="55">
                  <c:v>YEARS_BEGINEXPLUATATION_AVG</c:v>
                </c:pt>
                <c:pt idx="56">
                  <c:v>HOUR_APPR_PROCESS_START</c:v>
                </c:pt>
                <c:pt idx="57">
                  <c:v>REGION_RATING_CLIENT_W_CITY</c:v>
                </c:pt>
                <c:pt idx="58">
                  <c:v>NONLIVINGAPARTMENTS_AVG</c:v>
                </c:pt>
                <c:pt idx="59">
                  <c:v>ORGANIZATION_TYPE</c:v>
                </c:pt>
                <c:pt idx="60">
                  <c:v>FLAG_PHONE</c:v>
                </c:pt>
                <c:pt idx="61">
                  <c:v>ENTRANCES_AVG</c:v>
                </c:pt>
                <c:pt idx="62">
                  <c:v>ENTRANCES_MODE</c:v>
                </c:pt>
                <c:pt idx="63">
                  <c:v>LIVINGAPARTMENTS_MODE</c:v>
                </c:pt>
                <c:pt idx="64">
                  <c:v>COMMONAREA_MODE</c:v>
                </c:pt>
                <c:pt idx="65">
                  <c:v>COMMONAREA_AVG</c:v>
                </c:pt>
                <c:pt idx="66">
                  <c:v>FLOORSMIN_MODE</c:v>
                </c:pt>
                <c:pt idx="67">
                  <c:v>NONLIVINGAREA_AVG</c:v>
                </c:pt>
                <c:pt idx="68">
                  <c:v>FLOORSMAX_AVG</c:v>
                </c:pt>
                <c:pt idx="69">
                  <c:v>LANDAREA_AVG</c:v>
                </c:pt>
                <c:pt idx="70">
                  <c:v>LANDAREA_MODE</c:v>
                </c:pt>
                <c:pt idx="71">
                  <c:v>APARTMENTS_MODE</c:v>
                </c:pt>
                <c:pt idx="72">
                  <c:v>APARTMENTS_AVG</c:v>
                </c:pt>
                <c:pt idx="73">
                  <c:v>OCCUPATION_TYPE</c:v>
                </c:pt>
                <c:pt idx="74">
                  <c:v>WEEKDAY_APPR_PROCESS_START</c:v>
                </c:pt>
                <c:pt idx="75">
                  <c:v>REG_CITY_NOT_WORK_CITY</c:v>
                </c:pt>
                <c:pt idx="76">
                  <c:v>FLAG_WORK_PHONE</c:v>
                </c:pt>
                <c:pt idx="77">
                  <c:v>LIVINGAREA_MODE</c:v>
                </c:pt>
                <c:pt idx="78">
                  <c:v>LIVE_REGION_NOT_WORK_REGION</c:v>
                </c:pt>
                <c:pt idx="79">
                  <c:v>EXT_SOURCE_3</c:v>
                </c:pt>
                <c:pt idx="80">
                  <c:v>EXT_SOURCE_2</c:v>
                </c:pt>
                <c:pt idx="81">
                  <c:v>FLAG_EMP_PHONE</c:v>
                </c:pt>
                <c:pt idx="82">
                  <c:v>REG_CITY_NOT_LIVE_CITY</c:v>
                </c:pt>
                <c:pt idx="83">
                  <c:v>CNT_FAM_MEMBERS</c:v>
                </c:pt>
                <c:pt idx="84">
                  <c:v>REG_REGION_NOT_LIVE_REGION</c:v>
                </c:pt>
                <c:pt idx="85">
                  <c:v>REGION_RATING_CLIENT</c:v>
                </c:pt>
                <c:pt idx="86">
                  <c:v>FLAG_CONT_MOBILE</c:v>
                </c:pt>
                <c:pt idx="87">
                  <c:v>LIVE_CITY_NOT_WORK_CITY</c:v>
                </c:pt>
                <c:pt idx="88">
                  <c:v>FLAG_MOBIL</c:v>
                </c:pt>
                <c:pt idx="89">
                  <c:v>NONLIVINGAPARTMENTS_MODE</c:v>
                </c:pt>
                <c:pt idx="90">
                  <c:v>COMMONAREA_MEDI</c:v>
                </c:pt>
                <c:pt idx="91">
                  <c:v>DAYS_LAST_PHONE_CHANGE</c:v>
                </c:pt>
                <c:pt idx="92">
                  <c:v>FLAG_DOCUMENT_4</c:v>
                </c:pt>
                <c:pt idx="93">
                  <c:v>FLAG_DOCUMENT_6</c:v>
                </c:pt>
                <c:pt idx="94">
                  <c:v>FLAG_DOCUMENT_5</c:v>
                </c:pt>
                <c:pt idx="95">
                  <c:v>FLAG_DOCUMENT_2</c:v>
                </c:pt>
                <c:pt idx="96">
                  <c:v>FLAG_DOCUMENT_3</c:v>
                </c:pt>
                <c:pt idx="97">
                  <c:v>NONLIVINGAPARTMENTS_MEDI</c:v>
                </c:pt>
                <c:pt idx="98">
                  <c:v>LIVINGAPARTMENTS_MEDI</c:v>
                </c:pt>
                <c:pt idx="99">
                  <c:v>FONDKAPREMONT_MODE</c:v>
                </c:pt>
                <c:pt idx="100">
                  <c:v>FLOORSMIN_MEDI</c:v>
                </c:pt>
                <c:pt idx="101">
                  <c:v>OWN_CAR_AGE</c:v>
                </c:pt>
                <c:pt idx="102">
                  <c:v>YEARS_BUILD_MEDI</c:v>
                </c:pt>
                <c:pt idx="103">
                  <c:v>BASEMENTAREA_MEDI</c:v>
                </c:pt>
                <c:pt idx="104">
                  <c:v>LANDAREA_MEDI</c:v>
                </c:pt>
                <c:pt idx="105">
                  <c:v>NONLIVINGAREA_MODE</c:v>
                </c:pt>
                <c:pt idx="106">
                  <c:v>NONLIVINGAREA_MEDI</c:v>
                </c:pt>
                <c:pt idx="107">
                  <c:v>ELEVATORS_MEDI</c:v>
                </c:pt>
                <c:pt idx="108">
                  <c:v>APARTMENTS_MEDI</c:v>
                </c:pt>
                <c:pt idx="109">
                  <c:v>WALLSMATERIAL_MODE</c:v>
                </c:pt>
                <c:pt idx="110">
                  <c:v>ENTRANCES_MEDI</c:v>
                </c:pt>
                <c:pt idx="111">
                  <c:v>LIVINGAREA_MEDI</c:v>
                </c:pt>
                <c:pt idx="112">
                  <c:v>HOUSETYPE_MODE</c:v>
                </c:pt>
                <c:pt idx="113">
                  <c:v>FLOORSMAX_MEDI</c:v>
                </c:pt>
                <c:pt idx="114">
                  <c:v>YEARS_BEGINEXPLUATATION_MEDI</c:v>
                </c:pt>
                <c:pt idx="115">
                  <c:v>TOTALAREA_MODE</c:v>
                </c:pt>
                <c:pt idx="116">
                  <c:v>EMERGENCYSTATE_MODE</c:v>
                </c:pt>
                <c:pt idx="117">
                  <c:v>DEF_60_CNT_SOCIAL_CIRCLE</c:v>
                </c:pt>
                <c:pt idx="118">
                  <c:v>OBS_60_CNT_SOCIAL_CIRCLE</c:v>
                </c:pt>
                <c:pt idx="119">
                  <c:v>DEF_30_CNT_SOCIAL_CIRCLE</c:v>
                </c:pt>
                <c:pt idx="120">
                  <c:v>OBS_30_CNT_SOCIAL_CIRCLE</c:v>
                </c:pt>
              </c:strCache>
            </c:strRef>
          </c:cat>
          <c:val>
            <c:numRef>
              <c:f>A!$D$2:$D$122</c:f>
              <c:numCache>
                <c:formatCode>General</c:formatCode>
                <c:ptCount val="121"/>
                <c:pt idx="0">
                  <c:v>85.930584999999994</c:v>
                </c:pt>
                <c:pt idx="1">
                  <c:v>85.930584999999994</c:v>
                </c:pt>
                <c:pt idx="2">
                  <c:v>85.930584999999994</c:v>
                </c:pt>
                <c:pt idx="3">
                  <c:v>85.930584999999994</c:v>
                </c:pt>
                <c:pt idx="4">
                  <c:v>85.930584999999994</c:v>
                </c:pt>
                <c:pt idx="5">
                  <c:v>85.930584999999994</c:v>
                </c:pt>
                <c:pt idx="6">
                  <c:v>83.803180999999995</c:v>
                </c:pt>
                <c:pt idx="7">
                  <c:v>83.753101999999998</c:v>
                </c:pt>
                <c:pt idx="8">
                  <c:v>83.741068999999996</c:v>
                </c:pt>
                <c:pt idx="9">
                  <c:v>83.740744000000007</c:v>
                </c:pt>
                <c:pt idx="10">
                  <c:v>83.740744000000007</c:v>
                </c:pt>
                <c:pt idx="11">
                  <c:v>83.740744000000007</c:v>
                </c:pt>
                <c:pt idx="12">
                  <c:v>83.740744000000007</c:v>
                </c:pt>
                <c:pt idx="13">
                  <c:v>83.740744000000007</c:v>
                </c:pt>
                <c:pt idx="14">
                  <c:v>83.740744000000007</c:v>
                </c:pt>
                <c:pt idx="15">
                  <c:v>83.740744000000007</c:v>
                </c:pt>
                <c:pt idx="16">
                  <c:v>83.740744000000007</c:v>
                </c:pt>
                <c:pt idx="17">
                  <c:v>83.740744000000007</c:v>
                </c:pt>
                <c:pt idx="18">
                  <c:v>83.740744000000007</c:v>
                </c:pt>
                <c:pt idx="19">
                  <c:v>83.740744000000007</c:v>
                </c:pt>
                <c:pt idx="20">
                  <c:v>83.740744000000007</c:v>
                </c:pt>
                <c:pt idx="21">
                  <c:v>83.740744000000007</c:v>
                </c:pt>
                <c:pt idx="22">
                  <c:v>83.740744000000007</c:v>
                </c:pt>
                <c:pt idx="23">
                  <c:v>83.740744000000007</c:v>
                </c:pt>
                <c:pt idx="24">
                  <c:v>83.740744000000007</c:v>
                </c:pt>
                <c:pt idx="25">
                  <c:v>83.740744000000007</c:v>
                </c:pt>
                <c:pt idx="26">
                  <c:v>83.740744000000007</c:v>
                </c:pt>
                <c:pt idx="27">
                  <c:v>83.740744000000007</c:v>
                </c:pt>
                <c:pt idx="28">
                  <c:v>83.740744000000007</c:v>
                </c:pt>
                <c:pt idx="29">
                  <c:v>83.740744000000007</c:v>
                </c:pt>
                <c:pt idx="30">
                  <c:v>83.740744000000007</c:v>
                </c:pt>
                <c:pt idx="31">
                  <c:v>83.740744000000007</c:v>
                </c:pt>
                <c:pt idx="32">
                  <c:v>83.740744000000007</c:v>
                </c:pt>
                <c:pt idx="33">
                  <c:v>83.740744000000007</c:v>
                </c:pt>
                <c:pt idx="34">
                  <c:v>83.740744000000007</c:v>
                </c:pt>
                <c:pt idx="35">
                  <c:v>83.740744000000007</c:v>
                </c:pt>
                <c:pt idx="36">
                  <c:v>83.740744000000007</c:v>
                </c:pt>
                <c:pt idx="37">
                  <c:v>83.740744000000007</c:v>
                </c:pt>
                <c:pt idx="38">
                  <c:v>83.740744000000007</c:v>
                </c:pt>
                <c:pt idx="39">
                  <c:v>83.740744000000007</c:v>
                </c:pt>
                <c:pt idx="40">
                  <c:v>83.740744000000007</c:v>
                </c:pt>
                <c:pt idx="41">
                  <c:v>68.033989000000005</c:v>
                </c:pt>
                <c:pt idx="42">
                  <c:v>68.033989000000005</c:v>
                </c:pt>
                <c:pt idx="43">
                  <c:v>67.664896999999996</c:v>
                </c:pt>
                <c:pt idx="44">
                  <c:v>66.818747999999999</c:v>
                </c:pt>
                <c:pt idx="45">
                  <c:v>66.810942999999995</c:v>
                </c:pt>
                <c:pt idx="46">
                  <c:v>66.810942999999995</c:v>
                </c:pt>
                <c:pt idx="47">
                  <c:v>66.677940000000007</c:v>
                </c:pt>
                <c:pt idx="48">
                  <c:v>66.321854999999999</c:v>
                </c:pt>
                <c:pt idx="49">
                  <c:v>66.321854999999999</c:v>
                </c:pt>
                <c:pt idx="50">
                  <c:v>65.356685999999996</c:v>
                </c:pt>
                <c:pt idx="51">
                  <c:v>60.042729999999999</c:v>
                </c:pt>
                <c:pt idx="52">
                  <c:v>58.503597999999997</c:v>
                </c:pt>
                <c:pt idx="53">
                  <c:v>58.144261999999998</c:v>
                </c:pt>
                <c:pt idx="54">
                  <c:v>57.644441999999998</c:v>
                </c:pt>
                <c:pt idx="55">
                  <c:v>57.644441999999998</c:v>
                </c:pt>
                <c:pt idx="56">
                  <c:v>57.224944999999998</c:v>
                </c:pt>
                <c:pt idx="57">
                  <c:v>56.826585000000001</c:v>
                </c:pt>
                <c:pt idx="58">
                  <c:v>55.917999999999999</c:v>
                </c:pt>
                <c:pt idx="59">
                  <c:v>55.688740000000003</c:v>
                </c:pt>
                <c:pt idx="60">
                  <c:v>55.688740000000003</c:v>
                </c:pt>
                <c:pt idx="61">
                  <c:v>54.406184000000003</c:v>
                </c:pt>
                <c:pt idx="62">
                  <c:v>54.406184000000003</c:v>
                </c:pt>
                <c:pt idx="63">
                  <c:v>53.691738000000001</c:v>
                </c:pt>
                <c:pt idx="64">
                  <c:v>53.387684</c:v>
                </c:pt>
                <c:pt idx="65">
                  <c:v>53.387684</c:v>
                </c:pt>
                <c:pt idx="66">
                  <c:v>53.043956000000001</c:v>
                </c:pt>
                <c:pt idx="67">
                  <c:v>51.121747999999997</c:v>
                </c:pt>
                <c:pt idx="68">
                  <c:v>50.583882000000003</c:v>
                </c:pt>
                <c:pt idx="69">
                  <c:v>50.513314999999999</c:v>
                </c:pt>
                <c:pt idx="70">
                  <c:v>50.08081</c:v>
                </c:pt>
                <c:pt idx="71">
                  <c:v>49.926668999999997</c:v>
                </c:pt>
                <c:pt idx="72">
                  <c:v>49.926668999999997</c:v>
                </c:pt>
                <c:pt idx="73">
                  <c:v>49.719847000000001</c:v>
                </c:pt>
                <c:pt idx="74">
                  <c:v>49.711717999999998</c:v>
                </c:pt>
                <c:pt idx="75">
                  <c:v>49.020685</c:v>
                </c:pt>
                <c:pt idx="76">
                  <c:v>49.020685</c:v>
                </c:pt>
                <c:pt idx="77">
                  <c:v>47.866255000000002</c:v>
                </c:pt>
                <c:pt idx="78">
                  <c:v>46.212980999999999</c:v>
                </c:pt>
                <c:pt idx="79">
                  <c:v>45.389271000000001</c:v>
                </c:pt>
                <c:pt idx="80">
                  <c:v>44.670271999999997</c:v>
                </c:pt>
                <c:pt idx="81">
                  <c:v>42.49474</c:v>
                </c:pt>
                <c:pt idx="82">
                  <c:v>42.49474</c:v>
                </c:pt>
                <c:pt idx="83">
                  <c:v>42.155889999999999</c:v>
                </c:pt>
                <c:pt idx="84">
                  <c:v>42.018985000000001</c:v>
                </c:pt>
                <c:pt idx="85">
                  <c:v>41.671680000000002</c:v>
                </c:pt>
                <c:pt idx="86">
                  <c:v>40.848295</c:v>
                </c:pt>
                <c:pt idx="87">
                  <c:v>40.848295</c:v>
                </c:pt>
                <c:pt idx="88">
                  <c:v>16.591602000000002</c:v>
                </c:pt>
                <c:pt idx="89">
                  <c:v>11.566090000000001</c:v>
                </c:pt>
                <c:pt idx="90">
                  <c:v>11.368698999999999</c:v>
                </c:pt>
                <c:pt idx="91">
                  <c:v>11.312116</c:v>
                </c:pt>
                <c:pt idx="92">
                  <c:v>11.31179</c:v>
                </c:pt>
                <c:pt idx="93">
                  <c:v>11.31179</c:v>
                </c:pt>
                <c:pt idx="94">
                  <c:v>11.31179</c:v>
                </c:pt>
                <c:pt idx="95">
                  <c:v>11.31179</c:v>
                </c:pt>
                <c:pt idx="96">
                  <c:v>11.31179</c:v>
                </c:pt>
                <c:pt idx="97">
                  <c:v>11.288702000000001</c:v>
                </c:pt>
                <c:pt idx="98">
                  <c:v>11.130008</c:v>
                </c:pt>
                <c:pt idx="99">
                  <c:v>11.118627</c:v>
                </c:pt>
                <c:pt idx="100">
                  <c:v>11.022045</c:v>
                </c:pt>
                <c:pt idx="101">
                  <c:v>10.888716000000001</c:v>
                </c:pt>
                <c:pt idx="102">
                  <c:v>10.809044</c:v>
                </c:pt>
                <c:pt idx="103">
                  <c:v>9.7726590000000009</c:v>
                </c:pt>
                <c:pt idx="104">
                  <c:v>9.6650200000000002</c:v>
                </c:pt>
                <c:pt idx="105">
                  <c:v>9.2435720000000003</c:v>
                </c:pt>
                <c:pt idx="106">
                  <c:v>8.9661829999999991</c:v>
                </c:pt>
                <c:pt idx="107">
                  <c:v>8.6666819999999998</c:v>
                </c:pt>
                <c:pt idx="108">
                  <c:v>8.5323779999999996</c:v>
                </c:pt>
                <c:pt idx="109">
                  <c:v>8.2790529999999993</c:v>
                </c:pt>
                <c:pt idx="110">
                  <c:v>8.1932030000000005</c:v>
                </c:pt>
                <c:pt idx="111">
                  <c:v>8.1743419999999993</c:v>
                </c:pt>
                <c:pt idx="112">
                  <c:v>8.1541800000000002</c:v>
                </c:pt>
                <c:pt idx="113">
                  <c:v>8.0891420000000007</c:v>
                </c:pt>
                <c:pt idx="114">
                  <c:v>7.9327240000000003</c:v>
                </c:pt>
                <c:pt idx="115">
                  <c:v>7.8527269999999998</c:v>
                </c:pt>
                <c:pt idx="116">
                  <c:v>7.706391</c:v>
                </c:pt>
                <c:pt idx="117">
                  <c:v>5.4632E-2</c:v>
                </c:pt>
                <c:pt idx="118">
                  <c:v>5.4632E-2</c:v>
                </c:pt>
                <c:pt idx="119">
                  <c:v>5.4632E-2</c:v>
                </c:pt>
                <c:pt idx="120">
                  <c:v>5.4632E-2</c:v>
                </c:pt>
              </c:numCache>
            </c:numRef>
          </c:val>
          <c:extLst>
            <c:ext xmlns:c16="http://schemas.microsoft.com/office/drawing/2014/chart" uri="{C3380CC4-5D6E-409C-BE32-E72D297353CC}">
              <c16:uniqueId val="{00000000-E5AB-49E2-B526-8DD0407F60D6}"/>
            </c:ext>
          </c:extLst>
        </c:ser>
        <c:dLbls>
          <c:showLegendKey val="0"/>
          <c:showVal val="0"/>
          <c:showCatName val="0"/>
          <c:showSerName val="0"/>
          <c:showPercent val="0"/>
          <c:showBubbleSize val="0"/>
        </c:dLbls>
        <c:gapWidth val="100"/>
        <c:overlap val="-24"/>
        <c:axId val="49723727"/>
        <c:axId val="1802561775"/>
      </c:barChart>
      <c:catAx>
        <c:axId val="4972372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02561775"/>
        <c:crosses val="autoZero"/>
        <c:auto val="1"/>
        <c:lblAlgn val="ctr"/>
        <c:lblOffset val="100"/>
        <c:noMultiLvlLbl val="0"/>
      </c:catAx>
      <c:valAx>
        <c:axId val="180256177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7237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4667961776148E-2"/>
          <c:y val="1.6145196829981855E-2"/>
          <c:w val="0.93360972072148007"/>
          <c:h val="0.49846776284116578"/>
        </c:manualLayout>
      </c:layout>
      <c:barChart>
        <c:barDir val="col"/>
        <c:grouping val="clustered"/>
        <c:varyColors val="0"/>
        <c:ser>
          <c:idx val="0"/>
          <c:order val="0"/>
          <c:tx>
            <c:strRef>
              <c:f>[Book1]Sheet3!$D$1</c:f>
              <c:strCache>
                <c:ptCount val="1"/>
                <c:pt idx="0">
                  <c:v>Percentage Missing</c:v>
                </c:pt>
              </c:strCache>
            </c:strRef>
          </c:tx>
          <c:spPr>
            <a:solidFill>
              <a:schemeClr val="accent1"/>
            </a:solidFill>
            <a:ln>
              <a:noFill/>
            </a:ln>
            <a:effectLst/>
          </c:spPr>
          <c:invertIfNegative val="0"/>
          <c:cat>
            <c:strRef>
              <c:f>[Book1]Sheet3!$B$2:$B$72</c:f>
              <c:strCache>
                <c:ptCount val="71"/>
                <c:pt idx="0">
                  <c:v>AMT_REQ_CREDIT_BUREAU_YEAR</c:v>
                </c:pt>
                <c:pt idx="1">
                  <c:v>AMT_REQ_CREDIT_BUREAU_QRT</c:v>
                </c:pt>
                <c:pt idx="2">
                  <c:v>AMT_REQ_CREDIT_BUREAU_MON</c:v>
                </c:pt>
                <c:pt idx="3">
                  <c:v>AMT_REQ_CREDIT_BUREAU_WEEK</c:v>
                </c:pt>
                <c:pt idx="4">
                  <c:v>AMT_REQ_CREDIT_BUREAU_DAY</c:v>
                </c:pt>
                <c:pt idx="5">
                  <c:v>AMT_REQ_CREDIT_BUREAU_HOUR</c:v>
                </c:pt>
                <c:pt idx="6">
                  <c:v>NAME_TYPE_SUITE</c:v>
                </c:pt>
                <c:pt idx="7">
                  <c:v>AMT_GOODS_PRICE</c:v>
                </c:pt>
                <c:pt idx="8">
                  <c:v>AMT_ANNUITY</c:v>
                </c:pt>
                <c:pt idx="9">
                  <c:v>FLAG_DOCUMENT_14</c:v>
                </c:pt>
                <c:pt idx="10">
                  <c:v>FLAG_DOCUMENT_8</c:v>
                </c:pt>
                <c:pt idx="11">
                  <c:v>FLAG_DOCUMENT_9</c:v>
                </c:pt>
                <c:pt idx="12">
                  <c:v>FLAG_DOCUMENT_10</c:v>
                </c:pt>
                <c:pt idx="13">
                  <c:v>FLAG_DOCUMENT_11</c:v>
                </c:pt>
                <c:pt idx="14">
                  <c:v>FLAG_DOCUMENT_12</c:v>
                </c:pt>
                <c:pt idx="15">
                  <c:v>FLAG_DOCUMENT_13</c:v>
                </c:pt>
                <c:pt idx="16">
                  <c:v>FLAG_DOCUMENT_19</c:v>
                </c:pt>
                <c:pt idx="17">
                  <c:v>FLAG_DOCUMENT_15</c:v>
                </c:pt>
                <c:pt idx="18">
                  <c:v>FLAG_DOCUMENT_16</c:v>
                </c:pt>
                <c:pt idx="19">
                  <c:v>FLAG_DOCUMENT_17</c:v>
                </c:pt>
                <c:pt idx="20">
                  <c:v>FLAG_DOCUMENT_18</c:v>
                </c:pt>
                <c:pt idx="21">
                  <c:v>NAME_CONTRACT_TYPE</c:v>
                </c:pt>
                <c:pt idx="22">
                  <c:v>FLAG_DOCUMENT_20</c:v>
                </c:pt>
                <c:pt idx="23">
                  <c:v>FLAG_DOCUMENT_21</c:v>
                </c:pt>
                <c:pt idx="24">
                  <c:v>FLAG_DOCUMENT_7</c:v>
                </c:pt>
                <c:pt idx="25">
                  <c:v>SK_ID_CURR</c:v>
                </c:pt>
                <c:pt idx="26">
                  <c:v>DAYS_BIRTH</c:v>
                </c:pt>
                <c:pt idx="27">
                  <c:v>DAYS_REGISTRATION</c:v>
                </c:pt>
                <c:pt idx="28">
                  <c:v>CODE_GENDER</c:v>
                </c:pt>
                <c:pt idx="29">
                  <c:v>FLAG_OWN_CAR</c:v>
                </c:pt>
                <c:pt idx="30">
                  <c:v>FLAG_OWN_REALTY</c:v>
                </c:pt>
                <c:pt idx="31">
                  <c:v>CNT_CHILDREN</c:v>
                </c:pt>
                <c:pt idx="32">
                  <c:v>AMT_INCOME_TOTAL</c:v>
                </c:pt>
                <c:pt idx="33">
                  <c:v>AMT_CREDIT</c:v>
                </c:pt>
                <c:pt idx="34">
                  <c:v>NAME_INCOME_TYPE</c:v>
                </c:pt>
                <c:pt idx="35">
                  <c:v>NAME_EDUCATION_TYPE</c:v>
                </c:pt>
                <c:pt idx="36">
                  <c:v>NAME_FAMILY_STATUS</c:v>
                </c:pt>
                <c:pt idx="37">
                  <c:v>NAME_HOUSING_TYPE</c:v>
                </c:pt>
                <c:pt idx="38">
                  <c:v>REGION_POPULATION_RELATIVE</c:v>
                </c:pt>
                <c:pt idx="39">
                  <c:v>DAYS_ID_PUBLISH</c:v>
                </c:pt>
                <c:pt idx="40">
                  <c:v>DAYS_EMPLOYED</c:v>
                </c:pt>
                <c:pt idx="41">
                  <c:v>YEARS_BUILD_AVG</c:v>
                </c:pt>
                <c:pt idx="42">
                  <c:v>YEARS_BUILD_MODE</c:v>
                </c:pt>
                <c:pt idx="43">
                  <c:v>EXT_SOURCE_1</c:v>
                </c:pt>
                <c:pt idx="44">
                  <c:v>LIVINGAPARTMENTS_AVG</c:v>
                </c:pt>
                <c:pt idx="45">
                  <c:v>ELEVATORS_MODE</c:v>
                </c:pt>
                <c:pt idx="46">
                  <c:v>ELEVATORS_AVG</c:v>
                </c:pt>
                <c:pt idx="47">
                  <c:v>LIVINGAREA_AVG</c:v>
                </c:pt>
                <c:pt idx="48">
                  <c:v>BASEMENTAREA_AVG</c:v>
                </c:pt>
                <c:pt idx="49">
                  <c:v>BASEMENTAREA_MODE</c:v>
                </c:pt>
                <c:pt idx="50">
                  <c:v>FLOORSMAX_MODE</c:v>
                </c:pt>
                <c:pt idx="51">
                  <c:v>FLOORSMIN_AVG</c:v>
                </c:pt>
                <c:pt idx="52">
                  <c:v>FLAG_EMAIL</c:v>
                </c:pt>
                <c:pt idx="53">
                  <c:v>REG_REGION_NOT_WORK_REGION</c:v>
                </c:pt>
                <c:pt idx="54">
                  <c:v>YEARS_BEGINEXPLUATATION_MODE</c:v>
                </c:pt>
                <c:pt idx="55">
                  <c:v>YEARS_BEGINEXPLUATATION_AVG</c:v>
                </c:pt>
                <c:pt idx="56">
                  <c:v>HOUR_APPR_PROCESS_START</c:v>
                </c:pt>
                <c:pt idx="57">
                  <c:v>REGION_RATING_CLIENT_W_CITY</c:v>
                </c:pt>
                <c:pt idx="58">
                  <c:v>NONLIVINGAPARTMENTS_AVG</c:v>
                </c:pt>
                <c:pt idx="59">
                  <c:v>ORGANIZATION_TYPE</c:v>
                </c:pt>
                <c:pt idx="60">
                  <c:v>FLAG_PHONE</c:v>
                </c:pt>
                <c:pt idx="61">
                  <c:v>ENTRANCES_AVG</c:v>
                </c:pt>
                <c:pt idx="62">
                  <c:v>ENTRANCES_MODE</c:v>
                </c:pt>
                <c:pt idx="63">
                  <c:v>LIVINGAPARTMENTS_MODE</c:v>
                </c:pt>
                <c:pt idx="64">
                  <c:v>COMMONAREA_MODE</c:v>
                </c:pt>
                <c:pt idx="65">
                  <c:v>COMMONAREA_AVG</c:v>
                </c:pt>
                <c:pt idx="66">
                  <c:v>FLOORSMIN_MODE</c:v>
                </c:pt>
                <c:pt idx="67">
                  <c:v>NONLIVINGAREA_AVG</c:v>
                </c:pt>
                <c:pt idx="68">
                  <c:v>FLOORSMAX_AVG</c:v>
                </c:pt>
                <c:pt idx="69">
                  <c:v>LANDAREA_AVG</c:v>
                </c:pt>
                <c:pt idx="70">
                  <c:v>LANDAREA_MODE</c:v>
                </c:pt>
              </c:strCache>
            </c:strRef>
          </c:cat>
          <c:val>
            <c:numRef>
              <c:f>[Book1]Sheet3!$D$2:$D$72</c:f>
              <c:numCache>
                <c:formatCode>General</c:formatCode>
                <c:ptCount val="71"/>
                <c:pt idx="0">
                  <c:v>85.930584999999994</c:v>
                </c:pt>
                <c:pt idx="1">
                  <c:v>85.930584999999994</c:v>
                </c:pt>
                <c:pt idx="2">
                  <c:v>85.930584999999994</c:v>
                </c:pt>
                <c:pt idx="3">
                  <c:v>85.930584999999994</c:v>
                </c:pt>
                <c:pt idx="4">
                  <c:v>85.930584999999994</c:v>
                </c:pt>
                <c:pt idx="5">
                  <c:v>85.930584999999994</c:v>
                </c:pt>
                <c:pt idx="6">
                  <c:v>83.803180999999995</c:v>
                </c:pt>
                <c:pt idx="7">
                  <c:v>83.753101999999998</c:v>
                </c:pt>
                <c:pt idx="8">
                  <c:v>83.741068999999996</c:v>
                </c:pt>
                <c:pt idx="9">
                  <c:v>83.740744000000007</c:v>
                </c:pt>
                <c:pt idx="10">
                  <c:v>83.740744000000007</c:v>
                </c:pt>
                <c:pt idx="11">
                  <c:v>83.740744000000007</c:v>
                </c:pt>
                <c:pt idx="12">
                  <c:v>83.740744000000007</c:v>
                </c:pt>
                <c:pt idx="13">
                  <c:v>83.740744000000007</c:v>
                </c:pt>
                <c:pt idx="14">
                  <c:v>83.740744000000007</c:v>
                </c:pt>
                <c:pt idx="15">
                  <c:v>83.740744000000007</c:v>
                </c:pt>
                <c:pt idx="16">
                  <c:v>83.740744000000007</c:v>
                </c:pt>
                <c:pt idx="17">
                  <c:v>83.740744000000007</c:v>
                </c:pt>
                <c:pt idx="18">
                  <c:v>83.740744000000007</c:v>
                </c:pt>
                <c:pt idx="19">
                  <c:v>83.740744000000007</c:v>
                </c:pt>
                <c:pt idx="20">
                  <c:v>83.740744000000007</c:v>
                </c:pt>
                <c:pt idx="21">
                  <c:v>83.740744000000007</c:v>
                </c:pt>
                <c:pt idx="22">
                  <c:v>83.740744000000007</c:v>
                </c:pt>
                <c:pt idx="23">
                  <c:v>83.740744000000007</c:v>
                </c:pt>
                <c:pt idx="24">
                  <c:v>83.740744000000007</c:v>
                </c:pt>
                <c:pt idx="25">
                  <c:v>83.740744000000007</c:v>
                </c:pt>
                <c:pt idx="26">
                  <c:v>83.740744000000007</c:v>
                </c:pt>
                <c:pt idx="27">
                  <c:v>83.740744000000007</c:v>
                </c:pt>
                <c:pt idx="28">
                  <c:v>83.740744000000007</c:v>
                </c:pt>
                <c:pt idx="29">
                  <c:v>83.740744000000007</c:v>
                </c:pt>
                <c:pt idx="30">
                  <c:v>83.740744000000007</c:v>
                </c:pt>
                <c:pt idx="31">
                  <c:v>83.740744000000007</c:v>
                </c:pt>
                <c:pt idx="32">
                  <c:v>83.740744000000007</c:v>
                </c:pt>
                <c:pt idx="33">
                  <c:v>83.740744000000007</c:v>
                </c:pt>
                <c:pt idx="34">
                  <c:v>83.740744000000007</c:v>
                </c:pt>
                <c:pt idx="35">
                  <c:v>83.740744000000007</c:v>
                </c:pt>
                <c:pt idx="36">
                  <c:v>83.740744000000007</c:v>
                </c:pt>
                <c:pt idx="37">
                  <c:v>83.740744000000007</c:v>
                </c:pt>
                <c:pt idx="38">
                  <c:v>83.740744000000007</c:v>
                </c:pt>
                <c:pt idx="39">
                  <c:v>83.740744000000007</c:v>
                </c:pt>
                <c:pt idx="40">
                  <c:v>83.740744000000007</c:v>
                </c:pt>
                <c:pt idx="41">
                  <c:v>68.033989000000005</c:v>
                </c:pt>
                <c:pt idx="42">
                  <c:v>68.033989000000005</c:v>
                </c:pt>
                <c:pt idx="43">
                  <c:v>67.664896999999996</c:v>
                </c:pt>
                <c:pt idx="44">
                  <c:v>66.818747999999999</c:v>
                </c:pt>
                <c:pt idx="45">
                  <c:v>66.810942999999995</c:v>
                </c:pt>
                <c:pt idx="46">
                  <c:v>66.810942999999995</c:v>
                </c:pt>
                <c:pt idx="47">
                  <c:v>66.677940000000007</c:v>
                </c:pt>
                <c:pt idx="48">
                  <c:v>66.321854999999999</c:v>
                </c:pt>
                <c:pt idx="49">
                  <c:v>66.321854999999999</c:v>
                </c:pt>
                <c:pt idx="50">
                  <c:v>65.356685999999996</c:v>
                </c:pt>
                <c:pt idx="51">
                  <c:v>60.042729999999999</c:v>
                </c:pt>
                <c:pt idx="52">
                  <c:v>58.503597999999997</c:v>
                </c:pt>
                <c:pt idx="53">
                  <c:v>58.144261999999998</c:v>
                </c:pt>
                <c:pt idx="54">
                  <c:v>57.644441999999998</c:v>
                </c:pt>
                <c:pt idx="55">
                  <c:v>57.644441999999998</c:v>
                </c:pt>
                <c:pt idx="56">
                  <c:v>57.224944999999998</c:v>
                </c:pt>
                <c:pt idx="57">
                  <c:v>56.826585000000001</c:v>
                </c:pt>
                <c:pt idx="58">
                  <c:v>55.917999999999999</c:v>
                </c:pt>
                <c:pt idx="59">
                  <c:v>55.688740000000003</c:v>
                </c:pt>
                <c:pt idx="60">
                  <c:v>55.688740000000003</c:v>
                </c:pt>
                <c:pt idx="61">
                  <c:v>54.406184000000003</c:v>
                </c:pt>
                <c:pt idx="62">
                  <c:v>54.406184000000003</c:v>
                </c:pt>
                <c:pt idx="63">
                  <c:v>53.691738000000001</c:v>
                </c:pt>
                <c:pt idx="64">
                  <c:v>53.387684</c:v>
                </c:pt>
                <c:pt idx="65">
                  <c:v>53.387684</c:v>
                </c:pt>
                <c:pt idx="66">
                  <c:v>53.043956000000001</c:v>
                </c:pt>
                <c:pt idx="67">
                  <c:v>51.121747999999997</c:v>
                </c:pt>
                <c:pt idx="68">
                  <c:v>50.583882000000003</c:v>
                </c:pt>
                <c:pt idx="69">
                  <c:v>50.513314999999999</c:v>
                </c:pt>
                <c:pt idx="70">
                  <c:v>50.08081</c:v>
                </c:pt>
              </c:numCache>
            </c:numRef>
          </c:val>
          <c:extLst>
            <c:ext xmlns:c16="http://schemas.microsoft.com/office/drawing/2014/chart" uri="{C3380CC4-5D6E-409C-BE32-E72D297353CC}">
              <c16:uniqueId val="{00000000-435D-4F6F-A1D8-393FD0A13B0D}"/>
            </c:ext>
          </c:extLst>
        </c:ser>
        <c:dLbls>
          <c:showLegendKey val="0"/>
          <c:showVal val="0"/>
          <c:showCatName val="0"/>
          <c:showSerName val="0"/>
          <c:showPercent val="0"/>
          <c:showBubbleSize val="0"/>
        </c:dLbls>
        <c:gapWidth val="219"/>
        <c:overlap val="-27"/>
        <c:axId val="247597535"/>
        <c:axId val="1864153839"/>
      </c:barChart>
      <c:catAx>
        <c:axId val="247597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4153839"/>
        <c:crosses val="autoZero"/>
        <c:auto val="1"/>
        <c:lblAlgn val="ctr"/>
        <c:lblOffset val="100"/>
        <c:noMultiLvlLbl val="0"/>
      </c:catAx>
      <c:valAx>
        <c:axId val="18641538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7597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'A. &lt;50'!$B$1:$B$50</c:f>
              <c:strCache>
                <c:ptCount val="50"/>
                <c:pt idx="0">
                  <c:v>APARTMENTS_MODE</c:v>
                </c:pt>
                <c:pt idx="1">
                  <c:v>APARTMENTS_AVG</c:v>
                </c:pt>
                <c:pt idx="2">
                  <c:v>OCCUPATION_TYPE</c:v>
                </c:pt>
                <c:pt idx="3">
                  <c:v>WEEKDAY_APPR_PROCESS_START</c:v>
                </c:pt>
                <c:pt idx="4">
                  <c:v>REG_CITY_NOT_WORK_CITY</c:v>
                </c:pt>
                <c:pt idx="5">
                  <c:v>FLAG_WORK_PHONE</c:v>
                </c:pt>
                <c:pt idx="6">
                  <c:v>LIVINGAREA_MODE</c:v>
                </c:pt>
                <c:pt idx="7">
                  <c:v>LIVE_REGION_NOT_WORK_REGION</c:v>
                </c:pt>
                <c:pt idx="8">
                  <c:v>EXT_SOURCE_3</c:v>
                </c:pt>
                <c:pt idx="9">
                  <c:v>EXT_SOURCE_2</c:v>
                </c:pt>
                <c:pt idx="10">
                  <c:v>FLAG_EMP_PHONE</c:v>
                </c:pt>
                <c:pt idx="11">
                  <c:v>REG_CITY_NOT_LIVE_CITY</c:v>
                </c:pt>
                <c:pt idx="12">
                  <c:v>CNT_FAM_MEMBERS</c:v>
                </c:pt>
                <c:pt idx="13">
                  <c:v>REG_REGION_NOT_LIVE_REGION</c:v>
                </c:pt>
                <c:pt idx="14">
                  <c:v>REGION_RATING_CLIENT</c:v>
                </c:pt>
                <c:pt idx="15">
                  <c:v>FLAG_CONT_MOBILE</c:v>
                </c:pt>
                <c:pt idx="16">
                  <c:v>LIVE_CITY_NOT_WORK_CITY</c:v>
                </c:pt>
                <c:pt idx="17">
                  <c:v>FLAG_MOBIL</c:v>
                </c:pt>
                <c:pt idx="18">
                  <c:v>NONLIVINGAPARTMENTS_MODE</c:v>
                </c:pt>
                <c:pt idx="19">
                  <c:v>COMMONAREA_MEDI</c:v>
                </c:pt>
                <c:pt idx="20">
                  <c:v>DAYS_LAST_PHONE_CHANGE</c:v>
                </c:pt>
                <c:pt idx="21">
                  <c:v>FLAG_DOCUMENT_4</c:v>
                </c:pt>
                <c:pt idx="22">
                  <c:v>FLAG_DOCUMENT_6</c:v>
                </c:pt>
                <c:pt idx="23">
                  <c:v>FLAG_DOCUMENT_5</c:v>
                </c:pt>
                <c:pt idx="24">
                  <c:v>FLAG_DOCUMENT_2</c:v>
                </c:pt>
                <c:pt idx="25">
                  <c:v>FLAG_DOCUMENT_3</c:v>
                </c:pt>
                <c:pt idx="26">
                  <c:v>NONLIVINGAPARTMENTS_MEDI</c:v>
                </c:pt>
                <c:pt idx="27">
                  <c:v>LIVINGAPARTMENTS_MEDI</c:v>
                </c:pt>
                <c:pt idx="28">
                  <c:v>FONDKAPREMONT_MODE</c:v>
                </c:pt>
                <c:pt idx="29">
                  <c:v>FLOORSMIN_MEDI</c:v>
                </c:pt>
                <c:pt idx="30">
                  <c:v>OWN_CAR_AGE</c:v>
                </c:pt>
                <c:pt idx="31">
                  <c:v>YEARS_BUILD_MEDI</c:v>
                </c:pt>
                <c:pt idx="32">
                  <c:v>BASEMENTAREA_MEDI</c:v>
                </c:pt>
                <c:pt idx="33">
                  <c:v>LANDAREA_MEDI</c:v>
                </c:pt>
                <c:pt idx="34">
                  <c:v>NONLIVINGAREA_MODE</c:v>
                </c:pt>
                <c:pt idx="35">
                  <c:v>NONLIVINGAREA_MEDI</c:v>
                </c:pt>
                <c:pt idx="36">
                  <c:v>ELEVATORS_MEDI</c:v>
                </c:pt>
                <c:pt idx="37">
                  <c:v>APARTMENTS_MEDI</c:v>
                </c:pt>
                <c:pt idx="38">
                  <c:v>WALLSMATERIAL_MODE</c:v>
                </c:pt>
                <c:pt idx="39">
                  <c:v>ENTRANCES_MEDI</c:v>
                </c:pt>
                <c:pt idx="40">
                  <c:v>LIVINGAREA_MEDI</c:v>
                </c:pt>
                <c:pt idx="41">
                  <c:v>HOUSETYPE_MODE</c:v>
                </c:pt>
                <c:pt idx="42">
                  <c:v>FLOORSMAX_MEDI</c:v>
                </c:pt>
                <c:pt idx="43">
                  <c:v>YEARS_BEGINEXPLUATATION_MEDI</c:v>
                </c:pt>
                <c:pt idx="44">
                  <c:v>TOTALAREA_MODE</c:v>
                </c:pt>
                <c:pt idx="45">
                  <c:v>EMERGENCYSTATE_MODE</c:v>
                </c:pt>
                <c:pt idx="46">
                  <c:v>DEF_60_CNT_SOCIAL_CIRCLE</c:v>
                </c:pt>
                <c:pt idx="47">
                  <c:v>OBS_60_CNT_SOCIAL_CIRCLE</c:v>
                </c:pt>
                <c:pt idx="48">
                  <c:v>DEF_30_CNT_SOCIAL_CIRCLE</c:v>
                </c:pt>
                <c:pt idx="49">
                  <c:v>OBS_30_CNT_SOCIAL_CIRCLE</c:v>
                </c:pt>
              </c:strCache>
            </c:strRef>
          </c:cat>
          <c:val>
            <c:numRef>
              <c:f>'A. &lt;50'!$D$1:$D$50</c:f>
              <c:numCache>
                <c:formatCode>General</c:formatCode>
                <c:ptCount val="50"/>
                <c:pt idx="0">
                  <c:v>49.926668999999997</c:v>
                </c:pt>
                <c:pt idx="1">
                  <c:v>49.926668999999997</c:v>
                </c:pt>
                <c:pt idx="2">
                  <c:v>49.719847000000001</c:v>
                </c:pt>
                <c:pt idx="3">
                  <c:v>49.711717999999998</c:v>
                </c:pt>
                <c:pt idx="4">
                  <c:v>49.020685</c:v>
                </c:pt>
                <c:pt idx="5">
                  <c:v>49.020685</c:v>
                </c:pt>
                <c:pt idx="6">
                  <c:v>47.866255000000002</c:v>
                </c:pt>
                <c:pt idx="7">
                  <c:v>46.212980999999999</c:v>
                </c:pt>
                <c:pt idx="8">
                  <c:v>45.389271000000001</c:v>
                </c:pt>
                <c:pt idx="9">
                  <c:v>44.670271999999997</c:v>
                </c:pt>
                <c:pt idx="10">
                  <c:v>42.49474</c:v>
                </c:pt>
                <c:pt idx="11">
                  <c:v>42.49474</c:v>
                </c:pt>
                <c:pt idx="12">
                  <c:v>42.155889999999999</c:v>
                </c:pt>
                <c:pt idx="13">
                  <c:v>42.018985000000001</c:v>
                </c:pt>
                <c:pt idx="14">
                  <c:v>41.671680000000002</c:v>
                </c:pt>
                <c:pt idx="15">
                  <c:v>40.848295</c:v>
                </c:pt>
                <c:pt idx="16">
                  <c:v>40.848295</c:v>
                </c:pt>
                <c:pt idx="17">
                  <c:v>16.591602000000002</c:v>
                </c:pt>
                <c:pt idx="18">
                  <c:v>11.566090000000001</c:v>
                </c:pt>
                <c:pt idx="19">
                  <c:v>11.368698999999999</c:v>
                </c:pt>
                <c:pt idx="20">
                  <c:v>11.312116</c:v>
                </c:pt>
                <c:pt idx="21">
                  <c:v>11.31179</c:v>
                </c:pt>
                <c:pt idx="22">
                  <c:v>11.31179</c:v>
                </c:pt>
                <c:pt idx="23">
                  <c:v>11.31179</c:v>
                </c:pt>
                <c:pt idx="24">
                  <c:v>11.31179</c:v>
                </c:pt>
                <c:pt idx="25">
                  <c:v>11.31179</c:v>
                </c:pt>
                <c:pt idx="26">
                  <c:v>11.288702000000001</c:v>
                </c:pt>
                <c:pt idx="27">
                  <c:v>11.130008</c:v>
                </c:pt>
                <c:pt idx="28">
                  <c:v>11.118627</c:v>
                </c:pt>
                <c:pt idx="29">
                  <c:v>11.022045</c:v>
                </c:pt>
                <c:pt idx="30">
                  <c:v>10.888716000000001</c:v>
                </c:pt>
                <c:pt idx="31">
                  <c:v>10.809044</c:v>
                </c:pt>
                <c:pt idx="32">
                  <c:v>9.7726590000000009</c:v>
                </c:pt>
                <c:pt idx="33">
                  <c:v>9.6650200000000002</c:v>
                </c:pt>
                <c:pt idx="34">
                  <c:v>9.2435720000000003</c:v>
                </c:pt>
                <c:pt idx="35">
                  <c:v>8.9661829999999991</c:v>
                </c:pt>
                <c:pt idx="36">
                  <c:v>8.6666819999999998</c:v>
                </c:pt>
                <c:pt idx="37">
                  <c:v>8.5323779999999996</c:v>
                </c:pt>
                <c:pt idx="38">
                  <c:v>8.2790529999999993</c:v>
                </c:pt>
                <c:pt idx="39">
                  <c:v>8.1932030000000005</c:v>
                </c:pt>
                <c:pt idx="40">
                  <c:v>8.1743419999999993</c:v>
                </c:pt>
                <c:pt idx="41">
                  <c:v>8.1541800000000002</c:v>
                </c:pt>
                <c:pt idx="42">
                  <c:v>8.0891420000000007</c:v>
                </c:pt>
                <c:pt idx="43">
                  <c:v>7.9327240000000003</c:v>
                </c:pt>
                <c:pt idx="44">
                  <c:v>7.8527269999999998</c:v>
                </c:pt>
                <c:pt idx="45">
                  <c:v>7.706391</c:v>
                </c:pt>
                <c:pt idx="46">
                  <c:v>5.4632E-2</c:v>
                </c:pt>
                <c:pt idx="47">
                  <c:v>5.4632E-2</c:v>
                </c:pt>
                <c:pt idx="48">
                  <c:v>5.4632E-2</c:v>
                </c:pt>
                <c:pt idx="49">
                  <c:v>5.4632E-2</c:v>
                </c:pt>
              </c:numCache>
            </c:numRef>
          </c:val>
          <c:extLst>
            <c:ext xmlns:c16="http://schemas.microsoft.com/office/drawing/2014/chart" uri="{C3380CC4-5D6E-409C-BE32-E72D297353CC}">
              <c16:uniqueId val="{00000000-8D1E-42E4-9B1D-C58383958013}"/>
            </c:ext>
          </c:extLst>
        </c:ser>
        <c:dLbls>
          <c:showLegendKey val="0"/>
          <c:showVal val="0"/>
          <c:showCatName val="0"/>
          <c:showSerName val="0"/>
          <c:showPercent val="0"/>
          <c:showBubbleSize val="0"/>
        </c:dLbls>
        <c:gapWidth val="219"/>
        <c:overlap val="-27"/>
        <c:axId val="138496463"/>
        <c:axId val="1864149519"/>
      </c:barChart>
      <c:catAx>
        <c:axId val="138496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4149519"/>
        <c:crosses val="autoZero"/>
        <c:auto val="1"/>
        <c:lblAlgn val="ctr"/>
        <c:lblOffset val="100"/>
        <c:noMultiLvlLbl val="0"/>
      </c:catAx>
      <c:valAx>
        <c:axId val="18641495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4964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[Book1]A. TARGET!PivotTable1</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 TARGET'!$I$7</c:f>
              <c:strCache>
                <c:ptCount val="1"/>
                <c:pt idx="0">
                  <c:v>Total</c:v>
                </c:pt>
              </c:strCache>
            </c:strRef>
          </c:tx>
          <c:spPr>
            <a:gradFill rotWithShape="1">
              <a:gsLst>
                <a:gs pos="0">
                  <a:srgbClr val="33CE14"/>
                </a:gs>
                <a:gs pos="100000">
                  <a:srgbClr val="00B050"/>
                </a:gs>
              </a:gsLst>
              <a:path path="circle">
                <a:fillToRect l="50000" t="-80000" r="50000" b="180000"/>
              </a:path>
            </a:gradFill>
            <a:ln>
              <a:noFill/>
            </a:ln>
            <a:effectLst>
              <a:outerShdw blurRad="50800" dist="38100" dir="2700000" algn="tl" rotWithShape="0">
                <a:prstClr val="black">
                  <a:alpha val="40000"/>
                </a:prstClr>
              </a:outerShdw>
            </a:effectLst>
            <a:scene3d>
              <a:camera prst="orthographicFront"/>
              <a:lightRig rig="threePt" dir="t"/>
            </a:scene3d>
            <a:sp3d>
              <a:bevelT w="133350" h="158750"/>
              <a:bevelB w="69850" h="9525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'A. TARGET'!$H$8:$H$10</c:f>
              <c:strCache>
                <c:ptCount val="2"/>
                <c:pt idx="0">
                  <c:v>0</c:v>
                </c:pt>
                <c:pt idx="1">
                  <c:v>1</c:v>
                </c:pt>
              </c:strCache>
            </c:strRef>
          </c:cat>
          <c:val>
            <c:numRef>
              <c:f>'A. TARGET'!$I$8:$I$10</c:f>
              <c:numCache>
                <c:formatCode>General</c:formatCode>
                <c:ptCount val="2"/>
                <c:pt idx="0">
                  <c:v>45973</c:v>
                </c:pt>
                <c:pt idx="1">
                  <c:v>4026</c:v>
                </c:pt>
              </c:numCache>
            </c:numRef>
          </c:val>
          <c:extLst>
            <c:ext xmlns:c16="http://schemas.microsoft.com/office/drawing/2014/chart" uri="{C3380CC4-5D6E-409C-BE32-E72D297353CC}">
              <c16:uniqueId val="{00000000-5922-4649-9A2D-32F390971064}"/>
            </c:ext>
          </c:extLst>
        </c:ser>
        <c:dLbls>
          <c:dLblPos val="outEnd"/>
          <c:showLegendKey val="0"/>
          <c:showVal val="1"/>
          <c:showCatName val="0"/>
          <c:showSerName val="0"/>
          <c:showPercent val="0"/>
          <c:showBubbleSize val="0"/>
        </c:dLbls>
        <c:gapWidth val="195"/>
        <c:overlap val="6"/>
        <c:axId val="138501567"/>
        <c:axId val="1864144719"/>
      </c:barChart>
      <c:catAx>
        <c:axId val="138501567"/>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864144719"/>
        <c:crosses val="autoZero"/>
        <c:auto val="1"/>
        <c:lblAlgn val="ctr"/>
        <c:lblOffset val="100"/>
        <c:noMultiLvlLbl val="0"/>
      </c:catAx>
      <c:valAx>
        <c:axId val="18641447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385015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25140273187083"/>
          <c:y val="2.4222799051992813E-2"/>
          <c:w val="0.82332342168736206"/>
          <c:h val="0.84918073774405545"/>
        </c:manualLayout>
      </c:layout>
      <c:scatterChart>
        <c:scatterStyle val="lineMarker"/>
        <c:varyColors val="0"/>
        <c:ser>
          <c:idx val="0"/>
          <c:order val="0"/>
          <c:tx>
            <c:strRef>
              <c:f>A.B.C!$B$1</c:f>
              <c:strCache>
                <c:ptCount val="1"/>
                <c:pt idx="0">
                  <c:v>APARTMENTS_AVG</c:v>
                </c:pt>
              </c:strCache>
            </c:strRef>
          </c:tx>
          <c:spPr>
            <a:ln w="19050" cap="rnd">
              <a:noFill/>
              <a:round/>
            </a:ln>
            <a:effectLst/>
          </c:spPr>
          <c:marker>
            <c:symbol val="circle"/>
            <c:size val="5"/>
            <c:spPr>
              <a:solidFill>
                <a:schemeClr val="accent1"/>
              </a:solidFill>
              <a:ln w="9525">
                <a:solidFill>
                  <a:schemeClr val="accent1"/>
                </a:solidFill>
              </a:ln>
              <a:effectLst/>
            </c:spPr>
          </c:marker>
          <c:yVal>
            <c:numRef>
              <c:f>A.B.C!$B$2:$B$50000</c:f>
              <c:numCache>
                <c:formatCode>General</c:formatCode>
                <c:ptCount val="49999"/>
                <c:pt idx="0">
                  <c:v>2.47E-2</c:v>
                </c:pt>
                <c:pt idx="1">
                  <c:v>9.5899999999999999E-2</c:v>
                </c:pt>
                <c:pt idx="2">
                  <c:v>0.16669999999999999</c:v>
                </c:pt>
                <c:pt idx="3">
                  <c:v>0.16669999999999999</c:v>
                </c:pt>
                <c:pt idx="4">
                  <c:v>0.16669999999999999</c:v>
                </c:pt>
                <c:pt idx="5">
                  <c:v>0.16669999999999999</c:v>
                </c:pt>
                <c:pt idx="6">
                  <c:v>0.16669999999999999</c:v>
                </c:pt>
                <c:pt idx="7">
                  <c:v>0.16669999999999999</c:v>
                </c:pt>
                <c:pt idx="8">
                  <c:v>0.16669999999999999</c:v>
                </c:pt>
                <c:pt idx="9">
                  <c:v>0.16669999999999999</c:v>
                </c:pt>
                <c:pt idx="10">
                  <c:v>0.16669999999999999</c:v>
                </c:pt>
                <c:pt idx="11">
                  <c:v>0.16669999999999999</c:v>
                </c:pt>
                <c:pt idx="12">
                  <c:v>8.2500000000000004E-2</c:v>
                </c:pt>
                <c:pt idx="13">
                  <c:v>0.1474</c:v>
                </c:pt>
                <c:pt idx="14">
                  <c:v>0.34949999999999998</c:v>
                </c:pt>
                <c:pt idx="15">
                  <c:v>0.16669999999999999</c:v>
                </c:pt>
                <c:pt idx="16">
                  <c:v>0.16669999999999999</c:v>
                </c:pt>
                <c:pt idx="17">
                  <c:v>0.16669999999999999</c:v>
                </c:pt>
                <c:pt idx="18">
                  <c:v>2.7799999999999998E-2</c:v>
                </c:pt>
                <c:pt idx="19">
                  <c:v>0.16669999999999999</c:v>
                </c:pt>
                <c:pt idx="20">
                  <c:v>7.22E-2</c:v>
                </c:pt>
                <c:pt idx="21">
                  <c:v>0.16669999999999999</c:v>
                </c:pt>
                <c:pt idx="22">
                  <c:v>9.0700000000000003E-2</c:v>
                </c:pt>
                <c:pt idx="23">
                  <c:v>0.14430000000000001</c:v>
                </c:pt>
                <c:pt idx="24">
                  <c:v>0.14330000000000001</c:v>
                </c:pt>
                <c:pt idx="25">
                  <c:v>7.22E-2</c:v>
                </c:pt>
                <c:pt idx="26">
                  <c:v>1.6500000000000001E-2</c:v>
                </c:pt>
                <c:pt idx="27">
                  <c:v>0.16669999999999999</c:v>
                </c:pt>
                <c:pt idx="28">
                  <c:v>0.16669999999999999</c:v>
                </c:pt>
                <c:pt idx="29">
                  <c:v>0.15049999999999999</c:v>
                </c:pt>
                <c:pt idx="30">
                  <c:v>1.24E-2</c:v>
                </c:pt>
                <c:pt idx="31">
                  <c:v>0.36699999999999999</c:v>
                </c:pt>
                <c:pt idx="32">
                  <c:v>9.2799999999999994E-2</c:v>
                </c:pt>
                <c:pt idx="33">
                  <c:v>0.16669999999999999</c:v>
                </c:pt>
                <c:pt idx="34">
                  <c:v>8.2500000000000004E-2</c:v>
                </c:pt>
                <c:pt idx="35">
                  <c:v>9.4799999999999995E-2</c:v>
                </c:pt>
                <c:pt idx="36">
                  <c:v>0.16669999999999999</c:v>
                </c:pt>
                <c:pt idx="37">
                  <c:v>0.16669999999999999</c:v>
                </c:pt>
                <c:pt idx="38">
                  <c:v>0.16669999999999999</c:v>
                </c:pt>
                <c:pt idx="39">
                  <c:v>8.14E-2</c:v>
                </c:pt>
                <c:pt idx="40">
                  <c:v>0.13089999999999999</c:v>
                </c:pt>
                <c:pt idx="41">
                  <c:v>0.16669999999999999</c:v>
                </c:pt>
                <c:pt idx="42">
                  <c:v>0.16669999999999999</c:v>
                </c:pt>
                <c:pt idx="43">
                  <c:v>0.21859999999999999</c:v>
                </c:pt>
                <c:pt idx="44">
                  <c:v>0.16669999999999999</c:v>
                </c:pt>
                <c:pt idx="45">
                  <c:v>0.16669999999999999</c:v>
                </c:pt>
                <c:pt idx="46">
                  <c:v>0.16669999999999999</c:v>
                </c:pt>
                <c:pt idx="47">
                  <c:v>0.16669999999999999</c:v>
                </c:pt>
                <c:pt idx="48">
                  <c:v>0.16669999999999999</c:v>
                </c:pt>
                <c:pt idx="49">
                  <c:v>0.16669999999999999</c:v>
                </c:pt>
                <c:pt idx="50">
                  <c:v>6.6400000000000001E-2</c:v>
                </c:pt>
                <c:pt idx="51">
                  <c:v>0.53090000000000004</c:v>
                </c:pt>
                <c:pt idx="52">
                  <c:v>2.2700000000000001E-2</c:v>
                </c:pt>
                <c:pt idx="53">
                  <c:v>0.16669999999999999</c:v>
                </c:pt>
                <c:pt idx="54">
                  <c:v>0.2165</c:v>
                </c:pt>
                <c:pt idx="55">
                  <c:v>0.1186</c:v>
                </c:pt>
                <c:pt idx="56">
                  <c:v>0.16669999999999999</c:v>
                </c:pt>
                <c:pt idx="57">
                  <c:v>0.1227</c:v>
                </c:pt>
                <c:pt idx="58">
                  <c:v>0.16669999999999999</c:v>
                </c:pt>
                <c:pt idx="59">
                  <c:v>2.5600000000000001E-2</c:v>
                </c:pt>
                <c:pt idx="60">
                  <c:v>8.7599999999999997E-2</c:v>
                </c:pt>
                <c:pt idx="61">
                  <c:v>9.2799999999999994E-2</c:v>
                </c:pt>
                <c:pt idx="62">
                  <c:v>0.1928</c:v>
                </c:pt>
                <c:pt idx="63">
                  <c:v>0.16669999999999999</c:v>
                </c:pt>
                <c:pt idx="64">
                  <c:v>1.24E-2</c:v>
                </c:pt>
                <c:pt idx="65">
                  <c:v>0.14330000000000001</c:v>
                </c:pt>
                <c:pt idx="66">
                  <c:v>0.16669999999999999</c:v>
                </c:pt>
                <c:pt idx="67">
                  <c:v>0.16669999999999999</c:v>
                </c:pt>
                <c:pt idx="68">
                  <c:v>0.2175</c:v>
                </c:pt>
                <c:pt idx="69">
                  <c:v>6.7000000000000004E-2</c:v>
                </c:pt>
                <c:pt idx="70">
                  <c:v>7.22E-2</c:v>
                </c:pt>
                <c:pt idx="71">
                  <c:v>0.1464</c:v>
                </c:pt>
                <c:pt idx="72">
                  <c:v>1.6500000000000001E-2</c:v>
                </c:pt>
                <c:pt idx="73">
                  <c:v>0.16669999999999999</c:v>
                </c:pt>
                <c:pt idx="74">
                  <c:v>0.16669999999999999</c:v>
                </c:pt>
                <c:pt idx="75">
                  <c:v>0.16669999999999999</c:v>
                </c:pt>
                <c:pt idx="76">
                  <c:v>0.16669999999999999</c:v>
                </c:pt>
                <c:pt idx="77">
                  <c:v>7.22E-2</c:v>
                </c:pt>
                <c:pt idx="78">
                  <c:v>0.16669999999999999</c:v>
                </c:pt>
                <c:pt idx="79">
                  <c:v>0.1474</c:v>
                </c:pt>
                <c:pt idx="80">
                  <c:v>0.16669999999999999</c:v>
                </c:pt>
                <c:pt idx="81">
                  <c:v>0.16669999999999999</c:v>
                </c:pt>
                <c:pt idx="82">
                  <c:v>0.16669999999999999</c:v>
                </c:pt>
                <c:pt idx="83">
                  <c:v>0.16669999999999999</c:v>
                </c:pt>
                <c:pt idx="84">
                  <c:v>4.5400000000000003E-2</c:v>
                </c:pt>
                <c:pt idx="85">
                  <c:v>0.16669999999999999</c:v>
                </c:pt>
                <c:pt idx="86">
                  <c:v>0.16669999999999999</c:v>
                </c:pt>
                <c:pt idx="87">
                  <c:v>4.1000000000000003E-3</c:v>
                </c:pt>
                <c:pt idx="88">
                  <c:v>0.16669999999999999</c:v>
                </c:pt>
                <c:pt idx="89">
                  <c:v>0.16669999999999999</c:v>
                </c:pt>
                <c:pt idx="90">
                  <c:v>0.16669999999999999</c:v>
                </c:pt>
                <c:pt idx="91">
                  <c:v>0.16669999999999999</c:v>
                </c:pt>
                <c:pt idx="92">
                  <c:v>0.16669999999999999</c:v>
                </c:pt>
                <c:pt idx="93">
                  <c:v>0.26190000000000002</c:v>
                </c:pt>
                <c:pt idx="94">
                  <c:v>0.16669999999999999</c:v>
                </c:pt>
                <c:pt idx="95">
                  <c:v>0.16669999999999999</c:v>
                </c:pt>
                <c:pt idx="96">
                  <c:v>0.16669999999999999</c:v>
                </c:pt>
                <c:pt idx="97">
                  <c:v>2.47E-2</c:v>
                </c:pt>
                <c:pt idx="98">
                  <c:v>0.1474</c:v>
                </c:pt>
                <c:pt idx="99">
                  <c:v>0.1361</c:v>
                </c:pt>
                <c:pt idx="100">
                  <c:v>0.16669999999999999</c:v>
                </c:pt>
                <c:pt idx="101">
                  <c:v>0.16669999999999999</c:v>
                </c:pt>
                <c:pt idx="102">
                  <c:v>0.16669999999999999</c:v>
                </c:pt>
                <c:pt idx="103">
                  <c:v>0.38869999999999999</c:v>
                </c:pt>
                <c:pt idx="104">
                  <c:v>5.67E-2</c:v>
                </c:pt>
                <c:pt idx="105">
                  <c:v>0.2959</c:v>
                </c:pt>
                <c:pt idx="106">
                  <c:v>0.16669999999999999</c:v>
                </c:pt>
                <c:pt idx="107">
                  <c:v>1.6500000000000001E-2</c:v>
                </c:pt>
                <c:pt idx="108">
                  <c:v>7.4200000000000002E-2</c:v>
                </c:pt>
                <c:pt idx="109">
                  <c:v>0.16669999999999999</c:v>
                </c:pt>
                <c:pt idx="110">
                  <c:v>0.14849999999999999</c:v>
                </c:pt>
                <c:pt idx="111">
                  <c:v>0.14230000000000001</c:v>
                </c:pt>
                <c:pt idx="112">
                  <c:v>0.33200000000000002</c:v>
                </c:pt>
                <c:pt idx="113">
                  <c:v>0.16669999999999999</c:v>
                </c:pt>
                <c:pt idx="114">
                  <c:v>0.16669999999999999</c:v>
                </c:pt>
                <c:pt idx="115">
                  <c:v>0.16669999999999999</c:v>
                </c:pt>
                <c:pt idx="116">
                  <c:v>0.53510000000000002</c:v>
                </c:pt>
                <c:pt idx="117">
                  <c:v>0.16669999999999999</c:v>
                </c:pt>
                <c:pt idx="118">
                  <c:v>0.32469999999999999</c:v>
                </c:pt>
                <c:pt idx="119">
                  <c:v>8.9700000000000002E-2</c:v>
                </c:pt>
                <c:pt idx="120">
                  <c:v>5.1499999999999997E-2</c:v>
                </c:pt>
                <c:pt idx="121">
                  <c:v>9.1800000000000007E-2</c:v>
                </c:pt>
                <c:pt idx="122">
                  <c:v>0.17319999999999999</c:v>
                </c:pt>
                <c:pt idx="123">
                  <c:v>8.4500000000000006E-2</c:v>
                </c:pt>
                <c:pt idx="124">
                  <c:v>9.2799999999999994E-2</c:v>
                </c:pt>
                <c:pt idx="125">
                  <c:v>0.16669999999999999</c:v>
                </c:pt>
                <c:pt idx="126">
                  <c:v>0.1144</c:v>
                </c:pt>
                <c:pt idx="127">
                  <c:v>4.9500000000000002E-2</c:v>
                </c:pt>
                <c:pt idx="128">
                  <c:v>0.16669999999999999</c:v>
                </c:pt>
                <c:pt idx="129">
                  <c:v>5.67E-2</c:v>
                </c:pt>
                <c:pt idx="130">
                  <c:v>7.4200000000000002E-2</c:v>
                </c:pt>
                <c:pt idx="131">
                  <c:v>0.16669999999999999</c:v>
                </c:pt>
                <c:pt idx="132">
                  <c:v>0.16669999999999999</c:v>
                </c:pt>
                <c:pt idx="133">
                  <c:v>0.16669999999999999</c:v>
                </c:pt>
                <c:pt idx="134">
                  <c:v>2.8899999999999999E-2</c:v>
                </c:pt>
                <c:pt idx="135">
                  <c:v>0.16669999999999999</c:v>
                </c:pt>
                <c:pt idx="136">
                  <c:v>0.1515</c:v>
                </c:pt>
                <c:pt idx="137">
                  <c:v>0.16669999999999999</c:v>
                </c:pt>
                <c:pt idx="138">
                  <c:v>0.16669999999999999</c:v>
                </c:pt>
                <c:pt idx="139">
                  <c:v>0.16669999999999999</c:v>
                </c:pt>
                <c:pt idx="140">
                  <c:v>9.0700000000000003E-2</c:v>
                </c:pt>
                <c:pt idx="141">
                  <c:v>0.16669999999999999</c:v>
                </c:pt>
                <c:pt idx="142">
                  <c:v>0.16669999999999999</c:v>
                </c:pt>
                <c:pt idx="143">
                  <c:v>6.8000000000000005E-2</c:v>
                </c:pt>
                <c:pt idx="144">
                  <c:v>0.16669999999999999</c:v>
                </c:pt>
                <c:pt idx="145">
                  <c:v>8.2000000000000007E-3</c:v>
                </c:pt>
                <c:pt idx="146">
                  <c:v>0.16669999999999999</c:v>
                </c:pt>
                <c:pt idx="147">
                  <c:v>5.57E-2</c:v>
                </c:pt>
                <c:pt idx="148">
                  <c:v>0.16669999999999999</c:v>
                </c:pt>
                <c:pt idx="149">
                  <c:v>7.0099999999999996E-2</c:v>
                </c:pt>
                <c:pt idx="150">
                  <c:v>0.16669999999999999</c:v>
                </c:pt>
                <c:pt idx="151">
                  <c:v>0.16669999999999999</c:v>
                </c:pt>
                <c:pt idx="152">
                  <c:v>0.58450000000000002</c:v>
                </c:pt>
                <c:pt idx="153">
                  <c:v>9.0700000000000003E-2</c:v>
                </c:pt>
                <c:pt idx="154">
                  <c:v>6.6000000000000003E-2</c:v>
                </c:pt>
                <c:pt idx="155">
                  <c:v>6.7000000000000004E-2</c:v>
                </c:pt>
                <c:pt idx="156">
                  <c:v>2.47E-2</c:v>
                </c:pt>
                <c:pt idx="157">
                  <c:v>6.1899999999999997E-2</c:v>
                </c:pt>
                <c:pt idx="158">
                  <c:v>0.16669999999999999</c:v>
                </c:pt>
                <c:pt idx="159">
                  <c:v>0.16669999999999999</c:v>
                </c:pt>
                <c:pt idx="160">
                  <c:v>8.2000000000000007E-3</c:v>
                </c:pt>
                <c:pt idx="161">
                  <c:v>0.30930000000000002</c:v>
                </c:pt>
                <c:pt idx="162">
                  <c:v>4.1200000000000001E-2</c:v>
                </c:pt>
                <c:pt idx="163">
                  <c:v>0.16669999999999999</c:v>
                </c:pt>
                <c:pt idx="164">
                  <c:v>0.15459999999999999</c:v>
                </c:pt>
                <c:pt idx="165">
                  <c:v>7.8399999999999997E-2</c:v>
                </c:pt>
                <c:pt idx="166">
                  <c:v>0.16669999999999999</c:v>
                </c:pt>
                <c:pt idx="167">
                  <c:v>0.16669999999999999</c:v>
                </c:pt>
                <c:pt idx="168">
                  <c:v>7.6300000000000007E-2</c:v>
                </c:pt>
                <c:pt idx="169">
                  <c:v>7.22E-2</c:v>
                </c:pt>
                <c:pt idx="170">
                  <c:v>8.2500000000000004E-2</c:v>
                </c:pt>
                <c:pt idx="171">
                  <c:v>0.19589999999999999</c:v>
                </c:pt>
                <c:pt idx="172">
                  <c:v>0.16669999999999999</c:v>
                </c:pt>
                <c:pt idx="173">
                  <c:v>0.16669999999999999</c:v>
                </c:pt>
                <c:pt idx="174">
                  <c:v>0.16669999999999999</c:v>
                </c:pt>
                <c:pt idx="175">
                  <c:v>0.16669999999999999</c:v>
                </c:pt>
                <c:pt idx="176">
                  <c:v>0.13919999999999999</c:v>
                </c:pt>
                <c:pt idx="177">
                  <c:v>0.16669999999999999</c:v>
                </c:pt>
                <c:pt idx="178">
                  <c:v>0.16669999999999999</c:v>
                </c:pt>
                <c:pt idx="179">
                  <c:v>3.5099999999999999E-2</c:v>
                </c:pt>
                <c:pt idx="180">
                  <c:v>0.16669999999999999</c:v>
                </c:pt>
                <c:pt idx="181">
                  <c:v>0.17630000000000001</c:v>
                </c:pt>
                <c:pt idx="182">
                  <c:v>7.4200000000000002E-2</c:v>
                </c:pt>
                <c:pt idx="183">
                  <c:v>6.1899999999999997E-2</c:v>
                </c:pt>
                <c:pt idx="184">
                  <c:v>0.16669999999999999</c:v>
                </c:pt>
                <c:pt idx="185">
                  <c:v>3.3000000000000002E-2</c:v>
                </c:pt>
                <c:pt idx="186">
                  <c:v>0.19689999999999999</c:v>
                </c:pt>
                <c:pt idx="187">
                  <c:v>8.2000000000000007E-3</c:v>
                </c:pt>
                <c:pt idx="188">
                  <c:v>0.16669999999999999</c:v>
                </c:pt>
                <c:pt idx="189">
                  <c:v>0.4753</c:v>
                </c:pt>
                <c:pt idx="190">
                  <c:v>9.0700000000000003E-2</c:v>
                </c:pt>
                <c:pt idx="191">
                  <c:v>0.25979999999999998</c:v>
                </c:pt>
                <c:pt idx="192">
                  <c:v>7.4200000000000002E-2</c:v>
                </c:pt>
                <c:pt idx="193">
                  <c:v>0.16669999999999999</c:v>
                </c:pt>
                <c:pt idx="194">
                  <c:v>0.1148</c:v>
                </c:pt>
                <c:pt idx="195">
                  <c:v>0.16669999999999999</c:v>
                </c:pt>
                <c:pt idx="196">
                  <c:v>6.4899999999999999E-2</c:v>
                </c:pt>
                <c:pt idx="197">
                  <c:v>0.16669999999999999</c:v>
                </c:pt>
                <c:pt idx="198">
                  <c:v>0.16669999999999999</c:v>
                </c:pt>
                <c:pt idx="199">
                  <c:v>7.0099999999999996E-2</c:v>
                </c:pt>
                <c:pt idx="200">
                  <c:v>0.1031</c:v>
                </c:pt>
                <c:pt idx="201">
                  <c:v>6.4899999999999999E-2</c:v>
                </c:pt>
                <c:pt idx="202">
                  <c:v>6.6000000000000003E-2</c:v>
                </c:pt>
                <c:pt idx="203">
                  <c:v>0.16669999999999999</c:v>
                </c:pt>
                <c:pt idx="204">
                  <c:v>1.8599999999999998E-2</c:v>
                </c:pt>
                <c:pt idx="205">
                  <c:v>0.16669999999999999</c:v>
                </c:pt>
                <c:pt idx="206">
                  <c:v>0.16669999999999999</c:v>
                </c:pt>
                <c:pt idx="207">
                  <c:v>8.3000000000000004E-2</c:v>
                </c:pt>
                <c:pt idx="208">
                  <c:v>0.16669999999999999</c:v>
                </c:pt>
                <c:pt idx="209">
                  <c:v>0.16669999999999999</c:v>
                </c:pt>
                <c:pt idx="210">
                  <c:v>8.6599999999999996E-2</c:v>
                </c:pt>
                <c:pt idx="211">
                  <c:v>5.7700000000000001E-2</c:v>
                </c:pt>
                <c:pt idx="212">
                  <c:v>0.16669999999999999</c:v>
                </c:pt>
                <c:pt idx="213">
                  <c:v>8.2000000000000007E-3</c:v>
                </c:pt>
                <c:pt idx="214">
                  <c:v>3.4000000000000002E-2</c:v>
                </c:pt>
                <c:pt idx="215">
                  <c:v>0.16669999999999999</c:v>
                </c:pt>
                <c:pt idx="216">
                  <c:v>0.16669999999999999</c:v>
                </c:pt>
                <c:pt idx="217">
                  <c:v>0.23200000000000001</c:v>
                </c:pt>
                <c:pt idx="218">
                  <c:v>7.22E-2</c:v>
                </c:pt>
                <c:pt idx="219">
                  <c:v>0.16669999999999999</c:v>
                </c:pt>
                <c:pt idx="220">
                  <c:v>0.16669999999999999</c:v>
                </c:pt>
                <c:pt idx="221">
                  <c:v>0.12470000000000001</c:v>
                </c:pt>
                <c:pt idx="222">
                  <c:v>0.16669999999999999</c:v>
                </c:pt>
                <c:pt idx="223">
                  <c:v>6.1899999999999997E-2</c:v>
                </c:pt>
                <c:pt idx="224">
                  <c:v>2.7799999999999998E-2</c:v>
                </c:pt>
                <c:pt idx="225">
                  <c:v>0.16669999999999999</c:v>
                </c:pt>
                <c:pt idx="226">
                  <c:v>5.8799999999999998E-2</c:v>
                </c:pt>
                <c:pt idx="227">
                  <c:v>0.16669999999999999</c:v>
                </c:pt>
                <c:pt idx="228">
                  <c:v>3.2000000000000001E-2</c:v>
                </c:pt>
                <c:pt idx="229">
                  <c:v>6.1899999999999997E-2</c:v>
                </c:pt>
                <c:pt idx="230">
                  <c:v>0.18559999999999999</c:v>
                </c:pt>
                <c:pt idx="231">
                  <c:v>0.16669999999999999</c:v>
                </c:pt>
                <c:pt idx="232">
                  <c:v>0.16669999999999999</c:v>
                </c:pt>
                <c:pt idx="233">
                  <c:v>0.16669999999999999</c:v>
                </c:pt>
                <c:pt idx="234">
                  <c:v>0.1103</c:v>
                </c:pt>
                <c:pt idx="235">
                  <c:v>3.3000000000000002E-2</c:v>
                </c:pt>
                <c:pt idx="236">
                  <c:v>0.19789999999999999</c:v>
                </c:pt>
                <c:pt idx="237">
                  <c:v>0.16669999999999999</c:v>
                </c:pt>
                <c:pt idx="238">
                  <c:v>8.2500000000000004E-2</c:v>
                </c:pt>
                <c:pt idx="239">
                  <c:v>0.16669999999999999</c:v>
                </c:pt>
                <c:pt idx="240">
                  <c:v>0.30409999999999998</c:v>
                </c:pt>
                <c:pt idx="241">
                  <c:v>1.24E-2</c:v>
                </c:pt>
                <c:pt idx="242">
                  <c:v>0.16669999999999999</c:v>
                </c:pt>
                <c:pt idx="243">
                  <c:v>8.2500000000000004E-2</c:v>
                </c:pt>
                <c:pt idx="244">
                  <c:v>0.16669999999999999</c:v>
                </c:pt>
                <c:pt idx="245">
                  <c:v>0.16669999999999999</c:v>
                </c:pt>
                <c:pt idx="246">
                  <c:v>0.16669999999999999</c:v>
                </c:pt>
                <c:pt idx="247">
                  <c:v>0.1825</c:v>
                </c:pt>
                <c:pt idx="248">
                  <c:v>6.1899999999999997E-2</c:v>
                </c:pt>
                <c:pt idx="249">
                  <c:v>0.40720000000000001</c:v>
                </c:pt>
                <c:pt idx="250">
                  <c:v>0.1237</c:v>
                </c:pt>
                <c:pt idx="251">
                  <c:v>0.16669999999999999</c:v>
                </c:pt>
                <c:pt idx="252">
                  <c:v>0.16669999999999999</c:v>
                </c:pt>
                <c:pt idx="253">
                  <c:v>0.16669999999999999</c:v>
                </c:pt>
                <c:pt idx="254">
                  <c:v>0.16669999999999999</c:v>
                </c:pt>
                <c:pt idx="255">
                  <c:v>0.2402</c:v>
                </c:pt>
                <c:pt idx="256">
                  <c:v>0.16489999999999999</c:v>
                </c:pt>
                <c:pt idx="257">
                  <c:v>0.16669999999999999</c:v>
                </c:pt>
                <c:pt idx="258">
                  <c:v>0.19589999999999999</c:v>
                </c:pt>
                <c:pt idx="259">
                  <c:v>4.6399999999999997E-2</c:v>
                </c:pt>
                <c:pt idx="260">
                  <c:v>0.1041</c:v>
                </c:pt>
                <c:pt idx="261">
                  <c:v>7.3700000000000002E-2</c:v>
                </c:pt>
                <c:pt idx="262">
                  <c:v>9.5899999999999999E-2</c:v>
                </c:pt>
                <c:pt idx="263">
                  <c:v>7.4200000000000002E-2</c:v>
                </c:pt>
                <c:pt idx="264">
                  <c:v>4.6399999999999997E-2</c:v>
                </c:pt>
                <c:pt idx="265">
                  <c:v>1.8599999999999998E-2</c:v>
                </c:pt>
                <c:pt idx="266">
                  <c:v>0.27729999999999999</c:v>
                </c:pt>
                <c:pt idx="267">
                  <c:v>0.16669999999999999</c:v>
                </c:pt>
                <c:pt idx="268">
                  <c:v>7.22E-2</c:v>
                </c:pt>
                <c:pt idx="269">
                  <c:v>0.16669999999999999</c:v>
                </c:pt>
                <c:pt idx="270">
                  <c:v>0.16669999999999999</c:v>
                </c:pt>
                <c:pt idx="271">
                  <c:v>0.16669999999999999</c:v>
                </c:pt>
                <c:pt idx="272">
                  <c:v>3.61E-2</c:v>
                </c:pt>
                <c:pt idx="273">
                  <c:v>0.16669999999999999</c:v>
                </c:pt>
                <c:pt idx="274">
                  <c:v>4.2299999999999997E-2</c:v>
                </c:pt>
                <c:pt idx="275">
                  <c:v>0.16669999999999999</c:v>
                </c:pt>
                <c:pt idx="276">
                  <c:v>8.3500000000000005E-2</c:v>
                </c:pt>
                <c:pt idx="277">
                  <c:v>0.16669999999999999</c:v>
                </c:pt>
                <c:pt idx="278">
                  <c:v>0.16669999999999999</c:v>
                </c:pt>
                <c:pt idx="279">
                  <c:v>2.47E-2</c:v>
                </c:pt>
                <c:pt idx="280">
                  <c:v>0.1227</c:v>
                </c:pt>
                <c:pt idx="281">
                  <c:v>0.16489999999999999</c:v>
                </c:pt>
                <c:pt idx="282">
                  <c:v>0.16669999999999999</c:v>
                </c:pt>
                <c:pt idx="283">
                  <c:v>0.16669999999999999</c:v>
                </c:pt>
                <c:pt idx="284">
                  <c:v>0.16669999999999999</c:v>
                </c:pt>
                <c:pt idx="285">
                  <c:v>0.16669999999999999</c:v>
                </c:pt>
                <c:pt idx="286">
                  <c:v>0.16669999999999999</c:v>
                </c:pt>
                <c:pt idx="287">
                  <c:v>0.14849999999999999</c:v>
                </c:pt>
                <c:pt idx="288">
                  <c:v>0.1237</c:v>
                </c:pt>
                <c:pt idx="289">
                  <c:v>0.16669999999999999</c:v>
                </c:pt>
                <c:pt idx="290">
                  <c:v>0.16669999999999999</c:v>
                </c:pt>
                <c:pt idx="291">
                  <c:v>0.14849999999999999</c:v>
                </c:pt>
                <c:pt idx="292">
                  <c:v>7.22E-2</c:v>
                </c:pt>
                <c:pt idx="293">
                  <c:v>8.2500000000000004E-2</c:v>
                </c:pt>
                <c:pt idx="294">
                  <c:v>6.3899999999999998E-2</c:v>
                </c:pt>
                <c:pt idx="295">
                  <c:v>0.16669999999999999</c:v>
                </c:pt>
                <c:pt idx="296">
                  <c:v>4.8500000000000001E-2</c:v>
                </c:pt>
                <c:pt idx="297">
                  <c:v>0.2258</c:v>
                </c:pt>
                <c:pt idx="298">
                  <c:v>0.2959</c:v>
                </c:pt>
                <c:pt idx="299">
                  <c:v>0.23089999999999999</c:v>
                </c:pt>
                <c:pt idx="300">
                  <c:v>0.16669999999999999</c:v>
                </c:pt>
                <c:pt idx="301">
                  <c:v>8.2000000000000007E-3</c:v>
                </c:pt>
                <c:pt idx="302">
                  <c:v>0.16669999999999999</c:v>
                </c:pt>
                <c:pt idx="303">
                  <c:v>0.27010000000000001</c:v>
                </c:pt>
                <c:pt idx="304">
                  <c:v>0.16669999999999999</c:v>
                </c:pt>
                <c:pt idx="305">
                  <c:v>0.16669999999999999</c:v>
                </c:pt>
                <c:pt idx="306">
                  <c:v>9.5899999999999999E-2</c:v>
                </c:pt>
                <c:pt idx="307">
                  <c:v>0.1237</c:v>
                </c:pt>
                <c:pt idx="308">
                  <c:v>0.16669999999999999</c:v>
                </c:pt>
                <c:pt idx="309">
                  <c:v>0.16669999999999999</c:v>
                </c:pt>
                <c:pt idx="310">
                  <c:v>0.16669999999999999</c:v>
                </c:pt>
                <c:pt idx="311">
                  <c:v>0.16669999999999999</c:v>
                </c:pt>
                <c:pt idx="312">
                  <c:v>7.22E-2</c:v>
                </c:pt>
                <c:pt idx="313">
                  <c:v>0.122</c:v>
                </c:pt>
                <c:pt idx="314">
                  <c:v>6.8000000000000005E-2</c:v>
                </c:pt>
                <c:pt idx="315">
                  <c:v>9.2299999999999993E-2</c:v>
                </c:pt>
                <c:pt idx="316">
                  <c:v>7.8399999999999997E-2</c:v>
                </c:pt>
                <c:pt idx="317">
                  <c:v>0.16669999999999999</c:v>
                </c:pt>
                <c:pt idx="318">
                  <c:v>7.1499999999999994E-2</c:v>
                </c:pt>
                <c:pt idx="319">
                  <c:v>3.3000000000000002E-2</c:v>
                </c:pt>
                <c:pt idx="320">
                  <c:v>0.16669999999999999</c:v>
                </c:pt>
                <c:pt idx="321">
                  <c:v>0.40820000000000001</c:v>
                </c:pt>
                <c:pt idx="322">
                  <c:v>7.2700000000000001E-2</c:v>
                </c:pt>
                <c:pt idx="323">
                  <c:v>0.4572</c:v>
                </c:pt>
                <c:pt idx="324">
                  <c:v>0.16669999999999999</c:v>
                </c:pt>
                <c:pt idx="325">
                  <c:v>0.16669999999999999</c:v>
                </c:pt>
                <c:pt idx="326">
                  <c:v>0.16669999999999999</c:v>
                </c:pt>
                <c:pt idx="327">
                  <c:v>0.16669999999999999</c:v>
                </c:pt>
                <c:pt idx="328">
                  <c:v>0.44019999999999998</c:v>
                </c:pt>
                <c:pt idx="329">
                  <c:v>0.16669999999999999</c:v>
                </c:pt>
                <c:pt idx="330">
                  <c:v>0.16669999999999999</c:v>
                </c:pt>
                <c:pt idx="331">
                  <c:v>0.16669999999999999</c:v>
                </c:pt>
                <c:pt idx="332">
                  <c:v>5.9299999999999999E-2</c:v>
                </c:pt>
                <c:pt idx="333">
                  <c:v>0.14849999999999999</c:v>
                </c:pt>
                <c:pt idx="334">
                  <c:v>0.16669999999999999</c:v>
                </c:pt>
                <c:pt idx="335">
                  <c:v>6.2899999999999998E-2</c:v>
                </c:pt>
                <c:pt idx="336">
                  <c:v>9.2799999999999994E-2</c:v>
                </c:pt>
                <c:pt idx="337">
                  <c:v>0.22270000000000001</c:v>
                </c:pt>
                <c:pt idx="338">
                  <c:v>0.16669999999999999</c:v>
                </c:pt>
                <c:pt idx="339">
                  <c:v>2.3699999999999999E-2</c:v>
                </c:pt>
                <c:pt idx="340">
                  <c:v>0.16669999999999999</c:v>
                </c:pt>
                <c:pt idx="341">
                  <c:v>0.17630000000000001</c:v>
                </c:pt>
                <c:pt idx="342">
                  <c:v>0.16669999999999999</c:v>
                </c:pt>
                <c:pt idx="343">
                  <c:v>9.0700000000000003E-2</c:v>
                </c:pt>
                <c:pt idx="344">
                  <c:v>0.16669999999999999</c:v>
                </c:pt>
                <c:pt idx="345">
                  <c:v>4.6399999999999997E-2</c:v>
                </c:pt>
                <c:pt idx="346">
                  <c:v>0.16669999999999999</c:v>
                </c:pt>
                <c:pt idx="347">
                  <c:v>0.16669999999999999</c:v>
                </c:pt>
                <c:pt idx="348">
                  <c:v>0.14949999999999999</c:v>
                </c:pt>
                <c:pt idx="349">
                  <c:v>4.9500000000000002E-2</c:v>
                </c:pt>
                <c:pt idx="350">
                  <c:v>7.4200000000000002E-2</c:v>
                </c:pt>
                <c:pt idx="351">
                  <c:v>0.16669999999999999</c:v>
                </c:pt>
                <c:pt idx="352">
                  <c:v>0.16669999999999999</c:v>
                </c:pt>
                <c:pt idx="353">
                  <c:v>0.1031</c:v>
                </c:pt>
                <c:pt idx="354">
                  <c:v>0.14849999999999999</c:v>
                </c:pt>
                <c:pt idx="355">
                  <c:v>8.6599999999999996E-2</c:v>
                </c:pt>
                <c:pt idx="356">
                  <c:v>0.13350000000000001</c:v>
                </c:pt>
                <c:pt idx="357">
                  <c:v>1.03E-2</c:v>
                </c:pt>
                <c:pt idx="358">
                  <c:v>0.16669999999999999</c:v>
                </c:pt>
                <c:pt idx="359">
                  <c:v>0.16669999999999999</c:v>
                </c:pt>
                <c:pt idx="360">
                  <c:v>0.16669999999999999</c:v>
                </c:pt>
                <c:pt idx="361">
                  <c:v>8.2500000000000004E-2</c:v>
                </c:pt>
                <c:pt idx="362">
                  <c:v>0.16669999999999999</c:v>
                </c:pt>
                <c:pt idx="363">
                  <c:v>1.8599999999999998E-2</c:v>
                </c:pt>
                <c:pt idx="364">
                  <c:v>0.16669999999999999</c:v>
                </c:pt>
                <c:pt idx="365">
                  <c:v>0.22270000000000001</c:v>
                </c:pt>
                <c:pt idx="366">
                  <c:v>0.216</c:v>
                </c:pt>
                <c:pt idx="367">
                  <c:v>0.16669999999999999</c:v>
                </c:pt>
                <c:pt idx="368">
                  <c:v>0.16669999999999999</c:v>
                </c:pt>
                <c:pt idx="369">
                  <c:v>8.2000000000000007E-3</c:v>
                </c:pt>
                <c:pt idx="370">
                  <c:v>1.55E-2</c:v>
                </c:pt>
                <c:pt idx="371">
                  <c:v>0.16669999999999999</c:v>
                </c:pt>
                <c:pt idx="372">
                  <c:v>0.1124</c:v>
                </c:pt>
                <c:pt idx="373">
                  <c:v>0.16669999999999999</c:v>
                </c:pt>
                <c:pt idx="374">
                  <c:v>0.1031</c:v>
                </c:pt>
                <c:pt idx="375">
                  <c:v>0.16669999999999999</c:v>
                </c:pt>
                <c:pt idx="376">
                  <c:v>4.1200000000000001E-2</c:v>
                </c:pt>
                <c:pt idx="377">
                  <c:v>7.8399999999999997E-2</c:v>
                </c:pt>
                <c:pt idx="378">
                  <c:v>0.16669999999999999</c:v>
                </c:pt>
                <c:pt idx="379">
                  <c:v>6.1899999999999997E-2</c:v>
                </c:pt>
                <c:pt idx="380">
                  <c:v>0.16669999999999999</c:v>
                </c:pt>
                <c:pt idx="381">
                  <c:v>0.16669999999999999</c:v>
                </c:pt>
                <c:pt idx="382">
                  <c:v>6.6000000000000003E-2</c:v>
                </c:pt>
                <c:pt idx="383">
                  <c:v>0.1237</c:v>
                </c:pt>
                <c:pt idx="384">
                  <c:v>0.16669999999999999</c:v>
                </c:pt>
                <c:pt idx="385">
                  <c:v>0.16669999999999999</c:v>
                </c:pt>
                <c:pt idx="386">
                  <c:v>0.16669999999999999</c:v>
                </c:pt>
                <c:pt idx="387">
                  <c:v>0.16389999999999999</c:v>
                </c:pt>
                <c:pt idx="388">
                  <c:v>0.16669999999999999</c:v>
                </c:pt>
                <c:pt idx="389">
                  <c:v>0.16669999999999999</c:v>
                </c:pt>
                <c:pt idx="390">
                  <c:v>2.0999999999999999E-3</c:v>
                </c:pt>
                <c:pt idx="391">
                  <c:v>6.08E-2</c:v>
                </c:pt>
                <c:pt idx="392">
                  <c:v>0.16669999999999999</c:v>
                </c:pt>
                <c:pt idx="393">
                  <c:v>0.16669999999999999</c:v>
                </c:pt>
                <c:pt idx="394">
                  <c:v>0.1113</c:v>
                </c:pt>
                <c:pt idx="395">
                  <c:v>0.16669999999999999</c:v>
                </c:pt>
                <c:pt idx="396">
                  <c:v>0.16669999999999999</c:v>
                </c:pt>
                <c:pt idx="397">
                  <c:v>0.16669999999999999</c:v>
                </c:pt>
                <c:pt idx="398">
                  <c:v>0.16669999999999999</c:v>
                </c:pt>
                <c:pt idx="399">
                  <c:v>0.16669999999999999</c:v>
                </c:pt>
                <c:pt idx="400">
                  <c:v>0.16669999999999999</c:v>
                </c:pt>
                <c:pt idx="401">
                  <c:v>3.9199999999999999E-2</c:v>
                </c:pt>
                <c:pt idx="402">
                  <c:v>3.2000000000000001E-2</c:v>
                </c:pt>
                <c:pt idx="403">
                  <c:v>0.16669999999999999</c:v>
                </c:pt>
                <c:pt idx="404">
                  <c:v>2.0999999999999999E-3</c:v>
                </c:pt>
                <c:pt idx="405">
                  <c:v>8.6599999999999996E-2</c:v>
                </c:pt>
                <c:pt idx="406">
                  <c:v>0.14119999999999999</c:v>
                </c:pt>
                <c:pt idx="407">
                  <c:v>7.22E-2</c:v>
                </c:pt>
                <c:pt idx="408">
                  <c:v>6.1899999999999997E-2</c:v>
                </c:pt>
                <c:pt idx="409">
                  <c:v>0.16669999999999999</c:v>
                </c:pt>
                <c:pt idx="410">
                  <c:v>0.1515</c:v>
                </c:pt>
                <c:pt idx="411">
                  <c:v>0.22159999999999999</c:v>
                </c:pt>
                <c:pt idx="412">
                  <c:v>0.1113</c:v>
                </c:pt>
                <c:pt idx="413">
                  <c:v>1.7500000000000002E-2</c:v>
                </c:pt>
                <c:pt idx="414">
                  <c:v>0.16669999999999999</c:v>
                </c:pt>
                <c:pt idx="415">
                  <c:v>4.9500000000000002E-2</c:v>
                </c:pt>
                <c:pt idx="416">
                  <c:v>0.11459999999999999</c:v>
                </c:pt>
                <c:pt idx="417">
                  <c:v>0.16669999999999999</c:v>
                </c:pt>
                <c:pt idx="418">
                  <c:v>0.16669999999999999</c:v>
                </c:pt>
                <c:pt idx="419">
                  <c:v>0.1918</c:v>
                </c:pt>
                <c:pt idx="420">
                  <c:v>0.16669999999999999</c:v>
                </c:pt>
                <c:pt idx="421">
                  <c:v>0.16669999999999999</c:v>
                </c:pt>
                <c:pt idx="422">
                  <c:v>0.16669999999999999</c:v>
                </c:pt>
                <c:pt idx="423">
                  <c:v>0.16669999999999999</c:v>
                </c:pt>
                <c:pt idx="424">
                  <c:v>0.16669999999999999</c:v>
                </c:pt>
                <c:pt idx="425">
                  <c:v>2.47E-2</c:v>
                </c:pt>
                <c:pt idx="426">
                  <c:v>8.1799999999999998E-2</c:v>
                </c:pt>
                <c:pt idx="427">
                  <c:v>0.16669999999999999</c:v>
                </c:pt>
                <c:pt idx="428">
                  <c:v>0.16669999999999999</c:v>
                </c:pt>
                <c:pt idx="429">
                  <c:v>0.16669999999999999</c:v>
                </c:pt>
                <c:pt idx="430">
                  <c:v>3.3300000000000003E-2</c:v>
                </c:pt>
                <c:pt idx="431">
                  <c:v>9.2799999999999994E-2</c:v>
                </c:pt>
                <c:pt idx="432">
                  <c:v>0.18559999999999999</c:v>
                </c:pt>
                <c:pt idx="433">
                  <c:v>0.22470000000000001</c:v>
                </c:pt>
                <c:pt idx="434">
                  <c:v>0.16669999999999999</c:v>
                </c:pt>
                <c:pt idx="435">
                  <c:v>0.14849999999999999</c:v>
                </c:pt>
                <c:pt idx="436">
                  <c:v>0.16669999999999999</c:v>
                </c:pt>
                <c:pt idx="437">
                  <c:v>8.2000000000000007E-3</c:v>
                </c:pt>
                <c:pt idx="438">
                  <c:v>0.16669999999999999</c:v>
                </c:pt>
                <c:pt idx="439">
                  <c:v>0.16669999999999999</c:v>
                </c:pt>
                <c:pt idx="440">
                  <c:v>0.16669999999999999</c:v>
                </c:pt>
                <c:pt idx="441">
                  <c:v>0.18140000000000001</c:v>
                </c:pt>
                <c:pt idx="442">
                  <c:v>6.08E-2</c:v>
                </c:pt>
                <c:pt idx="443">
                  <c:v>0.23200000000000001</c:v>
                </c:pt>
                <c:pt idx="444">
                  <c:v>0.16669999999999999</c:v>
                </c:pt>
                <c:pt idx="445">
                  <c:v>4.02E-2</c:v>
                </c:pt>
                <c:pt idx="446">
                  <c:v>7.22E-2</c:v>
                </c:pt>
                <c:pt idx="447">
                  <c:v>0.16669999999999999</c:v>
                </c:pt>
                <c:pt idx="448">
                  <c:v>8.2500000000000004E-2</c:v>
                </c:pt>
                <c:pt idx="449">
                  <c:v>6.4899999999999999E-2</c:v>
                </c:pt>
                <c:pt idx="450">
                  <c:v>0.16669999999999999</c:v>
                </c:pt>
                <c:pt idx="451">
                  <c:v>2.7799999999999998E-2</c:v>
                </c:pt>
                <c:pt idx="452">
                  <c:v>9.4799999999999995E-2</c:v>
                </c:pt>
                <c:pt idx="453">
                  <c:v>0.1052</c:v>
                </c:pt>
                <c:pt idx="454">
                  <c:v>9.9599999999999994E-2</c:v>
                </c:pt>
                <c:pt idx="455">
                  <c:v>0.14899999999999999</c:v>
                </c:pt>
                <c:pt idx="456">
                  <c:v>0.16669999999999999</c:v>
                </c:pt>
                <c:pt idx="457">
                  <c:v>0.16669999999999999</c:v>
                </c:pt>
                <c:pt idx="458">
                  <c:v>8.2000000000000007E-3</c:v>
                </c:pt>
                <c:pt idx="459">
                  <c:v>7.1099999999999997E-2</c:v>
                </c:pt>
                <c:pt idx="460">
                  <c:v>0.16669999999999999</c:v>
                </c:pt>
                <c:pt idx="461">
                  <c:v>0.16669999999999999</c:v>
                </c:pt>
                <c:pt idx="462">
                  <c:v>0.16669999999999999</c:v>
                </c:pt>
                <c:pt idx="463">
                  <c:v>3.61E-2</c:v>
                </c:pt>
                <c:pt idx="464">
                  <c:v>6.1899999999999997E-2</c:v>
                </c:pt>
                <c:pt idx="465">
                  <c:v>0.16669999999999999</c:v>
                </c:pt>
                <c:pt idx="466">
                  <c:v>0.16669999999999999</c:v>
                </c:pt>
                <c:pt idx="467">
                  <c:v>0.17530000000000001</c:v>
                </c:pt>
                <c:pt idx="468">
                  <c:v>0.16669999999999999</c:v>
                </c:pt>
                <c:pt idx="469">
                  <c:v>3.3000000000000002E-2</c:v>
                </c:pt>
                <c:pt idx="470">
                  <c:v>0.16669999999999999</c:v>
                </c:pt>
                <c:pt idx="471">
                  <c:v>0.16669999999999999</c:v>
                </c:pt>
                <c:pt idx="472">
                  <c:v>9.2799999999999994E-2</c:v>
                </c:pt>
                <c:pt idx="473">
                  <c:v>0.16669999999999999</c:v>
                </c:pt>
                <c:pt idx="474">
                  <c:v>0.1113</c:v>
                </c:pt>
                <c:pt idx="475">
                  <c:v>6.3899999999999998E-2</c:v>
                </c:pt>
                <c:pt idx="476">
                  <c:v>2.0999999999999999E-3</c:v>
                </c:pt>
                <c:pt idx="477">
                  <c:v>2.47E-2</c:v>
                </c:pt>
                <c:pt idx="478">
                  <c:v>2.8899999999999999E-2</c:v>
                </c:pt>
                <c:pt idx="479">
                  <c:v>0.16669999999999999</c:v>
                </c:pt>
                <c:pt idx="480">
                  <c:v>7.5300000000000006E-2</c:v>
                </c:pt>
                <c:pt idx="481">
                  <c:v>2.2700000000000001E-2</c:v>
                </c:pt>
                <c:pt idx="482">
                  <c:v>7.4200000000000002E-2</c:v>
                </c:pt>
                <c:pt idx="483">
                  <c:v>0.1113</c:v>
                </c:pt>
                <c:pt idx="484">
                  <c:v>0.16669999999999999</c:v>
                </c:pt>
                <c:pt idx="485">
                  <c:v>0.14849999999999999</c:v>
                </c:pt>
                <c:pt idx="486">
                  <c:v>3.61E-2</c:v>
                </c:pt>
                <c:pt idx="487">
                  <c:v>4.02E-2</c:v>
                </c:pt>
                <c:pt idx="488">
                  <c:v>0.16669999999999999</c:v>
                </c:pt>
                <c:pt idx="489">
                  <c:v>0.1227</c:v>
                </c:pt>
                <c:pt idx="490">
                  <c:v>0.16669999999999999</c:v>
                </c:pt>
                <c:pt idx="491">
                  <c:v>0.16669999999999999</c:v>
                </c:pt>
                <c:pt idx="492">
                  <c:v>2.8899999999999999E-2</c:v>
                </c:pt>
                <c:pt idx="493">
                  <c:v>0.14949999999999999</c:v>
                </c:pt>
                <c:pt idx="494">
                  <c:v>0.16669999999999999</c:v>
                </c:pt>
                <c:pt idx="495">
                  <c:v>0.16669999999999999</c:v>
                </c:pt>
                <c:pt idx="496">
                  <c:v>0.16669999999999999</c:v>
                </c:pt>
                <c:pt idx="497">
                  <c:v>0.14849999999999999</c:v>
                </c:pt>
                <c:pt idx="498">
                  <c:v>0.1845</c:v>
                </c:pt>
                <c:pt idx="499">
                  <c:v>0.16669999999999999</c:v>
                </c:pt>
                <c:pt idx="500">
                  <c:v>1.6500000000000001E-2</c:v>
                </c:pt>
                <c:pt idx="501">
                  <c:v>0.1113</c:v>
                </c:pt>
                <c:pt idx="502">
                  <c:v>0.16669999999999999</c:v>
                </c:pt>
                <c:pt idx="503">
                  <c:v>0.16669999999999999</c:v>
                </c:pt>
                <c:pt idx="504">
                  <c:v>0.2034</c:v>
                </c:pt>
                <c:pt idx="505">
                  <c:v>0.16669999999999999</c:v>
                </c:pt>
                <c:pt idx="506">
                  <c:v>0.16669999999999999</c:v>
                </c:pt>
                <c:pt idx="507">
                  <c:v>0.16669999999999999</c:v>
                </c:pt>
                <c:pt idx="508">
                  <c:v>0.16669999999999999</c:v>
                </c:pt>
                <c:pt idx="509">
                  <c:v>0.16669999999999999</c:v>
                </c:pt>
                <c:pt idx="510">
                  <c:v>6.08E-2</c:v>
                </c:pt>
                <c:pt idx="511">
                  <c:v>9.2799999999999994E-2</c:v>
                </c:pt>
                <c:pt idx="512">
                  <c:v>5.1499999999999997E-2</c:v>
                </c:pt>
                <c:pt idx="513">
                  <c:v>8.2500000000000004E-2</c:v>
                </c:pt>
                <c:pt idx="514">
                  <c:v>0.16669999999999999</c:v>
                </c:pt>
                <c:pt idx="515">
                  <c:v>0.16669999999999999</c:v>
                </c:pt>
                <c:pt idx="516">
                  <c:v>6.1899999999999997E-2</c:v>
                </c:pt>
                <c:pt idx="517">
                  <c:v>0.16669999999999999</c:v>
                </c:pt>
                <c:pt idx="518">
                  <c:v>0.16669999999999999</c:v>
                </c:pt>
                <c:pt idx="519">
                  <c:v>0.16669999999999999</c:v>
                </c:pt>
                <c:pt idx="520">
                  <c:v>7.4200000000000002E-2</c:v>
                </c:pt>
                <c:pt idx="521">
                  <c:v>3.09E-2</c:v>
                </c:pt>
                <c:pt idx="522">
                  <c:v>0.16669999999999999</c:v>
                </c:pt>
                <c:pt idx="523">
                  <c:v>0.16669999999999999</c:v>
                </c:pt>
                <c:pt idx="524">
                  <c:v>0.26029999999999998</c:v>
                </c:pt>
                <c:pt idx="525">
                  <c:v>8.2500000000000004E-2</c:v>
                </c:pt>
                <c:pt idx="526">
                  <c:v>0.16669999999999999</c:v>
                </c:pt>
                <c:pt idx="527">
                  <c:v>0.16669999999999999</c:v>
                </c:pt>
                <c:pt idx="528">
                  <c:v>0.16669999999999999</c:v>
                </c:pt>
                <c:pt idx="529">
                  <c:v>0.1196</c:v>
                </c:pt>
                <c:pt idx="530">
                  <c:v>0.16669999999999999</c:v>
                </c:pt>
                <c:pt idx="531">
                  <c:v>4.02E-2</c:v>
                </c:pt>
                <c:pt idx="532">
                  <c:v>0.33090000000000003</c:v>
                </c:pt>
                <c:pt idx="533">
                  <c:v>0.16669999999999999</c:v>
                </c:pt>
                <c:pt idx="534">
                  <c:v>0.13059999999999999</c:v>
                </c:pt>
                <c:pt idx="535">
                  <c:v>0.1701</c:v>
                </c:pt>
                <c:pt idx="536">
                  <c:v>0.16669999999999999</c:v>
                </c:pt>
                <c:pt idx="537">
                  <c:v>0.25569999999999998</c:v>
                </c:pt>
                <c:pt idx="538">
                  <c:v>0.1124</c:v>
                </c:pt>
                <c:pt idx="539">
                  <c:v>0.16669999999999999</c:v>
                </c:pt>
                <c:pt idx="540">
                  <c:v>0.16669999999999999</c:v>
                </c:pt>
                <c:pt idx="541">
                  <c:v>0.17319999999999999</c:v>
                </c:pt>
                <c:pt idx="542">
                  <c:v>0.13300000000000001</c:v>
                </c:pt>
                <c:pt idx="543">
                  <c:v>0.1</c:v>
                </c:pt>
                <c:pt idx="544">
                  <c:v>0.66390000000000005</c:v>
                </c:pt>
                <c:pt idx="545">
                  <c:v>6.6000000000000003E-2</c:v>
                </c:pt>
                <c:pt idx="546">
                  <c:v>0.16489999999999999</c:v>
                </c:pt>
                <c:pt idx="547">
                  <c:v>0.16669999999999999</c:v>
                </c:pt>
                <c:pt idx="548">
                  <c:v>0.16669999999999999</c:v>
                </c:pt>
                <c:pt idx="549">
                  <c:v>0</c:v>
                </c:pt>
                <c:pt idx="550">
                  <c:v>0.27729999999999999</c:v>
                </c:pt>
                <c:pt idx="551">
                  <c:v>0.16669999999999999</c:v>
                </c:pt>
                <c:pt idx="552">
                  <c:v>0.16669999999999999</c:v>
                </c:pt>
                <c:pt idx="553">
                  <c:v>8.2500000000000004E-2</c:v>
                </c:pt>
                <c:pt idx="554">
                  <c:v>0.14849999999999999</c:v>
                </c:pt>
                <c:pt idx="555">
                  <c:v>0.16669999999999999</c:v>
                </c:pt>
                <c:pt idx="556">
                  <c:v>7.7299999999999994E-2</c:v>
                </c:pt>
                <c:pt idx="557">
                  <c:v>0.16189999999999999</c:v>
                </c:pt>
                <c:pt idx="558">
                  <c:v>8.2000000000000007E-3</c:v>
                </c:pt>
                <c:pt idx="559">
                  <c:v>0.16669999999999999</c:v>
                </c:pt>
                <c:pt idx="560">
                  <c:v>0.16669999999999999</c:v>
                </c:pt>
                <c:pt idx="561">
                  <c:v>0.16669999999999999</c:v>
                </c:pt>
                <c:pt idx="562">
                  <c:v>0.16669999999999999</c:v>
                </c:pt>
                <c:pt idx="563">
                  <c:v>0.1103</c:v>
                </c:pt>
                <c:pt idx="564">
                  <c:v>5.1499999999999997E-2</c:v>
                </c:pt>
                <c:pt idx="565">
                  <c:v>0.21859999999999999</c:v>
                </c:pt>
                <c:pt idx="566">
                  <c:v>0.16669999999999999</c:v>
                </c:pt>
                <c:pt idx="567">
                  <c:v>4.1000000000000003E-3</c:v>
                </c:pt>
                <c:pt idx="568">
                  <c:v>0.16669999999999999</c:v>
                </c:pt>
                <c:pt idx="569">
                  <c:v>0.1918</c:v>
                </c:pt>
                <c:pt idx="570">
                  <c:v>0.16669999999999999</c:v>
                </c:pt>
                <c:pt idx="571">
                  <c:v>0.1024</c:v>
                </c:pt>
                <c:pt idx="572">
                  <c:v>8.2500000000000004E-2</c:v>
                </c:pt>
                <c:pt idx="573">
                  <c:v>0.16669999999999999</c:v>
                </c:pt>
                <c:pt idx="574">
                  <c:v>0.10100000000000001</c:v>
                </c:pt>
                <c:pt idx="575">
                  <c:v>0.16669999999999999</c:v>
                </c:pt>
                <c:pt idx="576">
                  <c:v>5.9799999999999999E-2</c:v>
                </c:pt>
                <c:pt idx="577">
                  <c:v>0.16669999999999999</c:v>
                </c:pt>
                <c:pt idx="578">
                  <c:v>0.13919999999999999</c:v>
                </c:pt>
                <c:pt idx="579">
                  <c:v>0.16669999999999999</c:v>
                </c:pt>
                <c:pt idx="580">
                  <c:v>8.2000000000000007E-3</c:v>
                </c:pt>
                <c:pt idx="581">
                  <c:v>8.9700000000000002E-2</c:v>
                </c:pt>
                <c:pt idx="582">
                  <c:v>9.2799999999999994E-2</c:v>
                </c:pt>
                <c:pt idx="583">
                  <c:v>0.16669999999999999</c:v>
                </c:pt>
                <c:pt idx="584">
                  <c:v>0.16669999999999999</c:v>
                </c:pt>
                <c:pt idx="585">
                  <c:v>0.16669999999999999</c:v>
                </c:pt>
                <c:pt idx="586">
                  <c:v>0.16669999999999999</c:v>
                </c:pt>
                <c:pt idx="587">
                  <c:v>4.02E-2</c:v>
                </c:pt>
                <c:pt idx="588">
                  <c:v>0.16669999999999999</c:v>
                </c:pt>
                <c:pt idx="589">
                  <c:v>0.16669999999999999</c:v>
                </c:pt>
                <c:pt idx="590">
                  <c:v>9.2799999999999994E-2</c:v>
                </c:pt>
                <c:pt idx="591">
                  <c:v>6.6000000000000003E-2</c:v>
                </c:pt>
                <c:pt idx="592">
                  <c:v>0.16669999999999999</c:v>
                </c:pt>
                <c:pt idx="593">
                  <c:v>0.16669999999999999</c:v>
                </c:pt>
                <c:pt idx="594">
                  <c:v>0.16669999999999999</c:v>
                </c:pt>
                <c:pt idx="595">
                  <c:v>0.16669999999999999</c:v>
                </c:pt>
                <c:pt idx="596">
                  <c:v>0.16669999999999999</c:v>
                </c:pt>
                <c:pt idx="597">
                  <c:v>7.1099999999999997E-2</c:v>
                </c:pt>
                <c:pt idx="598">
                  <c:v>0.16669999999999999</c:v>
                </c:pt>
                <c:pt idx="599">
                  <c:v>0.16669999999999999</c:v>
                </c:pt>
                <c:pt idx="600">
                  <c:v>0.16669999999999999</c:v>
                </c:pt>
                <c:pt idx="601">
                  <c:v>1.24E-2</c:v>
                </c:pt>
                <c:pt idx="602">
                  <c:v>6.1899999999999997E-2</c:v>
                </c:pt>
                <c:pt idx="603">
                  <c:v>0.16669999999999999</c:v>
                </c:pt>
                <c:pt idx="604">
                  <c:v>7.1099999999999997E-2</c:v>
                </c:pt>
                <c:pt idx="605">
                  <c:v>0.16669999999999999</c:v>
                </c:pt>
                <c:pt idx="606">
                  <c:v>0.16669999999999999</c:v>
                </c:pt>
                <c:pt idx="607">
                  <c:v>0.2959</c:v>
                </c:pt>
                <c:pt idx="608">
                  <c:v>0.16669999999999999</c:v>
                </c:pt>
                <c:pt idx="609">
                  <c:v>0.16669999999999999</c:v>
                </c:pt>
                <c:pt idx="610">
                  <c:v>0.18140000000000001</c:v>
                </c:pt>
                <c:pt idx="611">
                  <c:v>0.1</c:v>
                </c:pt>
                <c:pt idx="612">
                  <c:v>0.16669999999999999</c:v>
                </c:pt>
                <c:pt idx="613">
                  <c:v>0.16669999999999999</c:v>
                </c:pt>
                <c:pt idx="614">
                  <c:v>0.16669999999999999</c:v>
                </c:pt>
                <c:pt idx="615">
                  <c:v>0.16669999999999999</c:v>
                </c:pt>
                <c:pt idx="616">
                  <c:v>0.16669999999999999</c:v>
                </c:pt>
                <c:pt idx="617">
                  <c:v>0.16669999999999999</c:v>
                </c:pt>
                <c:pt idx="618">
                  <c:v>8.2500000000000004E-2</c:v>
                </c:pt>
                <c:pt idx="619">
                  <c:v>4.9500000000000002E-2</c:v>
                </c:pt>
                <c:pt idx="620">
                  <c:v>0.16669999999999999</c:v>
                </c:pt>
                <c:pt idx="621">
                  <c:v>0.16669999999999999</c:v>
                </c:pt>
                <c:pt idx="622">
                  <c:v>4.6399999999999997E-2</c:v>
                </c:pt>
                <c:pt idx="623">
                  <c:v>0.16700000000000001</c:v>
                </c:pt>
                <c:pt idx="624">
                  <c:v>0.1361</c:v>
                </c:pt>
                <c:pt idx="625">
                  <c:v>1.8599999999999998E-2</c:v>
                </c:pt>
                <c:pt idx="626">
                  <c:v>9.2799999999999994E-2</c:v>
                </c:pt>
                <c:pt idx="627">
                  <c:v>2.06E-2</c:v>
                </c:pt>
                <c:pt idx="628">
                  <c:v>0.16669999999999999</c:v>
                </c:pt>
                <c:pt idx="629">
                  <c:v>5.1999999999999998E-3</c:v>
                </c:pt>
                <c:pt idx="630">
                  <c:v>0.16669999999999999</c:v>
                </c:pt>
                <c:pt idx="631">
                  <c:v>0.16669999999999999</c:v>
                </c:pt>
                <c:pt idx="632">
                  <c:v>0.16669999999999999</c:v>
                </c:pt>
                <c:pt idx="633">
                  <c:v>0.13300000000000001</c:v>
                </c:pt>
                <c:pt idx="634">
                  <c:v>0.2278</c:v>
                </c:pt>
                <c:pt idx="635">
                  <c:v>0.13539999999999999</c:v>
                </c:pt>
                <c:pt idx="636">
                  <c:v>0.16669999999999999</c:v>
                </c:pt>
                <c:pt idx="637">
                  <c:v>0.16669999999999999</c:v>
                </c:pt>
                <c:pt idx="638">
                  <c:v>6.25E-2</c:v>
                </c:pt>
                <c:pt idx="639">
                  <c:v>0.16669999999999999</c:v>
                </c:pt>
                <c:pt idx="640">
                  <c:v>0.16669999999999999</c:v>
                </c:pt>
                <c:pt idx="641">
                  <c:v>0.16669999999999999</c:v>
                </c:pt>
                <c:pt idx="642">
                  <c:v>6.6000000000000003E-2</c:v>
                </c:pt>
                <c:pt idx="643">
                  <c:v>6.1899999999999997E-2</c:v>
                </c:pt>
                <c:pt idx="644">
                  <c:v>0.14019999999999999</c:v>
                </c:pt>
                <c:pt idx="645">
                  <c:v>0.25979999999999998</c:v>
                </c:pt>
                <c:pt idx="646">
                  <c:v>0.16669999999999999</c:v>
                </c:pt>
                <c:pt idx="647">
                  <c:v>3.9199999999999999E-2</c:v>
                </c:pt>
                <c:pt idx="648">
                  <c:v>0.16669999999999999</c:v>
                </c:pt>
                <c:pt idx="649">
                  <c:v>0.16669999999999999</c:v>
                </c:pt>
                <c:pt idx="650">
                  <c:v>6.1899999999999997E-2</c:v>
                </c:pt>
                <c:pt idx="651">
                  <c:v>0.16669999999999999</c:v>
                </c:pt>
                <c:pt idx="652">
                  <c:v>0.16669999999999999</c:v>
                </c:pt>
                <c:pt idx="653">
                  <c:v>0.16669999999999999</c:v>
                </c:pt>
                <c:pt idx="654">
                  <c:v>0.16669999999999999</c:v>
                </c:pt>
                <c:pt idx="655">
                  <c:v>0.1588</c:v>
                </c:pt>
                <c:pt idx="656">
                  <c:v>0.16669999999999999</c:v>
                </c:pt>
                <c:pt idx="657">
                  <c:v>0.16669999999999999</c:v>
                </c:pt>
                <c:pt idx="658">
                  <c:v>0.4113</c:v>
                </c:pt>
                <c:pt idx="659">
                  <c:v>0.16669999999999999</c:v>
                </c:pt>
                <c:pt idx="660">
                  <c:v>7.7299999999999994E-2</c:v>
                </c:pt>
                <c:pt idx="661">
                  <c:v>0.44019999999999998</c:v>
                </c:pt>
                <c:pt idx="662">
                  <c:v>0.14849999999999999</c:v>
                </c:pt>
                <c:pt idx="663">
                  <c:v>0.16669999999999999</c:v>
                </c:pt>
                <c:pt idx="664">
                  <c:v>0.16669999999999999</c:v>
                </c:pt>
                <c:pt idx="665">
                  <c:v>9.2999999999999992E-3</c:v>
                </c:pt>
                <c:pt idx="666">
                  <c:v>8.14E-2</c:v>
                </c:pt>
                <c:pt idx="667">
                  <c:v>0.16669999999999999</c:v>
                </c:pt>
                <c:pt idx="668">
                  <c:v>0.16669999999999999</c:v>
                </c:pt>
                <c:pt idx="669">
                  <c:v>0.16669999999999999</c:v>
                </c:pt>
                <c:pt idx="670">
                  <c:v>0.16669999999999999</c:v>
                </c:pt>
                <c:pt idx="671">
                  <c:v>8.4500000000000006E-2</c:v>
                </c:pt>
                <c:pt idx="672">
                  <c:v>0.16669999999999999</c:v>
                </c:pt>
                <c:pt idx="673">
                  <c:v>0.1338</c:v>
                </c:pt>
                <c:pt idx="674">
                  <c:v>0.16669999999999999</c:v>
                </c:pt>
                <c:pt idx="675">
                  <c:v>0.16669999999999999</c:v>
                </c:pt>
                <c:pt idx="676">
                  <c:v>0.16669999999999999</c:v>
                </c:pt>
                <c:pt idx="677">
                  <c:v>0.16669999999999999</c:v>
                </c:pt>
                <c:pt idx="678">
                  <c:v>0.16669999999999999</c:v>
                </c:pt>
                <c:pt idx="679">
                  <c:v>1.8599999999999998E-2</c:v>
                </c:pt>
                <c:pt idx="680">
                  <c:v>5.57E-2</c:v>
                </c:pt>
                <c:pt idx="681">
                  <c:v>0.16669999999999999</c:v>
                </c:pt>
                <c:pt idx="682">
                  <c:v>0.22270000000000001</c:v>
                </c:pt>
                <c:pt idx="683">
                  <c:v>0.1113</c:v>
                </c:pt>
                <c:pt idx="684">
                  <c:v>0.16669999999999999</c:v>
                </c:pt>
                <c:pt idx="685">
                  <c:v>0.16669999999999999</c:v>
                </c:pt>
                <c:pt idx="686">
                  <c:v>0.16669999999999999</c:v>
                </c:pt>
                <c:pt idx="687">
                  <c:v>0.16669999999999999</c:v>
                </c:pt>
                <c:pt idx="688">
                  <c:v>0.16669999999999999</c:v>
                </c:pt>
                <c:pt idx="689">
                  <c:v>0.16669999999999999</c:v>
                </c:pt>
                <c:pt idx="690">
                  <c:v>0.16669999999999999</c:v>
                </c:pt>
                <c:pt idx="691">
                  <c:v>6.1899999999999997E-2</c:v>
                </c:pt>
                <c:pt idx="692">
                  <c:v>0.2969</c:v>
                </c:pt>
                <c:pt idx="693">
                  <c:v>0.1237</c:v>
                </c:pt>
                <c:pt idx="694">
                  <c:v>7.22E-2</c:v>
                </c:pt>
                <c:pt idx="695">
                  <c:v>6.2899999999999998E-2</c:v>
                </c:pt>
                <c:pt idx="696">
                  <c:v>0.1429</c:v>
                </c:pt>
                <c:pt idx="697">
                  <c:v>0.16669999999999999</c:v>
                </c:pt>
                <c:pt idx="698">
                  <c:v>0.16669999999999999</c:v>
                </c:pt>
                <c:pt idx="699">
                  <c:v>1.6500000000000001E-2</c:v>
                </c:pt>
                <c:pt idx="700">
                  <c:v>8.0399999999999999E-2</c:v>
                </c:pt>
                <c:pt idx="701">
                  <c:v>0.2495</c:v>
                </c:pt>
                <c:pt idx="702">
                  <c:v>0.4</c:v>
                </c:pt>
                <c:pt idx="703">
                  <c:v>8.3799999999999999E-2</c:v>
                </c:pt>
                <c:pt idx="704">
                  <c:v>1.6500000000000001E-2</c:v>
                </c:pt>
                <c:pt idx="705">
                  <c:v>4.1200000000000001E-2</c:v>
                </c:pt>
                <c:pt idx="706">
                  <c:v>0.16669999999999999</c:v>
                </c:pt>
                <c:pt idx="707">
                  <c:v>0.16669999999999999</c:v>
                </c:pt>
                <c:pt idx="708">
                  <c:v>0.16669999999999999</c:v>
                </c:pt>
                <c:pt idx="709">
                  <c:v>0.1464</c:v>
                </c:pt>
                <c:pt idx="710">
                  <c:v>0.16669999999999999</c:v>
                </c:pt>
                <c:pt idx="711">
                  <c:v>0.16669999999999999</c:v>
                </c:pt>
                <c:pt idx="712">
                  <c:v>2.47E-2</c:v>
                </c:pt>
                <c:pt idx="713">
                  <c:v>0.18559999999999999</c:v>
                </c:pt>
                <c:pt idx="714">
                  <c:v>0.16669999999999999</c:v>
                </c:pt>
                <c:pt idx="715">
                  <c:v>0.16669999999999999</c:v>
                </c:pt>
                <c:pt idx="716">
                  <c:v>0.16669999999999999</c:v>
                </c:pt>
                <c:pt idx="717">
                  <c:v>0.13200000000000001</c:v>
                </c:pt>
                <c:pt idx="718">
                  <c:v>0.16700000000000001</c:v>
                </c:pt>
                <c:pt idx="719">
                  <c:v>9.0700000000000003E-2</c:v>
                </c:pt>
                <c:pt idx="720">
                  <c:v>7.22E-2</c:v>
                </c:pt>
                <c:pt idx="721">
                  <c:v>0.16669999999999999</c:v>
                </c:pt>
                <c:pt idx="722">
                  <c:v>0.16669999999999999</c:v>
                </c:pt>
                <c:pt idx="723">
                  <c:v>9.2799999999999994E-2</c:v>
                </c:pt>
                <c:pt idx="724">
                  <c:v>0.16669999999999999</c:v>
                </c:pt>
                <c:pt idx="725">
                  <c:v>0.16669999999999999</c:v>
                </c:pt>
                <c:pt idx="726">
                  <c:v>0.41339999999999999</c:v>
                </c:pt>
                <c:pt idx="727">
                  <c:v>2.7799999999999998E-2</c:v>
                </c:pt>
                <c:pt idx="728">
                  <c:v>6.7000000000000004E-2</c:v>
                </c:pt>
                <c:pt idx="729">
                  <c:v>0.16669999999999999</c:v>
                </c:pt>
                <c:pt idx="730">
                  <c:v>0.2969</c:v>
                </c:pt>
                <c:pt idx="731">
                  <c:v>0.14019999999999999</c:v>
                </c:pt>
                <c:pt idx="732">
                  <c:v>0.16669999999999999</c:v>
                </c:pt>
                <c:pt idx="733">
                  <c:v>7.0099999999999996E-2</c:v>
                </c:pt>
                <c:pt idx="734">
                  <c:v>0.16669999999999999</c:v>
                </c:pt>
                <c:pt idx="735">
                  <c:v>0.16669999999999999</c:v>
                </c:pt>
                <c:pt idx="736">
                  <c:v>1.34E-2</c:v>
                </c:pt>
                <c:pt idx="737">
                  <c:v>0.16669999999999999</c:v>
                </c:pt>
                <c:pt idx="738">
                  <c:v>0.16669999999999999</c:v>
                </c:pt>
                <c:pt idx="739">
                  <c:v>7.8399999999999997E-2</c:v>
                </c:pt>
                <c:pt idx="740">
                  <c:v>0.16669999999999999</c:v>
                </c:pt>
                <c:pt idx="741">
                  <c:v>0.16669999999999999</c:v>
                </c:pt>
                <c:pt idx="742">
                  <c:v>0.16669999999999999</c:v>
                </c:pt>
                <c:pt idx="743">
                  <c:v>0.16669999999999999</c:v>
                </c:pt>
                <c:pt idx="744">
                  <c:v>0.1186</c:v>
                </c:pt>
                <c:pt idx="745">
                  <c:v>0.16669999999999999</c:v>
                </c:pt>
                <c:pt idx="746">
                  <c:v>0.16669999999999999</c:v>
                </c:pt>
                <c:pt idx="747">
                  <c:v>0.14849999999999999</c:v>
                </c:pt>
                <c:pt idx="748">
                  <c:v>4.7399999999999998E-2</c:v>
                </c:pt>
                <c:pt idx="749">
                  <c:v>0.16669999999999999</c:v>
                </c:pt>
                <c:pt idx="750">
                  <c:v>0.16669999999999999</c:v>
                </c:pt>
                <c:pt idx="751">
                  <c:v>0.16669999999999999</c:v>
                </c:pt>
                <c:pt idx="752">
                  <c:v>0.16669999999999999</c:v>
                </c:pt>
                <c:pt idx="753">
                  <c:v>0.16669999999999999</c:v>
                </c:pt>
                <c:pt idx="754">
                  <c:v>9.9000000000000005E-2</c:v>
                </c:pt>
                <c:pt idx="755">
                  <c:v>0.16669999999999999</c:v>
                </c:pt>
                <c:pt idx="756">
                  <c:v>8.2500000000000004E-2</c:v>
                </c:pt>
                <c:pt idx="757">
                  <c:v>0.16669999999999999</c:v>
                </c:pt>
                <c:pt idx="758">
                  <c:v>2.1600000000000001E-2</c:v>
                </c:pt>
                <c:pt idx="759">
                  <c:v>0.1522</c:v>
                </c:pt>
                <c:pt idx="760">
                  <c:v>0.16489999999999999</c:v>
                </c:pt>
                <c:pt idx="761">
                  <c:v>0.16669999999999999</c:v>
                </c:pt>
                <c:pt idx="762">
                  <c:v>0.16669999999999999</c:v>
                </c:pt>
                <c:pt idx="763">
                  <c:v>1.6500000000000001E-2</c:v>
                </c:pt>
                <c:pt idx="764">
                  <c:v>0.16669999999999999</c:v>
                </c:pt>
                <c:pt idx="765">
                  <c:v>0.1113</c:v>
                </c:pt>
                <c:pt idx="766">
                  <c:v>9.1800000000000007E-2</c:v>
                </c:pt>
                <c:pt idx="767">
                  <c:v>0.16669999999999999</c:v>
                </c:pt>
                <c:pt idx="768">
                  <c:v>0.16669999999999999</c:v>
                </c:pt>
                <c:pt idx="769">
                  <c:v>4.9500000000000002E-2</c:v>
                </c:pt>
                <c:pt idx="770">
                  <c:v>0.16669999999999999</c:v>
                </c:pt>
                <c:pt idx="771">
                  <c:v>1.1299999999999999E-2</c:v>
                </c:pt>
                <c:pt idx="772">
                  <c:v>8.5099999999999995E-2</c:v>
                </c:pt>
                <c:pt idx="773">
                  <c:v>0.1237</c:v>
                </c:pt>
                <c:pt idx="774">
                  <c:v>0.1206</c:v>
                </c:pt>
                <c:pt idx="775">
                  <c:v>0.14119999999999999</c:v>
                </c:pt>
                <c:pt idx="776">
                  <c:v>0.22159999999999999</c:v>
                </c:pt>
                <c:pt idx="777">
                  <c:v>9.5899999999999999E-2</c:v>
                </c:pt>
                <c:pt idx="778">
                  <c:v>0.15670000000000001</c:v>
                </c:pt>
                <c:pt idx="779">
                  <c:v>0.16669999999999999</c:v>
                </c:pt>
                <c:pt idx="780">
                  <c:v>0.16669999999999999</c:v>
                </c:pt>
                <c:pt idx="781">
                  <c:v>0.16669999999999999</c:v>
                </c:pt>
                <c:pt idx="782">
                  <c:v>0.16669999999999999</c:v>
                </c:pt>
                <c:pt idx="783">
                  <c:v>0.16669999999999999</c:v>
                </c:pt>
                <c:pt idx="784">
                  <c:v>0.16669999999999999</c:v>
                </c:pt>
                <c:pt idx="785">
                  <c:v>0.16669999999999999</c:v>
                </c:pt>
                <c:pt idx="786">
                  <c:v>0.16669999999999999</c:v>
                </c:pt>
                <c:pt idx="787">
                  <c:v>0.16669999999999999</c:v>
                </c:pt>
                <c:pt idx="788">
                  <c:v>6.1899999999999997E-2</c:v>
                </c:pt>
                <c:pt idx="789">
                  <c:v>9.5500000000000002E-2</c:v>
                </c:pt>
                <c:pt idx="790">
                  <c:v>0.16669999999999999</c:v>
                </c:pt>
                <c:pt idx="791">
                  <c:v>0.42680000000000001</c:v>
                </c:pt>
                <c:pt idx="792">
                  <c:v>0.24429999999999999</c:v>
                </c:pt>
                <c:pt idx="793">
                  <c:v>0.16669999999999999</c:v>
                </c:pt>
                <c:pt idx="794">
                  <c:v>0.16669999999999999</c:v>
                </c:pt>
                <c:pt idx="795">
                  <c:v>9.2799999999999994E-2</c:v>
                </c:pt>
                <c:pt idx="796">
                  <c:v>0.16669999999999999</c:v>
                </c:pt>
                <c:pt idx="797">
                  <c:v>0.16669999999999999</c:v>
                </c:pt>
                <c:pt idx="798">
                  <c:v>8.2500000000000004E-2</c:v>
                </c:pt>
                <c:pt idx="799">
                  <c:v>0.16669999999999999</c:v>
                </c:pt>
                <c:pt idx="800">
                  <c:v>0.11749999999999999</c:v>
                </c:pt>
                <c:pt idx="801">
                  <c:v>0.16669999999999999</c:v>
                </c:pt>
                <c:pt idx="802">
                  <c:v>0.16669999999999999</c:v>
                </c:pt>
                <c:pt idx="803">
                  <c:v>2.2700000000000001E-2</c:v>
                </c:pt>
                <c:pt idx="804">
                  <c:v>0.1371</c:v>
                </c:pt>
                <c:pt idx="805">
                  <c:v>9.2799999999999994E-2</c:v>
                </c:pt>
                <c:pt idx="806">
                  <c:v>5.1499999999999997E-2</c:v>
                </c:pt>
                <c:pt idx="807">
                  <c:v>0.16669999999999999</c:v>
                </c:pt>
                <c:pt idx="808">
                  <c:v>0.16669999999999999</c:v>
                </c:pt>
                <c:pt idx="809">
                  <c:v>0.16669999999999999</c:v>
                </c:pt>
                <c:pt idx="810">
                  <c:v>4.9500000000000002E-2</c:v>
                </c:pt>
                <c:pt idx="811">
                  <c:v>0.16669999999999999</c:v>
                </c:pt>
                <c:pt idx="812">
                  <c:v>0.16489999999999999</c:v>
                </c:pt>
                <c:pt idx="813">
                  <c:v>0.12529999999999999</c:v>
                </c:pt>
                <c:pt idx="814">
                  <c:v>0.14230000000000001</c:v>
                </c:pt>
                <c:pt idx="815">
                  <c:v>0.16669999999999999</c:v>
                </c:pt>
                <c:pt idx="816">
                  <c:v>0.16669999999999999</c:v>
                </c:pt>
                <c:pt idx="817">
                  <c:v>9.2799999999999994E-2</c:v>
                </c:pt>
                <c:pt idx="818">
                  <c:v>0.10100000000000001</c:v>
                </c:pt>
                <c:pt idx="819">
                  <c:v>0.16669999999999999</c:v>
                </c:pt>
                <c:pt idx="820">
                  <c:v>0.33610000000000001</c:v>
                </c:pt>
                <c:pt idx="821">
                  <c:v>3.09E-2</c:v>
                </c:pt>
                <c:pt idx="822">
                  <c:v>0.16669999999999999</c:v>
                </c:pt>
                <c:pt idx="823">
                  <c:v>0.1464</c:v>
                </c:pt>
                <c:pt idx="824">
                  <c:v>0.16669999999999999</c:v>
                </c:pt>
                <c:pt idx="825">
                  <c:v>0.1227</c:v>
                </c:pt>
                <c:pt idx="826">
                  <c:v>0.16669999999999999</c:v>
                </c:pt>
                <c:pt idx="827">
                  <c:v>0.16669999999999999</c:v>
                </c:pt>
                <c:pt idx="828">
                  <c:v>0.16669999999999999</c:v>
                </c:pt>
                <c:pt idx="829">
                  <c:v>0.16669999999999999</c:v>
                </c:pt>
                <c:pt idx="830">
                  <c:v>5.0500000000000003E-2</c:v>
                </c:pt>
                <c:pt idx="831">
                  <c:v>0.16669999999999999</c:v>
                </c:pt>
                <c:pt idx="832">
                  <c:v>0.1206</c:v>
                </c:pt>
                <c:pt idx="833">
                  <c:v>0.16669999999999999</c:v>
                </c:pt>
                <c:pt idx="834">
                  <c:v>0.1268</c:v>
                </c:pt>
                <c:pt idx="835">
                  <c:v>0.16669999999999999</c:v>
                </c:pt>
                <c:pt idx="836">
                  <c:v>0.1031</c:v>
                </c:pt>
                <c:pt idx="837">
                  <c:v>0.16669999999999999</c:v>
                </c:pt>
                <c:pt idx="838">
                  <c:v>0.16669999999999999</c:v>
                </c:pt>
                <c:pt idx="839">
                  <c:v>0.16669999999999999</c:v>
                </c:pt>
                <c:pt idx="840">
                  <c:v>0.16669999999999999</c:v>
                </c:pt>
                <c:pt idx="841">
                  <c:v>0.16669999999999999</c:v>
                </c:pt>
                <c:pt idx="842">
                  <c:v>0.16669999999999999</c:v>
                </c:pt>
                <c:pt idx="843">
                  <c:v>3.09E-2</c:v>
                </c:pt>
                <c:pt idx="844">
                  <c:v>0.1148</c:v>
                </c:pt>
                <c:pt idx="845">
                  <c:v>0.16669999999999999</c:v>
                </c:pt>
                <c:pt idx="846">
                  <c:v>0.16669999999999999</c:v>
                </c:pt>
                <c:pt idx="847">
                  <c:v>0.16669999999999999</c:v>
                </c:pt>
                <c:pt idx="848">
                  <c:v>0.19539999999999999</c:v>
                </c:pt>
                <c:pt idx="849">
                  <c:v>0.17680000000000001</c:v>
                </c:pt>
                <c:pt idx="850">
                  <c:v>0.16669999999999999</c:v>
                </c:pt>
                <c:pt idx="851">
                  <c:v>7.8399999999999997E-2</c:v>
                </c:pt>
                <c:pt idx="852">
                  <c:v>0.39789999999999998</c:v>
                </c:pt>
                <c:pt idx="853">
                  <c:v>0.16669999999999999</c:v>
                </c:pt>
                <c:pt idx="854">
                  <c:v>1.6500000000000001E-2</c:v>
                </c:pt>
                <c:pt idx="855">
                  <c:v>8.2000000000000007E-3</c:v>
                </c:pt>
                <c:pt idx="856">
                  <c:v>0.16669999999999999</c:v>
                </c:pt>
                <c:pt idx="857">
                  <c:v>0.1082</c:v>
                </c:pt>
                <c:pt idx="858">
                  <c:v>0.38450000000000001</c:v>
                </c:pt>
                <c:pt idx="859">
                  <c:v>7.4200000000000002E-2</c:v>
                </c:pt>
                <c:pt idx="860">
                  <c:v>0.22889999999999999</c:v>
                </c:pt>
                <c:pt idx="861">
                  <c:v>0.16669999999999999</c:v>
                </c:pt>
                <c:pt idx="862">
                  <c:v>8.2500000000000004E-2</c:v>
                </c:pt>
                <c:pt idx="863">
                  <c:v>0.16669999999999999</c:v>
                </c:pt>
                <c:pt idx="864">
                  <c:v>7.22E-2</c:v>
                </c:pt>
                <c:pt idx="865">
                  <c:v>6.1899999999999997E-2</c:v>
                </c:pt>
                <c:pt idx="866">
                  <c:v>8.2500000000000004E-2</c:v>
                </c:pt>
                <c:pt idx="867">
                  <c:v>7.22E-2</c:v>
                </c:pt>
                <c:pt idx="868">
                  <c:v>0.16669999999999999</c:v>
                </c:pt>
                <c:pt idx="869">
                  <c:v>9.2799999999999994E-2</c:v>
                </c:pt>
                <c:pt idx="870">
                  <c:v>0.16669999999999999</c:v>
                </c:pt>
                <c:pt idx="871">
                  <c:v>0.19620000000000001</c:v>
                </c:pt>
                <c:pt idx="872">
                  <c:v>0.16669999999999999</c:v>
                </c:pt>
                <c:pt idx="873">
                  <c:v>0.16669999999999999</c:v>
                </c:pt>
                <c:pt idx="874">
                  <c:v>1.55E-2</c:v>
                </c:pt>
                <c:pt idx="875">
                  <c:v>0.1237</c:v>
                </c:pt>
                <c:pt idx="876">
                  <c:v>1.8599999999999998E-2</c:v>
                </c:pt>
                <c:pt idx="877">
                  <c:v>0.16669999999999999</c:v>
                </c:pt>
                <c:pt idx="878">
                  <c:v>6.1899999999999997E-2</c:v>
                </c:pt>
                <c:pt idx="879">
                  <c:v>0.16669999999999999</c:v>
                </c:pt>
                <c:pt idx="880">
                  <c:v>8.4500000000000006E-2</c:v>
                </c:pt>
                <c:pt idx="881">
                  <c:v>0.16669999999999999</c:v>
                </c:pt>
                <c:pt idx="882">
                  <c:v>0.16669999999999999</c:v>
                </c:pt>
                <c:pt idx="883">
                  <c:v>0.16669999999999999</c:v>
                </c:pt>
                <c:pt idx="884">
                  <c:v>0.16669999999999999</c:v>
                </c:pt>
                <c:pt idx="885">
                  <c:v>0.16669999999999999</c:v>
                </c:pt>
                <c:pt idx="886">
                  <c:v>8.2000000000000007E-3</c:v>
                </c:pt>
                <c:pt idx="887">
                  <c:v>0.16669999999999999</c:v>
                </c:pt>
                <c:pt idx="888">
                  <c:v>0.16669999999999999</c:v>
                </c:pt>
                <c:pt idx="889">
                  <c:v>0.16669999999999999</c:v>
                </c:pt>
                <c:pt idx="890">
                  <c:v>8.0399999999999999E-2</c:v>
                </c:pt>
                <c:pt idx="891">
                  <c:v>0.16669999999999999</c:v>
                </c:pt>
                <c:pt idx="892">
                  <c:v>0.16669999999999999</c:v>
                </c:pt>
                <c:pt idx="893">
                  <c:v>0</c:v>
                </c:pt>
                <c:pt idx="894">
                  <c:v>3.7100000000000001E-2</c:v>
                </c:pt>
                <c:pt idx="895">
                  <c:v>0.16669999999999999</c:v>
                </c:pt>
                <c:pt idx="896">
                  <c:v>7.4200000000000002E-2</c:v>
                </c:pt>
                <c:pt idx="897">
                  <c:v>0.16669999999999999</c:v>
                </c:pt>
                <c:pt idx="898">
                  <c:v>0.16669999999999999</c:v>
                </c:pt>
                <c:pt idx="899">
                  <c:v>0.16669999999999999</c:v>
                </c:pt>
                <c:pt idx="900">
                  <c:v>0.22159999999999999</c:v>
                </c:pt>
                <c:pt idx="901">
                  <c:v>0.28760000000000002</c:v>
                </c:pt>
                <c:pt idx="902">
                  <c:v>5.9799999999999999E-2</c:v>
                </c:pt>
                <c:pt idx="903">
                  <c:v>0.16669999999999999</c:v>
                </c:pt>
                <c:pt idx="904">
                  <c:v>0.16669999999999999</c:v>
                </c:pt>
                <c:pt idx="905">
                  <c:v>1.6500000000000001E-2</c:v>
                </c:pt>
                <c:pt idx="906">
                  <c:v>0.16669999999999999</c:v>
                </c:pt>
                <c:pt idx="907">
                  <c:v>0.16669999999999999</c:v>
                </c:pt>
                <c:pt idx="908">
                  <c:v>0.16669999999999999</c:v>
                </c:pt>
                <c:pt idx="909">
                  <c:v>0.16669999999999999</c:v>
                </c:pt>
                <c:pt idx="910">
                  <c:v>7.7299999999999994E-2</c:v>
                </c:pt>
                <c:pt idx="911">
                  <c:v>0.16669999999999999</c:v>
                </c:pt>
                <c:pt idx="912">
                  <c:v>0.16669999999999999</c:v>
                </c:pt>
                <c:pt idx="913">
                  <c:v>0.1278</c:v>
                </c:pt>
                <c:pt idx="914">
                  <c:v>4.5400000000000003E-2</c:v>
                </c:pt>
                <c:pt idx="915">
                  <c:v>0.16669999999999999</c:v>
                </c:pt>
                <c:pt idx="916">
                  <c:v>0.16669999999999999</c:v>
                </c:pt>
                <c:pt idx="917">
                  <c:v>3.7100000000000001E-2</c:v>
                </c:pt>
                <c:pt idx="918">
                  <c:v>0.21029999999999999</c:v>
                </c:pt>
                <c:pt idx="919">
                  <c:v>0.16669999999999999</c:v>
                </c:pt>
                <c:pt idx="920">
                  <c:v>7.22E-2</c:v>
                </c:pt>
                <c:pt idx="921">
                  <c:v>0.16669999999999999</c:v>
                </c:pt>
                <c:pt idx="922">
                  <c:v>8.0399999999999999E-2</c:v>
                </c:pt>
                <c:pt idx="923">
                  <c:v>0.16669999999999999</c:v>
                </c:pt>
                <c:pt idx="924">
                  <c:v>0.16669999999999999</c:v>
                </c:pt>
                <c:pt idx="925">
                  <c:v>0.14849999999999999</c:v>
                </c:pt>
                <c:pt idx="926">
                  <c:v>0.16669999999999999</c:v>
                </c:pt>
                <c:pt idx="927">
                  <c:v>0.16669999999999999</c:v>
                </c:pt>
                <c:pt idx="928">
                  <c:v>0.16669999999999999</c:v>
                </c:pt>
                <c:pt idx="929">
                  <c:v>0.1031</c:v>
                </c:pt>
                <c:pt idx="930">
                  <c:v>7.0099999999999996E-2</c:v>
                </c:pt>
                <c:pt idx="931">
                  <c:v>1.34E-2</c:v>
                </c:pt>
                <c:pt idx="932">
                  <c:v>0.34639999999999999</c:v>
                </c:pt>
                <c:pt idx="933">
                  <c:v>0.16669999999999999</c:v>
                </c:pt>
                <c:pt idx="934">
                  <c:v>6.6000000000000003E-2</c:v>
                </c:pt>
                <c:pt idx="935">
                  <c:v>0.14849999999999999</c:v>
                </c:pt>
                <c:pt idx="936">
                  <c:v>0.16669999999999999</c:v>
                </c:pt>
                <c:pt idx="937">
                  <c:v>3.61E-2</c:v>
                </c:pt>
                <c:pt idx="938">
                  <c:v>0.16669999999999999</c:v>
                </c:pt>
                <c:pt idx="939">
                  <c:v>0.16669999999999999</c:v>
                </c:pt>
                <c:pt idx="940">
                  <c:v>2.2700000000000001E-2</c:v>
                </c:pt>
                <c:pt idx="941">
                  <c:v>5.4600000000000003E-2</c:v>
                </c:pt>
                <c:pt idx="942">
                  <c:v>0.16669999999999999</c:v>
                </c:pt>
                <c:pt idx="943">
                  <c:v>0.16669999999999999</c:v>
                </c:pt>
                <c:pt idx="944">
                  <c:v>0.16669999999999999</c:v>
                </c:pt>
                <c:pt idx="945">
                  <c:v>0.16669999999999999</c:v>
                </c:pt>
                <c:pt idx="946">
                  <c:v>0.16669999999999999</c:v>
                </c:pt>
                <c:pt idx="947">
                  <c:v>8.2500000000000004E-2</c:v>
                </c:pt>
                <c:pt idx="948">
                  <c:v>0.16669999999999999</c:v>
                </c:pt>
                <c:pt idx="949">
                  <c:v>0.16669999999999999</c:v>
                </c:pt>
                <c:pt idx="950">
                  <c:v>0.16669999999999999</c:v>
                </c:pt>
                <c:pt idx="951">
                  <c:v>0.1021</c:v>
                </c:pt>
                <c:pt idx="952">
                  <c:v>3.4000000000000002E-2</c:v>
                </c:pt>
                <c:pt idx="953">
                  <c:v>7.6300000000000007E-2</c:v>
                </c:pt>
                <c:pt idx="954">
                  <c:v>0.16669999999999999</c:v>
                </c:pt>
                <c:pt idx="955">
                  <c:v>0.16669999999999999</c:v>
                </c:pt>
                <c:pt idx="956">
                  <c:v>8.2000000000000007E-3</c:v>
                </c:pt>
                <c:pt idx="957">
                  <c:v>0.16669999999999999</c:v>
                </c:pt>
                <c:pt idx="958">
                  <c:v>0.15670000000000001</c:v>
                </c:pt>
                <c:pt idx="959">
                  <c:v>0.12509999999999999</c:v>
                </c:pt>
                <c:pt idx="960">
                  <c:v>2.2700000000000001E-2</c:v>
                </c:pt>
                <c:pt idx="961">
                  <c:v>0.16669999999999999</c:v>
                </c:pt>
                <c:pt idx="962">
                  <c:v>7.22E-2</c:v>
                </c:pt>
                <c:pt idx="963">
                  <c:v>9.0700000000000003E-2</c:v>
                </c:pt>
                <c:pt idx="964">
                  <c:v>0.16669999999999999</c:v>
                </c:pt>
                <c:pt idx="965">
                  <c:v>0.16669999999999999</c:v>
                </c:pt>
                <c:pt idx="966">
                  <c:v>0.16669999999999999</c:v>
                </c:pt>
                <c:pt idx="967">
                  <c:v>0.4052</c:v>
                </c:pt>
                <c:pt idx="968">
                  <c:v>7.7299999999999994E-2</c:v>
                </c:pt>
                <c:pt idx="969">
                  <c:v>5.8799999999999998E-2</c:v>
                </c:pt>
                <c:pt idx="970">
                  <c:v>8.14E-2</c:v>
                </c:pt>
                <c:pt idx="971">
                  <c:v>0.1031</c:v>
                </c:pt>
                <c:pt idx="972">
                  <c:v>0.16669999999999999</c:v>
                </c:pt>
                <c:pt idx="973">
                  <c:v>0.4052</c:v>
                </c:pt>
                <c:pt idx="974">
                  <c:v>0.16669999999999999</c:v>
                </c:pt>
                <c:pt idx="975">
                  <c:v>0.1113</c:v>
                </c:pt>
                <c:pt idx="976">
                  <c:v>0.16669999999999999</c:v>
                </c:pt>
                <c:pt idx="977">
                  <c:v>0.16669999999999999</c:v>
                </c:pt>
                <c:pt idx="978">
                  <c:v>5.67E-2</c:v>
                </c:pt>
                <c:pt idx="979">
                  <c:v>0.16669999999999999</c:v>
                </c:pt>
                <c:pt idx="980">
                  <c:v>0.16669999999999999</c:v>
                </c:pt>
                <c:pt idx="981">
                  <c:v>0.16669999999999999</c:v>
                </c:pt>
                <c:pt idx="982">
                  <c:v>8.5599999999999996E-2</c:v>
                </c:pt>
                <c:pt idx="983">
                  <c:v>0.16669999999999999</c:v>
                </c:pt>
                <c:pt idx="984">
                  <c:v>2.8899999999999999E-2</c:v>
                </c:pt>
                <c:pt idx="985">
                  <c:v>5.8799999999999998E-2</c:v>
                </c:pt>
                <c:pt idx="986">
                  <c:v>0.16669999999999999</c:v>
                </c:pt>
                <c:pt idx="987">
                  <c:v>8.2500000000000004E-2</c:v>
                </c:pt>
                <c:pt idx="988">
                  <c:v>5.0999999999999997E-2</c:v>
                </c:pt>
                <c:pt idx="989">
                  <c:v>0.16669999999999999</c:v>
                </c:pt>
                <c:pt idx="990">
                  <c:v>0.16669999999999999</c:v>
                </c:pt>
                <c:pt idx="991">
                  <c:v>0.16669999999999999</c:v>
                </c:pt>
                <c:pt idx="992">
                  <c:v>0.1021</c:v>
                </c:pt>
                <c:pt idx="993">
                  <c:v>0.16669999999999999</c:v>
                </c:pt>
                <c:pt idx="994">
                  <c:v>0.16669999999999999</c:v>
                </c:pt>
                <c:pt idx="995">
                  <c:v>1E-3</c:v>
                </c:pt>
                <c:pt idx="996">
                  <c:v>8.2000000000000007E-3</c:v>
                </c:pt>
                <c:pt idx="997">
                  <c:v>0.16669999999999999</c:v>
                </c:pt>
                <c:pt idx="998">
                  <c:v>0.1041</c:v>
                </c:pt>
                <c:pt idx="999">
                  <c:v>0.16669999999999999</c:v>
                </c:pt>
                <c:pt idx="1000">
                  <c:v>0.16669999999999999</c:v>
                </c:pt>
                <c:pt idx="1001">
                  <c:v>0.25979999999999998</c:v>
                </c:pt>
                <c:pt idx="1002">
                  <c:v>0.16669999999999999</c:v>
                </c:pt>
                <c:pt idx="1003">
                  <c:v>0.11749999999999999</c:v>
                </c:pt>
                <c:pt idx="1004">
                  <c:v>0.16669999999999999</c:v>
                </c:pt>
                <c:pt idx="1005">
                  <c:v>0.16669999999999999</c:v>
                </c:pt>
                <c:pt idx="1006">
                  <c:v>0.16669999999999999</c:v>
                </c:pt>
                <c:pt idx="1007">
                  <c:v>0.16669999999999999</c:v>
                </c:pt>
                <c:pt idx="1008">
                  <c:v>0.5474</c:v>
                </c:pt>
                <c:pt idx="1009">
                  <c:v>0.16669999999999999</c:v>
                </c:pt>
                <c:pt idx="1010">
                  <c:v>0.16669999999999999</c:v>
                </c:pt>
                <c:pt idx="1011">
                  <c:v>0.16669999999999999</c:v>
                </c:pt>
                <c:pt idx="1012">
                  <c:v>0.16669999999999999</c:v>
                </c:pt>
                <c:pt idx="1013">
                  <c:v>0.2031</c:v>
                </c:pt>
                <c:pt idx="1014">
                  <c:v>0.16669999999999999</c:v>
                </c:pt>
                <c:pt idx="1015">
                  <c:v>0.2031</c:v>
                </c:pt>
                <c:pt idx="1016">
                  <c:v>4.9500000000000002E-2</c:v>
                </c:pt>
                <c:pt idx="1017">
                  <c:v>8.2500000000000004E-2</c:v>
                </c:pt>
                <c:pt idx="1018">
                  <c:v>0.16669999999999999</c:v>
                </c:pt>
                <c:pt idx="1019">
                  <c:v>3.7100000000000001E-2</c:v>
                </c:pt>
                <c:pt idx="1020">
                  <c:v>0.16669999999999999</c:v>
                </c:pt>
                <c:pt idx="1021">
                  <c:v>3.3000000000000002E-2</c:v>
                </c:pt>
                <c:pt idx="1022">
                  <c:v>1.44E-2</c:v>
                </c:pt>
                <c:pt idx="1023">
                  <c:v>0.16669999999999999</c:v>
                </c:pt>
                <c:pt idx="1024">
                  <c:v>0.16669999999999999</c:v>
                </c:pt>
                <c:pt idx="1025">
                  <c:v>8.14E-2</c:v>
                </c:pt>
                <c:pt idx="1026">
                  <c:v>0.16669999999999999</c:v>
                </c:pt>
                <c:pt idx="1027">
                  <c:v>0.16669999999999999</c:v>
                </c:pt>
                <c:pt idx="1028">
                  <c:v>7.5300000000000006E-2</c:v>
                </c:pt>
                <c:pt idx="1029">
                  <c:v>0.16669999999999999</c:v>
                </c:pt>
                <c:pt idx="1030">
                  <c:v>0.16669999999999999</c:v>
                </c:pt>
                <c:pt idx="1031">
                  <c:v>7.0099999999999996E-2</c:v>
                </c:pt>
                <c:pt idx="1032">
                  <c:v>9.2799999999999994E-2</c:v>
                </c:pt>
                <c:pt idx="1033">
                  <c:v>0.1237</c:v>
                </c:pt>
                <c:pt idx="1034">
                  <c:v>0.16669999999999999</c:v>
                </c:pt>
                <c:pt idx="1035">
                  <c:v>1.24E-2</c:v>
                </c:pt>
                <c:pt idx="1036">
                  <c:v>0.16669999999999999</c:v>
                </c:pt>
                <c:pt idx="1037">
                  <c:v>1.6500000000000001E-2</c:v>
                </c:pt>
                <c:pt idx="1038">
                  <c:v>0.16669999999999999</c:v>
                </c:pt>
                <c:pt idx="1039">
                  <c:v>0.16669999999999999</c:v>
                </c:pt>
                <c:pt idx="1040">
                  <c:v>0.16669999999999999</c:v>
                </c:pt>
                <c:pt idx="1041">
                  <c:v>0.16669999999999999</c:v>
                </c:pt>
                <c:pt idx="1042">
                  <c:v>6.1899999999999997E-2</c:v>
                </c:pt>
                <c:pt idx="1043">
                  <c:v>0.1113</c:v>
                </c:pt>
                <c:pt idx="1044">
                  <c:v>7.6200000000000004E-2</c:v>
                </c:pt>
                <c:pt idx="1045">
                  <c:v>1.24E-2</c:v>
                </c:pt>
                <c:pt idx="1046">
                  <c:v>0.3165</c:v>
                </c:pt>
                <c:pt idx="1047">
                  <c:v>4.1000000000000003E-3</c:v>
                </c:pt>
                <c:pt idx="1048">
                  <c:v>0.16669999999999999</c:v>
                </c:pt>
                <c:pt idx="1049">
                  <c:v>0.13089999999999999</c:v>
                </c:pt>
                <c:pt idx="1050">
                  <c:v>0.16669999999999999</c:v>
                </c:pt>
                <c:pt idx="1051">
                  <c:v>0.1206</c:v>
                </c:pt>
                <c:pt idx="1052">
                  <c:v>0.16669999999999999</c:v>
                </c:pt>
                <c:pt idx="1053">
                  <c:v>0.16669999999999999</c:v>
                </c:pt>
                <c:pt idx="1054">
                  <c:v>0.22159999999999999</c:v>
                </c:pt>
                <c:pt idx="1055">
                  <c:v>1.24E-2</c:v>
                </c:pt>
                <c:pt idx="1056">
                  <c:v>0.14849999999999999</c:v>
                </c:pt>
                <c:pt idx="1057">
                  <c:v>9.2999999999999992E-3</c:v>
                </c:pt>
                <c:pt idx="1058">
                  <c:v>0.16669999999999999</c:v>
                </c:pt>
                <c:pt idx="1059">
                  <c:v>0.16669999999999999</c:v>
                </c:pt>
                <c:pt idx="1060">
                  <c:v>0.16669999999999999</c:v>
                </c:pt>
                <c:pt idx="1061">
                  <c:v>2.9899999999999999E-2</c:v>
                </c:pt>
                <c:pt idx="1062">
                  <c:v>0.16669999999999999</c:v>
                </c:pt>
                <c:pt idx="1063">
                  <c:v>0.16669999999999999</c:v>
                </c:pt>
                <c:pt idx="1064">
                  <c:v>6.1899999999999997E-2</c:v>
                </c:pt>
                <c:pt idx="1065">
                  <c:v>0.16489999999999999</c:v>
                </c:pt>
                <c:pt idx="1066">
                  <c:v>0.16669999999999999</c:v>
                </c:pt>
                <c:pt idx="1067">
                  <c:v>0.16669999999999999</c:v>
                </c:pt>
                <c:pt idx="1068">
                  <c:v>2.8899999999999999E-2</c:v>
                </c:pt>
                <c:pt idx="1069">
                  <c:v>2.06E-2</c:v>
                </c:pt>
                <c:pt idx="1070">
                  <c:v>0.16669999999999999</c:v>
                </c:pt>
                <c:pt idx="1071">
                  <c:v>0.16669999999999999</c:v>
                </c:pt>
                <c:pt idx="1072">
                  <c:v>0.33510000000000001</c:v>
                </c:pt>
                <c:pt idx="1073">
                  <c:v>8.2500000000000004E-2</c:v>
                </c:pt>
                <c:pt idx="1074">
                  <c:v>0.16669999999999999</c:v>
                </c:pt>
                <c:pt idx="1075">
                  <c:v>0.28870000000000001</c:v>
                </c:pt>
                <c:pt idx="1076">
                  <c:v>0.16669999999999999</c:v>
                </c:pt>
                <c:pt idx="1077">
                  <c:v>0.16669999999999999</c:v>
                </c:pt>
                <c:pt idx="1078">
                  <c:v>4.9500000000000002E-2</c:v>
                </c:pt>
                <c:pt idx="1079">
                  <c:v>1.6500000000000001E-2</c:v>
                </c:pt>
                <c:pt idx="1080">
                  <c:v>0.16669999999999999</c:v>
                </c:pt>
                <c:pt idx="1081">
                  <c:v>4.5400000000000003E-2</c:v>
                </c:pt>
                <c:pt idx="1082">
                  <c:v>0.16669999999999999</c:v>
                </c:pt>
                <c:pt idx="1083">
                  <c:v>0.16669999999999999</c:v>
                </c:pt>
                <c:pt idx="1084">
                  <c:v>1.6500000000000001E-2</c:v>
                </c:pt>
                <c:pt idx="1085">
                  <c:v>0.16669999999999999</c:v>
                </c:pt>
                <c:pt idx="1086">
                  <c:v>9.0700000000000003E-2</c:v>
                </c:pt>
                <c:pt idx="1087">
                  <c:v>0.16669999999999999</c:v>
                </c:pt>
                <c:pt idx="1088">
                  <c:v>0.16669999999999999</c:v>
                </c:pt>
                <c:pt idx="1089">
                  <c:v>4.4400000000000002E-2</c:v>
                </c:pt>
                <c:pt idx="1090">
                  <c:v>0.16669999999999999</c:v>
                </c:pt>
                <c:pt idx="1091">
                  <c:v>0.16669999999999999</c:v>
                </c:pt>
                <c:pt idx="1092">
                  <c:v>0.39589999999999997</c:v>
                </c:pt>
                <c:pt idx="1093">
                  <c:v>0.16669999999999999</c:v>
                </c:pt>
                <c:pt idx="1094">
                  <c:v>0.16669999999999999</c:v>
                </c:pt>
                <c:pt idx="1095">
                  <c:v>0.16669999999999999</c:v>
                </c:pt>
                <c:pt idx="1096">
                  <c:v>0.16669999999999999</c:v>
                </c:pt>
                <c:pt idx="1097">
                  <c:v>0.16669999999999999</c:v>
                </c:pt>
                <c:pt idx="1098">
                  <c:v>0.16669999999999999</c:v>
                </c:pt>
                <c:pt idx="1099">
                  <c:v>0.1351</c:v>
                </c:pt>
                <c:pt idx="1100">
                  <c:v>6.1899999999999997E-2</c:v>
                </c:pt>
                <c:pt idx="1101">
                  <c:v>7.22E-2</c:v>
                </c:pt>
                <c:pt idx="1102">
                  <c:v>0.16669999999999999</c:v>
                </c:pt>
                <c:pt idx="1103">
                  <c:v>0.16669999999999999</c:v>
                </c:pt>
                <c:pt idx="1104">
                  <c:v>8.7400000000000005E-2</c:v>
                </c:pt>
                <c:pt idx="1105">
                  <c:v>7.1099999999999997E-2</c:v>
                </c:pt>
                <c:pt idx="1106">
                  <c:v>8.5599999999999996E-2</c:v>
                </c:pt>
                <c:pt idx="1107">
                  <c:v>0.16669999999999999</c:v>
                </c:pt>
                <c:pt idx="1108">
                  <c:v>0.2155</c:v>
                </c:pt>
                <c:pt idx="1109">
                  <c:v>0.16669999999999999</c:v>
                </c:pt>
                <c:pt idx="1110">
                  <c:v>8.9700000000000002E-2</c:v>
                </c:pt>
                <c:pt idx="1111">
                  <c:v>0.21440000000000001</c:v>
                </c:pt>
                <c:pt idx="1112">
                  <c:v>0.16669999999999999</c:v>
                </c:pt>
                <c:pt idx="1113">
                  <c:v>9.0700000000000003E-2</c:v>
                </c:pt>
                <c:pt idx="1114">
                  <c:v>0.16669999999999999</c:v>
                </c:pt>
                <c:pt idx="1115">
                  <c:v>0.16669999999999999</c:v>
                </c:pt>
                <c:pt idx="1116">
                  <c:v>0.16669999999999999</c:v>
                </c:pt>
                <c:pt idx="1117">
                  <c:v>8.2500000000000004E-2</c:v>
                </c:pt>
                <c:pt idx="1118">
                  <c:v>0.16669999999999999</c:v>
                </c:pt>
                <c:pt idx="1119">
                  <c:v>1</c:v>
                </c:pt>
                <c:pt idx="1120">
                  <c:v>6.1899999999999997E-2</c:v>
                </c:pt>
                <c:pt idx="1121">
                  <c:v>0.16669999999999999</c:v>
                </c:pt>
                <c:pt idx="1122">
                  <c:v>1.7500000000000002E-2</c:v>
                </c:pt>
                <c:pt idx="1123">
                  <c:v>0.16669999999999999</c:v>
                </c:pt>
                <c:pt idx="1124">
                  <c:v>4.9500000000000002E-2</c:v>
                </c:pt>
                <c:pt idx="1125">
                  <c:v>0.16669999999999999</c:v>
                </c:pt>
                <c:pt idx="1126">
                  <c:v>0.14330000000000001</c:v>
                </c:pt>
                <c:pt idx="1127">
                  <c:v>0.16669999999999999</c:v>
                </c:pt>
                <c:pt idx="1128">
                  <c:v>6.1899999999999997E-2</c:v>
                </c:pt>
                <c:pt idx="1129">
                  <c:v>0.16669999999999999</c:v>
                </c:pt>
                <c:pt idx="1130">
                  <c:v>0.16669999999999999</c:v>
                </c:pt>
                <c:pt idx="1131">
                  <c:v>0.16669999999999999</c:v>
                </c:pt>
                <c:pt idx="1132">
                  <c:v>0.13919999999999999</c:v>
                </c:pt>
                <c:pt idx="1133">
                  <c:v>0.16669999999999999</c:v>
                </c:pt>
                <c:pt idx="1134">
                  <c:v>0.16669999999999999</c:v>
                </c:pt>
                <c:pt idx="1135">
                  <c:v>0.16669999999999999</c:v>
                </c:pt>
                <c:pt idx="1136">
                  <c:v>0.34949999999999998</c:v>
                </c:pt>
                <c:pt idx="1137">
                  <c:v>1.8599999999999998E-2</c:v>
                </c:pt>
                <c:pt idx="1138">
                  <c:v>0.16669999999999999</c:v>
                </c:pt>
                <c:pt idx="1139">
                  <c:v>1.8599999999999998E-2</c:v>
                </c:pt>
                <c:pt idx="1140">
                  <c:v>8.2500000000000004E-2</c:v>
                </c:pt>
                <c:pt idx="1141">
                  <c:v>5.7700000000000001E-2</c:v>
                </c:pt>
                <c:pt idx="1142">
                  <c:v>0.1041</c:v>
                </c:pt>
                <c:pt idx="1143">
                  <c:v>0.16669999999999999</c:v>
                </c:pt>
                <c:pt idx="1144">
                  <c:v>0.16669999999999999</c:v>
                </c:pt>
                <c:pt idx="1145">
                  <c:v>0.16669999999999999</c:v>
                </c:pt>
                <c:pt idx="1146">
                  <c:v>0.16669999999999999</c:v>
                </c:pt>
                <c:pt idx="1147">
                  <c:v>1.24E-2</c:v>
                </c:pt>
                <c:pt idx="1148">
                  <c:v>0.16669999999999999</c:v>
                </c:pt>
                <c:pt idx="1149">
                  <c:v>0.16669999999999999</c:v>
                </c:pt>
                <c:pt idx="1150">
                  <c:v>0.16669999999999999</c:v>
                </c:pt>
                <c:pt idx="1151">
                  <c:v>0.16669999999999999</c:v>
                </c:pt>
                <c:pt idx="1152">
                  <c:v>0.16669999999999999</c:v>
                </c:pt>
                <c:pt idx="1153">
                  <c:v>0.16189999999999999</c:v>
                </c:pt>
                <c:pt idx="1154">
                  <c:v>7.9899999999999999E-2</c:v>
                </c:pt>
                <c:pt idx="1155">
                  <c:v>1.8599999999999998E-2</c:v>
                </c:pt>
                <c:pt idx="1156">
                  <c:v>0.16669999999999999</c:v>
                </c:pt>
                <c:pt idx="1157">
                  <c:v>4.6399999999999997E-2</c:v>
                </c:pt>
                <c:pt idx="1158">
                  <c:v>0.28560000000000002</c:v>
                </c:pt>
                <c:pt idx="1159">
                  <c:v>9.2799999999999994E-2</c:v>
                </c:pt>
                <c:pt idx="1160">
                  <c:v>0.16669999999999999</c:v>
                </c:pt>
                <c:pt idx="1161">
                  <c:v>0.16669999999999999</c:v>
                </c:pt>
                <c:pt idx="1162">
                  <c:v>0.16669999999999999</c:v>
                </c:pt>
                <c:pt idx="1163">
                  <c:v>6.1999999999999998E-3</c:v>
                </c:pt>
                <c:pt idx="1164">
                  <c:v>0.16489999999999999</c:v>
                </c:pt>
                <c:pt idx="1165">
                  <c:v>0.16669999999999999</c:v>
                </c:pt>
                <c:pt idx="1166">
                  <c:v>0.1103</c:v>
                </c:pt>
                <c:pt idx="1167">
                  <c:v>0.16669999999999999</c:v>
                </c:pt>
                <c:pt idx="1168">
                  <c:v>0.16669999999999999</c:v>
                </c:pt>
                <c:pt idx="1169">
                  <c:v>0.16669999999999999</c:v>
                </c:pt>
                <c:pt idx="1170">
                  <c:v>0.13200000000000001</c:v>
                </c:pt>
                <c:pt idx="1171">
                  <c:v>0.16669999999999999</c:v>
                </c:pt>
                <c:pt idx="1172">
                  <c:v>0.16669999999999999</c:v>
                </c:pt>
                <c:pt idx="1173">
                  <c:v>0.16669999999999999</c:v>
                </c:pt>
                <c:pt idx="1174">
                  <c:v>0.16669999999999999</c:v>
                </c:pt>
                <c:pt idx="1175">
                  <c:v>0.16669999999999999</c:v>
                </c:pt>
                <c:pt idx="1176">
                  <c:v>0.16669999999999999</c:v>
                </c:pt>
                <c:pt idx="1177">
                  <c:v>2.47E-2</c:v>
                </c:pt>
                <c:pt idx="1178">
                  <c:v>0.2918</c:v>
                </c:pt>
                <c:pt idx="1179">
                  <c:v>0.16669999999999999</c:v>
                </c:pt>
                <c:pt idx="1180">
                  <c:v>0.16669999999999999</c:v>
                </c:pt>
                <c:pt idx="1181">
                  <c:v>0.16669999999999999</c:v>
                </c:pt>
                <c:pt idx="1182">
                  <c:v>8.8700000000000001E-2</c:v>
                </c:pt>
                <c:pt idx="1183">
                  <c:v>0.16669999999999999</c:v>
                </c:pt>
                <c:pt idx="1184">
                  <c:v>7.4200000000000002E-2</c:v>
                </c:pt>
                <c:pt idx="1185">
                  <c:v>0.16669999999999999</c:v>
                </c:pt>
                <c:pt idx="1186">
                  <c:v>7.6300000000000007E-2</c:v>
                </c:pt>
                <c:pt idx="1187">
                  <c:v>0.12989999999999999</c:v>
                </c:pt>
                <c:pt idx="1188">
                  <c:v>0.1216</c:v>
                </c:pt>
                <c:pt idx="1189">
                  <c:v>0.1031</c:v>
                </c:pt>
                <c:pt idx="1190">
                  <c:v>0.16669999999999999</c:v>
                </c:pt>
                <c:pt idx="1191">
                  <c:v>0.16669999999999999</c:v>
                </c:pt>
                <c:pt idx="1192">
                  <c:v>0.16669999999999999</c:v>
                </c:pt>
                <c:pt idx="1193">
                  <c:v>0.1031</c:v>
                </c:pt>
                <c:pt idx="1194">
                  <c:v>0.21060000000000001</c:v>
                </c:pt>
                <c:pt idx="1195">
                  <c:v>0.10929999999999999</c:v>
                </c:pt>
                <c:pt idx="1196">
                  <c:v>2.3099999999999999E-2</c:v>
                </c:pt>
                <c:pt idx="1197">
                  <c:v>0.1237</c:v>
                </c:pt>
                <c:pt idx="1198">
                  <c:v>5.3600000000000002E-2</c:v>
                </c:pt>
                <c:pt idx="1199">
                  <c:v>0.16669999999999999</c:v>
                </c:pt>
                <c:pt idx="1200">
                  <c:v>0.16669999999999999</c:v>
                </c:pt>
                <c:pt idx="1201">
                  <c:v>0.16669999999999999</c:v>
                </c:pt>
                <c:pt idx="1202">
                  <c:v>0.16669999999999999</c:v>
                </c:pt>
                <c:pt idx="1203">
                  <c:v>5.57E-2</c:v>
                </c:pt>
                <c:pt idx="1204">
                  <c:v>0.16669999999999999</c:v>
                </c:pt>
                <c:pt idx="1205">
                  <c:v>0.16669999999999999</c:v>
                </c:pt>
                <c:pt idx="1206">
                  <c:v>0.16669999999999999</c:v>
                </c:pt>
                <c:pt idx="1207">
                  <c:v>9.2799999999999994E-2</c:v>
                </c:pt>
                <c:pt idx="1208">
                  <c:v>0.16669999999999999</c:v>
                </c:pt>
                <c:pt idx="1209">
                  <c:v>8.14E-2</c:v>
                </c:pt>
                <c:pt idx="1210">
                  <c:v>0.16669999999999999</c:v>
                </c:pt>
                <c:pt idx="1211">
                  <c:v>6.1899999999999997E-2</c:v>
                </c:pt>
                <c:pt idx="1212">
                  <c:v>5.6300000000000003E-2</c:v>
                </c:pt>
                <c:pt idx="1213">
                  <c:v>0.16669999999999999</c:v>
                </c:pt>
                <c:pt idx="1214">
                  <c:v>9.2799999999999994E-2</c:v>
                </c:pt>
                <c:pt idx="1215">
                  <c:v>0.16669999999999999</c:v>
                </c:pt>
                <c:pt idx="1216">
                  <c:v>4.1000000000000003E-3</c:v>
                </c:pt>
                <c:pt idx="1217">
                  <c:v>0.16669999999999999</c:v>
                </c:pt>
                <c:pt idx="1218">
                  <c:v>4.4299999999999999E-2</c:v>
                </c:pt>
                <c:pt idx="1219">
                  <c:v>1.6500000000000001E-2</c:v>
                </c:pt>
                <c:pt idx="1220">
                  <c:v>0.16669999999999999</c:v>
                </c:pt>
                <c:pt idx="1221">
                  <c:v>0.16669999999999999</c:v>
                </c:pt>
                <c:pt idx="1222">
                  <c:v>0.16669999999999999</c:v>
                </c:pt>
                <c:pt idx="1223">
                  <c:v>0.16669999999999999</c:v>
                </c:pt>
                <c:pt idx="1224">
                  <c:v>3.61E-2</c:v>
                </c:pt>
                <c:pt idx="1225">
                  <c:v>9.2799999999999994E-2</c:v>
                </c:pt>
                <c:pt idx="1226">
                  <c:v>0.16669999999999999</c:v>
                </c:pt>
                <c:pt idx="1227">
                  <c:v>3.7100000000000001E-2</c:v>
                </c:pt>
                <c:pt idx="1228">
                  <c:v>1.6500000000000001E-2</c:v>
                </c:pt>
                <c:pt idx="1229">
                  <c:v>7.4200000000000002E-2</c:v>
                </c:pt>
                <c:pt idx="1230">
                  <c:v>0.16669999999999999</c:v>
                </c:pt>
                <c:pt idx="1231">
                  <c:v>8.0399999999999999E-2</c:v>
                </c:pt>
                <c:pt idx="1232">
                  <c:v>0.16669999999999999</c:v>
                </c:pt>
                <c:pt idx="1233">
                  <c:v>0.16669999999999999</c:v>
                </c:pt>
                <c:pt idx="1234">
                  <c:v>0.16669999999999999</c:v>
                </c:pt>
                <c:pt idx="1235">
                  <c:v>0.16669999999999999</c:v>
                </c:pt>
                <c:pt idx="1236">
                  <c:v>9.1800000000000007E-2</c:v>
                </c:pt>
                <c:pt idx="1237">
                  <c:v>0.16669999999999999</c:v>
                </c:pt>
                <c:pt idx="1238">
                  <c:v>0.51339999999999997</c:v>
                </c:pt>
                <c:pt idx="1239">
                  <c:v>1.8599999999999998E-2</c:v>
                </c:pt>
                <c:pt idx="1240">
                  <c:v>0.21340000000000001</c:v>
                </c:pt>
                <c:pt idx="1241">
                  <c:v>0.4299</c:v>
                </c:pt>
                <c:pt idx="1242">
                  <c:v>0.16669999999999999</c:v>
                </c:pt>
                <c:pt idx="1243">
                  <c:v>6.2899999999999998E-2</c:v>
                </c:pt>
                <c:pt idx="1244">
                  <c:v>0.16669999999999999</c:v>
                </c:pt>
                <c:pt idx="1245">
                  <c:v>2.2700000000000001E-2</c:v>
                </c:pt>
                <c:pt idx="1246">
                  <c:v>0.37630000000000002</c:v>
                </c:pt>
                <c:pt idx="1247">
                  <c:v>0.16669999999999999</c:v>
                </c:pt>
                <c:pt idx="1248">
                  <c:v>0.16669999999999999</c:v>
                </c:pt>
                <c:pt idx="1249">
                  <c:v>0.16669999999999999</c:v>
                </c:pt>
                <c:pt idx="1250">
                  <c:v>2.7799999999999998E-2</c:v>
                </c:pt>
                <c:pt idx="1251">
                  <c:v>0.16669999999999999</c:v>
                </c:pt>
                <c:pt idx="1252">
                  <c:v>0.16669999999999999</c:v>
                </c:pt>
                <c:pt idx="1253">
                  <c:v>0.16669999999999999</c:v>
                </c:pt>
                <c:pt idx="1254">
                  <c:v>6.08E-2</c:v>
                </c:pt>
                <c:pt idx="1255">
                  <c:v>0.38140000000000002</c:v>
                </c:pt>
                <c:pt idx="1256">
                  <c:v>6.6000000000000003E-2</c:v>
                </c:pt>
                <c:pt idx="1257">
                  <c:v>0.16669999999999999</c:v>
                </c:pt>
                <c:pt idx="1258">
                  <c:v>0.16669999999999999</c:v>
                </c:pt>
                <c:pt idx="1259">
                  <c:v>0.16669999999999999</c:v>
                </c:pt>
                <c:pt idx="1260">
                  <c:v>7.22E-2</c:v>
                </c:pt>
                <c:pt idx="1261">
                  <c:v>0.16669999999999999</c:v>
                </c:pt>
                <c:pt idx="1262">
                  <c:v>0.16669999999999999</c:v>
                </c:pt>
                <c:pt idx="1263">
                  <c:v>0.16669999999999999</c:v>
                </c:pt>
                <c:pt idx="1264">
                  <c:v>0.10150000000000001</c:v>
                </c:pt>
                <c:pt idx="1265">
                  <c:v>0.16669999999999999</c:v>
                </c:pt>
                <c:pt idx="1266">
                  <c:v>8.2000000000000007E-3</c:v>
                </c:pt>
                <c:pt idx="1267">
                  <c:v>0.16669999999999999</c:v>
                </c:pt>
                <c:pt idx="1268">
                  <c:v>0.16669999999999999</c:v>
                </c:pt>
                <c:pt idx="1269">
                  <c:v>6.6000000000000003E-2</c:v>
                </c:pt>
                <c:pt idx="1270">
                  <c:v>8.8000000000000005E-3</c:v>
                </c:pt>
                <c:pt idx="1271">
                  <c:v>8.2500000000000004E-2</c:v>
                </c:pt>
                <c:pt idx="1272">
                  <c:v>0.25979999999999998</c:v>
                </c:pt>
                <c:pt idx="1273">
                  <c:v>0.12470000000000001</c:v>
                </c:pt>
                <c:pt idx="1274">
                  <c:v>0.16669999999999999</c:v>
                </c:pt>
                <c:pt idx="1275">
                  <c:v>0.16669999999999999</c:v>
                </c:pt>
                <c:pt idx="1276">
                  <c:v>0.16669999999999999</c:v>
                </c:pt>
                <c:pt idx="1277">
                  <c:v>0.16669999999999999</c:v>
                </c:pt>
                <c:pt idx="1278">
                  <c:v>0.16669999999999999</c:v>
                </c:pt>
                <c:pt idx="1279">
                  <c:v>8.2500000000000004E-2</c:v>
                </c:pt>
                <c:pt idx="1280">
                  <c:v>7.22E-2</c:v>
                </c:pt>
                <c:pt idx="1281">
                  <c:v>0.12889999999999999</c:v>
                </c:pt>
                <c:pt idx="1282">
                  <c:v>0.16669999999999999</c:v>
                </c:pt>
                <c:pt idx="1283">
                  <c:v>0.16669999999999999</c:v>
                </c:pt>
                <c:pt idx="1284">
                  <c:v>0.16669999999999999</c:v>
                </c:pt>
                <c:pt idx="1285">
                  <c:v>0.16669999999999999</c:v>
                </c:pt>
                <c:pt idx="1286">
                  <c:v>0.16669999999999999</c:v>
                </c:pt>
                <c:pt idx="1287">
                  <c:v>0.16669999999999999</c:v>
                </c:pt>
                <c:pt idx="1288">
                  <c:v>1.6500000000000001E-2</c:v>
                </c:pt>
                <c:pt idx="1289">
                  <c:v>0.1237</c:v>
                </c:pt>
                <c:pt idx="1290">
                  <c:v>0.16669999999999999</c:v>
                </c:pt>
                <c:pt idx="1291">
                  <c:v>0.16669999999999999</c:v>
                </c:pt>
                <c:pt idx="1292">
                  <c:v>0.16669999999999999</c:v>
                </c:pt>
                <c:pt idx="1293">
                  <c:v>0.11749999999999999</c:v>
                </c:pt>
                <c:pt idx="1294">
                  <c:v>0.10979999999999999</c:v>
                </c:pt>
                <c:pt idx="1295">
                  <c:v>0.16669999999999999</c:v>
                </c:pt>
                <c:pt idx="1296">
                  <c:v>4.9500000000000002E-2</c:v>
                </c:pt>
                <c:pt idx="1297">
                  <c:v>8.2500000000000004E-2</c:v>
                </c:pt>
                <c:pt idx="1298">
                  <c:v>8.7599999999999997E-2</c:v>
                </c:pt>
                <c:pt idx="1299">
                  <c:v>0.16669999999999999</c:v>
                </c:pt>
                <c:pt idx="1300">
                  <c:v>7.22E-2</c:v>
                </c:pt>
                <c:pt idx="1301">
                  <c:v>0.2928</c:v>
                </c:pt>
                <c:pt idx="1302">
                  <c:v>0.16669999999999999</c:v>
                </c:pt>
                <c:pt idx="1303">
                  <c:v>0.16669999999999999</c:v>
                </c:pt>
                <c:pt idx="1304">
                  <c:v>0.16669999999999999</c:v>
                </c:pt>
                <c:pt idx="1305">
                  <c:v>0.16669999999999999</c:v>
                </c:pt>
                <c:pt idx="1306">
                  <c:v>0.16669999999999999</c:v>
                </c:pt>
                <c:pt idx="1307">
                  <c:v>1.24E-2</c:v>
                </c:pt>
                <c:pt idx="1308">
                  <c:v>0.16669999999999999</c:v>
                </c:pt>
                <c:pt idx="1309">
                  <c:v>0.16669999999999999</c:v>
                </c:pt>
                <c:pt idx="1310">
                  <c:v>0.16669999999999999</c:v>
                </c:pt>
                <c:pt idx="1311">
                  <c:v>9.1800000000000007E-2</c:v>
                </c:pt>
                <c:pt idx="1312">
                  <c:v>0.63039999999999996</c:v>
                </c:pt>
                <c:pt idx="1313">
                  <c:v>0.16669999999999999</c:v>
                </c:pt>
                <c:pt idx="1314">
                  <c:v>0.16669999999999999</c:v>
                </c:pt>
                <c:pt idx="1315">
                  <c:v>0.16669999999999999</c:v>
                </c:pt>
                <c:pt idx="1316">
                  <c:v>8.2000000000000007E-3</c:v>
                </c:pt>
                <c:pt idx="1317">
                  <c:v>0.1928</c:v>
                </c:pt>
                <c:pt idx="1318">
                  <c:v>0.16669999999999999</c:v>
                </c:pt>
                <c:pt idx="1319">
                  <c:v>9.0700000000000003E-2</c:v>
                </c:pt>
                <c:pt idx="1320">
                  <c:v>0.16669999999999999</c:v>
                </c:pt>
                <c:pt idx="1321">
                  <c:v>0.16669999999999999</c:v>
                </c:pt>
                <c:pt idx="1322">
                  <c:v>0.16669999999999999</c:v>
                </c:pt>
                <c:pt idx="1323">
                  <c:v>0.16669999999999999</c:v>
                </c:pt>
                <c:pt idx="1324">
                  <c:v>0.1082</c:v>
                </c:pt>
                <c:pt idx="1325">
                  <c:v>0.1082</c:v>
                </c:pt>
                <c:pt idx="1326">
                  <c:v>0.15049999999999999</c:v>
                </c:pt>
                <c:pt idx="1327">
                  <c:v>0.1021</c:v>
                </c:pt>
                <c:pt idx="1328">
                  <c:v>1.24E-2</c:v>
                </c:pt>
                <c:pt idx="1329">
                  <c:v>0.16669999999999999</c:v>
                </c:pt>
                <c:pt idx="1330">
                  <c:v>0.16669999999999999</c:v>
                </c:pt>
                <c:pt idx="1331">
                  <c:v>0.16669999999999999</c:v>
                </c:pt>
                <c:pt idx="1332">
                  <c:v>0.16669999999999999</c:v>
                </c:pt>
                <c:pt idx="1333">
                  <c:v>0.16669999999999999</c:v>
                </c:pt>
                <c:pt idx="1334">
                  <c:v>5.9799999999999999E-2</c:v>
                </c:pt>
                <c:pt idx="1335">
                  <c:v>0.16669999999999999</c:v>
                </c:pt>
                <c:pt idx="1336">
                  <c:v>0.16669999999999999</c:v>
                </c:pt>
                <c:pt idx="1337">
                  <c:v>8.2500000000000004E-2</c:v>
                </c:pt>
                <c:pt idx="1338">
                  <c:v>8.2500000000000004E-2</c:v>
                </c:pt>
                <c:pt idx="1339">
                  <c:v>0.16669999999999999</c:v>
                </c:pt>
                <c:pt idx="1340">
                  <c:v>0.16669999999999999</c:v>
                </c:pt>
                <c:pt idx="1341">
                  <c:v>0.16669999999999999</c:v>
                </c:pt>
                <c:pt idx="1342">
                  <c:v>0.16669999999999999</c:v>
                </c:pt>
                <c:pt idx="1343">
                  <c:v>0.16669999999999999</c:v>
                </c:pt>
                <c:pt idx="1344">
                  <c:v>6.1899999999999997E-2</c:v>
                </c:pt>
                <c:pt idx="1345">
                  <c:v>0.16669999999999999</c:v>
                </c:pt>
                <c:pt idx="1346">
                  <c:v>8.2000000000000007E-3</c:v>
                </c:pt>
                <c:pt idx="1347">
                  <c:v>0.1124</c:v>
                </c:pt>
                <c:pt idx="1348">
                  <c:v>0.16669999999999999</c:v>
                </c:pt>
                <c:pt idx="1349">
                  <c:v>0.16669999999999999</c:v>
                </c:pt>
                <c:pt idx="1350">
                  <c:v>3.09E-2</c:v>
                </c:pt>
                <c:pt idx="1351">
                  <c:v>0.1216</c:v>
                </c:pt>
                <c:pt idx="1352">
                  <c:v>0.16669999999999999</c:v>
                </c:pt>
                <c:pt idx="1353">
                  <c:v>0.16669999999999999</c:v>
                </c:pt>
                <c:pt idx="1354">
                  <c:v>1.24E-2</c:v>
                </c:pt>
                <c:pt idx="1355">
                  <c:v>0.16669999999999999</c:v>
                </c:pt>
                <c:pt idx="1356">
                  <c:v>0.16669999999999999</c:v>
                </c:pt>
                <c:pt idx="1357">
                  <c:v>0.1031</c:v>
                </c:pt>
                <c:pt idx="1358">
                  <c:v>2.47E-2</c:v>
                </c:pt>
                <c:pt idx="1359">
                  <c:v>2.7799999999999998E-2</c:v>
                </c:pt>
                <c:pt idx="1360">
                  <c:v>0.16669999999999999</c:v>
                </c:pt>
                <c:pt idx="1361">
                  <c:v>0.16669999999999999</c:v>
                </c:pt>
                <c:pt idx="1362">
                  <c:v>8.2500000000000004E-2</c:v>
                </c:pt>
                <c:pt idx="1363">
                  <c:v>8.2500000000000004E-2</c:v>
                </c:pt>
                <c:pt idx="1364">
                  <c:v>9.1800000000000007E-2</c:v>
                </c:pt>
                <c:pt idx="1365">
                  <c:v>3.7100000000000001E-2</c:v>
                </c:pt>
                <c:pt idx="1366">
                  <c:v>0.1227</c:v>
                </c:pt>
                <c:pt idx="1367">
                  <c:v>0.16700000000000001</c:v>
                </c:pt>
                <c:pt idx="1368">
                  <c:v>3.0999999999999999E-3</c:v>
                </c:pt>
                <c:pt idx="1369">
                  <c:v>8.4000000000000005E-2</c:v>
                </c:pt>
                <c:pt idx="1370">
                  <c:v>9.69E-2</c:v>
                </c:pt>
                <c:pt idx="1371">
                  <c:v>0.16669999999999999</c:v>
                </c:pt>
                <c:pt idx="1372">
                  <c:v>0.12470000000000001</c:v>
                </c:pt>
                <c:pt idx="1373">
                  <c:v>0.16669999999999999</c:v>
                </c:pt>
                <c:pt idx="1374">
                  <c:v>0.16669999999999999</c:v>
                </c:pt>
                <c:pt idx="1375">
                  <c:v>0.18559999999999999</c:v>
                </c:pt>
                <c:pt idx="1376">
                  <c:v>0.36080000000000001</c:v>
                </c:pt>
                <c:pt idx="1377">
                  <c:v>0.16669999999999999</c:v>
                </c:pt>
                <c:pt idx="1378">
                  <c:v>0.27179999999999999</c:v>
                </c:pt>
                <c:pt idx="1379">
                  <c:v>0.19789999999999999</c:v>
                </c:pt>
                <c:pt idx="1380">
                  <c:v>0.32269999999999999</c:v>
                </c:pt>
                <c:pt idx="1381">
                  <c:v>7.7299999999999994E-2</c:v>
                </c:pt>
                <c:pt idx="1382">
                  <c:v>0.16669999999999999</c:v>
                </c:pt>
                <c:pt idx="1383">
                  <c:v>0.16669999999999999</c:v>
                </c:pt>
                <c:pt idx="1384">
                  <c:v>0.16669999999999999</c:v>
                </c:pt>
                <c:pt idx="1385">
                  <c:v>7.6300000000000007E-2</c:v>
                </c:pt>
                <c:pt idx="1386">
                  <c:v>0.16669999999999999</c:v>
                </c:pt>
                <c:pt idx="1387">
                  <c:v>0.16669999999999999</c:v>
                </c:pt>
                <c:pt idx="1388">
                  <c:v>0.16669999999999999</c:v>
                </c:pt>
                <c:pt idx="1389">
                  <c:v>0.16669999999999999</c:v>
                </c:pt>
                <c:pt idx="1390">
                  <c:v>5.57E-2</c:v>
                </c:pt>
                <c:pt idx="1391">
                  <c:v>0.16669999999999999</c:v>
                </c:pt>
                <c:pt idx="1392">
                  <c:v>0.16669999999999999</c:v>
                </c:pt>
                <c:pt idx="1393">
                  <c:v>0.1031</c:v>
                </c:pt>
                <c:pt idx="1394">
                  <c:v>0.71189999999999998</c:v>
                </c:pt>
                <c:pt idx="1395">
                  <c:v>0.37109999999999999</c:v>
                </c:pt>
                <c:pt idx="1396">
                  <c:v>0.16669999999999999</c:v>
                </c:pt>
                <c:pt idx="1397">
                  <c:v>0.27839999999999998</c:v>
                </c:pt>
                <c:pt idx="1398">
                  <c:v>0.16669999999999999</c:v>
                </c:pt>
                <c:pt idx="1399">
                  <c:v>0.26700000000000002</c:v>
                </c:pt>
                <c:pt idx="1400">
                  <c:v>5.0500000000000003E-2</c:v>
                </c:pt>
                <c:pt idx="1401">
                  <c:v>0.15770000000000001</c:v>
                </c:pt>
                <c:pt idx="1402">
                  <c:v>8.2500000000000004E-2</c:v>
                </c:pt>
                <c:pt idx="1403">
                  <c:v>0.16669999999999999</c:v>
                </c:pt>
                <c:pt idx="1404">
                  <c:v>0.2412</c:v>
                </c:pt>
                <c:pt idx="1405">
                  <c:v>0.16669999999999999</c:v>
                </c:pt>
                <c:pt idx="1406">
                  <c:v>0.1082</c:v>
                </c:pt>
                <c:pt idx="1407">
                  <c:v>8.5599999999999996E-2</c:v>
                </c:pt>
                <c:pt idx="1408">
                  <c:v>8.0399999999999999E-2</c:v>
                </c:pt>
                <c:pt idx="1409">
                  <c:v>3.3000000000000002E-2</c:v>
                </c:pt>
                <c:pt idx="1410">
                  <c:v>7.4200000000000002E-2</c:v>
                </c:pt>
                <c:pt idx="1411">
                  <c:v>7.7299999999999994E-2</c:v>
                </c:pt>
                <c:pt idx="1412">
                  <c:v>0.16669999999999999</c:v>
                </c:pt>
                <c:pt idx="1413">
                  <c:v>0.16669999999999999</c:v>
                </c:pt>
                <c:pt idx="1414">
                  <c:v>0.16669999999999999</c:v>
                </c:pt>
                <c:pt idx="1415">
                  <c:v>0.1021</c:v>
                </c:pt>
                <c:pt idx="1416">
                  <c:v>0.16669999999999999</c:v>
                </c:pt>
                <c:pt idx="1417">
                  <c:v>0.16669999999999999</c:v>
                </c:pt>
                <c:pt idx="1418">
                  <c:v>5.7700000000000001E-2</c:v>
                </c:pt>
                <c:pt idx="1419">
                  <c:v>0.1454</c:v>
                </c:pt>
                <c:pt idx="1420">
                  <c:v>7.0099999999999996E-2</c:v>
                </c:pt>
                <c:pt idx="1421">
                  <c:v>0.16669999999999999</c:v>
                </c:pt>
                <c:pt idx="1422">
                  <c:v>0.29380000000000001</c:v>
                </c:pt>
                <c:pt idx="1423">
                  <c:v>8.2500000000000004E-2</c:v>
                </c:pt>
                <c:pt idx="1424">
                  <c:v>0.16669999999999999</c:v>
                </c:pt>
                <c:pt idx="1425">
                  <c:v>0.14849999999999999</c:v>
                </c:pt>
                <c:pt idx="1426">
                  <c:v>0.1268</c:v>
                </c:pt>
                <c:pt idx="1427">
                  <c:v>0.22409999999999999</c:v>
                </c:pt>
                <c:pt idx="1428">
                  <c:v>0.16669999999999999</c:v>
                </c:pt>
                <c:pt idx="1429">
                  <c:v>0.16669999999999999</c:v>
                </c:pt>
                <c:pt idx="1430">
                  <c:v>8.2000000000000007E-3</c:v>
                </c:pt>
                <c:pt idx="1431">
                  <c:v>0.10929999999999999</c:v>
                </c:pt>
                <c:pt idx="1432">
                  <c:v>6.4899999999999999E-2</c:v>
                </c:pt>
                <c:pt idx="1433">
                  <c:v>0.12839999999999999</c:v>
                </c:pt>
                <c:pt idx="1434">
                  <c:v>0.16669999999999999</c:v>
                </c:pt>
                <c:pt idx="1435">
                  <c:v>0.16669999999999999</c:v>
                </c:pt>
                <c:pt idx="1436">
                  <c:v>0.16669999999999999</c:v>
                </c:pt>
                <c:pt idx="1437">
                  <c:v>1.6500000000000001E-2</c:v>
                </c:pt>
                <c:pt idx="1438">
                  <c:v>8.2500000000000004E-2</c:v>
                </c:pt>
                <c:pt idx="1439">
                  <c:v>0.2959</c:v>
                </c:pt>
                <c:pt idx="1440">
                  <c:v>2.8899999999999999E-2</c:v>
                </c:pt>
                <c:pt idx="1441">
                  <c:v>0.16669999999999999</c:v>
                </c:pt>
                <c:pt idx="1442">
                  <c:v>0.16669999999999999</c:v>
                </c:pt>
                <c:pt idx="1443">
                  <c:v>0.16669999999999999</c:v>
                </c:pt>
                <c:pt idx="1444">
                  <c:v>0.46189999999999998</c:v>
                </c:pt>
                <c:pt idx="1445">
                  <c:v>0.16669999999999999</c:v>
                </c:pt>
                <c:pt idx="1446">
                  <c:v>0.1031</c:v>
                </c:pt>
                <c:pt idx="1447">
                  <c:v>1.6500000000000001E-2</c:v>
                </c:pt>
                <c:pt idx="1448">
                  <c:v>0.16669999999999999</c:v>
                </c:pt>
                <c:pt idx="1449">
                  <c:v>0.16669999999999999</c:v>
                </c:pt>
                <c:pt idx="1450">
                  <c:v>0.21129999999999999</c:v>
                </c:pt>
                <c:pt idx="1451">
                  <c:v>0.16669999999999999</c:v>
                </c:pt>
                <c:pt idx="1452">
                  <c:v>9.7900000000000001E-2</c:v>
                </c:pt>
                <c:pt idx="1453">
                  <c:v>1.24E-2</c:v>
                </c:pt>
                <c:pt idx="1454">
                  <c:v>0.16669999999999999</c:v>
                </c:pt>
                <c:pt idx="1455">
                  <c:v>0.16669999999999999</c:v>
                </c:pt>
                <c:pt idx="1456">
                  <c:v>0.16669999999999999</c:v>
                </c:pt>
                <c:pt idx="1457">
                  <c:v>0.30890000000000001</c:v>
                </c:pt>
                <c:pt idx="1458">
                  <c:v>0.16669999999999999</c:v>
                </c:pt>
                <c:pt idx="1459">
                  <c:v>0.52580000000000005</c:v>
                </c:pt>
                <c:pt idx="1460">
                  <c:v>8.0399999999999999E-2</c:v>
                </c:pt>
                <c:pt idx="1461">
                  <c:v>0.16669999999999999</c:v>
                </c:pt>
                <c:pt idx="1462">
                  <c:v>7.4200000000000002E-2</c:v>
                </c:pt>
                <c:pt idx="1463">
                  <c:v>0.13200000000000001</c:v>
                </c:pt>
                <c:pt idx="1464">
                  <c:v>0.16669999999999999</c:v>
                </c:pt>
                <c:pt idx="1465">
                  <c:v>0.16669999999999999</c:v>
                </c:pt>
                <c:pt idx="1466">
                  <c:v>0.16669999999999999</c:v>
                </c:pt>
                <c:pt idx="1467">
                  <c:v>0.21440000000000001</c:v>
                </c:pt>
                <c:pt idx="1468">
                  <c:v>0.16669999999999999</c:v>
                </c:pt>
                <c:pt idx="1469">
                  <c:v>0.16669999999999999</c:v>
                </c:pt>
                <c:pt idx="1470">
                  <c:v>0.16669999999999999</c:v>
                </c:pt>
                <c:pt idx="1471">
                  <c:v>2.3699999999999999E-2</c:v>
                </c:pt>
                <c:pt idx="1472">
                  <c:v>8.2500000000000004E-2</c:v>
                </c:pt>
                <c:pt idx="1473">
                  <c:v>0.16669999999999999</c:v>
                </c:pt>
                <c:pt idx="1474">
                  <c:v>8.2500000000000004E-2</c:v>
                </c:pt>
                <c:pt idx="1475">
                  <c:v>0.16669999999999999</c:v>
                </c:pt>
                <c:pt idx="1476">
                  <c:v>0.16669999999999999</c:v>
                </c:pt>
                <c:pt idx="1477">
                  <c:v>0.16669999999999999</c:v>
                </c:pt>
                <c:pt idx="1478">
                  <c:v>0.43509999999999999</c:v>
                </c:pt>
                <c:pt idx="1479">
                  <c:v>7.22E-2</c:v>
                </c:pt>
                <c:pt idx="1480">
                  <c:v>0.16669999999999999</c:v>
                </c:pt>
                <c:pt idx="1481">
                  <c:v>0.16669999999999999</c:v>
                </c:pt>
                <c:pt idx="1482">
                  <c:v>0.16669999999999999</c:v>
                </c:pt>
                <c:pt idx="1483">
                  <c:v>6.8000000000000005E-2</c:v>
                </c:pt>
                <c:pt idx="1484">
                  <c:v>0.16669999999999999</c:v>
                </c:pt>
                <c:pt idx="1485">
                  <c:v>7.22E-2</c:v>
                </c:pt>
                <c:pt idx="1486">
                  <c:v>0.16669999999999999</c:v>
                </c:pt>
                <c:pt idx="1487">
                  <c:v>8.5599999999999996E-2</c:v>
                </c:pt>
                <c:pt idx="1488">
                  <c:v>0.1196</c:v>
                </c:pt>
                <c:pt idx="1489">
                  <c:v>8.9700000000000002E-2</c:v>
                </c:pt>
                <c:pt idx="1490">
                  <c:v>2.41E-2</c:v>
                </c:pt>
                <c:pt idx="1491">
                  <c:v>0.16669999999999999</c:v>
                </c:pt>
                <c:pt idx="1492">
                  <c:v>0.16669999999999999</c:v>
                </c:pt>
                <c:pt idx="1493">
                  <c:v>0.16669999999999999</c:v>
                </c:pt>
                <c:pt idx="1494">
                  <c:v>9.2799999999999994E-2</c:v>
                </c:pt>
                <c:pt idx="1495">
                  <c:v>3.7100000000000001E-2</c:v>
                </c:pt>
                <c:pt idx="1496">
                  <c:v>0.1134</c:v>
                </c:pt>
                <c:pt idx="1497">
                  <c:v>0.16669999999999999</c:v>
                </c:pt>
                <c:pt idx="1498">
                  <c:v>8.2500000000000004E-2</c:v>
                </c:pt>
                <c:pt idx="1499">
                  <c:v>0.16669999999999999</c:v>
                </c:pt>
                <c:pt idx="1500">
                  <c:v>8.2500000000000004E-2</c:v>
                </c:pt>
                <c:pt idx="1501">
                  <c:v>2.3699999999999999E-2</c:v>
                </c:pt>
                <c:pt idx="1502">
                  <c:v>0.16669999999999999</c:v>
                </c:pt>
                <c:pt idx="1503">
                  <c:v>0.16669999999999999</c:v>
                </c:pt>
                <c:pt idx="1504">
                  <c:v>0.16669999999999999</c:v>
                </c:pt>
                <c:pt idx="1505">
                  <c:v>0.16239999999999999</c:v>
                </c:pt>
                <c:pt idx="1506">
                  <c:v>0.16669999999999999</c:v>
                </c:pt>
                <c:pt idx="1507">
                  <c:v>0.11650000000000001</c:v>
                </c:pt>
                <c:pt idx="1508">
                  <c:v>3.3000000000000002E-2</c:v>
                </c:pt>
                <c:pt idx="1509">
                  <c:v>0.20619999999999999</c:v>
                </c:pt>
                <c:pt idx="1510">
                  <c:v>3.6600000000000001E-2</c:v>
                </c:pt>
                <c:pt idx="1511">
                  <c:v>7.4200000000000002E-2</c:v>
                </c:pt>
                <c:pt idx="1512">
                  <c:v>0.16669999999999999</c:v>
                </c:pt>
                <c:pt idx="1513">
                  <c:v>0.21060000000000001</c:v>
                </c:pt>
                <c:pt idx="1514">
                  <c:v>0.18559999999999999</c:v>
                </c:pt>
                <c:pt idx="1515">
                  <c:v>0.16669999999999999</c:v>
                </c:pt>
                <c:pt idx="1516">
                  <c:v>0.16669999999999999</c:v>
                </c:pt>
                <c:pt idx="1517">
                  <c:v>0.10100000000000001</c:v>
                </c:pt>
                <c:pt idx="1518">
                  <c:v>0.16669999999999999</c:v>
                </c:pt>
                <c:pt idx="1519">
                  <c:v>0.16669999999999999</c:v>
                </c:pt>
                <c:pt idx="1520">
                  <c:v>6.6000000000000003E-2</c:v>
                </c:pt>
                <c:pt idx="1521">
                  <c:v>0.13109999999999999</c:v>
                </c:pt>
                <c:pt idx="1522">
                  <c:v>0.16669999999999999</c:v>
                </c:pt>
                <c:pt idx="1523">
                  <c:v>0.15770000000000001</c:v>
                </c:pt>
                <c:pt idx="1524">
                  <c:v>6.9099999999999995E-2</c:v>
                </c:pt>
                <c:pt idx="1525">
                  <c:v>0.16669999999999999</c:v>
                </c:pt>
                <c:pt idx="1526">
                  <c:v>0.16669999999999999</c:v>
                </c:pt>
                <c:pt idx="1527">
                  <c:v>0.16669999999999999</c:v>
                </c:pt>
                <c:pt idx="1528">
                  <c:v>0.16669999999999999</c:v>
                </c:pt>
                <c:pt idx="1529">
                  <c:v>1.3899999999999999E-2</c:v>
                </c:pt>
                <c:pt idx="1530">
                  <c:v>0.16669999999999999</c:v>
                </c:pt>
                <c:pt idx="1531">
                  <c:v>0.16669999999999999</c:v>
                </c:pt>
                <c:pt idx="1532">
                  <c:v>0.16669999999999999</c:v>
                </c:pt>
                <c:pt idx="1533">
                  <c:v>0.16669999999999999</c:v>
                </c:pt>
                <c:pt idx="1534">
                  <c:v>0.1031</c:v>
                </c:pt>
                <c:pt idx="1535">
                  <c:v>0.16669999999999999</c:v>
                </c:pt>
                <c:pt idx="1536">
                  <c:v>0.1227</c:v>
                </c:pt>
                <c:pt idx="1537">
                  <c:v>0.17530000000000001</c:v>
                </c:pt>
                <c:pt idx="1538">
                  <c:v>0.54430000000000001</c:v>
                </c:pt>
                <c:pt idx="1539">
                  <c:v>0.16669999999999999</c:v>
                </c:pt>
                <c:pt idx="1540">
                  <c:v>0.16669999999999999</c:v>
                </c:pt>
                <c:pt idx="1541">
                  <c:v>0.16669999999999999</c:v>
                </c:pt>
                <c:pt idx="1542">
                  <c:v>8.2500000000000004E-2</c:v>
                </c:pt>
                <c:pt idx="1543">
                  <c:v>0.16669999999999999</c:v>
                </c:pt>
                <c:pt idx="1544">
                  <c:v>0.13200000000000001</c:v>
                </c:pt>
                <c:pt idx="1545">
                  <c:v>0.24329999999999999</c:v>
                </c:pt>
                <c:pt idx="1546">
                  <c:v>4.7399999999999998E-2</c:v>
                </c:pt>
                <c:pt idx="1547">
                  <c:v>0.16669999999999999</c:v>
                </c:pt>
                <c:pt idx="1548">
                  <c:v>0.23300000000000001</c:v>
                </c:pt>
                <c:pt idx="1549">
                  <c:v>0.16669999999999999</c:v>
                </c:pt>
                <c:pt idx="1550">
                  <c:v>0.16669999999999999</c:v>
                </c:pt>
                <c:pt idx="1551">
                  <c:v>0.14330000000000001</c:v>
                </c:pt>
                <c:pt idx="1552">
                  <c:v>0.1237</c:v>
                </c:pt>
                <c:pt idx="1553">
                  <c:v>0.16669999999999999</c:v>
                </c:pt>
                <c:pt idx="1554">
                  <c:v>3.5099999999999999E-2</c:v>
                </c:pt>
                <c:pt idx="1555">
                  <c:v>0.16669999999999999</c:v>
                </c:pt>
                <c:pt idx="1556">
                  <c:v>0.16669999999999999</c:v>
                </c:pt>
                <c:pt idx="1557">
                  <c:v>0.15260000000000001</c:v>
                </c:pt>
                <c:pt idx="1558">
                  <c:v>0.16669999999999999</c:v>
                </c:pt>
                <c:pt idx="1559">
                  <c:v>8.2500000000000004E-2</c:v>
                </c:pt>
                <c:pt idx="1560">
                  <c:v>1.6500000000000001E-2</c:v>
                </c:pt>
                <c:pt idx="1561">
                  <c:v>8.2000000000000007E-3</c:v>
                </c:pt>
                <c:pt idx="1562">
                  <c:v>6.3399999999999998E-2</c:v>
                </c:pt>
                <c:pt idx="1563">
                  <c:v>0.16669999999999999</c:v>
                </c:pt>
                <c:pt idx="1564">
                  <c:v>9.0700000000000003E-2</c:v>
                </c:pt>
                <c:pt idx="1565">
                  <c:v>0.16669999999999999</c:v>
                </c:pt>
                <c:pt idx="1566">
                  <c:v>0.19789999999999999</c:v>
                </c:pt>
                <c:pt idx="1567">
                  <c:v>7.22E-2</c:v>
                </c:pt>
                <c:pt idx="1568">
                  <c:v>0.2278</c:v>
                </c:pt>
                <c:pt idx="1569">
                  <c:v>2.47E-2</c:v>
                </c:pt>
                <c:pt idx="1570">
                  <c:v>8.5599999999999996E-2</c:v>
                </c:pt>
                <c:pt idx="1571">
                  <c:v>0.1134</c:v>
                </c:pt>
                <c:pt idx="1572">
                  <c:v>0.1835</c:v>
                </c:pt>
                <c:pt idx="1573">
                  <c:v>7.22E-2</c:v>
                </c:pt>
                <c:pt idx="1574">
                  <c:v>2.2700000000000001E-2</c:v>
                </c:pt>
                <c:pt idx="1575">
                  <c:v>0.16669999999999999</c:v>
                </c:pt>
                <c:pt idx="1576">
                  <c:v>0.1232</c:v>
                </c:pt>
                <c:pt idx="1577">
                  <c:v>0.16669999999999999</c:v>
                </c:pt>
                <c:pt idx="1578">
                  <c:v>0.1216</c:v>
                </c:pt>
                <c:pt idx="1579">
                  <c:v>0.25769999999999998</c:v>
                </c:pt>
                <c:pt idx="1580">
                  <c:v>8.8099999999999998E-2</c:v>
                </c:pt>
                <c:pt idx="1581">
                  <c:v>0.16669999999999999</c:v>
                </c:pt>
                <c:pt idx="1582">
                  <c:v>0.16669999999999999</c:v>
                </c:pt>
                <c:pt idx="1583">
                  <c:v>0.1031</c:v>
                </c:pt>
                <c:pt idx="1584">
                  <c:v>0.42059999999999997</c:v>
                </c:pt>
                <c:pt idx="1585">
                  <c:v>0.13300000000000001</c:v>
                </c:pt>
                <c:pt idx="1586">
                  <c:v>0.16669999999999999</c:v>
                </c:pt>
                <c:pt idx="1587">
                  <c:v>0.16669999999999999</c:v>
                </c:pt>
                <c:pt idx="1588">
                  <c:v>0.10050000000000001</c:v>
                </c:pt>
                <c:pt idx="1589">
                  <c:v>0.16669999999999999</c:v>
                </c:pt>
                <c:pt idx="1590">
                  <c:v>8.2500000000000004E-2</c:v>
                </c:pt>
                <c:pt idx="1591">
                  <c:v>0.16669999999999999</c:v>
                </c:pt>
                <c:pt idx="1592">
                  <c:v>8.2000000000000007E-3</c:v>
                </c:pt>
                <c:pt idx="1593">
                  <c:v>8.2500000000000004E-2</c:v>
                </c:pt>
                <c:pt idx="1594">
                  <c:v>0.16669999999999999</c:v>
                </c:pt>
                <c:pt idx="1595">
                  <c:v>8.2500000000000004E-2</c:v>
                </c:pt>
                <c:pt idx="1596">
                  <c:v>0.16669999999999999</c:v>
                </c:pt>
                <c:pt idx="1597">
                  <c:v>0.16669999999999999</c:v>
                </c:pt>
                <c:pt idx="1598">
                  <c:v>0.1237</c:v>
                </c:pt>
                <c:pt idx="1599">
                  <c:v>0.16669999999999999</c:v>
                </c:pt>
                <c:pt idx="1600">
                  <c:v>2.2700000000000001E-2</c:v>
                </c:pt>
                <c:pt idx="1601">
                  <c:v>7.7299999999999994E-2</c:v>
                </c:pt>
                <c:pt idx="1602">
                  <c:v>0.16669999999999999</c:v>
                </c:pt>
                <c:pt idx="1603">
                  <c:v>0.16669999999999999</c:v>
                </c:pt>
                <c:pt idx="1604">
                  <c:v>0.16669999999999999</c:v>
                </c:pt>
                <c:pt idx="1605">
                  <c:v>0.16669999999999999</c:v>
                </c:pt>
                <c:pt idx="1606">
                  <c:v>8.6599999999999996E-2</c:v>
                </c:pt>
                <c:pt idx="1607">
                  <c:v>0.16669999999999999</c:v>
                </c:pt>
                <c:pt idx="1608">
                  <c:v>4.6899999999999997E-2</c:v>
                </c:pt>
                <c:pt idx="1609">
                  <c:v>0.16669999999999999</c:v>
                </c:pt>
                <c:pt idx="1610">
                  <c:v>0.16669999999999999</c:v>
                </c:pt>
                <c:pt idx="1611">
                  <c:v>1.8599999999999998E-2</c:v>
                </c:pt>
                <c:pt idx="1612">
                  <c:v>1.24E-2</c:v>
                </c:pt>
                <c:pt idx="1613">
                  <c:v>0.16669999999999999</c:v>
                </c:pt>
                <c:pt idx="1614">
                  <c:v>0.16669999999999999</c:v>
                </c:pt>
                <c:pt idx="1615">
                  <c:v>0.16669999999999999</c:v>
                </c:pt>
                <c:pt idx="1616">
                  <c:v>5.8799999999999998E-2</c:v>
                </c:pt>
                <c:pt idx="1617">
                  <c:v>0.16669999999999999</c:v>
                </c:pt>
                <c:pt idx="1618">
                  <c:v>0.16669999999999999</c:v>
                </c:pt>
                <c:pt idx="1619">
                  <c:v>0.16669999999999999</c:v>
                </c:pt>
                <c:pt idx="1620">
                  <c:v>0.16669999999999999</c:v>
                </c:pt>
                <c:pt idx="1621">
                  <c:v>0.13300000000000001</c:v>
                </c:pt>
                <c:pt idx="1622">
                  <c:v>0.10539999999999999</c:v>
                </c:pt>
                <c:pt idx="1623">
                  <c:v>0.16669999999999999</c:v>
                </c:pt>
                <c:pt idx="1624">
                  <c:v>0.22450000000000001</c:v>
                </c:pt>
                <c:pt idx="1625">
                  <c:v>9.9000000000000005E-2</c:v>
                </c:pt>
                <c:pt idx="1626">
                  <c:v>0.16669999999999999</c:v>
                </c:pt>
                <c:pt idx="1627">
                  <c:v>0.16669999999999999</c:v>
                </c:pt>
                <c:pt idx="1628">
                  <c:v>0.16669999999999999</c:v>
                </c:pt>
                <c:pt idx="1629">
                  <c:v>0.62680000000000002</c:v>
                </c:pt>
                <c:pt idx="1630">
                  <c:v>0.3876</c:v>
                </c:pt>
                <c:pt idx="1631">
                  <c:v>0.16669999999999999</c:v>
                </c:pt>
                <c:pt idx="1632">
                  <c:v>0.1706</c:v>
                </c:pt>
                <c:pt idx="1633">
                  <c:v>0.20519999999999999</c:v>
                </c:pt>
                <c:pt idx="1634">
                  <c:v>6.1899999999999997E-2</c:v>
                </c:pt>
                <c:pt idx="1635">
                  <c:v>0.16669999999999999</c:v>
                </c:pt>
                <c:pt idx="1636">
                  <c:v>0.16669999999999999</c:v>
                </c:pt>
                <c:pt idx="1637">
                  <c:v>8.2000000000000007E-3</c:v>
                </c:pt>
                <c:pt idx="1638">
                  <c:v>0.16669999999999999</c:v>
                </c:pt>
                <c:pt idx="1639">
                  <c:v>0.1227</c:v>
                </c:pt>
                <c:pt idx="1640">
                  <c:v>0.1082</c:v>
                </c:pt>
                <c:pt idx="1641">
                  <c:v>7.3200000000000001E-2</c:v>
                </c:pt>
                <c:pt idx="1642">
                  <c:v>0.16669999999999999</c:v>
                </c:pt>
                <c:pt idx="1643">
                  <c:v>0.16669999999999999</c:v>
                </c:pt>
                <c:pt idx="1644">
                  <c:v>0.1237</c:v>
                </c:pt>
                <c:pt idx="1645">
                  <c:v>0.16669999999999999</c:v>
                </c:pt>
                <c:pt idx="1646">
                  <c:v>0.16669999999999999</c:v>
                </c:pt>
                <c:pt idx="1647">
                  <c:v>0.1464</c:v>
                </c:pt>
                <c:pt idx="1648">
                  <c:v>0.16669999999999999</c:v>
                </c:pt>
                <c:pt idx="1649">
                  <c:v>7.7299999999999994E-2</c:v>
                </c:pt>
                <c:pt idx="1650">
                  <c:v>0.1082</c:v>
                </c:pt>
                <c:pt idx="1651">
                  <c:v>0.1948</c:v>
                </c:pt>
                <c:pt idx="1652">
                  <c:v>8.2500000000000004E-2</c:v>
                </c:pt>
                <c:pt idx="1653">
                  <c:v>0.16669999999999999</c:v>
                </c:pt>
                <c:pt idx="1654">
                  <c:v>0.14849999999999999</c:v>
                </c:pt>
                <c:pt idx="1655">
                  <c:v>0.16669999999999999</c:v>
                </c:pt>
                <c:pt idx="1656">
                  <c:v>0.16669999999999999</c:v>
                </c:pt>
                <c:pt idx="1657">
                  <c:v>0.16669999999999999</c:v>
                </c:pt>
                <c:pt idx="1658">
                  <c:v>0.85309999999999997</c:v>
                </c:pt>
                <c:pt idx="1659">
                  <c:v>0.16669999999999999</c:v>
                </c:pt>
                <c:pt idx="1660">
                  <c:v>0.16669999999999999</c:v>
                </c:pt>
                <c:pt idx="1661">
                  <c:v>9.2799999999999994E-2</c:v>
                </c:pt>
                <c:pt idx="1662">
                  <c:v>7.22E-2</c:v>
                </c:pt>
                <c:pt idx="1663">
                  <c:v>0.16669999999999999</c:v>
                </c:pt>
                <c:pt idx="1664">
                  <c:v>0.16669999999999999</c:v>
                </c:pt>
                <c:pt idx="1665">
                  <c:v>0.16669999999999999</c:v>
                </c:pt>
                <c:pt idx="1666">
                  <c:v>0.16669999999999999</c:v>
                </c:pt>
                <c:pt idx="1667">
                  <c:v>0.16669999999999999</c:v>
                </c:pt>
                <c:pt idx="1668">
                  <c:v>6.1199999999999997E-2</c:v>
                </c:pt>
                <c:pt idx="1669">
                  <c:v>0.16669999999999999</c:v>
                </c:pt>
                <c:pt idx="1670">
                  <c:v>0.22159999999999999</c:v>
                </c:pt>
                <c:pt idx="1671">
                  <c:v>8.2000000000000007E-3</c:v>
                </c:pt>
                <c:pt idx="1672">
                  <c:v>0.16669999999999999</c:v>
                </c:pt>
                <c:pt idx="1673">
                  <c:v>0.16669999999999999</c:v>
                </c:pt>
                <c:pt idx="1674">
                  <c:v>0.21029999999999999</c:v>
                </c:pt>
                <c:pt idx="1675">
                  <c:v>0.1113</c:v>
                </c:pt>
                <c:pt idx="1676">
                  <c:v>4.9500000000000002E-2</c:v>
                </c:pt>
                <c:pt idx="1677">
                  <c:v>0.51959999999999995</c:v>
                </c:pt>
                <c:pt idx="1678">
                  <c:v>8.2500000000000004E-2</c:v>
                </c:pt>
                <c:pt idx="1679">
                  <c:v>2.0999999999999999E-3</c:v>
                </c:pt>
                <c:pt idx="1680">
                  <c:v>0.52780000000000005</c:v>
                </c:pt>
                <c:pt idx="1681">
                  <c:v>0.16669999999999999</c:v>
                </c:pt>
                <c:pt idx="1682">
                  <c:v>0.1474</c:v>
                </c:pt>
                <c:pt idx="1683">
                  <c:v>0.16669999999999999</c:v>
                </c:pt>
                <c:pt idx="1684">
                  <c:v>0.4</c:v>
                </c:pt>
                <c:pt idx="1685">
                  <c:v>0.16669999999999999</c:v>
                </c:pt>
                <c:pt idx="1686">
                  <c:v>8.9700000000000002E-2</c:v>
                </c:pt>
                <c:pt idx="1687">
                  <c:v>0.16669999999999999</c:v>
                </c:pt>
                <c:pt idx="1688">
                  <c:v>0.16669999999999999</c:v>
                </c:pt>
                <c:pt idx="1689">
                  <c:v>0.16669999999999999</c:v>
                </c:pt>
                <c:pt idx="1690">
                  <c:v>0.16669999999999999</c:v>
                </c:pt>
                <c:pt idx="1691">
                  <c:v>6.1899999999999997E-2</c:v>
                </c:pt>
                <c:pt idx="1692">
                  <c:v>0.16669999999999999</c:v>
                </c:pt>
                <c:pt idx="1693">
                  <c:v>0.39179999999999998</c:v>
                </c:pt>
                <c:pt idx="1694">
                  <c:v>0.16669999999999999</c:v>
                </c:pt>
                <c:pt idx="1695">
                  <c:v>8.2000000000000007E-3</c:v>
                </c:pt>
                <c:pt idx="1696">
                  <c:v>7.22E-2</c:v>
                </c:pt>
                <c:pt idx="1697">
                  <c:v>0.16669999999999999</c:v>
                </c:pt>
                <c:pt idx="1698">
                  <c:v>0.16669999999999999</c:v>
                </c:pt>
                <c:pt idx="1699">
                  <c:v>6.3899999999999998E-2</c:v>
                </c:pt>
                <c:pt idx="1700">
                  <c:v>1.6500000000000001E-2</c:v>
                </c:pt>
                <c:pt idx="1701">
                  <c:v>6.1899999999999997E-2</c:v>
                </c:pt>
                <c:pt idx="1702">
                  <c:v>7.5800000000000006E-2</c:v>
                </c:pt>
                <c:pt idx="1703">
                  <c:v>0.16669999999999999</c:v>
                </c:pt>
                <c:pt idx="1704">
                  <c:v>6.1899999999999997E-2</c:v>
                </c:pt>
                <c:pt idx="1705">
                  <c:v>0.58660000000000001</c:v>
                </c:pt>
                <c:pt idx="1706">
                  <c:v>0.1845</c:v>
                </c:pt>
                <c:pt idx="1707">
                  <c:v>0.16669999999999999</c:v>
                </c:pt>
                <c:pt idx="1708">
                  <c:v>0.16669999999999999</c:v>
                </c:pt>
                <c:pt idx="1709">
                  <c:v>0.37840000000000001</c:v>
                </c:pt>
                <c:pt idx="1710">
                  <c:v>9.0700000000000003E-2</c:v>
                </c:pt>
                <c:pt idx="1711">
                  <c:v>0.16669999999999999</c:v>
                </c:pt>
                <c:pt idx="1712">
                  <c:v>0.16669999999999999</c:v>
                </c:pt>
                <c:pt idx="1713">
                  <c:v>0.16669999999999999</c:v>
                </c:pt>
                <c:pt idx="1714">
                  <c:v>0.16669999999999999</c:v>
                </c:pt>
                <c:pt idx="1715">
                  <c:v>0.16669999999999999</c:v>
                </c:pt>
                <c:pt idx="1716">
                  <c:v>6.7000000000000004E-2</c:v>
                </c:pt>
                <c:pt idx="1717">
                  <c:v>9.2799999999999994E-2</c:v>
                </c:pt>
                <c:pt idx="1718">
                  <c:v>0.16669999999999999</c:v>
                </c:pt>
                <c:pt idx="1719">
                  <c:v>1.6500000000000001E-2</c:v>
                </c:pt>
                <c:pt idx="1720">
                  <c:v>0.16669999999999999</c:v>
                </c:pt>
                <c:pt idx="1721">
                  <c:v>0.16669999999999999</c:v>
                </c:pt>
                <c:pt idx="1722">
                  <c:v>0.16669999999999999</c:v>
                </c:pt>
                <c:pt idx="1723">
                  <c:v>7.4200000000000002E-2</c:v>
                </c:pt>
                <c:pt idx="1724">
                  <c:v>0.29070000000000001</c:v>
                </c:pt>
                <c:pt idx="1725">
                  <c:v>0.16669999999999999</c:v>
                </c:pt>
                <c:pt idx="1726">
                  <c:v>0.3039</c:v>
                </c:pt>
                <c:pt idx="1727">
                  <c:v>1.24E-2</c:v>
                </c:pt>
                <c:pt idx="1728">
                  <c:v>0.16669999999999999</c:v>
                </c:pt>
                <c:pt idx="1729">
                  <c:v>0.16669999999999999</c:v>
                </c:pt>
                <c:pt idx="1730">
                  <c:v>0.16669999999999999</c:v>
                </c:pt>
                <c:pt idx="1731">
                  <c:v>1.6500000000000001E-2</c:v>
                </c:pt>
                <c:pt idx="1732">
                  <c:v>0.16669999999999999</c:v>
                </c:pt>
                <c:pt idx="1733">
                  <c:v>0.16669999999999999</c:v>
                </c:pt>
                <c:pt idx="1734">
                  <c:v>0.16669999999999999</c:v>
                </c:pt>
                <c:pt idx="1735">
                  <c:v>0.16669999999999999</c:v>
                </c:pt>
                <c:pt idx="1736">
                  <c:v>1.55E-2</c:v>
                </c:pt>
                <c:pt idx="1737">
                  <c:v>5.9799999999999999E-2</c:v>
                </c:pt>
                <c:pt idx="1738">
                  <c:v>0.16669999999999999</c:v>
                </c:pt>
                <c:pt idx="1739">
                  <c:v>0.16669999999999999</c:v>
                </c:pt>
                <c:pt idx="1740">
                  <c:v>0.16669999999999999</c:v>
                </c:pt>
                <c:pt idx="1741">
                  <c:v>5.57E-2</c:v>
                </c:pt>
                <c:pt idx="1742">
                  <c:v>0.17319999999999999</c:v>
                </c:pt>
                <c:pt idx="1743">
                  <c:v>0.14849999999999999</c:v>
                </c:pt>
                <c:pt idx="1744">
                  <c:v>0.16669999999999999</c:v>
                </c:pt>
                <c:pt idx="1745">
                  <c:v>0.16669999999999999</c:v>
                </c:pt>
                <c:pt idx="1746">
                  <c:v>0.16669999999999999</c:v>
                </c:pt>
                <c:pt idx="1747">
                  <c:v>0.2278</c:v>
                </c:pt>
                <c:pt idx="1748">
                  <c:v>0.16669999999999999</c:v>
                </c:pt>
                <c:pt idx="1749">
                  <c:v>0.3649</c:v>
                </c:pt>
                <c:pt idx="1750">
                  <c:v>0.16669999999999999</c:v>
                </c:pt>
                <c:pt idx="1751">
                  <c:v>0.23710000000000001</c:v>
                </c:pt>
                <c:pt idx="1752">
                  <c:v>0.16669999999999999</c:v>
                </c:pt>
                <c:pt idx="1753">
                  <c:v>0.16669999999999999</c:v>
                </c:pt>
                <c:pt idx="1754">
                  <c:v>0.16669999999999999</c:v>
                </c:pt>
                <c:pt idx="1755">
                  <c:v>7.22E-2</c:v>
                </c:pt>
                <c:pt idx="1756">
                  <c:v>0.16669999999999999</c:v>
                </c:pt>
                <c:pt idx="1757">
                  <c:v>0.36699999999999999</c:v>
                </c:pt>
                <c:pt idx="1758">
                  <c:v>0.16669999999999999</c:v>
                </c:pt>
                <c:pt idx="1759">
                  <c:v>0.10100000000000001</c:v>
                </c:pt>
                <c:pt idx="1760">
                  <c:v>0.2031</c:v>
                </c:pt>
                <c:pt idx="1761">
                  <c:v>0.1031</c:v>
                </c:pt>
                <c:pt idx="1762">
                  <c:v>0.16669999999999999</c:v>
                </c:pt>
                <c:pt idx="1763">
                  <c:v>1.8599999999999998E-2</c:v>
                </c:pt>
                <c:pt idx="1764">
                  <c:v>5.1499999999999997E-2</c:v>
                </c:pt>
                <c:pt idx="1765">
                  <c:v>0.1021</c:v>
                </c:pt>
                <c:pt idx="1766">
                  <c:v>1.24E-2</c:v>
                </c:pt>
                <c:pt idx="1767">
                  <c:v>0.16669999999999999</c:v>
                </c:pt>
                <c:pt idx="1768">
                  <c:v>0.16669999999999999</c:v>
                </c:pt>
                <c:pt idx="1769">
                  <c:v>0.27939999999999998</c:v>
                </c:pt>
                <c:pt idx="1770">
                  <c:v>8.2000000000000007E-3</c:v>
                </c:pt>
                <c:pt idx="1771">
                  <c:v>0.16669999999999999</c:v>
                </c:pt>
                <c:pt idx="1772">
                  <c:v>8.2500000000000004E-2</c:v>
                </c:pt>
                <c:pt idx="1773">
                  <c:v>6.9099999999999995E-2</c:v>
                </c:pt>
                <c:pt idx="1774">
                  <c:v>0.16669999999999999</c:v>
                </c:pt>
                <c:pt idx="1775">
                  <c:v>0.16669999999999999</c:v>
                </c:pt>
                <c:pt idx="1776">
                  <c:v>0.16669999999999999</c:v>
                </c:pt>
                <c:pt idx="1777">
                  <c:v>0.16669999999999999</c:v>
                </c:pt>
                <c:pt idx="1778">
                  <c:v>0.1052</c:v>
                </c:pt>
                <c:pt idx="1779">
                  <c:v>0.16669999999999999</c:v>
                </c:pt>
                <c:pt idx="1780">
                  <c:v>8.2500000000000004E-2</c:v>
                </c:pt>
                <c:pt idx="1781">
                  <c:v>0.16669999999999999</c:v>
                </c:pt>
                <c:pt idx="1782">
                  <c:v>0.16669999999999999</c:v>
                </c:pt>
                <c:pt idx="1783">
                  <c:v>6.1899999999999997E-2</c:v>
                </c:pt>
                <c:pt idx="1784">
                  <c:v>4.9500000000000002E-2</c:v>
                </c:pt>
                <c:pt idx="1785">
                  <c:v>0.16669999999999999</c:v>
                </c:pt>
                <c:pt idx="1786">
                  <c:v>0.1124</c:v>
                </c:pt>
                <c:pt idx="1787">
                  <c:v>3.9199999999999999E-2</c:v>
                </c:pt>
                <c:pt idx="1788">
                  <c:v>0.16669999999999999</c:v>
                </c:pt>
                <c:pt idx="1789">
                  <c:v>0.1381</c:v>
                </c:pt>
                <c:pt idx="1790">
                  <c:v>0.16669999999999999</c:v>
                </c:pt>
                <c:pt idx="1791">
                  <c:v>0.12989999999999999</c:v>
                </c:pt>
                <c:pt idx="1792">
                  <c:v>0.1031</c:v>
                </c:pt>
                <c:pt idx="1793">
                  <c:v>2.06E-2</c:v>
                </c:pt>
                <c:pt idx="1794">
                  <c:v>7.5300000000000006E-2</c:v>
                </c:pt>
                <c:pt idx="1795">
                  <c:v>0.19689999999999999</c:v>
                </c:pt>
                <c:pt idx="1796">
                  <c:v>6.6000000000000003E-2</c:v>
                </c:pt>
                <c:pt idx="1797">
                  <c:v>0.24429999999999999</c:v>
                </c:pt>
                <c:pt idx="1798">
                  <c:v>0.16669999999999999</c:v>
                </c:pt>
                <c:pt idx="1799">
                  <c:v>0.16669999999999999</c:v>
                </c:pt>
                <c:pt idx="1800">
                  <c:v>0.16669999999999999</c:v>
                </c:pt>
                <c:pt idx="1801">
                  <c:v>4.7399999999999998E-2</c:v>
                </c:pt>
                <c:pt idx="1802">
                  <c:v>0.16669999999999999</c:v>
                </c:pt>
                <c:pt idx="1803">
                  <c:v>0.16669999999999999</c:v>
                </c:pt>
                <c:pt idx="1804">
                  <c:v>8.0399999999999999E-2</c:v>
                </c:pt>
                <c:pt idx="1805">
                  <c:v>0.16669999999999999</c:v>
                </c:pt>
                <c:pt idx="1806">
                  <c:v>0.32679999999999998</c:v>
                </c:pt>
                <c:pt idx="1807">
                  <c:v>7.7299999999999994E-2</c:v>
                </c:pt>
                <c:pt idx="1808">
                  <c:v>0.39279999999999998</c:v>
                </c:pt>
                <c:pt idx="1809">
                  <c:v>0.16669999999999999</c:v>
                </c:pt>
                <c:pt idx="1810">
                  <c:v>9.2799999999999994E-2</c:v>
                </c:pt>
                <c:pt idx="1811">
                  <c:v>0.16669999999999999</c:v>
                </c:pt>
                <c:pt idx="1812">
                  <c:v>0.16669999999999999</c:v>
                </c:pt>
                <c:pt idx="1813">
                  <c:v>0.16669999999999999</c:v>
                </c:pt>
                <c:pt idx="1814">
                  <c:v>8.6599999999999996E-2</c:v>
                </c:pt>
                <c:pt idx="1815">
                  <c:v>4.6399999999999997E-2</c:v>
                </c:pt>
                <c:pt idx="1816">
                  <c:v>1.6500000000000001E-2</c:v>
                </c:pt>
                <c:pt idx="1817">
                  <c:v>0.16669999999999999</c:v>
                </c:pt>
                <c:pt idx="1818">
                  <c:v>5.1999999999999998E-3</c:v>
                </c:pt>
                <c:pt idx="1819">
                  <c:v>0.27110000000000001</c:v>
                </c:pt>
                <c:pt idx="1820">
                  <c:v>5.4600000000000003E-2</c:v>
                </c:pt>
                <c:pt idx="1821">
                  <c:v>0.16669999999999999</c:v>
                </c:pt>
                <c:pt idx="1822">
                  <c:v>0.16669999999999999</c:v>
                </c:pt>
                <c:pt idx="1823">
                  <c:v>0.17730000000000001</c:v>
                </c:pt>
                <c:pt idx="1824">
                  <c:v>0.14019999999999999</c:v>
                </c:pt>
                <c:pt idx="1825">
                  <c:v>0.16669999999999999</c:v>
                </c:pt>
                <c:pt idx="1826">
                  <c:v>0.3175</c:v>
                </c:pt>
                <c:pt idx="1827">
                  <c:v>0.16669999999999999</c:v>
                </c:pt>
                <c:pt idx="1828">
                  <c:v>0.16669999999999999</c:v>
                </c:pt>
                <c:pt idx="1829">
                  <c:v>0.12989999999999999</c:v>
                </c:pt>
                <c:pt idx="1830">
                  <c:v>8.2500000000000004E-2</c:v>
                </c:pt>
                <c:pt idx="1831">
                  <c:v>0.29480000000000001</c:v>
                </c:pt>
                <c:pt idx="1832">
                  <c:v>0.16669999999999999</c:v>
                </c:pt>
                <c:pt idx="1833">
                  <c:v>0.16669999999999999</c:v>
                </c:pt>
                <c:pt idx="1834">
                  <c:v>9.0700000000000003E-2</c:v>
                </c:pt>
                <c:pt idx="1835">
                  <c:v>0.16669999999999999</c:v>
                </c:pt>
                <c:pt idx="1836">
                  <c:v>0.16669999999999999</c:v>
                </c:pt>
                <c:pt idx="1837">
                  <c:v>1.24E-2</c:v>
                </c:pt>
                <c:pt idx="1838">
                  <c:v>0.16669999999999999</c:v>
                </c:pt>
                <c:pt idx="1839">
                  <c:v>4.1200000000000001E-2</c:v>
                </c:pt>
                <c:pt idx="1840">
                  <c:v>0.25459999999999999</c:v>
                </c:pt>
                <c:pt idx="1841">
                  <c:v>0.33510000000000001</c:v>
                </c:pt>
                <c:pt idx="1842">
                  <c:v>0.16669999999999999</c:v>
                </c:pt>
                <c:pt idx="1843">
                  <c:v>0.2072</c:v>
                </c:pt>
                <c:pt idx="1844">
                  <c:v>0.16669999999999999</c:v>
                </c:pt>
                <c:pt idx="1845">
                  <c:v>0.16669999999999999</c:v>
                </c:pt>
                <c:pt idx="1846">
                  <c:v>0.1948</c:v>
                </c:pt>
                <c:pt idx="1847">
                  <c:v>0.1258</c:v>
                </c:pt>
                <c:pt idx="1848">
                  <c:v>0.16669999999999999</c:v>
                </c:pt>
                <c:pt idx="1849">
                  <c:v>0.16669999999999999</c:v>
                </c:pt>
                <c:pt idx="1850">
                  <c:v>8.2500000000000004E-2</c:v>
                </c:pt>
                <c:pt idx="1851">
                  <c:v>7.22E-2</c:v>
                </c:pt>
                <c:pt idx="1852">
                  <c:v>0.16669999999999999</c:v>
                </c:pt>
                <c:pt idx="1853">
                  <c:v>0.16669999999999999</c:v>
                </c:pt>
                <c:pt idx="1854">
                  <c:v>7.5300000000000006E-2</c:v>
                </c:pt>
                <c:pt idx="1855">
                  <c:v>0.16669999999999999</c:v>
                </c:pt>
                <c:pt idx="1856">
                  <c:v>0.1237</c:v>
                </c:pt>
                <c:pt idx="1857">
                  <c:v>6.1899999999999997E-2</c:v>
                </c:pt>
                <c:pt idx="1858">
                  <c:v>0.25879999999999997</c:v>
                </c:pt>
                <c:pt idx="1859">
                  <c:v>0.16669999999999999</c:v>
                </c:pt>
                <c:pt idx="1860">
                  <c:v>8.4500000000000006E-2</c:v>
                </c:pt>
                <c:pt idx="1861">
                  <c:v>4.9500000000000002E-2</c:v>
                </c:pt>
                <c:pt idx="1862">
                  <c:v>0.16669999999999999</c:v>
                </c:pt>
                <c:pt idx="1863">
                  <c:v>0.16669999999999999</c:v>
                </c:pt>
                <c:pt idx="1864">
                  <c:v>4.9500000000000002E-2</c:v>
                </c:pt>
                <c:pt idx="1865">
                  <c:v>0.3392</c:v>
                </c:pt>
                <c:pt idx="1866">
                  <c:v>0.2165</c:v>
                </c:pt>
                <c:pt idx="1867">
                  <c:v>0.16669999999999999</c:v>
                </c:pt>
                <c:pt idx="1868">
                  <c:v>0.16669999999999999</c:v>
                </c:pt>
                <c:pt idx="1869">
                  <c:v>0.16669999999999999</c:v>
                </c:pt>
                <c:pt idx="1870">
                  <c:v>9.2999999999999992E-3</c:v>
                </c:pt>
                <c:pt idx="1871">
                  <c:v>0.16669999999999999</c:v>
                </c:pt>
                <c:pt idx="1872">
                  <c:v>0.2969</c:v>
                </c:pt>
                <c:pt idx="1873">
                  <c:v>0.16669999999999999</c:v>
                </c:pt>
                <c:pt idx="1874">
                  <c:v>0.16669999999999999</c:v>
                </c:pt>
                <c:pt idx="1875">
                  <c:v>0.16669999999999999</c:v>
                </c:pt>
                <c:pt idx="1876">
                  <c:v>0.16669999999999999</c:v>
                </c:pt>
                <c:pt idx="1877">
                  <c:v>0.16669999999999999</c:v>
                </c:pt>
                <c:pt idx="1878">
                  <c:v>0.16669999999999999</c:v>
                </c:pt>
                <c:pt idx="1879">
                  <c:v>7.7299999999999994E-2</c:v>
                </c:pt>
                <c:pt idx="1880">
                  <c:v>0.16669999999999999</c:v>
                </c:pt>
                <c:pt idx="1881">
                  <c:v>0.16669999999999999</c:v>
                </c:pt>
                <c:pt idx="1882">
                  <c:v>0.25259999999999999</c:v>
                </c:pt>
                <c:pt idx="1883">
                  <c:v>0.1031</c:v>
                </c:pt>
                <c:pt idx="1884">
                  <c:v>0.16669999999999999</c:v>
                </c:pt>
                <c:pt idx="1885">
                  <c:v>0.13089999999999999</c:v>
                </c:pt>
                <c:pt idx="1886">
                  <c:v>0.16669999999999999</c:v>
                </c:pt>
                <c:pt idx="1887">
                  <c:v>7.4200000000000002E-2</c:v>
                </c:pt>
                <c:pt idx="1888">
                  <c:v>0.16669999999999999</c:v>
                </c:pt>
                <c:pt idx="1889">
                  <c:v>0.16669999999999999</c:v>
                </c:pt>
                <c:pt idx="1890">
                  <c:v>0.2959</c:v>
                </c:pt>
                <c:pt idx="1891">
                  <c:v>0.1079</c:v>
                </c:pt>
                <c:pt idx="1892">
                  <c:v>4.5400000000000003E-2</c:v>
                </c:pt>
                <c:pt idx="1893">
                  <c:v>0.16669999999999999</c:v>
                </c:pt>
                <c:pt idx="1894">
                  <c:v>0.16669999999999999</c:v>
                </c:pt>
                <c:pt idx="1895">
                  <c:v>7.4200000000000002E-2</c:v>
                </c:pt>
                <c:pt idx="1896">
                  <c:v>2.0999999999999999E-3</c:v>
                </c:pt>
                <c:pt idx="1897">
                  <c:v>0.16669999999999999</c:v>
                </c:pt>
                <c:pt idx="1898">
                  <c:v>0.16669999999999999</c:v>
                </c:pt>
                <c:pt idx="1899">
                  <c:v>7.22E-2</c:v>
                </c:pt>
                <c:pt idx="1900">
                  <c:v>5.1999999999999998E-3</c:v>
                </c:pt>
                <c:pt idx="1901">
                  <c:v>2.7799999999999998E-2</c:v>
                </c:pt>
                <c:pt idx="1902">
                  <c:v>0.16669999999999999</c:v>
                </c:pt>
                <c:pt idx="1903">
                  <c:v>2.0999999999999999E-3</c:v>
                </c:pt>
                <c:pt idx="1904">
                  <c:v>8.2500000000000004E-2</c:v>
                </c:pt>
                <c:pt idx="1905">
                  <c:v>0.44429999999999997</c:v>
                </c:pt>
                <c:pt idx="1906">
                  <c:v>0.16669999999999999</c:v>
                </c:pt>
                <c:pt idx="1907">
                  <c:v>0.16669999999999999</c:v>
                </c:pt>
                <c:pt idx="1908">
                  <c:v>0.16669999999999999</c:v>
                </c:pt>
                <c:pt idx="1909">
                  <c:v>7.22E-2</c:v>
                </c:pt>
                <c:pt idx="1910">
                  <c:v>0.1227</c:v>
                </c:pt>
                <c:pt idx="1911">
                  <c:v>0.16669999999999999</c:v>
                </c:pt>
                <c:pt idx="1912">
                  <c:v>9.0700000000000003E-2</c:v>
                </c:pt>
                <c:pt idx="1913">
                  <c:v>0.10580000000000001</c:v>
                </c:pt>
                <c:pt idx="1914">
                  <c:v>1.55E-2</c:v>
                </c:pt>
                <c:pt idx="1915">
                  <c:v>3.7100000000000001E-2</c:v>
                </c:pt>
                <c:pt idx="1916">
                  <c:v>2.53E-2</c:v>
                </c:pt>
                <c:pt idx="1917">
                  <c:v>0.1227</c:v>
                </c:pt>
                <c:pt idx="1918">
                  <c:v>0.16669999999999999</c:v>
                </c:pt>
                <c:pt idx="1919">
                  <c:v>0.1113</c:v>
                </c:pt>
                <c:pt idx="1920">
                  <c:v>0.1072</c:v>
                </c:pt>
                <c:pt idx="1921">
                  <c:v>0</c:v>
                </c:pt>
                <c:pt idx="1922">
                  <c:v>0.16669999999999999</c:v>
                </c:pt>
                <c:pt idx="1923">
                  <c:v>0.19789999999999999</c:v>
                </c:pt>
                <c:pt idx="1924">
                  <c:v>0.16669999999999999</c:v>
                </c:pt>
                <c:pt idx="1925">
                  <c:v>9.1800000000000007E-2</c:v>
                </c:pt>
                <c:pt idx="1926">
                  <c:v>0.34329999999999999</c:v>
                </c:pt>
                <c:pt idx="1927">
                  <c:v>0.16669999999999999</c:v>
                </c:pt>
                <c:pt idx="1928">
                  <c:v>8.2000000000000007E-3</c:v>
                </c:pt>
                <c:pt idx="1929">
                  <c:v>0.16669999999999999</c:v>
                </c:pt>
                <c:pt idx="1930">
                  <c:v>7.22E-2</c:v>
                </c:pt>
                <c:pt idx="1931">
                  <c:v>7.22E-2</c:v>
                </c:pt>
                <c:pt idx="1932">
                  <c:v>0.16669999999999999</c:v>
                </c:pt>
                <c:pt idx="1933">
                  <c:v>0.16669999999999999</c:v>
                </c:pt>
                <c:pt idx="1934">
                  <c:v>0.16669999999999999</c:v>
                </c:pt>
                <c:pt idx="1935">
                  <c:v>0.1227</c:v>
                </c:pt>
                <c:pt idx="1936">
                  <c:v>0.16669999999999999</c:v>
                </c:pt>
                <c:pt idx="1937">
                  <c:v>8.5599999999999996E-2</c:v>
                </c:pt>
                <c:pt idx="1938">
                  <c:v>0.16669999999999999</c:v>
                </c:pt>
                <c:pt idx="1939">
                  <c:v>0.16669999999999999</c:v>
                </c:pt>
                <c:pt idx="1940">
                  <c:v>0.16669999999999999</c:v>
                </c:pt>
                <c:pt idx="1941">
                  <c:v>3.3000000000000002E-2</c:v>
                </c:pt>
                <c:pt idx="1942">
                  <c:v>7.3200000000000001E-2</c:v>
                </c:pt>
                <c:pt idx="1943">
                  <c:v>0.1515</c:v>
                </c:pt>
                <c:pt idx="1944">
                  <c:v>0.16669999999999999</c:v>
                </c:pt>
                <c:pt idx="1945">
                  <c:v>0.16669999999999999</c:v>
                </c:pt>
                <c:pt idx="1946">
                  <c:v>0.17280000000000001</c:v>
                </c:pt>
                <c:pt idx="1947">
                  <c:v>0.26390000000000002</c:v>
                </c:pt>
                <c:pt idx="1948">
                  <c:v>0.16669999999999999</c:v>
                </c:pt>
                <c:pt idx="1949">
                  <c:v>3.7100000000000001E-2</c:v>
                </c:pt>
                <c:pt idx="1950">
                  <c:v>4.1200000000000001E-2</c:v>
                </c:pt>
                <c:pt idx="1951">
                  <c:v>0.16669999999999999</c:v>
                </c:pt>
                <c:pt idx="1952">
                  <c:v>0.16669999999999999</c:v>
                </c:pt>
                <c:pt idx="1953">
                  <c:v>0.1237</c:v>
                </c:pt>
                <c:pt idx="1954">
                  <c:v>0.2959</c:v>
                </c:pt>
                <c:pt idx="1955">
                  <c:v>0.16669999999999999</c:v>
                </c:pt>
                <c:pt idx="1956">
                  <c:v>7.22E-2</c:v>
                </c:pt>
                <c:pt idx="1957">
                  <c:v>7.4200000000000002E-2</c:v>
                </c:pt>
                <c:pt idx="1958">
                  <c:v>0.16669999999999999</c:v>
                </c:pt>
                <c:pt idx="1959">
                  <c:v>0.16669999999999999</c:v>
                </c:pt>
                <c:pt idx="1960">
                  <c:v>0.16669999999999999</c:v>
                </c:pt>
                <c:pt idx="1961">
                  <c:v>0.16669999999999999</c:v>
                </c:pt>
                <c:pt idx="1962">
                  <c:v>0.16669999999999999</c:v>
                </c:pt>
                <c:pt idx="1963">
                  <c:v>0.34949999999999998</c:v>
                </c:pt>
                <c:pt idx="1964">
                  <c:v>0.16669999999999999</c:v>
                </c:pt>
                <c:pt idx="1965">
                  <c:v>0.16669999999999999</c:v>
                </c:pt>
                <c:pt idx="1966">
                  <c:v>4.9500000000000002E-2</c:v>
                </c:pt>
                <c:pt idx="1967">
                  <c:v>2.47E-2</c:v>
                </c:pt>
                <c:pt idx="1968">
                  <c:v>4.1200000000000001E-2</c:v>
                </c:pt>
                <c:pt idx="1969">
                  <c:v>0.1231</c:v>
                </c:pt>
                <c:pt idx="1970">
                  <c:v>9.6199999999999994E-2</c:v>
                </c:pt>
                <c:pt idx="1971">
                  <c:v>0.16669999999999999</c:v>
                </c:pt>
                <c:pt idx="1972">
                  <c:v>1.44E-2</c:v>
                </c:pt>
                <c:pt idx="1973">
                  <c:v>8.5599999999999996E-2</c:v>
                </c:pt>
                <c:pt idx="1974">
                  <c:v>0.23760000000000001</c:v>
                </c:pt>
                <c:pt idx="1975">
                  <c:v>0.29120000000000001</c:v>
                </c:pt>
                <c:pt idx="1976">
                  <c:v>1.6500000000000001E-2</c:v>
                </c:pt>
                <c:pt idx="1977">
                  <c:v>0.16669999999999999</c:v>
                </c:pt>
                <c:pt idx="1978">
                  <c:v>6.1899999999999997E-2</c:v>
                </c:pt>
                <c:pt idx="1979">
                  <c:v>8.2500000000000004E-2</c:v>
                </c:pt>
                <c:pt idx="1980">
                  <c:v>8.2000000000000007E-3</c:v>
                </c:pt>
                <c:pt idx="1981">
                  <c:v>8.2500000000000004E-2</c:v>
                </c:pt>
                <c:pt idx="1982">
                  <c:v>1.1299999999999999E-2</c:v>
                </c:pt>
                <c:pt idx="1983">
                  <c:v>8.2000000000000007E-3</c:v>
                </c:pt>
                <c:pt idx="1984">
                  <c:v>0.16669999999999999</c:v>
                </c:pt>
                <c:pt idx="1985">
                  <c:v>0.16669999999999999</c:v>
                </c:pt>
                <c:pt idx="1986">
                  <c:v>0.16669999999999999</c:v>
                </c:pt>
                <c:pt idx="1987">
                  <c:v>0.16669999999999999</c:v>
                </c:pt>
                <c:pt idx="1988">
                  <c:v>0.16669999999999999</c:v>
                </c:pt>
                <c:pt idx="1989">
                  <c:v>2.8899999999999999E-2</c:v>
                </c:pt>
                <c:pt idx="1990">
                  <c:v>0.11</c:v>
                </c:pt>
                <c:pt idx="1991">
                  <c:v>0.16669999999999999</c:v>
                </c:pt>
                <c:pt idx="1992">
                  <c:v>0.1227</c:v>
                </c:pt>
                <c:pt idx="1993">
                  <c:v>0.1031</c:v>
                </c:pt>
                <c:pt idx="1994">
                  <c:v>0.28870000000000001</c:v>
                </c:pt>
                <c:pt idx="1995">
                  <c:v>0.16669999999999999</c:v>
                </c:pt>
                <c:pt idx="1996">
                  <c:v>0.16669999999999999</c:v>
                </c:pt>
                <c:pt idx="1997">
                  <c:v>0.16669999999999999</c:v>
                </c:pt>
                <c:pt idx="1998">
                  <c:v>0.30719999999999997</c:v>
                </c:pt>
                <c:pt idx="1999">
                  <c:v>0.16669999999999999</c:v>
                </c:pt>
                <c:pt idx="2000">
                  <c:v>2.7799999999999998E-2</c:v>
                </c:pt>
                <c:pt idx="2001">
                  <c:v>0.16669999999999999</c:v>
                </c:pt>
                <c:pt idx="2002">
                  <c:v>9.4799999999999995E-2</c:v>
                </c:pt>
                <c:pt idx="2003">
                  <c:v>9.4799999999999995E-2</c:v>
                </c:pt>
                <c:pt idx="2004">
                  <c:v>0.25979999999999998</c:v>
                </c:pt>
                <c:pt idx="2005">
                  <c:v>0.13300000000000001</c:v>
                </c:pt>
                <c:pt idx="2006">
                  <c:v>0.16669999999999999</c:v>
                </c:pt>
                <c:pt idx="2007">
                  <c:v>0.16669999999999999</c:v>
                </c:pt>
                <c:pt idx="2008">
                  <c:v>0.16669999999999999</c:v>
                </c:pt>
                <c:pt idx="2009">
                  <c:v>7.1099999999999997E-2</c:v>
                </c:pt>
                <c:pt idx="2010">
                  <c:v>0.16669999999999999</c:v>
                </c:pt>
                <c:pt idx="2011">
                  <c:v>0.16669999999999999</c:v>
                </c:pt>
                <c:pt idx="2012">
                  <c:v>0.16669999999999999</c:v>
                </c:pt>
                <c:pt idx="2013">
                  <c:v>7.6300000000000007E-2</c:v>
                </c:pt>
                <c:pt idx="2014">
                  <c:v>0.16669999999999999</c:v>
                </c:pt>
                <c:pt idx="2015">
                  <c:v>0.16800000000000001</c:v>
                </c:pt>
                <c:pt idx="2016">
                  <c:v>0.16669999999999999</c:v>
                </c:pt>
                <c:pt idx="2017">
                  <c:v>0.16669999999999999</c:v>
                </c:pt>
                <c:pt idx="2018">
                  <c:v>0.16669999999999999</c:v>
                </c:pt>
                <c:pt idx="2019">
                  <c:v>0.16669999999999999</c:v>
                </c:pt>
                <c:pt idx="2020">
                  <c:v>2.47E-2</c:v>
                </c:pt>
                <c:pt idx="2021">
                  <c:v>0.14119999999999999</c:v>
                </c:pt>
                <c:pt idx="2022">
                  <c:v>0.39900000000000002</c:v>
                </c:pt>
                <c:pt idx="2023">
                  <c:v>0.16669999999999999</c:v>
                </c:pt>
                <c:pt idx="2024">
                  <c:v>5.9799999999999999E-2</c:v>
                </c:pt>
                <c:pt idx="2025">
                  <c:v>0.1237</c:v>
                </c:pt>
                <c:pt idx="2026">
                  <c:v>0.16669999999999999</c:v>
                </c:pt>
                <c:pt idx="2027">
                  <c:v>0.16669999999999999</c:v>
                </c:pt>
                <c:pt idx="2028">
                  <c:v>8.2500000000000004E-2</c:v>
                </c:pt>
                <c:pt idx="2029">
                  <c:v>0.14849999999999999</c:v>
                </c:pt>
                <c:pt idx="2030">
                  <c:v>0.16669999999999999</c:v>
                </c:pt>
                <c:pt idx="2031">
                  <c:v>7.3200000000000001E-2</c:v>
                </c:pt>
                <c:pt idx="2032">
                  <c:v>0.16669999999999999</c:v>
                </c:pt>
                <c:pt idx="2033">
                  <c:v>0.16669999999999999</c:v>
                </c:pt>
                <c:pt idx="2034">
                  <c:v>0.1237</c:v>
                </c:pt>
                <c:pt idx="2035">
                  <c:v>0.16669999999999999</c:v>
                </c:pt>
                <c:pt idx="2036">
                  <c:v>0.16669999999999999</c:v>
                </c:pt>
                <c:pt idx="2037">
                  <c:v>0.13400000000000001</c:v>
                </c:pt>
                <c:pt idx="2038">
                  <c:v>0.16669999999999999</c:v>
                </c:pt>
                <c:pt idx="2039">
                  <c:v>0.1031</c:v>
                </c:pt>
                <c:pt idx="2040">
                  <c:v>6.1999999999999998E-3</c:v>
                </c:pt>
                <c:pt idx="2041">
                  <c:v>0.16669999999999999</c:v>
                </c:pt>
                <c:pt idx="2042">
                  <c:v>0.16669999999999999</c:v>
                </c:pt>
                <c:pt idx="2043">
                  <c:v>8.2500000000000004E-2</c:v>
                </c:pt>
                <c:pt idx="2044">
                  <c:v>0.1227</c:v>
                </c:pt>
                <c:pt idx="2045">
                  <c:v>1.9599999999999999E-2</c:v>
                </c:pt>
                <c:pt idx="2046">
                  <c:v>7.8899999999999998E-2</c:v>
                </c:pt>
                <c:pt idx="2047">
                  <c:v>0.16669999999999999</c:v>
                </c:pt>
                <c:pt idx="2048">
                  <c:v>0.16669999999999999</c:v>
                </c:pt>
                <c:pt idx="2049">
                  <c:v>2.0999999999999999E-3</c:v>
                </c:pt>
                <c:pt idx="2050">
                  <c:v>0.18559999999999999</c:v>
                </c:pt>
                <c:pt idx="2051">
                  <c:v>1.34E-2</c:v>
                </c:pt>
                <c:pt idx="2052">
                  <c:v>0.16669999999999999</c:v>
                </c:pt>
                <c:pt idx="2053">
                  <c:v>0.16669999999999999</c:v>
                </c:pt>
                <c:pt idx="2054">
                  <c:v>0.16669999999999999</c:v>
                </c:pt>
                <c:pt idx="2055">
                  <c:v>7.4200000000000002E-2</c:v>
                </c:pt>
                <c:pt idx="2056">
                  <c:v>0.16669999999999999</c:v>
                </c:pt>
                <c:pt idx="2057">
                  <c:v>0.16669999999999999</c:v>
                </c:pt>
                <c:pt idx="2058">
                  <c:v>6.9099999999999995E-2</c:v>
                </c:pt>
                <c:pt idx="2059">
                  <c:v>0.16669999999999999</c:v>
                </c:pt>
                <c:pt idx="2060">
                  <c:v>0.16669999999999999</c:v>
                </c:pt>
                <c:pt idx="2061">
                  <c:v>0.26019999999999999</c:v>
                </c:pt>
                <c:pt idx="2062">
                  <c:v>0.16669999999999999</c:v>
                </c:pt>
                <c:pt idx="2063">
                  <c:v>0.16669999999999999</c:v>
                </c:pt>
                <c:pt idx="2064">
                  <c:v>8.2500000000000004E-2</c:v>
                </c:pt>
                <c:pt idx="2065">
                  <c:v>2.0999999999999999E-3</c:v>
                </c:pt>
                <c:pt idx="2066">
                  <c:v>0.16669999999999999</c:v>
                </c:pt>
                <c:pt idx="2067">
                  <c:v>0.16669999999999999</c:v>
                </c:pt>
                <c:pt idx="2068">
                  <c:v>6.8000000000000005E-2</c:v>
                </c:pt>
                <c:pt idx="2069">
                  <c:v>8.2799999999999999E-2</c:v>
                </c:pt>
                <c:pt idx="2070">
                  <c:v>1.24E-2</c:v>
                </c:pt>
                <c:pt idx="2071">
                  <c:v>0.16669999999999999</c:v>
                </c:pt>
                <c:pt idx="2072">
                  <c:v>7.4200000000000002E-2</c:v>
                </c:pt>
                <c:pt idx="2073">
                  <c:v>9.2999999999999992E-3</c:v>
                </c:pt>
                <c:pt idx="2074">
                  <c:v>5.7700000000000001E-2</c:v>
                </c:pt>
                <c:pt idx="2075">
                  <c:v>0.16669999999999999</c:v>
                </c:pt>
                <c:pt idx="2076">
                  <c:v>0.16669999999999999</c:v>
                </c:pt>
                <c:pt idx="2077">
                  <c:v>0.22270000000000001</c:v>
                </c:pt>
                <c:pt idx="2078">
                  <c:v>8.2500000000000004E-2</c:v>
                </c:pt>
                <c:pt idx="2079">
                  <c:v>4.9500000000000002E-2</c:v>
                </c:pt>
                <c:pt idx="2080">
                  <c:v>0.16669999999999999</c:v>
                </c:pt>
                <c:pt idx="2081">
                  <c:v>0.16669999999999999</c:v>
                </c:pt>
                <c:pt idx="2082">
                  <c:v>0.12989999999999999</c:v>
                </c:pt>
                <c:pt idx="2083">
                  <c:v>0.16669999999999999</c:v>
                </c:pt>
                <c:pt idx="2084">
                  <c:v>0.16669999999999999</c:v>
                </c:pt>
                <c:pt idx="2085">
                  <c:v>0.18870000000000001</c:v>
                </c:pt>
                <c:pt idx="2086">
                  <c:v>0.16669999999999999</c:v>
                </c:pt>
                <c:pt idx="2087">
                  <c:v>0.16669999999999999</c:v>
                </c:pt>
                <c:pt idx="2088">
                  <c:v>9.2799999999999994E-2</c:v>
                </c:pt>
                <c:pt idx="2089">
                  <c:v>0.16669999999999999</c:v>
                </c:pt>
                <c:pt idx="2090">
                  <c:v>0.16669999999999999</c:v>
                </c:pt>
                <c:pt idx="2091">
                  <c:v>5.8999999999999997E-2</c:v>
                </c:pt>
                <c:pt idx="2092">
                  <c:v>2.7799999999999998E-2</c:v>
                </c:pt>
                <c:pt idx="2093">
                  <c:v>0.1258</c:v>
                </c:pt>
                <c:pt idx="2094">
                  <c:v>3.7100000000000001E-2</c:v>
                </c:pt>
                <c:pt idx="2095">
                  <c:v>0.13300000000000001</c:v>
                </c:pt>
                <c:pt idx="2096">
                  <c:v>0.16669999999999999</c:v>
                </c:pt>
                <c:pt idx="2097">
                  <c:v>4.02E-2</c:v>
                </c:pt>
                <c:pt idx="2098">
                  <c:v>7.1099999999999997E-2</c:v>
                </c:pt>
                <c:pt idx="2099">
                  <c:v>0.15620000000000001</c:v>
                </c:pt>
                <c:pt idx="2100">
                  <c:v>0.16669999999999999</c:v>
                </c:pt>
                <c:pt idx="2101">
                  <c:v>9.4299999999999995E-2</c:v>
                </c:pt>
                <c:pt idx="2102">
                  <c:v>0.16669999999999999</c:v>
                </c:pt>
                <c:pt idx="2103">
                  <c:v>8.2000000000000007E-3</c:v>
                </c:pt>
                <c:pt idx="2104">
                  <c:v>9.2799999999999994E-2</c:v>
                </c:pt>
                <c:pt idx="2105">
                  <c:v>0.16669999999999999</c:v>
                </c:pt>
                <c:pt idx="2106">
                  <c:v>0.16189999999999999</c:v>
                </c:pt>
                <c:pt idx="2107">
                  <c:v>0.16669999999999999</c:v>
                </c:pt>
                <c:pt idx="2108">
                  <c:v>0.16669999999999999</c:v>
                </c:pt>
                <c:pt idx="2109">
                  <c:v>0.16669999999999999</c:v>
                </c:pt>
                <c:pt idx="2110">
                  <c:v>0.16669999999999999</c:v>
                </c:pt>
                <c:pt idx="2111">
                  <c:v>0.16669999999999999</c:v>
                </c:pt>
                <c:pt idx="2112">
                  <c:v>0.16669999999999999</c:v>
                </c:pt>
                <c:pt idx="2113">
                  <c:v>4.9500000000000002E-2</c:v>
                </c:pt>
                <c:pt idx="2114">
                  <c:v>0.16669999999999999</c:v>
                </c:pt>
                <c:pt idx="2115">
                  <c:v>0.1021</c:v>
                </c:pt>
                <c:pt idx="2116">
                  <c:v>0.16669999999999999</c:v>
                </c:pt>
                <c:pt idx="2117">
                  <c:v>0.16669999999999999</c:v>
                </c:pt>
                <c:pt idx="2118">
                  <c:v>8.2500000000000004E-2</c:v>
                </c:pt>
                <c:pt idx="2119">
                  <c:v>0.16669999999999999</c:v>
                </c:pt>
                <c:pt idx="2120">
                  <c:v>0.28970000000000001</c:v>
                </c:pt>
                <c:pt idx="2121">
                  <c:v>6.7000000000000004E-2</c:v>
                </c:pt>
                <c:pt idx="2122">
                  <c:v>0.3876</c:v>
                </c:pt>
                <c:pt idx="2123">
                  <c:v>0.16669999999999999</c:v>
                </c:pt>
                <c:pt idx="2124">
                  <c:v>0.16669999999999999</c:v>
                </c:pt>
                <c:pt idx="2125">
                  <c:v>0.16669999999999999</c:v>
                </c:pt>
                <c:pt idx="2126">
                  <c:v>0.16669999999999999</c:v>
                </c:pt>
                <c:pt idx="2127">
                  <c:v>1.8599999999999998E-2</c:v>
                </c:pt>
                <c:pt idx="2128">
                  <c:v>4.1200000000000001E-2</c:v>
                </c:pt>
                <c:pt idx="2129">
                  <c:v>0.16669999999999999</c:v>
                </c:pt>
                <c:pt idx="2130">
                  <c:v>0.10100000000000001</c:v>
                </c:pt>
                <c:pt idx="2131">
                  <c:v>0.16669999999999999</c:v>
                </c:pt>
                <c:pt idx="2132">
                  <c:v>1.8599999999999998E-2</c:v>
                </c:pt>
                <c:pt idx="2133">
                  <c:v>0.16669999999999999</c:v>
                </c:pt>
                <c:pt idx="2134">
                  <c:v>0.16669999999999999</c:v>
                </c:pt>
                <c:pt idx="2135">
                  <c:v>0.1711</c:v>
                </c:pt>
                <c:pt idx="2136">
                  <c:v>6.2399999999999997E-2</c:v>
                </c:pt>
                <c:pt idx="2137">
                  <c:v>0.16669999999999999</c:v>
                </c:pt>
                <c:pt idx="2138">
                  <c:v>0.16669999999999999</c:v>
                </c:pt>
                <c:pt idx="2139">
                  <c:v>0.46489999999999998</c:v>
                </c:pt>
                <c:pt idx="2140">
                  <c:v>9.9000000000000005E-2</c:v>
                </c:pt>
                <c:pt idx="2141">
                  <c:v>6.1899999999999997E-2</c:v>
                </c:pt>
                <c:pt idx="2142">
                  <c:v>0.16669999999999999</c:v>
                </c:pt>
                <c:pt idx="2143">
                  <c:v>0.16669999999999999</c:v>
                </c:pt>
                <c:pt idx="2144">
                  <c:v>0.16669999999999999</c:v>
                </c:pt>
                <c:pt idx="2145">
                  <c:v>8.2500000000000004E-2</c:v>
                </c:pt>
                <c:pt idx="2146">
                  <c:v>0.16669999999999999</c:v>
                </c:pt>
                <c:pt idx="2147">
                  <c:v>0.1237</c:v>
                </c:pt>
                <c:pt idx="2148">
                  <c:v>6.1899999999999997E-2</c:v>
                </c:pt>
                <c:pt idx="2149">
                  <c:v>0.16669999999999999</c:v>
                </c:pt>
                <c:pt idx="2150">
                  <c:v>2.0999999999999999E-3</c:v>
                </c:pt>
                <c:pt idx="2151">
                  <c:v>0.16669999999999999</c:v>
                </c:pt>
                <c:pt idx="2152">
                  <c:v>0.16669999999999999</c:v>
                </c:pt>
                <c:pt idx="2153">
                  <c:v>0.16669999999999999</c:v>
                </c:pt>
                <c:pt idx="2154">
                  <c:v>0.16669999999999999</c:v>
                </c:pt>
                <c:pt idx="2155">
                  <c:v>9.9000000000000005E-2</c:v>
                </c:pt>
                <c:pt idx="2156">
                  <c:v>0.16669999999999999</c:v>
                </c:pt>
                <c:pt idx="2157">
                  <c:v>3.7100000000000001E-2</c:v>
                </c:pt>
                <c:pt idx="2158">
                  <c:v>0.16669999999999999</c:v>
                </c:pt>
                <c:pt idx="2159">
                  <c:v>0.16669999999999999</c:v>
                </c:pt>
                <c:pt idx="2160">
                  <c:v>0.37530000000000002</c:v>
                </c:pt>
                <c:pt idx="2161">
                  <c:v>0.16669999999999999</c:v>
                </c:pt>
                <c:pt idx="2162">
                  <c:v>0.16669999999999999</c:v>
                </c:pt>
                <c:pt idx="2163">
                  <c:v>4.3299999999999998E-2</c:v>
                </c:pt>
                <c:pt idx="2164">
                  <c:v>0.16669999999999999</c:v>
                </c:pt>
                <c:pt idx="2165">
                  <c:v>0.28660000000000002</c:v>
                </c:pt>
                <c:pt idx="2166">
                  <c:v>0.16669999999999999</c:v>
                </c:pt>
                <c:pt idx="2167">
                  <c:v>0.2412</c:v>
                </c:pt>
                <c:pt idx="2168">
                  <c:v>0.16489999999999999</c:v>
                </c:pt>
                <c:pt idx="2169">
                  <c:v>0.16669999999999999</c:v>
                </c:pt>
                <c:pt idx="2170">
                  <c:v>6.1899999999999997E-2</c:v>
                </c:pt>
                <c:pt idx="2171">
                  <c:v>6.6000000000000003E-2</c:v>
                </c:pt>
                <c:pt idx="2172">
                  <c:v>0.16669999999999999</c:v>
                </c:pt>
                <c:pt idx="2173">
                  <c:v>4.5900000000000003E-2</c:v>
                </c:pt>
                <c:pt idx="2174">
                  <c:v>0.16669999999999999</c:v>
                </c:pt>
                <c:pt idx="2175">
                  <c:v>7.8899999999999998E-2</c:v>
                </c:pt>
                <c:pt idx="2176">
                  <c:v>8.2000000000000007E-3</c:v>
                </c:pt>
                <c:pt idx="2177">
                  <c:v>0.16669999999999999</c:v>
                </c:pt>
                <c:pt idx="2178">
                  <c:v>0.16669999999999999</c:v>
                </c:pt>
                <c:pt idx="2179">
                  <c:v>0.16669999999999999</c:v>
                </c:pt>
                <c:pt idx="2180">
                  <c:v>0.21029999999999999</c:v>
                </c:pt>
                <c:pt idx="2181">
                  <c:v>1</c:v>
                </c:pt>
                <c:pt idx="2182">
                  <c:v>0.16669999999999999</c:v>
                </c:pt>
                <c:pt idx="2183">
                  <c:v>0.16669999999999999</c:v>
                </c:pt>
                <c:pt idx="2184">
                  <c:v>0.14330000000000001</c:v>
                </c:pt>
                <c:pt idx="2185">
                  <c:v>0.16669999999999999</c:v>
                </c:pt>
                <c:pt idx="2186">
                  <c:v>7.7299999999999994E-2</c:v>
                </c:pt>
                <c:pt idx="2187">
                  <c:v>0.16669999999999999</c:v>
                </c:pt>
                <c:pt idx="2188">
                  <c:v>0.16669999999999999</c:v>
                </c:pt>
                <c:pt idx="2189">
                  <c:v>0.16669999999999999</c:v>
                </c:pt>
                <c:pt idx="2190">
                  <c:v>0.16669999999999999</c:v>
                </c:pt>
                <c:pt idx="2191">
                  <c:v>0.16669999999999999</c:v>
                </c:pt>
                <c:pt idx="2192">
                  <c:v>0.1206</c:v>
                </c:pt>
                <c:pt idx="2193">
                  <c:v>0.16669999999999999</c:v>
                </c:pt>
                <c:pt idx="2194">
                  <c:v>1.24E-2</c:v>
                </c:pt>
                <c:pt idx="2195">
                  <c:v>0.16669999999999999</c:v>
                </c:pt>
                <c:pt idx="2196">
                  <c:v>0.16669999999999999</c:v>
                </c:pt>
                <c:pt idx="2197">
                  <c:v>8.3500000000000005E-2</c:v>
                </c:pt>
                <c:pt idx="2198">
                  <c:v>0.16669999999999999</c:v>
                </c:pt>
                <c:pt idx="2199">
                  <c:v>0.16669999999999999</c:v>
                </c:pt>
                <c:pt idx="2200">
                  <c:v>0.16669999999999999</c:v>
                </c:pt>
                <c:pt idx="2201">
                  <c:v>0.16669999999999999</c:v>
                </c:pt>
                <c:pt idx="2202">
                  <c:v>0.1918</c:v>
                </c:pt>
                <c:pt idx="2203">
                  <c:v>0.16669999999999999</c:v>
                </c:pt>
                <c:pt idx="2204">
                  <c:v>0.16669999999999999</c:v>
                </c:pt>
                <c:pt idx="2205">
                  <c:v>0.16669999999999999</c:v>
                </c:pt>
                <c:pt idx="2206">
                  <c:v>0.16669999999999999</c:v>
                </c:pt>
                <c:pt idx="2207">
                  <c:v>7.22E-2</c:v>
                </c:pt>
                <c:pt idx="2208">
                  <c:v>6.2899999999999998E-2</c:v>
                </c:pt>
                <c:pt idx="2209">
                  <c:v>0.16669999999999999</c:v>
                </c:pt>
                <c:pt idx="2210">
                  <c:v>0.29070000000000001</c:v>
                </c:pt>
                <c:pt idx="2211">
                  <c:v>0.16669999999999999</c:v>
                </c:pt>
                <c:pt idx="2212">
                  <c:v>0.16669999999999999</c:v>
                </c:pt>
                <c:pt idx="2213">
                  <c:v>0.16669999999999999</c:v>
                </c:pt>
                <c:pt idx="2214">
                  <c:v>1.7500000000000002E-2</c:v>
                </c:pt>
                <c:pt idx="2215">
                  <c:v>4.5400000000000003E-2</c:v>
                </c:pt>
                <c:pt idx="2216">
                  <c:v>8.2500000000000004E-2</c:v>
                </c:pt>
                <c:pt idx="2217">
                  <c:v>0.16669999999999999</c:v>
                </c:pt>
                <c:pt idx="2218">
                  <c:v>0.3301</c:v>
                </c:pt>
                <c:pt idx="2219">
                  <c:v>0.16669999999999999</c:v>
                </c:pt>
                <c:pt idx="2220">
                  <c:v>0.1227</c:v>
                </c:pt>
                <c:pt idx="2221">
                  <c:v>0.16669999999999999</c:v>
                </c:pt>
                <c:pt idx="2222">
                  <c:v>8.0399999999999999E-2</c:v>
                </c:pt>
                <c:pt idx="2223">
                  <c:v>0.16669999999999999</c:v>
                </c:pt>
                <c:pt idx="2224">
                  <c:v>8.2500000000000004E-2</c:v>
                </c:pt>
                <c:pt idx="2225">
                  <c:v>0.1113</c:v>
                </c:pt>
                <c:pt idx="2226">
                  <c:v>0.1031</c:v>
                </c:pt>
                <c:pt idx="2227">
                  <c:v>0.16669999999999999</c:v>
                </c:pt>
                <c:pt idx="2228">
                  <c:v>0.16669999999999999</c:v>
                </c:pt>
                <c:pt idx="2229">
                  <c:v>7.7299999999999994E-2</c:v>
                </c:pt>
                <c:pt idx="2230">
                  <c:v>8.14E-2</c:v>
                </c:pt>
                <c:pt idx="2231">
                  <c:v>0.16669999999999999</c:v>
                </c:pt>
                <c:pt idx="2232">
                  <c:v>0.16669999999999999</c:v>
                </c:pt>
                <c:pt idx="2233">
                  <c:v>0.16669999999999999</c:v>
                </c:pt>
                <c:pt idx="2234">
                  <c:v>0.16669999999999999</c:v>
                </c:pt>
                <c:pt idx="2235">
                  <c:v>0.14849999999999999</c:v>
                </c:pt>
                <c:pt idx="2236">
                  <c:v>0.16669999999999999</c:v>
                </c:pt>
                <c:pt idx="2237">
                  <c:v>0.16669999999999999</c:v>
                </c:pt>
                <c:pt idx="2238">
                  <c:v>0.1237</c:v>
                </c:pt>
                <c:pt idx="2239">
                  <c:v>0.11650000000000001</c:v>
                </c:pt>
                <c:pt idx="2240">
                  <c:v>5.57E-2</c:v>
                </c:pt>
                <c:pt idx="2241">
                  <c:v>2.0999999999999999E-3</c:v>
                </c:pt>
                <c:pt idx="2242">
                  <c:v>0.16669999999999999</c:v>
                </c:pt>
                <c:pt idx="2243">
                  <c:v>0.22270000000000001</c:v>
                </c:pt>
                <c:pt idx="2244">
                  <c:v>0.16669999999999999</c:v>
                </c:pt>
                <c:pt idx="2245">
                  <c:v>5.4600000000000003E-2</c:v>
                </c:pt>
                <c:pt idx="2246">
                  <c:v>3.7100000000000001E-2</c:v>
                </c:pt>
                <c:pt idx="2247">
                  <c:v>0.51239999999999997</c:v>
                </c:pt>
                <c:pt idx="2248">
                  <c:v>0.16669999999999999</c:v>
                </c:pt>
                <c:pt idx="2249">
                  <c:v>0.1103</c:v>
                </c:pt>
                <c:pt idx="2250">
                  <c:v>9.2799999999999994E-2</c:v>
                </c:pt>
                <c:pt idx="2251">
                  <c:v>0.16669999999999999</c:v>
                </c:pt>
                <c:pt idx="2252">
                  <c:v>0.16669999999999999</c:v>
                </c:pt>
                <c:pt idx="2253">
                  <c:v>0.2213</c:v>
                </c:pt>
                <c:pt idx="2254">
                  <c:v>0.16669999999999999</c:v>
                </c:pt>
                <c:pt idx="2255">
                  <c:v>0.2419</c:v>
                </c:pt>
                <c:pt idx="2256">
                  <c:v>0.16669999999999999</c:v>
                </c:pt>
                <c:pt idx="2257">
                  <c:v>0.1237</c:v>
                </c:pt>
                <c:pt idx="2258">
                  <c:v>0.16669999999999999</c:v>
                </c:pt>
                <c:pt idx="2259">
                  <c:v>0.16669999999999999</c:v>
                </c:pt>
                <c:pt idx="2260">
                  <c:v>0.16669999999999999</c:v>
                </c:pt>
                <c:pt idx="2261">
                  <c:v>0.21440000000000001</c:v>
                </c:pt>
                <c:pt idx="2262">
                  <c:v>0.16669999999999999</c:v>
                </c:pt>
                <c:pt idx="2263">
                  <c:v>0.16669999999999999</c:v>
                </c:pt>
                <c:pt idx="2264">
                  <c:v>0.1031</c:v>
                </c:pt>
                <c:pt idx="2265">
                  <c:v>0.16669999999999999</c:v>
                </c:pt>
                <c:pt idx="2266">
                  <c:v>9.2799999999999994E-2</c:v>
                </c:pt>
                <c:pt idx="2267">
                  <c:v>8.2500000000000004E-2</c:v>
                </c:pt>
                <c:pt idx="2268">
                  <c:v>0.1113</c:v>
                </c:pt>
                <c:pt idx="2269">
                  <c:v>0.1237</c:v>
                </c:pt>
                <c:pt idx="2270">
                  <c:v>9.2799999999999994E-2</c:v>
                </c:pt>
                <c:pt idx="2271">
                  <c:v>7.4200000000000002E-2</c:v>
                </c:pt>
                <c:pt idx="2272">
                  <c:v>0.16669999999999999</c:v>
                </c:pt>
                <c:pt idx="2273">
                  <c:v>0.16669999999999999</c:v>
                </c:pt>
                <c:pt idx="2274">
                  <c:v>0.1031</c:v>
                </c:pt>
                <c:pt idx="2275">
                  <c:v>0.16669999999999999</c:v>
                </c:pt>
                <c:pt idx="2276">
                  <c:v>9.4799999999999995E-2</c:v>
                </c:pt>
                <c:pt idx="2277">
                  <c:v>0.13300000000000001</c:v>
                </c:pt>
                <c:pt idx="2278">
                  <c:v>0.16669999999999999</c:v>
                </c:pt>
                <c:pt idx="2279">
                  <c:v>6.1899999999999997E-2</c:v>
                </c:pt>
                <c:pt idx="2280">
                  <c:v>0.16669999999999999</c:v>
                </c:pt>
                <c:pt idx="2281">
                  <c:v>8.2500000000000004E-2</c:v>
                </c:pt>
                <c:pt idx="2282">
                  <c:v>0.16389999999999999</c:v>
                </c:pt>
                <c:pt idx="2283">
                  <c:v>0.16669999999999999</c:v>
                </c:pt>
                <c:pt idx="2284">
                  <c:v>9.69E-2</c:v>
                </c:pt>
                <c:pt idx="2285">
                  <c:v>0.22750000000000001</c:v>
                </c:pt>
                <c:pt idx="2286">
                  <c:v>6.1899999999999997E-2</c:v>
                </c:pt>
                <c:pt idx="2287">
                  <c:v>0.16489999999999999</c:v>
                </c:pt>
                <c:pt idx="2288">
                  <c:v>0.1227</c:v>
                </c:pt>
                <c:pt idx="2289">
                  <c:v>0.16669999999999999</c:v>
                </c:pt>
                <c:pt idx="2290">
                  <c:v>0.16669999999999999</c:v>
                </c:pt>
                <c:pt idx="2291">
                  <c:v>1.8599999999999998E-2</c:v>
                </c:pt>
                <c:pt idx="2292">
                  <c:v>1.55E-2</c:v>
                </c:pt>
                <c:pt idx="2293">
                  <c:v>0.16669999999999999</c:v>
                </c:pt>
                <c:pt idx="2294">
                  <c:v>0.16669999999999999</c:v>
                </c:pt>
                <c:pt idx="2295">
                  <c:v>0.1052</c:v>
                </c:pt>
                <c:pt idx="2296">
                  <c:v>4.6399999999999997E-2</c:v>
                </c:pt>
                <c:pt idx="2297">
                  <c:v>0.16669999999999999</c:v>
                </c:pt>
                <c:pt idx="2298">
                  <c:v>0.16669999999999999</c:v>
                </c:pt>
                <c:pt idx="2299">
                  <c:v>1.9199999999999998E-2</c:v>
                </c:pt>
                <c:pt idx="2300">
                  <c:v>2.47E-2</c:v>
                </c:pt>
                <c:pt idx="2301">
                  <c:v>9.7900000000000001E-2</c:v>
                </c:pt>
                <c:pt idx="2302">
                  <c:v>0.16669999999999999</c:v>
                </c:pt>
                <c:pt idx="2303">
                  <c:v>0.16669999999999999</c:v>
                </c:pt>
                <c:pt idx="2304">
                  <c:v>0.16669999999999999</c:v>
                </c:pt>
                <c:pt idx="2305">
                  <c:v>1.9599999999999999E-2</c:v>
                </c:pt>
                <c:pt idx="2306">
                  <c:v>0.16669999999999999</c:v>
                </c:pt>
                <c:pt idx="2307">
                  <c:v>0.16669999999999999</c:v>
                </c:pt>
                <c:pt idx="2308">
                  <c:v>0.16669999999999999</c:v>
                </c:pt>
                <c:pt idx="2309">
                  <c:v>0.16669999999999999</c:v>
                </c:pt>
                <c:pt idx="2310">
                  <c:v>0.1186</c:v>
                </c:pt>
                <c:pt idx="2311">
                  <c:v>0.16669999999999999</c:v>
                </c:pt>
                <c:pt idx="2312">
                  <c:v>6.1899999999999997E-2</c:v>
                </c:pt>
                <c:pt idx="2313">
                  <c:v>0.16669999999999999</c:v>
                </c:pt>
                <c:pt idx="2314">
                  <c:v>0.16669999999999999</c:v>
                </c:pt>
                <c:pt idx="2315">
                  <c:v>1.6500000000000001E-2</c:v>
                </c:pt>
                <c:pt idx="2316">
                  <c:v>0.1515</c:v>
                </c:pt>
                <c:pt idx="2317">
                  <c:v>0.16669999999999999</c:v>
                </c:pt>
                <c:pt idx="2318">
                  <c:v>0.16669999999999999</c:v>
                </c:pt>
                <c:pt idx="2319">
                  <c:v>0.16669999999999999</c:v>
                </c:pt>
                <c:pt idx="2320">
                  <c:v>8.2500000000000004E-2</c:v>
                </c:pt>
                <c:pt idx="2321">
                  <c:v>1.6500000000000001E-2</c:v>
                </c:pt>
                <c:pt idx="2322">
                  <c:v>0.1216</c:v>
                </c:pt>
                <c:pt idx="2323">
                  <c:v>6.9099999999999995E-2</c:v>
                </c:pt>
                <c:pt idx="2324">
                  <c:v>0.16669999999999999</c:v>
                </c:pt>
                <c:pt idx="2325">
                  <c:v>0.16669999999999999</c:v>
                </c:pt>
                <c:pt idx="2326">
                  <c:v>8.2500000000000004E-2</c:v>
                </c:pt>
                <c:pt idx="2327">
                  <c:v>0.1237</c:v>
                </c:pt>
                <c:pt idx="2328">
                  <c:v>0.16669999999999999</c:v>
                </c:pt>
                <c:pt idx="2329">
                  <c:v>0.16669999999999999</c:v>
                </c:pt>
                <c:pt idx="2330">
                  <c:v>0.16669999999999999</c:v>
                </c:pt>
                <c:pt idx="2331">
                  <c:v>2.2700000000000001E-2</c:v>
                </c:pt>
                <c:pt idx="2332">
                  <c:v>0.2928</c:v>
                </c:pt>
                <c:pt idx="2333">
                  <c:v>0.16669999999999999</c:v>
                </c:pt>
                <c:pt idx="2334">
                  <c:v>0.16669999999999999</c:v>
                </c:pt>
                <c:pt idx="2335">
                  <c:v>0.24540000000000001</c:v>
                </c:pt>
                <c:pt idx="2336">
                  <c:v>0.16669999999999999</c:v>
                </c:pt>
                <c:pt idx="2337">
                  <c:v>0.1103</c:v>
                </c:pt>
                <c:pt idx="2338">
                  <c:v>0.25669999999999998</c:v>
                </c:pt>
                <c:pt idx="2339">
                  <c:v>8.3500000000000005E-2</c:v>
                </c:pt>
                <c:pt idx="2340">
                  <c:v>0.16669999999999999</c:v>
                </c:pt>
                <c:pt idx="2341">
                  <c:v>0.16669999999999999</c:v>
                </c:pt>
                <c:pt idx="2342">
                  <c:v>0.57110000000000005</c:v>
                </c:pt>
                <c:pt idx="2343">
                  <c:v>7.4200000000000002E-2</c:v>
                </c:pt>
                <c:pt idx="2344">
                  <c:v>0.1196</c:v>
                </c:pt>
                <c:pt idx="2345">
                  <c:v>4.9500000000000002E-2</c:v>
                </c:pt>
                <c:pt idx="2346">
                  <c:v>0.16669999999999999</c:v>
                </c:pt>
                <c:pt idx="2347">
                  <c:v>1.8599999999999998E-2</c:v>
                </c:pt>
                <c:pt idx="2348">
                  <c:v>0.16669999999999999</c:v>
                </c:pt>
                <c:pt idx="2349">
                  <c:v>0.16669999999999999</c:v>
                </c:pt>
                <c:pt idx="2350">
                  <c:v>3.8100000000000002E-2</c:v>
                </c:pt>
                <c:pt idx="2351">
                  <c:v>0.16669999999999999</c:v>
                </c:pt>
                <c:pt idx="2352">
                  <c:v>6.1899999999999997E-2</c:v>
                </c:pt>
                <c:pt idx="2353">
                  <c:v>0.16669999999999999</c:v>
                </c:pt>
                <c:pt idx="2354">
                  <c:v>0.16669999999999999</c:v>
                </c:pt>
                <c:pt idx="2355">
                  <c:v>0.16669999999999999</c:v>
                </c:pt>
                <c:pt idx="2356">
                  <c:v>0.16669999999999999</c:v>
                </c:pt>
                <c:pt idx="2357">
                  <c:v>4.1000000000000003E-3</c:v>
                </c:pt>
                <c:pt idx="2358">
                  <c:v>0.16669999999999999</c:v>
                </c:pt>
                <c:pt idx="2359">
                  <c:v>0.12889999999999999</c:v>
                </c:pt>
                <c:pt idx="2360">
                  <c:v>0.1103</c:v>
                </c:pt>
                <c:pt idx="2361">
                  <c:v>0.16669999999999999</c:v>
                </c:pt>
                <c:pt idx="2362">
                  <c:v>0.16669999999999999</c:v>
                </c:pt>
                <c:pt idx="2363">
                  <c:v>0.35770000000000002</c:v>
                </c:pt>
                <c:pt idx="2364">
                  <c:v>6.6000000000000003E-2</c:v>
                </c:pt>
                <c:pt idx="2365">
                  <c:v>6.1899999999999997E-2</c:v>
                </c:pt>
                <c:pt idx="2366">
                  <c:v>3.3000000000000002E-2</c:v>
                </c:pt>
                <c:pt idx="2367">
                  <c:v>0.16669999999999999</c:v>
                </c:pt>
                <c:pt idx="2368">
                  <c:v>0.16669999999999999</c:v>
                </c:pt>
                <c:pt idx="2369">
                  <c:v>0.16669999999999999</c:v>
                </c:pt>
                <c:pt idx="2370">
                  <c:v>6.6000000000000003E-2</c:v>
                </c:pt>
                <c:pt idx="2371">
                  <c:v>0.16669999999999999</c:v>
                </c:pt>
                <c:pt idx="2372">
                  <c:v>0.16669999999999999</c:v>
                </c:pt>
                <c:pt idx="2373">
                  <c:v>0.16669999999999999</c:v>
                </c:pt>
                <c:pt idx="2374">
                  <c:v>0.16669999999999999</c:v>
                </c:pt>
                <c:pt idx="2375">
                  <c:v>0.16669999999999999</c:v>
                </c:pt>
                <c:pt idx="2376">
                  <c:v>0.16669999999999999</c:v>
                </c:pt>
                <c:pt idx="2377">
                  <c:v>3.7100000000000001E-2</c:v>
                </c:pt>
                <c:pt idx="2378">
                  <c:v>7.22E-2</c:v>
                </c:pt>
                <c:pt idx="2379">
                  <c:v>1.24E-2</c:v>
                </c:pt>
                <c:pt idx="2380">
                  <c:v>5.3600000000000002E-2</c:v>
                </c:pt>
                <c:pt idx="2381">
                  <c:v>0.1598</c:v>
                </c:pt>
                <c:pt idx="2382">
                  <c:v>0.16669999999999999</c:v>
                </c:pt>
                <c:pt idx="2383">
                  <c:v>0.16669999999999999</c:v>
                </c:pt>
                <c:pt idx="2384">
                  <c:v>7.8399999999999997E-2</c:v>
                </c:pt>
                <c:pt idx="2385">
                  <c:v>5.0500000000000003E-2</c:v>
                </c:pt>
                <c:pt idx="2386">
                  <c:v>9.7900000000000001E-2</c:v>
                </c:pt>
                <c:pt idx="2387">
                  <c:v>8.14E-2</c:v>
                </c:pt>
                <c:pt idx="2388">
                  <c:v>2.6800000000000001E-2</c:v>
                </c:pt>
                <c:pt idx="2389">
                  <c:v>5.1499999999999997E-2</c:v>
                </c:pt>
                <c:pt idx="2390">
                  <c:v>0.16669999999999999</c:v>
                </c:pt>
                <c:pt idx="2391">
                  <c:v>0.16669999999999999</c:v>
                </c:pt>
                <c:pt idx="2392">
                  <c:v>0.16669999999999999</c:v>
                </c:pt>
                <c:pt idx="2393">
                  <c:v>0.16669999999999999</c:v>
                </c:pt>
                <c:pt idx="2394">
                  <c:v>0.16669999999999999</c:v>
                </c:pt>
                <c:pt idx="2395">
                  <c:v>0.16669999999999999</c:v>
                </c:pt>
                <c:pt idx="2396">
                  <c:v>0.22159999999999999</c:v>
                </c:pt>
                <c:pt idx="2397">
                  <c:v>0.16489999999999999</c:v>
                </c:pt>
                <c:pt idx="2398">
                  <c:v>0.16389999999999999</c:v>
                </c:pt>
                <c:pt idx="2399">
                  <c:v>0.23200000000000001</c:v>
                </c:pt>
                <c:pt idx="2400">
                  <c:v>0.16669999999999999</c:v>
                </c:pt>
                <c:pt idx="2401">
                  <c:v>0.16669999999999999</c:v>
                </c:pt>
                <c:pt idx="2402">
                  <c:v>0.16669999999999999</c:v>
                </c:pt>
                <c:pt idx="2403">
                  <c:v>9.0700000000000003E-2</c:v>
                </c:pt>
                <c:pt idx="2404">
                  <c:v>0</c:v>
                </c:pt>
                <c:pt idx="2405">
                  <c:v>0.14849999999999999</c:v>
                </c:pt>
                <c:pt idx="2406">
                  <c:v>0.16669999999999999</c:v>
                </c:pt>
                <c:pt idx="2407">
                  <c:v>0.16669999999999999</c:v>
                </c:pt>
                <c:pt idx="2408">
                  <c:v>0.16669999999999999</c:v>
                </c:pt>
                <c:pt idx="2409">
                  <c:v>0.1031</c:v>
                </c:pt>
                <c:pt idx="2410">
                  <c:v>0.16669999999999999</c:v>
                </c:pt>
                <c:pt idx="2411">
                  <c:v>0.16669999999999999</c:v>
                </c:pt>
                <c:pt idx="2412">
                  <c:v>8.3500000000000005E-2</c:v>
                </c:pt>
                <c:pt idx="2413">
                  <c:v>0.20619999999999999</c:v>
                </c:pt>
                <c:pt idx="2414">
                  <c:v>7.22E-2</c:v>
                </c:pt>
                <c:pt idx="2415">
                  <c:v>2.7799999999999998E-2</c:v>
                </c:pt>
                <c:pt idx="2416">
                  <c:v>6.08E-2</c:v>
                </c:pt>
                <c:pt idx="2417">
                  <c:v>1.6500000000000001E-2</c:v>
                </c:pt>
                <c:pt idx="2418">
                  <c:v>6.1899999999999997E-2</c:v>
                </c:pt>
                <c:pt idx="2419">
                  <c:v>0.16669999999999999</c:v>
                </c:pt>
                <c:pt idx="2420">
                  <c:v>0.16669999999999999</c:v>
                </c:pt>
                <c:pt idx="2421">
                  <c:v>0.29210000000000003</c:v>
                </c:pt>
                <c:pt idx="2422">
                  <c:v>0.33300000000000002</c:v>
                </c:pt>
                <c:pt idx="2423">
                  <c:v>0.16669999999999999</c:v>
                </c:pt>
                <c:pt idx="2424">
                  <c:v>0.1237</c:v>
                </c:pt>
                <c:pt idx="2425">
                  <c:v>0.16669999999999999</c:v>
                </c:pt>
                <c:pt idx="2426">
                  <c:v>0.16669999999999999</c:v>
                </c:pt>
                <c:pt idx="2427">
                  <c:v>0.22270000000000001</c:v>
                </c:pt>
                <c:pt idx="2428">
                  <c:v>0.16669999999999999</c:v>
                </c:pt>
                <c:pt idx="2429">
                  <c:v>9.9000000000000005E-2</c:v>
                </c:pt>
                <c:pt idx="2430">
                  <c:v>0.52370000000000005</c:v>
                </c:pt>
                <c:pt idx="2431">
                  <c:v>0.1227</c:v>
                </c:pt>
                <c:pt idx="2432">
                  <c:v>1.6E-2</c:v>
                </c:pt>
                <c:pt idx="2433">
                  <c:v>1.24E-2</c:v>
                </c:pt>
                <c:pt idx="2434">
                  <c:v>0.3619</c:v>
                </c:pt>
                <c:pt idx="2435">
                  <c:v>1.8599999999999998E-2</c:v>
                </c:pt>
                <c:pt idx="2436">
                  <c:v>0.16669999999999999</c:v>
                </c:pt>
                <c:pt idx="2437">
                  <c:v>6.1899999999999997E-2</c:v>
                </c:pt>
                <c:pt idx="2438">
                  <c:v>0.1835</c:v>
                </c:pt>
                <c:pt idx="2439">
                  <c:v>0.16669999999999999</c:v>
                </c:pt>
                <c:pt idx="2440">
                  <c:v>0.16669999999999999</c:v>
                </c:pt>
                <c:pt idx="2441">
                  <c:v>0.16669999999999999</c:v>
                </c:pt>
                <c:pt idx="2442">
                  <c:v>0.16669999999999999</c:v>
                </c:pt>
                <c:pt idx="2443">
                  <c:v>0.16669999999999999</c:v>
                </c:pt>
                <c:pt idx="2444">
                  <c:v>0.16669999999999999</c:v>
                </c:pt>
                <c:pt idx="2445">
                  <c:v>8.2500000000000004E-2</c:v>
                </c:pt>
                <c:pt idx="2446">
                  <c:v>8.2500000000000004E-2</c:v>
                </c:pt>
                <c:pt idx="2447">
                  <c:v>0.16669999999999999</c:v>
                </c:pt>
                <c:pt idx="2448">
                  <c:v>5.2600000000000001E-2</c:v>
                </c:pt>
                <c:pt idx="2449">
                  <c:v>0.2959</c:v>
                </c:pt>
                <c:pt idx="2450">
                  <c:v>0.16669999999999999</c:v>
                </c:pt>
                <c:pt idx="2451">
                  <c:v>0.16669999999999999</c:v>
                </c:pt>
                <c:pt idx="2452">
                  <c:v>0.16669999999999999</c:v>
                </c:pt>
                <c:pt idx="2453">
                  <c:v>0.16669999999999999</c:v>
                </c:pt>
                <c:pt idx="2454">
                  <c:v>4.1200000000000001E-2</c:v>
                </c:pt>
                <c:pt idx="2455">
                  <c:v>0.16669999999999999</c:v>
                </c:pt>
                <c:pt idx="2456">
                  <c:v>0.16669999999999999</c:v>
                </c:pt>
                <c:pt idx="2457">
                  <c:v>8.2500000000000004E-2</c:v>
                </c:pt>
                <c:pt idx="2458">
                  <c:v>0.16669999999999999</c:v>
                </c:pt>
                <c:pt idx="2459">
                  <c:v>3.2000000000000001E-2</c:v>
                </c:pt>
                <c:pt idx="2460">
                  <c:v>8.2500000000000004E-2</c:v>
                </c:pt>
                <c:pt idx="2461">
                  <c:v>0.16669999999999999</c:v>
                </c:pt>
                <c:pt idx="2462">
                  <c:v>7.7299999999999994E-2</c:v>
                </c:pt>
                <c:pt idx="2463">
                  <c:v>9.2799999999999994E-2</c:v>
                </c:pt>
                <c:pt idx="2464">
                  <c:v>0.16669999999999999</c:v>
                </c:pt>
                <c:pt idx="2465">
                  <c:v>0.16669999999999999</c:v>
                </c:pt>
                <c:pt idx="2466">
                  <c:v>0.24329999999999999</c:v>
                </c:pt>
                <c:pt idx="2467">
                  <c:v>0.16669999999999999</c:v>
                </c:pt>
                <c:pt idx="2468">
                  <c:v>2.47E-2</c:v>
                </c:pt>
                <c:pt idx="2469">
                  <c:v>0.16669999999999999</c:v>
                </c:pt>
                <c:pt idx="2470">
                  <c:v>0.16669999999999999</c:v>
                </c:pt>
                <c:pt idx="2471">
                  <c:v>0.16669999999999999</c:v>
                </c:pt>
                <c:pt idx="2472">
                  <c:v>0.1103</c:v>
                </c:pt>
                <c:pt idx="2473">
                  <c:v>6.6000000000000003E-2</c:v>
                </c:pt>
                <c:pt idx="2474">
                  <c:v>0.16669999999999999</c:v>
                </c:pt>
                <c:pt idx="2475">
                  <c:v>0.16669999999999999</c:v>
                </c:pt>
                <c:pt idx="2476">
                  <c:v>0.16669999999999999</c:v>
                </c:pt>
                <c:pt idx="2477">
                  <c:v>0.16669999999999999</c:v>
                </c:pt>
                <c:pt idx="2478">
                  <c:v>5.0500000000000003E-2</c:v>
                </c:pt>
                <c:pt idx="2479">
                  <c:v>0.16669999999999999</c:v>
                </c:pt>
                <c:pt idx="2480">
                  <c:v>8.1100000000000005E-2</c:v>
                </c:pt>
                <c:pt idx="2481">
                  <c:v>1.6500000000000001E-2</c:v>
                </c:pt>
                <c:pt idx="2482">
                  <c:v>0.16669999999999999</c:v>
                </c:pt>
                <c:pt idx="2483">
                  <c:v>0.16669999999999999</c:v>
                </c:pt>
                <c:pt idx="2484">
                  <c:v>0.16669999999999999</c:v>
                </c:pt>
                <c:pt idx="2485">
                  <c:v>9.2799999999999994E-2</c:v>
                </c:pt>
                <c:pt idx="2486">
                  <c:v>8.5599999999999996E-2</c:v>
                </c:pt>
                <c:pt idx="2487">
                  <c:v>0.14119999999999999</c:v>
                </c:pt>
                <c:pt idx="2488">
                  <c:v>6.1899999999999997E-2</c:v>
                </c:pt>
                <c:pt idx="2489">
                  <c:v>0.1186</c:v>
                </c:pt>
                <c:pt idx="2490">
                  <c:v>0.16669999999999999</c:v>
                </c:pt>
                <c:pt idx="2491">
                  <c:v>0.10100000000000001</c:v>
                </c:pt>
                <c:pt idx="2492">
                  <c:v>0.16669999999999999</c:v>
                </c:pt>
                <c:pt idx="2493">
                  <c:v>0.22889999999999999</c:v>
                </c:pt>
                <c:pt idx="2494">
                  <c:v>0.16669999999999999</c:v>
                </c:pt>
                <c:pt idx="2495">
                  <c:v>0.1021</c:v>
                </c:pt>
                <c:pt idx="2496">
                  <c:v>0.12470000000000001</c:v>
                </c:pt>
                <c:pt idx="2497">
                  <c:v>0.16669999999999999</c:v>
                </c:pt>
                <c:pt idx="2498">
                  <c:v>0.16669999999999999</c:v>
                </c:pt>
                <c:pt idx="2499">
                  <c:v>6.1899999999999997E-2</c:v>
                </c:pt>
                <c:pt idx="2500">
                  <c:v>0.16669999999999999</c:v>
                </c:pt>
                <c:pt idx="2501">
                  <c:v>0.14849999999999999</c:v>
                </c:pt>
                <c:pt idx="2502">
                  <c:v>0.16669999999999999</c:v>
                </c:pt>
                <c:pt idx="2503">
                  <c:v>0.13039999999999999</c:v>
                </c:pt>
                <c:pt idx="2504">
                  <c:v>4.9500000000000002E-2</c:v>
                </c:pt>
                <c:pt idx="2505">
                  <c:v>8.2500000000000004E-2</c:v>
                </c:pt>
                <c:pt idx="2506">
                  <c:v>2.0999999999999999E-3</c:v>
                </c:pt>
                <c:pt idx="2507">
                  <c:v>0.16669999999999999</c:v>
                </c:pt>
                <c:pt idx="2508">
                  <c:v>0.16669999999999999</c:v>
                </c:pt>
                <c:pt idx="2509">
                  <c:v>0.16669999999999999</c:v>
                </c:pt>
                <c:pt idx="2510">
                  <c:v>0.16669999999999999</c:v>
                </c:pt>
                <c:pt idx="2511">
                  <c:v>8.2500000000000004E-2</c:v>
                </c:pt>
                <c:pt idx="2512">
                  <c:v>0.16669999999999999</c:v>
                </c:pt>
                <c:pt idx="2513">
                  <c:v>0.12859999999999999</c:v>
                </c:pt>
                <c:pt idx="2514">
                  <c:v>0.1474</c:v>
                </c:pt>
                <c:pt idx="2515">
                  <c:v>9.2999999999999992E-3</c:v>
                </c:pt>
                <c:pt idx="2516">
                  <c:v>0.16669999999999999</c:v>
                </c:pt>
                <c:pt idx="2517">
                  <c:v>8.2000000000000007E-3</c:v>
                </c:pt>
                <c:pt idx="2518">
                  <c:v>7.4200000000000002E-2</c:v>
                </c:pt>
                <c:pt idx="2519">
                  <c:v>0.16669999999999999</c:v>
                </c:pt>
                <c:pt idx="2520">
                  <c:v>6.7000000000000004E-2</c:v>
                </c:pt>
                <c:pt idx="2521">
                  <c:v>0.16669999999999999</c:v>
                </c:pt>
                <c:pt idx="2522">
                  <c:v>0.16669999999999999</c:v>
                </c:pt>
                <c:pt idx="2523">
                  <c:v>0.1237</c:v>
                </c:pt>
                <c:pt idx="2524">
                  <c:v>0.16669999999999999</c:v>
                </c:pt>
                <c:pt idx="2525">
                  <c:v>0.16669999999999999</c:v>
                </c:pt>
                <c:pt idx="2526">
                  <c:v>0.27529999999999999</c:v>
                </c:pt>
                <c:pt idx="2527">
                  <c:v>0.16669999999999999</c:v>
                </c:pt>
                <c:pt idx="2528">
                  <c:v>0.2</c:v>
                </c:pt>
                <c:pt idx="2529">
                  <c:v>0.16800000000000001</c:v>
                </c:pt>
                <c:pt idx="2530">
                  <c:v>0.42580000000000001</c:v>
                </c:pt>
                <c:pt idx="2531">
                  <c:v>0.1227</c:v>
                </c:pt>
                <c:pt idx="2532">
                  <c:v>4.1200000000000001E-2</c:v>
                </c:pt>
                <c:pt idx="2533">
                  <c:v>1.1299999999999999E-2</c:v>
                </c:pt>
                <c:pt idx="2534">
                  <c:v>0.16669999999999999</c:v>
                </c:pt>
                <c:pt idx="2535">
                  <c:v>0.16669999999999999</c:v>
                </c:pt>
                <c:pt idx="2536">
                  <c:v>0.16669999999999999</c:v>
                </c:pt>
                <c:pt idx="2537">
                  <c:v>0.16669999999999999</c:v>
                </c:pt>
                <c:pt idx="2538">
                  <c:v>8.2500000000000004E-2</c:v>
                </c:pt>
                <c:pt idx="2539">
                  <c:v>0.16389999999999999</c:v>
                </c:pt>
                <c:pt idx="2540">
                  <c:v>6.3899999999999998E-2</c:v>
                </c:pt>
                <c:pt idx="2541">
                  <c:v>0.1021</c:v>
                </c:pt>
                <c:pt idx="2542">
                  <c:v>0.16669999999999999</c:v>
                </c:pt>
                <c:pt idx="2543">
                  <c:v>0.16669999999999999</c:v>
                </c:pt>
                <c:pt idx="2544">
                  <c:v>0</c:v>
                </c:pt>
                <c:pt idx="2545">
                  <c:v>0.1041</c:v>
                </c:pt>
                <c:pt idx="2546">
                  <c:v>0.1072</c:v>
                </c:pt>
                <c:pt idx="2547">
                  <c:v>0.16669999999999999</c:v>
                </c:pt>
                <c:pt idx="2548">
                  <c:v>0.16669999999999999</c:v>
                </c:pt>
                <c:pt idx="2549">
                  <c:v>0.13200000000000001</c:v>
                </c:pt>
                <c:pt idx="2550">
                  <c:v>7.22E-2</c:v>
                </c:pt>
                <c:pt idx="2551">
                  <c:v>5.0200000000000002E-2</c:v>
                </c:pt>
                <c:pt idx="2552">
                  <c:v>0.29070000000000001</c:v>
                </c:pt>
                <c:pt idx="2553">
                  <c:v>0.16669999999999999</c:v>
                </c:pt>
                <c:pt idx="2554">
                  <c:v>0.16669999999999999</c:v>
                </c:pt>
                <c:pt idx="2555">
                  <c:v>0.16669999999999999</c:v>
                </c:pt>
                <c:pt idx="2556">
                  <c:v>0.16669999999999999</c:v>
                </c:pt>
                <c:pt idx="2557">
                  <c:v>6.1899999999999997E-2</c:v>
                </c:pt>
                <c:pt idx="2558">
                  <c:v>0.16669999999999999</c:v>
                </c:pt>
                <c:pt idx="2559">
                  <c:v>0.16669999999999999</c:v>
                </c:pt>
                <c:pt idx="2560">
                  <c:v>0.16669999999999999</c:v>
                </c:pt>
                <c:pt idx="2561">
                  <c:v>0.4052</c:v>
                </c:pt>
                <c:pt idx="2562">
                  <c:v>0.16669999999999999</c:v>
                </c:pt>
                <c:pt idx="2563">
                  <c:v>0.1031</c:v>
                </c:pt>
                <c:pt idx="2564">
                  <c:v>0.16669999999999999</c:v>
                </c:pt>
                <c:pt idx="2565">
                  <c:v>0.16669999999999999</c:v>
                </c:pt>
                <c:pt idx="2566">
                  <c:v>0.1794</c:v>
                </c:pt>
                <c:pt idx="2567">
                  <c:v>0.16669999999999999</c:v>
                </c:pt>
                <c:pt idx="2568">
                  <c:v>8.2500000000000004E-2</c:v>
                </c:pt>
                <c:pt idx="2569">
                  <c:v>0.1031</c:v>
                </c:pt>
                <c:pt idx="2570">
                  <c:v>8.2500000000000004E-2</c:v>
                </c:pt>
                <c:pt idx="2571">
                  <c:v>0.1186</c:v>
                </c:pt>
                <c:pt idx="2572">
                  <c:v>4.1200000000000001E-2</c:v>
                </c:pt>
                <c:pt idx="2573">
                  <c:v>0.16669999999999999</c:v>
                </c:pt>
                <c:pt idx="2574">
                  <c:v>7.0099999999999996E-2</c:v>
                </c:pt>
                <c:pt idx="2575">
                  <c:v>7.22E-2</c:v>
                </c:pt>
                <c:pt idx="2576">
                  <c:v>0.16669999999999999</c:v>
                </c:pt>
                <c:pt idx="2577">
                  <c:v>2.47E-2</c:v>
                </c:pt>
                <c:pt idx="2578">
                  <c:v>0.16669999999999999</c:v>
                </c:pt>
                <c:pt idx="2579">
                  <c:v>0.16669999999999999</c:v>
                </c:pt>
                <c:pt idx="2580">
                  <c:v>0.16669999999999999</c:v>
                </c:pt>
                <c:pt idx="2581">
                  <c:v>0.22270000000000001</c:v>
                </c:pt>
                <c:pt idx="2582">
                  <c:v>0.17419999999999999</c:v>
                </c:pt>
                <c:pt idx="2583">
                  <c:v>0.16669999999999999</c:v>
                </c:pt>
                <c:pt idx="2584">
                  <c:v>0.16669999999999999</c:v>
                </c:pt>
                <c:pt idx="2585">
                  <c:v>0.16669999999999999</c:v>
                </c:pt>
                <c:pt idx="2586">
                  <c:v>0.16669999999999999</c:v>
                </c:pt>
                <c:pt idx="2587">
                  <c:v>0.16669999999999999</c:v>
                </c:pt>
                <c:pt idx="2588">
                  <c:v>0.16669999999999999</c:v>
                </c:pt>
                <c:pt idx="2589">
                  <c:v>8.7599999999999997E-2</c:v>
                </c:pt>
                <c:pt idx="2590">
                  <c:v>0.16669999999999999</c:v>
                </c:pt>
                <c:pt idx="2591">
                  <c:v>0.16669999999999999</c:v>
                </c:pt>
                <c:pt idx="2592">
                  <c:v>0.16669999999999999</c:v>
                </c:pt>
                <c:pt idx="2593">
                  <c:v>0.21440000000000001</c:v>
                </c:pt>
                <c:pt idx="2594">
                  <c:v>8.8700000000000001E-2</c:v>
                </c:pt>
                <c:pt idx="2595">
                  <c:v>8.5599999999999996E-2</c:v>
                </c:pt>
                <c:pt idx="2596">
                  <c:v>6.7199999999999996E-2</c:v>
                </c:pt>
                <c:pt idx="2597">
                  <c:v>6.1999999999999998E-3</c:v>
                </c:pt>
                <c:pt idx="2598">
                  <c:v>0.16669999999999999</c:v>
                </c:pt>
                <c:pt idx="2599">
                  <c:v>0.16669999999999999</c:v>
                </c:pt>
                <c:pt idx="2600">
                  <c:v>8.2500000000000004E-2</c:v>
                </c:pt>
                <c:pt idx="2601">
                  <c:v>0.16669999999999999</c:v>
                </c:pt>
                <c:pt idx="2602">
                  <c:v>0.16669999999999999</c:v>
                </c:pt>
                <c:pt idx="2603">
                  <c:v>0.16669999999999999</c:v>
                </c:pt>
                <c:pt idx="2604">
                  <c:v>0</c:v>
                </c:pt>
                <c:pt idx="2605">
                  <c:v>0.16669999999999999</c:v>
                </c:pt>
                <c:pt idx="2606">
                  <c:v>0.16669999999999999</c:v>
                </c:pt>
                <c:pt idx="2607">
                  <c:v>0.16669999999999999</c:v>
                </c:pt>
                <c:pt idx="2608">
                  <c:v>0.16669999999999999</c:v>
                </c:pt>
                <c:pt idx="2609">
                  <c:v>0.1031</c:v>
                </c:pt>
                <c:pt idx="2610">
                  <c:v>0.1237</c:v>
                </c:pt>
                <c:pt idx="2611">
                  <c:v>0.1113</c:v>
                </c:pt>
                <c:pt idx="2612">
                  <c:v>0.16669999999999999</c:v>
                </c:pt>
                <c:pt idx="2613">
                  <c:v>0.16669999999999999</c:v>
                </c:pt>
                <c:pt idx="2614">
                  <c:v>0.12870000000000001</c:v>
                </c:pt>
                <c:pt idx="2615">
                  <c:v>6.2899999999999998E-2</c:v>
                </c:pt>
                <c:pt idx="2616">
                  <c:v>0.16669999999999999</c:v>
                </c:pt>
                <c:pt idx="2617">
                  <c:v>0.16669999999999999</c:v>
                </c:pt>
                <c:pt idx="2618">
                  <c:v>0.1464</c:v>
                </c:pt>
                <c:pt idx="2619">
                  <c:v>0.16669999999999999</c:v>
                </c:pt>
                <c:pt idx="2620">
                  <c:v>2.7799999999999998E-2</c:v>
                </c:pt>
                <c:pt idx="2621">
                  <c:v>1E-3</c:v>
                </c:pt>
                <c:pt idx="2622">
                  <c:v>0.16669999999999999</c:v>
                </c:pt>
                <c:pt idx="2623">
                  <c:v>0.16669999999999999</c:v>
                </c:pt>
                <c:pt idx="2624">
                  <c:v>0.21510000000000001</c:v>
                </c:pt>
                <c:pt idx="2625">
                  <c:v>0.16669999999999999</c:v>
                </c:pt>
                <c:pt idx="2626">
                  <c:v>2.06E-2</c:v>
                </c:pt>
                <c:pt idx="2627">
                  <c:v>3.7100000000000001E-2</c:v>
                </c:pt>
                <c:pt idx="2628">
                  <c:v>0.16669999999999999</c:v>
                </c:pt>
                <c:pt idx="2629">
                  <c:v>0.16669999999999999</c:v>
                </c:pt>
                <c:pt idx="2630">
                  <c:v>0.22270000000000001</c:v>
                </c:pt>
                <c:pt idx="2631">
                  <c:v>0.16669999999999999</c:v>
                </c:pt>
                <c:pt idx="2632">
                  <c:v>8.14E-2</c:v>
                </c:pt>
                <c:pt idx="2633">
                  <c:v>1.03E-2</c:v>
                </c:pt>
                <c:pt idx="2634">
                  <c:v>0.16669999999999999</c:v>
                </c:pt>
                <c:pt idx="2635">
                  <c:v>1.24E-2</c:v>
                </c:pt>
                <c:pt idx="2636">
                  <c:v>0.1072</c:v>
                </c:pt>
                <c:pt idx="2637">
                  <c:v>0.33610000000000001</c:v>
                </c:pt>
                <c:pt idx="2638">
                  <c:v>0.1103</c:v>
                </c:pt>
                <c:pt idx="2639">
                  <c:v>8.5599999999999996E-2</c:v>
                </c:pt>
                <c:pt idx="2640">
                  <c:v>0.16669999999999999</c:v>
                </c:pt>
                <c:pt idx="2641">
                  <c:v>0.25569999999999998</c:v>
                </c:pt>
                <c:pt idx="2642">
                  <c:v>0.16669999999999999</c:v>
                </c:pt>
                <c:pt idx="2643">
                  <c:v>1.24E-2</c:v>
                </c:pt>
                <c:pt idx="2644">
                  <c:v>0.30409999999999998</c:v>
                </c:pt>
                <c:pt idx="2645">
                  <c:v>0.16669999999999999</c:v>
                </c:pt>
                <c:pt idx="2646">
                  <c:v>0.16669999999999999</c:v>
                </c:pt>
                <c:pt idx="2647">
                  <c:v>6.1899999999999997E-2</c:v>
                </c:pt>
                <c:pt idx="2648">
                  <c:v>0.16669999999999999</c:v>
                </c:pt>
                <c:pt idx="2649">
                  <c:v>6.08E-2</c:v>
                </c:pt>
                <c:pt idx="2650">
                  <c:v>8.2000000000000007E-3</c:v>
                </c:pt>
                <c:pt idx="2651">
                  <c:v>4.5999999999999999E-2</c:v>
                </c:pt>
                <c:pt idx="2652">
                  <c:v>0.16669999999999999</c:v>
                </c:pt>
                <c:pt idx="2653">
                  <c:v>6.1899999999999997E-2</c:v>
                </c:pt>
                <c:pt idx="2654">
                  <c:v>0.16669999999999999</c:v>
                </c:pt>
                <c:pt idx="2655">
                  <c:v>0.16669999999999999</c:v>
                </c:pt>
                <c:pt idx="2656">
                  <c:v>0.16669999999999999</c:v>
                </c:pt>
                <c:pt idx="2657">
                  <c:v>0.16669999999999999</c:v>
                </c:pt>
                <c:pt idx="2658">
                  <c:v>0.16669999999999999</c:v>
                </c:pt>
                <c:pt idx="2659">
                  <c:v>7.1900000000000006E-2</c:v>
                </c:pt>
                <c:pt idx="2660">
                  <c:v>2.7799999999999998E-2</c:v>
                </c:pt>
                <c:pt idx="2661">
                  <c:v>0.28139999999999998</c:v>
                </c:pt>
                <c:pt idx="2662">
                  <c:v>0.16669999999999999</c:v>
                </c:pt>
                <c:pt idx="2663">
                  <c:v>0.16669999999999999</c:v>
                </c:pt>
                <c:pt idx="2664">
                  <c:v>5.1499999999999997E-2</c:v>
                </c:pt>
                <c:pt idx="2665">
                  <c:v>0.16669999999999999</c:v>
                </c:pt>
                <c:pt idx="2666">
                  <c:v>0.16669999999999999</c:v>
                </c:pt>
                <c:pt idx="2667">
                  <c:v>0.1124</c:v>
                </c:pt>
                <c:pt idx="2668">
                  <c:v>0.16669999999999999</c:v>
                </c:pt>
                <c:pt idx="2669">
                  <c:v>0.16669999999999999</c:v>
                </c:pt>
                <c:pt idx="2670">
                  <c:v>0.12989999999999999</c:v>
                </c:pt>
                <c:pt idx="2671">
                  <c:v>0.16669999999999999</c:v>
                </c:pt>
                <c:pt idx="2672">
                  <c:v>7.22E-2</c:v>
                </c:pt>
                <c:pt idx="2673">
                  <c:v>0.16669999999999999</c:v>
                </c:pt>
                <c:pt idx="2674">
                  <c:v>0.16669999999999999</c:v>
                </c:pt>
                <c:pt idx="2675">
                  <c:v>0.16669999999999999</c:v>
                </c:pt>
                <c:pt idx="2676">
                  <c:v>9.2999999999999992E-3</c:v>
                </c:pt>
                <c:pt idx="2677">
                  <c:v>0.15770000000000001</c:v>
                </c:pt>
                <c:pt idx="2678">
                  <c:v>0.16189999999999999</c:v>
                </c:pt>
                <c:pt idx="2679">
                  <c:v>1.24E-2</c:v>
                </c:pt>
                <c:pt idx="2680">
                  <c:v>0.16669999999999999</c:v>
                </c:pt>
                <c:pt idx="2681">
                  <c:v>0.16669999999999999</c:v>
                </c:pt>
                <c:pt idx="2682">
                  <c:v>0.16669999999999999</c:v>
                </c:pt>
                <c:pt idx="2683">
                  <c:v>0.14849999999999999</c:v>
                </c:pt>
                <c:pt idx="2684">
                  <c:v>0.16669999999999999</c:v>
                </c:pt>
                <c:pt idx="2685">
                  <c:v>0.16669999999999999</c:v>
                </c:pt>
                <c:pt idx="2686">
                  <c:v>0.16669999999999999</c:v>
                </c:pt>
                <c:pt idx="2687">
                  <c:v>0.18559999999999999</c:v>
                </c:pt>
                <c:pt idx="2688">
                  <c:v>0.16669999999999999</c:v>
                </c:pt>
                <c:pt idx="2689">
                  <c:v>6.8000000000000005E-2</c:v>
                </c:pt>
                <c:pt idx="2690">
                  <c:v>0.16669999999999999</c:v>
                </c:pt>
                <c:pt idx="2691">
                  <c:v>0.16669999999999999</c:v>
                </c:pt>
                <c:pt idx="2692">
                  <c:v>0.16669999999999999</c:v>
                </c:pt>
                <c:pt idx="2693">
                  <c:v>0.1278</c:v>
                </c:pt>
                <c:pt idx="2694">
                  <c:v>0.16669999999999999</c:v>
                </c:pt>
                <c:pt idx="2695">
                  <c:v>0.16669999999999999</c:v>
                </c:pt>
                <c:pt idx="2696">
                  <c:v>0.16669999999999999</c:v>
                </c:pt>
                <c:pt idx="2697">
                  <c:v>0.49480000000000002</c:v>
                </c:pt>
                <c:pt idx="2698">
                  <c:v>0.1237</c:v>
                </c:pt>
                <c:pt idx="2699">
                  <c:v>1.8599999999999998E-2</c:v>
                </c:pt>
                <c:pt idx="2700">
                  <c:v>8.0399999999999999E-2</c:v>
                </c:pt>
                <c:pt idx="2701">
                  <c:v>0.17630000000000001</c:v>
                </c:pt>
                <c:pt idx="2702">
                  <c:v>0.13200000000000001</c:v>
                </c:pt>
                <c:pt idx="2703">
                  <c:v>0.16669999999999999</c:v>
                </c:pt>
                <c:pt idx="2704">
                  <c:v>0.16669999999999999</c:v>
                </c:pt>
                <c:pt idx="2705">
                  <c:v>5.7700000000000001E-2</c:v>
                </c:pt>
                <c:pt idx="2706">
                  <c:v>4.1200000000000001E-2</c:v>
                </c:pt>
                <c:pt idx="2707">
                  <c:v>7.1099999999999997E-2</c:v>
                </c:pt>
                <c:pt idx="2708">
                  <c:v>8.8099999999999998E-2</c:v>
                </c:pt>
                <c:pt idx="2709">
                  <c:v>0.16669999999999999</c:v>
                </c:pt>
                <c:pt idx="2710">
                  <c:v>0.16669999999999999</c:v>
                </c:pt>
                <c:pt idx="2711">
                  <c:v>0.16669999999999999</c:v>
                </c:pt>
                <c:pt idx="2712">
                  <c:v>0.10100000000000001</c:v>
                </c:pt>
                <c:pt idx="2713">
                  <c:v>0.16669999999999999</c:v>
                </c:pt>
                <c:pt idx="2714">
                  <c:v>0.22059999999999999</c:v>
                </c:pt>
                <c:pt idx="2715">
                  <c:v>6.1899999999999997E-2</c:v>
                </c:pt>
                <c:pt idx="2716">
                  <c:v>0.15459999999999999</c:v>
                </c:pt>
                <c:pt idx="2717">
                  <c:v>6.1899999999999997E-2</c:v>
                </c:pt>
                <c:pt idx="2718">
                  <c:v>0.16669999999999999</c:v>
                </c:pt>
                <c:pt idx="2719">
                  <c:v>0.16669999999999999</c:v>
                </c:pt>
                <c:pt idx="2720">
                  <c:v>0.16669999999999999</c:v>
                </c:pt>
                <c:pt idx="2721">
                  <c:v>0.16669999999999999</c:v>
                </c:pt>
                <c:pt idx="2722">
                  <c:v>0.16669999999999999</c:v>
                </c:pt>
                <c:pt idx="2723">
                  <c:v>0.25359999999999999</c:v>
                </c:pt>
                <c:pt idx="2724">
                  <c:v>0.16669999999999999</c:v>
                </c:pt>
                <c:pt idx="2725">
                  <c:v>8.2500000000000004E-2</c:v>
                </c:pt>
                <c:pt idx="2726">
                  <c:v>0.14849999999999999</c:v>
                </c:pt>
                <c:pt idx="2727">
                  <c:v>0.57220000000000004</c:v>
                </c:pt>
                <c:pt idx="2728">
                  <c:v>0.16669999999999999</c:v>
                </c:pt>
                <c:pt idx="2729">
                  <c:v>0.16669999999999999</c:v>
                </c:pt>
                <c:pt idx="2730">
                  <c:v>0.58040000000000003</c:v>
                </c:pt>
                <c:pt idx="2731">
                  <c:v>0.16669999999999999</c:v>
                </c:pt>
                <c:pt idx="2732">
                  <c:v>7.9399999999999998E-2</c:v>
                </c:pt>
                <c:pt idx="2733">
                  <c:v>0.16669999999999999</c:v>
                </c:pt>
                <c:pt idx="2734">
                  <c:v>0.1216</c:v>
                </c:pt>
                <c:pt idx="2735">
                  <c:v>0.16669999999999999</c:v>
                </c:pt>
                <c:pt idx="2736">
                  <c:v>6.08E-2</c:v>
                </c:pt>
                <c:pt idx="2737">
                  <c:v>7.5300000000000006E-2</c:v>
                </c:pt>
                <c:pt idx="2738">
                  <c:v>0.27839999999999998</c:v>
                </c:pt>
                <c:pt idx="2739">
                  <c:v>0.16669999999999999</c:v>
                </c:pt>
                <c:pt idx="2740">
                  <c:v>0.16669999999999999</c:v>
                </c:pt>
                <c:pt idx="2741">
                  <c:v>5.4600000000000003E-2</c:v>
                </c:pt>
                <c:pt idx="2742">
                  <c:v>0.16669999999999999</c:v>
                </c:pt>
                <c:pt idx="2743">
                  <c:v>2.58E-2</c:v>
                </c:pt>
                <c:pt idx="2744">
                  <c:v>0.16669999999999999</c:v>
                </c:pt>
                <c:pt idx="2745">
                  <c:v>0.16669999999999999</c:v>
                </c:pt>
                <c:pt idx="2746">
                  <c:v>0.22270000000000001</c:v>
                </c:pt>
                <c:pt idx="2747">
                  <c:v>0.14330000000000001</c:v>
                </c:pt>
                <c:pt idx="2748">
                  <c:v>0.1948</c:v>
                </c:pt>
                <c:pt idx="2749">
                  <c:v>6.1899999999999997E-2</c:v>
                </c:pt>
                <c:pt idx="2750">
                  <c:v>0.16669999999999999</c:v>
                </c:pt>
                <c:pt idx="2751">
                  <c:v>0.16669999999999999</c:v>
                </c:pt>
                <c:pt idx="2752">
                  <c:v>0.16669999999999999</c:v>
                </c:pt>
                <c:pt idx="2753">
                  <c:v>0.16669999999999999</c:v>
                </c:pt>
                <c:pt idx="2754">
                  <c:v>0.16669999999999999</c:v>
                </c:pt>
                <c:pt idx="2755">
                  <c:v>0.13400000000000001</c:v>
                </c:pt>
                <c:pt idx="2756">
                  <c:v>0.16669999999999999</c:v>
                </c:pt>
                <c:pt idx="2757">
                  <c:v>0.16669999999999999</c:v>
                </c:pt>
                <c:pt idx="2758">
                  <c:v>0.16669999999999999</c:v>
                </c:pt>
                <c:pt idx="2759">
                  <c:v>9.1800000000000007E-2</c:v>
                </c:pt>
                <c:pt idx="2760">
                  <c:v>0.16669999999999999</c:v>
                </c:pt>
                <c:pt idx="2761">
                  <c:v>0.1031</c:v>
                </c:pt>
                <c:pt idx="2762">
                  <c:v>8.2500000000000004E-2</c:v>
                </c:pt>
                <c:pt idx="2763">
                  <c:v>0.1588</c:v>
                </c:pt>
                <c:pt idx="2764">
                  <c:v>0.1278</c:v>
                </c:pt>
                <c:pt idx="2765">
                  <c:v>8.2000000000000007E-3</c:v>
                </c:pt>
                <c:pt idx="2766">
                  <c:v>9.2799999999999994E-2</c:v>
                </c:pt>
                <c:pt idx="2767">
                  <c:v>7.0099999999999996E-2</c:v>
                </c:pt>
                <c:pt idx="2768">
                  <c:v>0.15459999999999999</c:v>
                </c:pt>
                <c:pt idx="2769">
                  <c:v>0.16669999999999999</c:v>
                </c:pt>
                <c:pt idx="2770">
                  <c:v>0.16669999999999999</c:v>
                </c:pt>
                <c:pt idx="2771">
                  <c:v>1.8599999999999998E-2</c:v>
                </c:pt>
                <c:pt idx="2772">
                  <c:v>0.29380000000000001</c:v>
                </c:pt>
                <c:pt idx="2773">
                  <c:v>4.02E-2</c:v>
                </c:pt>
                <c:pt idx="2774">
                  <c:v>0.16669999999999999</c:v>
                </c:pt>
                <c:pt idx="2775">
                  <c:v>8.2500000000000004E-2</c:v>
                </c:pt>
                <c:pt idx="2776">
                  <c:v>0.16669999999999999</c:v>
                </c:pt>
                <c:pt idx="2777">
                  <c:v>0.16669999999999999</c:v>
                </c:pt>
                <c:pt idx="2778">
                  <c:v>0.16669999999999999</c:v>
                </c:pt>
                <c:pt idx="2779">
                  <c:v>0.16669999999999999</c:v>
                </c:pt>
                <c:pt idx="2780">
                  <c:v>0.16669999999999999</c:v>
                </c:pt>
                <c:pt idx="2781">
                  <c:v>0.1072</c:v>
                </c:pt>
                <c:pt idx="2782">
                  <c:v>0.16669999999999999</c:v>
                </c:pt>
                <c:pt idx="2783">
                  <c:v>0.16669999999999999</c:v>
                </c:pt>
                <c:pt idx="2784">
                  <c:v>0.15570000000000001</c:v>
                </c:pt>
                <c:pt idx="2785">
                  <c:v>0.1515</c:v>
                </c:pt>
                <c:pt idx="2786">
                  <c:v>0.16669999999999999</c:v>
                </c:pt>
                <c:pt idx="2787">
                  <c:v>3.7100000000000001E-2</c:v>
                </c:pt>
                <c:pt idx="2788">
                  <c:v>8.0399999999999999E-2</c:v>
                </c:pt>
                <c:pt idx="2789">
                  <c:v>0.16669999999999999</c:v>
                </c:pt>
                <c:pt idx="2790">
                  <c:v>0.16669999999999999</c:v>
                </c:pt>
                <c:pt idx="2791">
                  <c:v>0.16669999999999999</c:v>
                </c:pt>
                <c:pt idx="2792">
                  <c:v>0.26700000000000002</c:v>
                </c:pt>
                <c:pt idx="2793">
                  <c:v>4.5400000000000003E-2</c:v>
                </c:pt>
                <c:pt idx="2794">
                  <c:v>0.16669999999999999</c:v>
                </c:pt>
                <c:pt idx="2795">
                  <c:v>2.7799999999999998E-2</c:v>
                </c:pt>
                <c:pt idx="2796">
                  <c:v>1.03E-2</c:v>
                </c:pt>
                <c:pt idx="2797">
                  <c:v>0.16669999999999999</c:v>
                </c:pt>
                <c:pt idx="2798">
                  <c:v>0.16669999999999999</c:v>
                </c:pt>
                <c:pt idx="2799">
                  <c:v>0.16669999999999999</c:v>
                </c:pt>
                <c:pt idx="2800">
                  <c:v>0.39689999999999998</c:v>
                </c:pt>
                <c:pt idx="2801">
                  <c:v>2.47E-2</c:v>
                </c:pt>
                <c:pt idx="2802">
                  <c:v>0.25979999999999998</c:v>
                </c:pt>
                <c:pt idx="2803">
                  <c:v>0.2268</c:v>
                </c:pt>
                <c:pt idx="2804">
                  <c:v>9.2999999999999992E-3</c:v>
                </c:pt>
                <c:pt idx="2805">
                  <c:v>0.16669999999999999</c:v>
                </c:pt>
                <c:pt idx="2806">
                  <c:v>0.16669999999999999</c:v>
                </c:pt>
                <c:pt idx="2807">
                  <c:v>0.16669999999999999</c:v>
                </c:pt>
                <c:pt idx="2808">
                  <c:v>0.16669999999999999</c:v>
                </c:pt>
                <c:pt idx="2809">
                  <c:v>0.12529999999999999</c:v>
                </c:pt>
                <c:pt idx="2810">
                  <c:v>0.16669999999999999</c:v>
                </c:pt>
                <c:pt idx="2811">
                  <c:v>0.16389999999999999</c:v>
                </c:pt>
                <c:pt idx="2812">
                  <c:v>0.1031</c:v>
                </c:pt>
                <c:pt idx="2813">
                  <c:v>4.1200000000000001E-2</c:v>
                </c:pt>
                <c:pt idx="2814">
                  <c:v>0.16669999999999999</c:v>
                </c:pt>
                <c:pt idx="2815">
                  <c:v>0.16669999999999999</c:v>
                </c:pt>
                <c:pt idx="2816">
                  <c:v>0.16669999999999999</c:v>
                </c:pt>
                <c:pt idx="2817">
                  <c:v>8.2500000000000004E-2</c:v>
                </c:pt>
                <c:pt idx="2818">
                  <c:v>0.16669999999999999</c:v>
                </c:pt>
                <c:pt idx="2819">
                  <c:v>0.35149999999999998</c:v>
                </c:pt>
                <c:pt idx="2820">
                  <c:v>0.1258</c:v>
                </c:pt>
                <c:pt idx="2821">
                  <c:v>0.16669999999999999</c:v>
                </c:pt>
                <c:pt idx="2822">
                  <c:v>8.14E-2</c:v>
                </c:pt>
                <c:pt idx="2823">
                  <c:v>0.1113</c:v>
                </c:pt>
                <c:pt idx="2824">
                  <c:v>0.22989999999999999</c:v>
                </c:pt>
                <c:pt idx="2825">
                  <c:v>3.09E-2</c:v>
                </c:pt>
                <c:pt idx="2826">
                  <c:v>0.1701</c:v>
                </c:pt>
                <c:pt idx="2827">
                  <c:v>4.2299999999999997E-2</c:v>
                </c:pt>
                <c:pt idx="2828">
                  <c:v>0.1103</c:v>
                </c:pt>
                <c:pt idx="2829">
                  <c:v>2.7799999999999998E-2</c:v>
                </c:pt>
                <c:pt idx="2830">
                  <c:v>0.16669999999999999</c:v>
                </c:pt>
                <c:pt idx="2831">
                  <c:v>0.16669999999999999</c:v>
                </c:pt>
                <c:pt idx="2832">
                  <c:v>0.16669999999999999</c:v>
                </c:pt>
                <c:pt idx="2833">
                  <c:v>0.1206</c:v>
                </c:pt>
                <c:pt idx="2834">
                  <c:v>0.16669999999999999</c:v>
                </c:pt>
                <c:pt idx="2835">
                  <c:v>7.9399999999999998E-2</c:v>
                </c:pt>
                <c:pt idx="2836">
                  <c:v>9.2799999999999994E-2</c:v>
                </c:pt>
                <c:pt idx="2837">
                  <c:v>0.18559999999999999</c:v>
                </c:pt>
                <c:pt idx="2838">
                  <c:v>0.16669999999999999</c:v>
                </c:pt>
                <c:pt idx="2839">
                  <c:v>0.1134</c:v>
                </c:pt>
                <c:pt idx="2840">
                  <c:v>0.23300000000000001</c:v>
                </c:pt>
                <c:pt idx="2841">
                  <c:v>0.16669999999999999</c:v>
                </c:pt>
                <c:pt idx="2842">
                  <c:v>0.16669999999999999</c:v>
                </c:pt>
                <c:pt idx="2843">
                  <c:v>0.16669999999999999</c:v>
                </c:pt>
                <c:pt idx="2844">
                  <c:v>0.1237</c:v>
                </c:pt>
                <c:pt idx="2845">
                  <c:v>0.64849999999999997</c:v>
                </c:pt>
                <c:pt idx="2846">
                  <c:v>1.24E-2</c:v>
                </c:pt>
                <c:pt idx="2847">
                  <c:v>0.16669999999999999</c:v>
                </c:pt>
                <c:pt idx="2848">
                  <c:v>7.7700000000000005E-2</c:v>
                </c:pt>
                <c:pt idx="2849">
                  <c:v>8.2000000000000007E-3</c:v>
                </c:pt>
                <c:pt idx="2850">
                  <c:v>1.6500000000000001E-2</c:v>
                </c:pt>
                <c:pt idx="2851">
                  <c:v>0.10100000000000001</c:v>
                </c:pt>
                <c:pt idx="2852">
                  <c:v>4.9500000000000002E-2</c:v>
                </c:pt>
                <c:pt idx="2853">
                  <c:v>0.16669999999999999</c:v>
                </c:pt>
                <c:pt idx="2854">
                  <c:v>6.9099999999999995E-2</c:v>
                </c:pt>
                <c:pt idx="2855">
                  <c:v>8.2500000000000004E-2</c:v>
                </c:pt>
                <c:pt idx="2856">
                  <c:v>0.1258</c:v>
                </c:pt>
                <c:pt idx="2857">
                  <c:v>0.16669999999999999</c:v>
                </c:pt>
                <c:pt idx="2858">
                  <c:v>0.16669999999999999</c:v>
                </c:pt>
                <c:pt idx="2859">
                  <c:v>6.9099999999999995E-2</c:v>
                </c:pt>
                <c:pt idx="2860">
                  <c:v>0.28870000000000001</c:v>
                </c:pt>
                <c:pt idx="2861">
                  <c:v>9.3799999999999994E-2</c:v>
                </c:pt>
                <c:pt idx="2862">
                  <c:v>9.5899999999999999E-2</c:v>
                </c:pt>
                <c:pt idx="2863">
                  <c:v>0.16669999999999999</c:v>
                </c:pt>
                <c:pt idx="2864">
                  <c:v>0.16669999999999999</c:v>
                </c:pt>
                <c:pt idx="2865">
                  <c:v>0.16669999999999999</c:v>
                </c:pt>
                <c:pt idx="2866">
                  <c:v>0.16669999999999999</c:v>
                </c:pt>
                <c:pt idx="2867">
                  <c:v>7.0099999999999996E-2</c:v>
                </c:pt>
                <c:pt idx="2868">
                  <c:v>3.3000000000000002E-2</c:v>
                </c:pt>
                <c:pt idx="2869">
                  <c:v>0.16669999999999999</c:v>
                </c:pt>
                <c:pt idx="2870">
                  <c:v>0.14849999999999999</c:v>
                </c:pt>
                <c:pt idx="2871">
                  <c:v>0.16669999999999999</c:v>
                </c:pt>
                <c:pt idx="2872">
                  <c:v>0.16669999999999999</c:v>
                </c:pt>
                <c:pt idx="2873">
                  <c:v>0.16669999999999999</c:v>
                </c:pt>
                <c:pt idx="2874">
                  <c:v>0.16669999999999999</c:v>
                </c:pt>
                <c:pt idx="2875">
                  <c:v>0.16669999999999999</c:v>
                </c:pt>
                <c:pt idx="2876">
                  <c:v>0.16669999999999999</c:v>
                </c:pt>
                <c:pt idx="2877">
                  <c:v>0.16669999999999999</c:v>
                </c:pt>
                <c:pt idx="2878">
                  <c:v>9.2799999999999994E-2</c:v>
                </c:pt>
                <c:pt idx="2879">
                  <c:v>0.13400000000000001</c:v>
                </c:pt>
                <c:pt idx="2880">
                  <c:v>0.16489999999999999</c:v>
                </c:pt>
                <c:pt idx="2881">
                  <c:v>0.16669999999999999</c:v>
                </c:pt>
                <c:pt idx="2882">
                  <c:v>0.16669999999999999</c:v>
                </c:pt>
                <c:pt idx="2883">
                  <c:v>9.5899999999999999E-2</c:v>
                </c:pt>
                <c:pt idx="2884">
                  <c:v>0.16389999999999999</c:v>
                </c:pt>
                <c:pt idx="2885">
                  <c:v>8.2500000000000004E-2</c:v>
                </c:pt>
                <c:pt idx="2886">
                  <c:v>0.16669999999999999</c:v>
                </c:pt>
                <c:pt idx="2887">
                  <c:v>0.37840000000000001</c:v>
                </c:pt>
                <c:pt idx="2888">
                  <c:v>0.11749999999999999</c:v>
                </c:pt>
                <c:pt idx="2889">
                  <c:v>0.2969</c:v>
                </c:pt>
                <c:pt idx="2890">
                  <c:v>0.25769999999999998</c:v>
                </c:pt>
                <c:pt idx="2891">
                  <c:v>0.121</c:v>
                </c:pt>
                <c:pt idx="2892">
                  <c:v>0.1784</c:v>
                </c:pt>
                <c:pt idx="2893">
                  <c:v>8.2500000000000004E-2</c:v>
                </c:pt>
                <c:pt idx="2894">
                  <c:v>9.8599999999999993E-2</c:v>
                </c:pt>
                <c:pt idx="2895">
                  <c:v>7.22E-2</c:v>
                </c:pt>
                <c:pt idx="2896">
                  <c:v>0.16669999999999999</c:v>
                </c:pt>
                <c:pt idx="2897">
                  <c:v>0.16669999999999999</c:v>
                </c:pt>
                <c:pt idx="2898">
                  <c:v>0.16669999999999999</c:v>
                </c:pt>
                <c:pt idx="2899">
                  <c:v>0.16669999999999999</c:v>
                </c:pt>
                <c:pt idx="2900">
                  <c:v>0.12889999999999999</c:v>
                </c:pt>
                <c:pt idx="2901">
                  <c:v>0.16669999999999999</c:v>
                </c:pt>
                <c:pt idx="2902">
                  <c:v>0.16669999999999999</c:v>
                </c:pt>
                <c:pt idx="2903">
                  <c:v>0.16669999999999999</c:v>
                </c:pt>
                <c:pt idx="2904">
                  <c:v>0.16669999999999999</c:v>
                </c:pt>
                <c:pt idx="2905">
                  <c:v>2.47E-2</c:v>
                </c:pt>
                <c:pt idx="2906">
                  <c:v>8.2500000000000004E-2</c:v>
                </c:pt>
                <c:pt idx="2907">
                  <c:v>0.16669999999999999</c:v>
                </c:pt>
                <c:pt idx="2908">
                  <c:v>3.3000000000000002E-2</c:v>
                </c:pt>
                <c:pt idx="2909">
                  <c:v>0</c:v>
                </c:pt>
                <c:pt idx="2910">
                  <c:v>0.16669999999999999</c:v>
                </c:pt>
                <c:pt idx="2911">
                  <c:v>6.7000000000000004E-2</c:v>
                </c:pt>
                <c:pt idx="2912">
                  <c:v>6.08E-2</c:v>
                </c:pt>
                <c:pt idx="2913">
                  <c:v>0.16669999999999999</c:v>
                </c:pt>
                <c:pt idx="2914">
                  <c:v>0.16669999999999999</c:v>
                </c:pt>
                <c:pt idx="2915">
                  <c:v>0.16669999999999999</c:v>
                </c:pt>
                <c:pt idx="2916">
                  <c:v>1.6500000000000001E-2</c:v>
                </c:pt>
                <c:pt idx="2917">
                  <c:v>3.7100000000000001E-2</c:v>
                </c:pt>
                <c:pt idx="2918">
                  <c:v>0.16669999999999999</c:v>
                </c:pt>
                <c:pt idx="2919">
                  <c:v>0.16669999999999999</c:v>
                </c:pt>
                <c:pt idx="2920">
                  <c:v>0.16669999999999999</c:v>
                </c:pt>
                <c:pt idx="2921">
                  <c:v>0.16669999999999999</c:v>
                </c:pt>
                <c:pt idx="2922">
                  <c:v>8.2500000000000004E-2</c:v>
                </c:pt>
                <c:pt idx="2923">
                  <c:v>7.7299999999999994E-2</c:v>
                </c:pt>
                <c:pt idx="2924">
                  <c:v>0.23710000000000001</c:v>
                </c:pt>
                <c:pt idx="2925">
                  <c:v>0.37109999999999999</c:v>
                </c:pt>
                <c:pt idx="2926">
                  <c:v>0.11550000000000001</c:v>
                </c:pt>
                <c:pt idx="2927">
                  <c:v>8.0399999999999999E-2</c:v>
                </c:pt>
                <c:pt idx="2928">
                  <c:v>0.15260000000000001</c:v>
                </c:pt>
                <c:pt idx="2929">
                  <c:v>7.7299999999999994E-2</c:v>
                </c:pt>
                <c:pt idx="2930">
                  <c:v>0.16669999999999999</c:v>
                </c:pt>
                <c:pt idx="2931">
                  <c:v>0.16669999999999999</c:v>
                </c:pt>
                <c:pt idx="2932">
                  <c:v>4.9500000000000002E-2</c:v>
                </c:pt>
                <c:pt idx="2933">
                  <c:v>0.16669999999999999</c:v>
                </c:pt>
                <c:pt idx="2934">
                  <c:v>0.16669999999999999</c:v>
                </c:pt>
                <c:pt idx="2935">
                  <c:v>1.6500000000000001E-2</c:v>
                </c:pt>
                <c:pt idx="2936">
                  <c:v>0.61860000000000004</c:v>
                </c:pt>
                <c:pt idx="2937">
                  <c:v>0.16669999999999999</c:v>
                </c:pt>
                <c:pt idx="2938">
                  <c:v>5.67E-2</c:v>
                </c:pt>
                <c:pt idx="2939">
                  <c:v>0.16669999999999999</c:v>
                </c:pt>
                <c:pt idx="2940">
                  <c:v>2.47E-2</c:v>
                </c:pt>
                <c:pt idx="2941">
                  <c:v>8.2000000000000007E-3</c:v>
                </c:pt>
                <c:pt idx="2942">
                  <c:v>8.3500000000000005E-2</c:v>
                </c:pt>
                <c:pt idx="2943">
                  <c:v>0.16669999999999999</c:v>
                </c:pt>
                <c:pt idx="2944">
                  <c:v>0.16669999999999999</c:v>
                </c:pt>
                <c:pt idx="2945">
                  <c:v>7.22E-2</c:v>
                </c:pt>
                <c:pt idx="2946">
                  <c:v>0.16669999999999999</c:v>
                </c:pt>
                <c:pt idx="2947">
                  <c:v>8.9700000000000002E-2</c:v>
                </c:pt>
                <c:pt idx="2948">
                  <c:v>4.9500000000000002E-2</c:v>
                </c:pt>
                <c:pt idx="2949">
                  <c:v>8.5099999999999995E-2</c:v>
                </c:pt>
                <c:pt idx="2950">
                  <c:v>0.16669999999999999</c:v>
                </c:pt>
                <c:pt idx="2951">
                  <c:v>0.16669999999999999</c:v>
                </c:pt>
                <c:pt idx="2952">
                  <c:v>7.8399999999999997E-2</c:v>
                </c:pt>
                <c:pt idx="2953">
                  <c:v>6.6000000000000003E-2</c:v>
                </c:pt>
                <c:pt idx="2954">
                  <c:v>7.4200000000000002E-2</c:v>
                </c:pt>
                <c:pt idx="2955">
                  <c:v>0.16669999999999999</c:v>
                </c:pt>
                <c:pt idx="2956">
                  <c:v>0.16669999999999999</c:v>
                </c:pt>
                <c:pt idx="2957">
                  <c:v>7.3200000000000001E-2</c:v>
                </c:pt>
                <c:pt idx="2958">
                  <c:v>8.8700000000000001E-2</c:v>
                </c:pt>
                <c:pt idx="2959">
                  <c:v>0.16669999999999999</c:v>
                </c:pt>
                <c:pt idx="2960">
                  <c:v>9.2799999999999994E-2</c:v>
                </c:pt>
                <c:pt idx="2961">
                  <c:v>0.16669999999999999</c:v>
                </c:pt>
                <c:pt idx="2962">
                  <c:v>0.54020000000000001</c:v>
                </c:pt>
                <c:pt idx="2963">
                  <c:v>7.22E-2</c:v>
                </c:pt>
                <c:pt idx="2964">
                  <c:v>1.7500000000000002E-2</c:v>
                </c:pt>
                <c:pt idx="2965">
                  <c:v>8.6599999999999996E-2</c:v>
                </c:pt>
                <c:pt idx="2966">
                  <c:v>7.7299999999999994E-2</c:v>
                </c:pt>
                <c:pt idx="2967">
                  <c:v>0.1216</c:v>
                </c:pt>
                <c:pt idx="2968">
                  <c:v>0.14849999999999999</c:v>
                </c:pt>
                <c:pt idx="2969">
                  <c:v>8.2500000000000004E-2</c:v>
                </c:pt>
                <c:pt idx="2970">
                  <c:v>0.16669999999999999</c:v>
                </c:pt>
                <c:pt idx="2971">
                  <c:v>0.1206</c:v>
                </c:pt>
                <c:pt idx="2972">
                  <c:v>0.65259999999999996</c:v>
                </c:pt>
                <c:pt idx="2973">
                  <c:v>0.1598</c:v>
                </c:pt>
                <c:pt idx="2974">
                  <c:v>0.16669999999999999</c:v>
                </c:pt>
                <c:pt idx="2975">
                  <c:v>0.16669999999999999</c:v>
                </c:pt>
                <c:pt idx="2976">
                  <c:v>0.34639999999999999</c:v>
                </c:pt>
                <c:pt idx="2977">
                  <c:v>6.1999999999999998E-3</c:v>
                </c:pt>
                <c:pt idx="2978">
                  <c:v>9.2799999999999994E-2</c:v>
                </c:pt>
                <c:pt idx="2979">
                  <c:v>0.16669999999999999</c:v>
                </c:pt>
                <c:pt idx="2980">
                  <c:v>0.16669999999999999</c:v>
                </c:pt>
                <c:pt idx="2981">
                  <c:v>0.16669999999999999</c:v>
                </c:pt>
                <c:pt idx="2982">
                  <c:v>0.16669999999999999</c:v>
                </c:pt>
                <c:pt idx="2983">
                  <c:v>0.16669999999999999</c:v>
                </c:pt>
                <c:pt idx="2984">
                  <c:v>0.16669999999999999</c:v>
                </c:pt>
                <c:pt idx="2985">
                  <c:v>0.16669999999999999</c:v>
                </c:pt>
                <c:pt idx="2986">
                  <c:v>2.2700000000000001E-2</c:v>
                </c:pt>
                <c:pt idx="2987">
                  <c:v>8.7599999999999997E-2</c:v>
                </c:pt>
                <c:pt idx="2988">
                  <c:v>5.57E-2</c:v>
                </c:pt>
                <c:pt idx="2989">
                  <c:v>1.8599999999999998E-2</c:v>
                </c:pt>
                <c:pt idx="2990">
                  <c:v>0.16669999999999999</c:v>
                </c:pt>
                <c:pt idx="2991">
                  <c:v>0.16669999999999999</c:v>
                </c:pt>
                <c:pt idx="2992">
                  <c:v>5.1499999999999997E-2</c:v>
                </c:pt>
                <c:pt idx="2993">
                  <c:v>0.21859999999999999</c:v>
                </c:pt>
                <c:pt idx="2994">
                  <c:v>8.2500000000000004E-2</c:v>
                </c:pt>
                <c:pt idx="2995">
                  <c:v>0.12470000000000001</c:v>
                </c:pt>
                <c:pt idx="2996">
                  <c:v>0.16669999999999999</c:v>
                </c:pt>
                <c:pt idx="2997">
                  <c:v>0</c:v>
                </c:pt>
                <c:pt idx="2998">
                  <c:v>6.1899999999999997E-2</c:v>
                </c:pt>
                <c:pt idx="2999">
                  <c:v>0.16669999999999999</c:v>
                </c:pt>
                <c:pt idx="3000">
                  <c:v>0.1082</c:v>
                </c:pt>
                <c:pt idx="3001">
                  <c:v>0.16669999999999999</c:v>
                </c:pt>
                <c:pt idx="3002">
                  <c:v>0.16669999999999999</c:v>
                </c:pt>
                <c:pt idx="3003">
                  <c:v>6.08E-2</c:v>
                </c:pt>
                <c:pt idx="3004">
                  <c:v>0.16669999999999999</c:v>
                </c:pt>
                <c:pt idx="3005">
                  <c:v>0.16669999999999999</c:v>
                </c:pt>
                <c:pt idx="3006">
                  <c:v>0.21490000000000001</c:v>
                </c:pt>
                <c:pt idx="3007">
                  <c:v>0.16669999999999999</c:v>
                </c:pt>
                <c:pt idx="3008">
                  <c:v>7.22E-2</c:v>
                </c:pt>
                <c:pt idx="3009">
                  <c:v>0.16669999999999999</c:v>
                </c:pt>
                <c:pt idx="3010">
                  <c:v>0.16669999999999999</c:v>
                </c:pt>
                <c:pt idx="3011">
                  <c:v>0.16669999999999999</c:v>
                </c:pt>
                <c:pt idx="3012">
                  <c:v>0.1082</c:v>
                </c:pt>
                <c:pt idx="3013">
                  <c:v>0.1031</c:v>
                </c:pt>
                <c:pt idx="3014">
                  <c:v>0.16669999999999999</c:v>
                </c:pt>
                <c:pt idx="3015">
                  <c:v>0.16669999999999999</c:v>
                </c:pt>
                <c:pt idx="3016">
                  <c:v>0.16669999999999999</c:v>
                </c:pt>
                <c:pt idx="3017">
                  <c:v>0.2979</c:v>
                </c:pt>
                <c:pt idx="3018">
                  <c:v>0.16669999999999999</c:v>
                </c:pt>
                <c:pt idx="3019">
                  <c:v>0.16669999999999999</c:v>
                </c:pt>
                <c:pt idx="3020">
                  <c:v>0.16669999999999999</c:v>
                </c:pt>
                <c:pt idx="3021">
                  <c:v>0.16669999999999999</c:v>
                </c:pt>
                <c:pt idx="3022">
                  <c:v>0.16669999999999999</c:v>
                </c:pt>
                <c:pt idx="3023">
                  <c:v>0.16669999999999999</c:v>
                </c:pt>
                <c:pt idx="3024">
                  <c:v>0.1691</c:v>
                </c:pt>
                <c:pt idx="3025">
                  <c:v>0.20760000000000001</c:v>
                </c:pt>
                <c:pt idx="3026">
                  <c:v>0.16669999999999999</c:v>
                </c:pt>
                <c:pt idx="3027">
                  <c:v>0.16669999999999999</c:v>
                </c:pt>
                <c:pt idx="3028">
                  <c:v>0.16669999999999999</c:v>
                </c:pt>
                <c:pt idx="3029">
                  <c:v>0.19070000000000001</c:v>
                </c:pt>
                <c:pt idx="3030">
                  <c:v>0.16669999999999999</c:v>
                </c:pt>
                <c:pt idx="3031">
                  <c:v>0.1371</c:v>
                </c:pt>
                <c:pt idx="3032">
                  <c:v>0.16669999999999999</c:v>
                </c:pt>
                <c:pt idx="3033">
                  <c:v>6.1899999999999997E-2</c:v>
                </c:pt>
                <c:pt idx="3034">
                  <c:v>0.16669999999999999</c:v>
                </c:pt>
                <c:pt idx="3035">
                  <c:v>0.11990000000000001</c:v>
                </c:pt>
                <c:pt idx="3036">
                  <c:v>0.16669999999999999</c:v>
                </c:pt>
                <c:pt idx="3037">
                  <c:v>6.1899999999999997E-2</c:v>
                </c:pt>
                <c:pt idx="3038">
                  <c:v>7.9899999999999999E-2</c:v>
                </c:pt>
                <c:pt idx="3039">
                  <c:v>0.24329999999999999</c:v>
                </c:pt>
                <c:pt idx="3040">
                  <c:v>0.16669999999999999</c:v>
                </c:pt>
                <c:pt idx="3041">
                  <c:v>0.14849999999999999</c:v>
                </c:pt>
                <c:pt idx="3042">
                  <c:v>0.1426</c:v>
                </c:pt>
                <c:pt idx="3043">
                  <c:v>0.16669999999999999</c:v>
                </c:pt>
                <c:pt idx="3044">
                  <c:v>0.16669999999999999</c:v>
                </c:pt>
                <c:pt idx="3045">
                  <c:v>0.16669999999999999</c:v>
                </c:pt>
                <c:pt idx="3046">
                  <c:v>2.7799999999999998E-2</c:v>
                </c:pt>
                <c:pt idx="3047">
                  <c:v>0.16669999999999999</c:v>
                </c:pt>
                <c:pt idx="3048">
                  <c:v>0.13919999999999999</c:v>
                </c:pt>
                <c:pt idx="3049">
                  <c:v>0.16669999999999999</c:v>
                </c:pt>
                <c:pt idx="3050">
                  <c:v>0.16669999999999999</c:v>
                </c:pt>
                <c:pt idx="3051">
                  <c:v>0.16669999999999999</c:v>
                </c:pt>
                <c:pt idx="3052">
                  <c:v>1</c:v>
                </c:pt>
                <c:pt idx="3053">
                  <c:v>0.16669999999999999</c:v>
                </c:pt>
                <c:pt idx="3054">
                  <c:v>0.2505</c:v>
                </c:pt>
                <c:pt idx="3055">
                  <c:v>0.16669999999999999</c:v>
                </c:pt>
                <c:pt idx="3056">
                  <c:v>0.16669999999999999</c:v>
                </c:pt>
                <c:pt idx="3057">
                  <c:v>0.16669999999999999</c:v>
                </c:pt>
                <c:pt idx="3058">
                  <c:v>9.0700000000000003E-2</c:v>
                </c:pt>
                <c:pt idx="3059">
                  <c:v>0.16669999999999999</c:v>
                </c:pt>
                <c:pt idx="3060">
                  <c:v>0.16669999999999999</c:v>
                </c:pt>
                <c:pt idx="3061">
                  <c:v>0.16669999999999999</c:v>
                </c:pt>
                <c:pt idx="3062">
                  <c:v>1.24E-2</c:v>
                </c:pt>
                <c:pt idx="3063">
                  <c:v>0</c:v>
                </c:pt>
                <c:pt idx="3064">
                  <c:v>2.06E-2</c:v>
                </c:pt>
                <c:pt idx="3065">
                  <c:v>0.13300000000000001</c:v>
                </c:pt>
                <c:pt idx="3066">
                  <c:v>0.1113</c:v>
                </c:pt>
                <c:pt idx="3067">
                  <c:v>0.16669999999999999</c:v>
                </c:pt>
                <c:pt idx="3068">
                  <c:v>0.13669999999999999</c:v>
                </c:pt>
                <c:pt idx="3069">
                  <c:v>0.1082</c:v>
                </c:pt>
                <c:pt idx="3070">
                  <c:v>0.16669999999999999</c:v>
                </c:pt>
                <c:pt idx="3071">
                  <c:v>0.16669999999999999</c:v>
                </c:pt>
                <c:pt idx="3072">
                  <c:v>0.16669999999999999</c:v>
                </c:pt>
                <c:pt idx="3073">
                  <c:v>0.1227</c:v>
                </c:pt>
                <c:pt idx="3074">
                  <c:v>0.16669999999999999</c:v>
                </c:pt>
                <c:pt idx="3075">
                  <c:v>6.1899999999999997E-2</c:v>
                </c:pt>
                <c:pt idx="3076">
                  <c:v>0.16669999999999999</c:v>
                </c:pt>
                <c:pt idx="3077">
                  <c:v>0.16669999999999999</c:v>
                </c:pt>
                <c:pt idx="3078">
                  <c:v>0.21440000000000001</c:v>
                </c:pt>
                <c:pt idx="3079">
                  <c:v>7.22E-2</c:v>
                </c:pt>
                <c:pt idx="3080">
                  <c:v>0.1124</c:v>
                </c:pt>
                <c:pt idx="3081">
                  <c:v>0.1072</c:v>
                </c:pt>
                <c:pt idx="3082">
                  <c:v>6.6000000000000003E-2</c:v>
                </c:pt>
                <c:pt idx="3083">
                  <c:v>0.16669999999999999</c:v>
                </c:pt>
                <c:pt idx="3084">
                  <c:v>0.16669999999999999</c:v>
                </c:pt>
                <c:pt idx="3085">
                  <c:v>0.16669999999999999</c:v>
                </c:pt>
                <c:pt idx="3086">
                  <c:v>0.1835</c:v>
                </c:pt>
                <c:pt idx="3087">
                  <c:v>1.55E-2</c:v>
                </c:pt>
                <c:pt idx="3088">
                  <c:v>0.16669999999999999</c:v>
                </c:pt>
                <c:pt idx="3089">
                  <c:v>8.2000000000000007E-3</c:v>
                </c:pt>
                <c:pt idx="3090">
                  <c:v>0.16669999999999999</c:v>
                </c:pt>
                <c:pt idx="3091">
                  <c:v>0.16669999999999999</c:v>
                </c:pt>
                <c:pt idx="3092">
                  <c:v>0.16669999999999999</c:v>
                </c:pt>
                <c:pt idx="3093">
                  <c:v>0.16669999999999999</c:v>
                </c:pt>
                <c:pt idx="3094">
                  <c:v>0.1031</c:v>
                </c:pt>
                <c:pt idx="3095">
                  <c:v>0.16669999999999999</c:v>
                </c:pt>
                <c:pt idx="3096">
                  <c:v>0.16669999999999999</c:v>
                </c:pt>
                <c:pt idx="3097">
                  <c:v>0.16669999999999999</c:v>
                </c:pt>
                <c:pt idx="3098">
                  <c:v>0.16669999999999999</c:v>
                </c:pt>
                <c:pt idx="3099">
                  <c:v>7.22E-2</c:v>
                </c:pt>
                <c:pt idx="3100">
                  <c:v>0.16669999999999999</c:v>
                </c:pt>
                <c:pt idx="3101">
                  <c:v>0.16669999999999999</c:v>
                </c:pt>
                <c:pt idx="3102">
                  <c:v>6.6000000000000003E-2</c:v>
                </c:pt>
                <c:pt idx="3103">
                  <c:v>5.4600000000000003E-2</c:v>
                </c:pt>
                <c:pt idx="3104">
                  <c:v>4.1200000000000001E-2</c:v>
                </c:pt>
                <c:pt idx="3105">
                  <c:v>0.16669999999999999</c:v>
                </c:pt>
                <c:pt idx="3106">
                  <c:v>0.16669999999999999</c:v>
                </c:pt>
                <c:pt idx="3107">
                  <c:v>1.6500000000000001E-2</c:v>
                </c:pt>
                <c:pt idx="3108">
                  <c:v>0.16669999999999999</c:v>
                </c:pt>
                <c:pt idx="3109">
                  <c:v>0.16669999999999999</c:v>
                </c:pt>
                <c:pt idx="3110">
                  <c:v>0.15359999999999999</c:v>
                </c:pt>
                <c:pt idx="3111">
                  <c:v>0.16669999999999999</c:v>
                </c:pt>
                <c:pt idx="3112">
                  <c:v>0.16669999999999999</c:v>
                </c:pt>
                <c:pt idx="3113">
                  <c:v>0.16669999999999999</c:v>
                </c:pt>
                <c:pt idx="3114">
                  <c:v>9.2799999999999994E-2</c:v>
                </c:pt>
                <c:pt idx="3115">
                  <c:v>0.22059999999999999</c:v>
                </c:pt>
                <c:pt idx="3116">
                  <c:v>0.16669999999999999</c:v>
                </c:pt>
                <c:pt idx="3117">
                  <c:v>0.16669999999999999</c:v>
                </c:pt>
                <c:pt idx="3118">
                  <c:v>0.16669999999999999</c:v>
                </c:pt>
                <c:pt idx="3119">
                  <c:v>0.16669999999999999</c:v>
                </c:pt>
                <c:pt idx="3120">
                  <c:v>0.16669999999999999</c:v>
                </c:pt>
                <c:pt idx="3121">
                  <c:v>0.26100000000000001</c:v>
                </c:pt>
                <c:pt idx="3122">
                  <c:v>0.16669999999999999</c:v>
                </c:pt>
                <c:pt idx="3123">
                  <c:v>0.16669999999999999</c:v>
                </c:pt>
                <c:pt idx="3124">
                  <c:v>0.16669999999999999</c:v>
                </c:pt>
                <c:pt idx="3125">
                  <c:v>7.22E-2</c:v>
                </c:pt>
                <c:pt idx="3126">
                  <c:v>8.14E-2</c:v>
                </c:pt>
                <c:pt idx="3127">
                  <c:v>8.2500000000000004E-2</c:v>
                </c:pt>
                <c:pt idx="3128">
                  <c:v>0.16669999999999999</c:v>
                </c:pt>
                <c:pt idx="3129">
                  <c:v>9.2799999999999994E-2</c:v>
                </c:pt>
                <c:pt idx="3130">
                  <c:v>8.2500000000000004E-2</c:v>
                </c:pt>
                <c:pt idx="3131">
                  <c:v>4.9500000000000002E-2</c:v>
                </c:pt>
                <c:pt idx="3132">
                  <c:v>0.16669999999999999</c:v>
                </c:pt>
                <c:pt idx="3133">
                  <c:v>0.16669999999999999</c:v>
                </c:pt>
                <c:pt idx="3134">
                  <c:v>6.1899999999999997E-2</c:v>
                </c:pt>
                <c:pt idx="3135">
                  <c:v>8.3500000000000005E-2</c:v>
                </c:pt>
                <c:pt idx="3136">
                  <c:v>0.22159999999999999</c:v>
                </c:pt>
                <c:pt idx="3137">
                  <c:v>0.1237</c:v>
                </c:pt>
                <c:pt idx="3138">
                  <c:v>0.16669999999999999</c:v>
                </c:pt>
                <c:pt idx="3139">
                  <c:v>0.1041</c:v>
                </c:pt>
                <c:pt idx="3140">
                  <c:v>0.16669999999999999</c:v>
                </c:pt>
                <c:pt idx="3141">
                  <c:v>0.21440000000000001</c:v>
                </c:pt>
                <c:pt idx="3142">
                  <c:v>7.4200000000000002E-2</c:v>
                </c:pt>
                <c:pt idx="3143">
                  <c:v>6.1999999999999998E-3</c:v>
                </c:pt>
                <c:pt idx="3144">
                  <c:v>4.1200000000000001E-2</c:v>
                </c:pt>
                <c:pt idx="3145">
                  <c:v>0.16669999999999999</c:v>
                </c:pt>
                <c:pt idx="3146">
                  <c:v>1.24E-2</c:v>
                </c:pt>
                <c:pt idx="3147">
                  <c:v>7.7700000000000005E-2</c:v>
                </c:pt>
                <c:pt idx="3148">
                  <c:v>0.16669999999999999</c:v>
                </c:pt>
                <c:pt idx="3149">
                  <c:v>0.16669999999999999</c:v>
                </c:pt>
                <c:pt idx="3150">
                  <c:v>0.16669999999999999</c:v>
                </c:pt>
                <c:pt idx="3151">
                  <c:v>0.18559999999999999</c:v>
                </c:pt>
                <c:pt idx="3152">
                  <c:v>0.1608</c:v>
                </c:pt>
                <c:pt idx="3153">
                  <c:v>9.4799999999999995E-2</c:v>
                </c:pt>
                <c:pt idx="3154">
                  <c:v>0.16669999999999999</c:v>
                </c:pt>
                <c:pt idx="3155">
                  <c:v>0.16669999999999999</c:v>
                </c:pt>
                <c:pt idx="3156">
                  <c:v>7.5300000000000006E-2</c:v>
                </c:pt>
                <c:pt idx="3157">
                  <c:v>0.16669999999999999</c:v>
                </c:pt>
                <c:pt idx="3158">
                  <c:v>0.16669999999999999</c:v>
                </c:pt>
                <c:pt idx="3159">
                  <c:v>0.16800000000000001</c:v>
                </c:pt>
                <c:pt idx="3160">
                  <c:v>0.16669999999999999</c:v>
                </c:pt>
                <c:pt idx="3161">
                  <c:v>0.16669999999999999</c:v>
                </c:pt>
                <c:pt idx="3162">
                  <c:v>0.16669999999999999</c:v>
                </c:pt>
                <c:pt idx="3163">
                  <c:v>0.16669999999999999</c:v>
                </c:pt>
                <c:pt idx="3164">
                  <c:v>0.16669999999999999</c:v>
                </c:pt>
                <c:pt idx="3165">
                  <c:v>0.16669999999999999</c:v>
                </c:pt>
                <c:pt idx="3166">
                  <c:v>8.2000000000000007E-3</c:v>
                </c:pt>
                <c:pt idx="3167">
                  <c:v>1.24E-2</c:v>
                </c:pt>
                <c:pt idx="3168">
                  <c:v>0.16669999999999999</c:v>
                </c:pt>
                <c:pt idx="3169">
                  <c:v>0.16669999999999999</c:v>
                </c:pt>
                <c:pt idx="3170">
                  <c:v>8.2500000000000004E-2</c:v>
                </c:pt>
                <c:pt idx="3171">
                  <c:v>0.1381</c:v>
                </c:pt>
                <c:pt idx="3172">
                  <c:v>0.11550000000000001</c:v>
                </c:pt>
                <c:pt idx="3173">
                  <c:v>6.1899999999999997E-2</c:v>
                </c:pt>
                <c:pt idx="3174">
                  <c:v>7.8399999999999997E-2</c:v>
                </c:pt>
                <c:pt idx="3175">
                  <c:v>4.9500000000000002E-2</c:v>
                </c:pt>
                <c:pt idx="3176">
                  <c:v>0.16669999999999999</c:v>
                </c:pt>
                <c:pt idx="3177">
                  <c:v>0.1227</c:v>
                </c:pt>
                <c:pt idx="3178">
                  <c:v>0.16669999999999999</c:v>
                </c:pt>
                <c:pt idx="3179">
                  <c:v>0.21340000000000001</c:v>
                </c:pt>
                <c:pt idx="3180">
                  <c:v>9.2799999999999994E-2</c:v>
                </c:pt>
                <c:pt idx="3181">
                  <c:v>1.7500000000000002E-2</c:v>
                </c:pt>
                <c:pt idx="3182">
                  <c:v>0.11550000000000001</c:v>
                </c:pt>
                <c:pt idx="3183">
                  <c:v>6.1899999999999997E-2</c:v>
                </c:pt>
                <c:pt idx="3184">
                  <c:v>9.1999999999999998E-2</c:v>
                </c:pt>
                <c:pt idx="3185">
                  <c:v>0.2969</c:v>
                </c:pt>
                <c:pt idx="3186">
                  <c:v>1.24E-2</c:v>
                </c:pt>
                <c:pt idx="3187">
                  <c:v>0.38969999999999999</c:v>
                </c:pt>
                <c:pt idx="3188">
                  <c:v>0.16669999999999999</c:v>
                </c:pt>
                <c:pt idx="3189">
                  <c:v>0.16669999999999999</c:v>
                </c:pt>
                <c:pt idx="3190">
                  <c:v>4.1200000000000001E-2</c:v>
                </c:pt>
                <c:pt idx="3191">
                  <c:v>0.16669999999999999</c:v>
                </c:pt>
                <c:pt idx="3192">
                  <c:v>0.16669999999999999</c:v>
                </c:pt>
                <c:pt idx="3193">
                  <c:v>0.16669999999999999</c:v>
                </c:pt>
                <c:pt idx="3194">
                  <c:v>0.2928</c:v>
                </c:pt>
                <c:pt idx="3195">
                  <c:v>0.16669999999999999</c:v>
                </c:pt>
                <c:pt idx="3196">
                  <c:v>0.16669999999999999</c:v>
                </c:pt>
                <c:pt idx="3197">
                  <c:v>2.2700000000000001E-2</c:v>
                </c:pt>
                <c:pt idx="3198">
                  <c:v>0.22270000000000001</c:v>
                </c:pt>
                <c:pt idx="3199">
                  <c:v>1.6500000000000001E-2</c:v>
                </c:pt>
                <c:pt idx="3200">
                  <c:v>6.6000000000000003E-2</c:v>
                </c:pt>
                <c:pt idx="3201">
                  <c:v>0.16669999999999999</c:v>
                </c:pt>
                <c:pt idx="3202">
                  <c:v>0.16669999999999999</c:v>
                </c:pt>
                <c:pt idx="3203">
                  <c:v>0.16669999999999999</c:v>
                </c:pt>
                <c:pt idx="3204">
                  <c:v>4.1000000000000003E-3</c:v>
                </c:pt>
                <c:pt idx="3205">
                  <c:v>8.2000000000000007E-3</c:v>
                </c:pt>
                <c:pt idx="3206">
                  <c:v>6.1899999999999997E-2</c:v>
                </c:pt>
                <c:pt idx="3207">
                  <c:v>0.16669999999999999</c:v>
                </c:pt>
                <c:pt idx="3208">
                  <c:v>0.1227</c:v>
                </c:pt>
                <c:pt idx="3209">
                  <c:v>0.14849999999999999</c:v>
                </c:pt>
                <c:pt idx="3210">
                  <c:v>6.1899999999999997E-2</c:v>
                </c:pt>
                <c:pt idx="3211">
                  <c:v>0.16669999999999999</c:v>
                </c:pt>
                <c:pt idx="3212">
                  <c:v>6.1999999999999998E-3</c:v>
                </c:pt>
                <c:pt idx="3213">
                  <c:v>0.17419999999999999</c:v>
                </c:pt>
                <c:pt idx="3214">
                  <c:v>0.16669999999999999</c:v>
                </c:pt>
                <c:pt idx="3215">
                  <c:v>2.7799999999999998E-2</c:v>
                </c:pt>
                <c:pt idx="3216">
                  <c:v>0.16669999999999999</c:v>
                </c:pt>
                <c:pt idx="3217">
                  <c:v>0.16669999999999999</c:v>
                </c:pt>
                <c:pt idx="3218">
                  <c:v>2.0999999999999999E-3</c:v>
                </c:pt>
                <c:pt idx="3219">
                  <c:v>0.1552</c:v>
                </c:pt>
                <c:pt idx="3220">
                  <c:v>0.16669999999999999</c:v>
                </c:pt>
                <c:pt idx="3221">
                  <c:v>0.1711</c:v>
                </c:pt>
                <c:pt idx="3222">
                  <c:v>0.16669999999999999</c:v>
                </c:pt>
                <c:pt idx="3223">
                  <c:v>0.16669999999999999</c:v>
                </c:pt>
                <c:pt idx="3224">
                  <c:v>0.1113</c:v>
                </c:pt>
                <c:pt idx="3225">
                  <c:v>0.16669999999999999</c:v>
                </c:pt>
                <c:pt idx="3226">
                  <c:v>8.2500000000000004E-2</c:v>
                </c:pt>
                <c:pt idx="3227">
                  <c:v>0.1227</c:v>
                </c:pt>
                <c:pt idx="3228">
                  <c:v>0.21790000000000001</c:v>
                </c:pt>
                <c:pt idx="3229">
                  <c:v>3.3000000000000002E-2</c:v>
                </c:pt>
                <c:pt idx="3230">
                  <c:v>0.16669999999999999</c:v>
                </c:pt>
                <c:pt idx="3231">
                  <c:v>6.3899999999999998E-2</c:v>
                </c:pt>
                <c:pt idx="3232">
                  <c:v>6.1899999999999997E-2</c:v>
                </c:pt>
                <c:pt idx="3233">
                  <c:v>3.0999999999999999E-3</c:v>
                </c:pt>
                <c:pt idx="3234">
                  <c:v>0.18759999999999999</c:v>
                </c:pt>
                <c:pt idx="3235">
                  <c:v>9.2799999999999994E-2</c:v>
                </c:pt>
                <c:pt idx="3236">
                  <c:v>0.1017</c:v>
                </c:pt>
                <c:pt idx="3237">
                  <c:v>6.3899999999999998E-2</c:v>
                </c:pt>
                <c:pt idx="3238">
                  <c:v>0.36080000000000001</c:v>
                </c:pt>
                <c:pt idx="3239">
                  <c:v>6.1899999999999997E-2</c:v>
                </c:pt>
                <c:pt idx="3240">
                  <c:v>8.9700000000000002E-2</c:v>
                </c:pt>
                <c:pt idx="3241">
                  <c:v>0.16669999999999999</c:v>
                </c:pt>
                <c:pt idx="3242">
                  <c:v>0.16669999999999999</c:v>
                </c:pt>
                <c:pt idx="3243">
                  <c:v>8.8099999999999998E-2</c:v>
                </c:pt>
                <c:pt idx="3244">
                  <c:v>0.16669999999999999</c:v>
                </c:pt>
                <c:pt idx="3245">
                  <c:v>0.16669999999999999</c:v>
                </c:pt>
                <c:pt idx="3246">
                  <c:v>0.16669999999999999</c:v>
                </c:pt>
                <c:pt idx="3247">
                  <c:v>0.16669999999999999</c:v>
                </c:pt>
                <c:pt idx="3248">
                  <c:v>0.1021</c:v>
                </c:pt>
                <c:pt idx="3249">
                  <c:v>0.16669999999999999</c:v>
                </c:pt>
                <c:pt idx="3250">
                  <c:v>0.16669999999999999</c:v>
                </c:pt>
                <c:pt idx="3251">
                  <c:v>0.16669999999999999</c:v>
                </c:pt>
                <c:pt idx="3252">
                  <c:v>2.47E-2</c:v>
                </c:pt>
                <c:pt idx="3253">
                  <c:v>3.4000000000000002E-2</c:v>
                </c:pt>
                <c:pt idx="3254">
                  <c:v>0.1237</c:v>
                </c:pt>
                <c:pt idx="3255">
                  <c:v>9.69E-2</c:v>
                </c:pt>
                <c:pt idx="3256">
                  <c:v>0.16669999999999999</c:v>
                </c:pt>
                <c:pt idx="3257">
                  <c:v>4.9399999999999999E-2</c:v>
                </c:pt>
                <c:pt idx="3258">
                  <c:v>0.16669999999999999</c:v>
                </c:pt>
                <c:pt idx="3259">
                  <c:v>0.20619999999999999</c:v>
                </c:pt>
                <c:pt idx="3260">
                  <c:v>0.16669999999999999</c:v>
                </c:pt>
                <c:pt idx="3261">
                  <c:v>0.16669999999999999</c:v>
                </c:pt>
                <c:pt idx="3262">
                  <c:v>0.16669999999999999</c:v>
                </c:pt>
                <c:pt idx="3263">
                  <c:v>0.16669999999999999</c:v>
                </c:pt>
                <c:pt idx="3264">
                  <c:v>0.16669999999999999</c:v>
                </c:pt>
                <c:pt idx="3265">
                  <c:v>0.16669999999999999</c:v>
                </c:pt>
                <c:pt idx="3266">
                  <c:v>5.7700000000000001E-2</c:v>
                </c:pt>
                <c:pt idx="3267">
                  <c:v>0.16669999999999999</c:v>
                </c:pt>
                <c:pt idx="3268">
                  <c:v>4.9500000000000002E-2</c:v>
                </c:pt>
                <c:pt idx="3269">
                  <c:v>0.16669999999999999</c:v>
                </c:pt>
                <c:pt idx="3270">
                  <c:v>0.1113</c:v>
                </c:pt>
                <c:pt idx="3271">
                  <c:v>9.2799999999999994E-2</c:v>
                </c:pt>
                <c:pt idx="3272">
                  <c:v>0.16669999999999999</c:v>
                </c:pt>
                <c:pt idx="3273">
                  <c:v>0.39379999999999998</c:v>
                </c:pt>
                <c:pt idx="3274">
                  <c:v>8.2000000000000007E-3</c:v>
                </c:pt>
                <c:pt idx="3275">
                  <c:v>0.1031</c:v>
                </c:pt>
                <c:pt idx="3276">
                  <c:v>0.1227</c:v>
                </c:pt>
                <c:pt idx="3277">
                  <c:v>0.16669999999999999</c:v>
                </c:pt>
                <c:pt idx="3278">
                  <c:v>0.14849999999999999</c:v>
                </c:pt>
                <c:pt idx="3279">
                  <c:v>0.16669999999999999</c:v>
                </c:pt>
                <c:pt idx="3280">
                  <c:v>7.0099999999999996E-2</c:v>
                </c:pt>
                <c:pt idx="3281">
                  <c:v>0.16669999999999999</c:v>
                </c:pt>
                <c:pt idx="3282">
                  <c:v>7.1099999999999997E-2</c:v>
                </c:pt>
                <c:pt idx="3283">
                  <c:v>0.1216</c:v>
                </c:pt>
                <c:pt idx="3284">
                  <c:v>0.16669999999999999</c:v>
                </c:pt>
                <c:pt idx="3285">
                  <c:v>0.16669999999999999</c:v>
                </c:pt>
                <c:pt idx="3286">
                  <c:v>0.16669999999999999</c:v>
                </c:pt>
                <c:pt idx="3287">
                  <c:v>0.16600000000000001</c:v>
                </c:pt>
                <c:pt idx="3288">
                  <c:v>0.16669999999999999</c:v>
                </c:pt>
                <c:pt idx="3289">
                  <c:v>2.0999999999999999E-3</c:v>
                </c:pt>
                <c:pt idx="3290">
                  <c:v>3.3000000000000002E-2</c:v>
                </c:pt>
                <c:pt idx="3291">
                  <c:v>0.16669999999999999</c:v>
                </c:pt>
                <c:pt idx="3292">
                  <c:v>0.16669999999999999</c:v>
                </c:pt>
                <c:pt idx="3293">
                  <c:v>7.1099999999999997E-2</c:v>
                </c:pt>
                <c:pt idx="3294">
                  <c:v>0.16669999999999999</c:v>
                </c:pt>
                <c:pt idx="3295">
                  <c:v>0.16669999999999999</c:v>
                </c:pt>
                <c:pt idx="3296">
                  <c:v>0.16669999999999999</c:v>
                </c:pt>
                <c:pt idx="3297">
                  <c:v>0.16669999999999999</c:v>
                </c:pt>
                <c:pt idx="3298">
                  <c:v>0.16669999999999999</c:v>
                </c:pt>
                <c:pt idx="3299">
                  <c:v>7.22E-2</c:v>
                </c:pt>
                <c:pt idx="3300">
                  <c:v>0.16669999999999999</c:v>
                </c:pt>
                <c:pt idx="3301">
                  <c:v>6.1899999999999997E-2</c:v>
                </c:pt>
                <c:pt idx="3302">
                  <c:v>6.9599999999999995E-2</c:v>
                </c:pt>
                <c:pt idx="3303">
                  <c:v>0.16669999999999999</c:v>
                </c:pt>
                <c:pt idx="3304">
                  <c:v>0.16669999999999999</c:v>
                </c:pt>
                <c:pt idx="3305">
                  <c:v>0.14849999999999999</c:v>
                </c:pt>
                <c:pt idx="3306">
                  <c:v>0.16669999999999999</c:v>
                </c:pt>
                <c:pt idx="3307">
                  <c:v>7.5300000000000006E-2</c:v>
                </c:pt>
                <c:pt idx="3308">
                  <c:v>0.16669999999999999</c:v>
                </c:pt>
                <c:pt idx="3309">
                  <c:v>0.1938</c:v>
                </c:pt>
                <c:pt idx="3310">
                  <c:v>8.2000000000000007E-3</c:v>
                </c:pt>
                <c:pt idx="3311">
                  <c:v>9.2799999999999994E-2</c:v>
                </c:pt>
                <c:pt idx="3312">
                  <c:v>0.16669999999999999</c:v>
                </c:pt>
                <c:pt idx="3313">
                  <c:v>0.16669999999999999</c:v>
                </c:pt>
                <c:pt idx="3314">
                  <c:v>0.16669999999999999</c:v>
                </c:pt>
                <c:pt idx="3315">
                  <c:v>0.16669999999999999</c:v>
                </c:pt>
                <c:pt idx="3316">
                  <c:v>0.1464</c:v>
                </c:pt>
                <c:pt idx="3317">
                  <c:v>0.1031</c:v>
                </c:pt>
                <c:pt idx="3318">
                  <c:v>0.16669999999999999</c:v>
                </c:pt>
                <c:pt idx="3319">
                  <c:v>5.7700000000000001E-2</c:v>
                </c:pt>
                <c:pt idx="3320">
                  <c:v>0.22370000000000001</c:v>
                </c:pt>
                <c:pt idx="3321">
                  <c:v>0.16669999999999999</c:v>
                </c:pt>
                <c:pt idx="3322">
                  <c:v>0.19589999999999999</c:v>
                </c:pt>
                <c:pt idx="3323">
                  <c:v>0.16669999999999999</c:v>
                </c:pt>
                <c:pt idx="3324">
                  <c:v>0.16669999999999999</c:v>
                </c:pt>
                <c:pt idx="3325">
                  <c:v>0.16669999999999999</c:v>
                </c:pt>
                <c:pt idx="3326">
                  <c:v>7.4200000000000002E-2</c:v>
                </c:pt>
                <c:pt idx="3327">
                  <c:v>0.16669999999999999</c:v>
                </c:pt>
                <c:pt idx="3328">
                  <c:v>0.16669999999999999</c:v>
                </c:pt>
                <c:pt idx="3329">
                  <c:v>0.18559999999999999</c:v>
                </c:pt>
                <c:pt idx="3330">
                  <c:v>0.16669999999999999</c:v>
                </c:pt>
                <c:pt idx="3331">
                  <c:v>0.16669999999999999</c:v>
                </c:pt>
                <c:pt idx="3332">
                  <c:v>0.16669999999999999</c:v>
                </c:pt>
                <c:pt idx="3333">
                  <c:v>0.3206</c:v>
                </c:pt>
                <c:pt idx="3334">
                  <c:v>0.16669999999999999</c:v>
                </c:pt>
                <c:pt idx="3335">
                  <c:v>0.16669999999999999</c:v>
                </c:pt>
                <c:pt idx="3336">
                  <c:v>6.1899999999999997E-2</c:v>
                </c:pt>
                <c:pt idx="3337">
                  <c:v>0.16669999999999999</c:v>
                </c:pt>
                <c:pt idx="3338">
                  <c:v>0.13400000000000001</c:v>
                </c:pt>
                <c:pt idx="3339">
                  <c:v>0.25459999999999999</c:v>
                </c:pt>
                <c:pt idx="3340">
                  <c:v>8.2500000000000004E-2</c:v>
                </c:pt>
                <c:pt idx="3341">
                  <c:v>0.16669999999999999</c:v>
                </c:pt>
                <c:pt idx="3342">
                  <c:v>0.16669999999999999</c:v>
                </c:pt>
                <c:pt idx="3343">
                  <c:v>0.16669999999999999</c:v>
                </c:pt>
                <c:pt idx="3344">
                  <c:v>5.57E-2</c:v>
                </c:pt>
                <c:pt idx="3345">
                  <c:v>0.16669999999999999</c:v>
                </c:pt>
                <c:pt idx="3346">
                  <c:v>8.7599999999999997E-2</c:v>
                </c:pt>
                <c:pt idx="3347">
                  <c:v>0.39179999999999998</c:v>
                </c:pt>
                <c:pt idx="3348">
                  <c:v>0.16669999999999999</c:v>
                </c:pt>
                <c:pt idx="3349">
                  <c:v>0.16669999999999999</c:v>
                </c:pt>
                <c:pt idx="3350">
                  <c:v>0.14849999999999999</c:v>
                </c:pt>
                <c:pt idx="3351">
                  <c:v>0.16669999999999999</c:v>
                </c:pt>
                <c:pt idx="3352">
                  <c:v>0.13089999999999999</c:v>
                </c:pt>
                <c:pt idx="3353">
                  <c:v>0.16669999999999999</c:v>
                </c:pt>
                <c:pt idx="3354">
                  <c:v>0.16669999999999999</c:v>
                </c:pt>
                <c:pt idx="3355">
                  <c:v>5.0500000000000003E-2</c:v>
                </c:pt>
                <c:pt idx="3356">
                  <c:v>0.1144</c:v>
                </c:pt>
                <c:pt idx="3357">
                  <c:v>0.16669999999999999</c:v>
                </c:pt>
                <c:pt idx="3358">
                  <c:v>0.16669999999999999</c:v>
                </c:pt>
                <c:pt idx="3359">
                  <c:v>0.16669999999999999</c:v>
                </c:pt>
                <c:pt idx="3360">
                  <c:v>7.22E-2</c:v>
                </c:pt>
                <c:pt idx="3361">
                  <c:v>0.16669999999999999</c:v>
                </c:pt>
                <c:pt idx="3362">
                  <c:v>4.9500000000000002E-2</c:v>
                </c:pt>
                <c:pt idx="3363">
                  <c:v>6.7000000000000004E-2</c:v>
                </c:pt>
                <c:pt idx="3364">
                  <c:v>0.1</c:v>
                </c:pt>
                <c:pt idx="3365">
                  <c:v>0.16669999999999999</c:v>
                </c:pt>
                <c:pt idx="3366">
                  <c:v>7.22E-2</c:v>
                </c:pt>
                <c:pt idx="3367">
                  <c:v>0.16669999999999999</c:v>
                </c:pt>
                <c:pt idx="3368">
                  <c:v>0.16669999999999999</c:v>
                </c:pt>
                <c:pt idx="3369">
                  <c:v>0.16669999999999999</c:v>
                </c:pt>
                <c:pt idx="3370">
                  <c:v>0.16669999999999999</c:v>
                </c:pt>
                <c:pt idx="3371">
                  <c:v>0.16669999999999999</c:v>
                </c:pt>
                <c:pt idx="3372">
                  <c:v>1.8599999999999998E-2</c:v>
                </c:pt>
                <c:pt idx="3373">
                  <c:v>0.16669999999999999</c:v>
                </c:pt>
                <c:pt idx="3374">
                  <c:v>0.16669999999999999</c:v>
                </c:pt>
                <c:pt idx="3375">
                  <c:v>0.16669999999999999</c:v>
                </c:pt>
                <c:pt idx="3376">
                  <c:v>0.16669999999999999</c:v>
                </c:pt>
                <c:pt idx="3377">
                  <c:v>7.9000000000000001E-2</c:v>
                </c:pt>
                <c:pt idx="3378">
                  <c:v>7.4200000000000002E-2</c:v>
                </c:pt>
                <c:pt idx="3379">
                  <c:v>0.16669999999999999</c:v>
                </c:pt>
                <c:pt idx="3380">
                  <c:v>0.16669999999999999</c:v>
                </c:pt>
                <c:pt idx="3381">
                  <c:v>0.16669999999999999</c:v>
                </c:pt>
                <c:pt idx="3382">
                  <c:v>0.16669999999999999</c:v>
                </c:pt>
                <c:pt idx="3383">
                  <c:v>0.19789999999999999</c:v>
                </c:pt>
                <c:pt idx="3384">
                  <c:v>0.14430000000000001</c:v>
                </c:pt>
                <c:pt idx="3385">
                  <c:v>2.2700000000000001E-2</c:v>
                </c:pt>
                <c:pt idx="3386">
                  <c:v>7.22E-2</c:v>
                </c:pt>
                <c:pt idx="3387">
                  <c:v>0.2258</c:v>
                </c:pt>
                <c:pt idx="3388">
                  <c:v>4.8500000000000001E-2</c:v>
                </c:pt>
                <c:pt idx="3389">
                  <c:v>0.16669999999999999</c:v>
                </c:pt>
                <c:pt idx="3390">
                  <c:v>1.24E-2</c:v>
                </c:pt>
                <c:pt idx="3391">
                  <c:v>0.16669999999999999</c:v>
                </c:pt>
                <c:pt idx="3392">
                  <c:v>1.6500000000000001E-2</c:v>
                </c:pt>
                <c:pt idx="3393">
                  <c:v>0.16669999999999999</c:v>
                </c:pt>
                <c:pt idx="3394">
                  <c:v>0.20619999999999999</c:v>
                </c:pt>
                <c:pt idx="3395">
                  <c:v>0.2515</c:v>
                </c:pt>
                <c:pt idx="3396">
                  <c:v>0.16669999999999999</c:v>
                </c:pt>
                <c:pt idx="3397">
                  <c:v>0.25979999999999998</c:v>
                </c:pt>
                <c:pt idx="3398">
                  <c:v>0.16669999999999999</c:v>
                </c:pt>
                <c:pt idx="3399">
                  <c:v>0.16669999999999999</c:v>
                </c:pt>
                <c:pt idx="3400">
                  <c:v>0.16669999999999999</c:v>
                </c:pt>
                <c:pt idx="3401">
                  <c:v>0.21240000000000001</c:v>
                </c:pt>
                <c:pt idx="3402">
                  <c:v>0.16289999999999999</c:v>
                </c:pt>
                <c:pt idx="3403">
                  <c:v>0.16669999999999999</c:v>
                </c:pt>
                <c:pt idx="3404">
                  <c:v>0.16669999999999999</c:v>
                </c:pt>
                <c:pt idx="3405">
                  <c:v>0.16669999999999999</c:v>
                </c:pt>
                <c:pt idx="3406">
                  <c:v>0.1928</c:v>
                </c:pt>
                <c:pt idx="3407">
                  <c:v>0.16669999999999999</c:v>
                </c:pt>
                <c:pt idx="3408">
                  <c:v>0.16669999999999999</c:v>
                </c:pt>
                <c:pt idx="3409">
                  <c:v>0.16669999999999999</c:v>
                </c:pt>
                <c:pt idx="3410">
                  <c:v>0.34429999999999999</c:v>
                </c:pt>
                <c:pt idx="3411">
                  <c:v>2.2700000000000001E-2</c:v>
                </c:pt>
                <c:pt idx="3412">
                  <c:v>0.26800000000000002</c:v>
                </c:pt>
                <c:pt idx="3413">
                  <c:v>4.4299999999999999E-2</c:v>
                </c:pt>
                <c:pt idx="3414">
                  <c:v>0.16669999999999999</c:v>
                </c:pt>
                <c:pt idx="3415">
                  <c:v>0.1802</c:v>
                </c:pt>
                <c:pt idx="3416">
                  <c:v>7.6300000000000007E-2</c:v>
                </c:pt>
                <c:pt idx="3417">
                  <c:v>0.16669999999999999</c:v>
                </c:pt>
                <c:pt idx="3418">
                  <c:v>0.16669999999999999</c:v>
                </c:pt>
                <c:pt idx="3419">
                  <c:v>8.5599999999999996E-2</c:v>
                </c:pt>
                <c:pt idx="3420">
                  <c:v>3.7100000000000001E-2</c:v>
                </c:pt>
                <c:pt idx="3421">
                  <c:v>6.7000000000000004E-2</c:v>
                </c:pt>
                <c:pt idx="3422">
                  <c:v>2.6800000000000001E-2</c:v>
                </c:pt>
                <c:pt idx="3423">
                  <c:v>8.2500000000000004E-2</c:v>
                </c:pt>
                <c:pt idx="3424">
                  <c:v>0.2392</c:v>
                </c:pt>
                <c:pt idx="3425">
                  <c:v>0.16669999999999999</c:v>
                </c:pt>
                <c:pt idx="3426">
                  <c:v>0.16669999999999999</c:v>
                </c:pt>
                <c:pt idx="3427">
                  <c:v>0.16669999999999999</c:v>
                </c:pt>
                <c:pt idx="3428">
                  <c:v>3.61E-2</c:v>
                </c:pt>
                <c:pt idx="3429">
                  <c:v>9.2799999999999994E-2</c:v>
                </c:pt>
                <c:pt idx="3430">
                  <c:v>0.16669999999999999</c:v>
                </c:pt>
                <c:pt idx="3431">
                  <c:v>5.9799999999999999E-2</c:v>
                </c:pt>
                <c:pt idx="3432">
                  <c:v>0.16669999999999999</c:v>
                </c:pt>
                <c:pt idx="3433">
                  <c:v>0.16669999999999999</c:v>
                </c:pt>
                <c:pt idx="3434">
                  <c:v>4.2299999999999997E-2</c:v>
                </c:pt>
                <c:pt idx="3435">
                  <c:v>8.2500000000000004E-2</c:v>
                </c:pt>
                <c:pt idx="3436">
                  <c:v>0.16669999999999999</c:v>
                </c:pt>
                <c:pt idx="3437">
                  <c:v>7.6799999999999993E-2</c:v>
                </c:pt>
                <c:pt idx="3438">
                  <c:v>0.16669999999999999</c:v>
                </c:pt>
                <c:pt idx="3439">
                  <c:v>0.24640000000000001</c:v>
                </c:pt>
                <c:pt idx="3440">
                  <c:v>7.4200000000000002E-2</c:v>
                </c:pt>
                <c:pt idx="3441">
                  <c:v>0.22159999999999999</c:v>
                </c:pt>
                <c:pt idx="3442">
                  <c:v>0.16669999999999999</c:v>
                </c:pt>
                <c:pt idx="3443">
                  <c:v>7.7299999999999994E-2</c:v>
                </c:pt>
                <c:pt idx="3444">
                  <c:v>0.1062</c:v>
                </c:pt>
                <c:pt idx="3445">
                  <c:v>0.16669999999999999</c:v>
                </c:pt>
                <c:pt idx="3446">
                  <c:v>0.16669999999999999</c:v>
                </c:pt>
                <c:pt idx="3447">
                  <c:v>0.16669999999999999</c:v>
                </c:pt>
                <c:pt idx="3448">
                  <c:v>0.16669999999999999</c:v>
                </c:pt>
                <c:pt idx="3449">
                  <c:v>0.16669999999999999</c:v>
                </c:pt>
                <c:pt idx="3450">
                  <c:v>0.16669999999999999</c:v>
                </c:pt>
                <c:pt idx="3451">
                  <c:v>0.15570000000000001</c:v>
                </c:pt>
                <c:pt idx="3452">
                  <c:v>0.16669999999999999</c:v>
                </c:pt>
                <c:pt idx="3453">
                  <c:v>0.16669999999999999</c:v>
                </c:pt>
                <c:pt idx="3454">
                  <c:v>0.16669999999999999</c:v>
                </c:pt>
                <c:pt idx="3455">
                  <c:v>6.4899999999999999E-2</c:v>
                </c:pt>
                <c:pt idx="3456">
                  <c:v>0.18809999999999999</c:v>
                </c:pt>
                <c:pt idx="3457">
                  <c:v>0.16669999999999999</c:v>
                </c:pt>
                <c:pt idx="3458">
                  <c:v>0.16669999999999999</c:v>
                </c:pt>
                <c:pt idx="3459">
                  <c:v>0.16669999999999999</c:v>
                </c:pt>
                <c:pt idx="3460">
                  <c:v>0.1041</c:v>
                </c:pt>
                <c:pt idx="3461">
                  <c:v>6.08E-2</c:v>
                </c:pt>
                <c:pt idx="3462">
                  <c:v>0.1031</c:v>
                </c:pt>
                <c:pt idx="3463">
                  <c:v>0.1113</c:v>
                </c:pt>
                <c:pt idx="3464">
                  <c:v>0.16669999999999999</c:v>
                </c:pt>
                <c:pt idx="3465">
                  <c:v>0.16669999999999999</c:v>
                </c:pt>
                <c:pt idx="3466">
                  <c:v>0.16669999999999999</c:v>
                </c:pt>
                <c:pt idx="3467">
                  <c:v>0.16669999999999999</c:v>
                </c:pt>
                <c:pt idx="3468">
                  <c:v>7.4200000000000002E-2</c:v>
                </c:pt>
                <c:pt idx="3469">
                  <c:v>8.2000000000000007E-3</c:v>
                </c:pt>
                <c:pt idx="3470">
                  <c:v>7.4200000000000002E-2</c:v>
                </c:pt>
                <c:pt idx="3471">
                  <c:v>0.16669999999999999</c:v>
                </c:pt>
                <c:pt idx="3472">
                  <c:v>0.16669999999999999</c:v>
                </c:pt>
                <c:pt idx="3473">
                  <c:v>0.16669999999999999</c:v>
                </c:pt>
                <c:pt idx="3474">
                  <c:v>0.16669999999999999</c:v>
                </c:pt>
                <c:pt idx="3475">
                  <c:v>5.8799999999999998E-2</c:v>
                </c:pt>
                <c:pt idx="3476">
                  <c:v>0.16669999999999999</c:v>
                </c:pt>
                <c:pt idx="3477">
                  <c:v>0.16669999999999999</c:v>
                </c:pt>
                <c:pt idx="3478">
                  <c:v>0.25979999999999998</c:v>
                </c:pt>
                <c:pt idx="3479">
                  <c:v>7.22E-2</c:v>
                </c:pt>
                <c:pt idx="3480">
                  <c:v>8.4500000000000006E-2</c:v>
                </c:pt>
                <c:pt idx="3481">
                  <c:v>0.16669999999999999</c:v>
                </c:pt>
                <c:pt idx="3482">
                  <c:v>7.9399999999999998E-2</c:v>
                </c:pt>
                <c:pt idx="3483">
                  <c:v>0.16669999999999999</c:v>
                </c:pt>
                <c:pt idx="3484">
                  <c:v>0.16669999999999999</c:v>
                </c:pt>
                <c:pt idx="3485">
                  <c:v>0.16669999999999999</c:v>
                </c:pt>
                <c:pt idx="3486">
                  <c:v>0.16669999999999999</c:v>
                </c:pt>
                <c:pt idx="3487">
                  <c:v>0.23089999999999999</c:v>
                </c:pt>
                <c:pt idx="3488">
                  <c:v>0.16669999999999999</c:v>
                </c:pt>
                <c:pt idx="3489">
                  <c:v>0.16669999999999999</c:v>
                </c:pt>
                <c:pt idx="3490">
                  <c:v>0.16669999999999999</c:v>
                </c:pt>
                <c:pt idx="3491">
                  <c:v>0.16669999999999999</c:v>
                </c:pt>
                <c:pt idx="3492">
                  <c:v>0.16669999999999999</c:v>
                </c:pt>
                <c:pt idx="3493">
                  <c:v>0.16669999999999999</c:v>
                </c:pt>
                <c:pt idx="3494">
                  <c:v>0.16669999999999999</c:v>
                </c:pt>
                <c:pt idx="3495">
                  <c:v>0.16669999999999999</c:v>
                </c:pt>
                <c:pt idx="3496">
                  <c:v>0.16669999999999999</c:v>
                </c:pt>
                <c:pt idx="3497">
                  <c:v>0.16669999999999999</c:v>
                </c:pt>
                <c:pt idx="3498">
                  <c:v>0.16669999999999999</c:v>
                </c:pt>
                <c:pt idx="3499">
                  <c:v>0.1031</c:v>
                </c:pt>
                <c:pt idx="3500">
                  <c:v>0.16669999999999999</c:v>
                </c:pt>
                <c:pt idx="3501">
                  <c:v>0.16669999999999999</c:v>
                </c:pt>
                <c:pt idx="3502">
                  <c:v>0.1021</c:v>
                </c:pt>
                <c:pt idx="3503">
                  <c:v>0.16669999999999999</c:v>
                </c:pt>
                <c:pt idx="3504">
                  <c:v>0.16669999999999999</c:v>
                </c:pt>
                <c:pt idx="3505">
                  <c:v>0.17280000000000001</c:v>
                </c:pt>
                <c:pt idx="3506">
                  <c:v>0.16669999999999999</c:v>
                </c:pt>
                <c:pt idx="3507">
                  <c:v>0.16669999999999999</c:v>
                </c:pt>
                <c:pt idx="3508">
                  <c:v>0.16669999999999999</c:v>
                </c:pt>
                <c:pt idx="3509">
                  <c:v>0.16669999999999999</c:v>
                </c:pt>
                <c:pt idx="3510">
                  <c:v>0.16669999999999999</c:v>
                </c:pt>
                <c:pt idx="3511">
                  <c:v>0.16669999999999999</c:v>
                </c:pt>
                <c:pt idx="3512">
                  <c:v>0.16669999999999999</c:v>
                </c:pt>
                <c:pt idx="3513">
                  <c:v>0.16669999999999999</c:v>
                </c:pt>
                <c:pt idx="3514">
                  <c:v>0.16669999999999999</c:v>
                </c:pt>
                <c:pt idx="3515">
                  <c:v>4.99E-2</c:v>
                </c:pt>
                <c:pt idx="3516">
                  <c:v>2.6800000000000001E-2</c:v>
                </c:pt>
                <c:pt idx="3517">
                  <c:v>0.1041</c:v>
                </c:pt>
                <c:pt idx="3518">
                  <c:v>0.16669999999999999</c:v>
                </c:pt>
                <c:pt idx="3519">
                  <c:v>1.6500000000000001E-2</c:v>
                </c:pt>
                <c:pt idx="3520">
                  <c:v>6.1899999999999997E-2</c:v>
                </c:pt>
                <c:pt idx="3521">
                  <c:v>8.2000000000000007E-3</c:v>
                </c:pt>
                <c:pt idx="3522">
                  <c:v>0.16669999999999999</c:v>
                </c:pt>
                <c:pt idx="3523">
                  <c:v>0.11550000000000001</c:v>
                </c:pt>
                <c:pt idx="3524">
                  <c:v>4.02E-2</c:v>
                </c:pt>
                <c:pt idx="3525">
                  <c:v>0.16669999999999999</c:v>
                </c:pt>
                <c:pt idx="3526">
                  <c:v>0.1206</c:v>
                </c:pt>
                <c:pt idx="3527">
                  <c:v>0.16669999999999999</c:v>
                </c:pt>
                <c:pt idx="3528">
                  <c:v>0.2969</c:v>
                </c:pt>
                <c:pt idx="3529">
                  <c:v>6.2899999999999998E-2</c:v>
                </c:pt>
                <c:pt idx="3530">
                  <c:v>0.16669999999999999</c:v>
                </c:pt>
                <c:pt idx="3531">
                  <c:v>3.09E-2</c:v>
                </c:pt>
                <c:pt idx="3532">
                  <c:v>0.16669999999999999</c:v>
                </c:pt>
                <c:pt idx="3533">
                  <c:v>0.1113</c:v>
                </c:pt>
                <c:pt idx="3534">
                  <c:v>0.1227</c:v>
                </c:pt>
                <c:pt idx="3535">
                  <c:v>0.16669999999999999</c:v>
                </c:pt>
                <c:pt idx="3536">
                  <c:v>0.16669999999999999</c:v>
                </c:pt>
                <c:pt idx="3537">
                  <c:v>4.1599999999999998E-2</c:v>
                </c:pt>
                <c:pt idx="3538">
                  <c:v>0.3155</c:v>
                </c:pt>
                <c:pt idx="3539">
                  <c:v>0.16669999999999999</c:v>
                </c:pt>
                <c:pt idx="3540">
                  <c:v>0.16669999999999999</c:v>
                </c:pt>
                <c:pt idx="3541">
                  <c:v>8.2500000000000004E-2</c:v>
                </c:pt>
                <c:pt idx="3542">
                  <c:v>0.16669999999999999</c:v>
                </c:pt>
                <c:pt idx="3543">
                  <c:v>0.16669999999999999</c:v>
                </c:pt>
                <c:pt idx="3544">
                  <c:v>0.16669999999999999</c:v>
                </c:pt>
                <c:pt idx="3545">
                  <c:v>0.1216</c:v>
                </c:pt>
                <c:pt idx="3546">
                  <c:v>0.16669999999999999</c:v>
                </c:pt>
                <c:pt idx="3547">
                  <c:v>0.16669999999999999</c:v>
                </c:pt>
                <c:pt idx="3548">
                  <c:v>8.7599999999999997E-2</c:v>
                </c:pt>
                <c:pt idx="3549">
                  <c:v>0.16669999999999999</c:v>
                </c:pt>
                <c:pt idx="3550">
                  <c:v>0.16669999999999999</c:v>
                </c:pt>
                <c:pt idx="3551">
                  <c:v>0.16669999999999999</c:v>
                </c:pt>
                <c:pt idx="3552">
                  <c:v>0.16669999999999999</c:v>
                </c:pt>
                <c:pt idx="3553">
                  <c:v>0.20619999999999999</c:v>
                </c:pt>
                <c:pt idx="3554">
                  <c:v>0.16669999999999999</c:v>
                </c:pt>
                <c:pt idx="3555">
                  <c:v>0.13089999999999999</c:v>
                </c:pt>
                <c:pt idx="3556">
                  <c:v>0.10929999999999999</c:v>
                </c:pt>
                <c:pt idx="3557">
                  <c:v>0.16669999999999999</c:v>
                </c:pt>
                <c:pt idx="3558">
                  <c:v>0.16669999999999999</c:v>
                </c:pt>
                <c:pt idx="3559">
                  <c:v>3.4000000000000002E-2</c:v>
                </c:pt>
                <c:pt idx="3560">
                  <c:v>2.47E-2</c:v>
                </c:pt>
                <c:pt idx="3561">
                  <c:v>0.16669999999999999</c:v>
                </c:pt>
                <c:pt idx="3562">
                  <c:v>0.16669999999999999</c:v>
                </c:pt>
                <c:pt idx="3563">
                  <c:v>6.6000000000000003E-2</c:v>
                </c:pt>
                <c:pt idx="3564">
                  <c:v>3.7100000000000001E-2</c:v>
                </c:pt>
                <c:pt idx="3565">
                  <c:v>0.1794</c:v>
                </c:pt>
                <c:pt idx="3566">
                  <c:v>0.16669999999999999</c:v>
                </c:pt>
                <c:pt idx="3567">
                  <c:v>0.27629999999999999</c:v>
                </c:pt>
                <c:pt idx="3568">
                  <c:v>8.14E-2</c:v>
                </c:pt>
                <c:pt idx="3569">
                  <c:v>0.16669999999999999</c:v>
                </c:pt>
                <c:pt idx="3570">
                  <c:v>6.7000000000000004E-2</c:v>
                </c:pt>
                <c:pt idx="3571">
                  <c:v>0.16669999999999999</c:v>
                </c:pt>
                <c:pt idx="3572">
                  <c:v>0.16669999999999999</c:v>
                </c:pt>
                <c:pt idx="3573">
                  <c:v>0.16669999999999999</c:v>
                </c:pt>
                <c:pt idx="3574">
                  <c:v>5.67E-2</c:v>
                </c:pt>
                <c:pt idx="3575">
                  <c:v>0.13919999999999999</c:v>
                </c:pt>
                <c:pt idx="3576">
                  <c:v>0.16669999999999999</c:v>
                </c:pt>
                <c:pt idx="3577">
                  <c:v>6.6000000000000003E-2</c:v>
                </c:pt>
                <c:pt idx="3578">
                  <c:v>2.5999999999999999E-3</c:v>
                </c:pt>
                <c:pt idx="3579">
                  <c:v>6.1899999999999997E-2</c:v>
                </c:pt>
                <c:pt idx="3580">
                  <c:v>0.2392</c:v>
                </c:pt>
                <c:pt idx="3581">
                  <c:v>0.16669999999999999</c:v>
                </c:pt>
                <c:pt idx="3582">
                  <c:v>0.16669999999999999</c:v>
                </c:pt>
                <c:pt idx="3583">
                  <c:v>0.16669999999999999</c:v>
                </c:pt>
                <c:pt idx="3584">
                  <c:v>0.16669999999999999</c:v>
                </c:pt>
                <c:pt idx="3585">
                  <c:v>8.8700000000000001E-2</c:v>
                </c:pt>
                <c:pt idx="3586">
                  <c:v>0.16669999999999999</c:v>
                </c:pt>
                <c:pt idx="3587">
                  <c:v>0.16669999999999999</c:v>
                </c:pt>
                <c:pt idx="3588">
                  <c:v>0.16669999999999999</c:v>
                </c:pt>
                <c:pt idx="3589">
                  <c:v>0.16669999999999999</c:v>
                </c:pt>
                <c:pt idx="3590">
                  <c:v>7.4200000000000002E-2</c:v>
                </c:pt>
                <c:pt idx="3591">
                  <c:v>0.1031</c:v>
                </c:pt>
                <c:pt idx="3592">
                  <c:v>0.16669999999999999</c:v>
                </c:pt>
                <c:pt idx="3593">
                  <c:v>8.2500000000000004E-2</c:v>
                </c:pt>
                <c:pt idx="3594">
                  <c:v>0.1113</c:v>
                </c:pt>
                <c:pt idx="3595">
                  <c:v>0.16669999999999999</c:v>
                </c:pt>
                <c:pt idx="3596">
                  <c:v>2.9899999999999999E-2</c:v>
                </c:pt>
                <c:pt idx="3597">
                  <c:v>0.3649</c:v>
                </c:pt>
                <c:pt idx="3598">
                  <c:v>8.2500000000000004E-2</c:v>
                </c:pt>
                <c:pt idx="3599">
                  <c:v>0.16669999999999999</c:v>
                </c:pt>
                <c:pt idx="3600">
                  <c:v>0.16669999999999999</c:v>
                </c:pt>
                <c:pt idx="3601">
                  <c:v>0.16669999999999999</c:v>
                </c:pt>
                <c:pt idx="3602">
                  <c:v>2.47E-2</c:v>
                </c:pt>
                <c:pt idx="3603">
                  <c:v>0.16669999999999999</c:v>
                </c:pt>
                <c:pt idx="3604">
                  <c:v>2.3699999999999999E-2</c:v>
                </c:pt>
                <c:pt idx="3605">
                  <c:v>0.16669999999999999</c:v>
                </c:pt>
                <c:pt idx="3606">
                  <c:v>0.16669999999999999</c:v>
                </c:pt>
                <c:pt idx="3607">
                  <c:v>9.2799999999999994E-2</c:v>
                </c:pt>
                <c:pt idx="3608">
                  <c:v>0.1134</c:v>
                </c:pt>
                <c:pt idx="3609">
                  <c:v>0.16669999999999999</c:v>
                </c:pt>
                <c:pt idx="3610">
                  <c:v>4.1200000000000001E-2</c:v>
                </c:pt>
                <c:pt idx="3611">
                  <c:v>0.1113</c:v>
                </c:pt>
                <c:pt idx="3612">
                  <c:v>0.16669999999999999</c:v>
                </c:pt>
                <c:pt idx="3613">
                  <c:v>0.16669999999999999</c:v>
                </c:pt>
                <c:pt idx="3614">
                  <c:v>0.1103</c:v>
                </c:pt>
                <c:pt idx="3615">
                  <c:v>9.9000000000000005E-2</c:v>
                </c:pt>
                <c:pt idx="3616">
                  <c:v>0</c:v>
                </c:pt>
                <c:pt idx="3617">
                  <c:v>0.16700000000000001</c:v>
                </c:pt>
                <c:pt idx="3618">
                  <c:v>0.16669999999999999</c:v>
                </c:pt>
                <c:pt idx="3619">
                  <c:v>0.16669999999999999</c:v>
                </c:pt>
                <c:pt idx="3620">
                  <c:v>3.7100000000000001E-2</c:v>
                </c:pt>
                <c:pt idx="3621">
                  <c:v>0.16669999999999999</c:v>
                </c:pt>
                <c:pt idx="3622">
                  <c:v>0.16669999999999999</c:v>
                </c:pt>
                <c:pt idx="3623">
                  <c:v>0.16669999999999999</c:v>
                </c:pt>
                <c:pt idx="3624">
                  <c:v>0.18559999999999999</c:v>
                </c:pt>
                <c:pt idx="3625">
                  <c:v>7.8399999999999997E-2</c:v>
                </c:pt>
                <c:pt idx="3626">
                  <c:v>0.1227</c:v>
                </c:pt>
                <c:pt idx="3627">
                  <c:v>0.16669999999999999</c:v>
                </c:pt>
                <c:pt idx="3628">
                  <c:v>0.16669999999999999</c:v>
                </c:pt>
                <c:pt idx="3629">
                  <c:v>0.16669999999999999</c:v>
                </c:pt>
                <c:pt idx="3630">
                  <c:v>6.1899999999999997E-2</c:v>
                </c:pt>
                <c:pt idx="3631">
                  <c:v>0.16669999999999999</c:v>
                </c:pt>
                <c:pt idx="3632">
                  <c:v>0.16669999999999999</c:v>
                </c:pt>
                <c:pt idx="3633">
                  <c:v>0.16669999999999999</c:v>
                </c:pt>
                <c:pt idx="3634">
                  <c:v>0.15570000000000001</c:v>
                </c:pt>
                <c:pt idx="3635">
                  <c:v>7.7299999999999994E-2</c:v>
                </c:pt>
                <c:pt idx="3636">
                  <c:v>0.13969999999999999</c:v>
                </c:pt>
                <c:pt idx="3637">
                  <c:v>0.16669999999999999</c:v>
                </c:pt>
                <c:pt idx="3638">
                  <c:v>0.16669999999999999</c:v>
                </c:pt>
                <c:pt idx="3639">
                  <c:v>0.16669999999999999</c:v>
                </c:pt>
                <c:pt idx="3640">
                  <c:v>0.1588</c:v>
                </c:pt>
                <c:pt idx="3641">
                  <c:v>0.18759999999999999</c:v>
                </c:pt>
                <c:pt idx="3642">
                  <c:v>1.34E-2</c:v>
                </c:pt>
                <c:pt idx="3643">
                  <c:v>0.16669999999999999</c:v>
                </c:pt>
                <c:pt idx="3644">
                  <c:v>7.3700000000000002E-2</c:v>
                </c:pt>
                <c:pt idx="3645">
                  <c:v>1.6500000000000001E-2</c:v>
                </c:pt>
                <c:pt idx="3646">
                  <c:v>8.3500000000000005E-2</c:v>
                </c:pt>
                <c:pt idx="3647">
                  <c:v>0.16669999999999999</c:v>
                </c:pt>
                <c:pt idx="3648">
                  <c:v>0.16669999999999999</c:v>
                </c:pt>
                <c:pt idx="3649">
                  <c:v>0.16669999999999999</c:v>
                </c:pt>
                <c:pt idx="3650">
                  <c:v>8.0399999999999999E-2</c:v>
                </c:pt>
                <c:pt idx="3651">
                  <c:v>0.16669999999999999</c:v>
                </c:pt>
                <c:pt idx="3652">
                  <c:v>0.1258</c:v>
                </c:pt>
                <c:pt idx="3653">
                  <c:v>2.7799999999999998E-2</c:v>
                </c:pt>
                <c:pt idx="3654">
                  <c:v>0.16669999999999999</c:v>
                </c:pt>
                <c:pt idx="3655">
                  <c:v>7.6100000000000001E-2</c:v>
                </c:pt>
                <c:pt idx="3656">
                  <c:v>6.9099999999999995E-2</c:v>
                </c:pt>
                <c:pt idx="3657">
                  <c:v>0.16669999999999999</c:v>
                </c:pt>
                <c:pt idx="3658">
                  <c:v>0.16669999999999999</c:v>
                </c:pt>
                <c:pt idx="3659">
                  <c:v>0.16669999999999999</c:v>
                </c:pt>
                <c:pt idx="3660">
                  <c:v>6.1899999999999997E-2</c:v>
                </c:pt>
                <c:pt idx="3661">
                  <c:v>0.16669999999999999</c:v>
                </c:pt>
                <c:pt idx="3662">
                  <c:v>7.1999999999999998E-3</c:v>
                </c:pt>
                <c:pt idx="3663">
                  <c:v>0.12889999999999999</c:v>
                </c:pt>
                <c:pt idx="3664">
                  <c:v>0.16669999999999999</c:v>
                </c:pt>
                <c:pt idx="3665">
                  <c:v>4.1000000000000003E-3</c:v>
                </c:pt>
                <c:pt idx="3666">
                  <c:v>7.4200000000000002E-2</c:v>
                </c:pt>
                <c:pt idx="3667">
                  <c:v>9.2799999999999994E-2</c:v>
                </c:pt>
                <c:pt idx="3668">
                  <c:v>0.16669999999999999</c:v>
                </c:pt>
                <c:pt idx="3669">
                  <c:v>0.16669999999999999</c:v>
                </c:pt>
                <c:pt idx="3670">
                  <c:v>0.16669999999999999</c:v>
                </c:pt>
                <c:pt idx="3671">
                  <c:v>0.16669999999999999</c:v>
                </c:pt>
                <c:pt idx="3672">
                  <c:v>0.16389999999999999</c:v>
                </c:pt>
                <c:pt idx="3673">
                  <c:v>0.1227</c:v>
                </c:pt>
                <c:pt idx="3674">
                  <c:v>0.16669999999999999</c:v>
                </c:pt>
                <c:pt idx="3675">
                  <c:v>0.16669999999999999</c:v>
                </c:pt>
                <c:pt idx="3676">
                  <c:v>0.16669999999999999</c:v>
                </c:pt>
                <c:pt idx="3677">
                  <c:v>9.2799999999999994E-2</c:v>
                </c:pt>
                <c:pt idx="3678">
                  <c:v>8.2000000000000007E-3</c:v>
                </c:pt>
                <c:pt idx="3679">
                  <c:v>0.13400000000000001</c:v>
                </c:pt>
                <c:pt idx="3680">
                  <c:v>0.16669999999999999</c:v>
                </c:pt>
                <c:pt idx="3681">
                  <c:v>0.16669999999999999</c:v>
                </c:pt>
                <c:pt idx="3682">
                  <c:v>0.16669999999999999</c:v>
                </c:pt>
                <c:pt idx="3683">
                  <c:v>0.16669999999999999</c:v>
                </c:pt>
                <c:pt idx="3684">
                  <c:v>0.16669999999999999</c:v>
                </c:pt>
                <c:pt idx="3685">
                  <c:v>0.16669999999999999</c:v>
                </c:pt>
                <c:pt idx="3686">
                  <c:v>0.16669999999999999</c:v>
                </c:pt>
                <c:pt idx="3687">
                  <c:v>5.62E-2</c:v>
                </c:pt>
                <c:pt idx="3688">
                  <c:v>0.16669999999999999</c:v>
                </c:pt>
                <c:pt idx="3689">
                  <c:v>0.16669999999999999</c:v>
                </c:pt>
                <c:pt idx="3690">
                  <c:v>0.16669999999999999</c:v>
                </c:pt>
                <c:pt idx="3691">
                  <c:v>0.16669999999999999</c:v>
                </c:pt>
                <c:pt idx="3692">
                  <c:v>0.16669999999999999</c:v>
                </c:pt>
                <c:pt idx="3693">
                  <c:v>8.6699999999999999E-2</c:v>
                </c:pt>
                <c:pt idx="3694">
                  <c:v>0.1237</c:v>
                </c:pt>
                <c:pt idx="3695">
                  <c:v>2.47E-2</c:v>
                </c:pt>
                <c:pt idx="3696">
                  <c:v>0.16669999999999999</c:v>
                </c:pt>
                <c:pt idx="3697">
                  <c:v>0.16669999999999999</c:v>
                </c:pt>
                <c:pt idx="3698">
                  <c:v>0.16669999999999999</c:v>
                </c:pt>
                <c:pt idx="3699">
                  <c:v>0.16669999999999999</c:v>
                </c:pt>
                <c:pt idx="3700">
                  <c:v>0.16669999999999999</c:v>
                </c:pt>
                <c:pt idx="3701">
                  <c:v>0.16669999999999999</c:v>
                </c:pt>
                <c:pt idx="3702">
                  <c:v>0.16669999999999999</c:v>
                </c:pt>
                <c:pt idx="3703">
                  <c:v>0.16669999999999999</c:v>
                </c:pt>
                <c:pt idx="3704">
                  <c:v>0.16669999999999999</c:v>
                </c:pt>
                <c:pt idx="3705">
                  <c:v>8.2500000000000004E-2</c:v>
                </c:pt>
                <c:pt idx="3706">
                  <c:v>0.16669999999999999</c:v>
                </c:pt>
                <c:pt idx="3707">
                  <c:v>0.16669999999999999</c:v>
                </c:pt>
                <c:pt idx="3708">
                  <c:v>0.1134</c:v>
                </c:pt>
                <c:pt idx="3709">
                  <c:v>0.1845</c:v>
                </c:pt>
                <c:pt idx="3710">
                  <c:v>0.16669999999999999</c:v>
                </c:pt>
                <c:pt idx="3711">
                  <c:v>0.22159999999999999</c:v>
                </c:pt>
                <c:pt idx="3712">
                  <c:v>3.3000000000000002E-2</c:v>
                </c:pt>
                <c:pt idx="3713">
                  <c:v>0.33300000000000002</c:v>
                </c:pt>
                <c:pt idx="3714">
                  <c:v>0.16669999999999999</c:v>
                </c:pt>
                <c:pt idx="3715">
                  <c:v>0.35980000000000001</c:v>
                </c:pt>
                <c:pt idx="3716">
                  <c:v>4.7399999999999998E-2</c:v>
                </c:pt>
                <c:pt idx="3717">
                  <c:v>1.6500000000000001E-2</c:v>
                </c:pt>
                <c:pt idx="3718">
                  <c:v>0.16669999999999999</c:v>
                </c:pt>
                <c:pt idx="3719">
                  <c:v>0.1232</c:v>
                </c:pt>
                <c:pt idx="3720">
                  <c:v>0.18659999999999999</c:v>
                </c:pt>
                <c:pt idx="3721">
                  <c:v>0.2031</c:v>
                </c:pt>
                <c:pt idx="3722">
                  <c:v>0.16669999999999999</c:v>
                </c:pt>
                <c:pt idx="3723">
                  <c:v>0.15459999999999999</c:v>
                </c:pt>
                <c:pt idx="3724">
                  <c:v>3.3000000000000002E-2</c:v>
                </c:pt>
                <c:pt idx="3725">
                  <c:v>8.2500000000000004E-2</c:v>
                </c:pt>
                <c:pt idx="3726">
                  <c:v>0.16669999999999999</c:v>
                </c:pt>
                <c:pt idx="3727">
                  <c:v>0.16669999999999999</c:v>
                </c:pt>
                <c:pt idx="3728">
                  <c:v>0.16669999999999999</c:v>
                </c:pt>
                <c:pt idx="3729">
                  <c:v>6.1899999999999997E-2</c:v>
                </c:pt>
                <c:pt idx="3730">
                  <c:v>0.33610000000000001</c:v>
                </c:pt>
                <c:pt idx="3731">
                  <c:v>8.2500000000000004E-2</c:v>
                </c:pt>
                <c:pt idx="3732">
                  <c:v>0.1008</c:v>
                </c:pt>
                <c:pt idx="3733">
                  <c:v>0.16669999999999999</c:v>
                </c:pt>
                <c:pt idx="3734">
                  <c:v>0.16669999999999999</c:v>
                </c:pt>
                <c:pt idx="3735">
                  <c:v>4.9500000000000002E-2</c:v>
                </c:pt>
                <c:pt idx="3736">
                  <c:v>0.1031</c:v>
                </c:pt>
                <c:pt idx="3737">
                  <c:v>0.1216</c:v>
                </c:pt>
                <c:pt idx="3738">
                  <c:v>0.16669999999999999</c:v>
                </c:pt>
                <c:pt idx="3739">
                  <c:v>0.16669999999999999</c:v>
                </c:pt>
                <c:pt idx="3740">
                  <c:v>0.44019999999999998</c:v>
                </c:pt>
                <c:pt idx="3741">
                  <c:v>0.16669999999999999</c:v>
                </c:pt>
                <c:pt idx="3742">
                  <c:v>0.16669999999999999</c:v>
                </c:pt>
                <c:pt idx="3743">
                  <c:v>0.16669999999999999</c:v>
                </c:pt>
                <c:pt idx="3744">
                  <c:v>0.16669999999999999</c:v>
                </c:pt>
                <c:pt idx="3745">
                  <c:v>1.24E-2</c:v>
                </c:pt>
                <c:pt idx="3746">
                  <c:v>0.16669999999999999</c:v>
                </c:pt>
                <c:pt idx="3747">
                  <c:v>0.16669999999999999</c:v>
                </c:pt>
                <c:pt idx="3748">
                  <c:v>0.16669999999999999</c:v>
                </c:pt>
                <c:pt idx="3749">
                  <c:v>7.2900000000000006E-2</c:v>
                </c:pt>
                <c:pt idx="3750">
                  <c:v>6.7000000000000004E-2</c:v>
                </c:pt>
                <c:pt idx="3751">
                  <c:v>3.3000000000000002E-2</c:v>
                </c:pt>
                <c:pt idx="3752">
                  <c:v>9.2799999999999994E-2</c:v>
                </c:pt>
                <c:pt idx="3753">
                  <c:v>0.16669999999999999</c:v>
                </c:pt>
                <c:pt idx="3754">
                  <c:v>0.18010000000000001</c:v>
                </c:pt>
                <c:pt idx="3755">
                  <c:v>0.16669999999999999</c:v>
                </c:pt>
                <c:pt idx="3756">
                  <c:v>0.16669999999999999</c:v>
                </c:pt>
                <c:pt idx="3757">
                  <c:v>0.16669999999999999</c:v>
                </c:pt>
                <c:pt idx="3758">
                  <c:v>0.1237</c:v>
                </c:pt>
                <c:pt idx="3759">
                  <c:v>0.1227</c:v>
                </c:pt>
                <c:pt idx="3760">
                  <c:v>0.13200000000000001</c:v>
                </c:pt>
                <c:pt idx="3761">
                  <c:v>0.16669999999999999</c:v>
                </c:pt>
                <c:pt idx="3762">
                  <c:v>4.6399999999999997E-2</c:v>
                </c:pt>
                <c:pt idx="3763">
                  <c:v>0.16669999999999999</c:v>
                </c:pt>
                <c:pt idx="3764">
                  <c:v>0.11749999999999999</c:v>
                </c:pt>
                <c:pt idx="3765">
                  <c:v>0.16669999999999999</c:v>
                </c:pt>
                <c:pt idx="3766">
                  <c:v>0.16669999999999999</c:v>
                </c:pt>
                <c:pt idx="3767">
                  <c:v>0.16669999999999999</c:v>
                </c:pt>
                <c:pt idx="3768">
                  <c:v>0.21579999999999999</c:v>
                </c:pt>
                <c:pt idx="3769">
                  <c:v>0.16669999999999999</c:v>
                </c:pt>
                <c:pt idx="3770">
                  <c:v>1.6500000000000001E-2</c:v>
                </c:pt>
                <c:pt idx="3771">
                  <c:v>7.8399999999999997E-2</c:v>
                </c:pt>
                <c:pt idx="3772">
                  <c:v>0.16669999999999999</c:v>
                </c:pt>
                <c:pt idx="3773">
                  <c:v>0.16669999999999999</c:v>
                </c:pt>
                <c:pt idx="3774">
                  <c:v>0.16669999999999999</c:v>
                </c:pt>
                <c:pt idx="3775">
                  <c:v>0.16669999999999999</c:v>
                </c:pt>
                <c:pt idx="3776">
                  <c:v>0.16669999999999999</c:v>
                </c:pt>
                <c:pt idx="3777">
                  <c:v>0.16669999999999999</c:v>
                </c:pt>
                <c:pt idx="3778">
                  <c:v>0.16669999999999999</c:v>
                </c:pt>
                <c:pt idx="3779">
                  <c:v>0.16669999999999999</c:v>
                </c:pt>
                <c:pt idx="3780">
                  <c:v>0.16669999999999999</c:v>
                </c:pt>
                <c:pt idx="3781">
                  <c:v>4.3299999999999998E-2</c:v>
                </c:pt>
                <c:pt idx="3782">
                  <c:v>0.16669999999999999</c:v>
                </c:pt>
                <c:pt idx="3783">
                  <c:v>0.16669999999999999</c:v>
                </c:pt>
                <c:pt idx="3784">
                  <c:v>4.02E-2</c:v>
                </c:pt>
                <c:pt idx="3785">
                  <c:v>0.1691</c:v>
                </c:pt>
                <c:pt idx="3786">
                  <c:v>0.16669999999999999</c:v>
                </c:pt>
                <c:pt idx="3787">
                  <c:v>7.22E-2</c:v>
                </c:pt>
                <c:pt idx="3788">
                  <c:v>0.16669999999999999</c:v>
                </c:pt>
                <c:pt idx="3789">
                  <c:v>0.16669999999999999</c:v>
                </c:pt>
                <c:pt idx="3790">
                  <c:v>0.16669999999999999</c:v>
                </c:pt>
                <c:pt idx="3791">
                  <c:v>0.16669999999999999</c:v>
                </c:pt>
                <c:pt idx="3792">
                  <c:v>1.6500000000000001E-2</c:v>
                </c:pt>
                <c:pt idx="3793">
                  <c:v>0.1113</c:v>
                </c:pt>
                <c:pt idx="3794">
                  <c:v>3.4000000000000002E-2</c:v>
                </c:pt>
                <c:pt idx="3795">
                  <c:v>3.3000000000000002E-2</c:v>
                </c:pt>
                <c:pt idx="3796">
                  <c:v>0.16669999999999999</c:v>
                </c:pt>
                <c:pt idx="3797">
                  <c:v>0.1052</c:v>
                </c:pt>
                <c:pt idx="3798">
                  <c:v>0.16669999999999999</c:v>
                </c:pt>
                <c:pt idx="3799">
                  <c:v>0.16669999999999999</c:v>
                </c:pt>
                <c:pt idx="3800">
                  <c:v>0.16669999999999999</c:v>
                </c:pt>
                <c:pt idx="3801">
                  <c:v>0.16669999999999999</c:v>
                </c:pt>
                <c:pt idx="3802">
                  <c:v>0.16669999999999999</c:v>
                </c:pt>
                <c:pt idx="3803">
                  <c:v>0.16669999999999999</c:v>
                </c:pt>
                <c:pt idx="3804">
                  <c:v>0.32890000000000003</c:v>
                </c:pt>
                <c:pt idx="3805">
                  <c:v>9.1800000000000007E-2</c:v>
                </c:pt>
                <c:pt idx="3806">
                  <c:v>0.28870000000000001</c:v>
                </c:pt>
                <c:pt idx="3807">
                  <c:v>6.1999999999999998E-3</c:v>
                </c:pt>
                <c:pt idx="3808">
                  <c:v>0.49020000000000002</c:v>
                </c:pt>
                <c:pt idx="3809">
                  <c:v>0.16669999999999999</c:v>
                </c:pt>
                <c:pt idx="3810">
                  <c:v>0.17319999999999999</c:v>
                </c:pt>
                <c:pt idx="3811">
                  <c:v>8.2000000000000007E-3</c:v>
                </c:pt>
                <c:pt idx="3812">
                  <c:v>1.8599999999999998E-2</c:v>
                </c:pt>
                <c:pt idx="3813">
                  <c:v>0.15359999999999999</c:v>
                </c:pt>
                <c:pt idx="3814">
                  <c:v>0.16669999999999999</c:v>
                </c:pt>
                <c:pt idx="3815">
                  <c:v>9.9000000000000005E-2</c:v>
                </c:pt>
                <c:pt idx="3816">
                  <c:v>0.16669999999999999</c:v>
                </c:pt>
                <c:pt idx="3817">
                  <c:v>0.32369999999999999</c:v>
                </c:pt>
                <c:pt idx="3818">
                  <c:v>5.0500000000000003E-2</c:v>
                </c:pt>
                <c:pt idx="3819">
                  <c:v>0.16669999999999999</c:v>
                </c:pt>
                <c:pt idx="3820">
                  <c:v>0.1646</c:v>
                </c:pt>
                <c:pt idx="3821">
                  <c:v>0.5474</c:v>
                </c:pt>
                <c:pt idx="3822">
                  <c:v>0.16669999999999999</c:v>
                </c:pt>
                <c:pt idx="3823">
                  <c:v>0.16669999999999999</c:v>
                </c:pt>
                <c:pt idx="3824">
                  <c:v>0.2031</c:v>
                </c:pt>
                <c:pt idx="3825">
                  <c:v>0.15770000000000001</c:v>
                </c:pt>
                <c:pt idx="3826">
                  <c:v>0.16669999999999999</c:v>
                </c:pt>
                <c:pt idx="3827">
                  <c:v>0.16669999999999999</c:v>
                </c:pt>
                <c:pt idx="3828">
                  <c:v>0.44330000000000003</c:v>
                </c:pt>
                <c:pt idx="3829">
                  <c:v>0.16669999999999999</c:v>
                </c:pt>
                <c:pt idx="3830">
                  <c:v>0.16669999999999999</c:v>
                </c:pt>
                <c:pt idx="3831">
                  <c:v>0.1237</c:v>
                </c:pt>
                <c:pt idx="3832">
                  <c:v>0.16669999999999999</c:v>
                </c:pt>
                <c:pt idx="3833">
                  <c:v>7.22E-2</c:v>
                </c:pt>
                <c:pt idx="3834">
                  <c:v>0.2041</c:v>
                </c:pt>
                <c:pt idx="3835">
                  <c:v>0.125</c:v>
                </c:pt>
                <c:pt idx="3836">
                  <c:v>0.16669999999999999</c:v>
                </c:pt>
                <c:pt idx="3837">
                  <c:v>0.16669999999999999</c:v>
                </c:pt>
                <c:pt idx="3838">
                  <c:v>0.2969</c:v>
                </c:pt>
                <c:pt idx="3839">
                  <c:v>5.4100000000000002E-2</c:v>
                </c:pt>
                <c:pt idx="3840">
                  <c:v>0.16669999999999999</c:v>
                </c:pt>
                <c:pt idx="3841">
                  <c:v>0.16669999999999999</c:v>
                </c:pt>
                <c:pt idx="3842">
                  <c:v>0.16669999999999999</c:v>
                </c:pt>
                <c:pt idx="3843">
                  <c:v>8.2500000000000004E-2</c:v>
                </c:pt>
                <c:pt idx="3844">
                  <c:v>0.16669999999999999</c:v>
                </c:pt>
                <c:pt idx="3845">
                  <c:v>0.14230000000000001</c:v>
                </c:pt>
                <c:pt idx="3846">
                  <c:v>0.1361</c:v>
                </c:pt>
                <c:pt idx="3847">
                  <c:v>0.16669999999999999</c:v>
                </c:pt>
                <c:pt idx="3848">
                  <c:v>4.1000000000000003E-3</c:v>
                </c:pt>
                <c:pt idx="3849">
                  <c:v>0.13200000000000001</c:v>
                </c:pt>
                <c:pt idx="3850">
                  <c:v>0.16669999999999999</c:v>
                </c:pt>
                <c:pt idx="3851">
                  <c:v>0.74119999999999997</c:v>
                </c:pt>
                <c:pt idx="3852">
                  <c:v>0.16669999999999999</c:v>
                </c:pt>
                <c:pt idx="3853">
                  <c:v>0.16669999999999999</c:v>
                </c:pt>
                <c:pt idx="3854">
                  <c:v>0.16669999999999999</c:v>
                </c:pt>
                <c:pt idx="3855">
                  <c:v>0.16669999999999999</c:v>
                </c:pt>
                <c:pt idx="3856">
                  <c:v>0.16669999999999999</c:v>
                </c:pt>
                <c:pt idx="3857">
                  <c:v>0.16669999999999999</c:v>
                </c:pt>
                <c:pt idx="3858">
                  <c:v>0.16669999999999999</c:v>
                </c:pt>
                <c:pt idx="3859">
                  <c:v>0.16669999999999999</c:v>
                </c:pt>
                <c:pt idx="3860">
                  <c:v>0.16669999999999999</c:v>
                </c:pt>
                <c:pt idx="3861">
                  <c:v>0.17319999999999999</c:v>
                </c:pt>
                <c:pt idx="3862">
                  <c:v>2.0999999999999999E-3</c:v>
                </c:pt>
                <c:pt idx="3863">
                  <c:v>8.2500000000000004E-2</c:v>
                </c:pt>
                <c:pt idx="3864">
                  <c:v>0.16669999999999999</c:v>
                </c:pt>
                <c:pt idx="3865">
                  <c:v>8.2500000000000004E-2</c:v>
                </c:pt>
                <c:pt idx="3866">
                  <c:v>2.47E-2</c:v>
                </c:pt>
                <c:pt idx="3867">
                  <c:v>0.16669999999999999</c:v>
                </c:pt>
                <c:pt idx="3868">
                  <c:v>6.1899999999999997E-2</c:v>
                </c:pt>
                <c:pt idx="3869">
                  <c:v>7.1999999999999998E-3</c:v>
                </c:pt>
                <c:pt idx="3870">
                  <c:v>3.7100000000000001E-2</c:v>
                </c:pt>
                <c:pt idx="3871">
                  <c:v>6.6000000000000003E-2</c:v>
                </c:pt>
                <c:pt idx="3872">
                  <c:v>7.8399999999999997E-2</c:v>
                </c:pt>
                <c:pt idx="3873">
                  <c:v>0.16669999999999999</c:v>
                </c:pt>
                <c:pt idx="3874">
                  <c:v>7.4200000000000002E-2</c:v>
                </c:pt>
                <c:pt idx="3875">
                  <c:v>3.2000000000000001E-2</c:v>
                </c:pt>
                <c:pt idx="3876">
                  <c:v>0.1082</c:v>
                </c:pt>
                <c:pt idx="3877">
                  <c:v>0.16669999999999999</c:v>
                </c:pt>
                <c:pt idx="3878">
                  <c:v>0.16669999999999999</c:v>
                </c:pt>
                <c:pt idx="3879">
                  <c:v>0.1237</c:v>
                </c:pt>
                <c:pt idx="3880">
                  <c:v>9.7900000000000001E-2</c:v>
                </c:pt>
                <c:pt idx="3881">
                  <c:v>0.22270000000000001</c:v>
                </c:pt>
                <c:pt idx="3882">
                  <c:v>0.16669999999999999</c:v>
                </c:pt>
                <c:pt idx="3883">
                  <c:v>0.16669999999999999</c:v>
                </c:pt>
                <c:pt idx="3884">
                  <c:v>8.2500000000000004E-2</c:v>
                </c:pt>
                <c:pt idx="3885">
                  <c:v>9.2799999999999994E-2</c:v>
                </c:pt>
                <c:pt idx="3886">
                  <c:v>3.09E-2</c:v>
                </c:pt>
                <c:pt idx="3887">
                  <c:v>3.61E-2</c:v>
                </c:pt>
                <c:pt idx="3888">
                  <c:v>0.11650000000000001</c:v>
                </c:pt>
                <c:pt idx="3889">
                  <c:v>0.16669999999999999</c:v>
                </c:pt>
                <c:pt idx="3890">
                  <c:v>0.16669999999999999</c:v>
                </c:pt>
                <c:pt idx="3891">
                  <c:v>0.18279999999999999</c:v>
                </c:pt>
                <c:pt idx="3892">
                  <c:v>0.16669999999999999</c:v>
                </c:pt>
                <c:pt idx="3893">
                  <c:v>0.14849999999999999</c:v>
                </c:pt>
                <c:pt idx="3894">
                  <c:v>0.16669999999999999</c:v>
                </c:pt>
                <c:pt idx="3895">
                  <c:v>8.2000000000000007E-3</c:v>
                </c:pt>
                <c:pt idx="3896">
                  <c:v>0.16669999999999999</c:v>
                </c:pt>
                <c:pt idx="3897">
                  <c:v>0.16669999999999999</c:v>
                </c:pt>
                <c:pt idx="3898">
                  <c:v>0.1031</c:v>
                </c:pt>
                <c:pt idx="3899">
                  <c:v>0.18659999999999999</c:v>
                </c:pt>
                <c:pt idx="3900">
                  <c:v>9.2799999999999994E-2</c:v>
                </c:pt>
                <c:pt idx="3901">
                  <c:v>7.22E-2</c:v>
                </c:pt>
                <c:pt idx="3902">
                  <c:v>0.2082</c:v>
                </c:pt>
                <c:pt idx="3903">
                  <c:v>6.1899999999999997E-2</c:v>
                </c:pt>
                <c:pt idx="3904">
                  <c:v>7.4200000000000002E-2</c:v>
                </c:pt>
                <c:pt idx="3905">
                  <c:v>0.16669999999999999</c:v>
                </c:pt>
                <c:pt idx="3906">
                  <c:v>0.16669999999999999</c:v>
                </c:pt>
                <c:pt idx="3907">
                  <c:v>0.24740000000000001</c:v>
                </c:pt>
                <c:pt idx="3908">
                  <c:v>0.16669999999999999</c:v>
                </c:pt>
                <c:pt idx="3909">
                  <c:v>6.1999999999999998E-3</c:v>
                </c:pt>
                <c:pt idx="3910">
                  <c:v>0.1938</c:v>
                </c:pt>
                <c:pt idx="3911">
                  <c:v>0.12889999999999999</c:v>
                </c:pt>
                <c:pt idx="3912">
                  <c:v>0.1021</c:v>
                </c:pt>
                <c:pt idx="3913">
                  <c:v>0.16669999999999999</c:v>
                </c:pt>
                <c:pt idx="3914">
                  <c:v>0.16669999999999999</c:v>
                </c:pt>
                <c:pt idx="3915">
                  <c:v>0.16669999999999999</c:v>
                </c:pt>
                <c:pt idx="3916">
                  <c:v>0.14430000000000001</c:v>
                </c:pt>
                <c:pt idx="3917">
                  <c:v>0.16289999999999999</c:v>
                </c:pt>
                <c:pt idx="3918">
                  <c:v>0.16669999999999999</c:v>
                </c:pt>
                <c:pt idx="3919">
                  <c:v>0.16669999999999999</c:v>
                </c:pt>
                <c:pt idx="3920">
                  <c:v>0.16669999999999999</c:v>
                </c:pt>
                <c:pt idx="3921">
                  <c:v>0.46910000000000002</c:v>
                </c:pt>
                <c:pt idx="3922">
                  <c:v>0.16669999999999999</c:v>
                </c:pt>
                <c:pt idx="3923">
                  <c:v>0.18970000000000001</c:v>
                </c:pt>
                <c:pt idx="3924">
                  <c:v>0.1082</c:v>
                </c:pt>
                <c:pt idx="3925">
                  <c:v>7.8399999999999997E-2</c:v>
                </c:pt>
                <c:pt idx="3926">
                  <c:v>9.5899999999999999E-2</c:v>
                </c:pt>
                <c:pt idx="3927">
                  <c:v>0.14119999999999999</c:v>
                </c:pt>
                <c:pt idx="3928">
                  <c:v>6.1899999999999997E-2</c:v>
                </c:pt>
                <c:pt idx="3929">
                  <c:v>6.2899999999999998E-2</c:v>
                </c:pt>
                <c:pt idx="3930">
                  <c:v>7.22E-2</c:v>
                </c:pt>
                <c:pt idx="3931">
                  <c:v>5.7700000000000001E-2</c:v>
                </c:pt>
                <c:pt idx="3932">
                  <c:v>0.16669999999999999</c:v>
                </c:pt>
                <c:pt idx="3933">
                  <c:v>6.1899999999999997E-2</c:v>
                </c:pt>
                <c:pt idx="3934">
                  <c:v>0.18559999999999999</c:v>
                </c:pt>
                <c:pt idx="3935">
                  <c:v>0.16669999999999999</c:v>
                </c:pt>
                <c:pt idx="3936">
                  <c:v>0.16669999999999999</c:v>
                </c:pt>
                <c:pt idx="3937">
                  <c:v>4.1200000000000001E-2</c:v>
                </c:pt>
                <c:pt idx="3938">
                  <c:v>8.0399999999999999E-2</c:v>
                </c:pt>
                <c:pt idx="3939">
                  <c:v>0.19020000000000001</c:v>
                </c:pt>
                <c:pt idx="3940">
                  <c:v>0.16669999999999999</c:v>
                </c:pt>
                <c:pt idx="3941">
                  <c:v>0.16669999999999999</c:v>
                </c:pt>
                <c:pt idx="3942">
                  <c:v>0.19789999999999999</c:v>
                </c:pt>
                <c:pt idx="3943">
                  <c:v>0.16669999999999999</c:v>
                </c:pt>
                <c:pt idx="3944">
                  <c:v>0.16669999999999999</c:v>
                </c:pt>
                <c:pt idx="3945">
                  <c:v>4.4299999999999999E-2</c:v>
                </c:pt>
                <c:pt idx="3946">
                  <c:v>0.16669999999999999</c:v>
                </c:pt>
                <c:pt idx="3947">
                  <c:v>0.16669999999999999</c:v>
                </c:pt>
                <c:pt idx="3948">
                  <c:v>0.16669999999999999</c:v>
                </c:pt>
                <c:pt idx="3949">
                  <c:v>0.16669999999999999</c:v>
                </c:pt>
                <c:pt idx="3950">
                  <c:v>0.16669999999999999</c:v>
                </c:pt>
                <c:pt idx="3951">
                  <c:v>0.16669999999999999</c:v>
                </c:pt>
                <c:pt idx="3952">
                  <c:v>9.9000000000000005E-2</c:v>
                </c:pt>
                <c:pt idx="3953">
                  <c:v>0.16669999999999999</c:v>
                </c:pt>
                <c:pt idx="3954">
                  <c:v>0.18140000000000001</c:v>
                </c:pt>
                <c:pt idx="3955">
                  <c:v>0.16669999999999999</c:v>
                </c:pt>
                <c:pt idx="3956">
                  <c:v>0.16669999999999999</c:v>
                </c:pt>
                <c:pt idx="3957">
                  <c:v>1.6500000000000001E-2</c:v>
                </c:pt>
                <c:pt idx="3958">
                  <c:v>5.3600000000000002E-2</c:v>
                </c:pt>
                <c:pt idx="3959">
                  <c:v>7.22E-2</c:v>
                </c:pt>
                <c:pt idx="3960">
                  <c:v>0.16669999999999999</c:v>
                </c:pt>
                <c:pt idx="3961">
                  <c:v>0.14849999999999999</c:v>
                </c:pt>
                <c:pt idx="3962">
                  <c:v>0.1186</c:v>
                </c:pt>
                <c:pt idx="3963">
                  <c:v>8.2500000000000004E-2</c:v>
                </c:pt>
                <c:pt idx="3964">
                  <c:v>8.3500000000000005E-2</c:v>
                </c:pt>
                <c:pt idx="3965">
                  <c:v>2.0999999999999999E-3</c:v>
                </c:pt>
                <c:pt idx="3966">
                  <c:v>9.2999999999999992E-3</c:v>
                </c:pt>
                <c:pt idx="3967">
                  <c:v>0.1196</c:v>
                </c:pt>
                <c:pt idx="3968">
                  <c:v>0.16669999999999999</c:v>
                </c:pt>
                <c:pt idx="3969">
                  <c:v>0.1031</c:v>
                </c:pt>
                <c:pt idx="3970">
                  <c:v>0.16669999999999999</c:v>
                </c:pt>
                <c:pt idx="3971">
                  <c:v>0.16669999999999999</c:v>
                </c:pt>
                <c:pt idx="3972">
                  <c:v>0.12470000000000001</c:v>
                </c:pt>
                <c:pt idx="3973">
                  <c:v>0.16669999999999999</c:v>
                </c:pt>
                <c:pt idx="3974">
                  <c:v>0.16669999999999999</c:v>
                </c:pt>
                <c:pt idx="3975">
                  <c:v>0.16669999999999999</c:v>
                </c:pt>
                <c:pt idx="3976">
                  <c:v>5.9799999999999999E-2</c:v>
                </c:pt>
                <c:pt idx="3977">
                  <c:v>0.22270000000000001</c:v>
                </c:pt>
                <c:pt idx="3978">
                  <c:v>0.16669999999999999</c:v>
                </c:pt>
                <c:pt idx="3979">
                  <c:v>0.16669999999999999</c:v>
                </c:pt>
                <c:pt idx="3980">
                  <c:v>0.16669999999999999</c:v>
                </c:pt>
                <c:pt idx="3981">
                  <c:v>0.16669999999999999</c:v>
                </c:pt>
                <c:pt idx="3982">
                  <c:v>5.7700000000000001E-2</c:v>
                </c:pt>
                <c:pt idx="3983">
                  <c:v>6.6000000000000003E-2</c:v>
                </c:pt>
                <c:pt idx="3984">
                  <c:v>0.16669999999999999</c:v>
                </c:pt>
                <c:pt idx="3985">
                  <c:v>0.16669999999999999</c:v>
                </c:pt>
                <c:pt idx="3986">
                  <c:v>0.16669999999999999</c:v>
                </c:pt>
                <c:pt idx="3987">
                  <c:v>0.16669999999999999</c:v>
                </c:pt>
                <c:pt idx="3988">
                  <c:v>0.16669999999999999</c:v>
                </c:pt>
                <c:pt idx="3989">
                  <c:v>0.1237</c:v>
                </c:pt>
                <c:pt idx="3990">
                  <c:v>0.16669999999999999</c:v>
                </c:pt>
                <c:pt idx="3991">
                  <c:v>0.16669999999999999</c:v>
                </c:pt>
                <c:pt idx="3992">
                  <c:v>4.5400000000000003E-2</c:v>
                </c:pt>
                <c:pt idx="3993">
                  <c:v>0.16669999999999999</c:v>
                </c:pt>
                <c:pt idx="3994">
                  <c:v>6.1899999999999997E-2</c:v>
                </c:pt>
                <c:pt idx="3995">
                  <c:v>5.9799999999999999E-2</c:v>
                </c:pt>
                <c:pt idx="3996">
                  <c:v>9.7600000000000006E-2</c:v>
                </c:pt>
                <c:pt idx="3997">
                  <c:v>0</c:v>
                </c:pt>
                <c:pt idx="3998">
                  <c:v>0.16669999999999999</c:v>
                </c:pt>
                <c:pt idx="3999">
                  <c:v>0.16669999999999999</c:v>
                </c:pt>
                <c:pt idx="4000">
                  <c:v>0.16669999999999999</c:v>
                </c:pt>
                <c:pt idx="4001">
                  <c:v>0.16669999999999999</c:v>
                </c:pt>
                <c:pt idx="4002">
                  <c:v>0.16669999999999999</c:v>
                </c:pt>
                <c:pt idx="4003">
                  <c:v>3.7100000000000001E-2</c:v>
                </c:pt>
                <c:pt idx="4004">
                  <c:v>0.1381</c:v>
                </c:pt>
                <c:pt idx="4005">
                  <c:v>6.1899999999999997E-2</c:v>
                </c:pt>
                <c:pt idx="4006">
                  <c:v>0.1474</c:v>
                </c:pt>
                <c:pt idx="4007">
                  <c:v>7.8399999999999997E-2</c:v>
                </c:pt>
                <c:pt idx="4008">
                  <c:v>0.11749999999999999</c:v>
                </c:pt>
                <c:pt idx="4009">
                  <c:v>6.1899999999999997E-2</c:v>
                </c:pt>
                <c:pt idx="4010">
                  <c:v>0.16669999999999999</c:v>
                </c:pt>
                <c:pt idx="4011">
                  <c:v>0.16669999999999999</c:v>
                </c:pt>
                <c:pt idx="4012">
                  <c:v>0.16669999999999999</c:v>
                </c:pt>
                <c:pt idx="4013">
                  <c:v>0.16669999999999999</c:v>
                </c:pt>
                <c:pt idx="4014">
                  <c:v>0.33710000000000001</c:v>
                </c:pt>
                <c:pt idx="4015">
                  <c:v>0.16669999999999999</c:v>
                </c:pt>
                <c:pt idx="4016">
                  <c:v>0.1113</c:v>
                </c:pt>
                <c:pt idx="4017">
                  <c:v>0.16669999999999999</c:v>
                </c:pt>
                <c:pt idx="4018">
                  <c:v>0.16669999999999999</c:v>
                </c:pt>
                <c:pt idx="4019">
                  <c:v>0.16669999999999999</c:v>
                </c:pt>
                <c:pt idx="4020">
                  <c:v>0.16669999999999999</c:v>
                </c:pt>
                <c:pt idx="4021">
                  <c:v>0.16669999999999999</c:v>
                </c:pt>
                <c:pt idx="4022">
                  <c:v>0.16669999999999999</c:v>
                </c:pt>
                <c:pt idx="4023">
                  <c:v>0.16669999999999999</c:v>
                </c:pt>
                <c:pt idx="4024">
                  <c:v>0.16669999999999999</c:v>
                </c:pt>
                <c:pt idx="4025">
                  <c:v>0.16669999999999999</c:v>
                </c:pt>
                <c:pt idx="4026">
                  <c:v>8.2500000000000004E-2</c:v>
                </c:pt>
                <c:pt idx="4027">
                  <c:v>0.16669999999999999</c:v>
                </c:pt>
                <c:pt idx="4028">
                  <c:v>0.16669999999999999</c:v>
                </c:pt>
                <c:pt idx="4029">
                  <c:v>2.1600000000000001E-2</c:v>
                </c:pt>
                <c:pt idx="4030">
                  <c:v>9.7900000000000001E-2</c:v>
                </c:pt>
                <c:pt idx="4031">
                  <c:v>0.20619999999999999</c:v>
                </c:pt>
                <c:pt idx="4032">
                  <c:v>0.16669999999999999</c:v>
                </c:pt>
                <c:pt idx="4033">
                  <c:v>0.38040000000000002</c:v>
                </c:pt>
                <c:pt idx="4034">
                  <c:v>0.16669999999999999</c:v>
                </c:pt>
                <c:pt idx="4035">
                  <c:v>0.16669999999999999</c:v>
                </c:pt>
                <c:pt idx="4036">
                  <c:v>7.4200000000000002E-2</c:v>
                </c:pt>
                <c:pt idx="4037">
                  <c:v>0.16669999999999999</c:v>
                </c:pt>
                <c:pt idx="4038">
                  <c:v>0.16669999999999999</c:v>
                </c:pt>
                <c:pt idx="4039">
                  <c:v>0.16669999999999999</c:v>
                </c:pt>
                <c:pt idx="4040">
                  <c:v>0.16389999999999999</c:v>
                </c:pt>
                <c:pt idx="4041">
                  <c:v>0.16669999999999999</c:v>
                </c:pt>
                <c:pt idx="4042">
                  <c:v>4.1000000000000003E-3</c:v>
                </c:pt>
                <c:pt idx="4043">
                  <c:v>8.6599999999999996E-2</c:v>
                </c:pt>
                <c:pt idx="4044">
                  <c:v>0.16669999999999999</c:v>
                </c:pt>
                <c:pt idx="4045">
                  <c:v>9.7900000000000001E-2</c:v>
                </c:pt>
                <c:pt idx="4046">
                  <c:v>0.10100000000000001</c:v>
                </c:pt>
                <c:pt idx="4047">
                  <c:v>0.16669999999999999</c:v>
                </c:pt>
                <c:pt idx="4048">
                  <c:v>0.16669999999999999</c:v>
                </c:pt>
                <c:pt idx="4049">
                  <c:v>0.16669999999999999</c:v>
                </c:pt>
                <c:pt idx="4050">
                  <c:v>0.16669999999999999</c:v>
                </c:pt>
                <c:pt idx="4051">
                  <c:v>0.16669999999999999</c:v>
                </c:pt>
                <c:pt idx="4052">
                  <c:v>0.16669999999999999</c:v>
                </c:pt>
                <c:pt idx="4053">
                  <c:v>0.40100000000000002</c:v>
                </c:pt>
                <c:pt idx="4054">
                  <c:v>0.1608</c:v>
                </c:pt>
                <c:pt idx="4055">
                  <c:v>0.16669999999999999</c:v>
                </c:pt>
                <c:pt idx="4056">
                  <c:v>0.4103</c:v>
                </c:pt>
                <c:pt idx="4057">
                  <c:v>0.16669999999999999</c:v>
                </c:pt>
                <c:pt idx="4058">
                  <c:v>6.3899999999999998E-2</c:v>
                </c:pt>
                <c:pt idx="4059">
                  <c:v>0.16669999999999999</c:v>
                </c:pt>
                <c:pt idx="4060">
                  <c:v>0.15359999999999999</c:v>
                </c:pt>
                <c:pt idx="4061">
                  <c:v>8.7400000000000005E-2</c:v>
                </c:pt>
                <c:pt idx="4062">
                  <c:v>0.16669999999999999</c:v>
                </c:pt>
                <c:pt idx="4063">
                  <c:v>0.1454</c:v>
                </c:pt>
                <c:pt idx="4064">
                  <c:v>0.16669999999999999</c:v>
                </c:pt>
                <c:pt idx="4065">
                  <c:v>0.1036</c:v>
                </c:pt>
                <c:pt idx="4066">
                  <c:v>9.1800000000000007E-2</c:v>
                </c:pt>
                <c:pt idx="4067">
                  <c:v>0.16669999999999999</c:v>
                </c:pt>
                <c:pt idx="4068">
                  <c:v>0.16669999999999999</c:v>
                </c:pt>
                <c:pt idx="4069">
                  <c:v>0.16669999999999999</c:v>
                </c:pt>
                <c:pt idx="4070">
                  <c:v>0.16669999999999999</c:v>
                </c:pt>
                <c:pt idx="4071">
                  <c:v>0.16669999999999999</c:v>
                </c:pt>
                <c:pt idx="4072">
                  <c:v>0.16669999999999999</c:v>
                </c:pt>
                <c:pt idx="4073">
                  <c:v>0.31130000000000002</c:v>
                </c:pt>
                <c:pt idx="4074">
                  <c:v>8.8700000000000001E-2</c:v>
                </c:pt>
                <c:pt idx="4075">
                  <c:v>0.16669999999999999</c:v>
                </c:pt>
                <c:pt idx="4076">
                  <c:v>0.1237</c:v>
                </c:pt>
                <c:pt idx="4077">
                  <c:v>5.3600000000000002E-2</c:v>
                </c:pt>
                <c:pt idx="4078">
                  <c:v>0.16669999999999999</c:v>
                </c:pt>
                <c:pt idx="4079">
                  <c:v>0.37109999999999999</c:v>
                </c:pt>
                <c:pt idx="4080">
                  <c:v>0.16669999999999999</c:v>
                </c:pt>
                <c:pt idx="4081">
                  <c:v>6.3899999999999998E-2</c:v>
                </c:pt>
                <c:pt idx="4082">
                  <c:v>0.22059999999999999</c:v>
                </c:pt>
                <c:pt idx="4083">
                  <c:v>0.16669999999999999</c:v>
                </c:pt>
                <c:pt idx="4084">
                  <c:v>0.16669999999999999</c:v>
                </c:pt>
                <c:pt idx="4085">
                  <c:v>2.7799999999999998E-2</c:v>
                </c:pt>
                <c:pt idx="4086">
                  <c:v>0.1479</c:v>
                </c:pt>
                <c:pt idx="4087">
                  <c:v>9.2299999999999993E-2</c:v>
                </c:pt>
                <c:pt idx="4088">
                  <c:v>0.16669999999999999</c:v>
                </c:pt>
                <c:pt idx="4089">
                  <c:v>7.1099999999999997E-2</c:v>
                </c:pt>
                <c:pt idx="4090">
                  <c:v>0.17419999999999999</c:v>
                </c:pt>
                <c:pt idx="4091">
                  <c:v>0.21959999999999999</c:v>
                </c:pt>
                <c:pt idx="4092">
                  <c:v>0.16669999999999999</c:v>
                </c:pt>
                <c:pt idx="4093">
                  <c:v>0.2268</c:v>
                </c:pt>
                <c:pt idx="4094">
                  <c:v>9.2799999999999994E-2</c:v>
                </c:pt>
                <c:pt idx="4095">
                  <c:v>0.2412</c:v>
                </c:pt>
                <c:pt idx="4096">
                  <c:v>0.14330000000000001</c:v>
                </c:pt>
                <c:pt idx="4097">
                  <c:v>8.2000000000000007E-3</c:v>
                </c:pt>
                <c:pt idx="4098">
                  <c:v>8.2000000000000007E-3</c:v>
                </c:pt>
                <c:pt idx="4099">
                  <c:v>0.16669999999999999</c:v>
                </c:pt>
                <c:pt idx="4100">
                  <c:v>5.7700000000000001E-2</c:v>
                </c:pt>
                <c:pt idx="4101">
                  <c:v>8.2000000000000007E-3</c:v>
                </c:pt>
                <c:pt idx="4102">
                  <c:v>0.1186</c:v>
                </c:pt>
                <c:pt idx="4103">
                  <c:v>4.1200000000000001E-2</c:v>
                </c:pt>
                <c:pt idx="4104">
                  <c:v>0.25769999999999998</c:v>
                </c:pt>
                <c:pt idx="4105">
                  <c:v>0.16669999999999999</c:v>
                </c:pt>
                <c:pt idx="4106">
                  <c:v>8.2500000000000004E-2</c:v>
                </c:pt>
                <c:pt idx="4107">
                  <c:v>0.14849999999999999</c:v>
                </c:pt>
                <c:pt idx="4108">
                  <c:v>8.3500000000000005E-2</c:v>
                </c:pt>
                <c:pt idx="4109">
                  <c:v>0.16669999999999999</c:v>
                </c:pt>
                <c:pt idx="4110">
                  <c:v>1.8599999999999998E-2</c:v>
                </c:pt>
                <c:pt idx="4111">
                  <c:v>2.47E-2</c:v>
                </c:pt>
                <c:pt idx="4112">
                  <c:v>0.16669999999999999</c:v>
                </c:pt>
                <c:pt idx="4113">
                  <c:v>0.16669999999999999</c:v>
                </c:pt>
                <c:pt idx="4114">
                  <c:v>1.03E-2</c:v>
                </c:pt>
                <c:pt idx="4115">
                  <c:v>0.22270000000000001</c:v>
                </c:pt>
                <c:pt idx="4116">
                  <c:v>0.16669999999999999</c:v>
                </c:pt>
                <c:pt idx="4117">
                  <c:v>9.2799999999999994E-2</c:v>
                </c:pt>
                <c:pt idx="4118">
                  <c:v>0.16669999999999999</c:v>
                </c:pt>
                <c:pt idx="4119">
                  <c:v>0.16669999999999999</c:v>
                </c:pt>
                <c:pt idx="4120">
                  <c:v>8.2000000000000007E-3</c:v>
                </c:pt>
                <c:pt idx="4121">
                  <c:v>6.1899999999999997E-2</c:v>
                </c:pt>
                <c:pt idx="4122">
                  <c:v>8.2000000000000003E-2</c:v>
                </c:pt>
                <c:pt idx="4123">
                  <c:v>0.16669999999999999</c:v>
                </c:pt>
                <c:pt idx="4124">
                  <c:v>0.16669999999999999</c:v>
                </c:pt>
                <c:pt idx="4125">
                  <c:v>0.63039999999999996</c:v>
                </c:pt>
                <c:pt idx="4126">
                  <c:v>6.1899999999999997E-2</c:v>
                </c:pt>
                <c:pt idx="4127">
                  <c:v>0.16669999999999999</c:v>
                </c:pt>
                <c:pt idx="4128">
                  <c:v>0.16669999999999999</c:v>
                </c:pt>
                <c:pt idx="4129">
                  <c:v>0.16669999999999999</c:v>
                </c:pt>
                <c:pt idx="4130">
                  <c:v>0.16669999999999999</c:v>
                </c:pt>
                <c:pt idx="4131">
                  <c:v>0.1237</c:v>
                </c:pt>
                <c:pt idx="4132">
                  <c:v>0.16669999999999999</c:v>
                </c:pt>
                <c:pt idx="4133">
                  <c:v>0.16669999999999999</c:v>
                </c:pt>
                <c:pt idx="4134">
                  <c:v>0.16489999999999999</c:v>
                </c:pt>
                <c:pt idx="4135">
                  <c:v>0.16669999999999999</c:v>
                </c:pt>
                <c:pt idx="4136">
                  <c:v>0.16669999999999999</c:v>
                </c:pt>
                <c:pt idx="4137">
                  <c:v>5.7700000000000001E-2</c:v>
                </c:pt>
                <c:pt idx="4138">
                  <c:v>6.1899999999999997E-2</c:v>
                </c:pt>
                <c:pt idx="4139">
                  <c:v>0.16669999999999999</c:v>
                </c:pt>
                <c:pt idx="4140">
                  <c:v>4.4299999999999999E-2</c:v>
                </c:pt>
                <c:pt idx="4141">
                  <c:v>0.16669999999999999</c:v>
                </c:pt>
                <c:pt idx="4142">
                  <c:v>0.16669999999999999</c:v>
                </c:pt>
                <c:pt idx="4143">
                  <c:v>9.9000000000000005E-2</c:v>
                </c:pt>
                <c:pt idx="4144">
                  <c:v>0.16669999999999999</c:v>
                </c:pt>
                <c:pt idx="4145">
                  <c:v>1.24E-2</c:v>
                </c:pt>
                <c:pt idx="4146">
                  <c:v>0.1237</c:v>
                </c:pt>
                <c:pt idx="4147">
                  <c:v>0.19520000000000001</c:v>
                </c:pt>
                <c:pt idx="4148">
                  <c:v>6.1899999999999997E-2</c:v>
                </c:pt>
                <c:pt idx="4149">
                  <c:v>4.1200000000000001E-2</c:v>
                </c:pt>
                <c:pt idx="4150">
                  <c:v>8.2500000000000004E-2</c:v>
                </c:pt>
                <c:pt idx="4151">
                  <c:v>0.16669999999999999</c:v>
                </c:pt>
                <c:pt idx="4152">
                  <c:v>7.22E-2</c:v>
                </c:pt>
                <c:pt idx="4153">
                  <c:v>4.1200000000000001E-2</c:v>
                </c:pt>
                <c:pt idx="4154">
                  <c:v>0.16669999999999999</c:v>
                </c:pt>
                <c:pt idx="4155">
                  <c:v>0.13200000000000001</c:v>
                </c:pt>
                <c:pt idx="4156">
                  <c:v>0.16669999999999999</c:v>
                </c:pt>
                <c:pt idx="4157">
                  <c:v>0.16669999999999999</c:v>
                </c:pt>
                <c:pt idx="4158">
                  <c:v>0.16669999999999999</c:v>
                </c:pt>
                <c:pt idx="4159">
                  <c:v>8.2500000000000004E-2</c:v>
                </c:pt>
                <c:pt idx="4160">
                  <c:v>0.1024</c:v>
                </c:pt>
                <c:pt idx="4161">
                  <c:v>0.16669999999999999</c:v>
                </c:pt>
                <c:pt idx="4162">
                  <c:v>0.16669999999999999</c:v>
                </c:pt>
                <c:pt idx="4163">
                  <c:v>4.1200000000000001E-2</c:v>
                </c:pt>
                <c:pt idx="4164">
                  <c:v>8.0399999999999999E-2</c:v>
                </c:pt>
                <c:pt idx="4165">
                  <c:v>0.16669999999999999</c:v>
                </c:pt>
                <c:pt idx="4166">
                  <c:v>6.1899999999999997E-2</c:v>
                </c:pt>
                <c:pt idx="4167">
                  <c:v>0.16669999999999999</c:v>
                </c:pt>
                <c:pt idx="4168">
                  <c:v>0.1515</c:v>
                </c:pt>
                <c:pt idx="4169">
                  <c:v>0.16669999999999999</c:v>
                </c:pt>
                <c:pt idx="4170">
                  <c:v>0.16669999999999999</c:v>
                </c:pt>
                <c:pt idx="4171">
                  <c:v>0.16669999999999999</c:v>
                </c:pt>
                <c:pt idx="4172">
                  <c:v>0.16189999999999999</c:v>
                </c:pt>
                <c:pt idx="4173">
                  <c:v>0.16669999999999999</c:v>
                </c:pt>
                <c:pt idx="4174">
                  <c:v>0.16669999999999999</c:v>
                </c:pt>
                <c:pt idx="4175">
                  <c:v>0.1134</c:v>
                </c:pt>
                <c:pt idx="4176">
                  <c:v>0.16669999999999999</c:v>
                </c:pt>
                <c:pt idx="4177">
                  <c:v>0.16669999999999999</c:v>
                </c:pt>
                <c:pt idx="4178">
                  <c:v>0.24229999999999999</c:v>
                </c:pt>
                <c:pt idx="4179">
                  <c:v>6.1899999999999997E-2</c:v>
                </c:pt>
                <c:pt idx="4180">
                  <c:v>2.0999999999999999E-3</c:v>
                </c:pt>
                <c:pt idx="4181">
                  <c:v>0.16669999999999999</c:v>
                </c:pt>
                <c:pt idx="4182">
                  <c:v>0.16669999999999999</c:v>
                </c:pt>
                <c:pt idx="4183">
                  <c:v>0.16669999999999999</c:v>
                </c:pt>
                <c:pt idx="4184">
                  <c:v>0.16669999999999999</c:v>
                </c:pt>
                <c:pt idx="4185">
                  <c:v>9.2799999999999994E-2</c:v>
                </c:pt>
                <c:pt idx="4186">
                  <c:v>0.1031</c:v>
                </c:pt>
                <c:pt idx="4187">
                  <c:v>0.16669999999999999</c:v>
                </c:pt>
                <c:pt idx="4188">
                  <c:v>0.16669999999999999</c:v>
                </c:pt>
                <c:pt idx="4189">
                  <c:v>2.8899999999999999E-2</c:v>
                </c:pt>
                <c:pt idx="4190">
                  <c:v>0.1031</c:v>
                </c:pt>
                <c:pt idx="4191">
                  <c:v>0.1031</c:v>
                </c:pt>
                <c:pt idx="4192">
                  <c:v>0.26290000000000002</c:v>
                </c:pt>
                <c:pt idx="4193">
                  <c:v>0.16669999999999999</c:v>
                </c:pt>
                <c:pt idx="4194">
                  <c:v>0.16669999999999999</c:v>
                </c:pt>
                <c:pt idx="4195">
                  <c:v>0.16669999999999999</c:v>
                </c:pt>
                <c:pt idx="4196">
                  <c:v>0.16669999999999999</c:v>
                </c:pt>
                <c:pt idx="4197">
                  <c:v>0.16669999999999999</c:v>
                </c:pt>
                <c:pt idx="4198">
                  <c:v>0.44429999999999997</c:v>
                </c:pt>
                <c:pt idx="4199">
                  <c:v>0.1031</c:v>
                </c:pt>
                <c:pt idx="4200">
                  <c:v>0.1237</c:v>
                </c:pt>
                <c:pt idx="4201">
                  <c:v>7.1999999999999998E-3</c:v>
                </c:pt>
                <c:pt idx="4202">
                  <c:v>0.16669999999999999</c:v>
                </c:pt>
                <c:pt idx="4203">
                  <c:v>0.37219999999999998</c:v>
                </c:pt>
                <c:pt idx="4204">
                  <c:v>6.9099999999999995E-2</c:v>
                </c:pt>
                <c:pt idx="4205">
                  <c:v>2.47E-2</c:v>
                </c:pt>
                <c:pt idx="4206">
                  <c:v>0.16669999999999999</c:v>
                </c:pt>
                <c:pt idx="4207">
                  <c:v>0.22159999999999999</c:v>
                </c:pt>
                <c:pt idx="4208">
                  <c:v>0.16669999999999999</c:v>
                </c:pt>
                <c:pt idx="4209">
                  <c:v>0.16669999999999999</c:v>
                </c:pt>
                <c:pt idx="4210">
                  <c:v>4.1000000000000003E-3</c:v>
                </c:pt>
                <c:pt idx="4211">
                  <c:v>3.09E-2</c:v>
                </c:pt>
                <c:pt idx="4212">
                  <c:v>9.1800000000000007E-2</c:v>
                </c:pt>
                <c:pt idx="4213">
                  <c:v>0.16669999999999999</c:v>
                </c:pt>
                <c:pt idx="4214">
                  <c:v>6.7500000000000004E-2</c:v>
                </c:pt>
                <c:pt idx="4215">
                  <c:v>0.18870000000000001</c:v>
                </c:pt>
                <c:pt idx="4216">
                  <c:v>8.4500000000000006E-2</c:v>
                </c:pt>
                <c:pt idx="4217">
                  <c:v>0.16669999999999999</c:v>
                </c:pt>
                <c:pt idx="4218">
                  <c:v>0.22159999999999999</c:v>
                </c:pt>
                <c:pt idx="4219">
                  <c:v>0.16669999999999999</c:v>
                </c:pt>
                <c:pt idx="4220">
                  <c:v>8.7599999999999997E-2</c:v>
                </c:pt>
                <c:pt idx="4221">
                  <c:v>0.39379999999999998</c:v>
                </c:pt>
                <c:pt idx="4222">
                  <c:v>0.16669999999999999</c:v>
                </c:pt>
                <c:pt idx="4223">
                  <c:v>0.2165</c:v>
                </c:pt>
                <c:pt idx="4224">
                  <c:v>5.57E-2</c:v>
                </c:pt>
                <c:pt idx="4225">
                  <c:v>1.03E-2</c:v>
                </c:pt>
                <c:pt idx="4226">
                  <c:v>0.22270000000000001</c:v>
                </c:pt>
                <c:pt idx="4227">
                  <c:v>0.16669999999999999</c:v>
                </c:pt>
                <c:pt idx="4228">
                  <c:v>6.9099999999999995E-2</c:v>
                </c:pt>
                <c:pt idx="4229">
                  <c:v>0.16669999999999999</c:v>
                </c:pt>
                <c:pt idx="4230">
                  <c:v>7.0099999999999996E-2</c:v>
                </c:pt>
                <c:pt idx="4231">
                  <c:v>0.16669999999999999</c:v>
                </c:pt>
                <c:pt idx="4232">
                  <c:v>6.1899999999999997E-2</c:v>
                </c:pt>
                <c:pt idx="4233">
                  <c:v>0.16669999999999999</c:v>
                </c:pt>
                <c:pt idx="4234">
                  <c:v>0.1454</c:v>
                </c:pt>
                <c:pt idx="4235">
                  <c:v>0.16669999999999999</c:v>
                </c:pt>
                <c:pt idx="4236">
                  <c:v>0.16669999999999999</c:v>
                </c:pt>
                <c:pt idx="4237">
                  <c:v>8.2500000000000004E-2</c:v>
                </c:pt>
                <c:pt idx="4238">
                  <c:v>0.16669999999999999</c:v>
                </c:pt>
                <c:pt idx="4239">
                  <c:v>0.17319999999999999</c:v>
                </c:pt>
                <c:pt idx="4240">
                  <c:v>7.7299999999999994E-2</c:v>
                </c:pt>
                <c:pt idx="4241">
                  <c:v>0.16669999999999999</c:v>
                </c:pt>
                <c:pt idx="4242">
                  <c:v>0.16669999999999999</c:v>
                </c:pt>
                <c:pt idx="4243">
                  <c:v>0.16669999999999999</c:v>
                </c:pt>
                <c:pt idx="4244">
                  <c:v>0.16669999999999999</c:v>
                </c:pt>
                <c:pt idx="4245">
                  <c:v>4.1200000000000001E-2</c:v>
                </c:pt>
                <c:pt idx="4246">
                  <c:v>0.16669999999999999</c:v>
                </c:pt>
                <c:pt idx="4247">
                  <c:v>0.16669999999999999</c:v>
                </c:pt>
                <c:pt idx="4248">
                  <c:v>0.16669999999999999</c:v>
                </c:pt>
                <c:pt idx="4249">
                  <c:v>0.16669999999999999</c:v>
                </c:pt>
                <c:pt idx="4250">
                  <c:v>1.24E-2</c:v>
                </c:pt>
                <c:pt idx="4251">
                  <c:v>6.1899999999999997E-2</c:v>
                </c:pt>
                <c:pt idx="4252">
                  <c:v>0.16669999999999999</c:v>
                </c:pt>
                <c:pt idx="4253">
                  <c:v>1.8599999999999998E-2</c:v>
                </c:pt>
                <c:pt idx="4254">
                  <c:v>0.44740000000000002</c:v>
                </c:pt>
                <c:pt idx="4255">
                  <c:v>3.7100000000000001E-2</c:v>
                </c:pt>
                <c:pt idx="4256">
                  <c:v>8.6599999999999996E-2</c:v>
                </c:pt>
                <c:pt idx="4257">
                  <c:v>0.16669999999999999</c:v>
                </c:pt>
                <c:pt idx="4258">
                  <c:v>0.2034</c:v>
                </c:pt>
                <c:pt idx="4259">
                  <c:v>6.8000000000000005E-2</c:v>
                </c:pt>
                <c:pt idx="4260">
                  <c:v>0.22270000000000001</c:v>
                </c:pt>
                <c:pt idx="4261">
                  <c:v>0.16669999999999999</c:v>
                </c:pt>
                <c:pt idx="4262">
                  <c:v>0.1237</c:v>
                </c:pt>
                <c:pt idx="4263">
                  <c:v>0.19789999999999999</c:v>
                </c:pt>
                <c:pt idx="4264">
                  <c:v>0.1237</c:v>
                </c:pt>
                <c:pt idx="4265">
                  <c:v>0.16669999999999999</c:v>
                </c:pt>
                <c:pt idx="4266">
                  <c:v>0.16669999999999999</c:v>
                </c:pt>
                <c:pt idx="4267">
                  <c:v>0.16669999999999999</c:v>
                </c:pt>
                <c:pt idx="4268">
                  <c:v>5.4600000000000003E-2</c:v>
                </c:pt>
                <c:pt idx="4269">
                  <c:v>0.2278</c:v>
                </c:pt>
                <c:pt idx="4270">
                  <c:v>0.16669999999999999</c:v>
                </c:pt>
                <c:pt idx="4271">
                  <c:v>0.18970000000000001</c:v>
                </c:pt>
                <c:pt idx="4272">
                  <c:v>0.1237</c:v>
                </c:pt>
                <c:pt idx="4273">
                  <c:v>9.1800000000000007E-2</c:v>
                </c:pt>
                <c:pt idx="4274">
                  <c:v>0.16669999999999999</c:v>
                </c:pt>
                <c:pt idx="4275">
                  <c:v>0.40820000000000001</c:v>
                </c:pt>
                <c:pt idx="4276">
                  <c:v>0.16669999999999999</c:v>
                </c:pt>
                <c:pt idx="4277">
                  <c:v>0.2021</c:v>
                </c:pt>
                <c:pt idx="4278">
                  <c:v>0.16669999999999999</c:v>
                </c:pt>
                <c:pt idx="4279">
                  <c:v>0.16669999999999999</c:v>
                </c:pt>
                <c:pt idx="4280">
                  <c:v>0.22370000000000001</c:v>
                </c:pt>
                <c:pt idx="4281">
                  <c:v>0.16669999999999999</c:v>
                </c:pt>
                <c:pt idx="4282">
                  <c:v>7.4200000000000002E-2</c:v>
                </c:pt>
                <c:pt idx="4283">
                  <c:v>3.7100000000000001E-2</c:v>
                </c:pt>
                <c:pt idx="4284">
                  <c:v>0.16669999999999999</c:v>
                </c:pt>
                <c:pt idx="4285">
                  <c:v>0.16669999999999999</c:v>
                </c:pt>
                <c:pt idx="4286">
                  <c:v>8.2500000000000004E-2</c:v>
                </c:pt>
                <c:pt idx="4287">
                  <c:v>0.2041</c:v>
                </c:pt>
                <c:pt idx="4288">
                  <c:v>8.2000000000000007E-3</c:v>
                </c:pt>
                <c:pt idx="4289">
                  <c:v>0.22270000000000001</c:v>
                </c:pt>
                <c:pt idx="4290">
                  <c:v>6.1899999999999997E-2</c:v>
                </c:pt>
                <c:pt idx="4291">
                  <c:v>1.6500000000000001E-2</c:v>
                </c:pt>
                <c:pt idx="4292">
                  <c:v>0.16669999999999999</c:v>
                </c:pt>
                <c:pt idx="4293">
                  <c:v>0.16669999999999999</c:v>
                </c:pt>
                <c:pt idx="4294">
                  <c:v>9.2799999999999994E-2</c:v>
                </c:pt>
                <c:pt idx="4295">
                  <c:v>0.16700000000000001</c:v>
                </c:pt>
                <c:pt idx="4296">
                  <c:v>0.16669999999999999</c:v>
                </c:pt>
                <c:pt idx="4297">
                  <c:v>0.16669999999999999</c:v>
                </c:pt>
                <c:pt idx="4298">
                  <c:v>6.1899999999999997E-2</c:v>
                </c:pt>
                <c:pt idx="4299">
                  <c:v>0.16669999999999999</c:v>
                </c:pt>
                <c:pt idx="4300">
                  <c:v>5.0500000000000003E-2</c:v>
                </c:pt>
                <c:pt idx="4301">
                  <c:v>0.16669999999999999</c:v>
                </c:pt>
                <c:pt idx="4302">
                  <c:v>0.16669999999999999</c:v>
                </c:pt>
                <c:pt idx="4303">
                  <c:v>0.16669999999999999</c:v>
                </c:pt>
                <c:pt idx="4304">
                  <c:v>1.8599999999999998E-2</c:v>
                </c:pt>
                <c:pt idx="4305">
                  <c:v>0.16669999999999999</c:v>
                </c:pt>
                <c:pt idx="4306">
                  <c:v>0.1031</c:v>
                </c:pt>
                <c:pt idx="4307">
                  <c:v>0.16669999999999999</c:v>
                </c:pt>
                <c:pt idx="4308">
                  <c:v>1.24E-2</c:v>
                </c:pt>
                <c:pt idx="4309">
                  <c:v>0.11749999999999999</c:v>
                </c:pt>
                <c:pt idx="4310">
                  <c:v>0.16669999999999999</c:v>
                </c:pt>
                <c:pt idx="4311">
                  <c:v>8.5099999999999995E-2</c:v>
                </c:pt>
                <c:pt idx="4312">
                  <c:v>0.16669999999999999</c:v>
                </c:pt>
                <c:pt idx="4313">
                  <c:v>9.2799999999999994E-2</c:v>
                </c:pt>
                <c:pt idx="4314">
                  <c:v>0.1237</c:v>
                </c:pt>
                <c:pt idx="4315">
                  <c:v>7.22E-2</c:v>
                </c:pt>
                <c:pt idx="4316">
                  <c:v>0.16669999999999999</c:v>
                </c:pt>
                <c:pt idx="4317">
                  <c:v>0.16669999999999999</c:v>
                </c:pt>
                <c:pt idx="4318">
                  <c:v>0.16669999999999999</c:v>
                </c:pt>
                <c:pt idx="4319">
                  <c:v>0.1144</c:v>
                </c:pt>
                <c:pt idx="4320">
                  <c:v>0.16669999999999999</c:v>
                </c:pt>
                <c:pt idx="4321">
                  <c:v>9.4799999999999995E-2</c:v>
                </c:pt>
                <c:pt idx="4322">
                  <c:v>0.13300000000000001</c:v>
                </c:pt>
                <c:pt idx="4323">
                  <c:v>1.6500000000000001E-2</c:v>
                </c:pt>
                <c:pt idx="4324">
                  <c:v>0.57730000000000004</c:v>
                </c:pt>
                <c:pt idx="4325">
                  <c:v>0.16669999999999999</c:v>
                </c:pt>
                <c:pt idx="4326">
                  <c:v>6.08E-2</c:v>
                </c:pt>
                <c:pt idx="4327">
                  <c:v>0.16669999999999999</c:v>
                </c:pt>
                <c:pt idx="4328">
                  <c:v>6.08E-2</c:v>
                </c:pt>
                <c:pt idx="4329">
                  <c:v>1.44E-2</c:v>
                </c:pt>
                <c:pt idx="4330">
                  <c:v>0.16669999999999999</c:v>
                </c:pt>
                <c:pt idx="4331">
                  <c:v>0.16669999999999999</c:v>
                </c:pt>
                <c:pt idx="4332">
                  <c:v>0.16669999999999999</c:v>
                </c:pt>
                <c:pt idx="4333">
                  <c:v>0.1502</c:v>
                </c:pt>
                <c:pt idx="4334">
                  <c:v>0.16669999999999999</c:v>
                </c:pt>
                <c:pt idx="4335">
                  <c:v>0.39069999999999999</c:v>
                </c:pt>
                <c:pt idx="4336">
                  <c:v>0.16669999999999999</c:v>
                </c:pt>
                <c:pt idx="4337">
                  <c:v>0.16669999999999999</c:v>
                </c:pt>
                <c:pt idx="4338">
                  <c:v>8.6599999999999996E-2</c:v>
                </c:pt>
                <c:pt idx="4339">
                  <c:v>0.16669999999999999</c:v>
                </c:pt>
                <c:pt idx="4340">
                  <c:v>7.22E-2</c:v>
                </c:pt>
                <c:pt idx="4341">
                  <c:v>0.1113</c:v>
                </c:pt>
                <c:pt idx="4342">
                  <c:v>0.16669999999999999</c:v>
                </c:pt>
                <c:pt idx="4343">
                  <c:v>0.16669999999999999</c:v>
                </c:pt>
                <c:pt idx="4344">
                  <c:v>0.16669999999999999</c:v>
                </c:pt>
                <c:pt idx="4345">
                  <c:v>0.16669999999999999</c:v>
                </c:pt>
                <c:pt idx="4346">
                  <c:v>0.16669999999999999</c:v>
                </c:pt>
                <c:pt idx="4347">
                  <c:v>2.7799999999999998E-2</c:v>
                </c:pt>
                <c:pt idx="4348">
                  <c:v>0.16669999999999999</c:v>
                </c:pt>
                <c:pt idx="4349">
                  <c:v>0.16669999999999999</c:v>
                </c:pt>
                <c:pt idx="4350">
                  <c:v>0.13200000000000001</c:v>
                </c:pt>
                <c:pt idx="4351">
                  <c:v>6.3899999999999998E-2</c:v>
                </c:pt>
                <c:pt idx="4352">
                  <c:v>0.16489999999999999</c:v>
                </c:pt>
                <c:pt idx="4353">
                  <c:v>0.1031</c:v>
                </c:pt>
                <c:pt idx="4354">
                  <c:v>8.2500000000000004E-2</c:v>
                </c:pt>
                <c:pt idx="4355">
                  <c:v>0.1227</c:v>
                </c:pt>
                <c:pt idx="4356">
                  <c:v>0.16669999999999999</c:v>
                </c:pt>
                <c:pt idx="4357">
                  <c:v>0.16669999999999999</c:v>
                </c:pt>
                <c:pt idx="4358">
                  <c:v>0.12509999999999999</c:v>
                </c:pt>
                <c:pt idx="4359">
                  <c:v>1.6500000000000001E-2</c:v>
                </c:pt>
                <c:pt idx="4360">
                  <c:v>5.3600000000000002E-2</c:v>
                </c:pt>
                <c:pt idx="4361">
                  <c:v>0.16669999999999999</c:v>
                </c:pt>
                <c:pt idx="4362">
                  <c:v>8.7599999999999997E-2</c:v>
                </c:pt>
                <c:pt idx="4363">
                  <c:v>0.16669999999999999</c:v>
                </c:pt>
                <c:pt idx="4364">
                  <c:v>0.16669999999999999</c:v>
                </c:pt>
                <c:pt idx="4365">
                  <c:v>0.16669999999999999</c:v>
                </c:pt>
                <c:pt idx="4366">
                  <c:v>0.16669999999999999</c:v>
                </c:pt>
                <c:pt idx="4367">
                  <c:v>0.16669999999999999</c:v>
                </c:pt>
                <c:pt idx="4368">
                  <c:v>0.16669999999999999</c:v>
                </c:pt>
                <c:pt idx="4369">
                  <c:v>8.6599999999999996E-2</c:v>
                </c:pt>
                <c:pt idx="4370">
                  <c:v>0.17630000000000001</c:v>
                </c:pt>
                <c:pt idx="4371">
                  <c:v>0.16669999999999999</c:v>
                </c:pt>
                <c:pt idx="4372">
                  <c:v>8.2500000000000004E-2</c:v>
                </c:pt>
                <c:pt idx="4373">
                  <c:v>3.7100000000000001E-2</c:v>
                </c:pt>
                <c:pt idx="4374">
                  <c:v>0.16669999999999999</c:v>
                </c:pt>
                <c:pt idx="4375">
                  <c:v>7.22E-2</c:v>
                </c:pt>
                <c:pt idx="4376">
                  <c:v>0.22270000000000001</c:v>
                </c:pt>
                <c:pt idx="4377">
                  <c:v>0.10100000000000001</c:v>
                </c:pt>
                <c:pt idx="4378">
                  <c:v>6.1899999999999997E-2</c:v>
                </c:pt>
                <c:pt idx="4379">
                  <c:v>7.5300000000000006E-2</c:v>
                </c:pt>
                <c:pt idx="4380">
                  <c:v>0.33710000000000001</c:v>
                </c:pt>
                <c:pt idx="4381">
                  <c:v>0.16669999999999999</c:v>
                </c:pt>
                <c:pt idx="4382">
                  <c:v>0.16669999999999999</c:v>
                </c:pt>
                <c:pt idx="4383">
                  <c:v>6.1899999999999997E-2</c:v>
                </c:pt>
                <c:pt idx="4384">
                  <c:v>8.2500000000000004E-2</c:v>
                </c:pt>
                <c:pt idx="4385">
                  <c:v>0.16669999999999999</c:v>
                </c:pt>
                <c:pt idx="4386">
                  <c:v>7.22E-2</c:v>
                </c:pt>
                <c:pt idx="4387">
                  <c:v>0.16669999999999999</c:v>
                </c:pt>
                <c:pt idx="4388">
                  <c:v>8.2500000000000004E-2</c:v>
                </c:pt>
                <c:pt idx="4389">
                  <c:v>6.1999999999999998E-3</c:v>
                </c:pt>
                <c:pt idx="4390">
                  <c:v>0.10979999999999999</c:v>
                </c:pt>
                <c:pt idx="4391">
                  <c:v>9.2799999999999994E-2</c:v>
                </c:pt>
                <c:pt idx="4392">
                  <c:v>0.18559999999999999</c:v>
                </c:pt>
                <c:pt idx="4393">
                  <c:v>0.16669999999999999</c:v>
                </c:pt>
                <c:pt idx="4394">
                  <c:v>0.16669999999999999</c:v>
                </c:pt>
                <c:pt idx="4395">
                  <c:v>0.16669999999999999</c:v>
                </c:pt>
                <c:pt idx="4396">
                  <c:v>0.16669999999999999</c:v>
                </c:pt>
                <c:pt idx="4397">
                  <c:v>0.16669999999999999</c:v>
                </c:pt>
                <c:pt idx="4398">
                  <c:v>0.16669999999999999</c:v>
                </c:pt>
                <c:pt idx="4399">
                  <c:v>0.16669999999999999</c:v>
                </c:pt>
                <c:pt idx="4400">
                  <c:v>0.16669999999999999</c:v>
                </c:pt>
                <c:pt idx="4401">
                  <c:v>0.34229999999999999</c:v>
                </c:pt>
                <c:pt idx="4402">
                  <c:v>0.16669999999999999</c:v>
                </c:pt>
                <c:pt idx="4403">
                  <c:v>8.2500000000000004E-2</c:v>
                </c:pt>
                <c:pt idx="4404">
                  <c:v>5.33E-2</c:v>
                </c:pt>
                <c:pt idx="4405">
                  <c:v>0.16669999999999999</c:v>
                </c:pt>
                <c:pt idx="4406">
                  <c:v>0.16669999999999999</c:v>
                </c:pt>
                <c:pt idx="4407">
                  <c:v>9.0700000000000003E-2</c:v>
                </c:pt>
                <c:pt idx="4408">
                  <c:v>3.3000000000000002E-2</c:v>
                </c:pt>
                <c:pt idx="4409">
                  <c:v>0.16669999999999999</c:v>
                </c:pt>
                <c:pt idx="4410">
                  <c:v>0.16669999999999999</c:v>
                </c:pt>
                <c:pt idx="4411">
                  <c:v>0.1845</c:v>
                </c:pt>
                <c:pt idx="4412">
                  <c:v>0.16669999999999999</c:v>
                </c:pt>
                <c:pt idx="4413">
                  <c:v>0.16669999999999999</c:v>
                </c:pt>
                <c:pt idx="4414">
                  <c:v>7.22E-2</c:v>
                </c:pt>
                <c:pt idx="4415">
                  <c:v>0.16669999999999999</c:v>
                </c:pt>
                <c:pt idx="4416">
                  <c:v>0.16669999999999999</c:v>
                </c:pt>
                <c:pt idx="4417">
                  <c:v>0.1177</c:v>
                </c:pt>
                <c:pt idx="4418">
                  <c:v>0.16669999999999999</c:v>
                </c:pt>
                <c:pt idx="4419">
                  <c:v>0.16669999999999999</c:v>
                </c:pt>
                <c:pt idx="4420">
                  <c:v>6.1899999999999997E-2</c:v>
                </c:pt>
                <c:pt idx="4421">
                  <c:v>1.24E-2</c:v>
                </c:pt>
                <c:pt idx="4422">
                  <c:v>0.16669999999999999</c:v>
                </c:pt>
                <c:pt idx="4423">
                  <c:v>0.16669999999999999</c:v>
                </c:pt>
                <c:pt idx="4424">
                  <c:v>0.16669999999999999</c:v>
                </c:pt>
                <c:pt idx="4425">
                  <c:v>0.16669999999999999</c:v>
                </c:pt>
                <c:pt idx="4426">
                  <c:v>0.1082</c:v>
                </c:pt>
                <c:pt idx="4427">
                  <c:v>0.14430000000000001</c:v>
                </c:pt>
                <c:pt idx="4428">
                  <c:v>0.1784</c:v>
                </c:pt>
                <c:pt idx="4429">
                  <c:v>0.16669999999999999</c:v>
                </c:pt>
                <c:pt idx="4430">
                  <c:v>0.16669999999999999</c:v>
                </c:pt>
                <c:pt idx="4431">
                  <c:v>0.13300000000000001</c:v>
                </c:pt>
                <c:pt idx="4432">
                  <c:v>9.2799999999999994E-2</c:v>
                </c:pt>
                <c:pt idx="4433">
                  <c:v>1.6500000000000001E-2</c:v>
                </c:pt>
                <c:pt idx="4434">
                  <c:v>8.2500000000000004E-2</c:v>
                </c:pt>
                <c:pt idx="4435">
                  <c:v>0.16669999999999999</c:v>
                </c:pt>
                <c:pt idx="4436">
                  <c:v>0.16669999999999999</c:v>
                </c:pt>
                <c:pt idx="4437">
                  <c:v>0.10100000000000001</c:v>
                </c:pt>
                <c:pt idx="4438">
                  <c:v>9.0700000000000003E-2</c:v>
                </c:pt>
                <c:pt idx="4439">
                  <c:v>0.16669999999999999</c:v>
                </c:pt>
                <c:pt idx="4440">
                  <c:v>0.16669999999999999</c:v>
                </c:pt>
                <c:pt idx="4441">
                  <c:v>0.18970000000000001</c:v>
                </c:pt>
                <c:pt idx="4442">
                  <c:v>0.16669999999999999</c:v>
                </c:pt>
                <c:pt idx="4443">
                  <c:v>0.16669999999999999</c:v>
                </c:pt>
                <c:pt idx="4444">
                  <c:v>0.1031</c:v>
                </c:pt>
                <c:pt idx="4445">
                  <c:v>0.16669999999999999</c:v>
                </c:pt>
                <c:pt idx="4446">
                  <c:v>3.0999999999999999E-3</c:v>
                </c:pt>
                <c:pt idx="4447">
                  <c:v>0.19689999999999999</c:v>
                </c:pt>
                <c:pt idx="4448">
                  <c:v>0.32269999999999999</c:v>
                </c:pt>
                <c:pt idx="4449">
                  <c:v>7.7299999999999994E-2</c:v>
                </c:pt>
                <c:pt idx="4450">
                  <c:v>0.1237</c:v>
                </c:pt>
                <c:pt idx="4451">
                  <c:v>0.16669999999999999</c:v>
                </c:pt>
                <c:pt idx="4452">
                  <c:v>0.16669999999999999</c:v>
                </c:pt>
                <c:pt idx="4453">
                  <c:v>9.9000000000000005E-2</c:v>
                </c:pt>
                <c:pt idx="4454">
                  <c:v>1.6500000000000001E-2</c:v>
                </c:pt>
                <c:pt idx="4455">
                  <c:v>0.11749999999999999</c:v>
                </c:pt>
                <c:pt idx="4456">
                  <c:v>7.3200000000000001E-2</c:v>
                </c:pt>
                <c:pt idx="4457">
                  <c:v>6.1499999999999999E-2</c:v>
                </c:pt>
                <c:pt idx="4458">
                  <c:v>0.1031</c:v>
                </c:pt>
                <c:pt idx="4459">
                  <c:v>0.1134</c:v>
                </c:pt>
                <c:pt idx="4460">
                  <c:v>0.16669999999999999</c:v>
                </c:pt>
                <c:pt idx="4461">
                  <c:v>0.16669999999999999</c:v>
                </c:pt>
                <c:pt idx="4462">
                  <c:v>0.16669999999999999</c:v>
                </c:pt>
                <c:pt idx="4463">
                  <c:v>0.16669999999999999</c:v>
                </c:pt>
                <c:pt idx="4464">
                  <c:v>0.16669999999999999</c:v>
                </c:pt>
                <c:pt idx="4465">
                  <c:v>3.5099999999999999E-2</c:v>
                </c:pt>
                <c:pt idx="4466">
                  <c:v>9.2799999999999994E-2</c:v>
                </c:pt>
                <c:pt idx="4467">
                  <c:v>0.16669999999999999</c:v>
                </c:pt>
                <c:pt idx="4468">
                  <c:v>4.9500000000000002E-2</c:v>
                </c:pt>
                <c:pt idx="4469">
                  <c:v>4.1200000000000001E-2</c:v>
                </c:pt>
                <c:pt idx="4470">
                  <c:v>6.2399999999999997E-2</c:v>
                </c:pt>
                <c:pt idx="4471">
                  <c:v>0.16669999999999999</c:v>
                </c:pt>
                <c:pt idx="4472">
                  <c:v>4.8500000000000001E-2</c:v>
                </c:pt>
                <c:pt idx="4473">
                  <c:v>0.16669999999999999</c:v>
                </c:pt>
                <c:pt idx="4474">
                  <c:v>7.4200000000000002E-2</c:v>
                </c:pt>
                <c:pt idx="4475">
                  <c:v>7.22E-2</c:v>
                </c:pt>
                <c:pt idx="4476">
                  <c:v>0.12470000000000001</c:v>
                </c:pt>
                <c:pt idx="4477">
                  <c:v>7.6799999999999993E-2</c:v>
                </c:pt>
                <c:pt idx="4478">
                  <c:v>6.1899999999999997E-2</c:v>
                </c:pt>
                <c:pt idx="4479">
                  <c:v>0.13300000000000001</c:v>
                </c:pt>
                <c:pt idx="4480">
                  <c:v>0.16669999999999999</c:v>
                </c:pt>
                <c:pt idx="4481">
                  <c:v>0.16669999999999999</c:v>
                </c:pt>
                <c:pt idx="4482">
                  <c:v>6.2899999999999998E-2</c:v>
                </c:pt>
                <c:pt idx="4483">
                  <c:v>0.1206</c:v>
                </c:pt>
                <c:pt idx="4484">
                  <c:v>0.16669999999999999</c:v>
                </c:pt>
                <c:pt idx="4485">
                  <c:v>1.34E-2</c:v>
                </c:pt>
                <c:pt idx="4486">
                  <c:v>0.16669999999999999</c:v>
                </c:pt>
                <c:pt idx="4487">
                  <c:v>0.16669999999999999</c:v>
                </c:pt>
                <c:pt idx="4488">
                  <c:v>0.16669999999999999</c:v>
                </c:pt>
                <c:pt idx="4489">
                  <c:v>0.16669999999999999</c:v>
                </c:pt>
                <c:pt idx="4490">
                  <c:v>0.16669999999999999</c:v>
                </c:pt>
                <c:pt idx="4491">
                  <c:v>0.1454</c:v>
                </c:pt>
                <c:pt idx="4492">
                  <c:v>0.1082</c:v>
                </c:pt>
                <c:pt idx="4493">
                  <c:v>0.1031</c:v>
                </c:pt>
                <c:pt idx="4494">
                  <c:v>6.08E-2</c:v>
                </c:pt>
                <c:pt idx="4495">
                  <c:v>0.16669999999999999</c:v>
                </c:pt>
                <c:pt idx="4496">
                  <c:v>0.16669999999999999</c:v>
                </c:pt>
                <c:pt idx="4497">
                  <c:v>0.16669999999999999</c:v>
                </c:pt>
                <c:pt idx="4498">
                  <c:v>0.16669999999999999</c:v>
                </c:pt>
                <c:pt idx="4499">
                  <c:v>0.16669999999999999</c:v>
                </c:pt>
                <c:pt idx="4500">
                  <c:v>7.8700000000000006E-2</c:v>
                </c:pt>
                <c:pt idx="4501">
                  <c:v>0.16669999999999999</c:v>
                </c:pt>
                <c:pt idx="4502">
                  <c:v>1.8599999999999998E-2</c:v>
                </c:pt>
                <c:pt idx="4503">
                  <c:v>0.10100000000000001</c:v>
                </c:pt>
                <c:pt idx="4504">
                  <c:v>1.8599999999999998E-2</c:v>
                </c:pt>
                <c:pt idx="4505">
                  <c:v>0.16669999999999999</c:v>
                </c:pt>
                <c:pt idx="4506">
                  <c:v>1.6500000000000001E-2</c:v>
                </c:pt>
                <c:pt idx="4507">
                  <c:v>6.4899999999999999E-2</c:v>
                </c:pt>
                <c:pt idx="4508">
                  <c:v>0.1186</c:v>
                </c:pt>
                <c:pt idx="4509">
                  <c:v>0.16669999999999999</c:v>
                </c:pt>
                <c:pt idx="4510">
                  <c:v>0.16669999999999999</c:v>
                </c:pt>
                <c:pt idx="4511">
                  <c:v>3.5099999999999999E-2</c:v>
                </c:pt>
                <c:pt idx="4512">
                  <c:v>0.37530000000000002</c:v>
                </c:pt>
                <c:pt idx="4513">
                  <c:v>0.16669999999999999</c:v>
                </c:pt>
                <c:pt idx="4514">
                  <c:v>7.22E-2</c:v>
                </c:pt>
                <c:pt idx="4515">
                  <c:v>0.16669999999999999</c:v>
                </c:pt>
                <c:pt idx="4516">
                  <c:v>0.16669999999999999</c:v>
                </c:pt>
                <c:pt idx="4517">
                  <c:v>0.1474</c:v>
                </c:pt>
                <c:pt idx="4518">
                  <c:v>8.2500000000000004E-2</c:v>
                </c:pt>
                <c:pt idx="4519">
                  <c:v>0.16669999999999999</c:v>
                </c:pt>
                <c:pt idx="4520">
                  <c:v>0.16669999999999999</c:v>
                </c:pt>
                <c:pt idx="4521">
                  <c:v>0.16669999999999999</c:v>
                </c:pt>
                <c:pt idx="4522">
                  <c:v>4.9500000000000002E-2</c:v>
                </c:pt>
                <c:pt idx="4523">
                  <c:v>8.2000000000000007E-3</c:v>
                </c:pt>
                <c:pt idx="4524">
                  <c:v>0.1237</c:v>
                </c:pt>
                <c:pt idx="4525">
                  <c:v>0.14019999999999999</c:v>
                </c:pt>
                <c:pt idx="4526">
                  <c:v>4.02E-2</c:v>
                </c:pt>
                <c:pt idx="4527">
                  <c:v>0.16669999999999999</c:v>
                </c:pt>
                <c:pt idx="4528">
                  <c:v>5.67E-2</c:v>
                </c:pt>
                <c:pt idx="4529">
                  <c:v>0.16669999999999999</c:v>
                </c:pt>
                <c:pt idx="4530">
                  <c:v>0.11550000000000001</c:v>
                </c:pt>
                <c:pt idx="4531">
                  <c:v>0.1744</c:v>
                </c:pt>
                <c:pt idx="4532">
                  <c:v>0.16669999999999999</c:v>
                </c:pt>
                <c:pt idx="4533">
                  <c:v>0.16669999999999999</c:v>
                </c:pt>
                <c:pt idx="4534">
                  <c:v>0.16669999999999999</c:v>
                </c:pt>
                <c:pt idx="4535">
                  <c:v>0.43709999999999999</c:v>
                </c:pt>
                <c:pt idx="4536">
                  <c:v>8.2500000000000004E-2</c:v>
                </c:pt>
                <c:pt idx="4537">
                  <c:v>0.16489999999999999</c:v>
                </c:pt>
                <c:pt idx="4538">
                  <c:v>0.16669999999999999</c:v>
                </c:pt>
                <c:pt idx="4539">
                  <c:v>0.16669999999999999</c:v>
                </c:pt>
                <c:pt idx="4540">
                  <c:v>0.16669999999999999</c:v>
                </c:pt>
                <c:pt idx="4541">
                  <c:v>0.16669999999999999</c:v>
                </c:pt>
                <c:pt idx="4542">
                  <c:v>0.1031</c:v>
                </c:pt>
                <c:pt idx="4543">
                  <c:v>0.15049999999999999</c:v>
                </c:pt>
                <c:pt idx="4544">
                  <c:v>0.16669999999999999</c:v>
                </c:pt>
                <c:pt idx="4545">
                  <c:v>0.16669999999999999</c:v>
                </c:pt>
                <c:pt idx="4546">
                  <c:v>0.16669999999999999</c:v>
                </c:pt>
                <c:pt idx="4547">
                  <c:v>0.16669999999999999</c:v>
                </c:pt>
                <c:pt idx="4548">
                  <c:v>0.16669999999999999</c:v>
                </c:pt>
                <c:pt idx="4549">
                  <c:v>5.67E-2</c:v>
                </c:pt>
                <c:pt idx="4550">
                  <c:v>8.2500000000000004E-2</c:v>
                </c:pt>
                <c:pt idx="4551">
                  <c:v>0.16669999999999999</c:v>
                </c:pt>
                <c:pt idx="4552">
                  <c:v>0.16669999999999999</c:v>
                </c:pt>
                <c:pt idx="4553">
                  <c:v>8.2500000000000004E-2</c:v>
                </c:pt>
                <c:pt idx="4554">
                  <c:v>8.2500000000000004E-2</c:v>
                </c:pt>
                <c:pt idx="4555">
                  <c:v>0.16669999999999999</c:v>
                </c:pt>
                <c:pt idx="4556">
                  <c:v>0.16669999999999999</c:v>
                </c:pt>
                <c:pt idx="4557">
                  <c:v>0.16669999999999999</c:v>
                </c:pt>
                <c:pt idx="4558">
                  <c:v>7.22E-2</c:v>
                </c:pt>
                <c:pt idx="4559">
                  <c:v>0.16669999999999999</c:v>
                </c:pt>
                <c:pt idx="4560">
                  <c:v>1.6500000000000001E-2</c:v>
                </c:pt>
                <c:pt idx="4561">
                  <c:v>0.16669999999999999</c:v>
                </c:pt>
                <c:pt idx="4562">
                  <c:v>0.16669999999999999</c:v>
                </c:pt>
                <c:pt idx="4563">
                  <c:v>4.8500000000000001E-2</c:v>
                </c:pt>
                <c:pt idx="4564">
                  <c:v>0.16669999999999999</c:v>
                </c:pt>
                <c:pt idx="4565">
                  <c:v>1.8599999999999998E-2</c:v>
                </c:pt>
                <c:pt idx="4566">
                  <c:v>0.16669999999999999</c:v>
                </c:pt>
                <c:pt idx="4567">
                  <c:v>0.16669999999999999</c:v>
                </c:pt>
                <c:pt idx="4568">
                  <c:v>0.2959</c:v>
                </c:pt>
                <c:pt idx="4569">
                  <c:v>0.16669999999999999</c:v>
                </c:pt>
                <c:pt idx="4570">
                  <c:v>0.16669999999999999</c:v>
                </c:pt>
                <c:pt idx="4571">
                  <c:v>0.2969</c:v>
                </c:pt>
                <c:pt idx="4572">
                  <c:v>0.16669999999999999</c:v>
                </c:pt>
                <c:pt idx="4573">
                  <c:v>0.16669999999999999</c:v>
                </c:pt>
                <c:pt idx="4574">
                  <c:v>7.22E-2</c:v>
                </c:pt>
                <c:pt idx="4575">
                  <c:v>0.16669999999999999</c:v>
                </c:pt>
                <c:pt idx="4576">
                  <c:v>0.42370000000000002</c:v>
                </c:pt>
                <c:pt idx="4577">
                  <c:v>0.16669999999999999</c:v>
                </c:pt>
                <c:pt idx="4578">
                  <c:v>0.16669999999999999</c:v>
                </c:pt>
                <c:pt idx="4579">
                  <c:v>0.16669999999999999</c:v>
                </c:pt>
                <c:pt idx="4580">
                  <c:v>0.16669999999999999</c:v>
                </c:pt>
                <c:pt idx="4581">
                  <c:v>0.16669999999999999</c:v>
                </c:pt>
                <c:pt idx="4582">
                  <c:v>0.16669999999999999</c:v>
                </c:pt>
                <c:pt idx="4583">
                  <c:v>0.1361</c:v>
                </c:pt>
                <c:pt idx="4584">
                  <c:v>0.30099999999999999</c:v>
                </c:pt>
                <c:pt idx="4585">
                  <c:v>0.16669999999999999</c:v>
                </c:pt>
                <c:pt idx="4586">
                  <c:v>8.2500000000000004E-2</c:v>
                </c:pt>
                <c:pt idx="4587">
                  <c:v>4.9500000000000002E-2</c:v>
                </c:pt>
                <c:pt idx="4588">
                  <c:v>7.22E-2</c:v>
                </c:pt>
                <c:pt idx="4589">
                  <c:v>0.16669999999999999</c:v>
                </c:pt>
                <c:pt idx="4590">
                  <c:v>0.16669999999999999</c:v>
                </c:pt>
                <c:pt idx="4591">
                  <c:v>0.16669999999999999</c:v>
                </c:pt>
                <c:pt idx="4592">
                  <c:v>0.16669999999999999</c:v>
                </c:pt>
                <c:pt idx="4593">
                  <c:v>8.2500000000000004E-2</c:v>
                </c:pt>
                <c:pt idx="4594">
                  <c:v>8.14E-2</c:v>
                </c:pt>
                <c:pt idx="4595">
                  <c:v>0.25879999999999997</c:v>
                </c:pt>
                <c:pt idx="4596">
                  <c:v>0.16669999999999999</c:v>
                </c:pt>
                <c:pt idx="4597">
                  <c:v>9.7600000000000006E-2</c:v>
                </c:pt>
                <c:pt idx="4598">
                  <c:v>0.16669999999999999</c:v>
                </c:pt>
                <c:pt idx="4599">
                  <c:v>0.16669999999999999</c:v>
                </c:pt>
                <c:pt idx="4600">
                  <c:v>0.19789999999999999</c:v>
                </c:pt>
                <c:pt idx="4601">
                  <c:v>0.16669999999999999</c:v>
                </c:pt>
                <c:pt idx="4602">
                  <c:v>0.16669999999999999</c:v>
                </c:pt>
                <c:pt idx="4603">
                  <c:v>0.2485</c:v>
                </c:pt>
                <c:pt idx="4604">
                  <c:v>4.3299999999999998E-2</c:v>
                </c:pt>
                <c:pt idx="4605">
                  <c:v>7.22E-2</c:v>
                </c:pt>
                <c:pt idx="4606">
                  <c:v>0.16669999999999999</c:v>
                </c:pt>
                <c:pt idx="4607">
                  <c:v>0.12889999999999999</c:v>
                </c:pt>
                <c:pt idx="4608">
                  <c:v>0.16669999999999999</c:v>
                </c:pt>
                <c:pt idx="4609">
                  <c:v>9.0700000000000003E-2</c:v>
                </c:pt>
                <c:pt idx="4610">
                  <c:v>0.16669999999999999</c:v>
                </c:pt>
                <c:pt idx="4611">
                  <c:v>0.16669999999999999</c:v>
                </c:pt>
                <c:pt idx="4612">
                  <c:v>0.16669999999999999</c:v>
                </c:pt>
                <c:pt idx="4613">
                  <c:v>0.16669999999999999</c:v>
                </c:pt>
                <c:pt idx="4614">
                  <c:v>0.16669999999999999</c:v>
                </c:pt>
                <c:pt idx="4615">
                  <c:v>0.16669999999999999</c:v>
                </c:pt>
                <c:pt idx="4616">
                  <c:v>0.2258</c:v>
                </c:pt>
                <c:pt idx="4617">
                  <c:v>0.16669999999999999</c:v>
                </c:pt>
                <c:pt idx="4618">
                  <c:v>9.7900000000000001E-2</c:v>
                </c:pt>
                <c:pt idx="4619">
                  <c:v>0.16669999999999999</c:v>
                </c:pt>
                <c:pt idx="4620">
                  <c:v>0.22270000000000001</c:v>
                </c:pt>
                <c:pt idx="4621">
                  <c:v>0.16669999999999999</c:v>
                </c:pt>
                <c:pt idx="4622">
                  <c:v>0.16669999999999999</c:v>
                </c:pt>
                <c:pt idx="4623">
                  <c:v>0</c:v>
                </c:pt>
                <c:pt idx="4624">
                  <c:v>0.16669999999999999</c:v>
                </c:pt>
                <c:pt idx="4625">
                  <c:v>0.16669999999999999</c:v>
                </c:pt>
                <c:pt idx="4626">
                  <c:v>0.16669999999999999</c:v>
                </c:pt>
                <c:pt idx="4627">
                  <c:v>0.16669999999999999</c:v>
                </c:pt>
                <c:pt idx="4628">
                  <c:v>0.21340000000000001</c:v>
                </c:pt>
                <c:pt idx="4629">
                  <c:v>0.22270000000000001</c:v>
                </c:pt>
                <c:pt idx="4630">
                  <c:v>0.16619999999999999</c:v>
                </c:pt>
                <c:pt idx="4631">
                  <c:v>0.16669999999999999</c:v>
                </c:pt>
                <c:pt idx="4632">
                  <c:v>8.0399999999999999E-2</c:v>
                </c:pt>
                <c:pt idx="4633">
                  <c:v>0.16669999999999999</c:v>
                </c:pt>
                <c:pt idx="4634">
                  <c:v>0.20100000000000001</c:v>
                </c:pt>
                <c:pt idx="4635">
                  <c:v>0.16669999999999999</c:v>
                </c:pt>
                <c:pt idx="4636">
                  <c:v>0.16669999999999999</c:v>
                </c:pt>
                <c:pt idx="4637">
                  <c:v>0.16669999999999999</c:v>
                </c:pt>
                <c:pt idx="4638">
                  <c:v>0.16669999999999999</c:v>
                </c:pt>
                <c:pt idx="4639">
                  <c:v>0.2258</c:v>
                </c:pt>
                <c:pt idx="4640">
                  <c:v>0.16669999999999999</c:v>
                </c:pt>
                <c:pt idx="4641">
                  <c:v>0.16669999999999999</c:v>
                </c:pt>
                <c:pt idx="4642">
                  <c:v>0.16669999999999999</c:v>
                </c:pt>
                <c:pt idx="4643">
                  <c:v>0.16669999999999999</c:v>
                </c:pt>
                <c:pt idx="4644">
                  <c:v>0.10100000000000001</c:v>
                </c:pt>
                <c:pt idx="4645">
                  <c:v>0.16669999999999999</c:v>
                </c:pt>
                <c:pt idx="4646">
                  <c:v>0.16669999999999999</c:v>
                </c:pt>
                <c:pt idx="4647">
                  <c:v>0.16669999999999999</c:v>
                </c:pt>
                <c:pt idx="4648">
                  <c:v>7.4200000000000002E-2</c:v>
                </c:pt>
                <c:pt idx="4649">
                  <c:v>0.16669999999999999</c:v>
                </c:pt>
                <c:pt idx="4650">
                  <c:v>0.16669999999999999</c:v>
                </c:pt>
                <c:pt idx="4651">
                  <c:v>0.16669999999999999</c:v>
                </c:pt>
                <c:pt idx="4652">
                  <c:v>0.16669999999999999</c:v>
                </c:pt>
                <c:pt idx="4653">
                  <c:v>0.12889999999999999</c:v>
                </c:pt>
                <c:pt idx="4654">
                  <c:v>6.1899999999999997E-2</c:v>
                </c:pt>
                <c:pt idx="4655">
                  <c:v>0.16669999999999999</c:v>
                </c:pt>
                <c:pt idx="4656">
                  <c:v>0.1237</c:v>
                </c:pt>
                <c:pt idx="4657">
                  <c:v>7.4200000000000002E-2</c:v>
                </c:pt>
                <c:pt idx="4658">
                  <c:v>9.2799999999999994E-2</c:v>
                </c:pt>
                <c:pt idx="4659">
                  <c:v>6.1899999999999997E-2</c:v>
                </c:pt>
                <c:pt idx="4660">
                  <c:v>8.2500000000000004E-2</c:v>
                </c:pt>
                <c:pt idx="4661">
                  <c:v>6.7000000000000004E-2</c:v>
                </c:pt>
                <c:pt idx="4662">
                  <c:v>8.6599999999999996E-2</c:v>
                </c:pt>
                <c:pt idx="4663">
                  <c:v>0.16669999999999999</c:v>
                </c:pt>
                <c:pt idx="4664">
                  <c:v>1.55E-2</c:v>
                </c:pt>
                <c:pt idx="4665">
                  <c:v>0.19070000000000001</c:v>
                </c:pt>
                <c:pt idx="4666">
                  <c:v>0.16669999999999999</c:v>
                </c:pt>
                <c:pt idx="4667">
                  <c:v>0.16669999999999999</c:v>
                </c:pt>
                <c:pt idx="4668">
                  <c:v>0.10100000000000001</c:v>
                </c:pt>
                <c:pt idx="4669">
                  <c:v>0.1031</c:v>
                </c:pt>
                <c:pt idx="4670">
                  <c:v>0.1227</c:v>
                </c:pt>
                <c:pt idx="4671">
                  <c:v>0.16669999999999999</c:v>
                </c:pt>
                <c:pt idx="4672">
                  <c:v>0.16669999999999999</c:v>
                </c:pt>
                <c:pt idx="4673">
                  <c:v>0.1711</c:v>
                </c:pt>
                <c:pt idx="4674">
                  <c:v>0.16669999999999999</c:v>
                </c:pt>
                <c:pt idx="4675">
                  <c:v>8.4000000000000005E-2</c:v>
                </c:pt>
                <c:pt idx="4676">
                  <c:v>0.13919999999999999</c:v>
                </c:pt>
                <c:pt idx="4677">
                  <c:v>0.16669999999999999</c:v>
                </c:pt>
                <c:pt idx="4678">
                  <c:v>2.58E-2</c:v>
                </c:pt>
                <c:pt idx="4679">
                  <c:v>8.14E-2</c:v>
                </c:pt>
                <c:pt idx="4680">
                  <c:v>0.14849999999999999</c:v>
                </c:pt>
                <c:pt idx="4681">
                  <c:v>0.16669999999999999</c:v>
                </c:pt>
                <c:pt idx="4682">
                  <c:v>0.16669999999999999</c:v>
                </c:pt>
                <c:pt idx="4683">
                  <c:v>0.16669999999999999</c:v>
                </c:pt>
                <c:pt idx="4684">
                  <c:v>0.16669999999999999</c:v>
                </c:pt>
                <c:pt idx="4685">
                  <c:v>0.16669999999999999</c:v>
                </c:pt>
                <c:pt idx="4686">
                  <c:v>0.1227</c:v>
                </c:pt>
                <c:pt idx="4687">
                  <c:v>6.8000000000000005E-2</c:v>
                </c:pt>
                <c:pt idx="4688">
                  <c:v>0.18559999999999999</c:v>
                </c:pt>
                <c:pt idx="4689">
                  <c:v>0.16700000000000001</c:v>
                </c:pt>
                <c:pt idx="4690">
                  <c:v>0.2969</c:v>
                </c:pt>
                <c:pt idx="4691">
                  <c:v>1.6500000000000001E-2</c:v>
                </c:pt>
                <c:pt idx="4692">
                  <c:v>0.16669999999999999</c:v>
                </c:pt>
                <c:pt idx="4693">
                  <c:v>0.10100000000000001</c:v>
                </c:pt>
                <c:pt idx="4694">
                  <c:v>0.16669999999999999</c:v>
                </c:pt>
                <c:pt idx="4695">
                  <c:v>0.24329999999999999</c:v>
                </c:pt>
                <c:pt idx="4696">
                  <c:v>0.16669999999999999</c:v>
                </c:pt>
                <c:pt idx="4697">
                  <c:v>0.56699999999999995</c:v>
                </c:pt>
                <c:pt idx="4698">
                  <c:v>7.0099999999999996E-2</c:v>
                </c:pt>
                <c:pt idx="4699">
                  <c:v>0.35049999999999998</c:v>
                </c:pt>
                <c:pt idx="4700">
                  <c:v>0.16669999999999999</c:v>
                </c:pt>
                <c:pt idx="4701">
                  <c:v>7.22E-2</c:v>
                </c:pt>
                <c:pt idx="4702">
                  <c:v>0.10100000000000001</c:v>
                </c:pt>
                <c:pt idx="4703">
                  <c:v>0.16669999999999999</c:v>
                </c:pt>
                <c:pt idx="4704">
                  <c:v>2.47E-2</c:v>
                </c:pt>
                <c:pt idx="4705">
                  <c:v>7.1999999999999998E-3</c:v>
                </c:pt>
                <c:pt idx="4706">
                  <c:v>1.29E-2</c:v>
                </c:pt>
                <c:pt idx="4707">
                  <c:v>5.57E-2</c:v>
                </c:pt>
                <c:pt idx="4708">
                  <c:v>0.16669999999999999</c:v>
                </c:pt>
                <c:pt idx="4709">
                  <c:v>0.16669999999999999</c:v>
                </c:pt>
                <c:pt idx="4710">
                  <c:v>1.9599999999999999E-2</c:v>
                </c:pt>
                <c:pt idx="4711">
                  <c:v>0.16669999999999999</c:v>
                </c:pt>
                <c:pt idx="4712">
                  <c:v>0.16669999999999999</c:v>
                </c:pt>
                <c:pt idx="4713">
                  <c:v>0.14330000000000001</c:v>
                </c:pt>
                <c:pt idx="4714">
                  <c:v>5.7200000000000001E-2</c:v>
                </c:pt>
                <c:pt idx="4715">
                  <c:v>6.4899999999999999E-2</c:v>
                </c:pt>
                <c:pt idx="4716">
                  <c:v>0.16669999999999999</c:v>
                </c:pt>
                <c:pt idx="4717">
                  <c:v>0.16669999999999999</c:v>
                </c:pt>
                <c:pt idx="4718">
                  <c:v>0.16669999999999999</c:v>
                </c:pt>
                <c:pt idx="4719">
                  <c:v>0.16669999999999999</c:v>
                </c:pt>
                <c:pt idx="4720">
                  <c:v>0.16669999999999999</c:v>
                </c:pt>
                <c:pt idx="4721">
                  <c:v>0.16669999999999999</c:v>
                </c:pt>
                <c:pt idx="4722">
                  <c:v>0.16669999999999999</c:v>
                </c:pt>
                <c:pt idx="4723">
                  <c:v>0.16669999999999999</c:v>
                </c:pt>
                <c:pt idx="4724">
                  <c:v>0.16669999999999999</c:v>
                </c:pt>
                <c:pt idx="4725">
                  <c:v>0.3856</c:v>
                </c:pt>
                <c:pt idx="4726">
                  <c:v>0.16669999999999999</c:v>
                </c:pt>
                <c:pt idx="4727">
                  <c:v>0.16669999999999999</c:v>
                </c:pt>
                <c:pt idx="4728">
                  <c:v>6.1899999999999997E-2</c:v>
                </c:pt>
                <c:pt idx="4729">
                  <c:v>0.16669999999999999</c:v>
                </c:pt>
                <c:pt idx="4730">
                  <c:v>0.15459999999999999</c:v>
                </c:pt>
                <c:pt idx="4731">
                  <c:v>1.6500000000000001E-2</c:v>
                </c:pt>
                <c:pt idx="4732">
                  <c:v>9.9000000000000005E-2</c:v>
                </c:pt>
                <c:pt idx="4733">
                  <c:v>0.16669999999999999</c:v>
                </c:pt>
                <c:pt idx="4734">
                  <c:v>0.16669999999999999</c:v>
                </c:pt>
                <c:pt idx="4735">
                  <c:v>0.16669999999999999</c:v>
                </c:pt>
                <c:pt idx="4736">
                  <c:v>9.2799999999999994E-2</c:v>
                </c:pt>
                <c:pt idx="4737">
                  <c:v>0.1052</c:v>
                </c:pt>
                <c:pt idx="4738">
                  <c:v>0.16669999999999999</c:v>
                </c:pt>
                <c:pt idx="4739">
                  <c:v>0.16669999999999999</c:v>
                </c:pt>
                <c:pt idx="4740">
                  <c:v>9.2799999999999994E-2</c:v>
                </c:pt>
                <c:pt idx="4741">
                  <c:v>0.16669999999999999</c:v>
                </c:pt>
                <c:pt idx="4742">
                  <c:v>0.1237</c:v>
                </c:pt>
                <c:pt idx="4743">
                  <c:v>0.1144</c:v>
                </c:pt>
                <c:pt idx="4744">
                  <c:v>3.9199999999999999E-2</c:v>
                </c:pt>
                <c:pt idx="4745">
                  <c:v>0.2258</c:v>
                </c:pt>
                <c:pt idx="4746">
                  <c:v>0.16669999999999999</c:v>
                </c:pt>
                <c:pt idx="4747">
                  <c:v>0.28970000000000001</c:v>
                </c:pt>
                <c:pt idx="4748">
                  <c:v>0.16669999999999999</c:v>
                </c:pt>
                <c:pt idx="4749">
                  <c:v>0.16669999999999999</c:v>
                </c:pt>
                <c:pt idx="4750">
                  <c:v>0.1474</c:v>
                </c:pt>
                <c:pt idx="4751">
                  <c:v>0.14949999999999999</c:v>
                </c:pt>
                <c:pt idx="4752">
                  <c:v>0.16669999999999999</c:v>
                </c:pt>
                <c:pt idx="4753">
                  <c:v>0.16669999999999999</c:v>
                </c:pt>
                <c:pt idx="4754">
                  <c:v>0.56189999999999996</c:v>
                </c:pt>
                <c:pt idx="4755">
                  <c:v>0.2351</c:v>
                </c:pt>
                <c:pt idx="4756">
                  <c:v>0.16669999999999999</c:v>
                </c:pt>
                <c:pt idx="4757">
                  <c:v>7.7299999999999994E-2</c:v>
                </c:pt>
                <c:pt idx="4758">
                  <c:v>0.16669999999999999</c:v>
                </c:pt>
                <c:pt idx="4759">
                  <c:v>1.24E-2</c:v>
                </c:pt>
                <c:pt idx="4760">
                  <c:v>0.16669999999999999</c:v>
                </c:pt>
                <c:pt idx="4761">
                  <c:v>0.16669999999999999</c:v>
                </c:pt>
                <c:pt idx="4762">
                  <c:v>0.16669999999999999</c:v>
                </c:pt>
                <c:pt idx="4763">
                  <c:v>0.16669999999999999</c:v>
                </c:pt>
                <c:pt idx="4764">
                  <c:v>0.16669999999999999</c:v>
                </c:pt>
                <c:pt idx="4765">
                  <c:v>0</c:v>
                </c:pt>
                <c:pt idx="4766">
                  <c:v>0.14849999999999999</c:v>
                </c:pt>
                <c:pt idx="4767">
                  <c:v>0.13039999999999999</c:v>
                </c:pt>
                <c:pt idx="4768">
                  <c:v>7.8399999999999997E-2</c:v>
                </c:pt>
                <c:pt idx="4769">
                  <c:v>0.22109999999999999</c:v>
                </c:pt>
                <c:pt idx="4770">
                  <c:v>0.16669999999999999</c:v>
                </c:pt>
                <c:pt idx="4771">
                  <c:v>0.16669999999999999</c:v>
                </c:pt>
                <c:pt idx="4772">
                  <c:v>7.1099999999999997E-2</c:v>
                </c:pt>
                <c:pt idx="4773">
                  <c:v>0.16189999999999999</c:v>
                </c:pt>
                <c:pt idx="4774">
                  <c:v>0.1</c:v>
                </c:pt>
                <c:pt idx="4775">
                  <c:v>0.23200000000000001</c:v>
                </c:pt>
                <c:pt idx="4776">
                  <c:v>0.1031</c:v>
                </c:pt>
                <c:pt idx="4777">
                  <c:v>0.16669999999999999</c:v>
                </c:pt>
                <c:pt idx="4778">
                  <c:v>0.16669999999999999</c:v>
                </c:pt>
                <c:pt idx="4779">
                  <c:v>9.9000000000000005E-2</c:v>
                </c:pt>
                <c:pt idx="4780">
                  <c:v>0.33300000000000002</c:v>
                </c:pt>
                <c:pt idx="4781">
                  <c:v>0.1031</c:v>
                </c:pt>
                <c:pt idx="4782">
                  <c:v>0.16669999999999999</c:v>
                </c:pt>
                <c:pt idx="4783">
                  <c:v>0.16669999999999999</c:v>
                </c:pt>
                <c:pt idx="4784">
                  <c:v>0.12889999999999999</c:v>
                </c:pt>
                <c:pt idx="4785">
                  <c:v>0.13750000000000001</c:v>
                </c:pt>
                <c:pt idx="4786">
                  <c:v>0.1031</c:v>
                </c:pt>
                <c:pt idx="4787">
                  <c:v>0.16669999999999999</c:v>
                </c:pt>
                <c:pt idx="4788">
                  <c:v>3.7100000000000001E-2</c:v>
                </c:pt>
                <c:pt idx="4789">
                  <c:v>0.1419</c:v>
                </c:pt>
                <c:pt idx="4790">
                  <c:v>9.2799999999999994E-2</c:v>
                </c:pt>
                <c:pt idx="4791">
                  <c:v>1.24E-2</c:v>
                </c:pt>
                <c:pt idx="4792">
                  <c:v>0.16669999999999999</c:v>
                </c:pt>
                <c:pt idx="4793">
                  <c:v>0.11609999999999999</c:v>
                </c:pt>
                <c:pt idx="4794">
                  <c:v>7.3200000000000001E-2</c:v>
                </c:pt>
                <c:pt idx="4795">
                  <c:v>0.16669999999999999</c:v>
                </c:pt>
                <c:pt idx="4796">
                  <c:v>0.16669999999999999</c:v>
                </c:pt>
                <c:pt idx="4797">
                  <c:v>0.16669999999999999</c:v>
                </c:pt>
                <c:pt idx="4798">
                  <c:v>1.9599999999999999E-2</c:v>
                </c:pt>
                <c:pt idx="4799">
                  <c:v>8.4099999999999994E-2</c:v>
                </c:pt>
                <c:pt idx="4800">
                  <c:v>0.16669999999999999</c:v>
                </c:pt>
                <c:pt idx="4801">
                  <c:v>9.2799999999999994E-2</c:v>
                </c:pt>
                <c:pt idx="4802">
                  <c:v>0.16669999999999999</c:v>
                </c:pt>
                <c:pt idx="4803">
                  <c:v>0.1948</c:v>
                </c:pt>
                <c:pt idx="4804">
                  <c:v>0.22370000000000001</c:v>
                </c:pt>
                <c:pt idx="4805">
                  <c:v>0.16669999999999999</c:v>
                </c:pt>
                <c:pt idx="4806">
                  <c:v>7.8399999999999997E-2</c:v>
                </c:pt>
                <c:pt idx="4807">
                  <c:v>0.36909999999999998</c:v>
                </c:pt>
                <c:pt idx="4808">
                  <c:v>0.16669999999999999</c:v>
                </c:pt>
                <c:pt idx="4809">
                  <c:v>0.16669999999999999</c:v>
                </c:pt>
                <c:pt idx="4810">
                  <c:v>0.30930000000000002</c:v>
                </c:pt>
                <c:pt idx="4811">
                  <c:v>0.151</c:v>
                </c:pt>
                <c:pt idx="4812">
                  <c:v>0.16669999999999999</c:v>
                </c:pt>
                <c:pt idx="4813">
                  <c:v>3.7100000000000001E-2</c:v>
                </c:pt>
                <c:pt idx="4814">
                  <c:v>0.13300000000000001</c:v>
                </c:pt>
                <c:pt idx="4815">
                  <c:v>0.16669999999999999</c:v>
                </c:pt>
                <c:pt idx="4816">
                  <c:v>4.9500000000000002E-2</c:v>
                </c:pt>
                <c:pt idx="4817">
                  <c:v>4.1200000000000001E-2</c:v>
                </c:pt>
                <c:pt idx="4818">
                  <c:v>0.16669999999999999</c:v>
                </c:pt>
                <c:pt idx="4819">
                  <c:v>0.16669999999999999</c:v>
                </c:pt>
                <c:pt idx="4820">
                  <c:v>0.16669999999999999</c:v>
                </c:pt>
                <c:pt idx="4821">
                  <c:v>0.16669999999999999</c:v>
                </c:pt>
                <c:pt idx="4822">
                  <c:v>8.2500000000000004E-2</c:v>
                </c:pt>
                <c:pt idx="4823">
                  <c:v>0.16669999999999999</c:v>
                </c:pt>
                <c:pt idx="4824">
                  <c:v>0.16669999999999999</c:v>
                </c:pt>
                <c:pt idx="4825">
                  <c:v>6.4899999999999999E-2</c:v>
                </c:pt>
                <c:pt idx="4826">
                  <c:v>0.16669999999999999</c:v>
                </c:pt>
                <c:pt idx="4827">
                  <c:v>0.16489999999999999</c:v>
                </c:pt>
                <c:pt idx="4828">
                  <c:v>0.14430000000000001</c:v>
                </c:pt>
                <c:pt idx="4829">
                  <c:v>0.16669999999999999</c:v>
                </c:pt>
                <c:pt idx="4830">
                  <c:v>8.2000000000000007E-3</c:v>
                </c:pt>
                <c:pt idx="4831">
                  <c:v>0.16669999999999999</c:v>
                </c:pt>
                <c:pt idx="4832">
                  <c:v>0.16669999999999999</c:v>
                </c:pt>
                <c:pt idx="4833">
                  <c:v>0.16669999999999999</c:v>
                </c:pt>
                <c:pt idx="4834">
                  <c:v>6.1899999999999997E-2</c:v>
                </c:pt>
                <c:pt idx="4835">
                  <c:v>1.24E-2</c:v>
                </c:pt>
                <c:pt idx="4836">
                  <c:v>0.16600000000000001</c:v>
                </c:pt>
                <c:pt idx="4837">
                  <c:v>0.16669999999999999</c:v>
                </c:pt>
                <c:pt idx="4838">
                  <c:v>0.49790000000000001</c:v>
                </c:pt>
                <c:pt idx="4839">
                  <c:v>0.16669999999999999</c:v>
                </c:pt>
                <c:pt idx="4840">
                  <c:v>0.10100000000000001</c:v>
                </c:pt>
                <c:pt idx="4841">
                  <c:v>0.78139999999999998</c:v>
                </c:pt>
                <c:pt idx="4842">
                  <c:v>5.57E-2</c:v>
                </c:pt>
                <c:pt idx="4843">
                  <c:v>0.22270000000000001</c:v>
                </c:pt>
                <c:pt idx="4844">
                  <c:v>0.16669999999999999</c:v>
                </c:pt>
                <c:pt idx="4845">
                  <c:v>9.2799999999999994E-2</c:v>
                </c:pt>
                <c:pt idx="4846">
                  <c:v>0.16669999999999999</c:v>
                </c:pt>
                <c:pt idx="4847">
                  <c:v>0.16669999999999999</c:v>
                </c:pt>
                <c:pt idx="4848">
                  <c:v>4.02E-2</c:v>
                </c:pt>
                <c:pt idx="4849">
                  <c:v>0.51749999999999996</c:v>
                </c:pt>
                <c:pt idx="4850">
                  <c:v>0.16669999999999999</c:v>
                </c:pt>
                <c:pt idx="4851">
                  <c:v>0.16669999999999999</c:v>
                </c:pt>
                <c:pt idx="4852">
                  <c:v>0.16669999999999999</c:v>
                </c:pt>
                <c:pt idx="4853">
                  <c:v>9.2799999999999994E-2</c:v>
                </c:pt>
                <c:pt idx="4854">
                  <c:v>0.16669999999999999</c:v>
                </c:pt>
                <c:pt idx="4855">
                  <c:v>0.16669999999999999</c:v>
                </c:pt>
                <c:pt idx="4856">
                  <c:v>0.16669999999999999</c:v>
                </c:pt>
                <c:pt idx="4857">
                  <c:v>0.16669999999999999</c:v>
                </c:pt>
                <c:pt idx="4858">
                  <c:v>0.1237</c:v>
                </c:pt>
                <c:pt idx="4859">
                  <c:v>0.27839999999999998</c:v>
                </c:pt>
                <c:pt idx="4860">
                  <c:v>8.2000000000000007E-3</c:v>
                </c:pt>
                <c:pt idx="4861">
                  <c:v>0.16669999999999999</c:v>
                </c:pt>
                <c:pt idx="4862">
                  <c:v>0.16669999999999999</c:v>
                </c:pt>
                <c:pt idx="4863">
                  <c:v>0.16669999999999999</c:v>
                </c:pt>
                <c:pt idx="4864">
                  <c:v>0.16669999999999999</c:v>
                </c:pt>
                <c:pt idx="4865">
                  <c:v>1.24E-2</c:v>
                </c:pt>
                <c:pt idx="4866">
                  <c:v>0.16669999999999999</c:v>
                </c:pt>
                <c:pt idx="4867">
                  <c:v>0.16669999999999999</c:v>
                </c:pt>
                <c:pt idx="4868">
                  <c:v>0.16669999999999999</c:v>
                </c:pt>
                <c:pt idx="4869">
                  <c:v>0.16669999999999999</c:v>
                </c:pt>
                <c:pt idx="4870">
                  <c:v>6.1899999999999997E-2</c:v>
                </c:pt>
                <c:pt idx="4871">
                  <c:v>0.13089999999999999</c:v>
                </c:pt>
                <c:pt idx="4872">
                  <c:v>8.2500000000000004E-2</c:v>
                </c:pt>
                <c:pt idx="4873">
                  <c:v>0.1701</c:v>
                </c:pt>
                <c:pt idx="4874">
                  <c:v>1.24E-2</c:v>
                </c:pt>
                <c:pt idx="4875">
                  <c:v>0.16669999999999999</c:v>
                </c:pt>
                <c:pt idx="4876">
                  <c:v>0.16669999999999999</c:v>
                </c:pt>
                <c:pt idx="4877">
                  <c:v>0.16669999999999999</c:v>
                </c:pt>
                <c:pt idx="4878">
                  <c:v>0.1021</c:v>
                </c:pt>
                <c:pt idx="4879">
                  <c:v>4.9500000000000002E-2</c:v>
                </c:pt>
                <c:pt idx="4880">
                  <c:v>0.1227</c:v>
                </c:pt>
                <c:pt idx="4881">
                  <c:v>0.16669999999999999</c:v>
                </c:pt>
                <c:pt idx="4882">
                  <c:v>0.16669999999999999</c:v>
                </c:pt>
                <c:pt idx="4883">
                  <c:v>0.16669999999999999</c:v>
                </c:pt>
                <c:pt idx="4884">
                  <c:v>1.8599999999999998E-2</c:v>
                </c:pt>
                <c:pt idx="4885">
                  <c:v>0.15570000000000001</c:v>
                </c:pt>
                <c:pt idx="4886">
                  <c:v>7.22E-2</c:v>
                </c:pt>
                <c:pt idx="4887">
                  <c:v>7.4200000000000002E-2</c:v>
                </c:pt>
                <c:pt idx="4888">
                  <c:v>0.26190000000000002</c:v>
                </c:pt>
                <c:pt idx="4889">
                  <c:v>0.1052</c:v>
                </c:pt>
                <c:pt idx="4890">
                  <c:v>0.16669999999999999</c:v>
                </c:pt>
                <c:pt idx="4891">
                  <c:v>8.3500000000000005E-2</c:v>
                </c:pt>
                <c:pt idx="4892">
                  <c:v>0.16669999999999999</c:v>
                </c:pt>
                <c:pt idx="4893">
                  <c:v>0.16669999999999999</c:v>
                </c:pt>
                <c:pt idx="4894">
                  <c:v>0.16669999999999999</c:v>
                </c:pt>
                <c:pt idx="4895">
                  <c:v>8.6599999999999996E-2</c:v>
                </c:pt>
                <c:pt idx="4896">
                  <c:v>0.16669999999999999</c:v>
                </c:pt>
                <c:pt idx="4897">
                  <c:v>4.1200000000000001E-2</c:v>
                </c:pt>
                <c:pt idx="4898">
                  <c:v>0.16489999999999999</c:v>
                </c:pt>
                <c:pt idx="4899">
                  <c:v>7.22E-2</c:v>
                </c:pt>
                <c:pt idx="4900">
                  <c:v>0.16669999999999999</c:v>
                </c:pt>
                <c:pt idx="4901">
                  <c:v>0.16669999999999999</c:v>
                </c:pt>
                <c:pt idx="4902">
                  <c:v>0.16669999999999999</c:v>
                </c:pt>
                <c:pt idx="4903">
                  <c:v>9.4799999999999995E-2</c:v>
                </c:pt>
                <c:pt idx="4904">
                  <c:v>8.2500000000000004E-2</c:v>
                </c:pt>
                <c:pt idx="4905">
                  <c:v>7.4200000000000002E-2</c:v>
                </c:pt>
                <c:pt idx="4906">
                  <c:v>8.2000000000000007E-3</c:v>
                </c:pt>
                <c:pt idx="4907">
                  <c:v>0.54430000000000001</c:v>
                </c:pt>
                <c:pt idx="4908">
                  <c:v>7.22E-2</c:v>
                </c:pt>
                <c:pt idx="4909">
                  <c:v>0.16669999999999999</c:v>
                </c:pt>
                <c:pt idx="4910">
                  <c:v>3.7100000000000001E-2</c:v>
                </c:pt>
                <c:pt idx="4911">
                  <c:v>0.16669999999999999</c:v>
                </c:pt>
                <c:pt idx="4912">
                  <c:v>0.16669999999999999</c:v>
                </c:pt>
                <c:pt idx="4913">
                  <c:v>7.9399999999999998E-2</c:v>
                </c:pt>
                <c:pt idx="4914">
                  <c:v>0.4335</c:v>
                </c:pt>
                <c:pt idx="4915">
                  <c:v>0.16669999999999999</c:v>
                </c:pt>
                <c:pt idx="4916">
                  <c:v>8.2000000000000007E-3</c:v>
                </c:pt>
                <c:pt idx="4917">
                  <c:v>0.16669999999999999</c:v>
                </c:pt>
                <c:pt idx="4918">
                  <c:v>0.20619999999999999</c:v>
                </c:pt>
                <c:pt idx="4919">
                  <c:v>0.28249999999999997</c:v>
                </c:pt>
                <c:pt idx="4920">
                  <c:v>0.16669999999999999</c:v>
                </c:pt>
                <c:pt idx="4921">
                  <c:v>0.20619999999999999</c:v>
                </c:pt>
                <c:pt idx="4922">
                  <c:v>0.16669999999999999</c:v>
                </c:pt>
                <c:pt idx="4923">
                  <c:v>0.16669999999999999</c:v>
                </c:pt>
                <c:pt idx="4924">
                  <c:v>0.16669999999999999</c:v>
                </c:pt>
                <c:pt idx="4925">
                  <c:v>1.24E-2</c:v>
                </c:pt>
                <c:pt idx="4926">
                  <c:v>0.45979999999999999</c:v>
                </c:pt>
                <c:pt idx="4927">
                  <c:v>8.2500000000000004E-2</c:v>
                </c:pt>
                <c:pt idx="4928">
                  <c:v>0.25979999999999998</c:v>
                </c:pt>
                <c:pt idx="4929">
                  <c:v>1.24E-2</c:v>
                </c:pt>
                <c:pt idx="4930">
                  <c:v>0.16669999999999999</c:v>
                </c:pt>
                <c:pt idx="4931">
                  <c:v>0.16669999999999999</c:v>
                </c:pt>
                <c:pt idx="4932">
                  <c:v>0.16669999999999999</c:v>
                </c:pt>
                <c:pt idx="4933">
                  <c:v>8.2000000000000007E-3</c:v>
                </c:pt>
                <c:pt idx="4934">
                  <c:v>0.16669999999999999</c:v>
                </c:pt>
                <c:pt idx="4935">
                  <c:v>0.16669999999999999</c:v>
                </c:pt>
                <c:pt idx="4936">
                  <c:v>0.16669999999999999</c:v>
                </c:pt>
                <c:pt idx="4937">
                  <c:v>8.2500000000000004E-2</c:v>
                </c:pt>
                <c:pt idx="4938">
                  <c:v>0.34329999999999999</c:v>
                </c:pt>
                <c:pt idx="4939">
                  <c:v>7.4200000000000002E-2</c:v>
                </c:pt>
                <c:pt idx="4940">
                  <c:v>0.16669999999999999</c:v>
                </c:pt>
                <c:pt idx="4941">
                  <c:v>7.0099999999999996E-2</c:v>
                </c:pt>
                <c:pt idx="4942">
                  <c:v>0.1196</c:v>
                </c:pt>
                <c:pt idx="4943">
                  <c:v>0.64539999999999997</c:v>
                </c:pt>
                <c:pt idx="4944">
                  <c:v>0.16669999999999999</c:v>
                </c:pt>
                <c:pt idx="4945">
                  <c:v>1.24E-2</c:v>
                </c:pt>
                <c:pt idx="4946">
                  <c:v>0.1474</c:v>
                </c:pt>
                <c:pt idx="4947">
                  <c:v>8.2500000000000004E-2</c:v>
                </c:pt>
                <c:pt idx="4948">
                  <c:v>0.1067</c:v>
                </c:pt>
                <c:pt idx="4949">
                  <c:v>0.22159999999999999</c:v>
                </c:pt>
                <c:pt idx="4950">
                  <c:v>0.16669999999999999</c:v>
                </c:pt>
                <c:pt idx="4951">
                  <c:v>1.24E-2</c:v>
                </c:pt>
                <c:pt idx="4952">
                  <c:v>0.16669999999999999</c:v>
                </c:pt>
                <c:pt idx="4953">
                  <c:v>0.16669999999999999</c:v>
                </c:pt>
                <c:pt idx="4954">
                  <c:v>0.16669999999999999</c:v>
                </c:pt>
                <c:pt idx="4955">
                  <c:v>0.16669999999999999</c:v>
                </c:pt>
                <c:pt idx="4956">
                  <c:v>5.67E-2</c:v>
                </c:pt>
                <c:pt idx="4957">
                  <c:v>0.1701</c:v>
                </c:pt>
                <c:pt idx="4958">
                  <c:v>9.5899999999999999E-2</c:v>
                </c:pt>
                <c:pt idx="4959">
                  <c:v>0.16669999999999999</c:v>
                </c:pt>
                <c:pt idx="4960">
                  <c:v>0.11700000000000001</c:v>
                </c:pt>
                <c:pt idx="4961">
                  <c:v>7.22E-2</c:v>
                </c:pt>
                <c:pt idx="4962">
                  <c:v>0.16669999999999999</c:v>
                </c:pt>
                <c:pt idx="4963">
                  <c:v>7.1099999999999997E-2</c:v>
                </c:pt>
                <c:pt idx="4964">
                  <c:v>0.16669999999999999</c:v>
                </c:pt>
                <c:pt idx="4965">
                  <c:v>0.16669999999999999</c:v>
                </c:pt>
                <c:pt idx="4966">
                  <c:v>0.16669999999999999</c:v>
                </c:pt>
                <c:pt idx="4967">
                  <c:v>0.42680000000000001</c:v>
                </c:pt>
                <c:pt idx="4968">
                  <c:v>0.16669999999999999</c:v>
                </c:pt>
                <c:pt idx="4969">
                  <c:v>0.16289999999999999</c:v>
                </c:pt>
                <c:pt idx="4970">
                  <c:v>0.35980000000000001</c:v>
                </c:pt>
                <c:pt idx="4971">
                  <c:v>0.16669999999999999</c:v>
                </c:pt>
                <c:pt idx="4972">
                  <c:v>0.16669999999999999</c:v>
                </c:pt>
                <c:pt idx="4973">
                  <c:v>1.6500000000000001E-2</c:v>
                </c:pt>
                <c:pt idx="4974">
                  <c:v>5.1999999999999998E-3</c:v>
                </c:pt>
                <c:pt idx="4975">
                  <c:v>8.2000000000000007E-3</c:v>
                </c:pt>
                <c:pt idx="4976">
                  <c:v>0.16669999999999999</c:v>
                </c:pt>
                <c:pt idx="4977">
                  <c:v>0.16669999999999999</c:v>
                </c:pt>
                <c:pt idx="4978">
                  <c:v>0.16669999999999999</c:v>
                </c:pt>
                <c:pt idx="4979">
                  <c:v>1.6500000000000001E-2</c:v>
                </c:pt>
                <c:pt idx="4980">
                  <c:v>0.16669999999999999</c:v>
                </c:pt>
                <c:pt idx="4981">
                  <c:v>0.16669999999999999</c:v>
                </c:pt>
                <c:pt idx="4982">
                  <c:v>0.16669999999999999</c:v>
                </c:pt>
                <c:pt idx="4983">
                  <c:v>0.16669999999999999</c:v>
                </c:pt>
                <c:pt idx="4984">
                  <c:v>7.9200000000000007E-2</c:v>
                </c:pt>
                <c:pt idx="4985">
                  <c:v>0.16669999999999999</c:v>
                </c:pt>
                <c:pt idx="4986">
                  <c:v>0.16669999999999999</c:v>
                </c:pt>
                <c:pt idx="4987">
                  <c:v>0.1237</c:v>
                </c:pt>
                <c:pt idx="4988">
                  <c:v>0.16669999999999999</c:v>
                </c:pt>
                <c:pt idx="4989">
                  <c:v>0.16669999999999999</c:v>
                </c:pt>
                <c:pt idx="4990">
                  <c:v>2.2700000000000001E-2</c:v>
                </c:pt>
                <c:pt idx="4991">
                  <c:v>0.16669999999999999</c:v>
                </c:pt>
                <c:pt idx="4992">
                  <c:v>0.36799999999999999</c:v>
                </c:pt>
                <c:pt idx="4993">
                  <c:v>0.26390000000000002</c:v>
                </c:pt>
                <c:pt idx="4994">
                  <c:v>0.16669999999999999</c:v>
                </c:pt>
                <c:pt idx="4995">
                  <c:v>0.16669999999999999</c:v>
                </c:pt>
                <c:pt idx="4996">
                  <c:v>0.1429</c:v>
                </c:pt>
                <c:pt idx="4997">
                  <c:v>0.54020000000000001</c:v>
                </c:pt>
                <c:pt idx="4998">
                  <c:v>0.16669999999999999</c:v>
                </c:pt>
                <c:pt idx="4999">
                  <c:v>0.1588</c:v>
                </c:pt>
                <c:pt idx="5000">
                  <c:v>0.16669999999999999</c:v>
                </c:pt>
                <c:pt idx="5001">
                  <c:v>0.16669999999999999</c:v>
                </c:pt>
                <c:pt idx="5002">
                  <c:v>1.8599999999999998E-2</c:v>
                </c:pt>
                <c:pt idx="5003">
                  <c:v>0.16669999999999999</c:v>
                </c:pt>
                <c:pt idx="5004">
                  <c:v>7.22E-2</c:v>
                </c:pt>
                <c:pt idx="5005">
                  <c:v>0.25569999999999998</c:v>
                </c:pt>
                <c:pt idx="5006">
                  <c:v>0.25519999999999998</c:v>
                </c:pt>
                <c:pt idx="5007">
                  <c:v>0.16669999999999999</c:v>
                </c:pt>
                <c:pt idx="5008">
                  <c:v>0.1237</c:v>
                </c:pt>
                <c:pt idx="5009">
                  <c:v>6.1899999999999997E-2</c:v>
                </c:pt>
                <c:pt idx="5010">
                  <c:v>7.22E-2</c:v>
                </c:pt>
                <c:pt idx="5011">
                  <c:v>0.16669999999999999</c:v>
                </c:pt>
                <c:pt idx="5012">
                  <c:v>4.2299999999999997E-2</c:v>
                </c:pt>
                <c:pt idx="5013">
                  <c:v>0.16669999999999999</c:v>
                </c:pt>
                <c:pt idx="5014">
                  <c:v>8.2500000000000004E-2</c:v>
                </c:pt>
                <c:pt idx="5015">
                  <c:v>0.1351</c:v>
                </c:pt>
                <c:pt idx="5016">
                  <c:v>0.11749999999999999</c:v>
                </c:pt>
                <c:pt idx="5017">
                  <c:v>0.16669999999999999</c:v>
                </c:pt>
                <c:pt idx="5018">
                  <c:v>0.16669999999999999</c:v>
                </c:pt>
                <c:pt idx="5019">
                  <c:v>4.9500000000000002E-2</c:v>
                </c:pt>
                <c:pt idx="5020">
                  <c:v>0.16669999999999999</c:v>
                </c:pt>
                <c:pt idx="5021">
                  <c:v>4.87E-2</c:v>
                </c:pt>
                <c:pt idx="5022">
                  <c:v>0.16669999999999999</c:v>
                </c:pt>
                <c:pt idx="5023">
                  <c:v>6.1899999999999997E-2</c:v>
                </c:pt>
                <c:pt idx="5024">
                  <c:v>0.16669999999999999</c:v>
                </c:pt>
                <c:pt idx="5025">
                  <c:v>8.2500000000000004E-2</c:v>
                </c:pt>
                <c:pt idx="5026">
                  <c:v>1.6500000000000001E-2</c:v>
                </c:pt>
                <c:pt idx="5027">
                  <c:v>4.1200000000000001E-2</c:v>
                </c:pt>
                <c:pt idx="5028">
                  <c:v>0.16669999999999999</c:v>
                </c:pt>
                <c:pt idx="5029">
                  <c:v>0.16669999999999999</c:v>
                </c:pt>
                <c:pt idx="5030">
                  <c:v>0.1031</c:v>
                </c:pt>
                <c:pt idx="5031">
                  <c:v>0.16669999999999999</c:v>
                </c:pt>
                <c:pt idx="5032">
                  <c:v>2.2700000000000001E-2</c:v>
                </c:pt>
                <c:pt idx="5033">
                  <c:v>0.16669999999999999</c:v>
                </c:pt>
                <c:pt idx="5034">
                  <c:v>0.1263</c:v>
                </c:pt>
                <c:pt idx="5035">
                  <c:v>8.0399999999999999E-2</c:v>
                </c:pt>
                <c:pt idx="5036">
                  <c:v>0.16669999999999999</c:v>
                </c:pt>
                <c:pt idx="5037">
                  <c:v>0.16669999999999999</c:v>
                </c:pt>
                <c:pt idx="5038">
                  <c:v>0.16669999999999999</c:v>
                </c:pt>
                <c:pt idx="5039">
                  <c:v>0.14949999999999999</c:v>
                </c:pt>
                <c:pt idx="5040">
                  <c:v>0.16669999999999999</c:v>
                </c:pt>
                <c:pt idx="5041">
                  <c:v>3.4000000000000002E-2</c:v>
                </c:pt>
                <c:pt idx="5042">
                  <c:v>0.16669999999999999</c:v>
                </c:pt>
                <c:pt idx="5043">
                  <c:v>4.9099999999999998E-2</c:v>
                </c:pt>
                <c:pt idx="5044">
                  <c:v>0.16669999999999999</c:v>
                </c:pt>
                <c:pt idx="5045">
                  <c:v>0.16669999999999999</c:v>
                </c:pt>
                <c:pt idx="5046">
                  <c:v>0.16669999999999999</c:v>
                </c:pt>
                <c:pt idx="5047">
                  <c:v>0.16669999999999999</c:v>
                </c:pt>
                <c:pt idx="5048">
                  <c:v>0.1227</c:v>
                </c:pt>
                <c:pt idx="5049">
                  <c:v>0.16669999999999999</c:v>
                </c:pt>
                <c:pt idx="5050">
                  <c:v>0.16669999999999999</c:v>
                </c:pt>
                <c:pt idx="5051">
                  <c:v>6.1899999999999997E-2</c:v>
                </c:pt>
                <c:pt idx="5052">
                  <c:v>2.47E-2</c:v>
                </c:pt>
                <c:pt idx="5053">
                  <c:v>0.27839999999999998</c:v>
                </c:pt>
                <c:pt idx="5054">
                  <c:v>0.16669999999999999</c:v>
                </c:pt>
                <c:pt idx="5055">
                  <c:v>0.16669999999999999</c:v>
                </c:pt>
                <c:pt idx="5056">
                  <c:v>0.16669999999999999</c:v>
                </c:pt>
                <c:pt idx="5057">
                  <c:v>0.16669999999999999</c:v>
                </c:pt>
                <c:pt idx="5058">
                  <c:v>0.16669999999999999</c:v>
                </c:pt>
                <c:pt idx="5059">
                  <c:v>0.16669999999999999</c:v>
                </c:pt>
                <c:pt idx="5060">
                  <c:v>0.16669999999999999</c:v>
                </c:pt>
                <c:pt idx="5061">
                  <c:v>0.16669999999999999</c:v>
                </c:pt>
                <c:pt idx="5062">
                  <c:v>0.16669999999999999</c:v>
                </c:pt>
                <c:pt idx="5063">
                  <c:v>1.8599999999999998E-2</c:v>
                </c:pt>
                <c:pt idx="5064">
                  <c:v>9.2799999999999994E-2</c:v>
                </c:pt>
                <c:pt idx="5065">
                  <c:v>0.16669999999999999</c:v>
                </c:pt>
                <c:pt idx="5066">
                  <c:v>0.16669999999999999</c:v>
                </c:pt>
                <c:pt idx="5067">
                  <c:v>0.16669999999999999</c:v>
                </c:pt>
                <c:pt idx="5068">
                  <c:v>0.47110000000000002</c:v>
                </c:pt>
                <c:pt idx="5069">
                  <c:v>0.16669999999999999</c:v>
                </c:pt>
                <c:pt idx="5070">
                  <c:v>0.37469999999999998</c:v>
                </c:pt>
                <c:pt idx="5071">
                  <c:v>2.6800000000000001E-2</c:v>
                </c:pt>
                <c:pt idx="5072">
                  <c:v>0.15359999999999999</c:v>
                </c:pt>
                <c:pt idx="5073">
                  <c:v>0.16669999999999999</c:v>
                </c:pt>
                <c:pt idx="5074">
                  <c:v>0.11700000000000001</c:v>
                </c:pt>
                <c:pt idx="5075">
                  <c:v>0.16669999999999999</c:v>
                </c:pt>
                <c:pt idx="5076">
                  <c:v>0.15720000000000001</c:v>
                </c:pt>
                <c:pt idx="5077">
                  <c:v>0.16669999999999999</c:v>
                </c:pt>
                <c:pt idx="5078">
                  <c:v>9.0700000000000003E-2</c:v>
                </c:pt>
                <c:pt idx="5079">
                  <c:v>6.2600000000000003E-2</c:v>
                </c:pt>
                <c:pt idx="5080">
                  <c:v>0.1227</c:v>
                </c:pt>
                <c:pt idx="5081">
                  <c:v>9.2799999999999994E-2</c:v>
                </c:pt>
                <c:pt idx="5082">
                  <c:v>0.16669999999999999</c:v>
                </c:pt>
                <c:pt idx="5083">
                  <c:v>0.13300000000000001</c:v>
                </c:pt>
                <c:pt idx="5084">
                  <c:v>0.16669999999999999</c:v>
                </c:pt>
                <c:pt idx="5085">
                  <c:v>1.24E-2</c:v>
                </c:pt>
                <c:pt idx="5086">
                  <c:v>8.2500000000000004E-2</c:v>
                </c:pt>
                <c:pt idx="5087">
                  <c:v>0.1186</c:v>
                </c:pt>
                <c:pt idx="5088">
                  <c:v>0.16669999999999999</c:v>
                </c:pt>
                <c:pt idx="5089">
                  <c:v>3.4000000000000002E-2</c:v>
                </c:pt>
                <c:pt idx="5090">
                  <c:v>0.1701</c:v>
                </c:pt>
                <c:pt idx="5091">
                  <c:v>8.0399999999999999E-2</c:v>
                </c:pt>
                <c:pt idx="5092">
                  <c:v>0.16669999999999999</c:v>
                </c:pt>
                <c:pt idx="5093">
                  <c:v>9.1800000000000007E-2</c:v>
                </c:pt>
                <c:pt idx="5094">
                  <c:v>0.14849999999999999</c:v>
                </c:pt>
                <c:pt idx="5095">
                  <c:v>0.16669999999999999</c:v>
                </c:pt>
                <c:pt idx="5096">
                  <c:v>0.16669999999999999</c:v>
                </c:pt>
                <c:pt idx="5097">
                  <c:v>2.6800000000000001E-2</c:v>
                </c:pt>
                <c:pt idx="5098">
                  <c:v>0.1227</c:v>
                </c:pt>
                <c:pt idx="5099">
                  <c:v>0.16669999999999999</c:v>
                </c:pt>
                <c:pt idx="5100">
                  <c:v>0.16669999999999999</c:v>
                </c:pt>
                <c:pt idx="5101">
                  <c:v>0.16669999999999999</c:v>
                </c:pt>
                <c:pt idx="5102">
                  <c:v>0.16669999999999999</c:v>
                </c:pt>
                <c:pt idx="5103">
                  <c:v>2.2700000000000001E-2</c:v>
                </c:pt>
                <c:pt idx="5104">
                  <c:v>0.16669999999999999</c:v>
                </c:pt>
                <c:pt idx="5105">
                  <c:v>0.16700000000000001</c:v>
                </c:pt>
                <c:pt idx="5106">
                  <c:v>0.16669999999999999</c:v>
                </c:pt>
                <c:pt idx="5107">
                  <c:v>9.1800000000000007E-2</c:v>
                </c:pt>
                <c:pt idx="5108">
                  <c:v>0.33400000000000002</c:v>
                </c:pt>
                <c:pt idx="5109">
                  <c:v>0.1031</c:v>
                </c:pt>
                <c:pt idx="5110">
                  <c:v>1.24E-2</c:v>
                </c:pt>
                <c:pt idx="5111">
                  <c:v>7.4200000000000002E-2</c:v>
                </c:pt>
                <c:pt idx="5112">
                  <c:v>0.16669999999999999</c:v>
                </c:pt>
                <c:pt idx="5113">
                  <c:v>7.0599999999999996E-2</c:v>
                </c:pt>
                <c:pt idx="5114">
                  <c:v>0.16669999999999999</c:v>
                </c:pt>
                <c:pt idx="5115">
                  <c:v>0.1227</c:v>
                </c:pt>
                <c:pt idx="5116">
                  <c:v>0.16669999999999999</c:v>
                </c:pt>
                <c:pt idx="5117">
                  <c:v>7.22E-2</c:v>
                </c:pt>
                <c:pt idx="5118">
                  <c:v>0.16669999999999999</c:v>
                </c:pt>
                <c:pt idx="5119">
                  <c:v>0.1113</c:v>
                </c:pt>
                <c:pt idx="5120">
                  <c:v>0.16669999999999999</c:v>
                </c:pt>
                <c:pt idx="5121">
                  <c:v>7.7299999999999994E-2</c:v>
                </c:pt>
                <c:pt idx="5122">
                  <c:v>0.16669999999999999</c:v>
                </c:pt>
                <c:pt idx="5123">
                  <c:v>0.16669999999999999</c:v>
                </c:pt>
                <c:pt idx="5124">
                  <c:v>8.5099999999999995E-2</c:v>
                </c:pt>
                <c:pt idx="5125">
                  <c:v>0.16669999999999999</c:v>
                </c:pt>
                <c:pt idx="5126">
                  <c:v>0.16669999999999999</c:v>
                </c:pt>
                <c:pt idx="5127">
                  <c:v>0.18759999999999999</c:v>
                </c:pt>
                <c:pt idx="5128">
                  <c:v>0.16669999999999999</c:v>
                </c:pt>
                <c:pt idx="5129">
                  <c:v>9.2799999999999994E-2</c:v>
                </c:pt>
                <c:pt idx="5130">
                  <c:v>0.10929999999999999</c:v>
                </c:pt>
                <c:pt idx="5131">
                  <c:v>0.16669999999999999</c:v>
                </c:pt>
                <c:pt idx="5132">
                  <c:v>0.16669999999999999</c:v>
                </c:pt>
                <c:pt idx="5133">
                  <c:v>1.7500000000000002E-2</c:v>
                </c:pt>
                <c:pt idx="5134">
                  <c:v>0.16669999999999999</c:v>
                </c:pt>
                <c:pt idx="5135">
                  <c:v>6.08E-2</c:v>
                </c:pt>
                <c:pt idx="5136">
                  <c:v>0.12889999999999999</c:v>
                </c:pt>
                <c:pt idx="5137">
                  <c:v>7.22E-2</c:v>
                </c:pt>
                <c:pt idx="5138">
                  <c:v>0.16669999999999999</c:v>
                </c:pt>
                <c:pt idx="5139">
                  <c:v>0.16189999999999999</c:v>
                </c:pt>
                <c:pt idx="5140">
                  <c:v>0.13200000000000001</c:v>
                </c:pt>
                <c:pt idx="5141">
                  <c:v>4.4299999999999999E-2</c:v>
                </c:pt>
                <c:pt idx="5142">
                  <c:v>0.16669999999999999</c:v>
                </c:pt>
                <c:pt idx="5143">
                  <c:v>1.6500000000000001E-2</c:v>
                </c:pt>
                <c:pt idx="5144">
                  <c:v>0.16669999999999999</c:v>
                </c:pt>
                <c:pt idx="5145">
                  <c:v>2.2700000000000001E-2</c:v>
                </c:pt>
                <c:pt idx="5146">
                  <c:v>1.03E-2</c:v>
                </c:pt>
                <c:pt idx="5147">
                  <c:v>0.16669999999999999</c:v>
                </c:pt>
                <c:pt idx="5148">
                  <c:v>0.16669999999999999</c:v>
                </c:pt>
                <c:pt idx="5149">
                  <c:v>3.0999999999999999E-3</c:v>
                </c:pt>
                <c:pt idx="5150">
                  <c:v>0.16669999999999999</c:v>
                </c:pt>
                <c:pt idx="5151">
                  <c:v>0.16669999999999999</c:v>
                </c:pt>
                <c:pt idx="5152">
                  <c:v>0.16669999999999999</c:v>
                </c:pt>
                <c:pt idx="5153">
                  <c:v>0.16669999999999999</c:v>
                </c:pt>
                <c:pt idx="5154">
                  <c:v>6.1899999999999997E-2</c:v>
                </c:pt>
                <c:pt idx="5155">
                  <c:v>0.16669999999999999</c:v>
                </c:pt>
                <c:pt idx="5156">
                  <c:v>0.16669999999999999</c:v>
                </c:pt>
                <c:pt idx="5157">
                  <c:v>2.47E-2</c:v>
                </c:pt>
                <c:pt idx="5158">
                  <c:v>0.1474</c:v>
                </c:pt>
                <c:pt idx="5159">
                  <c:v>0.16669999999999999</c:v>
                </c:pt>
                <c:pt idx="5160">
                  <c:v>1.6500000000000001E-2</c:v>
                </c:pt>
                <c:pt idx="5161">
                  <c:v>2.06E-2</c:v>
                </c:pt>
                <c:pt idx="5162">
                  <c:v>0.16669999999999999</c:v>
                </c:pt>
                <c:pt idx="5163">
                  <c:v>0.18559999999999999</c:v>
                </c:pt>
                <c:pt idx="5164">
                  <c:v>0.16669999999999999</c:v>
                </c:pt>
                <c:pt idx="5165">
                  <c:v>0.16669999999999999</c:v>
                </c:pt>
                <c:pt idx="5166">
                  <c:v>0.14849999999999999</c:v>
                </c:pt>
                <c:pt idx="5167">
                  <c:v>0.16669999999999999</c:v>
                </c:pt>
                <c:pt idx="5168">
                  <c:v>0.16669999999999999</c:v>
                </c:pt>
                <c:pt idx="5169">
                  <c:v>0.16669999999999999</c:v>
                </c:pt>
                <c:pt idx="5170">
                  <c:v>0.16669999999999999</c:v>
                </c:pt>
                <c:pt idx="5171">
                  <c:v>0.16669999999999999</c:v>
                </c:pt>
                <c:pt idx="5172">
                  <c:v>0.16669999999999999</c:v>
                </c:pt>
                <c:pt idx="5173">
                  <c:v>7.7299999999999994E-2</c:v>
                </c:pt>
                <c:pt idx="5174">
                  <c:v>0.1948</c:v>
                </c:pt>
                <c:pt idx="5175">
                  <c:v>0.16669999999999999</c:v>
                </c:pt>
                <c:pt idx="5176">
                  <c:v>8.2000000000000007E-3</c:v>
                </c:pt>
                <c:pt idx="5177">
                  <c:v>9.2799999999999994E-2</c:v>
                </c:pt>
                <c:pt idx="5178">
                  <c:v>0.16669999999999999</c:v>
                </c:pt>
                <c:pt idx="5179">
                  <c:v>1.7500000000000002E-2</c:v>
                </c:pt>
                <c:pt idx="5180">
                  <c:v>0.13200000000000001</c:v>
                </c:pt>
                <c:pt idx="5181">
                  <c:v>8.2000000000000007E-3</c:v>
                </c:pt>
                <c:pt idx="5182">
                  <c:v>0.16669999999999999</c:v>
                </c:pt>
                <c:pt idx="5183">
                  <c:v>0.1474</c:v>
                </c:pt>
                <c:pt idx="5184">
                  <c:v>5.9799999999999999E-2</c:v>
                </c:pt>
                <c:pt idx="5185">
                  <c:v>3.3000000000000002E-2</c:v>
                </c:pt>
                <c:pt idx="5186">
                  <c:v>0.1031</c:v>
                </c:pt>
                <c:pt idx="5187">
                  <c:v>0.16669999999999999</c:v>
                </c:pt>
                <c:pt idx="5188">
                  <c:v>0.16669999999999999</c:v>
                </c:pt>
                <c:pt idx="5189">
                  <c:v>8.2500000000000004E-2</c:v>
                </c:pt>
                <c:pt idx="5190">
                  <c:v>0.16669999999999999</c:v>
                </c:pt>
                <c:pt idx="5191">
                  <c:v>0.16669999999999999</c:v>
                </c:pt>
                <c:pt idx="5192">
                  <c:v>0.16669999999999999</c:v>
                </c:pt>
                <c:pt idx="5193">
                  <c:v>0.14330000000000001</c:v>
                </c:pt>
                <c:pt idx="5194">
                  <c:v>0.16669999999999999</c:v>
                </c:pt>
                <c:pt idx="5195">
                  <c:v>0.16669999999999999</c:v>
                </c:pt>
                <c:pt idx="5196">
                  <c:v>0.16669999999999999</c:v>
                </c:pt>
                <c:pt idx="5197">
                  <c:v>0.16669999999999999</c:v>
                </c:pt>
                <c:pt idx="5198">
                  <c:v>0.16669999999999999</c:v>
                </c:pt>
                <c:pt idx="5199">
                  <c:v>0.16669999999999999</c:v>
                </c:pt>
                <c:pt idx="5200">
                  <c:v>0.16669999999999999</c:v>
                </c:pt>
                <c:pt idx="5201">
                  <c:v>0.1237</c:v>
                </c:pt>
                <c:pt idx="5202">
                  <c:v>0.16669999999999999</c:v>
                </c:pt>
                <c:pt idx="5203">
                  <c:v>0.1</c:v>
                </c:pt>
                <c:pt idx="5204">
                  <c:v>6.2199999999999998E-2</c:v>
                </c:pt>
                <c:pt idx="5205">
                  <c:v>0.16669999999999999</c:v>
                </c:pt>
                <c:pt idx="5206">
                  <c:v>0.16669999999999999</c:v>
                </c:pt>
                <c:pt idx="5207">
                  <c:v>0.16669999999999999</c:v>
                </c:pt>
                <c:pt idx="5208">
                  <c:v>0.16669999999999999</c:v>
                </c:pt>
                <c:pt idx="5209">
                  <c:v>0.16669999999999999</c:v>
                </c:pt>
                <c:pt idx="5210">
                  <c:v>0.11509999999999999</c:v>
                </c:pt>
                <c:pt idx="5211">
                  <c:v>0.16669999999999999</c:v>
                </c:pt>
                <c:pt idx="5212">
                  <c:v>0.16669999999999999</c:v>
                </c:pt>
                <c:pt idx="5213">
                  <c:v>1.24E-2</c:v>
                </c:pt>
                <c:pt idx="5214">
                  <c:v>0.16669999999999999</c:v>
                </c:pt>
                <c:pt idx="5215">
                  <c:v>8.2500000000000004E-2</c:v>
                </c:pt>
                <c:pt idx="5216">
                  <c:v>0.1134</c:v>
                </c:pt>
                <c:pt idx="5217">
                  <c:v>0.16669999999999999</c:v>
                </c:pt>
                <c:pt idx="5218">
                  <c:v>0.16389999999999999</c:v>
                </c:pt>
                <c:pt idx="5219">
                  <c:v>0.14849999999999999</c:v>
                </c:pt>
                <c:pt idx="5220">
                  <c:v>8.2500000000000004E-2</c:v>
                </c:pt>
                <c:pt idx="5221">
                  <c:v>0.16669999999999999</c:v>
                </c:pt>
                <c:pt idx="5222">
                  <c:v>7.4200000000000002E-2</c:v>
                </c:pt>
                <c:pt idx="5223">
                  <c:v>2.47E-2</c:v>
                </c:pt>
                <c:pt idx="5224">
                  <c:v>0.33200000000000002</c:v>
                </c:pt>
                <c:pt idx="5225">
                  <c:v>6.1899999999999997E-2</c:v>
                </c:pt>
                <c:pt idx="5226">
                  <c:v>0.16669999999999999</c:v>
                </c:pt>
                <c:pt idx="5227">
                  <c:v>0.16669999999999999</c:v>
                </c:pt>
                <c:pt idx="5228">
                  <c:v>0.16669999999999999</c:v>
                </c:pt>
                <c:pt idx="5229">
                  <c:v>0.16669999999999999</c:v>
                </c:pt>
                <c:pt idx="5230">
                  <c:v>0.1103</c:v>
                </c:pt>
                <c:pt idx="5231">
                  <c:v>0</c:v>
                </c:pt>
                <c:pt idx="5232">
                  <c:v>0.22320000000000001</c:v>
                </c:pt>
                <c:pt idx="5233">
                  <c:v>0.16669999999999999</c:v>
                </c:pt>
                <c:pt idx="5234">
                  <c:v>0.16669999999999999</c:v>
                </c:pt>
                <c:pt idx="5235">
                  <c:v>0.16669999999999999</c:v>
                </c:pt>
                <c:pt idx="5236">
                  <c:v>0.1825</c:v>
                </c:pt>
                <c:pt idx="5237">
                  <c:v>0.16669999999999999</c:v>
                </c:pt>
                <c:pt idx="5238">
                  <c:v>9.2799999999999994E-2</c:v>
                </c:pt>
                <c:pt idx="5239">
                  <c:v>0.16669999999999999</c:v>
                </c:pt>
                <c:pt idx="5240">
                  <c:v>7.5800000000000006E-2</c:v>
                </c:pt>
                <c:pt idx="5241">
                  <c:v>0.39379999999999998</c:v>
                </c:pt>
                <c:pt idx="5242">
                  <c:v>0.14849999999999999</c:v>
                </c:pt>
                <c:pt idx="5243">
                  <c:v>0.16669999999999999</c:v>
                </c:pt>
                <c:pt idx="5244">
                  <c:v>0.1134</c:v>
                </c:pt>
                <c:pt idx="5245">
                  <c:v>9.0700000000000003E-2</c:v>
                </c:pt>
                <c:pt idx="5246">
                  <c:v>0.16669999999999999</c:v>
                </c:pt>
                <c:pt idx="5247">
                  <c:v>0.16669999999999999</c:v>
                </c:pt>
                <c:pt idx="5248">
                  <c:v>0.16669999999999999</c:v>
                </c:pt>
                <c:pt idx="5249">
                  <c:v>0.16669999999999999</c:v>
                </c:pt>
                <c:pt idx="5250">
                  <c:v>0.16669999999999999</c:v>
                </c:pt>
                <c:pt idx="5251">
                  <c:v>0.16669999999999999</c:v>
                </c:pt>
                <c:pt idx="5252">
                  <c:v>0.16669999999999999</c:v>
                </c:pt>
                <c:pt idx="5253">
                  <c:v>0.16669999999999999</c:v>
                </c:pt>
                <c:pt idx="5254">
                  <c:v>0.16669999999999999</c:v>
                </c:pt>
                <c:pt idx="5255">
                  <c:v>0.16669999999999999</c:v>
                </c:pt>
                <c:pt idx="5256">
                  <c:v>0.16700000000000001</c:v>
                </c:pt>
                <c:pt idx="5257">
                  <c:v>9.2799999999999994E-2</c:v>
                </c:pt>
                <c:pt idx="5258">
                  <c:v>0.22989999999999999</c:v>
                </c:pt>
                <c:pt idx="5259">
                  <c:v>0.16669999999999999</c:v>
                </c:pt>
                <c:pt idx="5260">
                  <c:v>0.16669999999999999</c:v>
                </c:pt>
                <c:pt idx="5261">
                  <c:v>0.16669999999999999</c:v>
                </c:pt>
                <c:pt idx="5262">
                  <c:v>0.16669999999999999</c:v>
                </c:pt>
                <c:pt idx="5263">
                  <c:v>8.4500000000000006E-2</c:v>
                </c:pt>
                <c:pt idx="5264">
                  <c:v>0.16669999999999999</c:v>
                </c:pt>
                <c:pt idx="5265">
                  <c:v>0.1474</c:v>
                </c:pt>
                <c:pt idx="5266">
                  <c:v>8.2500000000000004E-2</c:v>
                </c:pt>
                <c:pt idx="5267">
                  <c:v>0.16669999999999999</c:v>
                </c:pt>
                <c:pt idx="5268">
                  <c:v>0.16669999999999999</c:v>
                </c:pt>
                <c:pt idx="5269">
                  <c:v>5.67E-2</c:v>
                </c:pt>
                <c:pt idx="5270">
                  <c:v>0.16669999999999999</c:v>
                </c:pt>
                <c:pt idx="5271">
                  <c:v>0.1031</c:v>
                </c:pt>
                <c:pt idx="5272">
                  <c:v>0.1177</c:v>
                </c:pt>
                <c:pt idx="5273">
                  <c:v>0.1031</c:v>
                </c:pt>
                <c:pt idx="5274">
                  <c:v>0.16669999999999999</c:v>
                </c:pt>
                <c:pt idx="5275">
                  <c:v>0.16669999999999999</c:v>
                </c:pt>
                <c:pt idx="5276">
                  <c:v>0.16669999999999999</c:v>
                </c:pt>
                <c:pt idx="5277">
                  <c:v>0.16669999999999999</c:v>
                </c:pt>
                <c:pt idx="5278">
                  <c:v>0.16669999999999999</c:v>
                </c:pt>
                <c:pt idx="5279">
                  <c:v>0.16669999999999999</c:v>
                </c:pt>
                <c:pt idx="5280">
                  <c:v>2.1600000000000001E-2</c:v>
                </c:pt>
                <c:pt idx="5281">
                  <c:v>4.6399999999999997E-2</c:v>
                </c:pt>
                <c:pt idx="5282">
                  <c:v>0.16669999999999999</c:v>
                </c:pt>
                <c:pt idx="5283">
                  <c:v>0.16669999999999999</c:v>
                </c:pt>
                <c:pt idx="5284">
                  <c:v>0.16669999999999999</c:v>
                </c:pt>
                <c:pt idx="5285">
                  <c:v>0.16669999999999999</c:v>
                </c:pt>
                <c:pt idx="5286">
                  <c:v>0.16669999999999999</c:v>
                </c:pt>
                <c:pt idx="5287">
                  <c:v>0.1103</c:v>
                </c:pt>
                <c:pt idx="5288">
                  <c:v>1.8599999999999998E-2</c:v>
                </c:pt>
                <c:pt idx="5289">
                  <c:v>0.27160000000000001</c:v>
                </c:pt>
                <c:pt idx="5290">
                  <c:v>0.1237</c:v>
                </c:pt>
                <c:pt idx="5291">
                  <c:v>0.16669999999999999</c:v>
                </c:pt>
                <c:pt idx="5292">
                  <c:v>8.2500000000000004E-2</c:v>
                </c:pt>
                <c:pt idx="5293">
                  <c:v>2.06E-2</c:v>
                </c:pt>
                <c:pt idx="5294">
                  <c:v>0.1464</c:v>
                </c:pt>
                <c:pt idx="5295">
                  <c:v>0.48759999999999998</c:v>
                </c:pt>
                <c:pt idx="5296">
                  <c:v>0.16669999999999999</c:v>
                </c:pt>
                <c:pt idx="5297">
                  <c:v>0.16669999999999999</c:v>
                </c:pt>
                <c:pt idx="5298">
                  <c:v>0.13919999999999999</c:v>
                </c:pt>
                <c:pt idx="5299">
                  <c:v>0.16669999999999999</c:v>
                </c:pt>
                <c:pt idx="5300">
                  <c:v>0.16669999999999999</c:v>
                </c:pt>
                <c:pt idx="5301">
                  <c:v>6.4899999999999999E-2</c:v>
                </c:pt>
                <c:pt idx="5302">
                  <c:v>4.1000000000000003E-3</c:v>
                </c:pt>
                <c:pt idx="5303">
                  <c:v>0.16669999999999999</c:v>
                </c:pt>
                <c:pt idx="5304">
                  <c:v>0.16669999999999999</c:v>
                </c:pt>
                <c:pt idx="5305">
                  <c:v>0.16669999999999999</c:v>
                </c:pt>
                <c:pt idx="5306">
                  <c:v>8.0399999999999999E-2</c:v>
                </c:pt>
                <c:pt idx="5307">
                  <c:v>2.2200000000000001E-2</c:v>
                </c:pt>
                <c:pt idx="5308">
                  <c:v>0.16669999999999999</c:v>
                </c:pt>
                <c:pt idx="5309">
                  <c:v>8.2000000000000007E-3</c:v>
                </c:pt>
                <c:pt idx="5310">
                  <c:v>0.16669999999999999</c:v>
                </c:pt>
                <c:pt idx="5311">
                  <c:v>6.7500000000000004E-2</c:v>
                </c:pt>
                <c:pt idx="5312">
                  <c:v>0.16669999999999999</c:v>
                </c:pt>
                <c:pt idx="5313">
                  <c:v>0.16669999999999999</c:v>
                </c:pt>
                <c:pt idx="5314">
                  <c:v>0.16669999999999999</c:v>
                </c:pt>
                <c:pt idx="5315">
                  <c:v>7.7299999999999994E-2</c:v>
                </c:pt>
                <c:pt idx="5316">
                  <c:v>0.16669999999999999</c:v>
                </c:pt>
                <c:pt idx="5317">
                  <c:v>9.9000000000000005E-2</c:v>
                </c:pt>
                <c:pt idx="5318">
                  <c:v>0.16669999999999999</c:v>
                </c:pt>
                <c:pt idx="5319">
                  <c:v>0.16669999999999999</c:v>
                </c:pt>
                <c:pt idx="5320">
                  <c:v>0.10100000000000001</c:v>
                </c:pt>
                <c:pt idx="5321">
                  <c:v>0.16669999999999999</c:v>
                </c:pt>
                <c:pt idx="5322">
                  <c:v>1.24E-2</c:v>
                </c:pt>
                <c:pt idx="5323">
                  <c:v>5.7700000000000001E-2</c:v>
                </c:pt>
                <c:pt idx="5324">
                  <c:v>1.55E-2</c:v>
                </c:pt>
                <c:pt idx="5325">
                  <c:v>0.1227</c:v>
                </c:pt>
                <c:pt idx="5326">
                  <c:v>0.16669999999999999</c:v>
                </c:pt>
                <c:pt idx="5327">
                  <c:v>7.3200000000000001E-2</c:v>
                </c:pt>
                <c:pt idx="5328">
                  <c:v>1.24E-2</c:v>
                </c:pt>
                <c:pt idx="5329">
                  <c:v>0.16669999999999999</c:v>
                </c:pt>
                <c:pt idx="5330">
                  <c:v>0.37109999999999999</c:v>
                </c:pt>
                <c:pt idx="5331">
                  <c:v>0.16669999999999999</c:v>
                </c:pt>
                <c:pt idx="5332">
                  <c:v>0.16669999999999999</c:v>
                </c:pt>
                <c:pt idx="5333">
                  <c:v>7.7700000000000005E-2</c:v>
                </c:pt>
                <c:pt idx="5334">
                  <c:v>0.16669999999999999</c:v>
                </c:pt>
                <c:pt idx="5335">
                  <c:v>0.13300000000000001</c:v>
                </c:pt>
                <c:pt idx="5336">
                  <c:v>0.16669999999999999</c:v>
                </c:pt>
                <c:pt idx="5337">
                  <c:v>0.16669999999999999</c:v>
                </c:pt>
                <c:pt idx="5338">
                  <c:v>0.16669999999999999</c:v>
                </c:pt>
                <c:pt idx="5339">
                  <c:v>2.7799999999999998E-2</c:v>
                </c:pt>
                <c:pt idx="5340">
                  <c:v>6.1899999999999997E-2</c:v>
                </c:pt>
                <c:pt idx="5341">
                  <c:v>0.16669999999999999</c:v>
                </c:pt>
                <c:pt idx="5342">
                  <c:v>0.16669999999999999</c:v>
                </c:pt>
                <c:pt idx="5343">
                  <c:v>0.34739999999999999</c:v>
                </c:pt>
                <c:pt idx="5344">
                  <c:v>0.16669999999999999</c:v>
                </c:pt>
                <c:pt idx="5345">
                  <c:v>0.1691</c:v>
                </c:pt>
                <c:pt idx="5346">
                  <c:v>8.2000000000000007E-3</c:v>
                </c:pt>
                <c:pt idx="5347">
                  <c:v>5.8799999999999998E-2</c:v>
                </c:pt>
                <c:pt idx="5348">
                  <c:v>7.4200000000000002E-2</c:v>
                </c:pt>
                <c:pt idx="5349">
                  <c:v>0.37530000000000002</c:v>
                </c:pt>
                <c:pt idx="5350">
                  <c:v>0.16669999999999999</c:v>
                </c:pt>
                <c:pt idx="5351">
                  <c:v>0.14280000000000001</c:v>
                </c:pt>
                <c:pt idx="5352">
                  <c:v>0.16669999999999999</c:v>
                </c:pt>
                <c:pt idx="5353">
                  <c:v>0.16669999999999999</c:v>
                </c:pt>
                <c:pt idx="5354">
                  <c:v>8.2500000000000004E-2</c:v>
                </c:pt>
                <c:pt idx="5355">
                  <c:v>0.16669999999999999</c:v>
                </c:pt>
                <c:pt idx="5356">
                  <c:v>7.22E-2</c:v>
                </c:pt>
                <c:pt idx="5357">
                  <c:v>0.16669999999999999</c:v>
                </c:pt>
                <c:pt idx="5358">
                  <c:v>0.16669999999999999</c:v>
                </c:pt>
                <c:pt idx="5359">
                  <c:v>0.44540000000000002</c:v>
                </c:pt>
                <c:pt idx="5360">
                  <c:v>0.16669999999999999</c:v>
                </c:pt>
                <c:pt idx="5361">
                  <c:v>9.2799999999999994E-2</c:v>
                </c:pt>
                <c:pt idx="5362">
                  <c:v>4.1200000000000001E-2</c:v>
                </c:pt>
                <c:pt idx="5363">
                  <c:v>8.9700000000000002E-2</c:v>
                </c:pt>
                <c:pt idx="5364">
                  <c:v>9.2799999999999994E-2</c:v>
                </c:pt>
                <c:pt idx="5365">
                  <c:v>6.6000000000000003E-2</c:v>
                </c:pt>
                <c:pt idx="5366">
                  <c:v>8.8700000000000001E-2</c:v>
                </c:pt>
                <c:pt idx="5367">
                  <c:v>0.1113</c:v>
                </c:pt>
                <c:pt idx="5368">
                  <c:v>1.8599999999999998E-2</c:v>
                </c:pt>
                <c:pt idx="5369">
                  <c:v>0.16669999999999999</c:v>
                </c:pt>
                <c:pt idx="5370">
                  <c:v>0.13200000000000001</c:v>
                </c:pt>
                <c:pt idx="5371">
                  <c:v>0.16669999999999999</c:v>
                </c:pt>
                <c:pt idx="5372">
                  <c:v>0.16669999999999999</c:v>
                </c:pt>
                <c:pt idx="5373">
                  <c:v>0.16669999999999999</c:v>
                </c:pt>
                <c:pt idx="5374">
                  <c:v>0.16669999999999999</c:v>
                </c:pt>
                <c:pt idx="5375">
                  <c:v>8.2500000000000004E-2</c:v>
                </c:pt>
                <c:pt idx="5376">
                  <c:v>3.09E-2</c:v>
                </c:pt>
                <c:pt idx="5377">
                  <c:v>0.16669999999999999</c:v>
                </c:pt>
                <c:pt idx="5378">
                  <c:v>0.16669999999999999</c:v>
                </c:pt>
                <c:pt idx="5379">
                  <c:v>0.1113</c:v>
                </c:pt>
                <c:pt idx="5380">
                  <c:v>9.2799999999999994E-2</c:v>
                </c:pt>
                <c:pt idx="5381">
                  <c:v>0.16669999999999999</c:v>
                </c:pt>
                <c:pt idx="5382">
                  <c:v>6.1899999999999997E-2</c:v>
                </c:pt>
                <c:pt idx="5383">
                  <c:v>0.16669999999999999</c:v>
                </c:pt>
                <c:pt idx="5384">
                  <c:v>0.16669999999999999</c:v>
                </c:pt>
                <c:pt idx="5385">
                  <c:v>0.20100000000000001</c:v>
                </c:pt>
                <c:pt idx="5386">
                  <c:v>0.16669999999999999</c:v>
                </c:pt>
                <c:pt idx="5387">
                  <c:v>6.08E-2</c:v>
                </c:pt>
                <c:pt idx="5388">
                  <c:v>0.16669999999999999</c:v>
                </c:pt>
                <c:pt idx="5389">
                  <c:v>0.16669999999999999</c:v>
                </c:pt>
                <c:pt idx="5390">
                  <c:v>0.16669999999999999</c:v>
                </c:pt>
                <c:pt idx="5391">
                  <c:v>0.16669999999999999</c:v>
                </c:pt>
                <c:pt idx="5392">
                  <c:v>9.2799999999999994E-2</c:v>
                </c:pt>
                <c:pt idx="5393">
                  <c:v>0.16669999999999999</c:v>
                </c:pt>
                <c:pt idx="5394">
                  <c:v>0.16669999999999999</c:v>
                </c:pt>
                <c:pt idx="5395">
                  <c:v>0.16669999999999999</c:v>
                </c:pt>
                <c:pt idx="5396">
                  <c:v>1.7500000000000002E-2</c:v>
                </c:pt>
                <c:pt idx="5397">
                  <c:v>0.16669999999999999</c:v>
                </c:pt>
                <c:pt idx="5398">
                  <c:v>0.16669999999999999</c:v>
                </c:pt>
                <c:pt idx="5399">
                  <c:v>7.7799999999999994E-2</c:v>
                </c:pt>
                <c:pt idx="5400">
                  <c:v>7.3200000000000001E-2</c:v>
                </c:pt>
                <c:pt idx="5401">
                  <c:v>4.1000000000000003E-3</c:v>
                </c:pt>
                <c:pt idx="5402">
                  <c:v>0.16669999999999999</c:v>
                </c:pt>
                <c:pt idx="5403">
                  <c:v>0.48249999999999998</c:v>
                </c:pt>
                <c:pt idx="5404">
                  <c:v>0.16669999999999999</c:v>
                </c:pt>
                <c:pt idx="5405">
                  <c:v>9.0700000000000003E-2</c:v>
                </c:pt>
                <c:pt idx="5406">
                  <c:v>0.16669999999999999</c:v>
                </c:pt>
                <c:pt idx="5407">
                  <c:v>0.16669999999999999</c:v>
                </c:pt>
                <c:pt idx="5408">
                  <c:v>7.4200000000000002E-2</c:v>
                </c:pt>
                <c:pt idx="5409">
                  <c:v>0.16669999999999999</c:v>
                </c:pt>
                <c:pt idx="5410">
                  <c:v>0.16669999999999999</c:v>
                </c:pt>
                <c:pt idx="5411">
                  <c:v>0.16669999999999999</c:v>
                </c:pt>
                <c:pt idx="5412">
                  <c:v>8.8700000000000001E-2</c:v>
                </c:pt>
                <c:pt idx="5413">
                  <c:v>0.1227</c:v>
                </c:pt>
                <c:pt idx="5414">
                  <c:v>0.15459999999999999</c:v>
                </c:pt>
                <c:pt idx="5415">
                  <c:v>7.22E-2</c:v>
                </c:pt>
                <c:pt idx="5416">
                  <c:v>0.2722</c:v>
                </c:pt>
                <c:pt idx="5417">
                  <c:v>0.16669999999999999</c:v>
                </c:pt>
                <c:pt idx="5418">
                  <c:v>8.14E-2</c:v>
                </c:pt>
                <c:pt idx="5419">
                  <c:v>7.6300000000000007E-2</c:v>
                </c:pt>
                <c:pt idx="5420">
                  <c:v>6.6000000000000003E-2</c:v>
                </c:pt>
                <c:pt idx="5421">
                  <c:v>0.16669999999999999</c:v>
                </c:pt>
                <c:pt idx="5422">
                  <c:v>1.24E-2</c:v>
                </c:pt>
                <c:pt idx="5423">
                  <c:v>0.16669999999999999</c:v>
                </c:pt>
                <c:pt idx="5424">
                  <c:v>8.2500000000000004E-2</c:v>
                </c:pt>
                <c:pt idx="5425">
                  <c:v>0.16669999999999999</c:v>
                </c:pt>
                <c:pt idx="5426">
                  <c:v>0.16669999999999999</c:v>
                </c:pt>
                <c:pt idx="5427">
                  <c:v>4.4299999999999999E-2</c:v>
                </c:pt>
                <c:pt idx="5428">
                  <c:v>0.16669999999999999</c:v>
                </c:pt>
                <c:pt idx="5429">
                  <c:v>0.1082</c:v>
                </c:pt>
                <c:pt idx="5430">
                  <c:v>0.16669999999999999</c:v>
                </c:pt>
                <c:pt idx="5431">
                  <c:v>0.16669999999999999</c:v>
                </c:pt>
                <c:pt idx="5432">
                  <c:v>0.16669999999999999</c:v>
                </c:pt>
                <c:pt idx="5433">
                  <c:v>0.16669999999999999</c:v>
                </c:pt>
                <c:pt idx="5434">
                  <c:v>0.18559999999999999</c:v>
                </c:pt>
                <c:pt idx="5435">
                  <c:v>0.16669999999999999</c:v>
                </c:pt>
                <c:pt idx="5436">
                  <c:v>0.26600000000000001</c:v>
                </c:pt>
                <c:pt idx="5437">
                  <c:v>0.16669999999999999</c:v>
                </c:pt>
                <c:pt idx="5438">
                  <c:v>0.19689999999999999</c:v>
                </c:pt>
                <c:pt idx="5439">
                  <c:v>7.1099999999999997E-2</c:v>
                </c:pt>
                <c:pt idx="5440">
                  <c:v>9.2799999999999994E-2</c:v>
                </c:pt>
                <c:pt idx="5441">
                  <c:v>8.4500000000000006E-2</c:v>
                </c:pt>
                <c:pt idx="5442">
                  <c:v>4.9500000000000002E-2</c:v>
                </c:pt>
                <c:pt idx="5443">
                  <c:v>0.16669999999999999</c:v>
                </c:pt>
                <c:pt idx="5444">
                  <c:v>0.16669999999999999</c:v>
                </c:pt>
                <c:pt idx="5445">
                  <c:v>0.16669999999999999</c:v>
                </c:pt>
                <c:pt idx="5446">
                  <c:v>0.15459999999999999</c:v>
                </c:pt>
                <c:pt idx="5447">
                  <c:v>0.1113</c:v>
                </c:pt>
                <c:pt idx="5448">
                  <c:v>0.65569999999999995</c:v>
                </c:pt>
                <c:pt idx="5449">
                  <c:v>3.4000000000000002E-2</c:v>
                </c:pt>
                <c:pt idx="5450">
                  <c:v>0.16669999999999999</c:v>
                </c:pt>
                <c:pt idx="5451">
                  <c:v>0.18559999999999999</c:v>
                </c:pt>
                <c:pt idx="5452">
                  <c:v>3.9199999999999999E-2</c:v>
                </c:pt>
                <c:pt idx="5453">
                  <c:v>0.16669999999999999</c:v>
                </c:pt>
                <c:pt idx="5454">
                  <c:v>6.6000000000000003E-2</c:v>
                </c:pt>
                <c:pt idx="5455">
                  <c:v>0.16669999999999999</c:v>
                </c:pt>
                <c:pt idx="5456">
                  <c:v>0.12989999999999999</c:v>
                </c:pt>
                <c:pt idx="5457">
                  <c:v>0.12989999999999999</c:v>
                </c:pt>
                <c:pt idx="5458">
                  <c:v>0.16669999999999999</c:v>
                </c:pt>
                <c:pt idx="5459">
                  <c:v>0.13089999999999999</c:v>
                </c:pt>
                <c:pt idx="5460">
                  <c:v>3.8100000000000002E-2</c:v>
                </c:pt>
                <c:pt idx="5461">
                  <c:v>0.16669999999999999</c:v>
                </c:pt>
                <c:pt idx="5462">
                  <c:v>0.16669999999999999</c:v>
                </c:pt>
                <c:pt idx="5463">
                  <c:v>8.2500000000000004E-2</c:v>
                </c:pt>
                <c:pt idx="5464">
                  <c:v>8.2500000000000004E-2</c:v>
                </c:pt>
                <c:pt idx="5465">
                  <c:v>3.7100000000000001E-2</c:v>
                </c:pt>
                <c:pt idx="5466">
                  <c:v>0.16669999999999999</c:v>
                </c:pt>
                <c:pt idx="5467">
                  <c:v>0.16669999999999999</c:v>
                </c:pt>
                <c:pt idx="5468">
                  <c:v>0.16669999999999999</c:v>
                </c:pt>
                <c:pt idx="5469">
                  <c:v>0.16669999999999999</c:v>
                </c:pt>
                <c:pt idx="5470">
                  <c:v>6.8000000000000005E-2</c:v>
                </c:pt>
                <c:pt idx="5471">
                  <c:v>7.4200000000000002E-2</c:v>
                </c:pt>
                <c:pt idx="5472">
                  <c:v>0.16669999999999999</c:v>
                </c:pt>
                <c:pt idx="5473">
                  <c:v>3.09E-2</c:v>
                </c:pt>
                <c:pt idx="5474">
                  <c:v>0.16669999999999999</c:v>
                </c:pt>
                <c:pt idx="5475">
                  <c:v>0.15670000000000001</c:v>
                </c:pt>
                <c:pt idx="5476">
                  <c:v>6.1899999999999997E-2</c:v>
                </c:pt>
                <c:pt idx="5477">
                  <c:v>1.1299999999999999E-2</c:v>
                </c:pt>
                <c:pt idx="5478">
                  <c:v>0.16669999999999999</c:v>
                </c:pt>
                <c:pt idx="5479">
                  <c:v>0.16669999999999999</c:v>
                </c:pt>
                <c:pt idx="5480">
                  <c:v>0.16669999999999999</c:v>
                </c:pt>
                <c:pt idx="5481">
                  <c:v>0.16669999999999999</c:v>
                </c:pt>
                <c:pt idx="5482">
                  <c:v>0.16669999999999999</c:v>
                </c:pt>
                <c:pt idx="5483">
                  <c:v>0.16669999999999999</c:v>
                </c:pt>
                <c:pt idx="5484">
                  <c:v>0.2021</c:v>
                </c:pt>
                <c:pt idx="5485">
                  <c:v>8.2000000000000007E-3</c:v>
                </c:pt>
                <c:pt idx="5486">
                  <c:v>0.16669999999999999</c:v>
                </c:pt>
                <c:pt idx="5487">
                  <c:v>0.47939999999999999</c:v>
                </c:pt>
                <c:pt idx="5488">
                  <c:v>9.2799999999999994E-2</c:v>
                </c:pt>
                <c:pt idx="5489">
                  <c:v>0.16669999999999999</c:v>
                </c:pt>
                <c:pt idx="5490">
                  <c:v>0.16669999999999999</c:v>
                </c:pt>
                <c:pt idx="5491">
                  <c:v>0.16669999999999999</c:v>
                </c:pt>
                <c:pt idx="5492">
                  <c:v>7.7299999999999994E-2</c:v>
                </c:pt>
                <c:pt idx="5493">
                  <c:v>0.16669999999999999</c:v>
                </c:pt>
                <c:pt idx="5494">
                  <c:v>0.52680000000000005</c:v>
                </c:pt>
                <c:pt idx="5495">
                  <c:v>0.16669999999999999</c:v>
                </c:pt>
                <c:pt idx="5496">
                  <c:v>0.21440000000000001</c:v>
                </c:pt>
                <c:pt idx="5497">
                  <c:v>0.16669999999999999</c:v>
                </c:pt>
                <c:pt idx="5498">
                  <c:v>9.2799999999999994E-2</c:v>
                </c:pt>
                <c:pt idx="5499">
                  <c:v>6.7500000000000004E-2</c:v>
                </c:pt>
                <c:pt idx="5500">
                  <c:v>0.16669999999999999</c:v>
                </c:pt>
                <c:pt idx="5501">
                  <c:v>1.6500000000000001E-2</c:v>
                </c:pt>
                <c:pt idx="5502">
                  <c:v>0.16669999999999999</c:v>
                </c:pt>
                <c:pt idx="5503">
                  <c:v>0.16669999999999999</c:v>
                </c:pt>
                <c:pt idx="5504">
                  <c:v>2.1600000000000001E-2</c:v>
                </c:pt>
                <c:pt idx="5505">
                  <c:v>0.16669999999999999</c:v>
                </c:pt>
                <c:pt idx="5506">
                  <c:v>8.2500000000000004E-2</c:v>
                </c:pt>
                <c:pt idx="5507">
                  <c:v>0.15670000000000001</c:v>
                </c:pt>
                <c:pt idx="5508">
                  <c:v>0.16669999999999999</c:v>
                </c:pt>
                <c:pt idx="5509">
                  <c:v>0.16669999999999999</c:v>
                </c:pt>
                <c:pt idx="5510">
                  <c:v>0.1227</c:v>
                </c:pt>
                <c:pt idx="5511">
                  <c:v>0.16669999999999999</c:v>
                </c:pt>
                <c:pt idx="5512">
                  <c:v>0.1196</c:v>
                </c:pt>
                <c:pt idx="5513">
                  <c:v>0.1052</c:v>
                </c:pt>
                <c:pt idx="5514">
                  <c:v>0.28620000000000001</c:v>
                </c:pt>
                <c:pt idx="5515">
                  <c:v>0.16669999999999999</c:v>
                </c:pt>
                <c:pt idx="5516">
                  <c:v>0.1196</c:v>
                </c:pt>
                <c:pt idx="5517">
                  <c:v>0.16669999999999999</c:v>
                </c:pt>
                <c:pt idx="5518">
                  <c:v>0.25979999999999998</c:v>
                </c:pt>
                <c:pt idx="5519">
                  <c:v>6.4899999999999999E-2</c:v>
                </c:pt>
                <c:pt idx="5520">
                  <c:v>0.18759999999999999</c:v>
                </c:pt>
                <c:pt idx="5521">
                  <c:v>0.16669999999999999</c:v>
                </c:pt>
                <c:pt idx="5522">
                  <c:v>0.16669999999999999</c:v>
                </c:pt>
                <c:pt idx="5523">
                  <c:v>8.2000000000000007E-3</c:v>
                </c:pt>
                <c:pt idx="5524">
                  <c:v>0.16669999999999999</c:v>
                </c:pt>
                <c:pt idx="5525">
                  <c:v>0.22270000000000001</c:v>
                </c:pt>
                <c:pt idx="5526">
                  <c:v>0.16669999999999999</c:v>
                </c:pt>
                <c:pt idx="5527">
                  <c:v>0.16669999999999999</c:v>
                </c:pt>
                <c:pt idx="5528">
                  <c:v>0.16669999999999999</c:v>
                </c:pt>
                <c:pt idx="5529">
                  <c:v>0.16389999999999999</c:v>
                </c:pt>
                <c:pt idx="5530">
                  <c:v>0.16669999999999999</c:v>
                </c:pt>
                <c:pt idx="5531">
                  <c:v>6.6000000000000003E-2</c:v>
                </c:pt>
                <c:pt idx="5532">
                  <c:v>9.5899999999999999E-2</c:v>
                </c:pt>
                <c:pt idx="5533">
                  <c:v>0.16669999999999999</c:v>
                </c:pt>
                <c:pt idx="5534">
                  <c:v>9.2799999999999994E-2</c:v>
                </c:pt>
                <c:pt idx="5535">
                  <c:v>0.1113</c:v>
                </c:pt>
                <c:pt idx="5536">
                  <c:v>0.16669999999999999</c:v>
                </c:pt>
                <c:pt idx="5537">
                  <c:v>7.4200000000000002E-2</c:v>
                </c:pt>
                <c:pt idx="5538">
                  <c:v>5.3600000000000002E-2</c:v>
                </c:pt>
                <c:pt idx="5539">
                  <c:v>0.14849999999999999</c:v>
                </c:pt>
                <c:pt idx="5540">
                  <c:v>0.16669999999999999</c:v>
                </c:pt>
                <c:pt idx="5541">
                  <c:v>0.17630000000000001</c:v>
                </c:pt>
                <c:pt idx="5542">
                  <c:v>0.16669999999999999</c:v>
                </c:pt>
                <c:pt idx="5543">
                  <c:v>0.16669999999999999</c:v>
                </c:pt>
                <c:pt idx="5544">
                  <c:v>0.16669999999999999</c:v>
                </c:pt>
                <c:pt idx="5545">
                  <c:v>1.24E-2</c:v>
                </c:pt>
                <c:pt idx="5546">
                  <c:v>0.26290000000000002</c:v>
                </c:pt>
                <c:pt idx="5547">
                  <c:v>0.16669999999999999</c:v>
                </c:pt>
                <c:pt idx="5548">
                  <c:v>9.2799999999999994E-2</c:v>
                </c:pt>
                <c:pt idx="5549">
                  <c:v>2.0999999999999999E-3</c:v>
                </c:pt>
                <c:pt idx="5550">
                  <c:v>0.16669999999999999</c:v>
                </c:pt>
                <c:pt idx="5551">
                  <c:v>2.47E-2</c:v>
                </c:pt>
                <c:pt idx="5552">
                  <c:v>0.16669999999999999</c:v>
                </c:pt>
                <c:pt idx="5553">
                  <c:v>0.16669999999999999</c:v>
                </c:pt>
                <c:pt idx="5554">
                  <c:v>7.9399999999999998E-2</c:v>
                </c:pt>
                <c:pt idx="5555">
                  <c:v>0.16669999999999999</c:v>
                </c:pt>
                <c:pt idx="5556">
                  <c:v>0.16669999999999999</c:v>
                </c:pt>
                <c:pt idx="5557">
                  <c:v>0.16669999999999999</c:v>
                </c:pt>
                <c:pt idx="5558">
                  <c:v>0.35670000000000002</c:v>
                </c:pt>
                <c:pt idx="5559">
                  <c:v>0.16669999999999999</c:v>
                </c:pt>
                <c:pt idx="5560">
                  <c:v>6.8000000000000005E-2</c:v>
                </c:pt>
                <c:pt idx="5561">
                  <c:v>9.2799999999999994E-2</c:v>
                </c:pt>
                <c:pt idx="5562">
                  <c:v>0.16669999999999999</c:v>
                </c:pt>
                <c:pt idx="5563">
                  <c:v>0.16669999999999999</c:v>
                </c:pt>
                <c:pt idx="5564">
                  <c:v>0.16669999999999999</c:v>
                </c:pt>
                <c:pt idx="5565">
                  <c:v>0.38969999999999999</c:v>
                </c:pt>
                <c:pt idx="5566">
                  <c:v>0.16389999999999999</c:v>
                </c:pt>
                <c:pt idx="5567">
                  <c:v>0.16669999999999999</c:v>
                </c:pt>
                <c:pt idx="5568">
                  <c:v>0.16669999999999999</c:v>
                </c:pt>
                <c:pt idx="5569">
                  <c:v>0.16669999999999999</c:v>
                </c:pt>
                <c:pt idx="5570">
                  <c:v>3.3000000000000002E-2</c:v>
                </c:pt>
                <c:pt idx="5571">
                  <c:v>0.16669999999999999</c:v>
                </c:pt>
                <c:pt idx="5572">
                  <c:v>6.1100000000000002E-2</c:v>
                </c:pt>
                <c:pt idx="5573">
                  <c:v>0.34329999999999999</c:v>
                </c:pt>
                <c:pt idx="5574">
                  <c:v>0.1041</c:v>
                </c:pt>
                <c:pt idx="5575">
                  <c:v>6.0400000000000002E-2</c:v>
                </c:pt>
                <c:pt idx="5576">
                  <c:v>0.16669999999999999</c:v>
                </c:pt>
                <c:pt idx="5577">
                  <c:v>8.2500000000000004E-2</c:v>
                </c:pt>
                <c:pt idx="5578">
                  <c:v>0.16489999999999999</c:v>
                </c:pt>
                <c:pt idx="5579">
                  <c:v>8.2500000000000004E-2</c:v>
                </c:pt>
                <c:pt idx="5580">
                  <c:v>9.9500000000000005E-2</c:v>
                </c:pt>
                <c:pt idx="5581">
                  <c:v>0.16669999999999999</c:v>
                </c:pt>
                <c:pt idx="5582">
                  <c:v>0.2397</c:v>
                </c:pt>
                <c:pt idx="5583">
                  <c:v>0.16669999999999999</c:v>
                </c:pt>
                <c:pt idx="5584">
                  <c:v>0.16669999999999999</c:v>
                </c:pt>
                <c:pt idx="5585">
                  <c:v>6.1899999999999997E-2</c:v>
                </c:pt>
                <c:pt idx="5586">
                  <c:v>8.2500000000000004E-2</c:v>
                </c:pt>
                <c:pt idx="5587">
                  <c:v>8.2000000000000007E-3</c:v>
                </c:pt>
                <c:pt idx="5588">
                  <c:v>0.16669999999999999</c:v>
                </c:pt>
                <c:pt idx="5589">
                  <c:v>2.7799999999999998E-2</c:v>
                </c:pt>
                <c:pt idx="5590">
                  <c:v>1.6500000000000001E-2</c:v>
                </c:pt>
                <c:pt idx="5591">
                  <c:v>0.16669999999999999</c:v>
                </c:pt>
                <c:pt idx="5592">
                  <c:v>7.22E-2</c:v>
                </c:pt>
                <c:pt idx="5593">
                  <c:v>6.1899999999999997E-2</c:v>
                </c:pt>
                <c:pt idx="5594">
                  <c:v>8.2500000000000004E-2</c:v>
                </c:pt>
                <c:pt idx="5595">
                  <c:v>7.4200000000000002E-2</c:v>
                </c:pt>
                <c:pt idx="5596">
                  <c:v>0.16669999999999999</c:v>
                </c:pt>
                <c:pt idx="5597">
                  <c:v>0.16669999999999999</c:v>
                </c:pt>
                <c:pt idx="5598">
                  <c:v>7.7299999999999994E-2</c:v>
                </c:pt>
                <c:pt idx="5599">
                  <c:v>0.14330000000000001</c:v>
                </c:pt>
                <c:pt idx="5600">
                  <c:v>0.16669999999999999</c:v>
                </c:pt>
                <c:pt idx="5601">
                  <c:v>0.16669999999999999</c:v>
                </c:pt>
                <c:pt idx="5602">
                  <c:v>0.1227</c:v>
                </c:pt>
                <c:pt idx="5603">
                  <c:v>6.1899999999999997E-2</c:v>
                </c:pt>
                <c:pt idx="5604">
                  <c:v>0.16669999999999999</c:v>
                </c:pt>
                <c:pt idx="5605">
                  <c:v>8.09E-2</c:v>
                </c:pt>
                <c:pt idx="5606">
                  <c:v>0.16669999999999999</c:v>
                </c:pt>
                <c:pt idx="5607">
                  <c:v>0.16669999999999999</c:v>
                </c:pt>
                <c:pt idx="5608">
                  <c:v>7.1599999999999997E-2</c:v>
                </c:pt>
                <c:pt idx="5609">
                  <c:v>0.16669999999999999</c:v>
                </c:pt>
                <c:pt idx="5610">
                  <c:v>0.16669999999999999</c:v>
                </c:pt>
                <c:pt idx="5611">
                  <c:v>0.16669999999999999</c:v>
                </c:pt>
                <c:pt idx="5612">
                  <c:v>0.16669999999999999</c:v>
                </c:pt>
                <c:pt idx="5613">
                  <c:v>5.1499999999999997E-2</c:v>
                </c:pt>
                <c:pt idx="5614">
                  <c:v>0</c:v>
                </c:pt>
                <c:pt idx="5615">
                  <c:v>0.2072</c:v>
                </c:pt>
                <c:pt idx="5616">
                  <c:v>3.7100000000000001E-2</c:v>
                </c:pt>
                <c:pt idx="5617">
                  <c:v>7.1099999999999997E-2</c:v>
                </c:pt>
                <c:pt idx="5618">
                  <c:v>7.3200000000000001E-2</c:v>
                </c:pt>
                <c:pt idx="5619">
                  <c:v>2.52E-2</c:v>
                </c:pt>
                <c:pt idx="5620">
                  <c:v>0.16669999999999999</c:v>
                </c:pt>
                <c:pt idx="5621">
                  <c:v>0.16669999999999999</c:v>
                </c:pt>
                <c:pt idx="5622">
                  <c:v>2.2700000000000001E-2</c:v>
                </c:pt>
                <c:pt idx="5623">
                  <c:v>0.16669999999999999</c:v>
                </c:pt>
                <c:pt idx="5624">
                  <c:v>8.14E-2</c:v>
                </c:pt>
                <c:pt idx="5625">
                  <c:v>0.16669999999999999</c:v>
                </c:pt>
                <c:pt idx="5626">
                  <c:v>0.16669999999999999</c:v>
                </c:pt>
                <c:pt idx="5627">
                  <c:v>7.5300000000000006E-2</c:v>
                </c:pt>
                <c:pt idx="5628">
                  <c:v>5.7700000000000001E-2</c:v>
                </c:pt>
                <c:pt idx="5629">
                  <c:v>0.16669999999999999</c:v>
                </c:pt>
                <c:pt idx="5630">
                  <c:v>0.16669999999999999</c:v>
                </c:pt>
                <c:pt idx="5631">
                  <c:v>0.16669999999999999</c:v>
                </c:pt>
                <c:pt idx="5632">
                  <c:v>0.16669999999999999</c:v>
                </c:pt>
                <c:pt idx="5633">
                  <c:v>6.1899999999999997E-2</c:v>
                </c:pt>
                <c:pt idx="5634">
                  <c:v>7.4200000000000002E-2</c:v>
                </c:pt>
                <c:pt idx="5635">
                  <c:v>0.16669999999999999</c:v>
                </c:pt>
                <c:pt idx="5636">
                  <c:v>0.16669999999999999</c:v>
                </c:pt>
                <c:pt idx="5637">
                  <c:v>0.16669999999999999</c:v>
                </c:pt>
                <c:pt idx="5638">
                  <c:v>0.16669999999999999</c:v>
                </c:pt>
                <c:pt idx="5639">
                  <c:v>0.16669999999999999</c:v>
                </c:pt>
                <c:pt idx="5640">
                  <c:v>2.47E-2</c:v>
                </c:pt>
                <c:pt idx="5641">
                  <c:v>0.16669999999999999</c:v>
                </c:pt>
                <c:pt idx="5642">
                  <c:v>6.1899999999999997E-2</c:v>
                </c:pt>
                <c:pt idx="5643">
                  <c:v>8.2000000000000007E-3</c:v>
                </c:pt>
                <c:pt idx="5644">
                  <c:v>0.14849999999999999</c:v>
                </c:pt>
                <c:pt idx="5645">
                  <c:v>1.8599999999999998E-2</c:v>
                </c:pt>
                <c:pt idx="5646">
                  <c:v>0.16669999999999999</c:v>
                </c:pt>
                <c:pt idx="5647">
                  <c:v>6.1899999999999997E-2</c:v>
                </c:pt>
                <c:pt idx="5648">
                  <c:v>0.24640000000000001</c:v>
                </c:pt>
                <c:pt idx="5649">
                  <c:v>4.9500000000000002E-2</c:v>
                </c:pt>
                <c:pt idx="5650">
                  <c:v>0.16669999999999999</c:v>
                </c:pt>
                <c:pt idx="5651">
                  <c:v>6.6000000000000003E-2</c:v>
                </c:pt>
                <c:pt idx="5652">
                  <c:v>0.16669999999999999</c:v>
                </c:pt>
                <c:pt idx="5653">
                  <c:v>0.16669999999999999</c:v>
                </c:pt>
                <c:pt idx="5654">
                  <c:v>0.16669999999999999</c:v>
                </c:pt>
                <c:pt idx="5655">
                  <c:v>0.16669999999999999</c:v>
                </c:pt>
                <c:pt idx="5656">
                  <c:v>0.16669999999999999</c:v>
                </c:pt>
                <c:pt idx="5657">
                  <c:v>8.2500000000000004E-2</c:v>
                </c:pt>
                <c:pt idx="5658">
                  <c:v>0.16669999999999999</c:v>
                </c:pt>
                <c:pt idx="5659">
                  <c:v>0.16669999999999999</c:v>
                </c:pt>
                <c:pt idx="5660">
                  <c:v>0.16669999999999999</c:v>
                </c:pt>
                <c:pt idx="5661">
                  <c:v>0.16669999999999999</c:v>
                </c:pt>
                <c:pt idx="5662">
                  <c:v>0.16669999999999999</c:v>
                </c:pt>
                <c:pt idx="5663">
                  <c:v>0.16669999999999999</c:v>
                </c:pt>
                <c:pt idx="5664">
                  <c:v>0.16669999999999999</c:v>
                </c:pt>
                <c:pt idx="5665">
                  <c:v>0.16669999999999999</c:v>
                </c:pt>
                <c:pt idx="5666">
                  <c:v>0.16669999999999999</c:v>
                </c:pt>
                <c:pt idx="5667">
                  <c:v>8.2500000000000004E-2</c:v>
                </c:pt>
                <c:pt idx="5668">
                  <c:v>0.18759999999999999</c:v>
                </c:pt>
                <c:pt idx="5669">
                  <c:v>6.1899999999999997E-2</c:v>
                </c:pt>
                <c:pt idx="5670">
                  <c:v>0.16669999999999999</c:v>
                </c:pt>
                <c:pt idx="5671">
                  <c:v>0.16669999999999999</c:v>
                </c:pt>
                <c:pt idx="5672">
                  <c:v>0.16669999999999999</c:v>
                </c:pt>
                <c:pt idx="5673">
                  <c:v>0.2165</c:v>
                </c:pt>
                <c:pt idx="5674">
                  <c:v>0.16669999999999999</c:v>
                </c:pt>
                <c:pt idx="5675">
                  <c:v>9.2799999999999994E-2</c:v>
                </c:pt>
                <c:pt idx="5676">
                  <c:v>0.1227</c:v>
                </c:pt>
                <c:pt idx="5677">
                  <c:v>0.16669999999999999</c:v>
                </c:pt>
                <c:pt idx="5678">
                  <c:v>0.16669999999999999</c:v>
                </c:pt>
                <c:pt idx="5679">
                  <c:v>0.16669999999999999</c:v>
                </c:pt>
                <c:pt idx="5680">
                  <c:v>3.8100000000000002E-2</c:v>
                </c:pt>
                <c:pt idx="5681">
                  <c:v>7.22E-2</c:v>
                </c:pt>
                <c:pt idx="5682">
                  <c:v>0.16669999999999999</c:v>
                </c:pt>
                <c:pt idx="5683">
                  <c:v>0.22270000000000001</c:v>
                </c:pt>
                <c:pt idx="5684">
                  <c:v>0.16669999999999999</c:v>
                </c:pt>
                <c:pt idx="5685">
                  <c:v>3.2000000000000001E-2</c:v>
                </c:pt>
                <c:pt idx="5686">
                  <c:v>0.16669999999999999</c:v>
                </c:pt>
                <c:pt idx="5687">
                  <c:v>0.16669999999999999</c:v>
                </c:pt>
                <c:pt idx="5688">
                  <c:v>0.16669999999999999</c:v>
                </c:pt>
                <c:pt idx="5689">
                  <c:v>4.9500000000000002E-2</c:v>
                </c:pt>
                <c:pt idx="5690">
                  <c:v>0.16669999999999999</c:v>
                </c:pt>
                <c:pt idx="5691">
                  <c:v>0.16669999999999999</c:v>
                </c:pt>
                <c:pt idx="5692">
                  <c:v>0.38869999999999999</c:v>
                </c:pt>
                <c:pt idx="5693">
                  <c:v>0.1227</c:v>
                </c:pt>
                <c:pt idx="5694">
                  <c:v>0.1031</c:v>
                </c:pt>
                <c:pt idx="5695">
                  <c:v>0.16669999999999999</c:v>
                </c:pt>
                <c:pt idx="5696">
                  <c:v>0.22270000000000001</c:v>
                </c:pt>
                <c:pt idx="5697">
                  <c:v>8.2500000000000004E-2</c:v>
                </c:pt>
                <c:pt idx="5698">
                  <c:v>0.16669999999999999</c:v>
                </c:pt>
                <c:pt idx="5699">
                  <c:v>0.16669999999999999</c:v>
                </c:pt>
                <c:pt idx="5700">
                  <c:v>8.8700000000000001E-2</c:v>
                </c:pt>
                <c:pt idx="5701">
                  <c:v>8.2500000000000004E-2</c:v>
                </c:pt>
                <c:pt idx="5702">
                  <c:v>0.16669999999999999</c:v>
                </c:pt>
                <c:pt idx="5703">
                  <c:v>9.69E-2</c:v>
                </c:pt>
                <c:pt idx="5704">
                  <c:v>0.16669999999999999</c:v>
                </c:pt>
                <c:pt idx="5705">
                  <c:v>0.16669999999999999</c:v>
                </c:pt>
                <c:pt idx="5706">
                  <c:v>1.5100000000000001E-2</c:v>
                </c:pt>
                <c:pt idx="5707">
                  <c:v>0.16669999999999999</c:v>
                </c:pt>
                <c:pt idx="5708">
                  <c:v>0.16669999999999999</c:v>
                </c:pt>
                <c:pt idx="5709">
                  <c:v>0.16669999999999999</c:v>
                </c:pt>
                <c:pt idx="5710">
                  <c:v>8.2500000000000004E-2</c:v>
                </c:pt>
                <c:pt idx="5711">
                  <c:v>0.41239999999999999</c:v>
                </c:pt>
                <c:pt idx="5712">
                  <c:v>0.16669999999999999</c:v>
                </c:pt>
                <c:pt idx="5713">
                  <c:v>0.16669999999999999</c:v>
                </c:pt>
                <c:pt idx="5714">
                  <c:v>0.16669999999999999</c:v>
                </c:pt>
                <c:pt idx="5715">
                  <c:v>9.2799999999999994E-2</c:v>
                </c:pt>
                <c:pt idx="5716">
                  <c:v>5.57E-2</c:v>
                </c:pt>
                <c:pt idx="5717">
                  <c:v>0.19900000000000001</c:v>
                </c:pt>
                <c:pt idx="5718">
                  <c:v>0.16669999999999999</c:v>
                </c:pt>
                <c:pt idx="5719">
                  <c:v>0.16669999999999999</c:v>
                </c:pt>
                <c:pt idx="5720">
                  <c:v>0.24740000000000001</c:v>
                </c:pt>
                <c:pt idx="5721">
                  <c:v>0.16669999999999999</c:v>
                </c:pt>
                <c:pt idx="5722">
                  <c:v>0.14099999999999999</c:v>
                </c:pt>
                <c:pt idx="5723">
                  <c:v>1.24E-2</c:v>
                </c:pt>
                <c:pt idx="5724">
                  <c:v>0.24640000000000001</c:v>
                </c:pt>
                <c:pt idx="5725">
                  <c:v>6.08E-2</c:v>
                </c:pt>
                <c:pt idx="5726">
                  <c:v>0.1113</c:v>
                </c:pt>
                <c:pt idx="5727">
                  <c:v>0.16669999999999999</c:v>
                </c:pt>
                <c:pt idx="5728">
                  <c:v>0.16669999999999999</c:v>
                </c:pt>
                <c:pt idx="5729">
                  <c:v>0.16669999999999999</c:v>
                </c:pt>
                <c:pt idx="5730">
                  <c:v>9.2799999999999994E-2</c:v>
                </c:pt>
                <c:pt idx="5731">
                  <c:v>0.16669999999999999</c:v>
                </c:pt>
                <c:pt idx="5732">
                  <c:v>0.16669999999999999</c:v>
                </c:pt>
                <c:pt idx="5733">
                  <c:v>0.16669999999999999</c:v>
                </c:pt>
                <c:pt idx="5734">
                  <c:v>0.13400000000000001</c:v>
                </c:pt>
                <c:pt idx="5735">
                  <c:v>7.22E-2</c:v>
                </c:pt>
                <c:pt idx="5736">
                  <c:v>0.16669999999999999</c:v>
                </c:pt>
                <c:pt idx="5737">
                  <c:v>0.16489999999999999</c:v>
                </c:pt>
                <c:pt idx="5738">
                  <c:v>1.6500000000000001E-2</c:v>
                </c:pt>
                <c:pt idx="5739">
                  <c:v>0.16669999999999999</c:v>
                </c:pt>
                <c:pt idx="5740">
                  <c:v>6.1899999999999997E-2</c:v>
                </c:pt>
                <c:pt idx="5741">
                  <c:v>0.16669999999999999</c:v>
                </c:pt>
                <c:pt idx="5742">
                  <c:v>0.16669999999999999</c:v>
                </c:pt>
                <c:pt idx="5743">
                  <c:v>0.16669999999999999</c:v>
                </c:pt>
                <c:pt idx="5744">
                  <c:v>0.16669999999999999</c:v>
                </c:pt>
                <c:pt idx="5745">
                  <c:v>0.16669999999999999</c:v>
                </c:pt>
                <c:pt idx="5746">
                  <c:v>0.16669999999999999</c:v>
                </c:pt>
                <c:pt idx="5747">
                  <c:v>0.16669999999999999</c:v>
                </c:pt>
                <c:pt idx="5748">
                  <c:v>0.16669999999999999</c:v>
                </c:pt>
                <c:pt idx="5749">
                  <c:v>0.1113</c:v>
                </c:pt>
                <c:pt idx="5750">
                  <c:v>1.6500000000000001E-2</c:v>
                </c:pt>
                <c:pt idx="5751">
                  <c:v>0.16669999999999999</c:v>
                </c:pt>
                <c:pt idx="5752">
                  <c:v>0.16669999999999999</c:v>
                </c:pt>
                <c:pt idx="5753">
                  <c:v>2.9899999999999999E-2</c:v>
                </c:pt>
                <c:pt idx="5754">
                  <c:v>0.16669999999999999</c:v>
                </c:pt>
                <c:pt idx="5755">
                  <c:v>0.16669999999999999</c:v>
                </c:pt>
                <c:pt idx="5756">
                  <c:v>0.16669999999999999</c:v>
                </c:pt>
                <c:pt idx="5757">
                  <c:v>0.16669999999999999</c:v>
                </c:pt>
                <c:pt idx="5758">
                  <c:v>0.2485</c:v>
                </c:pt>
                <c:pt idx="5759">
                  <c:v>7.3200000000000001E-2</c:v>
                </c:pt>
                <c:pt idx="5760">
                  <c:v>8.2500000000000004E-2</c:v>
                </c:pt>
                <c:pt idx="5761">
                  <c:v>0.16669999999999999</c:v>
                </c:pt>
                <c:pt idx="5762">
                  <c:v>2.7799999999999998E-2</c:v>
                </c:pt>
                <c:pt idx="5763">
                  <c:v>2.8899999999999999E-2</c:v>
                </c:pt>
                <c:pt idx="5764">
                  <c:v>0.16669999999999999</c:v>
                </c:pt>
                <c:pt idx="5765">
                  <c:v>6.1899999999999997E-2</c:v>
                </c:pt>
                <c:pt idx="5766">
                  <c:v>0.1031</c:v>
                </c:pt>
                <c:pt idx="5767">
                  <c:v>0.29380000000000001</c:v>
                </c:pt>
                <c:pt idx="5768">
                  <c:v>0.16669999999999999</c:v>
                </c:pt>
                <c:pt idx="5769">
                  <c:v>0.16669999999999999</c:v>
                </c:pt>
                <c:pt idx="5770">
                  <c:v>0.23300000000000001</c:v>
                </c:pt>
                <c:pt idx="5771">
                  <c:v>0.16669999999999999</c:v>
                </c:pt>
                <c:pt idx="5772">
                  <c:v>9.2799999999999994E-2</c:v>
                </c:pt>
                <c:pt idx="5773">
                  <c:v>0.16669999999999999</c:v>
                </c:pt>
                <c:pt idx="5774">
                  <c:v>0.16669999999999999</c:v>
                </c:pt>
                <c:pt idx="5775">
                  <c:v>0.16669999999999999</c:v>
                </c:pt>
                <c:pt idx="5776">
                  <c:v>0.1072</c:v>
                </c:pt>
                <c:pt idx="5777">
                  <c:v>0.16669999999999999</c:v>
                </c:pt>
                <c:pt idx="5778">
                  <c:v>1.24E-2</c:v>
                </c:pt>
                <c:pt idx="5779">
                  <c:v>0.16669999999999999</c:v>
                </c:pt>
                <c:pt idx="5780">
                  <c:v>0.1031</c:v>
                </c:pt>
                <c:pt idx="5781">
                  <c:v>0.16669999999999999</c:v>
                </c:pt>
                <c:pt idx="5782">
                  <c:v>0.16669999999999999</c:v>
                </c:pt>
                <c:pt idx="5783">
                  <c:v>3.9199999999999999E-2</c:v>
                </c:pt>
                <c:pt idx="5784">
                  <c:v>0.16669999999999999</c:v>
                </c:pt>
                <c:pt idx="5785">
                  <c:v>0.1464</c:v>
                </c:pt>
                <c:pt idx="5786">
                  <c:v>0.15670000000000001</c:v>
                </c:pt>
                <c:pt idx="5787">
                  <c:v>0.16669999999999999</c:v>
                </c:pt>
                <c:pt idx="5788">
                  <c:v>2.47E-2</c:v>
                </c:pt>
                <c:pt idx="5789">
                  <c:v>0.1031</c:v>
                </c:pt>
                <c:pt idx="5790">
                  <c:v>0.16669999999999999</c:v>
                </c:pt>
                <c:pt idx="5791">
                  <c:v>8.5599999999999996E-2</c:v>
                </c:pt>
                <c:pt idx="5792">
                  <c:v>0.16669999999999999</c:v>
                </c:pt>
                <c:pt idx="5793">
                  <c:v>0.16669999999999999</c:v>
                </c:pt>
                <c:pt idx="5794">
                  <c:v>0.39789999999999998</c:v>
                </c:pt>
                <c:pt idx="5795">
                  <c:v>1.8599999999999998E-2</c:v>
                </c:pt>
                <c:pt idx="5796">
                  <c:v>0.16669999999999999</c:v>
                </c:pt>
                <c:pt idx="5797">
                  <c:v>0.16669999999999999</c:v>
                </c:pt>
                <c:pt idx="5798">
                  <c:v>0.1</c:v>
                </c:pt>
                <c:pt idx="5799">
                  <c:v>0.16669999999999999</c:v>
                </c:pt>
                <c:pt idx="5800">
                  <c:v>0.16669999999999999</c:v>
                </c:pt>
                <c:pt idx="5801">
                  <c:v>9.2799999999999994E-2</c:v>
                </c:pt>
                <c:pt idx="5802">
                  <c:v>2.9499999999999998E-2</c:v>
                </c:pt>
                <c:pt idx="5803">
                  <c:v>0.16669999999999999</c:v>
                </c:pt>
                <c:pt idx="5804">
                  <c:v>0.23089999999999999</c:v>
                </c:pt>
                <c:pt idx="5805">
                  <c:v>2.06E-2</c:v>
                </c:pt>
                <c:pt idx="5806">
                  <c:v>0.16669999999999999</c:v>
                </c:pt>
                <c:pt idx="5807">
                  <c:v>6.1899999999999997E-2</c:v>
                </c:pt>
                <c:pt idx="5808">
                  <c:v>0.16669999999999999</c:v>
                </c:pt>
                <c:pt idx="5809">
                  <c:v>6.9099999999999995E-2</c:v>
                </c:pt>
                <c:pt idx="5810">
                  <c:v>0.10100000000000001</c:v>
                </c:pt>
                <c:pt idx="5811">
                  <c:v>0.16669999999999999</c:v>
                </c:pt>
                <c:pt idx="5812">
                  <c:v>0.16489999999999999</c:v>
                </c:pt>
                <c:pt idx="5813">
                  <c:v>0.14230000000000001</c:v>
                </c:pt>
                <c:pt idx="5814">
                  <c:v>0.2</c:v>
                </c:pt>
                <c:pt idx="5815">
                  <c:v>0.16669999999999999</c:v>
                </c:pt>
                <c:pt idx="5816">
                  <c:v>0.16669999999999999</c:v>
                </c:pt>
                <c:pt idx="5817">
                  <c:v>0.16669999999999999</c:v>
                </c:pt>
                <c:pt idx="5818">
                  <c:v>0.16669999999999999</c:v>
                </c:pt>
                <c:pt idx="5819">
                  <c:v>0.1113</c:v>
                </c:pt>
                <c:pt idx="5820">
                  <c:v>0.16669999999999999</c:v>
                </c:pt>
                <c:pt idx="5821">
                  <c:v>0.16669999999999999</c:v>
                </c:pt>
                <c:pt idx="5822">
                  <c:v>0.16669999999999999</c:v>
                </c:pt>
                <c:pt idx="5823">
                  <c:v>7.22E-2</c:v>
                </c:pt>
                <c:pt idx="5824">
                  <c:v>8.2500000000000004E-2</c:v>
                </c:pt>
                <c:pt idx="5825">
                  <c:v>0.13300000000000001</c:v>
                </c:pt>
                <c:pt idx="5826">
                  <c:v>0.16669999999999999</c:v>
                </c:pt>
                <c:pt idx="5827">
                  <c:v>0.16669999999999999</c:v>
                </c:pt>
                <c:pt idx="5828">
                  <c:v>0.49480000000000002</c:v>
                </c:pt>
                <c:pt idx="5829">
                  <c:v>0.16669999999999999</c:v>
                </c:pt>
                <c:pt idx="5830">
                  <c:v>0.16669999999999999</c:v>
                </c:pt>
                <c:pt idx="5831">
                  <c:v>0.16669999999999999</c:v>
                </c:pt>
                <c:pt idx="5832">
                  <c:v>0.16669999999999999</c:v>
                </c:pt>
                <c:pt idx="5833">
                  <c:v>0.16669999999999999</c:v>
                </c:pt>
                <c:pt idx="5834">
                  <c:v>0.16669999999999999</c:v>
                </c:pt>
                <c:pt idx="5835">
                  <c:v>0.16669999999999999</c:v>
                </c:pt>
                <c:pt idx="5836">
                  <c:v>0.32990000000000003</c:v>
                </c:pt>
                <c:pt idx="5837">
                  <c:v>0.16669999999999999</c:v>
                </c:pt>
                <c:pt idx="5838">
                  <c:v>0.1227</c:v>
                </c:pt>
                <c:pt idx="5839">
                  <c:v>0.1026</c:v>
                </c:pt>
                <c:pt idx="5840">
                  <c:v>0.16669999999999999</c:v>
                </c:pt>
                <c:pt idx="5841">
                  <c:v>0.16669999999999999</c:v>
                </c:pt>
                <c:pt idx="5842">
                  <c:v>0.19789999999999999</c:v>
                </c:pt>
                <c:pt idx="5843">
                  <c:v>0.32319999999999999</c:v>
                </c:pt>
                <c:pt idx="5844">
                  <c:v>0.16669999999999999</c:v>
                </c:pt>
                <c:pt idx="5845">
                  <c:v>0.16669999999999999</c:v>
                </c:pt>
                <c:pt idx="5846">
                  <c:v>0.16669999999999999</c:v>
                </c:pt>
                <c:pt idx="5847">
                  <c:v>0.16669999999999999</c:v>
                </c:pt>
                <c:pt idx="5848">
                  <c:v>6.1899999999999997E-2</c:v>
                </c:pt>
                <c:pt idx="5849">
                  <c:v>0.16669999999999999</c:v>
                </c:pt>
                <c:pt idx="5850">
                  <c:v>0.16669999999999999</c:v>
                </c:pt>
                <c:pt idx="5851">
                  <c:v>6.1899999999999997E-2</c:v>
                </c:pt>
                <c:pt idx="5852">
                  <c:v>0.16669999999999999</c:v>
                </c:pt>
                <c:pt idx="5853">
                  <c:v>0.16669999999999999</c:v>
                </c:pt>
                <c:pt idx="5854">
                  <c:v>0.16669999999999999</c:v>
                </c:pt>
                <c:pt idx="5855">
                  <c:v>3.3000000000000002E-2</c:v>
                </c:pt>
                <c:pt idx="5856">
                  <c:v>1.1299999999999999E-2</c:v>
                </c:pt>
                <c:pt idx="5857">
                  <c:v>2.0999999999999999E-3</c:v>
                </c:pt>
                <c:pt idx="5858">
                  <c:v>0.1227</c:v>
                </c:pt>
                <c:pt idx="5859">
                  <c:v>0.16669999999999999</c:v>
                </c:pt>
                <c:pt idx="5860">
                  <c:v>0.1082</c:v>
                </c:pt>
                <c:pt idx="5861">
                  <c:v>0.1036</c:v>
                </c:pt>
                <c:pt idx="5862">
                  <c:v>8.2000000000000007E-3</c:v>
                </c:pt>
                <c:pt idx="5863">
                  <c:v>0.16669999999999999</c:v>
                </c:pt>
                <c:pt idx="5864">
                  <c:v>0.16669999999999999</c:v>
                </c:pt>
                <c:pt idx="5865">
                  <c:v>0.95569999999999999</c:v>
                </c:pt>
                <c:pt idx="5866">
                  <c:v>0.16669999999999999</c:v>
                </c:pt>
                <c:pt idx="5867">
                  <c:v>5.7700000000000001E-2</c:v>
                </c:pt>
                <c:pt idx="5868">
                  <c:v>0.1835</c:v>
                </c:pt>
                <c:pt idx="5869">
                  <c:v>0.16669999999999999</c:v>
                </c:pt>
                <c:pt idx="5870">
                  <c:v>6.6000000000000003E-2</c:v>
                </c:pt>
                <c:pt idx="5871">
                  <c:v>0.34589999999999999</c:v>
                </c:pt>
                <c:pt idx="5872">
                  <c:v>0.1113</c:v>
                </c:pt>
                <c:pt idx="5873">
                  <c:v>0.16669999999999999</c:v>
                </c:pt>
                <c:pt idx="5874">
                  <c:v>0.16669999999999999</c:v>
                </c:pt>
                <c:pt idx="5875">
                  <c:v>0.16600000000000001</c:v>
                </c:pt>
                <c:pt idx="5876">
                  <c:v>0.15770000000000001</c:v>
                </c:pt>
                <c:pt idx="5877">
                  <c:v>7.3700000000000002E-2</c:v>
                </c:pt>
                <c:pt idx="5878">
                  <c:v>5.57E-2</c:v>
                </c:pt>
                <c:pt idx="5879">
                  <c:v>1.8599999999999998E-2</c:v>
                </c:pt>
                <c:pt idx="5880">
                  <c:v>0.16669999999999999</c:v>
                </c:pt>
                <c:pt idx="5881">
                  <c:v>0.16669999999999999</c:v>
                </c:pt>
                <c:pt idx="5882">
                  <c:v>0.16669999999999999</c:v>
                </c:pt>
                <c:pt idx="5883">
                  <c:v>1.6500000000000001E-2</c:v>
                </c:pt>
                <c:pt idx="5884">
                  <c:v>3.2000000000000001E-2</c:v>
                </c:pt>
                <c:pt idx="5885">
                  <c:v>6.1899999999999997E-2</c:v>
                </c:pt>
                <c:pt idx="5886">
                  <c:v>0.30409999999999998</c:v>
                </c:pt>
                <c:pt idx="5887">
                  <c:v>7.0099999999999996E-2</c:v>
                </c:pt>
                <c:pt idx="5888">
                  <c:v>0.16669999999999999</c:v>
                </c:pt>
                <c:pt idx="5889">
                  <c:v>1.03E-2</c:v>
                </c:pt>
                <c:pt idx="5890">
                  <c:v>0.16669999999999999</c:v>
                </c:pt>
                <c:pt idx="5891">
                  <c:v>0.16669999999999999</c:v>
                </c:pt>
                <c:pt idx="5892">
                  <c:v>1.8599999999999998E-2</c:v>
                </c:pt>
                <c:pt idx="5893">
                  <c:v>0.16669999999999999</c:v>
                </c:pt>
                <c:pt idx="5894">
                  <c:v>0.16669999999999999</c:v>
                </c:pt>
                <c:pt idx="5895">
                  <c:v>0.1371</c:v>
                </c:pt>
                <c:pt idx="5896">
                  <c:v>0.16669999999999999</c:v>
                </c:pt>
                <c:pt idx="5897">
                  <c:v>0.16669999999999999</c:v>
                </c:pt>
                <c:pt idx="5898">
                  <c:v>7.22E-2</c:v>
                </c:pt>
                <c:pt idx="5899">
                  <c:v>0.16669999999999999</c:v>
                </c:pt>
                <c:pt idx="5900">
                  <c:v>6.6000000000000003E-2</c:v>
                </c:pt>
                <c:pt idx="5901">
                  <c:v>0.16669999999999999</c:v>
                </c:pt>
                <c:pt idx="5902">
                  <c:v>4.1000000000000003E-3</c:v>
                </c:pt>
                <c:pt idx="5903">
                  <c:v>6.6000000000000003E-2</c:v>
                </c:pt>
                <c:pt idx="5904">
                  <c:v>0.16669999999999999</c:v>
                </c:pt>
                <c:pt idx="5905">
                  <c:v>0.16669999999999999</c:v>
                </c:pt>
                <c:pt idx="5906">
                  <c:v>0.16669999999999999</c:v>
                </c:pt>
                <c:pt idx="5907">
                  <c:v>0.16669999999999999</c:v>
                </c:pt>
                <c:pt idx="5908">
                  <c:v>0.16669999999999999</c:v>
                </c:pt>
                <c:pt idx="5909">
                  <c:v>0.1041</c:v>
                </c:pt>
                <c:pt idx="5910">
                  <c:v>0.16669999999999999</c:v>
                </c:pt>
                <c:pt idx="5911">
                  <c:v>0.2041</c:v>
                </c:pt>
                <c:pt idx="5912">
                  <c:v>6.4899999999999999E-2</c:v>
                </c:pt>
                <c:pt idx="5913">
                  <c:v>0.33400000000000002</c:v>
                </c:pt>
                <c:pt idx="5914">
                  <c:v>0.16669999999999999</c:v>
                </c:pt>
                <c:pt idx="5915">
                  <c:v>4.1200000000000001E-2</c:v>
                </c:pt>
                <c:pt idx="5916">
                  <c:v>1.24E-2</c:v>
                </c:pt>
                <c:pt idx="5917">
                  <c:v>0.18559999999999999</c:v>
                </c:pt>
                <c:pt idx="5918">
                  <c:v>0.16669999999999999</c:v>
                </c:pt>
                <c:pt idx="5919">
                  <c:v>0.16669999999999999</c:v>
                </c:pt>
                <c:pt idx="5920">
                  <c:v>0.1237</c:v>
                </c:pt>
                <c:pt idx="5921">
                  <c:v>0.16669999999999999</c:v>
                </c:pt>
                <c:pt idx="5922">
                  <c:v>0.16669999999999999</c:v>
                </c:pt>
                <c:pt idx="5923">
                  <c:v>0.16669999999999999</c:v>
                </c:pt>
                <c:pt idx="5924">
                  <c:v>0.16669999999999999</c:v>
                </c:pt>
                <c:pt idx="5925">
                  <c:v>0.16669999999999999</c:v>
                </c:pt>
                <c:pt idx="5926">
                  <c:v>0.16669999999999999</c:v>
                </c:pt>
                <c:pt idx="5927">
                  <c:v>1.03E-2</c:v>
                </c:pt>
                <c:pt idx="5928">
                  <c:v>0.16669999999999999</c:v>
                </c:pt>
                <c:pt idx="5929">
                  <c:v>0.13919999999999999</c:v>
                </c:pt>
                <c:pt idx="5930">
                  <c:v>0.16289999999999999</c:v>
                </c:pt>
                <c:pt idx="5931">
                  <c:v>0.16669999999999999</c:v>
                </c:pt>
                <c:pt idx="5932">
                  <c:v>0.16669999999999999</c:v>
                </c:pt>
                <c:pt idx="5933">
                  <c:v>0.16669999999999999</c:v>
                </c:pt>
                <c:pt idx="5934">
                  <c:v>9.2799999999999994E-2</c:v>
                </c:pt>
                <c:pt idx="5935">
                  <c:v>0.14849999999999999</c:v>
                </c:pt>
                <c:pt idx="5936">
                  <c:v>0.184</c:v>
                </c:pt>
                <c:pt idx="5937">
                  <c:v>0.25979999999999998</c:v>
                </c:pt>
                <c:pt idx="5938">
                  <c:v>0.16669999999999999</c:v>
                </c:pt>
                <c:pt idx="5939">
                  <c:v>0.16669999999999999</c:v>
                </c:pt>
                <c:pt idx="5940">
                  <c:v>8.2500000000000004E-2</c:v>
                </c:pt>
                <c:pt idx="5941">
                  <c:v>0.16669999999999999</c:v>
                </c:pt>
                <c:pt idx="5942">
                  <c:v>0.16669999999999999</c:v>
                </c:pt>
                <c:pt idx="5943">
                  <c:v>0.16669999999999999</c:v>
                </c:pt>
                <c:pt idx="5944">
                  <c:v>6.1899999999999997E-2</c:v>
                </c:pt>
                <c:pt idx="5945">
                  <c:v>0.16669999999999999</c:v>
                </c:pt>
                <c:pt idx="5946">
                  <c:v>7.22E-2</c:v>
                </c:pt>
                <c:pt idx="5947">
                  <c:v>8.2000000000000007E-3</c:v>
                </c:pt>
                <c:pt idx="5948">
                  <c:v>0.16669999999999999</c:v>
                </c:pt>
                <c:pt idx="5949">
                  <c:v>0.16669999999999999</c:v>
                </c:pt>
                <c:pt idx="5950">
                  <c:v>0.16669999999999999</c:v>
                </c:pt>
                <c:pt idx="5951">
                  <c:v>2.47E-2</c:v>
                </c:pt>
                <c:pt idx="5952">
                  <c:v>0.16669999999999999</c:v>
                </c:pt>
                <c:pt idx="5953">
                  <c:v>0.16669999999999999</c:v>
                </c:pt>
                <c:pt idx="5954">
                  <c:v>0.16669999999999999</c:v>
                </c:pt>
                <c:pt idx="5955">
                  <c:v>8.0699999999999994E-2</c:v>
                </c:pt>
                <c:pt idx="5956">
                  <c:v>0.16669999999999999</c:v>
                </c:pt>
                <c:pt idx="5957">
                  <c:v>0.38140000000000002</c:v>
                </c:pt>
                <c:pt idx="5958">
                  <c:v>0.16669999999999999</c:v>
                </c:pt>
                <c:pt idx="5959">
                  <c:v>0.16669999999999999</c:v>
                </c:pt>
                <c:pt idx="5960">
                  <c:v>9.69E-2</c:v>
                </c:pt>
                <c:pt idx="5961">
                  <c:v>0.16669999999999999</c:v>
                </c:pt>
                <c:pt idx="5962">
                  <c:v>0.1113</c:v>
                </c:pt>
                <c:pt idx="5963">
                  <c:v>6.1899999999999997E-2</c:v>
                </c:pt>
                <c:pt idx="5964">
                  <c:v>0.16669999999999999</c:v>
                </c:pt>
                <c:pt idx="5965">
                  <c:v>0.13300000000000001</c:v>
                </c:pt>
                <c:pt idx="5966">
                  <c:v>0.16669999999999999</c:v>
                </c:pt>
                <c:pt idx="5967">
                  <c:v>0.16669999999999999</c:v>
                </c:pt>
                <c:pt idx="5968">
                  <c:v>0.32369999999999999</c:v>
                </c:pt>
                <c:pt idx="5969">
                  <c:v>1.24E-2</c:v>
                </c:pt>
                <c:pt idx="5970">
                  <c:v>0.14849999999999999</c:v>
                </c:pt>
                <c:pt idx="5971">
                  <c:v>0.16669999999999999</c:v>
                </c:pt>
                <c:pt idx="5972">
                  <c:v>0.31440000000000001</c:v>
                </c:pt>
                <c:pt idx="5973">
                  <c:v>9.3799999999999994E-2</c:v>
                </c:pt>
                <c:pt idx="5974">
                  <c:v>0.32990000000000003</c:v>
                </c:pt>
                <c:pt idx="5975">
                  <c:v>0.16669999999999999</c:v>
                </c:pt>
                <c:pt idx="5976">
                  <c:v>0.28760000000000002</c:v>
                </c:pt>
                <c:pt idx="5977">
                  <c:v>0.16669999999999999</c:v>
                </c:pt>
                <c:pt idx="5978">
                  <c:v>0.16669999999999999</c:v>
                </c:pt>
                <c:pt idx="5979">
                  <c:v>3.0999999999999999E-3</c:v>
                </c:pt>
                <c:pt idx="5980">
                  <c:v>0.16669999999999999</c:v>
                </c:pt>
                <c:pt idx="5981">
                  <c:v>0.25459999999999999</c:v>
                </c:pt>
                <c:pt idx="5982">
                  <c:v>9.0700000000000003E-2</c:v>
                </c:pt>
                <c:pt idx="5983">
                  <c:v>0.16669999999999999</c:v>
                </c:pt>
                <c:pt idx="5984">
                  <c:v>0.16669999999999999</c:v>
                </c:pt>
                <c:pt idx="5985">
                  <c:v>9.2799999999999994E-2</c:v>
                </c:pt>
                <c:pt idx="5986">
                  <c:v>0.16669999999999999</c:v>
                </c:pt>
                <c:pt idx="5987">
                  <c:v>6.9099999999999995E-2</c:v>
                </c:pt>
                <c:pt idx="5988">
                  <c:v>0.35260000000000002</c:v>
                </c:pt>
                <c:pt idx="5989">
                  <c:v>0.1237</c:v>
                </c:pt>
                <c:pt idx="5990">
                  <c:v>0.16669999999999999</c:v>
                </c:pt>
                <c:pt idx="5991">
                  <c:v>1.6500000000000001E-2</c:v>
                </c:pt>
                <c:pt idx="5992">
                  <c:v>1.8599999999999998E-2</c:v>
                </c:pt>
                <c:pt idx="5993">
                  <c:v>0.16669999999999999</c:v>
                </c:pt>
                <c:pt idx="5994">
                  <c:v>2.1600000000000001E-2</c:v>
                </c:pt>
                <c:pt idx="5995">
                  <c:v>8.2000000000000007E-3</c:v>
                </c:pt>
                <c:pt idx="5996">
                  <c:v>5.8799999999999998E-2</c:v>
                </c:pt>
                <c:pt idx="5997">
                  <c:v>7.1999999999999998E-3</c:v>
                </c:pt>
                <c:pt idx="5998">
                  <c:v>0.16669999999999999</c:v>
                </c:pt>
                <c:pt idx="5999">
                  <c:v>8.2500000000000004E-2</c:v>
                </c:pt>
                <c:pt idx="6000">
                  <c:v>0.16669999999999999</c:v>
                </c:pt>
                <c:pt idx="6001">
                  <c:v>0.16669999999999999</c:v>
                </c:pt>
                <c:pt idx="6002">
                  <c:v>2.0999999999999999E-3</c:v>
                </c:pt>
                <c:pt idx="6003">
                  <c:v>0.16669999999999999</c:v>
                </c:pt>
                <c:pt idx="6004">
                  <c:v>0.16669999999999999</c:v>
                </c:pt>
                <c:pt idx="6005">
                  <c:v>8.14E-2</c:v>
                </c:pt>
                <c:pt idx="6006">
                  <c:v>0.16669999999999999</c:v>
                </c:pt>
                <c:pt idx="6007">
                  <c:v>0.16669999999999999</c:v>
                </c:pt>
                <c:pt idx="6008">
                  <c:v>0.25769999999999998</c:v>
                </c:pt>
                <c:pt idx="6009">
                  <c:v>0.16669999999999999</c:v>
                </c:pt>
                <c:pt idx="6010">
                  <c:v>0.16669999999999999</c:v>
                </c:pt>
                <c:pt idx="6011">
                  <c:v>0.16669999999999999</c:v>
                </c:pt>
                <c:pt idx="6012">
                  <c:v>0.1216</c:v>
                </c:pt>
                <c:pt idx="6013">
                  <c:v>0.16669999999999999</c:v>
                </c:pt>
                <c:pt idx="6014">
                  <c:v>0.16669999999999999</c:v>
                </c:pt>
                <c:pt idx="6015">
                  <c:v>0.16669999999999999</c:v>
                </c:pt>
                <c:pt idx="6016">
                  <c:v>0.16669999999999999</c:v>
                </c:pt>
                <c:pt idx="6017">
                  <c:v>8.2500000000000004E-2</c:v>
                </c:pt>
                <c:pt idx="6018">
                  <c:v>0.16669999999999999</c:v>
                </c:pt>
                <c:pt idx="6019">
                  <c:v>6.1899999999999997E-2</c:v>
                </c:pt>
                <c:pt idx="6020">
                  <c:v>8.0399999999999999E-2</c:v>
                </c:pt>
                <c:pt idx="6021">
                  <c:v>9.7600000000000006E-2</c:v>
                </c:pt>
                <c:pt idx="6022">
                  <c:v>0.16669999999999999</c:v>
                </c:pt>
                <c:pt idx="6023">
                  <c:v>0.2278</c:v>
                </c:pt>
                <c:pt idx="6024">
                  <c:v>0.1845</c:v>
                </c:pt>
                <c:pt idx="6025">
                  <c:v>0.16669999999999999</c:v>
                </c:pt>
                <c:pt idx="6026">
                  <c:v>0.16669999999999999</c:v>
                </c:pt>
                <c:pt idx="6027">
                  <c:v>0.16669999999999999</c:v>
                </c:pt>
                <c:pt idx="6028">
                  <c:v>4.1200000000000001E-2</c:v>
                </c:pt>
                <c:pt idx="6029">
                  <c:v>0.16489999999999999</c:v>
                </c:pt>
                <c:pt idx="6030">
                  <c:v>0.16669999999999999</c:v>
                </c:pt>
                <c:pt idx="6031">
                  <c:v>0.1113</c:v>
                </c:pt>
                <c:pt idx="6032">
                  <c:v>0.16669999999999999</c:v>
                </c:pt>
                <c:pt idx="6033">
                  <c:v>0.14949999999999999</c:v>
                </c:pt>
                <c:pt idx="6034">
                  <c:v>4.1000000000000003E-3</c:v>
                </c:pt>
                <c:pt idx="6035">
                  <c:v>0.16669999999999999</c:v>
                </c:pt>
                <c:pt idx="6036">
                  <c:v>0.16669999999999999</c:v>
                </c:pt>
                <c:pt idx="6037">
                  <c:v>0.15670000000000001</c:v>
                </c:pt>
                <c:pt idx="6038">
                  <c:v>0.16669999999999999</c:v>
                </c:pt>
                <c:pt idx="6039">
                  <c:v>6.4899999999999999E-2</c:v>
                </c:pt>
                <c:pt idx="6040">
                  <c:v>0.16669999999999999</c:v>
                </c:pt>
                <c:pt idx="6041">
                  <c:v>8.2500000000000004E-2</c:v>
                </c:pt>
                <c:pt idx="6042">
                  <c:v>0.13400000000000001</c:v>
                </c:pt>
                <c:pt idx="6043">
                  <c:v>0.16669999999999999</c:v>
                </c:pt>
                <c:pt idx="6044">
                  <c:v>0.16669999999999999</c:v>
                </c:pt>
                <c:pt idx="6045">
                  <c:v>0.3866</c:v>
                </c:pt>
                <c:pt idx="6046">
                  <c:v>0.1227</c:v>
                </c:pt>
                <c:pt idx="6047">
                  <c:v>0.16669999999999999</c:v>
                </c:pt>
                <c:pt idx="6048">
                  <c:v>0.11550000000000001</c:v>
                </c:pt>
                <c:pt idx="6049">
                  <c:v>0.16669999999999999</c:v>
                </c:pt>
                <c:pt idx="6050">
                  <c:v>0.16669999999999999</c:v>
                </c:pt>
                <c:pt idx="6051">
                  <c:v>0.16669999999999999</c:v>
                </c:pt>
                <c:pt idx="6052">
                  <c:v>1.83E-2</c:v>
                </c:pt>
                <c:pt idx="6053">
                  <c:v>4.9500000000000002E-2</c:v>
                </c:pt>
                <c:pt idx="6054">
                  <c:v>0.16669999999999999</c:v>
                </c:pt>
                <c:pt idx="6055">
                  <c:v>0.16669999999999999</c:v>
                </c:pt>
                <c:pt idx="6056">
                  <c:v>8.0399999999999999E-2</c:v>
                </c:pt>
                <c:pt idx="6057">
                  <c:v>0.16669999999999999</c:v>
                </c:pt>
                <c:pt idx="6058">
                  <c:v>8.5599999999999996E-2</c:v>
                </c:pt>
                <c:pt idx="6059">
                  <c:v>0.16669999999999999</c:v>
                </c:pt>
                <c:pt idx="6060">
                  <c:v>7.6799999999999993E-2</c:v>
                </c:pt>
                <c:pt idx="6061">
                  <c:v>0.16669999999999999</c:v>
                </c:pt>
                <c:pt idx="6062">
                  <c:v>0.1361</c:v>
                </c:pt>
                <c:pt idx="6063">
                  <c:v>0.34949999999999998</c:v>
                </c:pt>
                <c:pt idx="6064">
                  <c:v>0.16669999999999999</c:v>
                </c:pt>
                <c:pt idx="6065">
                  <c:v>6.3899999999999998E-2</c:v>
                </c:pt>
                <c:pt idx="6066">
                  <c:v>0.17730000000000001</c:v>
                </c:pt>
                <c:pt idx="6067">
                  <c:v>0.16669999999999999</c:v>
                </c:pt>
                <c:pt idx="6068">
                  <c:v>0.16669999999999999</c:v>
                </c:pt>
                <c:pt idx="6069">
                  <c:v>6.8000000000000005E-2</c:v>
                </c:pt>
                <c:pt idx="6070">
                  <c:v>1</c:v>
                </c:pt>
                <c:pt idx="6071">
                  <c:v>0.16669999999999999</c:v>
                </c:pt>
                <c:pt idx="6072">
                  <c:v>0.16669999999999999</c:v>
                </c:pt>
                <c:pt idx="6073">
                  <c:v>0.24740000000000001</c:v>
                </c:pt>
                <c:pt idx="6074">
                  <c:v>0.4985</c:v>
                </c:pt>
                <c:pt idx="6075">
                  <c:v>0.16669999999999999</c:v>
                </c:pt>
                <c:pt idx="6076">
                  <c:v>0.16669999999999999</c:v>
                </c:pt>
                <c:pt idx="6077">
                  <c:v>6.1999999999999998E-3</c:v>
                </c:pt>
                <c:pt idx="6078">
                  <c:v>0.16669999999999999</c:v>
                </c:pt>
                <c:pt idx="6079">
                  <c:v>7.4200000000000002E-2</c:v>
                </c:pt>
                <c:pt idx="6080">
                  <c:v>5.3100000000000001E-2</c:v>
                </c:pt>
                <c:pt idx="6081">
                  <c:v>0.16669999999999999</c:v>
                </c:pt>
                <c:pt idx="6082">
                  <c:v>0.16669999999999999</c:v>
                </c:pt>
                <c:pt idx="6083">
                  <c:v>0.16669999999999999</c:v>
                </c:pt>
                <c:pt idx="6084">
                  <c:v>2.9899999999999999E-2</c:v>
                </c:pt>
                <c:pt idx="6085">
                  <c:v>0.16669999999999999</c:v>
                </c:pt>
                <c:pt idx="6086">
                  <c:v>0.16669999999999999</c:v>
                </c:pt>
                <c:pt idx="6087">
                  <c:v>0.16669999999999999</c:v>
                </c:pt>
                <c:pt idx="6088">
                  <c:v>0.1196</c:v>
                </c:pt>
                <c:pt idx="6089">
                  <c:v>0.16669999999999999</c:v>
                </c:pt>
                <c:pt idx="6090">
                  <c:v>0.16669999999999999</c:v>
                </c:pt>
                <c:pt idx="6091">
                  <c:v>0.28660000000000002</c:v>
                </c:pt>
                <c:pt idx="6092">
                  <c:v>0.16669999999999999</c:v>
                </c:pt>
                <c:pt idx="6093">
                  <c:v>0.16669999999999999</c:v>
                </c:pt>
                <c:pt idx="6094">
                  <c:v>0.1031</c:v>
                </c:pt>
                <c:pt idx="6095">
                  <c:v>1.24E-2</c:v>
                </c:pt>
                <c:pt idx="6096">
                  <c:v>0.14230000000000001</c:v>
                </c:pt>
                <c:pt idx="6097">
                  <c:v>0.16669999999999999</c:v>
                </c:pt>
                <c:pt idx="6098">
                  <c:v>0.22470000000000001</c:v>
                </c:pt>
                <c:pt idx="6099">
                  <c:v>0.16669999999999999</c:v>
                </c:pt>
                <c:pt idx="6100">
                  <c:v>0.16669999999999999</c:v>
                </c:pt>
                <c:pt idx="6101">
                  <c:v>0.40720000000000001</c:v>
                </c:pt>
                <c:pt idx="6102">
                  <c:v>0.15260000000000001</c:v>
                </c:pt>
                <c:pt idx="6103">
                  <c:v>0.18659999999999999</c:v>
                </c:pt>
                <c:pt idx="6104">
                  <c:v>0.16669999999999999</c:v>
                </c:pt>
                <c:pt idx="6105">
                  <c:v>0.16669999999999999</c:v>
                </c:pt>
                <c:pt idx="6106">
                  <c:v>0.19789999999999999</c:v>
                </c:pt>
                <c:pt idx="6107">
                  <c:v>0.16669999999999999</c:v>
                </c:pt>
                <c:pt idx="6108">
                  <c:v>0.16669999999999999</c:v>
                </c:pt>
                <c:pt idx="6109">
                  <c:v>0.16669999999999999</c:v>
                </c:pt>
                <c:pt idx="6110">
                  <c:v>6.8000000000000005E-2</c:v>
                </c:pt>
                <c:pt idx="6111">
                  <c:v>0.13350000000000001</c:v>
                </c:pt>
                <c:pt idx="6112">
                  <c:v>0.16669999999999999</c:v>
                </c:pt>
                <c:pt idx="6113">
                  <c:v>0.34539999999999998</c:v>
                </c:pt>
                <c:pt idx="6114">
                  <c:v>1.8599999999999998E-2</c:v>
                </c:pt>
                <c:pt idx="6115">
                  <c:v>0.16669999999999999</c:v>
                </c:pt>
                <c:pt idx="6116">
                  <c:v>9.2799999999999994E-2</c:v>
                </c:pt>
                <c:pt idx="6117">
                  <c:v>0.16669999999999999</c:v>
                </c:pt>
                <c:pt idx="6118">
                  <c:v>0.16669999999999999</c:v>
                </c:pt>
                <c:pt idx="6119">
                  <c:v>0.16669999999999999</c:v>
                </c:pt>
                <c:pt idx="6120">
                  <c:v>0.16669999999999999</c:v>
                </c:pt>
                <c:pt idx="6121">
                  <c:v>0.16669999999999999</c:v>
                </c:pt>
                <c:pt idx="6122">
                  <c:v>0.16669999999999999</c:v>
                </c:pt>
                <c:pt idx="6123">
                  <c:v>1.9599999999999999E-2</c:v>
                </c:pt>
                <c:pt idx="6124">
                  <c:v>7.4200000000000002E-2</c:v>
                </c:pt>
                <c:pt idx="6125">
                  <c:v>0.18659999999999999</c:v>
                </c:pt>
                <c:pt idx="6126">
                  <c:v>0.16669999999999999</c:v>
                </c:pt>
                <c:pt idx="6127">
                  <c:v>0.16669999999999999</c:v>
                </c:pt>
                <c:pt idx="6128">
                  <c:v>0.16669999999999999</c:v>
                </c:pt>
                <c:pt idx="6129">
                  <c:v>7.4200000000000002E-2</c:v>
                </c:pt>
                <c:pt idx="6130">
                  <c:v>8.2500000000000004E-2</c:v>
                </c:pt>
                <c:pt idx="6131">
                  <c:v>6.4399999999999999E-2</c:v>
                </c:pt>
                <c:pt idx="6132">
                  <c:v>0.16669999999999999</c:v>
                </c:pt>
                <c:pt idx="6133">
                  <c:v>0.16669999999999999</c:v>
                </c:pt>
                <c:pt idx="6134">
                  <c:v>0.16669999999999999</c:v>
                </c:pt>
                <c:pt idx="6135">
                  <c:v>0.16389999999999999</c:v>
                </c:pt>
                <c:pt idx="6136">
                  <c:v>0.16669999999999999</c:v>
                </c:pt>
                <c:pt idx="6137">
                  <c:v>5.67E-2</c:v>
                </c:pt>
                <c:pt idx="6138">
                  <c:v>1.6500000000000001E-2</c:v>
                </c:pt>
                <c:pt idx="6139">
                  <c:v>0.16669999999999999</c:v>
                </c:pt>
                <c:pt idx="6140">
                  <c:v>7.22E-2</c:v>
                </c:pt>
                <c:pt idx="6141">
                  <c:v>0.16669999999999999</c:v>
                </c:pt>
                <c:pt idx="6142">
                  <c:v>9.2799999999999994E-2</c:v>
                </c:pt>
                <c:pt idx="6143">
                  <c:v>0.16669999999999999</c:v>
                </c:pt>
                <c:pt idx="6144">
                  <c:v>0.1278</c:v>
                </c:pt>
                <c:pt idx="6145">
                  <c:v>0.16669999999999999</c:v>
                </c:pt>
                <c:pt idx="6146">
                  <c:v>0.16669999999999999</c:v>
                </c:pt>
                <c:pt idx="6147">
                  <c:v>0.14849999999999999</c:v>
                </c:pt>
                <c:pt idx="6148">
                  <c:v>0.16669999999999999</c:v>
                </c:pt>
                <c:pt idx="6149">
                  <c:v>0.16669999999999999</c:v>
                </c:pt>
                <c:pt idx="6150">
                  <c:v>1.8599999999999998E-2</c:v>
                </c:pt>
                <c:pt idx="6151">
                  <c:v>0.1113</c:v>
                </c:pt>
                <c:pt idx="6152">
                  <c:v>0.16669999999999999</c:v>
                </c:pt>
                <c:pt idx="6153">
                  <c:v>0.1124</c:v>
                </c:pt>
                <c:pt idx="6154">
                  <c:v>2.3699999999999999E-2</c:v>
                </c:pt>
                <c:pt idx="6155">
                  <c:v>0.16669999999999999</c:v>
                </c:pt>
                <c:pt idx="6156">
                  <c:v>0.16669999999999999</c:v>
                </c:pt>
                <c:pt idx="6157">
                  <c:v>0.14849999999999999</c:v>
                </c:pt>
                <c:pt idx="6158">
                  <c:v>0.16669999999999999</c:v>
                </c:pt>
                <c:pt idx="6159">
                  <c:v>9.9500000000000005E-2</c:v>
                </c:pt>
                <c:pt idx="6160">
                  <c:v>0.16669999999999999</c:v>
                </c:pt>
                <c:pt idx="6161">
                  <c:v>0.16669999999999999</c:v>
                </c:pt>
                <c:pt idx="6162">
                  <c:v>0.16669999999999999</c:v>
                </c:pt>
                <c:pt idx="6163">
                  <c:v>0.16669999999999999</c:v>
                </c:pt>
                <c:pt idx="6164">
                  <c:v>0.16669999999999999</c:v>
                </c:pt>
                <c:pt idx="6165">
                  <c:v>0.1835</c:v>
                </c:pt>
                <c:pt idx="6166">
                  <c:v>0.16669999999999999</c:v>
                </c:pt>
                <c:pt idx="6167">
                  <c:v>0.16669999999999999</c:v>
                </c:pt>
                <c:pt idx="6168">
                  <c:v>0.16669999999999999</c:v>
                </c:pt>
                <c:pt idx="6169">
                  <c:v>0.16669999999999999</c:v>
                </c:pt>
                <c:pt idx="6170">
                  <c:v>0.16669999999999999</c:v>
                </c:pt>
                <c:pt idx="6171">
                  <c:v>0.16669999999999999</c:v>
                </c:pt>
                <c:pt idx="6172">
                  <c:v>4.1200000000000001E-2</c:v>
                </c:pt>
                <c:pt idx="6173">
                  <c:v>0.16669999999999999</c:v>
                </c:pt>
                <c:pt idx="6174">
                  <c:v>4.9500000000000002E-2</c:v>
                </c:pt>
                <c:pt idx="6175">
                  <c:v>7.4200000000000002E-2</c:v>
                </c:pt>
                <c:pt idx="6176">
                  <c:v>0.1794</c:v>
                </c:pt>
                <c:pt idx="6177">
                  <c:v>0.16669999999999999</c:v>
                </c:pt>
                <c:pt idx="6178">
                  <c:v>1E-3</c:v>
                </c:pt>
                <c:pt idx="6179">
                  <c:v>0.16669999999999999</c:v>
                </c:pt>
                <c:pt idx="6180">
                  <c:v>0.16669999999999999</c:v>
                </c:pt>
                <c:pt idx="6181">
                  <c:v>0.16669999999999999</c:v>
                </c:pt>
                <c:pt idx="6182">
                  <c:v>0.16669999999999999</c:v>
                </c:pt>
                <c:pt idx="6183">
                  <c:v>0.2399</c:v>
                </c:pt>
                <c:pt idx="6184">
                  <c:v>0.1454</c:v>
                </c:pt>
                <c:pt idx="6185">
                  <c:v>0.16669999999999999</c:v>
                </c:pt>
                <c:pt idx="6186">
                  <c:v>0.25209999999999999</c:v>
                </c:pt>
                <c:pt idx="6187">
                  <c:v>6.1899999999999997E-2</c:v>
                </c:pt>
                <c:pt idx="6188">
                  <c:v>1.8599999999999998E-2</c:v>
                </c:pt>
                <c:pt idx="6189">
                  <c:v>0.16669999999999999</c:v>
                </c:pt>
                <c:pt idx="6190">
                  <c:v>0.1113</c:v>
                </c:pt>
                <c:pt idx="6191">
                  <c:v>0.16669999999999999</c:v>
                </c:pt>
                <c:pt idx="6192">
                  <c:v>5.7700000000000001E-2</c:v>
                </c:pt>
                <c:pt idx="6193">
                  <c:v>0.16669999999999999</c:v>
                </c:pt>
                <c:pt idx="6194">
                  <c:v>0.16669999999999999</c:v>
                </c:pt>
                <c:pt idx="6195">
                  <c:v>0.16669999999999999</c:v>
                </c:pt>
                <c:pt idx="6196">
                  <c:v>0.16669999999999999</c:v>
                </c:pt>
                <c:pt idx="6197">
                  <c:v>0.26800000000000002</c:v>
                </c:pt>
                <c:pt idx="6198">
                  <c:v>1.8599999999999998E-2</c:v>
                </c:pt>
                <c:pt idx="6199">
                  <c:v>0.16669999999999999</c:v>
                </c:pt>
                <c:pt idx="6200">
                  <c:v>0.16669999999999999</c:v>
                </c:pt>
                <c:pt idx="6201">
                  <c:v>0.16669999999999999</c:v>
                </c:pt>
                <c:pt idx="6202">
                  <c:v>8.2000000000000007E-3</c:v>
                </c:pt>
                <c:pt idx="6203">
                  <c:v>2.3699999999999999E-2</c:v>
                </c:pt>
                <c:pt idx="6204">
                  <c:v>0.1237</c:v>
                </c:pt>
                <c:pt idx="6205">
                  <c:v>0.16669999999999999</c:v>
                </c:pt>
                <c:pt idx="6206">
                  <c:v>0.16669999999999999</c:v>
                </c:pt>
                <c:pt idx="6207">
                  <c:v>8.2500000000000004E-2</c:v>
                </c:pt>
                <c:pt idx="6208">
                  <c:v>9.2999999999999992E-3</c:v>
                </c:pt>
                <c:pt idx="6209">
                  <c:v>0.16669999999999999</c:v>
                </c:pt>
                <c:pt idx="6210">
                  <c:v>0.16669999999999999</c:v>
                </c:pt>
                <c:pt idx="6211">
                  <c:v>0.1925</c:v>
                </c:pt>
                <c:pt idx="6212">
                  <c:v>9.2799999999999994E-2</c:v>
                </c:pt>
                <c:pt idx="6213">
                  <c:v>0.16669999999999999</c:v>
                </c:pt>
                <c:pt idx="6214">
                  <c:v>0.1227</c:v>
                </c:pt>
                <c:pt idx="6215">
                  <c:v>9.2799999999999994E-2</c:v>
                </c:pt>
                <c:pt idx="6216">
                  <c:v>0.16669999999999999</c:v>
                </c:pt>
                <c:pt idx="6217">
                  <c:v>0.16669999999999999</c:v>
                </c:pt>
                <c:pt idx="6218">
                  <c:v>0.16669999999999999</c:v>
                </c:pt>
                <c:pt idx="6219">
                  <c:v>7.5300000000000006E-2</c:v>
                </c:pt>
                <c:pt idx="6220">
                  <c:v>0.1278</c:v>
                </c:pt>
                <c:pt idx="6221">
                  <c:v>0.16669999999999999</c:v>
                </c:pt>
                <c:pt idx="6222">
                  <c:v>0.16669999999999999</c:v>
                </c:pt>
                <c:pt idx="6223">
                  <c:v>0.16669999999999999</c:v>
                </c:pt>
                <c:pt idx="6224">
                  <c:v>0.16669999999999999</c:v>
                </c:pt>
                <c:pt idx="6225">
                  <c:v>8.2500000000000004E-2</c:v>
                </c:pt>
                <c:pt idx="6226">
                  <c:v>7.4200000000000002E-2</c:v>
                </c:pt>
                <c:pt idx="6227">
                  <c:v>6.1899999999999997E-2</c:v>
                </c:pt>
                <c:pt idx="6228">
                  <c:v>0.16669999999999999</c:v>
                </c:pt>
                <c:pt idx="6229">
                  <c:v>9.2799999999999994E-2</c:v>
                </c:pt>
                <c:pt idx="6230">
                  <c:v>7.3200000000000001E-2</c:v>
                </c:pt>
                <c:pt idx="6231">
                  <c:v>8.6099999999999996E-2</c:v>
                </c:pt>
                <c:pt idx="6232">
                  <c:v>1.55E-2</c:v>
                </c:pt>
                <c:pt idx="6233">
                  <c:v>0.2412</c:v>
                </c:pt>
                <c:pt idx="6234">
                  <c:v>0.16669999999999999</c:v>
                </c:pt>
                <c:pt idx="6235">
                  <c:v>0.16669999999999999</c:v>
                </c:pt>
                <c:pt idx="6236">
                  <c:v>5.8799999999999998E-2</c:v>
                </c:pt>
                <c:pt idx="6237">
                  <c:v>0.16669999999999999</c:v>
                </c:pt>
                <c:pt idx="6238">
                  <c:v>0.16669999999999999</c:v>
                </c:pt>
                <c:pt idx="6239">
                  <c:v>0.16669999999999999</c:v>
                </c:pt>
                <c:pt idx="6240">
                  <c:v>9.69E-2</c:v>
                </c:pt>
                <c:pt idx="6241">
                  <c:v>0.16669999999999999</c:v>
                </c:pt>
                <c:pt idx="6242">
                  <c:v>0.20619999999999999</c:v>
                </c:pt>
                <c:pt idx="6243">
                  <c:v>0.16669999999999999</c:v>
                </c:pt>
                <c:pt idx="6244">
                  <c:v>0.1227</c:v>
                </c:pt>
                <c:pt idx="6245">
                  <c:v>0.1134</c:v>
                </c:pt>
                <c:pt idx="6246">
                  <c:v>0.16669999999999999</c:v>
                </c:pt>
                <c:pt idx="6247">
                  <c:v>0.16669999999999999</c:v>
                </c:pt>
                <c:pt idx="6248">
                  <c:v>0.1</c:v>
                </c:pt>
                <c:pt idx="6249">
                  <c:v>8.3500000000000005E-2</c:v>
                </c:pt>
                <c:pt idx="6250">
                  <c:v>0.21029999999999999</c:v>
                </c:pt>
                <c:pt idx="6251">
                  <c:v>0.16669999999999999</c:v>
                </c:pt>
                <c:pt idx="6252">
                  <c:v>6.1899999999999997E-2</c:v>
                </c:pt>
                <c:pt idx="6253">
                  <c:v>0.16669999999999999</c:v>
                </c:pt>
                <c:pt idx="6254">
                  <c:v>0.16669999999999999</c:v>
                </c:pt>
                <c:pt idx="6255">
                  <c:v>6.1899999999999997E-2</c:v>
                </c:pt>
                <c:pt idx="6256">
                  <c:v>0.16669999999999999</c:v>
                </c:pt>
                <c:pt idx="6257">
                  <c:v>0.1124</c:v>
                </c:pt>
                <c:pt idx="6258">
                  <c:v>0.16669999999999999</c:v>
                </c:pt>
                <c:pt idx="6259">
                  <c:v>0.16669999999999999</c:v>
                </c:pt>
                <c:pt idx="6260">
                  <c:v>0.16669999999999999</c:v>
                </c:pt>
                <c:pt idx="6261">
                  <c:v>6.6000000000000003E-2</c:v>
                </c:pt>
                <c:pt idx="6262">
                  <c:v>0.16669999999999999</c:v>
                </c:pt>
                <c:pt idx="6263">
                  <c:v>2.47E-2</c:v>
                </c:pt>
                <c:pt idx="6264">
                  <c:v>2.8899999999999999E-2</c:v>
                </c:pt>
                <c:pt idx="6265">
                  <c:v>6.6000000000000003E-2</c:v>
                </c:pt>
                <c:pt idx="6266">
                  <c:v>0.16669999999999999</c:v>
                </c:pt>
                <c:pt idx="6267">
                  <c:v>2.1600000000000001E-2</c:v>
                </c:pt>
                <c:pt idx="6268">
                  <c:v>6.1899999999999997E-2</c:v>
                </c:pt>
                <c:pt idx="6269">
                  <c:v>0.16669999999999999</c:v>
                </c:pt>
                <c:pt idx="6270">
                  <c:v>6.6000000000000003E-2</c:v>
                </c:pt>
                <c:pt idx="6271">
                  <c:v>0.16669999999999999</c:v>
                </c:pt>
                <c:pt idx="6272">
                  <c:v>0.16669999999999999</c:v>
                </c:pt>
                <c:pt idx="6273">
                  <c:v>0.16669999999999999</c:v>
                </c:pt>
                <c:pt idx="6274">
                  <c:v>0.23200000000000001</c:v>
                </c:pt>
                <c:pt idx="6275">
                  <c:v>8.2000000000000007E-3</c:v>
                </c:pt>
                <c:pt idx="6276">
                  <c:v>0.1188</c:v>
                </c:pt>
                <c:pt idx="6277">
                  <c:v>0.318</c:v>
                </c:pt>
                <c:pt idx="6278">
                  <c:v>1.6500000000000001E-2</c:v>
                </c:pt>
                <c:pt idx="6279">
                  <c:v>0.1278</c:v>
                </c:pt>
                <c:pt idx="6280">
                  <c:v>3.61E-2</c:v>
                </c:pt>
                <c:pt idx="6281">
                  <c:v>0.16669999999999999</c:v>
                </c:pt>
                <c:pt idx="6282">
                  <c:v>0.13919999999999999</c:v>
                </c:pt>
                <c:pt idx="6283">
                  <c:v>0.1474</c:v>
                </c:pt>
                <c:pt idx="6284">
                  <c:v>0.16669999999999999</c:v>
                </c:pt>
                <c:pt idx="6285">
                  <c:v>0.16669999999999999</c:v>
                </c:pt>
                <c:pt idx="6286">
                  <c:v>9.2799999999999994E-2</c:v>
                </c:pt>
                <c:pt idx="6287">
                  <c:v>0.65880000000000005</c:v>
                </c:pt>
                <c:pt idx="6288">
                  <c:v>0.16669999999999999</c:v>
                </c:pt>
                <c:pt idx="6289">
                  <c:v>0.16669999999999999</c:v>
                </c:pt>
                <c:pt idx="6290">
                  <c:v>0.16669999999999999</c:v>
                </c:pt>
                <c:pt idx="6291">
                  <c:v>0.16669999999999999</c:v>
                </c:pt>
                <c:pt idx="6292">
                  <c:v>0.28870000000000001</c:v>
                </c:pt>
                <c:pt idx="6293">
                  <c:v>0.16669999999999999</c:v>
                </c:pt>
                <c:pt idx="6294">
                  <c:v>0.16669999999999999</c:v>
                </c:pt>
                <c:pt idx="6295">
                  <c:v>0.16669999999999999</c:v>
                </c:pt>
                <c:pt idx="6296">
                  <c:v>0.19689999999999999</c:v>
                </c:pt>
                <c:pt idx="6297">
                  <c:v>7.7299999999999994E-2</c:v>
                </c:pt>
                <c:pt idx="6298">
                  <c:v>0.16669999999999999</c:v>
                </c:pt>
                <c:pt idx="6299">
                  <c:v>0.1052</c:v>
                </c:pt>
                <c:pt idx="6300">
                  <c:v>0.12989999999999999</c:v>
                </c:pt>
                <c:pt idx="6301">
                  <c:v>0.16669999999999999</c:v>
                </c:pt>
                <c:pt idx="6302">
                  <c:v>0.16669999999999999</c:v>
                </c:pt>
                <c:pt idx="6303">
                  <c:v>0.2041</c:v>
                </c:pt>
                <c:pt idx="6304">
                  <c:v>0.16669999999999999</c:v>
                </c:pt>
                <c:pt idx="6305">
                  <c:v>5.7700000000000001E-2</c:v>
                </c:pt>
                <c:pt idx="6306">
                  <c:v>0.16669999999999999</c:v>
                </c:pt>
                <c:pt idx="6307">
                  <c:v>0.16669999999999999</c:v>
                </c:pt>
                <c:pt idx="6308">
                  <c:v>6.1899999999999997E-2</c:v>
                </c:pt>
                <c:pt idx="6309">
                  <c:v>4.1200000000000001E-2</c:v>
                </c:pt>
                <c:pt idx="6310">
                  <c:v>0.16669999999999999</c:v>
                </c:pt>
                <c:pt idx="6311">
                  <c:v>0.16669999999999999</c:v>
                </c:pt>
                <c:pt idx="6312">
                  <c:v>0.16669999999999999</c:v>
                </c:pt>
                <c:pt idx="6313">
                  <c:v>0.16669999999999999</c:v>
                </c:pt>
                <c:pt idx="6314">
                  <c:v>0.16669999999999999</c:v>
                </c:pt>
                <c:pt idx="6315">
                  <c:v>6.3899999999999998E-2</c:v>
                </c:pt>
                <c:pt idx="6316">
                  <c:v>0.16669999999999999</c:v>
                </c:pt>
                <c:pt idx="6317">
                  <c:v>0.16669999999999999</c:v>
                </c:pt>
                <c:pt idx="6318">
                  <c:v>9.9000000000000005E-2</c:v>
                </c:pt>
                <c:pt idx="6319">
                  <c:v>0.16669999999999999</c:v>
                </c:pt>
                <c:pt idx="6320">
                  <c:v>0.16669999999999999</c:v>
                </c:pt>
                <c:pt idx="6321">
                  <c:v>0.16669999999999999</c:v>
                </c:pt>
                <c:pt idx="6322">
                  <c:v>0.12889999999999999</c:v>
                </c:pt>
                <c:pt idx="6323">
                  <c:v>0.16669999999999999</c:v>
                </c:pt>
                <c:pt idx="6324">
                  <c:v>0.16669999999999999</c:v>
                </c:pt>
                <c:pt idx="6325">
                  <c:v>6.1899999999999997E-2</c:v>
                </c:pt>
                <c:pt idx="6326">
                  <c:v>0.16669999999999999</c:v>
                </c:pt>
                <c:pt idx="6327">
                  <c:v>0.1381</c:v>
                </c:pt>
                <c:pt idx="6328">
                  <c:v>0.16669999999999999</c:v>
                </c:pt>
                <c:pt idx="6329">
                  <c:v>0.16669999999999999</c:v>
                </c:pt>
                <c:pt idx="6330">
                  <c:v>9.2799999999999994E-2</c:v>
                </c:pt>
                <c:pt idx="6331">
                  <c:v>0.16669999999999999</c:v>
                </c:pt>
                <c:pt idx="6332">
                  <c:v>0.16669999999999999</c:v>
                </c:pt>
                <c:pt idx="6333">
                  <c:v>0.16669999999999999</c:v>
                </c:pt>
                <c:pt idx="6334">
                  <c:v>0.16669999999999999</c:v>
                </c:pt>
                <c:pt idx="6335">
                  <c:v>0.13300000000000001</c:v>
                </c:pt>
                <c:pt idx="6336">
                  <c:v>0.16669999999999999</c:v>
                </c:pt>
                <c:pt idx="6337">
                  <c:v>0.2</c:v>
                </c:pt>
                <c:pt idx="6338">
                  <c:v>0.16669999999999999</c:v>
                </c:pt>
                <c:pt idx="6339">
                  <c:v>0.16669999999999999</c:v>
                </c:pt>
                <c:pt idx="6340">
                  <c:v>0.16669999999999999</c:v>
                </c:pt>
                <c:pt idx="6341">
                  <c:v>0.16669999999999999</c:v>
                </c:pt>
                <c:pt idx="6342">
                  <c:v>0.19789999999999999</c:v>
                </c:pt>
                <c:pt idx="6343">
                  <c:v>0.16669999999999999</c:v>
                </c:pt>
                <c:pt idx="6344">
                  <c:v>0.16669999999999999</c:v>
                </c:pt>
                <c:pt idx="6345">
                  <c:v>0.16669999999999999</c:v>
                </c:pt>
                <c:pt idx="6346">
                  <c:v>6.1899999999999997E-2</c:v>
                </c:pt>
                <c:pt idx="6347">
                  <c:v>0.16669999999999999</c:v>
                </c:pt>
                <c:pt idx="6348">
                  <c:v>7.22E-2</c:v>
                </c:pt>
                <c:pt idx="6349">
                  <c:v>0.73809999999999998</c:v>
                </c:pt>
                <c:pt idx="6350">
                  <c:v>0.14849999999999999</c:v>
                </c:pt>
                <c:pt idx="6351">
                  <c:v>7.6799999999999993E-2</c:v>
                </c:pt>
                <c:pt idx="6352">
                  <c:v>0.16669999999999999</c:v>
                </c:pt>
                <c:pt idx="6353">
                  <c:v>0.16669999999999999</c:v>
                </c:pt>
                <c:pt idx="6354">
                  <c:v>5.57E-2</c:v>
                </c:pt>
                <c:pt idx="6355">
                  <c:v>0.16669999999999999</c:v>
                </c:pt>
                <c:pt idx="6356">
                  <c:v>2.58E-2</c:v>
                </c:pt>
                <c:pt idx="6357">
                  <c:v>0.13089999999999999</c:v>
                </c:pt>
                <c:pt idx="6358">
                  <c:v>0.16669999999999999</c:v>
                </c:pt>
                <c:pt idx="6359">
                  <c:v>0.16669999999999999</c:v>
                </c:pt>
                <c:pt idx="6360">
                  <c:v>0.16669999999999999</c:v>
                </c:pt>
                <c:pt idx="6361">
                  <c:v>0.32469999999999999</c:v>
                </c:pt>
                <c:pt idx="6362">
                  <c:v>0.52059999999999995</c:v>
                </c:pt>
                <c:pt idx="6363">
                  <c:v>0.16669999999999999</c:v>
                </c:pt>
                <c:pt idx="6364">
                  <c:v>0.23089999999999999</c:v>
                </c:pt>
                <c:pt idx="6365">
                  <c:v>0.16669999999999999</c:v>
                </c:pt>
                <c:pt idx="6366">
                  <c:v>0.1216</c:v>
                </c:pt>
                <c:pt idx="6367">
                  <c:v>0.16669999999999999</c:v>
                </c:pt>
                <c:pt idx="6368">
                  <c:v>0.36799999999999999</c:v>
                </c:pt>
                <c:pt idx="6369">
                  <c:v>9.1800000000000007E-2</c:v>
                </c:pt>
                <c:pt idx="6370">
                  <c:v>9.2999999999999992E-3</c:v>
                </c:pt>
                <c:pt idx="6371">
                  <c:v>3.7100000000000001E-2</c:v>
                </c:pt>
                <c:pt idx="6372">
                  <c:v>4.1000000000000003E-3</c:v>
                </c:pt>
                <c:pt idx="6373">
                  <c:v>0.14849999999999999</c:v>
                </c:pt>
                <c:pt idx="6374">
                  <c:v>1.8599999999999998E-2</c:v>
                </c:pt>
                <c:pt idx="6375">
                  <c:v>7.3200000000000001E-2</c:v>
                </c:pt>
                <c:pt idx="6376">
                  <c:v>6.1899999999999997E-2</c:v>
                </c:pt>
                <c:pt idx="6377">
                  <c:v>0.16669999999999999</c:v>
                </c:pt>
                <c:pt idx="6378">
                  <c:v>0.16669999999999999</c:v>
                </c:pt>
                <c:pt idx="6379">
                  <c:v>0.2041</c:v>
                </c:pt>
                <c:pt idx="6380">
                  <c:v>0.1113</c:v>
                </c:pt>
                <c:pt idx="6381">
                  <c:v>0.16669999999999999</c:v>
                </c:pt>
                <c:pt idx="6382">
                  <c:v>9.2799999999999994E-2</c:v>
                </c:pt>
                <c:pt idx="6383">
                  <c:v>2.8400000000000002E-2</c:v>
                </c:pt>
                <c:pt idx="6384">
                  <c:v>0.16669999999999999</c:v>
                </c:pt>
                <c:pt idx="6385">
                  <c:v>0.16669999999999999</c:v>
                </c:pt>
                <c:pt idx="6386">
                  <c:v>0.1845</c:v>
                </c:pt>
                <c:pt idx="6387">
                  <c:v>0.1464</c:v>
                </c:pt>
                <c:pt idx="6388">
                  <c:v>7.7299999999999994E-2</c:v>
                </c:pt>
                <c:pt idx="6389">
                  <c:v>0.16669999999999999</c:v>
                </c:pt>
                <c:pt idx="6390">
                  <c:v>8.5599999999999996E-2</c:v>
                </c:pt>
                <c:pt idx="6391">
                  <c:v>0.16669999999999999</c:v>
                </c:pt>
                <c:pt idx="6392">
                  <c:v>0.1113</c:v>
                </c:pt>
                <c:pt idx="6393">
                  <c:v>1.24E-2</c:v>
                </c:pt>
                <c:pt idx="6394">
                  <c:v>0.16669999999999999</c:v>
                </c:pt>
                <c:pt idx="6395">
                  <c:v>0.16669999999999999</c:v>
                </c:pt>
                <c:pt idx="6396">
                  <c:v>0.16669999999999999</c:v>
                </c:pt>
                <c:pt idx="6397">
                  <c:v>0.16669999999999999</c:v>
                </c:pt>
                <c:pt idx="6398">
                  <c:v>0.1062</c:v>
                </c:pt>
                <c:pt idx="6399">
                  <c:v>8.2500000000000004E-2</c:v>
                </c:pt>
                <c:pt idx="6400">
                  <c:v>7.7299999999999994E-2</c:v>
                </c:pt>
                <c:pt idx="6401">
                  <c:v>0</c:v>
                </c:pt>
                <c:pt idx="6402">
                  <c:v>0.16669999999999999</c:v>
                </c:pt>
                <c:pt idx="6403">
                  <c:v>0.16669999999999999</c:v>
                </c:pt>
                <c:pt idx="6404">
                  <c:v>1.8599999999999998E-2</c:v>
                </c:pt>
                <c:pt idx="6405">
                  <c:v>0.16669999999999999</c:v>
                </c:pt>
                <c:pt idx="6406">
                  <c:v>9.11E-2</c:v>
                </c:pt>
                <c:pt idx="6407">
                  <c:v>0.48449999999999999</c:v>
                </c:pt>
                <c:pt idx="6408">
                  <c:v>0.1031</c:v>
                </c:pt>
                <c:pt idx="6409">
                  <c:v>0.28870000000000001</c:v>
                </c:pt>
                <c:pt idx="6410">
                  <c:v>0.16669999999999999</c:v>
                </c:pt>
                <c:pt idx="6411">
                  <c:v>0.16669999999999999</c:v>
                </c:pt>
                <c:pt idx="6412">
                  <c:v>0.2278</c:v>
                </c:pt>
                <c:pt idx="6413">
                  <c:v>3.7100000000000001E-2</c:v>
                </c:pt>
                <c:pt idx="6414">
                  <c:v>9.2799999999999994E-2</c:v>
                </c:pt>
                <c:pt idx="6415">
                  <c:v>0.16669999999999999</c:v>
                </c:pt>
                <c:pt idx="6416">
                  <c:v>0.16669999999999999</c:v>
                </c:pt>
                <c:pt idx="6417">
                  <c:v>0.2</c:v>
                </c:pt>
                <c:pt idx="6418">
                  <c:v>0.1021</c:v>
                </c:pt>
                <c:pt idx="6419">
                  <c:v>0.23350000000000001</c:v>
                </c:pt>
                <c:pt idx="6420">
                  <c:v>0.16289999999999999</c:v>
                </c:pt>
                <c:pt idx="6421">
                  <c:v>0.16669999999999999</c:v>
                </c:pt>
                <c:pt idx="6422">
                  <c:v>0.16669999999999999</c:v>
                </c:pt>
                <c:pt idx="6423">
                  <c:v>0.1021</c:v>
                </c:pt>
                <c:pt idx="6424">
                  <c:v>2.47E-2</c:v>
                </c:pt>
                <c:pt idx="6425">
                  <c:v>0.16669999999999999</c:v>
                </c:pt>
                <c:pt idx="6426">
                  <c:v>0.16669999999999999</c:v>
                </c:pt>
                <c:pt idx="6427">
                  <c:v>0.16669999999999999</c:v>
                </c:pt>
                <c:pt idx="6428">
                  <c:v>0.1113</c:v>
                </c:pt>
                <c:pt idx="6429">
                  <c:v>0.1186</c:v>
                </c:pt>
                <c:pt idx="6430">
                  <c:v>0.16669999999999999</c:v>
                </c:pt>
                <c:pt idx="6431">
                  <c:v>0.16669999999999999</c:v>
                </c:pt>
                <c:pt idx="6432">
                  <c:v>0.16669999999999999</c:v>
                </c:pt>
                <c:pt idx="6433">
                  <c:v>0.1701</c:v>
                </c:pt>
                <c:pt idx="6434">
                  <c:v>0.16669999999999999</c:v>
                </c:pt>
                <c:pt idx="6435">
                  <c:v>0.12989999999999999</c:v>
                </c:pt>
                <c:pt idx="6436">
                  <c:v>1.9599999999999999E-2</c:v>
                </c:pt>
                <c:pt idx="6437">
                  <c:v>0.16669999999999999</c:v>
                </c:pt>
                <c:pt idx="6438">
                  <c:v>0.16669999999999999</c:v>
                </c:pt>
                <c:pt idx="6439">
                  <c:v>0.16669999999999999</c:v>
                </c:pt>
                <c:pt idx="6440">
                  <c:v>1.24E-2</c:v>
                </c:pt>
                <c:pt idx="6441">
                  <c:v>0.16669999999999999</c:v>
                </c:pt>
                <c:pt idx="6442">
                  <c:v>0.16669999999999999</c:v>
                </c:pt>
                <c:pt idx="6443">
                  <c:v>0.16669999999999999</c:v>
                </c:pt>
                <c:pt idx="6444">
                  <c:v>0.16669999999999999</c:v>
                </c:pt>
                <c:pt idx="6445">
                  <c:v>8.7599999999999997E-2</c:v>
                </c:pt>
                <c:pt idx="6446">
                  <c:v>0.16669999999999999</c:v>
                </c:pt>
                <c:pt idx="6447">
                  <c:v>3.8100000000000002E-2</c:v>
                </c:pt>
                <c:pt idx="6448">
                  <c:v>5.1499999999999997E-2</c:v>
                </c:pt>
                <c:pt idx="6449">
                  <c:v>0.28139999999999998</c:v>
                </c:pt>
                <c:pt idx="6450">
                  <c:v>0.16669999999999999</c:v>
                </c:pt>
                <c:pt idx="6451">
                  <c:v>0.16669999999999999</c:v>
                </c:pt>
                <c:pt idx="6452">
                  <c:v>0.16669999999999999</c:v>
                </c:pt>
                <c:pt idx="6453">
                  <c:v>0.16669999999999999</c:v>
                </c:pt>
                <c:pt idx="6454">
                  <c:v>0.16669999999999999</c:v>
                </c:pt>
                <c:pt idx="6455">
                  <c:v>0.16669999999999999</c:v>
                </c:pt>
                <c:pt idx="6456">
                  <c:v>0.16669999999999999</c:v>
                </c:pt>
                <c:pt idx="6457">
                  <c:v>1.6500000000000001E-2</c:v>
                </c:pt>
                <c:pt idx="6458">
                  <c:v>0.12839999999999999</c:v>
                </c:pt>
                <c:pt idx="6459">
                  <c:v>0.1186</c:v>
                </c:pt>
                <c:pt idx="6460">
                  <c:v>0.16669999999999999</c:v>
                </c:pt>
                <c:pt idx="6461">
                  <c:v>0.16669999999999999</c:v>
                </c:pt>
                <c:pt idx="6462">
                  <c:v>8.2500000000000004E-2</c:v>
                </c:pt>
                <c:pt idx="6463">
                  <c:v>0.14430000000000001</c:v>
                </c:pt>
                <c:pt idx="6464">
                  <c:v>0.16669999999999999</c:v>
                </c:pt>
                <c:pt idx="6465">
                  <c:v>0.16669999999999999</c:v>
                </c:pt>
                <c:pt idx="6466">
                  <c:v>4.1200000000000001E-2</c:v>
                </c:pt>
                <c:pt idx="6467">
                  <c:v>0.1</c:v>
                </c:pt>
                <c:pt idx="6468">
                  <c:v>0.16669999999999999</c:v>
                </c:pt>
                <c:pt idx="6469">
                  <c:v>0.16669999999999999</c:v>
                </c:pt>
                <c:pt idx="6470">
                  <c:v>0.16669999999999999</c:v>
                </c:pt>
                <c:pt idx="6471">
                  <c:v>0.17319999999999999</c:v>
                </c:pt>
                <c:pt idx="6472">
                  <c:v>0.45569999999999999</c:v>
                </c:pt>
                <c:pt idx="6473">
                  <c:v>0.16669999999999999</c:v>
                </c:pt>
                <c:pt idx="6474">
                  <c:v>0.16669999999999999</c:v>
                </c:pt>
                <c:pt idx="6475">
                  <c:v>8.2500000000000004E-2</c:v>
                </c:pt>
                <c:pt idx="6476">
                  <c:v>0.16669999999999999</c:v>
                </c:pt>
                <c:pt idx="6477">
                  <c:v>0.16669999999999999</c:v>
                </c:pt>
                <c:pt idx="6478">
                  <c:v>0.16669999999999999</c:v>
                </c:pt>
                <c:pt idx="6479">
                  <c:v>0.16669999999999999</c:v>
                </c:pt>
                <c:pt idx="6480">
                  <c:v>0.16669999999999999</c:v>
                </c:pt>
                <c:pt idx="6481">
                  <c:v>0.122</c:v>
                </c:pt>
                <c:pt idx="6482">
                  <c:v>0.1361</c:v>
                </c:pt>
                <c:pt idx="6483">
                  <c:v>0.16669999999999999</c:v>
                </c:pt>
                <c:pt idx="6484">
                  <c:v>0.16669999999999999</c:v>
                </c:pt>
                <c:pt idx="6485">
                  <c:v>5.57E-2</c:v>
                </c:pt>
                <c:pt idx="6486">
                  <c:v>0.16669999999999999</c:v>
                </c:pt>
                <c:pt idx="6487">
                  <c:v>0.16669999999999999</c:v>
                </c:pt>
                <c:pt idx="6488">
                  <c:v>6.1899999999999997E-2</c:v>
                </c:pt>
                <c:pt idx="6489">
                  <c:v>0.2959</c:v>
                </c:pt>
                <c:pt idx="6490">
                  <c:v>0.16669999999999999</c:v>
                </c:pt>
                <c:pt idx="6491">
                  <c:v>0.16669999999999999</c:v>
                </c:pt>
                <c:pt idx="6492">
                  <c:v>0.16669999999999999</c:v>
                </c:pt>
                <c:pt idx="6493">
                  <c:v>0.16669999999999999</c:v>
                </c:pt>
                <c:pt idx="6494">
                  <c:v>0.16669999999999999</c:v>
                </c:pt>
                <c:pt idx="6495">
                  <c:v>0.16489999999999999</c:v>
                </c:pt>
                <c:pt idx="6496">
                  <c:v>5.9799999999999999E-2</c:v>
                </c:pt>
                <c:pt idx="6497">
                  <c:v>5.1499999999999997E-2</c:v>
                </c:pt>
                <c:pt idx="6498">
                  <c:v>0.16669999999999999</c:v>
                </c:pt>
                <c:pt idx="6499">
                  <c:v>7.4200000000000002E-2</c:v>
                </c:pt>
                <c:pt idx="6500">
                  <c:v>0.1227</c:v>
                </c:pt>
                <c:pt idx="6501">
                  <c:v>0.16669999999999999</c:v>
                </c:pt>
                <c:pt idx="6502">
                  <c:v>0.16669999999999999</c:v>
                </c:pt>
                <c:pt idx="6503">
                  <c:v>0.16669999999999999</c:v>
                </c:pt>
                <c:pt idx="6504">
                  <c:v>0.16669999999999999</c:v>
                </c:pt>
                <c:pt idx="6505">
                  <c:v>0.16669999999999999</c:v>
                </c:pt>
                <c:pt idx="6506">
                  <c:v>0.16669999999999999</c:v>
                </c:pt>
                <c:pt idx="6507">
                  <c:v>0.16669999999999999</c:v>
                </c:pt>
                <c:pt idx="6508">
                  <c:v>7.4200000000000002E-2</c:v>
                </c:pt>
                <c:pt idx="6509">
                  <c:v>0.22470000000000001</c:v>
                </c:pt>
                <c:pt idx="6510">
                  <c:v>0.16669999999999999</c:v>
                </c:pt>
                <c:pt idx="6511">
                  <c:v>0.16669999999999999</c:v>
                </c:pt>
                <c:pt idx="6512">
                  <c:v>0.16669999999999999</c:v>
                </c:pt>
                <c:pt idx="6513">
                  <c:v>0.1467</c:v>
                </c:pt>
                <c:pt idx="6514">
                  <c:v>0.16669999999999999</c:v>
                </c:pt>
                <c:pt idx="6515">
                  <c:v>0.16669999999999999</c:v>
                </c:pt>
                <c:pt idx="6516">
                  <c:v>8.2500000000000004E-2</c:v>
                </c:pt>
                <c:pt idx="6517">
                  <c:v>0.16669999999999999</c:v>
                </c:pt>
                <c:pt idx="6518">
                  <c:v>8.2000000000000007E-3</c:v>
                </c:pt>
                <c:pt idx="6519">
                  <c:v>0.16669999999999999</c:v>
                </c:pt>
                <c:pt idx="6520">
                  <c:v>0.16669999999999999</c:v>
                </c:pt>
                <c:pt idx="6521">
                  <c:v>0.16669999999999999</c:v>
                </c:pt>
                <c:pt idx="6522">
                  <c:v>0.16700000000000001</c:v>
                </c:pt>
                <c:pt idx="6523">
                  <c:v>0.16669999999999999</c:v>
                </c:pt>
                <c:pt idx="6524">
                  <c:v>0.16669999999999999</c:v>
                </c:pt>
                <c:pt idx="6525">
                  <c:v>0.16669999999999999</c:v>
                </c:pt>
                <c:pt idx="6526">
                  <c:v>2.0999999999999999E-3</c:v>
                </c:pt>
                <c:pt idx="6527">
                  <c:v>6.1899999999999997E-2</c:v>
                </c:pt>
                <c:pt idx="6528">
                  <c:v>0.16669999999999999</c:v>
                </c:pt>
                <c:pt idx="6529">
                  <c:v>8.2500000000000004E-2</c:v>
                </c:pt>
                <c:pt idx="6530">
                  <c:v>0.16669999999999999</c:v>
                </c:pt>
                <c:pt idx="6531">
                  <c:v>6.1899999999999997E-2</c:v>
                </c:pt>
                <c:pt idx="6532">
                  <c:v>0.16669999999999999</c:v>
                </c:pt>
                <c:pt idx="6533">
                  <c:v>0.1031</c:v>
                </c:pt>
                <c:pt idx="6534">
                  <c:v>0.16669999999999999</c:v>
                </c:pt>
                <c:pt idx="6535">
                  <c:v>7.7299999999999994E-2</c:v>
                </c:pt>
                <c:pt idx="6536">
                  <c:v>7.9399999999999998E-2</c:v>
                </c:pt>
                <c:pt idx="6537">
                  <c:v>0.16669999999999999</c:v>
                </c:pt>
                <c:pt idx="6538">
                  <c:v>2.58E-2</c:v>
                </c:pt>
                <c:pt idx="6539">
                  <c:v>0.16669999999999999</c:v>
                </c:pt>
                <c:pt idx="6540">
                  <c:v>0.16669999999999999</c:v>
                </c:pt>
                <c:pt idx="6541">
                  <c:v>0.16669999999999999</c:v>
                </c:pt>
                <c:pt idx="6542">
                  <c:v>0.16669999999999999</c:v>
                </c:pt>
                <c:pt idx="6543">
                  <c:v>0.16669999999999999</c:v>
                </c:pt>
                <c:pt idx="6544">
                  <c:v>0.16669999999999999</c:v>
                </c:pt>
                <c:pt idx="6545">
                  <c:v>1.24E-2</c:v>
                </c:pt>
                <c:pt idx="6546">
                  <c:v>0.16669999999999999</c:v>
                </c:pt>
                <c:pt idx="6547">
                  <c:v>0.16489999999999999</c:v>
                </c:pt>
                <c:pt idx="6548">
                  <c:v>5.7700000000000001E-2</c:v>
                </c:pt>
                <c:pt idx="6549">
                  <c:v>0.16669999999999999</c:v>
                </c:pt>
                <c:pt idx="6550">
                  <c:v>0.1784</c:v>
                </c:pt>
                <c:pt idx="6551">
                  <c:v>2.8899999999999999E-2</c:v>
                </c:pt>
                <c:pt idx="6552">
                  <c:v>0.2021</c:v>
                </c:pt>
                <c:pt idx="6553">
                  <c:v>0.1928</c:v>
                </c:pt>
                <c:pt idx="6554">
                  <c:v>9.0200000000000002E-2</c:v>
                </c:pt>
                <c:pt idx="6555">
                  <c:v>0.16669999999999999</c:v>
                </c:pt>
                <c:pt idx="6556">
                  <c:v>0.13200000000000001</c:v>
                </c:pt>
                <c:pt idx="6557">
                  <c:v>0.16669999999999999</c:v>
                </c:pt>
                <c:pt idx="6558">
                  <c:v>1.6500000000000001E-2</c:v>
                </c:pt>
                <c:pt idx="6559">
                  <c:v>0.16669999999999999</c:v>
                </c:pt>
                <c:pt idx="6560">
                  <c:v>6.1899999999999997E-2</c:v>
                </c:pt>
                <c:pt idx="6561">
                  <c:v>0.13200000000000001</c:v>
                </c:pt>
                <c:pt idx="6562">
                  <c:v>9.2799999999999994E-2</c:v>
                </c:pt>
                <c:pt idx="6563">
                  <c:v>0.16669999999999999</c:v>
                </c:pt>
                <c:pt idx="6564">
                  <c:v>0.40820000000000001</c:v>
                </c:pt>
                <c:pt idx="6565">
                  <c:v>0.16669999999999999</c:v>
                </c:pt>
                <c:pt idx="6566">
                  <c:v>0.16669999999999999</c:v>
                </c:pt>
                <c:pt idx="6567">
                  <c:v>4.5400000000000003E-2</c:v>
                </c:pt>
                <c:pt idx="6568">
                  <c:v>0.21959999999999999</c:v>
                </c:pt>
                <c:pt idx="6569">
                  <c:v>0.11550000000000001</c:v>
                </c:pt>
                <c:pt idx="6570">
                  <c:v>6.1899999999999997E-2</c:v>
                </c:pt>
                <c:pt idx="6571">
                  <c:v>0.16669999999999999</c:v>
                </c:pt>
                <c:pt idx="6572">
                  <c:v>0.16669999999999999</c:v>
                </c:pt>
                <c:pt idx="6573">
                  <c:v>7.1400000000000005E-2</c:v>
                </c:pt>
                <c:pt idx="6574">
                  <c:v>0.33300000000000002</c:v>
                </c:pt>
                <c:pt idx="6575">
                  <c:v>0.16669999999999999</c:v>
                </c:pt>
                <c:pt idx="6576">
                  <c:v>0.16669999999999999</c:v>
                </c:pt>
                <c:pt idx="6577">
                  <c:v>0.2918</c:v>
                </c:pt>
                <c:pt idx="6578">
                  <c:v>0.16669999999999999</c:v>
                </c:pt>
                <c:pt idx="6579">
                  <c:v>0.16669999999999999</c:v>
                </c:pt>
                <c:pt idx="6580">
                  <c:v>0.16669999999999999</c:v>
                </c:pt>
                <c:pt idx="6581">
                  <c:v>8.6599999999999996E-2</c:v>
                </c:pt>
                <c:pt idx="6582">
                  <c:v>0.16669999999999999</c:v>
                </c:pt>
                <c:pt idx="6583">
                  <c:v>0.16669999999999999</c:v>
                </c:pt>
                <c:pt idx="6584">
                  <c:v>0.25769999999999998</c:v>
                </c:pt>
                <c:pt idx="6585">
                  <c:v>7.7299999999999994E-2</c:v>
                </c:pt>
                <c:pt idx="6586">
                  <c:v>0.16669999999999999</c:v>
                </c:pt>
                <c:pt idx="6587">
                  <c:v>0.16669999999999999</c:v>
                </c:pt>
                <c:pt idx="6588">
                  <c:v>0.16669999999999999</c:v>
                </c:pt>
                <c:pt idx="6589">
                  <c:v>8.2000000000000007E-3</c:v>
                </c:pt>
                <c:pt idx="6590">
                  <c:v>0.1206</c:v>
                </c:pt>
                <c:pt idx="6591">
                  <c:v>0.16669999999999999</c:v>
                </c:pt>
                <c:pt idx="6592">
                  <c:v>6.8000000000000005E-2</c:v>
                </c:pt>
                <c:pt idx="6593">
                  <c:v>0.47939999999999999</c:v>
                </c:pt>
                <c:pt idx="6594">
                  <c:v>0.16669999999999999</c:v>
                </c:pt>
                <c:pt idx="6595">
                  <c:v>0.16669999999999999</c:v>
                </c:pt>
                <c:pt idx="6596">
                  <c:v>0.16669999999999999</c:v>
                </c:pt>
                <c:pt idx="6597">
                  <c:v>0.1186</c:v>
                </c:pt>
                <c:pt idx="6598">
                  <c:v>0.16669999999999999</c:v>
                </c:pt>
                <c:pt idx="6599">
                  <c:v>0.16669999999999999</c:v>
                </c:pt>
                <c:pt idx="6600">
                  <c:v>0.20619999999999999</c:v>
                </c:pt>
                <c:pt idx="6601">
                  <c:v>0.16669999999999999</c:v>
                </c:pt>
                <c:pt idx="6602">
                  <c:v>0.16669999999999999</c:v>
                </c:pt>
                <c:pt idx="6603">
                  <c:v>0.16669999999999999</c:v>
                </c:pt>
                <c:pt idx="6604">
                  <c:v>0.16669999999999999</c:v>
                </c:pt>
                <c:pt idx="6605">
                  <c:v>0.16669999999999999</c:v>
                </c:pt>
                <c:pt idx="6606">
                  <c:v>0.16669999999999999</c:v>
                </c:pt>
                <c:pt idx="6607">
                  <c:v>0.1598</c:v>
                </c:pt>
                <c:pt idx="6608">
                  <c:v>6.1899999999999997E-2</c:v>
                </c:pt>
                <c:pt idx="6609">
                  <c:v>0.12889999999999999</c:v>
                </c:pt>
                <c:pt idx="6610">
                  <c:v>0.1948</c:v>
                </c:pt>
                <c:pt idx="6611">
                  <c:v>0.16669999999999999</c:v>
                </c:pt>
                <c:pt idx="6612">
                  <c:v>7.22E-2</c:v>
                </c:pt>
                <c:pt idx="6613">
                  <c:v>0.16669999999999999</c:v>
                </c:pt>
                <c:pt idx="6614">
                  <c:v>4.3299999999999998E-2</c:v>
                </c:pt>
                <c:pt idx="6615">
                  <c:v>0.16669999999999999</c:v>
                </c:pt>
                <c:pt idx="6616">
                  <c:v>0.16669999999999999</c:v>
                </c:pt>
                <c:pt idx="6617">
                  <c:v>2.2700000000000001E-2</c:v>
                </c:pt>
                <c:pt idx="6618">
                  <c:v>0.16669999999999999</c:v>
                </c:pt>
                <c:pt idx="6619">
                  <c:v>0.16669999999999999</c:v>
                </c:pt>
                <c:pt idx="6620">
                  <c:v>0.20619999999999999</c:v>
                </c:pt>
                <c:pt idx="6621">
                  <c:v>0.16669999999999999</c:v>
                </c:pt>
                <c:pt idx="6622">
                  <c:v>0.16669999999999999</c:v>
                </c:pt>
                <c:pt idx="6623">
                  <c:v>0.16669999999999999</c:v>
                </c:pt>
                <c:pt idx="6624">
                  <c:v>0.16669999999999999</c:v>
                </c:pt>
                <c:pt idx="6625">
                  <c:v>7.7299999999999994E-2</c:v>
                </c:pt>
                <c:pt idx="6626">
                  <c:v>0.16669999999999999</c:v>
                </c:pt>
                <c:pt idx="6627">
                  <c:v>0.1031</c:v>
                </c:pt>
                <c:pt idx="6628">
                  <c:v>0.18559999999999999</c:v>
                </c:pt>
                <c:pt idx="6629">
                  <c:v>0.24640000000000001</c:v>
                </c:pt>
                <c:pt idx="6630">
                  <c:v>0.16669999999999999</c:v>
                </c:pt>
                <c:pt idx="6631">
                  <c:v>7.0099999999999996E-2</c:v>
                </c:pt>
                <c:pt idx="6632">
                  <c:v>0.16669999999999999</c:v>
                </c:pt>
                <c:pt idx="6633">
                  <c:v>0.16669999999999999</c:v>
                </c:pt>
                <c:pt idx="6634">
                  <c:v>0.16669999999999999</c:v>
                </c:pt>
                <c:pt idx="6635">
                  <c:v>0.16669999999999999</c:v>
                </c:pt>
                <c:pt idx="6636">
                  <c:v>0.16669999999999999</c:v>
                </c:pt>
                <c:pt idx="6637">
                  <c:v>0.14849999999999999</c:v>
                </c:pt>
                <c:pt idx="6638">
                  <c:v>0.1454</c:v>
                </c:pt>
                <c:pt idx="6639">
                  <c:v>0.16669999999999999</c:v>
                </c:pt>
                <c:pt idx="6640">
                  <c:v>0.16669999999999999</c:v>
                </c:pt>
                <c:pt idx="6641">
                  <c:v>0.16669999999999999</c:v>
                </c:pt>
                <c:pt idx="6642">
                  <c:v>0.16669999999999999</c:v>
                </c:pt>
                <c:pt idx="6643">
                  <c:v>8.0399999999999999E-2</c:v>
                </c:pt>
                <c:pt idx="6644">
                  <c:v>6.3899999999999998E-2</c:v>
                </c:pt>
                <c:pt idx="6645">
                  <c:v>2.0999999999999999E-3</c:v>
                </c:pt>
                <c:pt idx="6646">
                  <c:v>3.7100000000000001E-2</c:v>
                </c:pt>
                <c:pt idx="6647">
                  <c:v>0.1</c:v>
                </c:pt>
                <c:pt idx="6648">
                  <c:v>0.16669999999999999</c:v>
                </c:pt>
                <c:pt idx="6649">
                  <c:v>7.0099999999999996E-2</c:v>
                </c:pt>
                <c:pt idx="6650">
                  <c:v>9.2799999999999994E-2</c:v>
                </c:pt>
                <c:pt idx="6651">
                  <c:v>0.16669999999999999</c:v>
                </c:pt>
                <c:pt idx="6652">
                  <c:v>0.23200000000000001</c:v>
                </c:pt>
                <c:pt idx="6653">
                  <c:v>0.16669999999999999</c:v>
                </c:pt>
                <c:pt idx="6654">
                  <c:v>7.6300000000000007E-2</c:v>
                </c:pt>
                <c:pt idx="6655">
                  <c:v>7.1099999999999997E-2</c:v>
                </c:pt>
                <c:pt idx="6656">
                  <c:v>0.28039999999999998</c:v>
                </c:pt>
                <c:pt idx="6657">
                  <c:v>7.22E-2</c:v>
                </c:pt>
                <c:pt idx="6658">
                  <c:v>0.16669999999999999</c:v>
                </c:pt>
                <c:pt idx="6659">
                  <c:v>0.16669999999999999</c:v>
                </c:pt>
                <c:pt idx="6660">
                  <c:v>0.16669999999999999</c:v>
                </c:pt>
                <c:pt idx="6661">
                  <c:v>0.1021</c:v>
                </c:pt>
                <c:pt idx="6662">
                  <c:v>0.16669999999999999</c:v>
                </c:pt>
                <c:pt idx="6663">
                  <c:v>0.16669999999999999</c:v>
                </c:pt>
                <c:pt idx="6664">
                  <c:v>0.1031</c:v>
                </c:pt>
                <c:pt idx="6665">
                  <c:v>0.16669999999999999</c:v>
                </c:pt>
                <c:pt idx="6666">
                  <c:v>0.16669999999999999</c:v>
                </c:pt>
                <c:pt idx="6667">
                  <c:v>0.16669999999999999</c:v>
                </c:pt>
                <c:pt idx="6668">
                  <c:v>0.26390000000000002</c:v>
                </c:pt>
                <c:pt idx="6669">
                  <c:v>5.9799999999999999E-2</c:v>
                </c:pt>
                <c:pt idx="6670">
                  <c:v>0.48139999999999999</c:v>
                </c:pt>
                <c:pt idx="6671">
                  <c:v>7.22E-2</c:v>
                </c:pt>
                <c:pt idx="6672">
                  <c:v>0.16669999999999999</c:v>
                </c:pt>
                <c:pt idx="6673">
                  <c:v>0.16669999999999999</c:v>
                </c:pt>
                <c:pt idx="6674">
                  <c:v>0.16669999999999999</c:v>
                </c:pt>
                <c:pt idx="6675">
                  <c:v>5.1999999999999998E-3</c:v>
                </c:pt>
                <c:pt idx="6676">
                  <c:v>0.16669999999999999</c:v>
                </c:pt>
                <c:pt idx="6677">
                  <c:v>9.2799999999999994E-2</c:v>
                </c:pt>
                <c:pt idx="6678">
                  <c:v>1.03E-2</c:v>
                </c:pt>
                <c:pt idx="6679">
                  <c:v>0.16669999999999999</c:v>
                </c:pt>
                <c:pt idx="6680">
                  <c:v>6.1899999999999997E-2</c:v>
                </c:pt>
                <c:pt idx="6681">
                  <c:v>9.2799999999999994E-2</c:v>
                </c:pt>
                <c:pt idx="6682">
                  <c:v>0.16669999999999999</c:v>
                </c:pt>
                <c:pt idx="6683">
                  <c:v>0.16669999999999999</c:v>
                </c:pt>
                <c:pt idx="6684">
                  <c:v>0.16669999999999999</c:v>
                </c:pt>
                <c:pt idx="6685">
                  <c:v>0.16669999999999999</c:v>
                </c:pt>
                <c:pt idx="6686">
                  <c:v>1.8599999999999998E-2</c:v>
                </c:pt>
                <c:pt idx="6687">
                  <c:v>0.16669999999999999</c:v>
                </c:pt>
                <c:pt idx="6688">
                  <c:v>0.13089999999999999</c:v>
                </c:pt>
                <c:pt idx="6689">
                  <c:v>0.1474</c:v>
                </c:pt>
                <c:pt idx="6690">
                  <c:v>2.47E-2</c:v>
                </c:pt>
                <c:pt idx="6691">
                  <c:v>0.16669999999999999</c:v>
                </c:pt>
                <c:pt idx="6692">
                  <c:v>1.44E-2</c:v>
                </c:pt>
                <c:pt idx="6693">
                  <c:v>0.2021</c:v>
                </c:pt>
                <c:pt idx="6694">
                  <c:v>0.1031</c:v>
                </c:pt>
                <c:pt idx="6695">
                  <c:v>0.16669999999999999</c:v>
                </c:pt>
                <c:pt idx="6696">
                  <c:v>0.16669999999999999</c:v>
                </c:pt>
                <c:pt idx="6697">
                  <c:v>0.16669999999999999</c:v>
                </c:pt>
                <c:pt idx="6698">
                  <c:v>0.30520000000000003</c:v>
                </c:pt>
                <c:pt idx="6699">
                  <c:v>0.16669999999999999</c:v>
                </c:pt>
                <c:pt idx="6700">
                  <c:v>0.1464</c:v>
                </c:pt>
                <c:pt idx="6701">
                  <c:v>0.16669999999999999</c:v>
                </c:pt>
                <c:pt idx="6702">
                  <c:v>0.1237</c:v>
                </c:pt>
                <c:pt idx="6703">
                  <c:v>5.7700000000000001E-2</c:v>
                </c:pt>
                <c:pt idx="6704">
                  <c:v>0.16669999999999999</c:v>
                </c:pt>
                <c:pt idx="6705">
                  <c:v>0.16669999999999999</c:v>
                </c:pt>
                <c:pt idx="6706">
                  <c:v>0.16669999999999999</c:v>
                </c:pt>
                <c:pt idx="6707">
                  <c:v>0.1464</c:v>
                </c:pt>
                <c:pt idx="6708">
                  <c:v>0.16669999999999999</c:v>
                </c:pt>
                <c:pt idx="6709">
                  <c:v>0.16669999999999999</c:v>
                </c:pt>
                <c:pt idx="6710">
                  <c:v>0.16669999999999999</c:v>
                </c:pt>
                <c:pt idx="6711">
                  <c:v>6.1899999999999997E-2</c:v>
                </c:pt>
                <c:pt idx="6712">
                  <c:v>0.20100000000000001</c:v>
                </c:pt>
                <c:pt idx="6713">
                  <c:v>0.29480000000000001</c:v>
                </c:pt>
                <c:pt idx="6714">
                  <c:v>0.16669999999999999</c:v>
                </c:pt>
                <c:pt idx="6715">
                  <c:v>0.2969</c:v>
                </c:pt>
                <c:pt idx="6716">
                  <c:v>0.16669999999999999</c:v>
                </c:pt>
                <c:pt idx="6717">
                  <c:v>0.16669999999999999</c:v>
                </c:pt>
                <c:pt idx="6718">
                  <c:v>5.1499999999999997E-2</c:v>
                </c:pt>
                <c:pt idx="6719">
                  <c:v>0.16669999999999999</c:v>
                </c:pt>
                <c:pt idx="6720">
                  <c:v>7.4200000000000002E-2</c:v>
                </c:pt>
                <c:pt idx="6721">
                  <c:v>3.2000000000000001E-2</c:v>
                </c:pt>
                <c:pt idx="6722">
                  <c:v>0.1082</c:v>
                </c:pt>
                <c:pt idx="6723">
                  <c:v>0.1608</c:v>
                </c:pt>
                <c:pt idx="6724">
                  <c:v>6.1899999999999997E-2</c:v>
                </c:pt>
                <c:pt idx="6725">
                  <c:v>0.16669999999999999</c:v>
                </c:pt>
                <c:pt idx="6726">
                  <c:v>0.16669999999999999</c:v>
                </c:pt>
                <c:pt idx="6727">
                  <c:v>0.16669999999999999</c:v>
                </c:pt>
                <c:pt idx="6728">
                  <c:v>0.16669999999999999</c:v>
                </c:pt>
                <c:pt idx="6729">
                  <c:v>1.6500000000000001E-2</c:v>
                </c:pt>
                <c:pt idx="6730">
                  <c:v>4.3299999999999998E-2</c:v>
                </c:pt>
                <c:pt idx="6731">
                  <c:v>3.7100000000000001E-2</c:v>
                </c:pt>
                <c:pt idx="6732">
                  <c:v>0.16669999999999999</c:v>
                </c:pt>
                <c:pt idx="6733">
                  <c:v>0.16669999999999999</c:v>
                </c:pt>
                <c:pt idx="6734">
                  <c:v>0.17630000000000001</c:v>
                </c:pt>
                <c:pt idx="6735">
                  <c:v>0.16669999999999999</c:v>
                </c:pt>
                <c:pt idx="6736">
                  <c:v>6.54E-2</c:v>
                </c:pt>
                <c:pt idx="6737">
                  <c:v>0.16669999999999999</c:v>
                </c:pt>
                <c:pt idx="6738">
                  <c:v>0.16669999999999999</c:v>
                </c:pt>
                <c:pt idx="6739">
                  <c:v>0.22270000000000001</c:v>
                </c:pt>
                <c:pt idx="6740">
                  <c:v>0.13200000000000001</c:v>
                </c:pt>
                <c:pt idx="6741">
                  <c:v>0.16669999999999999</c:v>
                </c:pt>
                <c:pt idx="6742">
                  <c:v>0.1258</c:v>
                </c:pt>
                <c:pt idx="6743">
                  <c:v>0.16669999999999999</c:v>
                </c:pt>
                <c:pt idx="6744">
                  <c:v>0.2412</c:v>
                </c:pt>
                <c:pt idx="6745">
                  <c:v>0.16669999999999999</c:v>
                </c:pt>
                <c:pt idx="6746">
                  <c:v>0.16669999999999999</c:v>
                </c:pt>
                <c:pt idx="6747">
                  <c:v>0.16669999999999999</c:v>
                </c:pt>
                <c:pt idx="6748">
                  <c:v>9.1800000000000007E-2</c:v>
                </c:pt>
                <c:pt idx="6749">
                  <c:v>0.16669999999999999</c:v>
                </c:pt>
                <c:pt idx="6750">
                  <c:v>2.1600000000000001E-2</c:v>
                </c:pt>
                <c:pt idx="6751">
                  <c:v>0.16669999999999999</c:v>
                </c:pt>
                <c:pt idx="6752">
                  <c:v>8.14E-2</c:v>
                </c:pt>
                <c:pt idx="6753">
                  <c:v>0.16669999999999999</c:v>
                </c:pt>
                <c:pt idx="6754">
                  <c:v>0.16669999999999999</c:v>
                </c:pt>
                <c:pt idx="6755">
                  <c:v>9.2799999999999994E-2</c:v>
                </c:pt>
                <c:pt idx="6756">
                  <c:v>0.16669999999999999</c:v>
                </c:pt>
                <c:pt idx="6757">
                  <c:v>0.16669999999999999</c:v>
                </c:pt>
                <c:pt idx="6758">
                  <c:v>0.16669999999999999</c:v>
                </c:pt>
                <c:pt idx="6759">
                  <c:v>4.1200000000000001E-2</c:v>
                </c:pt>
                <c:pt idx="6760">
                  <c:v>8.2500000000000004E-2</c:v>
                </c:pt>
                <c:pt idx="6761">
                  <c:v>0.16669999999999999</c:v>
                </c:pt>
                <c:pt idx="6762">
                  <c:v>0.16669999999999999</c:v>
                </c:pt>
                <c:pt idx="6763">
                  <c:v>0.30719999999999997</c:v>
                </c:pt>
                <c:pt idx="6764">
                  <c:v>0.25929999999999997</c:v>
                </c:pt>
                <c:pt idx="6765">
                  <c:v>0.22270000000000001</c:v>
                </c:pt>
                <c:pt idx="6766">
                  <c:v>8.0399999999999999E-2</c:v>
                </c:pt>
                <c:pt idx="6767">
                  <c:v>0.18659999999999999</c:v>
                </c:pt>
                <c:pt idx="6768">
                  <c:v>0.16669999999999999</c:v>
                </c:pt>
                <c:pt idx="6769">
                  <c:v>3.09E-2</c:v>
                </c:pt>
                <c:pt idx="6770">
                  <c:v>0.1021</c:v>
                </c:pt>
                <c:pt idx="6771">
                  <c:v>0.16669999999999999</c:v>
                </c:pt>
                <c:pt idx="6772">
                  <c:v>0.62580000000000002</c:v>
                </c:pt>
                <c:pt idx="6773">
                  <c:v>9.2999999999999992E-3</c:v>
                </c:pt>
                <c:pt idx="6774">
                  <c:v>0.16669999999999999</c:v>
                </c:pt>
                <c:pt idx="6775">
                  <c:v>0.16669999999999999</c:v>
                </c:pt>
                <c:pt idx="6776">
                  <c:v>0.16669999999999999</c:v>
                </c:pt>
                <c:pt idx="6777">
                  <c:v>0.16669999999999999</c:v>
                </c:pt>
                <c:pt idx="6778">
                  <c:v>0.45569999999999999</c:v>
                </c:pt>
                <c:pt idx="6779">
                  <c:v>7.22E-2</c:v>
                </c:pt>
                <c:pt idx="6780">
                  <c:v>0.16669999999999999</c:v>
                </c:pt>
                <c:pt idx="6781">
                  <c:v>0.13400000000000001</c:v>
                </c:pt>
                <c:pt idx="6782">
                  <c:v>0.16669999999999999</c:v>
                </c:pt>
                <c:pt idx="6783">
                  <c:v>0.16669999999999999</c:v>
                </c:pt>
                <c:pt idx="6784">
                  <c:v>2.2700000000000001E-2</c:v>
                </c:pt>
                <c:pt idx="6785">
                  <c:v>0.16669999999999999</c:v>
                </c:pt>
                <c:pt idx="6786">
                  <c:v>7.7299999999999994E-2</c:v>
                </c:pt>
                <c:pt idx="6787">
                  <c:v>0.16669999999999999</c:v>
                </c:pt>
                <c:pt idx="6788">
                  <c:v>0.16669999999999999</c:v>
                </c:pt>
                <c:pt idx="6789">
                  <c:v>8.2500000000000004E-2</c:v>
                </c:pt>
                <c:pt idx="6790">
                  <c:v>0.16669999999999999</c:v>
                </c:pt>
                <c:pt idx="6791">
                  <c:v>0.16669999999999999</c:v>
                </c:pt>
                <c:pt idx="6792">
                  <c:v>0.14849999999999999</c:v>
                </c:pt>
                <c:pt idx="6793">
                  <c:v>0.25929999999999997</c:v>
                </c:pt>
                <c:pt idx="6794">
                  <c:v>0.16669999999999999</c:v>
                </c:pt>
                <c:pt idx="6795">
                  <c:v>0.16669999999999999</c:v>
                </c:pt>
                <c:pt idx="6796">
                  <c:v>0.1227</c:v>
                </c:pt>
                <c:pt idx="6797">
                  <c:v>0.16669999999999999</c:v>
                </c:pt>
                <c:pt idx="6798">
                  <c:v>0.16669999999999999</c:v>
                </c:pt>
                <c:pt idx="6799">
                  <c:v>0.16669999999999999</c:v>
                </c:pt>
                <c:pt idx="6800">
                  <c:v>0.16669999999999999</c:v>
                </c:pt>
                <c:pt idx="6801">
                  <c:v>7.7299999999999994E-2</c:v>
                </c:pt>
                <c:pt idx="6802">
                  <c:v>0.16669999999999999</c:v>
                </c:pt>
                <c:pt idx="6803">
                  <c:v>7.1999999999999998E-3</c:v>
                </c:pt>
                <c:pt idx="6804">
                  <c:v>8.4199999999999997E-2</c:v>
                </c:pt>
                <c:pt idx="6805">
                  <c:v>0.16669999999999999</c:v>
                </c:pt>
                <c:pt idx="6806">
                  <c:v>8.2500000000000004E-2</c:v>
                </c:pt>
                <c:pt idx="6807">
                  <c:v>0.16669999999999999</c:v>
                </c:pt>
                <c:pt idx="6808">
                  <c:v>0.16669999999999999</c:v>
                </c:pt>
                <c:pt idx="6809">
                  <c:v>0.15</c:v>
                </c:pt>
                <c:pt idx="6810">
                  <c:v>0.16669999999999999</c:v>
                </c:pt>
                <c:pt idx="6811">
                  <c:v>5.4600000000000003E-2</c:v>
                </c:pt>
                <c:pt idx="6812">
                  <c:v>0.16669999999999999</c:v>
                </c:pt>
                <c:pt idx="6813">
                  <c:v>0.16669999999999999</c:v>
                </c:pt>
                <c:pt idx="6814">
                  <c:v>0.34329999999999999</c:v>
                </c:pt>
                <c:pt idx="6815">
                  <c:v>2.2700000000000001E-2</c:v>
                </c:pt>
                <c:pt idx="6816">
                  <c:v>4.9500000000000002E-2</c:v>
                </c:pt>
                <c:pt idx="6817">
                  <c:v>1.24E-2</c:v>
                </c:pt>
                <c:pt idx="6818">
                  <c:v>0.12770000000000001</c:v>
                </c:pt>
                <c:pt idx="6819">
                  <c:v>0.16669999999999999</c:v>
                </c:pt>
                <c:pt idx="6820">
                  <c:v>0.16669999999999999</c:v>
                </c:pt>
                <c:pt idx="6821">
                  <c:v>0.16669999999999999</c:v>
                </c:pt>
                <c:pt idx="6822">
                  <c:v>0.16669999999999999</c:v>
                </c:pt>
                <c:pt idx="6823">
                  <c:v>0.16669999999999999</c:v>
                </c:pt>
                <c:pt idx="6824">
                  <c:v>0.16669999999999999</c:v>
                </c:pt>
                <c:pt idx="6825">
                  <c:v>0.16669999999999999</c:v>
                </c:pt>
                <c:pt idx="6826">
                  <c:v>0.28610000000000002</c:v>
                </c:pt>
                <c:pt idx="6827">
                  <c:v>0.16669999999999999</c:v>
                </c:pt>
                <c:pt idx="6828">
                  <c:v>0.16669999999999999</c:v>
                </c:pt>
                <c:pt idx="6829">
                  <c:v>0.16669999999999999</c:v>
                </c:pt>
                <c:pt idx="6830">
                  <c:v>8.2000000000000007E-3</c:v>
                </c:pt>
                <c:pt idx="6831">
                  <c:v>0.14849999999999999</c:v>
                </c:pt>
                <c:pt idx="6832">
                  <c:v>0.16669999999999999</c:v>
                </c:pt>
                <c:pt idx="6833">
                  <c:v>0.16669999999999999</c:v>
                </c:pt>
                <c:pt idx="6834">
                  <c:v>0.16669999999999999</c:v>
                </c:pt>
                <c:pt idx="6835">
                  <c:v>9.1800000000000007E-2</c:v>
                </c:pt>
                <c:pt idx="6836">
                  <c:v>0.16669999999999999</c:v>
                </c:pt>
                <c:pt idx="6837">
                  <c:v>0.16669999999999999</c:v>
                </c:pt>
                <c:pt idx="6838">
                  <c:v>0.16669999999999999</c:v>
                </c:pt>
                <c:pt idx="6839">
                  <c:v>0.10929999999999999</c:v>
                </c:pt>
                <c:pt idx="6840">
                  <c:v>0.16669999999999999</c:v>
                </c:pt>
                <c:pt idx="6841">
                  <c:v>0.16669999999999999</c:v>
                </c:pt>
                <c:pt idx="6842">
                  <c:v>7.7299999999999994E-2</c:v>
                </c:pt>
                <c:pt idx="6843">
                  <c:v>0.16669999999999999</c:v>
                </c:pt>
                <c:pt idx="6844">
                  <c:v>0.16669999999999999</c:v>
                </c:pt>
                <c:pt idx="6845">
                  <c:v>5.7700000000000001E-2</c:v>
                </c:pt>
                <c:pt idx="6846">
                  <c:v>2.1600000000000001E-2</c:v>
                </c:pt>
                <c:pt idx="6847">
                  <c:v>0.16669999999999999</c:v>
                </c:pt>
                <c:pt idx="6848">
                  <c:v>0.16669999999999999</c:v>
                </c:pt>
                <c:pt idx="6849">
                  <c:v>0.16669999999999999</c:v>
                </c:pt>
                <c:pt idx="6850">
                  <c:v>8.2500000000000004E-2</c:v>
                </c:pt>
                <c:pt idx="6851">
                  <c:v>0.31440000000000001</c:v>
                </c:pt>
                <c:pt idx="6852">
                  <c:v>0.16669999999999999</c:v>
                </c:pt>
                <c:pt idx="6853">
                  <c:v>4.8500000000000001E-2</c:v>
                </c:pt>
                <c:pt idx="6854">
                  <c:v>4.5400000000000003E-2</c:v>
                </c:pt>
                <c:pt idx="6855">
                  <c:v>3.8100000000000002E-2</c:v>
                </c:pt>
                <c:pt idx="6856">
                  <c:v>1.1299999999999999E-2</c:v>
                </c:pt>
                <c:pt idx="6857">
                  <c:v>0.14849999999999999</c:v>
                </c:pt>
                <c:pt idx="6858">
                  <c:v>0.1082</c:v>
                </c:pt>
                <c:pt idx="6859">
                  <c:v>0.16669999999999999</c:v>
                </c:pt>
                <c:pt idx="6860">
                  <c:v>0.16669999999999999</c:v>
                </c:pt>
                <c:pt idx="6861">
                  <c:v>0.16669999999999999</c:v>
                </c:pt>
                <c:pt idx="6862">
                  <c:v>0.1031</c:v>
                </c:pt>
                <c:pt idx="6863">
                  <c:v>0.16669999999999999</c:v>
                </c:pt>
                <c:pt idx="6864">
                  <c:v>0.16669999999999999</c:v>
                </c:pt>
                <c:pt idx="6865">
                  <c:v>0.16669999999999999</c:v>
                </c:pt>
                <c:pt idx="6866">
                  <c:v>0.4052</c:v>
                </c:pt>
                <c:pt idx="6867">
                  <c:v>0.16669999999999999</c:v>
                </c:pt>
                <c:pt idx="6868">
                  <c:v>0.1072</c:v>
                </c:pt>
                <c:pt idx="6869">
                  <c:v>7.4200000000000002E-2</c:v>
                </c:pt>
                <c:pt idx="6870">
                  <c:v>7.22E-2</c:v>
                </c:pt>
                <c:pt idx="6871">
                  <c:v>0.16669999999999999</c:v>
                </c:pt>
                <c:pt idx="6872">
                  <c:v>8.7599999999999997E-2</c:v>
                </c:pt>
                <c:pt idx="6873">
                  <c:v>0.16669999999999999</c:v>
                </c:pt>
                <c:pt idx="6874">
                  <c:v>6.1899999999999997E-2</c:v>
                </c:pt>
                <c:pt idx="6875">
                  <c:v>0.16669999999999999</c:v>
                </c:pt>
                <c:pt idx="6876">
                  <c:v>0.16669999999999999</c:v>
                </c:pt>
                <c:pt idx="6877">
                  <c:v>0.16669999999999999</c:v>
                </c:pt>
                <c:pt idx="6878">
                  <c:v>0.16669999999999999</c:v>
                </c:pt>
                <c:pt idx="6879">
                  <c:v>8.2500000000000004E-2</c:v>
                </c:pt>
                <c:pt idx="6880">
                  <c:v>0.16669999999999999</c:v>
                </c:pt>
                <c:pt idx="6881">
                  <c:v>0.16669999999999999</c:v>
                </c:pt>
                <c:pt idx="6882">
                  <c:v>0.16669999999999999</c:v>
                </c:pt>
                <c:pt idx="6883">
                  <c:v>0.16669999999999999</c:v>
                </c:pt>
                <c:pt idx="6884">
                  <c:v>0.16669999999999999</c:v>
                </c:pt>
                <c:pt idx="6885">
                  <c:v>0.16669999999999999</c:v>
                </c:pt>
                <c:pt idx="6886">
                  <c:v>0.16669999999999999</c:v>
                </c:pt>
                <c:pt idx="6887">
                  <c:v>0.16669999999999999</c:v>
                </c:pt>
                <c:pt idx="6888">
                  <c:v>0.16669999999999999</c:v>
                </c:pt>
                <c:pt idx="6889">
                  <c:v>0.16669999999999999</c:v>
                </c:pt>
                <c:pt idx="6890">
                  <c:v>8.2500000000000004E-2</c:v>
                </c:pt>
                <c:pt idx="6891">
                  <c:v>0.16669999999999999</c:v>
                </c:pt>
                <c:pt idx="6892">
                  <c:v>7.22E-2</c:v>
                </c:pt>
                <c:pt idx="6893">
                  <c:v>0.16669999999999999</c:v>
                </c:pt>
                <c:pt idx="6894">
                  <c:v>1.7500000000000002E-2</c:v>
                </c:pt>
                <c:pt idx="6895">
                  <c:v>0.28139999999999998</c:v>
                </c:pt>
                <c:pt idx="6896">
                  <c:v>0.12889999999999999</c:v>
                </c:pt>
                <c:pt idx="6897">
                  <c:v>4.1200000000000001E-2</c:v>
                </c:pt>
                <c:pt idx="6898">
                  <c:v>0.1804</c:v>
                </c:pt>
                <c:pt idx="6899">
                  <c:v>0.16669999999999999</c:v>
                </c:pt>
                <c:pt idx="6900">
                  <c:v>0.16669999999999999</c:v>
                </c:pt>
                <c:pt idx="6901">
                  <c:v>7.22E-2</c:v>
                </c:pt>
                <c:pt idx="6902">
                  <c:v>6.6000000000000003E-2</c:v>
                </c:pt>
                <c:pt idx="6903">
                  <c:v>0.1031</c:v>
                </c:pt>
                <c:pt idx="6904">
                  <c:v>0.14430000000000001</c:v>
                </c:pt>
                <c:pt idx="6905">
                  <c:v>0.16669999999999999</c:v>
                </c:pt>
                <c:pt idx="6906">
                  <c:v>0.16669999999999999</c:v>
                </c:pt>
                <c:pt idx="6907">
                  <c:v>0.16669999999999999</c:v>
                </c:pt>
                <c:pt idx="6908">
                  <c:v>6.6000000000000003E-2</c:v>
                </c:pt>
                <c:pt idx="6909">
                  <c:v>0.16669999999999999</c:v>
                </c:pt>
                <c:pt idx="6910">
                  <c:v>4.1000000000000003E-3</c:v>
                </c:pt>
                <c:pt idx="6911">
                  <c:v>0.16669999999999999</c:v>
                </c:pt>
                <c:pt idx="6912">
                  <c:v>0.16669999999999999</c:v>
                </c:pt>
                <c:pt idx="6913">
                  <c:v>9.2799999999999994E-2</c:v>
                </c:pt>
                <c:pt idx="6914">
                  <c:v>0.16669999999999999</c:v>
                </c:pt>
                <c:pt idx="6915">
                  <c:v>2.47E-2</c:v>
                </c:pt>
                <c:pt idx="6916">
                  <c:v>0.25669999999999998</c:v>
                </c:pt>
                <c:pt idx="6917">
                  <c:v>0.1113</c:v>
                </c:pt>
                <c:pt idx="6918">
                  <c:v>0.16669999999999999</c:v>
                </c:pt>
                <c:pt idx="6919">
                  <c:v>0.16669999999999999</c:v>
                </c:pt>
                <c:pt idx="6920">
                  <c:v>0.16669999999999999</c:v>
                </c:pt>
                <c:pt idx="6921">
                  <c:v>1.24E-2</c:v>
                </c:pt>
                <c:pt idx="6922">
                  <c:v>0.16669999999999999</c:v>
                </c:pt>
                <c:pt idx="6923">
                  <c:v>8.2500000000000004E-2</c:v>
                </c:pt>
                <c:pt idx="6924">
                  <c:v>9.3799999999999994E-2</c:v>
                </c:pt>
                <c:pt idx="6925">
                  <c:v>0.2969</c:v>
                </c:pt>
                <c:pt idx="6926">
                  <c:v>0.1258</c:v>
                </c:pt>
                <c:pt idx="6927">
                  <c:v>0.16669999999999999</c:v>
                </c:pt>
                <c:pt idx="6928">
                  <c:v>0.32579999999999998</c:v>
                </c:pt>
                <c:pt idx="6929">
                  <c:v>8.5599999999999996E-2</c:v>
                </c:pt>
                <c:pt idx="6930">
                  <c:v>0.16669999999999999</c:v>
                </c:pt>
                <c:pt idx="6931">
                  <c:v>0.16669999999999999</c:v>
                </c:pt>
                <c:pt idx="6932">
                  <c:v>7.9899999999999999E-2</c:v>
                </c:pt>
                <c:pt idx="6933">
                  <c:v>2.47E-2</c:v>
                </c:pt>
                <c:pt idx="6934">
                  <c:v>0.1237</c:v>
                </c:pt>
                <c:pt idx="6935">
                  <c:v>0.16669999999999999</c:v>
                </c:pt>
                <c:pt idx="6936">
                  <c:v>0.16669999999999999</c:v>
                </c:pt>
                <c:pt idx="6937">
                  <c:v>3.7100000000000001E-2</c:v>
                </c:pt>
                <c:pt idx="6938">
                  <c:v>7.22E-2</c:v>
                </c:pt>
                <c:pt idx="6939">
                  <c:v>0.16669999999999999</c:v>
                </c:pt>
                <c:pt idx="6940">
                  <c:v>0.16669999999999999</c:v>
                </c:pt>
                <c:pt idx="6941">
                  <c:v>0.16669999999999999</c:v>
                </c:pt>
                <c:pt idx="6942">
                  <c:v>0.22270000000000001</c:v>
                </c:pt>
                <c:pt idx="6943">
                  <c:v>1.6500000000000001E-2</c:v>
                </c:pt>
                <c:pt idx="6944">
                  <c:v>0.16669999999999999</c:v>
                </c:pt>
                <c:pt idx="6945">
                  <c:v>0.16669999999999999</c:v>
                </c:pt>
                <c:pt idx="6946">
                  <c:v>0.16669999999999999</c:v>
                </c:pt>
                <c:pt idx="6947">
                  <c:v>0.16669999999999999</c:v>
                </c:pt>
                <c:pt idx="6948">
                  <c:v>0.16669999999999999</c:v>
                </c:pt>
                <c:pt idx="6949">
                  <c:v>0.16669999999999999</c:v>
                </c:pt>
                <c:pt idx="6950">
                  <c:v>9.3799999999999994E-2</c:v>
                </c:pt>
                <c:pt idx="6951">
                  <c:v>4.02E-2</c:v>
                </c:pt>
                <c:pt idx="6952">
                  <c:v>4.1200000000000001E-2</c:v>
                </c:pt>
                <c:pt idx="6953">
                  <c:v>0.16669999999999999</c:v>
                </c:pt>
                <c:pt idx="6954">
                  <c:v>0.16669999999999999</c:v>
                </c:pt>
                <c:pt idx="6955">
                  <c:v>0.16669999999999999</c:v>
                </c:pt>
                <c:pt idx="6956">
                  <c:v>0.16669999999999999</c:v>
                </c:pt>
                <c:pt idx="6957">
                  <c:v>0.1072</c:v>
                </c:pt>
                <c:pt idx="6958">
                  <c:v>0.16669999999999999</c:v>
                </c:pt>
                <c:pt idx="6959">
                  <c:v>0.16669999999999999</c:v>
                </c:pt>
                <c:pt idx="6960">
                  <c:v>8.5599999999999996E-2</c:v>
                </c:pt>
                <c:pt idx="6961">
                  <c:v>0.16669999999999999</c:v>
                </c:pt>
                <c:pt idx="6962">
                  <c:v>0.16669999999999999</c:v>
                </c:pt>
                <c:pt idx="6963">
                  <c:v>0.16669999999999999</c:v>
                </c:pt>
                <c:pt idx="6964">
                  <c:v>0.16669999999999999</c:v>
                </c:pt>
                <c:pt idx="6965">
                  <c:v>0.2031</c:v>
                </c:pt>
                <c:pt idx="6966">
                  <c:v>7.9399999999999998E-2</c:v>
                </c:pt>
                <c:pt idx="6967">
                  <c:v>0.16669999999999999</c:v>
                </c:pt>
                <c:pt idx="6968">
                  <c:v>0.16669999999999999</c:v>
                </c:pt>
                <c:pt idx="6969">
                  <c:v>6.1899999999999997E-2</c:v>
                </c:pt>
                <c:pt idx="6970">
                  <c:v>0.16669999999999999</c:v>
                </c:pt>
                <c:pt idx="6971">
                  <c:v>0.16669999999999999</c:v>
                </c:pt>
                <c:pt idx="6972">
                  <c:v>0.27629999999999999</c:v>
                </c:pt>
                <c:pt idx="6973">
                  <c:v>0.30520000000000003</c:v>
                </c:pt>
                <c:pt idx="6974">
                  <c:v>8.2000000000000007E-3</c:v>
                </c:pt>
                <c:pt idx="6975">
                  <c:v>0.16669999999999999</c:v>
                </c:pt>
                <c:pt idx="6976">
                  <c:v>0.16669999999999999</c:v>
                </c:pt>
                <c:pt idx="6977">
                  <c:v>0.16669999999999999</c:v>
                </c:pt>
                <c:pt idx="6978">
                  <c:v>0.16669999999999999</c:v>
                </c:pt>
                <c:pt idx="6979">
                  <c:v>0.16669999999999999</c:v>
                </c:pt>
                <c:pt idx="6980">
                  <c:v>0.13200000000000001</c:v>
                </c:pt>
                <c:pt idx="6981">
                  <c:v>0.11650000000000001</c:v>
                </c:pt>
                <c:pt idx="6982">
                  <c:v>0.16669999999999999</c:v>
                </c:pt>
                <c:pt idx="6983">
                  <c:v>0.12909999999999999</c:v>
                </c:pt>
                <c:pt idx="6984">
                  <c:v>0.16669999999999999</c:v>
                </c:pt>
                <c:pt idx="6985">
                  <c:v>0.16669999999999999</c:v>
                </c:pt>
                <c:pt idx="6986">
                  <c:v>0.19689999999999999</c:v>
                </c:pt>
                <c:pt idx="6987">
                  <c:v>0.16669999999999999</c:v>
                </c:pt>
                <c:pt idx="6988">
                  <c:v>0.16669999999999999</c:v>
                </c:pt>
                <c:pt idx="6989">
                  <c:v>0.16669999999999999</c:v>
                </c:pt>
                <c:pt idx="6990">
                  <c:v>0.16669999999999999</c:v>
                </c:pt>
                <c:pt idx="6991">
                  <c:v>0.1464</c:v>
                </c:pt>
                <c:pt idx="6992">
                  <c:v>0.16669999999999999</c:v>
                </c:pt>
                <c:pt idx="6993">
                  <c:v>8.4500000000000006E-2</c:v>
                </c:pt>
                <c:pt idx="6994">
                  <c:v>0.1598</c:v>
                </c:pt>
                <c:pt idx="6995">
                  <c:v>0.22270000000000001</c:v>
                </c:pt>
                <c:pt idx="6996">
                  <c:v>0.16669999999999999</c:v>
                </c:pt>
                <c:pt idx="6997">
                  <c:v>2.0999999999999999E-3</c:v>
                </c:pt>
                <c:pt idx="6998">
                  <c:v>0.16669999999999999</c:v>
                </c:pt>
                <c:pt idx="6999">
                  <c:v>0.16669999999999999</c:v>
                </c:pt>
                <c:pt idx="7000">
                  <c:v>0.16669999999999999</c:v>
                </c:pt>
                <c:pt idx="7001">
                  <c:v>0.16669999999999999</c:v>
                </c:pt>
                <c:pt idx="7002">
                  <c:v>5.3600000000000002E-2</c:v>
                </c:pt>
                <c:pt idx="7003">
                  <c:v>0.16669999999999999</c:v>
                </c:pt>
                <c:pt idx="7004">
                  <c:v>0.16669999999999999</c:v>
                </c:pt>
                <c:pt idx="7005">
                  <c:v>0.38969999999999999</c:v>
                </c:pt>
                <c:pt idx="7006">
                  <c:v>0.16669999999999999</c:v>
                </c:pt>
                <c:pt idx="7007">
                  <c:v>0.4052</c:v>
                </c:pt>
                <c:pt idx="7008">
                  <c:v>0.16669999999999999</c:v>
                </c:pt>
                <c:pt idx="7009">
                  <c:v>8.6599999999999996E-2</c:v>
                </c:pt>
                <c:pt idx="7010">
                  <c:v>0.16669999999999999</c:v>
                </c:pt>
                <c:pt idx="7011">
                  <c:v>8.2000000000000007E-3</c:v>
                </c:pt>
                <c:pt idx="7012">
                  <c:v>0.14949999999999999</c:v>
                </c:pt>
                <c:pt idx="7013">
                  <c:v>0.16669999999999999</c:v>
                </c:pt>
                <c:pt idx="7014">
                  <c:v>0.16669999999999999</c:v>
                </c:pt>
                <c:pt idx="7015">
                  <c:v>4.9500000000000002E-2</c:v>
                </c:pt>
                <c:pt idx="7016">
                  <c:v>0.16669999999999999</c:v>
                </c:pt>
                <c:pt idx="7017">
                  <c:v>0.16669999999999999</c:v>
                </c:pt>
                <c:pt idx="7018">
                  <c:v>9.2799999999999994E-2</c:v>
                </c:pt>
                <c:pt idx="7019">
                  <c:v>0.16669999999999999</c:v>
                </c:pt>
                <c:pt idx="7020">
                  <c:v>0.16669999999999999</c:v>
                </c:pt>
                <c:pt idx="7021">
                  <c:v>0.28449999999999998</c:v>
                </c:pt>
                <c:pt idx="7022">
                  <c:v>7.4200000000000002E-2</c:v>
                </c:pt>
                <c:pt idx="7023">
                  <c:v>0.1825</c:v>
                </c:pt>
                <c:pt idx="7024">
                  <c:v>9.2799999999999994E-2</c:v>
                </c:pt>
                <c:pt idx="7025">
                  <c:v>0.16669999999999999</c:v>
                </c:pt>
                <c:pt idx="7026">
                  <c:v>0.16669999999999999</c:v>
                </c:pt>
                <c:pt idx="7027">
                  <c:v>0.16669999999999999</c:v>
                </c:pt>
                <c:pt idx="7028">
                  <c:v>0.16669999999999999</c:v>
                </c:pt>
                <c:pt idx="7029">
                  <c:v>0.16669999999999999</c:v>
                </c:pt>
                <c:pt idx="7030">
                  <c:v>8.2500000000000004E-2</c:v>
                </c:pt>
                <c:pt idx="7031">
                  <c:v>0.16669999999999999</c:v>
                </c:pt>
                <c:pt idx="7032">
                  <c:v>0.16669999999999999</c:v>
                </c:pt>
                <c:pt idx="7033">
                  <c:v>0.16669999999999999</c:v>
                </c:pt>
                <c:pt idx="7034">
                  <c:v>1.6500000000000001E-2</c:v>
                </c:pt>
                <c:pt idx="7035">
                  <c:v>0.16669999999999999</c:v>
                </c:pt>
                <c:pt idx="7036">
                  <c:v>0.16669999999999999</c:v>
                </c:pt>
                <c:pt idx="7037">
                  <c:v>0.16669999999999999</c:v>
                </c:pt>
                <c:pt idx="7038">
                  <c:v>6.1899999999999997E-2</c:v>
                </c:pt>
                <c:pt idx="7039">
                  <c:v>0.16669999999999999</c:v>
                </c:pt>
                <c:pt idx="7040">
                  <c:v>0.16669999999999999</c:v>
                </c:pt>
                <c:pt idx="7041">
                  <c:v>8.2000000000000007E-3</c:v>
                </c:pt>
                <c:pt idx="7042">
                  <c:v>9.2799999999999994E-2</c:v>
                </c:pt>
                <c:pt idx="7043">
                  <c:v>0.17249999999999999</c:v>
                </c:pt>
                <c:pt idx="7044">
                  <c:v>0.16669999999999999</c:v>
                </c:pt>
                <c:pt idx="7045">
                  <c:v>0.16669999999999999</c:v>
                </c:pt>
                <c:pt idx="7046">
                  <c:v>2.06E-2</c:v>
                </c:pt>
                <c:pt idx="7047">
                  <c:v>0.16669999999999999</c:v>
                </c:pt>
                <c:pt idx="7048">
                  <c:v>0.16669999999999999</c:v>
                </c:pt>
                <c:pt idx="7049">
                  <c:v>0.13200000000000001</c:v>
                </c:pt>
                <c:pt idx="7050">
                  <c:v>0.16669999999999999</c:v>
                </c:pt>
                <c:pt idx="7051">
                  <c:v>6.2899999999999998E-2</c:v>
                </c:pt>
                <c:pt idx="7052">
                  <c:v>0.16669999999999999</c:v>
                </c:pt>
                <c:pt idx="7053">
                  <c:v>0.16669999999999999</c:v>
                </c:pt>
                <c:pt idx="7054">
                  <c:v>0.16669999999999999</c:v>
                </c:pt>
                <c:pt idx="7055">
                  <c:v>0.10929999999999999</c:v>
                </c:pt>
                <c:pt idx="7056">
                  <c:v>0.46700000000000003</c:v>
                </c:pt>
                <c:pt idx="7057">
                  <c:v>5.57E-2</c:v>
                </c:pt>
                <c:pt idx="7058">
                  <c:v>0.22059999999999999</c:v>
                </c:pt>
                <c:pt idx="7059">
                  <c:v>0.1031</c:v>
                </c:pt>
                <c:pt idx="7060">
                  <c:v>0.16669999999999999</c:v>
                </c:pt>
                <c:pt idx="7061">
                  <c:v>0.37730000000000002</c:v>
                </c:pt>
                <c:pt idx="7062">
                  <c:v>0.16669999999999999</c:v>
                </c:pt>
                <c:pt idx="7063">
                  <c:v>0.16669999999999999</c:v>
                </c:pt>
                <c:pt idx="7064">
                  <c:v>0.19789999999999999</c:v>
                </c:pt>
                <c:pt idx="7065">
                  <c:v>0.16669999999999999</c:v>
                </c:pt>
                <c:pt idx="7066">
                  <c:v>6.4899999999999999E-2</c:v>
                </c:pt>
                <c:pt idx="7067">
                  <c:v>0.16669999999999999</c:v>
                </c:pt>
                <c:pt idx="7068">
                  <c:v>0.16669999999999999</c:v>
                </c:pt>
                <c:pt idx="7069">
                  <c:v>6.2899999999999998E-2</c:v>
                </c:pt>
                <c:pt idx="7070">
                  <c:v>7.0099999999999996E-2</c:v>
                </c:pt>
                <c:pt idx="7071">
                  <c:v>1.24E-2</c:v>
                </c:pt>
                <c:pt idx="7072">
                  <c:v>0.3216</c:v>
                </c:pt>
                <c:pt idx="7073">
                  <c:v>0.16669999999999999</c:v>
                </c:pt>
                <c:pt idx="7074">
                  <c:v>0.16669999999999999</c:v>
                </c:pt>
                <c:pt idx="7075">
                  <c:v>0.16669999999999999</c:v>
                </c:pt>
                <c:pt idx="7076">
                  <c:v>8.2500000000000004E-2</c:v>
                </c:pt>
                <c:pt idx="7077">
                  <c:v>0.16669999999999999</c:v>
                </c:pt>
                <c:pt idx="7078">
                  <c:v>0.14949999999999999</c:v>
                </c:pt>
                <c:pt idx="7079">
                  <c:v>0.16669999999999999</c:v>
                </c:pt>
                <c:pt idx="7080">
                  <c:v>0.1474</c:v>
                </c:pt>
                <c:pt idx="7081">
                  <c:v>0.2</c:v>
                </c:pt>
                <c:pt idx="7082">
                  <c:v>0.16669999999999999</c:v>
                </c:pt>
                <c:pt idx="7083">
                  <c:v>0.16669999999999999</c:v>
                </c:pt>
                <c:pt idx="7084">
                  <c:v>6.1899999999999997E-2</c:v>
                </c:pt>
                <c:pt idx="7085">
                  <c:v>6.1999999999999998E-3</c:v>
                </c:pt>
                <c:pt idx="7086">
                  <c:v>3.2000000000000001E-2</c:v>
                </c:pt>
                <c:pt idx="7087">
                  <c:v>0.16669999999999999</c:v>
                </c:pt>
                <c:pt idx="7088">
                  <c:v>8.14E-2</c:v>
                </c:pt>
                <c:pt idx="7089">
                  <c:v>0.16669999999999999</c:v>
                </c:pt>
                <c:pt idx="7090">
                  <c:v>7.3200000000000001E-2</c:v>
                </c:pt>
                <c:pt idx="7091">
                  <c:v>0.16669999999999999</c:v>
                </c:pt>
                <c:pt idx="7092">
                  <c:v>0.16669999999999999</c:v>
                </c:pt>
                <c:pt idx="7093">
                  <c:v>0.50519999999999998</c:v>
                </c:pt>
                <c:pt idx="7094">
                  <c:v>0.16669999999999999</c:v>
                </c:pt>
                <c:pt idx="7095">
                  <c:v>7.0099999999999996E-2</c:v>
                </c:pt>
                <c:pt idx="7096">
                  <c:v>0.42470000000000002</c:v>
                </c:pt>
                <c:pt idx="7097">
                  <c:v>0.16669999999999999</c:v>
                </c:pt>
                <c:pt idx="7098">
                  <c:v>0.20100000000000001</c:v>
                </c:pt>
                <c:pt idx="7099">
                  <c:v>0.16669999999999999</c:v>
                </c:pt>
                <c:pt idx="7100">
                  <c:v>0.16669999999999999</c:v>
                </c:pt>
                <c:pt idx="7101">
                  <c:v>0.16669999999999999</c:v>
                </c:pt>
                <c:pt idx="7102">
                  <c:v>3.2500000000000001E-2</c:v>
                </c:pt>
                <c:pt idx="7103">
                  <c:v>0.16669999999999999</c:v>
                </c:pt>
                <c:pt idx="7104">
                  <c:v>0.16669999999999999</c:v>
                </c:pt>
                <c:pt idx="7105">
                  <c:v>0.16669999999999999</c:v>
                </c:pt>
                <c:pt idx="7106">
                  <c:v>0.16669999999999999</c:v>
                </c:pt>
                <c:pt idx="7107">
                  <c:v>0.16669999999999999</c:v>
                </c:pt>
                <c:pt idx="7108">
                  <c:v>0.3856</c:v>
                </c:pt>
                <c:pt idx="7109">
                  <c:v>0.16669999999999999</c:v>
                </c:pt>
                <c:pt idx="7110">
                  <c:v>0.16669999999999999</c:v>
                </c:pt>
                <c:pt idx="7111">
                  <c:v>5.9799999999999999E-2</c:v>
                </c:pt>
                <c:pt idx="7112">
                  <c:v>0.16669999999999999</c:v>
                </c:pt>
                <c:pt idx="7113">
                  <c:v>0.16600000000000001</c:v>
                </c:pt>
                <c:pt idx="7114">
                  <c:v>0.22270000000000001</c:v>
                </c:pt>
                <c:pt idx="7115">
                  <c:v>0.16669999999999999</c:v>
                </c:pt>
                <c:pt idx="7116">
                  <c:v>4.1000000000000003E-3</c:v>
                </c:pt>
                <c:pt idx="7117">
                  <c:v>5.4600000000000003E-2</c:v>
                </c:pt>
                <c:pt idx="7118">
                  <c:v>1.6500000000000001E-2</c:v>
                </c:pt>
                <c:pt idx="7119">
                  <c:v>0.16669999999999999</c:v>
                </c:pt>
                <c:pt idx="7120">
                  <c:v>0.10100000000000001</c:v>
                </c:pt>
                <c:pt idx="7121">
                  <c:v>1.8599999999999998E-2</c:v>
                </c:pt>
                <c:pt idx="7122">
                  <c:v>1.8599999999999998E-2</c:v>
                </c:pt>
                <c:pt idx="7123">
                  <c:v>0.1031</c:v>
                </c:pt>
                <c:pt idx="7124">
                  <c:v>0.16669999999999999</c:v>
                </c:pt>
                <c:pt idx="7125">
                  <c:v>0.1186</c:v>
                </c:pt>
                <c:pt idx="7126">
                  <c:v>0.16669999999999999</c:v>
                </c:pt>
                <c:pt idx="7127">
                  <c:v>0.16669999999999999</c:v>
                </c:pt>
                <c:pt idx="7128">
                  <c:v>7.4200000000000002E-2</c:v>
                </c:pt>
                <c:pt idx="7129">
                  <c:v>0.16669999999999999</c:v>
                </c:pt>
                <c:pt idx="7130">
                  <c:v>0.16669999999999999</c:v>
                </c:pt>
                <c:pt idx="7131">
                  <c:v>2.47E-2</c:v>
                </c:pt>
                <c:pt idx="7132">
                  <c:v>0.25879999999999997</c:v>
                </c:pt>
                <c:pt idx="7133">
                  <c:v>0.16669999999999999</c:v>
                </c:pt>
                <c:pt idx="7134">
                  <c:v>3.09E-2</c:v>
                </c:pt>
                <c:pt idx="7135">
                  <c:v>0.16669999999999999</c:v>
                </c:pt>
                <c:pt idx="7136">
                  <c:v>0.16669999999999999</c:v>
                </c:pt>
                <c:pt idx="7137">
                  <c:v>8.2500000000000004E-2</c:v>
                </c:pt>
                <c:pt idx="7138">
                  <c:v>0.16669999999999999</c:v>
                </c:pt>
                <c:pt idx="7139">
                  <c:v>0.16669999999999999</c:v>
                </c:pt>
                <c:pt idx="7140">
                  <c:v>0.16669999999999999</c:v>
                </c:pt>
                <c:pt idx="7141">
                  <c:v>3.7100000000000001E-2</c:v>
                </c:pt>
                <c:pt idx="7142">
                  <c:v>3.6400000000000002E-2</c:v>
                </c:pt>
                <c:pt idx="7143">
                  <c:v>0.16669999999999999</c:v>
                </c:pt>
                <c:pt idx="7144">
                  <c:v>0.16669999999999999</c:v>
                </c:pt>
                <c:pt idx="7145">
                  <c:v>0.16669999999999999</c:v>
                </c:pt>
                <c:pt idx="7146">
                  <c:v>0.15459999999999999</c:v>
                </c:pt>
                <c:pt idx="7147">
                  <c:v>0.16669999999999999</c:v>
                </c:pt>
                <c:pt idx="7148">
                  <c:v>0.1124</c:v>
                </c:pt>
                <c:pt idx="7149">
                  <c:v>0.16669999999999999</c:v>
                </c:pt>
                <c:pt idx="7150">
                  <c:v>0.16669999999999999</c:v>
                </c:pt>
                <c:pt idx="7151">
                  <c:v>0.16669999999999999</c:v>
                </c:pt>
                <c:pt idx="7152">
                  <c:v>0.19589999999999999</c:v>
                </c:pt>
                <c:pt idx="7153">
                  <c:v>9.5399999999999999E-2</c:v>
                </c:pt>
                <c:pt idx="7154">
                  <c:v>0.36080000000000001</c:v>
                </c:pt>
                <c:pt idx="7155">
                  <c:v>0.20519999999999999</c:v>
                </c:pt>
                <c:pt idx="7156">
                  <c:v>0.16669999999999999</c:v>
                </c:pt>
                <c:pt idx="7157">
                  <c:v>0.16669999999999999</c:v>
                </c:pt>
                <c:pt idx="7158">
                  <c:v>0.16669999999999999</c:v>
                </c:pt>
                <c:pt idx="7159">
                  <c:v>0.16669999999999999</c:v>
                </c:pt>
                <c:pt idx="7160">
                  <c:v>0.16669999999999999</c:v>
                </c:pt>
                <c:pt idx="7161">
                  <c:v>0.3165</c:v>
                </c:pt>
                <c:pt idx="7162">
                  <c:v>0.16669999999999999</c:v>
                </c:pt>
                <c:pt idx="7163">
                  <c:v>0.16669999999999999</c:v>
                </c:pt>
                <c:pt idx="7164">
                  <c:v>0.16669999999999999</c:v>
                </c:pt>
                <c:pt idx="7165">
                  <c:v>3.7100000000000001E-2</c:v>
                </c:pt>
                <c:pt idx="7166">
                  <c:v>0.5474</c:v>
                </c:pt>
                <c:pt idx="7167">
                  <c:v>0.16669999999999999</c:v>
                </c:pt>
                <c:pt idx="7168">
                  <c:v>0.16669999999999999</c:v>
                </c:pt>
                <c:pt idx="7169">
                  <c:v>3.0999999999999999E-3</c:v>
                </c:pt>
                <c:pt idx="7170">
                  <c:v>0.1237</c:v>
                </c:pt>
                <c:pt idx="7171">
                  <c:v>5.1499999999999997E-2</c:v>
                </c:pt>
                <c:pt idx="7172">
                  <c:v>0.16669999999999999</c:v>
                </c:pt>
                <c:pt idx="7173">
                  <c:v>0.16669999999999999</c:v>
                </c:pt>
                <c:pt idx="7174">
                  <c:v>0.16669999999999999</c:v>
                </c:pt>
                <c:pt idx="7175">
                  <c:v>1.9599999999999999E-2</c:v>
                </c:pt>
                <c:pt idx="7176">
                  <c:v>0.1196</c:v>
                </c:pt>
                <c:pt idx="7177">
                  <c:v>0.16669999999999999</c:v>
                </c:pt>
                <c:pt idx="7178">
                  <c:v>0.16669999999999999</c:v>
                </c:pt>
                <c:pt idx="7179">
                  <c:v>0.16669999999999999</c:v>
                </c:pt>
                <c:pt idx="7180">
                  <c:v>7.3200000000000001E-2</c:v>
                </c:pt>
                <c:pt idx="7181">
                  <c:v>0.16669999999999999</c:v>
                </c:pt>
                <c:pt idx="7182">
                  <c:v>0.16669999999999999</c:v>
                </c:pt>
                <c:pt idx="7183">
                  <c:v>3.7100000000000001E-2</c:v>
                </c:pt>
                <c:pt idx="7184">
                  <c:v>0.16669999999999999</c:v>
                </c:pt>
                <c:pt idx="7185">
                  <c:v>6.59E-2</c:v>
                </c:pt>
                <c:pt idx="7186">
                  <c:v>0.16669999999999999</c:v>
                </c:pt>
                <c:pt idx="7187">
                  <c:v>0.21029999999999999</c:v>
                </c:pt>
                <c:pt idx="7188">
                  <c:v>1.24E-2</c:v>
                </c:pt>
                <c:pt idx="7189">
                  <c:v>0.14899999999999999</c:v>
                </c:pt>
                <c:pt idx="7190">
                  <c:v>0.16669999999999999</c:v>
                </c:pt>
                <c:pt idx="7191">
                  <c:v>0.16669999999999999</c:v>
                </c:pt>
                <c:pt idx="7192">
                  <c:v>0.16669999999999999</c:v>
                </c:pt>
                <c:pt idx="7193">
                  <c:v>7.3200000000000001E-2</c:v>
                </c:pt>
                <c:pt idx="7194">
                  <c:v>0.16669999999999999</c:v>
                </c:pt>
                <c:pt idx="7195">
                  <c:v>8.09E-2</c:v>
                </c:pt>
                <c:pt idx="7196">
                  <c:v>8.7599999999999997E-2</c:v>
                </c:pt>
                <c:pt idx="7197">
                  <c:v>0.2268</c:v>
                </c:pt>
                <c:pt idx="7198">
                  <c:v>0.16669999999999999</c:v>
                </c:pt>
                <c:pt idx="7199">
                  <c:v>0.16669999999999999</c:v>
                </c:pt>
                <c:pt idx="7200">
                  <c:v>0.16669999999999999</c:v>
                </c:pt>
                <c:pt idx="7201">
                  <c:v>0.16669999999999999</c:v>
                </c:pt>
                <c:pt idx="7202">
                  <c:v>8.2000000000000007E-3</c:v>
                </c:pt>
                <c:pt idx="7203">
                  <c:v>0.16669999999999999</c:v>
                </c:pt>
                <c:pt idx="7204">
                  <c:v>0.16669999999999999</c:v>
                </c:pt>
                <c:pt idx="7205">
                  <c:v>6.6000000000000003E-2</c:v>
                </c:pt>
                <c:pt idx="7206">
                  <c:v>0.43869999999999998</c:v>
                </c:pt>
                <c:pt idx="7207">
                  <c:v>0.16669999999999999</c:v>
                </c:pt>
                <c:pt idx="7208">
                  <c:v>5.7700000000000001E-2</c:v>
                </c:pt>
                <c:pt idx="7209">
                  <c:v>0.21440000000000001</c:v>
                </c:pt>
                <c:pt idx="7210">
                  <c:v>0.16669999999999999</c:v>
                </c:pt>
                <c:pt idx="7211">
                  <c:v>5.6500000000000002E-2</c:v>
                </c:pt>
                <c:pt idx="7212">
                  <c:v>9.1800000000000007E-2</c:v>
                </c:pt>
                <c:pt idx="7213">
                  <c:v>2.7799999999999998E-2</c:v>
                </c:pt>
                <c:pt idx="7214">
                  <c:v>0.16669999999999999</c:v>
                </c:pt>
                <c:pt idx="7215">
                  <c:v>0.16669999999999999</c:v>
                </c:pt>
                <c:pt idx="7216">
                  <c:v>0.22889999999999999</c:v>
                </c:pt>
                <c:pt idx="7217">
                  <c:v>7.7299999999999994E-2</c:v>
                </c:pt>
                <c:pt idx="7218">
                  <c:v>0.16669999999999999</c:v>
                </c:pt>
                <c:pt idx="7219">
                  <c:v>0.16669999999999999</c:v>
                </c:pt>
                <c:pt idx="7220">
                  <c:v>0.16669999999999999</c:v>
                </c:pt>
                <c:pt idx="7221">
                  <c:v>0.16669999999999999</c:v>
                </c:pt>
                <c:pt idx="7222">
                  <c:v>0.2392</c:v>
                </c:pt>
                <c:pt idx="7223">
                  <c:v>0.22989999999999999</c:v>
                </c:pt>
                <c:pt idx="7224">
                  <c:v>0.23089999999999999</c:v>
                </c:pt>
                <c:pt idx="7225">
                  <c:v>0.16669999999999999</c:v>
                </c:pt>
                <c:pt idx="7226">
                  <c:v>0.16669999999999999</c:v>
                </c:pt>
                <c:pt idx="7227">
                  <c:v>0.16669999999999999</c:v>
                </c:pt>
                <c:pt idx="7228">
                  <c:v>0.16669999999999999</c:v>
                </c:pt>
                <c:pt idx="7229">
                  <c:v>6.08E-2</c:v>
                </c:pt>
                <c:pt idx="7230">
                  <c:v>0.16669999999999999</c:v>
                </c:pt>
                <c:pt idx="7231">
                  <c:v>0.16669999999999999</c:v>
                </c:pt>
                <c:pt idx="7232">
                  <c:v>9.2799999999999994E-2</c:v>
                </c:pt>
                <c:pt idx="7233">
                  <c:v>0.16669999999999999</c:v>
                </c:pt>
                <c:pt idx="7234">
                  <c:v>5.57E-2</c:v>
                </c:pt>
                <c:pt idx="7235">
                  <c:v>0.16669999999999999</c:v>
                </c:pt>
                <c:pt idx="7236">
                  <c:v>0.16669999999999999</c:v>
                </c:pt>
                <c:pt idx="7237">
                  <c:v>0.16669999999999999</c:v>
                </c:pt>
                <c:pt idx="7238">
                  <c:v>0.13300000000000001</c:v>
                </c:pt>
                <c:pt idx="7239">
                  <c:v>0.16669999999999999</c:v>
                </c:pt>
                <c:pt idx="7240">
                  <c:v>0.16669999999999999</c:v>
                </c:pt>
                <c:pt idx="7241">
                  <c:v>2.1600000000000001E-2</c:v>
                </c:pt>
                <c:pt idx="7242">
                  <c:v>8.0399999999999999E-2</c:v>
                </c:pt>
                <c:pt idx="7243">
                  <c:v>1.6500000000000001E-2</c:v>
                </c:pt>
                <c:pt idx="7244">
                  <c:v>0.16669999999999999</c:v>
                </c:pt>
                <c:pt idx="7245">
                  <c:v>0.16669999999999999</c:v>
                </c:pt>
                <c:pt idx="7246">
                  <c:v>0.16669999999999999</c:v>
                </c:pt>
                <c:pt idx="7247">
                  <c:v>8.2500000000000004E-2</c:v>
                </c:pt>
                <c:pt idx="7248">
                  <c:v>9.9000000000000005E-2</c:v>
                </c:pt>
                <c:pt idx="7249">
                  <c:v>8.2500000000000004E-2</c:v>
                </c:pt>
                <c:pt idx="7250">
                  <c:v>4.1000000000000003E-3</c:v>
                </c:pt>
                <c:pt idx="7251">
                  <c:v>0.16669999999999999</c:v>
                </c:pt>
                <c:pt idx="7252">
                  <c:v>1.6500000000000001E-2</c:v>
                </c:pt>
                <c:pt idx="7253">
                  <c:v>3.3000000000000002E-2</c:v>
                </c:pt>
                <c:pt idx="7254">
                  <c:v>6.1899999999999997E-2</c:v>
                </c:pt>
                <c:pt idx="7255">
                  <c:v>1.6500000000000001E-2</c:v>
                </c:pt>
                <c:pt idx="7256">
                  <c:v>7.6300000000000007E-2</c:v>
                </c:pt>
                <c:pt idx="7257">
                  <c:v>0.16669999999999999</c:v>
                </c:pt>
                <c:pt idx="7258">
                  <c:v>0.16669999999999999</c:v>
                </c:pt>
                <c:pt idx="7259">
                  <c:v>0.1021</c:v>
                </c:pt>
                <c:pt idx="7260">
                  <c:v>0.16669999999999999</c:v>
                </c:pt>
                <c:pt idx="7261">
                  <c:v>9.2799999999999994E-2</c:v>
                </c:pt>
                <c:pt idx="7262">
                  <c:v>0.16669999999999999</c:v>
                </c:pt>
                <c:pt idx="7263">
                  <c:v>9.9000000000000005E-2</c:v>
                </c:pt>
                <c:pt idx="7264">
                  <c:v>0.16669999999999999</c:v>
                </c:pt>
                <c:pt idx="7265">
                  <c:v>0.16669999999999999</c:v>
                </c:pt>
                <c:pt idx="7266">
                  <c:v>0.16669999999999999</c:v>
                </c:pt>
                <c:pt idx="7267">
                  <c:v>0.16669999999999999</c:v>
                </c:pt>
                <c:pt idx="7268">
                  <c:v>7.4200000000000002E-2</c:v>
                </c:pt>
                <c:pt idx="7269">
                  <c:v>0.13919999999999999</c:v>
                </c:pt>
                <c:pt idx="7270">
                  <c:v>9.2799999999999994E-2</c:v>
                </c:pt>
                <c:pt idx="7271">
                  <c:v>0.16669999999999999</c:v>
                </c:pt>
                <c:pt idx="7272">
                  <c:v>0.16669999999999999</c:v>
                </c:pt>
                <c:pt idx="7273">
                  <c:v>6.6000000000000003E-2</c:v>
                </c:pt>
                <c:pt idx="7274">
                  <c:v>0.16669999999999999</c:v>
                </c:pt>
                <c:pt idx="7275">
                  <c:v>0.16669999999999999</c:v>
                </c:pt>
                <c:pt idx="7276">
                  <c:v>7.22E-2</c:v>
                </c:pt>
                <c:pt idx="7277">
                  <c:v>0.16669999999999999</c:v>
                </c:pt>
                <c:pt idx="7278">
                  <c:v>1.24E-2</c:v>
                </c:pt>
                <c:pt idx="7279">
                  <c:v>0.16669999999999999</c:v>
                </c:pt>
                <c:pt idx="7280">
                  <c:v>7.5300000000000006E-2</c:v>
                </c:pt>
                <c:pt idx="7281">
                  <c:v>2.47E-2</c:v>
                </c:pt>
                <c:pt idx="7282">
                  <c:v>8.1799999999999998E-2</c:v>
                </c:pt>
                <c:pt idx="7283">
                  <c:v>0.14849999999999999</c:v>
                </c:pt>
                <c:pt idx="7284">
                  <c:v>0.16669999999999999</c:v>
                </c:pt>
                <c:pt idx="7285">
                  <c:v>0.16669999999999999</c:v>
                </c:pt>
                <c:pt idx="7286">
                  <c:v>8.3199999999999996E-2</c:v>
                </c:pt>
                <c:pt idx="7287">
                  <c:v>0.16669999999999999</c:v>
                </c:pt>
                <c:pt idx="7288">
                  <c:v>0.16669999999999999</c:v>
                </c:pt>
                <c:pt idx="7289">
                  <c:v>0.16669999999999999</c:v>
                </c:pt>
                <c:pt idx="7290">
                  <c:v>0.16669999999999999</c:v>
                </c:pt>
                <c:pt idx="7291">
                  <c:v>8.2500000000000004E-2</c:v>
                </c:pt>
                <c:pt idx="7292">
                  <c:v>0.16669999999999999</c:v>
                </c:pt>
                <c:pt idx="7293">
                  <c:v>6.2899999999999998E-2</c:v>
                </c:pt>
                <c:pt idx="7294">
                  <c:v>0.16669999999999999</c:v>
                </c:pt>
                <c:pt idx="7295">
                  <c:v>6.1899999999999997E-2</c:v>
                </c:pt>
                <c:pt idx="7296">
                  <c:v>0.1113</c:v>
                </c:pt>
                <c:pt idx="7297">
                  <c:v>0.16669999999999999</c:v>
                </c:pt>
                <c:pt idx="7298">
                  <c:v>0.16669999999999999</c:v>
                </c:pt>
                <c:pt idx="7299">
                  <c:v>0.16669999999999999</c:v>
                </c:pt>
                <c:pt idx="7300">
                  <c:v>0.1479</c:v>
                </c:pt>
                <c:pt idx="7301">
                  <c:v>0.60619999999999996</c:v>
                </c:pt>
                <c:pt idx="7302">
                  <c:v>0.17510000000000001</c:v>
                </c:pt>
                <c:pt idx="7303">
                  <c:v>0.16669999999999999</c:v>
                </c:pt>
                <c:pt idx="7304">
                  <c:v>0.16669999999999999</c:v>
                </c:pt>
                <c:pt idx="7305">
                  <c:v>0.22270000000000001</c:v>
                </c:pt>
                <c:pt idx="7306">
                  <c:v>0.16669999999999999</c:v>
                </c:pt>
                <c:pt idx="7307">
                  <c:v>0.16669999999999999</c:v>
                </c:pt>
                <c:pt idx="7308">
                  <c:v>0.30620000000000003</c:v>
                </c:pt>
                <c:pt idx="7309">
                  <c:v>0.29480000000000001</c:v>
                </c:pt>
                <c:pt idx="7310">
                  <c:v>4.02E-2</c:v>
                </c:pt>
                <c:pt idx="7311">
                  <c:v>0.16669999999999999</c:v>
                </c:pt>
                <c:pt idx="7312">
                  <c:v>0.1031</c:v>
                </c:pt>
                <c:pt idx="7313">
                  <c:v>3.09E-2</c:v>
                </c:pt>
                <c:pt idx="7314">
                  <c:v>0.16669999999999999</c:v>
                </c:pt>
                <c:pt idx="7315">
                  <c:v>0.22270000000000001</c:v>
                </c:pt>
                <c:pt idx="7316">
                  <c:v>0.1062</c:v>
                </c:pt>
                <c:pt idx="7317">
                  <c:v>0.1052</c:v>
                </c:pt>
                <c:pt idx="7318">
                  <c:v>0.16669999999999999</c:v>
                </c:pt>
                <c:pt idx="7319">
                  <c:v>0.16669999999999999</c:v>
                </c:pt>
                <c:pt idx="7320">
                  <c:v>0.16669999999999999</c:v>
                </c:pt>
                <c:pt idx="7321">
                  <c:v>0.1031</c:v>
                </c:pt>
                <c:pt idx="7322">
                  <c:v>0.16669999999999999</c:v>
                </c:pt>
                <c:pt idx="7323">
                  <c:v>0.16669999999999999</c:v>
                </c:pt>
                <c:pt idx="7324">
                  <c:v>0.10100000000000001</c:v>
                </c:pt>
                <c:pt idx="7325">
                  <c:v>0.16669999999999999</c:v>
                </c:pt>
                <c:pt idx="7326">
                  <c:v>0.1077</c:v>
                </c:pt>
                <c:pt idx="7327">
                  <c:v>0.19789999999999999</c:v>
                </c:pt>
                <c:pt idx="7328">
                  <c:v>0.14849999999999999</c:v>
                </c:pt>
                <c:pt idx="7329">
                  <c:v>0.16669999999999999</c:v>
                </c:pt>
                <c:pt idx="7330">
                  <c:v>9.2799999999999994E-2</c:v>
                </c:pt>
                <c:pt idx="7331">
                  <c:v>6.7000000000000004E-2</c:v>
                </c:pt>
                <c:pt idx="7332">
                  <c:v>9.0700000000000003E-2</c:v>
                </c:pt>
                <c:pt idx="7333">
                  <c:v>0.16669999999999999</c:v>
                </c:pt>
                <c:pt idx="7334">
                  <c:v>0.16669999999999999</c:v>
                </c:pt>
                <c:pt idx="7335">
                  <c:v>0.16669999999999999</c:v>
                </c:pt>
                <c:pt idx="7336">
                  <c:v>0.16669999999999999</c:v>
                </c:pt>
                <c:pt idx="7337">
                  <c:v>0.16669999999999999</c:v>
                </c:pt>
                <c:pt idx="7338">
                  <c:v>0.2175</c:v>
                </c:pt>
                <c:pt idx="7339">
                  <c:v>4.1000000000000003E-3</c:v>
                </c:pt>
                <c:pt idx="7340">
                  <c:v>8.2000000000000007E-3</c:v>
                </c:pt>
                <c:pt idx="7341">
                  <c:v>0.10100000000000001</c:v>
                </c:pt>
                <c:pt idx="7342">
                  <c:v>9.9000000000000005E-2</c:v>
                </c:pt>
                <c:pt idx="7343">
                  <c:v>1.1299999999999999E-2</c:v>
                </c:pt>
                <c:pt idx="7344">
                  <c:v>0.16189999999999999</c:v>
                </c:pt>
                <c:pt idx="7345">
                  <c:v>0.19589999999999999</c:v>
                </c:pt>
                <c:pt idx="7346">
                  <c:v>1.6500000000000001E-2</c:v>
                </c:pt>
                <c:pt idx="7347">
                  <c:v>0.16669999999999999</c:v>
                </c:pt>
                <c:pt idx="7348">
                  <c:v>0.16669999999999999</c:v>
                </c:pt>
                <c:pt idx="7349">
                  <c:v>2.2700000000000001E-2</c:v>
                </c:pt>
                <c:pt idx="7350">
                  <c:v>0.16669999999999999</c:v>
                </c:pt>
                <c:pt idx="7351">
                  <c:v>0.16669999999999999</c:v>
                </c:pt>
                <c:pt idx="7352">
                  <c:v>0.22270000000000001</c:v>
                </c:pt>
                <c:pt idx="7353">
                  <c:v>0.16669999999999999</c:v>
                </c:pt>
                <c:pt idx="7354">
                  <c:v>0.16669999999999999</c:v>
                </c:pt>
                <c:pt idx="7355">
                  <c:v>0.16669999999999999</c:v>
                </c:pt>
                <c:pt idx="7356">
                  <c:v>9.2799999999999994E-2</c:v>
                </c:pt>
                <c:pt idx="7357">
                  <c:v>0.16669999999999999</c:v>
                </c:pt>
                <c:pt idx="7358">
                  <c:v>0.35260000000000002</c:v>
                </c:pt>
                <c:pt idx="7359">
                  <c:v>0.16669999999999999</c:v>
                </c:pt>
                <c:pt idx="7360">
                  <c:v>0.1196</c:v>
                </c:pt>
                <c:pt idx="7361">
                  <c:v>0.16669999999999999</c:v>
                </c:pt>
                <c:pt idx="7362">
                  <c:v>0.1113</c:v>
                </c:pt>
                <c:pt idx="7363">
                  <c:v>3.09E-2</c:v>
                </c:pt>
                <c:pt idx="7364">
                  <c:v>0.14849999999999999</c:v>
                </c:pt>
                <c:pt idx="7365">
                  <c:v>1.6500000000000001E-2</c:v>
                </c:pt>
                <c:pt idx="7366">
                  <c:v>5.67E-2</c:v>
                </c:pt>
                <c:pt idx="7367">
                  <c:v>0.22059999999999999</c:v>
                </c:pt>
                <c:pt idx="7368">
                  <c:v>6.6000000000000003E-2</c:v>
                </c:pt>
                <c:pt idx="7369">
                  <c:v>3.3000000000000002E-2</c:v>
                </c:pt>
                <c:pt idx="7370">
                  <c:v>9.5600000000000004E-2</c:v>
                </c:pt>
                <c:pt idx="7371">
                  <c:v>0.16669999999999999</c:v>
                </c:pt>
                <c:pt idx="7372">
                  <c:v>0.16669999999999999</c:v>
                </c:pt>
                <c:pt idx="7373">
                  <c:v>0.16669999999999999</c:v>
                </c:pt>
                <c:pt idx="7374">
                  <c:v>0.57320000000000004</c:v>
                </c:pt>
                <c:pt idx="7375">
                  <c:v>0.18279999999999999</c:v>
                </c:pt>
                <c:pt idx="7376">
                  <c:v>0.16669999999999999</c:v>
                </c:pt>
                <c:pt idx="7377">
                  <c:v>0.16669999999999999</c:v>
                </c:pt>
                <c:pt idx="7378">
                  <c:v>0.16669999999999999</c:v>
                </c:pt>
                <c:pt idx="7379">
                  <c:v>0.16669999999999999</c:v>
                </c:pt>
                <c:pt idx="7380">
                  <c:v>0.1258</c:v>
                </c:pt>
                <c:pt idx="7381">
                  <c:v>0.16669999999999999</c:v>
                </c:pt>
                <c:pt idx="7382">
                  <c:v>0.16669999999999999</c:v>
                </c:pt>
                <c:pt idx="7383">
                  <c:v>0.1608</c:v>
                </c:pt>
                <c:pt idx="7384">
                  <c:v>1.8599999999999998E-2</c:v>
                </c:pt>
                <c:pt idx="7385">
                  <c:v>4.9500000000000002E-2</c:v>
                </c:pt>
                <c:pt idx="7386">
                  <c:v>0.16669999999999999</c:v>
                </c:pt>
                <c:pt idx="7387">
                  <c:v>0.16669999999999999</c:v>
                </c:pt>
                <c:pt idx="7388">
                  <c:v>0.16669999999999999</c:v>
                </c:pt>
                <c:pt idx="7389">
                  <c:v>9.2799999999999994E-2</c:v>
                </c:pt>
                <c:pt idx="7390">
                  <c:v>3.7100000000000001E-2</c:v>
                </c:pt>
                <c:pt idx="7391">
                  <c:v>0.1237</c:v>
                </c:pt>
                <c:pt idx="7392">
                  <c:v>0.16669999999999999</c:v>
                </c:pt>
                <c:pt idx="7393">
                  <c:v>0.16669999999999999</c:v>
                </c:pt>
                <c:pt idx="7394">
                  <c:v>0.16669999999999999</c:v>
                </c:pt>
                <c:pt idx="7395">
                  <c:v>5.8400000000000001E-2</c:v>
                </c:pt>
                <c:pt idx="7396">
                  <c:v>0.16669999999999999</c:v>
                </c:pt>
                <c:pt idx="7397">
                  <c:v>7.4200000000000002E-2</c:v>
                </c:pt>
                <c:pt idx="7398">
                  <c:v>0.1082</c:v>
                </c:pt>
                <c:pt idx="7399">
                  <c:v>0.16669999999999999</c:v>
                </c:pt>
                <c:pt idx="7400">
                  <c:v>0.1113</c:v>
                </c:pt>
                <c:pt idx="7401">
                  <c:v>0.16669999999999999</c:v>
                </c:pt>
                <c:pt idx="7402">
                  <c:v>6.0499999999999998E-2</c:v>
                </c:pt>
                <c:pt idx="7403">
                  <c:v>0.16669999999999999</c:v>
                </c:pt>
                <c:pt idx="7404">
                  <c:v>1.55E-2</c:v>
                </c:pt>
                <c:pt idx="7405">
                  <c:v>4.1000000000000003E-3</c:v>
                </c:pt>
                <c:pt idx="7406">
                  <c:v>0.22370000000000001</c:v>
                </c:pt>
                <c:pt idx="7407">
                  <c:v>0.16669999999999999</c:v>
                </c:pt>
                <c:pt idx="7408">
                  <c:v>0.16669999999999999</c:v>
                </c:pt>
                <c:pt idx="7409">
                  <c:v>0.16669999999999999</c:v>
                </c:pt>
                <c:pt idx="7410">
                  <c:v>0</c:v>
                </c:pt>
                <c:pt idx="7411">
                  <c:v>0.16669999999999999</c:v>
                </c:pt>
                <c:pt idx="7412">
                  <c:v>0.16669999999999999</c:v>
                </c:pt>
                <c:pt idx="7413">
                  <c:v>0.16669999999999999</c:v>
                </c:pt>
                <c:pt idx="7414">
                  <c:v>0.16669999999999999</c:v>
                </c:pt>
                <c:pt idx="7415">
                  <c:v>0.1134</c:v>
                </c:pt>
                <c:pt idx="7416">
                  <c:v>2.0999999999999999E-3</c:v>
                </c:pt>
                <c:pt idx="7417">
                  <c:v>5.7700000000000001E-2</c:v>
                </c:pt>
                <c:pt idx="7418">
                  <c:v>7.4200000000000002E-2</c:v>
                </c:pt>
                <c:pt idx="7419">
                  <c:v>0.16669999999999999</c:v>
                </c:pt>
                <c:pt idx="7420">
                  <c:v>0.2021</c:v>
                </c:pt>
                <c:pt idx="7421">
                  <c:v>0.16669999999999999</c:v>
                </c:pt>
                <c:pt idx="7422">
                  <c:v>0.1144</c:v>
                </c:pt>
                <c:pt idx="7423">
                  <c:v>0.1103</c:v>
                </c:pt>
                <c:pt idx="7424">
                  <c:v>0.16669999999999999</c:v>
                </c:pt>
                <c:pt idx="7425">
                  <c:v>8.2500000000000004E-2</c:v>
                </c:pt>
                <c:pt idx="7426">
                  <c:v>0.16669999999999999</c:v>
                </c:pt>
                <c:pt idx="7427">
                  <c:v>0.16669999999999999</c:v>
                </c:pt>
                <c:pt idx="7428">
                  <c:v>0.16669999999999999</c:v>
                </c:pt>
                <c:pt idx="7429">
                  <c:v>0.16669999999999999</c:v>
                </c:pt>
                <c:pt idx="7430">
                  <c:v>0.16669999999999999</c:v>
                </c:pt>
                <c:pt idx="7431">
                  <c:v>0.2412</c:v>
                </c:pt>
                <c:pt idx="7432">
                  <c:v>0.16669999999999999</c:v>
                </c:pt>
                <c:pt idx="7433">
                  <c:v>0.16669999999999999</c:v>
                </c:pt>
                <c:pt idx="7434">
                  <c:v>8.7599999999999997E-2</c:v>
                </c:pt>
                <c:pt idx="7435">
                  <c:v>0.16669999999999999</c:v>
                </c:pt>
                <c:pt idx="7436">
                  <c:v>0.16669999999999999</c:v>
                </c:pt>
                <c:pt idx="7437">
                  <c:v>0.16669999999999999</c:v>
                </c:pt>
                <c:pt idx="7438">
                  <c:v>0.1227</c:v>
                </c:pt>
                <c:pt idx="7439">
                  <c:v>0.16669999999999999</c:v>
                </c:pt>
                <c:pt idx="7440">
                  <c:v>0.16669999999999999</c:v>
                </c:pt>
                <c:pt idx="7441">
                  <c:v>9.2799999999999994E-2</c:v>
                </c:pt>
                <c:pt idx="7442">
                  <c:v>1.8599999999999998E-2</c:v>
                </c:pt>
                <c:pt idx="7443">
                  <c:v>7.4200000000000002E-2</c:v>
                </c:pt>
                <c:pt idx="7444">
                  <c:v>0.24740000000000001</c:v>
                </c:pt>
                <c:pt idx="7445">
                  <c:v>0.15670000000000001</c:v>
                </c:pt>
                <c:pt idx="7446">
                  <c:v>0.12889999999999999</c:v>
                </c:pt>
                <c:pt idx="7447">
                  <c:v>0.1031</c:v>
                </c:pt>
                <c:pt idx="7448">
                  <c:v>0.16669999999999999</c:v>
                </c:pt>
                <c:pt idx="7449">
                  <c:v>0.1845</c:v>
                </c:pt>
                <c:pt idx="7450">
                  <c:v>0.1196</c:v>
                </c:pt>
                <c:pt idx="7451">
                  <c:v>0.16669999999999999</c:v>
                </c:pt>
                <c:pt idx="7452">
                  <c:v>0.16669999999999999</c:v>
                </c:pt>
                <c:pt idx="7453">
                  <c:v>7.3200000000000001E-2</c:v>
                </c:pt>
                <c:pt idx="7454">
                  <c:v>7.22E-2</c:v>
                </c:pt>
                <c:pt idx="7455">
                  <c:v>3.2000000000000001E-2</c:v>
                </c:pt>
                <c:pt idx="7456">
                  <c:v>0.13300000000000001</c:v>
                </c:pt>
                <c:pt idx="7457">
                  <c:v>0.16669999999999999</c:v>
                </c:pt>
                <c:pt idx="7458">
                  <c:v>6.08E-2</c:v>
                </c:pt>
                <c:pt idx="7459">
                  <c:v>0.16669999999999999</c:v>
                </c:pt>
                <c:pt idx="7460">
                  <c:v>0.16669999999999999</c:v>
                </c:pt>
                <c:pt idx="7461">
                  <c:v>0.21340000000000001</c:v>
                </c:pt>
                <c:pt idx="7462">
                  <c:v>0.16669999999999999</c:v>
                </c:pt>
                <c:pt idx="7463">
                  <c:v>0.16669999999999999</c:v>
                </c:pt>
                <c:pt idx="7464">
                  <c:v>0.16669999999999999</c:v>
                </c:pt>
                <c:pt idx="7465">
                  <c:v>0.16669999999999999</c:v>
                </c:pt>
                <c:pt idx="7466">
                  <c:v>0.16669999999999999</c:v>
                </c:pt>
                <c:pt idx="7467">
                  <c:v>9.5899999999999999E-2</c:v>
                </c:pt>
                <c:pt idx="7468">
                  <c:v>0.16669999999999999</c:v>
                </c:pt>
                <c:pt idx="7469">
                  <c:v>0.16669999999999999</c:v>
                </c:pt>
                <c:pt idx="7470">
                  <c:v>0.16669999999999999</c:v>
                </c:pt>
                <c:pt idx="7471">
                  <c:v>0.37319999999999998</c:v>
                </c:pt>
                <c:pt idx="7472">
                  <c:v>0.16669999999999999</c:v>
                </c:pt>
                <c:pt idx="7473">
                  <c:v>0.16669999999999999</c:v>
                </c:pt>
                <c:pt idx="7474">
                  <c:v>0.14430000000000001</c:v>
                </c:pt>
                <c:pt idx="7475">
                  <c:v>0.39589999999999997</c:v>
                </c:pt>
                <c:pt idx="7476">
                  <c:v>0.16669999999999999</c:v>
                </c:pt>
                <c:pt idx="7477">
                  <c:v>8.3500000000000005E-2</c:v>
                </c:pt>
                <c:pt idx="7478">
                  <c:v>3.61E-2</c:v>
                </c:pt>
                <c:pt idx="7479">
                  <c:v>9.1800000000000007E-2</c:v>
                </c:pt>
                <c:pt idx="7480">
                  <c:v>6.1899999999999997E-2</c:v>
                </c:pt>
                <c:pt idx="7481">
                  <c:v>1.24E-2</c:v>
                </c:pt>
                <c:pt idx="7482">
                  <c:v>0.14230000000000001</c:v>
                </c:pt>
                <c:pt idx="7483">
                  <c:v>7.22E-2</c:v>
                </c:pt>
                <c:pt idx="7484">
                  <c:v>0.16669999999999999</c:v>
                </c:pt>
                <c:pt idx="7485">
                  <c:v>0.16669999999999999</c:v>
                </c:pt>
                <c:pt idx="7486">
                  <c:v>0.16669999999999999</c:v>
                </c:pt>
                <c:pt idx="7487">
                  <c:v>0.16669999999999999</c:v>
                </c:pt>
                <c:pt idx="7488">
                  <c:v>0.43090000000000001</c:v>
                </c:pt>
                <c:pt idx="7489">
                  <c:v>0.16669999999999999</c:v>
                </c:pt>
                <c:pt idx="7490">
                  <c:v>0.2732</c:v>
                </c:pt>
                <c:pt idx="7491">
                  <c:v>0.16669999999999999</c:v>
                </c:pt>
                <c:pt idx="7492">
                  <c:v>8.7599999999999997E-2</c:v>
                </c:pt>
                <c:pt idx="7493">
                  <c:v>0.16669999999999999</c:v>
                </c:pt>
                <c:pt idx="7494">
                  <c:v>0.16669999999999999</c:v>
                </c:pt>
                <c:pt idx="7495">
                  <c:v>0.16669999999999999</c:v>
                </c:pt>
                <c:pt idx="7496">
                  <c:v>0.16489999999999999</c:v>
                </c:pt>
                <c:pt idx="7497">
                  <c:v>9.2799999999999994E-2</c:v>
                </c:pt>
                <c:pt idx="7498">
                  <c:v>0.16669999999999999</c:v>
                </c:pt>
                <c:pt idx="7499">
                  <c:v>0.16669999999999999</c:v>
                </c:pt>
                <c:pt idx="7500">
                  <c:v>5.7700000000000001E-2</c:v>
                </c:pt>
                <c:pt idx="7501">
                  <c:v>7.22E-2</c:v>
                </c:pt>
                <c:pt idx="7502">
                  <c:v>0.16669999999999999</c:v>
                </c:pt>
                <c:pt idx="7503">
                  <c:v>0.16669999999999999</c:v>
                </c:pt>
                <c:pt idx="7504">
                  <c:v>0.16669999999999999</c:v>
                </c:pt>
                <c:pt idx="7505">
                  <c:v>0.1144</c:v>
                </c:pt>
                <c:pt idx="7506">
                  <c:v>0.16669999999999999</c:v>
                </c:pt>
                <c:pt idx="7507">
                  <c:v>0.16289999999999999</c:v>
                </c:pt>
                <c:pt idx="7508">
                  <c:v>0.16389999999999999</c:v>
                </c:pt>
                <c:pt idx="7509">
                  <c:v>0.16669999999999999</c:v>
                </c:pt>
                <c:pt idx="7510">
                  <c:v>0.16669999999999999</c:v>
                </c:pt>
                <c:pt idx="7511">
                  <c:v>0.1237</c:v>
                </c:pt>
                <c:pt idx="7512">
                  <c:v>5.4600000000000003E-2</c:v>
                </c:pt>
                <c:pt idx="7513">
                  <c:v>0.16669999999999999</c:v>
                </c:pt>
                <c:pt idx="7514">
                  <c:v>1.6500000000000001E-2</c:v>
                </c:pt>
                <c:pt idx="7515">
                  <c:v>0.16669999999999999</c:v>
                </c:pt>
                <c:pt idx="7516">
                  <c:v>0.16669999999999999</c:v>
                </c:pt>
                <c:pt idx="7517">
                  <c:v>0.60209999999999997</c:v>
                </c:pt>
                <c:pt idx="7518">
                  <c:v>0.16669999999999999</c:v>
                </c:pt>
                <c:pt idx="7519">
                  <c:v>0.16669999999999999</c:v>
                </c:pt>
                <c:pt idx="7520">
                  <c:v>0.16669999999999999</c:v>
                </c:pt>
                <c:pt idx="7521">
                  <c:v>7.0099999999999996E-2</c:v>
                </c:pt>
                <c:pt idx="7522">
                  <c:v>0.16669999999999999</c:v>
                </c:pt>
                <c:pt idx="7523">
                  <c:v>0.16669999999999999</c:v>
                </c:pt>
                <c:pt idx="7524">
                  <c:v>8.4500000000000006E-2</c:v>
                </c:pt>
                <c:pt idx="7525">
                  <c:v>0.1082</c:v>
                </c:pt>
                <c:pt idx="7526">
                  <c:v>4.1200000000000001E-2</c:v>
                </c:pt>
                <c:pt idx="7527">
                  <c:v>0.22159999999999999</c:v>
                </c:pt>
                <c:pt idx="7528">
                  <c:v>0.16669999999999999</c:v>
                </c:pt>
                <c:pt idx="7529">
                  <c:v>0.1701</c:v>
                </c:pt>
                <c:pt idx="7530">
                  <c:v>8.2000000000000007E-3</c:v>
                </c:pt>
                <c:pt idx="7531">
                  <c:v>0.10929999999999999</c:v>
                </c:pt>
                <c:pt idx="7532">
                  <c:v>8.2500000000000004E-2</c:v>
                </c:pt>
                <c:pt idx="7533">
                  <c:v>0.16669999999999999</c:v>
                </c:pt>
                <c:pt idx="7534">
                  <c:v>0.16669999999999999</c:v>
                </c:pt>
                <c:pt idx="7535">
                  <c:v>6.1899999999999997E-2</c:v>
                </c:pt>
                <c:pt idx="7536">
                  <c:v>3.5099999999999999E-2</c:v>
                </c:pt>
                <c:pt idx="7537">
                  <c:v>0.16669999999999999</c:v>
                </c:pt>
                <c:pt idx="7538">
                  <c:v>6.1899999999999997E-2</c:v>
                </c:pt>
                <c:pt idx="7539">
                  <c:v>0.16669999999999999</c:v>
                </c:pt>
                <c:pt idx="7540">
                  <c:v>5.7700000000000001E-2</c:v>
                </c:pt>
                <c:pt idx="7541">
                  <c:v>0.11550000000000001</c:v>
                </c:pt>
                <c:pt idx="7542">
                  <c:v>4.9500000000000002E-2</c:v>
                </c:pt>
                <c:pt idx="7543">
                  <c:v>0.16669999999999999</c:v>
                </c:pt>
                <c:pt idx="7544">
                  <c:v>7.8399999999999997E-2</c:v>
                </c:pt>
                <c:pt idx="7545">
                  <c:v>0.16669999999999999</c:v>
                </c:pt>
                <c:pt idx="7546">
                  <c:v>0.1237</c:v>
                </c:pt>
                <c:pt idx="7547">
                  <c:v>0.63200000000000001</c:v>
                </c:pt>
                <c:pt idx="7548">
                  <c:v>3.3000000000000002E-2</c:v>
                </c:pt>
                <c:pt idx="7549">
                  <c:v>4.1200000000000001E-2</c:v>
                </c:pt>
                <c:pt idx="7550">
                  <c:v>0.16669999999999999</c:v>
                </c:pt>
                <c:pt idx="7551">
                  <c:v>0.16669999999999999</c:v>
                </c:pt>
                <c:pt idx="7552">
                  <c:v>0.28760000000000002</c:v>
                </c:pt>
                <c:pt idx="7553">
                  <c:v>0.19589999999999999</c:v>
                </c:pt>
                <c:pt idx="7554">
                  <c:v>0.16669999999999999</c:v>
                </c:pt>
                <c:pt idx="7555">
                  <c:v>2.06E-2</c:v>
                </c:pt>
                <c:pt idx="7556">
                  <c:v>0.16669999999999999</c:v>
                </c:pt>
                <c:pt idx="7557">
                  <c:v>0.29380000000000001</c:v>
                </c:pt>
                <c:pt idx="7558">
                  <c:v>0.16669999999999999</c:v>
                </c:pt>
                <c:pt idx="7559">
                  <c:v>9.2799999999999994E-2</c:v>
                </c:pt>
                <c:pt idx="7560">
                  <c:v>6.7000000000000004E-2</c:v>
                </c:pt>
                <c:pt idx="7561">
                  <c:v>0.10539999999999999</c:v>
                </c:pt>
                <c:pt idx="7562">
                  <c:v>0.16669999999999999</c:v>
                </c:pt>
                <c:pt idx="7563">
                  <c:v>2.06E-2</c:v>
                </c:pt>
                <c:pt idx="7564">
                  <c:v>8.2500000000000004E-2</c:v>
                </c:pt>
                <c:pt idx="7565">
                  <c:v>0.16669999999999999</c:v>
                </c:pt>
                <c:pt idx="7566">
                  <c:v>0.47220000000000001</c:v>
                </c:pt>
                <c:pt idx="7567">
                  <c:v>0.10100000000000001</c:v>
                </c:pt>
                <c:pt idx="7568">
                  <c:v>0.1052</c:v>
                </c:pt>
                <c:pt idx="7569">
                  <c:v>0.16669999999999999</c:v>
                </c:pt>
                <c:pt idx="7570">
                  <c:v>0.10929999999999999</c:v>
                </c:pt>
                <c:pt idx="7571">
                  <c:v>0.16669999999999999</c:v>
                </c:pt>
                <c:pt idx="7572">
                  <c:v>0.16669999999999999</c:v>
                </c:pt>
                <c:pt idx="7573">
                  <c:v>0.16669999999999999</c:v>
                </c:pt>
                <c:pt idx="7574">
                  <c:v>0.52159999999999995</c:v>
                </c:pt>
                <c:pt idx="7575">
                  <c:v>0.16669999999999999</c:v>
                </c:pt>
                <c:pt idx="7576">
                  <c:v>0.22270000000000001</c:v>
                </c:pt>
                <c:pt idx="7577">
                  <c:v>0.16669999999999999</c:v>
                </c:pt>
                <c:pt idx="7578">
                  <c:v>3.0999999999999999E-3</c:v>
                </c:pt>
                <c:pt idx="7579">
                  <c:v>0.1</c:v>
                </c:pt>
                <c:pt idx="7580">
                  <c:v>8.2000000000000007E-3</c:v>
                </c:pt>
                <c:pt idx="7581">
                  <c:v>2.53E-2</c:v>
                </c:pt>
                <c:pt idx="7582">
                  <c:v>0.16669999999999999</c:v>
                </c:pt>
                <c:pt idx="7583">
                  <c:v>0.16669999999999999</c:v>
                </c:pt>
                <c:pt idx="7584">
                  <c:v>0.16669999999999999</c:v>
                </c:pt>
                <c:pt idx="7585">
                  <c:v>0.16669999999999999</c:v>
                </c:pt>
                <c:pt idx="7586">
                  <c:v>6.1899999999999997E-2</c:v>
                </c:pt>
                <c:pt idx="7587">
                  <c:v>0.16669999999999999</c:v>
                </c:pt>
                <c:pt idx="7588">
                  <c:v>5.0700000000000002E-2</c:v>
                </c:pt>
                <c:pt idx="7589">
                  <c:v>0.16669999999999999</c:v>
                </c:pt>
                <c:pt idx="7590">
                  <c:v>0.1794</c:v>
                </c:pt>
                <c:pt idx="7591">
                  <c:v>2.58E-2</c:v>
                </c:pt>
                <c:pt idx="7592">
                  <c:v>0.16669999999999999</c:v>
                </c:pt>
                <c:pt idx="7593">
                  <c:v>0.16669999999999999</c:v>
                </c:pt>
                <c:pt idx="7594">
                  <c:v>1.24E-2</c:v>
                </c:pt>
                <c:pt idx="7595">
                  <c:v>0.16669999999999999</c:v>
                </c:pt>
                <c:pt idx="7596">
                  <c:v>0.16669999999999999</c:v>
                </c:pt>
                <c:pt idx="7597">
                  <c:v>0.16669999999999999</c:v>
                </c:pt>
                <c:pt idx="7598">
                  <c:v>0.16669999999999999</c:v>
                </c:pt>
                <c:pt idx="7599">
                  <c:v>0.16669999999999999</c:v>
                </c:pt>
                <c:pt idx="7600">
                  <c:v>5.9799999999999999E-2</c:v>
                </c:pt>
                <c:pt idx="7601">
                  <c:v>0.16669999999999999</c:v>
                </c:pt>
                <c:pt idx="7602">
                  <c:v>0.16669999999999999</c:v>
                </c:pt>
                <c:pt idx="7603">
                  <c:v>0.16669999999999999</c:v>
                </c:pt>
                <c:pt idx="7604">
                  <c:v>0.16669999999999999</c:v>
                </c:pt>
                <c:pt idx="7605">
                  <c:v>0.1928</c:v>
                </c:pt>
                <c:pt idx="7606">
                  <c:v>0.16669999999999999</c:v>
                </c:pt>
                <c:pt idx="7607">
                  <c:v>0.16669999999999999</c:v>
                </c:pt>
                <c:pt idx="7608">
                  <c:v>0.16669999999999999</c:v>
                </c:pt>
                <c:pt idx="7609">
                  <c:v>0.16669999999999999</c:v>
                </c:pt>
                <c:pt idx="7610">
                  <c:v>4.1000000000000003E-3</c:v>
                </c:pt>
                <c:pt idx="7611">
                  <c:v>0.2387</c:v>
                </c:pt>
                <c:pt idx="7612">
                  <c:v>7.4200000000000002E-2</c:v>
                </c:pt>
                <c:pt idx="7613">
                  <c:v>6.1899999999999997E-2</c:v>
                </c:pt>
                <c:pt idx="7614">
                  <c:v>7.4200000000000002E-2</c:v>
                </c:pt>
                <c:pt idx="7615">
                  <c:v>0.16669999999999999</c:v>
                </c:pt>
                <c:pt idx="7616">
                  <c:v>0.16669999999999999</c:v>
                </c:pt>
                <c:pt idx="7617">
                  <c:v>0.14019999999999999</c:v>
                </c:pt>
                <c:pt idx="7618">
                  <c:v>0.16669999999999999</c:v>
                </c:pt>
                <c:pt idx="7619">
                  <c:v>7.22E-2</c:v>
                </c:pt>
                <c:pt idx="7620">
                  <c:v>0.16669999999999999</c:v>
                </c:pt>
                <c:pt idx="7621">
                  <c:v>0.16669999999999999</c:v>
                </c:pt>
                <c:pt idx="7622">
                  <c:v>0.1134</c:v>
                </c:pt>
                <c:pt idx="7623">
                  <c:v>9.2799999999999994E-2</c:v>
                </c:pt>
                <c:pt idx="7624">
                  <c:v>7.4200000000000002E-2</c:v>
                </c:pt>
                <c:pt idx="7625">
                  <c:v>0.16669999999999999</c:v>
                </c:pt>
                <c:pt idx="7626">
                  <c:v>0.16669999999999999</c:v>
                </c:pt>
                <c:pt idx="7627">
                  <c:v>0.1928</c:v>
                </c:pt>
                <c:pt idx="7628">
                  <c:v>0.1976</c:v>
                </c:pt>
                <c:pt idx="7629">
                  <c:v>0.16669999999999999</c:v>
                </c:pt>
                <c:pt idx="7630">
                  <c:v>8.2500000000000004E-2</c:v>
                </c:pt>
                <c:pt idx="7631">
                  <c:v>0.23300000000000001</c:v>
                </c:pt>
                <c:pt idx="7632">
                  <c:v>0.16669999999999999</c:v>
                </c:pt>
                <c:pt idx="7633">
                  <c:v>8.7599999999999997E-2</c:v>
                </c:pt>
                <c:pt idx="7634">
                  <c:v>0.1381</c:v>
                </c:pt>
                <c:pt idx="7635">
                  <c:v>0.1711</c:v>
                </c:pt>
                <c:pt idx="7636">
                  <c:v>0.16669999999999999</c:v>
                </c:pt>
                <c:pt idx="7637">
                  <c:v>0.1186</c:v>
                </c:pt>
                <c:pt idx="7638">
                  <c:v>6.4899999999999999E-2</c:v>
                </c:pt>
                <c:pt idx="7639">
                  <c:v>0.16669999999999999</c:v>
                </c:pt>
                <c:pt idx="7640">
                  <c:v>0.16669999999999999</c:v>
                </c:pt>
                <c:pt idx="7641">
                  <c:v>0.16669999999999999</c:v>
                </c:pt>
                <c:pt idx="7642">
                  <c:v>0.15459999999999999</c:v>
                </c:pt>
                <c:pt idx="7643">
                  <c:v>0.16669999999999999</c:v>
                </c:pt>
                <c:pt idx="7644">
                  <c:v>9.2799999999999994E-2</c:v>
                </c:pt>
                <c:pt idx="7645">
                  <c:v>0.16669999999999999</c:v>
                </c:pt>
                <c:pt idx="7646">
                  <c:v>8.2000000000000007E-3</c:v>
                </c:pt>
                <c:pt idx="7647">
                  <c:v>0.16669999999999999</c:v>
                </c:pt>
                <c:pt idx="7648">
                  <c:v>0.16669999999999999</c:v>
                </c:pt>
                <c:pt idx="7649">
                  <c:v>9.2799999999999994E-2</c:v>
                </c:pt>
                <c:pt idx="7650">
                  <c:v>0.16669999999999999</c:v>
                </c:pt>
                <c:pt idx="7651">
                  <c:v>0.16669999999999999</c:v>
                </c:pt>
                <c:pt idx="7652">
                  <c:v>0.16669999999999999</c:v>
                </c:pt>
                <c:pt idx="7653">
                  <c:v>0.21490000000000001</c:v>
                </c:pt>
                <c:pt idx="7654">
                  <c:v>0.16669999999999999</c:v>
                </c:pt>
                <c:pt idx="7655">
                  <c:v>0.16669999999999999</c:v>
                </c:pt>
                <c:pt idx="7656">
                  <c:v>0.16669999999999999</c:v>
                </c:pt>
                <c:pt idx="7657">
                  <c:v>0.16669999999999999</c:v>
                </c:pt>
                <c:pt idx="7658">
                  <c:v>0.16669999999999999</c:v>
                </c:pt>
                <c:pt idx="7659">
                  <c:v>0.16669999999999999</c:v>
                </c:pt>
                <c:pt idx="7660">
                  <c:v>0.25</c:v>
                </c:pt>
                <c:pt idx="7661">
                  <c:v>0.16669999999999999</c:v>
                </c:pt>
                <c:pt idx="7662">
                  <c:v>0.16669999999999999</c:v>
                </c:pt>
                <c:pt idx="7663">
                  <c:v>7.8399999999999997E-2</c:v>
                </c:pt>
                <c:pt idx="7664">
                  <c:v>4.1000000000000003E-3</c:v>
                </c:pt>
                <c:pt idx="7665">
                  <c:v>0.14119999999999999</c:v>
                </c:pt>
                <c:pt idx="7666">
                  <c:v>8.2000000000000007E-3</c:v>
                </c:pt>
                <c:pt idx="7667">
                  <c:v>0.20930000000000001</c:v>
                </c:pt>
                <c:pt idx="7668">
                  <c:v>0.12470000000000001</c:v>
                </c:pt>
                <c:pt idx="7669">
                  <c:v>6.13E-2</c:v>
                </c:pt>
                <c:pt idx="7670">
                  <c:v>0.1103</c:v>
                </c:pt>
                <c:pt idx="7671">
                  <c:v>0.22270000000000001</c:v>
                </c:pt>
                <c:pt idx="7672">
                  <c:v>6.1899999999999997E-2</c:v>
                </c:pt>
                <c:pt idx="7673">
                  <c:v>3.7100000000000001E-2</c:v>
                </c:pt>
                <c:pt idx="7674">
                  <c:v>0.16669999999999999</c:v>
                </c:pt>
                <c:pt idx="7675">
                  <c:v>0.18559999999999999</c:v>
                </c:pt>
                <c:pt idx="7676">
                  <c:v>0.16669999999999999</c:v>
                </c:pt>
                <c:pt idx="7677">
                  <c:v>0.1031</c:v>
                </c:pt>
                <c:pt idx="7678">
                  <c:v>8.0399999999999999E-2</c:v>
                </c:pt>
                <c:pt idx="7679">
                  <c:v>0.16669999999999999</c:v>
                </c:pt>
                <c:pt idx="7680">
                  <c:v>0.16669999999999999</c:v>
                </c:pt>
                <c:pt idx="7681">
                  <c:v>0.25569999999999998</c:v>
                </c:pt>
                <c:pt idx="7682">
                  <c:v>3.0999999999999999E-3</c:v>
                </c:pt>
                <c:pt idx="7683">
                  <c:v>0.1186</c:v>
                </c:pt>
                <c:pt idx="7684">
                  <c:v>0.16669999999999999</c:v>
                </c:pt>
                <c:pt idx="7685">
                  <c:v>0.16669999999999999</c:v>
                </c:pt>
                <c:pt idx="7686">
                  <c:v>0.16669999999999999</c:v>
                </c:pt>
                <c:pt idx="7687">
                  <c:v>0.16669999999999999</c:v>
                </c:pt>
                <c:pt idx="7688">
                  <c:v>5.7700000000000001E-2</c:v>
                </c:pt>
                <c:pt idx="7689">
                  <c:v>0.16669999999999999</c:v>
                </c:pt>
                <c:pt idx="7690">
                  <c:v>0.16669999999999999</c:v>
                </c:pt>
                <c:pt idx="7691">
                  <c:v>0.16669999999999999</c:v>
                </c:pt>
                <c:pt idx="7692">
                  <c:v>0.16669999999999999</c:v>
                </c:pt>
                <c:pt idx="7693">
                  <c:v>7.7299999999999994E-2</c:v>
                </c:pt>
                <c:pt idx="7694">
                  <c:v>0.16669999999999999</c:v>
                </c:pt>
                <c:pt idx="7695">
                  <c:v>0.16669999999999999</c:v>
                </c:pt>
                <c:pt idx="7696">
                  <c:v>0.16669999999999999</c:v>
                </c:pt>
                <c:pt idx="7697">
                  <c:v>7.1099999999999997E-2</c:v>
                </c:pt>
                <c:pt idx="7698">
                  <c:v>0.16669999999999999</c:v>
                </c:pt>
                <c:pt idx="7699">
                  <c:v>8.2500000000000004E-2</c:v>
                </c:pt>
                <c:pt idx="7700">
                  <c:v>0.16669999999999999</c:v>
                </c:pt>
                <c:pt idx="7701">
                  <c:v>0.37109999999999999</c:v>
                </c:pt>
                <c:pt idx="7702">
                  <c:v>0.12889999999999999</c:v>
                </c:pt>
                <c:pt idx="7703">
                  <c:v>0.16669999999999999</c:v>
                </c:pt>
                <c:pt idx="7704">
                  <c:v>0.16669999999999999</c:v>
                </c:pt>
                <c:pt idx="7705">
                  <c:v>0.16669999999999999</c:v>
                </c:pt>
                <c:pt idx="7706">
                  <c:v>1.6500000000000001E-2</c:v>
                </c:pt>
                <c:pt idx="7707">
                  <c:v>0.16669999999999999</c:v>
                </c:pt>
                <c:pt idx="7708">
                  <c:v>0.16669999999999999</c:v>
                </c:pt>
                <c:pt idx="7709">
                  <c:v>0.10929999999999999</c:v>
                </c:pt>
                <c:pt idx="7710">
                  <c:v>0.16669999999999999</c:v>
                </c:pt>
                <c:pt idx="7711">
                  <c:v>0.16669999999999999</c:v>
                </c:pt>
                <c:pt idx="7712">
                  <c:v>0.16669999999999999</c:v>
                </c:pt>
                <c:pt idx="7713">
                  <c:v>0.16669999999999999</c:v>
                </c:pt>
                <c:pt idx="7714">
                  <c:v>0.16669999999999999</c:v>
                </c:pt>
                <c:pt idx="7715">
                  <c:v>0.1313</c:v>
                </c:pt>
                <c:pt idx="7716">
                  <c:v>0.26190000000000002</c:v>
                </c:pt>
                <c:pt idx="7717">
                  <c:v>0.16669999999999999</c:v>
                </c:pt>
                <c:pt idx="7718">
                  <c:v>0.16669999999999999</c:v>
                </c:pt>
                <c:pt idx="7719">
                  <c:v>0.16669999999999999</c:v>
                </c:pt>
                <c:pt idx="7720">
                  <c:v>0.16669999999999999</c:v>
                </c:pt>
                <c:pt idx="7721">
                  <c:v>0.16669999999999999</c:v>
                </c:pt>
                <c:pt idx="7722">
                  <c:v>0.16669999999999999</c:v>
                </c:pt>
                <c:pt idx="7723">
                  <c:v>0.16669999999999999</c:v>
                </c:pt>
                <c:pt idx="7724">
                  <c:v>0.16669999999999999</c:v>
                </c:pt>
                <c:pt idx="7725">
                  <c:v>0.16669999999999999</c:v>
                </c:pt>
                <c:pt idx="7726">
                  <c:v>0.16669999999999999</c:v>
                </c:pt>
                <c:pt idx="7727">
                  <c:v>0.16669999999999999</c:v>
                </c:pt>
                <c:pt idx="7728">
                  <c:v>0.16669999999999999</c:v>
                </c:pt>
                <c:pt idx="7729">
                  <c:v>0.14879999999999999</c:v>
                </c:pt>
                <c:pt idx="7730">
                  <c:v>0.16669999999999999</c:v>
                </c:pt>
                <c:pt idx="7731">
                  <c:v>0.14949999999999999</c:v>
                </c:pt>
                <c:pt idx="7732">
                  <c:v>0.16669999999999999</c:v>
                </c:pt>
                <c:pt idx="7733">
                  <c:v>0.16669999999999999</c:v>
                </c:pt>
                <c:pt idx="7734">
                  <c:v>0.16669999999999999</c:v>
                </c:pt>
                <c:pt idx="7735">
                  <c:v>0.16669999999999999</c:v>
                </c:pt>
                <c:pt idx="7736">
                  <c:v>0.15770000000000001</c:v>
                </c:pt>
                <c:pt idx="7737">
                  <c:v>0.16669999999999999</c:v>
                </c:pt>
                <c:pt idx="7738">
                  <c:v>0.16669999999999999</c:v>
                </c:pt>
                <c:pt idx="7739">
                  <c:v>0.16669999999999999</c:v>
                </c:pt>
                <c:pt idx="7740">
                  <c:v>0.32419999999999999</c:v>
                </c:pt>
                <c:pt idx="7741">
                  <c:v>8.9700000000000002E-2</c:v>
                </c:pt>
                <c:pt idx="7742">
                  <c:v>0.16669999999999999</c:v>
                </c:pt>
                <c:pt idx="7743">
                  <c:v>6.1899999999999997E-2</c:v>
                </c:pt>
                <c:pt idx="7744">
                  <c:v>0.16669999999999999</c:v>
                </c:pt>
                <c:pt idx="7745">
                  <c:v>0.16669999999999999</c:v>
                </c:pt>
                <c:pt idx="7746">
                  <c:v>0.16669999999999999</c:v>
                </c:pt>
                <c:pt idx="7747">
                  <c:v>0.16669999999999999</c:v>
                </c:pt>
                <c:pt idx="7748">
                  <c:v>0.16669999999999999</c:v>
                </c:pt>
                <c:pt idx="7749">
                  <c:v>0.16669999999999999</c:v>
                </c:pt>
                <c:pt idx="7750">
                  <c:v>0.16669999999999999</c:v>
                </c:pt>
                <c:pt idx="7751">
                  <c:v>0.16669999999999999</c:v>
                </c:pt>
                <c:pt idx="7752">
                  <c:v>5.7700000000000001E-2</c:v>
                </c:pt>
                <c:pt idx="7753">
                  <c:v>4.1000000000000003E-3</c:v>
                </c:pt>
                <c:pt idx="7754">
                  <c:v>6.9099999999999995E-2</c:v>
                </c:pt>
                <c:pt idx="7755">
                  <c:v>0.16669999999999999</c:v>
                </c:pt>
                <c:pt idx="7756">
                  <c:v>0.1361</c:v>
                </c:pt>
                <c:pt idx="7757">
                  <c:v>0.16669999999999999</c:v>
                </c:pt>
                <c:pt idx="7758">
                  <c:v>0.16669999999999999</c:v>
                </c:pt>
                <c:pt idx="7759">
                  <c:v>6.6000000000000003E-2</c:v>
                </c:pt>
                <c:pt idx="7760">
                  <c:v>0.16669999999999999</c:v>
                </c:pt>
                <c:pt idx="7761">
                  <c:v>0.11749999999999999</c:v>
                </c:pt>
                <c:pt idx="7762">
                  <c:v>0.11749999999999999</c:v>
                </c:pt>
                <c:pt idx="7763">
                  <c:v>0.16669999999999999</c:v>
                </c:pt>
                <c:pt idx="7764">
                  <c:v>0.16669999999999999</c:v>
                </c:pt>
                <c:pt idx="7765">
                  <c:v>1.6500000000000001E-2</c:v>
                </c:pt>
                <c:pt idx="7766">
                  <c:v>0.16669999999999999</c:v>
                </c:pt>
                <c:pt idx="7767">
                  <c:v>0.16669999999999999</c:v>
                </c:pt>
                <c:pt idx="7768">
                  <c:v>0.16669999999999999</c:v>
                </c:pt>
                <c:pt idx="7769">
                  <c:v>0.16669999999999999</c:v>
                </c:pt>
                <c:pt idx="7770">
                  <c:v>0.16669999999999999</c:v>
                </c:pt>
                <c:pt idx="7771">
                  <c:v>0.16669999999999999</c:v>
                </c:pt>
                <c:pt idx="7772">
                  <c:v>0.16669999999999999</c:v>
                </c:pt>
                <c:pt idx="7773">
                  <c:v>0.16669999999999999</c:v>
                </c:pt>
                <c:pt idx="7774">
                  <c:v>0.16669999999999999</c:v>
                </c:pt>
                <c:pt idx="7775">
                  <c:v>0.22159999999999999</c:v>
                </c:pt>
                <c:pt idx="7776">
                  <c:v>1.24E-2</c:v>
                </c:pt>
                <c:pt idx="7777">
                  <c:v>0.14849999999999999</c:v>
                </c:pt>
                <c:pt idx="7778">
                  <c:v>0.1227</c:v>
                </c:pt>
                <c:pt idx="7779">
                  <c:v>6.1899999999999997E-2</c:v>
                </c:pt>
                <c:pt idx="7780">
                  <c:v>4.1000000000000003E-3</c:v>
                </c:pt>
                <c:pt idx="7781">
                  <c:v>8.2000000000000007E-3</c:v>
                </c:pt>
                <c:pt idx="7782">
                  <c:v>0.16669999999999999</c:v>
                </c:pt>
                <c:pt idx="7783">
                  <c:v>0.16669999999999999</c:v>
                </c:pt>
                <c:pt idx="7784">
                  <c:v>4.9500000000000002E-2</c:v>
                </c:pt>
                <c:pt idx="7785">
                  <c:v>0.16669999999999999</c:v>
                </c:pt>
                <c:pt idx="7786">
                  <c:v>0.16669999999999999</c:v>
                </c:pt>
                <c:pt idx="7787">
                  <c:v>9.2799999999999994E-2</c:v>
                </c:pt>
                <c:pt idx="7788">
                  <c:v>0.16669999999999999</c:v>
                </c:pt>
                <c:pt idx="7789">
                  <c:v>0.40620000000000001</c:v>
                </c:pt>
                <c:pt idx="7790">
                  <c:v>0.14849999999999999</c:v>
                </c:pt>
                <c:pt idx="7791">
                  <c:v>4.1200000000000001E-2</c:v>
                </c:pt>
                <c:pt idx="7792">
                  <c:v>0.28449999999999998</c:v>
                </c:pt>
                <c:pt idx="7793">
                  <c:v>0.14849999999999999</c:v>
                </c:pt>
                <c:pt idx="7794">
                  <c:v>0.16669999999999999</c:v>
                </c:pt>
                <c:pt idx="7795">
                  <c:v>3.2000000000000001E-2</c:v>
                </c:pt>
                <c:pt idx="7796">
                  <c:v>0.16669999999999999</c:v>
                </c:pt>
                <c:pt idx="7797">
                  <c:v>0.16669999999999999</c:v>
                </c:pt>
                <c:pt idx="7798">
                  <c:v>0.16669999999999999</c:v>
                </c:pt>
                <c:pt idx="7799">
                  <c:v>0.26390000000000002</c:v>
                </c:pt>
                <c:pt idx="7800">
                  <c:v>6.1899999999999997E-2</c:v>
                </c:pt>
                <c:pt idx="7801">
                  <c:v>9.2799999999999994E-2</c:v>
                </c:pt>
                <c:pt idx="7802">
                  <c:v>0.16669999999999999</c:v>
                </c:pt>
                <c:pt idx="7803">
                  <c:v>0.16669999999999999</c:v>
                </c:pt>
                <c:pt idx="7804">
                  <c:v>9.2799999999999994E-2</c:v>
                </c:pt>
                <c:pt idx="7805">
                  <c:v>4.5400000000000003E-2</c:v>
                </c:pt>
                <c:pt idx="7806">
                  <c:v>0.25769999999999998</c:v>
                </c:pt>
                <c:pt idx="7807">
                  <c:v>0.16669999999999999</c:v>
                </c:pt>
                <c:pt idx="7808">
                  <c:v>0.16669999999999999</c:v>
                </c:pt>
                <c:pt idx="7809">
                  <c:v>0.13200000000000001</c:v>
                </c:pt>
                <c:pt idx="7810">
                  <c:v>6.1899999999999997E-2</c:v>
                </c:pt>
                <c:pt idx="7811">
                  <c:v>0.16669999999999999</c:v>
                </c:pt>
                <c:pt idx="7812">
                  <c:v>0.16669999999999999</c:v>
                </c:pt>
                <c:pt idx="7813">
                  <c:v>4.9500000000000002E-2</c:v>
                </c:pt>
                <c:pt idx="7814">
                  <c:v>2.06E-2</c:v>
                </c:pt>
                <c:pt idx="7815">
                  <c:v>0.16669999999999999</c:v>
                </c:pt>
                <c:pt idx="7816">
                  <c:v>0.16669999999999999</c:v>
                </c:pt>
                <c:pt idx="7817">
                  <c:v>0.16669999999999999</c:v>
                </c:pt>
                <c:pt idx="7818">
                  <c:v>0.14849999999999999</c:v>
                </c:pt>
                <c:pt idx="7819">
                  <c:v>0.16669999999999999</c:v>
                </c:pt>
                <c:pt idx="7820">
                  <c:v>0.16669999999999999</c:v>
                </c:pt>
                <c:pt idx="7821">
                  <c:v>7.0099999999999996E-2</c:v>
                </c:pt>
                <c:pt idx="7822">
                  <c:v>0.16669999999999999</c:v>
                </c:pt>
                <c:pt idx="7823">
                  <c:v>0.1278</c:v>
                </c:pt>
                <c:pt idx="7824">
                  <c:v>0.16669999999999999</c:v>
                </c:pt>
                <c:pt idx="7825">
                  <c:v>6.2899999999999998E-2</c:v>
                </c:pt>
                <c:pt idx="7826">
                  <c:v>0.16669999999999999</c:v>
                </c:pt>
                <c:pt idx="7827">
                  <c:v>6.6000000000000003E-2</c:v>
                </c:pt>
                <c:pt idx="7828">
                  <c:v>0.16669999999999999</c:v>
                </c:pt>
                <c:pt idx="7829">
                  <c:v>0.16669999999999999</c:v>
                </c:pt>
                <c:pt idx="7830">
                  <c:v>4.6399999999999997E-2</c:v>
                </c:pt>
                <c:pt idx="7831">
                  <c:v>0.16669999999999999</c:v>
                </c:pt>
                <c:pt idx="7832">
                  <c:v>0.22159999999999999</c:v>
                </c:pt>
                <c:pt idx="7833">
                  <c:v>0.16669999999999999</c:v>
                </c:pt>
                <c:pt idx="7834">
                  <c:v>0.15670000000000001</c:v>
                </c:pt>
                <c:pt idx="7835">
                  <c:v>0.16669999999999999</c:v>
                </c:pt>
                <c:pt idx="7836">
                  <c:v>0.16669999999999999</c:v>
                </c:pt>
                <c:pt idx="7837">
                  <c:v>0.16669999999999999</c:v>
                </c:pt>
                <c:pt idx="7838">
                  <c:v>0.16669999999999999</c:v>
                </c:pt>
                <c:pt idx="7839">
                  <c:v>0.16669999999999999</c:v>
                </c:pt>
                <c:pt idx="7840">
                  <c:v>8.2500000000000004E-2</c:v>
                </c:pt>
                <c:pt idx="7841">
                  <c:v>8.2000000000000007E-3</c:v>
                </c:pt>
                <c:pt idx="7842">
                  <c:v>0.16669999999999999</c:v>
                </c:pt>
                <c:pt idx="7843">
                  <c:v>0.16669999999999999</c:v>
                </c:pt>
                <c:pt idx="7844">
                  <c:v>0.16700000000000001</c:v>
                </c:pt>
                <c:pt idx="7845">
                  <c:v>4.1000000000000003E-3</c:v>
                </c:pt>
                <c:pt idx="7846">
                  <c:v>0.16669999999999999</c:v>
                </c:pt>
                <c:pt idx="7847">
                  <c:v>8.2500000000000004E-2</c:v>
                </c:pt>
                <c:pt idx="7848">
                  <c:v>0.15359999999999999</c:v>
                </c:pt>
                <c:pt idx="7849">
                  <c:v>2.3699999999999999E-2</c:v>
                </c:pt>
                <c:pt idx="7850">
                  <c:v>0.16669999999999999</c:v>
                </c:pt>
                <c:pt idx="7851">
                  <c:v>0.16669999999999999</c:v>
                </c:pt>
                <c:pt idx="7852">
                  <c:v>0.1216</c:v>
                </c:pt>
                <c:pt idx="7853">
                  <c:v>4.9500000000000002E-2</c:v>
                </c:pt>
                <c:pt idx="7854">
                  <c:v>0.16669999999999999</c:v>
                </c:pt>
                <c:pt idx="7855">
                  <c:v>0.16669999999999999</c:v>
                </c:pt>
                <c:pt idx="7856">
                  <c:v>6.6000000000000003E-2</c:v>
                </c:pt>
                <c:pt idx="7857">
                  <c:v>0.16669999999999999</c:v>
                </c:pt>
                <c:pt idx="7858">
                  <c:v>0.16669999999999999</c:v>
                </c:pt>
                <c:pt idx="7859">
                  <c:v>0.16669999999999999</c:v>
                </c:pt>
                <c:pt idx="7860">
                  <c:v>0.16669999999999999</c:v>
                </c:pt>
                <c:pt idx="7861">
                  <c:v>0.16669999999999999</c:v>
                </c:pt>
                <c:pt idx="7862">
                  <c:v>0.16669999999999999</c:v>
                </c:pt>
                <c:pt idx="7863">
                  <c:v>8.3500000000000005E-2</c:v>
                </c:pt>
                <c:pt idx="7864">
                  <c:v>6.6000000000000003E-2</c:v>
                </c:pt>
                <c:pt idx="7865">
                  <c:v>0.16669999999999999</c:v>
                </c:pt>
                <c:pt idx="7866">
                  <c:v>0.16669999999999999</c:v>
                </c:pt>
                <c:pt idx="7867">
                  <c:v>0</c:v>
                </c:pt>
                <c:pt idx="7868">
                  <c:v>0.16669999999999999</c:v>
                </c:pt>
                <c:pt idx="7869">
                  <c:v>0.12939999999999999</c:v>
                </c:pt>
                <c:pt idx="7870">
                  <c:v>0.16669999999999999</c:v>
                </c:pt>
                <c:pt idx="7871">
                  <c:v>7.4200000000000002E-2</c:v>
                </c:pt>
                <c:pt idx="7872">
                  <c:v>9.0700000000000003E-2</c:v>
                </c:pt>
                <c:pt idx="7873">
                  <c:v>1.24E-2</c:v>
                </c:pt>
                <c:pt idx="7874">
                  <c:v>8.2500000000000004E-2</c:v>
                </c:pt>
                <c:pt idx="7875">
                  <c:v>0.1186</c:v>
                </c:pt>
                <c:pt idx="7876">
                  <c:v>6.1899999999999997E-2</c:v>
                </c:pt>
                <c:pt idx="7877">
                  <c:v>6.6000000000000003E-2</c:v>
                </c:pt>
                <c:pt idx="7878">
                  <c:v>0.16669999999999999</c:v>
                </c:pt>
                <c:pt idx="7879">
                  <c:v>4.9500000000000002E-2</c:v>
                </c:pt>
                <c:pt idx="7880">
                  <c:v>0.16669999999999999</c:v>
                </c:pt>
                <c:pt idx="7881">
                  <c:v>0.16669999999999999</c:v>
                </c:pt>
                <c:pt idx="7882">
                  <c:v>1.8599999999999998E-2</c:v>
                </c:pt>
                <c:pt idx="7883">
                  <c:v>2.58E-2</c:v>
                </c:pt>
                <c:pt idx="7884">
                  <c:v>0.16669999999999999</c:v>
                </c:pt>
                <c:pt idx="7885">
                  <c:v>0.16669999999999999</c:v>
                </c:pt>
                <c:pt idx="7886">
                  <c:v>0.16669999999999999</c:v>
                </c:pt>
                <c:pt idx="7887">
                  <c:v>0.16669999999999999</c:v>
                </c:pt>
                <c:pt idx="7888">
                  <c:v>0.14430000000000001</c:v>
                </c:pt>
                <c:pt idx="7889">
                  <c:v>0.16669999999999999</c:v>
                </c:pt>
                <c:pt idx="7890">
                  <c:v>0.10929999999999999</c:v>
                </c:pt>
                <c:pt idx="7891">
                  <c:v>0.16669999999999999</c:v>
                </c:pt>
                <c:pt idx="7892">
                  <c:v>4.07E-2</c:v>
                </c:pt>
                <c:pt idx="7893">
                  <c:v>0.16669999999999999</c:v>
                </c:pt>
                <c:pt idx="7894">
                  <c:v>6.1899999999999997E-2</c:v>
                </c:pt>
                <c:pt idx="7895">
                  <c:v>0.36080000000000001</c:v>
                </c:pt>
                <c:pt idx="7896">
                  <c:v>9.2799999999999994E-2</c:v>
                </c:pt>
                <c:pt idx="7897">
                  <c:v>7.22E-2</c:v>
                </c:pt>
                <c:pt idx="7898">
                  <c:v>0.16669999999999999</c:v>
                </c:pt>
                <c:pt idx="7899">
                  <c:v>0.1108</c:v>
                </c:pt>
                <c:pt idx="7900">
                  <c:v>0.1361</c:v>
                </c:pt>
                <c:pt idx="7901">
                  <c:v>6.1899999999999997E-2</c:v>
                </c:pt>
                <c:pt idx="7902">
                  <c:v>0.16669999999999999</c:v>
                </c:pt>
                <c:pt idx="7903">
                  <c:v>0.16669999999999999</c:v>
                </c:pt>
                <c:pt idx="7904">
                  <c:v>0.16669999999999999</c:v>
                </c:pt>
                <c:pt idx="7905">
                  <c:v>0.16669999999999999</c:v>
                </c:pt>
                <c:pt idx="7906">
                  <c:v>0.1227</c:v>
                </c:pt>
                <c:pt idx="7907">
                  <c:v>8.2500000000000004E-2</c:v>
                </c:pt>
                <c:pt idx="7908">
                  <c:v>1.34E-2</c:v>
                </c:pt>
                <c:pt idx="7909">
                  <c:v>0.16669999999999999</c:v>
                </c:pt>
                <c:pt idx="7910">
                  <c:v>0.16669999999999999</c:v>
                </c:pt>
                <c:pt idx="7911">
                  <c:v>0.16669999999999999</c:v>
                </c:pt>
                <c:pt idx="7912">
                  <c:v>0.16669999999999999</c:v>
                </c:pt>
                <c:pt idx="7913">
                  <c:v>9.1200000000000003E-2</c:v>
                </c:pt>
                <c:pt idx="7914">
                  <c:v>4.6399999999999997E-2</c:v>
                </c:pt>
                <c:pt idx="7915">
                  <c:v>0.1381</c:v>
                </c:pt>
                <c:pt idx="7916">
                  <c:v>0.16669999999999999</c:v>
                </c:pt>
                <c:pt idx="7917">
                  <c:v>0.16669999999999999</c:v>
                </c:pt>
                <c:pt idx="7918">
                  <c:v>0.16669999999999999</c:v>
                </c:pt>
                <c:pt idx="7919">
                  <c:v>0.16669999999999999</c:v>
                </c:pt>
                <c:pt idx="7920">
                  <c:v>0.16669999999999999</c:v>
                </c:pt>
                <c:pt idx="7921">
                  <c:v>0.13350000000000001</c:v>
                </c:pt>
                <c:pt idx="7922">
                  <c:v>4.9500000000000002E-2</c:v>
                </c:pt>
                <c:pt idx="7923">
                  <c:v>4.2299999999999997E-2</c:v>
                </c:pt>
                <c:pt idx="7924">
                  <c:v>2.47E-2</c:v>
                </c:pt>
                <c:pt idx="7925">
                  <c:v>0.16669999999999999</c:v>
                </c:pt>
                <c:pt idx="7926">
                  <c:v>6.1999999999999998E-3</c:v>
                </c:pt>
                <c:pt idx="7927">
                  <c:v>0.16669999999999999</c:v>
                </c:pt>
                <c:pt idx="7928">
                  <c:v>0.1278</c:v>
                </c:pt>
                <c:pt idx="7929">
                  <c:v>0.16669999999999999</c:v>
                </c:pt>
                <c:pt idx="7930">
                  <c:v>0.16669999999999999</c:v>
                </c:pt>
                <c:pt idx="7931">
                  <c:v>0.22270000000000001</c:v>
                </c:pt>
                <c:pt idx="7932">
                  <c:v>0.16669999999999999</c:v>
                </c:pt>
                <c:pt idx="7933">
                  <c:v>0.16669999999999999</c:v>
                </c:pt>
                <c:pt idx="7934">
                  <c:v>0.16669999999999999</c:v>
                </c:pt>
                <c:pt idx="7935">
                  <c:v>0.16669999999999999</c:v>
                </c:pt>
                <c:pt idx="7936">
                  <c:v>0.16669999999999999</c:v>
                </c:pt>
                <c:pt idx="7937">
                  <c:v>0.16669999999999999</c:v>
                </c:pt>
                <c:pt idx="7938">
                  <c:v>0.1835</c:v>
                </c:pt>
                <c:pt idx="7939">
                  <c:v>0.16669999999999999</c:v>
                </c:pt>
                <c:pt idx="7940">
                  <c:v>0.1464</c:v>
                </c:pt>
                <c:pt idx="7941">
                  <c:v>0.16669999999999999</c:v>
                </c:pt>
                <c:pt idx="7942">
                  <c:v>0.16669999999999999</c:v>
                </c:pt>
                <c:pt idx="7943">
                  <c:v>0.16669999999999999</c:v>
                </c:pt>
                <c:pt idx="7944">
                  <c:v>0.16669999999999999</c:v>
                </c:pt>
                <c:pt idx="7945">
                  <c:v>0.16669999999999999</c:v>
                </c:pt>
                <c:pt idx="7946">
                  <c:v>1.7500000000000002E-2</c:v>
                </c:pt>
                <c:pt idx="7947">
                  <c:v>0.16669999999999999</c:v>
                </c:pt>
                <c:pt idx="7948">
                  <c:v>0.16669999999999999</c:v>
                </c:pt>
                <c:pt idx="7949">
                  <c:v>6.6000000000000003E-2</c:v>
                </c:pt>
                <c:pt idx="7950">
                  <c:v>0.16669999999999999</c:v>
                </c:pt>
                <c:pt idx="7951">
                  <c:v>0.16669999999999999</c:v>
                </c:pt>
                <c:pt idx="7952">
                  <c:v>0.2082</c:v>
                </c:pt>
                <c:pt idx="7953">
                  <c:v>7.22E-2</c:v>
                </c:pt>
                <c:pt idx="7954">
                  <c:v>0.19900000000000001</c:v>
                </c:pt>
                <c:pt idx="7955">
                  <c:v>6.6000000000000003E-2</c:v>
                </c:pt>
                <c:pt idx="7956">
                  <c:v>8.2000000000000007E-3</c:v>
                </c:pt>
                <c:pt idx="7957">
                  <c:v>6.8000000000000005E-2</c:v>
                </c:pt>
                <c:pt idx="7958">
                  <c:v>0.16669999999999999</c:v>
                </c:pt>
                <c:pt idx="7959">
                  <c:v>0.16669999999999999</c:v>
                </c:pt>
                <c:pt idx="7960">
                  <c:v>0.16669999999999999</c:v>
                </c:pt>
                <c:pt idx="7961">
                  <c:v>0.1237</c:v>
                </c:pt>
                <c:pt idx="7962">
                  <c:v>5.1499999999999997E-2</c:v>
                </c:pt>
                <c:pt idx="7963">
                  <c:v>0.16669999999999999</c:v>
                </c:pt>
                <c:pt idx="7964">
                  <c:v>0.16669999999999999</c:v>
                </c:pt>
                <c:pt idx="7965">
                  <c:v>1.6500000000000001E-2</c:v>
                </c:pt>
                <c:pt idx="7966">
                  <c:v>0.2412</c:v>
                </c:pt>
                <c:pt idx="7967">
                  <c:v>0.16189999999999999</c:v>
                </c:pt>
                <c:pt idx="7968">
                  <c:v>0.16669999999999999</c:v>
                </c:pt>
                <c:pt idx="7969">
                  <c:v>4.4299999999999999E-2</c:v>
                </c:pt>
                <c:pt idx="7970">
                  <c:v>8.2500000000000004E-2</c:v>
                </c:pt>
                <c:pt idx="7971">
                  <c:v>0.16669999999999999</c:v>
                </c:pt>
                <c:pt idx="7972">
                  <c:v>8.2000000000000007E-3</c:v>
                </c:pt>
                <c:pt idx="7973">
                  <c:v>0.16669999999999999</c:v>
                </c:pt>
                <c:pt idx="7974">
                  <c:v>0.1237</c:v>
                </c:pt>
                <c:pt idx="7975">
                  <c:v>0.16669999999999999</c:v>
                </c:pt>
                <c:pt idx="7976">
                  <c:v>3.7100000000000001E-2</c:v>
                </c:pt>
                <c:pt idx="7977">
                  <c:v>0.16669999999999999</c:v>
                </c:pt>
                <c:pt idx="7978">
                  <c:v>0.1258</c:v>
                </c:pt>
                <c:pt idx="7979">
                  <c:v>0.16669999999999999</c:v>
                </c:pt>
                <c:pt idx="7980">
                  <c:v>0.16669999999999999</c:v>
                </c:pt>
                <c:pt idx="7981">
                  <c:v>0.13250000000000001</c:v>
                </c:pt>
                <c:pt idx="7982">
                  <c:v>0.16669999999999999</c:v>
                </c:pt>
                <c:pt idx="7983">
                  <c:v>0.16669999999999999</c:v>
                </c:pt>
                <c:pt idx="7984">
                  <c:v>0.16669999999999999</c:v>
                </c:pt>
                <c:pt idx="7985">
                  <c:v>0.16669999999999999</c:v>
                </c:pt>
                <c:pt idx="7986">
                  <c:v>9.69E-2</c:v>
                </c:pt>
                <c:pt idx="7987">
                  <c:v>0.16669999999999999</c:v>
                </c:pt>
                <c:pt idx="7988">
                  <c:v>0.29380000000000001</c:v>
                </c:pt>
                <c:pt idx="7989">
                  <c:v>0.16669999999999999</c:v>
                </c:pt>
                <c:pt idx="7990">
                  <c:v>3.09E-2</c:v>
                </c:pt>
                <c:pt idx="7991">
                  <c:v>0.16669999999999999</c:v>
                </c:pt>
                <c:pt idx="7992">
                  <c:v>0.16669999999999999</c:v>
                </c:pt>
                <c:pt idx="7993">
                  <c:v>5.2600000000000001E-2</c:v>
                </c:pt>
                <c:pt idx="7994">
                  <c:v>5.9799999999999999E-2</c:v>
                </c:pt>
                <c:pt idx="7995">
                  <c:v>0.16669999999999999</c:v>
                </c:pt>
                <c:pt idx="7996">
                  <c:v>6.1899999999999997E-2</c:v>
                </c:pt>
                <c:pt idx="7997">
                  <c:v>0.16669999999999999</c:v>
                </c:pt>
                <c:pt idx="7998">
                  <c:v>0.1108</c:v>
                </c:pt>
                <c:pt idx="7999">
                  <c:v>0.16669999999999999</c:v>
                </c:pt>
                <c:pt idx="8000">
                  <c:v>1.8599999999999998E-2</c:v>
                </c:pt>
                <c:pt idx="8001">
                  <c:v>4.9500000000000002E-2</c:v>
                </c:pt>
                <c:pt idx="8002">
                  <c:v>0.16669999999999999</c:v>
                </c:pt>
                <c:pt idx="8003">
                  <c:v>0.16669999999999999</c:v>
                </c:pt>
                <c:pt idx="8004">
                  <c:v>0.23089999999999999</c:v>
                </c:pt>
                <c:pt idx="8005">
                  <c:v>0.16669999999999999</c:v>
                </c:pt>
                <c:pt idx="8006">
                  <c:v>0.29480000000000001</c:v>
                </c:pt>
                <c:pt idx="8007">
                  <c:v>9.69E-2</c:v>
                </c:pt>
                <c:pt idx="8008">
                  <c:v>7.22E-2</c:v>
                </c:pt>
                <c:pt idx="8009">
                  <c:v>8.2500000000000004E-2</c:v>
                </c:pt>
                <c:pt idx="8010">
                  <c:v>0.34570000000000001</c:v>
                </c:pt>
                <c:pt idx="8011">
                  <c:v>7.7299999999999994E-2</c:v>
                </c:pt>
                <c:pt idx="8012">
                  <c:v>0.25459999999999999</c:v>
                </c:pt>
                <c:pt idx="8013">
                  <c:v>8.5599999999999996E-2</c:v>
                </c:pt>
                <c:pt idx="8014">
                  <c:v>6.1899999999999997E-2</c:v>
                </c:pt>
                <c:pt idx="8015">
                  <c:v>0.16669999999999999</c:v>
                </c:pt>
                <c:pt idx="8016">
                  <c:v>0.19789999999999999</c:v>
                </c:pt>
                <c:pt idx="8017">
                  <c:v>1.24E-2</c:v>
                </c:pt>
                <c:pt idx="8018">
                  <c:v>6.7000000000000004E-2</c:v>
                </c:pt>
                <c:pt idx="8019">
                  <c:v>0.1237</c:v>
                </c:pt>
                <c:pt idx="8020">
                  <c:v>2.47E-2</c:v>
                </c:pt>
                <c:pt idx="8021">
                  <c:v>0.16669999999999999</c:v>
                </c:pt>
                <c:pt idx="8022">
                  <c:v>5.67E-2</c:v>
                </c:pt>
                <c:pt idx="8023">
                  <c:v>0.16669999999999999</c:v>
                </c:pt>
                <c:pt idx="8024">
                  <c:v>0.16669999999999999</c:v>
                </c:pt>
                <c:pt idx="8025">
                  <c:v>0.1067</c:v>
                </c:pt>
                <c:pt idx="8026">
                  <c:v>0.16669999999999999</c:v>
                </c:pt>
                <c:pt idx="8027">
                  <c:v>4.8500000000000001E-2</c:v>
                </c:pt>
                <c:pt idx="8028">
                  <c:v>6.9099999999999995E-2</c:v>
                </c:pt>
                <c:pt idx="8029">
                  <c:v>4.1200000000000001E-2</c:v>
                </c:pt>
                <c:pt idx="8030">
                  <c:v>2.58E-2</c:v>
                </c:pt>
                <c:pt idx="8031">
                  <c:v>4.9500000000000002E-2</c:v>
                </c:pt>
                <c:pt idx="8032">
                  <c:v>0.16669999999999999</c:v>
                </c:pt>
                <c:pt idx="8033">
                  <c:v>0.22370000000000001</c:v>
                </c:pt>
                <c:pt idx="8034">
                  <c:v>2.47E-2</c:v>
                </c:pt>
                <c:pt idx="8035">
                  <c:v>0.16669999999999999</c:v>
                </c:pt>
                <c:pt idx="8036">
                  <c:v>0.16669999999999999</c:v>
                </c:pt>
                <c:pt idx="8037">
                  <c:v>4.6399999999999997E-2</c:v>
                </c:pt>
                <c:pt idx="8038">
                  <c:v>5.1499999999999997E-2</c:v>
                </c:pt>
                <c:pt idx="8039">
                  <c:v>0.16669999999999999</c:v>
                </c:pt>
                <c:pt idx="8040">
                  <c:v>0.16669999999999999</c:v>
                </c:pt>
                <c:pt idx="8041">
                  <c:v>0.14849999999999999</c:v>
                </c:pt>
                <c:pt idx="8042">
                  <c:v>6.1899999999999997E-2</c:v>
                </c:pt>
                <c:pt idx="8043">
                  <c:v>0.14180000000000001</c:v>
                </c:pt>
                <c:pt idx="8044">
                  <c:v>0.3639</c:v>
                </c:pt>
                <c:pt idx="8045">
                  <c:v>2.8899999999999999E-2</c:v>
                </c:pt>
                <c:pt idx="8046">
                  <c:v>8.2500000000000004E-2</c:v>
                </c:pt>
                <c:pt idx="8047">
                  <c:v>0.16669999999999999</c:v>
                </c:pt>
                <c:pt idx="8048">
                  <c:v>2.06E-2</c:v>
                </c:pt>
                <c:pt idx="8049">
                  <c:v>0.16669999999999999</c:v>
                </c:pt>
                <c:pt idx="8050">
                  <c:v>0.16669999999999999</c:v>
                </c:pt>
                <c:pt idx="8051">
                  <c:v>0.16669999999999999</c:v>
                </c:pt>
                <c:pt idx="8052">
                  <c:v>1.6500000000000001E-2</c:v>
                </c:pt>
                <c:pt idx="8053">
                  <c:v>0.16669999999999999</c:v>
                </c:pt>
                <c:pt idx="8054">
                  <c:v>0.16669999999999999</c:v>
                </c:pt>
                <c:pt idx="8055">
                  <c:v>0.16669999999999999</c:v>
                </c:pt>
                <c:pt idx="8056">
                  <c:v>0.20100000000000001</c:v>
                </c:pt>
                <c:pt idx="8057">
                  <c:v>0.16669999999999999</c:v>
                </c:pt>
                <c:pt idx="8058">
                  <c:v>0.16669999999999999</c:v>
                </c:pt>
                <c:pt idx="8059">
                  <c:v>0.11650000000000001</c:v>
                </c:pt>
                <c:pt idx="8060">
                  <c:v>0.16489999999999999</c:v>
                </c:pt>
                <c:pt idx="8061">
                  <c:v>2.0999999999999999E-3</c:v>
                </c:pt>
                <c:pt idx="8062">
                  <c:v>0.16669999999999999</c:v>
                </c:pt>
                <c:pt idx="8063">
                  <c:v>0.23710000000000001</c:v>
                </c:pt>
                <c:pt idx="8064">
                  <c:v>0.16669999999999999</c:v>
                </c:pt>
                <c:pt idx="8065">
                  <c:v>0.16669999999999999</c:v>
                </c:pt>
                <c:pt idx="8066">
                  <c:v>0.36699999999999999</c:v>
                </c:pt>
                <c:pt idx="8067">
                  <c:v>0.16669999999999999</c:v>
                </c:pt>
                <c:pt idx="8068">
                  <c:v>0.16669999999999999</c:v>
                </c:pt>
                <c:pt idx="8069">
                  <c:v>0.16669999999999999</c:v>
                </c:pt>
                <c:pt idx="8070">
                  <c:v>0.16669999999999999</c:v>
                </c:pt>
                <c:pt idx="8071">
                  <c:v>0.16669999999999999</c:v>
                </c:pt>
                <c:pt idx="8072">
                  <c:v>0.2258</c:v>
                </c:pt>
                <c:pt idx="8073">
                  <c:v>9.1800000000000007E-2</c:v>
                </c:pt>
                <c:pt idx="8074">
                  <c:v>7.7299999999999994E-2</c:v>
                </c:pt>
                <c:pt idx="8075">
                  <c:v>8.3500000000000005E-2</c:v>
                </c:pt>
                <c:pt idx="8076">
                  <c:v>0.16669999999999999</c:v>
                </c:pt>
                <c:pt idx="8077">
                  <c:v>0.18659999999999999</c:v>
                </c:pt>
                <c:pt idx="8078">
                  <c:v>0.4536</c:v>
                </c:pt>
                <c:pt idx="8079">
                  <c:v>0.16669999999999999</c:v>
                </c:pt>
                <c:pt idx="8080">
                  <c:v>0.16669999999999999</c:v>
                </c:pt>
                <c:pt idx="8081">
                  <c:v>0.16669999999999999</c:v>
                </c:pt>
                <c:pt idx="8082">
                  <c:v>1.6500000000000001E-2</c:v>
                </c:pt>
                <c:pt idx="8083">
                  <c:v>0.1113</c:v>
                </c:pt>
                <c:pt idx="8084">
                  <c:v>0.16669999999999999</c:v>
                </c:pt>
                <c:pt idx="8085">
                  <c:v>0.16669999999999999</c:v>
                </c:pt>
                <c:pt idx="8086">
                  <c:v>0.19070000000000001</c:v>
                </c:pt>
                <c:pt idx="8087">
                  <c:v>0.16669999999999999</c:v>
                </c:pt>
                <c:pt idx="8088">
                  <c:v>0.2175</c:v>
                </c:pt>
                <c:pt idx="8089">
                  <c:v>0.16669999999999999</c:v>
                </c:pt>
                <c:pt idx="8090">
                  <c:v>9.9000000000000005E-2</c:v>
                </c:pt>
                <c:pt idx="8091">
                  <c:v>0.16669999999999999</c:v>
                </c:pt>
                <c:pt idx="8092">
                  <c:v>0.1031</c:v>
                </c:pt>
                <c:pt idx="8093">
                  <c:v>8.0399999999999999E-2</c:v>
                </c:pt>
                <c:pt idx="8094">
                  <c:v>0.16669999999999999</c:v>
                </c:pt>
                <c:pt idx="8095">
                  <c:v>6.1899999999999997E-2</c:v>
                </c:pt>
                <c:pt idx="8096">
                  <c:v>0.25879999999999997</c:v>
                </c:pt>
                <c:pt idx="8097">
                  <c:v>0.1474</c:v>
                </c:pt>
                <c:pt idx="8098">
                  <c:v>8.2000000000000007E-3</c:v>
                </c:pt>
                <c:pt idx="8099">
                  <c:v>0.16669999999999999</c:v>
                </c:pt>
                <c:pt idx="8100">
                  <c:v>3.3000000000000002E-2</c:v>
                </c:pt>
                <c:pt idx="8101">
                  <c:v>2.7799999999999998E-2</c:v>
                </c:pt>
                <c:pt idx="8102">
                  <c:v>8.2500000000000004E-2</c:v>
                </c:pt>
                <c:pt idx="8103">
                  <c:v>0.16669999999999999</c:v>
                </c:pt>
                <c:pt idx="8104">
                  <c:v>0.1113</c:v>
                </c:pt>
                <c:pt idx="8105">
                  <c:v>0.16669999999999999</c:v>
                </c:pt>
                <c:pt idx="8106">
                  <c:v>0.16669999999999999</c:v>
                </c:pt>
                <c:pt idx="8107">
                  <c:v>6.6000000000000003E-2</c:v>
                </c:pt>
                <c:pt idx="8108">
                  <c:v>0.1588</c:v>
                </c:pt>
                <c:pt idx="8109">
                  <c:v>7.22E-2</c:v>
                </c:pt>
                <c:pt idx="8110">
                  <c:v>9.1800000000000007E-2</c:v>
                </c:pt>
                <c:pt idx="8111">
                  <c:v>0.16669999999999999</c:v>
                </c:pt>
                <c:pt idx="8112">
                  <c:v>7.1800000000000003E-2</c:v>
                </c:pt>
                <c:pt idx="8113">
                  <c:v>9.11E-2</c:v>
                </c:pt>
                <c:pt idx="8114">
                  <c:v>0.16669999999999999</c:v>
                </c:pt>
                <c:pt idx="8115">
                  <c:v>0.16669999999999999</c:v>
                </c:pt>
                <c:pt idx="8116">
                  <c:v>6.3899999999999998E-2</c:v>
                </c:pt>
                <c:pt idx="8117">
                  <c:v>0.16669999999999999</c:v>
                </c:pt>
                <c:pt idx="8118">
                  <c:v>0.44330000000000003</c:v>
                </c:pt>
                <c:pt idx="8119">
                  <c:v>0.39379999999999998</c:v>
                </c:pt>
                <c:pt idx="8120">
                  <c:v>0.16669999999999999</c:v>
                </c:pt>
                <c:pt idx="8121">
                  <c:v>0.16669999999999999</c:v>
                </c:pt>
                <c:pt idx="8122">
                  <c:v>3.9199999999999999E-2</c:v>
                </c:pt>
                <c:pt idx="8123">
                  <c:v>0.1072</c:v>
                </c:pt>
                <c:pt idx="8124">
                  <c:v>0.16669999999999999</c:v>
                </c:pt>
                <c:pt idx="8125">
                  <c:v>0.16669999999999999</c:v>
                </c:pt>
                <c:pt idx="8126">
                  <c:v>0.1237</c:v>
                </c:pt>
                <c:pt idx="8127">
                  <c:v>0.1041</c:v>
                </c:pt>
                <c:pt idx="8128">
                  <c:v>0.24640000000000001</c:v>
                </c:pt>
                <c:pt idx="8129">
                  <c:v>6.1899999999999997E-2</c:v>
                </c:pt>
                <c:pt idx="8130">
                  <c:v>0.1278</c:v>
                </c:pt>
                <c:pt idx="8131">
                  <c:v>4.3299999999999998E-2</c:v>
                </c:pt>
                <c:pt idx="8132">
                  <c:v>1.24E-2</c:v>
                </c:pt>
                <c:pt idx="8133">
                  <c:v>3.61E-2</c:v>
                </c:pt>
                <c:pt idx="8134">
                  <c:v>7.22E-2</c:v>
                </c:pt>
                <c:pt idx="8135">
                  <c:v>0.16669999999999999</c:v>
                </c:pt>
                <c:pt idx="8136">
                  <c:v>0.1237</c:v>
                </c:pt>
                <c:pt idx="8137">
                  <c:v>0.16669999999999999</c:v>
                </c:pt>
                <c:pt idx="8138">
                  <c:v>0.16669999999999999</c:v>
                </c:pt>
                <c:pt idx="8139">
                  <c:v>0.21959999999999999</c:v>
                </c:pt>
                <c:pt idx="8140">
                  <c:v>0.16669999999999999</c:v>
                </c:pt>
                <c:pt idx="8141">
                  <c:v>0.16669999999999999</c:v>
                </c:pt>
                <c:pt idx="8142">
                  <c:v>0.1222</c:v>
                </c:pt>
                <c:pt idx="8143">
                  <c:v>0.16669999999999999</c:v>
                </c:pt>
                <c:pt idx="8144">
                  <c:v>4.1200000000000001E-2</c:v>
                </c:pt>
                <c:pt idx="8145">
                  <c:v>2.2700000000000001E-2</c:v>
                </c:pt>
                <c:pt idx="8146">
                  <c:v>0.16669999999999999</c:v>
                </c:pt>
                <c:pt idx="8147">
                  <c:v>0.16669999999999999</c:v>
                </c:pt>
                <c:pt idx="8148">
                  <c:v>8.2500000000000004E-2</c:v>
                </c:pt>
                <c:pt idx="8149">
                  <c:v>0.1804</c:v>
                </c:pt>
                <c:pt idx="8150">
                  <c:v>1</c:v>
                </c:pt>
                <c:pt idx="8151">
                  <c:v>0.26290000000000002</c:v>
                </c:pt>
                <c:pt idx="8152">
                  <c:v>0.16669999999999999</c:v>
                </c:pt>
                <c:pt idx="8153">
                  <c:v>2.0999999999999999E-3</c:v>
                </c:pt>
                <c:pt idx="8154">
                  <c:v>0.1237</c:v>
                </c:pt>
                <c:pt idx="8155">
                  <c:v>7.1099999999999997E-2</c:v>
                </c:pt>
                <c:pt idx="8156">
                  <c:v>2.47E-2</c:v>
                </c:pt>
                <c:pt idx="8157">
                  <c:v>0.1113</c:v>
                </c:pt>
                <c:pt idx="8158">
                  <c:v>7.1099999999999997E-2</c:v>
                </c:pt>
                <c:pt idx="8159">
                  <c:v>0.16669999999999999</c:v>
                </c:pt>
                <c:pt idx="8160">
                  <c:v>0.30930000000000002</c:v>
                </c:pt>
                <c:pt idx="8161">
                  <c:v>6.4899999999999999E-2</c:v>
                </c:pt>
                <c:pt idx="8162">
                  <c:v>0.16669999999999999</c:v>
                </c:pt>
                <c:pt idx="8163">
                  <c:v>0.1031</c:v>
                </c:pt>
                <c:pt idx="8164">
                  <c:v>0.15459999999999999</c:v>
                </c:pt>
                <c:pt idx="8165">
                  <c:v>0.16669999999999999</c:v>
                </c:pt>
                <c:pt idx="8166">
                  <c:v>0.16669999999999999</c:v>
                </c:pt>
                <c:pt idx="8167">
                  <c:v>0.16669999999999999</c:v>
                </c:pt>
                <c:pt idx="8168">
                  <c:v>0.16669999999999999</c:v>
                </c:pt>
                <c:pt idx="8169">
                  <c:v>7.1999999999999998E-3</c:v>
                </c:pt>
                <c:pt idx="8170">
                  <c:v>0.16669999999999999</c:v>
                </c:pt>
                <c:pt idx="8171">
                  <c:v>0.2969</c:v>
                </c:pt>
                <c:pt idx="8172">
                  <c:v>0.16669999999999999</c:v>
                </c:pt>
                <c:pt idx="8173">
                  <c:v>0.16669999999999999</c:v>
                </c:pt>
                <c:pt idx="8174">
                  <c:v>0.16669999999999999</c:v>
                </c:pt>
                <c:pt idx="8175">
                  <c:v>0.2014</c:v>
                </c:pt>
                <c:pt idx="8176">
                  <c:v>9.2299999999999993E-2</c:v>
                </c:pt>
                <c:pt idx="8177">
                  <c:v>0.16669999999999999</c:v>
                </c:pt>
                <c:pt idx="8178">
                  <c:v>0.2392</c:v>
                </c:pt>
                <c:pt idx="8179">
                  <c:v>0.1464</c:v>
                </c:pt>
                <c:pt idx="8180">
                  <c:v>0.23400000000000001</c:v>
                </c:pt>
                <c:pt idx="8181">
                  <c:v>0.16669999999999999</c:v>
                </c:pt>
                <c:pt idx="8182">
                  <c:v>8.2000000000000007E-3</c:v>
                </c:pt>
                <c:pt idx="8183">
                  <c:v>0.14849999999999999</c:v>
                </c:pt>
                <c:pt idx="8184">
                  <c:v>0.16669999999999999</c:v>
                </c:pt>
                <c:pt idx="8185">
                  <c:v>0.2</c:v>
                </c:pt>
                <c:pt idx="8186">
                  <c:v>9.2799999999999994E-2</c:v>
                </c:pt>
                <c:pt idx="8187">
                  <c:v>3.3000000000000002E-2</c:v>
                </c:pt>
                <c:pt idx="8188">
                  <c:v>0.16669999999999999</c:v>
                </c:pt>
                <c:pt idx="8189">
                  <c:v>9.0300000000000005E-2</c:v>
                </c:pt>
                <c:pt idx="8190">
                  <c:v>0.16669999999999999</c:v>
                </c:pt>
                <c:pt idx="8191">
                  <c:v>0.16669999999999999</c:v>
                </c:pt>
                <c:pt idx="8192">
                  <c:v>0.1003</c:v>
                </c:pt>
                <c:pt idx="8193">
                  <c:v>0.16669999999999999</c:v>
                </c:pt>
                <c:pt idx="8194">
                  <c:v>6.3899999999999998E-2</c:v>
                </c:pt>
                <c:pt idx="8195">
                  <c:v>7.22E-2</c:v>
                </c:pt>
                <c:pt idx="8196">
                  <c:v>0.16669999999999999</c:v>
                </c:pt>
                <c:pt idx="8197">
                  <c:v>3.61E-2</c:v>
                </c:pt>
                <c:pt idx="8198">
                  <c:v>0.16669999999999999</c:v>
                </c:pt>
                <c:pt idx="8199">
                  <c:v>0.14019999999999999</c:v>
                </c:pt>
                <c:pt idx="8200">
                  <c:v>0.16669999999999999</c:v>
                </c:pt>
                <c:pt idx="8201">
                  <c:v>0.16669999999999999</c:v>
                </c:pt>
                <c:pt idx="8202">
                  <c:v>0.16669999999999999</c:v>
                </c:pt>
                <c:pt idx="8203">
                  <c:v>6.1899999999999997E-2</c:v>
                </c:pt>
                <c:pt idx="8204">
                  <c:v>0.16669999999999999</c:v>
                </c:pt>
                <c:pt idx="8205">
                  <c:v>8.2500000000000004E-2</c:v>
                </c:pt>
                <c:pt idx="8206">
                  <c:v>0.16669999999999999</c:v>
                </c:pt>
                <c:pt idx="8207">
                  <c:v>0.16669999999999999</c:v>
                </c:pt>
                <c:pt idx="8208">
                  <c:v>0.16669999999999999</c:v>
                </c:pt>
                <c:pt idx="8209">
                  <c:v>0.19589999999999999</c:v>
                </c:pt>
                <c:pt idx="8210">
                  <c:v>9.1800000000000007E-2</c:v>
                </c:pt>
                <c:pt idx="8211">
                  <c:v>0.16669999999999999</c:v>
                </c:pt>
                <c:pt idx="8212">
                  <c:v>6.6000000000000003E-2</c:v>
                </c:pt>
                <c:pt idx="8213">
                  <c:v>1.8599999999999998E-2</c:v>
                </c:pt>
                <c:pt idx="8214">
                  <c:v>7.22E-2</c:v>
                </c:pt>
                <c:pt idx="8215">
                  <c:v>0.16669999999999999</c:v>
                </c:pt>
                <c:pt idx="8216">
                  <c:v>0.16669999999999999</c:v>
                </c:pt>
                <c:pt idx="8217">
                  <c:v>0.16669999999999999</c:v>
                </c:pt>
                <c:pt idx="8218">
                  <c:v>2.06E-2</c:v>
                </c:pt>
                <c:pt idx="8219">
                  <c:v>0.1237</c:v>
                </c:pt>
                <c:pt idx="8220">
                  <c:v>0.16669999999999999</c:v>
                </c:pt>
                <c:pt idx="8221">
                  <c:v>0.16669999999999999</c:v>
                </c:pt>
                <c:pt idx="8222">
                  <c:v>0.16669999999999999</c:v>
                </c:pt>
                <c:pt idx="8223">
                  <c:v>0.2258</c:v>
                </c:pt>
                <c:pt idx="8224">
                  <c:v>0.10929999999999999</c:v>
                </c:pt>
                <c:pt idx="8225">
                  <c:v>7.22E-2</c:v>
                </c:pt>
                <c:pt idx="8226">
                  <c:v>6.1999999999999998E-3</c:v>
                </c:pt>
                <c:pt idx="8227">
                  <c:v>0.16669999999999999</c:v>
                </c:pt>
                <c:pt idx="8228">
                  <c:v>0.1237</c:v>
                </c:pt>
                <c:pt idx="8229">
                  <c:v>0.16669999999999999</c:v>
                </c:pt>
                <c:pt idx="8230">
                  <c:v>0.15359999999999999</c:v>
                </c:pt>
                <c:pt idx="8231">
                  <c:v>0.16669999999999999</c:v>
                </c:pt>
                <c:pt idx="8232">
                  <c:v>0.16669999999999999</c:v>
                </c:pt>
                <c:pt idx="8233">
                  <c:v>4.9500000000000002E-2</c:v>
                </c:pt>
                <c:pt idx="8234">
                  <c:v>0.16669999999999999</c:v>
                </c:pt>
                <c:pt idx="8235">
                  <c:v>1.24E-2</c:v>
                </c:pt>
                <c:pt idx="8236">
                  <c:v>0.16389999999999999</c:v>
                </c:pt>
                <c:pt idx="8237">
                  <c:v>0.16669999999999999</c:v>
                </c:pt>
                <c:pt idx="8238">
                  <c:v>0.16669999999999999</c:v>
                </c:pt>
                <c:pt idx="8239">
                  <c:v>0.16669999999999999</c:v>
                </c:pt>
                <c:pt idx="8240">
                  <c:v>9.2799999999999994E-2</c:v>
                </c:pt>
                <c:pt idx="8241">
                  <c:v>0.16669999999999999</c:v>
                </c:pt>
                <c:pt idx="8242">
                  <c:v>1.24E-2</c:v>
                </c:pt>
                <c:pt idx="8243">
                  <c:v>0.16669999999999999</c:v>
                </c:pt>
                <c:pt idx="8244">
                  <c:v>0.16669999999999999</c:v>
                </c:pt>
                <c:pt idx="8245">
                  <c:v>4.6399999999999997E-2</c:v>
                </c:pt>
                <c:pt idx="8246">
                  <c:v>0.16669999999999999</c:v>
                </c:pt>
                <c:pt idx="8247">
                  <c:v>0.16669999999999999</c:v>
                </c:pt>
                <c:pt idx="8248">
                  <c:v>7.3200000000000001E-2</c:v>
                </c:pt>
                <c:pt idx="8249">
                  <c:v>0.18140000000000001</c:v>
                </c:pt>
                <c:pt idx="8250">
                  <c:v>0.16669999999999999</c:v>
                </c:pt>
                <c:pt idx="8251">
                  <c:v>5.9799999999999999E-2</c:v>
                </c:pt>
                <c:pt idx="8252">
                  <c:v>0.16669999999999999</c:v>
                </c:pt>
                <c:pt idx="8253">
                  <c:v>0.16669999999999999</c:v>
                </c:pt>
                <c:pt idx="8254">
                  <c:v>0.16669999999999999</c:v>
                </c:pt>
                <c:pt idx="8255">
                  <c:v>0.1804</c:v>
                </c:pt>
                <c:pt idx="8256">
                  <c:v>1.24E-2</c:v>
                </c:pt>
                <c:pt idx="8257">
                  <c:v>0.12989999999999999</c:v>
                </c:pt>
                <c:pt idx="8258">
                  <c:v>0.16669999999999999</c:v>
                </c:pt>
                <c:pt idx="8259">
                  <c:v>6.1899999999999997E-2</c:v>
                </c:pt>
                <c:pt idx="8260">
                  <c:v>8.0399999999999999E-2</c:v>
                </c:pt>
                <c:pt idx="8261">
                  <c:v>0.16669999999999999</c:v>
                </c:pt>
                <c:pt idx="8262">
                  <c:v>0.1113</c:v>
                </c:pt>
                <c:pt idx="8263">
                  <c:v>2.0999999999999999E-3</c:v>
                </c:pt>
                <c:pt idx="8264">
                  <c:v>9.0700000000000003E-2</c:v>
                </c:pt>
                <c:pt idx="8265">
                  <c:v>0.16669999999999999</c:v>
                </c:pt>
                <c:pt idx="8266">
                  <c:v>0.16669999999999999</c:v>
                </c:pt>
                <c:pt idx="8267">
                  <c:v>9.2799999999999994E-2</c:v>
                </c:pt>
                <c:pt idx="8268">
                  <c:v>4.1000000000000003E-3</c:v>
                </c:pt>
                <c:pt idx="8269">
                  <c:v>6.08E-2</c:v>
                </c:pt>
                <c:pt idx="8270">
                  <c:v>0.14849999999999999</c:v>
                </c:pt>
                <c:pt idx="8271">
                  <c:v>8.2500000000000004E-2</c:v>
                </c:pt>
                <c:pt idx="8272">
                  <c:v>0.16669999999999999</c:v>
                </c:pt>
                <c:pt idx="8273">
                  <c:v>5.9499999999999997E-2</c:v>
                </c:pt>
                <c:pt idx="8274">
                  <c:v>1.24E-2</c:v>
                </c:pt>
                <c:pt idx="8275">
                  <c:v>2.7799999999999998E-2</c:v>
                </c:pt>
                <c:pt idx="8276">
                  <c:v>0.16669999999999999</c:v>
                </c:pt>
                <c:pt idx="8277">
                  <c:v>2.7300000000000001E-2</c:v>
                </c:pt>
                <c:pt idx="8278">
                  <c:v>8.7599999999999997E-2</c:v>
                </c:pt>
                <c:pt idx="8279">
                  <c:v>0.16489999999999999</c:v>
                </c:pt>
                <c:pt idx="8280">
                  <c:v>6.1899999999999997E-2</c:v>
                </c:pt>
                <c:pt idx="8281">
                  <c:v>1.44E-2</c:v>
                </c:pt>
                <c:pt idx="8282">
                  <c:v>3.09E-2</c:v>
                </c:pt>
                <c:pt idx="8283">
                  <c:v>0.14949999999999999</c:v>
                </c:pt>
                <c:pt idx="8284">
                  <c:v>0.16669999999999999</c:v>
                </c:pt>
                <c:pt idx="8285">
                  <c:v>4.7399999999999998E-2</c:v>
                </c:pt>
                <c:pt idx="8286">
                  <c:v>0.1588</c:v>
                </c:pt>
                <c:pt idx="8287">
                  <c:v>0.16669999999999999</c:v>
                </c:pt>
                <c:pt idx="8288">
                  <c:v>6.8000000000000005E-2</c:v>
                </c:pt>
                <c:pt idx="8289">
                  <c:v>0.16669999999999999</c:v>
                </c:pt>
                <c:pt idx="8290">
                  <c:v>0.1072</c:v>
                </c:pt>
                <c:pt idx="8291">
                  <c:v>0.17630000000000001</c:v>
                </c:pt>
                <c:pt idx="8292">
                  <c:v>0.16669999999999999</c:v>
                </c:pt>
                <c:pt idx="8293">
                  <c:v>1.6500000000000001E-2</c:v>
                </c:pt>
                <c:pt idx="8294">
                  <c:v>0.16669999999999999</c:v>
                </c:pt>
                <c:pt idx="8295">
                  <c:v>7.1099999999999997E-2</c:v>
                </c:pt>
                <c:pt idx="8296">
                  <c:v>0.1113</c:v>
                </c:pt>
                <c:pt idx="8297">
                  <c:v>0.16800000000000001</c:v>
                </c:pt>
                <c:pt idx="8298">
                  <c:v>0.21440000000000001</c:v>
                </c:pt>
                <c:pt idx="8299">
                  <c:v>0.16669999999999999</c:v>
                </c:pt>
                <c:pt idx="8300">
                  <c:v>0.16669999999999999</c:v>
                </c:pt>
                <c:pt idx="8301">
                  <c:v>0.16669999999999999</c:v>
                </c:pt>
                <c:pt idx="8302">
                  <c:v>8.3500000000000005E-2</c:v>
                </c:pt>
                <c:pt idx="8303">
                  <c:v>0.16669999999999999</c:v>
                </c:pt>
                <c:pt idx="8304">
                  <c:v>0.16669999999999999</c:v>
                </c:pt>
                <c:pt idx="8305">
                  <c:v>8.2500000000000004E-2</c:v>
                </c:pt>
                <c:pt idx="8306">
                  <c:v>8.2500000000000004E-2</c:v>
                </c:pt>
                <c:pt idx="8307">
                  <c:v>0.16669999999999999</c:v>
                </c:pt>
                <c:pt idx="8308">
                  <c:v>0.16800000000000001</c:v>
                </c:pt>
                <c:pt idx="8309">
                  <c:v>0.16669999999999999</c:v>
                </c:pt>
                <c:pt idx="8310">
                  <c:v>0.16669999999999999</c:v>
                </c:pt>
                <c:pt idx="8311">
                  <c:v>0.16669999999999999</c:v>
                </c:pt>
                <c:pt idx="8312">
                  <c:v>0.16669999999999999</c:v>
                </c:pt>
                <c:pt idx="8313">
                  <c:v>6.9599999999999995E-2</c:v>
                </c:pt>
                <c:pt idx="8314">
                  <c:v>7.4200000000000002E-2</c:v>
                </c:pt>
                <c:pt idx="8315">
                  <c:v>0.16669999999999999</c:v>
                </c:pt>
                <c:pt idx="8316">
                  <c:v>7.4200000000000002E-2</c:v>
                </c:pt>
                <c:pt idx="8317">
                  <c:v>1.6500000000000001E-2</c:v>
                </c:pt>
                <c:pt idx="8318">
                  <c:v>7.8399999999999997E-2</c:v>
                </c:pt>
                <c:pt idx="8319">
                  <c:v>0.16669999999999999</c:v>
                </c:pt>
                <c:pt idx="8320">
                  <c:v>1E-3</c:v>
                </c:pt>
                <c:pt idx="8321">
                  <c:v>0.16669999999999999</c:v>
                </c:pt>
                <c:pt idx="8322">
                  <c:v>8.2500000000000004E-2</c:v>
                </c:pt>
                <c:pt idx="8323">
                  <c:v>0.16669999999999999</c:v>
                </c:pt>
                <c:pt idx="8324">
                  <c:v>0.16669999999999999</c:v>
                </c:pt>
                <c:pt idx="8325">
                  <c:v>0.16669999999999999</c:v>
                </c:pt>
                <c:pt idx="8326">
                  <c:v>0.16669999999999999</c:v>
                </c:pt>
                <c:pt idx="8327">
                  <c:v>0.16669999999999999</c:v>
                </c:pt>
                <c:pt idx="8328">
                  <c:v>9.3299999999999994E-2</c:v>
                </c:pt>
                <c:pt idx="8329">
                  <c:v>0.29480000000000001</c:v>
                </c:pt>
                <c:pt idx="8330">
                  <c:v>0.16669999999999999</c:v>
                </c:pt>
                <c:pt idx="8331">
                  <c:v>0.16669999999999999</c:v>
                </c:pt>
                <c:pt idx="8332">
                  <c:v>0.16669999999999999</c:v>
                </c:pt>
                <c:pt idx="8333">
                  <c:v>0.16669999999999999</c:v>
                </c:pt>
                <c:pt idx="8334">
                  <c:v>0.16669999999999999</c:v>
                </c:pt>
                <c:pt idx="8335">
                  <c:v>0.1241</c:v>
                </c:pt>
                <c:pt idx="8336">
                  <c:v>0.16669999999999999</c:v>
                </c:pt>
                <c:pt idx="8337">
                  <c:v>0.1711</c:v>
                </c:pt>
                <c:pt idx="8338">
                  <c:v>7.9399999999999998E-2</c:v>
                </c:pt>
                <c:pt idx="8339">
                  <c:v>4.07E-2</c:v>
                </c:pt>
                <c:pt idx="8340">
                  <c:v>5.9799999999999999E-2</c:v>
                </c:pt>
                <c:pt idx="8341">
                  <c:v>0.25569999999999998</c:v>
                </c:pt>
                <c:pt idx="8342">
                  <c:v>8.2500000000000004E-2</c:v>
                </c:pt>
                <c:pt idx="8343">
                  <c:v>0.16669999999999999</c:v>
                </c:pt>
                <c:pt idx="8344">
                  <c:v>7.22E-2</c:v>
                </c:pt>
                <c:pt idx="8345">
                  <c:v>0.1031</c:v>
                </c:pt>
                <c:pt idx="8346">
                  <c:v>0.13300000000000001</c:v>
                </c:pt>
                <c:pt idx="8347">
                  <c:v>7.0099999999999996E-2</c:v>
                </c:pt>
                <c:pt idx="8348">
                  <c:v>2.7799999999999998E-2</c:v>
                </c:pt>
                <c:pt idx="8349">
                  <c:v>0.16669999999999999</c:v>
                </c:pt>
                <c:pt idx="8350">
                  <c:v>0.1124</c:v>
                </c:pt>
                <c:pt idx="8351">
                  <c:v>7.22E-2</c:v>
                </c:pt>
                <c:pt idx="8352">
                  <c:v>0.16669999999999999</c:v>
                </c:pt>
                <c:pt idx="8353">
                  <c:v>7.3200000000000001E-2</c:v>
                </c:pt>
                <c:pt idx="8354">
                  <c:v>0.24229999999999999</c:v>
                </c:pt>
                <c:pt idx="8355">
                  <c:v>0.25359999999999999</c:v>
                </c:pt>
                <c:pt idx="8356">
                  <c:v>0.1237</c:v>
                </c:pt>
                <c:pt idx="8357">
                  <c:v>0.16669999999999999</c:v>
                </c:pt>
                <c:pt idx="8358">
                  <c:v>0.16669999999999999</c:v>
                </c:pt>
                <c:pt idx="8359">
                  <c:v>0.16669999999999999</c:v>
                </c:pt>
                <c:pt idx="8360">
                  <c:v>0.16669999999999999</c:v>
                </c:pt>
                <c:pt idx="8361">
                  <c:v>0.1186</c:v>
                </c:pt>
                <c:pt idx="8362">
                  <c:v>0.16669999999999999</c:v>
                </c:pt>
                <c:pt idx="8363">
                  <c:v>0.3866</c:v>
                </c:pt>
                <c:pt idx="8364">
                  <c:v>0.16669999999999999</c:v>
                </c:pt>
                <c:pt idx="8365">
                  <c:v>0.3856</c:v>
                </c:pt>
                <c:pt idx="8366">
                  <c:v>0.16669999999999999</c:v>
                </c:pt>
                <c:pt idx="8367">
                  <c:v>0.16669999999999999</c:v>
                </c:pt>
                <c:pt idx="8368">
                  <c:v>8.7599999999999997E-2</c:v>
                </c:pt>
                <c:pt idx="8369">
                  <c:v>0.16669999999999999</c:v>
                </c:pt>
                <c:pt idx="8370">
                  <c:v>0.1031</c:v>
                </c:pt>
                <c:pt idx="8371">
                  <c:v>0.16669999999999999</c:v>
                </c:pt>
                <c:pt idx="8372">
                  <c:v>1.6500000000000001E-2</c:v>
                </c:pt>
                <c:pt idx="8373">
                  <c:v>0.16669999999999999</c:v>
                </c:pt>
                <c:pt idx="8374">
                  <c:v>0.16800000000000001</c:v>
                </c:pt>
                <c:pt idx="8375">
                  <c:v>7.4200000000000002E-2</c:v>
                </c:pt>
                <c:pt idx="8376">
                  <c:v>0.16669999999999999</c:v>
                </c:pt>
                <c:pt idx="8377">
                  <c:v>0.16669999999999999</c:v>
                </c:pt>
                <c:pt idx="8378">
                  <c:v>0.1237</c:v>
                </c:pt>
                <c:pt idx="8379">
                  <c:v>0.16669999999999999</c:v>
                </c:pt>
                <c:pt idx="8380">
                  <c:v>6.9099999999999995E-2</c:v>
                </c:pt>
                <c:pt idx="8381">
                  <c:v>0.16669999999999999</c:v>
                </c:pt>
                <c:pt idx="8382">
                  <c:v>0.16669999999999999</c:v>
                </c:pt>
                <c:pt idx="8383">
                  <c:v>0.16669999999999999</c:v>
                </c:pt>
                <c:pt idx="8384">
                  <c:v>0.16669999999999999</c:v>
                </c:pt>
                <c:pt idx="8385">
                  <c:v>0.16669999999999999</c:v>
                </c:pt>
                <c:pt idx="8386">
                  <c:v>0.1031</c:v>
                </c:pt>
                <c:pt idx="8387">
                  <c:v>4.6699999999999998E-2</c:v>
                </c:pt>
                <c:pt idx="8388">
                  <c:v>0.16669999999999999</c:v>
                </c:pt>
                <c:pt idx="8389">
                  <c:v>0.16669999999999999</c:v>
                </c:pt>
                <c:pt idx="8390">
                  <c:v>0.18559999999999999</c:v>
                </c:pt>
                <c:pt idx="8391">
                  <c:v>0.16669999999999999</c:v>
                </c:pt>
                <c:pt idx="8392">
                  <c:v>0.16669999999999999</c:v>
                </c:pt>
                <c:pt idx="8393">
                  <c:v>1.44E-2</c:v>
                </c:pt>
                <c:pt idx="8394">
                  <c:v>0.1474</c:v>
                </c:pt>
                <c:pt idx="8395">
                  <c:v>0.16669999999999999</c:v>
                </c:pt>
                <c:pt idx="8396">
                  <c:v>6.9599999999999995E-2</c:v>
                </c:pt>
                <c:pt idx="8397">
                  <c:v>7.0099999999999996E-2</c:v>
                </c:pt>
                <c:pt idx="8398">
                  <c:v>0.37730000000000002</c:v>
                </c:pt>
                <c:pt idx="8399">
                  <c:v>0.16669999999999999</c:v>
                </c:pt>
                <c:pt idx="8400">
                  <c:v>0.16669999999999999</c:v>
                </c:pt>
                <c:pt idx="8401">
                  <c:v>0.16669999999999999</c:v>
                </c:pt>
                <c:pt idx="8402">
                  <c:v>0.16669999999999999</c:v>
                </c:pt>
                <c:pt idx="8403">
                  <c:v>6.1899999999999997E-2</c:v>
                </c:pt>
                <c:pt idx="8404">
                  <c:v>9.2799999999999994E-2</c:v>
                </c:pt>
                <c:pt idx="8405">
                  <c:v>0.16669999999999999</c:v>
                </c:pt>
                <c:pt idx="8406">
                  <c:v>0.24429999999999999</c:v>
                </c:pt>
                <c:pt idx="8407">
                  <c:v>0.16669999999999999</c:v>
                </c:pt>
                <c:pt idx="8408">
                  <c:v>1.24E-2</c:v>
                </c:pt>
                <c:pt idx="8409">
                  <c:v>0.11409999999999999</c:v>
                </c:pt>
                <c:pt idx="8410">
                  <c:v>1.24E-2</c:v>
                </c:pt>
                <c:pt idx="8411">
                  <c:v>6.8000000000000005E-2</c:v>
                </c:pt>
                <c:pt idx="8412">
                  <c:v>0.16669999999999999</c:v>
                </c:pt>
                <c:pt idx="8413">
                  <c:v>6.1899999999999997E-2</c:v>
                </c:pt>
                <c:pt idx="8414">
                  <c:v>0.16669999999999999</c:v>
                </c:pt>
                <c:pt idx="8415">
                  <c:v>0.16669999999999999</c:v>
                </c:pt>
                <c:pt idx="8416">
                  <c:v>0.1237</c:v>
                </c:pt>
                <c:pt idx="8417">
                  <c:v>0.16669999999999999</c:v>
                </c:pt>
                <c:pt idx="8418">
                  <c:v>0.1237</c:v>
                </c:pt>
                <c:pt idx="8419">
                  <c:v>0.16669999999999999</c:v>
                </c:pt>
                <c:pt idx="8420">
                  <c:v>0.1608</c:v>
                </c:pt>
                <c:pt idx="8421">
                  <c:v>0.16669999999999999</c:v>
                </c:pt>
                <c:pt idx="8422">
                  <c:v>0.16669999999999999</c:v>
                </c:pt>
                <c:pt idx="8423">
                  <c:v>0.16669999999999999</c:v>
                </c:pt>
                <c:pt idx="8424">
                  <c:v>1.24E-2</c:v>
                </c:pt>
                <c:pt idx="8425">
                  <c:v>0.16669999999999999</c:v>
                </c:pt>
                <c:pt idx="8426">
                  <c:v>0.16669999999999999</c:v>
                </c:pt>
                <c:pt idx="8427">
                  <c:v>1.6500000000000001E-2</c:v>
                </c:pt>
                <c:pt idx="8428">
                  <c:v>0.16669999999999999</c:v>
                </c:pt>
                <c:pt idx="8429">
                  <c:v>8.2500000000000004E-2</c:v>
                </c:pt>
                <c:pt idx="8430">
                  <c:v>0.22370000000000001</c:v>
                </c:pt>
                <c:pt idx="8431">
                  <c:v>0.16669999999999999</c:v>
                </c:pt>
                <c:pt idx="8432">
                  <c:v>0.16669999999999999</c:v>
                </c:pt>
                <c:pt idx="8433">
                  <c:v>6.1899999999999997E-2</c:v>
                </c:pt>
                <c:pt idx="8434">
                  <c:v>0.16669999999999999</c:v>
                </c:pt>
                <c:pt idx="8435">
                  <c:v>0.16669999999999999</c:v>
                </c:pt>
                <c:pt idx="8436">
                  <c:v>0.16669999999999999</c:v>
                </c:pt>
                <c:pt idx="8437">
                  <c:v>0.26600000000000001</c:v>
                </c:pt>
                <c:pt idx="8438">
                  <c:v>0.16669999999999999</c:v>
                </c:pt>
                <c:pt idx="8439">
                  <c:v>0.16669999999999999</c:v>
                </c:pt>
                <c:pt idx="8440">
                  <c:v>0.1227</c:v>
                </c:pt>
                <c:pt idx="8441">
                  <c:v>0.16669999999999999</c:v>
                </c:pt>
                <c:pt idx="8442">
                  <c:v>0.16669999999999999</c:v>
                </c:pt>
                <c:pt idx="8443">
                  <c:v>0.16669999999999999</c:v>
                </c:pt>
                <c:pt idx="8444">
                  <c:v>0.16669999999999999</c:v>
                </c:pt>
                <c:pt idx="8445">
                  <c:v>5.57E-2</c:v>
                </c:pt>
                <c:pt idx="8446">
                  <c:v>0.16669999999999999</c:v>
                </c:pt>
                <c:pt idx="8447">
                  <c:v>0.16669999999999999</c:v>
                </c:pt>
                <c:pt idx="8448">
                  <c:v>0.51439999999999997</c:v>
                </c:pt>
                <c:pt idx="8449">
                  <c:v>0.16669999999999999</c:v>
                </c:pt>
                <c:pt idx="8450">
                  <c:v>0.16669999999999999</c:v>
                </c:pt>
                <c:pt idx="8451">
                  <c:v>0.16669999999999999</c:v>
                </c:pt>
                <c:pt idx="8452">
                  <c:v>0.16669999999999999</c:v>
                </c:pt>
                <c:pt idx="8453">
                  <c:v>0.16669999999999999</c:v>
                </c:pt>
                <c:pt idx="8454">
                  <c:v>0.16669999999999999</c:v>
                </c:pt>
                <c:pt idx="8455">
                  <c:v>7.8399999999999997E-2</c:v>
                </c:pt>
                <c:pt idx="8456">
                  <c:v>8.2500000000000004E-2</c:v>
                </c:pt>
                <c:pt idx="8457">
                  <c:v>0.16669999999999999</c:v>
                </c:pt>
                <c:pt idx="8458">
                  <c:v>0.14849999999999999</c:v>
                </c:pt>
                <c:pt idx="8459">
                  <c:v>0.16669999999999999</c:v>
                </c:pt>
                <c:pt idx="8460">
                  <c:v>0.16669999999999999</c:v>
                </c:pt>
                <c:pt idx="8461">
                  <c:v>0.16669999999999999</c:v>
                </c:pt>
                <c:pt idx="8462">
                  <c:v>2.63E-2</c:v>
                </c:pt>
                <c:pt idx="8463">
                  <c:v>0.16669999999999999</c:v>
                </c:pt>
                <c:pt idx="8464">
                  <c:v>0.1361</c:v>
                </c:pt>
                <c:pt idx="8465">
                  <c:v>0.16750000000000001</c:v>
                </c:pt>
                <c:pt idx="8466">
                  <c:v>0.1</c:v>
                </c:pt>
                <c:pt idx="8467">
                  <c:v>2.47E-2</c:v>
                </c:pt>
                <c:pt idx="8468">
                  <c:v>0.16669999999999999</c:v>
                </c:pt>
                <c:pt idx="8469">
                  <c:v>9.2799999999999994E-2</c:v>
                </c:pt>
                <c:pt idx="8470">
                  <c:v>0.16669999999999999</c:v>
                </c:pt>
                <c:pt idx="8471">
                  <c:v>8.3500000000000005E-2</c:v>
                </c:pt>
                <c:pt idx="8472">
                  <c:v>0.1237</c:v>
                </c:pt>
                <c:pt idx="8473">
                  <c:v>0.16669999999999999</c:v>
                </c:pt>
                <c:pt idx="8474">
                  <c:v>0.16669999999999999</c:v>
                </c:pt>
                <c:pt idx="8475">
                  <c:v>0.16669999999999999</c:v>
                </c:pt>
                <c:pt idx="8476">
                  <c:v>0.27839999999999998</c:v>
                </c:pt>
                <c:pt idx="8477">
                  <c:v>0.16669999999999999</c:v>
                </c:pt>
                <c:pt idx="8478">
                  <c:v>1.8599999999999998E-2</c:v>
                </c:pt>
                <c:pt idx="8479">
                  <c:v>8.2000000000000007E-3</c:v>
                </c:pt>
                <c:pt idx="8480">
                  <c:v>0.14849999999999999</c:v>
                </c:pt>
                <c:pt idx="8481">
                  <c:v>8.2500000000000004E-2</c:v>
                </c:pt>
                <c:pt idx="8482">
                  <c:v>8.2500000000000004E-2</c:v>
                </c:pt>
                <c:pt idx="8483">
                  <c:v>0.16669999999999999</c:v>
                </c:pt>
                <c:pt idx="8484">
                  <c:v>0.1799</c:v>
                </c:pt>
                <c:pt idx="8485">
                  <c:v>8.9300000000000004E-2</c:v>
                </c:pt>
                <c:pt idx="8486">
                  <c:v>0.16669999999999999</c:v>
                </c:pt>
                <c:pt idx="8487">
                  <c:v>0.16669999999999999</c:v>
                </c:pt>
                <c:pt idx="8488">
                  <c:v>0.16669999999999999</c:v>
                </c:pt>
                <c:pt idx="8489">
                  <c:v>0.16669999999999999</c:v>
                </c:pt>
                <c:pt idx="8490">
                  <c:v>0.16669999999999999</c:v>
                </c:pt>
                <c:pt idx="8491">
                  <c:v>0.1031</c:v>
                </c:pt>
                <c:pt idx="8492">
                  <c:v>0.1031</c:v>
                </c:pt>
                <c:pt idx="8493">
                  <c:v>0.16669999999999999</c:v>
                </c:pt>
                <c:pt idx="8494">
                  <c:v>0.14849999999999999</c:v>
                </c:pt>
                <c:pt idx="8495">
                  <c:v>0.16669999999999999</c:v>
                </c:pt>
                <c:pt idx="8496">
                  <c:v>0.16669999999999999</c:v>
                </c:pt>
                <c:pt idx="8497">
                  <c:v>0.16669999999999999</c:v>
                </c:pt>
                <c:pt idx="8498">
                  <c:v>0.64849999999999997</c:v>
                </c:pt>
                <c:pt idx="8499">
                  <c:v>0.16669999999999999</c:v>
                </c:pt>
                <c:pt idx="8500">
                  <c:v>7.1099999999999997E-2</c:v>
                </c:pt>
                <c:pt idx="8501">
                  <c:v>0.11749999999999999</c:v>
                </c:pt>
                <c:pt idx="8502">
                  <c:v>0.13300000000000001</c:v>
                </c:pt>
                <c:pt idx="8503">
                  <c:v>0.1196</c:v>
                </c:pt>
                <c:pt idx="8504">
                  <c:v>7.0099999999999996E-2</c:v>
                </c:pt>
                <c:pt idx="8505">
                  <c:v>0.16669999999999999</c:v>
                </c:pt>
                <c:pt idx="8506">
                  <c:v>0.45979999999999999</c:v>
                </c:pt>
                <c:pt idx="8507">
                  <c:v>0.16669999999999999</c:v>
                </c:pt>
                <c:pt idx="8508">
                  <c:v>0.16669999999999999</c:v>
                </c:pt>
                <c:pt idx="8509">
                  <c:v>6.4899999999999999E-2</c:v>
                </c:pt>
                <c:pt idx="8510">
                  <c:v>6.08E-2</c:v>
                </c:pt>
                <c:pt idx="8511">
                  <c:v>0.16669999999999999</c:v>
                </c:pt>
                <c:pt idx="8512">
                  <c:v>0.16669999999999999</c:v>
                </c:pt>
                <c:pt idx="8513">
                  <c:v>0.16669999999999999</c:v>
                </c:pt>
                <c:pt idx="8514">
                  <c:v>8.2000000000000007E-3</c:v>
                </c:pt>
                <c:pt idx="8515">
                  <c:v>0.16669999999999999</c:v>
                </c:pt>
                <c:pt idx="8516">
                  <c:v>0.16669999999999999</c:v>
                </c:pt>
                <c:pt idx="8517">
                  <c:v>3.61E-2</c:v>
                </c:pt>
                <c:pt idx="8518">
                  <c:v>3.7100000000000001E-2</c:v>
                </c:pt>
                <c:pt idx="8519">
                  <c:v>7.0099999999999996E-2</c:v>
                </c:pt>
                <c:pt idx="8520">
                  <c:v>8.14E-2</c:v>
                </c:pt>
                <c:pt idx="8521">
                  <c:v>0.13200000000000001</c:v>
                </c:pt>
                <c:pt idx="8522">
                  <c:v>0.22370000000000001</c:v>
                </c:pt>
                <c:pt idx="8523">
                  <c:v>0.1065</c:v>
                </c:pt>
                <c:pt idx="8524">
                  <c:v>0.16669999999999999</c:v>
                </c:pt>
                <c:pt idx="8525">
                  <c:v>0.13400000000000001</c:v>
                </c:pt>
                <c:pt idx="8526">
                  <c:v>0.16669999999999999</c:v>
                </c:pt>
                <c:pt idx="8527">
                  <c:v>0.16669999999999999</c:v>
                </c:pt>
                <c:pt idx="8528">
                  <c:v>0.16669999999999999</c:v>
                </c:pt>
                <c:pt idx="8529">
                  <c:v>0.16669999999999999</c:v>
                </c:pt>
                <c:pt idx="8530">
                  <c:v>0.16669999999999999</c:v>
                </c:pt>
                <c:pt idx="8531">
                  <c:v>8.7599999999999997E-2</c:v>
                </c:pt>
                <c:pt idx="8532">
                  <c:v>0.16669999999999999</c:v>
                </c:pt>
                <c:pt idx="8533">
                  <c:v>0.16669999999999999</c:v>
                </c:pt>
                <c:pt idx="8534">
                  <c:v>0.16669999999999999</c:v>
                </c:pt>
                <c:pt idx="8535">
                  <c:v>0.1653</c:v>
                </c:pt>
                <c:pt idx="8536">
                  <c:v>1.44E-2</c:v>
                </c:pt>
                <c:pt idx="8537">
                  <c:v>7.22E-2</c:v>
                </c:pt>
                <c:pt idx="8538">
                  <c:v>0.1242</c:v>
                </c:pt>
                <c:pt idx="8539">
                  <c:v>6.1899999999999997E-2</c:v>
                </c:pt>
                <c:pt idx="8540">
                  <c:v>0.17419999999999999</c:v>
                </c:pt>
                <c:pt idx="8541">
                  <c:v>9.2799999999999994E-2</c:v>
                </c:pt>
                <c:pt idx="8542">
                  <c:v>0.16669999999999999</c:v>
                </c:pt>
                <c:pt idx="8543">
                  <c:v>0.22919999999999999</c:v>
                </c:pt>
                <c:pt idx="8544">
                  <c:v>6.9800000000000001E-2</c:v>
                </c:pt>
                <c:pt idx="8545">
                  <c:v>8.2500000000000004E-2</c:v>
                </c:pt>
                <c:pt idx="8546">
                  <c:v>0.16669999999999999</c:v>
                </c:pt>
                <c:pt idx="8547">
                  <c:v>9.9000000000000005E-2</c:v>
                </c:pt>
                <c:pt idx="8548">
                  <c:v>0.16669999999999999</c:v>
                </c:pt>
                <c:pt idx="8549">
                  <c:v>8.2000000000000007E-3</c:v>
                </c:pt>
                <c:pt idx="8550">
                  <c:v>7.22E-2</c:v>
                </c:pt>
                <c:pt idx="8551">
                  <c:v>0.16669999999999999</c:v>
                </c:pt>
                <c:pt idx="8552">
                  <c:v>0.1227</c:v>
                </c:pt>
                <c:pt idx="8553">
                  <c:v>6.1899999999999997E-2</c:v>
                </c:pt>
                <c:pt idx="8554">
                  <c:v>8.3500000000000005E-2</c:v>
                </c:pt>
                <c:pt idx="8555">
                  <c:v>0.16669999999999999</c:v>
                </c:pt>
                <c:pt idx="8556">
                  <c:v>0.16669999999999999</c:v>
                </c:pt>
                <c:pt idx="8557">
                  <c:v>0.16669999999999999</c:v>
                </c:pt>
                <c:pt idx="8558">
                  <c:v>0.16669999999999999</c:v>
                </c:pt>
                <c:pt idx="8559">
                  <c:v>7.0099999999999996E-2</c:v>
                </c:pt>
                <c:pt idx="8560">
                  <c:v>0.16669999999999999</c:v>
                </c:pt>
                <c:pt idx="8561">
                  <c:v>0.16669999999999999</c:v>
                </c:pt>
                <c:pt idx="8562">
                  <c:v>6.13E-2</c:v>
                </c:pt>
                <c:pt idx="8563">
                  <c:v>0.1113</c:v>
                </c:pt>
                <c:pt idx="8564">
                  <c:v>7.7299999999999994E-2</c:v>
                </c:pt>
                <c:pt idx="8565">
                  <c:v>0.16669999999999999</c:v>
                </c:pt>
                <c:pt idx="8566">
                  <c:v>4.3299999999999998E-2</c:v>
                </c:pt>
                <c:pt idx="8567">
                  <c:v>0.16669999999999999</c:v>
                </c:pt>
                <c:pt idx="8568">
                  <c:v>4.7399999999999998E-2</c:v>
                </c:pt>
                <c:pt idx="8569">
                  <c:v>0.1216</c:v>
                </c:pt>
                <c:pt idx="8570">
                  <c:v>0.16669999999999999</c:v>
                </c:pt>
                <c:pt idx="8571">
                  <c:v>0.16669999999999999</c:v>
                </c:pt>
                <c:pt idx="8572">
                  <c:v>0.16669999999999999</c:v>
                </c:pt>
                <c:pt idx="8573">
                  <c:v>4.5400000000000003E-2</c:v>
                </c:pt>
                <c:pt idx="8574">
                  <c:v>0.16669999999999999</c:v>
                </c:pt>
                <c:pt idx="8575">
                  <c:v>0.16669999999999999</c:v>
                </c:pt>
                <c:pt idx="8576">
                  <c:v>0.16669999999999999</c:v>
                </c:pt>
                <c:pt idx="8577">
                  <c:v>0.2175</c:v>
                </c:pt>
                <c:pt idx="8578">
                  <c:v>1.8599999999999998E-2</c:v>
                </c:pt>
                <c:pt idx="8579">
                  <c:v>0.16669999999999999</c:v>
                </c:pt>
                <c:pt idx="8580">
                  <c:v>8.2500000000000004E-2</c:v>
                </c:pt>
                <c:pt idx="8581">
                  <c:v>0.24740000000000001</c:v>
                </c:pt>
                <c:pt idx="8582">
                  <c:v>0.16669999999999999</c:v>
                </c:pt>
                <c:pt idx="8583">
                  <c:v>8.5199999999999998E-2</c:v>
                </c:pt>
                <c:pt idx="8584">
                  <c:v>0.16669999999999999</c:v>
                </c:pt>
                <c:pt idx="8585">
                  <c:v>0.14380000000000001</c:v>
                </c:pt>
                <c:pt idx="8586">
                  <c:v>0.14019999999999999</c:v>
                </c:pt>
                <c:pt idx="8587">
                  <c:v>0.16669999999999999</c:v>
                </c:pt>
                <c:pt idx="8588">
                  <c:v>0.16669999999999999</c:v>
                </c:pt>
                <c:pt idx="8589">
                  <c:v>7.7799999999999994E-2</c:v>
                </c:pt>
                <c:pt idx="8590">
                  <c:v>3.2000000000000001E-2</c:v>
                </c:pt>
                <c:pt idx="8591">
                  <c:v>0.16669999999999999</c:v>
                </c:pt>
                <c:pt idx="8592">
                  <c:v>0.16669999999999999</c:v>
                </c:pt>
                <c:pt idx="8593">
                  <c:v>0.16669999999999999</c:v>
                </c:pt>
                <c:pt idx="8594">
                  <c:v>0.2258</c:v>
                </c:pt>
                <c:pt idx="8595">
                  <c:v>8.2500000000000004E-2</c:v>
                </c:pt>
                <c:pt idx="8596">
                  <c:v>0.16669999999999999</c:v>
                </c:pt>
                <c:pt idx="8597">
                  <c:v>0.18110000000000001</c:v>
                </c:pt>
                <c:pt idx="8598">
                  <c:v>0.16669999999999999</c:v>
                </c:pt>
                <c:pt idx="8599">
                  <c:v>8.9700000000000002E-2</c:v>
                </c:pt>
                <c:pt idx="8600">
                  <c:v>0.19789999999999999</c:v>
                </c:pt>
                <c:pt idx="8601">
                  <c:v>0.14119999999999999</c:v>
                </c:pt>
                <c:pt idx="8602">
                  <c:v>0.16669999999999999</c:v>
                </c:pt>
                <c:pt idx="8603">
                  <c:v>2.0999999999999999E-3</c:v>
                </c:pt>
                <c:pt idx="8604">
                  <c:v>0.16669999999999999</c:v>
                </c:pt>
                <c:pt idx="8605">
                  <c:v>0.16669999999999999</c:v>
                </c:pt>
                <c:pt idx="8606">
                  <c:v>0.16669999999999999</c:v>
                </c:pt>
                <c:pt idx="8607">
                  <c:v>9.2799999999999994E-2</c:v>
                </c:pt>
                <c:pt idx="8608">
                  <c:v>0.16669999999999999</c:v>
                </c:pt>
                <c:pt idx="8609">
                  <c:v>0.16669999999999999</c:v>
                </c:pt>
                <c:pt idx="8610">
                  <c:v>1.24E-2</c:v>
                </c:pt>
                <c:pt idx="8611">
                  <c:v>0.16669999999999999</c:v>
                </c:pt>
                <c:pt idx="8612">
                  <c:v>2.9899999999999999E-2</c:v>
                </c:pt>
                <c:pt idx="8613">
                  <c:v>0.16669999999999999</c:v>
                </c:pt>
                <c:pt idx="8614">
                  <c:v>0.16669999999999999</c:v>
                </c:pt>
                <c:pt idx="8615">
                  <c:v>0.16669999999999999</c:v>
                </c:pt>
                <c:pt idx="8616">
                  <c:v>0.30099999999999999</c:v>
                </c:pt>
                <c:pt idx="8617">
                  <c:v>0.16669999999999999</c:v>
                </c:pt>
                <c:pt idx="8618">
                  <c:v>0.12470000000000001</c:v>
                </c:pt>
                <c:pt idx="8619">
                  <c:v>0.16669999999999999</c:v>
                </c:pt>
                <c:pt idx="8620">
                  <c:v>0.16669999999999999</c:v>
                </c:pt>
                <c:pt idx="8621">
                  <c:v>0.5907</c:v>
                </c:pt>
                <c:pt idx="8622">
                  <c:v>0.16669999999999999</c:v>
                </c:pt>
                <c:pt idx="8623">
                  <c:v>0.1227</c:v>
                </c:pt>
                <c:pt idx="8624">
                  <c:v>0.2959</c:v>
                </c:pt>
                <c:pt idx="8625">
                  <c:v>4.1200000000000001E-2</c:v>
                </c:pt>
                <c:pt idx="8626">
                  <c:v>0.16669999999999999</c:v>
                </c:pt>
                <c:pt idx="8627">
                  <c:v>0.1031</c:v>
                </c:pt>
                <c:pt idx="8628">
                  <c:v>0.16669999999999999</c:v>
                </c:pt>
                <c:pt idx="8629">
                  <c:v>0.16669999999999999</c:v>
                </c:pt>
                <c:pt idx="8630">
                  <c:v>0.57730000000000004</c:v>
                </c:pt>
                <c:pt idx="8631">
                  <c:v>0.16669999999999999</c:v>
                </c:pt>
                <c:pt idx="8632">
                  <c:v>0.23810000000000001</c:v>
                </c:pt>
                <c:pt idx="8633">
                  <c:v>0.16669999999999999</c:v>
                </c:pt>
                <c:pt idx="8634">
                  <c:v>4.9500000000000002E-2</c:v>
                </c:pt>
                <c:pt idx="8635">
                  <c:v>2.06E-2</c:v>
                </c:pt>
                <c:pt idx="8636">
                  <c:v>0.16669999999999999</c:v>
                </c:pt>
                <c:pt idx="8637">
                  <c:v>0.16669999999999999</c:v>
                </c:pt>
                <c:pt idx="8638">
                  <c:v>0</c:v>
                </c:pt>
                <c:pt idx="8639">
                  <c:v>0.16669999999999999</c:v>
                </c:pt>
                <c:pt idx="8640">
                  <c:v>0.14849999999999999</c:v>
                </c:pt>
                <c:pt idx="8641">
                  <c:v>4.1200000000000001E-2</c:v>
                </c:pt>
                <c:pt idx="8642">
                  <c:v>0.16669999999999999</c:v>
                </c:pt>
                <c:pt idx="8643">
                  <c:v>0.1103</c:v>
                </c:pt>
                <c:pt idx="8644">
                  <c:v>0.16669999999999999</c:v>
                </c:pt>
                <c:pt idx="8645">
                  <c:v>0.16669999999999999</c:v>
                </c:pt>
                <c:pt idx="8646">
                  <c:v>0.16669999999999999</c:v>
                </c:pt>
                <c:pt idx="8647">
                  <c:v>9.2999999999999992E-3</c:v>
                </c:pt>
                <c:pt idx="8648">
                  <c:v>0.16669999999999999</c:v>
                </c:pt>
                <c:pt idx="8649">
                  <c:v>0.16389999999999999</c:v>
                </c:pt>
                <c:pt idx="8650">
                  <c:v>0.16669999999999999</c:v>
                </c:pt>
                <c:pt idx="8651">
                  <c:v>6.6000000000000003E-2</c:v>
                </c:pt>
                <c:pt idx="8652">
                  <c:v>7.0099999999999996E-2</c:v>
                </c:pt>
                <c:pt idx="8653">
                  <c:v>8.2500000000000004E-2</c:v>
                </c:pt>
                <c:pt idx="8654">
                  <c:v>0.16669999999999999</c:v>
                </c:pt>
                <c:pt idx="8655">
                  <c:v>8.8300000000000003E-2</c:v>
                </c:pt>
                <c:pt idx="8656">
                  <c:v>1.24E-2</c:v>
                </c:pt>
                <c:pt idx="8657">
                  <c:v>0.16669999999999999</c:v>
                </c:pt>
                <c:pt idx="8658">
                  <c:v>0.16669999999999999</c:v>
                </c:pt>
                <c:pt idx="8659">
                  <c:v>0.16669999999999999</c:v>
                </c:pt>
                <c:pt idx="8660">
                  <c:v>0.16669999999999999</c:v>
                </c:pt>
                <c:pt idx="8661">
                  <c:v>0.16669999999999999</c:v>
                </c:pt>
                <c:pt idx="8662">
                  <c:v>0.16669999999999999</c:v>
                </c:pt>
                <c:pt idx="8663">
                  <c:v>7.7299999999999994E-2</c:v>
                </c:pt>
                <c:pt idx="8664">
                  <c:v>0.16669999999999999</c:v>
                </c:pt>
                <c:pt idx="8665">
                  <c:v>0.16669999999999999</c:v>
                </c:pt>
                <c:pt idx="8666">
                  <c:v>7.22E-2</c:v>
                </c:pt>
                <c:pt idx="8667">
                  <c:v>0.16669999999999999</c:v>
                </c:pt>
                <c:pt idx="8668">
                  <c:v>0.16669999999999999</c:v>
                </c:pt>
                <c:pt idx="8669">
                  <c:v>0.16669999999999999</c:v>
                </c:pt>
                <c:pt idx="8670">
                  <c:v>0.16669999999999999</c:v>
                </c:pt>
                <c:pt idx="8671">
                  <c:v>0.16669999999999999</c:v>
                </c:pt>
                <c:pt idx="8672">
                  <c:v>0.16669999999999999</c:v>
                </c:pt>
                <c:pt idx="8673">
                  <c:v>0.13089999999999999</c:v>
                </c:pt>
                <c:pt idx="8674">
                  <c:v>0.16669999999999999</c:v>
                </c:pt>
                <c:pt idx="8675">
                  <c:v>0.16669999999999999</c:v>
                </c:pt>
                <c:pt idx="8676">
                  <c:v>0.16669999999999999</c:v>
                </c:pt>
                <c:pt idx="8677">
                  <c:v>0.16669999999999999</c:v>
                </c:pt>
                <c:pt idx="8678">
                  <c:v>0.16669999999999999</c:v>
                </c:pt>
                <c:pt idx="8679">
                  <c:v>9.5399999999999999E-2</c:v>
                </c:pt>
                <c:pt idx="8680">
                  <c:v>0.16669999999999999</c:v>
                </c:pt>
                <c:pt idx="8681">
                  <c:v>0.16669999999999999</c:v>
                </c:pt>
                <c:pt idx="8682">
                  <c:v>0.15770000000000001</c:v>
                </c:pt>
                <c:pt idx="8683">
                  <c:v>7.7299999999999994E-2</c:v>
                </c:pt>
                <c:pt idx="8684">
                  <c:v>0.19789999999999999</c:v>
                </c:pt>
                <c:pt idx="8685">
                  <c:v>6.1899999999999997E-2</c:v>
                </c:pt>
                <c:pt idx="8686">
                  <c:v>0.16669999999999999</c:v>
                </c:pt>
                <c:pt idx="8687">
                  <c:v>0.16669999999999999</c:v>
                </c:pt>
                <c:pt idx="8688">
                  <c:v>6.1899999999999997E-2</c:v>
                </c:pt>
                <c:pt idx="8689">
                  <c:v>0.16669999999999999</c:v>
                </c:pt>
                <c:pt idx="8690">
                  <c:v>9.1800000000000007E-2</c:v>
                </c:pt>
                <c:pt idx="8691">
                  <c:v>3.3000000000000002E-2</c:v>
                </c:pt>
                <c:pt idx="8692">
                  <c:v>0.2596</c:v>
                </c:pt>
                <c:pt idx="8693">
                  <c:v>0.16669999999999999</c:v>
                </c:pt>
                <c:pt idx="8694">
                  <c:v>0.16669999999999999</c:v>
                </c:pt>
                <c:pt idx="8695">
                  <c:v>0.15459999999999999</c:v>
                </c:pt>
                <c:pt idx="8696">
                  <c:v>0.16669999999999999</c:v>
                </c:pt>
                <c:pt idx="8697">
                  <c:v>0.1237</c:v>
                </c:pt>
                <c:pt idx="8698">
                  <c:v>0.19739999999999999</c:v>
                </c:pt>
                <c:pt idx="8699">
                  <c:v>0.1</c:v>
                </c:pt>
                <c:pt idx="8700">
                  <c:v>0.16669999999999999</c:v>
                </c:pt>
                <c:pt idx="8701">
                  <c:v>4.7399999999999998E-2</c:v>
                </c:pt>
                <c:pt idx="8702">
                  <c:v>0.16669999999999999</c:v>
                </c:pt>
                <c:pt idx="8703">
                  <c:v>0.22009999999999999</c:v>
                </c:pt>
                <c:pt idx="8704">
                  <c:v>4.8500000000000001E-2</c:v>
                </c:pt>
                <c:pt idx="8705">
                  <c:v>0.16669999999999999</c:v>
                </c:pt>
                <c:pt idx="8706">
                  <c:v>1.6500000000000001E-2</c:v>
                </c:pt>
                <c:pt idx="8707">
                  <c:v>0.16669999999999999</c:v>
                </c:pt>
                <c:pt idx="8708">
                  <c:v>0.1804</c:v>
                </c:pt>
                <c:pt idx="8709">
                  <c:v>0.18759999999999999</c:v>
                </c:pt>
                <c:pt idx="8710">
                  <c:v>0.16669999999999999</c:v>
                </c:pt>
                <c:pt idx="8711">
                  <c:v>0.16669999999999999</c:v>
                </c:pt>
                <c:pt idx="8712">
                  <c:v>0.16669999999999999</c:v>
                </c:pt>
                <c:pt idx="8713">
                  <c:v>5.7700000000000001E-2</c:v>
                </c:pt>
                <c:pt idx="8714">
                  <c:v>0.16669999999999999</c:v>
                </c:pt>
                <c:pt idx="8715">
                  <c:v>0.16669999999999999</c:v>
                </c:pt>
                <c:pt idx="8716">
                  <c:v>0.16669999999999999</c:v>
                </c:pt>
                <c:pt idx="8717">
                  <c:v>7.3200000000000001E-2</c:v>
                </c:pt>
                <c:pt idx="8718">
                  <c:v>0.16669999999999999</c:v>
                </c:pt>
                <c:pt idx="8719">
                  <c:v>0.16669999999999999</c:v>
                </c:pt>
                <c:pt idx="8720">
                  <c:v>0.16669999999999999</c:v>
                </c:pt>
                <c:pt idx="8721">
                  <c:v>8.2500000000000004E-2</c:v>
                </c:pt>
                <c:pt idx="8722">
                  <c:v>0.16669999999999999</c:v>
                </c:pt>
                <c:pt idx="8723">
                  <c:v>0.16669999999999999</c:v>
                </c:pt>
                <c:pt idx="8724">
                  <c:v>0.1361</c:v>
                </c:pt>
                <c:pt idx="8725">
                  <c:v>7.4200000000000002E-2</c:v>
                </c:pt>
                <c:pt idx="8726">
                  <c:v>0.16669999999999999</c:v>
                </c:pt>
                <c:pt idx="8727">
                  <c:v>1.24E-2</c:v>
                </c:pt>
                <c:pt idx="8728">
                  <c:v>7.6300000000000007E-2</c:v>
                </c:pt>
                <c:pt idx="8729">
                  <c:v>0.16669999999999999</c:v>
                </c:pt>
                <c:pt idx="8730">
                  <c:v>8.2500000000000004E-2</c:v>
                </c:pt>
                <c:pt idx="8731">
                  <c:v>0.16669999999999999</c:v>
                </c:pt>
                <c:pt idx="8732">
                  <c:v>8.2500000000000004E-2</c:v>
                </c:pt>
                <c:pt idx="8733">
                  <c:v>0.14430000000000001</c:v>
                </c:pt>
                <c:pt idx="8734">
                  <c:v>8.2000000000000007E-3</c:v>
                </c:pt>
                <c:pt idx="8735">
                  <c:v>1.6500000000000001E-2</c:v>
                </c:pt>
                <c:pt idx="8736">
                  <c:v>1.6500000000000001E-2</c:v>
                </c:pt>
                <c:pt idx="8737">
                  <c:v>8.2000000000000007E-3</c:v>
                </c:pt>
                <c:pt idx="8738">
                  <c:v>0.16669999999999999</c:v>
                </c:pt>
                <c:pt idx="8739">
                  <c:v>0.16669999999999999</c:v>
                </c:pt>
                <c:pt idx="8740">
                  <c:v>0.16669999999999999</c:v>
                </c:pt>
                <c:pt idx="8741">
                  <c:v>9.9000000000000005E-2</c:v>
                </c:pt>
                <c:pt idx="8742">
                  <c:v>8.2500000000000004E-2</c:v>
                </c:pt>
                <c:pt idx="8743">
                  <c:v>0.16669999999999999</c:v>
                </c:pt>
                <c:pt idx="8744">
                  <c:v>3.3000000000000002E-2</c:v>
                </c:pt>
                <c:pt idx="8745">
                  <c:v>0.16669999999999999</c:v>
                </c:pt>
                <c:pt idx="8746">
                  <c:v>0.16700000000000001</c:v>
                </c:pt>
                <c:pt idx="8747">
                  <c:v>0.16669999999999999</c:v>
                </c:pt>
                <c:pt idx="8748">
                  <c:v>0.16669999999999999</c:v>
                </c:pt>
                <c:pt idx="8749">
                  <c:v>9.1800000000000007E-2</c:v>
                </c:pt>
                <c:pt idx="8750">
                  <c:v>0.16669999999999999</c:v>
                </c:pt>
                <c:pt idx="8751">
                  <c:v>0.16669999999999999</c:v>
                </c:pt>
                <c:pt idx="8752">
                  <c:v>0.1082</c:v>
                </c:pt>
                <c:pt idx="8753">
                  <c:v>6.1899999999999997E-2</c:v>
                </c:pt>
                <c:pt idx="8754">
                  <c:v>0.22159999999999999</c:v>
                </c:pt>
                <c:pt idx="8755">
                  <c:v>8.2000000000000007E-3</c:v>
                </c:pt>
                <c:pt idx="8756">
                  <c:v>1.24E-2</c:v>
                </c:pt>
                <c:pt idx="8757">
                  <c:v>7.22E-2</c:v>
                </c:pt>
                <c:pt idx="8758">
                  <c:v>0.16669999999999999</c:v>
                </c:pt>
                <c:pt idx="8759">
                  <c:v>0.16669999999999999</c:v>
                </c:pt>
                <c:pt idx="8760">
                  <c:v>1.24E-2</c:v>
                </c:pt>
                <c:pt idx="8761">
                  <c:v>0.1361</c:v>
                </c:pt>
                <c:pt idx="8762">
                  <c:v>0.1216</c:v>
                </c:pt>
                <c:pt idx="8763">
                  <c:v>0.16389999999999999</c:v>
                </c:pt>
                <c:pt idx="8764">
                  <c:v>0.16669999999999999</c:v>
                </c:pt>
                <c:pt idx="8765">
                  <c:v>7.5300000000000006E-2</c:v>
                </c:pt>
                <c:pt idx="8766">
                  <c:v>8.2000000000000007E-3</c:v>
                </c:pt>
                <c:pt idx="8767">
                  <c:v>0.16669999999999999</c:v>
                </c:pt>
                <c:pt idx="8768">
                  <c:v>0.16669999999999999</c:v>
                </c:pt>
                <c:pt idx="8769">
                  <c:v>0.16669999999999999</c:v>
                </c:pt>
                <c:pt idx="8770">
                  <c:v>0.16669999999999999</c:v>
                </c:pt>
                <c:pt idx="8771">
                  <c:v>0.16669999999999999</c:v>
                </c:pt>
                <c:pt idx="8772">
                  <c:v>0.14849999999999999</c:v>
                </c:pt>
                <c:pt idx="8773">
                  <c:v>0.16669999999999999</c:v>
                </c:pt>
                <c:pt idx="8774">
                  <c:v>0.16669999999999999</c:v>
                </c:pt>
                <c:pt idx="8775">
                  <c:v>0.16669999999999999</c:v>
                </c:pt>
                <c:pt idx="8776">
                  <c:v>0.16669999999999999</c:v>
                </c:pt>
                <c:pt idx="8777">
                  <c:v>9.1800000000000007E-2</c:v>
                </c:pt>
                <c:pt idx="8778">
                  <c:v>4.9500000000000002E-2</c:v>
                </c:pt>
                <c:pt idx="8779">
                  <c:v>5.7700000000000001E-2</c:v>
                </c:pt>
                <c:pt idx="8780">
                  <c:v>0.16669999999999999</c:v>
                </c:pt>
                <c:pt idx="8781">
                  <c:v>2.0999999999999999E-3</c:v>
                </c:pt>
                <c:pt idx="8782">
                  <c:v>0.16669999999999999</c:v>
                </c:pt>
                <c:pt idx="8783">
                  <c:v>0.16669999999999999</c:v>
                </c:pt>
                <c:pt idx="8784">
                  <c:v>0.1144</c:v>
                </c:pt>
                <c:pt idx="8785">
                  <c:v>0.16669999999999999</c:v>
                </c:pt>
                <c:pt idx="8786">
                  <c:v>0.16669999999999999</c:v>
                </c:pt>
                <c:pt idx="8787">
                  <c:v>0.16669999999999999</c:v>
                </c:pt>
                <c:pt idx="8788">
                  <c:v>0.16669999999999999</c:v>
                </c:pt>
                <c:pt idx="8789">
                  <c:v>0.16669999999999999</c:v>
                </c:pt>
                <c:pt idx="8790">
                  <c:v>4.9500000000000002E-2</c:v>
                </c:pt>
                <c:pt idx="8791">
                  <c:v>0.16669999999999999</c:v>
                </c:pt>
                <c:pt idx="8792">
                  <c:v>0.16669999999999999</c:v>
                </c:pt>
                <c:pt idx="8793">
                  <c:v>0.14230000000000001</c:v>
                </c:pt>
                <c:pt idx="8794">
                  <c:v>0.21859999999999999</c:v>
                </c:pt>
                <c:pt idx="8795">
                  <c:v>0.16669999999999999</c:v>
                </c:pt>
                <c:pt idx="8796">
                  <c:v>0.16669999999999999</c:v>
                </c:pt>
                <c:pt idx="8797">
                  <c:v>0.16669999999999999</c:v>
                </c:pt>
                <c:pt idx="8798">
                  <c:v>3.8100000000000002E-2</c:v>
                </c:pt>
                <c:pt idx="8799">
                  <c:v>0.11550000000000001</c:v>
                </c:pt>
                <c:pt idx="8800">
                  <c:v>0.16669999999999999</c:v>
                </c:pt>
                <c:pt idx="8801">
                  <c:v>0.16669999999999999</c:v>
                </c:pt>
                <c:pt idx="8802">
                  <c:v>6.1999999999999998E-3</c:v>
                </c:pt>
                <c:pt idx="8803">
                  <c:v>0.16669999999999999</c:v>
                </c:pt>
                <c:pt idx="8804">
                  <c:v>0.22370000000000001</c:v>
                </c:pt>
                <c:pt idx="8805">
                  <c:v>0.16669999999999999</c:v>
                </c:pt>
                <c:pt idx="8806">
                  <c:v>0.16669999999999999</c:v>
                </c:pt>
                <c:pt idx="8807">
                  <c:v>0.14849999999999999</c:v>
                </c:pt>
                <c:pt idx="8808">
                  <c:v>0.16669999999999999</c:v>
                </c:pt>
                <c:pt idx="8809">
                  <c:v>4.9500000000000002E-2</c:v>
                </c:pt>
                <c:pt idx="8810">
                  <c:v>8.2500000000000004E-2</c:v>
                </c:pt>
                <c:pt idx="8811">
                  <c:v>0.16669999999999999</c:v>
                </c:pt>
                <c:pt idx="8812">
                  <c:v>0.16669999999999999</c:v>
                </c:pt>
                <c:pt idx="8813">
                  <c:v>0.16669999999999999</c:v>
                </c:pt>
                <c:pt idx="8814">
                  <c:v>3.3000000000000002E-2</c:v>
                </c:pt>
                <c:pt idx="8815">
                  <c:v>3.4000000000000002E-2</c:v>
                </c:pt>
                <c:pt idx="8816">
                  <c:v>9.2799999999999994E-2</c:v>
                </c:pt>
                <c:pt idx="8817">
                  <c:v>0.14849999999999999</c:v>
                </c:pt>
                <c:pt idx="8818">
                  <c:v>0.16669999999999999</c:v>
                </c:pt>
                <c:pt idx="8819">
                  <c:v>0.15670000000000001</c:v>
                </c:pt>
                <c:pt idx="8820">
                  <c:v>0.16669999999999999</c:v>
                </c:pt>
                <c:pt idx="8821">
                  <c:v>0.16669999999999999</c:v>
                </c:pt>
                <c:pt idx="8822">
                  <c:v>0.32990000000000003</c:v>
                </c:pt>
                <c:pt idx="8823">
                  <c:v>0.16669999999999999</c:v>
                </c:pt>
                <c:pt idx="8824">
                  <c:v>3.2000000000000001E-2</c:v>
                </c:pt>
                <c:pt idx="8825">
                  <c:v>0.16669999999999999</c:v>
                </c:pt>
                <c:pt idx="8826">
                  <c:v>0.16669999999999999</c:v>
                </c:pt>
                <c:pt idx="8827">
                  <c:v>0.20619999999999999</c:v>
                </c:pt>
                <c:pt idx="8828">
                  <c:v>0.12889999999999999</c:v>
                </c:pt>
                <c:pt idx="8829">
                  <c:v>0.16669999999999999</c:v>
                </c:pt>
                <c:pt idx="8830">
                  <c:v>4.1200000000000001E-2</c:v>
                </c:pt>
                <c:pt idx="8831">
                  <c:v>8.2000000000000007E-3</c:v>
                </c:pt>
                <c:pt idx="8832">
                  <c:v>3.7100000000000001E-2</c:v>
                </c:pt>
                <c:pt idx="8833">
                  <c:v>0.16669999999999999</c:v>
                </c:pt>
                <c:pt idx="8834">
                  <c:v>0.16669999999999999</c:v>
                </c:pt>
                <c:pt idx="8835">
                  <c:v>0.16669999999999999</c:v>
                </c:pt>
                <c:pt idx="8836">
                  <c:v>0.39689999999999998</c:v>
                </c:pt>
                <c:pt idx="8837">
                  <c:v>0.16669999999999999</c:v>
                </c:pt>
                <c:pt idx="8838">
                  <c:v>0.16669999999999999</c:v>
                </c:pt>
                <c:pt idx="8839">
                  <c:v>4.5400000000000003E-2</c:v>
                </c:pt>
                <c:pt idx="8840">
                  <c:v>9.2799999999999994E-2</c:v>
                </c:pt>
                <c:pt idx="8841">
                  <c:v>0.13700000000000001</c:v>
                </c:pt>
                <c:pt idx="8842">
                  <c:v>7.4200000000000002E-2</c:v>
                </c:pt>
                <c:pt idx="8843">
                  <c:v>0.12540000000000001</c:v>
                </c:pt>
                <c:pt idx="8844">
                  <c:v>0.16669999999999999</c:v>
                </c:pt>
                <c:pt idx="8845">
                  <c:v>9.1800000000000007E-2</c:v>
                </c:pt>
                <c:pt idx="8846">
                  <c:v>0.16669999999999999</c:v>
                </c:pt>
                <c:pt idx="8847">
                  <c:v>0.1186</c:v>
                </c:pt>
                <c:pt idx="8848">
                  <c:v>4.7399999999999998E-2</c:v>
                </c:pt>
                <c:pt idx="8849">
                  <c:v>7.22E-2</c:v>
                </c:pt>
                <c:pt idx="8850">
                  <c:v>6.1899999999999997E-2</c:v>
                </c:pt>
                <c:pt idx="8851">
                  <c:v>5.7700000000000001E-2</c:v>
                </c:pt>
                <c:pt idx="8852">
                  <c:v>9.0899999999999995E-2</c:v>
                </c:pt>
                <c:pt idx="8853">
                  <c:v>0.1057</c:v>
                </c:pt>
                <c:pt idx="8854">
                  <c:v>0.16669999999999999</c:v>
                </c:pt>
                <c:pt idx="8855">
                  <c:v>8.2000000000000007E-3</c:v>
                </c:pt>
                <c:pt idx="8856">
                  <c:v>3.09E-2</c:v>
                </c:pt>
                <c:pt idx="8857">
                  <c:v>0.16669999999999999</c:v>
                </c:pt>
                <c:pt idx="8858">
                  <c:v>0.16669999999999999</c:v>
                </c:pt>
                <c:pt idx="8859">
                  <c:v>0.16669999999999999</c:v>
                </c:pt>
                <c:pt idx="8860">
                  <c:v>0.25979999999999998</c:v>
                </c:pt>
                <c:pt idx="8861">
                  <c:v>3.9600000000000003E-2</c:v>
                </c:pt>
                <c:pt idx="8862">
                  <c:v>0.2979</c:v>
                </c:pt>
                <c:pt idx="8863">
                  <c:v>0.16669999999999999</c:v>
                </c:pt>
                <c:pt idx="8864">
                  <c:v>0.16669999999999999</c:v>
                </c:pt>
                <c:pt idx="8865">
                  <c:v>0.19070000000000001</c:v>
                </c:pt>
                <c:pt idx="8866">
                  <c:v>1.6500000000000001E-2</c:v>
                </c:pt>
                <c:pt idx="8867">
                  <c:v>1.24E-2</c:v>
                </c:pt>
                <c:pt idx="8868">
                  <c:v>0.16669999999999999</c:v>
                </c:pt>
                <c:pt idx="8869">
                  <c:v>0.13619999999999999</c:v>
                </c:pt>
                <c:pt idx="8870">
                  <c:v>0.16669999999999999</c:v>
                </c:pt>
                <c:pt idx="8871">
                  <c:v>0.16669999999999999</c:v>
                </c:pt>
                <c:pt idx="8872">
                  <c:v>5.8799999999999998E-2</c:v>
                </c:pt>
                <c:pt idx="8873">
                  <c:v>0.16669999999999999</c:v>
                </c:pt>
                <c:pt idx="8874">
                  <c:v>0.16669999999999999</c:v>
                </c:pt>
                <c:pt idx="8875">
                  <c:v>4.9500000000000002E-2</c:v>
                </c:pt>
                <c:pt idx="8876">
                  <c:v>0.16669999999999999</c:v>
                </c:pt>
                <c:pt idx="8877">
                  <c:v>0.16669999999999999</c:v>
                </c:pt>
                <c:pt idx="8878">
                  <c:v>2.2700000000000001E-2</c:v>
                </c:pt>
                <c:pt idx="8879">
                  <c:v>1.55E-2</c:v>
                </c:pt>
                <c:pt idx="8880">
                  <c:v>0.14119999999999999</c:v>
                </c:pt>
                <c:pt idx="8881">
                  <c:v>0.16669999999999999</c:v>
                </c:pt>
                <c:pt idx="8882">
                  <c:v>0.16669999999999999</c:v>
                </c:pt>
                <c:pt idx="8883">
                  <c:v>0.16669999999999999</c:v>
                </c:pt>
                <c:pt idx="8884">
                  <c:v>0.1206</c:v>
                </c:pt>
                <c:pt idx="8885">
                  <c:v>6.8000000000000005E-2</c:v>
                </c:pt>
                <c:pt idx="8886">
                  <c:v>0.16669999999999999</c:v>
                </c:pt>
                <c:pt idx="8887">
                  <c:v>0.16669999999999999</c:v>
                </c:pt>
                <c:pt idx="8888">
                  <c:v>0.16669999999999999</c:v>
                </c:pt>
                <c:pt idx="8889">
                  <c:v>9.2799999999999994E-2</c:v>
                </c:pt>
                <c:pt idx="8890">
                  <c:v>3.5099999999999999E-2</c:v>
                </c:pt>
                <c:pt idx="8891">
                  <c:v>0.1186</c:v>
                </c:pt>
                <c:pt idx="8892">
                  <c:v>0.16669999999999999</c:v>
                </c:pt>
                <c:pt idx="8893">
                  <c:v>0.16669999999999999</c:v>
                </c:pt>
                <c:pt idx="8894">
                  <c:v>0.16669999999999999</c:v>
                </c:pt>
                <c:pt idx="8895">
                  <c:v>0.16669999999999999</c:v>
                </c:pt>
                <c:pt idx="8896">
                  <c:v>0.16669999999999999</c:v>
                </c:pt>
                <c:pt idx="8897">
                  <c:v>0.16669999999999999</c:v>
                </c:pt>
                <c:pt idx="8898">
                  <c:v>0.16669999999999999</c:v>
                </c:pt>
                <c:pt idx="8899">
                  <c:v>0.16669999999999999</c:v>
                </c:pt>
                <c:pt idx="8900">
                  <c:v>0.16669999999999999</c:v>
                </c:pt>
                <c:pt idx="8901">
                  <c:v>0.1021</c:v>
                </c:pt>
                <c:pt idx="8902">
                  <c:v>2.7799999999999998E-2</c:v>
                </c:pt>
                <c:pt idx="8903">
                  <c:v>0.16669999999999999</c:v>
                </c:pt>
                <c:pt idx="8904">
                  <c:v>0.1124</c:v>
                </c:pt>
                <c:pt idx="8905">
                  <c:v>0.1454</c:v>
                </c:pt>
                <c:pt idx="8906">
                  <c:v>0.16669999999999999</c:v>
                </c:pt>
                <c:pt idx="8907">
                  <c:v>0.16669999999999999</c:v>
                </c:pt>
                <c:pt idx="8908">
                  <c:v>3.09E-2</c:v>
                </c:pt>
                <c:pt idx="8909">
                  <c:v>0.16669999999999999</c:v>
                </c:pt>
                <c:pt idx="8910">
                  <c:v>0.16669999999999999</c:v>
                </c:pt>
                <c:pt idx="8911">
                  <c:v>0.1134</c:v>
                </c:pt>
                <c:pt idx="8912">
                  <c:v>0.16669999999999999</c:v>
                </c:pt>
                <c:pt idx="8913">
                  <c:v>8.2500000000000004E-2</c:v>
                </c:pt>
                <c:pt idx="8914">
                  <c:v>0.16669999999999999</c:v>
                </c:pt>
                <c:pt idx="8915">
                  <c:v>0.16669999999999999</c:v>
                </c:pt>
                <c:pt idx="8916">
                  <c:v>0.16669999999999999</c:v>
                </c:pt>
                <c:pt idx="8917">
                  <c:v>0.16669999999999999</c:v>
                </c:pt>
                <c:pt idx="8918">
                  <c:v>7.22E-2</c:v>
                </c:pt>
                <c:pt idx="8919">
                  <c:v>0.16669999999999999</c:v>
                </c:pt>
                <c:pt idx="8920">
                  <c:v>7.7299999999999994E-2</c:v>
                </c:pt>
                <c:pt idx="8921">
                  <c:v>0.16669999999999999</c:v>
                </c:pt>
                <c:pt idx="8922">
                  <c:v>0.16669999999999999</c:v>
                </c:pt>
                <c:pt idx="8923">
                  <c:v>0.16669999999999999</c:v>
                </c:pt>
                <c:pt idx="8924">
                  <c:v>0.16669999999999999</c:v>
                </c:pt>
                <c:pt idx="8925">
                  <c:v>0.39179999999999998</c:v>
                </c:pt>
                <c:pt idx="8926">
                  <c:v>3.7100000000000001E-2</c:v>
                </c:pt>
                <c:pt idx="8927">
                  <c:v>8.2500000000000004E-2</c:v>
                </c:pt>
                <c:pt idx="8928">
                  <c:v>0.16669999999999999</c:v>
                </c:pt>
                <c:pt idx="8929">
                  <c:v>1.24E-2</c:v>
                </c:pt>
                <c:pt idx="8930">
                  <c:v>1.6500000000000001E-2</c:v>
                </c:pt>
                <c:pt idx="8931">
                  <c:v>0.16669999999999999</c:v>
                </c:pt>
                <c:pt idx="8932">
                  <c:v>0.16669999999999999</c:v>
                </c:pt>
                <c:pt idx="8933">
                  <c:v>8.14E-2</c:v>
                </c:pt>
                <c:pt idx="8934">
                  <c:v>8.5599999999999996E-2</c:v>
                </c:pt>
                <c:pt idx="8935">
                  <c:v>0.16669999999999999</c:v>
                </c:pt>
                <c:pt idx="8936">
                  <c:v>0.16669999999999999</c:v>
                </c:pt>
                <c:pt idx="8937">
                  <c:v>0.13200000000000001</c:v>
                </c:pt>
                <c:pt idx="8938">
                  <c:v>0.1361</c:v>
                </c:pt>
                <c:pt idx="8939">
                  <c:v>4.1200000000000001E-2</c:v>
                </c:pt>
                <c:pt idx="8940">
                  <c:v>0.22270000000000001</c:v>
                </c:pt>
                <c:pt idx="8941">
                  <c:v>0.16669999999999999</c:v>
                </c:pt>
                <c:pt idx="8942">
                  <c:v>7.4899999999999994E-2</c:v>
                </c:pt>
                <c:pt idx="8943">
                  <c:v>0.11749999999999999</c:v>
                </c:pt>
                <c:pt idx="8944">
                  <c:v>0.28139999999999998</c:v>
                </c:pt>
                <c:pt idx="8945">
                  <c:v>0.1119</c:v>
                </c:pt>
                <c:pt idx="8946">
                  <c:v>0.16669999999999999</c:v>
                </c:pt>
                <c:pt idx="8947">
                  <c:v>4.9500000000000002E-2</c:v>
                </c:pt>
                <c:pt idx="8948">
                  <c:v>0.16669999999999999</c:v>
                </c:pt>
                <c:pt idx="8949">
                  <c:v>0.20619999999999999</c:v>
                </c:pt>
                <c:pt idx="8950">
                  <c:v>0.16669999999999999</c:v>
                </c:pt>
                <c:pt idx="8951">
                  <c:v>1.24E-2</c:v>
                </c:pt>
                <c:pt idx="8952">
                  <c:v>0.10100000000000001</c:v>
                </c:pt>
                <c:pt idx="8953">
                  <c:v>0.16669999999999999</c:v>
                </c:pt>
                <c:pt idx="8954">
                  <c:v>0.2722</c:v>
                </c:pt>
                <c:pt idx="8955">
                  <c:v>0.16669999999999999</c:v>
                </c:pt>
                <c:pt idx="8956">
                  <c:v>5.57E-2</c:v>
                </c:pt>
                <c:pt idx="8957">
                  <c:v>0.16669999999999999</c:v>
                </c:pt>
                <c:pt idx="8958">
                  <c:v>0.16669999999999999</c:v>
                </c:pt>
                <c:pt idx="8959">
                  <c:v>0.37219999999999998</c:v>
                </c:pt>
                <c:pt idx="8960">
                  <c:v>3.3000000000000002E-2</c:v>
                </c:pt>
                <c:pt idx="8961">
                  <c:v>2.47E-2</c:v>
                </c:pt>
                <c:pt idx="8962">
                  <c:v>0.1598</c:v>
                </c:pt>
                <c:pt idx="8963">
                  <c:v>9.2799999999999994E-2</c:v>
                </c:pt>
                <c:pt idx="8964">
                  <c:v>0.16669999999999999</c:v>
                </c:pt>
                <c:pt idx="8965">
                  <c:v>8.2500000000000004E-2</c:v>
                </c:pt>
                <c:pt idx="8966">
                  <c:v>8.7599999999999997E-2</c:v>
                </c:pt>
                <c:pt idx="8967">
                  <c:v>9.4799999999999995E-2</c:v>
                </c:pt>
                <c:pt idx="8968">
                  <c:v>6.8000000000000005E-2</c:v>
                </c:pt>
                <c:pt idx="8969">
                  <c:v>0.1186</c:v>
                </c:pt>
                <c:pt idx="8970">
                  <c:v>0.40570000000000001</c:v>
                </c:pt>
                <c:pt idx="8971">
                  <c:v>0.2021</c:v>
                </c:pt>
                <c:pt idx="8972">
                  <c:v>0.16669999999999999</c:v>
                </c:pt>
                <c:pt idx="8973">
                  <c:v>0.2258</c:v>
                </c:pt>
                <c:pt idx="8974">
                  <c:v>7.6300000000000007E-2</c:v>
                </c:pt>
                <c:pt idx="8975">
                  <c:v>8.2500000000000004E-2</c:v>
                </c:pt>
                <c:pt idx="8976">
                  <c:v>0.15770000000000001</c:v>
                </c:pt>
                <c:pt idx="8977">
                  <c:v>0.16669999999999999</c:v>
                </c:pt>
                <c:pt idx="8978">
                  <c:v>6.1899999999999997E-2</c:v>
                </c:pt>
                <c:pt idx="8979">
                  <c:v>0.16669999999999999</c:v>
                </c:pt>
                <c:pt idx="8980">
                  <c:v>8.2500000000000004E-2</c:v>
                </c:pt>
                <c:pt idx="8981">
                  <c:v>0.17630000000000001</c:v>
                </c:pt>
                <c:pt idx="8982">
                  <c:v>0.16669999999999999</c:v>
                </c:pt>
                <c:pt idx="8983">
                  <c:v>0.16669999999999999</c:v>
                </c:pt>
                <c:pt idx="8984">
                  <c:v>7.6300000000000007E-2</c:v>
                </c:pt>
                <c:pt idx="8985">
                  <c:v>6.3899999999999998E-2</c:v>
                </c:pt>
                <c:pt idx="8986">
                  <c:v>0.16669999999999999</c:v>
                </c:pt>
                <c:pt idx="8987">
                  <c:v>0.16669999999999999</c:v>
                </c:pt>
                <c:pt idx="8988">
                  <c:v>0.16669999999999999</c:v>
                </c:pt>
                <c:pt idx="8989">
                  <c:v>0.16669999999999999</c:v>
                </c:pt>
                <c:pt idx="8990">
                  <c:v>0.17219999999999999</c:v>
                </c:pt>
                <c:pt idx="8991">
                  <c:v>0.16669999999999999</c:v>
                </c:pt>
                <c:pt idx="8992">
                  <c:v>0.16669999999999999</c:v>
                </c:pt>
                <c:pt idx="8993">
                  <c:v>7.5300000000000006E-2</c:v>
                </c:pt>
                <c:pt idx="8994">
                  <c:v>0.16669999999999999</c:v>
                </c:pt>
                <c:pt idx="8995">
                  <c:v>0.16669999999999999</c:v>
                </c:pt>
                <c:pt idx="8996">
                  <c:v>0.16669999999999999</c:v>
                </c:pt>
                <c:pt idx="8997">
                  <c:v>0.16669999999999999</c:v>
                </c:pt>
                <c:pt idx="8998">
                  <c:v>0.16669999999999999</c:v>
                </c:pt>
                <c:pt idx="8999">
                  <c:v>0.16669999999999999</c:v>
                </c:pt>
                <c:pt idx="9000">
                  <c:v>0.16669999999999999</c:v>
                </c:pt>
                <c:pt idx="9001">
                  <c:v>0.14949999999999999</c:v>
                </c:pt>
                <c:pt idx="9002">
                  <c:v>0.1072</c:v>
                </c:pt>
                <c:pt idx="9003">
                  <c:v>0.16669999999999999</c:v>
                </c:pt>
                <c:pt idx="9004">
                  <c:v>8.0399999999999999E-2</c:v>
                </c:pt>
                <c:pt idx="9005">
                  <c:v>0.16669999999999999</c:v>
                </c:pt>
                <c:pt idx="9006">
                  <c:v>0.16669999999999999</c:v>
                </c:pt>
                <c:pt idx="9007">
                  <c:v>0.3392</c:v>
                </c:pt>
                <c:pt idx="9008">
                  <c:v>0.16669999999999999</c:v>
                </c:pt>
                <c:pt idx="9009">
                  <c:v>0.16669999999999999</c:v>
                </c:pt>
                <c:pt idx="9010">
                  <c:v>6.1899999999999997E-2</c:v>
                </c:pt>
                <c:pt idx="9011">
                  <c:v>7.4200000000000002E-2</c:v>
                </c:pt>
                <c:pt idx="9012">
                  <c:v>8.2000000000000007E-3</c:v>
                </c:pt>
                <c:pt idx="9013">
                  <c:v>0.1113</c:v>
                </c:pt>
                <c:pt idx="9014">
                  <c:v>0.16669999999999999</c:v>
                </c:pt>
                <c:pt idx="9015">
                  <c:v>0.16669999999999999</c:v>
                </c:pt>
                <c:pt idx="9016">
                  <c:v>0.16669999999999999</c:v>
                </c:pt>
                <c:pt idx="9017">
                  <c:v>8.2500000000000004E-2</c:v>
                </c:pt>
                <c:pt idx="9018">
                  <c:v>0.16669999999999999</c:v>
                </c:pt>
                <c:pt idx="9019">
                  <c:v>0.16669999999999999</c:v>
                </c:pt>
                <c:pt idx="9020">
                  <c:v>0.16669999999999999</c:v>
                </c:pt>
                <c:pt idx="9021">
                  <c:v>0.16669999999999999</c:v>
                </c:pt>
                <c:pt idx="9022">
                  <c:v>0.1948</c:v>
                </c:pt>
                <c:pt idx="9023">
                  <c:v>3.61E-2</c:v>
                </c:pt>
                <c:pt idx="9024">
                  <c:v>0.16669999999999999</c:v>
                </c:pt>
                <c:pt idx="9025">
                  <c:v>0.16669999999999999</c:v>
                </c:pt>
                <c:pt idx="9026">
                  <c:v>0.13400000000000001</c:v>
                </c:pt>
                <c:pt idx="9027">
                  <c:v>0.16669999999999999</c:v>
                </c:pt>
                <c:pt idx="9028">
                  <c:v>0.16669999999999999</c:v>
                </c:pt>
                <c:pt idx="9029">
                  <c:v>0.22270000000000001</c:v>
                </c:pt>
                <c:pt idx="9030">
                  <c:v>0.16669999999999999</c:v>
                </c:pt>
                <c:pt idx="9031">
                  <c:v>9.2799999999999994E-2</c:v>
                </c:pt>
                <c:pt idx="9032">
                  <c:v>7.2700000000000001E-2</c:v>
                </c:pt>
                <c:pt idx="9033">
                  <c:v>0.16669999999999999</c:v>
                </c:pt>
                <c:pt idx="9034">
                  <c:v>3.09E-2</c:v>
                </c:pt>
                <c:pt idx="9035">
                  <c:v>0.16669999999999999</c:v>
                </c:pt>
                <c:pt idx="9036">
                  <c:v>0.16669999999999999</c:v>
                </c:pt>
                <c:pt idx="9037">
                  <c:v>0.16669999999999999</c:v>
                </c:pt>
                <c:pt idx="9038">
                  <c:v>0.16669999999999999</c:v>
                </c:pt>
                <c:pt idx="9039">
                  <c:v>0.16669999999999999</c:v>
                </c:pt>
                <c:pt idx="9040">
                  <c:v>0.16669999999999999</c:v>
                </c:pt>
                <c:pt idx="9041">
                  <c:v>2.1600000000000001E-2</c:v>
                </c:pt>
                <c:pt idx="9042">
                  <c:v>0.16669999999999999</c:v>
                </c:pt>
                <c:pt idx="9043">
                  <c:v>0.2031</c:v>
                </c:pt>
                <c:pt idx="9044">
                  <c:v>7.5300000000000006E-2</c:v>
                </c:pt>
                <c:pt idx="9045">
                  <c:v>0.16669999999999999</c:v>
                </c:pt>
                <c:pt idx="9046">
                  <c:v>0.16669999999999999</c:v>
                </c:pt>
                <c:pt idx="9047">
                  <c:v>0.13089999999999999</c:v>
                </c:pt>
                <c:pt idx="9048">
                  <c:v>0.16669999999999999</c:v>
                </c:pt>
                <c:pt idx="9049">
                  <c:v>0.16669999999999999</c:v>
                </c:pt>
                <c:pt idx="9050">
                  <c:v>0.1608</c:v>
                </c:pt>
                <c:pt idx="9051">
                  <c:v>0.1237</c:v>
                </c:pt>
                <c:pt idx="9052">
                  <c:v>0.23810000000000001</c:v>
                </c:pt>
                <c:pt idx="9053">
                  <c:v>0.16669999999999999</c:v>
                </c:pt>
                <c:pt idx="9054">
                  <c:v>0.16669999999999999</c:v>
                </c:pt>
                <c:pt idx="9055">
                  <c:v>0.16669999999999999</c:v>
                </c:pt>
                <c:pt idx="9056">
                  <c:v>0.16669999999999999</c:v>
                </c:pt>
                <c:pt idx="9057">
                  <c:v>0.16669999999999999</c:v>
                </c:pt>
                <c:pt idx="9058">
                  <c:v>2.5499999999999998E-2</c:v>
                </c:pt>
                <c:pt idx="9059">
                  <c:v>0.16669999999999999</c:v>
                </c:pt>
                <c:pt idx="9060">
                  <c:v>3.3000000000000002E-2</c:v>
                </c:pt>
                <c:pt idx="9061">
                  <c:v>2.0999999999999999E-3</c:v>
                </c:pt>
                <c:pt idx="9062">
                  <c:v>8.2000000000000007E-3</c:v>
                </c:pt>
                <c:pt idx="9063">
                  <c:v>0.1237</c:v>
                </c:pt>
                <c:pt idx="9064">
                  <c:v>0.16669999999999999</c:v>
                </c:pt>
                <c:pt idx="9065">
                  <c:v>8.14E-2</c:v>
                </c:pt>
                <c:pt idx="9066">
                  <c:v>0.16669999999999999</c:v>
                </c:pt>
                <c:pt idx="9067">
                  <c:v>0.16669999999999999</c:v>
                </c:pt>
                <c:pt idx="9068">
                  <c:v>0.16669999999999999</c:v>
                </c:pt>
                <c:pt idx="9069">
                  <c:v>7.3499999999999996E-2</c:v>
                </c:pt>
                <c:pt idx="9070">
                  <c:v>0.1113</c:v>
                </c:pt>
                <c:pt idx="9071">
                  <c:v>0.16669999999999999</c:v>
                </c:pt>
                <c:pt idx="9072">
                  <c:v>0.16669999999999999</c:v>
                </c:pt>
                <c:pt idx="9073">
                  <c:v>0.1108</c:v>
                </c:pt>
                <c:pt idx="9074">
                  <c:v>0.16669999999999999</c:v>
                </c:pt>
                <c:pt idx="9075">
                  <c:v>0.16669999999999999</c:v>
                </c:pt>
                <c:pt idx="9076">
                  <c:v>0.16669999999999999</c:v>
                </c:pt>
                <c:pt idx="9077">
                  <c:v>9.2799999999999994E-2</c:v>
                </c:pt>
                <c:pt idx="9078">
                  <c:v>0.16669999999999999</c:v>
                </c:pt>
                <c:pt idx="9079">
                  <c:v>0.16669999999999999</c:v>
                </c:pt>
                <c:pt idx="9080">
                  <c:v>0.16669999999999999</c:v>
                </c:pt>
                <c:pt idx="9081">
                  <c:v>7.3200000000000001E-2</c:v>
                </c:pt>
                <c:pt idx="9082">
                  <c:v>6.1899999999999997E-2</c:v>
                </c:pt>
                <c:pt idx="9083">
                  <c:v>0.16669999999999999</c:v>
                </c:pt>
                <c:pt idx="9084">
                  <c:v>0.16669999999999999</c:v>
                </c:pt>
                <c:pt idx="9085">
                  <c:v>0.14849999999999999</c:v>
                </c:pt>
                <c:pt idx="9086">
                  <c:v>0.2258</c:v>
                </c:pt>
                <c:pt idx="9087">
                  <c:v>8.6599999999999996E-2</c:v>
                </c:pt>
                <c:pt idx="9088">
                  <c:v>0.16669999999999999</c:v>
                </c:pt>
                <c:pt idx="9089">
                  <c:v>0.15770000000000001</c:v>
                </c:pt>
                <c:pt idx="9090">
                  <c:v>0.16669999999999999</c:v>
                </c:pt>
                <c:pt idx="9091">
                  <c:v>0.16669999999999999</c:v>
                </c:pt>
                <c:pt idx="9092">
                  <c:v>6.4899999999999999E-2</c:v>
                </c:pt>
                <c:pt idx="9093">
                  <c:v>0.16669999999999999</c:v>
                </c:pt>
                <c:pt idx="9094">
                  <c:v>0.16669999999999999</c:v>
                </c:pt>
                <c:pt idx="9095">
                  <c:v>0.1</c:v>
                </c:pt>
                <c:pt idx="9096">
                  <c:v>0.16669999999999999</c:v>
                </c:pt>
                <c:pt idx="9097">
                  <c:v>0.16669999999999999</c:v>
                </c:pt>
                <c:pt idx="9098">
                  <c:v>0.16669999999999999</c:v>
                </c:pt>
                <c:pt idx="9099">
                  <c:v>0.16669999999999999</c:v>
                </c:pt>
                <c:pt idx="9100">
                  <c:v>2.47E-2</c:v>
                </c:pt>
                <c:pt idx="9101">
                  <c:v>0.16669999999999999</c:v>
                </c:pt>
                <c:pt idx="9102">
                  <c:v>0.15459999999999999</c:v>
                </c:pt>
                <c:pt idx="9103">
                  <c:v>2.8899999999999999E-2</c:v>
                </c:pt>
                <c:pt idx="9104">
                  <c:v>6.1899999999999997E-2</c:v>
                </c:pt>
                <c:pt idx="9105">
                  <c:v>0.16669999999999999</c:v>
                </c:pt>
                <c:pt idx="9106">
                  <c:v>0.16669999999999999</c:v>
                </c:pt>
                <c:pt idx="9107">
                  <c:v>0.16669999999999999</c:v>
                </c:pt>
                <c:pt idx="9108">
                  <c:v>0.16669999999999999</c:v>
                </c:pt>
                <c:pt idx="9109">
                  <c:v>0.16669999999999999</c:v>
                </c:pt>
                <c:pt idx="9110">
                  <c:v>0.14949999999999999</c:v>
                </c:pt>
                <c:pt idx="9111">
                  <c:v>0.16669999999999999</c:v>
                </c:pt>
                <c:pt idx="9112">
                  <c:v>0.16669999999999999</c:v>
                </c:pt>
                <c:pt idx="9113">
                  <c:v>0.16669999999999999</c:v>
                </c:pt>
                <c:pt idx="9114">
                  <c:v>0.16669999999999999</c:v>
                </c:pt>
                <c:pt idx="9115">
                  <c:v>2.58E-2</c:v>
                </c:pt>
                <c:pt idx="9116">
                  <c:v>0.16669999999999999</c:v>
                </c:pt>
                <c:pt idx="9117">
                  <c:v>0.16669999999999999</c:v>
                </c:pt>
                <c:pt idx="9118">
                  <c:v>0.16669999999999999</c:v>
                </c:pt>
                <c:pt idx="9119">
                  <c:v>0.16669999999999999</c:v>
                </c:pt>
                <c:pt idx="9120">
                  <c:v>0.16669999999999999</c:v>
                </c:pt>
                <c:pt idx="9121">
                  <c:v>0.16669999999999999</c:v>
                </c:pt>
                <c:pt idx="9122">
                  <c:v>4.5900000000000003E-2</c:v>
                </c:pt>
                <c:pt idx="9123">
                  <c:v>0.16669999999999999</c:v>
                </c:pt>
                <c:pt idx="9124">
                  <c:v>0.16669999999999999</c:v>
                </c:pt>
                <c:pt idx="9125">
                  <c:v>0.13300000000000001</c:v>
                </c:pt>
                <c:pt idx="9126">
                  <c:v>0.16669999999999999</c:v>
                </c:pt>
                <c:pt idx="9127">
                  <c:v>0</c:v>
                </c:pt>
                <c:pt idx="9128">
                  <c:v>0.1474</c:v>
                </c:pt>
                <c:pt idx="9129">
                  <c:v>0.16669999999999999</c:v>
                </c:pt>
                <c:pt idx="9130">
                  <c:v>0.16669999999999999</c:v>
                </c:pt>
                <c:pt idx="9131">
                  <c:v>8.2500000000000004E-2</c:v>
                </c:pt>
                <c:pt idx="9132">
                  <c:v>0.1113</c:v>
                </c:pt>
                <c:pt idx="9133">
                  <c:v>6.1899999999999997E-2</c:v>
                </c:pt>
                <c:pt idx="9134">
                  <c:v>6.1899999999999997E-2</c:v>
                </c:pt>
                <c:pt idx="9135">
                  <c:v>0.16669999999999999</c:v>
                </c:pt>
                <c:pt idx="9136">
                  <c:v>7.7000000000000002E-3</c:v>
                </c:pt>
                <c:pt idx="9137">
                  <c:v>0.16600000000000001</c:v>
                </c:pt>
                <c:pt idx="9138">
                  <c:v>0.30620000000000003</c:v>
                </c:pt>
                <c:pt idx="9139">
                  <c:v>5.7700000000000001E-2</c:v>
                </c:pt>
                <c:pt idx="9140">
                  <c:v>0.16669999999999999</c:v>
                </c:pt>
                <c:pt idx="9141">
                  <c:v>0.16669999999999999</c:v>
                </c:pt>
                <c:pt idx="9142">
                  <c:v>0.16669999999999999</c:v>
                </c:pt>
                <c:pt idx="9143">
                  <c:v>0.16669999999999999</c:v>
                </c:pt>
                <c:pt idx="9144">
                  <c:v>0.16389999999999999</c:v>
                </c:pt>
                <c:pt idx="9145">
                  <c:v>0.16669999999999999</c:v>
                </c:pt>
                <c:pt idx="9146">
                  <c:v>0.16669999999999999</c:v>
                </c:pt>
                <c:pt idx="9147">
                  <c:v>0.16669999999999999</c:v>
                </c:pt>
                <c:pt idx="9148">
                  <c:v>0.16669999999999999</c:v>
                </c:pt>
                <c:pt idx="9149">
                  <c:v>0.16669999999999999</c:v>
                </c:pt>
                <c:pt idx="9150">
                  <c:v>0.16669999999999999</c:v>
                </c:pt>
                <c:pt idx="9151">
                  <c:v>6.08E-2</c:v>
                </c:pt>
                <c:pt idx="9152">
                  <c:v>0.1031</c:v>
                </c:pt>
                <c:pt idx="9153">
                  <c:v>6.08E-2</c:v>
                </c:pt>
                <c:pt idx="9154">
                  <c:v>0.16669999999999999</c:v>
                </c:pt>
                <c:pt idx="9155">
                  <c:v>1.34E-2</c:v>
                </c:pt>
                <c:pt idx="9156">
                  <c:v>0.1474</c:v>
                </c:pt>
                <c:pt idx="9157">
                  <c:v>0.16669999999999999</c:v>
                </c:pt>
                <c:pt idx="9158">
                  <c:v>0.16669999999999999</c:v>
                </c:pt>
                <c:pt idx="9159">
                  <c:v>6.4899999999999999E-2</c:v>
                </c:pt>
                <c:pt idx="9160">
                  <c:v>0.16669999999999999</c:v>
                </c:pt>
                <c:pt idx="9161">
                  <c:v>0.16669999999999999</c:v>
                </c:pt>
                <c:pt idx="9162">
                  <c:v>0.32369999999999999</c:v>
                </c:pt>
                <c:pt idx="9163">
                  <c:v>0.16669999999999999</c:v>
                </c:pt>
                <c:pt idx="9164">
                  <c:v>0.16669999999999999</c:v>
                </c:pt>
                <c:pt idx="9165">
                  <c:v>4.1000000000000003E-3</c:v>
                </c:pt>
                <c:pt idx="9166">
                  <c:v>0.16669999999999999</c:v>
                </c:pt>
                <c:pt idx="9167">
                  <c:v>0.16669999999999999</c:v>
                </c:pt>
                <c:pt idx="9168">
                  <c:v>0.1227</c:v>
                </c:pt>
                <c:pt idx="9169">
                  <c:v>4.1000000000000003E-3</c:v>
                </c:pt>
                <c:pt idx="9170">
                  <c:v>0.21959999999999999</c:v>
                </c:pt>
                <c:pt idx="9171">
                  <c:v>0.16669999999999999</c:v>
                </c:pt>
                <c:pt idx="9172">
                  <c:v>0.16669999999999999</c:v>
                </c:pt>
                <c:pt idx="9173">
                  <c:v>0.26190000000000002</c:v>
                </c:pt>
                <c:pt idx="9174">
                  <c:v>1.8599999999999998E-2</c:v>
                </c:pt>
                <c:pt idx="9175">
                  <c:v>6.6000000000000003E-2</c:v>
                </c:pt>
                <c:pt idx="9176">
                  <c:v>0.16669999999999999</c:v>
                </c:pt>
                <c:pt idx="9177">
                  <c:v>0.16669999999999999</c:v>
                </c:pt>
                <c:pt idx="9178">
                  <c:v>0.18559999999999999</c:v>
                </c:pt>
                <c:pt idx="9179">
                  <c:v>5.67E-2</c:v>
                </c:pt>
                <c:pt idx="9180">
                  <c:v>0.16669999999999999</c:v>
                </c:pt>
                <c:pt idx="9181">
                  <c:v>0.14849999999999999</c:v>
                </c:pt>
                <c:pt idx="9182">
                  <c:v>0.31340000000000001</c:v>
                </c:pt>
                <c:pt idx="9183">
                  <c:v>6.1899999999999997E-2</c:v>
                </c:pt>
                <c:pt idx="9184">
                  <c:v>0.16669999999999999</c:v>
                </c:pt>
                <c:pt idx="9185">
                  <c:v>0.1031</c:v>
                </c:pt>
                <c:pt idx="9186">
                  <c:v>0.16669999999999999</c:v>
                </c:pt>
                <c:pt idx="9187">
                  <c:v>6.6000000000000003E-2</c:v>
                </c:pt>
                <c:pt idx="9188">
                  <c:v>0.16669999999999999</c:v>
                </c:pt>
                <c:pt idx="9189">
                  <c:v>9.2799999999999994E-2</c:v>
                </c:pt>
                <c:pt idx="9190">
                  <c:v>0.37109999999999999</c:v>
                </c:pt>
                <c:pt idx="9191">
                  <c:v>0.1691</c:v>
                </c:pt>
                <c:pt idx="9192">
                  <c:v>0.16669999999999999</c:v>
                </c:pt>
                <c:pt idx="9193">
                  <c:v>0.16669999999999999</c:v>
                </c:pt>
                <c:pt idx="9194">
                  <c:v>0.16669999999999999</c:v>
                </c:pt>
                <c:pt idx="9195">
                  <c:v>0.16669999999999999</c:v>
                </c:pt>
                <c:pt idx="9196">
                  <c:v>0.16669999999999999</c:v>
                </c:pt>
                <c:pt idx="9197">
                  <c:v>0.16669999999999999</c:v>
                </c:pt>
                <c:pt idx="9198">
                  <c:v>7.0099999999999996E-2</c:v>
                </c:pt>
                <c:pt idx="9199">
                  <c:v>8.2500000000000004E-2</c:v>
                </c:pt>
                <c:pt idx="9200">
                  <c:v>0.1351</c:v>
                </c:pt>
                <c:pt idx="9201">
                  <c:v>7.6300000000000007E-2</c:v>
                </c:pt>
                <c:pt idx="9202">
                  <c:v>9.2799999999999994E-2</c:v>
                </c:pt>
                <c:pt idx="9203">
                  <c:v>0.16669999999999999</c:v>
                </c:pt>
                <c:pt idx="9204">
                  <c:v>0.14849999999999999</c:v>
                </c:pt>
                <c:pt idx="9205">
                  <c:v>8.2500000000000004E-2</c:v>
                </c:pt>
                <c:pt idx="9206">
                  <c:v>1.6500000000000001E-2</c:v>
                </c:pt>
                <c:pt idx="9207">
                  <c:v>9.5600000000000004E-2</c:v>
                </c:pt>
                <c:pt idx="9208">
                  <c:v>6.08E-2</c:v>
                </c:pt>
                <c:pt idx="9209">
                  <c:v>0.16669999999999999</c:v>
                </c:pt>
                <c:pt idx="9210">
                  <c:v>0.10929999999999999</c:v>
                </c:pt>
                <c:pt idx="9211">
                  <c:v>7.7299999999999994E-2</c:v>
                </c:pt>
                <c:pt idx="9212">
                  <c:v>4.1200000000000001E-2</c:v>
                </c:pt>
                <c:pt idx="9213">
                  <c:v>0.16669999999999999</c:v>
                </c:pt>
                <c:pt idx="9214">
                  <c:v>7.8399999999999997E-2</c:v>
                </c:pt>
                <c:pt idx="9215">
                  <c:v>6.13E-2</c:v>
                </c:pt>
                <c:pt idx="9216">
                  <c:v>0.1794</c:v>
                </c:pt>
                <c:pt idx="9217">
                  <c:v>4.8500000000000001E-2</c:v>
                </c:pt>
                <c:pt idx="9218">
                  <c:v>0.26390000000000002</c:v>
                </c:pt>
                <c:pt idx="9219">
                  <c:v>8.2000000000000007E-3</c:v>
                </c:pt>
                <c:pt idx="9220">
                  <c:v>3.5099999999999999E-2</c:v>
                </c:pt>
                <c:pt idx="9221">
                  <c:v>0.26700000000000002</c:v>
                </c:pt>
                <c:pt idx="9222">
                  <c:v>7.4200000000000002E-2</c:v>
                </c:pt>
                <c:pt idx="9223">
                  <c:v>0.16669999999999999</c:v>
                </c:pt>
                <c:pt idx="9224">
                  <c:v>0.16669999999999999</c:v>
                </c:pt>
                <c:pt idx="9225">
                  <c:v>0.1031</c:v>
                </c:pt>
                <c:pt idx="9226">
                  <c:v>0.17319999999999999</c:v>
                </c:pt>
                <c:pt idx="9227">
                  <c:v>0.16669999999999999</c:v>
                </c:pt>
                <c:pt idx="9228">
                  <c:v>0.16669999999999999</c:v>
                </c:pt>
                <c:pt idx="9229">
                  <c:v>8.2500000000000004E-2</c:v>
                </c:pt>
                <c:pt idx="9230">
                  <c:v>0.16669999999999999</c:v>
                </c:pt>
                <c:pt idx="9231">
                  <c:v>0.16669999999999999</c:v>
                </c:pt>
                <c:pt idx="9232">
                  <c:v>0.16669999999999999</c:v>
                </c:pt>
                <c:pt idx="9233">
                  <c:v>3.09E-2</c:v>
                </c:pt>
                <c:pt idx="9234">
                  <c:v>0.16669999999999999</c:v>
                </c:pt>
                <c:pt idx="9235">
                  <c:v>8.2000000000000007E-3</c:v>
                </c:pt>
                <c:pt idx="9236">
                  <c:v>0.1113</c:v>
                </c:pt>
                <c:pt idx="9237">
                  <c:v>0.16669999999999999</c:v>
                </c:pt>
                <c:pt idx="9238">
                  <c:v>0.16669999999999999</c:v>
                </c:pt>
                <c:pt idx="9239">
                  <c:v>0.16669999999999999</c:v>
                </c:pt>
                <c:pt idx="9240">
                  <c:v>3.9199999999999999E-2</c:v>
                </c:pt>
                <c:pt idx="9241">
                  <c:v>9.2799999999999994E-2</c:v>
                </c:pt>
                <c:pt idx="9242">
                  <c:v>0.17319999999999999</c:v>
                </c:pt>
                <c:pt idx="9243">
                  <c:v>0.16669999999999999</c:v>
                </c:pt>
                <c:pt idx="9244">
                  <c:v>2.2700000000000001E-2</c:v>
                </c:pt>
                <c:pt idx="9245">
                  <c:v>0.16669999999999999</c:v>
                </c:pt>
                <c:pt idx="9246">
                  <c:v>0.1237</c:v>
                </c:pt>
                <c:pt idx="9247">
                  <c:v>0.16669999999999999</c:v>
                </c:pt>
                <c:pt idx="9248">
                  <c:v>0.16669999999999999</c:v>
                </c:pt>
                <c:pt idx="9249">
                  <c:v>0.16669999999999999</c:v>
                </c:pt>
                <c:pt idx="9250">
                  <c:v>0.1031</c:v>
                </c:pt>
                <c:pt idx="9251">
                  <c:v>2.2700000000000001E-2</c:v>
                </c:pt>
                <c:pt idx="9252">
                  <c:v>5.67E-2</c:v>
                </c:pt>
                <c:pt idx="9253">
                  <c:v>1.24E-2</c:v>
                </c:pt>
                <c:pt idx="9254">
                  <c:v>0.16669999999999999</c:v>
                </c:pt>
                <c:pt idx="9255">
                  <c:v>0.16669999999999999</c:v>
                </c:pt>
                <c:pt idx="9256">
                  <c:v>0.16669999999999999</c:v>
                </c:pt>
                <c:pt idx="9257">
                  <c:v>2.2700000000000001E-2</c:v>
                </c:pt>
                <c:pt idx="9258">
                  <c:v>0.1227</c:v>
                </c:pt>
                <c:pt idx="9259">
                  <c:v>8.2500000000000004E-2</c:v>
                </c:pt>
                <c:pt idx="9260">
                  <c:v>0.16669999999999999</c:v>
                </c:pt>
                <c:pt idx="9261">
                  <c:v>0.16669999999999999</c:v>
                </c:pt>
                <c:pt idx="9262">
                  <c:v>1.24E-2</c:v>
                </c:pt>
                <c:pt idx="9263">
                  <c:v>0.16669999999999999</c:v>
                </c:pt>
                <c:pt idx="9264">
                  <c:v>0</c:v>
                </c:pt>
                <c:pt idx="9265">
                  <c:v>0.16669999999999999</c:v>
                </c:pt>
                <c:pt idx="9266">
                  <c:v>0.16669999999999999</c:v>
                </c:pt>
                <c:pt idx="9267">
                  <c:v>1E-3</c:v>
                </c:pt>
                <c:pt idx="9268">
                  <c:v>4.1200000000000001E-2</c:v>
                </c:pt>
                <c:pt idx="9269">
                  <c:v>0.14949999999999999</c:v>
                </c:pt>
                <c:pt idx="9270">
                  <c:v>0.16669999999999999</c:v>
                </c:pt>
                <c:pt idx="9271">
                  <c:v>2.7799999999999998E-2</c:v>
                </c:pt>
                <c:pt idx="9272">
                  <c:v>4.1200000000000001E-2</c:v>
                </c:pt>
                <c:pt idx="9273">
                  <c:v>0.16669999999999999</c:v>
                </c:pt>
                <c:pt idx="9274">
                  <c:v>0.16669999999999999</c:v>
                </c:pt>
                <c:pt idx="9275">
                  <c:v>8.3500000000000005E-2</c:v>
                </c:pt>
                <c:pt idx="9276">
                  <c:v>0.16669999999999999</c:v>
                </c:pt>
                <c:pt idx="9277">
                  <c:v>3.3000000000000002E-2</c:v>
                </c:pt>
                <c:pt idx="9278">
                  <c:v>0.16669999999999999</c:v>
                </c:pt>
                <c:pt idx="9279">
                  <c:v>0.20930000000000001</c:v>
                </c:pt>
                <c:pt idx="9280">
                  <c:v>5.57E-2</c:v>
                </c:pt>
                <c:pt idx="9281">
                  <c:v>0.1227</c:v>
                </c:pt>
                <c:pt idx="9282">
                  <c:v>0.16669999999999999</c:v>
                </c:pt>
                <c:pt idx="9283">
                  <c:v>0.16669999999999999</c:v>
                </c:pt>
                <c:pt idx="9284">
                  <c:v>0.16669999999999999</c:v>
                </c:pt>
                <c:pt idx="9285">
                  <c:v>2.7799999999999998E-2</c:v>
                </c:pt>
                <c:pt idx="9286">
                  <c:v>0.16669999999999999</c:v>
                </c:pt>
                <c:pt idx="9287">
                  <c:v>0.1479</c:v>
                </c:pt>
                <c:pt idx="9288">
                  <c:v>6.1899999999999997E-2</c:v>
                </c:pt>
                <c:pt idx="9289">
                  <c:v>8.14E-2</c:v>
                </c:pt>
                <c:pt idx="9290">
                  <c:v>8.3500000000000005E-2</c:v>
                </c:pt>
                <c:pt idx="9291">
                  <c:v>0.22270000000000001</c:v>
                </c:pt>
                <c:pt idx="9292">
                  <c:v>3.4000000000000002E-2</c:v>
                </c:pt>
                <c:pt idx="9293">
                  <c:v>6.1899999999999997E-2</c:v>
                </c:pt>
                <c:pt idx="9294">
                  <c:v>0.16669999999999999</c:v>
                </c:pt>
                <c:pt idx="9295">
                  <c:v>0.16669999999999999</c:v>
                </c:pt>
                <c:pt idx="9296">
                  <c:v>0.16669999999999999</c:v>
                </c:pt>
                <c:pt idx="9297">
                  <c:v>0.33200000000000002</c:v>
                </c:pt>
                <c:pt idx="9298">
                  <c:v>0.16669999999999999</c:v>
                </c:pt>
                <c:pt idx="9299">
                  <c:v>0.1454</c:v>
                </c:pt>
                <c:pt idx="9300">
                  <c:v>0.16669999999999999</c:v>
                </c:pt>
                <c:pt idx="9301">
                  <c:v>0.16669999999999999</c:v>
                </c:pt>
                <c:pt idx="9302">
                  <c:v>0.16389999999999999</c:v>
                </c:pt>
                <c:pt idx="9303">
                  <c:v>8.3500000000000005E-2</c:v>
                </c:pt>
                <c:pt idx="9304">
                  <c:v>1.6500000000000001E-2</c:v>
                </c:pt>
                <c:pt idx="9305">
                  <c:v>0.16669999999999999</c:v>
                </c:pt>
                <c:pt idx="9306">
                  <c:v>0.16669999999999999</c:v>
                </c:pt>
                <c:pt idx="9307">
                  <c:v>9.2799999999999994E-2</c:v>
                </c:pt>
                <c:pt idx="9308">
                  <c:v>0.16669999999999999</c:v>
                </c:pt>
                <c:pt idx="9309">
                  <c:v>0.16669999999999999</c:v>
                </c:pt>
                <c:pt idx="9310">
                  <c:v>0.2505</c:v>
                </c:pt>
                <c:pt idx="9311">
                  <c:v>0.16669999999999999</c:v>
                </c:pt>
                <c:pt idx="9312">
                  <c:v>8.6599999999999996E-2</c:v>
                </c:pt>
                <c:pt idx="9313">
                  <c:v>5.4600000000000003E-2</c:v>
                </c:pt>
                <c:pt idx="9314">
                  <c:v>7.1099999999999997E-2</c:v>
                </c:pt>
                <c:pt idx="9315">
                  <c:v>0.16669999999999999</c:v>
                </c:pt>
                <c:pt idx="9316">
                  <c:v>6.1899999999999997E-2</c:v>
                </c:pt>
                <c:pt idx="9317">
                  <c:v>0.16389999999999999</c:v>
                </c:pt>
                <c:pt idx="9318">
                  <c:v>0.16669999999999999</c:v>
                </c:pt>
                <c:pt idx="9319">
                  <c:v>0.32679999999999998</c:v>
                </c:pt>
                <c:pt idx="9320">
                  <c:v>0.16669999999999999</c:v>
                </c:pt>
                <c:pt idx="9321">
                  <c:v>0.1206</c:v>
                </c:pt>
                <c:pt idx="9322">
                  <c:v>0.24740000000000001</c:v>
                </c:pt>
                <c:pt idx="9323">
                  <c:v>0.16669999999999999</c:v>
                </c:pt>
                <c:pt idx="9324">
                  <c:v>4.6399999999999997E-2</c:v>
                </c:pt>
                <c:pt idx="9325">
                  <c:v>8.2500000000000004E-2</c:v>
                </c:pt>
                <c:pt idx="9326">
                  <c:v>9.2799999999999994E-2</c:v>
                </c:pt>
                <c:pt idx="9327">
                  <c:v>8.2500000000000004E-2</c:v>
                </c:pt>
                <c:pt idx="9328">
                  <c:v>0.16669999999999999</c:v>
                </c:pt>
                <c:pt idx="9329">
                  <c:v>0.16669999999999999</c:v>
                </c:pt>
                <c:pt idx="9330">
                  <c:v>0.16669999999999999</c:v>
                </c:pt>
                <c:pt idx="9331">
                  <c:v>0.16669999999999999</c:v>
                </c:pt>
                <c:pt idx="9332">
                  <c:v>0.16669999999999999</c:v>
                </c:pt>
                <c:pt idx="9333">
                  <c:v>0.1653</c:v>
                </c:pt>
                <c:pt idx="9334">
                  <c:v>0.16669999999999999</c:v>
                </c:pt>
                <c:pt idx="9335">
                  <c:v>0.1206</c:v>
                </c:pt>
                <c:pt idx="9336">
                  <c:v>7.22E-2</c:v>
                </c:pt>
                <c:pt idx="9337">
                  <c:v>0.16669999999999999</c:v>
                </c:pt>
                <c:pt idx="9338">
                  <c:v>0.16669999999999999</c:v>
                </c:pt>
                <c:pt idx="9339">
                  <c:v>2.8899999999999999E-2</c:v>
                </c:pt>
                <c:pt idx="9340">
                  <c:v>0.16669999999999999</c:v>
                </c:pt>
                <c:pt idx="9341">
                  <c:v>9.3799999999999994E-2</c:v>
                </c:pt>
                <c:pt idx="9342">
                  <c:v>0.16669999999999999</c:v>
                </c:pt>
                <c:pt idx="9343">
                  <c:v>8.2500000000000004E-2</c:v>
                </c:pt>
                <c:pt idx="9344">
                  <c:v>0.16669999999999999</c:v>
                </c:pt>
                <c:pt idx="9345">
                  <c:v>0.16669999999999999</c:v>
                </c:pt>
                <c:pt idx="9346">
                  <c:v>0.1237</c:v>
                </c:pt>
                <c:pt idx="9347">
                  <c:v>0.16669999999999999</c:v>
                </c:pt>
                <c:pt idx="9348">
                  <c:v>0.16669999999999999</c:v>
                </c:pt>
                <c:pt idx="9349">
                  <c:v>0.16669999999999999</c:v>
                </c:pt>
                <c:pt idx="9350">
                  <c:v>0.16669999999999999</c:v>
                </c:pt>
                <c:pt idx="9351">
                  <c:v>0.16669999999999999</c:v>
                </c:pt>
                <c:pt idx="9352">
                  <c:v>7.22E-2</c:v>
                </c:pt>
                <c:pt idx="9353">
                  <c:v>0.16669999999999999</c:v>
                </c:pt>
                <c:pt idx="9354">
                  <c:v>0.21440000000000001</c:v>
                </c:pt>
                <c:pt idx="9355">
                  <c:v>0.16669999999999999</c:v>
                </c:pt>
                <c:pt idx="9356">
                  <c:v>0.16700000000000001</c:v>
                </c:pt>
                <c:pt idx="9357">
                  <c:v>2.7799999999999998E-2</c:v>
                </c:pt>
                <c:pt idx="9358">
                  <c:v>0.25979999999999998</c:v>
                </c:pt>
                <c:pt idx="9359">
                  <c:v>0.16669999999999999</c:v>
                </c:pt>
                <c:pt idx="9360">
                  <c:v>0.16669999999999999</c:v>
                </c:pt>
                <c:pt idx="9361">
                  <c:v>0.16669999999999999</c:v>
                </c:pt>
                <c:pt idx="9362">
                  <c:v>0.16669999999999999</c:v>
                </c:pt>
                <c:pt idx="9363">
                  <c:v>0.16669999999999999</c:v>
                </c:pt>
                <c:pt idx="9364">
                  <c:v>0.16669999999999999</c:v>
                </c:pt>
                <c:pt idx="9365">
                  <c:v>0.22270000000000001</c:v>
                </c:pt>
                <c:pt idx="9366">
                  <c:v>7.3999999999999996E-2</c:v>
                </c:pt>
                <c:pt idx="9367">
                  <c:v>0.1278</c:v>
                </c:pt>
                <c:pt idx="9368">
                  <c:v>0.16669999999999999</c:v>
                </c:pt>
                <c:pt idx="9369">
                  <c:v>0.16669999999999999</c:v>
                </c:pt>
                <c:pt idx="9370">
                  <c:v>0.1966</c:v>
                </c:pt>
                <c:pt idx="9371">
                  <c:v>0.16669999999999999</c:v>
                </c:pt>
                <c:pt idx="9372">
                  <c:v>0.2165</c:v>
                </c:pt>
                <c:pt idx="9373">
                  <c:v>9.4799999999999995E-2</c:v>
                </c:pt>
                <c:pt idx="9374">
                  <c:v>0.16669999999999999</c:v>
                </c:pt>
                <c:pt idx="9375">
                  <c:v>0.16669999999999999</c:v>
                </c:pt>
                <c:pt idx="9376">
                  <c:v>1.24E-2</c:v>
                </c:pt>
                <c:pt idx="9377">
                  <c:v>0.10929999999999999</c:v>
                </c:pt>
                <c:pt idx="9378">
                  <c:v>0.1474</c:v>
                </c:pt>
                <c:pt idx="9379">
                  <c:v>0.14849999999999999</c:v>
                </c:pt>
                <c:pt idx="9380">
                  <c:v>0.12470000000000001</c:v>
                </c:pt>
                <c:pt idx="9381">
                  <c:v>0.18559999999999999</c:v>
                </c:pt>
                <c:pt idx="9382">
                  <c:v>0.1216</c:v>
                </c:pt>
                <c:pt idx="9383">
                  <c:v>0.1032</c:v>
                </c:pt>
                <c:pt idx="9384">
                  <c:v>7.22E-2</c:v>
                </c:pt>
                <c:pt idx="9385">
                  <c:v>9.0700000000000003E-2</c:v>
                </c:pt>
                <c:pt idx="9386">
                  <c:v>0.16669999999999999</c:v>
                </c:pt>
                <c:pt idx="9387">
                  <c:v>0.16669999999999999</c:v>
                </c:pt>
                <c:pt idx="9388">
                  <c:v>0.16669999999999999</c:v>
                </c:pt>
                <c:pt idx="9389">
                  <c:v>0.16669999999999999</c:v>
                </c:pt>
                <c:pt idx="9390">
                  <c:v>7.3200000000000001E-2</c:v>
                </c:pt>
                <c:pt idx="9391">
                  <c:v>7.22E-2</c:v>
                </c:pt>
                <c:pt idx="9392">
                  <c:v>0.1031</c:v>
                </c:pt>
                <c:pt idx="9393">
                  <c:v>0.16669999999999999</c:v>
                </c:pt>
                <c:pt idx="9394">
                  <c:v>0.16669999999999999</c:v>
                </c:pt>
                <c:pt idx="9395">
                  <c:v>0.16669999999999999</c:v>
                </c:pt>
                <c:pt idx="9396">
                  <c:v>4.9500000000000002E-2</c:v>
                </c:pt>
                <c:pt idx="9397">
                  <c:v>0.16669999999999999</c:v>
                </c:pt>
                <c:pt idx="9398">
                  <c:v>0.16669999999999999</c:v>
                </c:pt>
                <c:pt idx="9399">
                  <c:v>8.2500000000000004E-2</c:v>
                </c:pt>
                <c:pt idx="9400">
                  <c:v>0.16669999999999999</c:v>
                </c:pt>
                <c:pt idx="9401">
                  <c:v>0.16669999999999999</c:v>
                </c:pt>
                <c:pt idx="9402">
                  <c:v>0.3876</c:v>
                </c:pt>
                <c:pt idx="9403">
                  <c:v>0.16669999999999999</c:v>
                </c:pt>
                <c:pt idx="9404">
                  <c:v>0.09</c:v>
                </c:pt>
                <c:pt idx="9405">
                  <c:v>0.157</c:v>
                </c:pt>
                <c:pt idx="9406">
                  <c:v>3.7100000000000001E-2</c:v>
                </c:pt>
                <c:pt idx="9407">
                  <c:v>0.16669999999999999</c:v>
                </c:pt>
                <c:pt idx="9408">
                  <c:v>0.1031</c:v>
                </c:pt>
                <c:pt idx="9409">
                  <c:v>0.2</c:v>
                </c:pt>
                <c:pt idx="9410">
                  <c:v>0.16669999999999999</c:v>
                </c:pt>
                <c:pt idx="9411">
                  <c:v>0.49380000000000002</c:v>
                </c:pt>
                <c:pt idx="9412">
                  <c:v>0.16669999999999999</c:v>
                </c:pt>
                <c:pt idx="9413">
                  <c:v>0.16669999999999999</c:v>
                </c:pt>
                <c:pt idx="9414">
                  <c:v>0.16669999999999999</c:v>
                </c:pt>
                <c:pt idx="9415">
                  <c:v>8.2500000000000004E-2</c:v>
                </c:pt>
                <c:pt idx="9416">
                  <c:v>0.16669999999999999</c:v>
                </c:pt>
                <c:pt idx="9417">
                  <c:v>8.5599999999999996E-2</c:v>
                </c:pt>
                <c:pt idx="9418">
                  <c:v>4.1200000000000001E-2</c:v>
                </c:pt>
                <c:pt idx="9419">
                  <c:v>0.16669999999999999</c:v>
                </c:pt>
                <c:pt idx="9420">
                  <c:v>0.16669999999999999</c:v>
                </c:pt>
                <c:pt idx="9421">
                  <c:v>7.4200000000000002E-2</c:v>
                </c:pt>
                <c:pt idx="9422">
                  <c:v>2.7799999999999998E-2</c:v>
                </c:pt>
                <c:pt idx="9423">
                  <c:v>6.08E-2</c:v>
                </c:pt>
                <c:pt idx="9424">
                  <c:v>0.16669999999999999</c:v>
                </c:pt>
                <c:pt idx="9425">
                  <c:v>0.1227</c:v>
                </c:pt>
                <c:pt idx="9426">
                  <c:v>0.16669999999999999</c:v>
                </c:pt>
                <c:pt idx="9427">
                  <c:v>0.16669999999999999</c:v>
                </c:pt>
                <c:pt idx="9428">
                  <c:v>1.6500000000000001E-2</c:v>
                </c:pt>
                <c:pt idx="9429">
                  <c:v>1.44E-2</c:v>
                </c:pt>
                <c:pt idx="9430">
                  <c:v>0.16669999999999999</c:v>
                </c:pt>
                <c:pt idx="9431">
                  <c:v>0.16669999999999999</c:v>
                </c:pt>
                <c:pt idx="9432">
                  <c:v>8.2000000000000007E-3</c:v>
                </c:pt>
                <c:pt idx="9433">
                  <c:v>0.16669999999999999</c:v>
                </c:pt>
                <c:pt idx="9434">
                  <c:v>0.16669999999999999</c:v>
                </c:pt>
                <c:pt idx="9435">
                  <c:v>0.16669999999999999</c:v>
                </c:pt>
                <c:pt idx="9436">
                  <c:v>0.16669999999999999</c:v>
                </c:pt>
                <c:pt idx="9437">
                  <c:v>0.2089</c:v>
                </c:pt>
                <c:pt idx="9438">
                  <c:v>0.16669999999999999</c:v>
                </c:pt>
                <c:pt idx="9439">
                  <c:v>2.9899999999999999E-2</c:v>
                </c:pt>
                <c:pt idx="9440">
                  <c:v>0.16669999999999999</c:v>
                </c:pt>
                <c:pt idx="9441">
                  <c:v>8.2500000000000004E-2</c:v>
                </c:pt>
                <c:pt idx="9442">
                  <c:v>0.16669999999999999</c:v>
                </c:pt>
                <c:pt idx="9443">
                  <c:v>8.2500000000000004E-2</c:v>
                </c:pt>
                <c:pt idx="9444">
                  <c:v>0.16669999999999999</c:v>
                </c:pt>
                <c:pt idx="9445">
                  <c:v>0.13300000000000001</c:v>
                </c:pt>
                <c:pt idx="9446">
                  <c:v>0.16669999999999999</c:v>
                </c:pt>
                <c:pt idx="9447">
                  <c:v>0.27010000000000001</c:v>
                </c:pt>
                <c:pt idx="9448">
                  <c:v>0.16669999999999999</c:v>
                </c:pt>
                <c:pt idx="9449">
                  <c:v>0.13300000000000001</c:v>
                </c:pt>
                <c:pt idx="9450">
                  <c:v>0.1</c:v>
                </c:pt>
                <c:pt idx="9451">
                  <c:v>0.16669999999999999</c:v>
                </c:pt>
                <c:pt idx="9452">
                  <c:v>0.16669999999999999</c:v>
                </c:pt>
                <c:pt idx="9453">
                  <c:v>0.14849999999999999</c:v>
                </c:pt>
                <c:pt idx="9454">
                  <c:v>6.08E-2</c:v>
                </c:pt>
                <c:pt idx="9455">
                  <c:v>0.16669999999999999</c:v>
                </c:pt>
                <c:pt idx="9456">
                  <c:v>1.24E-2</c:v>
                </c:pt>
                <c:pt idx="9457">
                  <c:v>0.16669999999999999</c:v>
                </c:pt>
                <c:pt idx="9458">
                  <c:v>0.16669999999999999</c:v>
                </c:pt>
                <c:pt idx="9459">
                  <c:v>8.0399999999999999E-2</c:v>
                </c:pt>
                <c:pt idx="9460">
                  <c:v>9.3799999999999994E-2</c:v>
                </c:pt>
                <c:pt idx="9461">
                  <c:v>0.16669999999999999</c:v>
                </c:pt>
                <c:pt idx="9462">
                  <c:v>7.22E-2</c:v>
                </c:pt>
                <c:pt idx="9463">
                  <c:v>0.16669999999999999</c:v>
                </c:pt>
                <c:pt idx="9464">
                  <c:v>9.2799999999999994E-2</c:v>
                </c:pt>
                <c:pt idx="9465">
                  <c:v>0.46079999999999999</c:v>
                </c:pt>
                <c:pt idx="9466">
                  <c:v>0.16669999999999999</c:v>
                </c:pt>
                <c:pt idx="9467">
                  <c:v>0.39069999999999999</c:v>
                </c:pt>
                <c:pt idx="9468">
                  <c:v>0.16669999999999999</c:v>
                </c:pt>
                <c:pt idx="9469">
                  <c:v>0.16669999999999999</c:v>
                </c:pt>
                <c:pt idx="9470">
                  <c:v>0.16669999999999999</c:v>
                </c:pt>
                <c:pt idx="9471">
                  <c:v>0.16669999999999999</c:v>
                </c:pt>
                <c:pt idx="9472">
                  <c:v>1.24E-2</c:v>
                </c:pt>
                <c:pt idx="9473">
                  <c:v>0.16669999999999999</c:v>
                </c:pt>
                <c:pt idx="9474">
                  <c:v>7.0099999999999996E-2</c:v>
                </c:pt>
                <c:pt idx="9475">
                  <c:v>8.2000000000000007E-3</c:v>
                </c:pt>
                <c:pt idx="9476">
                  <c:v>0.16669999999999999</c:v>
                </c:pt>
                <c:pt idx="9477">
                  <c:v>0.1021</c:v>
                </c:pt>
                <c:pt idx="9478">
                  <c:v>0.1031</c:v>
                </c:pt>
                <c:pt idx="9479">
                  <c:v>0.16669999999999999</c:v>
                </c:pt>
                <c:pt idx="9480">
                  <c:v>0.16669999999999999</c:v>
                </c:pt>
                <c:pt idx="9481">
                  <c:v>0.16669999999999999</c:v>
                </c:pt>
                <c:pt idx="9482">
                  <c:v>0.16669999999999999</c:v>
                </c:pt>
                <c:pt idx="9483">
                  <c:v>0.16669999999999999</c:v>
                </c:pt>
                <c:pt idx="9484">
                  <c:v>0.1186</c:v>
                </c:pt>
                <c:pt idx="9485">
                  <c:v>0.2392</c:v>
                </c:pt>
                <c:pt idx="9486">
                  <c:v>0.18090000000000001</c:v>
                </c:pt>
                <c:pt idx="9487">
                  <c:v>6.1899999999999997E-2</c:v>
                </c:pt>
                <c:pt idx="9488">
                  <c:v>0.16669999999999999</c:v>
                </c:pt>
                <c:pt idx="9489">
                  <c:v>0.57420000000000004</c:v>
                </c:pt>
                <c:pt idx="9490">
                  <c:v>0.16669999999999999</c:v>
                </c:pt>
                <c:pt idx="9491">
                  <c:v>6.1899999999999997E-2</c:v>
                </c:pt>
                <c:pt idx="9492">
                  <c:v>8.2500000000000004E-2</c:v>
                </c:pt>
                <c:pt idx="9493">
                  <c:v>0.16669999999999999</c:v>
                </c:pt>
                <c:pt idx="9494">
                  <c:v>0.16669999999999999</c:v>
                </c:pt>
                <c:pt idx="9495">
                  <c:v>0.2041</c:v>
                </c:pt>
                <c:pt idx="9496">
                  <c:v>0.16669999999999999</c:v>
                </c:pt>
                <c:pt idx="9497">
                  <c:v>0.51859999999999995</c:v>
                </c:pt>
                <c:pt idx="9498">
                  <c:v>0.16669999999999999</c:v>
                </c:pt>
                <c:pt idx="9499">
                  <c:v>0.16669999999999999</c:v>
                </c:pt>
                <c:pt idx="9500">
                  <c:v>0.16669999999999999</c:v>
                </c:pt>
                <c:pt idx="9501">
                  <c:v>0.16669999999999999</c:v>
                </c:pt>
                <c:pt idx="9502">
                  <c:v>8.3500000000000005E-2</c:v>
                </c:pt>
                <c:pt idx="9503">
                  <c:v>0.16669999999999999</c:v>
                </c:pt>
                <c:pt idx="9504">
                  <c:v>0.40310000000000001</c:v>
                </c:pt>
                <c:pt idx="9505">
                  <c:v>4.9500000000000002E-2</c:v>
                </c:pt>
                <c:pt idx="9506">
                  <c:v>0.16669999999999999</c:v>
                </c:pt>
                <c:pt idx="9507">
                  <c:v>0.16389999999999999</c:v>
                </c:pt>
                <c:pt idx="9508">
                  <c:v>0.16669999999999999</c:v>
                </c:pt>
                <c:pt idx="9509">
                  <c:v>9.1800000000000007E-2</c:v>
                </c:pt>
                <c:pt idx="9510">
                  <c:v>0.16669999999999999</c:v>
                </c:pt>
                <c:pt idx="9511">
                  <c:v>0.16669999999999999</c:v>
                </c:pt>
                <c:pt idx="9512">
                  <c:v>8.5599999999999996E-2</c:v>
                </c:pt>
                <c:pt idx="9513">
                  <c:v>0.25769999999999998</c:v>
                </c:pt>
                <c:pt idx="9514">
                  <c:v>0.19789999999999999</c:v>
                </c:pt>
                <c:pt idx="9515">
                  <c:v>0.1113</c:v>
                </c:pt>
                <c:pt idx="9516">
                  <c:v>0.16669999999999999</c:v>
                </c:pt>
                <c:pt idx="9517">
                  <c:v>0.16669999999999999</c:v>
                </c:pt>
                <c:pt idx="9518">
                  <c:v>7.7299999999999994E-2</c:v>
                </c:pt>
                <c:pt idx="9519">
                  <c:v>7.4200000000000002E-2</c:v>
                </c:pt>
                <c:pt idx="9520">
                  <c:v>7.5300000000000006E-2</c:v>
                </c:pt>
                <c:pt idx="9521">
                  <c:v>8.2000000000000007E-3</c:v>
                </c:pt>
                <c:pt idx="9522">
                  <c:v>0.26800000000000002</c:v>
                </c:pt>
                <c:pt idx="9523">
                  <c:v>0.16669999999999999</c:v>
                </c:pt>
                <c:pt idx="9524">
                  <c:v>0.16669999999999999</c:v>
                </c:pt>
                <c:pt idx="9525">
                  <c:v>0.1608</c:v>
                </c:pt>
                <c:pt idx="9526">
                  <c:v>1.8599999999999998E-2</c:v>
                </c:pt>
                <c:pt idx="9527">
                  <c:v>3.09E-2</c:v>
                </c:pt>
                <c:pt idx="9528">
                  <c:v>2.3699999999999999E-2</c:v>
                </c:pt>
                <c:pt idx="9529">
                  <c:v>0.16669999999999999</c:v>
                </c:pt>
                <c:pt idx="9530">
                  <c:v>0.16669999999999999</c:v>
                </c:pt>
                <c:pt idx="9531">
                  <c:v>0.16669999999999999</c:v>
                </c:pt>
                <c:pt idx="9532">
                  <c:v>0.16669999999999999</c:v>
                </c:pt>
                <c:pt idx="9533">
                  <c:v>0.22270000000000001</c:v>
                </c:pt>
                <c:pt idx="9534">
                  <c:v>5.57E-2</c:v>
                </c:pt>
                <c:pt idx="9535">
                  <c:v>0.16669999999999999</c:v>
                </c:pt>
                <c:pt idx="9536">
                  <c:v>7.22E-2</c:v>
                </c:pt>
                <c:pt idx="9537">
                  <c:v>8.8700000000000001E-2</c:v>
                </c:pt>
                <c:pt idx="9538">
                  <c:v>0.16669999999999999</c:v>
                </c:pt>
                <c:pt idx="9539">
                  <c:v>0.14849999999999999</c:v>
                </c:pt>
                <c:pt idx="9540">
                  <c:v>4.7899999999999998E-2</c:v>
                </c:pt>
                <c:pt idx="9541">
                  <c:v>0.16669999999999999</c:v>
                </c:pt>
                <c:pt idx="9542">
                  <c:v>0.14380000000000001</c:v>
                </c:pt>
                <c:pt idx="9543">
                  <c:v>0.3639</c:v>
                </c:pt>
                <c:pt idx="9544">
                  <c:v>0.1216</c:v>
                </c:pt>
                <c:pt idx="9545">
                  <c:v>1.6500000000000001E-2</c:v>
                </c:pt>
                <c:pt idx="9546">
                  <c:v>2.0999999999999999E-3</c:v>
                </c:pt>
                <c:pt idx="9547">
                  <c:v>2.7799999999999998E-2</c:v>
                </c:pt>
                <c:pt idx="9548">
                  <c:v>0.14949999999999999</c:v>
                </c:pt>
                <c:pt idx="9549">
                  <c:v>0.16669999999999999</c:v>
                </c:pt>
                <c:pt idx="9550">
                  <c:v>0.16669999999999999</c:v>
                </c:pt>
                <c:pt idx="9551">
                  <c:v>0.16669999999999999</c:v>
                </c:pt>
                <c:pt idx="9552">
                  <c:v>0.16669999999999999</c:v>
                </c:pt>
                <c:pt idx="9553">
                  <c:v>0.16669999999999999</c:v>
                </c:pt>
                <c:pt idx="9554">
                  <c:v>0.28039999999999998</c:v>
                </c:pt>
                <c:pt idx="9555">
                  <c:v>0.16669999999999999</c:v>
                </c:pt>
                <c:pt idx="9556">
                  <c:v>0.16669999999999999</c:v>
                </c:pt>
                <c:pt idx="9557">
                  <c:v>0.16669999999999999</c:v>
                </c:pt>
                <c:pt idx="9558">
                  <c:v>0.16669999999999999</c:v>
                </c:pt>
                <c:pt idx="9559">
                  <c:v>3.3000000000000002E-2</c:v>
                </c:pt>
                <c:pt idx="9560">
                  <c:v>0.16669999999999999</c:v>
                </c:pt>
                <c:pt idx="9561">
                  <c:v>0.16669999999999999</c:v>
                </c:pt>
                <c:pt idx="9562">
                  <c:v>4.6399999999999997E-2</c:v>
                </c:pt>
                <c:pt idx="9563">
                  <c:v>9.9000000000000005E-2</c:v>
                </c:pt>
                <c:pt idx="9564">
                  <c:v>0.16669999999999999</c:v>
                </c:pt>
                <c:pt idx="9565">
                  <c:v>0.16669999999999999</c:v>
                </c:pt>
                <c:pt idx="9566">
                  <c:v>6.1899999999999997E-2</c:v>
                </c:pt>
                <c:pt idx="9567">
                  <c:v>0.16669999999999999</c:v>
                </c:pt>
                <c:pt idx="9568">
                  <c:v>0.16669999999999999</c:v>
                </c:pt>
                <c:pt idx="9569">
                  <c:v>0.1031</c:v>
                </c:pt>
                <c:pt idx="9570">
                  <c:v>0.16669999999999999</c:v>
                </c:pt>
                <c:pt idx="9571">
                  <c:v>0.16669999999999999</c:v>
                </c:pt>
                <c:pt idx="9572">
                  <c:v>0.14430000000000001</c:v>
                </c:pt>
                <c:pt idx="9573">
                  <c:v>4.4699999999999997E-2</c:v>
                </c:pt>
                <c:pt idx="9574">
                  <c:v>0.16669999999999999</c:v>
                </c:pt>
                <c:pt idx="9575">
                  <c:v>0.15459999999999999</c:v>
                </c:pt>
                <c:pt idx="9576">
                  <c:v>0.1227</c:v>
                </c:pt>
                <c:pt idx="9577">
                  <c:v>0.16600000000000001</c:v>
                </c:pt>
                <c:pt idx="9578">
                  <c:v>0.16669999999999999</c:v>
                </c:pt>
                <c:pt idx="9579">
                  <c:v>0.14849999999999999</c:v>
                </c:pt>
                <c:pt idx="9580">
                  <c:v>1.24E-2</c:v>
                </c:pt>
                <c:pt idx="9581">
                  <c:v>6.1899999999999997E-2</c:v>
                </c:pt>
                <c:pt idx="9582">
                  <c:v>1</c:v>
                </c:pt>
                <c:pt idx="9583">
                  <c:v>0.1144</c:v>
                </c:pt>
                <c:pt idx="9584">
                  <c:v>4.9500000000000002E-2</c:v>
                </c:pt>
                <c:pt idx="9585">
                  <c:v>0.16669999999999999</c:v>
                </c:pt>
                <c:pt idx="9586">
                  <c:v>0.16669999999999999</c:v>
                </c:pt>
                <c:pt idx="9587">
                  <c:v>0.16669999999999999</c:v>
                </c:pt>
                <c:pt idx="9588">
                  <c:v>9.2799999999999994E-2</c:v>
                </c:pt>
                <c:pt idx="9589">
                  <c:v>0.16669999999999999</c:v>
                </c:pt>
                <c:pt idx="9590">
                  <c:v>9.2799999999999994E-2</c:v>
                </c:pt>
                <c:pt idx="9591">
                  <c:v>0.16669999999999999</c:v>
                </c:pt>
                <c:pt idx="9592">
                  <c:v>0.16669999999999999</c:v>
                </c:pt>
                <c:pt idx="9593">
                  <c:v>0.16669999999999999</c:v>
                </c:pt>
                <c:pt idx="9594">
                  <c:v>0.16669999999999999</c:v>
                </c:pt>
                <c:pt idx="9595">
                  <c:v>0.16669999999999999</c:v>
                </c:pt>
                <c:pt idx="9596">
                  <c:v>0.13400000000000001</c:v>
                </c:pt>
                <c:pt idx="9597">
                  <c:v>0.16669999999999999</c:v>
                </c:pt>
                <c:pt idx="9598">
                  <c:v>0.25879999999999997</c:v>
                </c:pt>
                <c:pt idx="9599">
                  <c:v>0.1474</c:v>
                </c:pt>
                <c:pt idx="9600">
                  <c:v>7.3200000000000001E-2</c:v>
                </c:pt>
                <c:pt idx="9601">
                  <c:v>0.16669999999999999</c:v>
                </c:pt>
                <c:pt idx="9602">
                  <c:v>8.2500000000000004E-2</c:v>
                </c:pt>
                <c:pt idx="9603">
                  <c:v>0.13919999999999999</c:v>
                </c:pt>
                <c:pt idx="9604">
                  <c:v>0.16669999999999999</c:v>
                </c:pt>
                <c:pt idx="9605">
                  <c:v>0.16669999999999999</c:v>
                </c:pt>
                <c:pt idx="9606">
                  <c:v>9.2799999999999994E-2</c:v>
                </c:pt>
                <c:pt idx="9607">
                  <c:v>8.0399999999999999E-2</c:v>
                </c:pt>
                <c:pt idx="9608">
                  <c:v>0.16669999999999999</c:v>
                </c:pt>
                <c:pt idx="9609">
                  <c:v>0.16669999999999999</c:v>
                </c:pt>
                <c:pt idx="9610">
                  <c:v>0.16669999999999999</c:v>
                </c:pt>
                <c:pt idx="9611">
                  <c:v>6.6000000000000003E-2</c:v>
                </c:pt>
                <c:pt idx="9612">
                  <c:v>0.16669999999999999</c:v>
                </c:pt>
                <c:pt idx="9613">
                  <c:v>9.4799999999999995E-2</c:v>
                </c:pt>
                <c:pt idx="9614">
                  <c:v>0.16669999999999999</c:v>
                </c:pt>
                <c:pt idx="9615">
                  <c:v>0.16669999999999999</c:v>
                </c:pt>
                <c:pt idx="9616">
                  <c:v>6.9800000000000001E-2</c:v>
                </c:pt>
                <c:pt idx="9617">
                  <c:v>0.16669999999999999</c:v>
                </c:pt>
                <c:pt idx="9618">
                  <c:v>0.1041</c:v>
                </c:pt>
                <c:pt idx="9619">
                  <c:v>0.16669999999999999</c:v>
                </c:pt>
                <c:pt idx="9620">
                  <c:v>7.1999999999999998E-3</c:v>
                </c:pt>
                <c:pt idx="9621">
                  <c:v>0.16669999999999999</c:v>
                </c:pt>
                <c:pt idx="9622">
                  <c:v>0.13980000000000001</c:v>
                </c:pt>
                <c:pt idx="9623">
                  <c:v>0.16669999999999999</c:v>
                </c:pt>
                <c:pt idx="9624">
                  <c:v>0.16669999999999999</c:v>
                </c:pt>
                <c:pt idx="9625">
                  <c:v>0.16669999999999999</c:v>
                </c:pt>
                <c:pt idx="9626">
                  <c:v>0.16669999999999999</c:v>
                </c:pt>
                <c:pt idx="9627">
                  <c:v>6.1899999999999997E-2</c:v>
                </c:pt>
                <c:pt idx="9628">
                  <c:v>1.24E-2</c:v>
                </c:pt>
                <c:pt idx="9629">
                  <c:v>0.25569999999999998</c:v>
                </c:pt>
                <c:pt idx="9630">
                  <c:v>0.16669999999999999</c:v>
                </c:pt>
                <c:pt idx="9631">
                  <c:v>0.16669999999999999</c:v>
                </c:pt>
                <c:pt idx="9632">
                  <c:v>8.2000000000000007E-3</c:v>
                </c:pt>
                <c:pt idx="9633">
                  <c:v>6.6000000000000003E-2</c:v>
                </c:pt>
                <c:pt idx="9634">
                  <c:v>0.16669999999999999</c:v>
                </c:pt>
                <c:pt idx="9635">
                  <c:v>0.46910000000000002</c:v>
                </c:pt>
                <c:pt idx="9636">
                  <c:v>1.8599999999999998E-2</c:v>
                </c:pt>
                <c:pt idx="9637">
                  <c:v>7.22E-2</c:v>
                </c:pt>
                <c:pt idx="9638">
                  <c:v>0.16669999999999999</c:v>
                </c:pt>
                <c:pt idx="9639">
                  <c:v>0.16669999999999999</c:v>
                </c:pt>
                <c:pt idx="9640">
                  <c:v>8.2500000000000004E-2</c:v>
                </c:pt>
                <c:pt idx="9641">
                  <c:v>0.16669999999999999</c:v>
                </c:pt>
                <c:pt idx="9642">
                  <c:v>0.16669999999999999</c:v>
                </c:pt>
                <c:pt idx="9643">
                  <c:v>0.16489999999999999</c:v>
                </c:pt>
                <c:pt idx="9644">
                  <c:v>0.16669999999999999</c:v>
                </c:pt>
                <c:pt idx="9645">
                  <c:v>0.1216</c:v>
                </c:pt>
                <c:pt idx="9646">
                  <c:v>6.1899999999999997E-2</c:v>
                </c:pt>
                <c:pt idx="9647">
                  <c:v>9.2799999999999994E-2</c:v>
                </c:pt>
                <c:pt idx="9648">
                  <c:v>0.16669999999999999</c:v>
                </c:pt>
                <c:pt idx="9649">
                  <c:v>0.20760000000000001</c:v>
                </c:pt>
                <c:pt idx="9650">
                  <c:v>0.30880000000000002</c:v>
                </c:pt>
                <c:pt idx="9651">
                  <c:v>0.16669999999999999</c:v>
                </c:pt>
                <c:pt idx="9652">
                  <c:v>0.16669999999999999</c:v>
                </c:pt>
                <c:pt idx="9653">
                  <c:v>4.6399999999999997E-2</c:v>
                </c:pt>
                <c:pt idx="9654">
                  <c:v>0.16669999999999999</c:v>
                </c:pt>
                <c:pt idx="9655">
                  <c:v>0.16669999999999999</c:v>
                </c:pt>
                <c:pt idx="9656">
                  <c:v>9.7900000000000001E-2</c:v>
                </c:pt>
                <c:pt idx="9657">
                  <c:v>0.16669999999999999</c:v>
                </c:pt>
                <c:pt idx="9658">
                  <c:v>0.16669999999999999</c:v>
                </c:pt>
                <c:pt idx="9659">
                  <c:v>0.16669999999999999</c:v>
                </c:pt>
                <c:pt idx="9660">
                  <c:v>0.16669999999999999</c:v>
                </c:pt>
                <c:pt idx="9661">
                  <c:v>7.22E-2</c:v>
                </c:pt>
                <c:pt idx="9662">
                  <c:v>0.16669999999999999</c:v>
                </c:pt>
                <c:pt idx="9663">
                  <c:v>0.1227</c:v>
                </c:pt>
                <c:pt idx="9664">
                  <c:v>0.14849999999999999</c:v>
                </c:pt>
                <c:pt idx="9665">
                  <c:v>0.14430000000000001</c:v>
                </c:pt>
                <c:pt idx="9666">
                  <c:v>6.4899999999999999E-2</c:v>
                </c:pt>
                <c:pt idx="9667">
                  <c:v>0.16669999999999999</c:v>
                </c:pt>
                <c:pt idx="9668">
                  <c:v>9.69E-2</c:v>
                </c:pt>
                <c:pt idx="9669">
                  <c:v>1.1299999999999999E-2</c:v>
                </c:pt>
                <c:pt idx="9670">
                  <c:v>0.16669999999999999</c:v>
                </c:pt>
                <c:pt idx="9671">
                  <c:v>0.31859999999999999</c:v>
                </c:pt>
                <c:pt idx="9672">
                  <c:v>0.37940000000000002</c:v>
                </c:pt>
                <c:pt idx="9673">
                  <c:v>0.16669999999999999</c:v>
                </c:pt>
                <c:pt idx="9674">
                  <c:v>0.16669999999999999</c:v>
                </c:pt>
                <c:pt idx="9675">
                  <c:v>8.5599999999999996E-2</c:v>
                </c:pt>
                <c:pt idx="9676">
                  <c:v>5.1999999999999998E-3</c:v>
                </c:pt>
                <c:pt idx="9677">
                  <c:v>0.16189999999999999</c:v>
                </c:pt>
                <c:pt idx="9678">
                  <c:v>0.13089999999999999</c:v>
                </c:pt>
                <c:pt idx="9679">
                  <c:v>0.14849999999999999</c:v>
                </c:pt>
                <c:pt idx="9680">
                  <c:v>0.16669999999999999</c:v>
                </c:pt>
                <c:pt idx="9681">
                  <c:v>9.2799999999999994E-2</c:v>
                </c:pt>
                <c:pt idx="9682">
                  <c:v>0.16669999999999999</c:v>
                </c:pt>
                <c:pt idx="9683">
                  <c:v>0.16669999999999999</c:v>
                </c:pt>
                <c:pt idx="9684">
                  <c:v>0.1237</c:v>
                </c:pt>
                <c:pt idx="9685">
                  <c:v>0.16669999999999999</c:v>
                </c:pt>
                <c:pt idx="9686">
                  <c:v>6.2899999999999998E-2</c:v>
                </c:pt>
                <c:pt idx="9687">
                  <c:v>0.16669999999999999</c:v>
                </c:pt>
                <c:pt idx="9688">
                  <c:v>0.2969</c:v>
                </c:pt>
                <c:pt idx="9689">
                  <c:v>9.2799999999999994E-2</c:v>
                </c:pt>
                <c:pt idx="9690">
                  <c:v>2.7799999999999998E-2</c:v>
                </c:pt>
                <c:pt idx="9691">
                  <c:v>0.16669999999999999</c:v>
                </c:pt>
                <c:pt idx="9692">
                  <c:v>0.16669999999999999</c:v>
                </c:pt>
                <c:pt idx="9693">
                  <c:v>4.1200000000000001E-2</c:v>
                </c:pt>
                <c:pt idx="9694">
                  <c:v>6.1899999999999997E-2</c:v>
                </c:pt>
                <c:pt idx="9695">
                  <c:v>4.3299999999999998E-2</c:v>
                </c:pt>
                <c:pt idx="9696">
                  <c:v>0.16669999999999999</c:v>
                </c:pt>
                <c:pt idx="9697">
                  <c:v>0.16669999999999999</c:v>
                </c:pt>
                <c:pt idx="9698">
                  <c:v>0.16669999999999999</c:v>
                </c:pt>
                <c:pt idx="9699">
                  <c:v>0.16669999999999999</c:v>
                </c:pt>
                <c:pt idx="9700">
                  <c:v>0.16669999999999999</c:v>
                </c:pt>
                <c:pt idx="9701">
                  <c:v>0.16669999999999999</c:v>
                </c:pt>
                <c:pt idx="9702">
                  <c:v>0.16669999999999999</c:v>
                </c:pt>
                <c:pt idx="9703">
                  <c:v>0.16669999999999999</c:v>
                </c:pt>
                <c:pt idx="9704">
                  <c:v>0.16669999999999999</c:v>
                </c:pt>
                <c:pt idx="9705">
                  <c:v>0.16669999999999999</c:v>
                </c:pt>
                <c:pt idx="9706">
                  <c:v>0.16669999999999999</c:v>
                </c:pt>
                <c:pt idx="9707">
                  <c:v>0.1168</c:v>
                </c:pt>
                <c:pt idx="9708">
                  <c:v>0.13200000000000001</c:v>
                </c:pt>
                <c:pt idx="9709">
                  <c:v>0.3856</c:v>
                </c:pt>
                <c:pt idx="9710">
                  <c:v>0.16669999999999999</c:v>
                </c:pt>
                <c:pt idx="9711">
                  <c:v>0.16669999999999999</c:v>
                </c:pt>
                <c:pt idx="9712">
                  <c:v>0.16669999999999999</c:v>
                </c:pt>
                <c:pt idx="9713">
                  <c:v>8.2500000000000004E-2</c:v>
                </c:pt>
                <c:pt idx="9714">
                  <c:v>4.41E-2</c:v>
                </c:pt>
                <c:pt idx="9715">
                  <c:v>7.7299999999999994E-2</c:v>
                </c:pt>
                <c:pt idx="9716">
                  <c:v>0.22270000000000001</c:v>
                </c:pt>
                <c:pt idx="9717">
                  <c:v>0.16669999999999999</c:v>
                </c:pt>
                <c:pt idx="9718">
                  <c:v>0.14849999999999999</c:v>
                </c:pt>
                <c:pt idx="9719">
                  <c:v>0.14849999999999999</c:v>
                </c:pt>
                <c:pt idx="9720">
                  <c:v>0.16669999999999999</c:v>
                </c:pt>
                <c:pt idx="9721">
                  <c:v>4.1200000000000001E-2</c:v>
                </c:pt>
                <c:pt idx="9722">
                  <c:v>0.16669999999999999</c:v>
                </c:pt>
                <c:pt idx="9723">
                  <c:v>6.1899999999999997E-2</c:v>
                </c:pt>
                <c:pt idx="9724">
                  <c:v>0.14119999999999999</c:v>
                </c:pt>
                <c:pt idx="9725">
                  <c:v>4.07E-2</c:v>
                </c:pt>
                <c:pt idx="9726">
                  <c:v>0.16669999999999999</c:v>
                </c:pt>
                <c:pt idx="9727">
                  <c:v>0.16669999999999999</c:v>
                </c:pt>
                <c:pt idx="9728">
                  <c:v>0.16669999999999999</c:v>
                </c:pt>
                <c:pt idx="9729">
                  <c:v>0.16669999999999999</c:v>
                </c:pt>
                <c:pt idx="9730">
                  <c:v>9.4299999999999995E-2</c:v>
                </c:pt>
                <c:pt idx="9731">
                  <c:v>0.16669999999999999</c:v>
                </c:pt>
                <c:pt idx="9732">
                  <c:v>0.16669999999999999</c:v>
                </c:pt>
                <c:pt idx="9733">
                  <c:v>6.1899999999999997E-2</c:v>
                </c:pt>
                <c:pt idx="9734">
                  <c:v>0.16669999999999999</c:v>
                </c:pt>
                <c:pt idx="9735">
                  <c:v>0.16669999999999999</c:v>
                </c:pt>
                <c:pt idx="9736">
                  <c:v>0.16669999999999999</c:v>
                </c:pt>
                <c:pt idx="9737">
                  <c:v>0.1278</c:v>
                </c:pt>
                <c:pt idx="9738">
                  <c:v>5.1499999999999997E-2</c:v>
                </c:pt>
                <c:pt idx="9739">
                  <c:v>8.0399999999999999E-2</c:v>
                </c:pt>
                <c:pt idx="9740">
                  <c:v>0.16669999999999999</c:v>
                </c:pt>
                <c:pt idx="9741">
                  <c:v>0.22270000000000001</c:v>
                </c:pt>
                <c:pt idx="9742">
                  <c:v>0.16669999999999999</c:v>
                </c:pt>
                <c:pt idx="9743">
                  <c:v>1.37E-2</c:v>
                </c:pt>
                <c:pt idx="9744">
                  <c:v>0.16669999999999999</c:v>
                </c:pt>
                <c:pt idx="9745">
                  <c:v>0.16669999999999999</c:v>
                </c:pt>
                <c:pt idx="9746">
                  <c:v>0.16669999999999999</c:v>
                </c:pt>
                <c:pt idx="9747">
                  <c:v>0.1134</c:v>
                </c:pt>
                <c:pt idx="9748">
                  <c:v>0.20619999999999999</c:v>
                </c:pt>
                <c:pt idx="9749">
                  <c:v>0.1113</c:v>
                </c:pt>
                <c:pt idx="9750">
                  <c:v>0.16669999999999999</c:v>
                </c:pt>
                <c:pt idx="9751">
                  <c:v>0.16669999999999999</c:v>
                </c:pt>
                <c:pt idx="9752">
                  <c:v>7.7299999999999994E-2</c:v>
                </c:pt>
                <c:pt idx="9753">
                  <c:v>0.16669999999999999</c:v>
                </c:pt>
                <c:pt idx="9754">
                  <c:v>0.16669999999999999</c:v>
                </c:pt>
                <c:pt idx="9755">
                  <c:v>0.16669999999999999</c:v>
                </c:pt>
                <c:pt idx="9756">
                  <c:v>0.64949999999999997</c:v>
                </c:pt>
                <c:pt idx="9757">
                  <c:v>0.16669999999999999</c:v>
                </c:pt>
                <c:pt idx="9758">
                  <c:v>6.1899999999999997E-2</c:v>
                </c:pt>
                <c:pt idx="9759">
                  <c:v>0.16669999999999999</c:v>
                </c:pt>
                <c:pt idx="9760">
                  <c:v>0.16669999999999999</c:v>
                </c:pt>
                <c:pt idx="9761">
                  <c:v>0.16669999999999999</c:v>
                </c:pt>
                <c:pt idx="9762">
                  <c:v>6.1899999999999997E-2</c:v>
                </c:pt>
                <c:pt idx="9763">
                  <c:v>0.16669999999999999</c:v>
                </c:pt>
                <c:pt idx="9764">
                  <c:v>0.10100000000000001</c:v>
                </c:pt>
                <c:pt idx="9765">
                  <c:v>0.16669999999999999</c:v>
                </c:pt>
                <c:pt idx="9766">
                  <c:v>0.16669999999999999</c:v>
                </c:pt>
                <c:pt idx="9767">
                  <c:v>0.16669999999999999</c:v>
                </c:pt>
                <c:pt idx="9768">
                  <c:v>0.16669999999999999</c:v>
                </c:pt>
                <c:pt idx="9769">
                  <c:v>6.3899999999999998E-2</c:v>
                </c:pt>
                <c:pt idx="9770">
                  <c:v>8.2500000000000004E-2</c:v>
                </c:pt>
                <c:pt idx="9771">
                  <c:v>0.16669999999999999</c:v>
                </c:pt>
                <c:pt idx="9772">
                  <c:v>0.16669999999999999</c:v>
                </c:pt>
                <c:pt idx="9773">
                  <c:v>0.2969</c:v>
                </c:pt>
                <c:pt idx="9774">
                  <c:v>0.16669999999999999</c:v>
                </c:pt>
                <c:pt idx="9775">
                  <c:v>0.16669999999999999</c:v>
                </c:pt>
                <c:pt idx="9776">
                  <c:v>8.0399999999999999E-2</c:v>
                </c:pt>
                <c:pt idx="9777">
                  <c:v>0.16669999999999999</c:v>
                </c:pt>
                <c:pt idx="9778">
                  <c:v>0.2041</c:v>
                </c:pt>
                <c:pt idx="9779">
                  <c:v>0.22270000000000001</c:v>
                </c:pt>
                <c:pt idx="9780">
                  <c:v>0.16669999999999999</c:v>
                </c:pt>
                <c:pt idx="9781">
                  <c:v>0.16669999999999999</c:v>
                </c:pt>
                <c:pt idx="9782">
                  <c:v>0.16669999999999999</c:v>
                </c:pt>
                <c:pt idx="9783">
                  <c:v>0.16669999999999999</c:v>
                </c:pt>
                <c:pt idx="9784">
                  <c:v>7.22E-2</c:v>
                </c:pt>
                <c:pt idx="9785">
                  <c:v>0.16669999999999999</c:v>
                </c:pt>
                <c:pt idx="9786">
                  <c:v>3.09E-2</c:v>
                </c:pt>
                <c:pt idx="9787">
                  <c:v>0.19589999999999999</c:v>
                </c:pt>
                <c:pt idx="9788">
                  <c:v>0.11749999999999999</c:v>
                </c:pt>
                <c:pt idx="9789">
                  <c:v>5.1999999999999998E-3</c:v>
                </c:pt>
                <c:pt idx="9790">
                  <c:v>0.16669999999999999</c:v>
                </c:pt>
                <c:pt idx="9791">
                  <c:v>0.16669999999999999</c:v>
                </c:pt>
                <c:pt idx="9792">
                  <c:v>6.9099999999999995E-2</c:v>
                </c:pt>
                <c:pt idx="9793">
                  <c:v>0.16669999999999999</c:v>
                </c:pt>
                <c:pt idx="9794">
                  <c:v>0.16669999999999999</c:v>
                </c:pt>
                <c:pt idx="9795">
                  <c:v>0.17730000000000001</c:v>
                </c:pt>
                <c:pt idx="9796">
                  <c:v>9.1800000000000007E-2</c:v>
                </c:pt>
                <c:pt idx="9797">
                  <c:v>4.1000000000000003E-3</c:v>
                </c:pt>
                <c:pt idx="9798">
                  <c:v>0.16669999999999999</c:v>
                </c:pt>
                <c:pt idx="9799">
                  <c:v>0.16669999999999999</c:v>
                </c:pt>
                <c:pt idx="9800">
                  <c:v>0.16669999999999999</c:v>
                </c:pt>
                <c:pt idx="9801">
                  <c:v>0.1052</c:v>
                </c:pt>
                <c:pt idx="9802">
                  <c:v>0.16669999999999999</c:v>
                </c:pt>
                <c:pt idx="9803">
                  <c:v>0.16669999999999999</c:v>
                </c:pt>
                <c:pt idx="9804">
                  <c:v>0.16669999999999999</c:v>
                </c:pt>
                <c:pt idx="9805">
                  <c:v>0.16669999999999999</c:v>
                </c:pt>
                <c:pt idx="9806">
                  <c:v>0.16669999999999999</c:v>
                </c:pt>
                <c:pt idx="9807">
                  <c:v>0.16669999999999999</c:v>
                </c:pt>
                <c:pt idx="9808">
                  <c:v>0.16669999999999999</c:v>
                </c:pt>
                <c:pt idx="9809">
                  <c:v>1.03E-2</c:v>
                </c:pt>
                <c:pt idx="9810">
                  <c:v>0.22270000000000001</c:v>
                </c:pt>
                <c:pt idx="9811">
                  <c:v>0.16669999999999999</c:v>
                </c:pt>
                <c:pt idx="9812">
                  <c:v>0.16669999999999999</c:v>
                </c:pt>
                <c:pt idx="9813">
                  <c:v>0.16669999999999999</c:v>
                </c:pt>
                <c:pt idx="9814">
                  <c:v>0.22370000000000001</c:v>
                </c:pt>
                <c:pt idx="9815">
                  <c:v>0.16669999999999999</c:v>
                </c:pt>
                <c:pt idx="9816">
                  <c:v>0.1474</c:v>
                </c:pt>
                <c:pt idx="9817">
                  <c:v>0.16669999999999999</c:v>
                </c:pt>
                <c:pt idx="9818">
                  <c:v>0.16669999999999999</c:v>
                </c:pt>
                <c:pt idx="9819">
                  <c:v>1.6500000000000001E-2</c:v>
                </c:pt>
                <c:pt idx="9820">
                  <c:v>0.16669999999999999</c:v>
                </c:pt>
                <c:pt idx="9821">
                  <c:v>0.16669999999999999</c:v>
                </c:pt>
                <c:pt idx="9822">
                  <c:v>0.16669999999999999</c:v>
                </c:pt>
                <c:pt idx="9823">
                  <c:v>0.16669999999999999</c:v>
                </c:pt>
                <c:pt idx="9824">
                  <c:v>0.16669999999999999</c:v>
                </c:pt>
                <c:pt idx="9825">
                  <c:v>0.16669999999999999</c:v>
                </c:pt>
                <c:pt idx="9826">
                  <c:v>0.1</c:v>
                </c:pt>
                <c:pt idx="9827">
                  <c:v>0.16669999999999999</c:v>
                </c:pt>
                <c:pt idx="9828">
                  <c:v>0.19070000000000001</c:v>
                </c:pt>
                <c:pt idx="9829">
                  <c:v>0.16669999999999999</c:v>
                </c:pt>
                <c:pt idx="9830">
                  <c:v>0.16669999999999999</c:v>
                </c:pt>
                <c:pt idx="9831">
                  <c:v>2.6800000000000001E-2</c:v>
                </c:pt>
                <c:pt idx="9832">
                  <c:v>0.16669999999999999</c:v>
                </c:pt>
                <c:pt idx="9833">
                  <c:v>8.2000000000000007E-3</c:v>
                </c:pt>
                <c:pt idx="9834">
                  <c:v>0.16669999999999999</c:v>
                </c:pt>
                <c:pt idx="9835">
                  <c:v>0.16669999999999999</c:v>
                </c:pt>
                <c:pt idx="9836">
                  <c:v>6.6000000000000003E-2</c:v>
                </c:pt>
                <c:pt idx="9837">
                  <c:v>8.3799999999999999E-2</c:v>
                </c:pt>
                <c:pt idx="9838">
                  <c:v>5.9799999999999999E-2</c:v>
                </c:pt>
                <c:pt idx="9839">
                  <c:v>6.3899999999999998E-2</c:v>
                </c:pt>
                <c:pt idx="9840">
                  <c:v>8.2500000000000004E-2</c:v>
                </c:pt>
                <c:pt idx="9841">
                  <c:v>0.2959</c:v>
                </c:pt>
                <c:pt idx="9842">
                  <c:v>9.7900000000000001E-2</c:v>
                </c:pt>
                <c:pt idx="9843">
                  <c:v>4.1200000000000001E-2</c:v>
                </c:pt>
                <c:pt idx="9844">
                  <c:v>0.16669999999999999</c:v>
                </c:pt>
                <c:pt idx="9845">
                  <c:v>0.16669999999999999</c:v>
                </c:pt>
                <c:pt idx="9846">
                  <c:v>0.16669999999999999</c:v>
                </c:pt>
                <c:pt idx="9847">
                  <c:v>0.16669999999999999</c:v>
                </c:pt>
                <c:pt idx="9848">
                  <c:v>0.16669999999999999</c:v>
                </c:pt>
                <c:pt idx="9849">
                  <c:v>8.6599999999999996E-2</c:v>
                </c:pt>
                <c:pt idx="9850">
                  <c:v>0.16669999999999999</c:v>
                </c:pt>
                <c:pt idx="9851">
                  <c:v>0.16669999999999999</c:v>
                </c:pt>
                <c:pt idx="9852">
                  <c:v>0.16669999999999999</c:v>
                </c:pt>
                <c:pt idx="9853">
                  <c:v>0.16669999999999999</c:v>
                </c:pt>
                <c:pt idx="9854">
                  <c:v>0.16669999999999999</c:v>
                </c:pt>
                <c:pt idx="9855">
                  <c:v>0.30719999999999997</c:v>
                </c:pt>
                <c:pt idx="9856">
                  <c:v>0.16669999999999999</c:v>
                </c:pt>
                <c:pt idx="9857">
                  <c:v>7.5300000000000006E-2</c:v>
                </c:pt>
                <c:pt idx="9858">
                  <c:v>0.16669999999999999</c:v>
                </c:pt>
                <c:pt idx="9859">
                  <c:v>0.16669999999999999</c:v>
                </c:pt>
                <c:pt idx="9860">
                  <c:v>0.14430000000000001</c:v>
                </c:pt>
                <c:pt idx="9861">
                  <c:v>0.16669999999999999</c:v>
                </c:pt>
                <c:pt idx="9862">
                  <c:v>0.15359999999999999</c:v>
                </c:pt>
                <c:pt idx="9863">
                  <c:v>0.16669999999999999</c:v>
                </c:pt>
                <c:pt idx="9864">
                  <c:v>6.8000000000000005E-2</c:v>
                </c:pt>
                <c:pt idx="9865">
                  <c:v>9.2799999999999994E-2</c:v>
                </c:pt>
                <c:pt idx="9866">
                  <c:v>1.24E-2</c:v>
                </c:pt>
                <c:pt idx="9867">
                  <c:v>0.49480000000000002</c:v>
                </c:pt>
                <c:pt idx="9868">
                  <c:v>9.7900000000000001E-2</c:v>
                </c:pt>
                <c:pt idx="9869">
                  <c:v>0.16669999999999999</c:v>
                </c:pt>
                <c:pt idx="9870">
                  <c:v>0.22470000000000001</c:v>
                </c:pt>
                <c:pt idx="9871">
                  <c:v>5.62E-2</c:v>
                </c:pt>
                <c:pt idx="9872">
                  <c:v>4.1200000000000001E-2</c:v>
                </c:pt>
                <c:pt idx="9873">
                  <c:v>0.16669999999999999</c:v>
                </c:pt>
                <c:pt idx="9874">
                  <c:v>8.8300000000000003E-2</c:v>
                </c:pt>
                <c:pt idx="9875">
                  <c:v>0.16669999999999999</c:v>
                </c:pt>
                <c:pt idx="9876">
                  <c:v>0.16669999999999999</c:v>
                </c:pt>
                <c:pt idx="9877">
                  <c:v>0.16669999999999999</c:v>
                </c:pt>
                <c:pt idx="9878">
                  <c:v>0.16669999999999999</c:v>
                </c:pt>
                <c:pt idx="9879">
                  <c:v>0.16669999999999999</c:v>
                </c:pt>
                <c:pt idx="9880">
                  <c:v>0.16669999999999999</c:v>
                </c:pt>
                <c:pt idx="9881">
                  <c:v>5.57E-2</c:v>
                </c:pt>
                <c:pt idx="9882">
                  <c:v>0.16669999999999999</c:v>
                </c:pt>
                <c:pt idx="9883">
                  <c:v>0.1835</c:v>
                </c:pt>
                <c:pt idx="9884">
                  <c:v>5.8799999999999998E-2</c:v>
                </c:pt>
                <c:pt idx="9885">
                  <c:v>0.33400000000000002</c:v>
                </c:pt>
                <c:pt idx="9886">
                  <c:v>8.2500000000000004E-2</c:v>
                </c:pt>
                <c:pt idx="9887">
                  <c:v>1.55E-2</c:v>
                </c:pt>
                <c:pt idx="9888">
                  <c:v>0.16669999999999999</c:v>
                </c:pt>
                <c:pt idx="9889">
                  <c:v>7.9699999999999993E-2</c:v>
                </c:pt>
                <c:pt idx="9890">
                  <c:v>1.1299999999999999E-2</c:v>
                </c:pt>
                <c:pt idx="9891">
                  <c:v>0.16669999999999999</c:v>
                </c:pt>
                <c:pt idx="9892">
                  <c:v>7.22E-2</c:v>
                </c:pt>
                <c:pt idx="9893">
                  <c:v>0.1474</c:v>
                </c:pt>
                <c:pt idx="9894">
                  <c:v>9.2799999999999994E-2</c:v>
                </c:pt>
                <c:pt idx="9895">
                  <c:v>2.47E-2</c:v>
                </c:pt>
                <c:pt idx="9896">
                  <c:v>0.16669999999999999</c:v>
                </c:pt>
                <c:pt idx="9897">
                  <c:v>0.16669999999999999</c:v>
                </c:pt>
                <c:pt idx="9898">
                  <c:v>0.16669999999999999</c:v>
                </c:pt>
                <c:pt idx="9899">
                  <c:v>9.2799999999999994E-2</c:v>
                </c:pt>
                <c:pt idx="9900">
                  <c:v>0.10100000000000001</c:v>
                </c:pt>
                <c:pt idx="9901">
                  <c:v>0.16669999999999999</c:v>
                </c:pt>
                <c:pt idx="9902">
                  <c:v>0.16669999999999999</c:v>
                </c:pt>
                <c:pt idx="9903">
                  <c:v>0.16669999999999999</c:v>
                </c:pt>
                <c:pt idx="9904">
                  <c:v>0.16669999999999999</c:v>
                </c:pt>
                <c:pt idx="9905">
                  <c:v>7.22E-2</c:v>
                </c:pt>
                <c:pt idx="9906">
                  <c:v>1.6500000000000001E-2</c:v>
                </c:pt>
                <c:pt idx="9907">
                  <c:v>0.16669999999999999</c:v>
                </c:pt>
                <c:pt idx="9908">
                  <c:v>2.9899999999999999E-2</c:v>
                </c:pt>
                <c:pt idx="9909">
                  <c:v>2.3699999999999999E-2</c:v>
                </c:pt>
                <c:pt idx="9910">
                  <c:v>9.2299999999999993E-2</c:v>
                </c:pt>
                <c:pt idx="9911">
                  <c:v>0.1227</c:v>
                </c:pt>
                <c:pt idx="9912">
                  <c:v>6.6000000000000003E-2</c:v>
                </c:pt>
                <c:pt idx="9913">
                  <c:v>8.2500000000000004E-2</c:v>
                </c:pt>
                <c:pt idx="9914">
                  <c:v>5.2600000000000001E-2</c:v>
                </c:pt>
                <c:pt idx="9915">
                  <c:v>0.1144</c:v>
                </c:pt>
                <c:pt idx="9916">
                  <c:v>2.47E-2</c:v>
                </c:pt>
                <c:pt idx="9917">
                  <c:v>0.16669999999999999</c:v>
                </c:pt>
                <c:pt idx="9918">
                  <c:v>0.16669999999999999</c:v>
                </c:pt>
                <c:pt idx="9919">
                  <c:v>0.16669999999999999</c:v>
                </c:pt>
                <c:pt idx="9920">
                  <c:v>6.08E-2</c:v>
                </c:pt>
                <c:pt idx="9921">
                  <c:v>0.16669999999999999</c:v>
                </c:pt>
                <c:pt idx="9922">
                  <c:v>0.16669999999999999</c:v>
                </c:pt>
                <c:pt idx="9923">
                  <c:v>0.16669999999999999</c:v>
                </c:pt>
                <c:pt idx="9924">
                  <c:v>0.16669999999999999</c:v>
                </c:pt>
                <c:pt idx="9925">
                  <c:v>8.2500000000000004E-2</c:v>
                </c:pt>
                <c:pt idx="9926">
                  <c:v>7.5300000000000006E-2</c:v>
                </c:pt>
                <c:pt idx="9927">
                  <c:v>0.1149</c:v>
                </c:pt>
                <c:pt idx="9928">
                  <c:v>0.16669999999999999</c:v>
                </c:pt>
                <c:pt idx="9929">
                  <c:v>0.16669999999999999</c:v>
                </c:pt>
                <c:pt idx="9930">
                  <c:v>1.5100000000000001E-2</c:v>
                </c:pt>
                <c:pt idx="9931">
                  <c:v>0.15570000000000001</c:v>
                </c:pt>
                <c:pt idx="9932">
                  <c:v>0.16669999999999999</c:v>
                </c:pt>
                <c:pt idx="9933">
                  <c:v>0.16669999999999999</c:v>
                </c:pt>
                <c:pt idx="9934">
                  <c:v>0.16669999999999999</c:v>
                </c:pt>
                <c:pt idx="9935">
                  <c:v>9.2799999999999994E-2</c:v>
                </c:pt>
                <c:pt idx="9936">
                  <c:v>0.16669999999999999</c:v>
                </c:pt>
                <c:pt idx="9937">
                  <c:v>0.16669999999999999</c:v>
                </c:pt>
                <c:pt idx="9938">
                  <c:v>0.16669999999999999</c:v>
                </c:pt>
                <c:pt idx="9939">
                  <c:v>5.8799999999999998E-2</c:v>
                </c:pt>
                <c:pt idx="9940">
                  <c:v>6.1999999999999998E-3</c:v>
                </c:pt>
                <c:pt idx="9941">
                  <c:v>0.16669999999999999</c:v>
                </c:pt>
                <c:pt idx="9942">
                  <c:v>0.3866</c:v>
                </c:pt>
                <c:pt idx="9943">
                  <c:v>0.1134</c:v>
                </c:pt>
                <c:pt idx="9944">
                  <c:v>7.22E-2</c:v>
                </c:pt>
                <c:pt idx="9945">
                  <c:v>0.1227</c:v>
                </c:pt>
                <c:pt idx="9946">
                  <c:v>0.16669999999999999</c:v>
                </c:pt>
                <c:pt idx="9947">
                  <c:v>0.2394</c:v>
                </c:pt>
                <c:pt idx="9948">
                  <c:v>0.16669999999999999</c:v>
                </c:pt>
                <c:pt idx="9949">
                  <c:v>0.1124</c:v>
                </c:pt>
                <c:pt idx="9950">
                  <c:v>0.16669999999999999</c:v>
                </c:pt>
                <c:pt idx="9951">
                  <c:v>0.2361</c:v>
                </c:pt>
                <c:pt idx="9952">
                  <c:v>0.16669999999999999</c:v>
                </c:pt>
                <c:pt idx="9953">
                  <c:v>0.16669999999999999</c:v>
                </c:pt>
                <c:pt idx="9954">
                  <c:v>0.1361</c:v>
                </c:pt>
                <c:pt idx="9955">
                  <c:v>0.38040000000000002</c:v>
                </c:pt>
                <c:pt idx="9956">
                  <c:v>0.16669999999999999</c:v>
                </c:pt>
                <c:pt idx="9957">
                  <c:v>0.16669999999999999</c:v>
                </c:pt>
                <c:pt idx="9958">
                  <c:v>0.16669999999999999</c:v>
                </c:pt>
                <c:pt idx="9959">
                  <c:v>0.16669999999999999</c:v>
                </c:pt>
                <c:pt idx="9960">
                  <c:v>0.13200000000000001</c:v>
                </c:pt>
                <c:pt idx="9961">
                  <c:v>0.16489999999999999</c:v>
                </c:pt>
                <c:pt idx="9962">
                  <c:v>0.1237</c:v>
                </c:pt>
                <c:pt idx="9963">
                  <c:v>0.16669999999999999</c:v>
                </c:pt>
                <c:pt idx="9964">
                  <c:v>0.16669999999999999</c:v>
                </c:pt>
                <c:pt idx="9965">
                  <c:v>7.22E-2</c:v>
                </c:pt>
                <c:pt idx="9966">
                  <c:v>7.22E-2</c:v>
                </c:pt>
                <c:pt idx="9967">
                  <c:v>6.1899999999999997E-2</c:v>
                </c:pt>
                <c:pt idx="9968">
                  <c:v>0.1278</c:v>
                </c:pt>
                <c:pt idx="9969">
                  <c:v>6.1899999999999997E-2</c:v>
                </c:pt>
                <c:pt idx="9970">
                  <c:v>0.16669999999999999</c:v>
                </c:pt>
                <c:pt idx="9971">
                  <c:v>0.1845</c:v>
                </c:pt>
                <c:pt idx="9972">
                  <c:v>7.4899999999999994E-2</c:v>
                </c:pt>
                <c:pt idx="9973">
                  <c:v>0.16669999999999999</c:v>
                </c:pt>
                <c:pt idx="9974">
                  <c:v>0.16669999999999999</c:v>
                </c:pt>
                <c:pt idx="9975">
                  <c:v>0.84019999999999995</c:v>
                </c:pt>
                <c:pt idx="9976">
                  <c:v>9.2799999999999994E-2</c:v>
                </c:pt>
                <c:pt idx="9977">
                  <c:v>7.5300000000000006E-2</c:v>
                </c:pt>
                <c:pt idx="9978">
                  <c:v>0.16669999999999999</c:v>
                </c:pt>
                <c:pt idx="9979">
                  <c:v>0.16669999999999999</c:v>
                </c:pt>
                <c:pt idx="9980">
                  <c:v>0.16669999999999999</c:v>
                </c:pt>
                <c:pt idx="9981">
                  <c:v>0.14949999999999999</c:v>
                </c:pt>
                <c:pt idx="9982">
                  <c:v>6.1899999999999997E-2</c:v>
                </c:pt>
                <c:pt idx="9983">
                  <c:v>0.16669999999999999</c:v>
                </c:pt>
                <c:pt idx="9984">
                  <c:v>0.1031</c:v>
                </c:pt>
                <c:pt idx="9985">
                  <c:v>0.16669999999999999</c:v>
                </c:pt>
                <c:pt idx="9986">
                  <c:v>0.15359999999999999</c:v>
                </c:pt>
                <c:pt idx="9987">
                  <c:v>0.16669999999999999</c:v>
                </c:pt>
                <c:pt idx="9988">
                  <c:v>8.6599999999999996E-2</c:v>
                </c:pt>
                <c:pt idx="9989">
                  <c:v>0.16669999999999999</c:v>
                </c:pt>
                <c:pt idx="9990">
                  <c:v>8.2000000000000007E-3</c:v>
                </c:pt>
                <c:pt idx="9991">
                  <c:v>0.16669999999999999</c:v>
                </c:pt>
                <c:pt idx="9992">
                  <c:v>0.11650000000000001</c:v>
                </c:pt>
                <c:pt idx="9993">
                  <c:v>7.4200000000000002E-2</c:v>
                </c:pt>
                <c:pt idx="9994">
                  <c:v>0.1845</c:v>
                </c:pt>
                <c:pt idx="9995">
                  <c:v>1.6299999999999999E-2</c:v>
                </c:pt>
                <c:pt idx="9996">
                  <c:v>0.16669999999999999</c:v>
                </c:pt>
                <c:pt idx="9997">
                  <c:v>0.16669999999999999</c:v>
                </c:pt>
                <c:pt idx="9998">
                  <c:v>0.16669999999999999</c:v>
                </c:pt>
                <c:pt idx="9999">
                  <c:v>0.16669999999999999</c:v>
                </c:pt>
                <c:pt idx="10000">
                  <c:v>0.16669999999999999</c:v>
                </c:pt>
                <c:pt idx="10001">
                  <c:v>0.16669999999999999</c:v>
                </c:pt>
                <c:pt idx="10002">
                  <c:v>0.2959</c:v>
                </c:pt>
                <c:pt idx="10003">
                  <c:v>0.16669999999999999</c:v>
                </c:pt>
                <c:pt idx="10004">
                  <c:v>0.16669999999999999</c:v>
                </c:pt>
                <c:pt idx="10005">
                  <c:v>1.24E-2</c:v>
                </c:pt>
                <c:pt idx="10006">
                  <c:v>0.16669999999999999</c:v>
                </c:pt>
                <c:pt idx="10007">
                  <c:v>0.16669999999999999</c:v>
                </c:pt>
                <c:pt idx="10008">
                  <c:v>8.2500000000000004E-2</c:v>
                </c:pt>
                <c:pt idx="10009">
                  <c:v>0.16669999999999999</c:v>
                </c:pt>
                <c:pt idx="10010">
                  <c:v>0.1474</c:v>
                </c:pt>
                <c:pt idx="10011">
                  <c:v>0.16669999999999999</c:v>
                </c:pt>
                <c:pt idx="10012">
                  <c:v>0.24179999999999999</c:v>
                </c:pt>
                <c:pt idx="10013">
                  <c:v>0.16669999999999999</c:v>
                </c:pt>
                <c:pt idx="10014">
                  <c:v>1.03E-2</c:v>
                </c:pt>
                <c:pt idx="10015">
                  <c:v>7.9399999999999998E-2</c:v>
                </c:pt>
                <c:pt idx="10016">
                  <c:v>0.16669999999999999</c:v>
                </c:pt>
                <c:pt idx="10017">
                  <c:v>6.3899999999999998E-2</c:v>
                </c:pt>
                <c:pt idx="10018">
                  <c:v>0.16669999999999999</c:v>
                </c:pt>
                <c:pt idx="10019">
                  <c:v>8.2500000000000004E-2</c:v>
                </c:pt>
                <c:pt idx="10020">
                  <c:v>0.16669999999999999</c:v>
                </c:pt>
                <c:pt idx="10021">
                  <c:v>0.1227</c:v>
                </c:pt>
                <c:pt idx="10022">
                  <c:v>0.16669999999999999</c:v>
                </c:pt>
                <c:pt idx="10023">
                  <c:v>0.16669999999999999</c:v>
                </c:pt>
                <c:pt idx="10024">
                  <c:v>0.14849999999999999</c:v>
                </c:pt>
                <c:pt idx="10025">
                  <c:v>0.16669999999999999</c:v>
                </c:pt>
                <c:pt idx="10026">
                  <c:v>0.16669999999999999</c:v>
                </c:pt>
                <c:pt idx="10027">
                  <c:v>0.1278</c:v>
                </c:pt>
                <c:pt idx="10028">
                  <c:v>0.1608</c:v>
                </c:pt>
                <c:pt idx="10029">
                  <c:v>8.2000000000000007E-3</c:v>
                </c:pt>
                <c:pt idx="10030">
                  <c:v>0.16669999999999999</c:v>
                </c:pt>
                <c:pt idx="10031">
                  <c:v>3.5099999999999999E-2</c:v>
                </c:pt>
                <c:pt idx="10032">
                  <c:v>9.5899999999999999E-2</c:v>
                </c:pt>
                <c:pt idx="10033">
                  <c:v>0.16669999999999999</c:v>
                </c:pt>
                <c:pt idx="10034">
                  <c:v>0.16669999999999999</c:v>
                </c:pt>
                <c:pt idx="10035">
                  <c:v>0.16669999999999999</c:v>
                </c:pt>
                <c:pt idx="10036">
                  <c:v>0.16669999999999999</c:v>
                </c:pt>
                <c:pt idx="10037">
                  <c:v>0.16669999999999999</c:v>
                </c:pt>
                <c:pt idx="10038">
                  <c:v>6.1899999999999997E-2</c:v>
                </c:pt>
                <c:pt idx="10039">
                  <c:v>0.16669999999999999</c:v>
                </c:pt>
                <c:pt idx="10040">
                  <c:v>7.7299999999999994E-2</c:v>
                </c:pt>
                <c:pt idx="10041">
                  <c:v>9.69E-2</c:v>
                </c:pt>
                <c:pt idx="10042">
                  <c:v>0.41339999999999999</c:v>
                </c:pt>
                <c:pt idx="10043">
                  <c:v>0.16669999999999999</c:v>
                </c:pt>
                <c:pt idx="10044">
                  <c:v>7.0800000000000002E-2</c:v>
                </c:pt>
                <c:pt idx="10045">
                  <c:v>0.54020000000000001</c:v>
                </c:pt>
                <c:pt idx="10046">
                  <c:v>8.9700000000000002E-2</c:v>
                </c:pt>
                <c:pt idx="10047">
                  <c:v>0.16669999999999999</c:v>
                </c:pt>
                <c:pt idx="10048">
                  <c:v>0.16669999999999999</c:v>
                </c:pt>
                <c:pt idx="10049">
                  <c:v>6.9099999999999995E-2</c:v>
                </c:pt>
                <c:pt idx="10050">
                  <c:v>0.16669999999999999</c:v>
                </c:pt>
                <c:pt idx="10051">
                  <c:v>0.16669999999999999</c:v>
                </c:pt>
                <c:pt idx="10052">
                  <c:v>6.1899999999999997E-2</c:v>
                </c:pt>
                <c:pt idx="10053">
                  <c:v>0.16669999999999999</c:v>
                </c:pt>
                <c:pt idx="10054">
                  <c:v>0.2351</c:v>
                </c:pt>
                <c:pt idx="10055">
                  <c:v>0.16669999999999999</c:v>
                </c:pt>
                <c:pt idx="10056">
                  <c:v>0.16669999999999999</c:v>
                </c:pt>
                <c:pt idx="10057">
                  <c:v>6.1899999999999997E-2</c:v>
                </c:pt>
                <c:pt idx="10058">
                  <c:v>6.1899999999999997E-2</c:v>
                </c:pt>
                <c:pt idx="10059">
                  <c:v>8.2500000000000004E-2</c:v>
                </c:pt>
                <c:pt idx="10060">
                  <c:v>1.24E-2</c:v>
                </c:pt>
                <c:pt idx="10061">
                  <c:v>0.2258</c:v>
                </c:pt>
                <c:pt idx="10062">
                  <c:v>0.16669999999999999</c:v>
                </c:pt>
                <c:pt idx="10063">
                  <c:v>0.14849999999999999</c:v>
                </c:pt>
                <c:pt idx="10064">
                  <c:v>4.1200000000000001E-2</c:v>
                </c:pt>
                <c:pt idx="10065">
                  <c:v>4.9500000000000002E-2</c:v>
                </c:pt>
                <c:pt idx="10066">
                  <c:v>7.3200000000000001E-2</c:v>
                </c:pt>
                <c:pt idx="10067">
                  <c:v>0.1113</c:v>
                </c:pt>
                <c:pt idx="10068">
                  <c:v>3.09E-2</c:v>
                </c:pt>
                <c:pt idx="10069">
                  <c:v>0.1216</c:v>
                </c:pt>
                <c:pt idx="10070">
                  <c:v>9.1800000000000007E-2</c:v>
                </c:pt>
                <c:pt idx="10071">
                  <c:v>4.1500000000000002E-2</c:v>
                </c:pt>
                <c:pt idx="10072">
                  <c:v>6.6400000000000001E-2</c:v>
                </c:pt>
                <c:pt idx="10073">
                  <c:v>0.16669999999999999</c:v>
                </c:pt>
                <c:pt idx="10074">
                  <c:v>0.16669999999999999</c:v>
                </c:pt>
                <c:pt idx="10075">
                  <c:v>0.22159999999999999</c:v>
                </c:pt>
                <c:pt idx="10076">
                  <c:v>0.16669999999999999</c:v>
                </c:pt>
                <c:pt idx="10077">
                  <c:v>0.16669999999999999</c:v>
                </c:pt>
                <c:pt idx="10078">
                  <c:v>8.0399999999999999E-2</c:v>
                </c:pt>
                <c:pt idx="10079">
                  <c:v>0.1031</c:v>
                </c:pt>
                <c:pt idx="10080">
                  <c:v>0.1237</c:v>
                </c:pt>
                <c:pt idx="10081">
                  <c:v>8.2000000000000007E-3</c:v>
                </c:pt>
                <c:pt idx="10082">
                  <c:v>0.16669999999999999</c:v>
                </c:pt>
                <c:pt idx="10083">
                  <c:v>0.16669999999999999</c:v>
                </c:pt>
                <c:pt idx="10084">
                  <c:v>0.26960000000000001</c:v>
                </c:pt>
                <c:pt idx="10085">
                  <c:v>0.16669999999999999</c:v>
                </c:pt>
                <c:pt idx="10086">
                  <c:v>0.16669999999999999</c:v>
                </c:pt>
                <c:pt idx="10087">
                  <c:v>0.1082</c:v>
                </c:pt>
                <c:pt idx="10088">
                  <c:v>5.9799999999999999E-2</c:v>
                </c:pt>
                <c:pt idx="10089">
                  <c:v>1.6500000000000001E-2</c:v>
                </c:pt>
                <c:pt idx="10090">
                  <c:v>0.1031</c:v>
                </c:pt>
                <c:pt idx="10091">
                  <c:v>6.1899999999999997E-2</c:v>
                </c:pt>
                <c:pt idx="10092">
                  <c:v>0.16669999999999999</c:v>
                </c:pt>
                <c:pt idx="10093">
                  <c:v>0.16669999999999999</c:v>
                </c:pt>
                <c:pt idx="10094">
                  <c:v>0.25569999999999998</c:v>
                </c:pt>
                <c:pt idx="10095">
                  <c:v>0.16669999999999999</c:v>
                </c:pt>
                <c:pt idx="10096">
                  <c:v>7.22E-2</c:v>
                </c:pt>
                <c:pt idx="10097">
                  <c:v>0.16669999999999999</c:v>
                </c:pt>
                <c:pt idx="10098">
                  <c:v>5.57E-2</c:v>
                </c:pt>
                <c:pt idx="10099">
                  <c:v>2.7799999999999998E-2</c:v>
                </c:pt>
                <c:pt idx="10100">
                  <c:v>1.6500000000000001E-2</c:v>
                </c:pt>
                <c:pt idx="10101">
                  <c:v>0.16669999999999999</c:v>
                </c:pt>
                <c:pt idx="10102">
                  <c:v>6.4899999999999999E-2</c:v>
                </c:pt>
                <c:pt idx="10103">
                  <c:v>0.16669999999999999</c:v>
                </c:pt>
                <c:pt idx="10104">
                  <c:v>0.16289999999999999</c:v>
                </c:pt>
                <c:pt idx="10105">
                  <c:v>0.16669999999999999</c:v>
                </c:pt>
                <c:pt idx="10106">
                  <c:v>0.16669999999999999</c:v>
                </c:pt>
                <c:pt idx="10107">
                  <c:v>0.12470000000000001</c:v>
                </c:pt>
                <c:pt idx="10108">
                  <c:v>7.22E-2</c:v>
                </c:pt>
                <c:pt idx="10109">
                  <c:v>0.16669999999999999</c:v>
                </c:pt>
                <c:pt idx="10110">
                  <c:v>0.16669999999999999</c:v>
                </c:pt>
                <c:pt idx="10111">
                  <c:v>9.9000000000000005E-2</c:v>
                </c:pt>
                <c:pt idx="10112">
                  <c:v>8.2500000000000004E-2</c:v>
                </c:pt>
                <c:pt idx="10113">
                  <c:v>0.16669999999999999</c:v>
                </c:pt>
                <c:pt idx="10114">
                  <c:v>0.16669999999999999</c:v>
                </c:pt>
                <c:pt idx="10115">
                  <c:v>3.7100000000000001E-2</c:v>
                </c:pt>
                <c:pt idx="10116">
                  <c:v>0.16669999999999999</c:v>
                </c:pt>
                <c:pt idx="10117">
                  <c:v>0.16669999999999999</c:v>
                </c:pt>
                <c:pt idx="10118">
                  <c:v>7.8399999999999997E-2</c:v>
                </c:pt>
                <c:pt idx="10119">
                  <c:v>0.22370000000000001</c:v>
                </c:pt>
                <c:pt idx="10120">
                  <c:v>0.16669999999999999</c:v>
                </c:pt>
                <c:pt idx="10121">
                  <c:v>0.16669999999999999</c:v>
                </c:pt>
                <c:pt idx="10122">
                  <c:v>0.16669999999999999</c:v>
                </c:pt>
                <c:pt idx="10123">
                  <c:v>0.16669999999999999</c:v>
                </c:pt>
                <c:pt idx="10124">
                  <c:v>0.14330000000000001</c:v>
                </c:pt>
                <c:pt idx="10125">
                  <c:v>0.1588</c:v>
                </c:pt>
                <c:pt idx="10126">
                  <c:v>7.22E-2</c:v>
                </c:pt>
                <c:pt idx="10127">
                  <c:v>0.16669999999999999</c:v>
                </c:pt>
                <c:pt idx="10128">
                  <c:v>0.16669999999999999</c:v>
                </c:pt>
                <c:pt idx="10129">
                  <c:v>0.16669999999999999</c:v>
                </c:pt>
                <c:pt idx="10130">
                  <c:v>6.1899999999999997E-2</c:v>
                </c:pt>
                <c:pt idx="10131">
                  <c:v>0.1113</c:v>
                </c:pt>
                <c:pt idx="10132">
                  <c:v>0.16669999999999999</c:v>
                </c:pt>
                <c:pt idx="10133">
                  <c:v>0.16669999999999999</c:v>
                </c:pt>
                <c:pt idx="10134">
                  <c:v>0.1948</c:v>
                </c:pt>
                <c:pt idx="10135">
                  <c:v>0.16669999999999999</c:v>
                </c:pt>
                <c:pt idx="10136">
                  <c:v>5.57E-2</c:v>
                </c:pt>
                <c:pt idx="10137">
                  <c:v>0.16669999999999999</c:v>
                </c:pt>
                <c:pt idx="10138">
                  <c:v>8.2500000000000004E-2</c:v>
                </c:pt>
                <c:pt idx="10139">
                  <c:v>0.1361</c:v>
                </c:pt>
                <c:pt idx="10140">
                  <c:v>0.16669999999999999</c:v>
                </c:pt>
                <c:pt idx="10141">
                  <c:v>0.16669999999999999</c:v>
                </c:pt>
                <c:pt idx="10142">
                  <c:v>0.18920000000000001</c:v>
                </c:pt>
                <c:pt idx="10143">
                  <c:v>0.16669999999999999</c:v>
                </c:pt>
                <c:pt idx="10144">
                  <c:v>2.1600000000000001E-2</c:v>
                </c:pt>
                <c:pt idx="10145">
                  <c:v>0.1031</c:v>
                </c:pt>
                <c:pt idx="10146">
                  <c:v>0.16669999999999999</c:v>
                </c:pt>
                <c:pt idx="10147">
                  <c:v>0.16669999999999999</c:v>
                </c:pt>
                <c:pt idx="10148">
                  <c:v>0.16669999999999999</c:v>
                </c:pt>
                <c:pt idx="10149">
                  <c:v>0.2969</c:v>
                </c:pt>
                <c:pt idx="10150">
                  <c:v>0.1227</c:v>
                </c:pt>
                <c:pt idx="10151">
                  <c:v>0.1232</c:v>
                </c:pt>
                <c:pt idx="10152">
                  <c:v>0.1227</c:v>
                </c:pt>
                <c:pt idx="10153">
                  <c:v>7.22E-2</c:v>
                </c:pt>
                <c:pt idx="10154">
                  <c:v>0.18759999999999999</c:v>
                </c:pt>
                <c:pt idx="10155">
                  <c:v>0.16669999999999999</c:v>
                </c:pt>
                <c:pt idx="10156">
                  <c:v>8.2500000000000004E-2</c:v>
                </c:pt>
                <c:pt idx="10157">
                  <c:v>9.0800000000000006E-2</c:v>
                </c:pt>
                <c:pt idx="10158">
                  <c:v>0.38350000000000001</c:v>
                </c:pt>
                <c:pt idx="10159">
                  <c:v>0.16669999999999999</c:v>
                </c:pt>
                <c:pt idx="10160">
                  <c:v>0.16669999999999999</c:v>
                </c:pt>
                <c:pt idx="10161">
                  <c:v>0</c:v>
                </c:pt>
                <c:pt idx="10162">
                  <c:v>0.222</c:v>
                </c:pt>
                <c:pt idx="10163">
                  <c:v>8.14E-2</c:v>
                </c:pt>
                <c:pt idx="10164">
                  <c:v>7.0099999999999996E-2</c:v>
                </c:pt>
                <c:pt idx="10165">
                  <c:v>0.21029999999999999</c:v>
                </c:pt>
                <c:pt idx="10166">
                  <c:v>8.2000000000000007E-3</c:v>
                </c:pt>
                <c:pt idx="10167">
                  <c:v>6.1899999999999997E-2</c:v>
                </c:pt>
                <c:pt idx="10168">
                  <c:v>0.50719999999999998</c:v>
                </c:pt>
                <c:pt idx="10169">
                  <c:v>0.16669999999999999</c:v>
                </c:pt>
                <c:pt idx="10170">
                  <c:v>0.16669999999999999</c:v>
                </c:pt>
                <c:pt idx="10171">
                  <c:v>5.2600000000000001E-2</c:v>
                </c:pt>
                <c:pt idx="10172">
                  <c:v>8.2500000000000004E-2</c:v>
                </c:pt>
                <c:pt idx="10173">
                  <c:v>0.16669999999999999</c:v>
                </c:pt>
                <c:pt idx="10174">
                  <c:v>0.1232</c:v>
                </c:pt>
                <c:pt idx="10175">
                  <c:v>0.16669999999999999</c:v>
                </c:pt>
                <c:pt idx="10176">
                  <c:v>0.16669999999999999</c:v>
                </c:pt>
                <c:pt idx="10177">
                  <c:v>0.2</c:v>
                </c:pt>
                <c:pt idx="10178">
                  <c:v>0.1031</c:v>
                </c:pt>
                <c:pt idx="10179">
                  <c:v>0.16669999999999999</c:v>
                </c:pt>
                <c:pt idx="10180">
                  <c:v>0.16669999999999999</c:v>
                </c:pt>
                <c:pt idx="10181">
                  <c:v>0.16669999999999999</c:v>
                </c:pt>
                <c:pt idx="10182">
                  <c:v>0.22270000000000001</c:v>
                </c:pt>
                <c:pt idx="10183">
                  <c:v>3.2000000000000001E-2</c:v>
                </c:pt>
                <c:pt idx="10184">
                  <c:v>0.16669999999999999</c:v>
                </c:pt>
                <c:pt idx="10185">
                  <c:v>0.16669999999999999</c:v>
                </c:pt>
                <c:pt idx="10186">
                  <c:v>0.16669999999999999</c:v>
                </c:pt>
                <c:pt idx="10187">
                  <c:v>0.16669999999999999</c:v>
                </c:pt>
                <c:pt idx="10188">
                  <c:v>0.16669999999999999</c:v>
                </c:pt>
                <c:pt idx="10189">
                  <c:v>0.16669999999999999</c:v>
                </c:pt>
                <c:pt idx="10190">
                  <c:v>0.16669999999999999</c:v>
                </c:pt>
                <c:pt idx="10191">
                  <c:v>0.16669999999999999</c:v>
                </c:pt>
                <c:pt idx="10192">
                  <c:v>9.8599999999999993E-2</c:v>
                </c:pt>
                <c:pt idx="10193">
                  <c:v>0.1371</c:v>
                </c:pt>
                <c:pt idx="10194">
                  <c:v>0.16669999999999999</c:v>
                </c:pt>
                <c:pt idx="10195">
                  <c:v>0.16669999999999999</c:v>
                </c:pt>
                <c:pt idx="10196">
                  <c:v>9.2799999999999994E-2</c:v>
                </c:pt>
                <c:pt idx="10197">
                  <c:v>0.28449999999999998</c:v>
                </c:pt>
                <c:pt idx="10198">
                  <c:v>0.16669999999999999</c:v>
                </c:pt>
                <c:pt idx="10199">
                  <c:v>8.2500000000000004E-2</c:v>
                </c:pt>
                <c:pt idx="10200">
                  <c:v>4.1000000000000003E-3</c:v>
                </c:pt>
                <c:pt idx="10201">
                  <c:v>0.39179999999999998</c:v>
                </c:pt>
                <c:pt idx="10202">
                  <c:v>0.13200000000000001</c:v>
                </c:pt>
                <c:pt idx="10203">
                  <c:v>0.26079999999999998</c:v>
                </c:pt>
                <c:pt idx="10204">
                  <c:v>0.16669999999999999</c:v>
                </c:pt>
                <c:pt idx="10205">
                  <c:v>6.2899999999999998E-2</c:v>
                </c:pt>
                <c:pt idx="10206">
                  <c:v>0.16669999999999999</c:v>
                </c:pt>
                <c:pt idx="10207">
                  <c:v>0.16669999999999999</c:v>
                </c:pt>
                <c:pt idx="10208">
                  <c:v>0.1268</c:v>
                </c:pt>
                <c:pt idx="10209">
                  <c:v>0.16669999999999999</c:v>
                </c:pt>
                <c:pt idx="10210">
                  <c:v>0.16669999999999999</c:v>
                </c:pt>
                <c:pt idx="10211">
                  <c:v>0.18479999999999999</c:v>
                </c:pt>
                <c:pt idx="10212">
                  <c:v>0.16669999999999999</c:v>
                </c:pt>
                <c:pt idx="10213">
                  <c:v>0.16669999999999999</c:v>
                </c:pt>
                <c:pt idx="10214">
                  <c:v>8.14E-2</c:v>
                </c:pt>
                <c:pt idx="10215">
                  <c:v>0.23810000000000001</c:v>
                </c:pt>
                <c:pt idx="10216">
                  <c:v>6.8000000000000005E-2</c:v>
                </c:pt>
                <c:pt idx="10217">
                  <c:v>0.16669999999999999</c:v>
                </c:pt>
                <c:pt idx="10218">
                  <c:v>0.16669999999999999</c:v>
                </c:pt>
                <c:pt idx="10219">
                  <c:v>0.14019999999999999</c:v>
                </c:pt>
                <c:pt idx="10220">
                  <c:v>5.57E-2</c:v>
                </c:pt>
                <c:pt idx="10221">
                  <c:v>0.16669999999999999</c:v>
                </c:pt>
                <c:pt idx="10222">
                  <c:v>0.14430000000000001</c:v>
                </c:pt>
                <c:pt idx="10223">
                  <c:v>5.4600000000000003E-2</c:v>
                </c:pt>
                <c:pt idx="10224">
                  <c:v>0.1237</c:v>
                </c:pt>
                <c:pt idx="10225">
                  <c:v>1.24E-2</c:v>
                </c:pt>
                <c:pt idx="10226">
                  <c:v>6.1999999999999998E-3</c:v>
                </c:pt>
                <c:pt idx="10227">
                  <c:v>8.6599999999999996E-2</c:v>
                </c:pt>
                <c:pt idx="10228">
                  <c:v>0.1134</c:v>
                </c:pt>
                <c:pt idx="10229">
                  <c:v>0.35670000000000002</c:v>
                </c:pt>
                <c:pt idx="10230">
                  <c:v>0.16669999999999999</c:v>
                </c:pt>
                <c:pt idx="10231">
                  <c:v>0.16669999999999999</c:v>
                </c:pt>
                <c:pt idx="10232">
                  <c:v>0.16669999999999999</c:v>
                </c:pt>
                <c:pt idx="10233">
                  <c:v>0.11749999999999999</c:v>
                </c:pt>
                <c:pt idx="10234">
                  <c:v>0.16669999999999999</c:v>
                </c:pt>
                <c:pt idx="10235">
                  <c:v>7.3200000000000001E-2</c:v>
                </c:pt>
                <c:pt idx="10236">
                  <c:v>0.1021</c:v>
                </c:pt>
                <c:pt idx="10237">
                  <c:v>7.0099999999999996E-2</c:v>
                </c:pt>
                <c:pt idx="10238">
                  <c:v>0.16489999999999999</c:v>
                </c:pt>
                <c:pt idx="10239">
                  <c:v>0.16669999999999999</c:v>
                </c:pt>
                <c:pt idx="10240">
                  <c:v>0.14430000000000001</c:v>
                </c:pt>
                <c:pt idx="10241">
                  <c:v>0.25879999999999997</c:v>
                </c:pt>
                <c:pt idx="10242">
                  <c:v>0.23400000000000001</c:v>
                </c:pt>
                <c:pt idx="10243">
                  <c:v>8.2500000000000004E-2</c:v>
                </c:pt>
                <c:pt idx="10244">
                  <c:v>8.2500000000000004E-2</c:v>
                </c:pt>
                <c:pt idx="10245">
                  <c:v>0.16669999999999999</c:v>
                </c:pt>
                <c:pt idx="10246">
                  <c:v>2.6800000000000001E-2</c:v>
                </c:pt>
                <c:pt idx="10247">
                  <c:v>0.17760000000000001</c:v>
                </c:pt>
                <c:pt idx="10248">
                  <c:v>0.19789999999999999</c:v>
                </c:pt>
                <c:pt idx="10249">
                  <c:v>0.16669999999999999</c:v>
                </c:pt>
                <c:pt idx="10250">
                  <c:v>0.16669999999999999</c:v>
                </c:pt>
                <c:pt idx="10251">
                  <c:v>4.9500000000000002E-2</c:v>
                </c:pt>
                <c:pt idx="10252">
                  <c:v>0.16669999999999999</c:v>
                </c:pt>
                <c:pt idx="10253">
                  <c:v>0.16669999999999999</c:v>
                </c:pt>
                <c:pt idx="10254">
                  <c:v>0.16669999999999999</c:v>
                </c:pt>
                <c:pt idx="10255">
                  <c:v>8.2500000000000004E-2</c:v>
                </c:pt>
                <c:pt idx="10256">
                  <c:v>0.16669999999999999</c:v>
                </c:pt>
                <c:pt idx="10257">
                  <c:v>0.16669999999999999</c:v>
                </c:pt>
                <c:pt idx="10258">
                  <c:v>0.16669999999999999</c:v>
                </c:pt>
                <c:pt idx="10259">
                  <c:v>0.1143</c:v>
                </c:pt>
                <c:pt idx="10260">
                  <c:v>9.0700000000000003E-2</c:v>
                </c:pt>
                <c:pt idx="10261">
                  <c:v>0.39589999999999997</c:v>
                </c:pt>
                <c:pt idx="10262">
                  <c:v>0.16669999999999999</c:v>
                </c:pt>
                <c:pt idx="10263">
                  <c:v>0.14849999999999999</c:v>
                </c:pt>
                <c:pt idx="10264">
                  <c:v>0.1113</c:v>
                </c:pt>
                <c:pt idx="10265">
                  <c:v>4.1000000000000003E-3</c:v>
                </c:pt>
                <c:pt idx="10266">
                  <c:v>8.2500000000000004E-2</c:v>
                </c:pt>
                <c:pt idx="10267">
                  <c:v>1.44E-2</c:v>
                </c:pt>
                <c:pt idx="10268">
                  <c:v>0.16669999999999999</c:v>
                </c:pt>
                <c:pt idx="10269">
                  <c:v>1.8599999999999998E-2</c:v>
                </c:pt>
                <c:pt idx="10270">
                  <c:v>0.16669999999999999</c:v>
                </c:pt>
                <c:pt idx="10271">
                  <c:v>0.16669999999999999</c:v>
                </c:pt>
                <c:pt idx="10272">
                  <c:v>7.7299999999999994E-2</c:v>
                </c:pt>
                <c:pt idx="10273">
                  <c:v>0.16669999999999999</c:v>
                </c:pt>
                <c:pt idx="10274">
                  <c:v>0.21240000000000001</c:v>
                </c:pt>
                <c:pt idx="10275">
                  <c:v>9.2799999999999994E-2</c:v>
                </c:pt>
                <c:pt idx="10276">
                  <c:v>0.16669999999999999</c:v>
                </c:pt>
                <c:pt idx="10277">
                  <c:v>8.2500000000000004E-2</c:v>
                </c:pt>
                <c:pt idx="10278">
                  <c:v>0.16669999999999999</c:v>
                </c:pt>
                <c:pt idx="10279">
                  <c:v>8.2000000000000007E-3</c:v>
                </c:pt>
                <c:pt idx="10280">
                  <c:v>2.0999999999999999E-3</c:v>
                </c:pt>
                <c:pt idx="10281">
                  <c:v>0.16669999999999999</c:v>
                </c:pt>
                <c:pt idx="10282">
                  <c:v>0.16669999999999999</c:v>
                </c:pt>
                <c:pt idx="10283">
                  <c:v>0.16189999999999999</c:v>
                </c:pt>
                <c:pt idx="10284">
                  <c:v>0.16669999999999999</c:v>
                </c:pt>
                <c:pt idx="10285">
                  <c:v>0.16669999999999999</c:v>
                </c:pt>
                <c:pt idx="10286">
                  <c:v>1.24E-2</c:v>
                </c:pt>
                <c:pt idx="10287">
                  <c:v>0.20100000000000001</c:v>
                </c:pt>
                <c:pt idx="10288">
                  <c:v>0.16669999999999999</c:v>
                </c:pt>
                <c:pt idx="10289">
                  <c:v>4.5400000000000003E-2</c:v>
                </c:pt>
                <c:pt idx="10290">
                  <c:v>6.7000000000000004E-2</c:v>
                </c:pt>
                <c:pt idx="10291">
                  <c:v>0.16669999999999999</c:v>
                </c:pt>
                <c:pt idx="10292">
                  <c:v>0.14849999999999999</c:v>
                </c:pt>
                <c:pt idx="10293">
                  <c:v>9.2999999999999992E-3</c:v>
                </c:pt>
                <c:pt idx="10294">
                  <c:v>7.22E-2</c:v>
                </c:pt>
                <c:pt idx="10295">
                  <c:v>0.11550000000000001</c:v>
                </c:pt>
                <c:pt idx="10296">
                  <c:v>0.2155</c:v>
                </c:pt>
                <c:pt idx="10297">
                  <c:v>4.5400000000000003E-2</c:v>
                </c:pt>
                <c:pt idx="10298">
                  <c:v>0.16669999999999999</c:v>
                </c:pt>
                <c:pt idx="10299">
                  <c:v>0.16669999999999999</c:v>
                </c:pt>
                <c:pt idx="10300">
                  <c:v>0.1237</c:v>
                </c:pt>
                <c:pt idx="10301">
                  <c:v>9.2799999999999994E-2</c:v>
                </c:pt>
                <c:pt idx="10302">
                  <c:v>2.0999999999999999E-3</c:v>
                </c:pt>
                <c:pt idx="10303">
                  <c:v>0.16669999999999999</c:v>
                </c:pt>
                <c:pt idx="10304">
                  <c:v>0.16669999999999999</c:v>
                </c:pt>
                <c:pt idx="10305">
                  <c:v>0.16669999999999999</c:v>
                </c:pt>
                <c:pt idx="10306">
                  <c:v>0.1031</c:v>
                </c:pt>
                <c:pt idx="10307">
                  <c:v>0.1031</c:v>
                </c:pt>
                <c:pt idx="10308">
                  <c:v>0.1041</c:v>
                </c:pt>
                <c:pt idx="10309">
                  <c:v>0.16669999999999999</c:v>
                </c:pt>
                <c:pt idx="10310">
                  <c:v>0.16669999999999999</c:v>
                </c:pt>
                <c:pt idx="10311">
                  <c:v>8.4500000000000006E-2</c:v>
                </c:pt>
                <c:pt idx="10312">
                  <c:v>0.16669999999999999</c:v>
                </c:pt>
                <c:pt idx="10313">
                  <c:v>4.3299999999999998E-2</c:v>
                </c:pt>
                <c:pt idx="10314">
                  <c:v>4.2299999999999997E-2</c:v>
                </c:pt>
                <c:pt idx="10315">
                  <c:v>0.16669999999999999</c:v>
                </c:pt>
                <c:pt idx="10316">
                  <c:v>0.16669999999999999</c:v>
                </c:pt>
                <c:pt idx="10317">
                  <c:v>8.0399999999999999E-2</c:v>
                </c:pt>
                <c:pt idx="10318">
                  <c:v>0.16669999999999999</c:v>
                </c:pt>
                <c:pt idx="10319">
                  <c:v>6.1899999999999997E-2</c:v>
                </c:pt>
                <c:pt idx="10320">
                  <c:v>0.16669999999999999</c:v>
                </c:pt>
                <c:pt idx="10321">
                  <c:v>0.16669999999999999</c:v>
                </c:pt>
                <c:pt idx="10322">
                  <c:v>0.16669999999999999</c:v>
                </c:pt>
                <c:pt idx="10323">
                  <c:v>0.16669999999999999</c:v>
                </c:pt>
                <c:pt idx="10324">
                  <c:v>0.21959999999999999</c:v>
                </c:pt>
                <c:pt idx="10325">
                  <c:v>0.16669999999999999</c:v>
                </c:pt>
                <c:pt idx="10326">
                  <c:v>0.25879999999999997</c:v>
                </c:pt>
                <c:pt idx="10327">
                  <c:v>8.2500000000000004E-2</c:v>
                </c:pt>
                <c:pt idx="10328">
                  <c:v>2.47E-2</c:v>
                </c:pt>
                <c:pt idx="10329">
                  <c:v>5.1499999999999997E-2</c:v>
                </c:pt>
                <c:pt idx="10330">
                  <c:v>0.16669999999999999</c:v>
                </c:pt>
                <c:pt idx="10331">
                  <c:v>9.4799999999999995E-2</c:v>
                </c:pt>
                <c:pt idx="10332">
                  <c:v>0.16669999999999999</c:v>
                </c:pt>
                <c:pt idx="10333">
                  <c:v>0.16669999999999999</c:v>
                </c:pt>
                <c:pt idx="10334">
                  <c:v>0.16669999999999999</c:v>
                </c:pt>
                <c:pt idx="10335">
                  <c:v>0.16669999999999999</c:v>
                </c:pt>
                <c:pt idx="10336">
                  <c:v>0.35980000000000001</c:v>
                </c:pt>
                <c:pt idx="10337">
                  <c:v>1.24E-2</c:v>
                </c:pt>
                <c:pt idx="10338">
                  <c:v>0.16669999999999999</c:v>
                </c:pt>
                <c:pt idx="10339">
                  <c:v>0.14069999999999999</c:v>
                </c:pt>
                <c:pt idx="10340">
                  <c:v>0.16669999999999999</c:v>
                </c:pt>
                <c:pt idx="10341">
                  <c:v>7.8399999999999997E-2</c:v>
                </c:pt>
                <c:pt idx="10342">
                  <c:v>0.17319999999999999</c:v>
                </c:pt>
                <c:pt idx="10343">
                  <c:v>0.16669999999999999</c:v>
                </c:pt>
                <c:pt idx="10344">
                  <c:v>0.16669999999999999</c:v>
                </c:pt>
                <c:pt idx="10345">
                  <c:v>6.7000000000000004E-2</c:v>
                </c:pt>
                <c:pt idx="10346">
                  <c:v>0.16669999999999999</c:v>
                </c:pt>
                <c:pt idx="10347">
                  <c:v>6.1899999999999997E-2</c:v>
                </c:pt>
                <c:pt idx="10348">
                  <c:v>0.16669999999999999</c:v>
                </c:pt>
                <c:pt idx="10349">
                  <c:v>0.1227</c:v>
                </c:pt>
                <c:pt idx="10350">
                  <c:v>0.16669999999999999</c:v>
                </c:pt>
                <c:pt idx="10351">
                  <c:v>0.16669999999999999</c:v>
                </c:pt>
                <c:pt idx="10352">
                  <c:v>7.22E-2</c:v>
                </c:pt>
                <c:pt idx="10353">
                  <c:v>0.2397</c:v>
                </c:pt>
                <c:pt idx="10354">
                  <c:v>3.7100000000000001E-2</c:v>
                </c:pt>
                <c:pt idx="10355">
                  <c:v>0.16669999999999999</c:v>
                </c:pt>
                <c:pt idx="10356">
                  <c:v>0.21959999999999999</c:v>
                </c:pt>
                <c:pt idx="10357">
                  <c:v>0.16669999999999999</c:v>
                </c:pt>
                <c:pt idx="10358">
                  <c:v>0.16669999999999999</c:v>
                </c:pt>
                <c:pt idx="10359">
                  <c:v>0.2485</c:v>
                </c:pt>
                <c:pt idx="10360">
                  <c:v>1.55E-2</c:v>
                </c:pt>
                <c:pt idx="10361">
                  <c:v>0.16669999999999999</c:v>
                </c:pt>
                <c:pt idx="10362">
                  <c:v>0.16669999999999999</c:v>
                </c:pt>
                <c:pt idx="10363">
                  <c:v>0.16669999999999999</c:v>
                </c:pt>
                <c:pt idx="10364">
                  <c:v>0.16669999999999999</c:v>
                </c:pt>
                <c:pt idx="10365">
                  <c:v>0.16669999999999999</c:v>
                </c:pt>
                <c:pt idx="10366">
                  <c:v>0.1113</c:v>
                </c:pt>
                <c:pt idx="10367">
                  <c:v>0.16669999999999999</c:v>
                </c:pt>
                <c:pt idx="10368">
                  <c:v>2.7799999999999998E-2</c:v>
                </c:pt>
                <c:pt idx="10369">
                  <c:v>6.2899999999999998E-2</c:v>
                </c:pt>
                <c:pt idx="10370">
                  <c:v>0.16669999999999999</c:v>
                </c:pt>
                <c:pt idx="10371">
                  <c:v>0.16669999999999999</c:v>
                </c:pt>
                <c:pt idx="10372">
                  <c:v>0.1031</c:v>
                </c:pt>
                <c:pt idx="10373">
                  <c:v>7.4200000000000002E-2</c:v>
                </c:pt>
                <c:pt idx="10374">
                  <c:v>2.2700000000000001E-2</c:v>
                </c:pt>
                <c:pt idx="10375">
                  <c:v>5.8799999999999998E-2</c:v>
                </c:pt>
                <c:pt idx="10376">
                  <c:v>6.1899999999999997E-2</c:v>
                </c:pt>
                <c:pt idx="10377">
                  <c:v>0.16669999999999999</c:v>
                </c:pt>
                <c:pt idx="10378">
                  <c:v>7.1099999999999997E-2</c:v>
                </c:pt>
                <c:pt idx="10379">
                  <c:v>0.16669999999999999</c:v>
                </c:pt>
                <c:pt idx="10380">
                  <c:v>0.16669999999999999</c:v>
                </c:pt>
                <c:pt idx="10381">
                  <c:v>0.16669999999999999</c:v>
                </c:pt>
                <c:pt idx="10382">
                  <c:v>0.16669999999999999</c:v>
                </c:pt>
                <c:pt idx="10383">
                  <c:v>0.24329999999999999</c:v>
                </c:pt>
                <c:pt idx="10384">
                  <c:v>2.7799999999999998E-2</c:v>
                </c:pt>
                <c:pt idx="10385">
                  <c:v>0.16669999999999999</c:v>
                </c:pt>
                <c:pt idx="10386">
                  <c:v>0.16669999999999999</c:v>
                </c:pt>
                <c:pt idx="10387">
                  <c:v>0.16669999999999999</c:v>
                </c:pt>
                <c:pt idx="10388">
                  <c:v>0.1227</c:v>
                </c:pt>
                <c:pt idx="10389">
                  <c:v>0.25769999999999998</c:v>
                </c:pt>
                <c:pt idx="10390">
                  <c:v>0.28760000000000002</c:v>
                </c:pt>
                <c:pt idx="10391">
                  <c:v>0.16669999999999999</c:v>
                </c:pt>
                <c:pt idx="10392">
                  <c:v>0.16669999999999999</c:v>
                </c:pt>
                <c:pt idx="10393">
                  <c:v>0.73680000000000001</c:v>
                </c:pt>
                <c:pt idx="10394">
                  <c:v>7.22E-2</c:v>
                </c:pt>
                <c:pt idx="10395">
                  <c:v>0.16489999999999999</c:v>
                </c:pt>
                <c:pt idx="10396">
                  <c:v>6.1899999999999997E-2</c:v>
                </c:pt>
                <c:pt idx="10397">
                  <c:v>0.16669999999999999</c:v>
                </c:pt>
                <c:pt idx="10398">
                  <c:v>8.2500000000000004E-2</c:v>
                </c:pt>
                <c:pt idx="10399">
                  <c:v>0.2041</c:v>
                </c:pt>
                <c:pt idx="10400">
                  <c:v>0.16669999999999999</c:v>
                </c:pt>
                <c:pt idx="10401">
                  <c:v>3.3000000000000002E-2</c:v>
                </c:pt>
                <c:pt idx="10402">
                  <c:v>0.16669999999999999</c:v>
                </c:pt>
                <c:pt idx="10403">
                  <c:v>0.16669999999999999</c:v>
                </c:pt>
                <c:pt idx="10404">
                  <c:v>8.2500000000000004E-2</c:v>
                </c:pt>
                <c:pt idx="10405">
                  <c:v>0.16669999999999999</c:v>
                </c:pt>
                <c:pt idx="10406">
                  <c:v>0.16669999999999999</c:v>
                </c:pt>
                <c:pt idx="10407">
                  <c:v>7.8399999999999997E-2</c:v>
                </c:pt>
                <c:pt idx="10408">
                  <c:v>0.16669999999999999</c:v>
                </c:pt>
                <c:pt idx="10409">
                  <c:v>0.16669999999999999</c:v>
                </c:pt>
                <c:pt idx="10410">
                  <c:v>0.12470000000000001</c:v>
                </c:pt>
                <c:pt idx="10411">
                  <c:v>0.1144</c:v>
                </c:pt>
                <c:pt idx="10412">
                  <c:v>0.16669999999999999</c:v>
                </c:pt>
                <c:pt idx="10413">
                  <c:v>0.16669999999999999</c:v>
                </c:pt>
                <c:pt idx="10414">
                  <c:v>0.26390000000000002</c:v>
                </c:pt>
                <c:pt idx="10415">
                  <c:v>6.1899999999999997E-2</c:v>
                </c:pt>
                <c:pt idx="10416">
                  <c:v>0.2268</c:v>
                </c:pt>
                <c:pt idx="10417">
                  <c:v>5.9799999999999999E-2</c:v>
                </c:pt>
                <c:pt idx="10418">
                  <c:v>6.1899999999999997E-2</c:v>
                </c:pt>
                <c:pt idx="10419">
                  <c:v>0.16669999999999999</c:v>
                </c:pt>
                <c:pt idx="10420">
                  <c:v>0.16669999999999999</c:v>
                </c:pt>
                <c:pt idx="10421">
                  <c:v>0.16669999999999999</c:v>
                </c:pt>
                <c:pt idx="10422">
                  <c:v>0.16669999999999999</c:v>
                </c:pt>
                <c:pt idx="10423">
                  <c:v>0.16669999999999999</c:v>
                </c:pt>
                <c:pt idx="10424">
                  <c:v>8.2000000000000007E-3</c:v>
                </c:pt>
                <c:pt idx="10425">
                  <c:v>0.16669999999999999</c:v>
                </c:pt>
                <c:pt idx="10426">
                  <c:v>2.01E-2</c:v>
                </c:pt>
                <c:pt idx="10427">
                  <c:v>6.2899999999999998E-2</c:v>
                </c:pt>
                <c:pt idx="10428">
                  <c:v>0.16669999999999999</c:v>
                </c:pt>
                <c:pt idx="10429">
                  <c:v>0.16669999999999999</c:v>
                </c:pt>
                <c:pt idx="10430">
                  <c:v>0.16669999999999999</c:v>
                </c:pt>
                <c:pt idx="10431">
                  <c:v>6.1899999999999997E-2</c:v>
                </c:pt>
                <c:pt idx="10432">
                  <c:v>0.13300000000000001</c:v>
                </c:pt>
                <c:pt idx="10433">
                  <c:v>8.2500000000000004E-2</c:v>
                </c:pt>
                <c:pt idx="10434">
                  <c:v>8.2500000000000004E-2</c:v>
                </c:pt>
                <c:pt idx="10435">
                  <c:v>0.16669999999999999</c:v>
                </c:pt>
                <c:pt idx="10436">
                  <c:v>8.2000000000000007E-3</c:v>
                </c:pt>
                <c:pt idx="10437">
                  <c:v>0.20669999999999999</c:v>
                </c:pt>
                <c:pt idx="10438">
                  <c:v>9.2799999999999994E-2</c:v>
                </c:pt>
                <c:pt idx="10439">
                  <c:v>0.16669999999999999</c:v>
                </c:pt>
                <c:pt idx="10440">
                  <c:v>8.5599999999999996E-2</c:v>
                </c:pt>
                <c:pt idx="10441">
                  <c:v>0.16669999999999999</c:v>
                </c:pt>
                <c:pt idx="10442">
                  <c:v>0.16669999999999999</c:v>
                </c:pt>
                <c:pt idx="10443">
                  <c:v>0.17319999999999999</c:v>
                </c:pt>
                <c:pt idx="10444">
                  <c:v>0.34739999999999999</c:v>
                </c:pt>
                <c:pt idx="10445">
                  <c:v>0.16669999999999999</c:v>
                </c:pt>
                <c:pt idx="10446">
                  <c:v>0.3639</c:v>
                </c:pt>
                <c:pt idx="10447">
                  <c:v>0.14330000000000001</c:v>
                </c:pt>
                <c:pt idx="10448">
                  <c:v>1E-3</c:v>
                </c:pt>
                <c:pt idx="10449">
                  <c:v>0.16669999999999999</c:v>
                </c:pt>
                <c:pt idx="10450">
                  <c:v>0.16669999999999999</c:v>
                </c:pt>
                <c:pt idx="10451">
                  <c:v>0.16669999999999999</c:v>
                </c:pt>
                <c:pt idx="10452">
                  <c:v>0.2165</c:v>
                </c:pt>
                <c:pt idx="10453">
                  <c:v>0.16669999999999999</c:v>
                </c:pt>
                <c:pt idx="10454">
                  <c:v>1.8599999999999998E-2</c:v>
                </c:pt>
                <c:pt idx="10455">
                  <c:v>0.16669999999999999</c:v>
                </c:pt>
                <c:pt idx="10456">
                  <c:v>0.16669999999999999</c:v>
                </c:pt>
                <c:pt idx="10457">
                  <c:v>7.22E-2</c:v>
                </c:pt>
                <c:pt idx="10458">
                  <c:v>0.16669999999999999</c:v>
                </c:pt>
                <c:pt idx="10459">
                  <c:v>0.22159999999999999</c:v>
                </c:pt>
                <c:pt idx="10460">
                  <c:v>0.16669999999999999</c:v>
                </c:pt>
                <c:pt idx="10461">
                  <c:v>4.1200000000000001E-2</c:v>
                </c:pt>
                <c:pt idx="10462">
                  <c:v>0.1237</c:v>
                </c:pt>
                <c:pt idx="10463">
                  <c:v>0.16669999999999999</c:v>
                </c:pt>
                <c:pt idx="10464">
                  <c:v>0.16669999999999999</c:v>
                </c:pt>
                <c:pt idx="10465">
                  <c:v>0.16669999999999999</c:v>
                </c:pt>
                <c:pt idx="10466">
                  <c:v>0.16669999999999999</c:v>
                </c:pt>
                <c:pt idx="10467">
                  <c:v>0.1031</c:v>
                </c:pt>
                <c:pt idx="10468">
                  <c:v>0.16669999999999999</c:v>
                </c:pt>
                <c:pt idx="10469">
                  <c:v>0.16669999999999999</c:v>
                </c:pt>
                <c:pt idx="10470">
                  <c:v>0.16669999999999999</c:v>
                </c:pt>
                <c:pt idx="10471">
                  <c:v>0.16669999999999999</c:v>
                </c:pt>
                <c:pt idx="10472">
                  <c:v>0.16669999999999999</c:v>
                </c:pt>
                <c:pt idx="10473">
                  <c:v>0.16669999999999999</c:v>
                </c:pt>
                <c:pt idx="10474">
                  <c:v>9.9000000000000005E-2</c:v>
                </c:pt>
                <c:pt idx="10475">
                  <c:v>8.2000000000000007E-3</c:v>
                </c:pt>
                <c:pt idx="10476">
                  <c:v>3.8100000000000002E-2</c:v>
                </c:pt>
                <c:pt idx="10477">
                  <c:v>8.2000000000000007E-3</c:v>
                </c:pt>
                <c:pt idx="10478">
                  <c:v>0.21959999999999999</c:v>
                </c:pt>
                <c:pt idx="10479">
                  <c:v>0.16669999999999999</c:v>
                </c:pt>
                <c:pt idx="10480">
                  <c:v>7.4200000000000002E-2</c:v>
                </c:pt>
                <c:pt idx="10481">
                  <c:v>0.16669999999999999</c:v>
                </c:pt>
                <c:pt idx="10482">
                  <c:v>0.16669999999999999</c:v>
                </c:pt>
                <c:pt idx="10483">
                  <c:v>0.16669999999999999</c:v>
                </c:pt>
                <c:pt idx="10484">
                  <c:v>0.14019999999999999</c:v>
                </c:pt>
                <c:pt idx="10485">
                  <c:v>7.22E-2</c:v>
                </c:pt>
                <c:pt idx="10486">
                  <c:v>5.67E-2</c:v>
                </c:pt>
                <c:pt idx="10487">
                  <c:v>4.1000000000000003E-3</c:v>
                </c:pt>
                <c:pt idx="10488">
                  <c:v>8.2000000000000007E-3</c:v>
                </c:pt>
                <c:pt idx="10489">
                  <c:v>0.16669999999999999</c:v>
                </c:pt>
                <c:pt idx="10490">
                  <c:v>0.16669999999999999</c:v>
                </c:pt>
                <c:pt idx="10491">
                  <c:v>0.16669999999999999</c:v>
                </c:pt>
                <c:pt idx="10492">
                  <c:v>0.16669999999999999</c:v>
                </c:pt>
                <c:pt idx="10493">
                  <c:v>0.35670000000000002</c:v>
                </c:pt>
                <c:pt idx="10494">
                  <c:v>0.16669999999999999</c:v>
                </c:pt>
                <c:pt idx="10495">
                  <c:v>0.16669999999999999</c:v>
                </c:pt>
                <c:pt idx="10496">
                  <c:v>0.15260000000000001</c:v>
                </c:pt>
                <c:pt idx="10497">
                  <c:v>0.14119999999999999</c:v>
                </c:pt>
                <c:pt idx="10498">
                  <c:v>1.24E-2</c:v>
                </c:pt>
                <c:pt idx="10499">
                  <c:v>0.13089999999999999</c:v>
                </c:pt>
                <c:pt idx="10500">
                  <c:v>8.4900000000000003E-2</c:v>
                </c:pt>
                <c:pt idx="10501">
                  <c:v>0.16669999999999999</c:v>
                </c:pt>
                <c:pt idx="10502">
                  <c:v>0.16669999999999999</c:v>
                </c:pt>
                <c:pt idx="10503">
                  <c:v>0.16669999999999999</c:v>
                </c:pt>
                <c:pt idx="10504">
                  <c:v>4.8500000000000001E-2</c:v>
                </c:pt>
                <c:pt idx="10505">
                  <c:v>0.16669999999999999</c:v>
                </c:pt>
                <c:pt idx="10506">
                  <c:v>0.1938</c:v>
                </c:pt>
                <c:pt idx="10507">
                  <c:v>0.16669999999999999</c:v>
                </c:pt>
                <c:pt idx="10508">
                  <c:v>0.1794</c:v>
                </c:pt>
                <c:pt idx="10509">
                  <c:v>0.16669999999999999</c:v>
                </c:pt>
                <c:pt idx="10510">
                  <c:v>0.16669999999999999</c:v>
                </c:pt>
                <c:pt idx="10511">
                  <c:v>0.16669999999999999</c:v>
                </c:pt>
                <c:pt idx="10512">
                  <c:v>7.22E-2</c:v>
                </c:pt>
                <c:pt idx="10513">
                  <c:v>0.16669999999999999</c:v>
                </c:pt>
                <c:pt idx="10514">
                  <c:v>0.16669999999999999</c:v>
                </c:pt>
                <c:pt idx="10515">
                  <c:v>4.1200000000000001E-2</c:v>
                </c:pt>
                <c:pt idx="10516">
                  <c:v>0.14330000000000001</c:v>
                </c:pt>
                <c:pt idx="10517">
                  <c:v>1.8599999999999998E-2</c:v>
                </c:pt>
                <c:pt idx="10518">
                  <c:v>0.16669999999999999</c:v>
                </c:pt>
                <c:pt idx="10519">
                  <c:v>0.16669999999999999</c:v>
                </c:pt>
                <c:pt idx="10520">
                  <c:v>2.47E-2</c:v>
                </c:pt>
                <c:pt idx="10521">
                  <c:v>0.16669999999999999</c:v>
                </c:pt>
                <c:pt idx="10522">
                  <c:v>0.16669999999999999</c:v>
                </c:pt>
                <c:pt idx="10523">
                  <c:v>0.16669999999999999</c:v>
                </c:pt>
                <c:pt idx="10524">
                  <c:v>0.1041</c:v>
                </c:pt>
                <c:pt idx="10525">
                  <c:v>7.22E-2</c:v>
                </c:pt>
                <c:pt idx="10526">
                  <c:v>5.0999999999999997E-2</c:v>
                </c:pt>
                <c:pt idx="10527">
                  <c:v>6.2899999999999998E-2</c:v>
                </c:pt>
                <c:pt idx="10528">
                  <c:v>0.16669999999999999</c:v>
                </c:pt>
                <c:pt idx="10529">
                  <c:v>0.16669999999999999</c:v>
                </c:pt>
                <c:pt idx="10530">
                  <c:v>0.16669999999999999</c:v>
                </c:pt>
                <c:pt idx="10531">
                  <c:v>0.16669999999999999</c:v>
                </c:pt>
                <c:pt idx="10532">
                  <c:v>0.16700000000000001</c:v>
                </c:pt>
                <c:pt idx="10533">
                  <c:v>1.06E-2</c:v>
                </c:pt>
                <c:pt idx="10534">
                  <c:v>0.16669999999999999</c:v>
                </c:pt>
                <c:pt idx="10535">
                  <c:v>0.16669999999999999</c:v>
                </c:pt>
                <c:pt idx="10536">
                  <c:v>1</c:v>
                </c:pt>
                <c:pt idx="10537">
                  <c:v>0.16669999999999999</c:v>
                </c:pt>
                <c:pt idx="10538">
                  <c:v>8.2500000000000004E-2</c:v>
                </c:pt>
                <c:pt idx="10539">
                  <c:v>0.16669999999999999</c:v>
                </c:pt>
                <c:pt idx="10540">
                  <c:v>0.16489999999999999</c:v>
                </c:pt>
                <c:pt idx="10541">
                  <c:v>0.14849999999999999</c:v>
                </c:pt>
                <c:pt idx="10542">
                  <c:v>6.3899999999999998E-2</c:v>
                </c:pt>
                <c:pt idx="10543">
                  <c:v>0.16669999999999999</c:v>
                </c:pt>
                <c:pt idx="10544">
                  <c:v>0.16669999999999999</c:v>
                </c:pt>
                <c:pt idx="10545">
                  <c:v>0.16669999999999999</c:v>
                </c:pt>
                <c:pt idx="10546">
                  <c:v>8.14E-2</c:v>
                </c:pt>
                <c:pt idx="10547">
                  <c:v>0.16669999999999999</c:v>
                </c:pt>
                <c:pt idx="10548">
                  <c:v>0.16669999999999999</c:v>
                </c:pt>
                <c:pt idx="10549">
                  <c:v>0.16669999999999999</c:v>
                </c:pt>
                <c:pt idx="10550">
                  <c:v>4.1200000000000001E-2</c:v>
                </c:pt>
                <c:pt idx="10551">
                  <c:v>0.16669999999999999</c:v>
                </c:pt>
                <c:pt idx="10552">
                  <c:v>4.1200000000000001E-2</c:v>
                </c:pt>
                <c:pt idx="10553">
                  <c:v>8.6599999999999996E-2</c:v>
                </c:pt>
                <c:pt idx="10554">
                  <c:v>0.16669999999999999</c:v>
                </c:pt>
                <c:pt idx="10555">
                  <c:v>6.1899999999999997E-2</c:v>
                </c:pt>
                <c:pt idx="10556">
                  <c:v>0.1691</c:v>
                </c:pt>
                <c:pt idx="10557">
                  <c:v>0.14949999999999999</c:v>
                </c:pt>
                <c:pt idx="10558">
                  <c:v>5.8799999999999998E-2</c:v>
                </c:pt>
                <c:pt idx="10559">
                  <c:v>0.16669999999999999</c:v>
                </c:pt>
                <c:pt idx="10560">
                  <c:v>0.1103</c:v>
                </c:pt>
                <c:pt idx="10561">
                  <c:v>0.16669999999999999</c:v>
                </c:pt>
                <c:pt idx="10562">
                  <c:v>0.16669999999999999</c:v>
                </c:pt>
                <c:pt idx="10563">
                  <c:v>8.48E-2</c:v>
                </c:pt>
                <c:pt idx="10564">
                  <c:v>0.16669999999999999</c:v>
                </c:pt>
                <c:pt idx="10565">
                  <c:v>0.16669999999999999</c:v>
                </c:pt>
                <c:pt idx="10566">
                  <c:v>0.16669999999999999</c:v>
                </c:pt>
                <c:pt idx="10567">
                  <c:v>1.6500000000000001E-2</c:v>
                </c:pt>
                <c:pt idx="10568">
                  <c:v>0.16669999999999999</c:v>
                </c:pt>
                <c:pt idx="10569">
                  <c:v>0.1113</c:v>
                </c:pt>
                <c:pt idx="10570">
                  <c:v>8.2500000000000004E-2</c:v>
                </c:pt>
                <c:pt idx="10571">
                  <c:v>2.7799999999999998E-2</c:v>
                </c:pt>
                <c:pt idx="10572">
                  <c:v>8.2500000000000004E-2</c:v>
                </c:pt>
                <c:pt idx="10573">
                  <c:v>0.16669999999999999</c:v>
                </c:pt>
                <c:pt idx="10574">
                  <c:v>0.1237</c:v>
                </c:pt>
                <c:pt idx="10575">
                  <c:v>0.16669999999999999</c:v>
                </c:pt>
                <c:pt idx="10576">
                  <c:v>0.16669999999999999</c:v>
                </c:pt>
                <c:pt idx="10577">
                  <c:v>0.16669999999999999</c:v>
                </c:pt>
                <c:pt idx="10578">
                  <c:v>0.16669999999999999</c:v>
                </c:pt>
                <c:pt idx="10579">
                  <c:v>0.16669999999999999</c:v>
                </c:pt>
                <c:pt idx="10580">
                  <c:v>0.1031</c:v>
                </c:pt>
                <c:pt idx="10581">
                  <c:v>6.9099999999999995E-2</c:v>
                </c:pt>
                <c:pt idx="10582">
                  <c:v>8.8700000000000001E-2</c:v>
                </c:pt>
                <c:pt idx="10583">
                  <c:v>0.16669999999999999</c:v>
                </c:pt>
                <c:pt idx="10584">
                  <c:v>0.1237</c:v>
                </c:pt>
                <c:pt idx="10585">
                  <c:v>0.16669999999999999</c:v>
                </c:pt>
                <c:pt idx="10586">
                  <c:v>8.14E-2</c:v>
                </c:pt>
                <c:pt idx="10587">
                  <c:v>6.1899999999999997E-2</c:v>
                </c:pt>
                <c:pt idx="10588">
                  <c:v>0.16669999999999999</c:v>
                </c:pt>
                <c:pt idx="10589">
                  <c:v>3.3000000000000002E-2</c:v>
                </c:pt>
                <c:pt idx="10590">
                  <c:v>0.16669999999999999</c:v>
                </c:pt>
                <c:pt idx="10591">
                  <c:v>0.16669999999999999</c:v>
                </c:pt>
                <c:pt idx="10592">
                  <c:v>6.1899999999999997E-2</c:v>
                </c:pt>
                <c:pt idx="10593">
                  <c:v>0.22270000000000001</c:v>
                </c:pt>
                <c:pt idx="10594">
                  <c:v>0.1938</c:v>
                </c:pt>
                <c:pt idx="10595">
                  <c:v>0.16669999999999999</c:v>
                </c:pt>
                <c:pt idx="10596">
                  <c:v>5.7700000000000001E-2</c:v>
                </c:pt>
                <c:pt idx="10597">
                  <c:v>0.16669999999999999</c:v>
                </c:pt>
                <c:pt idx="10598">
                  <c:v>1.6500000000000001E-2</c:v>
                </c:pt>
                <c:pt idx="10599">
                  <c:v>0.16669999999999999</c:v>
                </c:pt>
                <c:pt idx="10600">
                  <c:v>0.1091</c:v>
                </c:pt>
                <c:pt idx="10601">
                  <c:v>0.16669999999999999</c:v>
                </c:pt>
                <c:pt idx="10602">
                  <c:v>0.16669999999999999</c:v>
                </c:pt>
                <c:pt idx="10603">
                  <c:v>0.17219999999999999</c:v>
                </c:pt>
                <c:pt idx="10604">
                  <c:v>0.16669999999999999</c:v>
                </c:pt>
                <c:pt idx="10605">
                  <c:v>6.7000000000000004E-2</c:v>
                </c:pt>
                <c:pt idx="10606">
                  <c:v>0.16669999999999999</c:v>
                </c:pt>
                <c:pt idx="10607">
                  <c:v>0.16669999999999999</c:v>
                </c:pt>
                <c:pt idx="10608">
                  <c:v>0.16669999999999999</c:v>
                </c:pt>
                <c:pt idx="10609">
                  <c:v>3.7100000000000001E-2</c:v>
                </c:pt>
                <c:pt idx="10610">
                  <c:v>7.8399999999999997E-2</c:v>
                </c:pt>
                <c:pt idx="10611">
                  <c:v>0.38969999999999999</c:v>
                </c:pt>
                <c:pt idx="10612">
                  <c:v>0.16669999999999999</c:v>
                </c:pt>
                <c:pt idx="10613">
                  <c:v>7.22E-2</c:v>
                </c:pt>
                <c:pt idx="10614">
                  <c:v>8.0399999999999999E-2</c:v>
                </c:pt>
                <c:pt idx="10615">
                  <c:v>0.16669999999999999</c:v>
                </c:pt>
                <c:pt idx="10616">
                  <c:v>0.16669999999999999</c:v>
                </c:pt>
                <c:pt idx="10617">
                  <c:v>0.16669999999999999</c:v>
                </c:pt>
                <c:pt idx="10618">
                  <c:v>0.16669999999999999</c:v>
                </c:pt>
                <c:pt idx="10619">
                  <c:v>5.67E-2</c:v>
                </c:pt>
                <c:pt idx="10620">
                  <c:v>0.16669999999999999</c:v>
                </c:pt>
                <c:pt idx="10621">
                  <c:v>0.16669999999999999</c:v>
                </c:pt>
                <c:pt idx="10622">
                  <c:v>0.16669999999999999</c:v>
                </c:pt>
                <c:pt idx="10623">
                  <c:v>0.16669999999999999</c:v>
                </c:pt>
                <c:pt idx="10624">
                  <c:v>0.1227</c:v>
                </c:pt>
                <c:pt idx="10625">
                  <c:v>0.16669999999999999</c:v>
                </c:pt>
                <c:pt idx="10626">
                  <c:v>0.17530000000000001</c:v>
                </c:pt>
                <c:pt idx="10627">
                  <c:v>0.1113</c:v>
                </c:pt>
                <c:pt idx="10628">
                  <c:v>0.16669999999999999</c:v>
                </c:pt>
                <c:pt idx="10629">
                  <c:v>7.0099999999999996E-2</c:v>
                </c:pt>
                <c:pt idx="10630">
                  <c:v>0.14949999999999999</c:v>
                </c:pt>
                <c:pt idx="10631">
                  <c:v>8.2500000000000004E-2</c:v>
                </c:pt>
                <c:pt idx="10632">
                  <c:v>0.16669999999999999</c:v>
                </c:pt>
                <c:pt idx="10633">
                  <c:v>2.06E-2</c:v>
                </c:pt>
                <c:pt idx="10634">
                  <c:v>0.16669999999999999</c:v>
                </c:pt>
                <c:pt idx="10635">
                  <c:v>7.5600000000000001E-2</c:v>
                </c:pt>
                <c:pt idx="10636">
                  <c:v>0.1113</c:v>
                </c:pt>
                <c:pt idx="10637">
                  <c:v>6.1899999999999997E-2</c:v>
                </c:pt>
                <c:pt idx="10638">
                  <c:v>4.6399999999999997E-2</c:v>
                </c:pt>
                <c:pt idx="10639">
                  <c:v>0.14599999999999999</c:v>
                </c:pt>
                <c:pt idx="10640">
                  <c:v>9.0700000000000003E-2</c:v>
                </c:pt>
                <c:pt idx="10641">
                  <c:v>0.16669999999999999</c:v>
                </c:pt>
                <c:pt idx="10642">
                  <c:v>0.16669999999999999</c:v>
                </c:pt>
                <c:pt idx="10643">
                  <c:v>0.16669999999999999</c:v>
                </c:pt>
                <c:pt idx="10644">
                  <c:v>6.1899999999999997E-2</c:v>
                </c:pt>
                <c:pt idx="10645">
                  <c:v>5.7700000000000001E-2</c:v>
                </c:pt>
                <c:pt idx="10646">
                  <c:v>0.1031</c:v>
                </c:pt>
                <c:pt idx="10647">
                  <c:v>0.16669999999999999</c:v>
                </c:pt>
                <c:pt idx="10648">
                  <c:v>0.16669999999999999</c:v>
                </c:pt>
                <c:pt idx="10649">
                  <c:v>2.47E-2</c:v>
                </c:pt>
                <c:pt idx="10650">
                  <c:v>0.16669999999999999</c:v>
                </c:pt>
                <c:pt idx="10651">
                  <c:v>0.16669999999999999</c:v>
                </c:pt>
                <c:pt idx="10652">
                  <c:v>0.16669999999999999</c:v>
                </c:pt>
                <c:pt idx="10653">
                  <c:v>0.16669999999999999</c:v>
                </c:pt>
                <c:pt idx="10654">
                  <c:v>0.16669999999999999</c:v>
                </c:pt>
                <c:pt idx="10655">
                  <c:v>0.16669999999999999</c:v>
                </c:pt>
                <c:pt idx="10656">
                  <c:v>8.14E-2</c:v>
                </c:pt>
                <c:pt idx="10657">
                  <c:v>0.16669999999999999</c:v>
                </c:pt>
                <c:pt idx="10658">
                  <c:v>0.16669999999999999</c:v>
                </c:pt>
                <c:pt idx="10659">
                  <c:v>9.2799999999999994E-2</c:v>
                </c:pt>
                <c:pt idx="10660">
                  <c:v>7.7299999999999994E-2</c:v>
                </c:pt>
                <c:pt idx="10661">
                  <c:v>0.14430000000000001</c:v>
                </c:pt>
                <c:pt idx="10662">
                  <c:v>0.16669999999999999</c:v>
                </c:pt>
                <c:pt idx="10663">
                  <c:v>0.16669999999999999</c:v>
                </c:pt>
                <c:pt idx="10664">
                  <c:v>7.1999999999999998E-3</c:v>
                </c:pt>
                <c:pt idx="10665">
                  <c:v>0.1113</c:v>
                </c:pt>
                <c:pt idx="10666">
                  <c:v>0.15359999999999999</c:v>
                </c:pt>
                <c:pt idx="10667">
                  <c:v>0.16669999999999999</c:v>
                </c:pt>
                <c:pt idx="10668">
                  <c:v>0.16669999999999999</c:v>
                </c:pt>
                <c:pt idx="10669">
                  <c:v>0.13300000000000001</c:v>
                </c:pt>
                <c:pt idx="10670">
                  <c:v>9.2799999999999994E-2</c:v>
                </c:pt>
                <c:pt idx="10671">
                  <c:v>0.16669999999999999</c:v>
                </c:pt>
                <c:pt idx="10672">
                  <c:v>0.16669999999999999</c:v>
                </c:pt>
                <c:pt idx="10673">
                  <c:v>8.2500000000000004E-2</c:v>
                </c:pt>
                <c:pt idx="10674">
                  <c:v>0.25359999999999999</c:v>
                </c:pt>
                <c:pt idx="10675">
                  <c:v>0.16669999999999999</c:v>
                </c:pt>
                <c:pt idx="10676">
                  <c:v>0.29380000000000001</c:v>
                </c:pt>
                <c:pt idx="10677">
                  <c:v>8.2500000000000004E-2</c:v>
                </c:pt>
                <c:pt idx="10678">
                  <c:v>0.16669999999999999</c:v>
                </c:pt>
                <c:pt idx="10679">
                  <c:v>0.16669999999999999</c:v>
                </c:pt>
                <c:pt idx="10680">
                  <c:v>2.7799999999999998E-2</c:v>
                </c:pt>
                <c:pt idx="10681">
                  <c:v>3.4000000000000002E-2</c:v>
                </c:pt>
                <c:pt idx="10682">
                  <c:v>0.33510000000000001</c:v>
                </c:pt>
                <c:pt idx="10683">
                  <c:v>6.6000000000000003E-2</c:v>
                </c:pt>
                <c:pt idx="10684">
                  <c:v>0.16669999999999999</c:v>
                </c:pt>
                <c:pt idx="10685">
                  <c:v>0.16669999999999999</c:v>
                </c:pt>
                <c:pt idx="10686">
                  <c:v>0.16669999999999999</c:v>
                </c:pt>
                <c:pt idx="10687">
                  <c:v>8.4000000000000005E-2</c:v>
                </c:pt>
                <c:pt idx="10688">
                  <c:v>0.24540000000000001</c:v>
                </c:pt>
                <c:pt idx="10689">
                  <c:v>0.16669999999999999</c:v>
                </c:pt>
                <c:pt idx="10690">
                  <c:v>1E-3</c:v>
                </c:pt>
                <c:pt idx="10691">
                  <c:v>0.16669999999999999</c:v>
                </c:pt>
                <c:pt idx="10692">
                  <c:v>0.16669999999999999</c:v>
                </c:pt>
                <c:pt idx="10693">
                  <c:v>7.1999999999999998E-3</c:v>
                </c:pt>
                <c:pt idx="10694">
                  <c:v>7.1099999999999997E-2</c:v>
                </c:pt>
                <c:pt idx="10695">
                  <c:v>0.16669999999999999</c:v>
                </c:pt>
                <c:pt idx="10696">
                  <c:v>0.16669999999999999</c:v>
                </c:pt>
                <c:pt idx="10697">
                  <c:v>4.3299999999999998E-2</c:v>
                </c:pt>
                <c:pt idx="10698">
                  <c:v>0.16669999999999999</c:v>
                </c:pt>
                <c:pt idx="10699">
                  <c:v>7.9399999999999998E-2</c:v>
                </c:pt>
                <c:pt idx="10700">
                  <c:v>0.16669999999999999</c:v>
                </c:pt>
                <c:pt idx="10701">
                  <c:v>0.16669999999999999</c:v>
                </c:pt>
                <c:pt idx="10702">
                  <c:v>0.1074</c:v>
                </c:pt>
                <c:pt idx="10703">
                  <c:v>2.2700000000000001E-2</c:v>
                </c:pt>
                <c:pt idx="10704">
                  <c:v>4.9500000000000002E-2</c:v>
                </c:pt>
                <c:pt idx="10705">
                  <c:v>1.1299999999999999E-2</c:v>
                </c:pt>
                <c:pt idx="10706">
                  <c:v>0.16669999999999999</c:v>
                </c:pt>
                <c:pt idx="10707">
                  <c:v>8.2000000000000007E-3</c:v>
                </c:pt>
                <c:pt idx="10708">
                  <c:v>0.18559999999999999</c:v>
                </c:pt>
                <c:pt idx="10709">
                  <c:v>0.16669999999999999</c:v>
                </c:pt>
                <c:pt idx="10710">
                  <c:v>6.6000000000000003E-2</c:v>
                </c:pt>
                <c:pt idx="10711">
                  <c:v>0.16669999999999999</c:v>
                </c:pt>
                <c:pt idx="10712">
                  <c:v>0.16669999999999999</c:v>
                </c:pt>
                <c:pt idx="10713">
                  <c:v>0.16669999999999999</c:v>
                </c:pt>
                <c:pt idx="10714">
                  <c:v>0.16669999999999999</c:v>
                </c:pt>
                <c:pt idx="10715">
                  <c:v>0.16669999999999999</c:v>
                </c:pt>
                <c:pt idx="10716">
                  <c:v>0.16669999999999999</c:v>
                </c:pt>
                <c:pt idx="10717">
                  <c:v>8.14E-2</c:v>
                </c:pt>
                <c:pt idx="10718">
                  <c:v>9.2799999999999994E-2</c:v>
                </c:pt>
                <c:pt idx="10719">
                  <c:v>0.1268</c:v>
                </c:pt>
                <c:pt idx="10720">
                  <c:v>0.16669999999999999</c:v>
                </c:pt>
                <c:pt idx="10721">
                  <c:v>0.16669999999999999</c:v>
                </c:pt>
                <c:pt idx="10722">
                  <c:v>0.29070000000000001</c:v>
                </c:pt>
                <c:pt idx="10723">
                  <c:v>0.15640000000000001</c:v>
                </c:pt>
                <c:pt idx="10724">
                  <c:v>0.16669999999999999</c:v>
                </c:pt>
                <c:pt idx="10725">
                  <c:v>0.16669999999999999</c:v>
                </c:pt>
                <c:pt idx="10726">
                  <c:v>0.1082</c:v>
                </c:pt>
                <c:pt idx="10727">
                  <c:v>0.16669999999999999</c:v>
                </c:pt>
                <c:pt idx="10728">
                  <c:v>1.03E-2</c:v>
                </c:pt>
                <c:pt idx="10729">
                  <c:v>0.16669999999999999</c:v>
                </c:pt>
                <c:pt idx="10730">
                  <c:v>0.20619999999999999</c:v>
                </c:pt>
                <c:pt idx="10731">
                  <c:v>8.2000000000000007E-3</c:v>
                </c:pt>
                <c:pt idx="10732">
                  <c:v>6.1899999999999997E-2</c:v>
                </c:pt>
                <c:pt idx="10733">
                  <c:v>6.1899999999999997E-2</c:v>
                </c:pt>
                <c:pt idx="10734">
                  <c:v>0.16669999999999999</c:v>
                </c:pt>
                <c:pt idx="10735">
                  <c:v>0.16669999999999999</c:v>
                </c:pt>
                <c:pt idx="10736">
                  <c:v>0.16669999999999999</c:v>
                </c:pt>
                <c:pt idx="10737">
                  <c:v>0.16669999999999999</c:v>
                </c:pt>
                <c:pt idx="10738">
                  <c:v>3.7100000000000001E-2</c:v>
                </c:pt>
                <c:pt idx="10739">
                  <c:v>9.5899999999999999E-2</c:v>
                </c:pt>
                <c:pt idx="10740">
                  <c:v>0.16669999999999999</c:v>
                </c:pt>
                <c:pt idx="10741">
                  <c:v>1.7500000000000002E-2</c:v>
                </c:pt>
                <c:pt idx="10742">
                  <c:v>0.16669999999999999</c:v>
                </c:pt>
                <c:pt idx="10743">
                  <c:v>0.1646</c:v>
                </c:pt>
                <c:pt idx="10744">
                  <c:v>0.2969</c:v>
                </c:pt>
                <c:pt idx="10745">
                  <c:v>0.16669999999999999</c:v>
                </c:pt>
                <c:pt idx="10746">
                  <c:v>0.16669999999999999</c:v>
                </c:pt>
                <c:pt idx="10747">
                  <c:v>0.16669999999999999</c:v>
                </c:pt>
                <c:pt idx="10748">
                  <c:v>0.16669999999999999</c:v>
                </c:pt>
                <c:pt idx="10749">
                  <c:v>0.16669999999999999</c:v>
                </c:pt>
                <c:pt idx="10750">
                  <c:v>0.16669999999999999</c:v>
                </c:pt>
                <c:pt idx="10751">
                  <c:v>6.6000000000000003E-2</c:v>
                </c:pt>
                <c:pt idx="10752">
                  <c:v>0.25359999999999999</c:v>
                </c:pt>
                <c:pt idx="10753">
                  <c:v>0.2041</c:v>
                </c:pt>
                <c:pt idx="10754">
                  <c:v>0.1794</c:v>
                </c:pt>
                <c:pt idx="10755">
                  <c:v>5.57E-2</c:v>
                </c:pt>
                <c:pt idx="10756">
                  <c:v>8.2500000000000004E-2</c:v>
                </c:pt>
                <c:pt idx="10757">
                  <c:v>0.16669999999999999</c:v>
                </c:pt>
                <c:pt idx="10758">
                  <c:v>9.2799999999999994E-2</c:v>
                </c:pt>
                <c:pt idx="10759">
                  <c:v>9.2799999999999994E-2</c:v>
                </c:pt>
                <c:pt idx="10760">
                  <c:v>0.16669999999999999</c:v>
                </c:pt>
                <c:pt idx="10761">
                  <c:v>2.6800000000000001E-2</c:v>
                </c:pt>
                <c:pt idx="10762">
                  <c:v>0.16669999999999999</c:v>
                </c:pt>
                <c:pt idx="10763">
                  <c:v>0.37109999999999999</c:v>
                </c:pt>
                <c:pt idx="10764">
                  <c:v>0.16669999999999999</c:v>
                </c:pt>
                <c:pt idx="10765">
                  <c:v>0.16669999999999999</c:v>
                </c:pt>
                <c:pt idx="10766">
                  <c:v>6.1899999999999997E-2</c:v>
                </c:pt>
                <c:pt idx="10767">
                  <c:v>0.1031</c:v>
                </c:pt>
                <c:pt idx="10768">
                  <c:v>8.0399999999999999E-2</c:v>
                </c:pt>
                <c:pt idx="10769">
                  <c:v>0.16669999999999999</c:v>
                </c:pt>
                <c:pt idx="10770">
                  <c:v>0.16669999999999999</c:v>
                </c:pt>
                <c:pt idx="10771">
                  <c:v>0.16669999999999999</c:v>
                </c:pt>
                <c:pt idx="10772">
                  <c:v>0.16669999999999999</c:v>
                </c:pt>
                <c:pt idx="10773">
                  <c:v>0.16669999999999999</c:v>
                </c:pt>
                <c:pt idx="10774">
                  <c:v>0.16669999999999999</c:v>
                </c:pt>
                <c:pt idx="10775">
                  <c:v>6.8000000000000005E-2</c:v>
                </c:pt>
                <c:pt idx="10776">
                  <c:v>0.16669999999999999</c:v>
                </c:pt>
                <c:pt idx="10777">
                  <c:v>0.23300000000000001</c:v>
                </c:pt>
                <c:pt idx="10778">
                  <c:v>0.16669999999999999</c:v>
                </c:pt>
                <c:pt idx="10779">
                  <c:v>0.16669999999999999</c:v>
                </c:pt>
                <c:pt idx="10780">
                  <c:v>0.16669999999999999</c:v>
                </c:pt>
                <c:pt idx="10781">
                  <c:v>0.16669999999999999</c:v>
                </c:pt>
                <c:pt idx="10782">
                  <c:v>6.6000000000000003E-2</c:v>
                </c:pt>
                <c:pt idx="10783">
                  <c:v>8.0399999999999999E-2</c:v>
                </c:pt>
                <c:pt idx="10784">
                  <c:v>4.07E-2</c:v>
                </c:pt>
                <c:pt idx="10785">
                  <c:v>0.1021</c:v>
                </c:pt>
                <c:pt idx="10786">
                  <c:v>0.16669999999999999</c:v>
                </c:pt>
                <c:pt idx="10787">
                  <c:v>4.4699999999999997E-2</c:v>
                </c:pt>
                <c:pt idx="10788">
                  <c:v>0.16669999999999999</c:v>
                </c:pt>
                <c:pt idx="10789">
                  <c:v>6.1899999999999997E-2</c:v>
                </c:pt>
                <c:pt idx="10790">
                  <c:v>0.16669999999999999</c:v>
                </c:pt>
                <c:pt idx="10791">
                  <c:v>0.16669999999999999</c:v>
                </c:pt>
                <c:pt idx="10792">
                  <c:v>4.9500000000000002E-2</c:v>
                </c:pt>
                <c:pt idx="10793">
                  <c:v>0.16669999999999999</c:v>
                </c:pt>
                <c:pt idx="10794">
                  <c:v>0.18559999999999999</c:v>
                </c:pt>
                <c:pt idx="10795">
                  <c:v>6.1899999999999997E-2</c:v>
                </c:pt>
                <c:pt idx="10796">
                  <c:v>0.16669999999999999</c:v>
                </c:pt>
                <c:pt idx="10797">
                  <c:v>0.15359999999999999</c:v>
                </c:pt>
                <c:pt idx="10798">
                  <c:v>0.16669999999999999</c:v>
                </c:pt>
                <c:pt idx="10799">
                  <c:v>0.16669999999999999</c:v>
                </c:pt>
                <c:pt idx="10800">
                  <c:v>0.16669999999999999</c:v>
                </c:pt>
                <c:pt idx="10801">
                  <c:v>0.16669999999999999</c:v>
                </c:pt>
                <c:pt idx="10802">
                  <c:v>1.24E-2</c:v>
                </c:pt>
                <c:pt idx="10803">
                  <c:v>0.16669999999999999</c:v>
                </c:pt>
                <c:pt idx="10804">
                  <c:v>3.8100000000000002E-2</c:v>
                </c:pt>
                <c:pt idx="10805">
                  <c:v>0.16669999999999999</c:v>
                </c:pt>
                <c:pt idx="10806">
                  <c:v>0.18659999999999999</c:v>
                </c:pt>
                <c:pt idx="10807">
                  <c:v>0.34639999999999999</c:v>
                </c:pt>
                <c:pt idx="10808">
                  <c:v>0.16669999999999999</c:v>
                </c:pt>
                <c:pt idx="10809">
                  <c:v>0.2402</c:v>
                </c:pt>
                <c:pt idx="10810">
                  <c:v>2.7300000000000001E-2</c:v>
                </c:pt>
                <c:pt idx="10811">
                  <c:v>0.16669999999999999</c:v>
                </c:pt>
                <c:pt idx="10812">
                  <c:v>9.2799999999999994E-2</c:v>
                </c:pt>
                <c:pt idx="10813">
                  <c:v>9.2799999999999994E-2</c:v>
                </c:pt>
                <c:pt idx="10814">
                  <c:v>7.1999999999999998E-3</c:v>
                </c:pt>
                <c:pt idx="10815">
                  <c:v>9.8299999999999998E-2</c:v>
                </c:pt>
                <c:pt idx="10816">
                  <c:v>8.14E-2</c:v>
                </c:pt>
                <c:pt idx="10817">
                  <c:v>0.14430000000000001</c:v>
                </c:pt>
                <c:pt idx="10818">
                  <c:v>0.22270000000000001</c:v>
                </c:pt>
                <c:pt idx="10819">
                  <c:v>0.1237</c:v>
                </c:pt>
                <c:pt idx="10820">
                  <c:v>5.8799999999999998E-2</c:v>
                </c:pt>
                <c:pt idx="10821">
                  <c:v>8.2500000000000004E-2</c:v>
                </c:pt>
                <c:pt idx="10822">
                  <c:v>0.1474</c:v>
                </c:pt>
                <c:pt idx="10823">
                  <c:v>1E-3</c:v>
                </c:pt>
                <c:pt idx="10824">
                  <c:v>0.1464</c:v>
                </c:pt>
                <c:pt idx="10825">
                  <c:v>0.16669999999999999</c:v>
                </c:pt>
                <c:pt idx="10826">
                  <c:v>0.16669999999999999</c:v>
                </c:pt>
                <c:pt idx="10827">
                  <c:v>5.3600000000000002E-2</c:v>
                </c:pt>
                <c:pt idx="10828">
                  <c:v>0.16669999999999999</c:v>
                </c:pt>
                <c:pt idx="10829">
                  <c:v>0.11749999999999999</c:v>
                </c:pt>
                <c:pt idx="10830">
                  <c:v>6.1899999999999997E-2</c:v>
                </c:pt>
                <c:pt idx="10831">
                  <c:v>0.16669999999999999</c:v>
                </c:pt>
                <c:pt idx="10832">
                  <c:v>0.16669999999999999</c:v>
                </c:pt>
                <c:pt idx="10833">
                  <c:v>0.16669999999999999</c:v>
                </c:pt>
                <c:pt idx="10834">
                  <c:v>0.16669999999999999</c:v>
                </c:pt>
                <c:pt idx="10835">
                  <c:v>0.16700000000000001</c:v>
                </c:pt>
                <c:pt idx="10836">
                  <c:v>0.16669999999999999</c:v>
                </c:pt>
                <c:pt idx="10837">
                  <c:v>6.4899999999999999E-2</c:v>
                </c:pt>
                <c:pt idx="10838">
                  <c:v>0.16669999999999999</c:v>
                </c:pt>
                <c:pt idx="10839">
                  <c:v>0.1021</c:v>
                </c:pt>
                <c:pt idx="10840">
                  <c:v>0.16669999999999999</c:v>
                </c:pt>
                <c:pt idx="10841">
                  <c:v>0.24740000000000001</c:v>
                </c:pt>
                <c:pt idx="10842">
                  <c:v>0.16669999999999999</c:v>
                </c:pt>
                <c:pt idx="10843">
                  <c:v>0.28870000000000001</c:v>
                </c:pt>
                <c:pt idx="10844">
                  <c:v>0.16669999999999999</c:v>
                </c:pt>
                <c:pt idx="10845">
                  <c:v>8.2500000000000004E-2</c:v>
                </c:pt>
                <c:pt idx="10846">
                  <c:v>0.433</c:v>
                </c:pt>
                <c:pt idx="10847">
                  <c:v>0.16669999999999999</c:v>
                </c:pt>
                <c:pt idx="10848">
                  <c:v>0.16669999999999999</c:v>
                </c:pt>
                <c:pt idx="10849">
                  <c:v>0.16669999999999999</c:v>
                </c:pt>
                <c:pt idx="10850">
                  <c:v>6.6000000000000003E-2</c:v>
                </c:pt>
                <c:pt idx="10851">
                  <c:v>0.16669999999999999</c:v>
                </c:pt>
                <c:pt idx="10852">
                  <c:v>0.16669999999999999</c:v>
                </c:pt>
                <c:pt idx="10853">
                  <c:v>0.16669999999999999</c:v>
                </c:pt>
                <c:pt idx="10854">
                  <c:v>0.16669999999999999</c:v>
                </c:pt>
                <c:pt idx="10855">
                  <c:v>0.16669999999999999</c:v>
                </c:pt>
                <c:pt idx="10856">
                  <c:v>3.4000000000000002E-2</c:v>
                </c:pt>
                <c:pt idx="10857">
                  <c:v>0.16669999999999999</c:v>
                </c:pt>
                <c:pt idx="10858">
                  <c:v>0.16669999999999999</c:v>
                </c:pt>
                <c:pt idx="10859">
                  <c:v>5.3100000000000001E-2</c:v>
                </c:pt>
                <c:pt idx="10860">
                  <c:v>0.16669999999999999</c:v>
                </c:pt>
                <c:pt idx="10861">
                  <c:v>0.16669999999999999</c:v>
                </c:pt>
                <c:pt idx="10862">
                  <c:v>3.3000000000000002E-2</c:v>
                </c:pt>
                <c:pt idx="10863">
                  <c:v>6.1899999999999997E-2</c:v>
                </c:pt>
                <c:pt idx="10864">
                  <c:v>0.24640000000000001</c:v>
                </c:pt>
                <c:pt idx="10865">
                  <c:v>0.16669999999999999</c:v>
                </c:pt>
                <c:pt idx="10866">
                  <c:v>7.22E-2</c:v>
                </c:pt>
                <c:pt idx="10867">
                  <c:v>0.1113</c:v>
                </c:pt>
                <c:pt idx="10868">
                  <c:v>0.16669999999999999</c:v>
                </c:pt>
                <c:pt idx="10869">
                  <c:v>0.3165</c:v>
                </c:pt>
                <c:pt idx="10870">
                  <c:v>5.9799999999999999E-2</c:v>
                </c:pt>
                <c:pt idx="10871">
                  <c:v>0.16669999999999999</c:v>
                </c:pt>
                <c:pt idx="10872">
                  <c:v>0.16669999999999999</c:v>
                </c:pt>
                <c:pt idx="10873">
                  <c:v>6.6000000000000003E-2</c:v>
                </c:pt>
                <c:pt idx="10874">
                  <c:v>0.16669999999999999</c:v>
                </c:pt>
                <c:pt idx="10875">
                  <c:v>1.24E-2</c:v>
                </c:pt>
                <c:pt idx="10876">
                  <c:v>0.16669999999999999</c:v>
                </c:pt>
                <c:pt idx="10877">
                  <c:v>0.16669999999999999</c:v>
                </c:pt>
                <c:pt idx="10878">
                  <c:v>0.16669999999999999</c:v>
                </c:pt>
                <c:pt idx="10879">
                  <c:v>0.16669999999999999</c:v>
                </c:pt>
                <c:pt idx="10880">
                  <c:v>0.16669999999999999</c:v>
                </c:pt>
                <c:pt idx="10881">
                  <c:v>0.1227</c:v>
                </c:pt>
                <c:pt idx="10882">
                  <c:v>0.13300000000000001</c:v>
                </c:pt>
                <c:pt idx="10883">
                  <c:v>2.7799999999999998E-2</c:v>
                </c:pt>
                <c:pt idx="10884">
                  <c:v>0.11550000000000001</c:v>
                </c:pt>
                <c:pt idx="10885">
                  <c:v>9.2799999999999994E-2</c:v>
                </c:pt>
                <c:pt idx="10886">
                  <c:v>0.16669999999999999</c:v>
                </c:pt>
                <c:pt idx="10887">
                  <c:v>7.7299999999999994E-2</c:v>
                </c:pt>
                <c:pt idx="10888">
                  <c:v>0.16669999999999999</c:v>
                </c:pt>
                <c:pt idx="10889">
                  <c:v>0.25569999999999998</c:v>
                </c:pt>
                <c:pt idx="10890">
                  <c:v>8.2000000000000007E-3</c:v>
                </c:pt>
                <c:pt idx="10891">
                  <c:v>6.6000000000000003E-2</c:v>
                </c:pt>
                <c:pt idx="10892">
                  <c:v>6.1999999999999998E-3</c:v>
                </c:pt>
                <c:pt idx="10893">
                  <c:v>0.16669999999999999</c:v>
                </c:pt>
                <c:pt idx="10894">
                  <c:v>0.1031</c:v>
                </c:pt>
                <c:pt idx="10895">
                  <c:v>1.7000000000000001E-2</c:v>
                </c:pt>
                <c:pt idx="10896">
                  <c:v>0.16669999999999999</c:v>
                </c:pt>
                <c:pt idx="10897">
                  <c:v>0.16669999999999999</c:v>
                </c:pt>
                <c:pt idx="10898">
                  <c:v>0.16669999999999999</c:v>
                </c:pt>
                <c:pt idx="10899">
                  <c:v>2.1600000000000001E-2</c:v>
                </c:pt>
                <c:pt idx="10900">
                  <c:v>0.16669999999999999</c:v>
                </c:pt>
                <c:pt idx="10901">
                  <c:v>0.1031</c:v>
                </c:pt>
                <c:pt idx="10902">
                  <c:v>0.16669999999999999</c:v>
                </c:pt>
                <c:pt idx="10903">
                  <c:v>0.1918</c:v>
                </c:pt>
                <c:pt idx="10904">
                  <c:v>0.16669999999999999</c:v>
                </c:pt>
                <c:pt idx="10905">
                  <c:v>0.16669999999999999</c:v>
                </c:pt>
                <c:pt idx="10906">
                  <c:v>7.22E-2</c:v>
                </c:pt>
                <c:pt idx="10907">
                  <c:v>6.1899999999999997E-2</c:v>
                </c:pt>
                <c:pt idx="10908">
                  <c:v>5.9799999999999999E-2</c:v>
                </c:pt>
                <c:pt idx="10909">
                  <c:v>0.16669999999999999</c:v>
                </c:pt>
                <c:pt idx="10910">
                  <c:v>0.16669999999999999</c:v>
                </c:pt>
                <c:pt idx="10911">
                  <c:v>0.16669999999999999</c:v>
                </c:pt>
                <c:pt idx="10912">
                  <c:v>0.16669999999999999</c:v>
                </c:pt>
                <c:pt idx="10913">
                  <c:v>9.2799999999999994E-2</c:v>
                </c:pt>
                <c:pt idx="10914">
                  <c:v>7.4200000000000002E-2</c:v>
                </c:pt>
                <c:pt idx="10915">
                  <c:v>0.16669999999999999</c:v>
                </c:pt>
                <c:pt idx="10916">
                  <c:v>0.16669999999999999</c:v>
                </c:pt>
                <c:pt idx="10917">
                  <c:v>0.16669999999999999</c:v>
                </c:pt>
                <c:pt idx="10918">
                  <c:v>0.27110000000000001</c:v>
                </c:pt>
                <c:pt idx="10919">
                  <c:v>0.16669999999999999</c:v>
                </c:pt>
                <c:pt idx="10920">
                  <c:v>0.16669999999999999</c:v>
                </c:pt>
                <c:pt idx="10921">
                  <c:v>0.18559999999999999</c:v>
                </c:pt>
                <c:pt idx="10922">
                  <c:v>0.1237</c:v>
                </c:pt>
                <c:pt idx="10923">
                  <c:v>0.1835</c:v>
                </c:pt>
                <c:pt idx="10924">
                  <c:v>0.16669999999999999</c:v>
                </c:pt>
                <c:pt idx="10925">
                  <c:v>0.16669999999999999</c:v>
                </c:pt>
                <c:pt idx="10926">
                  <c:v>0.14430000000000001</c:v>
                </c:pt>
                <c:pt idx="10927">
                  <c:v>4.5900000000000003E-2</c:v>
                </c:pt>
                <c:pt idx="10928">
                  <c:v>4.9500000000000002E-2</c:v>
                </c:pt>
                <c:pt idx="10929">
                  <c:v>0.16669999999999999</c:v>
                </c:pt>
                <c:pt idx="10930">
                  <c:v>0.31130000000000002</c:v>
                </c:pt>
                <c:pt idx="10931">
                  <c:v>1.6500000000000001E-2</c:v>
                </c:pt>
                <c:pt idx="10932">
                  <c:v>6.6000000000000003E-2</c:v>
                </c:pt>
                <c:pt idx="10933">
                  <c:v>0.16669999999999999</c:v>
                </c:pt>
                <c:pt idx="10934">
                  <c:v>0.1113</c:v>
                </c:pt>
                <c:pt idx="10935">
                  <c:v>0.3155</c:v>
                </c:pt>
                <c:pt idx="10936">
                  <c:v>0.16669999999999999</c:v>
                </c:pt>
                <c:pt idx="10937">
                  <c:v>9.69E-2</c:v>
                </c:pt>
                <c:pt idx="10938">
                  <c:v>6.1899999999999997E-2</c:v>
                </c:pt>
                <c:pt idx="10939">
                  <c:v>0.19589999999999999</c:v>
                </c:pt>
                <c:pt idx="10940">
                  <c:v>0.16669999999999999</c:v>
                </c:pt>
                <c:pt idx="10941">
                  <c:v>1.6500000000000001E-2</c:v>
                </c:pt>
                <c:pt idx="10942">
                  <c:v>0.16669999999999999</c:v>
                </c:pt>
                <c:pt idx="10943">
                  <c:v>0.15049999999999999</c:v>
                </c:pt>
                <c:pt idx="10944">
                  <c:v>7.3200000000000001E-2</c:v>
                </c:pt>
                <c:pt idx="10945">
                  <c:v>7.4200000000000002E-2</c:v>
                </c:pt>
                <c:pt idx="10946">
                  <c:v>0.16669999999999999</c:v>
                </c:pt>
                <c:pt idx="10947">
                  <c:v>0.16669999999999999</c:v>
                </c:pt>
                <c:pt idx="10948">
                  <c:v>0.16669999999999999</c:v>
                </c:pt>
                <c:pt idx="10949">
                  <c:v>0.16669999999999999</c:v>
                </c:pt>
                <c:pt idx="10950">
                  <c:v>0.16669999999999999</c:v>
                </c:pt>
                <c:pt idx="10951">
                  <c:v>0.2742</c:v>
                </c:pt>
                <c:pt idx="10952">
                  <c:v>1.24E-2</c:v>
                </c:pt>
                <c:pt idx="10953">
                  <c:v>7.22E-2</c:v>
                </c:pt>
                <c:pt idx="10954">
                  <c:v>0.2969</c:v>
                </c:pt>
                <c:pt idx="10955">
                  <c:v>0.16669999999999999</c:v>
                </c:pt>
                <c:pt idx="10956">
                  <c:v>8.0399999999999999E-2</c:v>
                </c:pt>
                <c:pt idx="10957">
                  <c:v>8.2500000000000004E-2</c:v>
                </c:pt>
                <c:pt idx="10958">
                  <c:v>0.16669999999999999</c:v>
                </c:pt>
                <c:pt idx="10959">
                  <c:v>0.16669999999999999</c:v>
                </c:pt>
                <c:pt idx="10960">
                  <c:v>0.16669999999999999</c:v>
                </c:pt>
                <c:pt idx="10961">
                  <c:v>0.16669999999999999</c:v>
                </c:pt>
                <c:pt idx="10962">
                  <c:v>0.22270000000000001</c:v>
                </c:pt>
                <c:pt idx="10963">
                  <c:v>0.16669999999999999</c:v>
                </c:pt>
                <c:pt idx="10964">
                  <c:v>0.16669999999999999</c:v>
                </c:pt>
                <c:pt idx="10965">
                  <c:v>0.11550000000000001</c:v>
                </c:pt>
                <c:pt idx="10966">
                  <c:v>0.16669999999999999</c:v>
                </c:pt>
                <c:pt idx="10967">
                  <c:v>8.0399999999999999E-2</c:v>
                </c:pt>
                <c:pt idx="10968">
                  <c:v>0.16669999999999999</c:v>
                </c:pt>
                <c:pt idx="10969">
                  <c:v>0.16669999999999999</c:v>
                </c:pt>
                <c:pt idx="10970">
                  <c:v>0.3715</c:v>
                </c:pt>
                <c:pt idx="10971">
                  <c:v>6.1899999999999997E-2</c:v>
                </c:pt>
                <c:pt idx="10972">
                  <c:v>0.1928</c:v>
                </c:pt>
                <c:pt idx="10973">
                  <c:v>0.16669999999999999</c:v>
                </c:pt>
                <c:pt idx="10974">
                  <c:v>2.8000000000000001E-2</c:v>
                </c:pt>
                <c:pt idx="10975">
                  <c:v>0.16669999999999999</c:v>
                </c:pt>
                <c:pt idx="10976">
                  <c:v>0.1227</c:v>
                </c:pt>
                <c:pt idx="10977">
                  <c:v>0.16669999999999999</c:v>
                </c:pt>
                <c:pt idx="10978">
                  <c:v>0.1031</c:v>
                </c:pt>
                <c:pt idx="10979">
                  <c:v>1.24E-2</c:v>
                </c:pt>
                <c:pt idx="10980">
                  <c:v>0.16669999999999999</c:v>
                </c:pt>
                <c:pt idx="10981">
                  <c:v>0.14849999999999999</c:v>
                </c:pt>
                <c:pt idx="10982">
                  <c:v>0.16669999999999999</c:v>
                </c:pt>
                <c:pt idx="10983">
                  <c:v>6.1899999999999997E-2</c:v>
                </c:pt>
                <c:pt idx="10984">
                  <c:v>0.16669999999999999</c:v>
                </c:pt>
                <c:pt idx="10985">
                  <c:v>0.16669999999999999</c:v>
                </c:pt>
                <c:pt idx="10986">
                  <c:v>0.16669999999999999</c:v>
                </c:pt>
                <c:pt idx="10987">
                  <c:v>0.16669999999999999</c:v>
                </c:pt>
                <c:pt idx="10988">
                  <c:v>0.30149999999999999</c:v>
                </c:pt>
                <c:pt idx="10989">
                  <c:v>0.16669999999999999</c:v>
                </c:pt>
                <c:pt idx="10990">
                  <c:v>0.16669999999999999</c:v>
                </c:pt>
                <c:pt idx="10991">
                  <c:v>0.16669999999999999</c:v>
                </c:pt>
                <c:pt idx="10992">
                  <c:v>8.2000000000000007E-3</c:v>
                </c:pt>
                <c:pt idx="10993">
                  <c:v>0.16669999999999999</c:v>
                </c:pt>
                <c:pt idx="10994">
                  <c:v>0.16669999999999999</c:v>
                </c:pt>
                <c:pt idx="10995">
                  <c:v>0.16669999999999999</c:v>
                </c:pt>
                <c:pt idx="10996">
                  <c:v>0.16669999999999999</c:v>
                </c:pt>
                <c:pt idx="10997">
                  <c:v>0.16669999999999999</c:v>
                </c:pt>
                <c:pt idx="10998">
                  <c:v>0.16669999999999999</c:v>
                </c:pt>
                <c:pt idx="10999">
                  <c:v>0.31340000000000001</c:v>
                </c:pt>
                <c:pt idx="11000">
                  <c:v>0.16669999999999999</c:v>
                </c:pt>
                <c:pt idx="11001">
                  <c:v>8.0399999999999999E-2</c:v>
                </c:pt>
                <c:pt idx="11002">
                  <c:v>6.2899999999999998E-2</c:v>
                </c:pt>
                <c:pt idx="11003">
                  <c:v>0.16669999999999999</c:v>
                </c:pt>
                <c:pt idx="11004">
                  <c:v>0.16669999999999999</c:v>
                </c:pt>
                <c:pt idx="11005">
                  <c:v>7.1999999999999998E-3</c:v>
                </c:pt>
                <c:pt idx="11006">
                  <c:v>0.16669999999999999</c:v>
                </c:pt>
                <c:pt idx="11007">
                  <c:v>0.16669999999999999</c:v>
                </c:pt>
                <c:pt idx="11008">
                  <c:v>0.16669999999999999</c:v>
                </c:pt>
                <c:pt idx="11009">
                  <c:v>0.16669999999999999</c:v>
                </c:pt>
                <c:pt idx="11010">
                  <c:v>0.16669999999999999</c:v>
                </c:pt>
                <c:pt idx="11011">
                  <c:v>0.16669999999999999</c:v>
                </c:pt>
                <c:pt idx="11012">
                  <c:v>8.2000000000000007E-3</c:v>
                </c:pt>
                <c:pt idx="11013">
                  <c:v>5.1999999999999998E-3</c:v>
                </c:pt>
                <c:pt idx="11014">
                  <c:v>0.16669999999999999</c:v>
                </c:pt>
                <c:pt idx="11015">
                  <c:v>0.16669999999999999</c:v>
                </c:pt>
                <c:pt idx="11016">
                  <c:v>0.16669999999999999</c:v>
                </c:pt>
                <c:pt idx="11017">
                  <c:v>0.16669999999999999</c:v>
                </c:pt>
                <c:pt idx="11018">
                  <c:v>0.16669999999999999</c:v>
                </c:pt>
                <c:pt idx="11019">
                  <c:v>0.16669999999999999</c:v>
                </c:pt>
                <c:pt idx="11020">
                  <c:v>0.16669999999999999</c:v>
                </c:pt>
                <c:pt idx="11021">
                  <c:v>0.16669999999999999</c:v>
                </c:pt>
                <c:pt idx="11022">
                  <c:v>0.31440000000000001</c:v>
                </c:pt>
                <c:pt idx="11023">
                  <c:v>1.6500000000000001E-2</c:v>
                </c:pt>
                <c:pt idx="11024">
                  <c:v>0.16669999999999999</c:v>
                </c:pt>
                <c:pt idx="11025">
                  <c:v>1.34E-2</c:v>
                </c:pt>
                <c:pt idx="11026">
                  <c:v>1.24E-2</c:v>
                </c:pt>
                <c:pt idx="11027">
                  <c:v>7.22E-2</c:v>
                </c:pt>
                <c:pt idx="11028">
                  <c:v>0.16669999999999999</c:v>
                </c:pt>
                <c:pt idx="11029">
                  <c:v>0.34739999999999999</c:v>
                </c:pt>
                <c:pt idx="11030">
                  <c:v>6.1899999999999997E-2</c:v>
                </c:pt>
                <c:pt idx="11031">
                  <c:v>0.16669999999999999</c:v>
                </c:pt>
                <c:pt idx="11032">
                  <c:v>3.09E-2</c:v>
                </c:pt>
                <c:pt idx="11033">
                  <c:v>0.16669999999999999</c:v>
                </c:pt>
                <c:pt idx="11034">
                  <c:v>4.3299999999999998E-2</c:v>
                </c:pt>
                <c:pt idx="11035">
                  <c:v>0.16669999999999999</c:v>
                </c:pt>
                <c:pt idx="11036">
                  <c:v>5.4600000000000003E-2</c:v>
                </c:pt>
                <c:pt idx="11037">
                  <c:v>0.16669999999999999</c:v>
                </c:pt>
                <c:pt idx="11038">
                  <c:v>0.27729999999999999</c:v>
                </c:pt>
                <c:pt idx="11039">
                  <c:v>1.6500000000000001E-2</c:v>
                </c:pt>
                <c:pt idx="11040">
                  <c:v>0.16669999999999999</c:v>
                </c:pt>
                <c:pt idx="11041">
                  <c:v>0.16669999999999999</c:v>
                </c:pt>
                <c:pt idx="11042">
                  <c:v>0.16669999999999999</c:v>
                </c:pt>
                <c:pt idx="11043">
                  <c:v>9.9000000000000005E-2</c:v>
                </c:pt>
                <c:pt idx="11044">
                  <c:v>5.9799999999999999E-2</c:v>
                </c:pt>
                <c:pt idx="11045">
                  <c:v>0.16669999999999999</c:v>
                </c:pt>
                <c:pt idx="11046">
                  <c:v>2.47E-2</c:v>
                </c:pt>
                <c:pt idx="11047">
                  <c:v>0.14430000000000001</c:v>
                </c:pt>
                <c:pt idx="11048">
                  <c:v>7.4200000000000002E-2</c:v>
                </c:pt>
                <c:pt idx="11049">
                  <c:v>0.16669999999999999</c:v>
                </c:pt>
                <c:pt idx="11050">
                  <c:v>0.16669999999999999</c:v>
                </c:pt>
                <c:pt idx="11051">
                  <c:v>0.16669999999999999</c:v>
                </c:pt>
                <c:pt idx="11052">
                  <c:v>0.16669999999999999</c:v>
                </c:pt>
                <c:pt idx="11053">
                  <c:v>0.16669999999999999</c:v>
                </c:pt>
                <c:pt idx="11054">
                  <c:v>8.0100000000000005E-2</c:v>
                </c:pt>
                <c:pt idx="11055">
                  <c:v>0.16669999999999999</c:v>
                </c:pt>
                <c:pt idx="11056">
                  <c:v>0.16669999999999999</c:v>
                </c:pt>
                <c:pt idx="11057">
                  <c:v>0.16669999999999999</c:v>
                </c:pt>
                <c:pt idx="11058">
                  <c:v>1.24E-2</c:v>
                </c:pt>
                <c:pt idx="11059">
                  <c:v>0.13300000000000001</c:v>
                </c:pt>
                <c:pt idx="11060">
                  <c:v>9.5899999999999999E-2</c:v>
                </c:pt>
                <c:pt idx="11061">
                  <c:v>0.16669999999999999</c:v>
                </c:pt>
                <c:pt idx="11062">
                  <c:v>0.17630000000000001</c:v>
                </c:pt>
                <c:pt idx="11063">
                  <c:v>0.16669999999999999</c:v>
                </c:pt>
                <c:pt idx="11064">
                  <c:v>7.4200000000000002E-2</c:v>
                </c:pt>
                <c:pt idx="11065">
                  <c:v>0.1082</c:v>
                </c:pt>
                <c:pt idx="11066">
                  <c:v>0.16669999999999999</c:v>
                </c:pt>
                <c:pt idx="11067">
                  <c:v>0.16669999999999999</c:v>
                </c:pt>
                <c:pt idx="11068">
                  <c:v>2.9899999999999999E-2</c:v>
                </c:pt>
                <c:pt idx="11069">
                  <c:v>0.16669999999999999</c:v>
                </c:pt>
                <c:pt idx="11070">
                  <c:v>7.22E-2</c:v>
                </c:pt>
                <c:pt idx="11071">
                  <c:v>0.16669999999999999</c:v>
                </c:pt>
                <c:pt idx="11072">
                  <c:v>0.16669999999999999</c:v>
                </c:pt>
                <c:pt idx="11073">
                  <c:v>0.16669999999999999</c:v>
                </c:pt>
                <c:pt idx="11074">
                  <c:v>2.06E-2</c:v>
                </c:pt>
                <c:pt idx="11075">
                  <c:v>7.7299999999999994E-2</c:v>
                </c:pt>
                <c:pt idx="11076">
                  <c:v>8.3500000000000005E-2</c:v>
                </c:pt>
                <c:pt idx="11077">
                  <c:v>0.16669999999999999</c:v>
                </c:pt>
                <c:pt idx="11078">
                  <c:v>6.1899999999999997E-2</c:v>
                </c:pt>
                <c:pt idx="11079">
                  <c:v>4.9500000000000002E-2</c:v>
                </c:pt>
                <c:pt idx="11080">
                  <c:v>0.16669999999999999</c:v>
                </c:pt>
                <c:pt idx="11081">
                  <c:v>0.16669999999999999</c:v>
                </c:pt>
                <c:pt idx="11082">
                  <c:v>0.16669999999999999</c:v>
                </c:pt>
                <c:pt idx="11083">
                  <c:v>0.16669999999999999</c:v>
                </c:pt>
                <c:pt idx="11084">
                  <c:v>0.16669999999999999</c:v>
                </c:pt>
                <c:pt idx="11085">
                  <c:v>0.16669999999999999</c:v>
                </c:pt>
                <c:pt idx="11086">
                  <c:v>0.1361</c:v>
                </c:pt>
                <c:pt idx="11087">
                  <c:v>9.4200000000000006E-2</c:v>
                </c:pt>
                <c:pt idx="11088">
                  <c:v>0.16669999999999999</c:v>
                </c:pt>
                <c:pt idx="11089">
                  <c:v>0.16669999999999999</c:v>
                </c:pt>
                <c:pt idx="11090">
                  <c:v>0.16669999999999999</c:v>
                </c:pt>
                <c:pt idx="11091">
                  <c:v>0.16669999999999999</c:v>
                </c:pt>
                <c:pt idx="11092">
                  <c:v>0.14949999999999999</c:v>
                </c:pt>
                <c:pt idx="11093">
                  <c:v>0</c:v>
                </c:pt>
                <c:pt idx="11094">
                  <c:v>1.6500000000000001E-2</c:v>
                </c:pt>
                <c:pt idx="11095">
                  <c:v>0.14849999999999999</c:v>
                </c:pt>
                <c:pt idx="11096">
                  <c:v>0.1076</c:v>
                </c:pt>
                <c:pt idx="11097">
                  <c:v>0.16669999999999999</c:v>
                </c:pt>
                <c:pt idx="11098">
                  <c:v>0.16669999999999999</c:v>
                </c:pt>
                <c:pt idx="11099">
                  <c:v>0.16669999999999999</c:v>
                </c:pt>
                <c:pt idx="11100">
                  <c:v>0.16669999999999999</c:v>
                </c:pt>
                <c:pt idx="11101">
                  <c:v>0.39179999999999998</c:v>
                </c:pt>
                <c:pt idx="11102">
                  <c:v>0.2495</c:v>
                </c:pt>
                <c:pt idx="11103">
                  <c:v>4.9500000000000002E-2</c:v>
                </c:pt>
                <c:pt idx="11104">
                  <c:v>0.16669999999999999</c:v>
                </c:pt>
                <c:pt idx="11105">
                  <c:v>9.2799999999999994E-2</c:v>
                </c:pt>
                <c:pt idx="11106">
                  <c:v>8.2000000000000007E-3</c:v>
                </c:pt>
                <c:pt idx="11107">
                  <c:v>0.13300000000000001</c:v>
                </c:pt>
                <c:pt idx="11108">
                  <c:v>7.9399999999999998E-2</c:v>
                </c:pt>
                <c:pt idx="11109">
                  <c:v>8.3500000000000005E-2</c:v>
                </c:pt>
                <c:pt idx="11110">
                  <c:v>0.22270000000000001</c:v>
                </c:pt>
                <c:pt idx="11111">
                  <c:v>4.9500000000000002E-2</c:v>
                </c:pt>
                <c:pt idx="11112">
                  <c:v>0.16669999999999999</c:v>
                </c:pt>
                <c:pt idx="11113">
                  <c:v>0.16669999999999999</c:v>
                </c:pt>
                <c:pt idx="11114">
                  <c:v>0.16669999999999999</c:v>
                </c:pt>
                <c:pt idx="11115">
                  <c:v>0.16669999999999999</c:v>
                </c:pt>
                <c:pt idx="11116">
                  <c:v>8.2000000000000007E-3</c:v>
                </c:pt>
                <c:pt idx="11117">
                  <c:v>0.16669999999999999</c:v>
                </c:pt>
                <c:pt idx="11118">
                  <c:v>0.13400000000000001</c:v>
                </c:pt>
                <c:pt idx="11119">
                  <c:v>5.1999999999999998E-3</c:v>
                </c:pt>
                <c:pt idx="11120">
                  <c:v>4.6399999999999997E-2</c:v>
                </c:pt>
                <c:pt idx="11121">
                  <c:v>0.16669999999999999</c:v>
                </c:pt>
                <c:pt idx="11122">
                  <c:v>6.2899999999999998E-2</c:v>
                </c:pt>
                <c:pt idx="11123">
                  <c:v>6.1899999999999997E-2</c:v>
                </c:pt>
                <c:pt idx="11124">
                  <c:v>2.6800000000000001E-2</c:v>
                </c:pt>
                <c:pt idx="11125">
                  <c:v>0.33510000000000001</c:v>
                </c:pt>
                <c:pt idx="11126">
                  <c:v>0.16669999999999999</c:v>
                </c:pt>
                <c:pt idx="11127">
                  <c:v>0.16669999999999999</c:v>
                </c:pt>
                <c:pt idx="11128">
                  <c:v>0</c:v>
                </c:pt>
                <c:pt idx="11129">
                  <c:v>0.16669999999999999</c:v>
                </c:pt>
                <c:pt idx="11130">
                  <c:v>0.16669999999999999</c:v>
                </c:pt>
                <c:pt idx="11131">
                  <c:v>0.16669999999999999</c:v>
                </c:pt>
                <c:pt idx="11132">
                  <c:v>6.6000000000000003E-2</c:v>
                </c:pt>
                <c:pt idx="11133">
                  <c:v>6.1899999999999997E-2</c:v>
                </c:pt>
                <c:pt idx="11134">
                  <c:v>0.16669999999999999</c:v>
                </c:pt>
                <c:pt idx="11135">
                  <c:v>0.21920000000000001</c:v>
                </c:pt>
                <c:pt idx="11136">
                  <c:v>7.4200000000000002E-2</c:v>
                </c:pt>
                <c:pt idx="11137">
                  <c:v>0.14849999999999999</c:v>
                </c:pt>
                <c:pt idx="11138">
                  <c:v>7.4200000000000002E-2</c:v>
                </c:pt>
                <c:pt idx="11139">
                  <c:v>0.16669999999999999</c:v>
                </c:pt>
                <c:pt idx="11140">
                  <c:v>0.16669999999999999</c:v>
                </c:pt>
                <c:pt idx="11141">
                  <c:v>9.2799999999999994E-2</c:v>
                </c:pt>
                <c:pt idx="11142">
                  <c:v>0.38059999999999999</c:v>
                </c:pt>
                <c:pt idx="11143">
                  <c:v>8.8300000000000003E-2</c:v>
                </c:pt>
                <c:pt idx="11144">
                  <c:v>8.2500000000000004E-2</c:v>
                </c:pt>
                <c:pt idx="11145">
                  <c:v>6.6000000000000003E-2</c:v>
                </c:pt>
                <c:pt idx="11146">
                  <c:v>4.87E-2</c:v>
                </c:pt>
                <c:pt idx="11147">
                  <c:v>0.16669999999999999</c:v>
                </c:pt>
                <c:pt idx="11148">
                  <c:v>7.4200000000000002E-2</c:v>
                </c:pt>
                <c:pt idx="11149">
                  <c:v>0.15670000000000001</c:v>
                </c:pt>
                <c:pt idx="11150">
                  <c:v>9.1800000000000007E-2</c:v>
                </c:pt>
                <c:pt idx="11151">
                  <c:v>7.8399999999999997E-2</c:v>
                </c:pt>
                <c:pt idx="11152">
                  <c:v>4.7399999999999998E-2</c:v>
                </c:pt>
                <c:pt idx="11153">
                  <c:v>0.16669999999999999</c:v>
                </c:pt>
                <c:pt idx="11154">
                  <c:v>0.14849999999999999</c:v>
                </c:pt>
                <c:pt idx="11155">
                  <c:v>0.16669999999999999</c:v>
                </c:pt>
                <c:pt idx="11156">
                  <c:v>0.56189999999999996</c:v>
                </c:pt>
                <c:pt idx="11157">
                  <c:v>0.16669999999999999</c:v>
                </c:pt>
                <c:pt idx="11158">
                  <c:v>0.16669999999999999</c:v>
                </c:pt>
                <c:pt idx="11159">
                  <c:v>2.0999999999999999E-3</c:v>
                </c:pt>
                <c:pt idx="11160">
                  <c:v>0.16669999999999999</c:v>
                </c:pt>
                <c:pt idx="11161">
                  <c:v>0.16669999999999999</c:v>
                </c:pt>
                <c:pt idx="11162">
                  <c:v>0.1237</c:v>
                </c:pt>
                <c:pt idx="11163">
                  <c:v>0.16669999999999999</c:v>
                </c:pt>
                <c:pt idx="11164">
                  <c:v>0.16669999999999999</c:v>
                </c:pt>
                <c:pt idx="11165">
                  <c:v>0.1227</c:v>
                </c:pt>
                <c:pt idx="11166">
                  <c:v>0.16669999999999999</c:v>
                </c:pt>
                <c:pt idx="11167">
                  <c:v>7.3200000000000001E-2</c:v>
                </c:pt>
                <c:pt idx="11168">
                  <c:v>6.7400000000000002E-2</c:v>
                </c:pt>
                <c:pt idx="11169">
                  <c:v>0.16669999999999999</c:v>
                </c:pt>
                <c:pt idx="11170">
                  <c:v>0.16669999999999999</c:v>
                </c:pt>
                <c:pt idx="11171">
                  <c:v>0.16669999999999999</c:v>
                </c:pt>
                <c:pt idx="11172">
                  <c:v>6.1899999999999997E-2</c:v>
                </c:pt>
                <c:pt idx="11173">
                  <c:v>0.16669999999999999</c:v>
                </c:pt>
                <c:pt idx="11174">
                  <c:v>0.10929999999999999</c:v>
                </c:pt>
                <c:pt idx="11175">
                  <c:v>8.2000000000000007E-3</c:v>
                </c:pt>
                <c:pt idx="11176">
                  <c:v>0.16669999999999999</c:v>
                </c:pt>
                <c:pt idx="11177">
                  <c:v>0.16669999999999999</c:v>
                </c:pt>
                <c:pt idx="11178">
                  <c:v>4.9500000000000002E-2</c:v>
                </c:pt>
                <c:pt idx="11179">
                  <c:v>0.16669999999999999</c:v>
                </c:pt>
                <c:pt idx="11180">
                  <c:v>0.16669999999999999</c:v>
                </c:pt>
                <c:pt idx="11181">
                  <c:v>7.7299999999999994E-2</c:v>
                </c:pt>
                <c:pt idx="11182">
                  <c:v>0.16669999999999999</c:v>
                </c:pt>
                <c:pt idx="11183">
                  <c:v>0.16669999999999999</c:v>
                </c:pt>
                <c:pt idx="11184">
                  <c:v>0.16669999999999999</c:v>
                </c:pt>
                <c:pt idx="11185">
                  <c:v>0.16669999999999999</c:v>
                </c:pt>
                <c:pt idx="11186">
                  <c:v>0.1206</c:v>
                </c:pt>
                <c:pt idx="11187">
                  <c:v>0.16669999999999999</c:v>
                </c:pt>
                <c:pt idx="11188">
                  <c:v>0.16669999999999999</c:v>
                </c:pt>
                <c:pt idx="11189">
                  <c:v>0.16669999999999999</c:v>
                </c:pt>
                <c:pt idx="11190">
                  <c:v>6.6000000000000003E-2</c:v>
                </c:pt>
                <c:pt idx="11191">
                  <c:v>0.16669999999999999</c:v>
                </c:pt>
                <c:pt idx="11192">
                  <c:v>7.22E-2</c:v>
                </c:pt>
                <c:pt idx="11193">
                  <c:v>0.16669999999999999</c:v>
                </c:pt>
                <c:pt idx="11194">
                  <c:v>0.16669999999999999</c:v>
                </c:pt>
                <c:pt idx="11195">
                  <c:v>0.16669999999999999</c:v>
                </c:pt>
                <c:pt idx="11196">
                  <c:v>7.22E-2</c:v>
                </c:pt>
                <c:pt idx="11197">
                  <c:v>0.16669999999999999</c:v>
                </c:pt>
                <c:pt idx="11198">
                  <c:v>0.16669999999999999</c:v>
                </c:pt>
                <c:pt idx="11199">
                  <c:v>0.48249999999999998</c:v>
                </c:pt>
                <c:pt idx="11200">
                  <c:v>6.08E-2</c:v>
                </c:pt>
                <c:pt idx="11201">
                  <c:v>4.6399999999999997E-2</c:v>
                </c:pt>
                <c:pt idx="11202">
                  <c:v>0.71130000000000004</c:v>
                </c:pt>
                <c:pt idx="11203">
                  <c:v>0.21440000000000001</c:v>
                </c:pt>
                <c:pt idx="11204">
                  <c:v>0.15049999999999999</c:v>
                </c:pt>
                <c:pt idx="11205">
                  <c:v>3.3000000000000002E-2</c:v>
                </c:pt>
                <c:pt idx="11206">
                  <c:v>6.1899999999999997E-2</c:v>
                </c:pt>
                <c:pt idx="11207">
                  <c:v>0.14849999999999999</c:v>
                </c:pt>
                <c:pt idx="11208">
                  <c:v>6.6000000000000003E-2</c:v>
                </c:pt>
                <c:pt idx="11209">
                  <c:v>0.16669999999999999</c:v>
                </c:pt>
                <c:pt idx="11210">
                  <c:v>7.4200000000000002E-2</c:v>
                </c:pt>
                <c:pt idx="11211">
                  <c:v>1.8599999999999998E-2</c:v>
                </c:pt>
                <c:pt idx="11212">
                  <c:v>0.16669999999999999</c:v>
                </c:pt>
                <c:pt idx="11213">
                  <c:v>0.16669999999999999</c:v>
                </c:pt>
                <c:pt idx="11214">
                  <c:v>0.16669999999999999</c:v>
                </c:pt>
                <c:pt idx="11215">
                  <c:v>0.16669999999999999</c:v>
                </c:pt>
                <c:pt idx="11216">
                  <c:v>0.1237</c:v>
                </c:pt>
                <c:pt idx="11217">
                  <c:v>9.2799999999999994E-2</c:v>
                </c:pt>
                <c:pt idx="11218">
                  <c:v>0.16669999999999999</c:v>
                </c:pt>
                <c:pt idx="11219">
                  <c:v>0.26290000000000002</c:v>
                </c:pt>
                <c:pt idx="11220">
                  <c:v>8.2500000000000004E-2</c:v>
                </c:pt>
                <c:pt idx="11221">
                  <c:v>0.16669999999999999</c:v>
                </c:pt>
                <c:pt idx="11222">
                  <c:v>2.47E-2</c:v>
                </c:pt>
                <c:pt idx="11223">
                  <c:v>0.16669999999999999</c:v>
                </c:pt>
                <c:pt idx="11224">
                  <c:v>2.0999999999999999E-3</c:v>
                </c:pt>
                <c:pt idx="11225">
                  <c:v>3.7100000000000001E-2</c:v>
                </c:pt>
                <c:pt idx="11226">
                  <c:v>0.1938</c:v>
                </c:pt>
                <c:pt idx="11227">
                  <c:v>0.16669999999999999</c:v>
                </c:pt>
                <c:pt idx="11228">
                  <c:v>0.24229999999999999</c:v>
                </c:pt>
                <c:pt idx="11229">
                  <c:v>0.16669999999999999</c:v>
                </c:pt>
                <c:pt idx="11230">
                  <c:v>0.16669999999999999</c:v>
                </c:pt>
                <c:pt idx="11231">
                  <c:v>0.16669999999999999</c:v>
                </c:pt>
                <c:pt idx="11232">
                  <c:v>0.16669999999999999</c:v>
                </c:pt>
                <c:pt idx="11233">
                  <c:v>0.16669999999999999</c:v>
                </c:pt>
                <c:pt idx="11234">
                  <c:v>3.4000000000000002E-2</c:v>
                </c:pt>
                <c:pt idx="11235">
                  <c:v>6.1899999999999997E-2</c:v>
                </c:pt>
                <c:pt idx="11236">
                  <c:v>0.16669999999999999</c:v>
                </c:pt>
                <c:pt idx="11237">
                  <c:v>0.16669999999999999</c:v>
                </c:pt>
                <c:pt idx="11238">
                  <c:v>9.9000000000000005E-2</c:v>
                </c:pt>
                <c:pt idx="11239">
                  <c:v>0.11550000000000001</c:v>
                </c:pt>
                <c:pt idx="11240">
                  <c:v>0.16669999999999999</c:v>
                </c:pt>
                <c:pt idx="11241">
                  <c:v>0.16669999999999999</c:v>
                </c:pt>
                <c:pt idx="11242">
                  <c:v>0.16669999999999999</c:v>
                </c:pt>
                <c:pt idx="11243">
                  <c:v>0.16669999999999999</c:v>
                </c:pt>
                <c:pt idx="11244">
                  <c:v>0.86909999999999998</c:v>
                </c:pt>
                <c:pt idx="11245">
                  <c:v>0.16669999999999999</c:v>
                </c:pt>
                <c:pt idx="11246">
                  <c:v>0.11650000000000001</c:v>
                </c:pt>
                <c:pt idx="11247">
                  <c:v>1.6500000000000001E-2</c:v>
                </c:pt>
                <c:pt idx="11248">
                  <c:v>4.9500000000000002E-2</c:v>
                </c:pt>
                <c:pt idx="11249">
                  <c:v>0.16669999999999999</c:v>
                </c:pt>
                <c:pt idx="11250">
                  <c:v>0.16669999999999999</c:v>
                </c:pt>
                <c:pt idx="11251">
                  <c:v>0.16669999999999999</c:v>
                </c:pt>
                <c:pt idx="11252">
                  <c:v>0.16669999999999999</c:v>
                </c:pt>
                <c:pt idx="11253">
                  <c:v>0.16669999999999999</c:v>
                </c:pt>
                <c:pt idx="11254">
                  <c:v>0.16489999999999999</c:v>
                </c:pt>
                <c:pt idx="11255">
                  <c:v>0.16669999999999999</c:v>
                </c:pt>
                <c:pt idx="11256">
                  <c:v>7.3200000000000001E-2</c:v>
                </c:pt>
                <c:pt idx="11257">
                  <c:v>0.16669999999999999</c:v>
                </c:pt>
                <c:pt idx="11258">
                  <c:v>0.16669999999999999</c:v>
                </c:pt>
                <c:pt idx="11259">
                  <c:v>2.2700000000000001E-2</c:v>
                </c:pt>
                <c:pt idx="11260">
                  <c:v>8.9200000000000002E-2</c:v>
                </c:pt>
                <c:pt idx="11261">
                  <c:v>0.15670000000000001</c:v>
                </c:pt>
                <c:pt idx="11262">
                  <c:v>0.16669999999999999</c:v>
                </c:pt>
                <c:pt idx="11263">
                  <c:v>0.16669999999999999</c:v>
                </c:pt>
                <c:pt idx="11264">
                  <c:v>0.16669999999999999</c:v>
                </c:pt>
                <c:pt idx="11265">
                  <c:v>0.16669999999999999</c:v>
                </c:pt>
                <c:pt idx="11266">
                  <c:v>0.1464</c:v>
                </c:pt>
                <c:pt idx="11267">
                  <c:v>0.16669999999999999</c:v>
                </c:pt>
                <c:pt idx="11268">
                  <c:v>0.16669999999999999</c:v>
                </c:pt>
                <c:pt idx="11269">
                  <c:v>6.1899999999999997E-2</c:v>
                </c:pt>
                <c:pt idx="11270">
                  <c:v>0.20519999999999999</c:v>
                </c:pt>
                <c:pt idx="11271">
                  <c:v>0.32679999999999998</c:v>
                </c:pt>
                <c:pt idx="11272">
                  <c:v>0.16669999999999999</c:v>
                </c:pt>
                <c:pt idx="11273">
                  <c:v>0.16669999999999999</c:v>
                </c:pt>
                <c:pt idx="11274">
                  <c:v>0.16669999999999999</c:v>
                </c:pt>
                <c:pt idx="11275">
                  <c:v>0.16669999999999999</c:v>
                </c:pt>
                <c:pt idx="11276">
                  <c:v>5.7700000000000001E-2</c:v>
                </c:pt>
                <c:pt idx="11277">
                  <c:v>4.2299999999999997E-2</c:v>
                </c:pt>
                <c:pt idx="11278">
                  <c:v>1.8599999999999998E-2</c:v>
                </c:pt>
                <c:pt idx="11279">
                  <c:v>0.1371</c:v>
                </c:pt>
                <c:pt idx="11280">
                  <c:v>0.16669999999999999</c:v>
                </c:pt>
                <c:pt idx="11281">
                  <c:v>0.16669999999999999</c:v>
                </c:pt>
                <c:pt idx="11282">
                  <c:v>0.16669999999999999</c:v>
                </c:pt>
                <c:pt idx="11283">
                  <c:v>0.1113</c:v>
                </c:pt>
                <c:pt idx="11284">
                  <c:v>6.4899999999999999E-2</c:v>
                </c:pt>
                <c:pt idx="11285">
                  <c:v>0.16669999999999999</c:v>
                </c:pt>
                <c:pt idx="11286">
                  <c:v>7.22E-2</c:v>
                </c:pt>
                <c:pt idx="11287">
                  <c:v>0.433</c:v>
                </c:pt>
                <c:pt idx="11288">
                  <c:v>0.16669999999999999</c:v>
                </c:pt>
                <c:pt idx="11289">
                  <c:v>0.16669999999999999</c:v>
                </c:pt>
                <c:pt idx="11290">
                  <c:v>0.1799</c:v>
                </c:pt>
                <c:pt idx="11291">
                  <c:v>1.8599999999999998E-2</c:v>
                </c:pt>
                <c:pt idx="11292">
                  <c:v>0.16669999999999999</c:v>
                </c:pt>
                <c:pt idx="11293">
                  <c:v>0.25979999999999998</c:v>
                </c:pt>
                <c:pt idx="11294">
                  <c:v>0.16669999999999999</c:v>
                </c:pt>
                <c:pt idx="11295">
                  <c:v>7.3200000000000001E-2</c:v>
                </c:pt>
                <c:pt idx="11296">
                  <c:v>7.4200000000000002E-2</c:v>
                </c:pt>
                <c:pt idx="11297">
                  <c:v>0.1588</c:v>
                </c:pt>
                <c:pt idx="11298">
                  <c:v>6.6000000000000003E-2</c:v>
                </c:pt>
                <c:pt idx="11299">
                  <c:v>0.1237</c:v>
                </c:pt>
                <c:pt idx="11300">
                  <c:v>0.16669999999999999</c:v>
                </c:pt>
                <c:pt idx="11301">
                  <c:v>0.16669999999999999</c:v>
                </c:pt>
                <c:pt idx="11302">
                  <c:v>7.22E-2</c:v>
                </c:pt>
                <c:pt idx="11303">
                  <c:v>0.16669999999999999</c:v>
                </c:pt>
                <c:pt idx="11304">
                  <c:v>8.2500000000000004E-2</c:v>
                </c:pt>
                <c:pt idx="11305">
                  <c:v>0.16669999999999999</c:v>
                </c:pt>
                <c:pt idx="11306">
                  <c:v>3.09E-2</c:v>
                </c:pt>
                <c:pt idx="11307">
                  <c:v>5.4600000000000003E-2</c:v>
                </c:pt>
                <c:pt idx="11308">
                  <c:v>0.16669999999999999</c:v>
                </c:pt>
                <c:pt idx="11309">
                  <c:v>0.1268</c:v>
                </c:pt>
                <c:pt idx="11310">
                  <c:v>0.16669999999999999</c:v>
                </c:pt>
                <c:pt idx="11311">
                  <c:v>0.16669999999999999</c:v>
                </c:pt>
                <c:pt idx="11312">
                  <c:v>0.16669999999999999</c:v>
                </c:pt>
                <c:pt idx="11313">
                  <c:v>0.1237</c:v>
                </c:pt>
                <c:pt idx="11314">
                  <c:v>0.16669999999999999</c:v>
                </c:pt>
                <c:pt idx="11315">
                  <c:v>2.47E-2</c:v>
                </c:pt>
                <c:pt idx="11316">
                  <c:v>7.8399999999999997E-2</c:v>
                </c:pt>
                <c:pt idx="11317">
                  <c:v>4.1200000000000001E-2</c:v>
                </c:pt>
                <c:pt idx="11318">
                  <c:v>0.16669999999999999</c:v>
                </c:pt>
                <c:pt idx="11319">
                  <c:v>1.24E-2</c:v>
                </c:pt>
                <c:pt idx="11320">
                  <c:v>0.16669999999999999</c:v>
                </c:pt>
                <c:pt idx="11321">
                  <c:v>6.1899999999999997E-2</c:v>
                </c:pt>
                <c:pt idx="11322">
                  <c:v>6.1899999999999997E-2</c:v>
                </c:pt>
                <c:pt idx="11323">
                  <c:v>5.9799999999999999E-2</c:v>
                </c:pt>
                <c:pt idx="11324">
                  <c:v>8.2500000000000004E-2</c:v>
                </c:pt>
                <c:pt idx="11325">
                  <c:v>0.1237</c:v>
                </c:pt>
                <c:pt idx="11326">
                  <c:v>1.03E-2</c:v>
                </c:pt>
                <c:pt idx="11327">
                  <c:v>0.16669999999999999</c:v>
                </c:pt>
                <c:pt idx="11328">
                  <c:v>4.9500000000000002E-2</c:v>
                </c:pt>
                <c:pt idx="11329">
                  <c:v>0.16669999999999999</c:v>
                </c:pt>
                <c:pt idx="11330">
                  <c:v>7.22E-2</c:v>
                </c:pt>
                <c:pt idx="11331">
                  <c:v>0.16669999999999999</c:v>
                </c:pt>
                <c:pt idx="11332">
                  <c:v>0.16669999999999999</c:v>
                </c:pt>
                <c:pt idx="11333">
                  <c:v>5.67E-2</c:v>
                </c:pt>
                <c:pt idx="11334">
                  <c:v>6.1899999999999997E-2</c:v>
                </c:pt>
                <c:pt idx="11335">
                  <c:v>0.16669999999999999</c:v>
                </c:pt>
                <c:pt idx="11336">
                  <c:v>5.9799999999999999E-2</c:v>
                </c:pt>
                <c:pt idx="11337">
                  <c:v>8.2500000000000004E-2</c:v>
                </c:pt>
                <c:pt idx="11338">
                  <c:v>0.16669999999999999</c:v>
                </c:pt>
                <c:pt idx="11339">
                  <c:v>0.47010000000000002</c:v>
                </c:pt>
                <c:pt idx="11340">
                  <c:v>0.16669999999999999</c:v>
                </c:pt>
                <c:pt idx="11341">
                  <c:v>7.0099999999999996E-2</c:v>
                </c:pt>
                <c:pt idx="11342">
                  <c:v>0.40820000000000001</c:v>
                </c:pt>
                <c:pt idx="11343">
                  <c:v>2.58E-2</c:v>
                </c:pt>
                <c:pt idx="11344">
                  <c:v>0.28699999999999998</c:v>
                </c:pt>
                <c:pt idx="11345">
                  <c:v>0.16669999999999999</c:v>
                </c:pt>
                <c:pt idx="11346">
                  <c:v>0.16669999999999999</c:v>
                </c:pt>
                <c:pt idx="11347">
                  <c:v>0.16669999999999999</c:v>
                </c:pt>
                <c:pt idx="11348">
                  <c:v>0.15570000000000001</c:v>
                </c:pt>
                <c:pt idx="11349">
                  <c:v>0.16669999999999999</c:v>
                </c:pt>
                <c:pt idx="11350">
                  <c:v>0.16669999999999999</c:v>
                </c:pt>
                <c:pt idx="11351">
                  <c:v>0.1031</c:v>
                </c:pt>
                <c:pt idx="11352">
                  <c:v>0.16669999999999999</c:v>
                </c:pt>
                <c:pt idx="11353">
                  <c:v>6.1899999999999997E-2</c:v>
                </c:pt>
                <c:pt idx="11354">
                  <c:v>1.24E-2</c:v>
                </c:pt>
                <c:pt idx="11355">
                  <c:v>0.16669999999999999</c:v>
                </c:pt>
                <c:pt idx="11356">
                  <c:v>4.9500000000000002E-2</c:v>
                </c:pt>
                <c:pt idx="11357">
                  <c:v>0.16669999999999999</c:v>
                </c:pt>
                <c:pt idx="11358">
                  <c:v>0.16669999999999999</c:v>
                </c:pt>
                <c:pt idx="11359">
                  <c:v>0.16669999999999999</c:v>
                </c:pt>
                <c:pt idx="11360">
                  <c:v>0.16669999999999999</c:v>
                </c:pt>
                <c:pt idx="11361">
                  <c:v>2.2700000000000001E-2</c:v>
                </c:pt>
                <c:pt idx="11362">
                  <c:v>8.2500000000000004E-2</c:v>
                </c:pt>
                <c:pt idx="11363">
                  <c:v>6.6000000000000003E-2</c:v>
                </c:pt>
                <c:pt idx="11364">
                  <c:v>0.16669999999999999</c:v>
                </c:pt>
                <c:pt idx="11365">
                  <c:v>0.1026</c:v>
                </c:pt>
                <c:pt idx="11366">
                  <c:v>0.16669999999999999</c:v>
                </c:pt>
                <c:pt idx="11367">
                  <c:v>0.16669999999999999</c:v>
                </c:pt>
                <c:pt idx="11368">
                  <c:v>0.51029999999999998</c:v>
                </c:pt>
                <c:pt idx="11369">
                  <c:v>2.47E-2</c:v>
                </c:pt>
                <c:pt idx="11370">
                  <c:v>0.16669999999999999</c:v>
                </c:pt>
                <c:pt idx="11371">
                  <c:v>0.16669999999999999</c:v>
                </c:pt>
                <c:pt idx="11372">
                  <c:v>0.19589999999999999</c:v>
                </c:pt>
                <c:pt idx="11373">
                  <c:v>0.16669999999999999</c:v>
                </c:pt>
                <c:pt idx="11374">
                  <c:v>4.9000000000000002E-2</c:v>
                </c:pt>
                <c:pt idx="11375">
                  <c:v>0.16669999999999999</c:v>
                </c:pt>
                <c:pt idx="11376">
                  <c:v>0.16669999999999999</c:v>
                </c:pt>
                <c:pt idx="11377">
                  <c:v>0.16669999999999999</c:v>
                </c:pt>
                <c:pt idx="11378">
                  <c:v>0.22270000000000001</c:v>
                </c:pt>
                <c:pt idx="11379">
                  <c:v>0.1237</c:v>
                </c:pt>
                <c:pt idx="11380">
                  <c:v>6.1899999999999997E-2</c:v>
                </c:pt>
                <c:pt idx="11381">
                  <c:v>9.2799999999999994E-2</c:v>
                </c:pt>
                <c:pt idx="11382">
                  <c:v>0.16669999999999999</c:v>
                </c:pt>
                <c:pt idx="11383">
                  <c:v>0.16669999999999999</c:v>
                </c:pt>
                <c:pt idx="11384">
                  <c:v>0.16669999999999999</c:v>
                </c:pt>
                <c:pt idx="11385">
                  <c:v>0.16669999999999999</c:v>
                </c:pt>
                <c:pt idx="11386">
                  <c:v>0.16669999999999999</c:v>
                </c:pt>
                <c:pt idx="11387">
                  <c:v>8.8700000000000001E-2</c:v>
                </c:pt>
                <c:pt idx="11388">
                  <c:v>0.16669999999999999</c:v>
                </c:pt>
                <c:pt idx="11389">
                  <c:v>0.16669999999999999</c:v>
                </c:pt>
                <c:pt idx="11390">
                  <c:v>8.2500000000000004E-2</c:v>
                </c:pt>
                <c:pt idx="11391">
                  <c:v>1.1299999999999999E-2</c:v>
                </c:pt>
                <c:pt idx="11392">
                  <c:v>0.16669999999999999</c:v>
                </c:pt>
                <c:pt idx="11393">
                  <c:v>0.16669999999999999</c:v>
                </c:pt>
                <c:pt idx="11394">
                  <c:v>0.16669999999999999</c:v>
                </c:pt>
                <c:pt idx="11395">
                  <c:v>2.47E-2</c:v>
                </c:pt>
                <c:pt idx="11396">
                  <c:v>0.16669999999999999</c:v>
                </c:pt>
                <c:pt idx="11397">
                  <c:v>8.2000000000000007E-3</c:v>
                </c:pt>
                <c:pt idx="11398">
                  <c:v>0.16669999999999999</c:v>
                </c:pt>
                <c:pt idx="11399">
                  <c:v>8.3500000000000005E-2</c:v>
                </c:pt>
                <c:pt idx="11400">
                  <c:v>0.2412</c:v>
                </c:pt>
                <c:pt idx="11401">
                  <c:v>8.2500000000000004E-2</c:v>
                </c:pt>
                <c:pt idx="11402">
                  <c:v>0.16669999999999999</c:v>
                </c:pt>
                <c:pt idx="11403">
                  <c:v>0.16669999999999999</c:v>
                </c:pt>
                <c:pt idx="11404">
                  <c:v>8.0399999999999999E-2</c:v>
                </c:pt>
                <c:pt idx="11405">
                  <c:v>0.78349999999999997</c:v>
                </c:pt>
                <c:pt idx="11406">
                  <c:v>0.1701</c:v>
                </c:pt>
                <c:pt idx="11407">
                  <c:v>0.16669999999999999</c:v>
                </c:pt>
                <c:pt idx="11408">
                  <c:v>5.1499999999999997E-2</c:v>
                </c:pt>
                <c:pt idx="11409">
                  <c:v>0.16669999999999999</c:v>
                </c:pt>
                <c:pt idx="11410">
                  <c:v>0.16669999999999999</c:v>
                </c:pt>
                <c:pt idx="11411">
                  <c:v>6.1899999999999997E-2</c:v>
                </c:pt>
                <c:pt idx="11412">
                  <c:v>0.16669999999999999</c:v>
                </c:pt>
                <c:pt idx="11413">
                  <c:v>7.7799999999999994E-2</c:v>
                </c:pt>
                <c:pt idx="11414">
                  <c:v>0.16669999999999999</c:v>
                </c:pt>
                <c:pt idx="11415">
                  <c:v>8.3500000000000005E-2</c:v>
                </c:pt>
                <c:pt idx="11416">
                  <c:v>0.22159999999999999</c:v>
                </c:pt>
                <c:pt idx="11417">
                  <c:v>0.1227</c:v>
                </c:pt>
                <c:pt idx="11418">
                  <c:v>0.1216</c:v>
                </c:pt>
                <c:pt idx="11419">
                  <c:v>0.16669999999999999</c:v>
                </c:pt>
                <c:pt idx="11420">
                  <c:v>0.14849999999999999</c:v>
                </c:pt>
                <c:pt idx="11421">
                  <c:v>8.2500000000000004E-2</c:v>
                </c:pt>
                <c:pt idx="11422">
                  <c:v>0.37530000000000002</c:v>
                </c:pt>
                <c:pt idx="11423">
                  <c:v>9.2799999999999994E-2</c:v>
                </c:pt>
                <c:pt idx="11424">
                  <c:v>0.16669999999999999</c:v>
                </c:pt>
                <c:pt idx="11425">
                  <c:v>0.16669999999999999</c:v>
                </c:pt>
                <c:pt idx="11426">
                  <c:v>0.16669999999999999</c:v>
                </c:pt>
                <c:pt idx="11427">
                  <c:v>0.12989999999999999</c:v>
                </c:pt>
                <c:pt idx="11428">
                  <c:v>0.17580000000000001</c:v>
                </c:pt>
                <c:pt idx="11429">
                  <c:v>0.16669999999999999</c:v>
                </c:pt>
                <c:pt idx="11430">
                  <c:v>0.16669999999999999</c:v>
                </c:pt>
                <c:pt idx="11431">
                  <c:v>0.16669999999999999</c:v>
                </c:pt>
                <c:pt idx="11432">
                  <c:v>0.33200000000000002</c:v>
                </c:pt>
                <c:pt idx="11433">
                  <c:v>0.16669999999999999</c:v>
                </c:pt>
                <c:pt idx="11434">
                  <c:v>0.16669999999999999</c:v>
                </c:pt>
                <c:pt idx="11435">
                  <c:v>0.16669999999999999</c:v>
                </c:pt>
                <c:pt idx="11436">
                  <c:v>0.16669999999999999</c:v>
                </c:pt>
                <c:pt idx="11437">
                  <c:v>6.1899999999999997E-2</c:v>
                </c:pt>
                <c:pt idx="11438">
                  <c:v>0.16489999999999999</c:v>
                </c:pt>
                <c:pt idx="11439">
                  <c:v>0.16669999999999999</c:v>
                </c:pt>
                <c:pt idx="11440">
                  <c:v>0.16669999999999999</c:v>
                </c:pt>
                <c:pt idx="11441">
                  <c:v>0.16669999999999999</c:v>
                </c:pt>
                <c:pt idx="11442">
                  <c:v>0.16669999999999999</c:v>
                </c:pt>
                <c:pt idx="11443">
                  <c:v>0.16669999999999999</c:v>
                </c:pt>
                <c:pt idx="11444">
                  <c:v>0.16669999999999999</c:v>
                </c:pt>
                <c:pt idx="11445">
                  <c:v>0.14069999999999999</c:v>
                </c:pt>
                <c:pt idx="11446">
                  <c:v>0.16669999999999999</c:v>
                </c:pt>
                <c:pt idx="11447">
                  <c:v>0.24540000000000001</c:v>
                </c:pt>
                <c:pt idx="11448">
                  <c:v>0.16669999999999999</c:v>
                </c:pt>
                <c:pt idx="11449">
                  <c:v>0.16669999999999999</c:v>
                </c:pt>
                <c:pt idx="11450">
                  <c:v>0.16669999999999999</c:v>
                </c:pt>
                <c:pt idx="11451">
                  <c:v>6.1899999999999997E-2</c:v>
                </c:pt>
                <c:pt idx="11452">
                  <c:v>0.17630000000000001</c:v>
                </c:pt>
                <c:pt idx="11453">
                  <c:v>1.6500000000000001E-2</c:v>
                </c:pt>
                <c:pt idx="11454">
                  <c:v>0.2031</c:v>
                </c:pt>
                <c:pt idx="11455">
                  <c:v>8.3500000000000005E-2</c:v>
                </c:pt>
                <c:pt idx="11456">
                  <c:v>0.16669999999999999</c:v>
                </c:pt>
                <c:pt idx="11457">
                  <c:v>0.16669999999999999</c:v>
                </c:pt>
                <c:pt idx="11458">
                  <c:v>0.16669999999999999</c:v>
                </c:pt>
                <c:pt idx="11459">
                  <c:v>0.14849999999999999</c:v>
                </c:pt>
                <c:pt idx="11460">
                  <c:v>0.16669999999999999</c:v>
                </c:pt>
                <c:pt idx="11461">
                  <c:v>0.16669999999999999</c:v>
                </c:pt>
                <c:pt idx="11462">
                  <c:v>0.15570000000000001</c:v>
                </c:pt>
                <c:pt idx="11463">
                  <c:v>0.16669999999999999</c:v>
                </c:pt>
                <c:pt idx="11464">
                  <c:v>0.2278</c:v>
                </c:pt>
                <c:pt idx="11465">
                  <c:v>9.9000000000000005E-2</c:v>
                </c:pt>
                <c:pt idx="11466">
                  <c:v>0.16669999999999999</c:v>
                </c:pt>
                <c:pt idx="11467">
                  <c:v>9.2799999999999994E-2</c:v>
                </c:pt>
                <c:pt idx="11468">
                  <c:v>0.43090000000000001</c:v>
                </c:pt>
                <c:pt idx="11469">
                  <c:v>8.14E-2</c:v>
                </c:pt>
                <c:pt idx="11470">
                  <c:v>0.1227</c:v>
                </c:pt>
                <c:pt idx="11471">
                  <c:v>0.16669999999999999</c:v>
                </c:pt>
                <c:pt idx="11472">
                  <c:v>9.69E-2</c:v>
                </c:pt>
                <c:pt idx="11473">
                  <c:v>0.16669999999999999</c:v>
                </c:pt>
                <c:pt idx="11474">
                  <c:v>8.2000000000000007E-3</c:v>
                </c:pt>
                <c:pt idx="11475">
                  <c:v>6.1899999999999997E-2</c:v>
                </c:pt>
                <c:pt idx="11476">
                  <c:v>0.16669999999999999</c:v>
                </c:pt>
                <c:pt idx="11477">
                  <c:v>0.16669999999999999</c:v>
                </c:pt>
                <c:pt idx="11478">
                  <c:v>0.16669999999999999</c:v>
                </c:pt>
                <c:pt idx="11479">
                  <c:v>0.1196</c:v>
                </c:pt>
                <c:pt idx="11480">
                  <c:v>8.2500000000000004E-2</c:v>
                </c:pt>
                <c:pt idx="11481">
                  <c:v>6.1899999999999997E-2</c:v>
                </c:pt>
                <c:pt idx="11482">
                  <c:v>6.1899999999999997E-2</c:v>
                </c:pt>
                <c:pt idx="11483">
                  <c:v>0.28560000000000002</c:v>
                </c:pt>
                <c:pt idx="11484">
                  <c:v>0.44429999999999997</c:v>
                </c:pt>
                <c:pt idx="11485">
                  <c:v>0.16669999999999999</c:v>
                </c:pt>
                <c:pt idx="11486">
                  <c:v>0.16669999999999999</c:v>
                </c:pt>
                <c:pt idx="11487">
                  <c:v>0.16669999999999999</c:v>
                </c:pt>
                <c:pt idx="11488">
                  <c:v>6.8699999999999997E-2</c:v>
                </c:pt>
                <c:pt idx="11489">
                  <c:v>8.2000000000000007E-3</c:v>
                </c:pt>
                <c:pt idx="11490">
                  <c:v>0.16669999999999999</c:v>
                </c:pt>
                <c:pt idx="11491">
                  <c:v>0.15459999999999999</c:v>
                </c:pt>
                <c:pt idx="11492">
                  <c:v>0.16669999999999999</c:v>
                </c:pt>
                <c:pt idx="11493">
                  <c:v>8.2500000000000004E-2</c:v>
                </c:pt>
                <c:pt idx="11494">
                  <c:v>0.16669999999999999</c:v>
                </c:pt>
                <c:pt idx="11495">
                  <c:v>6.4899999999999999E-2</c:v>
                </c:pt>
                <c:pt idx="11496">
                  <c:v>0.16669999999999999</c:v>
                </c:pt>
                <c:pt idx="11497">
                  <c:v>0.16669999999999999</c:v>
                </c:pt>
                <c:pt idx="11498">
                  <c:v>0.16669999999999999</c:v>
                </c:pt>
                <c:pt idx="11499">
                  <c:v>0.1804</c:v>
                </c:pt>
                <c:pt idx="11500">
                  <c:v>0.21340000000000001</c:v>
                </c:pt>
                <c:pt idx="11501">
                  <c:v>0.16669999999999999</c:v>
                </c:pt>
                <c:pt idx="11502">
                  <c:v>0.16669999999999999</c:v>
                </c:pt>
                <c:pt idx="11503">
                  <c:v>0.16669999999999999</c:v>
                </c:pt>
                <c:pt idx="11504">
                  <c:v>0.14849999999999999</c:v>
                </c:pt>
                <c:pt idx="11505">
                  <c:v>0.1454</c:v>
                </c:pt>
                <c:pt idx="11506">
                  <c:v>0.16669999999999999</c:v>
                </c:pt>
                <c:pt idx="11507">
                  <c:v>0.16669999999999999</c:v>
                </c:pt>
                <c:pt idx="11508">
                  <c:v>7.4200000000000002E-2</c:v>
                </c:pt>
                <c:pt idx="11509">
                  <c:v>0.16669999999999999</c:v>
                </c:pt>
                <c:pt idx="11510">
                  <c:v>0.16669999999999999</c:v>
                </c:pt>
                <c:pt idx="11511">
                  <c:v>0.16669999999999999</c:v>
                </c:pt>
                <c:pt idx="11512">
                  <c:v>0.10100000000000001</c:v>
                </c:pt>
                <c:pt idx="11513">
                  <c:v>1.1299999999999999E-2</c:v>
                </c:pt>
                <c:pt idx="11514">
                  <c:v>0.16669999999999999</c:v>
                </c:pt>
                <c:pt idx="11515">
                  <c:v>0.3876</c:v>
                </c:pt>
                <c:pt idx="11516">
                  <c:v>9.2799999999999994E-2</c:v>
                </c:pt>
                <c:pt idx="11517">
                  <c:v>0.13300000000000001</c:v>
                </c:pt>
                <c:pt idx="11518">
                  <c:v>9.2799999999999994E-2</c:v>
                </c:pt>
                <c:pt idx="11519">
                  <c:v>0.16669999999999999</c:v>
                </c:pt>
                <c:pt idx="11520">
                  <c:v>0.21129999999999999</c:v>
                </c:pt>
                <c:pt idx="11521">
                  <c:v>0.14199999999999999</c:v>
                </c:pt>
                <c:pt idx="11522">
                  <c:v>0.16669999999999999</c:v>
                </c:pt>
                <c:pt idx="11523">
                  <c:v>0.16669999999999999</c:v>
                </c:pt>
                <c:pt idx="11524">
                  <c:v>9.2799999999999994E-2</c:v>
                </c:pt>
                <c:pt idx="11525">
                  <c:v>0.16669999999999999</c:v>
                </c:pt>
                <c:pt idx="11526">
                  <c:v>0.10929999999999999</c:v>
                </c:pt>
                <c:pt idx="11527">
                  <c:v>0.16669999999999999</c:v>
                </c:pt>
                <c:pt idx="11528">
                  <c:v>0.1031</c:v>
                </c:pt>
                <c:pt idx="11529">
                  <c:v>1.7500000000000002E-2</c:v>
                </c:pt>
                <c:pt idx="11530">
                  <c:v>0.16669999999999999</c:v>
                </c:pt>
                <c:pt idx="11531">
                  <c:v>0.16669999999999999</c:v>
                </c:pt>
                <c:pt idx="11532">
                  <c:v>0.16669999999999999</c:v>
                </c:pt>
                <c:pt idx="11533">
                  <c:v>0.16669999999999999</c:v>
                </c:pt>
                <c:pt idx="11534">
                  <c:v>3.7100000000000001E-2</c:v>
                </c:pt>
                <c:pt idx="11535">
                  <c:v>1.44E-2</c:v>
                </c:pt>
                <c:pt idx="11536">
                  <c:v>0.1113</c:v>
                </c:pt>
                <c:pt idx="11537">
                  <c:v>0.16669999999999999</c:v>
                </c:pt>
                <c:pt idx="11538">
                  <c:v>0.2742</c:v>
                </c:pt>
                <c:pt idx="11539">
                  <c:v>9.2799999999999994E-2</c:v>
                </c:pt>
                <c:pt idx="11540">
                  <c:v>0.16669999999999999</c:v>
                </c:pt>
                <c:pt idx="11541">
                  <c:v>0.16669999999999999</c:v>
                </c:pt>
                <c:pt idx="11542">
                  <c:v>0.16669999999999999</c:v>
                </c:pt>
                <c:pt idx="11543">
                  <c:v>0.16669999999999999</c:v>
                </c:pt>
                <c:pt idx="11544">
                  <c:v>0.16669999999999999</c:v>
                </c:pt>
                <c:pt idx="11545">
                  <c:v>0.16669999999999999</c:v>
                </c:pt>
                <c:pt idx="11546">
                  <c:v>0.16669999999999999</c:v>
                </c:pt>
                <c:pt idx="11547">
                  <c:v>0.1237</c:v>
                </c:pt>
                <c:pt idx="11548">
                  <c:v>0.16669999999999999</c:v>
                </c:pt>
                <c:pt idx="11549">
                  <c:v>3.0999999999999999E-3</c:v>
                </c:pt>
                <c:pt idx="11550">
                  <c:v>0.16669999999999999</c:v>
                </c:pt>
                <c:pt idx="11551">
                  <c:v>0.44330000000000003</c:v>
                </c:pt>
                <c:pt idx="11552">
                  <c:v>0.40620000000000001</c:v>
                </c:pt>
                <c:pt idx="11553">
                  <c:v>0.16669999999999999</c:v>
                </c:pt>
                <c:pt idx="11554">
                  <c:v>0.23710000000000001</c:v>
                </c:pt>
                <c:pt idx="11555">
                  <c:v>0.16669999999999999</c:v>
                </c:pt>
                <c:pt idx="11556">
                  <c:v>0.1031</c:v>
                </c:pt>
                <c:pt idx="11557">
                  <c:v>0.16669999999999999</c:v>
                </c:pt>
                <c:pt idx="11558">
                  <c:v>0.16669999999999999</c:v>
                </c:pt>
                <c:pt idx="11559">
                  <c:v>0.22059999999999999</c:v>
                </c:pt>
                <c:pt idx="11560">
                  <c:v>0.24479999999999999</c:v>
                </c:pt>
                <c:pt idx="11561">
                  <c:v>0.1144</c:v>
                </c:pt>
                <c:pt idx="11562">
                  <c:v>0.16669999999999999</c:v>
                </c:pt>
                <c:pt idx="11563">
                  <c:v>0.51549999999999996</c:v>
                </c:pt>
                <c:pt idx="11564">
                  <c:v>9.2499999999999999E-2</c:v>
                </c:pt>
                <c:pt idx="11565">
                  <c:v>4.1000000000000003E-3</c:v>
                </c:pt>
                <c:pt idx="11566">
                  <c:v>0.16669999999999999</c:v>
                </c:pt>
                <c:pt idx="11567">
                  <c:v>0.16669999999999999</c:v>
                </c:pt>
                <c:pt idx="11568">
                  <c:v>0.16669999999999999</c:v>
                </c:pt>
                <c:pt idx="11569">
                  <c:v>3.9199999999999999E-2</c:v>
                </c:pt>
                <c:pt idx="11570">
                  <c:v>0.16669999999999999</c:v>
                </c:pt>
                <c:pt idx="11571">
                  <c:v>0.11550000000000001</c:v>
                </c:pt>
                <c:pt idx="11572">
                  <c:v>0.16669999999999999</c:v>
                </c:pt>
                <c:pt idx="11573">
                  <c:v>0.16669999999999999</c:v>
                </c:pt>
                <c:pt idx="11574">
                  <c:v>0.16669999999999999</c:v>
                </c:pt>
                <c:pt idx="11575">
                  <c:v>8.2500000000000004E-2</c:v>
                </c:pt>
                <c:pt idx="11576">
                  <c:v>9.2999999999999992E-3</c:v>
                </c:pt>
                <c:pt idx="11577">
                  <c:v>0.16669999999999999</c:v>
                </c:pt>
                <c:pt idx="11578">
                  <c:v>0.16669999999999999</c:v>
                </c:pt>
                <c:pt idx="11579">
                  <c:v>8.2500000000000004E-2</c:v>
                </c:pt>
                <c:pt idx="11580">
                  <c:v>0.33610000000000001</c:v>
                </c:pt>
                <c:pt idx="11581">
                  <c:v>0.16669999999999999</c:v>
                </c:pt>
                <c:pt idx="11582">
                  <c:v>0.16669999999999999</c:v>
                </c:pt>
                <c:pt idx="11583">
                  <c:v>8.2500000000000004E-2</c:v>
                </c:pt>
                <c:pt idx="11584">
                  <c:v>0.1134</c:v>
                </c:pt>
                <c:pt idx="11585">
                  <c:v>0.1072</c:v>
                </c:pt>
                <c:pt idx="11586">
                  <c:v>0.16669999999999999</c:v>
                </c:pt>
                <c:pt idx="11587">
                  <c:v>0.1134</c:v>
                </c:pt>
                <c:pt idx="11588">
                  <c:v>6.4699999999999994E-2</c:v>
                </c:pt>
                <c:pt idx="11589">
                  <c:v>0.20169999999999999</c:v>
                </c:pt>
                <c:pt idx="11590">
                  <c:v>0.16669999999999999</c:v>
                </c:pt>
                <c:pt idx="11591">
                  <c:v>0.66190000000000004</c:v>
                </c:pt>
                <c:pt idx="11592">
                  <c:v>0</c:v>
                </c:pt>
                <c:pt idx="11593">
                  <c:v>0.16669999999999999</c:v>
                </c:pt>
                <c:pt idx="11594">
                  <c:v>0.16669999999999999</c:v>
                </c:pt>
                <c:pt idx="11595">
                  <c:v>0.16669999999999999</c:v>
                </c:pt>
                <c:pt idx="11596">
                  <c:v>0.1242</c:v>
                </c:pt>
                <c:pt idx="11597">
                  <c:v>6.1999999999999998E-3</c:v>
                </c:pt>
                <c:pt idx="11598">
                  <c:v>5.7700000000000001E-2</c:v>
                </c:pt>
                <c:pt idx="11599">
                  <c:v>0.16669999999999999</c:v>
                </c:pt>
                <c:pt idx="11600">
                  <c:v>0.16669999999999999</c:v>
                </c:pt>
                <c:pt idx="11601">
                  <c:v>0.16669999999999999</c:v>
                </c:pt>
                <c:pt idx="11602">
                  <c:v>2.9899999999999999E-2</c:v>
                </c:pt>
                <c:pt idx="11603">
                  <c:v>0.16669999999999999</c:v>
                </c:pt>
                <c:pt idx="11604">
                  <c:v>0.16669999999999999</c:v>
                </c:pt>
                <c:pt idx="11605">
                  <c:v>0.16669999999999999</c:v>
                </c:pt>
                <c:pt idx="11606">
                  <c:v>0.16669999999999999</c:v>
                </c:pt>
                <c:pt idx="11607">
                  <c:v>0.16669999999999999</c:v>
                </c:pt>
                <c:pt idx="11608">
                  <c:v>0.16669999999999999</c:v>
                </c:pt>
                <c:pt idx="11609">
                  <c:v>0.14760000000000001</c:v>
                </c:pt>
                <c:pt idx="11610">
                  <c:v>0.16669999999999999</c:v>
                </c:pt>
                <c:pt idx="11611">
                  <c:v>0.16669999999999999</c:v>
                </c:pt>
                <c:pt idx="11612">
                  <c:v>6.7000000000000004E-2</c:v>
                </c:pt>
                <c:pt idx="11613">
                  <c:v>0.16669999999999999</c:v>
                </c:pt>
                <c:pt idx="11614">
                  <c:v>0.16669999999999999</c:v>
                </c:pt>
                <c:pt idx="11615">
                  <c:v>0.16669999999999999</c:v>
                </c:pt>
                <c:pt idx="11616">
                  <c:v>5.1499999999999997E-2</c:v>
                </c:pt>
                <c:pt idx="11617">
                  <c:v>3.4000000000000002E-2</c:v>
                </c:pt>
                <c:pt idx="11618">
                  <c:v>0.16669999999999999</c:v>
                </c:pt>
                <c:pt idx="11619">
                  <c:v>0.16669999999999999</c:v>
                </c:pt>
                <c:pt idx="11620">
                  <c:v>0.16669999999999999</c:v>
                </c:pt>
                <c:pt idx="11621">
                  <c:v>0.16669999999999999</c:v>
                </c:pt>
                <c:pt idx="11622">
                  <c:v>9.2799999999999994E-2</c:v>
                </c:pt>
                <c:pt idx="11623">
                  <c:v>0.16669999999999999</c:v>
                </c:pt>
                <c:pt idx="11624">
                  <c:v>4.1200000000000001E-2</c:v>
                </c:pt>
                <c:pt idx="11625">
                  <c:v>8.2000000000000007E-3</c:v>
                </c:pt>
                <c:pt idx="11626">
                  <c:v>6.8000000000000005E-2</c:v>
                </c:pt>
                <c:pt idx="11627">
                  <c:v>9.2799999999999994E-2</c:v>
                </c:pt>
                <c:pt idx="11628">
                  <c:v>0.16669999999999999</c:v>
                </c:pt>
                <c:pt idx="11629">
                  <c:v>0.16669999999999999</c:v>
                </c:pt>
                <c:pt idx="11630">
                  <c:v>0.16669999999999999</c:v>
                </c:pt>
                <c:pt idx="11631">
                  <c:v>0.16669999999999999</c:v>
                </c:pt>
                <c:pt idx="11632">
                  <c:v>0.16669999999999999</c:v>
                </c:pt>
                <c:pt idx="11633">
                  <c:v>0.16669999999999999</c:v>
                </c:pt>
                <c:pt idx="11634">
                  <c:v>0.39689999999999998</c:v>
                </c:pt>
                <c:pt idx="11635">
                  <c:v>0.16669999999999999</c:v>
                </c:pt>
                <c:pt idx="11636">
                  <c:v>0.30819999999999997</c:v>
                </c:pt>
                <c:pt idx="11637">
                  <c:v>0.16669999999999999</c:v>
                </c:pt>
                <c:pt idx="11638">
                  <c:v>1.6500000000000001E-2</c:v>
                </c:pt>
                <c:pt idx="11639">
                  <c:v>6.1899999999999997E-2</c:v>
                </c:pt>
                <c:pt idx="11640">
                  <c:v>3.7100000000000001E-2</c:v>
                </c:pt>
                <c:pt idx="11641">
                  <c:v>0.16669999999999999</c:v>
                </c:pt>
                <c:pt idx="11642">
                  <c:v>0.10100000000000001</c:v>
                </c:pt>
                <c:pt idx="11643">
                  <c:v>6.08E-2</c:v>
                </c:pt>
                <c:pt idx="11644">
                  <c:v>4.2299999999999997E-2</c:v>
                </c:pt>
                <c:pt idx="11645">
                  <c:v>0.16669999999999999</c:v>
                </c:pt>
                <c:pt idx="11646">
                  <c:v>0.16669999999999999</c:v>
                </c:pt>
                <c:pt idx="11647">
                  <c:v>0.16669999999999999</c:v>
                </c:pt>
                <c:pt idx="11648">
                  <c:v>0.16669999999999999</c:v>
                </c:pt>
                <c:pt idx="11649">
                  <c:v>1.55E-2</c:v>
                </c:pt>
                <c:pt idx="11650">
                  <c:v>0.1031</c:v>
                </c:pt>
                <c:pt idx="11651">
                  <c:v>0.16669999999999999</c:v>
                </c:pt>
                <c:pt idx="11652">
                  <c:v>0.16669999999999999</c:v>
                </c:pt>
                <c:pt idx="11653">
                  <c:v>7.22E-2</c:v>
                </c:pt>
                <c:pt idx="11654">
                  <c:v>0</c:v>
                </c:pt>
                <c:pt idx="11655">
                  <c:v>0.1825</c:v>
                </c:pt>
                <c:pt idx="11656">
                  <c:v>0.25769999999999998</c:v>
                </c:pt>
                <c:pt idx="11657">
                  <c:v>0.16669999999999999</c:v>
                </c:pt>
                <c:pt idx="11658">
                  <c:v>0.28760000000000002</c:v>
                </c:pt>
                <c:pt idx="11659">
                  <c:v>0.16669999999999999</c:v>
                </c:pt>
                <c:pt idx="11660">
                  <c:v>0.16669999999999999</c:v>
                </c:pt>
                <c:pt idx="11661">
                  <c:v>9.1800000000000007E-2</c:v>
                </c:pt>
                <c:pt idx="11662">
                  <c:v>2.7799999999999998E-2</c:v>
                </c:pt>
                <c:pt idx="11663">
                  <c:v>0.16669999999999999</c:v>
                </c:pt>
                <c:pt idx="11664">
                  <c:v>0.16669999999999999</c:v>
                </c:pt>
                <c:pt idx="11665">
                  <c:v>8.2500000000000004E-2</c:v>
                </c:pt>
                <c:pt idx="11666">
                  <c:v>0.19789999999999999</c:v>
                </c:pt>
                <c:pt idx="11667">
                  <c:v>0.30409999999999998</c:v>
                </c:pt>
                <c:pt idx="11668">
                  <c:v>4.1200000000000001E-2</c:v>
                </c:pt>
                <c:pt idx="11669">
                  <c:v>0.48659999999999998</c:v>
                </c:pt>
                <c:pt idx="11670">
                  <c:v>0.16669999999999999</c:v>
                </c:pt>
                <c:pt idx="11671">
                  <c:v>0.1381</c:v>
                </c:pt>
                <c:pt idx="11672">
                  <c:v>0.16669999999999999</c:v>
                </c:pt>
                <c:pt idx="11673">
                  <c:v>0.16669999999999999</c:v>
                </c:pt>
                <c:pt idx="11674">
                  <c:v>0.25569999999999998</c:v>
                </c:pt>
                <c:pt idx="11675">
                  <c:v>0.30409999999999998</c:v>
                </c:pt>
                <c:pt idx="11676">
                  <c:v>8.2000000000000007E-3</c:v>
                </c:pt>
                <c:pt idx="11677">
                  <c:v>9.2799999999999994E-2</c:v>
                </c:pt>
                <c:pt idx="11678">
                  <c:v>0.16669999999999999</c:v>
                </c:pt>
                <c:pt idx="11679">
                  <c:v>0.16669999999999999</c:v>
                </c:pt>
                <c:pt idx="11680">
                  <c:v>0.16669999999999999</c:v>
                </c:pt>
                <c:pt idx="11681">
                  <c:v>0.16669999999999999</c:v>
                </c:pt>
                <c:pt idx="11682">
                  <c:v>8.2500000000000004E-2</c:v>
                </c:pt>
                <c:pt idx="11683">
                  <c:v>7.8399999999999997E-2</c:v>
                </c:pt>
                <c:pt idx="11684">
                  <c:v>5.7000000000000002E-2</c:v>
                </c:pt>
                <c:pt idx="11685">
                  <c:v>8.3000000000000004E-2</c:v>
                </c:pt>
                <c:pt idx="11686">
                  <c:v>0.16669999999999999</c:v>
                </c:pt>
                <c:pt idx="11687">
                  <c:v>6.1899999999999997E-2</c:v>
                </c:pt>
                <c:pt idx="11688">
                  <c:v>0.16669999999999999</c:v>
                </c:pt>
                <c:pt idx="11689">
                  <c:v>0.16669999999999999</c:v>
                </c:pt>
                <c:pt idx="11690">
                  <c:v>0.1227</c:v>
                </c:pt>
                <c:pt idx="11691">
                  <c:v>0.18970000000000001</c:v>
                </c:pt>
                <c:pt idx="11692">
                  <c:v>0.16669999999999999</c:v>
                </c:pt>
                <c:pt idx="11693">
                  <c:v>0.16669999999999999</c:v>
                </c:pt>
                <c:pt idx="11694">
                  <c:v>0.16669999999999999</c:v>
                </c:pt>
                <c:pt idx="11695">
                  <c:v>8.2000000000000007E-3</c:v>
                </c:pt>
                <c:pt idx="11696">
                  <c:v>0.16669999999999999</c:v>
                </c:pt>
                <c:pt idx="11697">
                  <c:v>0.16669999999999999</c:v>
                </c:pt>
                <c:pt idx="11698">
                  <c:v>7.22E-2</c:v>
                </c:pt>
                <c:pt idx="11699">
                  <c:v>0.16669999999999999</c:v>
                </c:pt>
                <c:pt idx="11700">
                  <c:v>0.16669999999999999</c:v>
                </c:pt>
                <c:pt idx="11701">
                  <c:v>7.22E-2</c:v>
                </c:pt>
                <c:pt idx="11702">
                  <c:v>0.16669999999999999</c:v>
                </c:pt>
                <c:pt idx="11703">
                  <c:v>3.7100000000000001E-2</c:v>
                </c:pt>
                <c:pt idx="11704">
                  <c:v>0.14849999999999999</c:v>
                </c:pt>
                <c:pt idx="11705">
                  <c:v>0.16669999999999999</c:v>
                </c:pt>
                <c:pt idx="11706">
                  <c:v>0.1663</c:v>
                </c:pt>
                <c:pt idx="11707">
                  <c:v>0.2928</c:v>
                </c:pt>
                <c:pt idx="11708">
                  <c:v>0.16669999999999999</c:v>
                </c:pt>
                <c:pt idx="11709">
                  <c:v>4.2299999999999997E-2</c:v>
                </c:pt>
                <c:pt idx="11710">
                  <c:v>0.16669999999999999</c:v>
                </c:pt>
                <c:pt idx="11711">
                  <c:v>0.16669999999999999</c:v>
                </c:pt>
                <c:pt idx="11712">
                  <c:v>0.16669999999999999</c:v>
                </c:pt>
                <c:pt idx="11713">
                  <c:v>5.57E-2</c:v>
                </c:pt>
                <c:pt idx="11714">
                  <c:v>0.1031</c:v>
                </c:pt>
                <c:pt idx="11715">
                  <c:v>8.2000000000000007E-3</c:v>
                </c:pt>
                <c:pt idx="11716">
                  <c:v>0.16669999999999999</c:v>
                </c:pt>
                <c:pt idx="11717">
                  <c:v>0.16669999999999999</c:v>
                </c:pt>
                <c:pt idx="11718">
                  <c:v>0.1082</c:v>
                </c:pt>
                <c:pt idx="11719">
                  <c:v>5.4600000000000003E-2</c:v>
                </c:pt>
                <c:pt idx="11720">
                  <c:v>6.1899999999999997E-2</c:v>
                </c:pt>
                <c:pt idx="11721">
                  <c:v>1.7500000000000002E-2</c:v>
                </c:pt>
                <c:pt idx="11722">
                  <c:v>4.4299999999999999E-2</c:v>
                </c:pt>
                <c:pt idx="11723">
                  <c:v>7.22E-2</c:v>
                </c:pt>
                <c:pt idx="11724">
                  <c:v>7.7299999999999994E-2</c:v>
                </c:pt>
                <c:pt idx="11725">
                  <c:v>0.16669999999999999</c:v>
                </c:pt>
                <c:pt idx="11726">
                  <c:v>0.16669999999999999</c:v>
                </c:pt>
                <c:pt idx="11727">
                  <c:v>9.7900000000000001E-2</c:v>
                </c:pt>
                <c:pt idx="11728">
                  <c:v>0.1031</c:v>
                </c:pt>
                <c:pt idx="11729">
                  <c:v>0.16669999999999999</c:v>
                </c:pt>
                <c:pt idx="11730">
                  <c:v>0.16669999999999999</c:v>
                </c:pt>
                <c:pt idx="11731">
                  <c:v>0.1845</c:v>
                </c:pt>
                <c:pt idx="11732">
                  <c:v>8.5599999999999996E-2</c:v>
                </c:pt>
                <c:pt idx="11733">
                  <c:v>5.57E-2</c:v>
                </c:pt>
                <c:pt idx="11734">
                  <c:v>0.16669999999999999</c:v>
                </c:pt>
                <c:pt idx="11735">
                  <c:v>0.16669999999999999</c:v>
                </c:pt>
                <c:pt idx="11736">
                  <c:v>8.2500000000000004E-2</c:v>
                </c:pt>
                <c:pt idx="11737">
                  <c:v>0.16669999999999999</c:v>
                </c:pt>
                <c:pt idx="11738">
                  <c:v>0.16669999999999999</c:v>
                </c:pt>
                <c:pt idx="11739">
                  <c:v>6.1600000000000002E-2</c:v>
                </c:pt>
                <c:pt idx="11740">
                  <c:v>0.16669999999999999</c:v>
                </c:pt>
                <c:pt idx="11741">
                  <c:v>0.16669999999999999</c:v>
                </c:pt>
                <c:pt idx="11742">
                  <c:v>0.1263</c:v>
                </c:pt>
                <c:pt idx="11743">
                  <c:v>0.16669999999999999</c:v>
                </c:pt>
                <c:pt idx="11744">
                  <c:v>5.0500000000000003E-2</c:v>
                </c:pt>
                <c:pt idx="11745">
                  <c:v>0.16669999999999999</c:v>
                </c:pt>
                <c:pt idx="11746">
                  <c:v>0.16669999999999999</c:v>
                </c:pt>
                <c:pt idx="11747">
                  <c:v>0.32779999999999998</c:v>
                </c:pt>
                <c:pt idx="11748">
                  <c:v>0.16669999999999999</c:v>
                </c:pt>
                <c:pt idx="11749">
                  <c:v>0.1474</c:v>
                </c:pt>
                <c:pt idx="11750">
                  <c:v>0.14760000000000001</c:v>
                </c:pt>
                <c:pt idx="11751">
                  <c:v>0.16669999999999999</c:v>
                </c:pt>
                <c:pt idx="11752">
                  <c:v>0.16669999999999999</c:v>
                </c:pt>
                <c:pt idx="11753">
                  <c:v>0.16669999999999999</c:v>
                </c:pt>
                <c:pt idx="11754">
                  <c:v>0.16669999999999999</c:v>
                </c:pt>
                <c:pt idx="11755">
                  <c:v>0.1588</c:v>
                </c:pt>
                <c:pt idx="11756">
                  <c:v>0.16669999999999999</c:v>
                </c:pt>
                <c:pt idx="11757">
                  <c:v>0.1021</c:v>
                </c:pt>
                <c:pt idx="11758">
                  <c:v>0.16669999999999999</c:v>
                </c:pt>
                <c:pt idx="11759">
                  <c:v>9.7900000000000001E-2</c:v>
                </c:pt>
                <c:pt idx="11760">
                  <c:v>0.16669999999999999</c:v>
                </c:pt>
                <c:pt idx="11761">
                  <c:v>0.16669999999999999</c:v>
                </c:pt>
                <c:pt idx="11762">
                  <c:v>0.16669999999999999</c:v>
                </c:pt>
                <c:pt idx="11763">
                  <c:v>7.7299999999999994E-2</c:v>
                </c:pt>
                <c:pt idx="11764">
                  <c:v>0.16669999999999999</c:v>
                </c:pt>
                <c:pt idx="11765">
                  <c:v>0.16669999999999999</c:v>
                </c:pt>
                <c:pt idx="11766">
                  <c:v>8.14E-2</c:v>
                </c:pt>
                <c:pt idx="11767">
                  <c:v>2.47E-2</c:v>
                </c:pt>
                <c:pt idx="11768">
                  <c:v>0.13450000000000001</c:v>
                </c:pt>
                <c:pt idx="11769">
                  <c:v>7.8399999999999997E-2</c:v>
                </c:pt>
                <c:pt idx="11770">
                  <c:v>0.16669999999999999</c:v>
                </c:pt>
                <c:pt idx="11771">
                  <c:v>0.16669999999999999</c:v>
                </c:pt>
                <c:pt idx="11772">
                  <c:v>0.16669999999999999</c:v>
                </c:pt>
                <c:pt idx="11773">
                  <c:v>0.16669999999999999</c:v>
                </c:pt>
                <c:pt idx="11774">
                  <c:v>0.16669999999999999</c:v>
                </c:pt>
                <c:pt idx="11775">
                  <c:v>6.4899999999999999E-2</c:v>
                </c:pt>
                <c:pt idx="11776">
                  <c:v>0.16669999999999999</c:v>
                </c:pt>
                <c:pt idx="11777">
                  <c:v>0.15459999999999999</c:v>
                </c:pt>
                <c:pt idx="11778">
                  <c:v>0.16669999999999999</c:v>
                </c:pt>
                <c:pt idx="11779">
                  <c:v>0.16669999999999999</c:v>
                </c:pt>
                <c:pt idx="11780">
                  <c:v>0.16489999999999999</c:v>
                </c:pt>
                <c:pt idx="11781">
                  <c:v>0.16669999999999999</c:v>
                </c:pt>
                <c:pt idx="11782">
                  <c:v>0.16669999999999999</c:v>
                </c:pt>
                <c:pt idx="11783">
                  <c:v>0.16669999999999999</c:v>
                </c:pt>
                <c:pt idx="11784">
                  <c:v>9.2799999999999994E-2</c:v>
                </c:pt>
                <c:pt idx="11785">
                  <c:v>8.2500000000000004E-2</c:v>
                </c:pt>
                <c:pt idx="11786">
                  <c:v>0.16669999999999999</c:v>
                </c:pt>
                <c:pt idx="11787">
                  <c:v>0.2959</c:v>
                </c:pt>
                <c:pt idx="11788">
                  <c:v>0.24229999999999999</c:v>
                </c:pt>
                <c:pt idx="11789">
                  <c:v>0.16669999999999999</c:v>
                </c:pt>
                <c:pt idx="11790">
                  <c:v>0.16669999999999999</c:v>
                </c:pt>
                <c:pt idx="11791">
                  <c:v>0.22420000000000001</c:v>
                </c:pt>
                <c:pt idx="11792">
                  <c:v>5.67E-2</c:v>
                </c:pt>
                <c:pt idx="11793">
                  <c:v>0.16669999999999999</c:v>
                </c:pt>
                <c:pt idx="11794">
                  <c:v>0.1113</c:v>
                </c:pt>
                <c:pt idx="11795">
                  <c:v>0.16669999999999999</c:v>
                </c:pt>
                <c:pt idx="11796">
                  <c:v>0.2959</c:v>
                </c:pt>
                <c:pt idx="11797">
                  <c:v>0.16669999999999999</c:v>
                </c:pt>
                <c:pt idx="11798">
                  <c:v>6.7000000000000004E-2</c:v>
                </c:pt>
                <c:pt idx="11799">
                  <c:v>0.16669999999999999</c:v>
                </c:pt>
                <c:pt idx="11800">
                  <c:v>0.16669999999999999</c:v>
                </c:pt>
                <c:pt idx="11801">
                  <c:v>8.2500000000000004E-2</c:v>
                </c:pt>
                <c:pt idx="11802">
                  <c:v>0.16669999999999999</c:v>
                </c:pt>
                <c:pt idx="11803">
                  <c:v>1.24E-2</c:v>
                </c:pt>
                <c:pt idx="11804">
                  <c:v>8.2500000000000004E-2</c:v>
                </c:pt>
                <c:pt idx="11805">
                  <c:v>5.0999999999999997E-2</c:v>
                </c:pt>
                <c:pt idx="11806">
                  <c:v>0.16669999999999999</c:v>
                </c:pt>
                <c:pt idx="11807">
                  <c:v>0.16669999999999999</c:v>
                </c:pt>
                <c:pt idx="11808">
                  <c:v>5.9799999999999999E-2</c:v>
                </c:pt>
                <c:pt idx="11809">
                  <c:v>0.1</c:v>
                </c:pt>
                <c:pt idx="11810">
                  <c:v>9.1800000000000007E-2</c:v>
                </c:pt>
                <c:pt idx="11811">
                  <c:v>3.7100000000000001E-2</c:v>
                </c:pt>
                <c:pt idx="11812">
                  <c:v>0.16669999999999999</c:v>
                </c:pt>
                <c:pt idx="11813">
                  <c:v>0.16669999999999999</c:v>
                </c:pt>
                <c:pt idx="11814">
                  <c:v>0.28039999999999998</c:v>
                </c:pt>
                <c:pt idx="11815">
                  <c:v>0.16669999999999999</c:v>
                </c:pt>
                <c:pt idx="11816">
                  <c:v>0.16669999999999999</c:v>
                </c:pt>
                <c:pt idx="11817">
                  <c:v>0.2175</c:v>
                </c:pt>
                <c:pt idx="11818">
                  <c:v>0.16669999999999999</c:v>
                </c:pt>
                <c:pt idx="11819">
                  <c:v>0.16669999999999999</c:v>
                </c:pt>
                <c:pt idx="11820">
                  <c:v>0.40620000000000001</c:v>
                </c:pt>
                <c:pt idx="11821">
                  <c:v>8.2000000000000007E-3</c:v>
                </c:pt>
                <c:pt idx="11822">
                  <c:v>4.1000000000000003E-3</c:v>
                </c:pt>
                <c:pt idx="11823">
                  <c:v>0.16289999999999999</c:v>
                </c:pt>
                <c:pt idx="11824">
                  <c:v>0.1474</c:v>
                </c:pt>
                <c:pt idx="11825">
                  <c:v>8.2500000000000004E-2</c:v>
                </c:pt>
                <c:pt idx="11826">
                  <c:v>0.16669999999999999</c:v>
                </c:pt>
                <c:pt idx="11827">
                  <c:v>0.16669999999999999</c:v>
                </c:pt>
                <c:pt idx="11828">
                  <c:v>0.16669999999999999</c:v>
                </c:pt>
                <c:pt idx="11829">
                  <c:v>6.6000000000000003E-2</c:v>
                </c:pt>
                <c:pt idx="11830">
                  <c:v>0.16669999999999999</c:v>
                </c:pt>
                <c:pt idx="11831">
                  <c:v>0.16669999999999999</c:v>
                </c:pt>
                <c:pt idx="11832">
                  <c:v>0.1206</c:v>
                </c:pt>
                <c:pt idx="11833">
                  <c:v>0.16669999999999999</c:v>
                </c:pt>
                <c:pt idx="11834">
                  <c:v>0.16669999999999999</c:v>
                </c:pt>
                <c:pt idx="11835">
                  <c:v>0.16669999999999999</c:v>
                </c:pt>
                <c:pt idx="11836">
                  <c:v>0.16669999999999999</c:v>
                </c:pt>
                <c:pt idx="11837">
                  <c:v>0.16669999999999999</c:v>
                </c:pt>
                <c:pt idx="11838">
                  <c:v>0.1216</c:v>
                </c:pt>
                <c:pt idx="11839">
                  <c:v>0.19900000000000001</c:v>
                </c:pt>
                <c:pt idx="11840">
                  <c:v>1.24E-2</c:v>
                </c:pt>
                <c:pt idx="11841">
                  <c:v>0.16669999999999999</c:v>
                </c:pt>
                <c:pt idx="11842">
                  <c:v>0.16669999999999999</c:v>
                </c:pt>
                <c:pt idx="11843">
                  <c:v>0.16669999999999999</c:v>
                </c:pt>
                <c:pt idx="11844">
                  <c:v>7.1599999999999997E-2</c:v>
                </c:pt>
                <c:pt idx="11845">
                  <c:v>0.16669999999999999</c:v>
                </c:pt>
                <c:pt idx="11846">
                  <c:v>0.16669999999999999</c:v>
                </c:pt>
                <c:pt idx="11847">
                  <c:v>8.2500000000000004E-2</c:v>
                </c:pt>
                <c:pt idx="11848">
                  <c:v>0.16669999999999999</c:v>
                </c:pt>
                <c:pt idx="11849">
                  <c:v>1.24E-2</c:v>
                </c:pt>
                <c:pt idx="11850">
                  <c:v>6.1899999999999997E-2</c:v>
                </c:pt>
                <c:pt idx="11851">
                  <c:v>0.24740000000000001</c:v>
                </c:pt>
                <c:pt idx="11852">
                  <c:v>0.1258</c:v>
                </c:pt>
                <c:pt idx="11853">
                  <c:v>1</c:v>
                </c:pt>
                <c:pt idx="11854">
                  <c:v>0.16669999999999999</c:v>
                </c:pt>
                <c:pt idx="11855">
                  <c:v>0.1278</c:v>
                </c:pt>
                <c:pt idx="11856">
                  <c:v>0.1134</c:v>
                </c:pt>
                <c:pt idx="11857">
                  <c:v>0.1031</c:v>
                </c:pt>
                <c:pt idx="11858">
                  <c:v>0.16669999999999999</c:v>
                </c:pt>
                <c:pt idx="11859">
                  <c:v>0.16669999999999999</c:v>
                </c:pt>
                <c:pt idx="11860">
                  <c:v>0.16669999999999999</c:v>
                </c:pt>
                <c:pt idx="11861">
                  <c:v>0.16669999999999999</c:v>
                </c:pt>
                <c:pt idx="11862">
                  <c:v>0.16669999999999999</c:v>
                </c:pt>
                <c:pt idx="11863">
                  <c:v>0.16669999999999999</c:v>
                </c:pt>
                <c:pt idx="11864">
                  <c:v>0.16669999999999999</c:v>
                </c:pt>
                <c:pt idx="11865">
                  <c:v>6.4899999999999999E-2</c:v>
                </c:pt>
                <c:pt idx="11866">
                  <c:v>1.8599999999999998E-2</c:v>
                </c:pt>
                <c:pt idx="11867">
                  <c:v>0.16700000000000001</c:v>
                </c:pt>
                <c:pt idx="11868">
                  <c:v>0.12989999999999999</c:v>
                </c:pt>
                <c:pt idx="11869">
                  <c:v>0.16669999999999999</c:v>
                </c:pt>
                <c:pt idx="11870">
                  <c:v>0.16669999999999999</c:v>
                </c:pt>
                <c:pt idx="11871">
                  <c:v>0.16669999999999999</c:v>
                </c:pt>
                <c:pt idx="11872">
                  <c:v>4.1000000000000003E-3</c:v>
                </c:pt>
                <c:pt idx="11873">
                  <c:v>0.10150000000000001</c:v>
                </c:pt>
                <c:pt idx="11874">
                  <c:v>0.16669999999999999</c:v>
                </c:pt>
                <c:pt idx="11875">
                  <c:v>0.13919999999999999</c:v>
                </c:pt>
                <c:pt idx="11876">
                  <c:v>0.16669999999999999</c:v>
                </c:pt>
                <c:pt idx="11877">
                  <c:v>7.22E-2</c:v>
                </c:pt>
                <c:pt idx="11878">
                  <c:v>7.22E-2</c:v>
                </c:pt>
                <c:pt idx="11879">
                  <c:v>0.19689999999999999</c:v>
                </c:pt>
                <c:pt idx="11880">
                  <c:v>0.12989999999999999</c:v>
                </c:pt>
                <c:pt idx="11881">
                  <c:v>9.9000000000000005E-2</c:v>
                </c:pt>
                <c:pt idx="11882">
                  <c:v>0.1464</c:v>
                </c:pt>
                <c:pt idx="11883">
                  <c:v>0.16669999999999999</c:v>
                </c:pt>
                <c:pt idx="11884">
                  <c:v>0.1237</c:v>
                </c:pt>
                <c:pt idx="11885">
                  <c:v>0.16669999999999999</c:v>
                </c:pt>
                <c:pt idx="11886">
                  <c:v>0.16669999999999999</c:v>
                </c:pt>
                <c:pt idx="11887">
                  <c:v>0.16669999999999999</c:v>
                </c:pt>
                <c:pt idx="11888">
                  <c:v>0.16669999999999999</c:v>
                </c:pt>
                <c:pt idx="11889">
                  <c:v>8.4500000000000006E-2</c:v>
                </c:pt>
                <c:pt idx="11890">
                  <c:v>0.16669999999999999</c:v>
                </c:pt>
                <c:pt idx="11891">
                  <c:v>0.1794</c:v>
                </c:pt>
                <c:pt idx="11892">
                  <c:v>0.16669999999999999</c:v>
                </c:pt>
                <c:pt idx="11893">
                  <c:v>1.03E-2</c:v>
                </c:pt>
                <c:pt idx="11894">
                  <c:v>0.16669999999999999</c:v>
                </c:pt>
                <c:pt idx="11895">
                  <c:v>1.6500000000000001E-2</c:v>
                </c:pt>
                <c:pt idx="11896">
                  <c:v>0.16669999999999999</c:v>
                </c:pt>
                <c:pt idx="11897">
                  <c:v>0.16669999999999999</c:v>
                </c:pt>
                <c:pt idx="11898">
                  <c:v>0.16669999999999999</c:v>
                </c:pt>
                <c:pt idx="11899">
                  <c:v>0.16669999999999999</c:v>
                </c:pt>
                <c:pt idx="11900">
                  <c:v>6.6000000000000003E-2</c:v>
                </c:pt>
                <c:pt idx="11901">
                  <c:v>0.16669999999999999</c:v>
                </c:pt>
                <c:pt idx="11902">
                  <c:v>0.1608</c:v>
                </c:pt>
                <c:pt idx="11903">
                  <c:v>0.21859999999999999</c:v>
                </c:pt>
                <c:pt idx="11904">
                  <c:v>8.2500000000000004E-2</c:v>
                </c:pt>
                <c:pt idx="11905">
                  <c:v>0.16669999999999999</c:v>
                </c:pt>
                <c:pt idx="11906">
                  <c:v>0.16669999999999999</c:v>
                </c:pt>
                <c:pt idx="11907">
                  <c:v>0.16669999999999999</c:v>
                </c:pt>
                <c:pt idx="11908">
                  <c:v>0.1928</c:v>
                </c:pt>
                <c:pt idx="11909">
                  <c:v>1.6500000000000001E-2</c:v>
                </c:pt>
                <c:pt idx="11910">
                  <c:v>9.2799999999999994E-2</c:v>
                </c:pt>
                <c:pt idx="11911">
                  <c:v>0.16669999999999999</c:v>
                </c:pt>
                <c:pt idx="11912">
                  <c:v>9.2799999999999994E-2</c:v>
                </c:pt>
                <c:pt idx="11913">
                  <c:v>8.2500000000000004E-2</c:v>
                </c:pt>
                <c:pt idx="11914">
                  <c:v>8.6599999999999996E-2</c:v>
                </c:pt>
                <c:pt idx="11915">
                  <c:v>0.16669999999999999</c:v>
                </c:pt>
                <c:pt idx="11916">
                  <c:v>0.16669999999999999</c:v>
                </c:pt>
                <c:pt idx="11917">
                  <c:v>0.16669999999999999</c:v>
                </c:pt>
                <c:pt idx="11918">
                  <c:v>2.23E-2</c:v>
                </c:pt>
                <c:pt idx="11919">
                  <c:v>3.3000000000000002E-2</c:v>
                </c:pt>
                <c:pt idx="11920">
                  <c:v>7.4200000000000002E-2</c:v>
                </c:pt>
                <c:pt idx="11921">
                  <c:v>0.2969</c:v>
                </c:pt>
                <c:pt idx="11922">
                  <c:v>0.16669999999999999</c:v>
                </c:pt>
                <c:pt idx="11923">
                  <c:v>0.16669999999999999</c:v>
                </c:pt>
                <c:pt idx="11924">
                  <c:v>0.16750000000000001</c:v>
                </c:pt>
                <c:pt idx="11925">
                  <c:v>8.2500000000000004E-2</c:v>
                </c:pt>
                <c:pt idx="11926">
                  <c:v>0.16669999999999999</c:v>
                </c:pt>
                <c:pt idx="11927">
                  <c:v>0.20619999999999999</c:v>
                </c:pt>
                <c:pt idx="11928">
                  <c:v>0.16669999999999999</c:v>
                </c:pt>
                <c:pt idx="11929">
                  <c:v>8.2500000000000004E-2</c:v>
                </c:pt>
                <c:pt idx="11930">
                  <c:v>0.1031</c:v>
                </c:pt>
                <c:pt idx="11931">
                  <c:v>0.16669999999999999</c:v>
                </c:pt>
                <c:pt idx="11932">
                  <c:v>0.16669999999999999</c:v>
                </c:pt>
                <c:pt idx="11933">
                  <c:v>7.0099999999999996E-2</c:v>
                </c:pt>
                <c:pt idx="11934">
                  <c:v>0.1474</c:v>
                </c:pt>
                <c:pt idx="11935">
                  <c:v>0.16669999999999999</c:v>
                </c:pt>
                <c:pt idx="11936">
                  <c:v>0.16669999999999999</c:v>
                </c:pt>
                <c:pt idx="11937">
                  <c:v>0.16669999999999999</c:v>
                </c:pt>
                <c:pt idx="11938">
                  <c:v>8.4500000000000006E-2</c:v>
                </c:pt>
                <c:pt idx="11939">
                  <c:v>0.16669999999999999</c:v>
                </c:pt>
                <c:pt idx="11940">
                  <c:v>1.6500000000000001E-2</c:v>
                </c:pt>
                <c:pt idx="11941">
                  <c:v>0.16669999999999999</c:v>
                </c:pt>
                <c:pt idx="11942">
                  <c:v>0.16669999999999999</c:v>
                </c:pt>
                <c:pt idx="11943">
                  <c:v>0.16669999999999999</c:v>
                </c:pt>
                <c:pt idx="11944">
                  <c:v>0.1711</c:v>
                </c:pt>
                <c:pt idx="11945">
                  <c:v>0.16669999999999999</c:v>
                </c:pt>
                <c:pt idx="11946">
                  <c:v>0.16669999999999999</c:v>
                </c:pt>
                <c:pt idx="11947">
                  <c:v>9.2799999999999994E-2</c:v>
                </c:pt>
                <c:pt idx="11948">
                  <c:v>5.1999999999999998E-3</c:v>
                </c:pt>
                <c:pt idx="11949">
                  <c:v>0.15770000000000001</c:v>
                </c:pt>
                <c:pt idx="11950">
                  <c:v>2.6800000000000001E-2</c:v>
                </c:pt>
                <c:pt idx="11951">
                  <c:v>0.16669999999999999</c:v>
                </c:pt>
                <c:pt idx="11952">
                  <c:v>0.16669999999999999</c:v>
                </c:pt>
                <c:pt idx="11953">
                  <c:v>0.16669999999999999</c:v>
                </c:pt>
                <c:pt idx="11954">
                  <c:v>2.7799999999999998E-2</c:v>
                </c:pt>
                <c:pt idx="11955">
                  <c:v>0.16669999999999999</c:v>
                </c:pt>
                <c:pt idx="11956">
                  <c:v>0.16669999999999999</c:v>
                </c:pt>
                <c:pt idx="11957">
                  <c:v>0.16669999999999999</c:v>
                </c:pt>
                <c:pt idx="11958">
                  <c:v>0.16669999999999999</c:v>
                </c:pt>
                <c:pt idx="11959">
                  <c:v>0.16669999999999999</c:v>
                </c:pt>
                <c:pt idx="11960">
                  <c:v>7.4200000000000002E-2</c:v>
                </c:pt>
                <c:pt idx="11961">
                  <c:v>0.1237</c:v>
                </c:pt>
                <c:pt idx="11962">
                  <c:v>0.1258</c:v>
                </c:pt>
                <c:pt idx="11963">
                  <c:v>0.16669999999999999</c:v>
                </c:pt>
                <c:pt idx="11964">
                  <c:v>4.1200000000000001E-2</c:v>
                </c:pt>
                <c:pt idx="11965">
                  <c:v>0.16669999999999999</c:v>
                </c:pt>
                <c:pt idx="11966">
                  <c:v>0.16669999999999999</c:v>
                </c:pt>
                <c:pt idx="11967">
                  <c:v>0.16669999999999999</c:v>
                </c:pt>
                <c:pt idx="11968">
                  <c:v>0.16669999999999999</c:v>
                </c:pt>
                <c:pt idx="11969">
                  <c:v>0.21959999999999999</c:v>
                </c:pt>
                <c:pt idx="11970">
                  <c:v>0.16669999999999999</c:v>
                </c:pt>
                <c:pt idx="11971">
                  <c:v>0.16669999999999999</c:v>
                </c:pt>
                <c:pt idx="11972">
                  <c:v>0.25979999999999998</c:v>
                </c:pt>
                <c:pt idx="11973">
                  <c:v>0.16669999999999999</c:v>
                </c:pt>
                <c:pt idx="11974">
                  <c:v>8.9700000000000002E-2</c:v>
                </c:pt>
                <c:pt idx="11975">
                  <c:v>0.16669999999999999</c:v>
                </c:pt>
                <c:pt idx="11976">
                  <c:v>0.16669999999999999</c:v>
                </c:pt>
                <c:pt idx="11977">
                  <c:v>0.16669999999999999</c:v>
                </c:pt>
                <c:pt idx="11978">
                  <c:v>0.16669999999999999</c:v>
                </c:pt>
                <c:pt idx="11979">
                  <c:v>0.16669999999999999</c:v>
                </c:pt>
                <c:pt idx="11980">
                  <c:v>0.16669999999999999</c:v>
                </c:pt>
                <c:pt idx="11981">
                  <c:v>0.16669999999999999</c:v>
                </c:pt>
                <c:pt idx="11982">
                  <c:v>0.16669999999999999</c:v>
                </c:pt>
                <c:pt idx="11983">
                  <c:v>0.16669999999999999</c:v>
                </c:pt>
                <c:pt idx="11984">
                  <c:v>0.16669999999999999</c:v>
                </c:pt>
                <c:pt idx="11985">
                  <c:v>8.8099999999999998E-2</c:v>
                </c:pt>
                <c:pt idx="11986">
                  <c:v>2.06E-2</c:v>
                </c:pt>
                <c:pt idx="11987">
                  <c:v>7.22E-2</c:v>
                </c:pt>
                <c:pt idx="11988">
                  <c:v>0.16669999999999999</c:v>
                </c:pt>
                <c:pt idx="11989">
                  <c:v>2.6800000000000001E-2</c:v>
                </c:pt>
                <c:pt idx="11990">
                  <c:v>0.16669999999999999</c:v>
                </c:pt>
                <c:pt idx="11991">
                  <c:v>0.16669999999999999</c:v>
                </c:pt>
                <c:pt idx="11992">
                  <c:v>0.16669999999999999</c:v>
                </c:pt>
                <c:pt idx="11993">
                  <c:v>0.16669999999999999</c:v>
                </c:pt>
                <c:pt idx="11994">
                  <c:v>0.16669999999999999</c:v>
                </c:pt>
                <c:pt idx="11995">
                  <c:v>0.16669999999999999</c:v>
                </c:pt>
                <c:pt idx="11996">
                  <c:v>0.1454</c:v>
                </c:pt>
                <c:pt idx="11997">
                  <c:v>0.16669999999999999</c:v>
                </c:pt>
                <c:pt idx="11998">
                  <c:v>2.0999999999999999E-3</c:v>
                </c:pt>
                <c:pt idx="11999">
                  <c:v>9.2799999999999994E-2</c:v>
                </c:pt>
                <c:pt idx="12000">
                  <c:v>8.3500000000000005E-2</c:v>
                </c:pt>
                <c:pt idx="12001">
                  <c:v>9.9000000000000005E-2</c:v>
                </c:pt>
                <c:pt idx="12002">
                  <c:v>0.1474</c:v>
                </c:pt>
                <c:pt idx="12003">
                  <c:v>4.9500000000000002E-2</c:v>
                </c:pt>
                <c:pt idx="12004">
                  <c:v>0.16669999999999999</c:v>
                </c:pt>
                <c:pt idx="12005">
                  <c:v>0.16669999999999999</c:v>
                </c:pt>
                <c:pt idx="12006">
                  <c:v>0.16669999999999999</c:v>
                </c:pt>
                <c:pt idx="12007">
                  <c:v>8.2000000000000007E-3</c:v>
                </c:pt>
                <c:pt idx="12008">
                  <c:v>0.16669999999999999</c:v>
                </c:pt>
                <c:pt idx="12009">
                  <c:v>0.16669999999999999</c:v>
                </c:pt>
                <c:pt idx="12010">
                  <c:v>0.16669999999999999</c:v>
                </c:pt>
                <c:pt idx="12011">
                  <c:v>0.10929999999999999</c:v>
                </c:pt>
                <c:pt idx="12012">
                  <c:v>0.16669999999999999</c:v>
                </c:pt>
                <c:pt idx="12013">
                  <c:v>0.16669999999999999</c:v>
                </c:pt>
                <c:pt idx="12014">
                  <c:v>7.8399999999999997E-2</c:v>
                </c:pt>
                <c:pt idx="12015">
                  <c:v>0.2485</c:v>
                </c:pt>
                <c:pt idx="12016">
                  <c:v>0.36799999999999999</c:v>
                </c:pt>
                <c:pt idx="12017">
                  <c:v>5.1499999999999997E-2</c:v>
                </c:pt>
                <c:pt idx="12018">
                  <c:v>0.1031</c:v>
                </c:pt>
                <c:pt idx="12019">
                  <c:v>0.16669999999999999</c:v>
                </c:pt>
                <c:pt idx="12020">
                  <c:v>0.16669999999999999</c:v>
                </c:pt>
                <c:pt idx="12021">
                  <c:v>1.6500000000000001E-2</c:v>
                </c:pt>
                <c:pt idx="12022">
                  <c:v>6.1899999999999997E-2</c:v>
                </c:pt>
                <c:pt idx="12023">
                  <c:v>0.1237</c:v>
                </c:pt>
                <c:pt idx="12024">
                  <c:v>9.9000000000000005E-2</c:v>
                </c:pt>
                <c:pt idx="12025">
                  <c:v>5.7700000000000001E-2</c:v>
                </c:pt>
                <c:pt idx="12026">
                  <c:v>0.16669999999999999</c:v>
                </c:pt>
                <c:pt idx="12027">
                  <c:v>0.16669999999999999</c:v>
                </c:pt>
                <c:pt idx="12028">
                  <c:v>1.8599999999999998E-2</c:v>
                </c:pt>
                <c:pt idx="12029">
                  <c:v>0.16669999999999999</c:v>
                </c:pt>
                <c:pt idx="12030">
                  <c:v>0.1258</c:v>
                </c:pt>
                <c:pt idx="12031">
                  <c:v>8.2500000000000004E-2</c:v>
                </c:pt>
                <c:pt idx="12032">
                  <c:v>0.16669999999999999</c:v>
                </c:pt>
                <c:pt idx="12033">
                  <c:v>5.2200000000000003E-2</c:v>
                </c:pt>
                <c:pt idx="12034">
                  <c:v>0.1144</c:v>
                </c:pt>
                <c:pt idx="12035">
                  <c:v>0.16669999999999999</c:v>
                </c:pt>
                <c:pt idx="12036">
                  <c:v>0.1237</c:v>
                </c:pt>
                <c:pt idx="12037">
                  <c:v>7.7299999999999994E-2</c:v>
                </c:pt>
                <c:pt idx="12038">
                  <c:v>0.16669999999999999</c:v>
                </c:pt>
                <c:pt idx="12039">
                  <c:v>0.1701</c:v>
                </c:pt>
                <c:pt idx="12040">
                  <c:v>0.16669999999999999</c:v>
                </c:pt>
                <c:pt idx="12041">
                  <c:v>0.18970000000000001</c:v>
                </c:pt>
                <c:pt idx="12042">
                  <c:v>0.16669999999999999</c:v>
                </c:pt>
                <c:pt idx="12043">
                  <c:v>0.16669999999999999</c:v>
                </c:pt>
                <c:pt idx="12044">
                  <c:v>0.1031</c:v>
                </c:pt>
                <c:pt idx="12045">
                  <c:v>0.16669999999999999</c:v>
                </c:pt>
                <c:pt idx="12046">
                  <c:v>0.24640000000000001</c:v>
                </c:pt>
                <c:pt idx="12047">
                  <c:v>4.9500000000000002E-2</c:v>
                </c:pt>
                <c:pt idx="12048">
                  <c:v>7.1999999999999998E-3</c:v>
                </c:pt>
                <c:pt idx="12049">
                  <c:v>0.16669999999999999</c:v>
                </c:pt>
                <c:pt idx="12050">
                  <c:v>0.16669999999999999</c:v>
                </c:pt>
                <c:pt idx="12051">
                  <c:v>0.34539999999999998</c:v>
                </c:pt>
                <c:pt idx="12052">
                  <c:v>0.16669999999999999</c:v>
                </c:pt>
                <c:pt idx="12053">
                  <c:v>6.1899999999999997E-2</c:v>
                </c:pt>
                <c:pt idx="12054">
                  <c:v>0.16669999999999999</c:v>
                </c:pt>
                <c:pt idx="12055">
                  <c:v>0.16669999999999999</c:v>
                </c:pt>
                <c:pt idx="12056">
                  <c:v>0.22470000000000001</c:v>
                </c:pt>
                <c:pt idx="12057">
                  <c:v>0.16669999999999999</c:v>
                </c:pt>
                <c:pt idx="12058">
                  <c:v>0.16669999999999999</c:v>
                </c:pt>
                <c:pt idx="12059">
                  <c:v>4.9500000000000002E-2</c:v>
                </c:pt>
                <c:pt idx="12060">
                  <c:v>0.16669999999999999</c:v>
                </c:pt>
                <c:pt idx="12061">
                  <c:v>1.7000000000000001E-2</c:v>
                </c:pt>
                <c:pt idx="12062">
                  <c:v>0.16669999999999999</c:v>
                </c:pt>
                <c:pt idx="12063">
                  <c:v>7.3899999999999993E-2</c:v>
                </c:pt>
                <c:pt idx="12064">
                  <c:v>0.16669999999999999</c:v>
                </c:pt>
                <c:pt idx="12065">
                  <c:v>0.16669999999999999</c:v>
                </c:pt>
                <c:pt idx="12066">
                  <c:v>5.57E-2</c:v>
                </c:pt>
                <c:pt idx="12067">
                  <c:v>0.16669999999999999</c:v>
                </c:pt>
                <c:pt idx="12068">
                  <c:v>9.0700000000000003E-2</c:v>
                </c:pt>
                <c:pt idx="12069">
                  <c:v>0.16669999999999999</c:v>
                </c:pt>
                <c:pt idx="12070">
                  <c:v>0.1062</c:v>
                </c:pt>
                <c:pt idx="12071">
                  <c:v>0.16669999999999999</c:v>
                </c:pt>
                <c:pt idx="12072">
                  <c:v>1.24E-2</c:v>
                </c:pt>
                <c:pt idx="12073">
                  <c:v>8.3500000000000005E-2</c:v>
                </c:pt>
                <c:pt idx="12074">
                  <c:v>7.8399999999999997E-2</c:v>
                </c:pt>
                <c:pt idx="12075">
                  <c:v>8.8700000000000001E-2</c:v>
                </c:pt>
                <c:pt idx="12076">
                  <c:v>9.2799999999999994E-2</c:v>
                </c:pt>
                <c:pt idx="12077">
                  <c:v>0.17730000000000001</c:v>
                </c:pt>
                <c:pt idx="12078">
                  <c:v>0.16669999999999999</c:v>
                </c:pt>
                <c:pt idx="12079">
                  <c:v>0.16669999999999999</c:v>
                </c:pt>
                <c:pt idx="12080">
                  <c:v>0.16669999999999999</c:v>
                </c:pt>
                <c:pt idx="12081">
                  <c:v>0.16669999999999999</c:v>
                </c:pt>
                <c:pt idx="12082">
                  <c:v>0.16669999999999999</c:v>
                </c:pt>
                <c:pt idx="12083">
                  <c:v>0.20619999999999999</c:v>
                </c:pt>
                <c:pt idx="12084">
                  <c:v>0.1113</c:v>
                </c:pt>
                <c:pt idx="12085">
                  <c:v>0.16669999999999999</c:v>
                </c:pt>
                <c:pt idx="12086">
                  <c:v>4.1200000000000001E-2</c:v>
                </c:pt>
                <c:pt idx="12087">
                  <c:v>0.16669999999999999</c:v>
                </c:pt>
                <c:pt idx="12088">
                  <c:v>0.16669999999999999</c:v>
                </c:pt>
                <c:pt idx="12089">
                  <c:v>0.16669999999999999</c:v>
                </c:pt>
                <c:pt idx="12090">
                  <c:v>0.16669999999999999</c:v>
                </c:pt>
                <c:pt idx="12091">
                  <c:v>0.16669999999999999</c:v>
                </c:pt>
                <c:pt idx="12092">
                  <c:v>0.16669999999999999</c:v>
                </c:pt>
                <c:pt idx="12093">
                  <c:v>0.16669999999999999</c:v>
                </c:pt>
                <c:pt idx="12094">
                  <c:v>0.16669999999999999</c:v>
                </c:pt>
                <c:pt idx="12095">
                  <c:v>0.16669999999999999</c:v>
                </c:pt>
                <c:pt idx="12096">
                  <c:v>0.28810000000000002</c:v>
                </c:pt>
                <c:pt idx="12097">
                  <c:v>0.16669999999999999</c:v>
                </c:pt>
                <c:pt idx="12098">
                  <c:v>0.16669999999999999</c:v>
                </c:pt>
                <c:pt idx="12099">
                  <c:v>0.16669999999999999</c:v>
                </c:pt>
                <c:pt idx="12100">
                  <c:v>0.2268</c:v>
                </c:pt>
                <c:pt idx="12101">
                  <c:v>4.1000000000000003E-3</c:v>
                </c:pt>
                <c:pt idx="12102">
                  <c:v>0.16669999999999999</c:v>
                </c:pt>
                <c:pt idx="12103">
                  <c:v>0.16669999999999999</c:v>
                </c:pt>
                <c:pt idx="12104">
                  <c:v>0.16669999999999999</c:v>
                </c:pt>
                <c:pt idx="12105">
                  <c:v>3.8100000000000002E-2</c:v>
                </c:pt>
                <c:pt idx="12106">
                  <c:v>7.6300000000000007E-2</c:v>
                </c:pt>
                <c:pt idx="12107">
                  <c:v>0.16669999999999999</c:v>
                </c:pt>
                <c:pt idx="12108">
                  <c:v>0.12889999999999999</c:v>
                </c:pt>
                <c:pt idx="12109">
                  <c:v>0.10100000000000001</c:v>
                </c:pt>
                <c:pt idx="12110">
                  <c:v>8.2500000000000004E-2</c:v>
                </c:pt>
                <c:pt idx="12111">
                  <c:v>9.2799999999999994E-2</c:v>
                </c:pt>
                <c:pt idx="12112">
                  <c:v>8.2000000000000007E-3</c:v>
                </c:pt>
                <c:pt idx="12113">
                  <c:v>0.16669999999999999</c:v>
                </c:pt>
                <c:pt idx="12114">
                  <c:v>0.16669999999999999</c:v>
                </c:pt>
                <c:pt idx="12115">
                  <c:v>8.0399999999999999E-2</c:v>
                </c:pt>
                <c:pt idx="12116">
                  <c:v>6.08E-2</c:v>
                </c:pt>
                <c:pt idx="12117">
                  <c:v>6.1899999999999997E-2</c:v>
                </c:pt>
                <c:pt idx="12118">
                  <c:v>0.16669999999999999</c:v>
                </c:pt>
                <c:pt idx="12119">
                  <c:v>0.16669999999999999</c:v>
                </c:pt>
                <c:pt idx="12120">
                  <c:v>0.36799999999999999</c:v>
                </c:pt>
                <c:pt idx="12121">
                  <c:v>0.16669999999999999</c:v>
                </c:pt>
                <c:pt idx="12122">
                  <c:v>0.32990000000000003</c:v>
                </c:pt>
                <c:pt idx="12123">
                  <c:v>0.16669999999999999</c:v>
                </c:pt>
                <c:pt idx="12124">
                  <c:v>0.14849999999999999</c:v>
                </c:pt>
                <c:pt idx="12125">
                  <c:v>8.2500000000000004E-2</c:v>
                </c:pt>
                <c:pt idx="12126">
                  <c:v>0.16669999999999999</c:v>
                </c:pt>
                <c:pt idx="12127">
                  <c:v>0.16669999999999999</c:v>
                </c:pt>
                <c:pt idx="12128">
                  <c:v>0.16669999999999999</c:v>
                </c:pt>
                <c:pt idx="12129">
                  <c:v>0.1237</c:v>
                </c:pt>
                <c:pt idx="12130">
                  <c:v>0.16669999999999999</c:v>
                </c:pt>
                <c:pt idx="12131">
                  <c:v>0.16669999999999999</c:v>
                </c:pt>
                <c:pt idx="12132">
                  <c:v>0.11650000000000001</c:v>
                </c:pt>
                <c:pt idx="12133">
                  <c:v>0.13400000000000001</c:v>
                </c:pt>
                <c:pt idx="12134">
                  <c:v>0.14330000000000001</c:v>
                </c:pt>
                <c:pt idx="12135">
                  <c:v>0.16669999999999999</c:v>
                </c:pt>
                <c:pt idx="12136">
                  <c:v>7.9399999999999998E-2</c:v>
                </c:pt>
                <c:pt idx="12137">
                  <c:v>0.16669999999999999</c:v>
                </c:pt>
                <c:pt idx="12138">
                  <c:v>0.1031</c:v>
                </c:pt>
                <c:pt idx="12139">
                  <c:v>0.16669999999999999</c:v>
                </c:pt>
                <c:pt idx="12140">
                  <c:v>0.16669999999999999</c:v>
                </c:pt>
                <c:pt idx="12141">
                  <c:v>2.7799999999999998E-2</c:v>
                </c:pt>
                <c:pt idx="12142">
                  <c:v>0.16669999999999999</c:v>
                </c:pt>
                <c:pt idx="12143">
                  <c:v>0.26190000000000002</c:v>
                </c:pt>
                <c:pt idx="12144">
                  <c:v>0.16669999999999999</c:v>
                </c:pt>
                <c:pt idx="12145">
                  <c:v>0.16669999999999999</c:v>
                </c:pt>
                <c:pt idx="12146">
                  <c:v>0.16669999999999999</c:v>
                </c:pt>
                <c:pt idx="12147">
                  <c:v>0.16669999999999999</c:v>
                </c:pt>
                <c:pt idx="12148">
                  <c:v>0.15459999999999999</c:v>
                </c:pt>
                <c:pt idx="12149">
                  <c:v>0.14849999999999999</c:v>
                </c:pt>
                <c:pt idx="12150">
                  <c:v>0.16669999999999999</c:v>
                </c:pt>
                <c:pt idx="12151">
                  <c:v>0.18559999999999999</c:v>
                </c:pt>
                <c:pt idx="12152">
                  <c:v>7.1099999999999997E-2</c:v>
                </c:pt>
                <c:pt idx="12153">
                  <c:v>0.16669999999999999</c:v>
                </c:pt>
                <c:pt idx="12154">
                  <c:v>0.16669999999999999</c:v>
                </c:pt>
                <c:pt idx="12155">
                  <c:v>0.16669999999999999</c:v>
                </c:pt>
                <c:pt idx="12156">
                  <c:v>0.16669999999999999</c:v>
                </c:pt>
                <c:pt idx="12157">
                  <c:v>0.16669999999999999</c:v>
                </c:pt>
                <c:pt idx="12158">
                  <c:v>0.16669999999999999</c:v>
                </c:pt>
                <c:pt idx="12159">
                  <c:v>9.2999999999999992E-3</c:v>
                </c:pt>
                <c:pt idx="12160">
                  <c:v>0.16669999999999999</c:v>
                </c:pt>
                <c:pt idx="12161">
                  <c:v>0.16669999999999999</c:v>
                </c:pt>
                <c:pt idx="12162">
                  <c:v>0.1196</c:v>
                </c:pt>
                <c:pt idx="12163">
                  <c:v>0.16669999999999999</c:v>
                </c:pt>
                <c:pt idx="12164">
                  <c:v>0.13200000000000001</c:v>
                </c:pt>
                <c:pt idx="12165">
                  <c:v>0.16669999999999999</c:v>
                </c:pt>
                <c:pt idx="12166">
                  <c:v>0.16189999999999999</c:v>
                </c:pt>
                <c:pt idx="12167">
                  <c:v>0.16669999999999999</c:v>
                </c:pt>
                <c:pt idx="12168">
                  <c:v>5.9799999999999999E-2</c:v>
                </c:pt>
                <c:pt idx="12169">
                  <c:v>6.6000000000000003E-2</c:v>
                </c:pt>
                <c:pt idx="12170">
                  <c:v>6.1899999999999997E-2</c:v>
                </c:pt>
                <c:pt idx="12171">
                  <c:v>7.22E-2</c:v>
                </c:pt>
                <c:pt idx="12172">
                  <c:v>0.18559999999999999</c:v>
                </c:pt>
                <c:pt idx="12173">
                  <c:v>0.1361</c:v>
                </c:pt>
                <c:pt idx="12174">
                  <c:v>0.16669999999999999</c:v>
                </c:pt>
                <c:pt idx="12175">
                  <c:v>9.2799999999999994E-2</c:v>
                </c:pt>
                <c:pt idx="12176">
                  <c:v>4.1000000000000003E-3</c:v>
                </c:pt>
                <c:pt idx="12177">
                  <c:v>0.16669999999999999</c:v>
                </c:pt>
                <c:pt idx="12178">
                  <c:v>0.16669999999999999</c:v>
                </c:pt>
                <c:pt idx="12179">
                  <c:v>0.16669999999999999</c:v>
                </c:pt>
                <c:pt idx="12180">
                  <c:v>0.16669999999999999</c:v>
                </c:pt>
                <c:pt idx="12181">
                  <c:v>7.22E-2</c:v>
                </c:pt>
                <c:pt idx="12182">
                  <c:v>7.7299999999999994E-2</c:v>
                </c:pt>
                <c:pt idx="12183">
                  <c:v>1.24E-2</c:v>
                </c:pt>
                <c:pt idx="12184">
                  <c:v>7.0099999999999996E-2</c:v>
                </c:pt>
                <c:pt idx="12185">
                  <c:v>9.0700000000000003E-2</c:v>
                </c:pt>
                <c:pt idx="12186">
                  <c:v>0.16669999999999999</c:v>
                </c:pt>
                <c:pt idx="12187">
                  <c:v>0.16669999999999999</c:v>
                </c:pt>
                <c:pt idx="12188">
                  <c:v>0.16669999999999999</c:v>
                </c:pt>
                <c:pt idx="12189">
                  <c:v>4.8500000000000001E-2</c:v>
                </c:pt>
                <c:pt idx="12190">
                  <c:v>0.16669999999999999</c:v>
                </c:pt>
                <c:pt idx="12191">
                  <c:v>6.1899999999999997E-2</c:v>
                </c:pt>
                <c:pt idx="12192">
                  <c:v>0.16669999999999999</c:v>
                </c:pt>
                <c:pt idx="12193">
                  <c:v>0.16669999999999999</c:v>
                </c:pt>
                <c:pt idx="12194">
                  <c:v>0.3165</c:v>
                </c:pt>
                <c:pt idx="12195">
                  <c:v>0.16669999999999999</c:v>
                </c:pt>
                <c:pt idx="12196">
                  <c:v>0.16669999999999999</c:v>
                </c:pt>
                <c:pt idx="12197">
                  <c:v>5.8799999999999998E-2</c:v>
                </c:pt>
                <c:pt idx="12198">
                  <c:v>0.16669999999999999</c:v>
                </c:pt>
                <c:pt idx="12199">
                  <c:v>0.16669999999999999</c:v>
                </c:pt>
                <c:pt idx="12200">
                  <c:v>0.16669999999999999</c:v>
                </c:pt>
                <c:pt idx="12201">
                  <c:v>0.16669999999999999</c:v>
                </c:pt>
                <c:pt idx="12202">
                  <c:v>0.16669999999999999</c:v>
                </c:pt>
                <c:pt idx="12203">
                  <c:v>0.16669999999999999</c:v>
                </c:pt>
                <c:pt idx="12204">
                  <c:v>0.39479999999999998</c:v>
                </c:pt>
                <c:pt idx="12205">
                  <c:v>7.22E-2</c:v>
                </c:pt>
                <c:pt idx="12206">
                  <c:v>0.16669999999999999</c:v>
                </c:pt>
                <c:pt idx="12207">
                  <c:v>0.16669999999999999</c:v>
                </c:pt>
                <c:pt idx="12208">
                  <c:v>0.16669999999999999</c:v>
                </c:pt>
                <c:pt idx="12209">
                  <c:v>0.16669999999999999</c:v>
                </c:pt>
                <c:pt idx="12210">
                  <c:v>2.7799999999999998E-2</c:v>
                </c:pt>
                <c:pt idx="12211">
                  <c:v>0.16669999999999999</c:v>
                </c:pt>
                <c:pt idx="12212">
                  <c:v>0.41339999999999999</c:v>
                </c:pt>
                <c:pt idx="12213">
                  <c:v>0.1179</c:v>
                </c:pt>
                <c:pt idx="12214">
                  <c:v>0.16669999999999999</c:v>
                </c:pt>
                <c:pt idx="12215">
                  <c:v>0.16550000000000001</c:v>
                </c:pt>
                <c:pt idx="12216">
                  <c:v>0.16669999999999999</c:v>
                </c:pt>
                <c:pt idx="12217">
                  <c:v>0.16669999999999999</c:v>
                </c:pt>
                <c:pt idx="12218">
                  <c:v>0.16669999999999999</c:v>
                </c:pt>
                <c:pt idx="12219">
                  <c:v>0.16669999999999999</c:v>
                </c:pt>
                <c:pt idx="12220">
                  <c:v>9.3799999999999994E-2</c:v>
                </c:pt>
                <c:pt idx="12221">
                  <c:v>0.27729999999999999</c:v>
                </c:pt>
                <c:pt idx="12222">
                  <c:v>0.1091</c:v>
                </c:pt>
                <c:pt idx="12223">
                  <c:v>7.4200000000000002E-2</c:v>
                </c:pt>
                <c:pt idx="12224">
                  <c:v>0.16669999999999999</c:v>
                </c:pt>
                <c:pt idx="12225">
                  <c:v>0.1113</c:v>
                </c:pt>
                <c:pt idx="12226">
                  <c:v>0.31130000000000002</c:v>
                </c:pt>
                <c:pt idx="12227">
                  <c:v>0.1031</c:v>
                </c:pt>
                <c:pt idx="12228">
                  <c:v>0.16669999999999999</c:v>
                </c:pt>
                <c:pt idx="12229">
                  <c:v>0.16669999999999999</c:v>
                </c:pt>
                <c:pt idx="12230">
                  <c:v>0.16669999999999999</c:v>
                </c:pt>
                <c:pt idx="12231">
                  <c:v>4.9500000000000002E-2</c:v>
                </c:pt>
                <c:pt idx="12232">
                  <c:v>1.8599999999999998E-2</c:v>
                </c:pt>
                <c:pt idx="12233">
                  <c:v>0.16669999999999999</c:v>
                </c:pt>
                <c:pt idx="12234">
                  <c:v>0.45669999999999999</c:v>
                </c:pt>
                <c:pt idx="12235">
                  <c:v>6.08E-2</c:v>
                </c:pt>
                <c:pt idx="12236">
                  <c:v>7.2499999999999995E-2</c:v>
                </c:pt>
                <c:pt idx="12237">
                  <c:v>1.6500000000000001E-2</c:v>
                </c:pt>
                <c:pt idx="12238">
                  <c:v>0.16669999999999999</c:v>
                </c:pt>
                <c:pt idx="12239">
                  <c:v>0.16669999999999999</c:v>
                </c:pt>
                <c:pt idx="12240">
                  <c:v>0.1031</c:v>
                </c:pt>
                <c:pt idx="12241">
                  <c:v>0.16669999999999999</c:v>
                </c:pt>
                <c:pt idx="12242">
                  <c:v>3.3000000000000002E-2</c:v>
                </c:pt>
                <c:pt idx="12243">
                  <c:v>0.16669999999999999</c:v>
                </c:pt>
                <c:pt idx="12244">
                  <c:v>0.16669999999999999</c:v>
                </c:pt>
                <c:pt idx="12245">
                  <c:v>0.16669999999999999</c:v>
                </c:pt>
                <c:pt idx="12246">
                  <c:v>6.1899999999999997E-2</c:v>
                </c:pt>
                <c:pt idx="12247">
                  <c:v>0.10929999999999999</c:v>
                </c:pt>
                <c:pt idx="12248">
                  <c:v>8.14E-2</c:v>
                </c:pt>
                <c:pt idx="12249">
                  <c:v>0.16669999999999999</c:v>
                </c:pt>
                <c:pt idx="12250">
                  <c:v>0.16669999999999999</c:v>
                </c:pt>
                <c:pt idx="12251">
                  <c:v>9.0700000000000003E-2</c:v>
                </c:pt>
                <c:pt idx="12252">
                  <c:v>0.1608</c:v>
                </c:pt>
                <c:pt idx="12253">
                  <c:v>8.2000000000000007E-3</c:v>
                </c:pt>
                <c:pt idx="12254">
                  <c:v>0.41860000000000003</c:v>
                </c:pt>
                <c:pt idx="12255">
                  <c:v>8.2000000000000007E-3</c:v>
                </c:pt>
                <c:pt idx="12256">
                  <c:v>0.1237</c:v>
                </c:pt>
                <c:pt idx="12257">
                  <c:v>0.16669999999999999</c:v>
                </c:pt>
                <c:pt idx="12258">
                  <c:v>0.16669999999999999</c:v>
                </c:pt>
                <c:pt idx="12259">
                  <c:v>0.16669999999999999</c:v>
                </c:pt>
                <c:pt idx="12260">
                  <c:v>0.16669999999999999</c:v>
                </c:pt>
                <c:pt idx="12261">
                  <c:v>0.16669999999999999</c:v>
                </c:pt>
                <c:pt idx="12262">
                  <c:v>0.16669999999999999</c:v>
                </c:pt>
                <c:pt idx="12263">
                  <c:v>0.1069</c:v>
                </c:pt>
                <c:pt idx="12264">
                  <c:v>0.16669999999999999</c:v>
                </c:pt>
                <c:pt idx="12265">
                  <c:v>0.16669999999999999</c:v>
                </c:pt>
                <c:pt idx="12266">
                  <c:v>2.7799999999999998E-2</c:v>
                </c:pt>
                <c:pt idx="12267">
                  <c:v>0.16669999999999999</c:v>
                </c:pt>
                <c:pt idx="12268">
                  <c:v>0.16669999999999999</c:v>
                </c:pt>
                <c:pt idx="12269">
                  <c:v>0.14849999999999999</c:v>
                </c:pt>
                <c:pt idx="12270">
                  <c:v>0.16669999999999999</c:v>
                </c:pt>
                <c:pt idx="12271">
                  <c:v>0.1062</c:v>
                </c:pt>
                <c:pt idx="12272">
                  <c:v>0.16669999999999999</c:v>
                </c:pt>
                <c:pt idx="12273">
                  <c:v>0.16669999999999999</c:v>
                </c:pt>
                <c:pt idx="12274">
                  <c:v>8.0399999999999999E-2</c:v>
                </c:pt>
                <c:pt idx="12275">
                  <c:v>0.15670000000000001</c:v>
                </c:pt>
                <c:pt idx="12276">
                  <c:v>0.16669999999999999</c:v>
                </c:pt>
                <c:pt idx="12277">
                  <c:v>0.16669999999999999</c:v>
                </c:pt>
                <c:pt idx="12278">
                  <c:v>2.0999999999999999E-3</c:v>
                </c:pt>
                <c:pt idx="12279">
                  <c:v>4.02E-2</c:v>
                </c:pt>
                <c:pt idx="12280">
                  <c:v>0.16669999999999999</c:v>
                </c:pt>
                <c:pt idx="12281">
                  <c:v>0.22750000000000001</c:v>
                </c:pt>
                <c:pt idx="12282">
                  <c:v>0.16669999999999999</c:v>
                </c:pt>
                <c:pt idx="12283">
                  <c:v>0.16669999999999999</c:v>
                </c:pt>
                <c:pt idx="12284">
                  <c:v>0.16669999999999999</c:v>
                </c:pt>
                <c:pt idx="12285">
                  <c:v>0.1237</c:v>
                </c:pt>
                <c:pt idx="12286">
                  <c:v>0.1474</c:v>
                </c:pt>
                <c:pt idx="12287">
                  <c:v>0.16669999999999999</c:v>
                </c:pt>
                <c:pt idx="12288">
                  <c:v>3.2000000000000001E-2</c:v>
                </c:pt>
                <c:pt idx="12289">
                  <c:v>8.2500000000000004E-2</c:v>
                </c:pt>
                <c:pt idx="12290">
                  <c:v>0.16669999999999999</c:v>
                </c:pt>
                <c:pt idx="12291">
                  <c:v>0.16669999999999999</c:v>
                </c:pt>
                <c:pt idx="12292">
                  <c:v>0.16669999999999999</c:v>
                </c:pt>
                <c:pt idx="12293">
                  <c:v>7.6300000000000007E-2</c:v>
                </c:pt>
                <c:pt idx="12294">
                  <c:v>0.1237</c:v>
                </c:pt>
                <c:pt idx="12295">
                  <c:v>0.1021</c:v>
                </c:pt>
                <c:pt idx="12296">
                  <c:v>0.16669999999999999</c:v>
                </c:pt>
                <c:pt idx="12297">
                  <c:v>0.16669999999999999</c:v>
                </c:pt>
                <c:pt idx="12298">
                  <c:v>5.9799999999999999E-2</c:v>
                </c:pt>
                <c:pt idx="12299">
                  <c:v>0.16669999999999999</c:v>
                </c:pt>
                <c:pt idx="12300">
                  <c:v>0.16669999999999999</c:v>
                </c:pt>
                <c:pt idx="12301">
                  <c:v>0.2969</c:v>
                </c:pt>
                <c:pt idx="12302">
                  <c:v>0.16669999999999999</c:v>
                </c:pt>
                <c:pt idx="12303">
                  <c:v>0.16389999999999999</c:v>
                </c:pt>
                <c:pt idx="12304">
                  <c:v>0.2165</c:v>
                </c:pt>
                <c:pt idx="12305">
                  <c:v>0.16669999999999999</c:v>
                </c:pt>
                <c:pt idx="12306">
                  <c:v>0.16669999999999999</c:v>
                </c:pt>
                <c:pt idx="12307">
                  <c:v>0.16669999999999999</c:v>
                </c:pt>
                <c:pt idx="12308">
                  <c:v>7.22E-2</c:v>
                </c:pt>
                <c:pt idx="12309">
                  <c:v>6.1899999999999997E-2</c:v>
                </c:pt>
                <c:pt idx="12310">
                  <c:v>0.16669999999999999</c:v>
                </c:pt>
                <c:pt idx="12311">
                  <c:v>0.16669999999999999</c:v>
                </c:pt>
                <c:pt idx="12312">
                  <c:v>0.16669999999999999</c:v>
                </c:pt>
                <c:pt idx="12313">
                  <c:v>0.25769999999999998</c:v>
                </c:pt>
                <c:pt idx="12314">
                  <c:v>7.22E-2</c:v>
                </c:pt>
                <c:pt idx="12315">
                  <c:v>0.16669999999999999</c:v>
                </c:pt>
                <c:pt idx="12316">
                  <c:v>0.16669999999999999</c:v>
                </c:pt>
                <c:pt idx="12317">
                  <c:v>0.14019999999999999</c:v>
                </c:pt>
                <c:pt idx="12318">
                  <c:v>0.25879999999999997</c:v>
                </c:pt>
                <c:pt idx="12319">
                  <c:v>0.16669999999999999</c:v>
                </c:pt>
                <c:pt idx="12320">
                  <c:v>0.24540000000000001</c:v>
                </c:pt>
                <c:pt idx="12321">
                  <c:v>2.06E-2</c:v>
                </c:pt>
                <c:pt idx="12322">
                  <c:v>0.16669999999999999</c:v>
                </c:pt>
                <c:pt idx="12323">
                  <c:v>1.7500000000000002E-2</c:v>
                </c:pt>
                <c:pt idx="12324">
                  <c:v>0.16669999999999999</c:v>
                </c:pt>
                <c:pt idx="12325">
                  <c:v>0.16669999999999999</c:v>
                </c:pt>
                <c:pt idx="12326">
                  <c:v>0.16669999999999999</c:v>
                </c:pt>
                <c:pt idx="12327">
                  <c:v>9.1800000000000007E-2</c:v>
                </c:pt>
                <c:pt idx="12328">
                  <c:v>4.1200000000000001E-2</c:v>
                </c:pt>
                <c:pt idx="12329">
                  <c:v>6.8000000000000005E-2</c:v>
                </c:pt>
                <c:pt idx="12330">
                  <c:v>0.16669999999999999</c:v>
                </c:pt>
                <c:pt idx="12331">
                  <c:v>0.18559999999999999</c:v>
                </c:pt>
                <c:pt idx="12332">
                  <c:v>0.16669999999999999</c:v>
                </c:pt>
                <c:pt idx="12333">
                  <c:v>1.8599999999999998E-2</c:v>
                </c:pt>
                <c:pt idx="12334">
                  <c:v>0.13300000000000001</c:v>
                </c:pt>
                <c:pt idx="12335">
                  <c:v>8.2500000000000004E-2</c:v>
                </c:pt>
                <c:pt idx="12336">
                  <c:v>0.16669999999999999</c:v>
                </c:pt>
                <c:pt idx="12337">
                  <c:v>0.14849999999999999</c:v>
                </c:pt>
                <c:pt idx="12338">
                  <c:v>0.16669999999999999</c:v>
                </c:pt>
                <c:pt idx="12339">
                  <c:v>0.16669999999999999</c:v>
                </c:pt>
                <c:pt idx="12340">
                  <c:v>0.16669999999999999</c:v>
                </c:pt>
                <c:pt idx="12341">
                  <c:v>7.22E-2</c:v>
                </c:pt>
                <c:pt idx="12342">
                  <c:v>1.8599999999999998E-2</c:v>
                </c:pt>
                <c:pt idx="12343">
                  <c:v>1.44E-2</c:v>
                </c:pt>
                <c:pt idx="12344">
                  <c:v>0.16669999999999999</c:v>
                </c:pt>
                <c:pt idx="12345">
                  <c:v>0.16669999999999999</c:v>
                </c:pt>
                <c:pt idx="12346">
                  <c:v>6.1899999999999997E-2</c:v>
                </c:pt>
                <c:pt idx="12347">
                  <c:v>0.29380000000000001</c:v>
                </c:pt>
                <c:pt idx="12348">
                  <c:v>0.11749999999999999</c:v>
                </c:pt>
                <c:pt idx="12349">
                  <c:v>0.16669999999999999</c:v>
                </c:pt>
                <c:pt idx="12350">
                  <c:v>0.12889999999999999</c:v>
                </c:pt>
                <c:pt idx="12351">
                  <c:v>0.24329999999999999</c:v>
                </c:pt>
                <c:pt idx="12352">
                  <c:v>0.16669999999999999</c:v>
                </c:pt>
                <c:pt idx="12353">
                  <c:v>0.16669999999999999</c:v>
                </c:pt>
                <c:pt idx="12354">
                  <c:v>8.14E-2</c:v>
                </c:pt>
                <c:pt idx="12355">
                  <c:v>0.16669999999999999</c:v>
                </c:pt>
                <c:pt idx="12356">
                  <c:v>0.16669999999999999</c:v>
                </c:pt>
                <c:pt idx="12357">
                  <c:v>0.16669999999999999</c:v>
                </c:pt>
                <c:pt idx="12358">
                  <c:v>0.16669999999999999</c:v>
                </c:pt>
                <c:pt idx="12359">
                  <c:v>5.7700000000000001E-2</c:v>
                </c:pt>
                <c:pt idx="12360">
                  <c:v>6.08E-2</c:v>
                </c:pt>
                <c:pt idx="12361">
                  <c:v>0.16669999999999999</c:v>
                </c:pt>
                <c:pt idx="12362">
                  <c:v>6.1899999999999997E-2</c:v>
                </c:pt>
                <c:pt idx="12363">
                  <c:v>0.22270000000000001</c:v>
                </c:pt>
                <c:pt idx="12364">
                  <c:v>0.16669999999999999</c:v>
                </c:pt>
                <c:pt idx="12365">
                  <c:v>8.2000000000000007E-3</c:v>
                </c:pt>
                <c:pt idx="12366">
                  <c:v>0.22270000000000001</c:v>
                </c:pt>
                <c:pt idx="12367">
                  <c:v>0.1608</c:v>
                </c:pt>
                <c:pt idx="12368">
                  <c:v>9.2799999999999994E-2</c:v>
                </c:pt>
                <c:pt idx="12369">
                  <c:v>0.16669999999999999</c:v>
                </c:pt>
                <c:pt idx="12370">
                  <c:v>8.4000000000000005E-2</c:v>
                </c:pt>
                <c:pt idx="12371">
                  <c:v>3.9199999999999999E-2</c:v>
                </c:pt>
                <c:pt idx="12372">
                  <c:v>0.16669999999999999</c:v>
                </c:pt>
                <c:pt idx="12373">
                  <c:v>0.1031</c:v>
                </c:pt>
                <c:pt idx="12374">
                  <c:v>0.16669999999999999</c:v>
                </c:pt>
                <c:pt idx="12375">
                  <c:v>0.16669999999999999</c:v>
                </c:pt>
                <c:pt idx="12376">
                  <c:v>0.16669999999999999</c:v>
                </c:pt>
                <c:pt idx="12377">
                  <c:v>5.67E-2</c:v>
                </c:pt>
                <c:pt idx="12378">
                  <c:v>0.16669999999999999</c:v>
                </c:pt>
                <c:pt idx="12379">
                  <c:v>0.16669999999999999</c:v>
                </c:pt>
                <c:pt idx="12380">
                  <c:v>0.16669999999999999</c:v>
                </c:pt>
                <c:pt idx="12381">
                  <c:v>0.16669999999999999</c:v>
                </c:pt>
                <c:pt idx="12382">
                  <c:v>6.1899999999999997E-2</c:v>
                </c:pt>
                <c:pt idx="12383">
                  <c:v>0.16669999999999999</c:v>
                </c:pt>
                <c:pt idx="12384">
                  <c:v>0.16669999999999999</c:v>
                </c:pt>
                <c:pt idx="12385">
                  <c:v>0.16669999999999999</c:v>
                </c:pt>
                <c:pt idx="12386">
                  <c:v>2.0999999999999999E-3</c:v>
                </c:pt>
                <c:pt idx="12387">
                  <c:v>9.9000000000000005E-2</c:v>
                </c:pt>
                <c:pt idx="12388">
                  <c:v>3.3000000000000002E-2</c:v>
                </c:pt>
                <c:pt idx="12389">
                  <c:v>6.1899999999999997E-2</c:v>
                </c:pt>
                <c:pt idx="12390">
                  <c:v>0.16669999999999999</c:v>
                </c:pt>
                <c:pt idx="12391">
                  <c:v>8.4500000000000006E-2</c:v>
                </c:pt>
                <c:pt idx="12392">
                  <c:v>7.4200000000000002E-2</c:v>
                </c:pt>
                <c:pt idx="12393">
                  <c:v>0.16669999999999999</c:v>
                </c:pt>
                <c:pt idx="12394">
                  <c:v>0.16669999999999999</c:v>
                </c:pt>
                <c:pt idx="12395">
                  <c:v>5.67E-2</c:v>
                </c:pt>
                <c:pt idx="12396">
                  <c:v>0.16669999999999999</c:v>
                </c:pt>
                <c:pt idx="12397">
                  <c:v>7.9399999999999998E-2</c:v>
                </c:pt>
                <c:pt idx="12398">
                  <c:v>0.16669999999999999</c:v>
                </c:pt>
                <c:pt idx="12399">
                  <c:v>0.16669999999999999</c:v>
                </c:pt>
                <c:pt idx="12400">
                  <c:v>0.1799</c:v>
                </c:pt>
                <c:pt idx="12401">
                  <c:v>0.20619999999999999</c:v>
                </c:pt>
                <c:pt idx="12402">
                  <c:v>0.16669999999999999</c:v>
                </c:pt>
                <c:pt idx="12403">
                  <c:v>0.1031</c:v>
                </c:pt>
                <c:pt idx="12404">
                  <c:v>0.1474</c:v>
                </c:pt>
                <c:pt idx="12405">
                  <c:v>0.16669999999999999</c:v>
                </c:pt>
                <c:pt idx="12406">
                  <c:v>0.16669999999999999</c:v>
                </c:pt>
                <c:pt idx="12407">
                  <c:v>0.33400000000000002</c:v>
                </c:pt>
                <c:pt idx="12408">
                  <c:v>1.6500000000000001E-2</c:v>
                </c:pt>
                <c:pt idx="12409">
                  <c:v>0.27110000000000001</c:v>
                </c:pt>
                <c:pt idx="12410">
                  <c:v>0.1196</c:v>
                </c:pt>
                <c:pt idx="12411">
                  <c:v>0.1227</c:v>
                </c:pt>
                <c:pt idx="12412">
                  <c:v>0.10100000000000001</c:v>
                </c:pt>
                <c:pt idx="12413">
                  <c:v>0.11550000000000001</c:v>
                </c:pt>
                <c:pt idx="12414">
                  <c:v>0.22270000000000001</c:v>
                </c:pt>
                <c:pt idx="12415">
                  <c:v>0.16669999999999999</c:v>
                </c:pt>
                <c:pt idx="12416">
                  <c:v>4.7800000000000002E-2</c:v>
                </c:pt>
                <c:pt idx="12417">
                  <c:v>6.08E-2</c:v>
                </c:pt>
                <c:pt idx="12418">
                  <c:v>0.16669999999999999</c:v>
                </c:pt>
                <c:pt idx="12419">
                  <c:v>0.11650000000000001</c:v>
                </c:pt>
                <c:pt idx="12420">
                  <c:v>0.16489999999999999</c:v>
                </c:pt>
                <c:pt idx="12421">
                  <c:v>1.1299999999999999E-2</c:v>
                </c:pt>
                <c:pt idx="12422">
                  <c:v>0.16669999999999999</c:v>
                </c:pt>
                <c:pt idx="12423">
                  <c:v>0.25569999999999998</c:v>
                </c:pt>
                <c:pt idx="12424">
                  <c:v>0.48970000000000002</c:v>
                </c:pt>
                <c:pt idx="12425">
                  <c:v>0.16669999999999999</c:v>
                </c:pt>
                <c:pt idx="12426">
                  <c:v>0.1082</c:v>
                </c:pt>
                <c:pt idx="12427">
                  <c:v>0.16669999999999999</c:v>
                </c:pt>
                <c:pt idx="12428">
                  <c:v>0.16669999999999999</c:v>
                </c:pt>
                <c:pt idx="12429">
                  <c:v>0.16669999999999999</c:v>
                </c:pt>
                <c:pt idx="12430">
                  <c:v>0.16669999999999999</c:v>
                </c:pt>
                <c:pt idx="12431">
                  <c:v>0.16489999999999999</c:v>
                </c:pt>
                <c:pt idx="12432">
                  <c:v>0.16669999999999999</c:v>
                </c:pt>
                <c:pt idx="12433">
                  <c:v>0.1072</c:v>
                </c:pt>
                <c:pt idx="12434">
                  <c:v>0.1237</c:v>
                </c:pt>
                <c:pt idx="12435">
                  <c:v>0.16669999999999999</c:v>
                </c:pt>
                <c:pt idx="12436">
                  <c:v>0.16669999999999999</c:v>
                </c:pt>
                <c:pt idx="12437">
                  <c:v>0.16669999999999999</c:v>
                </c:pt>
                <c:pt idx="12438">
                  <c:v>0.16669999999999999</c:v>
                </c:pt>
                <c:pt idx="12439">
                  <c:v>0.16669999999999999</c:v>
                </c:pt>
                <c:pt idx="12440">
                  <c:v>0.16669999999999999</c:v>
                </c:pt>
                <c:pt idx="12441">
                  <c:v>9.2799999999999994E-2</c:v>
                </c:pt>
                <c:pt idx="12442">
                  <c:v>0.16669999999999999</c:v>
                </c:pt>
                <c:pt idx="12443">
                  <c:v>6.1899999999999997E-2</c:v>
                </c:pt>
                <c:pt idx="12444">
                  <c:v>6.9099999999999995E-2</c:v>
                </c:pt>
                <c:pt idx="12445">
                  <c:v>0.16669999999999999</c:v>
                </c:pt>
                <c:pt idx="12446">
                  <c:v>3.7100000000000001E-2</c:v>
                </c:pt>
                <c:pt idx="12447">
                  <c:v>0.16669999999999999</c:v>
                </c:pt>
                <c:pt idx="12448">
                  <c:v>8.14E-2</c:v>
                </c:pt>
                <c:pt idx="12449">
                  <c:v>7.22E-2</c:v>
                </c:pt>
                <c:pt idx="12450">
                  <c:v>4.1000000000000003E-3</c:v>
                </c:pt>
                <c:pt idx="12451">
                  <c:v>0.16669999999999999</c:v>
                </c:pt>
                <c:pt idx="12452">
                  <c:v>1.6500000000000001E-2</c:v>
                </c:pt>
                <c:pt idx="12453">
                  <c:v>0.16669999999999999</c:v>
                </c:pt>
                <c:pt idx="12454">
                  <c:v>0.16669999999999999</c:v>
                </c:pt>
                <c:pt idx="12455">
                  <c:v>2.47E-2</c:v>
                </c:pt>
                <c:pt idx="12456">
                  <c:v>0.16669999999999999</c:v>
                </c:pt>
                <c:pt idx="12457">
                  <c:v>0.1845</c:v>
                </c:pt>
                <c:pt idx="12458">
                  <c:v>6.3700000000000007E-2</c:v>
                </c:pt>
                <c:pt idx="12459">
                  <c:v>0.25979999999999998</c:v>
                </c:pt>
                <c:pt idx="12460">
                  <c:v>0.27629999999999999</c:v>
                </c:pt>
                <c:pt idx="12461">
                  <c:v>0.16669999999999999</c:v>
                </c:pt>
                <c:pt idx="12462">
                  <c:v>0.13919999999999999</c:v>
                </c:pt>
                <c:pt idx="12463">
                  <c:v>0.16669999999999999</c:v>
                </c:pt>
                <c:pt idx="12464">
                  <c:v>0.16669999999999999</c:v>
                </c:pt>
                <c:pt idx="12465">
                  <c:v>1.8599999999999998E-2</c:v>
                </c:pt>
                <c:pt idx="12466">
                  <c:v>0.16669999999999999</c:v>
                </c:pt>
                <c:pt idx="12467">
                  <c:v>0.16669999999999999</c:v>
                </c:pt>
                <c:pt idx="12468">
                  <c:v>0.16669999999999999</c:v>
                </c:pt>
                <c:pt idx="12469">
                  <c:v>1.34E-2</c:v>
                </c:pt>
                <c:pt idx="12470">
                  <c:v>7.22E-2</c:v>
                </c:pt>
                <c:pt idx="12471">
                  <c:v>0.16669999999999999</c:v>
                </c:pt>
                <c:pt idx="12472">
                  <c:v>6.1899999999999997E-2</c:v>
                </c:pt>
                <c:pt idx="12473">
                  <c:v>6.1899999999999997E-2</c:v>
                </c:pt>
                <c:pt idx="12474">
                  <c:v>0.1113</c:v>
                </c:pt>
                <c:pt idx="12475">
                  <c:v>0.16669999999999999</c:v>
                </c:pt>
                <c:pt idx="12476">
                  <c:v>0.16669999999999999</c:v>
                </c:pt>
                <c:pt idx="12477">
                  <c:v>0.1124</c:v>
                </c:pt>
                <c:pt idx="12478">
                  <c:v>9.9000000000000005E-2</c:v>
                </c:pt>
                <c:pt idx="12479">
                  <c:v>7.22E-2</c:v>
                </c:pt>
                <c:pt idx="12480">
                  <c:v>8.2000000000000007E-3</c:v>
                </c:pt>
                <c:pt idx="12481">
                  <c:v>5.2600000000000001E-2</c:v>
                </c:pt>
                <c:pt idx="12482">
                  <c:v>0.21029999999999999</c:v>
                </c:pt>
                <c:pt idx="12483">
                  <c:v>9.9000000000000005E-2</c:v>
                </c:pt>
                <c:pt idx="12484">
                  <c:v>2.9899999999999999E-2</c:v>
                </c:pt>
                <c:pt idx="12485">
                  <c:v>0.16669999999999999</c:v>
                </c:pt>
                <c:pt idx="12486">
                  <c:v>0.16669999999999999</c:v>
                </c:pt>
                <c:pt idx="12487">
                  <c:v>0.16669999999999999</c:v>
                </c:pt>
                <c:pt idx="12488">
                  <c:v>8.2000000000000007E-3</c:v>
                </c:pt>
                <c:pt idx="12489">
                  <c:v>0.16669999999999999</c:v>
                </c:pt>
                <c:pt idx="12490">
                  <c:v>4.1200000000000001E-2</c:v>
                </c:pt>
                <c:pt idx="12491">
                  <c:v>7.6300000000000007E-2</c:v>
                </c:pt>
                <c:pt idx="12492">
                  <c:v>0.16669999999999999</c:v>
                </c:pt>
                <c:pt idx="12493">
                  <c:v>0.16669999999999999</c:v>
                </c:pt>
                <c:pt idx="12494">
                  <c:v>0.1124</c:v>
                </c:pt>
                <c:pt idx="12495">
                  <c:v>0.16669999999999999</c:v>
                </c:pt>
                <c:pt idx="12496">
                  <c:v>0.16669999999999999</c:v>
                </c:pt>
                <c:pt idx="12497">
                  <c:v>0.15459999999999999</c:v>
                </c:pt>
                <c:pt idx="12498">
                  <c:v>0.16669999999999999</c:v>
                </c:pt>
                <c:pt idx="12499">
                  <c:v>0.16669999999999999</c:v>
                </c:pt>
                <c:pt idx="12500">
                  <c:v>0.16669999999999999</c:v>
                </c:pt>
                <c:pt idx="12501">
                  <c:v>0.16669999999999999</c:v>
                </c:pt>
                <c:pt idx="12502">
                  <c:v>0.22270000000000001</c:v>
                </c:pt>
                <c:pt idx="12503">
                  <c:v>9.6199999999999994E-2</c:v>
                </c:pt>
                <c:pt idx="12504">
                  <c:v>0.57110000000000005</c:v>
                </c:pt>
                <c:pt idx="12505">
                  <c:v>0.1474</c:v>
                </c:pt>
                <c:pt idx="12506">
                  <c:v>9.1800000000000007E-2</c:v>
                </c:pt>
                <c:pt idx="12507">
                  <c:v>0.16669999999999999</c:v>
                </c:pt>
                <c:pt idx="12508">
                  <c:v>0.16669999999999999</c:v>
                </c:pt>
                <c:pt idx="12509">
                  <c:v>2.47E-2</c:v>
                </c:pt>
                <c:pt idx="12510">
                  <c:v>0.16669999999999999</c:v>
                </c:pt>
                <c:pt idx="12511">
                  <c:v>0.1845</c:v>
                </c:pt>
                <c:pt idx="12512">
                  <c:v>9.4799999999999995E-2</c:v>
                </c:pt>
                <c:pt idx="12513">
                  <c:v>0.16669999999999999</c:v>
                </c:pt>
                <c:pt idx="12514">
                  <c:v>0.16669999999999999</c:v>
                </c:pt>
                <c:pt idx="12515">
                  <c:v>0.45669999999999999</c:v>
                </c:pt>
                <c:pt idx="12516">
                  <c:v>0.16669999999999999</c:v>
                </c:pt>
                <c:pt idx="12517">
                  <c:v>0.2271</c:v>
                </c:pt>
                <c:pt idx="12518">
                  <c:v>0.16669999999999999</c:v>
                </c:pt>
                <c:pt idx="12519">
                  <c:v>0.1113</c:v>
                </c:pt>
                <c:pt idx="12520">
                  <c:v>0.16669999999999999</c:v>
                </c:pt>
                <c:pt idx="12521">
                  <c:v>0.16669999999999999</c:v>
                </c:pt>
                <c:pt idx="12522">
                  <c:v>4.1000000000000003E-3</c:v>
                </c:pt>
                <c:pt idx="12523">
                  <c:v>0.16669999999999999</c:v>
                </c:pt>
                <c:pt idx="12524">
                  <c:v>0.16669999999999999</c:v>
                </c:pt>
                <c:pt idx="12525">
                  <c:v>0.16669999999999999</c:v>
                </c:pt>
                <c:pt idx="12526">
                  <c:v>1.24E-2</c:v>
                </c:pt>
                <c:pt idx="12527">
                  <c:v>0.16669999999999999</c:v>
                </c:pt>
                <c:pt idx="12528">
                  <c:v>0.16669999999999999</c:v>
                </c:pt>
                <c:pt idx="12529">
                  <c:v>0.28760000000000002</c:v>
                </c:pt>
                <c:pt idx="12530">
                  <c:v>8.2000000000000007E-3</c:v>
                </c:pt>
                <c:pt idx="12531">
                  <c:v>0.16669999999999999</c:v>
                </c:pt>
                <c:pt idx="12532">
                  <c:v>1.24E-2</c:v>
                </c:pt>
                <c:pt idx="12533">
                  <c:v>0.1062</c:v>
                </c:pt>
                <c:pt idx="12534">
                  <c:v>2.9899999999999999E-2</c:v>
                </c:pt>
                <c:pt idx="12535">
                  <c:v>6.1899999999999997E-2</c:v>
                </c:pt>
                <c:pt idx="12536">
                  <c:v>0.16669999999999999</c:v>
                </c:pt>
                <c:pt idx="12537">
                  <c:v>0.16669999999999999</c:v>
                </c:pt>
                <c:pt idx="12538">
                  <c:v>0.16669999999999999</c:v>
                </c:pt>
                <c:pt idx="12539">
                  <c:v>0.16669999999999999</c:v>
                </c:pt>
                <c:pt idx="12540">
                  <c:v>2.7799999999999998E-2</c:v>
                </c:pt>
                <c:pt idx="12541">
                  <c:v>8.5599999999999996E-2</c:v>
                </c:pt>
                <c:pt idx="12542">
                  <c:v>0.16669999999999999</c:v>
                </c:pt>
                <c:pt idx="12543">
                  <c:v>2.0999999999999999E-3</c:v>
                </c:pt>
                <c:pt idx="12544">
                  <c:v>1.24E-2</c:v>
                </c:pt>
                <c:pt idx="12545">
                  <c:v>2.47E-2</c:v>
                </c:pt>
                <c:pt idx="12546">
                  <c:v>0.16669999999999999</c:v>
                </c:pt>
                <c:pt idx="12547">
                  <c:v>0.16669999999999999</c:v>
                </c:pt>
                <c:pt idx="12548">
                  <c:v>7.0099999999999996E-2</c:v>
                </c:pt>
                <c:pt idx="12549">
                  <c:v>9.2799999999999994E-2</c:v>
                </c:pt>
                <c:pt idx="12550">
                  <c:v>0.16669999999999999</c:v>
                </c:pt>
                <c:pt idx="12551">
                  <c:v>0.16669999999999999</c:v>
                </c:pt>
                <c:pt idx="12552">
                  <c:v>0.1227</c:v>
                </c:pt>
                <c:pt idx="12553">
                  <c:v>0.16669999999999999</c:v>
                </c:pt>
                <c:pt idx="12554">
                  <c:v>0.15459999999999999</c:v>
                </c:pt>
                <c:pt idx="12555">
                  <c:v>4.1200000000000001E-2</c:v>
                </c:pt>
                <c:pt idx="12556">
                  <c:v>7.9399999999999998E-2</c:v>
                </c:pt>
                <c:pt idx="12557">
                  <c:v>0.1007</c:v>
                </c:pt>
                <c:pt idx="12558">
                  <c:v>0.16669999999999999</c:v>
                </c:pt>
                <c:pt idx="12559">
                  <c:v>0.1134</c:v>
                </c:pt>
                <c:pt idx="12560">
                  <c:v>7.7299999999999994E-2</c:v>
                </c:pt>
                <c:pt idx="12561">
                  <c:v>0.16669999999999999</c:v>
                </c:pt>
                <c:pt idx="12562">
                  <c:v>8.2000000000000007E-3</c:v>
                </c:pt>
                <c:pt idx="12563">
                  <c:v>0.16669999999999999</c:v>
                </c:pt>
                <c:pt idx="12564">
                  <c:v>9.2799999999999994E-2</c:v>
                </c:pt>
                <c:pt idx="12565">
                  <c:v>0.1</c:v>
                </c:pt>
                <c:pt idx="12566">
                  <c:v>0.1196</c:v>
                </c:pt>
                <c:pt idx="12567">
                  <c:v>4.5400000000000003E-2</c:v>
                </c:pt>
                <c:pt idx="12568">
                  <c:v>8.2500000000000004E-2</c:v>
                </c:pt>
                <c:pt idx="12569">
                  <c:v>0.1206</c:v>
                </c:pt>
                <c:pt idx="12570">
                  <c:v>7.22E-2</c:v>
                </c:pt>
                <c:pt idx="12571">
                  <c:v>6.3899999999999998E-2</c:v>
                </c:pt>
                <c:pt idx="12572">
                  <c:v>0.16669999999999999</c:v>
                </c:pt>
                <c:pt idx="12573">
                  <c:v>0.1031</c:v>
                </c:pt>
                <c:pt idx="12574">
                  <c:v>9.4299999999999995E-2</c:v>
                </c:pt>
                <c:pt idx="12575">
                  <c:v>0.1196</c:v>
                </c:pt>
                <c:pt idx="12576">
                  <c:v>0.16669999999999999</c:v>
                </c:pt>
                <c:pt idx="12577">
                  <c:v>0.18559999999999999</c:v>
                </c:pt>
                <c:pt idx="12578">
                  <c:v>0.16669999999999999</c:v>
                </c:pt>
                <c:pt idx="12579">
                  <c:v>0.16669999999999999</c:v>
                </c:pt>
                <c:pt idx="12580">
                  <c:v>6.1899999999999997E-2</c:v>
                </c:pt>
                <c:pt idx="12581">
                  <c:v>0.16669999999999999</c:v>
                </c:pt>
                <c:pt idx="12582">
                  <c:v>0.1206</c:v>
                </c:pt>
                <c:pt idx="12583">
                  <c:v>4.1200000000000001E-2</c:v>
                </c:pt>
                <c:pt idx="12584">
                  <c:v>0.16669999999999999</c:v>
                </c:pt>
                <c:pt idx="12585">
                  <c:v>0.16669999999999999</c:v>
                </c:pt>
                <c:pt idx="12586">
                  <c:v>0.16669999999999999</c:v>
                </c:pt>
                <c:pt idx="12587">
                  <c:v>6.1899999999999997E-2</c:v>
                </c:pt>
                <c:pt idx="12588">
                  <c:v>0.16669999999999999</c:v>
                </c:pt>
                <c:pt idx="12589">
                  <c:v>0.1113</c:v>
                </c:pt>
                <c:pt idx="12590">
                  <c:v>0.10100000000000001</c:v>
                </c:pt>
                <c:pt idx="12591">
                  <c:v>0.16669999999999999</c:v>
                </c:pt>
                <c:pt idx="12592">
                  <c:v>0.16669999999999999</c:v>
                </c:pt>
                <c:pt idx="12593">
                  <c:v>5.67E-2</c:v>
                </c:pt>
                <c:pt idx="12594">
                  <c:v>0.16669999999999999</c:v>
                </c:pt>
                <c:pt idx="12595">
                  <c:v>0.16669999999999999</c:v>
                </c:pt>
                <c:pt idx="12596">
                  <c:v>0.16669999999999999</c:v>
                </c:pt>
                <c:pt idx="12597">
                  <c:v>1.44E-2</c:v>
                </c:pt>
                <c:pt idx="12598">
                  <c:v>1.1299999999999999E-2</c:v>
                </c:pt>
                <c:pt idx="12599">
                  <c:v>0.1186</c:v>
                </c:pt>
                <c:pt idx="12600">
                  <c:v>8.7599999999999997E-2</c:v>
                </c:pt>
                <c:pt idx="12601">
                  <c:v>8.7599999999999997E-2</c:v>
                </c:pt>
                <c:pt idx="12602">
                  <c:v>0.16669999999999999</c:v>
                </c:pt>
                <c:pt idx="12603">
                  <c:v>0.16669999999999999</c:v>
                </c:pt>
                <c:pt idx="12604">
                  <c:v>0.16669999999999999</c:v>
                </c:pt>
                <c:pt idx="12605">
                  <c:v>9.7900000000000001E-2</c:v>
                </c:pt>
                <c:pt idx="12606">
                  <c:v>0.16669999999999999</c:v>
                </c:pt>
                <c:pt idx="12607">
                  <c:v>0.13400000000000001</c:v>
                </c:pt>
                <c:pt idx="12608">
                  <c:v>0.16669999999999999</c:v>
                </c:pt>
                <c:pt idx="12609">
                  <c:v>6.2899999999999998E-2</c:v>
                </c:pt>
                <c:pt idx="12610">
                  <c:v>0.16669999999999999</c:v>
                </c:pt>
                <c:pt idx="12611">
                  <c:v>0.16669999999999999</c:v>
                </c:pt>
                <c:pt idx="12612">
                  <c:v>0.18559999999999999</c:v>
                </c:pt>
                <c:pt idx="12613">
                  <c:v>1.24E-2</c:v>
                </c:pt>
                <c:pt idx="12614">
                  <c:v>0.28870000000000001</c:v>
                </c:pt>
                <c:pt idx="12615">
                  <c:v>0.16669999999999999</c:v>
                </c:pt>
                <c:pt idx="12616">
                  <c:v>0.16669999999999999</c:v>
                </c:pt>
                <c:pt idx="12617">
                  <c:v>0.16669999999999999</c:v>
                </c:pt>
                <c:pt idx="12618">
                  <c:v>4.9500000000000002E-2</c:v>
                </c:pt>
                <c:pt idx="12619">
                  <c:v>0.16669999999999999</c:v>
                </c:pt>
                <c:pt idx="12620">
                  <c:v>6.1899999999999997E-2</c:v>
                </c:pt>
                <c:pt idx="12621">
                  <c:v>7.4200000000000002E-2</c:v>
                </c:pt>
                <c:pt idx="12622">
                  <c:v>0.1227</c:v>
                </c:pt>
                <c:pt idx="12623">
                  <c:v>0.16669999999999999</c:v>
                </c:pt>
                <c:pt idx="12624">
                  <c:v>0.16669999999999999</c:v>
                </c:pt>
                <c:pt idx="12625">
                  <c:v>0.16669999999999999</c:v>
                </c:pt>
                <c:pt idx="12626">
                  <c:v>9.2799999999999994E-2</c:v>
                </c:pt>
                <c:pt idx="12627">
                  <c:v>0.13300000000000001</c:v>
                </c:pt>
                <c:pt idx="12628">
                  <c:v>9.3299999999999994E-2</c:v>
                </c:pt>
                <c:pt idx="12629">
                  <c:v>0.4526</c:v>
                </c:pt>
                <c:pt idx="12630">
                  <c:v>1.8599999999999998E-2</c:v>
                </c:pt>
                <c:pt idx="12631">
                  <c:v>0.16669999999999999</c:v>
                </c:pt>
                <c:pt idx="12632">
                  <c:v>0.1129</c:v>
                </c:pt>
                <c:pt idx="12633">
                  <c:v>0.16669999999999999</c:v>
                </c:pt>
                <c:pt idx="12634">
                  <c:v>7.1099999999999997E-2</c:v>
                </c:pt>
                <c:pt idx="12635">
                  <c:v>7.1999999999999998E-3</c:v>
                </c:pt>
                <c:pt idx="12636">
                  <c:v>3.09E-2</c:v>
                </c:pt>
                <c:pt idx="12637">
                  <c:v>0.13159999999999999</c:v>
                </c:pt>
                <c:pt idx="12638">
                  <c:v>0.32469999999999999</c:v>
                </c:pt>
                <c:pt idx="12639">
                  <c:v>4.4299999999999999E-2</c:v>
                </c:pt>
                <c:pt idx="12640">
                  <c:v>0.16669999999999999</c:v>
                </c:pt>
                <c:pt idx="12641">
                  <c:v>0.16669999999999999</c:v>
                </c:pt>
                <c:pt idx="12642">
                  <c:v>5.7700000000000001E-2</c:v>
                </c:pt>
                <c:pt idx="12643">
                  <c:v>0.16669999999999999</c:v>
                </c:pt>
                <c:pt idx="12644">
                  <c:v>4.3299999999999998E-2</c:v>
                </c:pt>
                <c:pt idx="12645">
                  <c:v>8.2500000000000004E-2</c:v>
                </c:pt>
                <c:pt idx="12646">
                  <c:v>0.2505</c:v>
                </c:pt>
                <c:pt idx="12647">
                  <c:v>8.2500000000000004E-2</c:v>
                </c:pt>
                <c:pt idx="12648">
                  <c:v>0.16669999999999999</c:v>
                </c:pt>
                <c:pt idx="12649">
                  <c:v>0.1186</c:v>
                </c:pt>
                <c:pt idx="12650">
                  <c:v>0.16669999999999999</c:v>
                </c:pt>
                <c:pt idx="12651">
                  <c:v>4.1000000000000003E-3</c:v>
                </c:pt>
                <c:pt idx="12652">
                  <c:v>0.16669999999999999</c:v>
                </c:pt>
                <c:pt idx="12653">
                  <c:v>0.16669999999999999</c:v>
                </c:pt>
                <c:pt idx="12654">
                  <c:v>0.16669999999999999</c:v>
                </c:pt>
                <c:pt idx="12655">
                  <c:v>6.1899999999999997E-2</c:v>
                </c:pt>
                <c:pt idx="12656">
                  <c:v>0.16669999999999999</c:v>
                </c:pt>
                <c:pt idx="12657">
                  <c:v>0.16669999999999999</c:v>
                </c:pt>
                <c:pt idx="12658">
                  <c:v>0.16669999999999999</c:v>
                </c:pt>
                <c:pt idx="12659">
                  <c:v>0.16669999999999999</c:v>
                </c:pt>
                <c:pt idx="12660">
                  <c:v>0.16669999999999999</c:v>
                </c:pt>
                <c:pt idx="12661">
                  <c:v>0.16669999999999999</c:v>
                </c:pt>
                <c:pt idx="12662">
                  <c:v>1.6500000000000001E-2</c:v>
                </c:pt>
                <c:pt idx="12663">
                  <c:v>0.16669999999999999</c:v>
                </c:pt>
                <c:pt idx="12664">
                  <c:v>0.16669999999999999</c:v>
                </c:pt>
                <c:pt idx="12665">
                  <c:v>2.7799999999999998E-2</c:v>
                </c:pt>
                <c:pt idx="12666">
                  <c:v>0.19689999999999999</c:v>
                </c:pt>
                <c:pt idx="12667">
                  <c:v>0.16669999999999999</c:v>
                </c:pt>
                <c:pt idx="12668">
                  <c:v>0.1021</c:v>
                </c:pt>
                <c:pt idx="12669">
                  <c:v>7.5300000000000006E-2</c:v>
                </c:pt>
                <c:pt idx="12670">
                  <c:v>0.16669999999999999</c:v>
                </c:pt>
                <c:pt idx="12671">
                  <c:v>0.16669999999999999</c:v>
                </c:pt>
                <c:pt idx="12672">
                  <c:v>0.16669999999999999</c:v>
                </c:pt>
                <c:pt idx="12673">
                  <c:v>0.16669999999999999</c:v>
                </c:pt>
                <c:pt idx="12674">
                  <c:v>0.16669999999999999</c:v>
                </c:pt>
                <c:pt idx="12675">
                  <c:v>0.16669999999999999</c:v>
                </c:pt>
                <c:pt idx="12676">
                  <c:v>0.16669999999999999</c:v>
                </c:pt>
                <c:pt idx="12677">
                  <c:v>0.16669999999999999</c:v>
                </c:pt>
                <c:pt idx="12678">
                  <c:v>9.9000000000000005E-2</c:v>
                </c:pt>
                <c:pt idx="12679">
                  <c:v>0.11650000000000001</c:v>
                </c:pt>
                <c:pt idx="12680">
                  <c:v>0.16669999999999999</c:v>
                </c:pt>
                <c:pt idx="12681">
                  <c:v>1.34E-2</c:v>
                </c:pt>
                <c:pt idx="12682">
                  <c:v>8.2500000000000004E-2</c:v>
                </c:pt>
                <c:pt idx="12683">
                  <c:v>0.16669999999999999</c:v>
                </c:pt>
                <c:pt idx="12684">
                  <c:v>7.22E-2</c:v>
                </c:pt>
                <c:pt idx="12685">
                  <c:v>9.2799999999999994E-2</c:v>
                </c:pt>
                <c:pt idx="12686">
                  <c:v>9.4799999999999995E-2</c:v>
                </c:pt>
                <c:pt idx="12687">
                  <c:v>0.16669999999999999</c:v>
                </c:pt>
                <c:pt idx="12688">
                  <c:v>0.30930000000000002</c:v>
                </c:pt>
                <c:pt idx="12689">
                  <c:v>8.4500000000000006E-2</c:v>
                </c:pt>
                <c:pt idx="12690">
                  <c:v>4.1200000000000001E-2</c:v>
                </c:pt>
                <c:pt idx="12691">
                  <c:v>0.16669999999999999</c:v>
                </c:pt>
                <c:pt idx="12692">
                  <c:v>0.1835</c:v>
                </c:pt>
                <c:pt idx="12693">
                  <c:v>0.16669999999999999</c:v>
                </c:pt>
                <c:pt idx="12694">
                  <c:v>0.16669999999999999</c:v>
                </c:pt>
                <c:pt idx="12695">
                  <c:v>0.16669999999999999</c:v>
                </c:pt>
                <c:pt idx="12696">
                  <c:v>0.16669999999999999</c:v>
                </c:pt>
                <c:pt idx="12697">
                  <c:v>8.6599999999999996E-2</c:v>
                </c:pt>
                <c:pt idx="12698">
                  <c:v>7.7299999999999994E-2</c:v>
                </c:pt>
                <c:pt idx="12699">
                  <c:v>0.16669999999999999</c:v>
                </c:pt>
                <c:pt idx="12700">
                  <c:v>4.9500000000000002E-2</c:v>
                </c:pt>
                <c:pt idx="12701">
                  <c:v>0.13200000000000001</c:v>
                </c:pt>
                <c:pt idx="12702">
                  <c:v>0.16669999999999999</c:v>
                </c:pt>
                <c:pt idx="12703">
                  <c:v>6.1899999999999997E-2</c:v>
                </c:pt>
                <c:pt idx="12704">
                  <c:v>0.16669999999999999</c:v>
                </c:pt>
                <c:pt idx="12705">
                  <c:v>0.16669999999999999</c:v>
                </c:pt>
                <c:pt idx="12706">
                  <c:v>0.16669999999999999</c:v>
                </c:pt>
                <c:pt idx="12707">
                  <c:v>0.16669999999999999</c:v>
                </c:pt>
                <c:pt idx="12708">
                  <c:v>8.2000000000000007E-3</c:v>
                </c:pt>
                <c:pt idx="12709">
                  <c:v>0.17319999999999999</c:v>
                </c:pt>
                <c:pt idx="12710">
                  <c:v>0.15570000000000001</c:v>
                </c:pt>
                <c:pt idx="12711">
                  <c:v>0.1227</c:v>
                </c:pt>
                <c:pt idx="12712">
                  <c:v>5.57E-2</c:v>
                </c:pt>
                <c:pt idx="12713">
                  <c:v>8.2000000000000007E-3</c:v>
                </c:pt>
                <c:pt idx="12714">
                  <c:v>8.2500000000000004E-2</c:v>
                </c:pt>
                <c:pt idx="12715">
                  <c:v>0.10929999999999999</c:v>
                </c:pt>
                <c:pt idx="12716">
                  <c:v>0.16669999999999999</c:v>
                </c:pt>
                <c:pt idx="12717">
                  <c:v>8.2500000000000004E-2</c:v>
                </c:pt>
                <c:pt idx="12718">
                  <c:v>7.8399999999999997E-2</c:v>
                </c:pt>
                <c:pt idx="12719">
                  <c:v>0.16669999999999999</c:v>
                </c:pt>
                <c:pt idx="12720">
                  <c:v>0.1474</c:v>
                </c:pt>
                <c:pt idx="12721">
                  <c:v>8.2000000000000003E-2</c:v>
                </c:pt>
                <c:pt idx="12722">
                  <c:v>0.16669999999999999</c:v>
                </c:pt>
                <c:pt idx="12723">
                  <c:v>0.16669999999999999</c:v>
                </c:pt>
                <c:pt idx="12724">
                  <c:v>0.16669999999999999</c:v>
                </c:pt>
                <c:pt idx="12725">
                  <c:v>0.16669999999999999</c:v>
                </c:pt>
                <c:pt idx="12726">
                  <c:v>4.1000000000000003E-3</c:v>
                </c:pt>
                <c:pt idx="12727">
                  <c:v>0.16669999999999999</c:v>
                </c:pt>
                <c:pt idx="12728">
                  <c:v>0.308</c:v>
                </c:pt>
                <c:pt idx="12729">
                  <c:v>4.9500000000000002E-2</c:v>
                </c:pt>
                <c:pt idx="12730">
                  <c:v>0.16669999999999999</c:v>
                </c:pt>
                <c:pt idx="12731">
                  <c:v>0.1113</c:v>
                </c:pt>
                <c:pt idx="12732">
                  <c:v>0.1227</c:v>
                </c:pt>
                <c:pt idx="12733">
                  <c:v>0.13589999999999999</c:v>
                </c:pt>
                <c:pt idx="12734">
                  <c:v>0.25979999999999998</c:v>
                </c:pt>
                <c:pt idx="12735">
                  <c:v>0.1227</c:v>
                </c:pt>
                <c:pt idx="12736">
                  <c:v>0.16669999999999999</c:v>
                </c:pt>
                <c:pt idx="12737">
                  <c:v>0.13969999999999999</c:v>
                </c:pt>
                <c:pt idx="12738">
                  <c:v>0.16669999999999999</c:v>
                </c:pt>
                <c:pt idx="12739">
                  <c:v>0.1361</c:v>
                </c:pt>
                <c:pt idx="12740">
                  <c:v>0.16669999999999999</c:v>
                </c:pt>
                <c:pt idx="12741">
                  <c:v>0.16669999999999999</c:v>
                </c:pt>
                <c:pt idx="12742">
                  <c:v>6.8000000000000005E-2</c:v>
                </c:pt>
                <c:pt idx="12743">
                  <c:v>0.16669999999999999</c:v>
                </c:pt>
                <c:pt idx="12744">
                  <c:v>8.2500000000000004E-2</c:v>
                </c:pt>
                <c:pt idx="12745">
                  <c:v>0.16669999999999999</c:v>
                </c:pt>
                <c:pt idx="12746">
                  <c:v>0.16669999999999999</c:v>
                </c:pt>
                <c:pt idx="12747">
                  <c:v>0.1021</c:v>
                </c:pt>
                <c:pt idx="12748">
                  <c:v>9.2999999999999992E-3</c:v>
                </c:pt>
                <c:pt idx="12749">
                  <c:v>0.16669999999999999</c:v>
                </c:pt>
                <c:pt idx="12750">
                  <c:v>0.22270000000000001</c:v>
                </c:pt>
                <c:pt idx="12751">
                  <c:v>0.16669999999999999</c:v>
                </c:pt>
                <c:pt idx="12752">
                  <c:v>0.16669999999999999</c:v>
                </c:pt>
                <c:pt idx="12753">
                  <c:v>0.16669999999999999</c:v>
                </c:pt>
                <c:pt idx="12754">
                  <c:v>0.16669999999999999</c:v>
                </c:pt>
                <c:pt idx="12755">
                  <c:v>1.24E-2</c:v>
                </c:pt>
                <c:pt idx="12756">
                  <c:v>0.16669999999999999</c:v>
                </c:pt>
                <c:pt idx="12757">
                  <c:v>0.16669999999999999</c:v>
                </c:pt>
                <c:pt idx="12758">
                  <c:v>7.7299999999999994E-2</c:v>
                </c:pt>
                <c:pt idx="12759">
                  <c:v>0.16669999999999999</c:v>
                </c:pt>
                <c:pt idx="12760">
                  <c:v>0</c:v>
                </c:pt>
                <c:pt idx="12761">
                  <c:v>1.8599999999999998E-2</c:v>
                </c:pt>
                <c:pt idx="12762">
                  <c:v>1.6500000000000001E-2</c:v>
                </c:pt>
                <c:pt idx="12763">
                  <c:v>6.1899999999999997E-2</c:v>
                </c:pt>
                <c:pt idx="12764">
                  <c:v>0.16669999999999999</c:v>
                </c:pt>
                <c:pt idx="12765">
                  <c:v>0.16669999999999999</c:v>
                </c:pt>
                <c:pt idx="12766">
                  <c:v>0.1144</c:v>
                </c:pt>
                <c:pt idx="12767">
                  <c:v>0.16669999999999999</c:v>
                </c:pt>
                <c:pt idx="12768">
                  <c:v>0.14849999999999999</c:v>
                </c:pt>
                <c:pt idx="12769">
                  <c:v>0.1474</c:v>
                </c:pt>
                <c:pt idx="12770">
                  <c:v>1.24E-2</c:v>
                </c:pt>
                <c:pt idx="12771">
                  <c:v>0.16669999999999999</c:v>
                </c:pt>
                <c:pt idx="12772">
                  <c:v>0.16669999999999999</c:v>
                </c:pt>
                <c:pt idx="12773">
                  <c:v>7.22E-2</c:v>
                </c:pt>
                <c:pt idx="12774">
                  <c:v>0.1031</c:v>
                </c:pt>
                <c:pt idx="12775">
                  <c:v>0.16669999999999999</c:v>
                </c:pt>
                <c:pt idx="12776">
                  <c:v>0.16669999999999999</c:v>
                </c:pt>
                <c:pt idx="12777">
                  <c:v>4.8500000000000001E-2</c:v>
                </c:pt>
                <c:pt idx="12778">
                  <c:v>0.16669999999999999</c:v>
                </c:pt>
                <c:pt idx="12779">
                  <c:v>0.16669999999999999</c:v>
                </c:pt>
                <c:pt idx="12780">
                  <c:v>0.16669999999999999</c:v>
                </c:pt>
                <c:pt idx="12781">
                  <c:v>0.16669999999999999</c:v>
                </c:pt>
                <c:pt idx="12782">
                  <c:v>8.2500000000000004E-2</c:v>
                </c:pt>
                <c:pt idx="12783">
                  <c:v>0.16669999999999999</c:v>
                </c:pt>
                <c:pt idx="12784">
                  <c:v>0.38140000000000002</c:v>
                </c:pt>
                <c:pt idx="12785">
                  <c:v>0.16669999999999999</c:v>
                </c:pt>
                <c:pt idx="12786">
                  <c:v>0.16669999999999999</c:v>
                </c:pt>
                <c:pt idx="12787">
                  <c:v>0.23200000000000001</c:v>
                </c:pt>
                <c:pt idx="12788">
                  <c:v>0.16669999999999999</c:v>
                </c:pt>
                <c:pt idx="12789">
                  <c:v>5.67E-2</c:v>
                </c:pt>
                <c:pt idx="12790">
                  <c:v>0.77729999999999999</c:v>
                </c:pt>
                <c:pt idx="12791">
                  <c:v>0.16669999999999999</c:v>
                </c:pt>
                <c:pt idx="12792">
                  <c:v>3.4000000000000002E-2</c:v>
                </c:pt>
                <c:pt idx="12793">
                  <c:v>0.16669999999999999</c:v>
                </c:pt>
                <c:pt idx="12794">
                  <c:v>0.17530000000000001</c:v>
                </c:pt>
                <c:pt idx="12795">
                  <c:v>8.6599999999999996E-2</c:v>
                </c:pt>
                <c:pt idx="12796">
                  <c:v>2.0999999999999999E-3</c:v>
                </c:pt>
                <c:pt idx="12797">
                  <c:v>0.16669999999999999</c:v>
                </c:pt>
                <c:pt idx="12798">
                  <c:v>0.1062</c:v>
                </c:pt>
                <c:pt idx="12799">
                  <c:v>8.7099999999999997E-2</c:v>
                </c:pt>
                <c:pt idx="12800">
                  <c:v>0.16669999999999999</c:v>
                </c:pt>
                <c:pt idx="12801">
                  <c:v>1.24E-2</c:v>
                </c:pt>
                <c:pt idx="12802">
                  <c:v>4.6399999999999997E-2</c:v>
                </c:pt>
                <c:pt idx="12803">
                  <c:v>0.1196</c:v>
                </c:pt>
                <c:pt idx="12804">
                  <c:v>0.16669999999999999</c:v>
                </c:pt>
                <c:pt idx="12805">
                  <c:v>0.16669999999999999</c:v>
                </c:pt>
                <c:pt idx="12806">
                  <c:v>0.1031</c:v>
                </c:pt>
                <c:pt idx="12807">
                  <c:v>6.1899999999999997E-2</c:v>
                </c:pt>
                <c:pt idx="12808">
                  <c:v>0.14849999999999999</c:v>
                </c:pt>
                <c:pt idx="12809">
                  <c:v>0.1163</c:v>
                </c:pt>
                <c:pt idx="12810">
                  <c:v>0.16669999999999999</c:v>
                </c:pt>
                <c:pt idx="12811">
                  <c:v>0.16669999999999999</c:v>
                </c:pt>
                <c:pt idx="12812">
                  <c:v>0.16669999999999999</c:v>
                </c:pt>
                <c:pt idx="12813">
                  <c:v>0.16669999999999999</c:v>
                </c:pt>
                <c:pt idx="12814">
                  <c:v>1E-3</c:v>
                </c:pt>
                <c:pt idx="12815">
                  <c:v>0.1031</c:v>
                </c:pt>
                <c:pt idx="12816">
                  <c:v>0.16669999999999999</c:v>
                </c:pt>
                <c:pt idx="12817">
                  <c:v>0.37940000000000002</c:v>
                </c:pt>
                <c:pt idx="12818">
                  <c:v>0.16669999999999999</c:v>
                </c:pt>
                <c:pt idx="12819">
                  <c:v>0.16669999999999999</c:v>
                </c:pt>
                <c:pt idx="12820">
                  <c:v>1.44E-2</c:v>
                </c:pt>
                <c:pt idx="12821">
                  <c:v>0.24329999999999999</c:v>
                </c:pt>
                <c:pt idx="12822">
                  <c:v>0.16669999999999999</c:v>
                </c:pt>
                <c:pt idx="12823">
                  <c:v>0.16669999999999999</c:v>
                </c:pt>
                <c:pt idx="12824">
                  <c:v>0.16669999999999999</c:v>
                </c:pt>
                <c:pt idx="12825">
                  <c:v>0.16669999999999999</c:v>
                </c:pt>
                <c:pt idx="12826">
                  <c:v>0.16669999999999999</c:v>
                </c:pt>
                <c:pt idx="12827">
                  <c:v>0.16669999999999999</c:v>
                </c:pt>
                <c:pt idx="12828">
                  <c:v>0.15570000000000001</c:v>
                </c:pt>
                <c:pt idx="12829">
                  <c:v>9.2799999999999994E-2</c:v>
                </c:pt>
                <c:pt idx="12830">
                  <c:v>0.16669999999999999</c:v>
                </c:pt>
                <c:pt idx="12831">
                  <c:v>0.16669999999999999</c:v>
                </c:pt>
                <c:pt idx="12832">
                  <c:v>1.24E-2</c:v>
                </c:pt>
                <c:pt idx="12833">
                  <c:v>0.16669999999999999</c:v>
                </c:pt>
                <c:pt idx="12834">
                  <c:v>4.02E-2</c:v>
                </c:pt>
                <c:pt idx="12835">
                  <c:v>0.16669999999999999</c:v>
                </c:pt>
                <c:pt idx="12836">
                  <c:v>8.5599999999999996E-2</c:v>
                </c:pt>
                <c:pt idx="12837">
                  <c:v>6.1899999999999997E-2</c:v>
                </c:pt>
                <c:pt idx="12838">
                  <c:v>0.16669999999999999</c:v>
                </c:pt>
                <c:pt idx="12839">
                  <c:v>8.2500000000000004E-2</c:v>
                </c:pt>
                <c:pt idx="12840">
                  <c:v>0.1031</c:v>
                </c:pt>
                <c:pt idx="12841">
                  <c:v>0.16669999999999999</c:v>
                </c:pt>
                <c:pt idx="12842">
                  <c:v>0.1845</c:v>
                </c:pt>
                <c:pt idx="12843">
                  <c:v>0.16669999999999999</c:v>
                </c:pt>
                <c:pt idx="12844">
                  <c:v>0.16669999999999999</c:v>
                </c:pt>
                <c:pt idx="12845">
                  <c:v>6.2899999999999998E-2</c:v>
                </c:pt>
                <c:pt idx="12846">
                  <c:v>1.8599999999999998E-2</c:v>
                </c:pt>
                <c:pt idx="12847">
                  <c:v>0.16669999999999999</c:v>
                </c:pt>
                <c:pt idx="12848">
                  <c:v>0.16669999999999999</c:v>
                </c:pt>
                <c:pt idx="12849">
                  <c:v>0.1134</c:v>
                </c:pt>
                <c:pt idx="12850">
                  <c:v>0.16669999999999999</c:v>
                </c:pt>
                <c:pt idx="12851">
                  <c:v>1.8599999999999998E-2</c:v>
                </c:pt>
                <c:pt idx="12852">
                  <c:v>7.4200000000000002E-2</c:v>
                </c:pt>
                <c:pt idx="12853">
                  <c:v>0.16669999999999999</c:v>
                </c:pt>
                <c:pt idx="12854">
                  <c:v>6.6000000000000003E-2</c:v>
                </c:pt>
                <c:pt idx="12855">
                  <c:v>9.69E-2</c:v>
                </c:pt>
                <c:pt idx="12856">
                  <c:v>0.1031</c:v>
                </c:pt>
                <c:pt idx="12857">
                  <c:v>0.1186</c:v>
                </c:pt>
                <c:pt idx="12858">
                  <c:v>0.16669999999999999</c:v>
                </c:pt>
                <c:pt idx="12859">
                  <c:v>0.11749999999999999</c:v>
                </c:pt>
                <c:pt idx="12860">
                  <c:v>2.0999999999999999E-3</c:v>
                </c:pt>
                <c:pt idx="12861">
                  <c:v>0.16669999999999999</c:v>
                </c:pt>
                <c:pt idx="12862">
                  <c:v>8.2500000000000004E-2</c:v>
                </c:pt>
                <c:pt idx="12863">
                  <c:v>0.1237</c:v>
                </c:pt>
                <c:pt idx="12864">
                  <c:v>0.16669999999999999</c:v>
                </c:pt>
                <c:pt idx="12865">
                  <c:v>0.16669999999999999</c:v>
                </c:pt>
                <c:pt idx="12866">
                  <c:v>0.16669999999999999</c:v>
                </c:pt>
                <c:pt idx="12867">
                  <c:v>8.8700000000000001E-2</c:v>
                </c:pt>
                <c:pt idx="12868">
                  <c:v>8.8700000000000001E-2</c:v>
                </c:pt>
                <c:pt idx="12869">
                  <c:v>8.7099999999999997E-2</c:v>
                </c:pt>
                <c:pt idx="12870">
                  <c:v>8.2500000000000004E-2</c:v>
                </c:pt>
                <c:pt idx="12871">
                  <c:v>0.16669999999999999</c:v>
                </c:pt>
                <c:pt idx="12872">
                  <c:v>0.16669999999999999</c:v>
                </c:pt>
                <c:pt idx="12873">
                  <c:v>0.2918</c:v>
                </c:pt>
                <c:pt idx="12874">
                  <c:v>0.16669999999999999</c:v>
                </c:pt>
                <c:pt idx="12875">
                  <c:v>0.16669999999999999</c:v>
                </c:pt>
                <c:pt idx="12876">
                  <c:v>0.14230000000000001</c:v>
                </c:pt>
                <c:pt idx="12877">
                  <c:v>6.1899999999999997E-2</c:v>
                </c:pt>
                <c:pt idx="12878">
                  <c:v>0.16669999999999999</c:v>
                </c:pt>
                <c:pt idx="12879">
                  <c:v>0.16669999999999999</c:v>
                </c:pt>
                <c:pt idx="12880">
                  <c:v>0.16669999999999999</c:v>
                </c:pt>
                <c:pt idx="12881">
                  <c:v>1.24E-2</c:v>
                </c:pt>
                <c:pt idx="12882">
                  <c:v>0.16669999999999999</c:v>
                </c:pt>
                <c:pt idx="12883">
                  <c:v>0.1227</c:v>
                </c:pt>
                <c:pt idx="12884">
                  <c:v>8.14E-2</c:v>
                </c:pt>
                <c:pt idx="12885">
                  <c:v>0.33400000000000002</c:v>
                </c:pt>
                <c:pt idx="12886">
                  <c:v>8.2500000000000004E-2</c:v>
                </c:pt>
                <c:pt idx="12887">
                  <c:v>0.16669999999999999</c:v>
                </c:pt>
                <c:pt idx="12888">
                  <c:v>0.16669999999999999</c:v>
                </c:pt>
                <c:pt idx="12889">
                  <c:v>0.41389999999999999</c:v>
                </c:pt>
                <c:pt idx="12890">
                  <c:v>2.47E-2</c:v>
                </c:pt>
                <c:pt idx="12891">
                  <c:v>6.5500000000000003E-2</c:v>
                </c:pt>
                <c:pt idx="12892">
                  <c:v>0.16669999999999999</c:v>
                </c:pt>
                <c:pt idx="12893">
                  <c:v>0.16669999999999999</c:v>
                </c:pt>
                <c:pt idx="12894">
                  <c:v>3.3000000000000002E-2</c:v>
                </c:pt>
                <c:pt idx="12895">
                  <c:v>0.16669999999999999</c:v>
                </c:pt>
                <c:pt idx="12896">
                  <c:v>0.20549999999999999</c:v>
                </c:pt>
                <c:pt idx="12897">
                  <c:v>0.16669999999999999</c:v>
                </c:pt>
                <c:pt idx="12898">
                  <c:v>0.1227</c:v>
                </c:pt>
                <c:pt idx="12899">
                  <c:v>0.16669999999999999</c:v>
                </c:pt>
                <c:pt idx="12900">
                  <c:v>0.16669999999999999</c:v>
                </c:pt>
                <c:pt idx="12901">
                  <c:v>0.16669999999999999</c:v>
                </c:pt>
                <c:pt idx="12902">
                  <c:v>0.16669999999999999</c:v>
                </c:pt>
                <c:pt idx="12903">
                  <c:v>7.3899999999999993E-2</c:v>
                </c:pt>
                <c:pt idx="12904">
                  <c:v>6.1899999999999997E-2</c:v>
                </c:pt>
                <c:pt idx="12905">
                  <c:v>0.16669999999999999</c:v>
                </c:pt>
                <c:pt idx="12906">
                  <c:v>0.1278</c:v>
                </c:pt>
                <c:pt idx="12907">
                  <c:v>2.47E-2</c:v>
                </c:pt>
                <c:pt idx="12908">
                  <c:v>0.16669999999999999</c:v>
                </c:pt>
                <c:pt idx="12909">
                  <c:v>0.16669999999999999</c:v>
                </c:pt>
                <c:pt idx="12910">
                  <c:v>0.16669999999999999</c:v>
                </c:pt>
                <c:pt idx="12911">
                  <c:v>8.2500000000000004E-2</c:v>
                </c:pt>
                <c:pt idx="12912">
                  <c:v>0.16669999999999999</c:v>
                </c:pt>
                <c:pt idx="12913">
                  <c:v>0</c:v>
                </c:pt>
                <c:pt idx="12914">
                  <c:v>9.7900000000000001E-2</c:v>
                </c:pt>
                <c:pt idx="12915">
                  <c:v>0.16669999999999999</c:v>
                </c:pt>
                <c:pt idx="12916">
                  <c:v>6.08E-2</c:v>
                </c:pt>
                <c:pt idx="12917">
                  <c:v>0.16669999999999999</c:v>
                </c:pt>
                <c:pt idx="12918">
                  <c:v>0.2485</c:v>
                </c:pt>
                <c:pt idx="12919">
                  <c:v>7.22E-2</c:v>
                </c:pt>
                <c:pt idx="12920">
                  <c:v>8.2500000000000004E-2</c:v>
                </c:pt>
                <c:pt idx="12921">
                  <c:v>7.7299999999999994E-2</c:v>
                </c:pt>
                <c:pt idx="12922">
                  <c:v>0.16669999999999999</c:v>
                </c:pt>
                <c:pt idx="12923">
                  <c:v>0.25569999999999998</c:v>
                </c:pt>
                <c:pt idx="12924">
                  <c:v>6.1899999999999997E-2</c:v>
                </c:pt>
                <c:pt idx="12925">
                  <c:v>0.2969</c:v>
                </c:pt>
                <c:pt idx="12926">
                  <c:v>0.1113</c:v>
                </c:pt>
                <c:pt idx="12927">
                  <c:v>0.16669999999999999</c:v>
                </c:pt>
                <c:pt idx="12928">
                  <c:v>0.16669999999999999</c:v>
                </c:pt>
                <c:pt idx="12929">
                  <c:v>0.16669999999999999</c:v>
                </c:pt>
                <c:pt idx="12930">
                  <c:v>0.2</c:v>
                </c:pt>
                <c:pt idx="12931">
                  <c:v>0.16669999999999999</c:v>
                </c:pt>
                <c:pt idx="12932">
                  <c:v>8.2500000000000004E-2</c:v>
                </c:pt>
                <c:pt idx="12933">
                  <c:v>9.2799999999999994E-2</c:v>
                </c:pt>
                <c:pt idx="12934">
                  <c:v>9.2799999999999994E-2</c:v>
                </c:pt>
                <c:pt idx="12935">
                  <c:v>0.16669999999999999</c:v>
                </c:pt>
                <c:pt idx="12936">
                  <c:v>0.16669999999999999</c:v>
                </c:pt>
                <c:pt idx="12937">
                  <c:v>7.7299999999999994E-2</c:v>
                </c:pt>
                <c:pt idx="12938">
                  <c:v>0.16669999999999999</c:v>
                </c:pt>
                <c:pt idx="12939">
                  <c:v>0.16669999999999999</c:v>
                </c:pt>
                <c:pt idx="12940">
                  <c:v>0.16700000000000001</c:v>
                </c:pt>
                <c:pt idx="12941">
                  <c:v>0.21240000000000001</c:v>
                </c:pt>
                <c:pt idx="12942">
                  <c:v>3.3000000000000002E-2</c:v>
                </c:pt>
                <c:pt idx="12943">
                  <c:v>0.16669999999999999</c:v>
                </c:pt>
                <c:pt idx="12944">
                  <c:v>0.2928</c:v>
                </c:pt>
                <c:pt idx="12945">
                  <c:v>8.2500000000000004E-2</c:v>
                </c:pt>
                <c:pt idx="12946">
                  <c:v>2.47E-2</c:v>
                </c:pt>
                <c:pt idx="12947">
                  <c:v>0.16669999999999999</c:v>
                </c:pt>
                <c:pt idx="12948">
                  <c:v>0.1376</c:v>
                </c:pt>
                <c:pt idx="12949">
                  <c:v>0.16669999999999999</c:v>
                </c:pt>
                <c:pt idx="12950">
                  <c:v>0.16669999999999999</c:v>
                </c:pt>
                <c:pt idx="12951">
                  <c:v>5.8799999999999998E-2</c:v>
                </c:pt>
                <c:pt idx="12952">
                  <c:v>0.16669999999999999</c:v>
                </c:pt>
                <c:pt idx="12953">
                  <c:v>0.1196</c:v>
                </c:pt>
                <c:pt idx="12954">
                  <c:v>0.10100000000000001</c:v>
                </c:pt>
                <c:pt idx="12955">
                  <c:v>0.16669999999999999</c:v>
                </c:pt>
                <c:pt idx="12956">
                  <c:v>8.2500000000000004E-2</c:v>
                </c:pt>
                <c:pt idx="12957">
                  <c:v>0.14330000000000001</c:v>
                </c:pt>
                <c:pt idx="12958">
                  <c:v>0.16669999999999999</c:v>
                </c:pt>
                <c:pt idx="12959">
                  <c:v>0.14849999999999999</c:v>
                </c:pt>
                <c:pt idx="12960">
                  <c:v>0.16669999999999999</c:v>
                </c:pt>
                <c:pt idx="12961">
                  <c:v>0.1137</c:v>
                </c:pt>
                <c:pt idx="12962">
                  <c:v>1.24E-2</c:v>
                </c:pt>
                <c:pt idx="12963">
                  <c:v>0.16669999999999999</c:v>
                </c:pt>
                <c:pt idx="12964">
                  <c:v>0.16669999999999999</c:v>
                </c:pt>
                <c:pt idx="12965">
                  <c:v>0.16669999999999999</c:v>
                </c:pt>
                <c:pt idx="12966">
                  <c:v>4.1000000000000003E-3</c:v>
                </c:pt>
                <c:pt idx="12967">
                  <c:v>0.24640000000000001</c:v>
                </c:pt>
                <c:pt idx="12968">
                  <c:v>1.8599999999999998E-2</c:v>
                </c:pt>
                <c:pt idx="12969">
                  <c:v>0.13300000000000001</c:v>
                </c:pt>
                <c:pt idx="12970">
                  <c:v>0.16669999999999999</c:v>
                </c:pt>
                <c:pt idx="12971">
                  <c:v>0.16669999999999999</c:v>
                </c:pt>
                <c:pt idx="12972">
                  <c:v>6.8000000000000005E-2</c:v>
                </c:pt>
                <c:pt idx="12973">
                  <c:v>0.16669999999999999</c:v>
                </c:pt>
                <c:pt idx="12974">
                  <c:v>0.16669999999999999</c:v>
                </c:pt>
                <c:pt idx="12975">
                  <c:v>0.16669999999999999</c:v>
                </c:pt>
                <c:pt idx="12976">
                  <c:v>6.1899999999999997E-2</c:v>
                </c:pt>
                <c:pt idx="12977">
                  <c:v>7.8399999999999997E-2</c:v>
                </c:pt>
                <c:pt idx="12978">
                  <c:v>0.28039999999999998</c:v>
                </c:pt>
                <c:pt idx="12979">
                  <c:v>7.3200000000000001E-2</c:v>
                </c:pt>
                <c:pt idx="12980">
                  <c:v>0.16669999999999999</c:v>
                </c:pt>
                <c:pt idx="12981">
                  <c:v>0.1031</c:v>
                </c:pt>
                <c:pt idx="12982">
                  <c:v>0.1588</c:v>
                </c:pt>
                <c:pt idx="12983">
                  <c:v>0.16669999999999999</c:v>
                </c:pt>
                <c:pt idx="12984">
                  <c:v>0.16669999999999999</c:v>
                </c:pt>
                <c:pt idx="12985">
                  <c:v>0.16669999999999999</c:v>
                </c:pt>
                <c:pt idx="12986">
                  <c:v>8.7300000000000003E-2</c:v>
                </c:pt>
                <c:pt idx="12987">
                  <c:v>7.7299999999999994E-2</c:v>
                </c:pt>
                <c:pt idx="12988">
                  <c:v>9.2799999999999994E-2</c:v>
                </c:pt>
                <c:pt idx="12989">
                  <c:v>6.9099999999999995E-2</c:v>
                </c:pt>
                <c:pt idx="12990">
                  <c:v>0.16669999999999999</c:v>
                </c:pt>
                <c:pt idx="12991">
                  <c:v>9.4799999999999995E-2</c:v>
                </c:pt>
                <c:pt idx="12992">
                  <c:v>0.16669999999999999</c:v>
                </c:pt>
                <c:pt idx="12993">
                  <c:v>0.16669999999999999</c:v>
                </c:pt>
                <c:pt idx="12994">
                  <c:v>0.18559999999999999</c:v>
                </c:pt>
                <c:pt idx="12995">
                  <c:v>0.1371</c:v>
                </c:pt>
                <c:pt idx="12996">
                  <c:v>0.11609999999999999</c:v>
                </c:pt>
                <c:pt idx="12997">
                  <c:v>0.16669999999999999</c:v>
                </c:pt>
                <c:pt idx="12998">
                  <c:v>0.16669999999999999</c:v>
                </c:pt>
                <c:pt idx="12999">
                  <c:v>6.6000000000000003E-2</c:v>
                </c:pt>
                <c:pt idx="13000">
                  <c:v>0.16669999999999999</c:v>
                </c:pt>
                <c:pt idx="13001">
                  <c:v>0.16669999999999999</c:v>
                </c:pt>
                <c:pt idx="13002">
                  <c:v>0.16669999999999999</c:v>
                </c:pt>
                <c:pt idx="13003">
                  <c:v>0.1113</c:v>
                </c:pt>
                <c:pt idx="13004">
                  <c:v>0.16669999999999999</c:v>
                </c:pt>
                <c:pt idx="13005">
                  <c:v>0.16669999999999999</c:v>
                </c:pt>
                <c:pt idx="13006">
                  <c:v>0.3216</c:v>
                </c:pt>
                <c:pt idx="13007">
                  <c:v>5.9799999999999999E-2</c:v>
                </c:pt>
                <c:pt idx="13008">
                  <c:v>0.16669999999999999</c:v>
                </c:pt>
                <c:pt idx="13009">
                  <c:v>0.30719999999999997</c:v>
                </c:pt>
                <c:pt idx="13010">
                  <c:v>0.16669999999999999</c:v>
                </c:pt>
                <c:pt idx="13011">
                  <c:v>0.24229999999999999</c:v>
                </c:pt>
                <c:pt idx="13012">
                  <c:v>7.22E-2</c:v>
                </c:pt>
                <c:pt idx="13013">
                  <c:v>0.13089999999999999</c:v>
                </c:pt>
                <c:pt idx="13014">
                  <c:v>0.16669999999999999</c:v>
                </c:pt>
                <c:pt idx="13015">
                  <c:v>0.16669999999999999</c:v>
                </c:pt>
                <c:pt idx="13016">
                  <c:v>0.23369999999999999</c:v>
                </c:pt>
                <c:pt idx="13017">
                  <c:v>0.16669999999999999</c:v>
                </c:pt>
                <c:pt idx="13018">
                  <c:v>0.16669999999999999</c:v>
                </c:pt>
                <c:pt idx="13019">
                  <c:v>0.14849999999999999</c:v>
                </c:pt>
                <c:pt idx="13020">
                  <c:v>0.30719999999999997</c:v>
                </c:pt>
                <c:pt idx="13021">
                  <c:v>3.7100000000000001E-2</c:v>
                </c:pt>
                <c:pt idx="13022">
                  <c:v>0.16669999999999999</c:v>
                </c:pt>
                <c:pt idx="13023">
                  <c:v>0.16669999999999999</c:v>
                </c:pt>
                <c:pt idx="13024">
                  <c:v>0.2732</c:v>
                </c:pt>
                <c:pt idx="13025">
                  <c:v>5.1499999999999997E-2</c:v>
                </c:pt>
                <c:pt idx="13026">
                  <c:v>0.11550000000000001</c:v>
                </c:pt>
                <c:pt idx="13027">
                  <c:v>0.16669999999999999</c:v>
                </c:pt>
                <c:pt idx="13028">
                  <c:v>0.1124</c:v>
                </c:pt>
                <c:pt idx="13029">
                  <c:v>0.14849999999999999</c:v>
                </c:pt>
                <c:pt idx="13030">
                  <c:v>0.16669999999999999</c:v>
                </c:pt>
                <c:pt idx="13031">
                  <c:v>0.19789999999999999</c:v>
                </c:pt>
                <c:pt idx="13032">
                  <c:v>6.6000000000000003E-2</c:v>
                </c:pt>
                <c:pt idx="13033">
                  <c:v>0.16669999999999999</c:v>
                </c:pt>
                <c:pt idx="13034">
                  <c:v>0.16669999999999999</c:v>
                </c:pt>
                <c:pt idx="13035">
                  <c:v>8.14E-2</c:v>
                </c:pt>
                <c:pt idx="13036">
                  <c:v>0.16669999999999999</c:v>
                </c:pt>
                <c:pt idx="13037">
                  <c:v>0.16669999999999999</c:v>
                </c:pt>
                <c:pt idx="13038">
                  <c:v>8.1600000000000006E-2</c:v>
                </c:pt>
                <c:pt idx="13039">
                  <c:v>0.16669999999999999</c:v>
                </c:pt>
                <c:pt idx="13040">
                  <c:v>0.16669999999999999</c:v>
                </c:pt>
                <c:pt idx="13041">
                  <c:v>3.8100000000000002E-2</c:v>
                </c:pt>
                <c:pt idx="13042">
                  <c:v>0.16669999999999999</c:v>
                </c:pt>
                <c:pt idx="13043">
                  <c:v>0.1113</c:v>
                </c:pt>
                <c:pt idx="13044">
                  <c:v>0.16669999999999999</c:v>
                </c:pt>
                <c:pt idx="13045">
                  <c:v>4.6399999999999997E-2</c:v>
                </c:pt>
                <c:pt idx="13046">
                  <c:v>0.16669999999999999</c:v>
                </c:pt>
                <c:pt idx="13047">
                  <c:v>0.16669999999999999</c:v>
                </c:pt>
                <c:pt idx="13048">
                  <c:v>0.16669999999999999</c:v>
                </c:pt>
                <c:pt idx="13049">
                  <c:v>6.1899999999999997E-2</c:v>
                </c:pt>
                <c:pt idx="13050">
                  <c:v>5.1999999999999998E-3</c:v>
                </c:pt>
                <c:pt idx="13051">
                  <c:v>0.16669999999999999</c:v>
                </c:pt>
                <c:pt idx="13052">
                  <c:v>0.16669999999999999</c:v>
                </c:pt>
                <c:pt idx="13053">
                  <c:v>0.16669999999999999</c:v>
                </c:pt>
                <c:pt idx="13054">
                  <c:v>0.16669999999999999</c:v>
                </c:pt>
                <c:pt idx="13055">
                  <c:v>0.16669999999999999</c:v>
                </c:pt>
                <c:pt idx="13056">
                  <c:v>8.6599999999999996E-2</c:v>
                </c:pt>
                <c:pt idx="13057">
                  <c:v>0.16669999999999999</c:v>
                </c:pt>
                <c:pt idx="13058">
                  <c:v>1.44E-2</c:v>
                </c:pt>
                <c:pt idx="13059">
                  <c:v>5.9799999999999999E-2</c:v>
                </c:pt>
                <c:pt idx="13060">
                  <c:v>6.3899999999999998E-2</c:v>
                </c:pt>
                <c:pt idx="13061">
                  <c:v>0.1134</c:v>
                </c:pt>
                <c:pt idx="13062">
                  <c:v>9.69E-2</c:v>
                </c:pt>
                <c:pt idx="13063">
                  <c:v>0.16669999999999999</c:v>
                </c:pt>
                <c:pt idx="13064">
                  <c:v>0.16700000000000001</c:v>
                </c:pt>
                <c:pt idx="13065">
                  <c:v>0.16669999999999999</c:v>
                </c:pt>
                <c:pt idx="13066">
                  <c:v>8.0399999999999999E-2</c:v>
                </c:pt>
                <c:pt idx="13067">
                  <c:v>0.16669999999999999</c:v>
                </c:pt>
                <c:pt idx="13068">
                  <c:v>5.1999999999999998E-3</c:v>
                </c:pt>
                <c:pt idx="13069">
                  <c:v>0.16669999999999999</c:v>
                </c:pt>
                <c:pt idx="13070">
                  <c:v>0.16669999999999999</c:v>
                </c:pt>
                <c:pt idx="13071">
                  <c:v>0.16669999999999999</c:v>
                </c:pt>
                <c:pt idx="13072">
                  <c:v>0.16669999999999999</c:v>
                </c:pt>
                <c:pt idx="13073">
                  <c:v>0.16669999999999999</c:v>
                </c:pt>
                <c:pt idx="13074">
                  <c:v>7.22E-2</c:v>
                </c:pt>
                <c:pt idx="13075">
                  <c:v>4.7399999999999998E-2</c:v>
                </c:pt>
                <c:pt idx="13076">
                  <c:v>0.16669999999999999</c:v>
                </c:pt>
                <c:pt idx="13077">
                  <c:v>0.16669999999999999</c:v>
                </c:pt>
                <c:pt idx="13078">
                  <c:v>5.0500000000000003E-2</c:v>
                </c:pt>
                <c:pt idx="13079">
                  <c:v>0.16669999999999999</c:v>
                </c:pt>
                <c:pt idx="13080">
                  <c:v>0.16669999999999999</c:v>
                </c:pt>
                <c:pt idx="13081">
                  <c:v>6.1899999999999997E-2</c:v>
                </c:pt>
                <c:pt idx="13082">
                  <c:v>0.18659999999999999</c:v>
                </c:pt>
                <c:pt idx="13083">
                  <c:v>0.16669999999999999</c:v>
                </c:pt>
                <c:pt idx="13084">
                  <c:v>0.21340000000000001</c:v>
                </c:pt>
                <c:pt idx="13085">
                  <c:v>0.16669999999999999</c:v>
                </c:pt>
                <c:pt idx="13086">
                  <c:v>8.14E-2</c:v>
                </c:pt>
                <c:pt idx="13087">
                  <c:v>0.16669999999999999</c:v>
                </c:pt>
                <c:pt idx="13088">
                  <c:v>0.16669999999999999</c:v>
                </c:pt>
                <c:pt idx="13089">
                  <c:v>0.16669999999999999</c:v>
                </c:pt>
                <c:pt idx="13090">
                  <c:v>0.16669999999999999</c:v>
                </c:pt>
                <c:pt idx="13091">
                  <c:v>0.16669999999999999</c:v>
                </c:pt>
                <c:pt idx="13092">
                  <c:v>0.16669999999999999</c:v>
                </c:pt>
                <c:pt idx="13093">
                  <c:v>0.16669999999999999</c:v>
                </c:pt>
                <c:pt idx="13094">
                  <c:v>0.16669999999999999</c:v>
                </c:pt>
                <c:pt idx="13095">
                  <c:v>0.14119999999999999</c:v>
                </c:pt>
                <c:pt idx="13096">
                  <c:v>1.8599999999999998E-2</c:v>
                </c:pt>
                <c:pt idx="13097">
                  <c:v>9.9000000000000005E-2</c:v>
                </c:pt>
                <c:pt idx="13098">
                  <c:v>0.16669999999999999</c:v>
                </c:pt>
                <c:pt idx="13099">
                  <c:v>0.16669999999999999</c:v>
                </c:pt>
                <c:pt idx="13100">
                  <c:v>0.16669999999999999</c:v>
                </c:pt>
                <c:pt idx="13101">
                  <c:v>8.2500000000000004E-2</c:v>
                </c:pt>
                <c:pt idx="13102">
                  <c:v>1.44E-2</c:v>
                </c:pt>
                <c:pt idx="13103">
                  <c:v>5.9799999999999999E-2</c:v>
                </c:pt>
                <c:pt idx="13104">
                  <c:v>0.16669999999999999</c:v>
                </c:pt>
                <c:pt idx="13105">
                  <c:v>0.16669999999999999</c:v>
                </c:pt>
                <c:pt idx="13106">
                  <c:v>0.16669999999999999</c:v>
                </c:pt>
                <c:pt idx="13107">
                  <c:v>0.16669999999999999</c:v>
                </c:pt>
                <c:pt idx="13108">
                  <c:v>0.16669999999999999</c:v>
                </c:pt>
                <c:pt idx="13109">
                  <c:v>0.13200000000000001</c:v>
                </c:pt>
                <c:pt idx="13110">
                  <c:v>0.16669999999999999</c:v>
                </c:pt>
                <c:pt idx="13111">
                  <c:v>0.16669999999999999</c:v>
                </c:pt>
                <c:pt idx="13112">
                  <c:v>0.16669999999999999</c:v>
                </c:pt>
                <c:pt idx="13113">
                  <c:v>0.16669999999999999</c:v>
                </c:pt>
                <c:pt idx="13114">
                  <c:v>0.16669999999999999</c:v>
                </c:pt>
                <c:pt idx="13115">
                  <c:v>0.16669999999999999</c:v>
                </c:pt>
                <c:pt idx="13116">
                  <c:v>0.16669999999999999</c:v>
                </c:pt>
                <c:pt idx="13117">
                  <c:v>0.16669999999999999</c:v>
                </c:pt>
                <c:pt idx="13118">
                  <c:v>9.9000000000000005E-2</c:v>
                </c:pt>
                <c:pt idx="13119">
                  <c:v>0.16669999999999999</c:v>
                </c:pt>
                <c:pt idx="13120">
                  <c:v>6.1899999999999997E-2</c:v>
                </c:pt>
                <c:pt idx="13121">
                  <c:v>0.16669999999999999</c:v>
                </c:pt>
                <c:pt idx="13122">
                  <c:v>0.16669999999999999</c:v>
                </c:pt>
                <c:pt idx="13123">
                  <c:v>4.7399999999999998E-2</c:v>
                </c:pt>
                <c:pt idx="13124">
                  <c:v>0.16669999999999999</c:v>
                </c:pt>
                <c:pt idx="13125">
                  <c:v>0.1144</c:v>
                </c:pt>
                <c:pt idx="13126">
                  <c:v>0.16669999999999999</c:v>
                </c:pt>
                <c:pt idx="13127">
                  <c:v>2.2700000000000001E-2</c:v>
                </c:pt>
                <c:pt idx="13128">
                  <c:v>0.16669999999999999</c:v>
                </c:pt>
                <c:pt idx="13129">
                  <c:v>0.16669999999999999</c:v>
                </c:pt>
                <c:pt idx="13130">
                  <c:v>0.16669999999999999</c:v>
                </c:pt>
                <c:pt idx="13131">
                  <c:v>0.16669999999999999</c:v>
                </c:pt>
                <c:pt idx="13132">
                  <c:v>4.6399999999999997E-2</c:v>
                </c:pt>
                <c:pt idx="13133">
                  <c:v>0.33400000000000002</c:v>
                </c:pt>
                <c:pt idx="13134">
                  <c:v>0.16669999999999999</c:v>
                </c:pt>
                <c:pt idx="13135">
                  <c:v>1.24E-2</c:v>
                </c:pt>
                <c:pt idx="13136">
                  <c:v>6.1899999999999997E-2</c:v>
                </c:pt>
                <c:pt idx="13137">
                  <c:v>0.1241</c:v>
                </c:pt>
                <c:pt idx="13138">
                  <c:v>0.16669999999999999</c:v>
                </c:pt>
                <c:pt idx="13139">
                  <c:v>0.43090000000000001</c:v>
                </c:pt>
                <c:pt idx="13140">
                  <c:v>0.16669999999999999</c:v>
                </c:pt>
                <c:pt idx="13141">
                  <c:v>0.16669999999999999</c:v>
                </c:pt>
                <c:pt idx="13142">
                  <c:v>4.7399999999999998E-2</c:v>
                </c:pt>
                <c:pt idx="13143">
                  <c:v>0.16669999999999999</c:v>
                </c:pt>
                <c:pt idx="13144">
                  <c:v>6.8000000000000005E-2</c:v>
                </c:pt>
                <c:pt idx="13145">
                  <c:v>0.16669999999999999</c:v>
                </c:pt>
                <c:pt idx="13146">
                  <c:v>0.2969</c:v>
                </c:pt>
                <c:pt idx="13147">
                  <c:v>0.1113</c:v>
                </c:pt>
                <c:pt idx="13148">
                  <c:v>0.16669999999999999</c:v>
                </c:pt>
                <c:pt idx="13149">
                  <c:v>0.12889999999999999</c:v>
                </c:pt>
                <c:pt idx="13150">
                  <c:v>0.51749999999999996</c:v>
                </c:pt>
                <c:pt idx="13151">
                  <c:v>8.2000000000000007E-3</c:v>
                </c:pt>
                <c:pt idx="13152">
                  <c:v>7.4200000000000002E-2</c:v>
                </c:pt>
                <c:pt idx="13153">
                  <c:v>0.16669999999999999</c:v>
                </c:pt>
                <c:pt idx="13154">
                  <c:v>0.16669999999999999</c:v>
                </c:pt>
                <c:pt idx="13155">
                  <c:v>0.16669999999999999</c:v>
                </c:pt>
                <c:pt idx="13156">
                  <c:v>1.03E-2</c:v>
                </c:pt>
                <c:pt idx="13157">
                  <c:v>5.8799999999999998E-2</c:v>
                </c:pt>
                <c:pt idx="13158">
                  <c:v>2.9899999999999999E-2</c:v>
                </c:pt>
                <c:pt idx="13159">
                  <c:v>1.6500000000000001E-2</c:v>
                </c:pt>
                <c:pt idx="13160">
                  <c:v>6.7000000000000004E-2</c:v>
                </c:pt>
                <c:pt idx="13161">
                  <c:v>0.16669999999999999</c:v>
                </c:pt>
                <c:pt idx="13162">
                  <c:v>0.16669999999999999</c:v>
                </c:pt>
                <c:pt idx="13163">
                  <c:v>0.16669999999999999</c:v>
                </c:pt>
                <c:pt idx="13164">
                  <c:v>0.1237</c:v>
                </c:pt>
                <c:pt idx="13165">
                  <c:v>0.16669999999999999</c:v>
                </c:pt>
                <c:pt idx="13166">
                  <c:v>0.16669999999999999</c:v>
                </c:pt>
                <c:pt idx="13167">
                  <c:v>0.16669999999999999</c:v>
                </c:pt>
                <c:pt idx="13168">
                  <c:v>0.16669999999999999</c:v>
                </c:pt>
                <c:pt idx="13169">
                  <c:v>0.12989999999999999</c:v>
                </c:pt>
                <c:pt idx="13170">
                  <c:v>0.16669999999999999</c:v>
                </c:pt>
                <c:pt idx="13171">
                  <c:v>0.16669999999999999</c:v>
                </c:pt>
                <c:pt idx="13172">
                  <c:v>0.1474</c:v>
                </c:pt>
                <c:pt idx="13173">
                  <c:v>0.1227</c:v>
                </c:pt>
                <c:pt idx="13174">
                  <c:v>0.1361</c:v>
                </c:pt>
                <c:pt idx="13175">
                  <c:v>0.16669999999999999</c:v>
                </c:pt>
                <c:pt idx="13176">
                  <c:v>0.10929999999999999</c:v>
                </c:pt>
                <c:pt idx="13177">
                  <c:v>6.6000000000000003E-2</c:v>
                </c:pt>
                <c:pt idx="13178">
                  <c:v>0.1794</c:v>
                </c:pt>
                <c:pt idx="13179">
                  <c:v>0.16669999999999999</c:v>
                </c:pt>
                <c:pt idx="13180">
                  <c:v>8.2000000000000007E-3</c:v>
                </c:pt>
                <c:pt idx="13181">
                  <c:v>0.22270000000000001</c:v>
                </c:pt>
                <c:pt idx="13182">
                  <c:v>0.16669999999999999</c:v>
                </c:pt>
                <c:pt idx="13183">
                  <c:v>2.3699999999999999E-2</c:v>
                </c:pt>
                <c:pt idx="13184">
                  <c:v>0.16669999999999999</c:v>
                </c:pt>
                <c:pt idx="13185">
                  <c:v>0.14849999999999999</c:v>
                </c:pt>
                <c:pt idx="13186">
                  <c:v>0.17530000000000001</c:v>
                </c:pt>
                <c:pt idx="13187">
                  <c:v>0.1234</c:v>
                </c:pt>
                <c:pt idx="13188">
                  <c:v>0.16669999999999999</c:v>
                </c:pt>
                <c:pt idx="13189">
                  <c:v>0.16669999999999999</c:v>
                </c:pt>
                <c:pt idx="13190">
                  <c:v>0.16669999999999999</c:v>
                </c:pt>
                <c:pt idx="13191">
                  <c:v>0.16669999999999999</c:v>
                </c:pt>
                <c:pt idx="13192">
                  <c:v>0.16669999999999999</c:v>
                </c:pt>
                <c:pt idx="13193">
                  <c:v>0.16669999999999999</c:v>
                </c:pt>
                <c:pt idx="13194">
                  <c:v>1.8599999999999998E-2</c:v>
                </c:pt>
                <c:pt idx="13195">
                  <c:v>0.16669999999999999</c:v>
                </c:pt>
                <c:pt idx="13196">
                  <c:v>0.16669999999999999</c:v>
                </c:pt>
                <c:pt idx="13197">
                  <c:v>6.8000000000000005E-2</c:v>
                </c:pt>
                <c:pt idx="13198">
                  <c:v>0.1031</c:v>
                </c:pt>
                <c:pt idx="13199">
                  <c:v>0.13400000000000001</c:v>
                </c:pt>
                <c:pt idx="13200">
                  <c:v>0.16669999999999999</c:v>
                </c:pt>
                <c:pt idx="13201">
                  <c:v>0.1711</c:v>
                </c:pt>
                <c:pt idx="13202">
                  <c:v>0.13300000000000001</c:v>
                </c:pt>
                <c:pt idx="13203">
                  <c:v>5.7700000000000001E-2</c:v>
                </c:pt>
                <c:pt idx="13204">
                  <c:v>7.46E-2</c:v>
                </c:pt>
                <c:pt idx="13205">
                  <c:v>7.8399999999999997E-2</c:v>
                </c:pt>
                <c:pt idx="13206">
                  <c:v>0.16669999999999999</c:v>
                </c:pt>
                <c:pt idx="13207">
                  <c:v>1.6500000000000001E-2</c:v>
                </c:pt>
                <c:pt idx="13208">
                  <c:v>0.1237</c:v>
                </c:pt>
                <c:pt idx="13209">
                  <c:v>0.16669999999999999</c:v>
                </c:pt>
                <c:pt idx="13210">
                  <c:v>7.0099999999999996E-2</c:v>
                </c:pt>
                <c:pt idx="13211">
                  <c:v>5.2600000000000001E-2</c:v>
                </c:pt>
                <c:pt idx="13212">
                  <c:v>0.16669999999999999</c:v>
                </c:pt>
                <c:pt idx="13213">
                  <c:v>0.16669999999999999</c:v>
                </c:pt>
                <c:pt idx="13214">
                  <c:v>7.4200000000000002E-2</c:v>
                </c:pt>
                <c:pt idx="13215">
                  <c:v>0.16669999999999999</c:v>
                </c:pt>
                <c:pt idx="13216">
                  <c:v>0.16669999999999999</c:v>
                </c:pt>
                <c:pt idx="13217">
                  <c:v>0.16669999999999999</c:v>
                </c:pt>
                <c:pt idx="13218">
                  <c:v>0.16669999999999999</c:v>
                </c:pt>
                <c:pt idx="13219">
                  <c:v>3.7100000000000001E-2</c:v>
                </c:pt>
                <c:pt idx="13220">
                  <c:v>0.16669999999999999</c:v>
                </c:pt>
                <c:pt idx="13221">
                  <c:v>0.16669999999999999</c:v>
                </c:pt>
                <c:pt idx="13222">
                  <c:v>0.1794</c:v>
                </c:pt>
                <c:pt idx="13223">
                  <c:v>0.16669999999999999</c:v>
                </c:pt>
                <c:pt idx="13224">
                  <c:v>7.4200000000000002E-2</c:v>
                </c:pt>
                <c:pt idx="13225">
                  <c:v>0.16669999999999999</c:v>
                </c:pt>
                <c:pt idx="13226">
                  <c:v>7.3200000000000001E-2</c:v>
                </c:pt>
                <c:pt idx="13227">
                  <c:v>0.1474</c:v>
                </c:pt>
                <c:pt idx="13228">
                  <c:v>0.16339999999999999</c:v>
                </c:pt>
                <c:pt idx="13229">
                  <c:v>9.2799999999999994E-2</c:v>
                </c:pt>
                <c:pt idx="13230">
                  <c:v>0.16669999999999999</c:v>
                </c:pt>
                <c:pt idx="13231">
                  <c:v>0.16669999999999999</c:v>
                </c:pt>
                <c:pt idx="13232">
                  <c:v>0.16669999999999999</c:v>
                </c:pt>
                <c:pt idx="13233">
                  <c:v>0.16669999999999999</c:v>
                </c:pt>
                <c:pt idx="13234">
                  <c:v>0.1124</c:v>
                </c:pt>
                <c:pt idx="13235">
                  <c:v>0.16669999999999999</c:v>
                </c:pt>
                <c:pt idx="13236">
                  <c:v>0.16669999999999999</c:v>
                </c:pt>
                <c:pt idx="13237">
                  <c:v>0.16669999999999999</c:v>
                </c:pt>
                <c:pt idx="13238">
                  <c:v>4.3299999999999998E-2</c:v>
                </c:pt>
                <c:pt idx="13239">
                  <c:v>0.44540000000000002</c:v>
                </c:pt>
                <c:pt idx="13240">
                  <c:v>0.21029999999999999</c:v>
                </c:pt>
                <c:pt idx="13241">
                  <c:v>7.4200000000000002E-2</c:v>
                </c:pt>
                <c:pt idx="13242">
                  <c:v>6.1899999999999997E-2</c:v>
                </c:pt>
                <c:pt idx="13243">
                  <c:v>0.2918</c:v>
                </c:pt>
                <c:pt idx="13244">
                  <c:v>0.16669999999999999</c:v>
                </c:pt>
                <c:pt idx="13245">
                  <c:v>0.16669999999999999</c:v>
                </c:pt>
                <c:pt idx="13246">
                  <c:v>0.16669999999999999</c:v>
                </c:pt>
                <c:pt idx="13247">
                  <c:v>0.16669999999999999</c:v>
                </c:pt>
                <c:pt idx="13248">
                  <c:v>0.16669999999999999</c:v>
                </c:pt>
                <c:pt idx="13249">
                  <c:v>0.16669999999999999</c:v>
                </c:pt>
                <c:pt idx="13250">
                  <c:v>0.16669999999999999</c:v>
                </c:pt>
                <c:pt idx="13251">
                  <c:v>0.21440000000000001</c:v>
                </c:pt>
                <c:pt idx="13252">
                  <c:v>0.1113</c:v>
                </c:pt>
                <c:pt idx="13253">
                  <c:v>0.16669999999999999</c:v>
                </c:pt>
                <c:pt idx="13254">
                  <c:v>0.16669999999999999</c:v>
                </c:pt>
                <c:pt idx="13255">
                  <c:v>0.2213</c:v>
                </c:pt>
                <c:pt idx="13256">
                  <c:v>5.7700000000000001E-2</c:v>
                </c:pt>
                <c:pt idx="13257">
                  <c:v>0.1105</c:v>
                </c:pt>
                <c:pt idx="13258">
                  <c:v>0.16669999999999999</c:v>
                </c:pt>
                <c:pt idx="13259">
                  <c:v>0.16669999999999999</c:v>
                </c:pt>
                <c:pt idx="13260">
                  <c:v>0.16669999999999999</c:v>
                </c:pt>
                <c:pt idx="13261">
                  <c:v>0.1</c:v>
                </c:pt>
                <c:pt idx="13262">
                  <c:v>0.16669999999999999</c:v>
                </c:pt>
                <c:pt idx="13263">
                  <c:v>0.22159999999999999</c:v>
                </c:pt>
                <c:pt idx="13264">
                  <c:v>7.4200000000000002E-2</c:v>
                </c:pt>
                <c:pt idx="13265">
                  <c:v>0.16669999999999999</c:v>
                </c:pt>
                <c:pt idx="13266">
                  <c:v>0.16669999999999999</c:v>
                </c:pt>
                <c:pt idx="13267">
                  <c:v>0.16669999999999999</c:v>
                </c:pt>
                <c:pt idx="13268">
                  <c:v>0.25569999999999998</c:v>
                </c:pt>
                <c:pt idx="13269">
                  <c:v>0.16669999999999999</c:v>
                </c:pt>
                <c:pt idx="13270">
                  <c:v>8.2500000000000004E-2</c:v>
                </c:pt>
                <c:pt idx="13271">
                  <c:v>0.16669999999999999</c:v>
                </c:pt>
                <c:pt idx="13272">
                  <c:v>0.16669999999999999</c:v>
                </c:pt>
                <c:pt idx="13273">
                  <c:v>0.16669999999999999</c:v>
                </c:pt>
                <c:pt idx="13274">
                  <c:v>1.24E-2</c:v>
                </c:pt>
                <c:pt idx="13275">
                  <c:v>0.16669999999999999</c:v>
                </c:pt>
                <c:pt idx="13276">
                  <c:v>5.4600000000000003E-2</c:v>
                </c:pt>
                <c:pt idx="13277">
                  <c:v>0.16669999999999999</c:v>
                </c:pt>
                <c:pt idx="13278">
                  <c:v>0.2732</c:v>
                </c:pt>
                <c:pt idx="13279">
                  <c:v>0.16669999999999999</c:v>
                </c:pt>
                <c:pt idx="13280">
                  <c:v>7.4200000000000002E-2</c:v>
                </c:pt>
                <c:pt idx="13281">
                  <c:v>6.1899999999999997E-2</c:v>
                </c:pt>
                <c:pt idx="13282">
                  <c:v>0.16669999999999999</c:v>
                </c:pt>
                <c:pt idx="13283">
                  <c:v>0.1237</c:v>
                </c:pt>
                <c:pt idx="13284">
                  <c:v>3.7100000000000001E-2</c:v>
                </c:pt>
                <c:pt idx="13285">
                  <c:v>0.34539999999999998</c:v>
                </c:pt>
                <c:pt idx="13286">
                  <c:v>0.16669999999999999</c:v>
                </c:pt>
                <c:pt idx="13287">
                  <c:v>5.67E-2</c:v>
                </c:pt>
                <c:pt idx="13288">
                  <c:v>0.16669999999999999</c:v>
                </c:pt>
                <c:pt idx="13289">
                  <c:v>7.22E-2</c:v>
                </c:pt>
                <c:pt idx="13290">
                  <c:v>1.6500000000000001E-2</c:v>
                </c:pt>
                <c:pt idx="13291">
                  <c:v>0.16669999999999999</c:v>
                </c:pt>
                <c:pt idx="13292">
                  <c:v>0.16669999999999999</c:v>
                </c:pt>
                <c:pt idx="13293">
                  <c:v>0.16669999999999999</c:v>
                </c:pt>
                <c:pt idx="13294">
                  <c:v>8.2500000000000004E-2</c:v>
                </c:pt>
                <c:pt idx="13295">
                  <c:v>0.1278</c:v>
                </c:pt>
                <c:pt idx="13296">
                  <c:v>4.3299999999999998E-2</c:v>
                </c:pt>
                <c:pt idx="13297">
                  <c:v>0.16669999999999999</c:v>
                </c:pt>
                <c:pt idx="13298">
                  <c:v>0.1237</c:v>
                </c:pt>
                <c:pt idx="13299">
                  <c:v>7.22E-2</c:v>
                </c:pt>
                <c:pt idx="13300">
                  <c:v>0.16669999999999999</c:v>
                </c:pt>
                <c:pt idx="13301">
                  <c:v>0.108</c:v>
                </c:pt>
                <c:pt idx="13302">
                  <c:v>1.6500000000000001E-2</c:v>
                </c:pt>
                <c:pt idx="13303">
                  <c:v>0.32779999999999998</c:v>
                </c:pt>
                <c:pt idx="13304">
                  <c:v>0.16669999999999999</c:v>
                </c:pt>
                <c:pt idx="13305">
                  <c:v>0.16669999999999999</c:v>
                </c:pt>
                <c:pt idx="13306">
                  <c:v>0.1031</c:v>
                </c:pt>
                <c:pt idx="13307">
                  <c:v>0.19789999999999999</c:v>
                </c:pt>
                <c:pt idx="13308">
                  <c:v>1.7500000000000002E-2</c:v>
                </c:pt>
                <c:pt idx="13309">
                  <c:v>0.16669999999999999</c:v>
                </c:pt>
                <c:pt idx="13310">
                  <c:v>0.16669999999999999</c:v>
                </c:pt>
                <c:pt idx="13311">
                  <c:v>0.16669999999999999</c:v>
                </c:pt>
                <c:pt idx="13312">
                  <c:v>0.16669999999999999</c:v>
                </c:pt>
                <c:pt idx="13313">
                  <c:v>0.16669999999999999</c:v>
                </c:pt>
                <c:pt idx="13314">
                  <c:v>0.16669999999999999</c:v>
                </c:pt>
                <c:pt idx="13315">
                  <c:v>0.16669999999999999</c:v>
                </c:pt>
                <c:pt idx="13316">
                  <c:v>0.16669999999999999</c:v>
                </c:pt>
                <c:pt idx="13317">
                  <c:v>2.47E-2</c:v>
                </c:pt>
                <c:pt idx="13318">
                  <c:v>0.16669999999999999</c:v>
                </c:pt>
                <c:pt idx="13319">
                  <c:v>1.8599999999999998E-2</c:v>
                </c:pt>
                <c:pt idx="13320">
                  <c:v>0.1007</c:v>
                </c:pt>
                <c:pt idx="13321">
                  <c:v>9.2799999999999994E-2</c:v>
                </c:pt>
                <c:pt idx="13322">
                  <c:v>0.16669999999999999</c:v>
                </c:pt>
                <c:pt idx="13323">
                  <c:v>0.16669999999999999</c:v>
                </c:pt>
                <c:pt idx="13324">
                  <c:v>0.16669999999999999</c:v>
                </c:pt>
                <c:pt idx="13325">
                  <c:v>0.16669999999999999</c:v>
                </c:pt>
                <c:pt idx="13326">
                  <c:v>0.16669999999999999</c:v>
                </c:pt>
                <c:pt idx="13327">
                  <c:v>0.16669999999999999</c:v>
                </c:pt>
                <c:pt idx="13328">
                  <c:v>6.9099999999999995E-2</c:v>
                </c:pt>
                <c:pt idx="13329">
                  <c:v>0.1227</c:v>
                </c:pt>
                <c:pt idx="13330">
                  <c:v>0.16669999999999999</c:v>
                </c:pt>
                <c:pt idx="13331">
                  <c:v>0.22059999999999999</c:v>
                </c:pt>
                <c:pt idx="13332">
                  <c:v>0.13300000000000001</c:v>
                </c:pt>
                <c:pt idx="13333">
                  <c:v>0.16669999999999999</c:v>
                </c:pt>
                <c:pt idx="13334">
                  <c:v>0.16669999999999999</c:v>
                </c:pt>
                <c:pt idx="13335">
                  <c:v>0.16669999999999999</c:v>
                </c:pt>
                <c:pt idx="13336">
                  <c:v>0.16669999999999999</c:v>
                </c:pt>
                <c:pt idx="13337">
                  <c:v>0.16669999999999999</c:v>
                </c:pt>
                <c:pt idx="13338">
                  <c:v>0</c:v>
                </c:pt>
                <c:pt idx="13339">
                  <c:v>0.16669999999999999</c:v>
                </c:pt>
                <c:pt idx="13340">
                  <c:v>0.38090000000000002</c:v>
                </c:pt>
                <c:pt idx="13341">
                  <c:v>0.16669999999999999</c:v>
                </c:pt>
                <c:pt idx="13342">
                  <c:v>1.8599999999999998E-2</c:v>
                </c:pt>
                <c:pt idx="13343">
                  <c:v>0.16669999999999999</c:v>
                </c:pt>
                <c:pt idx="13344">
                  <c:v>0.16669999999999999</c:v>
                </c:pt>
                <c:pt idx="13345">
                  <c:v>0.16669999999999999</c:v>
                </c:pt>
                <c:pt idx="13346">
                  <c:v>0.1216</c:v>
                </c:pt>
                <c:pt idx="13347">
                  <c:v>0.16669999999999999</c:v>
                </c:pt>
                <c:pt idx="13348">
                  <c:v>0.1268</c:v>
                </c:pt>
                <c:pt idx="13349">
                  <c:v>0.16669999999999999</c:v>
                </c:pt>
                <c:pt idx="13350">
                  <c:v>6.1899999999999997E-2</c:v>
                </c:pt>
                <c:pt idx="13351">
                  <c:v>0.16669999999999999</c:v>
                </c:pt>
                <c:pt idx="13352">
                  <c:v>3.0999999999999999E-3</c:v>
                </c:pt>
                <c:pt idx="13353">
                  <c:v>0.1515</c:v>
                </c:pt>
                <c:pt idx="13354">
                  <c:v>0.16669999999999999</c:v>
                </c:pt>
                <c:pt idx="13355">
                  <c:v>0.16669999999999999</c:v>
                </c:pt>
                <c:pt idx="13356">
                  <c:v>0.16669999999999999</c:v>
                </c:pt>
                <c:pt idx="13357">
                  <c:v>0.1474</c:v>
                </c:pt>
                <c:pt idx="13358">
                  <c:v>0.1237</c:v>
                </c:pt>
                <c:pt idx="13359">
                  <c:v>0.1288</c:v>
                </c:pt>
                <c:pt idx="13360">
                  <c:v>0.1948</c:v>
                </c:pt>
                <c:pt idx="13361">
                  <c:v>0.16700000000000001</c:v>
                </c:pt>
                <c:pt idx="13362">
                  <c:v>0.16669999999999999</c:v>
                </c:pt>
                <c:pt idx="13363">
                  <c:v>0.16669999999999999</c:v>
                </c:pt>
                <c:pt idx="13364">
                  <c:v>0.16669999999999999</c:v>
                </c:pt>
                <c:pt idx="13365">
                  <c:v>0.16669999999999999</c:v>
                </c:pt>
                <c:pt idx="13366">
                  <c:v>5.1999999999999998E-3</c:v>
                </c:pt>
                <c:pt idx="13367">
                  <c:v>0.16669999999999999</c:v>
                </c:pt>
                <c:pt idx="13368">
                  <c:v>0.16669999999999999</c:v>
                </c:pt>
                <c:pt idx="13369">
                  <c:v>9.9000000000000005E-2</c:v>
                </c:pt>
                <c:pt idx="13370">
                  <c:v>1.24E-2</c:v>
                </c:pt>
                <c:pt idx="13371">
                  <c:v>1.24E-2</c:v>
                </c:pt>
                <c:pt idx="13372">
                  <c:v>0.16669999999999999</c:v>
                </c:pt>
                <c:pt idx="13373">
                  <c:v>0.16669999999999999</c:v>
                </c:pt>
                <c:pt idx="13374">
                  <c:v>0.16669999999999999</c:v>
                </c:pt>
                <c:pt idx="13375">
                  <c:v>0.16669999999999999</c:v>
                </c:pt>
                <c:pt idx="13376">
                  <c:v>6.6000000000000003E-2</c:v>
                </c:pt>
                <c:pt idx="13377">
                  <c:v>0.16669999999999999</c:v>
                </c:pt>
                <c:pt idx="13378">
                  <c:v>0.1124</c:v>
                </c:pt>
                <c:pt idx="13379">
                  <c:v>0.16669999999999999</c:v>
                </c:pt>
                <c:pt idx="13380">
                  <c:v>0.16669999999999999</c:v>
                </c:pt>
                <c:pt idx="13381">
                  <c:v>0.1103</c:v>
                </c:pt>
                <c:pt idx="13382">
                  <c:v>3.3000000000000002E-2</c:v>
                </c:pt>
                <c:pt idx="13383">
                  <c:v>0.16669999999999999</c:v>
                </c:pt>
                <c:pt idx="13384">
                  <c:v>0.16669999999999999</c:v>
                </c:pt>
                <c:pt idx="13385">
                  <c:v>0.16669999999999999</c:v>
                </c:pt>
                <c:pt idx="13386">
                  <c:v>0.123</c:v>
                </c:pt>
                <c:pt idx="13387">
                  <c:v>0.13400000000000001</c:v>
                </c:pt>
                <c:pt idx="13388">
                  <c:v>0.1227</c:v>
                </c:pt>
                <c:pt idx="13389">
                  <c:v>8.0399999999999999E-2</c:v>
                </c:pt>
                <c:pt idx="13390">
                  <c:v>0.33400000000000002</c:v>
                </c:pt>
                <c:pt idx="13391">
                  <c:v>0.16669999999999999</c:v>
                </c:pt>
                <c:pt idx="13392">
                  <c:v>0.16669999999999999</c:v>
                </c:pt>
                <c:pt idx="13393">
                  <c:v>0.1031</c:v>
                </c:pt>
                <c:pt idx="13394">
                  <c:v>6.1899999999999997E-2</c:v>
                </c:pt>
                <c:pt idx="13395">
                  <c:v>8.2500000000000004E-2</c:v>
                </c:pt>
                <c:pt idx="13396">
                  <c:v>0.16669999999999999</c:v>
                </c:pt>
                <c:pt idx="13397">
                  <c:v>0.16669999999999999</c:v>
                </c:pt>
                <c:pt idx="13398">
                  <c:v>0.1031</c:v>
                </c:pt>
                <c:pt idx="13399">
                  <c:v>0.22159999999999999</c:v>
                </c:pt>
                <c:pt idx="13400">
                  <c:v>0.16669999999999999</c:v>
                </c:pt>
                <c:pt idx="13401">
                  <c:v>0.16669999999999999</c:v>
                </c:pt>
                <c:pt idx="13402">
                  <c:v>8.9700000000000002E-2</c:v>
                </c:pt>
                <c:pt idx="13403">
                  <c:v>0.16669999999999999</c:v>
                </c:pt>
                <c:pt idx="13404">
                  <c:v>0.16669999999999999</c:v>
                </c:pt>
                <c:pt idx="13405">
                  <c:v>0.16669999999999999</c:v>
                </c:pt>
                <c:pt idx="13406">
                  <c:v>2.8899999999999999E-2</c:v>
                </c:pt>
                <c:pt idx="13407">
                  <c:v>0.28249999999999997</c:v>
                </c:pt>
                <c:pt idx="13408">
                  <c:v>0.16669999999999999</c:v>
                </c:pt>
                <c:pt idx="13409">
                  <c:v>0.16669999999999999</c:v>
                </c:pt>
                <c:pt idx="13410">
                  <c:v>7.4200000000000002E-2</c:v>
                </c:pt>
                <c:pt idx="13411">
                  <c:v>0.16669999999999999</c:v>
                </c:pt>
                <c:pt idx="13412">
                  <c:v>7.0099999999999996E-2</c:v>
                </c:pt>
                <c:pt idx="13413">
                  <c:v>0.11749999999999999</c:v>
                </c:pt>
                <c:pt idx="13414">
                  <c:v>0.16669999999999999</c:v>
                </c:pt>
                <c:pt idx="13415">
                  <c:v>0.61240000000000006</c:v>
                </c:pt>
                <c:pt idx="13416">
                  <c:v>0.16669999999999999</c:v>
                </c:pt>
                <c:pt idx="13417">
                  <c:v>0.16669999999999999</c:v>
                </c:pt>
                <c:pt idx="13418">
                  <c:v>0.16669999999999999</c:v>
                </c:pt>
                <c:pt idx="13419">
                  <c:v>0.16669999999999999</c:v>
                </c:pt>
                <c:pt idx="13420">
                  <c:v>0.16669999999999999</c:v>
                </c:pt>
                <c:pt idx="13421">
                  <c:v>1E-3</c:v>
                </c:pt>
                <c:pt idx="13422">
                  <c:v>0.16669999999999999</c:v>
                </c:pt>
                <c:pt idx="13423">
                  <c:v>0.16669999999999999</c:v>
                </c:pt>
                <c:pt idx="13424">
                  <c:v>0.16669999999999999</c:v>
                </c:pt>
                <c:pt idx="13425">
                  <c:v>0.16669999999999999</c:v>
                </c:pt>
                <c:pt idx="13426">
                  <c:v>0.16669999999999999</c:v>
                </c:pt>
                <c:pt idx="13427">
                  <c:v>4.1200000000000001E-2</c:v>
                </c:pt>
                <c:pt idx="13428">
                  <c:v>0.1724</c:v>
                </c:pt>
                <c:pt idx="13429">
                  <c:v>6.7000000000000004E-2</c:v>
                </c:pt>
                <c:pt idx="13430">
                  <c:v>0.16669999999999999</c:v>
                </c:pt>
                <c:pt idx="13431">
                  <c:v>0.16669999999999999</c:v>
                </c:pt>
                <c:pt idx="13432">
                  <c:v>0.1938</c:v>
                </c:pt>
                <c:pt idx="13433">
                  <c:v>0.16669999999999999</c:v>
                </c:pt>
                <c:pt idx="13434">
                  <c:v>3.61E-2</c:v>
                </c:pt>
                <c:pt idx="13435">
                  <c:v>0.14119999999999999</c:v>
                </c:pt>
                <c:pt idx="13436">
                  <c:v>0.16669999999999999</c:v>
                </c:pt>
                <c:pt idx="13437">
                  <c:v>8.2500000000000004E-2</c:v>
                </c:pt>
                <c:pt idx="13438">
                  <c:v>0.16669999999999999</c:v>
                </c:pt>
                <c:pt idx="13439">
                  <c:v>0.16669999999999999</c:v>
                </c:pt>
                <c:pt idx="13440">
                  <c:v>0.16669999999999999</c:v>
                </c:pt>
                <c:pt idx="13441">
                  <c:v>0.22059999999999999</c:v>
                </c:pt>
                <c:pt idx="13442">
                  <c:v>0.16669999999999999</c:v>
                </c:pt>
                <c:pt idx="13443">
                  <c:v>0.16669999999999999</c:v>
                </c:pt>
                <c:pt idx="13444">
                  <c:v>7.4200000000000002E-2</c:v>
                </c:pt>
                <c:pt idx="13445">
                  <c:v>0.16669999999999999</c:v>
                </c:pt>
                <c:pt idx="13446">
                  <c:v>0.16669999999999999</c:v>
                </c:pt>
                <c:pt idx="13447">
                  <c:v>0.16669999999999999</c:v>
                </c:pt>
                <c:pt idx="13448">
                  <c:v>0.16669999999999999</c:v>
                </c:pt>
                <c:pt idx="13449">
                  <c:v>0.16669999999999999</c:v>
                </c:pt>
                <c:pt idx="13450">
                  <c:v>0.16669999999999999</c:v>
                </c:pt>
                <c:pt idx="13451">
                  <c:v>7.22E-2</c:v>
                </c:pt>
                <c:pt idx="13452">
                  <c:v>0.14330000000000001</c:v>
                </c:pt>
                <c:pt idx="13453">
                  <c:v>0.16669999999999999</c:v>
                </c:pt>
                <c:pt idx="13454">
                  <c:v>0.2392</c:v>
                </c:pt>
                <c:pt idx="13455">
                  <c:v>0.16669999999999999</c:v>
                </c:pt>
                <c:pt idx="13456">
                  <c:v>0.1031</c:v>
                </c:pt>
                <c:pt idx="13457">
                  <c:v>0.16669999999999999</c:v>
                </c:pt>
                <c:pt idx="13458">
                  <c:v>0.16669999999999999</c:v>
                </c:pt>
                <c:pt idx="13459">
                  <c:v>0.3856</c:v>
                </c:pt>
                <c:pt idx="13460">
                  <c:v>0.16669999999999999</c:v>
                </c:pt>
                <c:pt idx="13461">
                  <c:v>0.16669999999999999</c:v>
                </c:pt>
                <c:pt idx="13462">
                  <c:v>0.16669999999999999</c:v>
                </c:pt>
                <c:pt idx="13463">
                  <c:v>0.16669999999999999</c:v>
                </c:pt>
                <c:pt idx="13464">
                  <c:v>8.2000000000000007E-3</c:v>
                </c:pt>
                <c:pt idx="13465">
                  <c:v>2.06E-2</c:v>
                </c:pt>
                <c:pt idx="13466">
                  <c:v>0.16669999999999999</c:v>
                </c:pt>
                <c:pt idx="13467">
                  <c:v>0.16669999999999999</c:v>
                </c:pt>
                <c:pt idx="13468">
                  <c:v>0.16669999999999999</c:v>
                </c:pt>
                <c:pt idx="13469">
                  <c:v>0.16669999999999999</c:v>
                </c:pt>
                <c:pt idx="13470">
                  <c:v>0.16669999999999999</c:v>
                </c:pt>
                <c:pt idx="13471">
                  <c:v>1.6500000000000001E-2</c:v>
                </c:pt>
                <c:pt idx="13472">
                  <c:v>0.16669999999999999</c:v>
                </c:pt>
                <c:pt idx="13473">
                  <c:v>0.16669999999999999</c:v>
                </c:pt>
                <c:pt idx="13474">
                  <c:v>0.17319999999999999</c:v>
                </c:pt>
                <c:pt idx="13475">
                  <c:v>0.16669999999999999</c:v>
                </c:pt>
                <c:pt idx="13476">
                  <c:v>4.9500000000000002E-2</c:v>
                </c:pt>
                <c:pt idx="13477">
                  <c:v>0.16669999999999999</c:v>
                </c:pt>
                <c:pt idx="13478">
                  <c:v>0.26700000000000002</c:v>
                </c:pt>
                <c:pt idx="13479">
                  <c:v>0.16669999999999999</c:v>
                </c:pt>
                <c:pt idx="13480">
                  <c:v>0.16669999999999999</c:v>
                </c:pt>
                <c:pt idx="13481">
                  <c:v>1.8599999999999998E-2</c:v>
                </c:pt>
                <c:pt idx="13482">
                  <c:v>6.6000000000000003E-2</c:v>
                </c:pt>
                <c:pt idx="13483">
                  <c:v>6.1899999999999997E-2</c:v>
                </c:pt>
                <c:pt idx="13484">
                  <c:v>0.1216</c:v>
                </c:pt>
                <c:pt idx="13485">
                  <c:v>0.16669999999999999</c:v>
                </c:pt>
                <c:pt idx="13486">
                  <c:v>0.16669999999999999</c:v>
                </c:pt>
                <c:pt idx="13487">
                  <c:v>0.37109999999999999</c:v>
                </c:pt>
                <c:pt idx="13488">
                  <c:v>7.1099999999999997E-2</c:v>
                </c:pt>
                <c:pt idx="13489">
                  <c:v>0.16669999999999999</c:v>
                </c:pt>
                <c:pt idx="13490">
                  <c:v>0.1113</c:v>
                </c:pt>
                <c:pt idx="13491">
                  <c:v>0.14849999999999999</c:v>
                </c:pt>
                <c:pt idx="13492">
                  <c:v>0.16669999999999999</c:v>
                </c:pt>
                <c:pt idx="13493">
                  <c:v>0.14849999999999999</c:v>
                </c:pt>
                <c:pt idx="13494">
                  <c:v>7.22E-2</c:v>
                </c:pt>
                <c:pt idx="13495">
                  <c:v>0.16669999999999999</c:v>
                </c:pt>
                <c:pt idx="13496">
                  <c:v>0.1031</c:v>
                </c:pt>
                <c:pt idx="13497">
                  <c:v>2.7799999999999998E-2</c:v>
                </c:pt>
                <c:pt idx="13498">
                  <c:v>0.1041</c:v>
                </c:pt>
                <c:pt idx="13499">
                  <c:v>0.16669999999999999</c:v>
                </c:pt>
                <c:pt idx="13500">
                  <c:v>2.47E-2</c:v>
                </c:pt>
                <c:pt idx="13501">
                  <c:v>0.37940000000000002</c:v>
                </c:pt>
                <c:pt idx="13502">
                  <c:v>9.9000000000000005E-2</c:v>
                </c:pt>
                <c:pt idx="13503">
                  <c:v>8.2500000000000004E-2</c:v>
                </c:pt>
                <c:pt idx="13504">
                  <c:v>0.16669999999999999</c:v>
                </c:pt>
                <c:pt idx="13505">
                  <c:v>0.16669999999999999</c:v>
                </c:pt>
                <c:pt idx="13506">
                  <c:v>4.1200000000000001E-2</c:v>
                </c:pt>
                <c:pt idx="13507">
                  <c:v>0.16669999999999999</c:v>
                </c:pt>
                <c:pt idx="13508">
                  <c:v>0.16669999999999999</c:v>
                </c:pt>
                <c:pt idx="13509">
                  <c:v>7.1099999999999997E-2</c:v>
                </c:pt>
                <c:pt idx="13510">
                  <c:v>0.16669999999999999</c:v>
                </c:pt>
                <c:pt idx="13511">
                  <c:v>0.16669999999999999</c:v>
                </c:pt>
                <c:pt idx="13512">
                  <c:v>0.16669999999999999</c:v>
                </c:pt>
                <c:pt idx="13513">
                  <c:v>0.16669999999999999</c:v>
                </c:pt>
                <c:pt idx="13514">
                  <c:v>0.16669999999999999</c:v>
                </c:pt>
                <c:pt idx="13515">
                  <c:v>0.16669999999999999</c:v>
                </c:pt>
                <c:pt idx="13516">
                  <c:v>5.67E-2</c:v>
                </c:pt>
                <c:pt idx="13517">
                  <c:v>7.4200000000000002E-2</c:v>
                </c:pt>
                <c:pt idx="13518">
                  <c:v>6.1899999999999997E-2</c:v>
                </c:pt>
                <c:pt idx="13519">
                  <c:v>0.16669999999999999</c:v>
                </c:pt>
                <c:pt idx="13520">
                  <c:v>0.16669999999999999</c:v>
                </c:pt>
                <c:pt idx="13521">
                  <c:v>0.16669999999999999</c:v>
                </c:pt>
                <c:pt idx="13522">
                  <c:v>0.26390000000000002</c:v>
                </c:pt>
                <c:pt idx="13523">
                  <c:v>0.33300000000000002</c:v>
                </c:pt>
                <c:pt idx="13524">
                  <c:v>0.27010000000000001</c:v>
                </c:pt>
                <c:pt idx="13525">
                  <c:v>0.1216</c:v>
                </c:pt>
                <c:pt idx="13526">
                  <c:v>0.16669999999999999</c:v>
                </c:pt>
                <c:pt idx="13527">
                  <c:v>1.6500000000000001E-2</c:v>
                </c:pt>
                <c:pt idx="13528">
                  <c:v>6.1899999999999997E-2</c:v>
                </c:pt>
                <c:pt idx="13529">
                  <c:v>0.16669999999999999</c:v>
                </c:pt>
                <c:pt idx="13530">
                  <c:v>1.6500000000000001E-2</c:v>
                </c:pt>
                <c:pt idx="13531">
                  <c:v>0.10100000000000001</c:v>
                </c:pt>
                <c:pt idx="13532">
                  <c:v>0.16669999999999999</c:v>
                </c:pt>
                <c:pt idx="13533">
                  <c:v>0.1608</c:v>
                </c:pt>
                <c:pt idx="13534">
                  <c:v>0.16669999999999999</c:v>
                </c:pt>
                <c:pt idx="13535">
                  <c:v>2.7799999999999998E-2</c:v>
                </c:pt>
                <c:pt idx="13536">
                  <c:v>0.16669999999999999</c:v>
                </c:pt>
                <c:pt idx="13537">
                  <c:v>0.16669999999999999</c:v>
                </c:pt>
                <c:pt idx="13538">
                  <c:v>0.12889999999999999</c:v>
                </c:pt>
                <c:pt idx="13539">
                  <c:v>0.16669999999999999</c:v>
                </c:pt>
                <c:pt idx="13540">
                  <c:v>9.2799999999999994E-2</c:v>
                </c:pt>
                <c:pt idx="13541">
                  <c:v>9.2799999999999994E-2</c:v>
                </c:pt>
                <c:pt idx="13542">
                  <c:v>1.6500000000000001E-2</c:v>
                </c:pt>
                <c:pt idx="13543">
                  <c:v>0.16669999999999999</c:v>
                </c:pt>
                <c:pt idx="13544">
                  <c:v>7.22E-2</c:v>
                </c:pt>
                <c:pt idx="13545">
                  <c:v>0.15670000000000001</c:v>
                </c:pt>
                <c:pt idx="13546">
                  <c:v>0.16669999999999999</c:v>
                </c:pt>
                <c:pt idx="13547">
                  <c:v>0.18559999999999999</c:v>
                </c:pt>
                <c:pt idx="13548">
                  <c:v>0.16669999999999999</c:v>
                </c:pt>
                <c:pt idx="13549">
                  <c:v>0.16669999999999999</c:v>
                </c:pt>
                <c:pt idx="13550">
                  <c:v>0.16669999999999999</c:v>
                </c:pt>
                <c:pt idx="13551">
                  <c:v>0.16669999999999999</c:v>
                </c:pt>
                <c:pt idx="13552">
                  <c:v>0.16669999999999999</c:v>
                </c:pt>
                <c:pt idx="13553">
                  <c:v>0.1237</c:v>
                </c:pt>
                <c:pt idx="13554">
                  <c:v>4.02E-2</c:v>
                </c:pt>
                <c:pt idx="13555">
                  <c:v>0.16669999999999999</c:v>
                </c:pt>
                <c:pt idx="13556">
                  <c:v>9.4799999999999995E-2</c:v>
                </c:pt>
                <c:pt idx="13557">
                  <c:v>0.16669999999999999</c:v>
                </c:pt>
                <c:pt idx="13558">
                  <c:v>5.57E-2</c:v>
                </c:pt>
                <c:pt idx="13559">
                  <c:v>0.16669999999999999</c:v>
                </c:pt>
                <c:pt idx="13560">
                  <c:v>3.09E-2</c:v>
                </c:pt>
                <c:pt idx="13561">
                  <c:v>8.2500000000000004E-2</c:v>
                </c:pt>
                <c:pt idx="13562">
                  <c:v>1.44E-2</c:v>
                </c:pt>
                <c:pt idx="13563">
                  <c:v>0.16669999999999999</c:v>
                </c:pt>
                <c:pt idx="13564">
                  <c:v>8.5599999999999996E-2</c:v>
                </c:pt>
                <c:pt idx="13565">
                  <c:v>7.22E-2</c:v>
                </c:pt>
                <c:pt idx="13566">
                  <c:v>0.1598</c:v>
                </c:pt>
                <c:pt idx="13567">
                  <c:v>0.16669999999999999</c:v>
                </c:pt>
                <c:pt idx="13568">
                  <c:v>0.16669999999999999</c:v>
                </c:pt>
                <c:pt idx="13569">
                  <c:v>6.1899999999999997E-2</c:v>
                </c:pt>
                <c:pt idx="13570">
                  <c:v>0.16669999999999999</c:v>
                </c:pt>
                <c:pt idx="13571">
                  <c:v>0.31340000000000001</c:v>
                </c:pt>
                <c:pt idx="13572">
                  <c:v>0.16669999999999999</c:v>
                </c:pt>
                <c:pt idx="13573">
                  <c:v>0.16669999999999999</c:v>
                </c:pt>
                <c:pt idx="13574">
                  <c:v>0.16669999999999999</c:v>
                </c:pt>
                <c:pt idx="13575">
                  <c:v>7.1400000000000005E-2</c:v>
                </c:pt>
                <c:pt idx="13576">
                  <c:v>8.2000000000000007E-3</c:v>
                </c:pt>
                <c:pt idx="13577">
                  <c:v>1.6500000000000001E-2</c:v>
                </c:pt>
                <c:pt idx="13578">
                  <c:v>0.16669999999999999</c:v>
                </c:pt>
                <c:pt idx="13579">
                  <c:v>0.16669999999999999</c:v>
                </c:pt>
                <c:pt idx="13580">
                  <c:v>0.16669999999999999</c:v>
                </c:pt>
                <c:pt idx="13581">
                  <c:v>0.16669999999999999</c:v>
                </c:pt>
                <c:pt idx="13582">
                  <c:v>0.16669999999999999</c:v>
                </c:pt>
                <c:pt idx="13583">
                  <c:v>1E-3</c:v>
                </c:pt>
                <c:pt idx="13584">
                  <c:v>3.7100000000000001E-2</c:v>
                </c:pt>
                <c:pt idx="13585">
                  <c:v>9.0700000000000003E-2</c:v>
                </c:pt>
                <c:pt idx="13586">
                  <c:v>0.16669999999999999</c:v>
                </c:pt>
                <c:pt idx="13587">
                  <c:v>9.2799999999999994E-2</c:v>
                </c:pt>
                <c:pt idx="13588">
                  <c:v>0.16669999999999999</c:v>
                </c:pt>
                <c:pt idx="13589">
                  <c:v>0.37840000000000001</c:v>
                </c:pt>
                <c:pt idx="13590">
                  <c:v>8.7599999999999997E-2</c:v>
                </c:pt>
                <c:pt idx="13591">
                  <c:v>0.16669999999999999</c:v>
                </c:pt>
                <c:pt idx="13592">
                  <c:v>8.5599999999999996E-2</c:v>
                </c:pt>
                <c:pt idx="13593">
                  <c:v>6.8000000000000005E-2</c:v>
                </c:pt>
                <c:pt idx="13594">
                  <c:v>8.2500000000000004E-2</c:v>
                </c:pt>
                <c:pt idx="13595">
                  <c:v>0.16669999999999999</c:v>
                </c:pt>
                <c:pt idx="13596">
                  <c:v>6.7000000000000004E-2</c:v>
                </c:pt>
                <c:pt idx="13597">
                  <c:v>0.16669999999999999</c:v>
                </c:pt>
                <c:pt idx="13598">
                  <c:v>0.16669999999999999</c:v>
                </c:pt>
                <c:pt idx="13599">
                  <c:v>6.6000000000000003E-2</c:v>
                </c:pt>
                <c:pt idx="13600">
                  <c:v>0.16669999999999999</c:v>
                </c:pt>
                <c:pt idx="13601">
                  <c:v>2.7799999999999998E-2</c:v>
                </c:pt>
                <c:pt idx="13602">
                  <c:v>0.16669999999999999</c:v>
                </c:pt>
                <c:pt idx="13603">
                  <c:v>0.1186</c:v>
                </c:pt>
                <c:pt idx="13604">
                  <c:v>0.16669999999999999</c:v>
                </c:pt>
                <c:pt idx="13605">
                  <c:v>0.23300000000000001</c:v>
                </c:pt>
                <c:pt idx="13606">
                  <c:v>0.44950000000000001</c:v>
                </c:pt>
                <c:pt idx="13607">
                  <c:v>0.1227</c:v>
                </c:pt>
                <c:pt idx="13608">
                  <c:v>0.16669999999999999</c:v>
                </c:pt>
                <c:pt idx="13609">
                  <c:v>9.2799999999999994E-2</c:v>
                </c:pt>
                <c:pt idx="13610">
                  <c:v>0.16669999999999999</c:v>
                </c:pt>
                <c:pt idx="13611">
                  <c:v>0.16669999999999999</c:v>
                </c:pt>
                <c:pt idx="13612">
                  <c:v>0.16669999999999999</c:v>
                </c:pt>
                <c:pt idx="13613">
                  <c:v>0.16669999999999999</c:v>
                </c:pt>
                <c:pt idx="13614">
                  <c:v>3.2000000000000001E-2</c:v>
                </c:pt>
                <c:pt idx="13615">
                  <c:v>0.16669999999999999</c:v>
                </c:pt>
                <c:pt idx="13616">
                  <c:v>0.16669999999999999</c:v>
                </c:pt>
                <c:pt idx="13617">
                  <c:v>0.1055</c:v>
                </c:pt>
                <c:pt idx="13618">
                  <c:v>0.16669999999999999</c:v>
                </c:pt>
                <c:pt idx="13619">
                  <c:v>7.1800000000000003E-2</c:v>
                </c:pt>
                <c:pt idx="13620">
                  <c:v>0.16669999999999999</c:v>
                </c:pt>
                <c:pt idx="13621">
                  <c:v>0.1072</c:v>
                </c:pt>
                <c:pt idx="13622">
                  <c:v>0.16669999999999999</c:v>
                </c:pt>
                <c:pt idx="13623">
                  <c:v>7.4200000000000002E-2</c:v>
                </c:pt>
                <c:pt idx="13624">
                  <c:v>0.16669999999999999</c:v>
                </c:pt>
                <c:pt idx="13625">
                  <c:v>8.2500000000000004E-2</c:v>
                </c:pt>
                <c:pt idx="13626">
                  <c:v>8.2500000000000004E-2</c:v>
                </c:pt>
                <c:pt idx="13627">
                  <c:v>0.16669999999999999</c:v>
                </c:pt>
                <c:pt idx="13628">
                  <c:v>3.7100000000000001E-2</c:v>
                </c:pt>
                <c:pt idx="13629">
                  <c:v>0.16669999999999999</c:v>
                </c:pt>
                <c:pt idx="13630">
                  <c:v>6.6000000000000003E-2</c:v>
                </c:pt>
                <c:pt idx="13631">
                  <c:v>0.16669999999999999</c:v>
                </c:pt>
                <c:pt idx="13632">
                  <c:v>0.16669999999999999</c:v>
                </c:pt>
                <c:pt idx="13633">
                  <c:v>1.24E-2</c:v>
                </c:pt>
                <c:pt idx="13634">
                  <c:v>0.1474</c:v>
                </c:pt>
                <c:pt idx="13635">
                  <c:v>0.16669999999999999</c:v>
                </c:pt>
                <c:pt idx="13636">
                  <c:v>8.2000000000000007E-3</c:v>
                </c:pt>
                <c:pt idx="13637">
                  <c:v>0.1</c:v>
                </c:pt>
                <c:pt idx="13638">
                  <c:v>0.16669999999999999</c:v>
                </c:pt>
                <c:pt idx="13639">
                  <c:v>1.8599999999999998E-2</c:v>
                </c:pt>
                <c:pt idx="13640">
                  <c:v>3.2500000000000001E-2</c:v>
                </c:pt>
                <c:pt idx="13641">
                  <c:v>0.16669999999999999</c:v>
                </c:pt>
                <c:pt idx="13642">
                  <c:v>3.2000000000000001E-2</c:v>
                </c:pt>
                <c:pt idx="13643">
                  <c:v>0.22159999999999999</c:v>
                </c:pt>
                <c:pt idx="13644">
                  <c:v>0.16669999999999999</c:v>
                </c:pt>
                <c:pt idx="13645">
                  <c:v>0.10639999999999999</c:v>
                </c:pt>
                <c:pt idx="13646">
                  <c:v>0.16669999999999999</c:v>
                </c:pt>
                <c:pt idx="13647">
                  <c:v>0.1021</c:v>
                </c:pt>
                <c:pt idx="13648">
                  <c:v>0.16669999999999999</c:v>
                </c:pt>
                <c:pt idx="13649">
                  <c:v>0.16669999999999999</c:v>
                </c:pt>
                <c:pt idx="13650">
                  <c:v>0.16669999999999999</c:v>
                </c:pt>
                <c:pt idx="13651">
                  <c:v>0.16669999999999999</c:v>
                </c:pt>
                <c:pt idx="13652">
                  <c:v>0.16669999999999999</c:v>
                </c:pt>
                <c:pt idx="13653">
                  <c:v>0.16669999999999999</c:v>
                </c:pt>
                <c:pt idx="13654">
                  <c:v>8.2500000000000004E-2</c:v>
                </c:pt>
                <c:pt idx="13655">
                  <c:v>0.16669999999999999</c:v>
                </c:pt>
                <c:pt idx="13656">
                  <c:v>0.16669999999999999</c:v>
                </c:pt>
                <c:pt idx="13657">
                  <c:v>0.16669999999999999</c:v>
                </c:pt>
                <c:pt idx="13658">
                  <c:v>0.16669999999999999</c:v>
                </c:pt>
                <c:pt idx="13659">
                  <c:v>0.14849999999999999</c:v>
                </c:pt>
                <c:pt idx="13660">
                  <c:v>8.2500000000000004E-2</c:v>
                </c:pt>
                <c:pt idx="13661">
                  <c:v>0.16669999999999999</c:v>
                </c:pt>
                <c:pt idx="13662">
                  <c:v>0.16669999999999999</c:v>
                </c:pt>
                <c:pt idx="13663">
                  <c:v>1.6500000000000001E-2</c:v>
                </c:pt>
                <c:pt idx="13664">
                  <c:v>0.1113</c:v>
                </c:pt>
                <c:pt idx="13665">
                  <c:v>0.16669999999999999</c:v>
                </c:pt>
                <c:pt idx="13666">
                  <c:v>9.2799999999999994E-2</c:v>
                </c:pt>
                <c:pt idx="13667">
                  <c:v>0.16669999999999999</c:v>
                </c:pt>
                <c:pt idx="13668">
                  <c:v>0.16669999999999999</c:v>
                </c:pt>
                <c:pt idx="13669">
                  <c:v>0.59179999999999999</c:v>
                </c:pt>
                <c:pt idx="13670">
                  <c:v>0.1804</c:v>
                </c:pt>
                <c:pt idx="13671">
                  <c:v>0.2777</c:v>
                </c:pt>
                <c:pt idx="13672">
                  <c:v>0.16669999999999999</c:v>
                </c:pt>
                <c:pt idx="13673">
                  <c:v>9.7199999999999995E-2</c:v>
                </c:pt>
                <c:pt idx="13674">
                  <c:v>0.12939999999999999</c:v>
                </c:pt>
                <c:pt idx="13675">
                  <c:v>4.1200000000000001E-2</c:v>
                </c:pt>
                <c:pt idx="13676">
                  <c:v>0.16669999999999999</c:v>
                </c:pt>
                <c:pt idx="13677">
                  <c:v>0.16669999999999999</c:v>
                </c:pt>
                <c:pt idx="13678">
                  <c:v>0.16669999999999999</c:v>
                </c:pt>
                <c:pt idx="13679">
                  <c:v>0.16669999999999999</c:v>
                </c:pt>
                <c:pt idx="13680">
                  <c:v>0.16669999999999999</c:v>
                </c:pt>
                <c:pt idx="13681">
                  <c:v>0.16669999999999999</c:v>
                </c:pt>
                <c:pt idx="13682">
                  <c:v>0.16669999999999999</c:v>
                </c:pt>
                <c:pt idx="13683">
                  <c:v>1.8599999999999998E-2</c:v>
                </c:pt>
                <c:pt idx="13684">
                  <c:v>0.16669999999999999</c:v>
                </c:pt>
                <c:pt idx="13685">
                  <c:v>0.16669999999999999</c:v>
                </c:pt>
                <c:pt idx="13686">
                  <c:v>0.1237</c:v>
                </c:pt>
                <c:pt idx="13687">
                  <c:v>0.1124</c:v>
                </c:pt>
                <c:pt idx="13688">
                  <c:v>0.16669999999999999</c:v>
                </c:pt>
                <c:pt idx="13689">
                  <c:v>7.22E-2</c:v>
                </c:pt>
                <c:pt idx="13690">
                  <c:v>7.22E-2</c:v>
                </c:pt>
                <c:pt idx="13691">
                  <c:v>0.16669999999999999</c:v>
                </c:pt>
                <c:pt idx="13692">
                  <c:v>5.1999999999999998E-3</c:v>
                </c:pt>
                <c:pt idx="13693">
                  <c:v>5.3600000000000002E-2</c:v>
                </c:pt>
                <c:pt idx="13694">
                  <c:v>0.16669999999999999</c:v>
                </c:pt>
                <c:pt idx="13695">
                  <c:v>0</c:v>
                </c:pt>
                <c:pt idx="13696">
                  <c:v>0.16669999999999999</c:v>
                </c:pt>
                <c:pt idx="13697">
                  <c:v>9.2799999999999994E-2</c:v>
                </c:pt>
                <c:pt idx="13698">
                  <c:v>0.16669999999999999</c:v>
                </c:pt>
                <c:pt idx="13699">
                  <c:v>0.16669999999999999</c:v>
                </c:pt>
                <c:pt idx="13700">
                  <c:v>0.16669999999999999</c:v>
                </c:pt>
                <c:pt idx="13701">
                  <c:v>0.1835</c:v>
                </c:pt>
                <c:pt idx="13702">
                  <c:v>7.5300000000000006E-2</c:v>
                </c:pt>
                <c:pt idx="13703">
                  <c:v>0.16669999999999999</c:v>
                </c:pt>
                <c:pt idx="13704">
                  <c:v>0.16800000000000001</c:v>
                </c:pt>
                <c:pt idx="13705">
                  <c:v>3.7100000000000001E-2</c:v>
                </c:pt>
                <c:pt idx="13706">
                  <c:v>0.16669999999999999</c:v>
                </c:pt>
                <c:pt idx="13707">
                  <c:v>4.6899999999999997E-2</c:v>
                </c:pt>
                <c:pt idx="13708">
                  <c:v>0.16669999999999999</c:v>
                </c:pt>
                <c:pt idx="13709">
                  <c:v>0.16669999999999999</c:v>
                </c:pt>
                <c:pt idx="13710">
                  <c:v>1.24E-2</c:v>
                </c:pt>
                <c:pt idx="13711">
                  <c:v>5.7700000000000001E-2</c:v>
                </c:pt>
                <c:pt idx="13712">
                  <c:v>0.16669999999999999</c:v>
                </c:pt>
                <c:pt idx="13713">
                  <c:v>0.16669999999999999</c:v>
                </c:pt>
                <c:pt idx="13714">
                  <c:v>0.20669999999999999</c:v>
                </c:pt>
                <c:pt idx="13715">
                  <c:v>1.24E-2</c:v>
                </c:pt>
                <c:pt idx="13716">
                  <c:v>8.2500000000000004E-2</c:v>
                </c:pt>
                <c:pt idx="13717">
                  <c:v>0.16669999999999999</c:v>
                </c:pt>
                <c:pt idx="13718">
                  <c:v>6.1999999999999998E-3</c:v>
                </c:pt>
                <c:pt idx="13719">
                  <c:v>0.16669999999999999</c:v>
                </c:pt>
                <c:pt idx="13720">
                  <c:v>2.47E-2</c:v>
                </c:pt>
                <c:pt idx="13721">
                  <c:v>8.8700000000000001E-2</c:v>
                </c:pt>
                <c:pt idx="13722">
                  <c:v>0.16669999999999999</c:v>
                </c:pt>
                <c:pt idx="13723">
                  <c:v>0.16669999999999999</c:v>
                </c:pt>
                <c:pt idx="13724">
                  <c:v>0.16669999999999999</c:v>
                </c:pt>
                <c:pt idx="13725">
                  <c:v>0.16669999999999999</c:v>
                </c:pt>
                <c:pt idx="13726">
                  <c:v>9.7900000000000001E-2</c:v>
                </c:pt>
                <c:pt idx="13727">
                  <c:v>0.16669999999999999</c:v>
                </c:pt>
                <c:pt idx="13728">
                  <c:v>0.16669999999999999</c:v>
                </c:pt>
                <c:pt idx="13729">
                  <c:v>0.1113</c:v>
                </c:pt>
                <c:pt idx="13730">
                  <c:v>0.16669999999999999</c:v>
                </c:pt>
                <c:pt idx="13731">
                  <c:v>1.6500000000000001E-2</c:v>
                </c:pt>
                <c:pt idx="13732">
                  <c:v>0.1113</c:v>
                </c:pt>
                <c:pt idx="13733">
                  <c:v>0.1227</c:v>
                </c:pt>
                <c:pt idx="13734">
                  <c:v>0.16669999999999999</c:v>
                </c:pt>
                <c:pt idx="13735">
                  <c:v>0.2515</c:v>
                </c:pt>
                <c:pt idx="13736">
                  <c:v>0.1082</c:v>
                </c:pt>
                <c:pt idx="13737">
                  <c:v>0.16669999999999999</c:v>
                </c:pt>
                <c:pt idx="13738">
                  <c:v>8.3500000000000005E-2</c:v>
                </c:pt>
                <c:pt idx="13739">
                  <c:v>0.16669999999999999</c:v>
                </c:pt>
                <c:pt idx="13740">
                  <c:v>0.1474</c:v>
                </c:pt>
                <c:pt idx="13741">
                  <c:v>6.6000000000000003E-2</c:v>
                </c:pt>
                <c:pt idx="13742">
                  <c:v>0.13300000000000001</c:v>
                </c:pt>
                <c:pt idx="13743">
                  <c:v>0.16669999999999999</c:v>
                </c:pt>
                <c:pt idx="13744">
                  <c:v>8.2500000000000004E-2</c:v>
                </c:pt>
                <c:pt idx="13745">
                  <c:v>0.16669999999999999</c:v>
                </c:pt>
                <c:pt idx="13746">
                  <c:v>8.4500000000000006E-2</c:v>
                </c:pt>
                <c:pt idx="13747">
                  <c:v>0.1237</c:v>
                </c:pt>
                <c:pt idx="13748">
                  <c:v>0.15770000000000001</c:v>
                </c:pt>
                <c:pt idx="13749">
                  <c:v>0.16669999999999999</c:v>
                </c:pt>
                <c:pt idx="13750">
                  <c:v>0.16669999999999999</c:v>
                </c:pt>
                <c:pt idx="13751">
                  <c:v>6.08E-2</c:v>
                </c:pt>
                <c:pt idx="13752">
                  <c:v>0.16669999999999999</c:v>
                </c:pt>
                <c:pt idx="13753">
                  <c:v>9.2799999999999994E-2</c:v>
                </c:pt>
                <c:pt idx="13754">
                  <c:v>0.16669999999999999</c:v>
                </c:pt>
                <c:pt idx="13755">
                  <c:v>0.1113</c:v>
                </c:pt>
                <c:pt idx="13756">
                  <c:v>2.0999999999999999E-3</c:v>
                </c:pt>
                <c:pt idx="13757">
                  <c:v>0.16669999999999999</c:v>
                </c:pt>
                <c:pt idx="13758">
                  <c:v>0.1</c:v>
                </c:pt>
                <c:pt idx="13759">
                  <c:v>9.0700000000000003E-2</c:v>
                </c:pt>
                <c:pt idx="13760">
                  <c:v>0.16669999999999999</c:v>
                </c:pt>
                <c:pt idx="13761">
                  <c:v>0.1052</c:v>
                </c:pt>
                <c:pt idx="13762">
                  <c:v>0.16669999999999999</c:v>
                </c:pt>
                <c:pt idx="13763">
                  <c:v>0.16669999999999999</c:v>
                </c:pt>
                <c:pt idx="13764">
                  <c:v>0.16669999999999999</c:v>
                </c:pt>
                <c:pt idx="13765">
                  <c:v>3.8E-3</c:v>
                </c:pt>
                <c:pt idx="13766">
                  <c:v>9.9500000000000005E-2</c:v>
                </c:pt>
                <c:pt idx="13767">
                  <c:v>0.25769999999999998</c:v>
                </c:pt>
                <c:pt idx="13768">
                  <c:v>0.25569999999999998</c:v>
                </c:pt>
                <c:pt idx="13769">
                  <c:v>6.1899999999999997E-2</c:v>
                </c:pt>
                <c:pt idx="13770">
                  <c:v>0.1227</c:v>
                </c:pt>
                <c:pt idx="13771">
                  <c:v>0.16189999999999999</c:v>
                </c:pt>
                <c:pt idx="13772">
                  <c:v>3.09E-2</c:v>
                </c:pt>
                <c:pt idx="13773">
                  <c:v>0.16669999999999999</c:v>
                </c:pt>
                <c:pt idx="13774">
                  <c:v>0.16669999999999999</c:v>
                </c:pt>
                <c:pt idx="13775">
                  <c:v>0.16669999999999999</c:v>
                </c:pt>
                <c:pt idx="13776">
                  <c:v>0.16669999999999999</c:v>
                </c:pt>
                <c:pt idx="13777">
                  <c:v>0.16669999999999999</c:v>
                </c:pt>
                <c:pt idx="13778">
                  <c:v>0.16669999999999999</c:v>
                </c:pt>
                <c:pt idx="13779">
                  <c:v>0.16669999999999999</c:v>
                </c:pt>
                <c:pt idx="13780">
                  <c:v>0.1186</c:v>
                </c:pt>
                <c:pt idx="13781">
                  <c:v>0.16669999999999999</c:v>
                </c:pt>
                <c:pt idx="13782">
                  <c:v>7.22E-2</c:v>
                </c:pt>
                <c:pt idx="13783">
                  <c:v>0.16669999999999999</c:v>
                </c:pt>
                <c:pt idx="13784">
                  <c:v>0.16669999999999999</c:v>
                </c:pt>
                <c:pt idx="13785">
                  <c:v>0.1608</c:v>
                </c:pt>
                <c:pt idx="13786">
                  <c:v>0.16669999999999999</c:v>
                </c:pt>
                <c:pt idx="13787">
                  <c:v>0.20050000000000001</c:v>
                </c:pt>
                <c:pt idx="13788">
                  <c:v>0.16669999999999999</c:v>
                </c:pt>
                <c:pt idx="13789">
                  <c:v>0.16669999999999999</c:v>
                </c:pt>
                <c:pt idx="13790">
                  <c:v>0.16669999999999999</c:v>
                </c:pt>
                <c:pt idx="13791">
                  <c:v>0.16669999999999999</c:v>
                </c:pt>
                <c:pt idx="13792">
                  <c:v>0.16669999999999999</c:v>
                </c:pt>
                <c:pt idx="13793">
                  <c:v>0.16669999999999999</c:v>
                </c:pt>
                <c:pt idx="13794">
                  <c:v>0.16669999999999999</c:v>
                </c:pt>
                <c:pt idx="13795">
                  <c:v>0.16669999999999999</c:v>
                </c:pt>
                <c:pt idx="13796">
                  <c:v>0.16669999999999999</c:v>
                </c:pt>
                <c:pt idx="13797">
                  <c:v>0.1031</c:v>
                </c:pt>
                <c:pt idx="13798">
                  <c:v>0.16669999999999999</c:v>
                </c:pt>
                <c:pt idx="13799">
                  <c:v>4.9500000000000002E-2</c:v>
                </c:pt>
                <c:pt idx="13800">
                  <c:v>0.16669999999999999</c:v>
                </c:pt>
                <c:pt idx="13801">
                  <c:v>0.16669999999999999</c:v>
                </c:pt>
                <c:pt idx="13802">
                  <c:v>0.16669999999999999</c:v>
                </c:pt>
                <c:pt idx="13803">
                  <c:v>0.16669999999999999</c:v>
                </c:pt>
                <c:pt idx="13804">
                  <c:v>0.22270000000000001</c:v>
                </c:pt>
                <c:pt idx="13805">
                  <c:v>0.16669999999999999</c:v>
                </c:pt>
                <c:pt idx="13806">
                  <c:v>8.2500000000000004E-2</c:v>
                </c:pt>
                <c:pt idx="13807">
                  <c:v>0.16669999999999999</c:v>
                </c:pt>
                <c:pt idx="13808">
                  <c:v>0.16669999999999999</c:v>
                </c:pt>
                <c:pt idx="13809">
                  <c:v>0.16700000000000001</c:v>
                </c:pt>
                <c:pt idx="13810">
                  <c:v>0.1784</c:v>
                </c:pt>
                <c:pt idx="13811">
                  <c:v>0.1938</c:v>
                </c:pt>
                <c:pt idx="13812">
                  <c:v>0.16669999999999999</c:v>
                </c:pt>
                <c:pt idx="13813">
                  <c:v>0.22270000000000001</c:v>
                </c:pt>
                <c:pt idx="13814">
                  <c:v>0.16669999999999999</c:v>
                </c:pt>
                <c:pt idx="13815">
                  <c:v>0.21859999999999999</c:v>
                </c:pt>
                <c:pt idx="13816">
                  <c:v>7.6300000000000007E-2</c:v>
                </c:pt>
                <c:pt idx="13817">
                  <c:v>0.16669999999999999</c:v>
                </c:pt>
                <c:pt idx="13818">
                  <c:v>1.03E-2</c:v>
                </c:pt>
                <c:pt idx="13819">
                  <c:v>0.16669999999999999</c:v>
                </c:pt>
                <c:pt idx="13820">
                  <c:v>0.14849999999999999</c:v>
                </c:pt>
                <c:pt idx="13821">
                  <c:v>0.16669999999999999</c:v>
                </c:pt>
                <c:pt idx="13822">
                  <c:v>6.4899999999999999E-2</c:v>
                </c:pt>
                <c:pt idx="13823">
                  <c:v>0.16669999999999999</c:v>
                </c:pt>
                <c:pt idx="13824">
                  <c:v>6.08E-2</c:v>
                </c:pt>
                <c:pt idx="13825">
                  <c:v>0.16669999999999999</c:v>
                </c:pt>
                <c:pt idx="13826">
                  <c:v>0.1113</c:v>
                </c:pt>
                <c:pt idx="13827">
                  <c:v>9.2999999999999992E-3</c:v>
                </c:pt>
                <c:pt idx="13828">
                  <c:v>1.6500000000000001E-2</c:v>
                </c:pt>
                <c:pt idx="13829">
                  <c:v>0.13400000000000001</c:v>
                </c:pt>
                <c:pt idx="13830">
                  <c:v>0.16669999999999999</c:v>
                </c:pt>
                <c:pt idx="13831">
                  <c:v>6.6000000000000003E-2</c:v>
                </c:pt>
                <c:pt idx="13832">
                  <c:v>0.16669999999999999</c:v>
                </c:pt>
                <c:pt idx="13833">
                  <c:v>0.1515</c:v>
                </c:pt>
                <c:pt idx="13834">
                  <c:v>0.16669999999999999</c:v>
                </c:pt>
                <c:pt idx="13835">
                  <c:v>0.16669999999999999</c:v>
                </c:pt>
                <c:pt idx="13836">
                  <c:v>0.16669999999999999</c:v>
                </c:pt>
                <c:pt idx="13837">
                  <c:v>0.2072</c:v>
                </c:pt>
                <c:pt idx="13838">
                  <c:v>0.19689999999999999</c:v>
                </c:pt>
                <c:pt idx="13839">
                  <c:v>0.16669999999999999</c:v>
                </c:pt>
                <c:pt idx="13840">
                  <c:v>0.1082</c:v>
                </c:pt>
                <c:pt idx="13841">
                  <c:v>0.16669999999999999</c:v>
                </c:pt>
                <c:pt idx="13842">
                  <c:v>0.16669999999999999</c:v>
                </c:pt>
                <c:pt idx="13843">
                  <c:v>8.2500000000000004E-2</c:v>
                </c:pt>
                <c:pt idx="13844">
                  <c:v>0.16669999999999999</c:v>
                </c:pt>
                <c:pt idx="13845">
                  <c:v>0.16669999999999999</c:v>
                </c:pt>
                <c:pt idx="13846">
                  <c:v>0.16669999999999999</c:v>
                </c:pt>
                <c:pt idx="13847">
                  <c:v>0.15459999999999999</c:v>
                </c:pt>
                <c:pt idx="13848">
                  <c:v>0.16669999999999999</c:v>
                </c:pt>
                <c:pt idx="13849">
                  <c:v>0.25769999999999998</c:v>
                </c:pt>
                <c:pt idx="13850">
                  <c:v>0.16669999999999999</c:v>
                </c:pt>
                <c:pt idx="13851">
                  <c:v>0.27939999999999998</c:v>
                </c:pt>
                <c:pt idx="13852">
                  <c:v>0.1113</c:v>
                </c:pt>
                <c:pt idx="13853">
                  <c:v>0.16669999999999999</c:v>
                </c:pt>
                <c:pt idx="13854">
                  <c:v>1.24E-2</c:v>
                </c:pt>
                <c:pt idx="13855">
                  <c:v>7.7299999999999994E-2</c:v>
                </c:pt>
                <c:pt idx="13856">
                  <c:v>0.1227</c:v>
                </c:pt>
                <c:pt idx="13857">
                  <c:v>0.16669999999999999</c:v>
                </c:pt>
                <c:pt idx="13858">
                  <c:v>0.16669999999999999</c:v>
                </c:pt>
                <c:pt idx="13859">
                  <c:v>3.09E-2</c:v>
                </c:pt>
                <c:pt idx="13860">
                  <c:v>1.9599999999999999E-2</c:v>
                </c:pt>
                <c:pt idx="13861">
                  <c:v>0.19900000000000001</c:v>
                </c:pt>
                <c:pt idx="13862">
                  <c:v>8.14E-2</c:v>
                </c:pt>
                <c:pt idx="13863">
                  <c:v>0.24740000000000001</c:v>
                </c:pt>
                <c:pt idx="13864">
                  <c:v>0.16669999999999999</c:v>
                </c:pt>
                <c:pt idx="13865">
                  <c:v>0.16669999999999999</c:v>
                </c:pt>
                <c:pt idx="13866">
                  <c:v>0.16669999999999999</c:v>
                </c:pt>
                <c:pt idx="13867">
                  <c:v>0.16669999999999999</c:v>
                </c:pt>
                <c:pt idx="13868">
                  <c:v>0.4103</c:v>
                </c:pt>
                <c:pt idx="13869">
                  <c:v>9.3799999999999994E-2</c:v>
                </c:pt>
                <c:pt idx="13870">
                  <c:v>0.16669999999999999</c:v>
                </c:pt>
                <c:pt idx="13871">
                  <c:v>0.32679999999999998</c:v>
                </c:pt>
                <c:pt idx="13872">
                  <c:v>0.3155</c:v>
                </c:pt>
                <c:pt idx="13873">
                  <c:v>0.16669999999999999</c:v>
                </c:pt>
                <c:pt idx="13874">
                  <c:v>0.1216</c:v>
                </c:pt>
                <c:pt idx="13875">
                  <c:v>9.0700000000000003E-2</c:v>
                </c:pt>
                <c:pt idx="13876">
                  <c:v>0.16669999999999999</c:v>
                </c:pt>
                <c:pt idx="13877">
                  <c:v>7.0099999999999996E-2</c:v>
                </c:pt>
                <c:pt idx="13878">
                  <c:v>0.16669999999999999</c:v>
                </c:pt>
                <c:pt idx="13879">
                  <c:v>0.16669999999999999</c:v>
                </c:pt>
                <c:pt idx="13880">
                  <c:v>0.16669999999999999</c:v>
                </c:pt>
                <c:pt idx="13881">
                  <c:v>1.6500000000000001E-2</c:v>
                </c:pt>
                <c:pt idx="13882">
                  <c:v>0.16669999999999999</c:v>
                </c:pt>
                <c:pt idx="13883">
                  <c:v>0.16669999999999999</c:v>
                </c:pt>
                <c:pt idx="13884">
                  <c:v>8.4500000000000006E-2</c:v>
                </c:pt>
                <c:pt idx="13885">
                  <c:v>0.16669999999999999</c:v>
                </c:pt>
                <c:pt idx="13886">
                  <c:v>8.4500000000000006E-2</c:v>
                </c:pt>
                <c:pt idx="13887">
                  <c:v>0.37009999999999998</c:v>
                </c:pt>
                <c:pt idx="13888">
                  <c:v>0.16669999999999999</c:v>
                </c:pt>
                <c:pt idx="13889">
                  <c:v>2.06E-2</c:v>
                </c:pt>
                <c:pt idx="13890">
                  <c:v>9.9000000000000005E-2</c:v>
                </c:pt>
                <c:pt idx="13891">
                  <c:v>2.1600000000000001E-2</c:v>
                </c:pt>
                <c:pt idx="13892">
                  <c:v>0.14849999999999999</c:v>
                </c:pt>
                <c:pt idx="13893">
                  <c:v>0.16669999999999999</c:v>
                </c:pt>
                <c:pt idx="13894">
                  <c:v>0.16669999999999999</c:v>
                </c:pt>
                <c:pt idx="13895">
                  <c:v>0.1026</c:v>
                </c:pt>
                <c:pt idx="13896">
                  <c:v>0.12889999999999999</c:v>
                </c:pt>
                <c:pt idx="13897">
                  <c:v>8.14E-2</c:v>
                </c:pt>
                <c:pt idx="13898">
                  <c:v>0.16669999999999999</c:v>
                </c:pt>
                <c:pt idx="13899">
                  <c:v>0.16669999999999999</c:v>
                </c:pt>
                <c:pt idx="13900">
                  <c:v>5.7700000000000001E-2</c:v>
                </c:pt>
                <c:pt idx="13901">
                  <c:v>0.16669999999999999</c:v>
                </c:pt>
                <c:pt idx="13902">
                  <c:v>0.16669999999999999</c:v>
                </c:pt>
                <c:pt idx="13903">
                  <c:v>6.1899999999999997E-2</c:v>
                </c:pt>
                <c:pt idx="13904">
                  <c:v>0.1237</c:v>
                </c:pt>
                <c:pt idx="13905">
                  <c:v>0.16669999999999999</c:v>
                </c:pt>
                <c:pt idx="13906">
                  <c:v>0.16669999999999999</c:v>
                </c:pt>
                <c:pt idx="13907">
                  <c:v>1.24E-2</c:v>
                </c:pt>
                <c:pt idx="13908">
                  <c:v>0.16669999999999999</c:v>
                </c:pt>
                <c:pt idx="13909">
                  <c:v>0.19789999999999999</c:v>
                </c:pt>
                <c:pt idx="13910">
                  <c:v>0.18609999999999999</c:v>
                </c:pt>
                <c:pt idx="13911">
                  <c:v>0.16669999999999999</c:v>
                </c:pt>
                <c:pt idx="13912">
                  <c:v>6.1899999999999997E-2</c:v>
                </c:pt>
                <c:pt idx="13913">
                  <c:v>0.16669999999999999</c:v>
                </c:pt>
                <c:pt idx="13914">
                  <c:v>0.16669999999999999</c:v>
                </c:pt>
                <c:pt idx="13915">
                  <c:v>0.16669999999999999</c:v>
                </c:pt>
                <c:pt idx="13916">
                  <c:v>9.4200000000000006E-2</c:v>
                </c:pt>
                <c:pt idx="13917">
                  <c:v>0.16669999999999999</c:v>
                </c:pt>
                <c:pt idx="13918">
                  <c:v>2.8899999999999999E-2</c:v>
                </c:pt>
                <c:pt idx="13919">
                  <c:v>1.6500000000000001E-2</c:v>
                </c:pt>
                <c:pt idx="13920">
                  <c:v>0.16189999999999999</c:v>
                </c:pt>
                <c:pt idx="13921">
                  <c:v>7.22E-2</c:v>
                </c:pt>
                <c:pt idx="13922">
                  <c:v>6.9099999999999995E-2</c:v>
                </c:pt>
                <c:pt idx="13923">
                  <c:v>8.0399999999999999E-2</c:v>
                </c:pt>
                <c:pt idx="13924">
                  <c:v>0.16669999999999999</c:v>
                </c:pt>
                <c:pt idx="13925">
                  <c:v>0.41239999999999999</c:v>
                </c:pt>
                <c:pt idx="13926">
                  <c:v>0.16669999999999999</c:v>
                </c:pt>
                <c:pt idx="13927">
                  <c:v>0.26910000000000001</c:v>
                </c:pt>
                <c:pt idx="13928">
                  <c:v>1.8599999999999998E-2</c:v>
                </c:pt>
                <c:pt idx="13929">
                  <c:v>0.1258</c:v>
                </c:pt>
                <c:pt idx="13930">
                  <c:v>0.33810000000000001</c:v>
                </c:pt>
                <c:pt idx="13931">
                  <c:v>0.16669999999999999</c:v>
                </c:pt>
                <c:pt idx="13932">
                  <c:v>0.25569999999999998</c:v>
                </c:pt>
                <c:pt idx="13933">
                  <c:v>0.16669999999999999</c:v>
                </c:pt>
                <c:pt idx="13934">
                  <c:v>0.16669999999999999</c:v>
                </c:pt>
                <c:pt idx="13935">
                  <c:v>0.16669999999999999</c:v>
                </c:pt>
                <c:pt idx="13936">
                  <c:v>0.16669999999999999</c:v>
                </c:pt>
                <c:pt idx="13937">
                  <c:v>8.2500000000000004E-2</c:v>
                </c:pt>
                <c:pt idx="13938">
                  <c:v>0.16669999999999999</c:v>
                </c:pt>
                <c:pt idx="13939">
                  <c:v>0.22270000000000001</c:v>
                </c:pt>
                <c:pt idx="13940">
                  <c:v>0.16669999999999999</c:v>
                </c:pt>
                <c:pt idx="13941">
                  <c:v>0.24379999999999999</c:v>
                </c:pt>
                <c:pt idx="13942">
                  <c:v>0.16669999999999999</c:v>
                </c:pt>
                <c:pt idx="13943">
                  <c:v>7.22E-2</c:v>
                </c:pt>
                <c:pt idx="13944">
                  <c:v>0.19900000000000001</c:v>
                </c:pt>
                <c:pt idx="13945">
                  <c:v>0.16669999999999999</c:v>
                </c:pt>
                <c:pt idx="13946">
                  <c:v>0.16669999999999999</c:v>
                </c:pt>
                <c:pt idx="13947">
                  <c:v>0.16669999999999999</c:v>
                </c:pt>
                <c:pt idx="13948">
                  <c:v>0.16669999999999999</c:v>
                </c:pt>
                <c:pt idx="13949">
                  <c:v>2.7799999999999998E-2</c:v>
                </c:pt>
                <c:pt idx="13950">
                  <c:v>9.4799999999999995E-2</c:v>
                </c:pt>
                <c:pt idx="13951">
                  <c:v>0.16669999999999999</c:v>
                </c:pt>
                <c:pt idx="13952">
                  <c:v>0.1113</c:v>
                </c:pt>
                <c:pt idx="13953">
                  <c:v>8.2500000000000004E-2</c:v>
                </c:pt>
                <c:pt idx="13954">
                  <c:v>0.16669999999999999</c:v>
                </c:pt>
                <c:pt idx="13955">
                  <c:v>0.16669999999999999</c:v>
                </c:pt>
                <c:pt idx="13956">
                  <c:v>0.1789</c:v>
                </c:pt>
                <c:pt idx="13957">
                  <c:v>0.16669999999999999</c:v>
                </c:pt>
                <c:pt idx="13958">
                  <c:v>0.14849999999999999</c:v>
                </c:pt>
                <c:pt idx="13959">
                  <c:v>0.16669999999999999</c:v>
                </c:pt>
                <c:pt idx="13960">
                  <c:v>0.16669999999999999</c:v>
                </c:pt>
                <c:pt idx="13961">
                  <c:v>0.16669999999999999</c:v>
                </c:pt>
                <c:pt idx="13962">
                  <c:v>0.16669999999999999</c:v>
                </c:pt>
                <c:pt idx="13963">
                  <c:v>0.16669999999999999</c:v>
                </c:pt>
                <c:pt idx="13964">
                  <c:v>6.1899999999999997E-2</c:v>
                </c:pt>
                <c:pt idx="13965">
                  <c:v>8.5599999999999996E-2</c:v>
                </c:pt>
                <c:pt idx="13966">
                  <c:v>0.80100000000000005</c:v>
                </c:pt>
                <c:pt idx="13967">
                  <c:v>0.16669999999999999</c:v>
                </c:pt>
                <c:pt idx="13968">
                  <c:v>0.16669999999999999</c:v>
                </c:pt>
                <c:pt idx="13969">
                  <c:v>0.16669999999999999</c:v>
                </c:pt>
                <c:pt idx="13970">
                  <c:v>0.16669999999999999</c:v>
                </c:pt>
                <c:pt idx="13971">
                  <c:v>8.9700000000000002E-2</c:v>
                </c:pt>
                <c:pt idx="13972">
                  <c:v>0.18970000000000001</c:v>
                </c:pt>
                <c:pt idx="13973">
                  <c:v>0.16669999999999999</c:v>
                </c:pt>
                <c:pt idx="13974">
                  <c:v>0.22270000000000001</c:v>
                </c:pt>
                <c:pt idx="13975">
                  <c:v>5.1400000000000001E-2</c:v>
                </c:pt>
                <c:pt idx="13976">
                  <c:v>0.16669999999999999</c:v>
                </c:pt>
                <c:pt idx="13977">
                  <c:v>0.16669999999999999</c:v>
                </c:pt>
                <c:pt idx="13978">
                  <c:v>0.16669999999999999</c:v>
                </c:pt>
                <c:pt idx="13979">
                  <c:v>0.16669999999999999</c:v>
                </c:pt>
                <c:pt idx="13980">
                  <c:v>0.16669999999999999</c:v>
                </c:pt>
                <c:pt idx="13981">
                  <c:v>0.16669999999999999</c:v>
                </c:pt>
                <c:pt idx="13982">
                  <c:v>0.16669999999999999</c:v>
                </c:pt>
                <c:pt idx="13983">
                  <c:v>0.16669999999999999</c:v>
                </c:pt>
                <c:pt idx="13984">
                  <c:v>0.16669999999999999</c:v>
                </c:pt>
                <c:pt idx="13985">
                  <c:v>0.16669999999999999</c:v>
                </c:pt>
                <c:pt idx="13986">
                  <c:v>0.16669999999999999</c:v>
                </c:pt>
                <c:pt idx="13987">
                  <c:v>0.14430000000000001</c:v>
                </c:pt>
                <c:pt idx="13988">
                  <c:v>0.16669999999999999</c:v>
                </c:pt>
                <c:pt idx="13989">
                  <c:v>0.16669999999999999</c:v>
                </c:pt>
                <c:pt idx="13990">
                  <c:v>0.46239999999999998</c:v>
                </c:pt>
                <c:pt idx="13991">
                  <c:v>0.16669999999999999</c:v>
                </c:pt>
                <c:pt idx="13992">
                  <c:v>0.16669999999999999</c:v>
                </c:pt>
                <c:pt idx="13993">
                  <c:v>0.17630000000000001</c:v>
                </c:pt>
                <c:pt idx="13994">
                  <c:v>5.3600000000000002E-2</c:v>
                </c:pt>
                <c:pt idx="13995">
                  <c:v>0.17630000000000001</c:v>
                </c:pt>
                <c:pt idx="13996">
                  <c:v>0.16669999999999999</c:v>
                </c:pt>
                <c:pt idx="13997">
                  <c:v>0.16669999999999999</c:v>
                </c:pt>
                <c:pt idx="13998">
                  <c:v>0.1062</c:v>
                </c:pt>
                <c:pt idx="13999">
                  <c:v>0.16669999999999999</c:v>
                </c:pt>
                <c:pt idx="14000">
                  <c:v>0.16669999999999999</c:v>
                </c:pt>
                <c:pt idx="14001">
                  <c:v>0.16669999999999999</c:v>
                </c:pt>
                <c:pt idx="14002">
                  <c:v>8.2500000000000004E-2</c:v>
                </c:pt>
                <c:pt idx="14003">
                  <c:v>0.16669999999999999</c:v>
                </c:pt>
                <c:pt idx="14004">
                  <c:v>0.10929999999999999</c:v>
                </c:pt>
                <c:pt idx="14005">
                  <c:v>0.13089999999999999</c:v>
                </c:pt>
                <c:pt idx="14006">
                  <c:v>3.2000000000000001E-2</c:v>
                </c:pt>
                <c:pt idx="14007">
                  <c:v>0.18559999999999999</c:v>
                </c:pt>
                <c:pt idx="14008">
                  <c:v>0.16669999999999999</c:v>
                </c:pt>
                <c:pt idx="14009">
                  <c:v>0.15459999999999999</c:v>
                </c:pt>
                <c:pt idx="14010">
                  <c:v>2.0999999999999999E-3</c:v>
                </c:pt>
                <c:pt idx="14011">
                  <c:v>0.16669999999999999</c:v>
                </c:pt>
                <c:pt idx="14012">
                  <c:v>0.1</c:v>
                </c:pt>
                <c:pt idx="14013">
                  <c:v>0.16669999999999999</c:v>
                </c:pt>
                <c:pt idx="14014">
                  <c:v>0.16669999999999999</c:v>
                </c:pt>
                <c:pt idx="14015">
                  <c:v>0.16669999999999999</c:v>
                </c:pt>
                <c:pt idx="14016">
                  <c:v>1.6500000000000001E-2</c:v>
                </c:pt>
                <c:pt idx="14017">
                  <c:v>8.2500000000000004E-2</c:v>
                </c:pt>
                <c:pt idx="14018">
                  <c:v>0</c:v>
                </c:pt>
                <c:pt idx="14019">
                  <c:v>0.16669999999999999</c:v>
                </c:pt>
                <c:pt idx="14020">
                  <c:v>0.16669999999999999</c:v>
                </c:pt>
                <c:pt idx="14021">
                  <c:v>0.11749999999999999</c:v>
                </c:pt>
                <c:pt idx="14022">
                  <c:v>0.16669999999999999</c:v>
                </c:pt>
                <c:pt idx="14023">
                  <c:v>5.2600000000000001E-2</c:v>
                </c:pt>
                <c:pt idx="14024">
                  <c:v>0.14849999999999999</c:v>
                </c:pt>
                <c:pt idx="14025">
                  <c:v>0.16669999999999999</c:v>
                </c:pt>
                <c:pt idx="14026">
                  <c:v>0.33090000000000003</c:v>
                </c:pt>
                <c:pt idx="14027">
                  <c:v>0.16669999999999999</c:v>
                </c:pt>
                <c:pt idx="14028">
                  <c:v>0.16669999999999999</c:v>
                </c:pt>
                <c:pt idx="14029">
                  <c:v>8.7599999999999997E-2</c:v>
                </c:pt>
                <c:pt idx="14030">
                  <c:v>0.16669999999999999</c:v>
                </c:pt>
                <c:pt idx="14031">
                  <c:v>0.16669999999999999</c:v>
                </c:pt>
                <c:pt idx="14032">
                  <c:v>0.16669999999999999</c:v>
                </c:pt>
                <c:pt idx="14033">
                  <c:v>3.4000000000000002E-2</c:v>
                </c:pt>
                <c:pt idx="14034">
                  <c:v>0.1031</c:v>
                </c:pt>
                <c:pt idx="14035">
                  <c:v>0.16669999999999999</c:v>
                </c:pt>
                <c:pt idx="14036">
                  <c:v>1.24E-2</c:v>
                </c:pt>
                <c:pt idx="14037">
                  <c:v>0.16669999999999999</c:v>
                </c:pt>
                <c:pt idx="14038">
                  <c:v>0.1082</c:v>
                </c:pt>
                <c:pt idx="14039">
                  <c:v>0.16669999999999999</c:v>
                </c:pt>
                <c:pt idx="14040">
                  <c:v>0.16669999999999999</c:v>
                </c:pt>
                <c:pt idx="14041">
                  <c:v>8.2500000000000004E-2</c:v>
                </c:pt>
                <c:pt idx="14042">
                  <c:v>0.16669999999999999</c:v>
                </c:pt>
                <c:pt idx="14043">
                  <c:v>0.16669999999999999</c:v>
                </c:pt>
                <c:pt idx="14044">
                  <c:v>0.16669999999999999</c:v>
                </c:pt>
                <c:pt idx="14045">
                  <c:v>5.67E-2</c:v>
                </c:pt>
                <c:pt idx="14046">
                  <c:v>1.24E-2</c:v>
                </c:pt>
                <c:pt idx="14047">
                  <c:v>8.0399999999999999E-2</c:v>
                </c:pt>
                <c:pt idx="14048">
                  <c:v>0.16669999999999999</c:v>
                </c:pt>
                <c:pt idx="14049">
                  <c:v>6.6000000000000003E-2</c:v>
                </c:pt>
                <c:pt idx="14050">
                  <c:v>0.16669999999999999</c:v>
                </c:pt>
                <c:pt idx="14051">
                  <c:v>0.16669999999999999</c:v>
                </c:pt>
                <c:pt idx="14052">
                  <c:v>0.16669999999999999</c:v>
                </c:pt>
                <c:pt idx="14053">
                  <c:v>0.14849999999999999</c:v>
                </c:pt>
                <c:pt idx="14054">
                  <c:v>0.16669999999999999</c:v>
                </c:pt>
                <c:pt idx="14055">
                  <c:v>0.14849999999999999</c:v>
                </c:pt>
                <c:pt idx="14056">
                  <c:v>9.0700000000000003E-2</c:v>
                </c:pt>
                <c:pt idx="14057">
                  <c:v>0.16669999999999999</c:v>
                </c:pt>
                <c:pt idx="14058">
                  <c:v>0.16669999999999999</c:v>
                </c:pt>
                <c:pt idx="14059">
                  <c:v>9.4799999999999995E-2</c:v>
                </c:pt>
                <c:pt idx="14060">
                  <c:v>0.21340000000000001</c:v>
                </c:pt>
                <c:pt idx="14061">
                  <c:v>0.16669999999999999</c:v>
                </c:pt>
                <c:pt idx="14062">
                  <c:v>0.16669999999999999</c:v>
                </c:pt>
                <c:pt idx="14063">
                  <c:v>0.1216</c:v>
                </c:pt>
                <c:pt idx="14064">
                  <c:v>0.16669999999999999</c:v>
                </c:pt>
                <c:pt idx="14065">
                  <c:v>0.16669999999999999</c:v>
                </c:pt>
                <c:pt idx="14066">
                  <c:v>0.16669999999999999</c:v>
                </c:pt>
                <c:pt idx="14067">
                  <c:v>0.16669999999999999</c:v>
                </c:pt>
                <c:pt idx="14068">
                  <c:v>0.16669999999999999</c:v>
                </c:pt>
                <c:pt idx="14069">
                  <c:v>0.16669999999999999</c:v>
                </c:pt>
                <c:pt idx="14070">
                  <c:v>0.16669999999999999</c:v>
                </c:pt>
                <c:pt idx="14071">
                  <c:v>0.13439999999999999</c:v>
                </c:pt>
                <c:pt idx="14072">
                  <c:v>9.8299999999999998E-2</c:v>
                </c:pt>
                <c:pt idx="14073">
                  <c:v>7.22E-2</c:v>
                </c:pt>
                <c:pt idx="14074">
                  <c:v>0.1031</c:v>
                </c:pt>
                <c:pt idx="14075">
                  <c:v>5.67E-2</c:v>
                </c:pt>
                <c:pt idx="14076">
                  <c:v>0.1938</c:v>
                </c:pt>
                <c:pt idx="14077">
                  <c:v>0.16669999999999999</c:v>
                </c:pt>
                <c:pt idx="14078">
                  <c:v>0.16669999999999999</c:v>
                </c:pt>
                <c:pt idx="14079">
                  <c:v>8.2500000000000004E-2</c:v>
                </c:pt>
                <c:pt idx="14080">
                  <c:v>2.47E-2</c:v>
                </c:pt>
                <c:pt idx="14081">
                  <c:v>0.16669999999999999</c:v>
                </c:pt>
                <c:pt idx="14082">
                  <c:v>0.16669999999999999</c:v>
                </c:pt>
                <c:pt idx="14083">
                  <c:v>7.22E-2</c:v>
                </c:pt>
                <c:pt idx="14084">
                  <c:v>0.16669999999999999</c:v>
                </c:pt>
                <c:pt idx="14085">
                  <c:v>1.8599999999999998E-2</c:v>
                </c:pt>
                <c:pt idx="14086">
                  <c:v>0.18559999999999999</c:v>
                </c:pt>
                <c:pt idx="14087">
                  <c:v>3.3000000000000002E-2</c:v>
                </c:pt>
                <c:pt idx="14088">
                  <c:v>1.8599999999999998E-2</c:v>
                </c:pt>
                <c:pt idx="14089">
                  <c:v>0.1237</c:v>
                </c:pt>
                <c:pt idx="14090">
                  <c:v>0.16669999999999999</c:v>
                </c:pt>
                <c:pt idx="14091">
                  <c:v>0.16669999999999999</c:v>
                </c:pt>
                <c:pt idx="14092">
                  <c:v>3.61E-2</c:v>
                </c:pt>
                <c:pt idx="14093">
                  <c:v>0.16669999999999999</c:v>
                </c:pt>
                <c:pt idx="14094">
                  <c:v>0.16669999999999999</c:v>
                </c:pt>
                <c:pt idx="14095">
                  <c:v>0.58660000000000001</c:v>
                </c:pt>
                <c:pt idx="14096">
                  <c:v>0.16669999999999999</c:v>
                </c:pt>
                <c:pt idx="14097">
                  <c:v>0.2077</c:v>
                </c:pt>
                <c:pt idx="14098">
                  <c:v>0.16669999999999999</c:v>
                </c:pt>
                <c:pt idx="14099">
                  <c:v>0.1077</c:v>
                </c:pt>
                <c:pt idx="14100">
                  <c:v>0.16669999999999999</c:v>
                </c:pt>
                <c:pt idx="14101">
                  <c:v>0.16669999999999999</c:v>
                </c:pt>
                <c:pt idx="14102">
                  <c:v>0.16669999999999999</c:v>
                </c:pt>
                <c:pt idx="14103">
                  <c:v>0.16669999999999999</c:v>
                </c:pt>
                <c:pt idx="14104">
                  <c:v>0.16669999999999999</c:v>
                </c:pt>
                <c:pt idx="14105">
                  <c:v>0.16669999999999999</c:v>
                </c:pt>
                <c:pt idx="14106">
                  <c:v>7.0099999999999996E-2</c:v>
                </c:pt>
                <c:pt idx="14107">
                  <c:v>0.16669999999999999</c:v>
                </c:pt>
                <c:pt idx="14108">
                  <c:v>0.16669999999999999</c:v>
                </c:pt>
                <c:pt idx="14109">
                  <c:v>0.16669999999999999</c:v>
                </c:pt>
                <c:pt idx="14110">
                  <c:v>9.2799999999999994E-2</c:v>
                </c:pt>
                <c:pt idx="14111">
                  <c:v>0.16669999999999999</c:v>
                </c:pt>
                <c:pt idx="14112">
                  <c:v>0.24740000000000001</c:v>
                </c:pt>
                <c:pt idx="14113">
                  <c:v>0.14910000000000001</c:v>
                </c:pt>
                <c:pt idx="14114">
                  <c:v>2.2200000000000001E-2</c:v>
                </c:pt>
                <c:pt idx="14115">
                  <c:v>0.1021</c:v>
                </c:pt>
                <c:pt idx="14116">
                  <c:v>0.1031</c:v>
                </c:pt>
                <c:pt idx="14117">
                  <c:v>0.24229999999999999</c:v>
                </c:pt>
                <c:pt idx="14118">
                  <c:v>0.16669999999999999</c:v>
                </c:pt>
                <c:pt idx="14119">
                  <c:v>0.1103</c:v>
                </c:pt>
                <c:pt idx="14120">
                  <c:v>0.16669999999999999</c:v>
                </c:pt>
                <c:pt idx="14121">
                  <c:v>0.16669999999999999</c:v>
                </c:pt>
                <c:pt idx="14122">
                  <c:v>0.16189999999999999</c:v>
                </c:pt>
                <c:pt idx="14123">
                  <c:v>0.16669999999999999</c:v>
                </c:pt>
                <c:pt idx="14124">
                  <c:v>0.16669999999999999</c:v>
                </c:pt>
                <c:pt idx="14125">
                  <c:v>3.3000000000000002E-2</c:v>
                </c:pt>
                <c:pt idx="14126">
                  <c:v>0.16669999999999999</c:v>
                </c:pt>
                <c:pt idx="14127">
                  <c:v>8.7099999999999997E-2</c:v>
                </c:pt>
                <c:pt idx="14128">
                  <c:v>0.16669999999999999</c:v>
                </c:pt>
                <c:pt idx="14129">
                  <c:v>0.16669999999999999</c:v>
                </c:pt>
                <c:pt idx="14130">
                  <c:v>0.2969</c:v>
                </c:pt>
                <c:pt idx="14131">
                  <c:v>0.16669999999999999</c:v>
                </c:pt>
                <c:pt idx="14132">
                  <c:v>0.11600000000000001</c:v>
                </c:pt>
                <c:pt idx="14133">
                  <c:v>0.16669999999999999</c:v>
                </c:pt>
                <c:pt idx="14134">
                  <c:v>0.76800000000000002</c:v>
                </c:pt>
                <c:pt idx="14135">
                  <c:v>0.33400000000000002</c:v>
                </c:pt>
                <c:pt idx="14136">
                  <c:v>0.16669999999999999</c:v>
                </c:pt>
                <c:pt idx="14137">
                  <c:v>8.2000000000000007E-3</c:v>
                </c:pt>
                <c:pt idx="14138">
                  <c:v>4.7100000000000003E-2</c:v>
                </c:pt>
                <c:pt idx="14139">
                  <c:v>7.4800000000000005E-2</c:v>
                </c:pt>
                <c:pt idx="14140">
                  <c:v>0.16669999999999999</c:v>
                </c:pt>
                <c:pt idx="14141">
                  <c:v>0.16669999999999999</c:v>
                </c:pt>
                <c:pt idx="14142">
                  <c:v>0.36799999999999999</c:v>
                </c:pt>
                <c:pt idx="14143">
                  <c:v>1</c:v>
                </c:pt>
                <c:pt idx="14144">
                  <c:v>0.1031</c:v>
                </c:pt>
                <c:pt idx="14145">
                  <c:v>0.14430000000000001</c:v>
                </c:pt>
                <c:pt idx="14146">
                  <c:v>8.8700000000000001E-2</c:v>
                </c:pt>
                <c:pt idx="14147">
                  <c:v>0.16669999999999999</c:v>
                </c:pt>
                <c:pt idx="14148">
                  <c:v>0.16669999999999999</c:v>
                </c:pt>
                <c:pt idx="14149">
                  <c:v>0.16669999999999999</c:v>
                </c:pt>
                <c:pt idx="14150">
                  <c:v>0.26079999999999998</c:v>
                </c:pt>
                <c:pt idx="14151">
                  <c:v>0.16669999999999999</c:v>
                </c:pt>
                <c:pt idx="14152">
                  <c:v>0.16669999999999999</c:v>
                </c:pt>
                <c:pt idx="14153">
                  <c:v>0.27529999999999999</c:v>
                </c:pt>
                <c:pt idx="14154">
                  <c:v>0.1237</c:v>
                </c:pt>
                <c:pt idx="14155">
                  <c:v>3.3000000000000002E-2</c:v>
                </c:pt>
                <c:pt idx="14156">
                  <c:v>0.16669999999999999</c:v>
                </c:pt>
                <c:pt idx="14157">
                  <c:v>0.16669999999999999</c:v>
                </c:pt>
                <c:pt idx="14158">
                  <c:v>1.6500000000000001E-2</c:v>
                </c:pt>
                <c:pt idx="14159">
                  <c:v>0.16669999999999999</c:v>
                </c:pt>
                <c:pt idx="14160">
                  <c:v>0.16669999999999999</c:v>
                </c:pt>
                <c:pt idx="14161">
                  <c:v>6.1899999999999997E-2</c:v>
                </c:pt>
                <c:pt idx="14162">
                  <c:v>0.1113</c:v>
                </c:pt>
                <c:pt idx="14163">
                  <c:v>0.16669999999999999</c:v>
                </c:pt>
                <c:pt idx="14164">
                  <c:v>0.16669999999999999</c:v>
                </c:pt>
                <c:pt idx="14165">
                  <c:v>0.16669999999999999</c:v>
                </c:pt>
                <c:pt idx="14166">
                  <c:v>0.16669999999999999</c:v>
                </c:pt>
                <c:pt idx="14167">
                  <c:v>4.02E-2</c:v>
                </c:pt>
                <c:pt idx="14168">
                  <c:v>0.16669999999999999</c:v>
                </c:pt>
                <c:pt idx="14169">
                  <c:v>0.16669999999999999</c:v>
                </c:pt>
                <c:pt idx="14170">
                  <c:v>9.9000000000000005E-2</c:v>
                </c:pt>
                <c:pt idx="14171">
                  <c:v>7.6300000000000007E-2</c:v>
                </c:pt>
                <c:pt idx="14172">
                  <c:v>6.5500000000000003E-2</c:v>
                </c:pt>
                <c:pt idx="14173">
                  <c:v>0.21440000000000001</c:v>
                </c:pt>
                <c:pt idx="14174">
                  <c:v>0.16669999999999999</c:v>
                </c:pt>
                <c:pt idx="14175">
                  <c:v>6.7000000000000004E-2</c:v>
                </c:pt>
                <c:pt idx="14176">
                  <c:v>7.9399999999999998E-2</c:v>
                </c:pt>
                <c:pt idx="14177">
                  <c:v>0.16669999999999999</c:v>
                </c:pt>
                <c:pt idx="14178">
                  <c:v>0.16669999999999999</c:v>
                </c:pt>
                <c:pt idx="14179">
                  <c:v>8.2000000000000007E-3</c:v>
                </c:pt>
                <c:pt idx="14180">
                  <c:v>6.1899999999999997E-2</c:v>
                </c:pt>
                <c:pt idx="14181">
                  <c:v>0.32990000000000003</c:v>
                </c:pt>
                <c:pt idx="14182">
                  <c:v>7.4200000000000002E-2</c:v>
                </c:pt>
                <c:pt idx="14183">
                  <c:v>0.1351</c:v>
                </c:pt>
                <c:pt idx="14184">
                  <c:v>0.16669999999999999</c:v>
                </c:pt>
                <c:pt idx="14185">
                  <c:v>0.16669999999999999</c:v>
                </c:pt>
                <c:pt idx="14186">
                  <c:v>1.24E-2</c:v>
                </c:pt>
                <c:pt idx="14187">
                  <c:v>0.16669999999999999</c:v>
                </c:pt>
                <c:pt idx="14188">
                  <c:v>7.7299999999999994E-2</c:v>
                </c:pt>
                <c:pt idx="14189">
                  <c:v>0.16669999999999999</c:v>
                </c:pt>
                <c:pt idx="14190">
                  <c:v>0.16669999999999999</c:v>
                </c:pt>
                <c:pt idx="14191">
                  <c:v>0.16669999999999999</c:v>
                </c:pt>
                <c:pt idx="14192">
                  <c:v>0.14019999999999999</c:v>
                </c:pt>
                <c:pt idx="14193">
                  <c:v>0.16669999999999999</c:v>
                </c:pt>
                <c:pt idx="14194">
                  <c:v>7.22E-2</c:v>
                </c:pt>
                <c:pt idx="14195">
                  <c:v>8.2500000000000004E-2</c:v>
                </c:pt>
                <c:pt idx="14196">
                  <c:v>0.16669999999999999</c:v>
                </c:pt>
                <c:pt idx="14197">
                  <c:v>0.16669999999999999</c:v>
                </c:pt>
                <c:pt idx="14198">
                  <c:v>3.5099999999999999E-2</c:v>
                </c:pt>
                <c:pt idx="14199">
                  <c:v>0.16669999999999999</c:v>
                </c:pt>
                <c:pt idx="14200">
                  <c:v>0.14019999999999999</c:v>
                </c:pt>
                <c:pt idx="14201">
                  <c:v>0.16669999999999999</c:v>
                </c:pt>
                <c:pt idx="14202">
                  <c:v>0.16669999999999999</c:v>
                </c:pt>
                <c:pt idx="14203">
                  <c:v>0.18559999999999999</c:v>
                </c:pt>
                <c:pt idx="14204">
                  <c:v>6.2899999999999998E-2</c:v>
                </c:pt>
                <c:pt idx="14205">
                  <c:v>0.16669999999999999</c:v>
                </c:pt>
                <c:pt idx="14206">
                  <c:v>0.16669999999999999</c:v>
                </c:pt>
                <c:pt idx="14207">
                  <c:v>4.8500000000000001E-2</c:v>
                </c:pt>
                <c:pt idx="14208">
                  <c:v>0.16669999999999999</c:v>
                </c:pt>
                <c:pt idx="14209">
                  <c:v>8.2500000000000004E-2</c:v>
                </c:pt>
                <c:pt idx="14210">
                  <c:v>0.16669999999999999</c:v>
                </c:pt>
                <c:pt idx="14211">
                  <c:v>0.39589999999999997</c:v>
                </c:pt>
                <c:pt idx="14212">
                  <c:v>0.16669999999999999</c:v>
                </c:pt>
                <c:pt idx="14213">
                  <c:v>8.14E-2</c:v>
                </c:pt>
                <c:pt idx="14214">
                  <c:v>7.7299999999999994E-2</c:v>
                </c:pt>
                <c:pt idx="14215">
                  <c:v>1.24E-2</c:v>
                </c:pt>
                <c:pt idx="14216">
                  <c:v>6.4899999999999999E-2</c:v>
                </c:pt>
                <c:pt idx="14217">
                  <c:v>0.16669999999999999</c:v>
                </c:pt>
                <c:pt idx="14218">
                  <c:v>0.16669999999999999</c:v>
                </c:pt>
                <c:pt idx="14219">
                  <c:v>2.7799999999999998E-2</c:v>
                </c:pt>
                <c:pt idx="14220">
                  <c:v>0.16669999999999999</c:v>
                </c:pt>
                <c:pt idx="14221">
                  <c:v>0.16669999999999999</c:v>
                </c:pt>
                <c:pt idx="14222">
                  <c:v>0.16669999999999999</c:v>
                </c:pt>
                <c:pt idx="14223">
                  <c:v>0.16669999999999999</c:v>
                </c:pt>
                <c:pt idx="14224">
                  <c:v>0.16669999999999999</c:v>
                </c:pt>
                <c:pt idx="14225">
                  <c:v>0.16669999999999999</c:v>
                </c:pt>
                <c:pt idx="14226">
                  <c:v>8.2500000000000004E-2</c:v>
                </c:pt>
                <c:pt idx="14227">
                  <c:v>4.4299999999999999E-2</c:v>
                </c:pt>
                <c:pt idx="14228">
                  <c:v>0.16669999999999999</c:v>
                </c:pt>
                <c:pt idx="14229">
                  <c:v>0.16669999999999999</c:v>
                </c:pt>
                <c:pt idx="14230">
                  <c:v>6.6000000000000003E-2</c:v>
                </c:pt>
                <c:pt idx="14231">
                  <c:v>0.2722</c:v>
                </c:pt>
                <c:pt idx="14232">
                  <c:v>4.1200000000000001E-2</c:v>
                </c:pt>
                <c:pt idx="14233">
                  <c:v>0.16669999999999999</c:v>
                </c:pt>
                <c:pt idx="14234">
                  <c:v>0.16669999999999999</c:v>
                </c:pt>
                <c:pt idx="14235">
                  <c:v>7.4200000000000002E-2</c:v>
                </c:pt>
                <c:pt idx="14236">
                  <c:v>8.2500000000000004E-2</c:v>
                </c:pt>
                <c:pt idx="14237">
                  <c:v>0.16189999999999999</c:v>
                </c:pt>
                <c:pt idx="14238">
                  <c:v>0.16669999999999999</c:v>
                </c:pt>
                <c:pt idx="14239">
                  <c:v>0.1278</c:v>
                </c:pt>
                <c:pt idx="14240">
                  <c:v>0.27010000000000001</c:v>
                </c:pt>
                <c:pt idx="14241">
                  <c:v>0.41959999999999997</c:v>
                </c:pt>
                <c:pt idx="14242">
                  <c:v>0.16669999999999999</c:v>
                </c:pt>
                <c:pt idx="14243">
                  <c:v>0.16669999999999999</c:v>
                </c:pt>
                <c:pt idx="14244">
                  <c:v>0.16669999999999999</c:v>
                </c:pt>
                <c:pt idx="14245">
                  <c:v>0.16669999999999999</c:v>
                </c:pt>
                <c:pt idx="14246">
                  <c:v>0.17530000000000001</c:v>
                </c:pt>
                <c:pt idx="14247">
                  <c:v>0.16669999999999999</c:v>
                </c:pt>
                <c:pt idx="14248">
                  <c:v>8.6599999999999996E-2</c:v>
                </c:pt>
                <c:pt idx="14249">
                  <c:v>0.16669999999999999</c:v>
                </c:pt>
                <c:pt idx="14250">
                  <c:v>0.16669999999999999</c:v>
                </c:pt>
                <c:pt idx="14251">
                  <c:v>9.7900000000000001E-2</c:v>
                </c:pt>
                <c:pt idx="14252">
                  <c:v>0.16669999999999999</c:v>
                </c:pt>
                <c:pt idx="14253">
                  <c:v>0.17269999999999999</c:v>
                </c:pt>
                <c:pt idx="14254">
                  <c:v>0.14430000000000001</c:v>
                </c:pt>
                <c:pt idx="14255">
                  <c:v>0.22159999999999999</c:v>
                </c:pt>
                <c:pt idx="14256">
                  <c:v>0.1072</c:v>
                </c:pt>
                <c:pt idx="14257">
                  <c:v>0.4546</c:v>
                </c:pt>
                <c:pt idx="14258">
                  <c:v>8.2500000000000004E-2</c:v>
                </c:pt>
                <c:pt idx="14259">
                  <c:v>4.0800000000000003E-2</c:v>
                </c:pt>
                <c:pt idx="14260">
                  <c:v>0.16669999999999999</c:v>
                </c:pt>
                <c:pt idx="14261">
                  <c:v>3.7100000000000001E-2</c:v>
                </c:pt>
                <c:pt idx="14262">
                  <c:v>4.5400000000000003E-2</c:v>
                </c:pt>
                <c:pt idx="14263">
                  <c:v>0.16669999999999999</c:v>
                </c:pt>
                <c:pt idx="14264">
                  <c:v>9.2799999999999994E-2</c:v>
                </c:pt>
                <c:pt idx="14265">
                  <c:v>6.1899999999999997E-2</c:v>
                </c:pt>
                <c:pt idx="14266">
                  <c:v>0.41339999999999999</c:v>
                </c:pt>
                <c:pt idx="14267">
                  <c:v>9.2799999999999994E-2</c:v>
                </c:pt>
                <c:pt idx="14268">
                  <c:v>0.1588</c:v>
                </c:pt>
                <c:pt idx="14269">
                  <c:v>0.16289999999999999</c:v>
                </c:pt>
                <c:pt idx="14270">
                  <c:v>0.16669999999999999</c:v>
                </c:pt>
                <c:pt idx="14271">
                  <c:v>0.16669999999999999</c:v>
                </c:pt>
                <c:pt idx="14272">
                  <c:v>0.22270000000000001</c:v>
                </c:pt>
                <c:pt idx="14273">
                  <c:v>0.16669999999999999</c:v>
                </c:pt>
                <c:pt idx="14274">
                  <c:v>0.16669999999999999</c:v>
                </c:pt>
                <c:pt idx="14275">
                  <c:v>2.7799999999999998E-2</c:v>
                </c:pt>
                <c:pt idx="14276">
                  <c:v>8.2500000000000004E-2</c:v>
                </c:pt>
                <c:pt idx="14277">
                  <c:v>6.7000000000000004E-2</c:v>
                </c:pt>
                <c:pt idx="14278">
                  <c:v>7.4200000000000002E-2</c:v>
                </c:pt>
                <c:pt idx="14279">
                  <c:v>0.16669999999999999</c:v>
                </c:pt>
                <c:pt idx="14280">
                  <c:v>0.1113</c:v>
                </c:pt>
                <c:pt idx="14281">
                  <c:v>0.16669999999999999</c:v>
                </c:pt>
                <c:pt idx="14282">
                  <c:v>0.16669999999999999</c:v>
                </c:pt>
                <c:pt idx="14283">
                  <c:v>0.41749999999999998</c:v>
                </c:pt>
                <c:pt idx="14284">
                  <c:v>0.16669999999999999</c:v>
                </c:pt>
                <c:pt idx="14285">
                  <c:v>0.16669999999999999</c:v>
                </c:pt>
                <c:pt idx="14286">
                  <c:v>0.1845</c:v>
                </c:pt>
                <c:pt idx="14287">
                  <c:v>8.4500000000000006E-2</c:v>
                </c:pt>
                <c:pt idx="14288">
                  <c:v>0.41860000000000003</c:v>
                </c:pt>
                <c:pt idx="14289">
                  <c:v>0.1124</c:v>
                </c:pt>
                <c:pt idx="14290">
                  <c:v>0.16669999999999999</c:v>
                </c:pt>
                <c:pt idx="14291">
                  <c:v>0.16669999999999999</c:v>
                </c:pt>
                <c:pt idx="14292">
                  <c:v>8.2500000000000004E-2</c:v>
                </c:pt>
                <c:pt idx="14293">
                  <c:v>0.66190000000000004</c:v>
                </c:pt>
                <c:pt idx="14294">
                  <c:v>1.6500000000000001E-2</c:v>
                </c:pt>
                <c:pt idx="14295">
                  <c:v>9.2799999999999994E-2</c:v>
                </c:pt>
                <c:pt idx="14296">
                  <c:v>0.16669999999999999</c:v>
                </c:pt>
                <c:pt idx="14297">
                  <c:v>0.16669999999999999</c:v>
                </c:pt>
                <c:pt idx="14298">
                  <c:v>0.16669999999999999</c:v>
                </c:pt>
                <c:pt idx="14299">
                  <c:v>0.16669999999999999</c:v>
                </c:pt>
                <c:pt idx="14300">
                  <c:v>0.16669999999999999</c:v>
                </c:pt>
                <c:pt idx="14301">
                  <c:v>0.17530000000000001</c:v>
                </c:pt>
                <c:pt idx="14302">
                  <c:v>9.2799999999999994E-2</c:v>
                </c:pt>
                <c:pt idx="14303">
                  <c:v>6.9099999999999995E-2</c:v>
                </c:pt>
                <c:pt idx="14304">
                  <c:v>1.24E-2</c:v>
                </c:pt>
                <c:pt idx="14305">
                  <c:v>5.1499999999999997E-2</c:v>
                </c:pt>
                <c:pt idx="14306">
                  <c:v>0.20619999999999999</c:v>
                </c:pt>
                <c:pt idx="14307">
                  <c:v>0.16669999999999999</c:v>
                </c:pt>
                <c:pt idx="14308">
                  <c:v>0.15459999999999999</c:v>
                </c:pt>
                <c:pt idx="14309">
                  <c:v>6.1899999999999997E-2</c:v>
                </c:pt>
                <c:pt idx="14310">
                  <c:v>0.16669999999999999</c:v>
                </c:pt>
                <c:pt idx="14311">
                  <c:v>0.16669999999999999</c:v>
                </c:pt>
                <c:pt idx="14312">
                  <c:v>0.16669999999999999</c:v>
                </c:pt>
                <c:pt idx="14313">
                  <c:v>0.16669999999999999</c:v>
                </c:pt>
                <c:pt idx="14314">
                  <c:v>0.16669999999999999</c:v>
                </c:pt>
                <c:pt idx="14315">
                  <c:v>8.2000000000000007E-3</c:v>
                </c:pt>
                <c:pt idx="14316">
                  <c:v>0.16669999999999999</c:v>
                </c:pt>
                <c:pt idx="14317">
                  <c:v>0.16669999999999999</c:v>
                </c:pt>
                <c:pt idx="14318">
                  <c:v>0.16669999999999999</c:v>
                </c:pt>
                <c:pt idx="14319">
                  <c:v>4.3299999999999998E-2</c:v>
                </c:pt>
                <c:pt idx="14320">
                  <c:v>0.16669999999999999</c:v>
                </c:pt>
                <c:pt idx="14321">
                  <c:v>0.2969</c:v>
                </c:pt>
                <c:pt idx="14322">
                  <c:v>0.16669999999999999</c:v>
                </c:pt>
                <c:pt idx="14323">
                  <c:v>0.16669999999999999</c:v>
                </c:pt>
                <c:pt idx="14324">
                  <c:v>0.16669999999999999</c:v>
                </c:pt>
                <c:pt idx="14325">
                  <c:v>0.18140000000000001</c:v>
                </c:pt>
                <c:pt idx="14326">
                  <c:v>0.16669999999999999</c:v>
                </c:pt>
                <c:pt idx="14327">
                  <c:v>0.16669999999999999</c:v>
                </c:pt>
                <c:pt idx="14328">
                  <c:v>1.6500000000000001E-2</c:v>
                </c:pt>
                <c:pt idx="14329">
                  <c:v>1.8599999999999998E-2</c:v>
                </c:pt>
                <c:pt idx="14330">
                  <c:v>0.16669999999999999</c:v>
                </c:pt>
                <c:pt idx="14331">
                  <c:v>0.16669999999999999</c:v>
                </c:pt>
                <c:pt idx="14332">
                  <c:v>0.49590000000000001</c:v>
                </c:pt>
                <c:pt idx="14333">
                  <c:v>6.13E-2</c:v>
                </c:pt>
                <c:pt idx="14334">
                  <c:v>0.16669999999999999</c:v>
                </c:pt>
                <c:pt idx="14335">
                  <c:v>0.1206</c:v>
                </c:pt>
                <c:pt idx="14336">
                  <c:v>6.9099999999999995E-2</c:v>
                </c:pt>
                <c:pt idx="14337">
                  <c:v>0.16669999999999999</c:v>
                </c:pt>
                <c:pt idx="14338">
                  <c:v>0.16669999999999999</c:v>
                </c:pt>
                <c:pt idx="14339">
                  <c:v>5.7700000000000001E-2</c:v>
                </c:pt>
                <c:pt idx="14340">
                  <c:v>2.7799999999999998E-2</c:v>
                </c:pt>
                <c:pt idx="14341">
                  <c:v>9.2799999999999994E-2</c:v>
                </c:pt>
                <c:pt idx="14342">
                  <c:v>0.16669999999999999</c:v>
                </c:pt>
                <c:pt idx="14343">
                  <c:v>5.7700000000000001E-2</c:v>
                </c:pt>
                <c:pt idx="14344">
                  <c:v>0.16669999999999999</c:v>
                </c:pt>
                <c:pt idx="14345">
                  <c:v>0.16669999999999999</c:v>
                </c:pt>
                <c:pt idx="14346">
                  <c:v>0.16669999999999999</c:v>
                </c:pt>
                <c:pt idx="14347">
                  <c:v>0.12989999999999999</c:v>
                </c:pt>
                <c:pt idx="14348">
                  <c:v>0.11119999999999999</c:v>
                </c:pt>
                <c:pt idx="14349">
                  <c:v>0.33090000000000003</c:v>
                </c:pt>
                <c:pt idx="14350">
                  <c:v>0.1052</c:v>
                </c:pt>
                <c:pt idx="14351">
                  <c:v>6.1899999999999997E-2</c:v>
                </c:pt>
                <c:pt idx="14352">
                  <c:v>0.16669999999999999</c:v>
                </c:pt>
                <c:pt idx="14353">
                  <c:v>0.16669999999999999</c:v>
                </c:pt>
                <c:pt idx="14354">
                  <c:v>0.16669999999999999</c:v>
                </c:pt>
                <c:pt idx="14355">
                  <c:v>1.24E-2</c:v>
                </c:pt>
                <c:pt idx="14356">
                  <c:v>0.16669999999999999</c:v>
                </c:pt>
                <c:pt idx="14357">
                  <c:v>1.03E-2</c:v>
                </c:pt>
                <c:pt idx="14358">
                  <c:v>7.22E-2</c:v>
                </c:pt>
                <c:pt idx="14359">
                  <c:v>0.1038</c:v>
                </c:pt>
                <c:pt idx="14360">
                  <c:v>0.16669999999999999</c:v>
                </c:pt>
                <c:pt idx="14361">
                  <c:v>0.16669999999999999</c:v>
                </c:pt>
                <c:pt idx="14362">
                  <c:v>0.16669999999999999</c:v>
                </c:pt>
                <c:pt idx="14363">
                  <c:v>8.14E-2</c:v>
                </c:pt>
                <c:pt idx="14364">
                  <c:v>0.3402</c:v>
                </c:pt>
                <c:pt idx="14365">
                  <c:v>7.1499999999999994E-2</c:v>
                </c:pt>
                <c:pt idx="14366">
                  <c:v>9.3799999999999994E-2</c:v>
                </c:pt>
                <c:pt idx="14367">
                  <c:v>0.44119999999999998</c:v>
                </c:pt>
                <c:pt idx="14368">
                  <c:v>0.16669999999999999</c:v>
                </c:pt>
                <c:pt idx="14369">
                  <c:v>0.18970000000000001</c:v>
                </c:pt>
                <c:pt idx="14370">
                  <c:v>0.16700000000000001</c:v>
                </c:pt>
                <c:pt idx="14371">
                  <c:v>0.16669999999999999</c:v>
                </c:pt>
                <c:pt idx="14372">
                  <c:v>3.09E-2</c:v>
                </c:pt>
                <c:pt idx="14373">
                  <c:v>0.16669999999999999</c:v>
                </c:pt>
                <c:pt idx="14374">
                  <c:v>0.16669999999999999</c:v>
                </c:pt>
                <c:pt idx="14375">
                  <c:v>0.16669999999999999</c:v>
                </c:pt>
                <c:pt idx="14376">
                  <c:v>0.16669999999999999</c:v>
                </c:pt>
                <c:pt idx="14377">
                  <c:v>0.16669999999999999</c:v>
                </c:pt>
                <c:pt idx="14378">
                  <c:v>0.16669999999999999</c:v>
                </c:pt>
                <c:pt idx="14379">
                  <c:v>0.1474</c:v>
                </c:pt>
                <c:pt idx="14380">
                  <c:v>6.6000000000000003E-2</c:v>
                </c:pt>
                <c:pt idx="14381">
                  <c:v>9.2799999999999994E-2</c:v>
                </c:pt>
                <c:pt idx="14382">
                  <c:v>0.16669999999999999</c:v>
                </c:pt>
                <c:pt idx="14383">
                  <c:v>0.1021</c:v>
                </c:pt>
                <c:pt idx="14384">
                  <c:v>2.2700000000000001E-2</c:v>
                </c:pt>
                <c:pt idx="14385">
                  <c:v>4.02E-2</c:v>
                </c:pt>
                <c:pt idx="14386">
                  <c:v>1.24E-2</c:v>
                </c:pt>
                <c:pt idx="14387">
                  <c:v>0.16669999999999999</c:v>
                </c:pt>
                <c:pt idx="14388">
                  <c:v>0.16669999999999999</c:v>
                </c:pt>
                <c:pt idx="14389">
                  <c:v>9.7900000000000001E-2</c:v>
                </c:pt>
                <c:pt idx="14390">
                  <c:v>0.1381</c:v>
                </c:pt>
                <c:pt idx="14391">
                  <c:v>4.6399999999999997E-2</c:v>
                </c:pt>
                <c:pt idx="14392">
                  <c:v>8.14E-2</c:v>
                </c:pt>
                <c:pt idx="14393">
                  <c:v>0.16669999999999999</c:v>
                </c:pt>
                <c:pt idx="14394">
                  <c:v>0.16669999999999999</c:v>
                </c:pt>
                <c:pt idx="14395">
                  <c:v>0.1794</c:v>
                </c:pt>
                <c:pt idx="14396">
                  <c:v>0.16669999999999999</c:v>
                </c:pt>
                <c:pt idx="14397">
                  <c:v>8.2500000000000004E-2</c:v>
                </c:pt>
                <c:pt idx="14398">
                  <c:v>0.1082</c:v>
                </c:pt>
                <c:pt idx="14399">
                  <c:v>0.16669999999999999</c:v>
                </c:pt>
                <c:pt idx="14400">
                  <c:v>0.16669999999999999</c:v>
                </c:pt>
                <c:pt idx="14401">
                  <c:v>0.16669999999999999</c:v>
                </c:pt>
                <c:pt idx="14402">
                  <c:v>0.16669999999999999</c:v>
                </c:pt>
                <c:pt idx="14403">
                  <c:v>0.25979999999999998</c:v>
                </c:pt>
                <c:pt idx="14404">
                  <c:v>9.2799999999999994E-2</c:v>
                </c:pt>
                <c:pt idx="14405">
                  <c:v>0.16669999999999999</c:v>
                </c:pt>
                <c:pt idx="14406">
                  <c:v>0.2175</c:v>
                </c:pt>
                <c:pt idx="14407">
                  <c:v>9.9000000000000005E-2</c:v>
                </c:pt>
                <c:pt idx="14408">
                  <c:v>0.25569999999999998</c:v>
                </c:pt>
                <c:pt idx="14409">
                  <c:v>0.2969</c:v>
                </c:pt>
                <c:pt idx="14410">
                  <c:v>0.16669999999999999</c:v>
                </c:pt>
                <c:pt idx="14411">
                  <c:v>0.14849999999999999</c:v>
                </c:pt>
                <c:pt idx="14412">
                  <c:v>7.4200000000000002E-2</c:v>
                </c:pt>
                <c:pt idx="14413">
                  <c:v>0.16669999999999999</c:v>
                </c:pt>
                <c:pt idx="14414">
                  <c:v>0.16669999999999999</c:v>
                </c:pt>
                <c:pt idx="14415">
                  <c:v>0.16669999999999999</c:v>
                </c:pt>
                <c:pt idx="14416">
                  <c:v>6.1899999999999997E-2</c:v>
                </c:pt>
                <c:pt idx="14417">
                  <c:v>0.14849999999999999</c:v>
                </c:pt>
                <c:pt idx="14418">
                  <c:v>0.16669999999999999</c:v>
                </c:pt>
                <c:pt idx="14419">
                  <c:v>0.16669999999999999</c:v>
                </c:pt>
                <c:pt idx="14420">
                  <c:v>0.16669999999999999</c:v>
                </c:pt>
                <c:pt idx="14421">
                  <c:v>2.9899999999999999E-2</c:v>
                </c:pt>
                <c:pt idx="14422">
                  <c:v>9.2799999999999994E-2</c:v>
                </c:pt>
                <c:pt idx="14423">
                  <c:v>0.16669999999999999</c:v>
                </c:pt>
                <c:pt idx="14424">
                  <c:v>0.16669999999999999</c:v>
                </c:pt>
                <c:pt idx="14425">
                  <c:v>0.16669999999999999</c:v>
                </c:pt>
                <c:pt idx="14426">
                  <c:v>0.16669999999999999</c:v>
                </c:pt>
                <c:pt idx="14427">
                  <c:v>0.16669999999999999</c:v>
                </c:pt>
                <c:pt idx="14428">
                  <c:v>0.16669999999999999</c:v>
                </c:pt>
                <c:pt idx="14429">
                  <c:v>0.22270000000000001</c:v>
                </c:pt>
                <c:pt idx="14430">
                  <c:v>0.16669999999999999</c:v>
                </c:pt>
                <c:pt idx="14431">
                  <c:v>8.2500000000000004E-2</c:v>
                </c:pt>
                <c:pt idx="14432">
                  <c:v>0.16669999999999999</c:v>
                </c:pt>
                <c:pt idx="14433">
                  <c:v>6.9099999999999995E-2</c:v>
                </c:pt>
                <c:pt idx="14434">
                  <c:v>6.1899999999999997E-2</c:v>
                </c:pt>
                <c:pt idx="14435">
                  <c:v>0.16669999999999999</c:v>
                </c:pt>
                <c:pt idx="14436">
                  <c:v>0.16669999999999999</c:v>
                </c:pt>
                <c:pt idx="14437">
                  <c:v>0.16669999999999999</c:v>
                </c:pt>
                <c:pt idx="14438">
                  <c:v>0.16669999999999999</c:v>
                </c:pt>
                <c:pt idx="14439">
                  <c:v>0.16669999999999999</c:v>
                </c:pt>
                <c:pt idx="14440">
                  <c:v>0.26390000000000002</c:v>
                </c:pt>
                <c:pt idx="14441">
                  <c:v>0.16669999999999999</c:v>
                </c:pt>
                <c:pt idx="14442">
                  <c:v>7.4200000000000002E-2</c:v>
                </c:pt>
                <c:pt idx="14443">
                  <c:v>0.16669999999999999</c:v>
                </c:pt>
                <c:pt idx="14444">
                  <c:v>0.16669999999999999</c:v>
                </c:pt>
                <c:pt idx="14445">
                  <c:v>0.16669999999999999</c:v>
                </c:pt>
                <c:pt idx="14446">
                  <c:v>0.16669999999999999</c:v>
                </c:pt>
                <c:pt idx="14447">
                  <c:v>0.16669999999999999</c:v>
                </c:pt>
                <c:pt idx="14448">
                  <c:v>0.1113</c:v>
                </c:pt>
                <c:pt idx="14449">
                  <c:v>0.16669999999999999</c:v>
                </c:pt>
                <c:pt idx="14450">
                  <c:v>0.16669999999999999</c:v>
                </c:pt>
                <c:pt idx="14451">
                  <c:v>0.16669999999999999</c:v>
                </c:pt>
                <c:pt idx="14452">
                  <c:v>8.2500000000000004E-2</c:v>
                </c:pt>
                <c:pt idx="14453">
                  <c:v>0.16669999999999999</c:v>
                </c:pt>
                <c:pt idx="14454">
                  <c:v>6.1899999999999997E-2</c:v>
                </c:pt>
                <c:pt idx="14455">
                  <c:v>0.16669999999999999</c:v>
                </c:pt>
                <c:pt idx="14456">
                  <c:v>0.16669999999999999</c:v>
                </c:pt>
                <c:pt idx="14457">
                  <c:v>0.16669999999999999</c:v>
                </c:pt>
                <c:pt idx="14458">
                  <c:v>0.36699999999999999</c:v>
                </c:pt>
                <c:pt idx="14459">
                  <c:v>0.16669999999999999</c:v>
                </c:pt>
                <c:pt idx="14460">
                  <c:v>0.16669999999999999</c:v>
                </c:pt>
                <c:pt idx="14461">
                  <c:v>0.2959</c:v>
                </c:pt>
                <c:pt idx="14462">
                  <c:v>3.9199999999999999E-2</c:v>
                </c:pt>
                <c:pt idx="14463">
                  <c:v>7.7299999999999994E-2</c:v>
                </c:pt>
                <c:pt idx="14464">
                  <c:v>0.16669999999999999</c:v>
                </c:pt>
                <c:pt idx="14465">
                  <c:v>0.1196</c:v>
                </c:pt>
                <c:pt idx="14466">
                  <c:v>9.2799999999999994E-2</c:v>
                </c:pt>
                <c:pt idx="14467">
                  <c:v>2.2700000000000001E-2</c:v>
                </c:pt>
                <c:pt idx="14468">
                  <c:v>3.3000000000000002E-2</c:v>
                </c:pt>
                <c:pt idx="14469">
                  <c:v>0.16669999999999999</c:v>
                </c:pt>
                <c:pt idx="14470">
                  <c:v>0.16669999999999999</c:v>
                </c:pt>
                <c:pt idx="14471">
                  <c:v>0.16669999999999999</c:v>
                </c:pt>
                <c:pt idx="14472">
                  <c:v>0.16669999999999999</c:v>
                </c:pt>
                <c:pt idx="14473">
                  <c:v>0.1021</c:v>
                </c:pt>
                <c:pt idx="14474">
                  <c:v>0.16669999999999999</c:v>
                </c:pt>
                <c:pt idx="14475">
                  <c:v>0.16669999999999999</c:v>
                </c:pt>
                <c:pt idx="14476">
                  <c:v>0.16669999999999999</c:v>
                </c:pt>
                <c:pt idx="14477">
                  <c:v>0.16669999999999999</c:v>
                </c:pt>
                <c:pt idx="14478">
                  <c:v>3.4000000000000002E-2</c:v>
                </c:pt>
                <c:pt idx="14479">
                  <c:v>0.76910000000000001</c:v>
                </c:pt>
                <c:pt idx="14480">
                  <c:v>9.2999999999999992E-3</c:v>
                </c:pt>
                <c:pt idx="14481">
                  <c:v>0.16669999999999999</c:v>
                </c:pt>
                <c:pt idx="14482">
                  <c:v>0.16669999999999999</c:v>
                </c:pt>
                <c:pt idx="14483">
                  <c:v>4.4299999999999999E-2</c:v>
                </c:pt>
                <c:pt idx="14484">
                  <c:v>0.1072</c:v>
                </c:pt>
                <c:pt idx="14485">
                  <c:v>0.65769999999999995</c:v>
                </c:pt>
                <c:pt idx="14486">
                  <c:v>1.6500000000000001E-2</c:v>
                </c:pt>
                <c:pt idx="14487">
                  <c:v>0.16669999999999999</c:v>
                </c:pt>
                <c:pt idx="14488">
                  <c:v>0.16669999999999999</c:v>
                </c:pt>
                <c:pt idx="14489">
                  <c:v>0.16669999999999999</c:v>
                </c:pt>
                <c:pt idx="14490">
                  <c:v>0.1237</c:v>
                </c:pt>
                <c:pt idx="14491">
                  <c:v>0.16669999999999999</c:v>
                </c:pt>
                <c:pt idx="14492">
                  <c:v>9.2999999999999992E-3</c:v>
                </c:pt>
                <c:pt idx="14493">
                  <c:v>4.9500000000000002E-2</c:v>
                </c:pt>
                <c:pt idx="14494">
                  <c:v>2.47E-2</c:v>
                </c:pt>
                <c:pt idx="14495">
                  <c:v>0.1216</c:v>
                </c:pt>
                <c:pt idx="14496">
                  <c:v>8.2500000000000004E-2</c:v>
                </c:pt>
                <c:pt idx="14497">
                  <c:v>0.16669999999999999</c:v>
                </c:pt>
                <c:pt idx="14498">
                  <c:v>3.7100000000000001E-2</c:v>
                </c:pt>
                <c:pt idx="14499">
                  <c:v>3.09E-2</c:v>
                </c:pt>
                <c:pt idx="14500">
                  <c:v>7.7299999999999994E-2</c:v>
                </c:pt>
                <c:pt idx="14501">
                  <c:v>0.16669999999999999</c:v>
                </c:pt>
                <c:pt idx="14502">
                  <c:v>2.2700000000000001E-2</c:v>
                </c:pt>
                <c:pt idx="14503">
                  <c:v>0.16669999999999999</c:v>
                </c:pt>
                <c:pt idx="14504">
                  <c:v>6.08E-2</c:v>
                </c:pt>
                <c:pt idx="14505">
                  <c:v>0.16669999999999999</c:v>
                </c:pt>
                <c:pt idx="14506">
                  <c:v>1.24E-2</c:v>
                </c:pt>
                <c:pt idx="14507">
                  <c:v>0.1021</c:v>
                </c:pt>
                <c:pt idx="14508">
                  <c:v>0.1031</c:v>
                </c:pt>
                <c:pt idx="14509">
                  <c:v>0.16669999999999999</c:v>
                </c:pt>
                <c:pt idx="14510">
                  <c:v>6.1899999999999997E-2</c:v>
                </c:pt>
                <c:pt idx="14511">
                  <c:v>0.1041</c:v>
                </c:pt>
                <c:pt idx="14512">
                  <c:v>0.1598</c:v>
                </c:pt>
                <c:pt idx="14513">
                  <c:v>0.16669999999999999</c:v>
                </c:pt>
                <c:pt idx="14514">
                  <c:v>0.16669999999999999</c:v>
                </c:pt>
                <c:pt idx="14515">
                  <c:v>0.14849999999999999</c:v>
                </c:pt>
                <c:pt idx="14516">
                  <c:v>0.16669999999999999</c:v>
                </c:pt>
                <c:pt idx="14517">
                  <c:v>8.2500000000000004E-2</c:v>
                </c:pt>
                <c:pt idx="14518">
                  <c:v>2.47E-2</c:v>
                </c:pt>
                <c:pt idx="14519">
                  <c:v>7.6300000000000007E-2</c:v>
                </c:pt>
                <c:pt idx="14520">
                  <c:v>0.16669999999999999</c:v>
                </c:pt>
                <c:pt idx="14521">
                  <c:v>0.16669999999999999</c:v>
                </c:pt>
                <c:pt idx="14522">
                  <c:v>0.16669999999999999</c:v>
                </c:pt>
                <c:pt idx="14523">
                  <c:v>0.16669999999999999</c:v>
                </c:pt>
                <c:pt idx="14524">
                  <c:v>0.16669999999999999</c:v>
                </c:pt>
                <c:pt idx="14525">
                  <c:v>8.2500000000000004E-2</c:v>
                </c:pt>
                <c:pt idx="14526">
                  <c:v>8.2500000000000004E-2</c:v>
                </c:pt>
                <c:pt idx="14527">
                  <c:v>0.16669999999999999</c:v>
                </c:pt>
                <c:pt idx="14528">
                  <c:v>0.16669999999999999</c:v>
                </c:pt>
                <c:pt idx="14529">
                  <c:v>0.16669999999999999</c:v>
                </c:pt>
                <c:pt idx="14530">
                  <c:v>0.16669999999999999</c:v>
                </c:pt>
                <c:pt idx="14531">
                  <c:v>0.16669999999999999</c:v>
                </c:pt>
                <c:pt idx="14532">
                  <c:v>0.16669999999999999</c:v>
                </c:pt>
                <c:pt idx="14533">
                  <c:v>0.16669999999999999</c:v>
                </c:pt>
                <c:pt idx="14534">
                  <c:v>0.16669999999999999</c:v>
                </c:pt>
                <c:pt idx="14535">
                  <c:v>0.16669999999999999</c:v>
                </c:pt>
                <c:pt idx="14536">
                  <c:v>1.24E-2</c:v>
                </c:pt>
                <c:pt idx="14537">
                  <c:v>0.16669999999999999</c:v>
                </c:pt>
                <c:pt idx="14538">
                  <c:v>0.16669999999999999</c:v>
                </c:pt>
                <c:pt idx="14539">
                  <c:v>0.16669999999999999</c:v>
                </c:pt>
                <c:pt idx="14540">
                  <c:v>2.58E-2</c:v>
                </c:pt>
                <c:pt idx="14541">
                  <c:v>7.1099999999999997E-2</c:v>
                </c:pt>
                <c:pt idx="14542">
                  <c:v>0.16669999999999999</c:v>
                </c:pt>
                <c:pt idx="14543">
                  <c:v>8.2500000000000004E-2</c:v>
                </c:pt>
                <c:pt idx="14544">
                  <c:v>0.16669999999999999</c:v>
                </c:pt>
                <c:pt idx="14545">
                  <c:v>0.3155</c:v>
                </c:pt>
                <c:pt idx="14546">
                  <c:v>0.16669999999999999</c:v>
                </c:pt>
                <c:pt idx="14547">
                  <c:v>0.16700000000000001</c:v>
                </c:pt>
                <c:pt idx="14548">
                  <c:v>0.23200000000000001</c:v>
                </c:pt>
                <c:pt idx="14549">
                  <c:v>0.16669999999999999</c:v>
                </c:pt>
                <c:pt idx="14550">
                  <c:v>0.16669999999999999</c:v>
                </c:pt>
                <c:pt idx="14551">
                  <c:v>4.2299999999999997E-2</c:v>
                </c:pt>
                <c:pt idx="14552">
                  <c:v>0.2969</c:v>
                </c:pt>
                <c:pt idx="14553">
                  <c:v>3.2000000000000001E-2</c:v>
                </c:pt>
                <c:pt idx="14554">
                  <c:v>0.14849999999999999</c:v>
                </c:pt>
                <c:pt idx="14555">
                  <c:v>0.16669999999999999</c:v>
                </c:pt>
                <c:pt idx="14556">
                  <c:v>0.16669999999999999</c:v>
                </c:pt>
                <c:pt idx="14557">
                  <c:v>0.16669999999999999</c:v>
                </c:pt>
                <c:pt idx="14558">
                  <c:v>0.16669999999999999</c:v>
                </c:pt>
                <c:pt idx="14559">
                  <c:v>0.16669999999999999</c:v>
                </c:pt>
                <c:pt idx="14560">
                  <c:v>0.16669999999999999</c:v>
                </c:pt>
                <c:pt idx="14561">
                  <c:v>0.1052</c:v>
                </c:pt>
                <c:pt idx="14562">
                  <c:v>0.13400000000000001</c:v>
                </c:pt>
                <c:pt idx="14563">
                  <c:v>0.16669999999999999</c:v>
                </c:pt>
                <c:pt idx="14564">
                  <c:v>0.16669999999999999</c:v>
                </c:pt>
                <c:pt idx="14565">
                  <c:v>1.24E-2</c:v>
                </c:pt>
                <c:pt idx="14566">
                  <c:v>0.16669999999999999</c:v>
                </c:pt>
                <c:pt idx="14567">
                  <c:v>7.9399999999999998E-2</c:v>
                </c:pt>
                <c:pt idx="14568">
                  <c:v>0.1182</c:v>
                </c:pt>
                <c:pt idx="14569">
                  <c:v>0.16669999999999999</c:v>
                </c:pt>
                <c:pt idx="14570">
                  <c:v>0.1124</c:v>
                </c:pt>
                <c:pt idx="14571">
                  <c:v>0.16669999999999999</c:v>
                </c:pt>
                <c:pt idx="14572">
                  <c:v>0.2969</c:v>
                </c:pt>
                <c:pt idx="14573">
                  <c:v>0.16669999999999999</c:v>
                </c:pt>
                <c:pt idx="14574">
                  <c:v>9.2799999999999994E-2</c:v>
                </c:pt>
                <c:pt idx="14575">
                  <c:v>5.91E-2</c:v>
                </c:pt>
                <c:pt idx="14576">
                  <c:v>9.2799999999999994E-2</c:v>
                </c:pt>
                <c:pt idx="14577">
                  <c:v>0.16669999999999999</c:v>
                </c:pt>
                <c:pt idx="14578">
                  <c:v>0.16669999999999999</c:v>
                </c:pt>
                <c:pt idx="14579">
                  <c:v>7.7299999999999994E-2</c:v>
                </c:pt>
                <c:pt idx="14580">
                  <c:v>0.16669999999999999</c:v>
                </c:pt>
                <c:pt idx="14581">
                  <c:v>3.61E-2</c:v>
                </c:pt>
                <c:pt idx="14582">
                  <c:v>0.16669999999999999</c:v>
                </c:pt>
                <c:pt idx="14583">
                  <c:v>0.16669999999999999</c:v>
                </c:pt>
                <c:pt idx="14584">
                  <c:v>0.16669999999999999</c:v>
                </c:pt>
                <c:pt idx="14585">
                  <c:v>0.2258</c:v>
                </c:pt>
                <c:pt idx="14586">
                  <c:v>9.2799999999999994E-2</c:v>
                </c:pt>
                <c:pt idx="14587">
                  <c:v>9.69E-2</c:v>
                </c:pt>
                <c:pt idx="14588">
                  <c:v>0.16669999999999999</c:v>
                </c:pt>
                <c:pt idx="14589">
                  <c:v>2.7799999999999998E-2</c:v>
                </c:pt>
                <c:pt idx="14590">
                  <c:v>0.18740000000000001</c:v>
                </c:pt>
                <c:pt idx="14591">
                  <c:v>0.1196</c:v>
                </c:pt>
                <c:pt idx="14592">
                  <c:v>0.16669999999999999</c:v>
                </c:pt>
                <c:pt idx="14593">
                  <c:v>0.16669999999999999</c:v>
                </c:pt>
                <c:pt idx="14594">
                  <c:v>0.16669999999999999</c:v>
                </c:pt>
                <c:pt idx="14595">
                  <c:v>0.2165</c:v>
                </c:pt>
                <c:pt idx="14596">
                  <c:v>0.16669999999999999</c:v>
                </c:pt>
                <c:pt idx="14597">
                  <c:v>0.16669999999999999</c:v>
                </c:pt>
                <c:pt idx="14598">
                  <c:v>0.14430000000000001</c:v>
                </c:pt>
                <c:pt idx="14599">
                  <c:v>0.16669999999999999</c:v>
                </c:pt>
                <c:pt idx="14600">
                  <c:v>0.16669999999999999</c:v>
                </c:pt>
                <c:pt idx="14601">
                  <c:v>0.16669999999999999</c:v>
                </c:pt>
                <c:pt idx="14602">
                  <c:v>0.16669999999999999</c:v>
                </c:pt>
                <c:pt idx="14603">
                  <c:v>7.7299999999999994E-2</c:v>
                </c:pt>
                <c:pt idx="14604">
                  <c:v>3.09E-2</c:v>
                </c:pt>
                <c:pt idx="14605">
                  <c:v>0.16669999999999999</c:v>
                </c:pt>
                <c:pt idx="14606">
                  <c:v>0.16669999999999999</c:v>
                </c:pt>
                <c:pt idx="14607">
                  <c:v>0.16669999999999999</c:v>
                </c:pt>
                <c:pt idx="14608">
                  <c:v>9.2799999999999994E-2</c:v>
                </c:pt>
                <c:pt idx="14609">
                  <c:v>0.16669999999999999</c:v>
                </c:pt>
                <c:pt idx="14610">
                  <c:v>0.16669999999999999</c:v>
                </c:pt>
                <c:pt idx="14611">
                  <c:v>2.2700000000000001E-2</c:v>
                </c:pt>
                <c:pt idx="14612">
                  <c:v>0.16669999999999999</c:v>
                </c:pt>
                <c:pt idx="14613">
                  <c:v>0.16489999999999999</c:v>
                </c:pt>
                <c:pt idx="14614">
                  <c:v>0.16669999999999999</c:v>
                </c:pt>
                <c:pt idx="14615">
                  <c:v>9.9000000000000005E-2</c:v>
                </c:pt>
                <c:pt idx="14616">
                  <c:v>0.16669999999999999</c:v>
                </c:pt>
                <c:pt idx="14617">
                  <c:v>0.16669999999999999</c:v>
                </c:pt>
                <c:pt idx="14618">
                  <c:v>9.0700000000000003E-2</c:v>
                </c:pt>
                <c:pt idx="14619">
                  <c:v>0.17419999999999999</c:v>
                </c:pt>
                <c:pt idx="14620">
                  <c:v>0.18140000000000001</c:v>
                </c:pt>
                <c:pt idx="14621">
                  <c:v>0.16669999999999999</c:v>
                </c:pt>
                <c:pt idx="14622">
                  <c:v>0.16669999999999999</c:v>
                </c:pt>
                <c:pt idx="14623">
                  <c:v>0.1938</c:v>
                </c:pt>
                <c:pt idx="14624">
                  <c:v>3.09E-2</c:v>
                </c:pt>
                <c:pt idx="14625">
                  <c:v>0.44330000000000003</c:v>
                </c:pt>
                <c:pt idx="14626">
                  <c:v>0.16669999999999999</c:v>
                </c:pt>
                <c:pt idx="14627">
                  <c:v>0.16669999999999999</c:v>
                </c:pt>
                <c:pt idx="14628">
                  <c:v>0.16669999999999999</c:v>
                </c:pt>
                <c:pt idx="14629">
                  <c:v>0.16669999999999999</c:v>
                </c:pt>
                <c:pt idx="14630">
                  <c:v>0.16669999999999999</c:v>
                </c:pt>
                <c:pt idx="14631">
                  <c:v>1.24E-2</c:v>
                </c:pt>
                <c:pt idx="14632">
                  <c:v>0.16669999999999999</c:v>
                </c:pt>
                <c:pt idx="14633">
                  <c:v>0.16669999999999999</c:v>
                </c:pt>
                <c:pt idx="14634">
                  <c:v>0.13089999999999999</c:v>
                </c:pt>
                <c:pt idx="14635">
                  <c:v>0.16669999999999999</c:v>
                </c:pt>
                <c:pt idx="14636">
                  <c:v>0.12470000000000001</c:v>
                </c:pt>
                <c:pt idx="14637">
                  <c:v>0.1057</c:v>
                </c:pt>
                <c:pt idx="14638">
                  <c:v>0.16669999999999999</c:v>
                </c:pt>
                <c:pt idx="14639">
                  <c:v>0.16669999999999999</c:v>
                </c:pt>
                <c:pt idx="14640">
                  <c:v>0.16669999999999999</c:v>
                </c:pt>
                <c:pt idx="14641">
                  <c:v>0.16669999999999999</c:v>
                </c:pt>
                <c:pt idx="14642">
                  <c:v>0.25979999999999998</c:v>
                </c:pt>
                <c:pt idx="14643">
                  <c:v>0.16669999999999999</c:v>
                </c:pt>
                <c:pt idx="14644">
                  <c:v>0.16669999999999999</c:v>
                </c:pt>
                <c:pt idx="14645">
                  <c:v>2.0999999999999999E-3</c:v>
                </c:pt>
                <c:pt idx="14646">
                  <c:v>0.28560000000000002</c:v>
                </c:pt>
                <c:pt idx="14647">
                  <c:v>0.19589999999999999</c:v>
                </c:pt>
                <c:pt idx="14648">
                  <c:v>7.4200000000000002E-2</c:v>
                </c:pt>
                <c:pt idx="14649">
                  <c:v>0.16669999999999999</c:v>
                </c:pt>
                <c:pt idx="14650">
                  <c:v>0.16669999999999999</c:v>
                </c:pt>
                <c:pt idx="14651">
                  <c:v>0.16669999999999999</c:v>
                </c:pt>
                <c:pt idx="14652">
                  <c:v>0.16669999999999999</c:v>
                </c:pt>
                <c:pt idx="14653">
                  <c:v>0.28870000000000001</c:v>
                </c:pt>
                <c:pt idx="14654">
                  <c:v>0.16669999999999999</c:v>
                </c:pt>
                <c:pt idx="14655">
                  <c:v>8.2500000000000004E-2</c:v>
                </c:pt>
                <c:pt idx="14656">
                  <c:v>0.16669999999999999</c:v>
                </c:pt>
                <c:pt idx="14657">
                  <c:v>9.2999999999999992E-3</c:v>
                </c:pt>
                <c:pt idx="14658">
                  <c:v>8.14E-2</c:v>
                </c:pt>
                <c:pt idx="14659">
                  <c:v>0.16669999999999999</c:v>
                </c:pt>
                <c:pt idx="14660">
                  <c:v>0.16669999999999999</c:v>
                </c:pt>
                <c:pt idx="14661">
                  <c:v>0.16669999999999999</c:v>
                </c:pt>
                <c:pt idx="14662">
                  <c:v>0.16669999999999999</c:v>
                </c:pt>
                <c:pt idx="14663">
                  <c:v>0.16669999999999999</c:v>
                </c:pt>
                <c:pt idx="14664">
                  <c:v>0.16669999999999999</c:v>
                </c:pt>
                <c:pt idx="14665">
                  <c:v>0.16669999999999999</c:v>
                </c:pt>
                <c:pt idx="14666">
                  <c:v>1.24E-2</c:v>
                </c:pt>
                <c:pt idx="14667">
                  <c:v>0.16669999999999999</c:v>
                </c:pt>
                <c:pt idx="14668">
                  <c:v>0.16669999999999999</c:v>
                </c:pt>
                <c:pt idx="14669">
                  <c:v>8.2000000000000007E-3</c:v>
                </c:pt>
                <c:pt idx="14670">
                  <c:v>0.16669999999999999</c:v>
                </c:pt>
                <c:pt idx="14671">
                  <c:v>3.3000000000000002E-2</c:v>
                </c:pt>
                <c:pt idx="14672">
                  <c:v>0.16669999999999999</c:v>
                </c:pt>
                <c:pt idx="14673">
                  <c:v>0.1113</c:v>
                </c:pt>
                <c:pt idx="14674">
                  <c:v>0.16669999999999999</c:v>
                </c:pt>
                <c:pt idx="14675">
                  <c:v>9.2799999999999994E-2</c:v>
                </c:pt>
                <c:pt idx="14676">
                  <c:v>0.25979999999999998</c:v>
                </c:pt>
                <c:pt idx="14677">
                  <c:v>0.13300000000000001</c:v>
                </c:pt>
                <c:pt idx="14678">
                  <c:v>1.8599999999999998E-2</c:v>
                </c:pt>
                <c:pt idx="14679">
                  <c:v>0.16669999999999999</c:v>
                </c:pt>
                <c:pt idx="14680">
                  <c:v>2.0999999999999999E-3</c:v>
                </c:pt>
                <c:pt idx="14681">
                  <c:v>3.8100000000000002E-2</c:v>
                </c:pt>
                <c:pt idx="14682">
                  <c:v>0.16669999999999999</c:v>
                </c:pt>
                <c:pt idx="14683">
                  <c:v>0.34849999999999998</c:v>
                </c:pt>
                <c:pt idx="14684">
                  <c:v>0.26490000000000002</c:v>
                </c:pt>
                <c:pt idx="14685">
                  <c:v>3.7100000000000001E-2</c:v>
                </c:pt>
                <c:pt idx="14686">
                  <c:v>0.16669999999999999</c:v>
                </c:pt>
                <c:pt idx="14687">
                  <c:v>0.1206</c:v>
                </c:pt>
                <c:pt idx="14688">
                  <c:v>0.16669999999999999</c:v>
                </c:pt>
                <c:pt idx="14689">
                  <c:v>6.1899999999999997E-2</c:v>
                </c:pt>
                <c:pt idx="14690">
                  <c:v>0.16669999999999999</c:v>
                </c:pt>
                <c:pt idx="14691">
                  <c:v>0.16669999999999999</c:v>
                </c:pt>
                <c:pt idx="14692">
                  <c:v>8.6499999999999994E-2</c:v>
                </c:pt>
                <c:pt idx="14693">
                  <c:v>0.16669999999999999</c:v>
                </c:pt>
                <c:pt idx="14694">
                  <c:v>0.16669999999999999</c:v>
                </c:pt>
                <c:pt idx="14695">
                  <c:v>2.0999999999999999E-3</c:v>
                </c:pt>
                <c:pt idx="14696">
                  <c:v>0.16669999999999999</c:v>
                </c:pt>
                <c:pt idx="14697">
                  <c:v>0.16669999999999999</c:v>
                </c:pt>
                <c:pt idx="14698">
                  <c:v>0.16669999999999999</c:v>
                </c:pt>
                <c:pt idx="14699">
                  <c:v>8.3500000000000005E-2</c:v>
                </c:pt>
                <c:pt idx="14700">
                  <c:v>0.16669999999999999</c:v>
                </c:pt>
                <c:pt idx="14701">
                  <c:v>0.16669999999999999</c:v>
                </c:pt>
                <c:pt idx="14702">
                  <c:v>0.16669999999999999</c:v>
                </c:pt>
                <c:pt idx="14703">
                  <c:v>9.2799999999999994E-2</c:v>
                </c:pt>
                <c:pt idx="14704">
                  <c:v>0.17219999999999999</c:v>
                </c:pt>
                <c:pt idx="14705">
                  <c:v>0.16669999999999999</c:v>
                </c:pt>
                <c:pt idx="14706">
                  <c:v>0.16669999999999999</c:v>
                </c:pt>
                <c:pt idx="14707">
                  <c:v>0.55459999999999998</c:v>
                </c:pt>
                <c:pt idx="14708">
                  <c:v>3.7100000000000001E-2</c:v>
                </c:pt>
                <c:pt idx="14709">
                  <c:v>0.16669999999999999</c:v>
                </c:pt>
                <c:pt idx="14710">
                  <c:v>9.2799999999999994E-2</c:v>
                </c:pt>
                <c:pt idx="14711">
                  <c:v>0.16669999999999999</c:v>
                </c:pt>
                <c:pt idx="14712">
                  <c:v>0.16669999999999999</c:v>
                </c:pt>
                <c:pt idx="14713">
                  <c:v>0.16669999999999999</c:v>
                </c:pt>
                <c:pt idx="14714">
                  <c:v>1.9099999999999999E-2</c:v>
                </c:pt>
                <c:pt idx="14715">
                  <c:v>6.6000000000000003E-2</c:v>
                </c:pt>
                <c:pt idx="14716">
                  <c:v>0.16669999999999999</c:v>
                </c:pt>
                <c:pt idx="14717">
                  <c:v>0.13300000000000001</c:v>
                </c:pt>
                <c:pt idx="14718">
                  <c:v>7.22E-2</c:v>
                </c:pt>
                <c:pt idx="14719">
                  <c:v>0.13400000000000001</c:v>
                </c:pt>
                <c:pt idx="14720">
                  <c:v>0.16669999999999999</c:v>
                </c:pt>
                <c:pt idx="14721">
                  <c:v>0.16669999999999999</c:v>
                </c:pt>
                <c:pt idx="14722">
                  <c:v>0.12470000000000001</c:v>
                </c:pt>
                <c:pt idx="14723">
                  <c:v>0.16669999999999999</c:v>
                </c:pt>
                <c:pt idx="14724">
                  <c:v>0.4093</c:v>
                </c:pt>
                <c:pt idx="14725">
                  <c:v>7.22E-2</c:v>
                </c:pt>
                <c:pt idx="14726">
                  <c:v>3.61E-2</c:v>
                </c:pt>
                <c:pt idx="14727">
                  <c:v>0.16669999999999999</c:v>
                </c:pt>
                <c:pt idx="14728">
                  <c:v>0.1082</c:v>
                </c:pt>
                <c:pt idx="14729">
                  <c:v>0.16669999999999999</c:v>
                </c:pt>
                <c:pt idx="14730">
                  <c:v>0.16669999999999999</c:v>
                </c:pt>
                <c:pt idx="14731">
                  <c:v>0.16669999999999999</c:v>
                </c:pt>
                <c:pt idx="14732">
                  <c:v>0.1227</c:v>
                </c:pt>
                <c:pt idx="14733">
                  <c:v>8.2500000000000004E-2</c:v>
                </c:pt>
                <c:pt idx="14734">
                  <c:v>0.20549999999999999</c:v>
                </c:pt>
                <c:pt idx="14735">
                  <c:v>9.9599999999999994E-2</c:v>
                </c:pt>
                <c:pt idx="14736">
                  <c:v>0.16669999999999999</c:v>
                </c:pt>
                <c:pt idx="14737">
                  <c:v>0.16669999999999999</c:v>
                </c:pt>
                <c:pt idx="14738">
                  <c:v>0.16669999999999999</c:v>
                </c:pt>
                <c:pt idx="14739">
                  <c:v>0.22989999999999999</c:v>
                </c:pt>
                <c:pt idx="14740">
                  <c:v>0.16669999999999999</c:v>
                </c:pt>
                <c:pt idx="14741">
                  <c:v>8.2000000000000007E-3</c:v>
                </c:pt>
                <c:pt idx="14742">
                  <c:v>0.16669999999999999</c:v>
                </c:pt>
                <c:pt idx="14743">
                  <c:v>8.2500000000000004E-2</c:v>
                </c:pt>
                <c:pt idx="14744">
                  <c:v>0.22470000000000001</c:v>
                </c:pt>
                <c:pt idx="14745">
                  <c:v>8.6599999999999996E-2</c:v>
                </c:pt>
                <c:pt idx="14746">
                  <c:v>1.6500000000000001E-2</c:v>
                </c:pt>
                <c:pt idx="14747">
                  <c:v>0.33400000000000002</c:v>
                </c:pt>
                <c:pt idx="14748">
                  <c:v>3.3000000000000002E-2</c:v>
                </c:pt>
                <c:pt idx="14749">
                  <c:v>2.0999999999999999E-3</c:v>
                </c:pt>
                <c:pt idx="14750">
                  <c:v>0.16669999999999999</c:v>
                </c:pt>
                <c:pt idx="14751">
                  <c:v>1.8599999999999998E-2</c:v>
                </c:pt>
                <c:pt idx="14752">
                  <c:v>2.2700000000000001E-2</c:v>
                </c:pt>
                <c:pt idx="14753">
                  <c:v>9.69E-2</c:v>
                </c:pt>
                <c:pt idx="14754">
                  <c:v>0.16669999999999999</c:v>
                </c:pt>
                <c:pt idx="14755">
                  <c:v>7.5800000000000006E-2</c:v>
                </c:pt>
                <c:pt idx="14756">
                  <c:v>2.0999999999999999E-3</c:v>
                </c:pt>
                <c:pt idx="14757">
                  <c:v>0.16669999999999999</c:v>
                </c:pt>
                <c:pt idx="14758">
                  <c:v>4.3299999999999998E-2</c:v>
                </c:pt>
                <c:pt idx="14759">
                  <c:v>4.4299999999999999E-2</c:v>
                </c:pt>
                <c:pt idx="14760">
                  <c:v>0.16669999999999999</c:v>
                </c:pt>
                <c:pt idx="14761">
                  <c:v>6.1899999999999997E-2</c:v>
                </c:pt>
                <c:pt idx="14762">
                  <c:v>0.16669999999999999</c:v>
                </c:pt>
                <c:pt idx="14763">
                  <c:v>0.16669999999999999</c:v>
                </c:pt>
                <c:pt idx="14764">
                  <c:v>8.14E-2</c:v>
                </c:pt>
                <c:pt idx="14765">
                  <c:v>0.16669999999999999</c:v>
                </c:pt>
                <c:pt idx="14766">
                  <c:v>1.8599999999999998E-2</c:v>
                </c:pt>
                <c:pt idx="14767">
                  <c:v>0.16669999999999999</c:v>
                </c:pt>
                <c:pt idx="14768">
                  <c:v>0.16669999999999999</c:v>
                </c:pt>
                <c:pt idx="14769">
                  <c:v>0.16669999999999999</c:v>
                </c:pt>
                <c:pt idx="14770">
                  <c:v>0.1082</c:v>
                </c:pt>
                <c:pt idx="14771">
                  <c:v>9.9000000000000005E-2</c:v>
                </c:pt>
                <c:pt idx="14772">
                  <c:v>0.16669999999999999</c:v>
                </c:pt>
                <c:pt idx="14773">
                  <c:v>0.16669999999999999</c:v>
                </c:pt>
                <c:pt idx="14774">
                  <c:v>0.16669999999999999</c:v>
                </c:pt>
                <c:pt idx="14775">
                  <c:v>0.16669999999999999</c:v>
                </c:pt>
                <c:pt idx="14776">
                  <c:v>0.16669999999999999</c:v>
                </c:pt>
                <c:pt idx="14777">
                  <c:v>0.16669999999999999</c:v>
                </c:pt>
                <c:pt idx="14778">
                  <c:v>0.2412</c:v>
                </c:pt>
                <c:pt idx="14779">
                  <c:v>0.16669999999999999</c:v>
                </c:pt>
                <c:pt idx="14780">
                  <c:v>0.18140000000000001</c:v>
                </c:pt>
                <c:pt idx="14781">
                  <c:v>2.47E-2</c:v>
                </c:pt>
                <c:pt idx="14782">
                  <c:v>0.16669999999999999</c:v>
                </c:pt>
                <c:pt idx="14783">
                  <c:v>0.16669999999999999</c:v>
                </c:pt>
                <c:pt idx="14784">
                  <c:v>0.3175</c:v>
                </c:pt>
                <c:pt idx="14785">
                  <c:v>0.16669999999999999</c:v>
                </c:pt>
                <c:pt idx="14786">
                  <c:v>0.16669999999999999</c:v>
                </c:pt>
                <c:pt idx="14787">
                  <c:v>0.16669999999999999</c:v>
                </c:pt>
                <c:pt idx="14788">
                  <c:v>0.40820000000000001</c:v>
                </c:pt>
                <c:pt idx="14789">
                  <c:v>0.16669999999999999</c:v>
                </c:pt>
                <c:pt idx="14790">
                  <c:v>0.16669999999999999</c:v>
                </c:pt>
                <c:pt idx="14791">
                  <c:v>0.32369999999999999</c:v>
                </c:pt>
                <c:pt idx="14792">
                  <c:v>0.1113</c:v>
                </c:pt>
                <c:pt idx="14793">
                  <c:v>0.16669999999999999</c:v>
                </c:pt>
                <c:pt idx="14794">
                  <c:v>0.16669999999999999</c:v>
                </c:pt>
                <c:pt idx="14795">
                  <c:v>0.16669999999999999</c:v>
                </c:pt>
                <c:pt idx="14796">
                  <c:v>8.14E-2</c:v>
                </c:pt>
                <c:pt idx="14797">
                  <c:v>0.16669999999999999</c:v>
                </c:pt>
                <c:pt idx="14798">
                  <c:v>1.6500000000000001E-2</c:v>
                </c:pt>
                <c:pt idx="14799">
                  <c:v>0.16669999999999999</c:v>
                </c:pt>
                <c:pt idx="14800">
                  <c:v>0.16669999999999999</c:v>
                </c:pt>
                <c:pt idx="14801">
                  <c:v>0.12130000000000001</c:v>
                </c:pt>
                <c:pt idx="14802">
                  <c:v>1.55E-2</c:v>
                </c:pt>
                <c:pt idx="14803">
                  <c:v>0.1031</c:v>
                </c:pt>
                <c:pt idx="14804">
                  <c:v>0.16669999999999999</c:v>
                </c:pt>
                <c:pt idx="14805">
                  <c:v>1.24E-2</c:v>
                </c:pt>
                <c:pt idx="14806">
                  <c:v>0.16669999999999999</c:v>
                </c:pt>
                <c:pt idx="14807">
                  <c:v>0.16669999999999999</c:v>
                </c:pt>
                <c:pt idx="14808">
                  <c:v>0.1237</c:v>
                </c:pt>
                <c:pt idx="14809">
                  <c:v>0.16669999999999999</c:v>
                </c:pt>
                <c:pt idx="14810">
                  <c:v>0.1237</c:v>
                </c:pt>
                <c:pt idx="14811">
                  <c:v>0.1474</c:v>
                </c:pt>
                <c:pt idx="14812">
                  <c:v>0.16669999999999999</c:v>
                </c:pt>
                <c:pt idx="14813">
                  <c:v>9.2799999999999994E-2</c:v>
                </c:pt>
                <c:pt idx="14814">
                  <c:v>0.16669999999999999</c:v>
                </c:pt>
                <c:pt idx="14815">
                  <c:v>0.16669999999999999</c:v>
                </c:pt>
                <c:pt idx="14816">
                  <c:v>0.16669999999999999</c:v>
                </c:pt>
                <c:pt idx="14817">
                  <c:v>0.16669999999999999</c:v>
                </c:pt>
                <c:pt idx="14818">
                  <c:v>0.16289999999999999</c:v>
                </c:pt>
                <c:pt idx="14819">
                  <c:v>0.1608</c:v>
                </c:pt>
                <c:pt idx="14820">
                  <c:v>0.1237</c:v>
                </c:pt>
                <c:pt idx="14821">
                  <c:v>0.16669999999999999</c:v>
                </c:pt>
                <c:pt idx="14822">
                  <c:v>2.0999999999999999E-3</c:v>
                </c:pt>
                <c:pt idx="14823">
                  <c:v>1.6500000000000001E-2</c:v>
                </c:pt>
                <c:pt idx="14824">
                  <c:v>0.16669999999999999</c:v>
                </c:pt>
                <c:pt idx="14825">
                  <c:v>0.16669999999999999</c:v>
                </c:pt>
                <c:pt idx="14826">
                  <c:v>0.18140000000000001</c:v>
                </c:pt>
                <c:pt idx="14827">
                  <c:v>7.3200000000000001E-2</c:v>
                </c:pt>
                <c:pt idx="14828">
                  <c:v>0.16669999999999999</c:v>
                </c:pt>
                <c:pt idx="14829">
                  <c:v>0.1268</c:v>
                </c:pt>
                <c:pt idx="14830">
                  <c:v>0.16669999999999999</c:v>
                </c:pt>
                <c:pt idx="14831">
                  <c:v>0.16669999999999999</c:v>
                </c:pt>
                <c:pt idx="14832">
                  <c:v>7.46E-2</c:v>
                </c:pt>
                <c:pt idx="14833">
                  <c:v>0.16669999999999999</c:v>
                </c:pt>
                <c:pt idx="14834">
                  <c:v>0.16669999999999999</c:v>
                </c:pt>
                <c:pt idx="14835">
                  <c:v>0.1031</c:v>
                </c:pt>
                <c:pt idx="14836">
                  <c:v>9.7900000000000001E-2</c:v>
                </c:pt>
                <c:pt idx="14837">
                  <c:v>0.61960000000000004</c:v>
                </c:pt>
                <c:pt idx="14838">
                  <c:v>0.16669999999999999</c:v>
                </c:pt>
                <c:pt idx="14839">
                  <c:v>1.6500000000000001E-2</c:v>
                </c:pt>
                <c:pt idx="14840">
                  <c:v>0.16669999999999999</c:v>
                </c:pt>
                <c:pt idx="14841">
                  <c:v>6.8000000000000005E-2</c:v>
                </c:pt>
                <c:pt idx="14842">
                  <c:v>0.16669999999999999</c:v>
                </c:pt>
                <c:pt idx="14843">
                  <c:v>0.16669999999999999</c:v>
                </c:pt>
                <c:pt idx="14844">
                  <c:v>0.16669999999999999</c:v>
                </c:pt>
                <c:pt idx="14845">
                  <c:v>0.16669999999999999</c:v>
                </c:pt>
                <c:pt idx="14846">
                  <c:v>0.16669999999999999</c:v>
                </c:pt>
                <c:pt idx="14847">
                  <c:v>0.16669999999999999</c:v>
                </c:pt>
                <c:pt idx="14848">
                  <c:v>0.16669999999999999</c:v>
                </c:pt>
                <c:pt idx="14849">
                  <c:v>0.19589999999999999</c:v>
                </c:pt>
                <c:pt idx="14850">
                  <c:v>0.16669999999999999</c:v>
                </c:pt>
                <c:pt idx="14851">
                  <c:v>4.7399999999999998E-2</c:v>
                </c:pt>
                <c:pt idx="14852">
                  <c:v>0.16669999999999999</c:v>
                </c:pt>
                <c:pt idx="14853">
                  <c:v>0.16669999999999999</c:v>
                </c:pt>
                <c:pt idx="14854">
                  <c:v>5.7700000000000001E-2</c:v>
                </c:pt>
                <c:pt idx="14855">
                  <c:v>0.16669999999999999</c:v>
                </c:pt>
                <c:pt idx="14856">
                  <c:v>0.1351</c:v>
                </c:pt>
                <c:pt idx="14857">
                  <c:v>0.16669999999999999</c:v>
                </c:pt>
                <c:pt idx="14858">
                  <c:v>0.16669999999999999</c:v>
                </c:pt>
                <c:pt idx="14859">
                  <c:v>0.16669999999999999</c:v>
                </c:pt>
                <c:pt idx="14860">
                  <c:v>0.16669999999999999</c:v>
                </c:pt>
                <c:pt idx="14861">
                  <c:v>0.16289999999999999</c:v>
                </c:pt>
                <c:pt idx="14862">
                  <c:v>0.16669999999999999</c:v>
                </c:pt>
                <c:pt idx="14863">
                  <c:v>0.32990000000000003</c:v>
                </c:pt>
                <c:pt idx="14864">
                  <c:v>0.23300000000000001</c:v>
                </c:pt>
                <c:pt idx="14865">
                  <c:v>0.18140000000000001</c:v>
                </c:pt>
                <c:pt idx="14866">
                  <c:v>0.16669999999999999</c:v>
                </c:pt>
                <c:pt idx="14867">
                  <c:v>6.1899999999999997E-2</c:v>
                </c:pt>
                <c:pt idx="14868">
                  <c:v>8.2500000000000004E-2</c:v>
                </c:pt>
                <c:pt idx="14869">
                  <c:v>0.16669999999999999</c:v>
                </c:pt>
                <c:pt idx="14870">
                  <c:v>0.16669999999999999</c:v>
                </c:pt>
                <c:pt idx="14871">
                  <c:v>0.16669999999999999</c:v>
                </c:pt>
                <c:pt idx="14872">
                  <c:v>8.3500000000000005E-2</c:v>
                </c:pt>
                <c:pt idx="14873">
                  <c:v>9.2799999999999994E-2</c:v>
                </c:pt>
                <c:pt idx="14874">
                  <c:v>2.8899999999999999E-2</c:v>
                </c:pt>
                <c:pt idx="14875">
                  <c:v>0.14849999999999999</c:v>
                </c:pt>
                <c:pt idx="14876">
                  <c:v>0.16669999999999999</c:v>
                </c:pt>
                <c:pt idx="14877">
                  <c:v>3.3000000000000002E-2</c:v>
                </c:pt>
                <c:pt idx="14878">
                  <c:v>0.16669999999999999</c:v>
                </c:pt>
                <c:pt idx="14879">
                  <c:v>0.16669999999999999</c:v>
                </c:pt>
                <c:pt idx="14880">
                  <c:v>0.1113</c:v>
                </c:pt>
                <c:pt idx="14881">
                  <c:v>0.16669999999999999</c:v>
                </c:pt>
                <c:pt idx="14882">
                  <c:v>0.16669999999999999</c:v>
                </c:pt>
                <c:pt idx="14883">
                  <c:v>0.16669999999999999</c:v>
                </c:pt>
                <c:pt idx="14884">
                  <c:v>0.16669999999999999</c:v>
                </c:pt>
                <c:pt idx="14885">
                  <c:v>0.39279999999999998</c:v>
                </c:pt>
                <c:pt idx="14886">
                  <c:v>0.16669999999999999</c:v>
                </c:pt>
                <c:pt idx="14887">
                  <c:v>0.15529999999999999</c:v>
                </c:pt>
                <c:pt idx="14888">
                  <c:v>6.2899999999999998E-2</c:v>
                </c:pt>
                <c:pt idx="14889">
                  <c:v>0.1227</c:v>
                </c:pt>
                <c:pt idx="14890">
                  <c:v>5.57E-2</c:v>
                </c:pt>
                <c:pt idx="14891">
                  <c:v>8.2500000000000004E-2</c:v>
                </c:pt>
                <c:pt idx="14892">
                  <c:v>0.28760000000000002</c:v>
                </c:pt>
                <c:pt idx="14893">
                  <c:v>0.16669999999999999</c:v>
                </c:pt>
                <c:pt idx="14894">
                  <c:v>0.16669999999999999</c:v>
                </c:pt>
                <c:pt idx="14895">
                  <c:v>0.16669999999999999</c:v>
                </c:pt>
                <c:pt idx="14896">
                  <c:v>5.57E-2</c:v>
                </c:pt>
                <c:pt idx="14897">
                  <c:v>0.16669999999999999</c:v>
                </c:pt>
                <c:pt idx="14898">
                  <c:v>0.16669999999999999</c:v>
                </c:pt>
                <c:pt idx="14899">
                  <c:v>0.21440000000000001</c:v>
                </c:pt>
                <c:pt idx="14900">
                  <c:v>2.47E-2</c:v>
                </c:pt>
                <c:pt idx="14901">
                  <c:v>0.11749999999999999</c:v>
                </c:pt>
                <c:pt idx="14902">
                  <c:v>0.1186</c:v>
                </c:pt>
                <c:pt idx="14903">
                  <c:v>0.16669999999999999</c:v>
                </c:pt>
                <c:pt idx="14904">
                  <c:v>0.16669999999999999</c:v>
                </c:pt>
                <c:pt idx="14905">
                  <c:v>0.16669999999999999</c:v>
                </c:pt>
                <c:pt idx="14906">
                  <c:v>0.16669999999999999</c:v>
                </c:pt>
                <c:pt idx="14907">
                  <c:v>0.16669999999999999</c:v>
                </c:pt>
                <c:pt idx="14908">
                  <c:v>0.16669999999999999</c:v>
                </c:pt>
                <c:pt idx="14909">
                  <c:v>8.2500000000000004E-2</c:v>
                </c:pt>
                <c:pt idx="14910">
                  <c:v>2.7799999999999998E-2</c:v>
                </c:pt>
                <c:pt idx="14911">
                  <c:v>0.16669999999999999</c:v>
                </c:pt>
                <c:pt idx="14912">
                  <c:v>0.16669999999999999</c:v>
                </c:pt>
                <c:pt idx="14913">
                  <c:v>0.16669999999999999</c:v>
                </c:pt>
                <c:pt idx="14914">
                  <c:v>0.16669999999999999</c:v>
                </c:pt>
                <c:pt idx="14915">
                  <c:v>0.16669999999999999</c:v>
                </c:pt>
                <c:pt idx="14916">
                  <c:v>6.1899999999999997E-2</c:v>
                </c:pt>
                <c:pt idx="14917">
                  <c:v>7.1099999999999997E-2</c:v>
                </c:pt>
                <c:pt idx="14918">
                  <c:v>0.16669999999999999</c:v>
                </c:pt>
                <c:pt idx="14919">
                  <c:v>0.16669999999999999</c:v>
                </c:pt>
                <c:pt idx="14920">
                  <c:v>0.16669999999999999</c:v>
                </c:pt>
                <c:pt idx="14921">
                  <c:v>0.16669999999999999</c:v>
                </c:pt>
                <c:pt idx="14922">
                  <c:v>0.16669999999999999</c:v>
                </c:pt>
                <c:pt idx="14923">
                  <c:v>6.1899999999999997E-2</c:v>
                </c:pt>
                <c:pt idx="14924">
                  <c:v>0.16669999999999999</c:v>
                </c:pt>
                <c:pt idx="14925">
                  <c:v>6.1999999999999998E-3</c:v>
                </c:pt>
                <c:pt idx="14926">
                  <c:v>0.16669999999999999</c:v>
                </c:pt>
                <c:pt idx="14927">
                  <c:v>0.16669999999999999</c:v>
                </c:pt>
                <c:pt idx="14928">
                  <c:v>1.1299999999999999E-2</c:v>
                </c:pt>
                <c:pt idx="14929">
                  <c:v>7.22E-2</c:v>
                </c:pt>
                <c:pt idx="14930">
                  <c:v>0.16669999999999999</c:v>
                </c:pt>
                <c:pt idx="14931">
                  <c:v>0.16669999999999999</c:v>
                </c:pt>
                <c:pt idx="14932">
                  <c:v>0.13200000000000001</c:v>
                </c:pt>
                <c:pt idx="14933">
                  <c:v>0.16669999999999999</c:v>
                </c:pt>
                <c:pt idx="14934">
                  <c:v>4.2299999999999997E-2</c:v>
                </c:pt>
                <c:pt idx="14935">
                  <c:v>0.16669999999999999</c:v>
                </c:pt>
                <c:pt idx="14936">
                  <c:v>0.40820000000000001</c:v>
                </c:pt>
                <c:pt idx="14937">
                  <c:v>0.1278</c:v>
                </c:pt>
                <c:pt idx="14938">
                  <c:v>8.8700000000000001E-2</c:v>
                </c:pt>
                <c:pt idx="14939">
                  <c:v>7.22E-2</c:v>
                </c:pt>
                <c:pt idx="14940">
                  <c:v>0.16389999999999999</c:v>
                </c:pt>
                <c:pt idx="14941">
                  <c:v>0.16669999999999999</c:v>
                </c:pt>
                <c:pt idx="14942">
                  <c:v>0.16489999999999999</c:v>
                </c:pt>
                <c:pt idx="14943">
                  <c:v>0.37109999999999999</c:v>
                </c:pt>
                <c:pt idx="14944">
                  <c:v>2.2700000000000001E-2</c:v>
                </c:pt>
                <c:pt idx="14945">
                  <c:v>0.26390000000000002</c:v>
                </c:pt>
                <c:pt idx="14946">
                  <c:v>6.1899999999999997E-2</c:v>
                </c:pt>
                <c:pt idx="14947">
                  <c:v>0.11550000000000001</c:v>
                </c:pt>
                <c:pt idx="14948">
                  <c:v>0.14849999999999999</c:v>
                </c:pt>
                <c:pt idx="14949">
                  <c:v>8.2000000000000007E-3</c:v>
                </c:pt>
                <c:pt idx="14950">
                  <c:v>0.1701</c:v>
                </c:pt>
                <c:pt idx="14951">
                  <c:v>4.9500000000000002E-2</c:v>
                </c:pt>
                <c:pt idx="14952">
                  <c:v>8.2000000000000007E-3</c:v>
                </c:pt>
                <c:pt idx="14953">
                  <c:v>2.9899999999999999E-2</c:v>
                </c:pt>
                <c:pt idx="14954">
                  <c:v>0.37840000000000001</c:v>
                </c:pt>
                <c:pt idx="14955">
                  <c:v>0.16669999999999999</c:v>
                </c:pt>
                <c:pt idx="14956">
                  <c:v>7.3200000000000001E-2</c:v>
                </c:pt>
                <c:pt idx="14957">
                  <c:v>0.16669999999999999</c:v>
                </c:pt>
                <c:pt idx="14958">
                  <c:v>0.16669999999999999</c:v>
                </c:pt>
                <c:pt idx="14959">
                  <c:v>0.16669999999999999</c:v>
                </c:pt>
                <c:pt idx="14960">
                  <c:v>5.9299999999999999E-2</c:v>
                </c:pt>
                <c:pt idx="14961">
                  <c:v>8.2000000000000007E-3</c:v>
                </c:pt>
                <c:pt idx="14962">
                  <c:v>4.9500000000000002E-2</c:v>
                </c:pt>
                <c:pt idx="14963">
                  <c:v>0.16669999999999999</c:v>
                </c:pt>
                <c:pt idx="14964">
                  <c:v>0.16669999999999999</c:v>
                </c:pt>
                <c:pt idx="14965">
                  <c:v>0.16669999999999999</c:v>
                </c:pt>
                <c:pt idx="14966">
                  <c:v>5.3600000000000002E-2</c:v>
                </c:pt>
                <c:pt idx="14967">
                  <c:v>0.16669999999999999</c:v>
                </c:pt>
                <c:pt idx="14968">
                  <c:v>0.16669999999999999</c:v>
                </c:pt>
                <c:pt idx="14969">
                  <c:v>0.16669999999999999</c:v>
                </c:pt>
                <c:pt idx="14970">
                  <c:v>6.6000000000000003E-2</c:v>
                </c:pt>
                <c:pt idx="14971">
                  <c:v>0.16669999999999999</c:v>
                </c:pt>
                <c:pt idx="14972">
                  <c:v>0.16669999999999999</c:v>
                </c:pt>
                <c:pt idx="14973">
                  <c:v>0.16669999999999999</c:v>
                </c:pt>
                <c:pt idx="14974">
                  <c:v>0.16669999999999999</c:v>
                </c:pt>
                <c:pt idx="14975">
                  <c:v>0.15049999999999999</c:v>
                </c:pt>
                <c:pt idx="14976">
                  <c:v>0.16669999999999999</c:v>
                </c:pt>
                <c:pt idx="14977">
                  <c:v>0.16289999999999999</c:v>
                </c:pt>
                <c:pt idx="14978">
                  <c:v>9.1800000000000007E-2</c:v>
                </c:pt>
                <c:pt idx="14979">
                  <c:v>0.16669999999999999</c:v>
                </c:pt>
                <c:pt idx="14980">
                  <c:v>9.5899999999999999E-2</c:v>
                </c:pt>
                <c:pt idx="14981">
                  <c:v>0.16669999999999999</c:v>
                </c:pt>
                <c:pt idx="14982">
                  <c:v>0.2072</c:v>
                </c:pt>
                <c:pt idx="14983">
                  <c:v>0.1031</c:v>
                </c:pt>
                <c:pt idx="14984">
                  <c:v>0.16669999999999999</c:v>
                </c:pt>
                <c:pt idx="14985">
                  <c:v>0.1031</c:v>
                </c:pt>
                <c:pt idx="14986">
                  <c:v>3.09E-2</c:v>
                </c:pt>
                <c:pt idx="14987">
                  <c:v>0.16669999999999999</c:v>
                </c:pt>
                <c:pt idx="14988">
                  <c:v>0.1115</c:v>
                </c:pt>
                <c:pt idx="14989">
                  <c:v>8.8700000000000001E-2</c:v>
                </c:pt>
                <c:pt idx="14990">
                  <c:v>0.16669999999999999</c:v>
                </c:pt>
                <c:pt idx="14991">
                  <c:v>0.16669999999999999</c:v>
                </c:pt>
                <c:pt idx="14992">
                  <c:v>0.16669999999999999</c:v>
                </c:pt>
                <c:pt idx="14993">
                  <c:v>7.7299999999999994E-2</c:v>
                </c:pt>
                <c:pt idx="14994">
                  <c:v>0.16669999999999999</c:v>
                </c:pt>
                <c:pt idx="14995">
                  <c:v>0.16669999999999999</c:v>
                </c:pt>
                <c:pt idx="14996">
                  <c:v>7.22E-2</c:v>
                </c:pt>
                <c:pt idx="14997">
                  <c:v>7.6799999999999993E-2</c:v>
                </c:pt>
                <c:pt idx="14998">
                  <c:v>0.16669999999999999</c:v>
                </c:pt>
                <c:pt idx="14999">
                  <c:v>8.3000000000000004E-2</c:v>
                </c:pt>
                <c:pt idx="15000">
                  <c:v>0.16669999999999999</c:v>
                </c:pt>
                <c:pt idx="15001">
                  <c:v>0.2959</c:v>
                </c:pt>
                <c:pt idx="15002">
                  <c:v>0.2026</c:v>
                </c:pt>
                <c:pt idx="15003">
                  <c:v>0.28560000000000002</c:v>
                </c:pt>
                <c:pt idx="15004">
                  <c:v>6.6000000000000003E-2</c:v>
                </c:pt>
                <c:pt idx="15005">
                  <c:v>0.16669999999999999</c:v>
                </c:pt>
                <c:pt idx="15006">
                  <c:v>0.16669999999999999</c:v>
                </c:pt>
                <c:pt idx="15007">
                  <c:v>0.16669999999999999</c:v>
                </c:pt>
                <c:pt idx="15008">
                  <c:v>0.16669999999999999</c:v>
                </c:pt>
                <c:pt idx="15009">
                  <c:v>0.2485</c:v>
                </c:pt>
                <c:pt idx="15010">
                  <c:v>3.3000000000000002E-2</c:v>
                </c:pt>
                <c:pt idx="15011">
                  <c:v>7.8399999999999997E-2</c:v>
                </c:pt>
                <c:pt idx="15012">
                  <c:v>0.16669999999999999</c:v>
                </c:pt>
                <c:pt idx="15013">
                  <c:v>0.39789999999999998</c:v>
                </c:pt>
                <c:pt idx="15014">
                  <c:v>0.26800000000000002</c:v>
                </c:pt>
                <c:pt idx="15015">
                  <c:v>0.1031</c:v>
                </c:pt>
                <c:pt idx="15016">
                  <c:v>4.1000000000000003E-3</c:v>
                </c:pt>
                <c:pt idx="15017">
                  <c:v>0.16669999999999999</c:v>
                </c:pt>
                <c:pt idx="15018">
                  <c:v>0.16669999999999999</c:v>
                </c:pt>
                <c:pt idx="15019">
                  <c:v>0.16669999999999999</c:v>
                </c:pt>
                <c:pt idx="15020">
                  <c:v>0.16669999999999999</c:v>
                </c:pt>
                <c:pt idx="15021">
                  <c:v>5.1499999999999997E-2</c:v>
                </c:pt>
                <c:pt idx="15022">
                  <c:v>0.16669999999999999</c:v>
                </c:pt>
                <c:pt idx="15023">
                  <c:v>0.16669999999999999</c:v>
                </c:pt>
                <c:pt idx="15024">
                  <c:v>0.16669999999999999</c:v>
                </c:pt>
                <c:pt idx="15025">
                  <c:v>0.16669999999999999</c:v>
                </c:pt>
                <c:pt idx="15026">
                  <c:v>7.7299999999999994E-2</c:v>
                </c:pt>
                <c:pt idx="15027">
                  <c:v>0.16669999999999999</c:v>
                </c:pt>
                <c:pt idx="15028">
                  <c:v>8.6599999999999996E-2</c:v>
                </c:pt>
                <c:pt idx="15029">
                  <c:v>1.24E-2</c:v>
                </c:pt>
                <c:pt idx="15030">
                  <c:v>0.16669999999999999</c:v>
                </c:pt>
                <c:pt idx="15031">
                  <c:v>0.16669999999999999</c:v>
                </c:pt>
                <c:pt idx="15032">
                  <c:v>2.7799999999999998E-2</c:v>
                </c:pt>
                <c:pt idx="15033">
                  <c:v>6.1899999999999997E-2</c:v>
                </c:pt>
                <c:pt idx="15034">
                  <c:v>0.16669999999999999</c:v>
                </c:pt>
                <c:pt idx="15035">
                  <c:v>0.1186</c:v>
                </c:pt>
                <c:pt idx="15036">
                  <c:v>0.16669999999999999</c:v>
                </c:pt>
                <c:pt idx="15037">
                  <c:v>0.16669999999999999</c:v>
                </c:pt>
                <c:pt idx="15038">
                  <c:v>0.16669999999999999</c:v>
                </c:pt>
                <c:pt idx="15039">
                  <c:v>0.16669999999999999</c:v>
                </c:pt>
                <c:pt idx="15040">
                  <c:v>8.2500000000000004E-2</c:v>
                </c:pt>
                <c:pt idx="15041">
                  <c:v>0.16669999999999999</c:v>
                </c:pt>
                <c:pt idx="15042">
                  <c:v>1.24E-2</c:v>
                </c:pt>
                <c:pt idx="15043">
                  <c:v>7.9399999999999998E-2</c:v>
                </c:pt>
                <c:pt idx="15044">
                  <c:v>0.16669999999999999</c:v>
                </c:pt>
                <c:pt idx="15045">
                  <c:v>8.2000000000000007E-3</c:v>
                </c:pt>
                <c:pt idx="15046">
                  <c:v>6.1899999999999997E-2</c:v>
                </c:pt>
                <c:pt idx="15047">
                  <c:v>8.2500000000000004E-2</c:v>
                </c:pt>
                <c:pt idx="15048">
                  <c:v>6.1899999999999997E-2</c:v>
                </c:pt>
                <c:pt idx="15049">
                  <c:v>8.6599999999999996E-2</c:v>
                </c:pt>
                <c:pt idx="15050">
                  <c:v>3.09E-2</c:v>
                </c:pt>
                <c:pt idx="15051">
                  <c:v>7.22E-2</c:v>
                </c:pt>
                <c:pt idx="15052">
                  <c:v>0.16669999999999999</c:v>
                </c:pt>
                <c:pt idx="15053">
                  <c:v>0.16669999999999999</c:v>
                </c:pt>
                <c:pt idx="15054">
                  <c:v>0.16489999999999999</c:v>
                </c:pt>
                <c:pt idx="15055">
                  <c:v>0.16669999999999999</c:v>
                </c:pt>
                <c:pt idx="15056">
                  <c:v>0.1062</c:v>
                </c:pt>
                <c:pt idx="15057">
                  <c:v>0.16669999999999999</c:v>
                </c:pt>
                <c:pt idx="15058">
                  <c:v>0.16669999999999999</c:v>
                </c:pt>
                <c:pt idx="15059">
                  <c:v>1.34E-2</c:v>
                </c:pt>
                <c:pt idx="15060">
                  <c:v>0.1356</c:v>
                </c:pt>
                <c:pt idx="15061">
                  <c:v>0.4536</c:v>
                </c:pt>
                <c:pt idx="15062">
                  <c:v>0.16669999999999999</c:v>
                </c:pt>
                <c:pt idx="15063">
                  <c:v>0.16669999999999999</c:v>
                </c:pt>
                <c:pt idx="15064">
                  <c:v>0.2722</c:v>
                </c:pt>
                <c:pt idx="15065">
                  <c:v>0.16669999999999999</c:v>
                </c:pt>
                <c:pt idx="15066">
                  <c:v>0.1082</c:v>
                </c:pt>
                <c:pt idx="15067">
                  <c:v>9.1800000000000007E-2</c:v>
                </c:pt>
                <c:pt idx="15068">
                  <c:v>2.7799999999999998E-2</c:v>
                </c:pt>
                <c:pt idx="15069">
                  <c:v>0.16669999999999999</c:v>
                </c:pt>
                <c:pt idx="15070">
                  <c:v>0.36799999999999999</c:v>
                </c:pt>
                <c:pt idx="15071">
                  <c:v>0.16669999999999999</c:v>
                </c:pt>
                <c:pt idx="15072">
                  <c:v>2.1999999999999999E-2</c:v>
                </c:pt>
                <c:pt idx="15073">
                  <c:v>0.16669999999999999</c:v>
                </c:pt>
                <c:pt idx="15074">
                  <c:v>0.10100000000000001</c:v>
                </c:pt>
                <c:pt idx="15075">
                  <c:v>0.2505</c:v>
                </c:pt>
                <c:pt idx="15076">
                  <c:v>0.16669999999999999</c:v>
                </c:pt>
                <c:pt idx="15077">
                  <c:v>1.24E-2</c:v>
                </c:pt>
                <c:pt idx="15078">
                  <c:v>0.16669999999999999</c:v>
                </c:pt>
                <c:pt idx="15079">
                  <c:v>0.16669999999999999</c:v>
                </c:pt>
                <c:pt idx="15080">
                  <c:v>7.7299999999999994E-2</c:v>
                </c:pt>
                <c:pt idx="15081">
                  <c:v>0.16669999999999999</c:v>
                </c:pt>
                <c:pt idx="15082">
                  <c:v>6.4899999999999999E-2</c:v>
                </c:pt>
                <c:pt idx="15083">
                  <c:v>0.14019999999999999</c:v>
                </c:pt>
                <c:pt idx="15084">
                  <c:v>0.16669999999999999</c:v>
                </c:pt>
                <c:pt idx="15085">
                  <c:v>0.16669999999999999</c:v>
                </c:pt>
                <c:pt idx="15086">
                  <c:v>0.2412</c:v>
                </c:pt>
                <c:pt idx="15087">
                  <c:v>0.16669999999999999</c:v>
                </c:pt>
                <c:pt idx="15088">
                  <c:v>0.16669999999999999</c:v>
                </c:pt>
                <c:pt idx="15089">
                  <c:v>3.2000000000000001E-2</c:v>
                </c:pt>
                <c:pt idx="15090">
                  <c:v>0.16669999999999999</c:v>
                </c:pt>
                <c:pt idx="15091">
                  <c:v>0.16669999999999999</c:v>
                </c:pt>
                <c:pt idx="15092">
                  <c:v>0.16669999999999999</c:v>
                </c:pt>
                <c:pt idx="15093">
                  <c:v>7.22E-2</c:v>
                </c:pt>
                <c:pt idx="15094">
                  <c:v>0.16669999999999999</c:v>
                </c:pt>
                <c:pt idx="15095">
                  <c:v>0.16669999999999999</c:v>
                </c:pt>
                <c:pt idx="15096">
                  <c:v>0.16669999999999999</c:v>
                </c:pt>
                <c:pt idx="15097">
                  <c:v>0.1938</c:v>
                </c:pt>
                <c:pt idx="15098">
                  <c:v>0.16669999999999999</c:v>
                </c:pt>
                <c:pt idx="15099">
                  <c:v>0.1157</c:v>
                </c:pt>
                <c:pt idx="15100">
                  <c:v>1.24E-2</c:v>
                </c:pt>
                <c:pt idx="15101">
                  <c:v>0.16669999999999999</c:v>
                </c:pt>
                <c:pt idx="15102">
                  <c:v>0.16669999999999999</c:v>
                </c:pt>
                <c:pt idx="15103">
                  <c:v>0.16669999999999999</c:v>
                </c:pt>
                <c:pt idx="15104">
                  <c:v>0.16669999999999999</c:v>
                </c:pt>
                <c:pt idx="15105">
                  <c:v>0.37840000000000001</c:v>
                </c:pt>
                <c:pt idx="15106">
                  <c:v>6.1899999999999997E-2</c:v>
                </c:pt>
                <c:pt idx="15107">
                  <c:v>0.16669999999999999</c:v>
                </c:pt>
                <c:pt idx="15108">
                  <c:v>0.16669999999999999</c:v>
                </c:pt>
                <c:pt idx="15109">
                  <c:v>0.22889999999999999</c:v>
                </c:pt>
                <c:pt idx="15110">
                  <c:v>0.16669999999999999</c:v>
                </c:pt>
                <c:pt idx="15111">
                  <c:v>0.16669999999999999</c:v>
                </c:pt>
                <c:pt idx="15112">
                  <c:v>3.7100000000000001E-2</c:v>
                </c:pt>
                <c:pt idx="15113">
                  <c:v>9.9000000000000005E-2</c:v>
                </c:pt>
                <c:pt idx="15114">
                  <c:v>0.16669999999999999</c:v>
                </c:pt>
                <c:pt idx="15115">
                  <c:v>9.2799999999999994E-2</c:v>
                </c:pt>
                <c:pt idx="15116">
                  <c:v>0.16669999999999999</c:v>
                </c:pt>
                <c:pt idx="15117">
                  <c:v>0.16669999999999999</c:v>
                </c:pt>
                <c:pt idx="15118">
                  <c:v>0.16669999999999999</c:v>
                </c:pt>
                <c:pt idx="15119">
                  <c:v>0.28449999999999998</c:v>
                </c:pt>
                <c:pt idx="15120">
                  <c:v>0.16669999999999999</c:v>
                </c:pt>
                <c:pt idx="15121">
                  <c:v>0.16669999999999999</c:v>
                </c:pt>
                <c:pt idx="15122">
                  <c:v>0.16669999999999999</c:v>
                </c:pt>
                <c:pt idx="15123">
                  <c:v>2.47E-2</c:v>
                </c:pt>
                <c:pt idx="15124">
                  <c:v>0.16669999999999999</c:v>
                </c:pt>
                <c:pt idx="15125">
                  <c:v>0.16669999999999999</c:v>
                </c:pt>
                <c:pt idx="15126">
                  <c:v>7.22E-2</c:v>
                </c:pt>
                <c:pt idx="15127">
                  <c:v>6.1999999999999998E-3</c:v>
                </c:pt>
                <c:pt idx="15128">
                  <c:v>0.16669999999999999</c:v>
                </c:pt>
                <c:pt idx="15129">
                  <c:v>0.16669999999999999</c:v>
                </c:pt>
                <c:pt idx="15130">
                  <c:v>0.16669999999999999</c:v>
                </c:pt>
                <c:pt idx="15131">
                  <c:v>9.2799999999999994E-2</c:v>
                </c:pt>
                <c:pt idx="15132">
                  <c:v>0.16669999999999999</c:v>
                </c:pt>
                <c:pt idx="15133">
                  <c:v>0.16669999999999999</c:v>
                </c:pt>
                <c:pt idx="15134">
                  <c:v>0.16669999999999999</c:v>
                </c:pt>
                <c:pt idx="15135">
                  <c:v>6.08E-2</c:v>
                </c:pt>
                <c:pt idx="15136">
                  <c:v>0.16669999999999999</c:v>
                </c:pt>
                <c:pt idx="15137">
                  <c:v>0.1237</c:v>
                </c:pt>
                <c:pt idx="15138">
                  <c:v>0.16669999999999999</c:v>
                </c:pt>
                <c:pt idx="15139">
                  <c:v>0.16669999999999999</c:v>
                </c:pt>
                <c:pt idx="15140">
                  <c:v>0.16669999999999999</c:v>
                </c:pt>
                <c:pt idx="15141">
                  <c:v>0.16669999999999999</c:v>
                </c:pt>
                <c:pt idx="15142">
                  <c:v>0.16669999999999999</c:v>
                </c:pt>
                <c:pt idx="15143">
                  <c:v>0.16669999999999999</c:v>
                </c:pt>
                <c:pt idx="15144">
                  <c:v>0.16669999999999999</c:v>
                </c:pt>
                <c:pt idx="15145">
                  <c:v>6.2899999999999998E-2</c:v>
                </c:pt>
                <c:pt idx="15146">
                  <c:v>0.16669999999999999</c:v>
                </c:pt>
                <c:pt idx="15147">
                  <c:v>7.4200000000000002E-2</c:v>
                </c:pt>
                <c:pt idx="15148">
                  <c:v>0.16669999999999999</c:v>
                </c:pt>
                <c:pt idx="15149">
                  <c:v>7.22E-2</c:v>
                </c:pt>
                <c:pt idx="15150">
                  <c:v>1.03E-2</c:v>
                </c:pt>
                <c:pt idx="15151">
                  <c:v>6.1999999999999998E-3</c:v>
                </c:pt>
                <c:pt idx="15152">
                  <c:v>0.1474</c:v>
                </c:pt>
                <c:pt idx="15153">
                  <c:v>6.2899999999999998E-2</c:v>
                </c:pt>
                <c:pt idx="15154">
                  <c:v>0.16669999999999999</c:v>
                </c:pt>
                <c:pt idx="15155">
                  <c:v>0.16669999999999999</c:v>
                </c:pt>
                <c:pt idx="15156">
                  <c:v>9.0200000000000002E-2</c:v>
                </c:pt>
                <c:pt idx="15157">
                  <c:v>0.16669999999999999</c:v>
                </c:pt>
                <c:pt idx="15158">
                  <c:v>0.16669999999999999</c:v>
                </c:pt>
                <c:pt idx="15159">
                  <c:v>2.7799999999999998E-2</c:v>
                </c:pt>
                <c:pt idx="15160">
                  <c:v>7.7299999999999994E-2</c:v>
                </c:pt>
                <c:pt idx="15161">
                  <c:v>0.16669999999999999</c:v>
                </c:pt>
                <c:pt idx="15162">
                  <c:v>0.13300000000000001</c:v>
                </c:pt>
                <c:pt idx="15163">
                  <c:v>3.7100000000000001E-2</c:v>
                </c:pt>
                <c:pt idx="15164">
                  <c:v>7.9399999999999998E-2</c:v>
                </c:pt>
                <c:pt idx="15165">
                  <c:v>0.16669999999999999</c:v>
                </c:pt>
                <c:pt idx="15166">
                  <c:v>0.16669999999999999</c:v>
                </c:pt>
                <c:pt idx="15167">
                  <c:v>0.16669999999999999</c:v>
                </c:pt>
                <c:pt idx="15168">
                  <c:v>0.26700000000000002</c:v>
                </c:pt>
                <c:pt idx="15169">
                  <c:v>0.16669999999999999</c:v>
                </c:pt>
                <c:pt idx="15170">
                  <c:v>0.16669999999999999</c:v>
                </c:pt>
                <c:pt idx="15171">
                  <c:v>5.8799999999999998E-2</c:v>
                </c:pt>
                <c:pt idx="15172">
                  <c:v>0.16669999999999999</c:v>
                </c:pt>
                <c:pt idx="15173">
                  <c:v>0.16669999999999999</c:v>
                </c:pt>
                <c:pt idx="15174">
                  <c:v>8.2500000000000004E-2</c:v>
                </c:pt>
                <c:pt idx="15175">
                  <c:v>9.1800000000000007E-2</c:v>
                </c:pt>
                <c:pt idx="15176">
                  <c:v>0.21859999999999999</c:v>
                </c:pt>
                <c:pt idx="15177">
                  <c:v>7.22E-2</c:v>
                </c:pt>
                <c:pt idx="15178">
                  <c:v>8.6599999999999996E-2</c:v>
                </c:pt>
                <c:pt idx="15179">
                  <c:v>0.16669999999999999</c:v>
                </c:pt>
                <c:pt idx="15180">
                  <c:v>0.16669999999999999</c:v>
                </c:pt>
                <c:pt idx="15181">
                  <c:v>0.30099999999999999</c:v>
                </c:pt>
                <c:pt idx="15182">
                  <c:v>0.25979999999999998</c:v>
                </c:pt>
                <c:pt idx="15183">
                  <c:v>7.7299999999999994E-2</c:v>
                </c:pt>
                <c:pt idx="15184">
                  <c:v>8.3500000000000005E-2</c:v>
                </c:pt>
                <c:pt idx="15185">
                  <c:v>0.16669999999999999</c:v>
                </c:pt>
                <c:pt idx="15186">
                  <c:v>5.1499999999999997E-2</c:v>
                </c:pt>
                <c:pt idx="15187">
                  <c:v>0.16669999999999999</c:v>
                </c:pt>
                <c:pt idx="15188">
                  <c:v>0.16669999999999999</c:v>
                </c:pt>
                <c:pt idx="15189">
                  <c:v>6.1899999999999997E-2</c:v>
                </c:pt>
                <c:pt idx="15190">
                  <c:v>0.16669999999999999</c:v>
                </c:pt>
                <c:pt idx="15191">
                  <c:v>0.16669999999999999</c:v>
                </c:pt>
                <c:pt idx="15192">
                  <c:v>0.1031</c:v>
                </c:pt>
                <c:pt idx="15193">
                  <c:v>0.16669999999999999</c:v>
                </c:pt>
                <c:pt idx="15194">
                  <c:v>0.16669999999999999</c:v>
                </c:pt>
                <c:pt idx="15195">
                  <c:v>9.0700000000000003E-2</c:v>
                </c:pt>
                <c:pt idx="15196">
                  <c:v>0.16489999999999999</c:v>
                </c:pt>
                <c:pt idx="15197">
                  <c:v>0.16669999999999999</c:v>
                </c:pt>
                <c:pt idx="15198">
                  <c:v>0.16669999999999999</c:v>
                </c:pt>
                <c:pt idx="15199">
                  <c:v>0.16669999999999999</c:v>
                </c:pt>
                <c:pt idx="15200">
                  <c:v>0.16669999999999999</c:v>
                </c:pt>
                <c:pt idx="15201">
                  <c:v>0.16669999999999999</c:v>
                </c:pt>
                <c:pt idx="15202">
                  <c:v>1.8599999999999998E-2</c:v>
                </c:pt>
                <c:pt idx="15203">
                  <c:v>0.19900000000000001</c:v>
                </c:pt>
                <c:pt idx="15204">
                  <c:v>0.1474</c:v>
                </c:pt>
                <c:pt idx="15205">
                  <c:v>0.16669999999999999</c:v>
                </c:pt>
                <c:pt idx="15206">
                  <c:v>2.9899999999999999E-2</c:v>
                </c:pt>
                <c:pt idx="15207">
                  <c:v>0.16669999999999999</c:v>
                </c:pt>
                <c:pt idx="15208">
                  <c:v>0.16669999999999999</c:v>
                </c:pt>
                <c:pt idx="15209">
                  <c:v>0.16669999999999999</c:v>
                </c:pt>
                <c:pt idx="15210">
                  <c:v>3.8100000000000002E-2</c:v>
                </c:pt>
                <c:pt idx="15211">
                  <c:v>0.16669999999999999</c:v>
                </c:pt>
                <c:pt idx="15212">
                  <c:v>0.16669999999999999</c:v>
                </c:pt>
                <c:pt idx="15213">
                  <c:v>0.16669999999999999</c:v>
                </c:pt>
                <c:pt idx="15214">
                  <c:v>4.02E-2</c:v>
                </c:pt>
                <c:pt idx="15215">
                  <c:v>4.1200000000000001E-2</c:v>
                </c:pt>
                <c:pt idx="15216">
                  <c:v>0.14849999999999999</c:v>
                </c:pt>
                <c:pt idx="15217">
                  <c:v>0.16669999999999999</c:v>
                </c:pt>
                <c:pt idx="15218">
                  <c:v>0.16669999999999999</c:v>
                </c:pt>
                <c:pt idx="15219">
                  <c:v>0.22370000000000001</c:v>
                </c:pt>
                <c:pt idx="15220">
                  <c:v>0.16669999999999999</c:v>
                </c:pt>
                <c:pt idx="15221">
                  <c:v>0.16669999999999999</c:v>
                </c:pt>
                <c:pt idx="15222">
                  <c:v>0.16669999999999999</c:v>
                </c:pt>
                <c:pt idx="15223">
                  <c:v>0.16550000000000001</c:v>
                </c:pt>
                <c:pt idx="15224">
                  <c:v>0.16669999999999999</c:v>
                </c:pt>
                <c:pt idx="15225">
                  <c:v>5.57E-2</c:v>
                </c:pt>
                <c:pt idx="15226">
                  <c:v>0.1113</c:v>
                </c:pt>
                <c:pt idx="15227">
                  <c:v>0.16669999999999999</c:v>
                </c:pt>
                <c:pt idx="15228">
                  <c:v>0.2351</c:v>
                </c:pt>
                <c:pt idx="15229">
                  <c:v>0.16669999999999999</c:v>
                </c:pt>
                <c:pt idx="15230">
                  <c:v>6.1899999999999997E-2</c:v>
                </c:pt>
                <c:pt idx="15231">
                  <c:v>0.16669999999999999</c:v>
                </c:pt>
                <c:pt idx="15232">
                  <c:v>0.22370000000000001</c:v>
                </c:pt>
                <c:pt idx="15233">
                  <c:v>7.7299999999999994E-2</c:v>
                </c:pt>
                <c:pt idx="15234">
                  <c:v>0.16669999999999999</c:v>
                </c:pt>
                <c:pt idx="15235">
                  <c:v>0.16669999999999999</c:v>
                </c:pt>
                <c:pt idx="15236">
                  <c:v>0.16669999999999999</c:v>
                </c:pt>
                <c:pt idx="15237">
                  <c:v>0.16669999999999999</c:v>
                </c:pt>
                <c:pt idx="15238">
                  <c:v>0.16669999999999999</c:v>
                </c:pt>
                <c:pt idx="15239">
                  <c:v>0.37419999999999998</c:v>
                </c:pt>
                <c:pt idx="15240">
                  <c:v>0.16669999999999999</c:v>
                </c:pt>
                <c:pt idx="15241">
                  <c:v>0.16669999999999999</c:v>
                </c:pt>
                <c:pt idx="15242">
                  <c:v>0.16669999999999999</c:v>
                </c:pt>
                <c:pt idx="15243">
                  <c:v>0.1515</c:v>
                </c:pt>
                <c:pt idx="15244">
                  <c:v>1.9599999999999999E-2</c:v>
                </c:pt>
                <c:pt idx="15245">
                  <c:v>4.1000000000000003E-3</c:v>
                </c:pt>
                <c:pt idx="15246">
                  <c:v>0.16669999999999999</c:v>
                </c:pt>
                <c:pt idx="15247">
                  <c:v>7.3200000000000001E-2</c:v>
                </c:pt>
                <c:pt idx="15248">
                  <c:v>0.16669999999999999</c:v>
                </c:pt>
                <c:pt idx="15249">
                  <c:v>0.16669999999999999</c:v>
                </c:pt>
                <c:pt idx="15250">
                  <c:v>0.16669999999999999</c:v>
                </c:pt>
                <c:pt idx="15251">
                  <c:v>0.1124</c:v>
                </c:pt>
                <c:pt idx="15252">
                  <c:v>6.1899999999999997E-2</c:v>
                </c:pt>
                <c:pt idx="15253">
                  <c:v>0.16669999999999999</c:v>
                </c:pt>
                <c:pt idx="15254">
                  <c:v>0.16669999999999999</c:v>
                </c:pt>
                <c:pt idx="15255">
                  <c:v>0.16669999999999999</c:v>
                </c:pt>
                <c:pt idx="15256">
                  <c:v>7.22E-2</c:v>
                </c:pt>
                <c:pt idx="15257">
                  <c:v>0.16669999999999999</c:v>
                </c:pt>
                <c:pt idx="15258">
                  <c:v>0.16669999999999999</c:v>
                </c:pt>
                <c:pt idx="15259">
                  <c:v>0.13919999999999999</c:v>
                </c:pt>
                <c:pt idx="15260">
                  <c:v>0.16669999999999999</c:v>
                </c:pt>
                <c:pt idx="15261">
                  <c:v>0.16669999999999999</c:v>
                </c:pt>
                <c:pt idx="15262">
                  <c:v>0.16669999999999999</c:v>
                </c:pt>
                <c:pt idx="15263">
                  <c:v>0.16669999999999999</c:v>
                </c:pt>
                <c:pt idx="15264">
                  <c:v>0.1062</c:v>
                </c:pt>
                <c:pt idx="15265">
                  <c:v>0.20860000000000001</c:v>
                </c:pt>
                <c:pt idx="15266">
                  <c:v>0.1113</c:v>
                </c:pt>
                <c:pt idx="15267">
                  <c:v>0.18970000000000001</c:v>
                </c:pt>
                <c:pt idx="15268">
                  <c:v>0.16669999999999999</c:v>
                </c:pt>
                <c:pt idx="15269">
                  <c:v>1.24E-2</c:v>
                </c:pt>
                <c:pt idx="15270">
                  <c:v>0.16669999999999999</c:v>
                </c:pt>
                <c:pt idx="15271">
                  <c:v>0.16669999999999999</c:v>
                </c:pt>
                <c:pt idx="15272">
                  <c:v>2.0999999999999999E-3</c:v>
                </c:pt>
                <c:pt idx="15273">
                  <c:v>0.16669999999999999</c:v>
                </c:pt>
                <c:pt idx="15274">
                  <c:v>0.16669999999999999</c:v>
                </c:pt>
                <c:pt idx="15275">
                  <c:v>0.16669999999999999</c:v>
                </c:pt>
                <c:pt idx="15276">
                  <c:v>0.16669999999999999</c:v>
                </c:pt>
                <c:pt idx="15277">
                  <c:v>0.1227</c:v>
                </c:pt>
                <c:pt idx="15278">
                  <c:v>0.16669999999999999</c:v>
                </c:pt>
                <c:pt idx="15279">
                  <c:v>0.16669999999999999</c:v>
                </c:pt>
                <c:pt idx="15280">
                  <c:v>9.2999999999999992E-3</c:v>
                </c:pt>
                <c:pt idx="15281">
                  <c:v>0.33300000000000002</c:v>
                </c:pt>
                <c:pt idx="15282">
                  <c:v>0.16669999999999999</c:v>
                </c:pt>
                <c:pt idx="15283">
                  <c:v>0.16669999999999999</c:v>
                </c:pt>
                <c:pt idx="15284">
                  <c:v>0.16669999999999999</c:v>
                </c:pt>
                <c:pt idx="15285">
                  <c:v>8.2500000000000004E-2</c:v>
                </c:pt>
                <c:pt idx="15286">
                  <c:v>7.1800000000000003E-2</c:v>
                </c:pt>
                <c:pt idx="15287">
                  <c:v>0.14849999999999999</c:v>
                </c:pt>
                <c:pt idx="15288">
                  <c:v>0.16669999999999999</c:v>
                </c:pt>
                <c:pt idx="15289">
                  <c:v>4.9500000000000002E-2</c:v>
                </c:pt>
                <c:pt idx="15290">
                  <c:v>0.16669999999999999</c:v>
                </c:pt>
                <c:pt idx="15291">
                  <c:v>0.1031</c:v>
                </c:pt>
                <c:pt idx="15292">
                  <c:v>6.8000000000000005E-2</c:v>
                </c:pt>
                <c:pt idx="15293">
                  <c:v>0.16669999999999999</c:v>
                </c:pt>
                <c:pt idx="15294">
                  <c:v>0.16669999999999999</c:v>
                </c:pt>
                <c:pt idx="15295">
                  <c:v>0.16669999999999999</c:v>
                </c:pt>
                <c:pt idx="15296">
                  <c:v>0.16669999999999999</c:v>
                </c:pt>
                <c:pt idx="15297">
                  <c:v>5.7700000000000001E-2</c:v>
                </c:pt>
                <c:pt idx="15298">
                  <c:v>0.16669999999999999</c:v>
                </c:pt>
                <c:pt idx="15299">
                  <c:v>0.1351</c:v>
                </c:pt>
                <c:pt idx="15300">
                  <c:v>6.6500000000000004E-2</c:v>
                </c:pt>
                <c:pt idx="15301">
                  <c:v>0.16669999999999999</c:v>
                </c:pt>
                <c:pt idx="15302">
                  <c:v>6.9400000000000003E-2</c:v>
                </c:pt>
                <c:pt idx="15303">
                  <c:v>7.7299999999999994E-2</c:v>
                </c:pt>
                <c:pt idx="15304">
                  <c:v>0.16669999999999999</c:v>
                </c:pt>
                <c:pt idx="15305">
                  <c:v>0.16669999999999999</c:v>
                </c:pt>
                <c:pt idx="15306">
                  <c:v>0.16669999999999999</c:v>
                </c:pt>
                <c:pt idx="15307">
                  <c:v>0.21959999999999999</c:v>
                </c:pt>
                <c:pt idx="15308">
                  <c:v>0.16669999999999999</c:v>
                </c:pt>
                <c:pt idx="15309">
                  <c:v>6.6000000000000003E-2</c:v>
                </c:pt>
                <c:pt idx="15310">
                  <c:v>3.09E-2</c:v>
                </c:pt>
                <c:pt idx="15311">
                  <c:v>0.16669999999999999</c:v>
                </c:pt>
                <c:pt idx="15312">
                  <c:v>0.16669999999999999</c:v>
                </c:pt>
                <c:pt idx="15313">
                  <c:v>0.79379999999999995</c:v>
                </c:pt>
                <c:pt idx="15314">
                  <c:v>5.3600000000000002E-2</c:v>
                </c:pt>
                <c:pt idx="15315">
                  <c:v>0.16669999999999999</c:v>
                </c:pt>
                <c:pt idx="15316">
                  <c:v>0.1227</c:v>
                </c:pt>
                <c:pt idx="15317">
                  <c:v>7.0099999999999996E-2</c:v>
                </c:pt>
                <c:pt idx="15318">
                  <c:v>0.16669999999999999</c:v>
                </c:pt>
                <c:pt idx="15319">
                  <c:v>0.22059999999999999</c:v>
                </c:pt>
                <c:pt idx="15320">
                  <c:v>0.1187</c:v>
                </c:pt>
                <c:pt idx="15321">
                  <c:v>1.24E-2</c:v>
                </c:pt>
                <c:pt idx="15322">
                  <c:v>0.30409999999999998</c:v>
                </c:pt>
                <c:pt idx="15323">
                  <c:v>0.1237</c:v>
                </c:pt>
                <c:pt idx="15324">
                  <c:v>0.3165</c:v>
                </c:pt>
                <c:pt idx="15325">
                  <c:v>0.16669999999999999</c:v>
                </c:pt>
                <c:pt idx="15326">
                  <c:v>5.9799999999999999E-2</c:v>
                </c:pt>
                <c:pt idx="15327">
                  <c:v>0.16669999999999999</c:v>
                </c:pt>
                <c:pt idx="15328">
                  <c:v>4.9500000000000002E-2</c:v>
                </c:pt>
                <c:pt idx="15329">
                  <c:v>7.5300000000000006E-2</c:v>
                </c:pt>
                <c:pt idx="15330">
                  <c:v>0.2034</c:v>
                </c:pt>
                <c:pt idx="15331">
                  <c:v>9.2799999999999994E-2</c:v>
                </c:pt>
                <c:pt idx="15332">
                  <c:v>0.22270000000000001</c:v>
                </c:pt>
                <c:pt idx="15333">
                  <c:v>0.16669999999999999</c:v>
                </c:pt>
                <c:pt idx="15334">
                  <c:v>9.2799999999999994E-2</c:v>
                </c:pt>
                <c:pt idx="15335">
                  <c:v>6.2899999999999998E-2</c:v>
                </c:pt>
                <c:pt idx="15336">
                  <c:v>0.36959999999999998</c:v>
                </c:pt>
                <c:pt idx="15337">
                  <c:v>0.16669999999999999</c:v>
                </c:pt>
                <c:pt idx="15338">
                  <c:v>3.3000000000000002E-2</c:v>
                </c:pt>
                <c:pt idx="15339">
                  <c:v>0.16669999999999999</c:v>
                </c:pt>
                <c:pt idx="15340">
                  <c:v>0.16669999999999999</c:v>
                </c:pt>
                <c:pt idx="15341">
                  <c:v>1.4200000000000001E-2</c:v>
                </c:pt>
                <c:pt idx="15342">
                  <c:v>0.16669999999999999</c:v>
                </c:pt>
                <c:pt idx="15343">
                  <c:v>3.3000000000000002E-2</c:v>
                </c:pt>
                <c:pt idx="15344">
                  <c:v>1.03E-2</c:v>
                </c:pt>
                <c:pt idx="15345">
                  <c:v>0.16669999999999999</c:v>
                </c:pt>
                <c:pt idx="15346">
                  <c:v>0.21129999999999999</c:v>
                </c:pt>
                <c:pt idx="15347">
                  <c:v>8.2000000000000007E-3</c:v>
                </c:pt>
                <c:pt idx="15348">
                  <c:v>0.16669999999999999</c:v>
                </c:pt>
                <c:pt idx="15349">
                  <c:v>0.16669999999999999</c:v>
                </c:pt>
                <c:pt idx="15350">
                  <c:v>0.16669999999999999</c:v>
                </c:pt>
                <c:pt idx="15351">
                  <c:v>4.1200000000000001E-2</c:v>
                </c:pt>
                <c:pt idx="15352">
                  <c:v>0.16669999999999999</c:v>
                </c:pt>
                <c:pt idx="15353">
                  <c:v>0.18559999999999999</c:v>
                </c:pt>
                <c:pt idx="15354">
                  <c:v>0.25359999999999999</c:v>
                </c:pt>
                <c:pt idx="15355">
                  <c:v>0.16669999999999999</c:v>
                </c:pt>
                <c:pt idx="15356">
                  <c:v>0.1237</c:v>
                </c:pt>
                <c:pt idx="15357">
                  <c:v>0.16669999999999999</c:v>
                </c:pt>
                <c:pt idx="15358">
                  <c:v>0.1928</c:v>
                </c:pt>
                <c:pt idx="15359">
                  <c:v>7.4200000000000002E-2</c:v>
                </c:pt>
                <c:pt idx="15360">
                  <c:v>0.16669999999999999</c:v>
                </c:pt>
                <c:pt idx="15361">
                  <c:v>0.16669999999999999</c:v>
                </c:pt>
                <c:pt idx="15362">
                  <c:v>0.16669999999999999</c:v>
                </c:pt>
                <c:pt idx="15363">
                  <c:v>0.16669999999999999</c:v>
                </c:pt>
                <c:pt idx="15364">
                  <c:v>0.18559999999999999</c:v>
                </c:pt>
                <c:pt idx="15365">
                  <c:v>0.22270000000000001</c:v>
                </c:pt>
                <c:pt idx="15366">
                  <c:v>0.16669999999999999</c:v>
                </c:pt>
                <c:pt idx="15367">
                  <c:v>0.16669999999999999</c:v>
                </c:pt>
                <c:pt idx="15368">
                  <c:v>1.6500000000000001E-2</c:v>
                </c:pt>
                <c:pt idx="15369">
                  <c:v>1.8599999999999998E-2</c:v>
                </c:pt>
                <c:pt idx="15370">
                  <c:v>0.16669999999999999</c:v>
                </c:pt>
                <c:pt idx="15371">
                  <c:v>0.1227</c:v>
                </c:pt>
                <c:pt idx="15372">
                  <c:v>5.9799999999999999E-2</c:v>
                </c:pt>
                <c:pt idx="15373">
                  <c:v>0.16669999999999999</c:v>
                </c:pt>
                <c:pt idx="15374">
                  <c:v>0.16669999999999999</c:v>
                </c:pt>
                <c:pt idx="15375">
                  <c:v>8.2500000000000004E-2</c:v>
                </c:pt>
                <c:pt idx="15376">
                  <c:v>0.1206</c:v>
                </c:pt>
                <c:pt idx="15377">
                  <c:v>9.2799999999999994E-2</c:v>
                </c:pt>
                <c:pt idx="15378">
                  <c:v>0.16669999999999999</c:v>
                </c:pt>
                <c:pt idx="15379">
                  <c:v>0.16669999999999999</c:v>
                </c:pt>
                <c:pt idx="15380">
                  <c:v>0.14849999999999999</c:v>
                </c:pt>
                <c:pt idx="15381">
                  <c:v>0.16669999999999999</c:v>
                </c:pt>
                <c:pt idx="15382">
                  <c:v>0.1542</c:v>
                </c:pt>
                <c:pt idx="15383">
                  <c:v>0.16669999999999999</c:v>
                </c:pt>
                <c:pt idx="15384">
                  <c:v>0.23710000000000001</c:v>
                </c:pt>
                <c:pt idx="15385">
                  <c:v>0.16669999999999999</c:v>
                </c:pt>
                <c:pt idx="15386">
                  <c:v>0.1227</c:v>
                </c:pt>
                <c:pt idx="15387">
                  <c:v>0.16669999999999999</c:v>
                </c:pt>
                <c:pt idx="15388">
                  <c:v>9.69E-2</c:v>
                </c:pt>
                <c:pt idx="15389">
                  <c:v>0.16800000000000001</c:v>
                </c:pt>
                <c:pt idx="15390">
                  <c:v>0.16669999999999999</c:v>
                </c:pt>
                <c:pt idx="15391">
                  <c:v>4.6399999999999997E-2</c:v>
                </c:pt>
                <c:pt idx="15392">
                  <c:v>0.16669999999999999</c:v>
                </c:pt>
                <c:pt idx="15393">
                  <c:v>0.14849999999999999</c:v>
                </c:pt>
                <c:pt idx="15394">
                  <c:v>0.16669999999999999</c:v>
                </c:pt>
                <c:pt idx="15395">
                  <c:v>0.16669999999999999</c:v>
                </c:pt>
                <c:pt idx="15396">
                  <c:v>0.16669999999999999</c:v>
                </c:pt>
                <c:pt idx="15397">
                  <c:v>0.16669999999999999</c:v>
                </c:pt>
                <c:pt idx="15398">
                  <c:v>0.2041</c:v>
                </c:pt>
                <c:pt idx="15399">
                  <c:v>8.2500000000000004E-2</c:v>
                </c:pt>
                <c:pt idx="15400">
                  <c:v>0.22370000000000001</c:v>
                </c:pt>
                <c:pt idx="15401">
                  <c:v>7.1599999999999997E-2</c:v>
                </c:pt>
                <c:pt idx="15402">
                  <c:v>0.16669999999999999</c:v>
                </c:pt>
                <c:pt idx="15403">
                  <c:v>0.16669999999999999</c:v>
                </c:pt>
                <c:pt idx="15404">
                  <c:v>0.16669999999999999</c:v>
                </c:pt>
                <c:pt idx="15405">
                  <c:v>0.3402</c:v>
                </c:pt>
                <c:pt idx="15406">
                  <c:v>9.2799999999999994E-2</c:v>
                </c:pt>
                <c:pt idx="15407">
                  <c:v>7.3200000000000001E-2</c:v>
                </c:pt>
                <c:pt idx="15408">
                  <c:v>1.8599999999999998E-2</c:v>
                </c:pt>
                <c:pt idx="15409">
                  <c:v>0.16669999999999999</c:v>
                </c:pt>
                <c:pt idx="15410">
                  <c:v>0.16669999999999999</c:v>
                </c:pt>
                <c:pt idx="15411">
                  <c:v>0.16669999999999999</c:v>
                </c:pt>
                <c:pt idx="15412">
                  <c:v>0.1474</c:v>
                </c:pt>
                <c:pt idx="15413">
                  <c:v>0.16669999999999999</c:v>
                </c:pt>
                <c:pt idx="15414">
                  <c:v>0.16669999999999999</c:v>
                </c:pt>
                <c:pt idx="15415">
                  <c:v>0.16669999999999999</c:v>
                </c:pt>
                <c:pt idx="15416">
                  <c:v>0.16669999999999999</c:v>
                </c:pt>
                <c:pt idx="15417">
                  <c:v>1E-3</c:v>
                </c:pt>
                <c:pt idx="15418">
                  <c:v>0.16669999999999999</c:v>
                </c:pt>
                <c:pt idx="15419">
                  <c:v>0.16800000000000001</c:v>
                </c:pt>
                <c:pt idx="15420">
                  <c:v>3.9199999999999999E-2</c:v>
                </c:pt>
                <c:pt idx="15421">
                  <c:v>0.24640000000000001</c:v>
                </c:pt>
                <c:pt idx="15422">
                  <c:v>0.28870000000000001</c:v>
                </c:pt>
                <c:pt idx="15423">
                  <c:v>5.4600000000000003E-2</c:v>
                </c:pt>
                <c:pt idx="15424">
                  <c:v>0.16669999999999999</c:v>
                </c:pt>
                <c:pt idx="15425">
                  <c:v>0.16669999999999999</c:v>
                </c:pt>
                <c:pt idx="15426">
                  <c:v>0.16669999999999999</c:v>
                </c:pt>
                <c:pt idx="15427">
                  <c:v>0.1113</c:v>
                </c:pt>
                <c:pt idx="15428">
                  <c:v>0.16669999999999999</c:v>
                </c:pt>
                <c:pt idx="15429">
                  <c:v>0.16669999999999999</c:v>
                </c:pt>
                <c:pt idx="15430">
                  <c:v>0.16669999999999999</c:v>
                </c:pt>
                <c:pt idx="15431">
                  <c:v>0.16489999999999999</c:v>
                </c:pt>
                <c:pt idx="15432">
                  <c:v>0.16669999999999999</c:v>
                </c:pt>
                <c:pt idx="15433">
                  <c:v>0.16669999999999999</c:v>
                </c:pt>
                <c:pt idx="15434">
                  <c:v>2.7799999999999998E-2</c:v>
                </c:pt>
                <c:pt idx="15435">
                  <c:v>0.38140000000000002</c:v>
                </c:pt>
                <c:pt idx="15436">
                  <c:v>0.1031</c:v>
                </c:pt>
                <c:pt idx="15437">
                  <c:v>0.16669999999999999</c:v>
                </c:pt>
                <c:pt idx="15438">
                  <c:v>0.12470000000000001</c:v>
                </c:pt>
                <c:pt idx="15439">
                  <c:v>0.16669999999999999</c:v>
                </c:pt>
                <c:pt idx="15440">
                  <c:v>1.24E-2</c:v>
                </c:pt>
                <c:pt idx="15441">
                  <c:v>0.16669999999999999</c:v>
                </c:pt>
                <c:pt idx="15442">
                  <c:v>0.16669999999999999</c:v>
                </c:pt>
                <c:pt idx="15443">
                  <c:v>3.0999999999999999E-3</c:v>
                </c:pt>
                <c:pt idx="15444">
                  <c:v>0.16669999999999999</c:v>
                </c:pt>
                <c:pt idx="15445">
                  <c:v>0.16669999999999999</c:v>
                </c:pt>
                <c:pt idx="15446">
                  <c:v>0.16669999999999999</c:v>
                </c:pt>
                <c:pt idx="15447">
                  <c:v>1.24E-2</c:v>
                </c:pt>
                <c:pt idx="15448">
                  <c:v>0.10929999999999999</c:v>
                </c:pt>
                <c:pt idx="15449">
                  <c:v>0.16669999999999999</c:v>
                </c:pt>
                <c:pt idx="15450">
                  <c:v>0.16669999999999999</c:v>
                </c:pt>
                <c:pt idx="15451">
                  <c:v>0.16669999999999999</c:v>
                </c:pt>
                <c:pt idx="15452">
                  <c:v>0.1124</c:v>
                </c:pt>
                <c:pt idx="15453">
                  <c:v>0.16669999999999999</c:v>
                </c:pt>
                <c:pt idx="15454">
                  <c:v>0.16669999999999999</c:v>
                </c:pt>
                <c:pt idx="15455">
                  <c:v>2.7799999999999998E-2</c:v>
                </c:pt>
                <c:pt idx="15456">
                  <c:v>0.21859999999999999</c:v>
                </c:pt>
                <c:pt idx="15457">
                  <c:v>0.16669999999999999</c:v>
                </c:pt>
                <c:pt idx="15458">
                  <c:v>0.1206</c:v>
                </c:pt>
                <c:pt idx="15459">
                  <c:v>2.47E-2</c:v>
                </c:pt>
                <c:pt idx="15460">
                  <c:v>1.24E-2</c:v>
                </c:pt>
                <c:pt idx="15461">
                  <c:v>8.2500000000000004E-2</c:v>
                </c:pt>
                <c:pt idx="15462">
                  <c:v>0.2959</c:v>
                </c:pt>
                <c:pt idx="15463">
                  <c:v>0.16669999999999999</c:v>
                </c:pt>
                <c:pt idx="15464">
                  <c:v>0.16669999999999999</c:v>
                </c:pt>
                <c:pt idx="15465">
                  <c:v>0.16669999999999999</c:v>
                </c:pt>
                <c:pt idx="15466">
                  <c:v>0.16669999999999999</c:v>
                </c:pt>
                <c:pt idx="15467">
                  <c:v>0.16669999999999999</c:v>
                </c:pt>
                <c:pt idx="15468">
                  <c:v>9.2799999999999994E-2</c:v>
                </c:pt>
                <c:pt idx="15469">
                  <c:v>8.8700000000000001E-2</c:v>
                </c:pt>
                <c:pt idx="15470">
                  <c:v>7.9399999999999998E-2</c:v>
                </c:pt>
                <c:pt idx="15471">
                  <c:v>0.34229999999999999</c:v>
                </c:pt>
                <c:pt idx="15472">
                  <c:v>0.16669999999999999</c:v>
                </c:pt>
                <c:pt idx="15473">
                  <c:v>0.14849999999999999</c:v>
                </c:pt>
                <c:pt idx="15474">
                  <c:v>0.16669999999999999</c:v>
                </c:pt>
                <c:pt idx="15475">
                  <c:v>0.16669999999999999</c:v>
                </c:pt>
                <c:pt idx="15476">
                  <c:v>0.24740000000000001</c:v>
                </c:pt>
                <c:pt idx="15477">
                  <c:v>0.16669999999999999</c:v>
                </c:pt>
                <c:pt idx="15478">
                  <c:v>0.16669999999999999</c:v>
                </c:pt>
                <c:pt idx="15479">
                  <c:v>0.16669999999999999</c:v>
                </c:pt>
                <c:pt idx="15480">
                  <c:v>0.37009999999999998</c:v>
                </c:pt>
                <c:pt idx="15481">
                  <c:v>3.8100000000000002E-2</c:v>
                </c:pt>
                <c:pt idx="15482">
                  <c:v>0.16669999999999999</c:v>
                </c:pt>
                <c:pt idx="15483">
                  <c:v>0.18559999999999999</c:v>
                </c:pt>
                <c:pt idx="15484">
                  <c:v>0.1474</c:v>
                </c:pt>
                <c:pt idx="15485">
                  <c:v>0.16669999999999999</c:v>
                </c:pt>
                <c:pt idx="15486">
                  <c:v>0.16669999999999999</c:v>
                </c:pt>
                <c:pt idx="15487">
                  <c:v>8.2000000000000007E-3</c:v>
                </c:pt>
                <c:pt idx="15488">
                  <c:v>0.16669999999999999</c:v>
                </c:pt>
                <c:pt idx="15489">
                  <c:v>0.16669999999999999</c:v>
                </c:pt>
                <c:pt idx="15490">
                  <c:v>0.16669999999999999</c:v>
                </c:pt>
                <c:pt idx="15491">
                  <c:v>0.16669999999999999</c:v>
                </c:pt>
                <c:pt idx="15492">
                  <c:v>8.14E-2</c:v>
                </c:pt>
                <c:pt idx="15493">
                  <c:v>0.16669999999999999</c:v>
                </c:pt>
                <c:pt idx="15494">
                  <c:v>8.2500000000000004E-2</c:v>
                </c:pt>
                <c:pt idx="15495">
                  <c:v>4.5400000000000003E-2</c:v>
                </c:pt>
                <c:pt idx="15496">
                  <c:v>0.16669999999999999</c:v>
                </c:pt>
                <c:pt idx="15497">
                  <c:v>0.25979999999999998</c:v>
                </c:pt>
                <c:pt idx="15498">
                  <c:v>0.16669999999999999</c:v>
                </c:pt>
                <c:pt idx="15499">
                  <c:v>0.16669999999999999</c:v>
                </c:pt>
                <c:pt idx="15500">
                  <c:v>9.2799999999999994E-2</c:v>
                </c:pt>
                <c:pt idx="15501">
                  <c:v>0.16669999999999999</c:v>
                </c:pt>
                <c:pt idx="15502">
                  <c:v>0.16669999999999999</c:v>
                </c:pt>
                <c:pt idx="15503">
                  <c:v>0.18559999999999999</c:v>
                </c:pt>
                <c:pt idx="15504">
                  <c:v>0.16669999999999999</c:v>
                </c:pt>
                <c:pt idx="15505">
                  <c:v>0.16669999999999999</c:v>
                </c:pt>
                <c:pt idx="15506">
                  <c:v>0.16669999999999999</c:v>
                </c:pt>
                <c:pt idx="15507">
                  <c:v>0.15049999999999999</c:v>
                </c:pt>
                <c:pt idx="15508">
                  <c:v>0.16669999999999999</c:v>
                </c:pt>
                <c:pt idx="15509">
                  <c:v>0.16669999999999999</c:v>
                </c:pt>
                <c:pt idx="15510">
                  <c:v>0.16669999999999999</c:v>
                </c:pt>
                <c:pt idx="15511">
                  <c:v>0.1361</c:v>
                </c:pt>
                <c:pt idx="15512">
                  <c:v>0.16669999999999999</c:v>
                </c:pt>
                <c:pt idx="15513">
                  <c:v>0</c:v>
                </c:pt>
                <c:pt idx="15514">
                  <c:v>0.16700000000000001</c:v>
                </c:pt>
                <c:pt idx="15515">
                  <c:v>0.16669999999999999</c:v>
                </c:pt>
                <c:pt idx="15516">
                  <c:v>0.16669999999999999</c:v>
                </c:pt>
                <c:pt idx="15517">
                  <c:v>0.16669999999999999</c:v>
                </c:pt>
                <c:pt idx="15518">
                  <c:v>0.16669999999999999</c:v>
                </c:pt>
                <c:pt idx="15519">
                  <c:v>0.16669999999999999</c:v>
                </c:pt>
                <c:pt idx="15520">
                  <c:v>8.8099999999999998E-2</c:v>
                </c:pt>
                <c:pt idx="15521">
                  <c:v>0.16669999999999999</c:v>
                </c:pt>
                <c:pt idx="15522">
                  <c:v>0.16669999999999999</c:v>
                </c:pt>
                <c:pt idx="15523">
                  <c:v>0.1031</c:v>
                </c:pt>
                <c:pt idx="15524">
                  <c:v>6.7000000000000004E-2</c:v>
                </c:pt>
                <c:pt idx="15525">
                  <c:v>0.16669999999999999</c:v>
                </c:pt>
                <c:pt idx="15526">
                  <c:v>8.4000000000000005E-2</c:v>
                </c:pt>
                <c:pt idx="15527">
                  <c:v>0.16669999999999999</c:v>
                </c:pt>
                <c:pt idx="15528">
                  <c:v>0.20669999999999999</c:v>
                </c:pt>
                <c:pt idx="15529">
                  <c:v>0.16669999999999999</c:v>
                </c:pt>
                <c:pt idx="15530">
                  <c:v>0.1237</c:v>
                </c:pt>
                <c:pt idx="15531">
                  <c:v>0.16669999999999999</c:v>
                </c:pt>
                <c:pt idx="15532">
                  <c:v>2.47E-2</c:v>
                </c:pt>
                <c:pt idx="15533">
                  <c:v>0.11650000000000001</c:v>
                </c:pt>
                <c:pt idx="15534">
                  <c:v>0.22270000000000001</c:v>
                </c:pt>
                <c:pt idx="15535">
                  <c:v>0.16669999999999999</c:v>
                </c:pt>
                <c:pt idx="15536">
                  <c:v>0.16669999999999999</c:v>
                </c:pt>
                <c:pt idx="15537">
                  <c:v>0.16669999999999999</c:v>
                </c:pt>
                <c:pt idx="15538">
                  <c:v>0.16669999999999999</c:v>
                </c:pt>
                <c:pt idx="15539">
                  <c:v>3.2000000000000001E-2</c:v>
                </c:pt>
                <c:pt idx="15540">
                  <c:v>0.16669999999999999</c:v>
                </c:pt>
                <c:pt idx="15541">
                  <c:v>0.16669999999999999</c:v>
                </c:pt>
                <c:pt idx="15542">
                  <c:v>0.1031</c:v>
                </c:pt>
                <c:pt idx="15543">
                  <c:v>0.16669999999999999</c:v>
                </c:pt>
                <c:pt idx="15544">
                  <c:v>6.3899999999999998E-2</c:v>
                </c:pt>
                <c:pt idx="15545">
                  <c:v>0.16669999999999999</c:v>
                </c:pt>
                <c:pt idx="15546">
                  <c:v>0.16669999999999999</c:v>
                </c:pt>
                <c:pt idx="15547">
                  <c:v>0.36909999999999998</c:v>
                </c:pt>
                <c:pt idx="15548">
                  <c:v>0.16669999999999999</c:v>
                </c:pt>
                <c:pt idx="15549">
                  <c:v>0.16669999999999999</c:v>
                </c:pt>
                <c:pt idx="15550">
                  <c:v>7.22E-2</c:v>
                </c:pt>
                <c:pt idx="15551">
                  <c:v>0</c:v>
                </c:pt>
                <c:pt idx="15552">
                  <c:v>0.16669999999999999</c:v>
                </c:pt>
                <c:pt idx="15553">
                  <c:v>6.2899999999999998E-2</c:v>
                </c:pt>
                <c:pt idx="15554">
                  <c:v>6.6000000000000003E-2</c:v>
                </c:pt>
                <c:pt idx="15555">
                  <c:v>0.32890000000000003</c:v>
                </c:pt>
                <c:pt idx="15556">
                  <c:v>0.16669999999999999</c:v>
                </c:pt>
                <c:pt idx="15557">
                  <c:v>0.16669999999999999</c:v>
                </c:pt>
                <c:pt idx="15558">
                  <c:v>0.16669999999999999</c:v>
                </c:pt>
                <c:pt idx="15559">
                  <c:v>0.16669999999999999</c:v>
                </c:pt>
                <c:pt idx="15560">
                  <c:v>0.16669999999999999</c:v>
                </c:pt>
                <c:pt idx="15561">
                  <c:v>0.17660000000000001</c:v>
                </c:pt>
                <c:pt idx="15562">
                  <c:v>0.1082</c:v>
                </c:pt>
                <c:pt idx="15563">
                  <c:v>8.2000000000000007E-3</c:v>
                </c:pt>
                <c:pt idx="15564">
                  <c:v>0.16669999999999999</c:v>
                </c:pt>
                <c:pt idx="15565">
                  <c:v>0.16669999999999999</c:v>
                </c:pt>
                <c:pt idx="15566">
                  <c:v>0.16669999999999999</c:v>
                </c:pt>
                <c:pt idx="15567">
                  <c:v>0.16669999999999999</c:v>
                </c:pt>
                <c:pt idx="15568">
                  <c:v>0.16669999999999999</c:v>
                </c:pt>
                <c:pt idx="15569">
                  <c:v>2.0999999999999999E-3</c:v>
                </c:pt>
                <c:pt idx="15570">
                  <c:v>0.16669999999999999</c:v>
                </c:pt>
                <c:pt idx="15571">
                  <c:v>0.16669999999999999</c:v>
                </c:pt>
                <c:pt idx="15572">
                  <c:v>1.24E-2</c:v>
                </c:pt>
                <c:pt idx="15573">
                  <c:v>3.09E-2</c:v>
                </c:pt>
                <c:pt idx="15574">
                  <c:v>0.16669999999999999</c:v>
                </c:pt>
                <c:pt idx="15575">
                  <c:v>3.2000000000000001E-2</c:v>
                </c:pt>
                <c:pt idx="15576">
                  <c:v>0.15359999999999999</c:v>
                </c:pt>
                <c:pt idx="15577">
                  <c:v>0.16669999999999999</c:v>
                </c:pt>
                <c:pt idx="15578">
                  <c:v>0.16669999999999999</c:v>
                </c:pt>
                <c:pt idx="15579">
                  <c:v>2.7799999999999998E-2</c:v>
                </c:pt>
                <c:pt idx="15580">
                  <c:v>0.16669999999999999</c:v>
                </c:pt>
                <c:pt idx="15581">
                  <c:v>6.08E-2</c:v>
                </c:pt>
                <c:pt idx="15582">
                  <c:v>0.16669999999999999</c:v>
                </c:pt>
                <c:pt idx="15583">
                  <c:v>2.0999999999999999E-3</c:v>
                </c:pt>
                <c:pt idx="15584">
                  <c:v>0.16669999999999999</c:v>
                </c:pt>
                <c:pt idx="15585">
                  <c:v>0.10929999999999999</c:v>
                </c:pt>
                <c:pt idx="15586">
                  <c:v>0.16669999999999999</c:v>
                </c:pt>
                <c:pt idx="15587">
                  <c:v>0.16669999999999999</c:v>
                </c:pt>
                <c:pt idx="15588">
                  <c:v>0.16669999999999999</c:v>
                </c:pt>
                <c:pt idx="15589">
                  <c:v>0.16669999999999999</c:v>
                </c:pt>
                <c:pt idx="15590">
                  <c:v>0.2412</c:v>
                </c:pt>
                <c:pt idx="15591">
                  <c:v>0.13300000000000001</c:v>
                </c:pt>
                <c:pt idx="15592">
                  <c:v>0.1227</c:v>
                </c:pt>
                <c:pt idx="15593">
                  <c:v>3.09E-2</c:v>
                </c:pt>
                <c:pt idx="15594">
                  <c:v>0.16669999999999999</c:v>
                </c:pt>
                <c:pt idx="15595">
                  <c:v>0.16669999999999999</c:v>
                </c:pt>
                <c:pt idx="15596">
                  <c:v>0.14849999999999999</c:v>
                </c:pt>
                <c:pt idx="15597">
                  <c:v>0.16669999999999999</c:v>
                </c:pt>
                <c:pt idx="15598">
                  <c:v>0.14849999999999999</c:v>
                </c:pt>
                <c:pt idx="15599">
                  <c:v>2.7799999999999998E-2</c:v>
                </c:pt>
                <c:pt idx="15600">
                  <c:v>0.26910000000000001</c:v>
                </c:pt>
                <c:pt idx="15601">
                  <c:v>0.16669999999999999</c:v>
                </c:pt>
                <c:pt idx="15602">
                  <c:v>6.2899999999999998E-2</c:v>
                </c:pt>
                <c:pt idx="15603">
                  <c:v>0.16669999999999999</c:v>
                </c:pt>
                <c:pt idx="15604">
                  <c:v>0.16669999999999999</c:v>
                </c:pt>
                <c:pt idx="15605">
                  <c:v>0.29380000000000001</c:v>
                </c:pt>
                <c:pt idx="15606">
                  <c:v>2.9899999999999999E-2</c:v>
                </c:pt>
                <c:pt idx="15607">
                  <c:v>0.1031</c:v>
                </c:pt>
                <c:pt idx="15608">
                  <c:v>0.16669999999999999</c:v>
                </c:pt>
                <c:pt idx="15609">
                  <c:v>8.3500000000000005E-2</c:v>
                </c:pt>
                <c:pt idx="15610">
                  <c:v>0.16669999999999999</c:v>
                </c:pt>
                <c:pt idx="15611">
                  <c:v>0.16669999999999999</c:v>
                </c:pt>
                <c:pt idx="15612">
                  <c:v>0.16669999999999999</c:v>
                </c:pt>
                <c:pt idx="15613">
                  <c:v>0.21340000000000001</c:v>
                </c:pt>
                <c:pt idx="15614">
                  <c:v>0.16669999999999999</c:v>
                </c:pt>
                <c:pt idx="15615">
                  <c:v>1</c:v>
                </c:pt>
                <c:pt idx="15616">
                  <c:v>0.16669999999999999</c:v>
                </c:pt>
                <c:pt idx="15617">
                  <c:v>1.24E-2</c:v>
                </c:pt>
                <c:pt idx="15618">
                  <c:v>2.47E-2</c:v>
                </c:pt>
                <c:pt idx="15619">
                  <c:v>0.29380000000000001</c:v>
                </c:pt>
                <c:pt idx="15620">
                  <c:v>0.1361</c:v>
                </c:pt>
                <c:pt idx="15621">
                  <c:v>0.1031</c:v>
                </c:pt>
                <c:pt idx="15622">
                  <c:v>0.16669999999999999</c:v>
                </c:pt>
                <c:pt idx="15623">
                  <c:v>7.1599999999999997E-2</c:v>
                </c:pt>
                <c:pt idx="15624">
                  <c:v>0.51959999999999995</c:v>
                </c:pt>
                <c:pt idx="15625">
                  <c:v>9.2799999999999994E-2</c:v>
                </c:pt>
                <c:pt idx="15626">
                  <c:v>0.16669999999999999</c:v>
                </c:pt>
                <c:pt idx="15627">
                  <c:v>8.2500000000000004E-2</c:v>
                </c:pt>
                <c:pt idx="15628">
                  <c:v>0.16669999999999999</c:v>
                </c:pt>
                <c:pt idx="15629">
                  <c:v>6.1899999999999997E-2</c:v>
                </c:pt>
                <c:pt idx="15630">
                  <c:v>0.16669999999999999</c:v>
                </c:pt>
                <c:pt idx="15631">
                  <c:v>0.1031</c:v>
                </c:pt>
                <c:pt idx="15632">
                  <c:v>4.1000000000000003E-3</c:v>
                </c:pt>
                <c:pt idx="15633">
                  <c:v>0.16669999999999999</c:v>
                </c:pt>
                <c:pt idx="15634">
                  <c:v>0.16669999999999999</c:v>
                </c:pt>
                <c:pt idx="15635">
                  <c:v>0.16669999999999999</c:v>
                </c:pt>
                <c:pt idx="15636">
                  <c:v>8.2500000000000004E-2</c:v>
                </c:pt>
                <c:pt idx="15637">
                  <c:v>1</c:v>
                </c:pt>
                <c:pt idx="15638">
                  <c:v>0.16669999999999999</c:v>
                </c:pt>
                <c:pt idx="15639">
                  <c:v>8.2000000000000007E-3</c:v>
                </c:pt>
                <c:pt idx="15640">
                  <c:v>0.16669999999999999</c:v>
                </c:pt>
                <c:pt idx="15641">
                  <c:v>0.16669999999999999</c:v>
                </c:pt>
                <c:pt idx="15642">
                  <c:v>0.16669999999999999</c:v>
                </c:pt>
                <c:pt idx="15643">
                  <c:v>0.16669999999999999</c:v>
                </c:pt>
                <c:pt idx="15644">
                  <c:v>0.16669999999999999</c:v>
                </c:pt>
                <c:pt idx="15645">
                  <c:v>0.25769999999999998</c:v>
                </c:pt>
                <c:pt idx="15646">
                  <c:v>7.9399999999999998E-2</c:v>
                </c:pt>
                <c:pt idx="15647">
                  <c:v>3.8100000000000002E-2</c:v>
                </c:pt>
                <c:pt idx="15648">
                  <c:v>0.13300000000000001</c:v>
                </c:pt>
                <c:pt idx="15649">
                  <c:v>0.16489999999999999</c:v>
                </c:pt>
                <c:pt idx="15650">
                  <c:v>6.1899999999999997E-2</c:v>
                </c:pt>
                <c:pt idx="15651">
                  <c:v>9.2999999999999992E-3</c:v>
                </c:pt>
                <c:pt idx="15652">
                  <c:v>0.16669999999999999</c:v>
                </c:pt>
                <c:pt idx="15653">
                  <c:v>0.1052</c:v>
                </c:pt>
                <c:pt idx="15654">
                  <c:v>0.14399999999999999</c:v>
                </c:pt>
                <c:pt idx="15655">
                  <c:v>0.16669999999999999</c:v>
                </c:pt>
                <c:pt idx="15656">
                  <c:v>0.16669999999999999</c:v>
                </c:pt>
                <c:pt idx="15657">
                  <c:v>0.1186</c:v>
                </c:pt>
                <c:pt idx="15658">
                  <c:v>0.16669999999999999</c:v>
                </c:pt>
                <c:pt idx="15659">
                  <c:v>0.16669999999999999</c:v>
                </c:pt>
                <c:pt idx="15660">
                  <c:v>0.1031</c:v>
                </c:pt>
                <c:pt idx="15661">
                  <c:v>0.16669999999999999</c:v>
                </c:pt>
                <c:pt idx="15662">
                  <c:v>6.1899999999999997E-2</c:v>
                </c:pt>
                <c:pt idx="15663">
                  <c:v>0.1144</c:v>
                </c:pt>
                <c:pt idx="15664">
                  <c:v>0.16669999999999999</c:v>
                </c:pt>
                <c:pt idx="15665">
                  <c:v>0.16669999999999999</c:v>
                </c:pt>
                <c:pt idx="15666">
                  <c:v>0.16669999999999999</c:v>
                </c:pt>
                <c:pt idx="15667">
                  <c:v>0.16669999999999999</c:v>
                </c:pt>
                <c:pt idx="15668">
                  <c:v>0.16669999999999999</c:v>
                </c:pt>
                <c:pt idx="15669">
                  <c:v>0.16669999999999999</c:v>
                </c:pt>
                <c:pt idx="15670">
                  <c:v>8.8200000000000001E-2</c:v>
                </c:pt>
                <c:pt idx="15671">
                  <c:v>0.16669999999999999</c:v>
                </c:pt>
                <c:pt idx="15672">
                  <c:v>0.16669999999999999</c:v>
                </c:pt>
                <c:pt idx="15673">
                  <c:v>0.16669999999999999</c:v>
                </c:pt>
                <c:pt idx="15674">
                  <c:v>0.16669999999999999</c:v>
                </c:pt>
                <c:pt idx="15675">
                  <c:v>3.8100000000000002E-2</c:v>
                </c:pt>
                <c:pt idx="15676">
                  <c:v>8.2000000000000007E-3</c:v>
                </c:pt>
                <c:pt idx="15677">
                  <c:v>1.1299999999999999E-2</c:v>
                </c:pt>
                <c:pt idx="15678">
                  <c:v>0.16669999999999999</c:v>
                </c:pt>
                <c:pt idx="15679">
                  <c:v>0.16669999999999999</c:v>
                </c:pt>
                <c:pt idx="15680">
                  <c:v>0.16669999999999999</c:v>
                </c:pt>
                <c:pt idx="15681">
                  <c:v>0.16669999999999999</c:v>
                </c:pt>
                <c:pt idx="15682">
                  <c:v>0.16669999999999999</c:v>
                </c:pt>
                <c:pt idx="15683">
                  <c:v>0.16669999999999999</c:v>
                </c:pt>
                <c:pt idx="15684">
                  <c:v>0.16669999999999999</c:v>
                </c:pt>
                <c:pt idx="15685">
                  <c:v>0.16669999999999999</c:v>
                </c:pt>
                <c:pt idx="15686">
                  <c:v>0.14849999999999999</c:v>
                </c:pt>
                <c:pt idx="15687">
                  <c:v>0.6139</c:v>
                </c:pt>
                <c:pt idx="15688">
                  <c:v>0.1452</c:v>
                </c:pt>
                <c:pt idx="15689">
                  <c:v>0.16669999999999999</c:v>
                </c:pt>
                <c:pt idx="15690">
                  <c:v>7.22E-2</c:v>
                </c:pt>
                <c:pt idx="15691">
                  <c:v>0.16669999999999999</c:v>
                </c:pt>
                <c:pt idx="15692">
                  <c:v>8.14E-2</c:v>
                </c:pt>
                <c:pt idx="15693">
                  <c:v>0.16669999999999999</c:v>
                </c:pt>
                <c:pt idx="15694">
                  <c:v>0.16669999999999999</c:v>
                </c:pt>
                <c:pt idx="15695">
                  <c:v>0.27839999999999998</c:v>
                </c:pt>
                <c:pt idx="15696">
                  <c:v>0.1113</c:v>
                </c:pt>
                <c:pt idx="15697">
                  <c:v>0.16669999999999999</c:v>
                </c:pt>
                <c:pt idx="15698">
                  <c:v>0.16669999999999999</c:v>
                </c:pt>
                <c:pt idx="15699">
                  <c:v>0.16669999999999999</c:v>
                </c:pt>
                <c:pt idx="15700">
                  <c:v>0.16669999999999999</c:v>
                </c:pt>
                <c:pt idx="15701">
                  <c:v>2.47E-2</c:v>
                </c:pt>
                <c:pt idx="15702">
                  <c:v>2.47E-2</c:v>
                </c:pt>
                <c:pt idx="15703">
                  <c:v>0.1062</c:v>
                </c:pt>
                <c:pt idx="15704">
                  <c:v>0.16669999999999999</c:v>
                </c:pt>
                <c:pt idx="15705">
                  <c:v>0.16669999999999999</c:v>
                </c:pt>
                <c:pt idx="15706">
                  <c:v>0.16669999999999999</c:v>
                </c:pt>
                <c:pt idx="15707">
                  <c:v>0.16669999999999999</c:v>
                </c:pt>
                <c:pt idx="15708">
                  <c:v>0.1464</c:v>
                </c:pt>
                <c:pt idx="15709">
                  <c:v>0.1237</c:v>
                </c:pt>
                <c:pt idx="15710">
                  <c:v>0.16669999999999999</c:v>
                </c:pt>
                <c:pt idx="15711">
                  <c:v>7.1099999999999997E-2</c:v>
                </c:pt>
                <c:pt idx="15712">
                  <c:v>0.16669999999999999</c:v>
                </c:pt>
                <c:pt idx="15713">
                  <c:v>0.16669999999999999</c:v>
                </c:pt>
                <c:pt idx="15714">
                  <c:v>9.2799999999999994E-2</c:v>
                </c:pt>
                <c:pt idx="15715">
                  <c:v>8.2500000000000004E-2</c:v>
                </c:pt>
                <c:pt idx="15716">
                  <c:v>0.16669999999999999</c:v>
                </c:pt>
                <c:pt idx="15717">
                  <c:v>0.16669999999999999</c:v>
                </c:pt>
                <c:pt idx="15718">
                  <c:v>0.16669999999999999</c:v>
                </c:pt>
                <c:pt idx="15719">
                  <c:v>7.22E-2</c:v>
                </c:pt>
                <c:pt idx="15720">
                  <c:v>9.0200000000000002E-2</c:v>
                </c:pt>
                <c:pt idx="15721">
                  <c:v>0.16669999999999999</c:v>
                </c:pt>
                <c:pt idx="15722">
                  <c:v>0.2969</c:v>
                </c:pt>
                <c:pt idx="15723">
                  <c:v>4.1200000000000001E-2</c:v>
                </c:pt>
                <c:pt idx="15724">
                  <c:v>0.1227</c:v>
                </c:pt>
                <c:pt idx="15725">
                  <c:v>0.16669999999999999</c:v>
                </c:pt>
                <c:pt idx="15726">
                  <c:v>0.1278</c:v>
                </c:pt>
                <c:pt idx="15727">
                  <c:v>0.27939999999999998</c:v>
                </c:pt>
                <c:pt idx="15728">
                  <c:v>0.16669999999999999</c:v>
                </c:pt>
                <c:pt idx="15729">
                  <c:v>0.1134</c:v>
                </c:pt>
                <c:pt idx="15730">
                  <c:v>0.16669999999999999</c:v>
                </c:pt>
                <c:pt idx="15731">
                  <c:v>6.1899999999999997E-2</c:v>
                </c:pt>
                <c:pt idx="15732">
                  <c:v>0.33400000000000002</c:v>
                </c:pt>
                <c:pt idx="15733">
                  <c:v>0.16669999999999999</c:v>
                </c:pt>
                <c:pt idx="15734">
                  <c:v>9.5200000000000007E-2</c:v>
                </c:pt>
                <c:pt idx="15735">
                  <c:v>6.1899999999999997E-2</c:v>
                </c:pt>
                <c:pt idx="15736">
                  <c:v>5.9799999999999999E-2</c:v>
                </c:pt>
                <c:pt idx="15737">
                  <c:v>0.13200000000000001</c:v>
                </c:pt>
                <c:pt idx="15738">
                  <c:v>0.16669999999999999</c:v>
                </c:pt>
                <c:pt idx="15739">
                  <c:v>0.16669999999999999</c:v>
                </c:pt>
                <c:pt idx="15740">
                  <c:v>0.16669999999999999</c:v>
                </c:pt>
                <c:pt idx="15741">
                  <c:v>0.16669999999999999</c:v>
                </c:pt>
                <c:pt idx="15742">
                  <c:v>0.16669999999999999</c:v>
                </c:pt>
                <c:pt idx="15743">
                  <c:v>0.16669999999999999</c:v>
                </c:pt>
                <c:pt idx="15744">
                  <c:v>0.16669999999999999</c:v>
                </c:pt>
                <c:pt idx="15745">
                  <c:v>0.1</c:v>
                </c:pt>
                <c:pt idx="15746">
                  <c:v>0.16669999999999999</c:v>
                </c:pt>
                <c:pt idx="15747">
                  <c:v>8.14E-2</c:v>
                </c:pt>
                <c:pt idx="15748">
                  <c:v>8.2500000000000004E-2</c:v>
                </c:pt>
                <c:pt idx="15749">
                  <c:v>8.2000000000000007E-3</c:v>
                </c:pt>
                <c:pt idx="15750">
                  <c:v>1.8599999999999998E-2</c:v>
                </c:pt>
                <c:pt idx="15751">
                  <c:v>8.2000000000000007E-3</c:v>
                </c:pt>
                <c:pt idx="15752">
                  <c:v>0.16669999999999999</c:v>
                </c:pt>
                <c:pt idx="15753">
                  <c:v>0.16669999999999999</c:v>
                </c:pt>
                <c:pt idx="15754">
                  <c:v>4.1000000000000003E-3</c:v>
                </c:pt>
                <c:pt idx="15755">
                  <c:v>0.16669999999999999</c:v>
                </c:pt>
                <c:pt idx="15756">
                  <c:v>0.14119999999999999</c:v>
                </c:pt>
                <c:pt idx="15757">
                  <c:v>0.1371</c:v>
                </c:pt>
                <c:pt idx="15758">
                  <c:v>1.8599999999999998E-2</c:v>
                </c:pt>
                <c:pt idx="15759">
                  <c:v>0.16669999999999999</c:v>
                </c:pt>
                <c:pt idx="15760">
                  <c:v>0.16669999999999999</c:v>
                </c:pt>
                <c:pt idx="15761">
                  <c:v>0.16669999999999999</c:v>
                </c:pt>
                <c:pt idx="15762">
                  <c:v>0.16669999999999999</c:v>
                </c:pt>
                <c:pt idx="15763">
                  <c:v>0.16669999999999999</c:v>
                </c:pt>
                <c:pt idx="15764">
                  <c:v>0.16669999999999999</c:v>
                </c:pt>
                <c:pt idx="15765">
                  <c:v>0.16669999999999999</c:v>
                </c:pt>
                <c:pt idx="15766">
                  <c:v>0.17219999999999999</c:v>
                </c:pt>
                <c:pt idx="15767">
                  <c:v>0.16669999999999999</c:v>
                </c:pt>
                <c:pt idx="15768">
                  <c:v>0.16669999999999999</c:v>
                </c:pt>
                <c:pt idx="15769">
                  <c:v>0.16669999999999999</c:v>
                </c:pt>
                <c:pt idx="15770">
                  <c:v>0.34739999999999999</c:v>
                </c:pt>
                <c:pt idx="15771">
                  <c:v>0.16669999999999999</c:v>
                </c:pt>
                <c:pt idx="15772">
                  <c:v>0.16669999999999999</c:v>
                </c:pt>
                <c:pt idx="15773">
                  <c:v>0.16669999999999999</c:v>
                </c:pt>
                <c:pt idx="15774">
                  <c:v>0.16669999999999999</c:v>
                </c:pt>
                <c:pt idx="15775">
                  <c:v>6.1899999999999997E-2</c:v>
                </c:pt>
                <c:pt idx="15776">
                  <c:v>0.16669999999999999</c:v>
                </c:pt>
                <c:pt idx="15777">
                  <c:v>5.57E-2</c:v>
                </c:pt>
                <c:pt idx="15778">
                  <c:v>0.16669999999999999</c:v>
                </c:pt>
                <c:pt idx="15779">
                  <c:v>0.16669999999999999</c:v>
                </c:pt>
                <c:pt idx="15780">
                  <c:v>8.2500000000000004E-2</c:v>
                </c:pt>
                <c:pt idx="15781">
                  <c:v>0.69330000000000003</c:v>
                </c:pt>
                <c:pt idx="15782">
                  <c:v>0.16669999999999999</c:v>
                </c:pt>
                <c:pt idx="15783">
                  <c:v>8.2000000000000007E-3</c:v>
                </c:pt>
                <c:pt idx="15784">
                  <c:v>0.1474</c:v>
                </c:pt>
                <c:pt idx="15785">
                  <c:v>5.0500000000000003E-2</c:v>
                </c:pt>
                <c:pt idx="15786">
                  <c:v>0.13739999999999999</c:v>
                </c:pt>
                <c:pt idx="15787">
                  <c:v>0.16669999999999999</c:v>
                </c:pt>
                <c:pt idx="15788">
                  <c:v>0.11650000000000001</c:v>
                </c:pt>
                <c:pt idx="15789">
                  <c:v>8.2500000000000004E-2</c:v>
                </c:pt>
                <c:pt idx="15790">
                  <c:v>0.44330000000000003</c:v>
                </c:pt>
                <c:pt idx="15791">
                  <c:v>5.7599999999999998E-2</c:v>
                </c:pt>
                <c:pt idx="15792">
                  <c:v>0.16669999999999999</c:v>
                </c:pt>
                <c:pt idx="15793">
                  <c:v>0.16669999999999999</c:v>
                </c:pt>
                <c:pt idx="15794">
                  <c:v>0.1845</c:v>
                </c:pt>
                <c:pt idx="15795">
                  <c:v>0.16669999999999999</c:v>
                </c:pt>
                <c:pt idx="15796">
                  <c:v>0.16669999999999999</c:v>
                </c:pt>
                <c:pt idx="15797">
                  <c:v>0.16669999999999999</c:v>
                </c:pt>
                <c:pt idx="15798">
                  <c:v>0.1976</c:v>
                </c:pt>
                <c:pt idx="15799">
                  <c:v>3.9199999999999999E-2</c:v>
                </c:pt>
                <c:pt idx="15800">
                  <c:v>4.9500000000000002E-2</c:v>
                </c:pt>
                <c:pt idx="15801">
                  <c:v>7.9399999999999998E-2</c:v>
                </c:pt>
                <c:pt idx="15802">
                  <c:v>0.16669999999999999</c:v>
                </c:pt>
                <c:pt idx="15803">
                  <c:v>0.16669999999999999</c:v>
                </c:pt>
                <c:pt idx="15804">
                  <c:v>0.14849999999999999</c:v>
                </c:pt>
                <c:pt idx="15805">
                  <c:v>1.03E-2</c:v>
                </c:pt>
                <c:pt idx="15806">
                  <c:v>0.16669999999999999</c:v>
                </c:pt>
                <c:pt idx="15807">
                  <c:v>0.16669999999999999</c:v>
                </c:pt>
                <c:pt idx="15808">
                  <c:v>6.1899999999999997E-2</c:v>
                </c:pt>
                <c:pt idx="15809">
                  <c:v>8.6599999999999996E-2</c:v>
                </c:pt>
                <c:pt idx="15810">
                  <c:v>4.1200000000000001E-2</c:v>
                </c:pt>
                <c:pt idx="15811">
                  <c:v>0.1376</c:v>
                </c:pt>
                <c:pt idx="15812">
                  <c:v>0.16669999999999999</c:v>
                </c:pt>
                <c:pt idx="15813">
                  <c:v>0.16669999999999999</c:v>
                </c:pt>
                <c:pt idx="15814">
                  <c:v>3.7100000000000001E-2</c:v>
                </c:pt>
                <c:pt idx="15815">
                  <c:v>0.1381</c:v>
                </c:pt>
                <c:pt idx="15816">
                  <c:v>0.16669999999999999</c:v>
                </c:pt>
                <c:pt idx="15817">
                  <c:v>0.1113</c:v>
                </c:pt>
                <c:pt idx="15818">
                  <c:v>7.3999999999999996E-2</c:v>
                </c:pt>
                <c:pt idx="15819">
                  <c:v>0.16669999999999999</c:v>
                </c:pt>
                <c:pt idx="15820">
                  <c:v>0.37109999999999999</c:v>
                </c:pt>
                <c:pt idx="15821">
                  <c:v>0.16669999999999999</c:v>
                </c:pt>
                <c:pt idx="15822">
                  <c:v>0.16669999999999999</c:v>
                </c:pt>
                <c:pt idx="15823">
                  <c:v>0.1124</c:v>
                </c:pt>
                <c:pt idx="15824">
                  <c:v>8.2500000000000004E-2</c:v>
                </c:pt>
                <c:pt idx="15825">
                  <c:v>0.1031</c:v>
                </c:pt>
                <c:pt idx="15826">
                  <c:v>4.1000000000000003E-3</c:v>
                </c:pt>
                <c:pt idx="15827">
                  <c:v>6.1999999999999998E-3</c:v>
                </c:pt>
                <c:pt idx="15828">
                  <c:v>0.16669999999999999</c:v>
                </c:pt>
                <c:pt idx="15829">
                  <c:v>0.16669999999999999</c:v>
                </c:pt>
                <c:pt idx="15830">
                  <c:v>0.16669999999999999</c:v>
                </c:pt>
                <c:pt idx="15831">
                  <c:v>0.16669999999999999</c:v>
                </c:pt>
                <c:pt idx="15832">
                  <c:v>0.16669999999999999</c:v>
                </c:pt>
                <c:pt idx="15833">
                  <c:v>9.0700000000000003E-2</c:v>
                </c:pt>
                <c:pt idx="15834">
                  <c:v>0.16669999999999999</c:v>
                </c:pt>
                <c:pt idx="15835">
                  <c:v>0.16669999999999999</c:v>
                </c:pt>
                <c:pt idx="15836">
                  <c:v>7.1999999999999998E-3</c:v>
                </c:pt>
                <c:pt idx="15837">
                  <c:v>0.16669999999999999</c:v>
                </c:pt>
                <c:pt idx="15838">
                  <c:v>0.24229999999999999</c:v>
                </c:pt>
                <c:pt idx="15839">
                  <c:v>5.57E-2</c:v>
                </c:pt>
                <c:pt idx="15840">
                  <c:v>6.1899999999999997E-2</c:v>
                </c:pt>
                <c:pt idx="15841">
                  <c:v>0.16669999999999999</c:v>
                </c:pt>
                <c:pt idx="15842">
                  <c:v>0.16669999999999999</c:v>
                </c:pt>
                <c:pt idx="15843">
                  <c:v>7.22E-2</c:v>
                </c:pt>
                <c:pt idx="15844">
                  <c:v>9.2799999999999994E-2</c:v>
                </c:pt>
                <c:pt idx="15845">
                  <c:v>0.16669999999999999</c:v>
                </c:pt>
                <c:pt idx="15846">
                  <c:v>0.16669999999999999</c:v>
                </c:pt>
                <c:pt idx="15847">
                  <c:v>0.16669999999999999</c:v>
                </c:pt>
                <c:pt idx="15848">
                  <c:v>0.16669999999999999</c:v>
                </c:pt>
                <c:pt idx="15849">
                  <c:v>8.2500000000000004E-2</c:v>
                </c:pt>
                <c:pt idx="15850">
                  <c:v>6.1899999999999997E-2</c:v>
                </c:pt>
                <c:pt idx="15851">
                  <c:v>0.14330000000000001</c:v>
                </c:pt>
                <c:pt idx="15852">
                  <c:v>0.16669999999999999</c:v>
                </c:pt>
                <c:pt idx="15853">
                  <c:v>9.2799999999999994E-2</c:v>
                </c:pt>
                <c:pt idx="15854">
                  <c:v>8.2000000000000007E-3</c:v>
                </c:pt>
                <c:pt idx="15855">
                  <c:v>0.16669999999999999</c:v>
                </c:pt>
                <c:pt idx="15856">
                  <c:v>6.1899999999999997E-2</c:v>
                </c:pt>
                <c:pt idx="15857">
                  <c:v>0.16669999999999999</c:v>
                </c:pt>
                <c:pt idx="15858">
                  <c:v>0.16669999999999999</c:v>
                </c:pt>
                <c:pt idx="15859">
                  <c:v>0.14330000000000001</c:v>
                </c:pt>
                <c:pt idx="15860">
                  <c:v>9.5399999999999999E-2</c:v>
                </c:pt>
                <c:pt idx="15861">
                  <c:v>0.1263</c:v>
                </c:pt>
                <c:pt idx="15862">
                  <c:v>0.16669999999999999</c:v>
                </c:pt>
                <c:pt idx="15863">
                  <c:v>3.09E-2</c:v>
                </c:pt>
                <c:pt idx="15864">
                  <c:v>0.16669999999999999</c:v>
                </c:pt>
                <c:pt idx="15865">
                  <c:v>5.1999999999999998E-3</c:v>
                </c:pt>
                <c:pt idx="15866">
                  <c:v>1.6500000000000001E-2</c:v>
                </c:pt>
                <c:pt idx="15867">
                  <c:v>0.18759999999999999</c:v>
                </c:pt>
                <c:pt idx="15868">
                  <c:v>0.16669999999999999</c:v>
                </c:pt>
                <c:pt idx="15869">
                  <c:v>0.16669999999999999</c:v>
                </c:pt>
                <c:pt idx="15870">
                  <c:v>9.4799999999999995E-2</c:v>
                </c:pt>
                <c:pt idx="15871">
                  <c:v>0.16669999999999999</c:v>
                </c:pt>
                <c:pt idx="15872">
                  <c:v>4.5400000000000003E-2</c:v>
                </c:pt>
                <c:pt idx="15873">
                  <c:v>0.1124</c:v>
                </c:pt>
                <c:pt idx="15874">
                  <c:v>0.16669999999999999</c:v>
                </c:pt>
                <c:pt idx="15875">
                  <c:v>0.16669999999999999</c:v>
                </c:pt>
                <c:pt idx="15876">
                  <c:v>0.16669999999999999</c:v>
                </c:pt>
                <c:pt idx="15877">
                  <c:v>0.16669999999999999</c:v>
                </c:pt>
                <c:pt idx="15878">
                  <c:v>0.16669999999999999</c:v>
                </c:pt>
                <c:pt idx="15879">
                  <c:v>7.22E-2</c:v>
                </c:pt>
                <c:pt idx="15880">
                  <c:v>0.16669999999999999</c:v>
                </c:pt>
                <c:pt idx="15881">
                  <c:v>0.16669999999999999</c:v>
                </c:pt>
                <c:pt idx="15882">
                  <c:v>0.16669999999999999</c:v>
                </c:pt>
                <c:pt idx="15883">
                  <c:v>0.16669999999999999</c:v>
                </c:pt>
                <c:pt idx="15884">
                  <c:v>0.16669999999999999</c:v>
                </c:pt>
                <c:pt idx="15885">
                  <c:v>0.11550000000000001</c:v>
                </c:pt>
                <c:pt idx="15886">
                  <c:v>0.30209999999999998</c:v>
                </c:pt>
                <c:pt idx="15887">
                  <c:v>0.16669999999999999</c:v>
                </c:pt>
                <c:pt idx="15888">
                  <c:v>7.8399999999999997E-2</c:v>
                </c:pt>
                <c:pt idx="15889">
                  <c:v>0.16669999999999999</c:v>
                </c:pt>
                <c:pt idx="15890">
                  <c:v>7.22E-2</c:v>
                </c:pt>
                <c:pt idx="15891">
                  <c:v>1.24E-2</c:v>
                </c:pt>
                <c:pt idx="15892">
                  <c:v>0.16669999999999999</c:v>
                </c:pt>
                <c:pt idx="15893">
                  <c:v>0.18559999999999999</c:v>
                </c:pt>
                <c:pt idx="15894">
                  <c:v>0.16669999999999999</c:v>
                </c:pt>
                <c:pt idx="15895">
                  <c:v>7.22E-2</c:v>
                </c:pt>
                <c:pt idx="15896">
                  <c:v>0.16669999999999999</c:v>
                </c:pt>
                <c:pt idx="15897">
                  <c:v>0.16669999999999999</c:v>
                </c:pt>
                <c:pt idx="15898">
                  <c:v>5.3600000000000002E-2</c:v>
                </c:pt>
                <c:pt idx="15899">
                  <c:v>0.16489999999999999</c:v>
                </c:pt>
                <c:pt idx="15900">
                  <c:v>0.16669999999999999</c:v>
                </c:pt>
                <c:pt idx="15901">
                  <c:v>0.16669999999999999</c:v>
                </c:pt>
                <c:pt idx="15902">
                  <c:v>0.16669999999999999</c:v>
                </c:pt>
                <c:pt idx="15903">
                  <c:v>0.16669999999999999</c:v>
                </c:pt>
                <c:pt idx="15904">
                  <c:v>7.0099999999999996E-2</c:v>
                </c:pt>
                <c:pt idx="15905">
                  <c:v>0.16669999999999999</c:v>
                </c:pt>
                <c:pt idx="15906">
                  <c:v>0.16669999999999999</c:v>
                </c:pt>
                <c:pt idx="15907">
                  <c:v>0.16669999999999999</c:v>
                </c:pt>
                <c:pt idx="15908">
                  <c:v>0.16669999999999999</c:v>
                </c:pt>
                <c:pt idx="15909">
                  <c:v>0.16669999999999999</c:v>
                </c:pt>
                <c:pt idx="15910">
                  <c:v>0.35049999999999998</c:v>
                </c:pt>
                <c:pt idx="15911">
                  <c:v>9.0700000000000003E-2</c:v>
                </c:pt>
                <c:pt idx="15912">
                  <c:v>6.1999999999999998E-3</c:v>
                </c:pt>
                <c:pt idx="15913">
                  <c:v>0.16669999999999999</c:v>
                </c:pt>
                <c:pt idx="15914">
                  <c:v>2.6800000000000001E-2</c:v>
                </c:pt>
                <c:pt idx="15915">
                  <c:v>0.16669999999999999</c:v>
                </c:pt>
                <c:pt idx="15916">
                  <c:v>0.16669999999999999</c:v>
                </c:pt>
                <c:pt idx="15917">
                  <c:v>1.8599999999999998E-2</c:v>
                </c:pt>
                <c:pt idx="15918">
                  <c:v>0.11650000000000001</c:v>
                </c:pt>
                <c:pt idx="15919">
                  <c:v>0.16669999999999999</c:v>
                </c:pt>
                <c:pt idx="15920">
                  <c:v>0.11609999999999999</c:v>
                </c:pt>
                <c:pt idx="15921">
                  <c:v>0.14949999999999999</c:v>
                </c:pt>
                <c:pt idx="15922">
                  <c:v>0.16669999999999999</c:v>
                </c:pt>
                <c:pt idx="15923">
                  <c:v>0.16669999999999999</c:v>
                </c:pt>
                <c:pt idx="15924">
                  <c:v>0.16669999999999999</c:v>
                </c:pt>
                <c:pt idx="15925">
                  <c:v>7.7299999999999994E-2</c:v>
                </c:pt>
                <c:pt idx="15926">
                  <c:v>2.3699999999999999E-2</c:v>
                </c:pt>
                <c:pt idx="15927">
                  <c:v>0.16669999999999999</c:v>
                </c:pt>
                <c:pt idx="15928">
                  <c:v>4.1000000000000003E-3</c:v>
                </c:pt>
                <c:pt idx="15929">
                  <c:v>9.2799999999999994E-2</c:v>
                </c:pt>
                <c:pt idx="15930">
                  <c:v>0.16669999999999999</c:v>
                </c:pt>
                <c:pt idx="15931">
                  <c:v>0.16669999999999999</c:v>
                </c:pt>
                <c:pt idx="15932">
                  <c:v>0.16669999999999999</c:v>
                </c:pt>
                <c:pt idx="15933">
                  <c:v>3.7100000000000001E-2</c:v>
                </c:pt>
                <c:pt idx="15934">
                  <c:v>0.16669999999999999</c:v>
                </c:pt>
                <c:pt idx="15935">
                  <c:v>0.1072</c:v>
                </c:pt>
                <c:pt idx="15936">
                  <c:v>8.2000000000000007E-3</c:v>
                </c:pt>
                <c:pt idx="15937">
                  <c:v>2.3699999999999999E-2</c:v>
                </c:pt>
                <c:pt idx="15938">
                  <c:v>3.3000000000000002E-2</c:v>
                </c:pt>
                <c:pt idx="15939">
                  <c:v>0.16669999999999999</c:v>
                </c:pt>
                <c:pt idx="15940">
                  <c:v>6.1899999999999997E-2</c:v>
                </c:pt>
                <c:pt idx="15941">
                  <c:v>6.1899999999999997E-2</c:v>
                </c:pt>
                <c:pt idx="15942">
                  <c:v>4.9500000000000002E-2</c:v>
                </c:pt>
                <c:pt idx="15943">
                  <c:v>0.16669999999999999</c:v>
                </c:pt>
                <c:pt idx="15944">
                  <c:v>0.16669999999999999</c:v>
                </c:pt>
                <c:pt idx="15945">
                  <c:v>0.16669999999999999</c:v>
                </c:pt>
                <c:pt idx="15946">
                  <c:v>0.16669999999999999</c:v>
                </c:pt>
                <c:pt idx="15947">
                  <c:v>2.47E-2</c:v>
                </c:pt>
                <c:pt idx="15948">
                  <c:v>6.4199999999999993E-2</c:v>
                </c:pt>
                <c:pt idx="15949">
                  <c:v>0.16669999999999999</c:v>
                </c:pt>
                <c:pt idx="15950">
                  <c:v>0.16669999999999999</c:v>
                </c:pt>
                <c:pt idx="15951">
                  <c:v>0.1227</c:v>
                </c:pt>
                <c:pt idx="15952">
                  <c:v>0.16669999999999999</c:v>
                </c:pt>
                <c:pt idx="15953">
                  <c:v>9.1800000000000007E-2</c:v>
                </c:pt>
                <c:pt idx="15954">
                  <c:v>0.16669999999999999</c:v>
                </c:pt>
                <c:pt idx="15955">
                  <c:v>0.16669999999999999</c:v>
                </c:pt>
                <c:pt idx="15956">
                  <c:v>0.16669999999999999</c:v>
                </c:pt>
                <c:pt idx="15957">
                  <c:v>1.24E-2</c:v>
                </c:pt>
                <c:pt idx="15958">
                  <c:v>9.2799999999999994E-2</c:v>
                </c:pt>
                <c:pt idx="15959">
                  <c:v>0.16669999999999999</c:v>
                </c:pt>
                <c:pt idx="15960">
                  <c:v>1.24E-2</c:v>
                </c:pt>
                <c:pt idx="15961">
                  <c:v>0.1278</c:v>
                </c:pt>
                <c:pt idx="15962">
                  <c:v>3.9199999999999999E-2</c:v>
                </c:pt>
                <c:pt idx="15963">
                  <c:v>0.20100000000000001</c:v>
                </c:pt>
                <c:pt idx="15964">
                  <c:v>0.16669999999999999</c:v>
                </c:pt>
                <c:pt idx="15965">
                  <c:v>0.16669999999999999</c:v>
                </c:pt>
                <c:pt idx="15966">
                  <c:v>0.16669999999999999</c:v>
                </c:pt>
                <c:pt idx="15967">
                  <c:v>7.4200000000000002E-2</c:v>
                </c:pt>
                <c:pt idx="15968">
                  <c:v>8.3500000000000005E-2</c:v>
                </c:pt>
                <c:pt idx="15969">
                  <c:v>0.16669999999999999</c:v>
                </c:pt>
                <c:pt idx="15970">
                  <c:v>8.2500000000000004E-2</c:v>
                </c:pt>
                <c:pt idx="15971">
                  <c:v>7.22E-2</c:v>
                </c:pt>
                <c:pt idx="15972">
                  <c:v>0.16669999999999999</c:v>
                </c:pt>
                <c:pt idx="15973">
                  <c:v>0.1196</c:v>
                </c:pt>
                <c:pt idx="15974">
                  <c:v>0.16669999999999999</c:v>
                </c:pt>
                <c:pt idx="15975">
                  <c:v>0.16669999999999999</c:v>
                </c:pt>
                <c:pt idx="15976">
                  <c:v>0.16669999999999999</c:v>
                </c:pt>
                <c:pt idx="15977">
                  <c:v>7.7299999999999994E-2</c:v>
                </c:pt>
                <c:pt idx="15978">
                  <c:v>0.16669999999999999</c:v>
                </c:pt>
                <c:pt idx="15979">
                  <c:v>0.16669999999999999</c:v>
                </c:pt>
                <c:pt idx="15980">
                  <c:v>5.3600000000000002E-2</c:v>
                </c:pt>
                <c:pt idx="15981">
                  <c:v>0.21490000000000001</c:v>
                </c:pt>
                <c:pt idx="15982">
                  <c:v>0.1227</c:v>
                </c:pt>
                <c:pt idx="15983">
                  <c:v>5.8799999999999998E-2</c:v>
                </c:pt>
                <c:pt idx="15984">
                  <c:v>0.16669999999999999</c:v>
                </c:pt>
                <c:pt idx="15985">
                  <c:v>0.1794</c:v>
                </c:pt>
                <c:pt idx="15986">
                  <c:v>0.16669999999999999</c:v>
                </c:pt>
                <c:pt idx="15987">
                  <c:v>0.16669999999999999</c:v>
                </c:pt>
                <c:pt idx="15988">
                  <c:v>0.16669999999999999</c:v>
                </c:pt>
                <c:pt idx="15989">
                  <c:v>0.13270000000000001</c:v>
                </c:pt>
                <c:pt idx="15990">
                  <c:v>6.1899999999999997E-2</c:v>
                </c:pt>
                <c:pt idx="15991">
                  <c:v>0.16669999999999999</c:v>
                </c:pt>
                <c:pt idx="15992">
                  <c:v>0.16669999999999999</c:v>
                </c:pt>
                <c:pt idx="15993">
                  <c:v>0.16669999999999999</c:v>
                </c:pt>
                <c:pt idx="15994">
                  <c:v>6.1899999999999997E-2</c:v>
                </c:pt>
                <c:pt idx="15995">
                  <c:v>0.16669999999999999</c:v>
                </c:pt>
                <c:pt idx="15996">
                  <c:v>7.22E-2</c:v>
                </c:pt>
                <c:pt idx="15997">
                  <c:v>0.16669999999999999</c:v>
                </c:pt>
                <c:pt idx="15998">
                  <c:v>0.16669999999999999</c:v>
                </c:pt>
                <c:pt idx="15999">
                  <c:v>0.16669999999999999</c:v>
                </c:pt>
                <c:pt idx="16000">
                  <c:v>4.8500000000000001E-2</c:v>
                </c:pt>
                <c:pt idx="16001">
                  <c:v>6.7000000000000004E-2</c:v>
                </c:pt>
                <c:pt idx="16002">
                  <c:v>0.19950000000000001</c:v>
                </c:pt>
                <c:pt idx="16003">
                  <c:v>0.16669999999999999</c:v>
                </c:pt>
                <c:pt idx="16004">
                  <c:v>0.11550000000000001</c:v>
                </c:pt>
                <c:pt idx="16005">
                  <c:v>6.1899999999999997E-2</c:v>
                </c:pt>
                <c:pt idx="16006">
                  <c:v>0.16669999999999999</c:v>
                </c:pt>
                <c:pt idx="16007">
                  <c:v>0.16669999999999999</c:v>
                </c:pt>
                <c:pt idx="16008">
                  <c:v>0.39279999999999998</c:v>
                </c:pt>
                <c:pt idx="16009">
                  <c:v>0.1113</c:v>
                </c:pt>
                <c:pt idx="16010">
                  <c:v>0.16669999999999999</c:v>
                </c:pt>
                <c:pt idx="16011">
                  <c:v>0.16669999999999999</c:v>
                </c:pt>
                <c:pt idx="16012">
                  <c:v>0.16669999999999999</c:v>
                </c:pt>
                <c:pt idx="16013">
                  <c:v>0.32779999999999998</c:v>
                </c:pt>
                <c:pt idx="16014">
                  <c:v>0.16669999999999999</c:v>
                </c:pt>
                <c:pt idx="16015">
                  <c:v>0.13400000000000001</c:v>
                </c:pt>
                <c:pt idx="16016">
                  <c:v>8.2500000000000004E-2</c:v>
                </c:pt>
                <c:pt idx="16017">
                  <c:v>1.24E-2</c:v>
                </c:pt>
                <c:pt idx="16018">
                  <c:v>7.4200000000000002E-2</c:v>
                </c:pt>
                <c:pt idx="16019">
                  <c:v>0.16669999999999999</c:v>
                </c:pt>
                <c:pt idx="16020">
                  <c:v>0.1237</c:v>
                </c:pt>
                <c:pt idx="16021">
                  <c:v>0.1237</c:v>
                </c:pt>
                <c:pt idx="16022">
                  <c:v>0.16669999999999999</c:v>
                </c:pt>
                <c:pt idx="16023">
                  <c:v>5.9799999999999999E-2</c:v>
                </c:pt>
                <c:pt idx="16024">
                  <c:v>0.16669999999999999</c:v>
                </c:pt>
                <c:pt idx="16025">
                  <c:v>0.16669999999999999</c:v>
                </c:pt>
                <c:pt idx="16026">
                  <c:v>8.3500000000000005E-2</c:v>
                </c:pt>
                <c:pt idx="16027">
                  <c:v>0.14230000000000001</c:v>
                </c:pt>
                <c:pt idx="16028">
                  <c:v>0.16669999999999999</c:v>
                </c:pt>
                <c:pt idx="16029">
                  <c:v>0.16669999999999999</c:v>
                </c:pt>
                <c:pt idx="16030">
                  <c:v>1E-3</c:v>
                </c:pt>
                <c:pt idx="16031">
                  <c:v>0.16669999999999999</c:v>
                </c:pt>
                <c:pt idx="16032">
                  <c:v>0.16669999999999999</c:v>
                </c:pt>
                <c:pt idx="16033">
                  <c:v>0.16669999999999999</c:v>
                </c:pt>
                <c:pt idx="16034">
                  <c:v>6.1999999999999998E-3</c:v>
                </c:pt>
                <c:pt idx="16035">
                  <c:v>0.16669999999999999</c:v>
                </c:pt>
                <c:pt idx="16036">
                  <c:v>0.21440000000000001</c:v>
                </c:pt>
                <c:pt idx="16037">
                  <c:v>3.2000000000000001E-2</c:v>
                </c:pt>
                <c:pt idx="16038">
                  <c:v>0.1608</c:v>
                </c:pt>
                <c:pt idx="16039">
                  <c:v>0.16669999999999999</c:v>
                </c:pt>
                <c:pt idx="16040">
                  <c:v>4.9000000000000002E-2</c:v>
                </c:pt>
                <c:pt idx="16041">
                  <c:v>0.16669999999999999</c:v>
                </c:pt>
                <c:pt idx="16042">
                  <c:v>0.16669999999999999</c:v>
                </c:pt>
                <c:pt idx="16043">
                  <c:v>4.9500000000000002E-2</c:v>
                </c:pt>
                <c:pt idx="16044">
                  <c:v>0.16669999999999999</c:v>
                </c:pt>
                <c:pt idx="16045">
                  <c:v>0.14430000000000001</c:v>
                </c:pt>
                <c:pt idx="16046">
                  <c:v>0.30620000000000003</c:v>
                </c:pt>
                <c:pt idx="16047">
                  <c:v>8.2500000000000004E-2</c:v>
                </c:pt>
                <c:pt idx="16048">
                  <c:v>0.16669999999999999</c:v>
                </c:pt>
                <c:pt idx="16049">
                  <c:v>0.16669999999999999</c:v>
                </c:pt>
                <c:pt idx="16050">
                  <c:v>0.16669999999999999</c:v>
                </c:pt>
                <c:pt idx="16051">
                  <c:v>5.1499999999999997E-2</c:v>
                </c:pt>
                <c:pt idx="16052">
                  <c:v>0.22270000000000001</c:v>
                </c:pt>
                <c:pt idx="16053">
                  <c:v>0.16669999999999999</c:v>
                </c:pt>
                <c:pt idx="16054">
                  <c:v>0.16669999999999999</c:v>
                </c:pt>
                <c:pt idx="16055">
                  <c:v>0.16669999999999999</c:v>
                </c:pt>
                <c:pt idx="16056">
                  <c:v>0.16669999999999999</c:v>
                </c:pt>
                <c:pt idx="16057">
                  <c:v>0.16669999999999999</c:v>
                </c:pt>
                <c:pt idx="16058">
                  <c:v>0.16669999999999999</c:v>
                </c:pt>
                <c:pt idx="16059">
                  <c:v>0.16669999999999999</c:v>
                </c:pt>
                <c:pt idx="16060">
                  <c:v>0.16669999999999999</c:v>
                </c:pt>
                <c:pt idx="16061">
                  <c:v>8.2500000000000004E-2</c:v>
                </c:pt>
                <c:pt idx="16062">
                  <c:v>3.9699999999999999E-2</c:v>
                </c:pt>
                <c:pt idx="16063">
                  <c:v>0.16669999999999999</c:v>
                </c:pt>
                <c:pt idx="16064">
                  <c:v>9.2799999999999994E-2</c:v>
                </c:pt>
                <c:pt idx="16065">
                  <c:v>0.18970000000000001</c:v>
                </c:pt>
                <c:pt idx="16066">
                  <c:v>0.16669999999999999</c:v>
                </c:pt>
                <c:pt idx="16067">
                  <c:v>0.16669999999999999</c:v>
                </c:pt>
                <c:pt idx="16068">
                  <c:v>0.55359999999999998</c:v>
                </c:pt>
                <c:pt idx="16069">
                  <c:v>0.18559999999999999</c:v>
                </c:pt>
                <c:pt idx="16070">
                  <c:v>0.16669999999999999</c:v>
                </c:pt>
                <c:pt idx="16071">
                  <c:v>0.16669999999999999</c:v>
                </c:pt>
                <c:pt idx="16072">
                  <c:v>0.16669999999999999</c:v>
                </c:pt>
                <c:pt idx="16073">
                  <c:v>0.16669999999999999</c:v>
                </c:pt>
                <c:pt idx="16074">
                  <c:v>9.2799999999999994E-2</c:v>
                </c:pt>
                <c:pt idx="16075">
                  <c:v>0.16669999999999999</c:v>
                </c:pt>
                <c:pt idx="16076">
                  <c:v>1.6500000000000001E-2</c:v>
                </c:pt>
                <c:pt idx="16077">
                  <c:v>0.16669999999999999</c:v>
                </c:pt>
                <c:pt idx="16078">
                  <c:v>0.16669999999999999</c:v>
                </c:pt>
                <c:pt idx="16079">
                  <c:v>0.51029999999999998</c:v>
                </c:pt>
                <c:pt idx="16080">
                  <c:v>6.9400000000000003E-2</c:v>
                </c:pt>
                <c:pt idx="16081">
                  <c:v>4.1200000000000001E-2</c:v>
                </c:pt>
                <c:pt idx="16082">
                  <c:v>1.2E-2</c:v>
                </c:pt>
                <c:pt idx="16083">
                  <c:v>0.16669999999999999</c:v>
                </c:pt>
                <c:pt idx="16084">
                  <c:v>7.7299999999999994E-2</c:v>
                </c:pt>
                <c:pt idx="16085">
                  <c:v>0.1113</c:v>
                </c:pt>
                <c:pt idx="16086">
                  <c:v>0.16669999999999999</c:v>
                </c:pt>
                <c:pt idx="16087">
                  <c:v>7.0099999999999996E-2</c:v>
                </c:pt>
                <c:pt idx="16088">
                  <c:v>0.16669999999999999</c:v>
                </c:pt>
                <c:pt idx="16089">
                  <c:v>9.2799999999999994E-2</c:v>
                </c:pt>
                <c:pt idx="16090">
                  <c:v>0.16669999999999999</c:v>
                </c:pt>
                <c:pt idx="16091">
                  <c:v>4.1000000000000003E-3</c:v>
                </c:pt>
                <c:pt idx="16092">
                  <c:v>0.16669999999999999</c:v>
                </c:pt>
                <c:pt idx="16093">
                  <c:v>0.16669999999999999</c:v>
                </c:pt>
                <c:pt idx="16094">
                  <c:v>2.47E-2</c:v>
                </c:pt>
                <c:pt idx="16095">
                  <c:v>0.16669999999999999</c:v>
                </c:pt>
                <c:pt idx="16096">
                  <c:v>0.16669999999999999</c:v>
                </c:pt>
                <c:pt idx="16097">
                  <c:v>9.3799999999999994E-2</c:v>
                </c:pt>
                <c:pt idx="16098">
                  <c:v>4.8500000000000001E-2</c:v>
                </c:pt>
                <c:pt idx="16099">
                  <c:v>0.26190000000000002</c:v>
                </c:pt>
                <c:pt idx="16100">
                  <c:v>0.1242</c:v>
                </c:pt>
                <c:pt idx="16101">
                  <c:v>0.1191</c:v>
                </c:pt>
                <c:pt idx="16102">
                  <c:v>9.1800000000000007E-2</c:v>
                </c:pt>
                <c:pt idx="16103">
                  <c:v>2.0999999999999999E-3</c:v>
                </c:pt>
                <c:pt idx="16104">
                  <c:v>4.1000000000000003E-3</c:v>
                </c:pt>
                <c:pt idx="16105">
                  <c:v>0.16669999999999999</c:v>
                </c:pt>
                <c:pt idx="16106">
                  <c:v>0.16669999999999999</c:v>
                </c:pt>
                <c:pt idx="16107">
                  <c:v>7.8399999999999997E-2</c:v>
                </c:pt>
                <c:pt idx="16108">
                  <c:v>0.16669999999999999</c:v>
                </c:pt>
                <c:pt idx="16109">
                  <c:v>0.16669999999999999</c:v>
                </c:pt>
                <c:pt idx="16110">
                  <c:v>0.16669999999999999</c:v>
                </c:pt>
                <c:pt idx="16111">
                  <c:v>0.16669999999999999</c:v>
                </c:pt>
                <c:pt idx="16112">
                  <c:v>0.16669999999999999</c:v>
                </c:pt>
                <c:pt idx="16113">
                  <c:v>0.16669999999999999</c:v>
                </c:pt>
                <c:pt idx="16114">
                  <c:v>9.2799999999999994E-2</c:v>
                </c:pt>
                <c:pt idx="16115">
                  <c:v>8.2500000000000004E-2</c:v>
                </c:pt>
                <c:pt idx="16116">
                  <c:v>5.7700000000000001E-2</c:v>
                </c:pt>
                <c:pt idx="16117">
                  <c:v>8.5599999999999996E-2</c:v>
                </c:pt>
                <c:pt idx="16118">
                  <c:v>0.15459999999999999</c:v>
                </c:pt>
                <c:pt idx="16119">
                  <c:v>0.16669999999999999</c:v>
                </c:pt>
                <c:pt idx="16120">
                  <c:v>0.16669999999999999</c:v>
                </c:pt>
                <c:pt idx="16121">
                  <c:v>0.16669999999999999</c:v>
                </c:pt>
                <c:pt idx="16122">
                  <c:v>0.6794</c:v>
                </c:pt>
                <c:pt idx="16123">
                  <c:v>0.16669999999999999</c:v>
                </c:pt>
                <c:pt idx="16124">
                  <c:v>8.2500000000000004E-2</c:v>
                </c:pt>
                <c:pt idx="16125">
                  <c:v>8.14E-2</c:v>
                </c:pt>
                <c:pt idx="16126">
                  <c:v>0.23400000000000001</c:v>
                </c:pt>
                <c:pt idx="16127">
                  <c:v>5.8799999999999998E-2</c:v>
                </c:pt>
                <c:pt idx="16128">
                  <c:v>0.16669999999999999</c:v>
                </c:pt>
                <c:pt idx="16129">
                  <c:v>0.1804</c:v>
                </c:pt>
                <c:pt idx="16130">
                  <c:v>0.16669999999999999</c:v>
                </c:pt>
                <c:pt idx="16131">
                  <c:v>0.16669999999999999</c:v>
                </c:pt>
                <c:pt idx="16132">
                  <c:v>9.0200000000000002E-2</c:v>
                </c:pt>
                <c:pt idx="16133">
                  <c:v>0.16669999999999999</c:v>
                </c:pt>
                <c:pt idx="16134">
                  <c:v>0.16669999999999999</c:v>
                </c:pt>
                <c:pt idx="16135">
                  <c:v>1.6500000000000001E-2</c:v>
                </c:pt>
                <c:pt idx="16136">
                  <c:v>0.6351</c:v>
                </c:pt>
                <c:pt idx="16137">
                  <c:v>0.16669999999999999</c:v>
                </c:pt>
                <c:pt idx="16138">
                  <c:v>9.1800000000000007E-2</c:v>
                </c:pt>
                <c:pt idx="16139">
                  <c:v>0.16669999999999999</c:v>
                </c:pt>
                <c:pt idx="16140">
                  <c:v>0.16669999999999999</c:v>
                </c:pt>
                <c:pt idx="16141">
                  <c:v>6.6000000000000003E-2</c:v>
                </c:pt>
                <c:pt idx="16142">
                  <c:v>0.23810000000000001</c:v>
                </c:pt>
                <c:pt idx="16143">
                  <c:v>0.16669999999999999</c:v>
                </c:pt>
                <c:pt idx="16144">
                  <c:v>0.1356</c:v>
                </c:pt>
                <c:pt idx="16145">
                  <c:v>0.22270000000000001</c:v>
                </c:pt>
                <c:pt idx="16146">
                  <c:v>0.16669999999999999</c:v>
                </c:pt>
                <c:pt idx="16147">
                  <c:v>6.2899999999999998E-2</c:v>
                </c:pt>
                <c:pt idx="16148">
                  <c:v>0.16669999999999999</c:v>
                </c:pt>
                <c:pt idx="16149">
                  <c:v>0.16669999999999999</c:v>
                </c:pt>
                <c:pt idx="16150">
                  <c:v>0.16669999999999999</c:v>
                </c:pt>
                <c:pt idx="16151">
                  <c:v>0.16669999999999999</c:v>
                </c:pt>
                <c:pt idx="16152">
                  <c:v>7.7299999999999994E-2</c:v>
                </c:pt>
                <c:pt idx="16153">
                  <c:v>0.16669999999999999</c:v>
                </c:pt>
                <c:pt idx="16154">
                  <c:v>0.11609999999999999</c:v>
                </c:pt>
                <c:pt idx="16155">
                  <c:v>0.18559999999999999</c:v>
                </c:pt>
                <c:pt idx="16156">
                  <c:v>0.16669999999999999</c:v>
                </c:pt>
                <c:pt idx="16157">
                  <c:v>9.2799999999999994E-2</c:v>
                </c:pt>
                <c:pt idx="16158">
                  <c:v>7.3899999999999993E-2</c:v>
                </c:pt>
                <c:pt idx="16159">
                  <c:v>0.16669999999999999</c:v>
                </c:pt>
                <c:pt idx="16160">
                  <c:v>0.16669999999999999</c:v>
                </c:pt>
                <c:pt idx="16161">
                  <c:v>0.16669999999999999</c:v>
                </c:pt>
                <c:pt idx="16162">
                  <c:v>0.16669999999999999</c:v>
                </c:pt>
                <c:pt idx="16163">
                  <c:v>0.16669999999999999</c:v>
                </c:pt>
                <c:pt idx="16164">
                  <c:v>0.16669999999999999</c:v>
                </c:pt>
                <c:pt idx="16165">
                  <c:v>0.16669999999999999</c:v>
                </c:pt>
                <c:pt idx="16166">
                  <c:v>4.02E-2</c:v>
                </c:pt>
                <c:pt idx="16167">
                  <c:v>0.1206</c:v>
                </c:pt>
                <c:pt idx="16168">
                  <c:v>0.16669999999999999</c:v>
                </c:pt>
                <c:pt idx="16169">
                  <c:v>0.16669999999999999</c:v>
                </c:pt>
                <c:pt idx="16170">
                  <c:v>0.16669999999999999</c:v>
                </c:pt>
                <c:pt idx="16171">
                  <c:v>0.16669999999999999</c:v>
                </c:pt>
                <c:pt idx="16172">
                  <c:v>0.16669999999999999</c:v>
                </c:pt>
                <c:pt idx="16173">
                  <c:v>0.16669999999999999</c:v>
                </c:pt>
                <c:pt idx="16174">
                  <c:v>0.13200000000000001</c:v>
                </c:pt>
                <c:pt idx="16175">
                  <c:v>0.16669999999999999</c:v>
                </c:pt>
                <c:pt idx="16176">
                  <c:v>6.2899999999999998E-2</c:v>
                </c:pt>
                <c:pt idx="16177">
                  <c:v>0.1113</c:v>
                </c:pt>
                <c:pt idx="16178">
                  <c:v>0.33200000000000002</c:v>
                </c:pt>
                <c:pt idx="16179">
                  <c:v>0.16669999999999999</c:v>
                </c:pt>
                <c:pt idx="16180">
                  <c:v>0.2268</c:v>
                </c:pt>
                <c:pt idx="16181">
                  <c:v>0.16669999999999999</c:v>
                </c:pt>
                <c:pt idx="16182">
                  <c:v>9.2799999999999994E-2</c:v>
                </c:pt>
                <c:pt idx="16183">
                  <c:v>0.16669999999999999</c:v>
                </c:pt>
                <c:pt idx="16184">
                  <c:v>0.14849999999999999</c:v>
                </c:pt>
                <c:pt idx="16185">
                  <c:v>6.1899999999999997E-2</c:v>
                </c:pt>
                <c:pt idx="16186">
                  <c:v>0.16669999999999999</c:v>
                </c:pt>
                <c:pt idx="16187">
                  <c:v>0.16669999999999999</c:v>
                </c:pt>
                <c:pt idx="16188">
                  <c:v>6.1899999999999997E-2</c:v>
                </c:pt>
                <c:pt idx="16189">
                  <c:v>6.1899999999999997E-2</c:v>
                </c:pt>
                <c:pt idx="16190">
                  <c:v>1.24E-2</c:v>
                </c:pt>
                <c:pt idx="16191">
                  <c:v>0.16669999999999999</c:v>
                </c:pt>
                <c:pt idx="16192">
                  <c:v>0.16669999999999999</c:v>
                </c:pt>
                <c:pt idx="16193">
                  <c:v>0.16669999999999999</c:v>
                </c:pt>
                <c:pt idx="16194">
                  <c:v>0.32779999999999998</c:v>
                </c:pt>
                <c:pt idx="16195">
                  <c:v>0.16669999999999999</c:v>
                </c:pt>
                <c:pt idx="16196">
                  <c:v>0.16669999999999999</c:v>
                </c:pt>
                <c:pt idx="16197">
                  <c:v>4.9500000000000002E-2</c:v>
                </c:pt>
                <c:pt idx="16198">
                  <c:v>0.16669999999999999</c:v>
                </c:pt>
                <c:pt idx="16199">
                  <c:v>0.16669999999999999</c:v>
                </c:pt>
                <c:pt idx="16200">
                  <c:v>0.16669999999999999</c:v>
                </c:pt>
                <c:pt idx="16201">
                  <c:v>1.03E-2</c:v>
                </c:pt>
                <c:pt idx="16202">
                  <c:v>0.16669999999999999</c:v>
                </c:pt>
                <c:pt idx="16203">
                  <c:v>0.16669999999999999</c:v>
                </c:pt>
                <c:pt idx="16204">
                  <c:v>0.16669999999999999</c:v>
                </c:pt>
                <c:pt idx="16205">
                  <c:v>8.2000000000000007E-3</c:v>
                </c:pt>
                <c:pt idx="16206">
                  <c:v>4.1200000000000001E-2</c:v>
                </c:pt>
                <c:pt idx="16207">
                  <c:v>0.16669999999999999</c:v>
                </c:pt>
                <c:pt idx="16208">
                  <c:v>0.16669999999999999</c:v>
                </c:pt>
                <c:pt idx="16209">
                  <c:v>0.16669999999999999</c:v>
                </c:pt>
                <c:pt idx="16210">
                  <c:v>8.2500000000000004E-2</c:v>
                </c:pt>
                <c:pt idx="16211">
                  <c:v>0.16669999999999999</c:v>
                </c:pt>
                <c:pt idx="16212">
                  <c:v>0.16669999999999999</c:v>
                </c:pt>
                <c:pt idx="16213">
                  <c:v>1.8599999999999998E-2</c:v>
                </c:pt>
                <c:pt idx="16214">
                  <c:v>0.16669999999999999</c:v>
                </c:pt>
                <c:pt idx="16215">
                  <c:v>0.16669999999999999</c:v>
                </c:pt>
                <c:pt idx="16216">
                  <c:v>0.16669999999999999</c:v>
                </c:pt>
                <c:pt idx="16217">
                  <c:v>0.16669999999999999</c:v>
                </c:pt>
                <c:pt idx="16218">
                  <c:v>8.2500000000000004E-2</c:v>
                </c:pt>
                <c:pt idx="16219">
                  <c:v>4.1200000000000001E-2</c:v>
                </c:pt>
                <c:pt idx="16220">
                  <c:v>0.13039999999999999</c:v>
                </c:pt>
                <c:pt idx="16221">
                  <c:v>6.1899999999999997E-2</c:v>
                </c:pt>
                <c:pt idx="16222">
                  <c:v>3.3000000000000002E-2</c:v>
                </c:pt>
                <c:pt idx="16223">
                  <c:v>0.1227</c:v>
                </c:pt>
                <c:pt idx="16224">
                  <c:v>0.16669999999999999</c:v>
                </c:pt>
                <c:pt idx="16225">
                  <c:v>0.16669999999999999</c:v>
                </c:pt>
                <c:pt idx="16226">
                  <c:v>1.0999999999999999E-2</c:v>
                </c:pt>
                <c:pt idx="16227">
                  <c:v>5.7700000000000001E-2</c:v>
                </c:pt>
                <c:pt idx="16228">
                  <c:v>0.16669999999999999</c:v>
                </c:pt>
                <c:pt idx="16229">
                  <c:v>0.13089999999999999</c:v>
                </c:pt>
                <c:pt idx="16230">
                  <c:v>0.16669999999999999</c:v>
                </c:pt>
                <c:pt idx="16231">
                  <c:v>0.1023</c:v>
                </c:pt>
                <c:pt idx="16232">
                  <c:v>0.1237</c:v>
                </c:pt>
                <c:pt idx="16233">
                  <c:v>6.6000000000000003E-2</c:v>
                </c:pt>
                <c:pt idx="16234">
                  <c:v>0.16669999999999999</c:v>
                </c:pt>
                <c:pt idx="16235">
                  <c:v>0.1852</c:v>
                </c:pt>
                <c:pt idx="16236">
                  <c:v>0.16669999999999999</c:v>
                </c:pt>
                <c:pt idx="16237">
                  <c:v>0.16669999999999999</c:v>
                </c:pt>
                <c:pt idx="16238">
                  <c:v>8.14E-2</c:v>
                </c:pt>
                <c:pt idx="16239">
                  <c:v>0.16669999999999999</c:v>
                </c:pt>
                <c:pt idx="16240">
                  <c:v>0.16669999999999999</c:v>
                </c:pt>
                <c:pt idx="16241">
                  <c:v>0.16669999999999999</c:v>
                </c:pt>
                <c:pt idx="16242">
                  <c:v>8.2500000000000004E-2</c:v>
                </c:pt>
                <c:pt idx="16243">
                  <c:v>7.22E-2</c:v>
                </c:pt>
                <c:pt idx="16244">
                  <c:v>0.1474</c:v>
                </c:pt>
                <c:pt idx="16245">
                  <c:v>0.16669999999999999</c:v>
                </c:pt>
                <c:pt idx="16246">
                  <c:v>0.1227</c:v>
                </c:pt>
                <c:pt idx="16247">
                  <c:v>0.16669999999999999</c:v>
                </c:pt>
                <c:pt idx="16248">
                  <c:v>0.1515</c:v>
                </c:pt>
                <c:pt idx="16249">
                  <c:v>0.16669999999999999</c:v>
                </c:pt>
                <c:pt idx="16250">
                  <c:v>0.16489999999999999</c:v>
                </c:pt>
                <c:pt idx="16251">
                  <c:v>0</c:v>
                </c:pt>
                <c:pt idx="16252">
                  <c:v>0.16669999999999999</c:v>
                </c:pt>
                <c:pt idx="16253">
                  <c:v>0.16669999999999999</c:v>
                </c:pt>
                <c:pt idx="16254">
                  <c:v>6.08E-2</c:v>
                </c:pt>
                <c:pt idx="16255">
                  <c:v>0.16669999999999999</c:v>
                </c:pt>
                <c:pt idx="16256">
                  <c:v>7.6600000000000001E-2</c:v>
                </c:pt>
                <c:pt idx="16257">
                  <c:v>9.2799999999999994E-2</c:v>
                </c:pt>
                <c:pt idx="16258">
                  <c:v>0.2959</c:v>
                </c:pt>
                <c:pt idx="16259">
                  <c:v>0.16669999999999999</c:v>
                </c:pt>
                <c:pt idx="16260">
                  <c:v>0.16669999999999999</c:v>
                </c:pt>
                <c:pt idx="16261">
                  <c:v>0.16669999999999999</c:v>
                </c:pt>
                <c:pt idx="16262">
                  <c:v>9.2799999999999994E-2</c:v>
                </c:pt>
                <c:pt idx="16263">
                  <c:v>1.24E-2</c:v>
                </c:pt>
                <c:pt idx="16264">
                  <c:v>0.16669999999999999</c:v>
                </c:pt>
                <c:pt idx="16265">
                  <c:v>9.1800000000000007E-2</c:v>
                </c:pt>
                <c:pt idx="16266">
                  <c:v>0.1216</c:v>
                </c:pt>
                <c:pt idx="16267">
                  <c:v>0.16669999999999999</c:v>
                </c:pt>
                <c:pt idx="16268">
                  <c:v>0.16669999999999999</c:v>
                </c:pt>
                <c:pt idx="16269">
                  <c:v>0.32229999999999998</c:v>
                </c:pt>
                <c:pt idx="16270">
                  <c:v>0.16669999999999999</c:v>
                </c:pt>
                <c:pt idx="16271">
                  <c:v>0.16669999999999999</c:v>
                </c:pt>
                <c:pt idx="16272">
                  <c:v>0.16669999999999999</c:v>
                </c:pt>
                <c:pt idx="16273">
                  <c:v>0.16669999999999999</c:v>
                </c:pt>
                <c:pt idx="16274">
                  <c:v>0.16669999999999999</c:v>
                </c:pt>
                <c:pt idx="16275">
                  <c:v>0.22270000000000001</c:v>
                </c:pt>
                <c:pt idx="16276">
                  <c:v>0.16669999999999999</c:v>
                </c:pt>
                <c:pt idx="16277">
                  <c:v>0.16669999999999999</c:v>
                </c:pt>
                <c:pt idx="16278">
                  <c:v>0.16489999999999999</c:v>
                </c:pt>
                <c:pt idx="16279">
                  <c:v>0.16669999999999999</c:v>
                </c:pt>
                <c:pt idx="16280">
                  <c:v>0.2031</c:v>
                </c:pt>
                <c:pt idx="16281">
                  <c:v>0.15260000000000001</c:v>
                </c:pt>
                <c:pt idx="16282">
                  <c:v>0.16669999999999999</c:v>
                </c:pt>
                <c:pt idx="16283">
                  <c:v>0.16669999999999999</c:v>
                </c:pt>
                <c:pt idx="16284">
                  <c:v>0.16669999999999999</c:v>
                </c:pt>
                <c:pt idx="16285">
                  <c:v>0.16669999999999999</c:v>
                </c:pt>
                <c:pt idx="16286">
                  <c:v>0.16800000000000001</c:v>
                </c:pt>
                <c:pt idx="16287">
                  <c:v>0.61860000000000004</c:v>
                </c:pt>
                <c:pt idx="16288">
                  <c:v>0.16669999999999999</c:v>
                </c:pt>
                <c:pt idx="16289">
                  <c:v>0.16669999999999999</c:v>
                </c:pt>
                <c:pt idx="16290">
                  <c:v>6.8000000000000005E-2</c:v>
                </c:pt>
                <c:pt idx="16291">
                  <c:v>0.16669999999999999</c:v>
                </c:pt>
                <c:pt idx="16292">
                  <c:v>0.16669999999999999</c:v>
                </c:pt>
                <c:pt idx="16293">
                  <c:v>3.09E-2</c:v>
                </c:pt>
                <c:pt idx="16294">
                  <c:v>0.23089999999999999</c:v>
                </c:pt>
                <c:pt idx="16295">
                  <c:v>0.16669999999999999</c:v>
                </c:pt>
                <c:pt idx="16296">
                  <c:v>1.8599999999999998E-2</c:v>
                </c:pt>
                <c:pt idx="16297">
                  <c:v>0.16669999999999999</c:v>
                </c:pt>
                <c:pt idx="16298">
                  <c:v>0.16669999999999999</c:v>
                </c:pt>
                <c:pt idx="16299">
                  <c:v>0.22889999999999999</c:v>
                </c:pt>
                <c:pt idx="16300">
                  <c:v>2.47E-2</c:v>
                </c:pt>
                <c:pt idx="16301">
                  <c:v>2.47E-2</c:v>
                </c:pt>
                <c:pt idx="16302">
                  <c:v>0.1031</c:v>
                </c:pt>
                <c:pt idx="16303">
                  <c:v>0.23089999999999999</c:v>
                </c:pt>
                <c:pt idx="16304">
                  <c:v>0.16669999999999999</c:v>
                </c:pt>
                <c:pt idx="16305">
                  <c:v>0.12989999999999999</c:v>
                </c:pt>
                <c:pt idx="16306">
                  <c:v>9.2799999999999994E-2</c:v>
                </c:pt>
                <c:pt idx="16307">
                  <c:v>6.1999999999999998E-3</c:v>
                </c:pt>
                <c:pt idx="16308">
                  <c:v>7.0099999999999996E-2</c:v>
                </c:pt>
                <c:pt idx="16309">
                  <c:v>0.16669999999999999</c:v>
                </c:pt>
                <c:pt idx="16310">
                  <c:v>4.1000000000000003E-3</c:v>
                </c:pt>
                <c:pt idx="16311">
                  <c:v>0.13089999999999999</c:v>
                </c:pt>
                <c:pt idx="16312">
                  <c:v>8.2500000000000004E-2</c:v>
                </c:pt>
                <c:pt idx="16313">
                  <c:v>0.16669999999999999</c:v>
                </c:pt>
                <c:pt idx="16314">
                  <c:v>0.16669999999999999</c:v>
                </c:pt>
                <c:pt idx="16315">
                  <c:v>2.47E-2</c:v>
                </c:pt>
                <c:pt idx="16316">
                  <c:v>0.22270000000000001</c:v>
                </c:pt>
                <c:pt idx="16317">
                  <c:v>7.7299999999999994E-2</c:v>
                </c:pt>
                <c:pt idx="16318">
                  <c:v>7.22E-2</c:v>
                </c:pt>
                <c:pt idx="16319">
                  <c:v>0.16669999999999999</c:v>
                </c:pt>
                <c:pt idx="16320">
                  <c:v>0.16669999999999999</c:v>
                </c:pt>
                <c:pt idx="16321">
                  <c:v>0.22159999999999999</c:v>
                </c:pt>
                <c:pt idx="16322">
                  <c:v>0.18990000000000001</c:v>
                </c:pt>
                <c:pt idx="16323">
                  <c:v>0.16669999999999999</c:v>
                </c:pt>
                <c:pt idx="16324">
                  <c:v>0.1134</c:v>
                </c:pt>
                <c:pt idx="16325">
                  <c:v>0.16489999999999999</c:v>
                </c:pt>
                <c:pt idx="16326">
                  <c:v>1.24E-2</c:v>
                </c:pt>
                <c:pt idx="16327">
                  <c:v>0.16669999999999999</c:v>
                </c:pt>
                <c:pt idx="16328">
                  <c:v>0.48249999999999998</c:v>
                </c:pt>
                <c:pt idx="16329">
                  <c:v>6.1899999999999997E-2</c:v>
                </c:pt>
                <c:pt idx="16330">
                  <c:v>6.7000000000000004E-2</c:v>
                </c:pt>
                <c:pt idx="16331">
                  <c:v>1.6500000000000001E-2</c:v>
                </c:pt>
                <c:pt idx="16332">
                  <c:v>0.16669999999999999</c:v>
                </c:pt>
                <c:pt idx="16333">
                  <c:v>0.16669999999999999</c:v>
                </c:pt>
                <c:pt idx="16334">
                  <c:v>0.16669999999999999</c:v>
                </c:pt>
                <c:pt idx="16335">
                  <c:v>2.9899999999999999E-2</c:v>
                </c:pt>
                <c:pt idx="16336">
                  <c:v>2.2700000000000001E-2</c:v>
                </c:pt>
                <c:pt idx="16337">
                  <c:v>0.16669999999999999</c:v>
                </c:pt>
                <c:pt idx="16338">
                  <c:v>0.1134</c:v>
                </c:pt>
                <c:pt idx="16339">
                  <c:v>0.16669999999999999</c:v>
                </c:pt>
                <c:pt idx="16340">
                  <c:v>0.16669999999999999</c:v>
                </c:pt>
                <c:pt idx="16341">
                  <c:v>0.16669999999999999</c:v>
                </c:pt>
                <c:pt idx="16342">
                  <c:v>8.2000000000000007E-3</c:v>
                </c:pt>
                <c:pt idx="16343">
                  <c:v>2.7799999999999998E-2</c:v>
                </c:pt>
                <c:pt idx="16344">
                  <c:v>0.1031</c:v>
                </c:pt>
                <c:pt idx="16345">
                  <c:v>0.16669999999999999</c:v>
                </c:pt>
                <c:pt idx="16346">
                  <c:v>0.16669999999999999</c:v>
                </c:pt>
                <c:pt idx="16347">
                  <c:v>2.2700000000000001E-2</c:v>
                </c:pt>
                <c:pt idx="16348">
                  <c:v>0.16669999999999999</c:v>
                </c:pt>
                <c:pt idx="16349">
                  <c:v>5.7000000000000002E-2</c:v>
                </c:pt>
                <c:pt idx="16350">
                  <c:v>6.1899999999999997E-2</c:v>
                </c:pt>
                <c:pt idx="16351">
                  <c:v>0.22370000000000001</c:v>
                </c:pt>
                <c:pt idx="16352">
                  <c:v>0.16669999999999999</c:v>
                </c:pt>
                <c:pt idx="16353">
                  <c:v>0.10680000000000001</c:v>
                </c:pt>
                <c:pt idx="16354">
                  <c:v>0.16669999999999999</c:v>
                </c:pt>
                <c:pt idx="16355">
                  <c:v>0.16669999999999999</c:v>
                </c:pt>
                <c:pt idx="16356">
                  <c:v>0.16669999999999999</c:v>
                </c:pt>
                <c:pt idx="16357">
                  <c:v>0.16669999999999999</c:v>
                </c:pt>
                <c:pt idx="16358">
                  <c:v>0.16669999999999999</c:v>
                </c:pt>
                <c:pt idx="16359">
                  <c:v>0.16669999999999999</c:v>
                </c:pt>
                <c:pt idx="16360">
                  <c:v>0.16669999999999999</c:v>
                </c:pt>
                <c:pt idx="16361">
                  <c:v>0.16669999999999999</c:v>
                </c:pt>
                <c:pt idx="16362">
                  <c:v>0.16669999999999999</c:v>
                </c:pt>
                <c:pt idx="16363">
                  <c:v>0.2155</c:v>
                </c:pt>
                <c:pt idx="16364">
                  <c:v>0.16669999999999999</c:v>
                </c:pt>
                <c:pt idx="16365">
                  <c:v>0.1</c:v>
                </c:pt>
                <c:pt idx="16366">
                  <c:v>0.10050000000000001</c:v>
                </c:pt>
                <c:pt idx="16367">
                  <c:v>0.16669999999999999</c:v>
                </c:pt>
                <c:pt idx="16368">
                  <c:v>0.66910000000000003</c:v>
                </c:pt>
                <c:pt idx="16369">
                  <c:v>0.11550000000000001</c:v>
                </c:pt>
                <c:pt idx="16370">
                  <c:v>8.2500000000000004E-2</c:v>
                </c:pt>
                <c:pt idx="16371">
                  <c:v>0.16669999999999999</c:v>
                </c:pt>
                <c:pt idx="16372">
                  <c:v>0.23200000000000001</c:v>
                </c:pt>
                <c:pt idx="16373">
                  <c:v>8.2000000000000007E-3</c:v>
                </c:pt>
                <c:pt idx="16374">
                  <c:v>9.8299999999999998E-2</c:v>
                </c:pt>
                <c:pt idx="16375">
                  <c:v>0.18559999999999999</c:v>
                </c:pt>
                <c:pt idx="16376">
                  <c:v>7.8399999999999997E-2</c:v>
                </c:pt>
                <c:pt idx="16377">
                  <c:v>0.16669999999999999</c:v>
                </c:pt>
                <c:pt idx="16378">
                  <c:v>6.1899999999999997E-2</c:v>
                </c:pt>
                <c:pt idx="16379">
                  <c:v>0.16669999999999999</c:v>
                </c:pt>
                <c:pt idx="16380">
                  <c:v>0.1237</c:v>
                </c:pt>
                <c:pt idx="16381">
                  <c:v>0.16669999999999999</c:v>
                </c:pt>
                <c:pt idx="16382">
                  <c:v>0.16669999999999999</c:v>
                </c:pt>
                <c:pt idx="16383">
                  <c:v>0.16669999999999999</c:v>
                </c:pt>
                <c:pt idx="16384">
                  <c:v>0.16669999999999999</c:v>
                </c:pt>
                <c:pt idx="16385">
                  <c:v>0.16669999999999999</c:v>
                </c:pt>
                <c:pt idx="16386">
                  <c:v>0.16669999999999999</c:v>
                </c:pt>
                <c:pt idx="16387">
                  <c:v>0.16669999999999999</c:v>
                </c:pt>
                <c:pt idx="16388">
                  <c:v>0.16669999999999999</c:v>
                </c:pt>
                <c:pt idx="16389">
                  <c:v>9.2999999999999992E-3</c:v>
                </c:pt>
                <c:pt idx="16390">
                  <c:v>5.57E-2</c:v>
                </c:pt>
                <c:pt idx="16391">
                  <c:v>0.16669999999999999</c:v>
                </c:pt>
                <c:pt idx="16392">
                  <c:v>0.16669999999999999</c:v>
                </c:pt>
                <c:pt idx="16393">
                  <c:v>8.2000000000000007E-3</c:v>
                </c:pt>
                <c:pt idx="16394">
                  <c:v>0.16669999999999999</c:v>
                </c:pt>
                <c:pt idx="16395">
                  <c:v>0.14949999999999999</c:v>
                </c:pt>
                <c:pt idx="16396">
                  <c:v>0.16669999999999999</c:v>
                </c:pt>
                <c:pt idx="16397">
                  <c:v>0.16669999999999999</c:v>
                </c:pt>
                <c:pt idx="16398">
                  <c:v>0.16669999999999999</c:v>
                </c:pt>
                <c:pt idx="16399">
                  <c:v>0.16669999999999999</c:v>
                </c:pt>
                <c:pt idx="16400">
                  <c:v>0.14849999999999999</c:v>
                </c:pt>
                <c:pt idx="16401">
                  <c:v>0.16669999999999999</c:v>
                </c:pt>
                <c:pt idx="16402">
                  <c:v>0.16669999999999999</c:v>
                </c:pt>
                <c:pt idx="16403">
                  <c:v>0.14230000000000001</c:v>
                </c:pt>
                <c:pt idx="16404">
                  <c:v>8.8900000000000007E-2</c:v>
                </c:pt>
                <c:pt idx="16405">
                  <c:v>0.114</c:v>
                </c:pt>
                <c:pt idx="16406">
                  <c:v>0.23400000000000001</c:v>
                </c:pt>
                <c:pt idx="16407">
                  <c:v>0.16669999999999999</c:v>
                </c:pt>
                <c:pt idx="16408">
                  <c:v>1.8599999999999998E-2</c:v>
                </c:pt>
                <c:pt idx="16409">
                  <c:v>0.16669999999999999</c:v>
                </c:pt>
                <c:pt idx="16410">
                  <c:v>0.1588</c:v>
                </c:pt>
                <c:pt idx="16411">
                  <c:v>0.20619999999999999</c:v>
                </c:pt>
                <c:pt idx="16412">
                  <c:v>4.9500000000000002E-2</c:v>
                </c:pt>
                <c:pt idx="16413">
                  <c:v>0.16669999999999999</c:v>
                </c:pt>
                <c:pt idx="16414">
                  <c:v>0.16669999999999999</c:v>
                </c:pt>
                <c:pt idx="16415">
                  <c:v>6.6000000000000003E-2</c:v>
                </c:pt>
                <c:pt idx="16416">
                  <c:v>2.7799999999999998E-2</c:v>
                </c:pt>
                <c:pt idx="16417">
                  <c:v>3.3000000000000002E-2</c:v>
                </c:pt>
                <c:pt idx="16418">
                  <c:v>0.16669999999999999</c:v>
                </c:pt>
                <c:pt idx="16419">
                  <c:v>0.16669999999999999</c:v>
                </c:pt>
                <c:pt idx="16420">
                  <c:v>2.47E-2</c:v>
                </c:pt>
                <c:pt idx="16421">
                  <c:v>0.16669999999999999</c:v>
                </c:pt>
                <c:pt idx="16422">
                  <c:v>2.0999999999999999E-3</c:v>
                </c:pt>
                <c:pt idx="16423">
                  <c:v>0.16669999999999999</c:v>
                </c:pt>
                <c:pt idx="16424">
                  <c:v>8.2500000000000004E-2</c:v>
                </c:pt>
                <c:pt idx="16425">
                  <c:v>9.0700000000000003E-2</c:v>
                </c:pt>
                <c:pt idx="16426">
                  <c:v>0.49590000000000001</c:v>
                </c:pt>
                <c:pt idx="16427">
                  <c:v>7.4200000000000002E-2</c:v>
                </c:pt>
                <c:pt idx="16428">
                  <c:v>0.1227</c:v>
                </c:pt>
                <c:pt idx="16429">
                  <c:v>0.26600000000000001</c:v>
                </c:pt>
                <c:pt idx="16430">
                  <c:v>5.9799999999999999E-2</c:v>
                </c:pt>
                <c:pt idx="16431">
                  <c:v>0.1835</c:v>
                </c:pt>
                <c:pt idx="16432">
                  <c:v>1.6500000000000001E-2</c:v>
                </c:pt>
                <c:pt idx="16433">
                  <c:v>0.16669999999999999</c:v>
                </c:pt>
                <c:pt idx="16434">
                  <c:v>0.1082</c:v>
                </c:pt>
                <c:pt idx="16435">
                  <c:v>0.26290000000000002</c:v>
                </c:pt>
                <c:pt idx="16436">
                  <c:v>5.9799999999999999E-2</c:v>
                </c:pt>
                <c:pt idx="16437">
                  <c:v>8.6599999999999996E-2</c:v>
                </c:pt>
                <c:pt idx="16438">
                  <c:v>0.16669999999999999</c:v>
                </c:pt>
                <c:pt idx="16439">
                  <c:v>0.16669999999999999</c:v>
                </c:pt>
                <c:pt idx="16440">
                  <c:v>6.1899999999999997E-2</c:v>
                </c:pt>
                <c:pt idx="16441">
                  <c:v>0.16669999999999999</c:v>
                </c:pt>
                <c:pt idx="16442">
                  <c:v>7.0099999999999996E-2</c:v>
                </c:pt>
                <c:pt idx="16443">
                  <c:v>0.1031</c:v>
                </c:pt>
                <c:pt idx="16444">
                  <c:v>0.20619999999999999</c:v>
                </c:pt>
                <c:pt idx="16445">
                  <c:v>0.2</c:v>
                </c:pt>
                <c:pt idx="16446">
                  <c:v>0.16669999999999999</c:v>
                </c:pt>
                <c:pt idx="16447">
                  <c:v>0.16669999999999999</c:v>
                </c:pt>
                <c:pt idx="16448">
                  <c:v>7.22E-2</c:v>
                </c:pt>
                <c:pt idx="16449">
                  <c:v>0.16669999999999999</c:v>
                </c:pt>
                <c:pt idx="16450">
                  <c:v>0.21579999999999999</c:v>
                </c:pt>
                <c:pt idx="16451">
                  <c:v>0.16669999999999999</c:v>
                </c:pt>
                <c:pt idx="16452">
                  <c:v>7.22E-2</c:v>
                </c:pt>
                <c:pt idx="16453">
                  <c:v>1.44E-2</c:v>
                </c:pt>
                <c:pt idx="16454">
                  <c:v>0.16669999999999999</c:v>
                </c:pt>
                <c:pt idx="16455">
                  <c:v>0.16669999999999999</c:v>
                </c:pt>
                <c:pt idx="16456">
                  <c:v>0.16669999999999999</c:v>
                </c:pt>
                <c:pt idx="16457">
                  <c:v>9.2799999999999994E-2</c:v>
                </c:pt>
                <c:pt idx="16458">
                  <c:v>0.16669999999999999</c:v>
                </c:pt>
                <c:pt idx="16459">
                  <c:v>0.16669999999999999</c:v>
                </c:pt>
                <c:pt idx="16460">
                  <c:v>0.16669999999999999</c:v>
                </c:pt>
                <c:pt idx="16461">
                  <c:v>0.16389999999999999</c:v>
                </c:pt>
                <c:pt idx="16462">
                  <c:v>0.15260000000000001</c:v>
                </c:pt>
                <c:pt idx="16463">
                  <c:v>0.16669999999999999</c:v>
                </c:pt>
                <c:pt idx="16464">
                  <c:v>4.1000000000000003E-3</c:v>
                </c:pt>
                <c:pt idx="16465">
                  <c:v>0.16669999999999999</c:v>
                </c:pt>
                <c:pt idx="16466">
                  <c:v>1.8599999999999998E-2</c:v>
                </c:pt>
                <c:pt idx="16467">
                  <c:v>0.16669999999999999</c:v>
                </c:pt>
                <c:pt idx="16468">
                  <c:v>0.16669999999999999</c:v>
                </c:pt>
                <c:pt idx="16469">
                  <c:v>0.16669999999999999</c:v>
                </c:pt>
                <c:pt idx="16470">
                  <c:v>5.8099999999999999E-2</c:v>
                </c:pt>
                <c:pt idx="16471">
                  <c:v>8.2500000000000004E-2</c:v>
                </c:pt>
                <c:pt idx="16472">
                  <c:v>0.1031</c:v>
                </c:pt>
                <c:pt idx="16473">
                  <c:v>0.79479999999999995</c:v>
                </c:pt>
                <c:pt idx="16474">
                  <c:v>0.22059999999999999</c:v>
                </c:pt>
                <c:pt idx="16475">
                  <c:v>9.7799999999999998E-2</c:v>
                </c:pt>
                <c:pt idx="16476">
                  <c:v>0.16669999999999999</c:v>
                </c:pt>
                <c:pt idx="16477">
                  <c:v>9.2799999999999994E-2</c:v>
                </c:pt>
                <c:pt idx="16478">
                  <c:v>0.14849999999999999</c:v>
                </c:pt>
                <c:pt idx="16479">
                  <c:v>0.16669999999999999</c:v>
                </c:pt>
                <c:pt idx="16480">
                  <c:v>6.6000000000000003E-2</c:v>
                </c:pt>
                <c:pt idx="16481">
                  <c:v>1</c:v>
                </c:pt>
                <c:pt idx="16482">
                  <c:v>0.16669999999999999</c:v>
                </c:pt>
                <c:pt idx="16483">
                  <c:v>0.16669999999999999</c:v>
                </c:pt>
                <c:pt idx="16484">
                  <c:v>0.1381</c:v>
                </c:pt>
                <c:pt idx="16485">
                  <c:v>0.16669999999999999</c:v>
                </c:pt>
                <c:pt idx="16486">
                  <c:v>0.16669999999999999</c:v>
                </c:pt>
                <c:pt idx="16487">
                  <c:v>0.16669999999999999</c:v>
                </c:pt>
                <c:pt idx="16488">
                  <c:v>7.3200000000000001E-2</c:v>
                </c:pt>
                <c:pt idx="16489">
                  <c:v>0.16669999999999999</c:v>
                </c:pt>
                <c:pt idx="16490">
                  <c:v>0.42580000000000001</c:v>
                </c:pt>
                <c:pt idx="16491">
                  <c:v>0.16669999999999999</c:v>
                </c:pt>
                <c:pt idx="16492">
                  <c:v>0.22159999999999999</c:v>
                </c:pt>
                <c:pt idx="16493">
                  <c:v>2.58E-2</c:v>
                </c:pt>
                <c:pt idx="16494">
                  <c:v>0.16669999999999999</c:v>
                </c:pt>
                <c:pt idx="16495">
                  <c:v>0.16669999999999999</c:v>
                </c:pt>
                <c:pt idx="16496">
                  <c:v>0.16669999999999999</c:v>
                </c:pt>
                <c:pt idx="16497">
                  <c:v>0.16669999999999999</c:v>
                </c:pt>
                <c:pt idx="16498">
                  <c:v>2.3699999999999999E-2</c:v>
                </c:pt>
                <c:pt idx="16499">
                  <c:v>0.16669999999999999</c:v>
                </c:pt>
                <c:pt idx="16500">
                  <c:v>0.16669999999999999</c:v>
                </c:pt>
                <c:pt idx="16501">
                  <c:v>0.16669999999999999</c:v>
                </c:pt>
                <c:pt idx="16502">
                  <c:v>8.2500000000000004E-2</c:v>
                </c:pt>
                <c:pt idx="16503">
                  <c:v>0.16669999999999999</c:v>
                </c:pt>
                <c:pt idx="16504">
                  <c:v>0.16669999999999999</c:v>
                </c:pt>
                <c:pt idx="16505">
                  <c:v>7.6300000000000007E-2</c:v>
                </c:pt>
                <c:pt idx="16506">
                  <c:v>0.16669999999999999</c:v>
                </c:pt>
                <c:pt idx="16507">
                  <c:v>0.16669999999999999</c:v>
                </c:pt>
                <c:pt idx="16508">
                  <c:v>6.1899999999999997E-2</c:v>
                </c:pt>
                <c:pt idx="16509">
                  <c:v>0.16669999999999999</c:v>
                </c:pt>
                <c:pt idx="16510">
                  <c:v>4.9500000000000002E-2</c:v>
                </c:pt>
                <c:pt idx="16511">
                  <c:v>0.16669999999999999</c:v>
                </c:pt>
                <c:pt idx="16512">
                  <c:v>0.16669999999999999</c:v>
                </c:pt>
                <c:pt idx="16513">
                  <c:v>0.16669999999999999</c:v>
                </c:pt>
                <c:pt idx="16514">
                  <c:v>0.16669999999999999</c:v>
                </c:pt>
                <c:pt idx="16515">
                  <c:v>0.1227</c:v>
                </c:pt>
                <c:pt idx="16516">
                  <c:v>2.58E-2</c:v>
                </c:pt>
                <c:pt idx="16517">
                  <c:v>0.16669999999999999</c:v>
                </c:pt>
                <c:pt idx="16518">
                  <c:v>2.47E-2</c:v>
                </c:pt>
                <c:pt idx="16519">
                  <c:v>0.16669999999999999</c:v>
                </c:pt>
                <c:pt idx="16520">
                  <c:v>0.16669999999999999</c:v>
                </c:pt>
                <c:pt idx="16521">
                  <c:v>0.16669999999999999</c:v>
                </c:pt>
                <c:pt idx="16522">
                  <c:v>0.16669999999999999</c:v>
                </c:pt>
                <c:pt idx="16523">
                  <c:v>3.09E-2</c:v>
                </c:pt>
                <c:pt idx="16524">
                  <c:v>6.1899999999999997E-2</c:v>
                </c:pt>
                <c:pt idx="16525">
                  <c:v>0.16669999999999999</c:v>
                </c:pt>
                <c:pt idx="16526">
                  <c:v>0.16669999999999999</c:v>
                </c:pt>
                <c:pt idx="16527">
                  <c:v>0.16669999999999999</c:v>
                </c:pt>
                <c:pt idx="16528">
                  <c:v>0.16669999999999999</c:v>
                </c:pt>
                <c:pt idx="16529">
                  <c:v>0.16669999999999999</c:v>
                </c:pt>
                <c:pt idx="16530">
                  <c:v>0.16669999999999999</c:v>
                </c:pt>
                <c:pt idx="16531">
                  <c:v>0.16669999999999999</c:v>
                </c:pt>
                <c:pt idx="16532">
                  <c:v>0.16669999999999999</c:v>
                </c:pt>
                <c:pt idx="16533">
                  <c:v>0.25879999999999997</c:v>
                </c:pt>
                <c:pt idx="16534">
                  <c:v>8.9700000000000002E-2</c:v>
                </c:pt>
                <c:pt idx="16535">
                  <c:v>5.67E-2</c:v>
                </c:pt>
                <c:pt idx="16536">
                  <c:v>0.16669999999999999</c:v>
                </c:pt>
                <c:pt idx="16537">
                  <c:v>0.16669999999999999</c:v>
                </c:pt>
                <c:pt idx="16538">
                  <c:v>0.16669999999999999</c:v>
                </c:pt>
                <c:pt idx="16539">
                  <c:v>0.1196</c:v>
                </c:pt>
                <c:pt idx="16540">
                  <c:v>0.1701</c:v>
                </c:pt>
                <c:pt idx="16541">
                  <c:v>6.6000000000000003E-2</c:v>
                </c:pt>
                <c:pt idx="16542">
                  <c:v>0.16669999999999999</c:v>
                </c:pt>
                <c:pt idx="16543">
                  <c:v>3.3000000000000002E-2</c:v>
                </c:pt>
                <c:pt idx="16544">
                  <c:v>0.16669999999999999</c:v>
                </c:pt>
                <c:pt idx="16545">
                  <c:v>0.22889999999999999</c:v>
                </c:pt>
                <c:pt idx="16546">
                  <c:v>0.16669999999999999</c:v>
                </c:pt>
                <c:pt idx="16547">
                  <c:v>7.22E-2</c:v>
                </c:pt>
                <c:pt idx="16548">
                  <c:v>0.16669999999999999</c:v>
                </c:pt>
                <c:pt idx="16549">
                  <c:v>0.16669999999999999</c:v>
                </c:pt>
                <c:pt idx="16550">
                  <c:v>0.10100000000000001</c:v>
                </c:pt>
                <c:pt idx="16551">
                  <c:v>0.16669999999999999</c:v>
                </c:pt>
                <c:pt idx="16552">
                  <c:v>0.16669999999999999</c:v>
                </c:pt>
                <c:pt idx="16553">
                  <c:v>0.16669999999999999</c:v>
                </c:pt>
                <c:pt idx="16554">
                  <c:v>0.1129</c:v>
                </c:pt>
                <c:pt idx="16555">
                  <c:v>0.1186</c:v>
                </c:pt>
                <c:pt idx="16556">
                  <c:v>4.9500000000000002E-2</c:v>
                </c:pt>
                <c:pt idx="16557">
                  <c:v>0.16669999999999999</c:v>
                </c:pt>
                <c:pt idx="16558">
                  <c:v>0.1777</c:v>
                </c:pt>
                <c:pt idx="16559">
                  <c:v>0.16669999999999999</c:v>
                </c:pt>
                <c:pt idx="16560">
                  <c:v>0.1227</c:v>
                </c:pt>
                <c:pt idx="16561">
                  <c:v>0.16669999999999999</c:v>
                </c:pt>
                <c:pt idx="16562">
                  <c:v>0.1361</c:v>
                </c:pt>
                <c:pt idx="16563">
                  <c:v>0.31130000000000002</c:v>
                </c:pt>
                <c:pt idx="16564">
                  <c:v>0.16669999999999999</c:v>
                </c:pt>
                <c:pt idx="16565">
                  <c:v>0.16669999999999999</c:v>
                </c:pt>
                <c:pt idx="16566">
                  <c:v>0.16669999999999999</c:v>
                </c:pt>
                <c:pt idx="16567">
                  <c:v>6.1899999999999997E-2</c:v>
                </c:pt>
                <c:pt idx="16568">
                  <c:v>2.2700000000000001E-2</c:v>
                </c:pt>
                <c:pt idx="16569">
                  <c:v>0.16669999999999999</c:v>
                </c:pt>
                <c:pt idx="16570">
                  <c:v>6.1899999999999997E-2</c:v>
                </c:pt>
                <c:pt idx="16571">
                  <c:v>6.1899999999999997E-2</c:v>
                </c:pt>
                <c:pt idx="16572">
                  <c:v>6.3899999999999998E-2</c:v>
                </c:pt>
                <c:pt idx="16573">
                  <c:v>0.16669999999999999</c:v>
                </c:pt>
                <c:pt idx="16574">
                  <c:v>0.16669999999999999</c:v>
                </c:pt>
                <c:pt idx="16575">
                  <c:v>6.1899999999999997E-2</c:v>
                </c:pt>
                <c:pt idx="16576">
                  <c:v>0.16669999999999999</c:v>
                </c:pt>
                <c:pt idx="16577">
                  <c:v>3.3000000000000002E-2</c:v>
                </c:pt>
                <c:pt idx="16578">
                  <c:v>9.7600000000000006E-2</c:v>
                </c:pt>
                <c:pt idx="16579">
                  <c:v>0.16669999999999999</c:v>
                </c:pt>
                <c:pt idx="16580">
                  <c:v>0.16669999999999999</c:v>
                </c:pt>
                <c:pt idx="16581">
                  <c:v>0.16669999999999999</c:v>
                </c:pt>
                <c:pt idx="16582">
                  <c:v>7.7299999999999994E-2</c:v>
                </c:pt>
                <c:pt idx="16583">
                  <c:v>8.2500000000000004E-2</c:v>
                </c:pt>
                <c:pt idx="16584">
                  <c:v>2.7799999999999998E-2</c:v>
                </c:pt>
                <c:pt idx="16585">
                  <c:v>6.1899999999999997E-2</c:v>
                </c:pt>
                <c:pt idx="16586">
                  <c:v>0.16669999999999999</c:v>
                </c:pt>
                <c:pt idx="16587">
                  <c:v>9.2799999999999994E-2</c:v>
                </c:pt>
                <c:pt idx="16588">
                  <c:v>7.8899999999999998E-2</c:v>
                </c:pt>
                <c:pt idx="16589">
                  <c:v>0.16669999999999999</c:v>
                </c:pt>
                <c:pt idx="16590">
                  <c:v>0.16669999999999999</c:v>
                </c:pt>
                <c:pt idx="16591">
                  <c:v>2.8899999999999999E-2</c:v>
                </c:pt>
                <c:pt idx="16592">
                  <c:v>6.9599999999999995E-2</c:v>
                </c:pt>
                <c:pt idx="16593">
                  <c:v>0.16669999999999999</c:v>
                </c:pt>
                <c:pt idx="16594">
                  <c:v>0.16669999999999999</c:v>
                </c:pt>
                <c:pt idx="16595">
                  <c:v>0.16669999999999999</c:v>
                </c:pt>
                <c:pt idx="16596">
                  <c:v>0.22159999999999999</c:v>
                </c:pt>
                <c:pt idx="16597">
                  <c:v>9.1800000000000007E-2</c:v>
                </c:pt>
                <c:pt idx="16598">
                  <c:v>0.14330000000000001</c:v>
                </c:pt>
                <c:pt idx="16599">
                  <c:v>0.16669999999999999</c:v>
                </c:pt>
                <c:pt idx="16600">
                  <c:v>6.1899999999999997E-2</c:v>
                </c:pt>
                <c:pt idx="16601">
                  <c:v>0.16669999999999999</c:v>
                </c:pt>
                <c:pt idx="16602">
                  <c:v>0.11650000000000001</c:v>
                </c:pt>
                <c:pt idx="16603">
                  <c:v>0.10100000000000001</c:v>
                </c:pt>
                <c:pt idx="16604">
                  <c:v>0.16669999999999999</c:v>
                </c:pt>
                <c:pt idx="16605">
                  <c:v>1.03E-2</c:v>
                </c:pt>
                <c:pt idx="16606">
                  <c:v>0.16669999999999999</c:v>
                </c:pt>
                <c:pt idx="16607">
                  <c:v>0.37109999999999999</c:v>
                </c:pt>
                <c:pt idx="16608">
                  <c:v>5.3600000000000002E-2</c:v>
                </c:pt>
                <c:pt idx="16609">
                  <c:v>0.16669999999999999</c:v>
                </c:pt>
                <c:pt idx="16610">
                  <c:v>0.16669999999999999</c:v>
                </c:pt>
                <c:pt idx="16611">
                  <c:v>9.2799999999999994E-2</c:v>
                </c:pt>
                <c:pt idx="16612">
                  <c:v>4.9500000000000002E-2</c:v>
                </c:pt>
                <c:pt idx="16613">
                  <c:v>0.16669999999999999</c:v>
                </c:pt>
                <c:pt idx="16614">
                  <c:v>0.16669999999999999</c:v>
                </c:pt>
                <c:pt idx="16615">
                  <c:v>0.16669999999999999</c:v>
                </c:pt>
                <c:pt idx="16616">
                  <c:v>0.16669999999999999</c:v>
                </c:pt>
                <c:pt idx="16617">
                  <c:v>8.7599999999999997E-2</c:v>
                </c:pt>
                <c:pt idx="16618">
                  <c:v>0.16669999999999999</c:v>
                </c:pt>
                <c:pt idx="16619">
                  <c:v>0.16669999999999999</c:v>
                </c:pt>
                <c:pt idx="16620">
                  <c:v>0.2495</c:v>
                </c:pt>
                <c:pt idx="16621">
                  <c:v>0.16669999999999999</c:v>
                </c:pt>
                <c:pt idx="16622">
                  <c:v>0.16669999999999999</c:v>
                </c:pt>
                <c:pt idx="16623">
                  <c:v>0.16669999999999999</c:v>
                </c:pt>
                <c:pt idx="16624">
                  <c:v>4.1000000000000003E-3</c:v>
                </c:pt>
                <c:pt idx="16625">
                  <c:v>0.14330000000000001</c:v>
                </c:pt>
                <c:pt idx="16626">
                  <c:v>6.6000000000000003E-2</c:v>
                </c:pt>
                <c:pt idx="16627">
                  <c:v>0.16669999999999999</c:v>
                </c:pt>
                <c:pt idx="16628">
                  <c:v>0.16669999999999999</c:v>
                </c:pt>
                <c:pt idx="16629">
                  <c:v>0.16669999999999999</c:v>
                </c:pt>
                <c:pt idx="16630">
                  <c:v>0.16669999999999999</c:v>
                </c:pt>
                <c:pt idx="16631">
                  <c:v>0.1237</c:v>
                </c:pt>
                <c:pt idx="16632">
                  <c:v>0.16669999999999999</c:v>
                </c:pt>
                <c:pt idx="16633">
                  <c:v>0.16669999999999999</c:v>
                </c:pt>
                <c:pt idx="16634">
                  <c:v>0.16669999999999999</c:v>
                </c:pt>
                <c:pt idx="16635">
                  <c:v>3.7100000000000001E-2</c:v>
                </c:pt>
                <c:pt idx="16636">
                  <c:v>0.16669999999999999</c:v>
                </c:pt>
                <c:pt idx="16637">
                  <c:v>0</c:v>
                </c:pt>
                <c:pt idx="16638">
                  <c:v>3.6900000000000002E-2</c:v>
                </c:pt>
                <c:pt idx="16639">
                  <c:v>0.16669999999999999</c:v>
                </c:pt>
                <c:pt idx="16640">
                  <c:v>0.1186</c:v>
                </c:pt>
                <c:pt idx="16641">
                  <c:v>0.16669999999999999</c:v>
                </c:pt>
                <c:pt idx="16642">
                  <c:v>8.2000000000000007E-3</c:v>
                </c:pt>
                <c:pt idx="16643">
                  <c:v>0.16669999999999999</c:v>
                </c:pt>
                <c:pt idx="16644">
                  <c:v>0.16669999999999999</c:v>
                </c:pt>
                <c:pt idx="16645">
                  <c:v>0.16669999999999999</c:v>
                </c:pt>
                <c:pt idx="16646">
                  <c:v>0.16669999999999999</c:v>
                </c:pt>
                <c:pt idx="16647">
                  <c:v>0.16669999999999999</c:v>
                </c:pt>
                <c:pt idx="16648">
                  <c:v>8.2000000000000007E-3</c:v>
                </c:pt>
                <c:pt idx="16649">
                  <c:v>0.23400000000000001</c:v>
                </c:pt>
                <c:pt idx="16650">
                  <c:v>0.16669999999999999</c:v>
                </c:pt>
                <c:pt idx="16651">
                  <c:v>0.16669999999999999</c:v>
                </c:pt>
                <c:pt idx="16652">
                  <c:v>0.16669999999999999</c:v>
                </c:pt>
                <c:pt idx="16653">
                  <c:v>0.16669999999999999</c:v>
                </c:pt>
                <c:pt idx="16654">
                  <c:v>0.16669999999999999</c:v>
                </c:pt>
                <c:pt idx="16655">
                  <c:v>6.1899999999999997E-2</c:v>
                </c:pt>
                <c:pt idx="16656">
                  <c:v>0.16669999999999999</c:v>
                </c:pt>
                <c:pt idx="16657">
                  <c:v>0.16669999999999999</c:v>
                </c:pt>
                <c:pt idx="16658">
                  <c:v>0.16669999999999999</c:v>
                </c:pt>
                <c:pt idx="16659">
                  <c:v>0.16669999999999999</c:v>
                </c:pt>
                <c:pt idx="16660">
                  <c:v>0.16669999999999999</c:v>
                </c:pt>
                <c:pt idx="16661">
                  <c:v>0.16669999999999999</c:v>
                </c:pt>
                <c:pt idx="16662">
                  <c:v>0.16669999999999999</c:v>
                </c:pt>
                <c:pt idx="16663">
                  <c:v>0.16669999999999999</c:v>
                </c:pt>
                <c:pt idx="16664">
                  <c:v>0.16669999999999999</c:v>
                </c:pt>
                <c:pt idx="16665">
                  <c:v>0.22270000000000001</c:v>
                </c:pt>
                <c:pt idx="16666">
                  <c:v>0.16669999999999999</c:v>
                </c:pt>
                <c:pt idx="16667">
                  <c:v>0.1216</c:v>
                </c:pt>
                <c:pt idx="16668">
                  <c:v>0.16669999999999999</c:v>
                </c:pt>
                <c:pt idx="16669">
                  <c:v>0.16669999999999999</c:v>
                </c:pt>
                <c:pt idx="16670">
                  <c:v>0.33200000000000002</c:v>
                </c:pt>
                <c:pt idx="16671">
                  <c:v>0.16669999999999999</c:v>
                </c:pt>
                <c:pt idx="16672">
                  <c:v>6.1899999999999997E-2</c:v>
                </c:pt>
                <c:pt idx="16673">
                  <c:v>0.16669999999999999</c:v>
                </c:pt>
                <c:pt idx="16674">
                  <c:v>0.20100000000000001</c:v>
                </c:pt>
                <c:pt idx="16675">
                  <c:v>0.16669999999999999</c:v>
                </c:pt>
                <c:pt idx="16676">
                  <c:v>0.16669999999999999</c:v>
                </c:pt>
                <c:pt idx="16677">
                  <c:v>0.16669999999999999</c:v>
                </c:pt>
                <c:pt idx="16678">
                  <c:v>1.34E-2</c:v>
                </c:pt>
                <c:pt idx="16679">
                  <c:v>0.16669999999999999</c:v>
                </c:pt>
                <c:pt idx="16680">
                  <c:v>3.09E-2</c:v>
                </c:pt>
                <c:pt idx="16681">
                  <c:v>8.2500000000000004E-2</c:v>
                </c:pt>
                <c:pt idx="16682">
                  <c:v>0.16669999999999999</c:v>
                </c:pt>
                <c:pt idx="16683">
                  <c:v>2.47E-2</c:v>
                </c:pt>
                <c:pt idx="16684">
                  <c:v>9.1800000000000007E-2</c:v>
                </c:pt>
                <c:pt idx="16685">
                  <c:v>0.16669999999999999</c:v>
                </c:pt>
                <c:pt idx="16686">
                  <c:v>7.1099999999999997E-2</c:v>
                </c:pt>
                <c:pt idx="16687">
                  <c:v>0.16669999999999999</c:v>
                </c:pt>
                <c:pt idx="16688">
                  <c:v>7.9399999999999998E-2</c:v>
                </c:pt>
                <c:pt idx="16689">
                  <c:v>0.19070000000000001</c:v>
                </c:pt>
                <c:pt idx="16690">
                  <c:v>0.16669999999999999</c:v>
                </c:pt>
                <c:pt idx="16691">
                  <c:v>0.16669999999999999</c:v>
                </c:pt>
                <c:pt idx="16692">
                  <c:v>0.16669999999999999</c:v>
                </c:pt>
                <c:pt idx="16693">
                  <c:v>0.16669999999999999</c:v>
                </c:pt>
                <c:pt idx="16694">
                  <c:v>9.2799999999999994E-2</c:v>
                </c:pt>
                <c:pt idx="16695">
                  <c:v>0.1381</c:v>
                </c:pt>
                <c:pt idx="16696">
                  <c:v>0.16669999999999999</c:v>
                </c:pt>
                <c:pt idx="16697">
                  <c:v>1.24E-2</c:v>
                </c:pt>
                <c:pt idx="16698">
                  <c:v>0.11550000000000001</c:v>
                </c:pt>
                <c:pt idx="16699">
                  <c:v>0.16669999999999999</c:v>
                </c:pt>
                <c:pt idx="16700">
                  <c:v>2.0999999999999999E-3</c:v>
                </c:pt>
                <c:pt idx="16701">
                  <c:v>6.6000000000000003E-2</c:v>
                </c:pt>
                <c:pt idx="16702">
                  <c:v>0.16669999999999999</c:v>
                </c:pt>
                <c:pt idx="16703">
                  <c:v>0.16669999999999999</c:v>
                </c:pt>
                <c:pt idx="16704">
                  <c:v>6.1899999999999997E-2</c:v>
                </c:pt>
                <c:pt idx="16705">
                  <c:v>7.22E-2</c:v>
                </c:pt>
                <c:pt idx="16706">
                  <c:v>0.1701</c:v>
                </c:pt>
                <c:pt idx="16707">
                  <c:v>0.1082</c:v>
                </c:pt>
                <c:pt idx="16708">
                  <c:v>0.16669999999999999</c:v>
                </c:pt>
                <c:pt idx="16709">
                  <c:v>0.16669999999999999</c:v>
                </c:pt>
                <c:pt idx="16710">
                  <c:v>0.1464</c:v>
                </c:pt>
                <c:pt idx="16711">
                  <c:v>0.16669999999999999</c:v>
                </c:pt>
                <c:pt idx="16712">
                  <c:v>0.16669999999999999</c:v>
                </c:pt>
                <c:pt idx="16713">
                  <c:v>0.16669999999999999</c:v>
                </c:pt>
                <c:pt idx="16714">
                  <c:v>7.8399999999999997E-2</c:v>
                </c:pt>
                <c:pt idx="16715">
                  <c:v>0.16669999999999999</c:v>
                </c:pt>
                <c:pt idx="16716">
                  <c:v>0.16669999999999999</c:v>
                </c:pt>
                <c:pt idx="16717">
                  <c:v>8.14E-2</c:v>
                </c:pt>
                <c:pt idx="16718">
                  <c:v>0.16669999999999999</c:v>
                </c:pt>
                <c:pt idx="16719">
                  <c:v>0.16669999999999999</c:v>
                </c:pt>
                <c:pt idx="16720">
                  <c:v>0.44429999999999997</c:v>
                </c:pt>
                <c:pt idx="16721">
                  <c:v>0.16669999999999999</c:v>
                </c:pt>
                <c:pt idx="16722">
                  <c:v>0.16669999999999999</c:v>
                </c:pt>
                <c:pt idx="16723">
                  <c:v>0.16669999999999999</c:v>
                </c:pt>
                <c:pt idx="16724">
                  <c:v>1.8599999999999998E-2</c:v>
                </c:pt>
                <c:pt idx="16725">
                  <c:v>0.16669999999999999</c:v>
                </c:pt>
                <c:pt idx="16726">
                  <c:v>0.1227</c:v>
                </c:pt>
                <c:pt idx="16727">
                  <c:v>0.16669999999999999</c:v>
                </c:pt>
                <c:pt idx="16728">
                  <c:v>0.14779999999999999</c:v>
                </c:pt>
                <c:pt idx="16729">
                  <c:v>0.1113</c:v>
                </c:pt>
                <c:pt idx="16730">
                  <c:v>0.16669999999999999</c:v>
                </c:pt>
                <c:pt idx="16731">
                  <c:v>2.06E-2</c:v>
                </c:pt>
                <c:pt idx="16732">
                  <c:v>0.16669999999999999</c:v>
                </c:pt>
                <c:pt idx="16733">
                  <c:v>0.16669999999999999</c:v>
                </c:pt>
                <c:pt idx="16734">
                  <c:v>0.16669999999999999</c:v>
                </c:pt>
                <c:pt idx="16735">
                  <c:v>0.16669999999999999</c:v>
                </c:pt>
                <c:pt idx="16736">
                  <c:v>7.22E-2</c:v>
                </c:pt>
                <c:pt idx="16737">
                  <c:v>0.16669999999999999</c:v>
                </c:pt>
                <c:pt idx="16738">
                  <c:v>0.16669999999999999</c:v>
                </c:pt>
                <c:pt idx="16739">
                  <c:v>0.16669999999999999</c:v>
                </c:pt>
                <c:pt idx="16740">
                  <c:v>0.23089999999999999</c:v>
                </c:pt>
                <c:pt idx="16741">
                  <c:v>7.1999999999999998E-3</c:v>
                </c:pt>
                <c:pt idx="16742">
                  <c:v>8.2500000000000004E-2</c:v>
                </c:pt>
                <c:pt idx="16743">
                  <c:v>6.1899999999999997E-2</c:v>
                </c:pt>
                <c:pt idx="16744">
                  <c:v>0.16669999999999999</c:v>
                </c:pt>
                <c:pt idx="16745">
                  <c:v>0.16669999999999999</c:v>
                </c:pt>
                <c:pt idx="16746">
                  <c:v>0.10100000000000001</c:v>
                </c:pt>
                <c:pt idx="16747">
                  <c:v>0.24740000000000001</c:v>
                </c:pt>
                <c:pt idx="16748">
                  <c:v>0.16669999999999999</c:v>
                </c:pt>
                <c:pt idx="16749">
                  <c:v>0.1227</c:v>
                </c:pt>
                <c:pt idx="16750">
                  <c:v>8.2500000000000004E-2</c:v>
                </c:pt>
                <c:pt idx="16751">
                  <c:v>0.16669999999999999</c:v>
                </c:pt>
                <c:pt idx="16752">
                  <c:v>0.16669999999999999</c:v>
                </c:pt>
                <c:pt idx="16753">
                  <c:v>0.16669999999999999</c:v>
                </c:pt>
                <c:pt idx="16754">
                  <c:v>1.8599999999999998E-2</c:v>
                </c:pt>
                <c:pt idx="16755">
                  <c:v>0.184</c:v>
                </c:pt>
                <c:pt idx="16756">
                  <c:v>1.6500000000000001E-2</c:v>
                </c:pt>
                <c:pt idx="16757">
                  <c:v>0.16669999999999999</c:v>
                </c:pt>
                <c:pt idx="16758">
                  <c:v>8.2500000000000004E-2</c:v>
                </c:pt>
                <c:pt idx="16759">
                  <c:v>0.23089999999999999</c:v>
                </c:pt>
                <c:pt idx="16760">
                  <c:v>0.35049999999999998</c:v>
                </c:pt>
                <c:pt idx="16761">
                  <c:v>7.22E-2</c:v>
                </c:pt>
                <c:pt idx="16762">
                  <c:v>0.16669999999999999</c:v>
                </c:pt>
                <c:pt idx="16763">
                  <c:v>0.16669999999999999</c:v>
                </c:pt>
                <c:pt idx="16764">
                  <c:v>0.16669999999999999</c:v>
                </c:pt>
                <c:pt idx="16765">
                  <c:v>0.1196</c:v>
                </c:pt>
                <c:pt idx="16766">
                  <c:v>7.22E-2</c:v>
                </c:pt>
                <c:pt idx="16767">
                  <c:v>7.6300000000000007E-2</c:v>
                </c:pt>
                <c:pt idx="16768">
                  <c:v>0.1206</c:v>
                </c:pt>
                <c:pt idx="16769">
                  <c:v>4.02E-2</c:v>
                </c:pt>
                <c:pt idx="16770">
                  <c:v>1.24E-2</c:v>
                </c:pt>
                <c:pt idx="16771">
                  <c:v>0.25690000000000002</c:v>
                </c:pt>
                <c:pt idx="16772">
                  <c:v>0.16669999999999999</c:v>
                </c:pt>
                <c:pt idx="16773">
                  <c:v>0.16669999999999999</c:v>
                </c:pt>
                <c:pt idx="16774">
                  <c:v>0.16669999999999999</c:v>
                </c:pt>
                <c:pt idx="16775">
                  <c:v>0.16669999999999999</c:v>
                </c:pt>
                <c:pt idx="16776">
                  <c:v>0.16669999999999999</c:v>
                </c:pt>
                <c:pt idx="16777">
                  <c:v>1.6500000000000001E-2</c:v>
                </c:pt>
                <c:pt idx="16778">
                  <c:v>9.0700000000000003E-2</c:v>
                </c:pt>
                <c:pt idx="16779">
                  <c:v>0.41959999999999997</c:v>
                </c:pt>
                <c:pt idx="16780">
                  <c:v>8.0399999999999999E-2</c:v>
                </c:pt>
                <c:pt idx="16781">
                  <c:v>0.16669999999999999</c:v>
                </c:pt>
                <c:pt idx="16782">
                  <c:v>0.16669999999999999</c:v>
                </c:pt>
                <c:pt idx="16783">
                  <c:v>0.15459999999999999</c:v>
                </c:pt>
                <c:pt idx="16784">
                  <c:v>0.16669999999999999</c:v>
                </c:pt>
                <c:pt idx="16785">
                  <c:v>0.16669999999999999</c:v>
                </c:pt>
                <c:pt idx="16786">
                  <c:v>0.16669999999999999</c:v>
                </c:pt>
                <c:pt idx="16787">
                  <c:v>0.16669999999999999</c:v>
                </c:pt>
                <c:pt idx="16788">
                  <c:v>1.24E-2</c:v>
                </c:pt>
                <c:pt idx="16789">
                  <c:v>5.2600000000000001E-2</c:v>
                </c:pt>
                <c:pt idx="16790">
                  <c:v>0.16669999999999999</c:v>
                </c:pt>
                <c:pt idx="16791">
                  <c:v>0.13300000000000001</c:v>
                </c:pt>
                <c:pt idx="16792">
                  <c:v>7.22E-2</c:v>
                </c:pt>
                <c:pt idx="16793">
                  <c:v>0.16669999999999999</c:v>
                </c:pt>
                <c:pt idx="16794">
                  <c:v>0.16669999999999999</c:v>
                </c:pt>
                <c:pt idx="16795">
                  <c:v>0.1072</c:v>
                </c:pt>
                <c:pt idx="16796">
                  <c:v>0.22270000000000001</c:v>
                </c:pt>
                <c:pt idx="16797">
                  <c:v>1.6500000000000001E-2</c:v>
                </c:pt>
                <c:pt idx="16798">
                  <c:v>4.07E-2</c:v>
                </c:pt>
                <c:pt idx="16799">
                  <c:v>8.2000000000000007E-3</c:v>
                </c:pt>
                <c:pt idx="16800">
                  <c:v>0.16669999999999999</c:v>
                </c:pt>
                <c:pt idx="16801">
                  <c:v>0.16669999999999999</c:v>
                </c:pt>
                <c:pt idx="16802">
                  <c:v>0.16669999999999999</c:v>
                </c:pt>
                <c:pt idx="16803">
                  <c:v>0.16669999999999999</c:v>
                </c:pt>
                <c:pt idx="16804">
                  <c:v>0.66190000000000004</c:v>
                </c:pt>
                <c:pt idx="16805">
                  <c:v>0.16669999999999999</c:v>
                </c:pt>
                <c:pt idx="16806">
                  <c:v>5.2600000000000001E-2</c:v>
                </c:pt>
                <c:pt idx="16807">
                  <c:v>0.16669999999999999</c:v>
                </c:pt>
                <c:pt idx="16808">
                  <c:v>7.7299999999999994E-2</c:v>
                </c:pt>
                <c:pt idx="16809">
                  <c:v>2.7799999999999998E-2</c:v>
                </c:pt>
                <c:pt idx="16810">
                  <c:v>0.16669999999999999</c:v>
                </c:pt>
                <c:pt idx="16811">
                  <c:v>0.16669999999999999</c:v>
                </c:pt>
                <c:pt idx="16812">
                  <c:v>0.16669999999999999</c:v>
                </c:pt>
                <c:pt idx="16813">
                  <c:v>7.3200000000000001E-2</c:v>
                </c:pt>
                <c:pt idx="16814">
                  <c:v>6.1999999999999998E-3</c:v>
                </c:pt>
                <c:pt idx="16815">
                  <c:v>0.16669999999999999</c:v>
                </c:pt>
                <c:pt idx="16816">
                  <c:v>5.1999999999999998E-3</c:v>
                </c:pt>
                <c:pt idx="16817">
                  <c:v>0.16669999999999999</c:v>
                </c:pt>
                <c:pt idx="16818">
                  <c:v>5.57E-2</c:v>
                </c:pt>
                <c:pt idx="16819">
                  <c:v>0.16669999999999999</c:v>
                </c:pt>
                <c:pt idx="16820">
                  <c:v>8.3500000000000005E-2</c:v>
                </c:pt>
                <c:pt idx="16821">
                  <c:v>0.16669999999999999</c:v>
                </c:pt>
                <c:pt idx="16822">
                  <c:v>0.16669999999999999</c:v>
                </c:pt>
                <c:pt idx="16823">
                  <c:v>0.16669999999999999</c:v>
                </c:pt>
                <c:pt idx="16824">
                  <c:v>0.16669999999999999</c:v>
                </c:pt>
                <c:pt idx="16825">
                  <c:v>0.16669999999999999</c:v>
                </c:pt>
                <c:pt idx="16826">
                  <c:v>0.16669999999999999</c:v>
                </c:pt>
                <c:pt idx="16827">
                  <c:v>0.16669999999999999</c:v>
                </c:pt>
                <c:pt idx="16828">
                  <c:v>0.16669999999999999</c:v>
                </c:pt>
                <c:pt idx="16829">
                  <c:v>6.1899999999999997E-2</c:v>
                </c:pt>
                <c:pt idx="16830">
                  <c:v>0.16669999999999999</c:v>
                </c:pt>
                <c:pt idx="16831">
                  <c:v>6.1899999999999997E-2</c:v>
                </c:pt>
                <c:pt idx="16832">
                  <c:v>0.16669999999999999</c:v>
                </c:pt>
                <c:pt idx="16833">
                  <c:v>0.16669999999999999</c:v>
                </c:pt>
                <c:pt idx="16834">
                  <c:v>0.1</c:v>
                </c:pt>
                <c:pt idx="16835">
                  <c:v>6.1899999999999997E-2</c:v>
                </c:pt>
                <c:pt idx="16836">
                  <c:v>0.16669999999999999</c:v>
                </c:pt>
                <c:pt idx="16837">
                  <c:v>0.1031</c:v>
                </c:pt>
                <c:pt idx="16838">
                  <c:v>0.2412</c:v>
                </c:pt>
                <c:pt idx="16839">
                  <c:v>0.16669999999999999</c:v>
                </c:pt>
                <c:pt idx="16840">
                  <c:v>0.16669999999999999</c:v>
                </c:pt>
                <c:pt idx="16841">
                  <c:v>9.5899999999999999E-2</c:v>
                </c:pt>
                <c:pt idx="16842">
                  <c:v>0.16669999999999999</c:v>
                </c:pt>
                <c:pt idx="16843">
                  <c:v>0.21510000000000001</c:v>
                </c:pt>
                <c:pt idx="16844">
                  <c:v>0.16669999999999999</c:v>
                </c:pt>
                <c:pt idx="16845">
                  <c:v>0.16669999999999999</c:v>
                </c:pt>
                <c:pt idx="16846">
                  <c:v>0.13400000000000001</c:v>
                </c:pt>
                <c:pt idx="16847">
                  <c:v>0.16669999999999999</c:v>
                </c:pt>
                <c:pt idx="16848">
                  <c:v>0.16669999999999999</c:v>
                </c:pt>
                <c:pt idx="16849">
                  <c:v>0.22270000000000001</c:v>
                </c:pt>
                <c:pt idx="16850">
                  <c:v>0.17419999999999999</c:v>
                </c:pt>
                <c:pt idx="16851">
                  <c:v>0.16669999999999999</c:v>
                </c:pt>
                <c:pt idx="16852">
                  <c:v>0.16669999999999999</c:v>
                </c:pt>
                <c:pt idx="16853">
                  <c:v>0.3448</c:v>
                </c:pt>
                <c:pt idx="16854">
                  <c:v>0.16669999999999999</c:v>
                </c:pt>
                <c:pt idx="16855">
                  <c:v>0.16669999999999999</c:v>
                </c:pt>
                <c:pt idx="16856">
                  <c:v>7.22E-2</c:v>
                </c:pt>
                <c:pt idx="16857">
                  <c:v>0.16669999999999999</c:v>
                </c:pt>
                <c:pt idx="16858">
                  <c:v>0.16669999999999999</c:v>
                </c:pt>
                <c:pt idx="16859">
                  <c:v>0.16669999999999999</c:v>
                </c:pt>
                <c:pt idx="16860">
                  <c:v>0.16669999999999999</c:v>
                </c:pt>
                <c:pt idx="16861">
                  <c:v>0.16669999999999999</c:v>
                </c:pt>
                <c:pt idx="16862">
                  <c:v>0.12989999999999999</c:v>
                </c:pt>
                <c:pt idx="16863">
                  <c:v>4.9500000000000002E-2</c:v>
                </c:pt>
                <c:pt idx="16864">
                  <c:v>0.16669999999999999</c:v>
                </c:pt>
                <c:pt idx="16865">
                  <c:v>6.08E-2</c:v>
                </c:pt>
                <c:pt idx="16866">
                  <c:v>4.9500000000000002E-2</c:v>
                </c:pt>
                <c:pt idx="16867">
                  <c:v>6.1899999999999997E-2</c:v>
                </c:pt>
                <c:pt idx="16868">
                  <c:v>4.3299999999999998E-2</c:v>
                </c:pt>
                <c:pt idx="16869">
                  <c:v>3.09E-2</c:v>
                </c:pt>
                <c:pt idx="16870">
                  <c:v>0.2732</c:v>
                </c:pt>
                <c:pt idx="16871">
                  <c:v>0.16669999999999999</c:v>
                </c:pt>
                <c:pt idx="16872">
                  <c:v>0.16669999999999999</c:v>
                </c:pt>
                <c:pt idx="16873">
                  <c:v>0.16669999999999999</c:v>
                </c:pt>
                <c:pt idx="16874">
                  <c:v>0.16669999999999999</c:v>
                </c:pt>
                <c:pt idx="16875">
                  <c:v>0.16669999999999999</c:v>
                </c:pt>
                <c:pt idx="16876">
                  <c:v>0.16669999999999999</c:v>
                </c:pt>
                <c:pt idx="16877">
                  <c:v>0.16669999999999999</c:v>
                </c:pt>
                <c:pt idx="16878">
                  <c:v>0.1227</c:v>
                </c:pt>
                <c:pt idx="16879">
                  <c:v>0.16669999999999999</c:v>
                </c:pt>
                <c:pt idx="16880">
                  <c:v>0.1057</c:v>
                </c:pt>
                <c:pt idx="16881">
                  <c:v>0.16669999999999999</c:v>
                </c:pt>
                <c:pt idx="16882">
                  <c:v>0.16669999999999999</c:v>
                </c:pt>
                <c:pt idx="16883">
                  <c:v>0.16669999999999999</c:v>
                </c:pt>
                <c:pt idx="16884">
                  <c:v>5.7700000000000001E-2</c:v>
                </c:pt>
                <c:pt idx="16885">
                  <c:v>1.34E-2</c:v>
                </c:pt>
                <c:pt idx="16886">
                  <c:v>4.9500000000000002E-2</c:v>
                </c:pt>
                <c:pt idx="16887">
                  <c:v>0.16669999999999999</c:v>
                </c:pt>
                <c:pt idx="16888">
                  <c:v>0.18970000000000001</c:v>
                </c:pt>
                <c:pt idx="16889">
                  <c:v>8.2500000000000004E-2</c:v>
                </c:pt>
                <c:pt idx="16890">
                  <c:v>0.16669999999999999</c:v>
                </c:pt>
                <c:pt idx="16891">
                  <c:v>3.4000000000000002E-2</c:v>
                </c:pt>
                <c:pt idx="16892">
                  <c:v>0.16669999999999999</c:v>
                </c:pt>
                <c:pt idx="16893">
                  <c:v>7.5300000000000006E-2</c:v>
                </c:pt>
                <c:pt idx="16894">
                  <c:v>0.16669999999999999</c:v>
                </c:pt>
                <c:pt idx="16895">
                  <c:v>0.16669999999999999</c:v>
                </c:pt>
                <c:pt idx="16896">
                  <c:v>0.26390000000000002</c:v>
                </c:pt>
                <c:pt idx="16897">
                  <c:v>0.16669999999999999</c:v>
                </c:pt>
                <c:pt idx="16898">
                  <c:v>0.16669999999999999</c:v>
                </c:pt>
                <c:pt idx="16899">
                  <c:v>0.16669999999999999</c:v>
                </c:pt>
                <c:pt idx="16900">
                  <c:v>0.16669999999999999</c:v>
                </c:pt>
                <c:pt idx="16901">
                  <c:v>1.24E-2</c:v>
                </c:pt>
                <c:pt idx="16902">
                  <c:v>0.16669999999999999</c:v>
                </c:pt>
                <c:pt idx="16903">
                  <c:v>0.16669999999999999</c:v>
                </c:pt>
                <c:pt idx="16904">
                  <c:v>9.2799999999999994E-2</c:v>
                </c:pt>
                <c:pt idx="16905">
                  <c:v>0.16669999999999999</c:v>
                </c:pt>
                <c:pt idx="16906">
                  <c:v>2.06E-2</c:v>
                </c:pt>
                <c:pt idx="16907">
                  <c:v>0.1062</c:v>
                </c:pt>
                <c:pt idx="16908">
                  <c:v>9.2799999999999994E-2</c:v>
                </c:pt>
                <c:pt idx="16909">
                  <c:v>2.47E-2</c:v>
                </c:pt>
                <c:pt idx="16910">
                  <c:v>0.16669999999999999</c:v>
                </c:pt>
                <c:pt idx="16911">
                  <c:v>0.16669999999999999</c:v>
                </c:pt>
                <c:pt idx="16912">
                  <c:v>0.16669999999999999</c:v>
                </c:pt>
                <c:pt idx="16913">
                  <c:v>0.182</c:v>
                </c:pt>
                <c:pt idx="16914">
                  <c:v>0.16669999999999999</c:v>
                </c:pt>
                <c:pt idx="16915">
                  <c:v>0.16669999999999999</c:v>
                </c:pt>
                <c:pt idx="16916">
                  <c:v>1.24E-2</c:v>
                </c:pt>
                <c:pt idx="16917">
                  <c:v>0.16669999999999999</c:v>
                </c:pt>
                <c:pt idx="16918">
                  <c:v>8.2500000000000004E-2</c:v>
                </c:pt>
                <c:pt idx="16919">
                  <c:v>0.29480000000000001</c:v>
                </c:pt>
                <c:pt idx="16920">
                  <c:v>0.16669999999999999</c:v>
                </c:pt>
                <c:pt idx="16921">
                  <c:v>0.1464</c:v>
                </c:pt>
                <c:pt idx="16922">
                  <c:v>0.13159999999999999</c:v>
                </c:pt>
                <c:pt idx="16923">
                  <c:v>0.16669999999999999</c:v>
                </c:pt>
                <c:pt idx="16924">
                  <c:v>0.16669999999999999</c:v>
                </c:pt>
                <c:pt idx="16925">
                  <c:v>0.18559999999999999</c:v>
                </c:pt>
                <c:pt idx="16926">
                  <c:v>7.7299999999999994E-2</c:v>
                </c:pt>
                <c:pt idx="16927">
                  <c:v>0.49380000000000002</c:v>
                </c:pt>
                <c:pt idx="16928">
                  <c:v>0.16669999999999999</c:v>
                </c:pt>
                <c:pt idx="16929">
                  <c:v>0.16669999999999999</c:v>
                </c:pt>
                <c:pt idx="16930">
                  <c:v>0.18970000000000001</c:v>
                </c:pt>
                <c:pt idx="16931">
                  <c:v>3.7100000000000001E-2</c:v>
                </c:pt>
                <c:pt idx="16932">
                  <c:v>8.2500000000000004E-2</c:v>
                </c:pt>
                <c:pt idx="16933">
                  <c:v>0.16669999999999999</c:v>
                </c:pt>
                <c:pt idx="16934">
                  <c:v>0.16669999999999999</c:v>
                </c:pt>
                <c:pt idx="16935">
                  <c:v>0.16669999999999999</c:v>
                </c:pt>
                <c:pt idx="16936">
                  <c:v>8.2000000000000007E-3</c:v>
                </c:pt>
                <c:pt idx="16937">
                  <c:v>7.9399999999999998E-2</c:v>
                </c:pt>
                <c:pt idx="16938">
                  <c:v>0.1082</c:v>
                </c:pt>
                <c:pt idx="16939">
                  <c:v>0.16669999999999999</c:v>
                </c:pt>
                <c:pt idx="16940">
                  <c:v>0.16669999999999999</c:v>
                </c:pt>
                <c:pt idx="16941">
                  <c:v>6.0199999999999997E-2</c:v>
                </c:pt>
                <c:pt idx="16942">
                  <c:v>7.1099999999999997E-2</c:v>
                </c:pt>
                <c:pt idx="16943">
                  <c:v>7.7299999999999994E-2</c:v>
                </c:pt>
                <c:pt idx="16944">
                  <c:v>0.16669999999999999</c:v>
                </c:pt>
                <c:pt idx="16945">
                  <c:v>0.16669999999999999</c:v>
                </c:pt>
                <c:pt idx="16946">
                  <c:v>0.16669999999999999</c:v>
                </c:pt>
                <c:pt idx="16947">
                  <c:v>4.7399999999999998E-2</c:v>
                </c:pt>
                <c:pt idx="16948">
                  <c:v>0.16669999999999999</c:v>
                </c:pt>
                <c:pt idx="16949">
                  <c:v>0.16669999999999999</c:v>
                </c:pt>
                <c:pt idx="16950">
                  <c:v>0.16700000000000001</c:v>
                </c:pt>
                <c:pt idx="16951">
                  <c:v>1.03E-2</c:v>
                </c:pt>
                <c:pt idx="16952">
                  <c:v>0.1052</c:v>
                </c:pt>
                <c:pt idx="16953">
                  <c:v>1.24E-2</c:v>
                </c:pt>
                <c:pt idx="16954">
                  <c:v>0.1474</c:v>
                </c:pt>
                <c:pt idx="16955">
                  <c:v>0.41860000000000003</c:v>
                </c:pt>
                <c:pt idx="16956">
                  <c:v>0.16669999999999999</c:v>
                </c:pt>
                <c:pt idx="16957">
                  <c:v>0.16669999999999999</c:v>
                </c:pt>
                <c:pt idx="16958">
                  <c:v>0.16669999999999999</c:v>
                </c:pt>
                <c:pt idx="16959">
                  <c:v>6.1899999999999997E-2</c:v>
                </c:pt>
                <c:pt idx="16960">
                  <c:v>0.16669999999999999</c:v>
                </c:pt>
                <c:pt idx="16961">
                  <c:v>6.9099999999999995E-2</c:v>
                </c:pt>
                <c:pt idx="16962">
                  <c:v>8.2500000000000004E-2</c:v>
                </c:pt>
                <c:pt idx="16963">
                  <c:v>4.1000000000000003E-3</c:v>
                </c:pt>
                <c:pt idx="16964">
                  <c:v>0.16669999999999999</c:v>
                </c:pt>
                <c:pt idx="16965">
                  <c:v>5.0500000000000003E-2</c:v>
                </c:pt>
                <c:pt idx="16966">
                  <c:v>0.16669999999999999</c:v>
                </c:pt>
                <c:pt idx="16967">
                  <c:v>0.16669999999999999</c:v>
                </c:pt>
                <c:pt idx="16968">
                  <c:v>0.18559999999999999</c:v>
                </c:pt>
                <c:pt idx="16969">
                  <c:v>0.16669999999999999</c:v>
                </c:pt>
                <c:pt idx="16970">
                  <c:v>0.16669999999999999</c:v>
                </c:pt>
                <c:pt idx="16971">
                  <c:v>7.22E-2</c:v>
                </c:pt>
                <c:pt idx="16972">
                  <c:v>5.1499999999999997E-2</c:v>
                </c:pt>
                <c:pt idx="16973">
                  <c:v>6.1899999999999997E-2</c:v>
                </c:pt>
                <c:pt idx="16974">
                  <c:v>0.16669999999999999</c:v>
                </c:pt>
                <c:pt idx="16975">
                  <c:v>8.2500000000000004E-2</c:v>
                </c:pt>
                <c:pt idx="16976">
                  <c:v>0.16669999999999999</c:v>
                </c:pt>
                <c:pt idx="16977">
                  <c:v>6.3899999999999998E-2</c:v>
                </c:pt>
                <c:pt idx="16978">
                  <c:v>0.16669999999999999</c:v>
                </c:pt>
                <c:pt idx="16979">
                  <c:v>0.1113</c:v>
                </c:pt>
                <c:pt idx="16980">
                  <c:v>1.6500000000000001E-2</c:v>
                </c:pt>
                <c:pt idx="16981">
                  <c:v>0.16669999999999999</c:v>
                </c:pt>
                <c:pt idx="16982">
                  <c:v>8.14E-2</c:v>
                </c:pt>
                <c:pt idx="16983">
                  <c:v>0.16669999999999999</c:v>
                </c:pt>
                <c:pt idx="16984">
                  <c:v>0.1227</c:v>
                </c:pt>
                <c:pt idx="16985">
                  <c:v>0.16669999999999999</c:v>
                </c:pt>
                <c:pt idx="16986">
                  <c:v>0.24640000000000001</c:v>
                </c:pt>
                <c:pt idx="16987">
                  <c:v>0.16669999999999999</c:v>
                </c:pt>
                <c:pt idx="16988">
                  <c:v>0.16669999999999999</c:v>
                </c:pt>
                <c:pt idx="16989">
                  <c:v>0.16669999999999999</c:v>
                </c:pt>
                <c:pt idx="16990">
                  <c:v>9.2799999999999994E-2</c:v>
                </c:pt>
                <c:pt idx="16991">
                  <c:v>0.16669999999999999</c:v>
                </c:pt>
                <c:pt idx="16992">
                  <c:v>0.42680000000000001</c:v>
                </c:pt>
                <c:pt idx="16993">
                  <c:v>0.16669999999999999</c:v>
                </c:pt>
                <c:pt idx="16994">
                  <c:v>3.4000000000000002E-2</c:v>
                </c:pt>
                <c:pt idx="16995">
                  <c:v>0.12239999999999999</c:v>
                </c:pt>
                <c:pt idx="16996">
                  <c:v>0.16669999999999999</c:v>
                </c:pt>
                <c:pt idx="16997">
                  <c:v>0.1113</c:v>
                </c:pt>
                <c:pt idx="16998">
                  <c:v>0.16669999999999999</c:v>
                </c:pt>
                <c:pt idx="16999">
                  <c:v>0.16489999999999999</c:v>
                </c:pt>
                <c:pt idx="17000">
                  <c:v>0.16669999999999999</c:v>
                </c:pt>
                <c:pt idx="17001">
                  <c:v>0.16669999999999999</c:v>
                </c:pt>
                <c:pt idx="17002">
                  <c:v>0.16669999999999999</c:v>
                </c:pt>
                <c:pt idx="17003">
                  <c:v>7.4200000000000002E-2</c:v>
                </c:pt>
                <c:pt idx="17004">
                  <c:v>0.16669999999999999</c:v>
                </c:pt>
                <c:pt idx="17005">
                  <c:v>0.13919999999999999</c:v>
                </c:pt>
                <c:pt idx="17006">
                  <c:v>0.16669999999999999</c:v>
                </c:pt>
                <c:pt idx="17007">
                  <c:v>0.16669999999999999</c:v>
                </c:pt>
                <c:pt idx="17008">
                  <c:v>0.16669999999999999</c:v>
                </c:pt>
                <c:pt idx="17009">
                  <c:v>0.16669999999999999</c:v>
                </c:pt>
                <c:pt idx="17010">
                  <c:v>0.16669999999999999</c:v>
                </c:pt>
                <c:pt idx="17011">
                  <c:v>0.3402</c:v>
                </c:pt>
                <c:pt idx="17012">
                  <c:v>1E-3</c:v>
                </c:pt>
                <c:pt idx="17013">
                  <c:v>0.15049999999999999</c:v>
                </c:pt>
                <c:pt idx="17014">
                  <c:v>0.11700000000000001</c:v>
                </c:pt>
                <c:pt idx="17015">
                  <c:v>0.22159999999999999</c:v>
                </c:pt>
                <c:pt idx="17016">
                  <c:v>0.21149999999999999</c:v>
                </c:pt>
                <c:pt idx="17017">
                  <c:v>0.16669999999999999</c:v>
                </c:pt>
                <c:pt idx="17018">
                  <c:v>0.55669999999999997</c:v>
                </c:pt>
                <c:pt idx="17019">
                  <c:v>1.24E-2</c:v>
                </c:pt>
                <c:pt idx="17020">
                  <c:v>0.16669999999999999</c:v>
                </c:pt>
                <c:pt idx="17021">
                  <c:v>0.16669999999999999</c:v>
                </c:pt>
                <c:pt idx="17022">
                  <c:v>6.8000000000000005E-2</c:v>
                </c:pt>
                <c:pt idx="17023">
                  <c:v>0.16669999999999999</c:v>
                </c:pt>
                <c:pt idx="17024">
                  <c:v>0.16669999999999999</c:v>
                </c:pt>
                <c:pt idx="17025">
                  <c:v>0.16669999999999999</c:v>
                </c:pt>
                <c:pt idx="17026">
                  <c:v>0.16669999999999999</c:v>
                </c:pt>
                <c:pt idx="17027">
                  <c:v>0.47110000000000002</c:v>
                </c:pt>
                <c:pt idx="17028">
                  <c:v>0.16669999999999999</c:v>
                </c:pt>
                <c:pt idx="17029">
                  <c:v>0.16669999999999999</c:v>
                </c:pt>
                <c:pt idx="17030">
                  <c:v>0.16669999999999999</c:v>
                </c:pt>
                <c:pt idx="17031">
                  <c:v>0.16669999999999999</c:v>
                </c:pt>
                <c:pt idx="17032">
                  <c:v>6.1899999999999997E-2</c:v>
                </c:pt>
                <c:pt idx="17033">
                  <c:v>0.13969999999999999</c:v>
                </c:pt>
                <c:pt idx="17034">
                  <c:v>0.30719999999999997</c:v>
                </c:pt>
                <c:pt idx="17035">
                  <c:v>4.41E-2</c:v>
                </c:pt>
                <c:pt idx="17036">
                  <c:v>0.16669999999999999</c:v>
                </c:pt>
                <c:pt idx="17037">
                  <c:v>8.2500000000000004E-2</c:v>
                </c:pt>
                <c:pt idx="17038">
                  <c:v>9.2799999999999994E-2</c:v>
                </c:pt>
                <c:pt idx="17039">
                  <c:v>0.22059999999999999</c:v>
                </c:pt>
                <c:pt idx="17040">
                  <c:v>0.16669999999999999</c:v>
                </c:pt>
                <c:pt idx="17041">
                  <c:v>8.0399999999999999E-2</c:v>
                </c:pt>
                <c:pt idx="17042">
                  <c:v>0.16669999999999999</c:v>
                </c:pt>
                <c:pt idx="17043">
                  <c:v>0.16669999999999999</c:v>
                </c:pt>
                <c:pt idx="17044">
                  <c:v>0.16669999999999999</c:v>
                </c:pt>
                <c:pt idx="17045">
                  <c:v>0.2082</c:v>
                </c:pt>
                <c:pt idx="17046">
                  <c:v>0.16669999999999999</c:v>
                </c:pt>
                <c:pt idx="17047">
                  <c:v>0.18559999999999999</c:v>
                </c:pt>
                <c:pt idx="17048">
                  <c:v>7.1099999999999997E-2</c:v>
                </c:pt>
                <c:pt idx="17049">
                  <c:v>0.16669999999999999</c:v>
                </c:pt>
                <c:pt idx="17050">
                  <c:v>0.16669999999999999</c:v>
                </c:pt>
                <c:pt idx="17051">
                  <c:v>3.09E-2</c:v>
                </c:pt>
                <c:pt idx="17052">
                  <c:v>0.1381</c:v>
                </c:pt>
                <c:pt idx="17053">
                  <c:v>0.1072</c:v>
                </c:pt>
                <c:pt idx="17054">
                  <c:v>8.2500000000000004E-2</c:v>
                </c:pt>
                <c:pt idx="17055">
                  <c:v>9.7900000000000001E-2</c:v>
                </c:pt>
                <c:pt idx="17056">
                  <c:v>8.2500000000000004E-2</c:v>
                </c:pt>
                <c:pt idx="17057">
                  <c:v>8.4500000000000006E-2</c:v>
                </c:pt>
                <c:pt idx="17058">
                  <c:v>8.2500000000000004E-2</c:v>
                </c:pt>
                <c:pt idx="17059">
                  <c:v>2.3E-2</c:v>
                </c:pt>
                <c:pt idx="17060">
                  <c:v>0.16669999999999999</c:v>
                </c:pt>
                <c:pt idx="17061">
                  <c:v>7.22E-2</c:v>
                </c:pt>
                <c:pt idx="17062">
                  <c:v>0.16669999999999999</c:v>
                </c:pt>
                <c:pt idx="17063">
                  <c:v>0.16669999999999999</c:v>
                </c:pt>
                <c:pt idx="17064">
                  <c:v>0.16669999999999999</c:v>
                </c:pt>
                <c:pt idx="17065">
                  <c:v>0.1124</c:v>
                </c:pt>
                <c:pt idx="17066">
                  <c:v>0.16669999999999999</c:v>
                </c:pt>
                <c:pt idx="17067">
                  <c:v>0.16669999999999999</c:v>
                </c:pt>
                <c:pt idx="17068">
                  <c:v>2.47E-2</c:v>
                </c:pt>
                <c:pt idx="17069">
                  <c:v>0.1031</c:v>
                </c:pt>
                <c:pt idx="17070">
                  <c:v>6.1899999999999997E-2</c:v>
                </c:pt>
                <c:pt idx="17071">
                  <c:v>0.1474</c:v>
                </c:pt>
                <c:pt idx="17072">
                  <c:v>0.21240000000000001</c:v>
                </c:pt>
                <c:pt idx="17073">
                  <c:v>9.0700000000000003E-2</c:v>
                </c:pt>
                <c:pt idx="17074">
                  <c:v>0.16669999999999999</c:v>
                </c:pt>
                <c:pt idx="17075">
                  <c:v>0.16669999999999999</c:v>
                </c:pt>
                <c:pt idx="17076">
                  <c:v>6.8000000000000005E-2</c:v>
                </c:pt>
                <c:pt idx="17077">
                  <c:v>0.16669999999999999</c:v>
                </c:pt>
                <c:pt idx="17078">
                  <c:v>6.1899999999999997E-2</c:v>
                </c:pt>
                <c:pt idx="17079">
                  <c:v>0.1031</c:v>
                </c:pt>
                <c:pt idx="17080">
                  <c:v>0.16669999999999999</c:v>
                </c:pt>
                <c:pt idx="17081">
                  <c:v>0.1237</c:v>
                </c:pt>
                <c:pt idx="17082">
                  <c:v>0.41339999999999999</c:v>
                </c:pt>
                <c:pt idx="17083">
                  <c:v>0.16669999999999999</c:v>
                </c:pt>
                <c:pt idx="17084">
                  <c:v>0.1082</c:v>
                </c:pt>
                <c:pt idx="17085">
                  <c:v>0.16669999999999999</c:v>
                </c:pt>
                <c:pt idx="17086">
                  <c:v>0.16669999999999999</c:v>
                </c:pt>
                <c:pt idx="17087">
                  <c:v>0.2505</c:v>
                </c:pt>
                <c:pt idx="17088">
                  <c:v>2.3199999999999998E-2</c:v>
                </c:pt>
                <c:pt idx="17089">
                  <c:v>0.16669999999999999</c:v>
                </c:pt>
                <c:pt idx="17090">
                  <c:v>8.1199999999999994E-2</c:v>
                </c:pt>
                <c:pt idx="17091">
                  <c:v>7.0099999999999996E-2</c:v>
                </c:pt>
                <c:pt idx="17092">
                  <c:v>3.09E-2</c:v>
                </c:pt>
                <c:pt idx="17093">
                  <c:v>6.6000000000000003E-2</c:v>
                </c:pt>
                <c:pt idx="17094">
                  <c:v>0.13200000000000001</c:v>
                </c:pt>
                <c:pt idx="17095">
                  <c:v>0.18970000000000001</c:v>
                </c:pt>
                <c:pt idx="17096">
                  <c:v>0.16669999999999999</c:v>
                </c:pt>
                <c:pt idx="17097">
                  <c:v>8.2500000000000004E-2</c:v>
                </c:pt>
                <c:pt idx="17098">
                  <c:v>0.16669999999999999</c:v>
                </c:pt>
                <c:pt idx="17099">
                  <c:v>8.2500000000000004E-2</c:v>
                </c:pt>
                <c:pt idx="17100">
                  <c:v>0.16669999999999999</c:v>
                </c:pt>
                <c:pt idx="17101">
                  <c:v>0.1072</c:v>
                </c:pt>
                <c:pt idx="17102">
                  <c:v>0.17219999999999999</c:v>
                </c:pt>
                <c:pt idx="17103">
                  <c:v>0.4577</c:v>
                </c:pt>
                <c:pt idx="17104">
                  <c:v>0.1598</c:v>
                </c:pt>
                <c:pt idx="17105">
                  <c:v>0.2155</c:v>
                </c:pt>
                <c:pt idx="17106">
                  <c:v>0.16389999999999999</c:v>
                </c:pt>
                <c:pt idx="17107">
                  <c:v>0.16669999999999999</c:v>
                </c:pt>
                <c:pt idx="17108">
                  <c:v>3.09E-2</c:v>
                </c:pt>
                <c:pt idx="17109">
                  <c:v>0.16669999999999999</c:v>
                </c:pt>
                <c:pt idx="17110">
                  <c:v>0.16669999999999999</c:v>
                </c:pt>
                <c:pt idx="17111">
                  <c:v>0.1852</c:v>
                </c:pt>
                <c:pt idx="17112">
                  <c:v>0.16669999999999999</c:v>
                </c:pt>
                <c:pt idx="17113">
                  <c:v>0.16669999999999999</c:v>
                </c:pt>
                <c:pt idx="17114">
                  <c:v>1.6500000000000001E-2</c:v>
                </c:pt>
                <c:pt idx="17115">
                  <c:v>0.16669999999999999</c:v>
                </c:pt>
                <c:pt idx="17116">
                  <c:v>6.1899999999999997E-2</c:v>
                </c:pt>
                <c:pt idx="17117">
                  <c:v>0.152</c:v>
                </c:pt>
                <c:pt idx="17118">
                  <c:v>0.16669999999999999</c:v>
                </c:pt>
                <c:pt idx="17119">
                  <c:v>0.16669999999999999</c:v>
                </c:pt>
                <c:pt idx="17120">
                  <c:v>0.16669999999999999</c:v>
                </c:pt>
                <c:pt idx="17121">
                  <c:v>7.5300000000000006E-2</c:v>
                </c:pt>
                <c:pt idx="17122">
                  <c:v>6.6000000000000003E-2</c:v>
                </c:pt>
                <c:pt idx="17123">
                  <c:v>3.3000000000000002E-2</c:v>
                </c:pt>
                <c:pt idx="17124">
                  <c:v>0.28870000000000001</c:v>
                </c:pt>
                <c:pt idx="17125">
                  <c:v>0.16669999999999999</c:v>
                </c:pt>
                <c:pt idx="17126">
                  <c:v>7.8399999999999997E-2</c:v>
                </c:pt>
                <c:pt idx="17127">
                  <c:v>0.16669999999999999</c:v>
                </c:pt>
                <c:pt idx="17128">
                  <c:v>6.1899999999999997E-2</c:v>
                </c:pt>
                <c:pt idx="17129">
                  <c:v>6.6000000000000003E-2</c:v>
                </c:pt>
                <c:pt idx="17130">
                  <c:v>0.16669999999999999</c:v>
                </c:pt>
                <c:pt idx="17131">
                  <c:v>0.16669999999999999</c:v>
                </c:pt>
                <c:pt idx="17132">
                  <c:v>0.16669999999999999</c:v>
                </c:pt>
                <c:pt idx="17133">
                  <c:v>0.1351</c:v>
                </c:pt>
                <c:pt idx="17134">
                  <c:v>0.16669999999999999</c:v>
                </c:pt>
                <c:pt idx="17135">
                  <c:v>0.26579999999999998</c:v>
                </c:pt>
                <c:pt idx="17136">
                  <c:v>7.6300000000000007E-2</c:v>
                </c:pt>
                <c:pt idx="17137">
                  <c:v>0.16669999999999999</c:v>
                </c:pt>
                <c:pt idx="17138">
                  <c:v>2.47E-2</c:v>
                </c:pt>
                <c:pt idx="17139">
                  <c:v>0.16669999999999999</c:v>
                </c:pt>
                <c:pt idx="17140">
                  <c:v>0.16669999999999999</c:v>
                </c:pt>
                <c:pt idx="17141">
                  <c:v>0.16339999999999999</c:v>
                </c:pt>
                <c:pt idx="17142">
                  <c:v>6.6000000000000003E-2</c:v>
                </c:pt>
                <c:pt idx="17143">
                  <c:v>0.16669999999999999</c:v>
                </c:pt>
                <c:pt idx="17144">
                  <c:v>7.8399999999999997E-2</c:v>
                </c:pt>
                <c:pt idx="17145">
                  <c:v>2.0999999999999999E-3</c:v>
                </c:pt>
                <c:pt idx="17146">
                  <c:v>0.16669999999999999</c:v>
                </c:pt>
                <c:pt idx="17147">
                  <c:v>0.16669999999999999</c:v>
                </c:pt>
                <c:pt idx="17148">
                  <c:v>0.16669999999999999</c:v>
                </c:pt>
                <c:pt idx="17149">
                  <c:v>0.16669999999999999</c:v>
                </c:pt>
                <c:pt idx="17150">
                  <c:v>0.1845</c:v>
                </c:pt>
                <c:pt idx="17151">
                  <c:v>0.16669999999999999</c:v>
                </c:pt>
                <c:pt idx="17152">
                  <c:v>0.1031</c:v>
                </c:pt>
                <c:pt idx="17153">
                  <c:v>8.2000000000000007E-3</c:v>
                </c:pt>
                <c:pt idx="17154">
                  <c:v>0.16669999999999999</c:v>
                </c:pt>
                <c:pt idx="17155">
                  <c:v>7.22E-2</c:v>
                </c:pt>
                <c:pt idx="17156">
                  <c:v>0.16669999999999999</c:v>
                </c:pt>
                <c:pt idx="17157">
                  <c:v>0.16669999999999999</c:v>
                </c:pt>
                <c:pt idx="17158">
                  <c:v>0.16669999999999999</c:v>
                </c:pt>
                <c:pt idx="17159">
                  <c:v>5.7700000000000001E-2</c:v>
                </c:pt>
                <c:pt idx="17160">
                  <c:v>0.10100000000000001</c:v>
                </c:pt>
                <c:pt idx="17161">
                  <c:v>0.1</c:v>
                </c:pt>
                <c:pt idx="17162">
                  <c:v>0.26700000000000002</c:v>
                </c:pt>
                <c:pt idx="17163">
                  <c:v>0.16669999999999999</c:v>
                </c:pt>
                <c:pt idx="17164">
                  <c:v>4.1200000000000001E-2</c:v>
                </c:pt>
                <c:pt idx="17165">
                  <c:v>0.16669999999999999</c:v>
                </c:pt>
                <c:pt idx="17166">
                  <c:v>0.16669999999999999</c:v>
                </c:pt>
                <c:pt idx="17167">
                  <c:v>3.0999999999999999E-3</c:v>
                </c:pt>
                <c:pt idx="17168">
                  <c:v>0.16669999999999999</c:v>
                </c:pt>
                <c:pt idx="17169">
                  <c:v>0.16669999999999999</c:v>
                </c:pt>
                <c:pt idx="17170">
                  <c:v>0.16669999999999999</c:v>
                </c:pt>
                <c:pt idx="17171">
                  <c:v>0.2969</c:v>
                </c:pt>
                <c:pt idx="17172">
                  <c:v>0.16669999999999999</c:v>
                </c:pt>
                <c:pt idx="17173">
                  <c:v>0.16669999999999999</c:v>
                </c:pt>
                <c:pt idx="17174">
                  <c:v>6.1899999999999997E-2</c:v>
                </c:pt>
                <c:pt idx="17175">
                  <c:v>0.16669999999999999</c:v>
                </c:pt>
                <c:pt idx="17176">
                  <c:v>8.8700000000000001E-2</c:v>
                </c:pt>
                <c:pt idx="17177">
                  <c:v>0.16669999999999999</c:v>
                </c:pt>
                <c:pt idx="17178">
                  <c:v>0.16669999999999999</c:v>
                </c:pt>
                <c:pt idx="17179">
                  <c:v>0.16669999999999999</c:v>
                </c:pt>
                <c:pt idx="17180">
                  <c:v>0.16669999999999999</c:v>
                </c:pt>
                <c:pt idx="17181">
                  <c:v>7.7299999999999994E-2</c:v>
                </c:pt>
                <c:pt idx="17182">
                  <c:v>0.21859999999999999</c:v>
                </c:pt>
                <c:pt idx="17183">
                  <c:v>0.42270000000000002</c:v>
                </c:pt>
                <c:pt idx="17184">
                  <c:v>0.16669999999999999</c:v>
                </c:pt>
                <c:pt idx="17185">
                  <c:v>0.16669999999999999</c:v>
                </c:pt>
                <c:pt idx="17186">
                  <c:v>0.16669999999999999</c:v>
                </c:pt>
                <c:pt idx="17187">
                  <c:v>4.9500000000000002E-2</c:v>
                </c:pt>
                <c:pt idx="17188">
                  <c:v>0.16669999999999999</c:v>
                </c:pt>
                <c:pt idx="17189">
                  <c:v>0.16669999999999999</c:v>
                </c:pt>
                <c:pt idx="17190">
                  <c:v>0.16669999999999999</c:v>
                </c:pt>
                <c:pt idx="17191">
                  <c:v>8.2000000000000007E-3</c:v>
                </c:pt>
                <c:pt idx="17192">
                  <c:v>0.30819999999999997</c:v>
                </c:pt>
                <c:pt idx="17193">
                  <c:v>6.1899999999999997E-2</c:v>
                </c:pt>
                <c:pt idx="17194">
                  <c:v>0.16669999999999999</c:v>
                </c:pt>
                <c:pt idx="17195">
                  <c:v>0.16669999999999999</c:v>
                </c:pt>
                <c:pt idx="17196">
                  <c:v>0.15359999999999999</c:v>
                </c:pt>
                <c:pt idx="17197">
                  <c:v>0.16669999999999999</c:v>
                </c:pt>
                <c:pt idx="17198">
                  <c:v>1.8599999999999998E-2</c:v>
                </c:pt>
                <c:pt idx="17199">
                  <c:v>0.16669999999999999</c:v>
                </c:pt>
                <c:pt idx="17200">
                  <c:v>0.16669999999999999</c:v>
                </c:pt>
                <c:pt idx="17201">
                  <c:v>0.16669999999999999</c:v>
                </c:pt>
                <c:pt idx="17202">
                  <c:v>0.16669999999999999</c:v>
                </c:pt>
                <c:pt idx="17203">
                  <c:v>7.9399999999999998E-2</c:v>
                </c:pt>
                <c:pt idx="17204">
                  <c:v>0.16669999999999999</c:v>
                </c:pt>
                <c:pt idx="17205">
                  <c:v>0.16669999999999999</c:v>
                </c:pt>
                <c:pt idx="17206">
                  <c:v>0.16669999999999999</c:v>
                </c:pt>
                <c:pt idx="17207">
                  <c:v>0.16669999999999999</c:v>
                </c:pt>
                <c:pt idx="17208">
                  <c:v>0.16669999999999999</c:v>
                </c:pt>
                <c:pt idx="17209">
                  <c:v>0.16669999999999999</c:v>
                </c:pt>
                <c:pt idx="17210">
                  <c:v>0.16669999999999999</c:v>
                </c:pt>
                <c:pt idx="17211">
                  <c:v>0.1474</c:v>
                </c:pt>
                <c:pt idx="17212">
                  <c:v>0.16669999999999999</c:v>
                </c:pt>
                <c:pt idx="17213">
                  <c:v>6.3899999999999998E-2</c:v>
                </c:pt>
                <c:pt idx="17214">
                  <c:v>0.20930000000000001</c:v>
                </c:pt>
                <c:pt idx="17215">
                  <c:v>1.6500000000000001E-2</c:v>
                </c:pt>
                <c:pt idx="17216">
                  <c:v>1.8599999999999998E-2</c:v>
                </c:pt>
                <c:pt idx="17217">
                  <c:v>0.16669999999999999</c:v>
                </c:pt>
                <c:pt idx="17218">
                  <c:v>0.1031</c:v>
                </c:pt>
                <c:pt idx="17219">
                  <c:v>0.16669999999999999</c:v>
                </c:pt>
                <c:pt idx="17220">
                  <c:v>0.16669999999999999</c:v>
                </c:pt>
                <c:pt idx="17221">
                  <c:v>0.1113</c:v>
                </c:pt>
                <c:pt idx="17222">
                  <c:v>0.16669999999999999</c:v>
                </c:pt>
                <c:pt idx="17223">
                  <c:v>8.9700000000000002E-2</c:v>
                </c:pt>
                <c:pt idx="17224">
                  <c:v>8.2000000000000007E-3</c:v>
                </c:pt>
                <c:pt idx="17225">
                  <c:v>7.4200000000000002E-2</c:v>
                </c:pt>
                <c:pt idx="17226">
                  <c:v>0.16669999999999999</c:v>
                </c:pt>
                <c:pt idx="17227">
                  <c:v>0.17630000000000001</c:v>
                </c:pt>
                <c:pt idx="17228">
                  <c:v>1.6500000000000001E-2</c:v>
                </c:pt>
                <c:pt idx="17229">
                  <c:v>0.16669999999999999</c:v>
                </c:pt>
                <c:pt idx="17230">
                  <c:v>0.1948</c:v>
                </c:pt>
                <c:pt idx="17231">
                  <c:v>1.6500000000000001E-2</c:v>
                </c:pt>
                <c:pt idx="17232">
                  <c:v>0.16669999999999999</c:v>
                </c:pt>
                <c:pt idx="17233">
                  <c:v>0.5</c:v>
                </c:pt>
                <c:pt idx="17234">
                  <c:v>0.16669999999999999</c:v>
                </c:pt>
                <c:pt idx="17235">
                  <c:v>0.1031</c:v>
                </c:pt>
                <c:pt idx="17236">
                  <c:v>1.6500000000000001E-2</c:v>
                </c:pt>
                <c:pt idx="17237">
                  <c:v>0.16669999999999999</c:v>
                </c:pt>
                <c:pt idx="17238">
                  <c:v>0.16669999999999999</c:v>
                </c:pt>
                <c:pt idx="17239">
                  <c:v>5.1999999999999998E-3</c:v>
                </c:pt>
                <c:pt idx="17240">
                  <c:v>0.16669999999999999</c:v>
                </c:pt>
                <c:pt idx="17241">
                  <c:v>7.5300000000000006E-2</c:v>
                </c:pt>
                <c:pt idx="17242">
                  <c:v>0.16669999999999999</c:v>
                </c:pt>
                <c:pt idx="17243">
                  <c:v>0.2959</c:v>
                </c:pt>
                <c:pt idx="17244">
                  <c:v>8.2500000000000004E-2</c:v>
                </c:pt>
                <c:pt idx="17245">
                  <c:v>6.6000000000000003E-2</c:v>
                </c:pt>
                <c:pt idx="17246">
                  <c:v>3.61E-2</c:v>
                </c:pt>
                <c:pt idx="17247">
                  <c:v>0.1031</c:v>
                </c:pt>
                <c:pt idx="17248">
                  <c:v>8.2500000000000004E-2</c:v>
                </c:pt>
                <c:pt idx="17249">
                  <c:v>0.32229999999999998</c:v>
                </c:pt>
                <c:pt idx="17250">
                  <c:v>0.16669999999999999</c:v>
                </c:pt>
                <c:pt idx="17251">
                  <c:v>0.16669999999999999</c:v>
                </c:pt>
                <c:pt idx="17252">
                  <c:v>0.1598</c:v>
                </c:pt>
                <c:pt idx="17253">
                  <c:v>3.0999999999999999E-3</c:v>
                </c:pt>
                <c:pt idx="17254">
                  <c:v>0.16669999999999999</c:v>
                </c:pt>
                <c:pt idx="17255">
                  <c:v>0.16669999999999999</c:v>
                </c:pt>
                <c:pt idx="17256">
                  <c:v>0.16669999999999999</c:v>
                </c:pt>
                <c:pt idx="17257">
                  <c:v>0.16669999999999999</c:v>
                </c:pt>
                <c:pt idx="17258">
                  <c:v>0.16669999999999999</c:v>
                </c:pt>
                <c:pt idx="17259">
                  <c:v>0.16669999999999999</c:v>
                </c:pt>
                <c:pt idx="17260">
                  <c:v>0.16669999999999999</c:v>
                </c:pt>
                <c:pt idx="17261">
                  <c:v>0.16669999999999999</c:v>
                </c:pt>
                <c:pt idx="17262">
                  <c:v>0.16669999999999999</c:v>
                </c:pt>
                <c:pt idx="17263">
                  <c:v>0.1007</c:v>
                </c:pt>
                <c:pt idx="17264">
                  <c:v>8.2500000000000004E-2</c:v>
                </c:pt>
                <c:pt idx="17265">
                  <c:v>0.16669999999999999</c:v>
                </c:pt>
                <c:pt idx="17266">
                  <c:v>0.16669999999999999</c:v>
                </c:pt>
                <c:pt idx="17267">
                  <c:v>0.16669999999999999</c:v>
                </c:pt>
                <c:pt idx="17268">
                  <c:v>0.16669999999999999</c:v>
                </c:pt>
                <c:pt idx="17269">
                  <c:v>0.16669999999999999</c:v>
                </c:pt>
                <c:pt idx="17270">
                  <c:v>0.22889999999999999</c:v>
                </c:pt>
                <c:pt idx="17271">
                  <c:v>7.22E-2</c:v>
                </c:pt>
                <c:pt idx="17272">
                  <c:v>0.16669999999999999</c:v>
                </c:pt>
                <c:pt idx="17273">
                  <c:v>0.16669999999999999</c:v>
                </c:pt>
                <c:pt idx="17274">
                  <c:v>0.16669999999999999</c:v>
                </c:pt>
                <c:pt idx="17275">
                  <c:v>8.2000000000000007E-3</c:v>
                </c:pt>
                <c:pt idx="17276">
                  <c:v>3.3000000000000002E-2</c:v>
                </c:pt>
                <c:pt idx="17277">
                  <c:v>0.16669999999999999</c:v>
                </c:pt>
                <c:pt idx="17278">
                  <c:v>0.16669999999999999</c:v>
                </c:pt>
                <c:pt idx="17279">
                  <c:v>0.16669999999999999</c:v>
                </c:pt>
                <c:pt idx="17280">
                  <c:v>0.16669999999999999</c:v>
                </c:pt>
                <c:pt idx="17281">
                  <c:v>7.22E-2</c:v>
                </c:pt>
                <c:pt idx="17282">
                  <c:v>0.16669999999999999</c:v>
                </c:pt>
                <c:pt idx="17283">
                  <c:v>0.36959999999999998</c:v>
                </c:pt>
                <c:pt idx="17284">
                  <c:v>0.2165</c:v>
                </c:pt>
                <c:pt idx="17285">
                  <c:v>0.16669999999999999</c:v>
                </c:pt>
                <c:pt idx="17286">
                  <c:v>6.1899999999999997E-2</c:v>
                </c:pt>
                <c:pt idx="17287">
                  <c:v>0.1031</c:v>
                </c:pt>
                <c:pt idx="17288">
                  <c:v>0.1036</c:v>
                </c:pt>
                <c:pt idx="17289">
                  <c:v>0.16669999999999999</c:v>
                </c:pt>
                <c:pt idx="17290">
                  <c:v>0.16669999999999999</c:v>
                </c:pt>
                <c:pt idx="17291">
                  <c:v>0.1237</c:v>
                </c:pt>
                <c:pt idx="17292">
                  <c:v>0.16669999999999999</c:v>
                </c:pt>
                <c:pt idx="17293">
                  <c:v>8.2500000000000004E-2</c:v>
                </c:pt>
                <c:pt idx="17294">
                  <c:v>0.16669999999999999</c:v>
                </c:pt>
                <c:pt idx="17295">
                  <c:v>6.8699999999999997E-2</c:v>
                </c:pt>
                <c:pt idx="17296">
                  <c:v>0.16669999999999999</c:v>
                </c:pt>
                <c:pt idx="17297">
                  <c:v>0.16669999999999999</c:v>
                </c:pt>
                <c:pt idx="17298">
                  <c:v>0.16669999999999999</c:v>
                </c:pt>
                <c:pt idx="17299">
                  <c:v>0.16669999999999999</c:v>
                </c:pt>
                <c:pt idx="17300">
                  <c:v>0.16669999999999999</c:v>
                </c:pt>
                <c:pt idx="17301">
                  <c:v>0.16669999999999999</c:v>
                </c:pt>
                <c:pt idx="17302">
                  <c:v>7.3200000000000001E-2</c:v>
                </c:pt>
                <c:pt idx="17303">
                  <c:v>8.2000000000000007E-3</c:v>
                </c:pt>
                <c:pt idx="17304">
                  <c:v>0.16669999999999999</c:v>
                </c:pt>
                <c:pt idx="17305">
                  <c:v>0.16669999999999999</c:v>
                </c:pt>
                <c:pt idx="17306">
                  <c:v>0.32419999999999999</c:v>
                </c:pt>
                <c:pt idx="17307">
                  <c:v>0.16669999999999999</c:v>
                </c:pt>
                <c:pt idx="17308">
                  <c:v>9.4799999999999995E-2</c:v>
                </c:pt>
                <c:pt idx="17309">
                  <c:v>0.16669999999999999</c:v>
                </c:pt>
                <c:pt idx="17310">
                  <c:v>9.2799999999999994E-2</c:v>
                </c:pt>
                <c:pt idx="17311">
                  <c:v>6.1899999999999997E-2</c:v>
                </c:pt>
                <c:pt idx="17312">
                  <c:v>0.16669999999999999</c:v>
                </c:pt>
                <c:pt idx="17313">
                  <c:v>0.1031</c:v>
                </c:pt>
                <c:pt idx="17314">
                  <c:v>0.16669999999999999</c:v>
                </c:pt>
                <c:pt idx="17315">
                  <c:v>0.22270000000000001</c:v>
                </c:pt>
                <c:pt idx="17316">
                  <c:v>3.5099999999999999E-2</c:v>
                </c:pt>
                <c:pt idx="17317">
                  <c:v>0.16669999999999999</c:v>
                </c:pt>
                <c:pt idx="17318">
                  <c:v>7.1099999999999997E-2</c:v>
                </c:pt>
                <c:pt idx="17319">
                  <c:v>0.16669999999999999</c:v>
                </c:pt>
                <c:pt idx="17320">
                  <c:v>0.16669999999999999</c:v>
                </c:pt>
                <c:pt idx="17321">
                  <c:v>0.16669999999999999</c:v>
                </c:pt>
                <c:pt idx="17322">
                  <c:v>0.16669999999999999</c:v>
                </c:pt>
                <c:pt idx="17323">
                  <c:v>3.3000000000000002E-2</c:v>
                </c:pt>
                <c:pt idx="17324">
                  <c:v>9.5899999999999999E-2</c:v>
                </c:pt>
                <c:pt idx="17325">
                  <c:v>9.69E-2</c:v>
                </c:pt>
                <c:pt idx="17326">
                  <c:v>0.16669999999999999</c:v>
                </c:pt>
                <c:pt idx="17327">
                  <c:v>0.16669999999999999</c:v>
                </c:pt>
                <c:pt idx="17328">
                  <c:v>0.16669999999999999</c:v>
                </c:pt>
                <c:pt idx="17329">
                  <c:v>0.1351</c:v>
                </c:pt>
                <c:pt idx="17330">
                  <c:v>8.2500000000000004E-2</c:v>
                </c:pt>
                <c:pt idx="17331">
                  <c:v>6.9099999999999995E-2</c:v>
                </c:pt>
                <c:pt idx="17332">
                  <c:v>0.16669999999999999</c:v>
                </c:pt>
                <c:pt idx="17333">
                  <c:v>0.16669999999999999</c:v>
                </c:pt>
                <c:pt idx="17334">
                  <c:v>0.16669999999999999</c:v>
                </c:pt>
                <c:pt idx="17335">
                  <c:v>0.16669999999999999</c:v>
                </c:pt>
                <c:pt idx="17336">
                  <c:v>1.1900000000000001E-2</c:v>
                </c:pt>
                <c:pt idx="17337">
                  <c:v>2.6800000000000001E-2</c:v>
                </c:pt>
                <c:pt idx="17338">
                  <c:v>6.3899999999999998E-2</c:v>
                </c:pt>
                <c:pt idx="17339">
                  <c:v>0.16669999999999999</c:v>
                </c:pt>
                <c:pt idx="17340">
                  <c:v>0.16669999999999999</c:v>
                </c:pt>
                <c:pt idx="17341">
                  <c:v>0.16669999999999999</c:v>
                </c:pt>
                <c:pt idx="17342">
                  <c:v>0.16669999999999999</c:v>
                </c:pt>
                <c:pt idx="17343">
                  <c:v>6.1899999999999997E-2</c:v>
                </c:pt>
                <c:pt idx="17344">
                  <c:v>0.16669999999999999</c:v>
                </c:pt>
                <c:pt idx="17345">
                  <c:v>0.16669999999999999</c:v>
                </c:pt>
                <c:pt idx="17346">
                  <c:v>2.1600000000000001E-2</c:v>
                </c:pt>
                <c:pt idx="17347">
                  <c:v>0.16289999999999999</c:v>
                </c:pt>
                <c:pt idx="17348">
                  <c:v>0.32779999999999998</c:v>
                </c:pt>
                <c:pt idx="17349">
                  <c:v>0.23710000000000001</c:v>
                </c:pt>
                <c:pt idx="17350">
                  <c:v>8.2500000000000004E-2</c:v>
                </c:pt>
                <c:pt idx="17351">
                  <c:v>7.4200000000000002E-2</c:v>
                </c:pt>
                <c:pt idx="17352">
                  <c:v>0.22270000000000001</c:v>
                </c:pt>
                <c:pt idx="17353">
                  <c:v>0.21959999999999999</c:v>
                </c:pt>
                <c:pt idx="17354">
                  <c:v>1.24E-2</c:v>
                </c:pt>
                <c:pt idx="17355">
                  <c:v>0.39179999999999998</c:v>
                </c:pt>
                <c:pt idx="17356">
                  <c:v>0.16669999999999999</c:v>
                </c:pt>
                <c:pt idx="17357">
                  <c:v>0.1237</c:v>
                </c:pt>
                <c:pt idx="17358">
                  <c:v>0.46389999999999998</c:v>
                </c:pt>
                <c:pt idx="17359">
                  <c:v>0.3412</c:v>
                </c:pt>
                <c:pt idx="17360">
                  <c:v>0.14949999999999999</c:v>
                </c:pt>
                <c:pt idx="17361">
                  <c:v>0.16669999999999999</c:v>
                </c:pt>
                <c:pt idx="17362">
                  <c:v>0.16669999999999999</c:v>
                </c:pt>
                <c:pt idx="17363">
                  <c:v>0.14430000000000001</c:v>
                </c:pt>
                <c:pt idx="17364">
                  <c:v>0.16669999999999999</c:v>
                </c:pt>
                <c:pt idx="17365">
                  <c:v>5.57E-2</c:v>
                </c:pt>
                <c:pt idx="17366">
                  <c:v>0.16669999999999999</c:v>
                </c:pt>
                <c:pt idx="17367">
                  <c:v>7.0400000000000004E-2</c:v>
                </c:pt>
                <c:pt idx="17368">
                  <c:v>0.16669999999999999</c:v>
                </c:pt>
                <c:pt idx="17369">
                  <c:v>1.34E-2</c:v>
                </c:pt>
                <c:pt idx="17370">
                  <c:v>0.16669999999999999</c:v>
                </c:pt>
                <c:pt idx="17371">
                  <c:v>0.16700000000000001</c:v>
                </c:pt>
                <c:pt idx="17372">
                  <c:v>0.16669999999999999</c:v>
                </c:pt>
                <c:pt idx="17373">
                  <c:v>1.24E-2</c:v>
                </c:pt>
                <c:pt idx="17374">
                  <c:v>0.16669999999999999</c:v>
                </c:pt>
                <c:pt idx="17375">
                  <c:v>0.16669999999999999</c:v>
                </c:pt>
                <c:pt idx="17376">
                  <c:v>0.15359999999999999</c:v>
                </c:pt>
                <c:pt idx="17377">
                  <c:v>0.16669999999999999</c:v>
                </c:pt>
                <c:pt idx="17378">
                  <c:v>0.16669999999999999</c:v>
                </c:pt>
                <c:pt idx="17379">
                  <c:v>0</c:v>
                </c:pt>
                <c:pt idx="17380">
                  <c:v>1.55E-2</c:v>
                </c:pt>
                <c:pt idx="17381">
                  <c:v>1.6500000000000001E-2</c:v>
                </c:pt>
                <c:pt idx="17382">
                  <c:v>8.2000000000000007E-3</c:v>
                </c:pt>
                <c:pt idx="17383">
                  <c:v>0.16669999999999999</c:v>
                </c:pt>
                <c:pt idx="17384">
                  <c:v>0.16669999999999999</c:v>
                </c:pt>
                <c:pt idx="17385">
                  <c:v>0.16669999999999999</c:v>
                </c:pt>
                <c:pt idx="17386">
                  <c:v>0.16669999999999999</c:v>
                </c:pt>
                <c:pt idx="17387">
                  <c:v>6.4899999999999999E-2</c:v>
                </c:pt>
                <c:pt idx="17388">
                  <c:v>0.1237</c:v>
                </c:pt>
                <c:pt idx="17389">
                  <c:v>6.1899999999999997E-2</c:v>
                </c:pt>
                <c:pt idx="17390">
                  <c:v>5.57E-2</c:v>
                </c:pt>
                <c:pt idx="17391">
                  <c:v>7.4200000000000002E-2</c:v>
                </c:pt>
                <c:pt idx="17392">
                  <c:v>0.16669999999999999</c:v>
                </c:pt>
                <c:pt idx="17393">
                  <c:v>0.16669999999999999</c:v>
                </c:pt>
                <c:pt idx="17394">
                  <c:v>0.1113</c:v>
                </c:pt>
                <c:pt idx="17395">
                  <c:v>0.16669999999999999</c:v>
                </c:pt>
                <c:pt idx="17396">
                  <c:v>0.16669999999999999</c:v>
                </c:pt>
                <c:pt idx="17397">
                  <c:v>2.47E-2</c:v>
                </c:pt>
                <c:pt idx="17398">
                  <c:v>0.1789</c:v>
                </c:pt>
                <c:pt idx="17399">
                  <c:v>0.1237</c:v>
                </c:pt>
                <c:pt idx="17400">
                  <c:v>0.16669999999999999</c:v>
                </c:pt>
                <c:pt idx="17401">
                  <c:v>0.16669999999999999</c:v>
                </c:pt>
                <c:pt idx="17402">
                  <c:v>0.16669999999999999</c:v>
                </c:pt>
                <c:pt idx="17403">
                  <c:v>0.16669999999999999</c:v>
                </c:pt>
                <c:pt idx="17404">
                  <c:v>2.47E-2</c:v>
                </c:pt>
                <c:pt idx="17405">
                  <c:v>0.16669999999999999</c:v>
                </c:pt>
                <c:pt idx="17406">
                  <c:v>0.16669999999999999</c:v>
                </c:pt>
                <c:pt idx="17407">
                  <c:v>0.2959</c:v>
                </c:pt>
                <c:pt idx="17408">
                  <c:v>0.16669999999999999</c:v>
                </c:pt>
                <c:pt idx="17409">
                  <c:v>0.30449999999999999</c:v>
                </c:pt>
                <c:pt idx="17410">
                  <c:v>0.16669999999999999</c:v>
                </c:pt>
                <c:pt idx="17411">
                  <c:v>0.17419999999999999</c:v>
                </c:pt>
                <c:pt idx="17412">
                  <c:v>0.19689999999999999</c:v>
                </c:pt>
                <c:pt idx="17413">
                  <c:v>0.16669999999999999</c:v>
                </c:pt>
                <c:pt idx="17414">
                  <c:v>0.16669999999999999</c:v>
                </c:pt>
                <c:pt idx="17415">
                  <c:v>1.7500000000000002E-2</c:v>
                </c:pt>
                <c:pt idx="17416">
                  <c:v>0.16669999999999999</c:v>
                </c:pt>
                <c:pt idx="17417">
                  <c:v>0.1216</c:v>
                </c:pt>
                <c:pt idx="17418">
                  <c:v>0.16669999999999999</c:v>
                </c:pt>
                <c:pt idx="17419">
                  <c:v>0.16669999999999999</c:v>
                </c:pt>
                <c:pt idx="17420">
                  <c:v>0.16669999999999999</c:v>
                </c:pt>
                <c:pt idx="17421">
                  <c:v>6.1899999999999997E-2</c:v>
                </c:pt>
                <c:pt idx="17422">
                  <c:v>6.1899999999999997E-2</c:v>
                </c:pt>
                <c:pt idx="17423">
                  <c:v>0.1206</c:v>
                </c:pt>
                <c:pt idx="17424">
                  <c:v>0.16669999999999999</c:v>
                </c:pt>
                <c:pt idx="17425">
                  <c:v>0.16669999999999999</c:v>
                </c:pt>
                <c:pt idx="17426">
                  <c:v>4.1000000000000003E-3</c:v>
                </c:pt>
                <c:pt idx="17427">
                  <c:v>0.16669999999999999</c:v>
                </c:pt>
                <c:pt idx="17428">
                  <c:v>0.16669999999999999</c:v>
                </c:pt>
                <c:pt idx="17429">
                  <c:v>6.08E-2</c:v>
                </c:pt>
                <c:pt idx="17430">
                  <c:v>0.1113</c:v>
                </c:pt>
                <c:pt idx="17431">
                  <c:v>0.16669999999999999</c:v>
                </c:pt>
                <c:pt idx="17432">
                  <c:v>0.16669999999999999</c:v>
                </c:pt>
                <c:pt idx="17433">
                  <c:v>0.16669999999999999</c:v>
                </c:pt>
                <c:pt idx="17434">
                  <c:v>1.8599999999999998E-2</c:v>
                </c:pt>
                <c:pt idx="17435">
                  <c:v>9.2799999999999994E-2</c:v>
                </c:pt>
                <c:pt idx="17436">
                  <c:v>0.16669999999999999</c:v>
                </c:pt>
                <c:pt idx="17437">
                  <c:v>0.1082</c:v>
                </c:pt>
                <c:pt idx="17438">
                  <c:v>0.16669999999999999</c:v>
                </c:pt>
                <c:pt idx="17439">
                  <c:v>0.16669999999999999</c:v>
                </c:pt>
                <c:pt idx="17440">
                  <c:v>8.2500000000000004E-2</c:v>
                </c:pt>
                <c:pt idx="17441">
                  <c:v>0.16669999999999999</c:v>
                </c:pt>
                <c:pt idx="17442">
                  <c:v>0.16669999999999999</c:v>
                </c:pt>
                <c:pt idx="17443">
                  <c:v>7.4200000000000002E-2</c:v>
                </c:pt>
                <c:pt idx="17444">
                  <c:v>0.16669999999999999</c:v>
                </c:pt>
                <c:pt idx="17445">
                  <c:v>0.16669999999999999</c:v>
                </c:pt>
                <c:pt idx="17446">
                  <c:v>0.16600000000000001</c:v>
                </c:pt>
                <c:pt idx="17447">
                  <c:v>0.16669999999999999</c:v>
                </c:pt>
                <c:pt idx="17448">
                  <c:v>8.2500000000000004E-2</c:v>
                </c:pt>
                <c:pt idx="17449">
                  <c:v>0.44019999999999998</c:v>
                </c:pt>
                <c:pt idx="17450">
                  <c:v>0.16669999999999999</c:v>
                </c:pt>
                <c:pt idx="17451">
                  <c:v>8.14E-2</c:v>
                </c:pt>
                <c:pt idx="17452">
                  <c:v>0.16669999999999999</c:v>
                </c:pt>
                <c:pt idx="17453">
                  <c:v>0.16669999999999999</c:v>
                </c:pt>
                <c:pt idx="17454">
                  <c:v>0.16669999999999999</c:v>
                </c:pt>
                <c:pt idx="17455">
                  <c:v>7.4200000000000002E-2</c:v>
                </c:pt>
                <c:pt idx="17456">
                  <c:v>0.16669999999999999</c:v>
                </c:pt>
                <c:pt idx="17457">
                  <c:v>9.2799999999999994E-2</c:v>
                </c:pt>
                <c:pt idx="17458">
                  <c:v>0.16669999999999999</c:v>
                </c:pt>
                <c:pt idx="17459">
                  <c:v>0.16669999999999999</c:v>
                </c:pt>
                <c:pt idx="17460">
                  <c:v>8.0399999999999999E-2</c:v>
                </c:pt>
                <c:pt idx="17461">
                  <c:v>7.22E-2</c:v>
                </c:pt>
                <c:pt idx="17462">
                  <c:v>0.16669999999999999</c:v>
                </c:pt>
                <c:pt idx="17463">
                  <c:v>0.25769999999999998</c:v>
                </c:pt>
                <c:pt idx="17464">
                  <c:v>0.16669999999999999</c:v>
                </c:pt>
                <c:pt idx="17465">
                  <c:v>0.25259999999999999</c:v>
                </c:pt>
                <c:pt idx="17466">
                  <c:v>0.16669999999999999</c:v>
                </c:pt>
                <c:pt idx="17467">
                  <c:v>0.16669999999999999</c:v>
                </c:pt>
                <c:pt idx="17468">
                  <c:v>8.4500000000000006E-2</c:v>
                </c:pt>
                <c:pt idx="17469">
                  <c:v>9.1800000000000007E-2</c:v>
                </c:pt>
                <c:pt idx="17470">
                  <c:v>0.16669999999999999</c:v>
                </c:pt>
                <c:pt idx="17471">
                  <c:v>7.22E-2</c:v>
                </c:pt>
                <c:pt idx="17472">
                  <c:v>0.16669999999999999</c:v>
                </c:pt>
                <c:pt idx="17473">
                  <c:v>0.16669999999999999</c:v>
                </c:pt>
                <c:pt idx="17474">
                  <c:v>7.5300000000000006E-2</c:v>
                </c:pt>
                <c:pt idx="17475">
                  <c:v>0.16669999999999999</c:v>
                </c:pt>
                <c:pt idx="17476">
                  <c:v>8.5599999999999996E-2</c:v>
                </c:pt>
                <c:pt idx="17477">
                  <c:v>0.16669999999999999</c:v>
                </c:pt>
                <c:pt idx="17478">
                  <c:v>9.0700000000000003E-2</c:v>
                </c:pt>
                <c:pt idx="17479">
                  <c:v>0.16669999999999999</c:v>
                </c:pt>
                <c:pt idx="17480">
                  <c:v>2.47E-2</c:v>
                </c:pt>
                <c:pt idx="17481">
                  <c:v>0.36909999999999998</c:v>
                </c:pt>
                <c:pt idx="17482">
                  <c:v>1.6500000000000001E-2</c:v>
                </c:pt>
                <c:pt idx="17483">
                  <c:v>6.6000000000000003E-2</c:v>
                </c:pt>
                <c:pt idx="17484">
                  <c:v>0.16669999999999999</c:v>
                </c:pt>
                <c:pt idx="17485">
                  <c:v>0.16669999999999999</c:v>
                </c:pt>
                <c:pt idx="17486">
                  <c:v>0.37419999999999998</c:v>
                </c:pt>
                <c:pt idx="17487">
                  <c:v>6.1899999999999997E-2</c:v>
                </c:pt>
                <c:pt idx="17488">
                  <c:v>6.1899999999999997E-2</c:v>
                </c:pt>
                <c:pt idx="17489">
                  <c:v>1.6500000000000001E-2</c:v>
                </c:pt>
                <c:pt idx="17490">
                  <c:v>0.16669999999999999</c:v>
                </c:pt>
                <c:pt idx="17491">
                  <c:v>0.16669999999999999</c:v>
                </c:pt>
                <c:pt idx="17492">
                  <c:v>0.16669999999999999</c:v>
                </c:pt>
                <c:pt idx="17493">
                  <c:v>0.16669999999999999</c:v>
                </c:pt>
                <c:pt idx="17494">
                  <c:v>0.16669999999999999</c:v>
                </c:pt>
                <c:pt idx="17495">
                  <c:v>0.16289999999999999</c:v>
                </c:pt>
                <c:pt idx="17496">
                  <c:v>7.7299999999999994E-2</c:v>
                </c:pt>
                <c:pt idx="17497">
                  <c:v>0.16669999999999999</c:v>
                </c:pt>
                <c:pt idx="17498">
                  <c:v>0.16669999999999999</c:v>
                </c:pt>
                <c:pt idx="17499">
                  <c:v>2.47E-2</c:v>
                </c:pt>
                <c:pt idx="17500">
                  <c:v>5.8799999999999998E-2</c:v>
                </c:pt>
                <c:pt idx="17501">
                  <c:v>0.25569999999999998</c:v>
                </c:pt>
                <c:pt idx="17502">
                  <c:v>9.9000000000000005E-2</c:v>
                </c:pt>
                <c:pt idx="17503">
                  <c:v>2.06E-2</c:v>
                </c:pt>
                <c:pt idx="17504">
                  <c:v>2.9899999999999999E-2</c:v>
                </c:pt>
                <c:pt idx="17505">
                  <c:v>0.1124</c:v>
                </c:pt>
                <c:pt idx="17506">
                  <c:v>1.24E-2</c:v>
                </c:pt>
                <c:pt idx="17507">
                  <c:v>0.16669999999999999</c:v>
                </c:pt>
                <c:pt idx="17508">
                  <c:v>2.1600000000000001E-2</c:v>
                </c:pt>
                <c:pt idx="17509">
                  <c:v>0.18509999999999999</c:v>
                </c:pt>
                <c:pt idx="17510">
                  <c:v>0.16669999999999999</c:v>
                </c:pt>
                <c:pt idx="17511">
                  <c:v>7.4200000000000002E-2</c:v>
                </c:pt>
                <c:pt idx="17512">
                  <c:v>0.16669999999999999</c:v>
                </c:pt>
                <c:pt idx="17513">
                  <c:v>0.11650000000000001</c:v>
                </c:pt>
                <c:pt idx="17514">
                  <c:v>9.2799999999999994E-2</c:v>
                </c:pt>
                <c:pt idx="17515">
                  <c:v>0.14330000000000001</c:v>
                </c:pt>
                <c:pt idx="17516">
                  <c:v>0.16669999999999999</c:v>
                </c:pt>
                <c:pt idx="17517">
                  <c:v>0.16669999999999999</c:v>
                </c:pt>
                <c:pt idx="17518">
                  <c:v>6.0299999999999999E-2</c:v>
                </c:pt>
                <c:pt idx="17519">
                  <c:v>0.16669999999999999</c:v>
                </c:pt>
                <c:pt idx="17520">
                  <c:v>0.16669999999999999</c:v>
                </c:pt>
                <c:pt idx="17521">
                  <c:v>0.1072</c:v>
                </c:pt>
                <c:pt idx="17522">
                  <c:v>0.42370000000000002</c:v>
                </c:pt>
                <c:pt idx="17523">
                  <c:v>0.16669999999999999</c:v>
                </c:pt>
                <c:pt idx="17524">
                  <c:v>0.25979999999999998</c:v>
                </c:pt>
                <c:pt idx="17525">
                  <c:v>0.16669999999999999</c:v>
                </c:pt>
                <c:pt idx="17526">
                  <c:v>0.16669999999999999</c:v>
                </c:pt>
                <c:pt idx="17527">
                  <c:v>1.6500000000000001E-2</c:v>
                </c:pt>
                <c:pt idx="17528">
                  <c:v>0.36909999999999998</c:v>
                </c:pt>
                <c:pt idx="17529">
                  <c:v>8.2500000000000004E-2</c:v>
                </c:pt>
                <c:pt idx="17530">
                  <c:v>0.1376</c:v>
                </c:pt>
                <c:pt idx="17531">
                  <c:v>0.28039999999999998</c:v>
                </c:pt>
                <c:pt idx="17532">
                  <c:v>9.2799999999999994E-2</c:v>
                </c:pt>
                <c:pt idx="17533">
                  <c:v>0.16669999999999999</c:v>
                </c:pt>
                <c:pt idx="17534">
                  <c:v>0.16669999999999999</c:v>
                </c:pt>
                <c:pt idx="17535">
                  <c:v>4.9500000000000002E-2</c:v>
                </c:pt>
                <c:pt idx="17536">
                  <c:v>0.16669999999999999</c:v>
                </c:pt>
                <c:pt idx="17537">
                  <c:v>0.16669999999999999</c:v>
                </c:pt>
                <c:pt idx="17538">
                  <c:v>0.16669999999999999</c:v>
                </c:pt>
                <c:pt idx="17539">
                  <c:v>8.2000000000000007E-3</c:v>
                </c:pt>
                <c:pt idx="17540">
                  <c:v>8.2500000000000004E-2</c:v>
                </c:pt>
                <c:pt idx="17541">
                  <c:v>8.2000000000000007E-3</c:v>
                </c:pt>
                <c:pt idx="17542">
                  <c:v>0.16669999999999999</c:v>
                </c:pt>
                <c:pt idx="17543">
                  <c:v>0.40820000000000001</c:v>
                </c:pt>
                <c:pt idx="17544">
                  <c:v>7.22E-2</c:v>
                </c:pt>
                <c:pt idx="17545">
                  <c:v>0.16669999999999999</c:v>
                </c:pt>
                <c:pt idx="17546">
                  <c:v>0.16669999999999999</c:v>
                </c:pt>
                <c:pt idx="17547">
                  <c:v>0.16669999999999999</c:v>
                </c:pt>
                <c:pt idx="17548">
                  <c:v>9.2799999999999994E-2</c:v>
                </c:pt>
                <c:pt idx="17549">
                  <c:v>0.22270000000000001</c:v>
                </c:pt>
                <c:pt idx="17550">
                  <c:v>0.16669999999999999</c:v>
                </c:pt>
                <c:pt idx="17551">
                  <c:v>0.16669999999999999</c:v>
                </c:pt>
                <c:pt idx="17552">
                  <c:v>0.16669999999999999</c:v>
                </c:pt>
                <c:pt idx="17553">
                  <c:v>0.15459999999999999</c:v>
                </c:pt>
                <c:pt idx="17554">
                  <c:v>6.4600000000000005E-2</c:v>
                </c:pt>
                <c:pt idx="17555">
                  <c:v>9.4799999999999995E-2</c:v>
                </c:pt>
                <c:pt idx="17556">
                  <c:v>0.16669999999999999</c:v>
                </c:pt>
                <c:pt idx="17557">
                  <c:v>0.16669999999999999</c:v>
                </c:pt>
                <c:pt idx="17558">
                  <c:v>1.24E-2</c:v>
                </c:pt>
                <c:pt idx="17559">
                  <c:v>0.15459999999999999</c:v>
                </c:pt>
                <c:pt idx="17560">
                  <c:v>9.69E-2</c:v>
                </c:pt>
                <c:pt idx="17561">
                  <c:v>0.16669999999999999</c:v>
                </c:pt>
                <c:pt idx="17562">
                  <c:v>0.16669999999999999</c:v>
                </c:pt>
                <c:pt idx="17563">
                  <c:v>7.4200000000000002E-2</c:v>
                </c:pt>
                <c:pt idx="17564">
                  <c:v>0.16669999999999999</c:v>
                </c:pt>
                <c:pt idx="17565">
                  <c:v>0.16669999999999999</c:v>
                </c:pt>
                <c:pt idx="17566">
                  <c:v>1.6500000000000001E-2</c:v>
                </c:pt>
                <c:pt idx="17567">
                  <c:v>9.2799999999999994E-2</c:v>
                </c:pt>
                <c:pt idx="17568">
                  <c:v>0.1268</c:v>
                </c:pt>
                <c:pt idx="17569">
                  <c:v>0.16669999999999999</c:v>
                </c:pt>
                <c:pt idx="17570">
                  <c:v>0.16669999999999999</c:v>
                </c:pt>
                <c:pt idx="17571">
                  <c:v>0.2072</c:v>
                </c:pt>
                <c:pt idx="17572">
                  <c:v>0.16669999999999999</c:v>
                </c:pt>
                <c:pt idx="17573">
                  <c:v>6.1899999999999997E-2</c:v>
                </c:pt>
                <c:pt idx="17574">
                  <c:v>0.16669999999999999</c:v>
                </c:pt>
                <c:pt idx="17575">
                  <c:v>0.16669999999999999</c:v>
                </c:pt>
                <c:pt idx="17576">
                  <c:v>3.7100000000000001E-2</c:v>
                </c:pt>
                <c:pt idx="17577">
                  <c:v>0.16669999999999999</c:v>
                </c:pt>
                <c:pt idx="17578">
                  <c:v>0.16669999999999999</c:v>
                </c:pt>
                <c:pt idx="17579">
                  <c:v>0.16669999999999999</c:v>
                </c:pt>
                <c:pt idx="17580">
                  <c:v>7.9399999999999998E-2</c:v>
                </c:pt>
                <c:pt idx="17581">
                  <c:v>6.2899999999999998E-2</c:v>
                </c:pt>
                <c:pt idx="17582">
                  <c:v>0.16669999999999999</c:v>
                </c:pt>
                <c:pt idx="17583">
                  <c:v>0.16669999999999999</c:v>
                </c:pt>
                <c:pt idx="17584">
                  <c:v>0.16669999999999999</c:v>
                </c:pt>
                <c:pt idx="17585">
                  <c:v>0.16669999999999999</c:v>
                </c:pt>
                <c:pt idx="17586">
                  <c:v>6.6000000000000003E-2</c:v>
                </c:pt>
                <c:pt idx="17587">
                  <c:v>5.1999999999999998E-3</c:v>
                </c:pt>
                <c:pt idx="17588">
                  <c:v>0.16669999999999999</c:v>
                </c:pt>
                <c:pt idx="17589">
                  <c:v>0.16669999999999999</c:v>
                </c:pt>
                <c:pt idx="17590">
                  <c:v>0.16669999999999999</c:v>
                </c:pt>
                <c:pt idx="17591">
                  <c:v>0.16669999999999999</c:v>
                </c:pt>
                <c:pt idx="17592">
                  <c:v>0.1026</c:v>
                </c:pt>
                <c:pt idx="17593">
                  <c:v>4.1200000000000001E-2</c:v>
                </c:pt>
                <c:pt idx="17594">
                  <c:v>4.1000000000000003E-3</c:v>
                </c:pt>
                <c:pt idx="17595">
                  <c:v>8.2500000000000004E-2</c:v>
                </c:pt>
                <c:pt idx="17596">
                  <c:v>0.38450000000000001</c:v>
                </c:pt>
                <c:pt idx="17597">
                  <c:v>0.16669999999999999</c:v>
                </c:pt>
                <c:pt idx="17598">
                  <c:v>4.1000000000000003E-3</c:v>
                </c:pt>
                <c:pt idx="17599">
                  <c:v>0.17419999999999999</c:v>
                </c:pt>
                <c:pt idx="17600">
                  <c:v>0.14849999999999999</c:v>
                </c:pt>
                <c:pt idx="17601">
                  <c:v>0.16389999999999999</c:v>
                </c:pt>
                <c:pt idx="17602">
                  <c:v>0.16669999999999999</c:v>
                </c:pt>
                <c:pt idx="17603">
                  <c:v>0.19950000000000001</c:v>
                </c:pt>
                <c:pt idx="17604">
                  <c:v>0.16669999999999999</c:v>
                </c:pt>
                <c:pt idx="17605">
                  <c:v>0.16669999999999999</c:v>
                </c:pt>
                <c:pt idx="17606">
                  <c:v>0.1918</c:v>
                </c:pt>
                <c:pt idx="17607">
                  <c:v>0.16669999999999999</c:v>
                </c:pt>
                <c:pt idx="17608">
                  <c:v>9.0200000000000002E-2</c:v>
                </c:pt>
                <c:pt idx="17609">
                  <c:v>8.2000000000000007E-3</c:v>
                </c:pt>
                <c:pt idx="17610">
                  <c:v>0.16669999999999999</c:v>
                </c:pt>
                <c:pt idx="17611">
                  <c:v>0.16669999999999999</c:v>
                </c:pt>
                <c:pt idx="17612">
                  <c:v>0.16669999999999999</c:v>
                </c:pt>
                <c:pt idx="17613">
                  <c:v>0.16669999999999999</c:v>
                </c:pt>
                <c:pt idx="17614">
                  <c:v>0.13089999999999999</c:v>
                </c:pt>
                <c:pt idx="17615">
                  <c:v>0.16669999999999999</c:v>
                </c:pt>
                <c:pt idx="17616">
                  <c:v>0.16669999999999999</c:v>
                </c:pt>
                <c:pt idx="17617">
                  <c:v>4.3299999999999998E-2</c:v>
                </c:pt>
                <c:pt idx="17618">
                  <c:v>0.16669999999999999</c:v>
                </c:pt>
                <c:pt idx="17619">
                  <c:v>0.16669999999999999</c:v>
                </c:pt>
                <c:pt idx="17620">
                  <c:v>0.16669999999999999</c:v>
                </c:pt>
                <c:pt idx="17621">
                  <c:v>0.16669999999999999</c:v>
                </c:pt>
                <c:pt idx="17622">
                  <c:v>0.16669999999999999</c:v>
                </c:pt>
                <c:pt idx="17623">
                  <c:v>0.16800000000000001</c:v>
                </c:pt>
                <c:pt idx="17624">
                  <c:v>0.16669999999999999</c:v>
                </c:pt>
                <c:pt idx="17625">
                  <c:v>7.22E-2</c:v>
                </c:pt>
                <c:pt idx="17626">
                  <c:v>0.16669999999999999</c:v>
                </c:pt>
                <c:pt idx="17627">
                  <c:v>0.1794</c:v>
                </c:pt>
                <c:pt idx="17628">
                  <c:v>0.22270000000000001</c:v>
                </c:pt>
                <c:pt idx="17629">
                  <c:v>0.1113</c:v>
                </c:pt>
                <c:pt idx="17630">
                  <c:v>0.16669999999999999</c:v>
                </c:pt>
                <c:pt idx="17631">
                  <c:v>0.16669999999999999</c:v>
                </c:pt>
                <c:pt idx="17632">
                  <c:v>9.5899999999999999E-2</c:v>
                </c:pt>
                <c:pt idx="17633">
                  <c:v>0.14849999999999999</c:v>
                </c:pt>
                <c:pt idx="17634">
                  <c:v>1.6500000000000001E-2</c:v>
                </c:pt>
                <c:pt idx="17635">
                  <c:v>2.3699999999999999E-2</c:v>
                </c:pt>
                <c:pt idx="17636">
                  <c:v>9.1800000000000007E-2</c:v>
                </c:pt>
                <c:pt idx="17637">
                  <c:v>0.16669999999999999</c:v>
                </c:pt>
                <c:pt idx="17638">
                  <c:v>0.1196</c:v>
                </c:pt>
                <c:pt idx="17639">
                  <c:v>0.14019999999999999</c:v>
                </c:pt>
                <c:pt idx="17640">
                  <c:v>0.21440000000000001</c:v>
                </c:pt>
                <c:pt idx="17641">
                  <c:v>0.16669999999999999</c:v>
                </c:pt>
                <c:pt idx="17642">
                  <c:v>0.16669999999999999</c:v>
                </c:pt>
                <c:pt idx="17643">
                  <c:v>0.16669999999999999</c:v>
                </c:pt>
                <c:pt idx="17644">
                  <c:v>1.6500000000000001E-2</c:v>
                </c:pt>
                <c:pt idx="17645">
                  <c:v>0.16669999999999999</c:v>
                </c:pt>
                <c:pt idx="17646">
                  <c:v>0.16669999999999999</c:v>
                </c:pt>
                <c:pt idx="17647">
                  <c:v>0.16669999999999999</c:v>
                </c:pt>
                <c:pt idx="17648">
                  <c:v>0.16669999999999999</c:v>
                </c:pt>
                <c:pt idx="17649">
                  <c:v>0.22370000000000001</c:v>
                </c:pt>
                <c:pt idx="17650">
                  <c:v>0.16669999999999999</c:v>
                </c:pt>
                <c:pt idx="17651">
                  <c:v>7.5800000000000006E-2</c:v>
                </c:pt>
                <c:pt idx="17652">
                  <c:v>0.16289999999999999</c:v>
                </c:pt>
                <c:pt idx="17653">
                  <c:v>0.16669999999999999</c:v>
                </c:pt>
                <c:pt idx="17654">
                  <c:v>8.2500000000000004E-2</c:v>
                </c:pt>
                <c:pt idx="17655">
                  <c:v>0.16669999999999999</c:v>
                </c:pt>
                <c:pt idx="17656">
                  <c:v>0.16669999999999999</c:v>
                </c:pt>
                <c:pt idx="17657">
                  <c:v>6.1899999999999997E-2</c:v>
                </c:pt>
                <c:pt idx="17658">
                  <c:v>0.16669999999999999</c:v>
                </c:pt>
                <c:pt idx="17659">
                  <c:v>0.16669999999999999</c:v>
                </c:pt>
                <c:pt idx="17660">
                  <c:v>0.16669999999999999</c:v>
                </c:pt>
                <c:pt idx="17661">
                  <c:v>0.16669999999999999</c:v>
                </c:pt>
                <c:pt idx="17662">
                  <c:v>0.16669999999999999</c:v>
                </c:pt>
                <c:pt idx="17663">
                  <c:v>0.10100000000000001</c:v>
                </c:pt>
                <c:pt idx="17664">
                  <c:v>0.33400000000000002</c:v>
                </c:pt>
                <c:pt idx="17665">
                  <c:v>8.0399999999999999E-2</c:v>
                </c:pt>
                <c:pt idx="17666">
                  <c:v>1.6500000000000001E-2</c:v>
                </c:pt>
                <c:pt idx="17667">
                  <c:v>0.1237</c:v>
                </c:pt>
                <c:pt idx="17668">
                  <c:v>6.6000000000000003E-2</c:v>
                </c:pt>
                <c:pt idx="17669">
                  <c:v>3.0999999999999999E-3</c:v>
                </c:pt>
                <c:pt idx="17670">
                  <c:v>0.16669999999999999</c:v>
                </c:pt>
                <c:pt idx="17671">
                  <c:v>0.16669999999999999</c:v>
                </c:pt>
                <c:pt idx="17672">
                  <c:v>0.16669999999999999</c:v>
                </c:pt>
                <c:pt idx="17673">
                  <c:v>0.16669999999999999</c:v>
                </c:pt>
                <c:pt idx="17674">
                  <c:v>0.16669999999999999</c:v>
                </c:pt>
                <c:pt idx="17675">
                  <c:v>6.1899999999999997E-2</c:v>
                </c:pt>
                <c:pt idx="17676">
                  <c:v>0.1031</c:v>
                </c:pt>
                <c:pt idx="17677">
                  <c:v>0.16669999999999999</c:v>
                </c:pt>
                <c:pt idx="17678">
                  <c:v>0.25979999999999998</c:v>
                </c:pt>
                <c:pt idx="17679">
                  <c:v>0.16669999999999999</c:v>
                </c:pt>
                <c:pt idx="17680">
                  <c:v>0.22270000000000001</c:v>
                </c:pt>
                <c:pt idx="17681">
                  <c:v>0.17730000000000001</c:v>
                </c:pt>
                <c:pt idx="17682">
                  <c:v>0.16669999999999999</c:v>
                </c:pt>
                <c:pt idx="17683">
                  <c:v>0.16669999999999999</c:v>
                </c:pt>
                <c:pt idx="17684">
                  <c:v>6.1899999999999997E-2</c:v>
                </c:pt>
                <c:pt idx="17685">
                  <c:v>9.2799999999999994E-2</c:v>
                </c:pt>
                <c:pt idx="17686">
                  <c:v>5.8799999999999998E-2</c:v>
                </c:pt>
                <c:pt idx="17687">
                  <c:v>0.1474</c:v>
                </c:pt>
                <c:pt idx="17688">
                  <c:v>0.14230000000000001</c:v>
                </c:pt>
                <c:pt idx="17689">
                  <c:v>1.03E-2</c:v>
                </c:pt>
                <c:pt idx="17690">
                  <c:v>0.16669999999999999</c:v>
                </c:pt>
                <c:pt idx="17691">
                  <c:v>0.11550000000000001</c:v>
                </c:pt>
                <c:pt idx="17692">
                  <c:v>0.44230000000000003</c:v>
                </c:pt>
                <c:pt idx="17693">
                  <c:v>7.22E-2</c:v>
                </c:pt>
                <c:pt idx="17694">
                  <c:v>7.1999999999999998E-3</c:v>
                </c:pt>
                <c:pt idx="17695">
                  <c:v>0.16669999999999999</c:v>
                </c:pt>
                <c:pt idx="17696">
                  <c:v>0.16669999999999999</c:v>
                </c:pt>
                <c:pt idx="17697">
                  <c:v>0.16669999999999999</c:v>
                </c:pt>
                <c:pt idx="17698">
                  <c:v>5.9799999999999999E-2</c:v>
                </c:pt>
                <c:pt idx="17699">
                  <c:v>0.16669999999999999</c:v>
                </c:pt>
                <c:pt idx="17700">
                  <c:v>0.1227</c:v>
                </c:pt>
                <c:pt idx="17701">
                  <c:v>0.16669999999999999</c:v>
                </c:pt>
                <c:pt idx="17702">
                  <c:v>5.3600000000000002E-2</c:v>
                </c:pt>
                <c:pt idx="17703">
                  <c:v>0.16669999999999999</c:v>
                </c:pt>
                <c:pt idx="17704">
                  <c:v>0.14330000000000001</c:v>
                </c:pt>
                <c:pt idx="17705">
                  <c:v>0.16059999999999999</c:v>
                </c:pt>
                <c:pt idx="17706">
                  <c:v>0.16669999999999999</c:v>
                </c:pt>
                <c:pt idx="17707">
                  <c:v>0.13300000000000001</c:v>
                </c:pt>
                <c:pt idx="17708">
                  <c:v>8.2500000000000004E-2</c:v>
                </c:pt>
                <c:pt idx="17709">
                  <c:v>0.16669999999999999</c:v>
                </c:pt>
                <c:pt idx="17710">
                  <c:v>0.16669999999999999</c:v>
                </c:pt>
                <c:pt idx="17711">
                  <c:v>7.22E-2</c:v>
                </c:pt>
                <c:pt idx="17712">
                  <c:v>0.20100000000000001</c:v>
                </c:pt>
                <c:pt idx="17713">
                  <c:v>0.16669999999999999</c:v>
                </c:pt>
                <c:pt idx="17714">
                  <c:v>0.33300000000000002</c:v>
                </c:pt>
                <c:pt idx="17715">
                  <c:v>0.16669999999999999</c:v>
                </c:pt>
                <c:pt idx="17716">
                  <c:v>0.16669999999999999</c:v>
                </c:pt>
                <c:pt idx="17717">
                  <c:v>0.13200000000000001</c:v>
                </c:pt>
                <c:pt idx="17718">
                  <c:v>9.9000000000000005E-2</c:v>
                </c:pt>
                <c:pt idx="17719">
                  <c:v>0.16669999999999999</c:v>
                </c:pt>
                <c:pt idx="17720">
                  <c:v>0.1113</c:v>
                </c:pt>
                <c:pt idx="17721">
                  <c:v>3.09E-2</c:v>
                </c:pt>
                <c:pt idx="17722">
                  <c:v>0.22270000000000001</c:v>
                </c:pt>
                <c:pt idx="17723">
                  <c:v>0.36699999999999999</c:v>
                </c:pt>
                <c:pt idx="17724">
                  <c:v>7.4200000000000002E-2</c:v>
                </c:pt>
                <c:pt idx="17725">
                  <c:v>3.9199999999999999E-2</c:v>
                </c:pt>
                <c:pt idx="17726">
                  <c:v>6.08E-2</c:v>
                </c:pt>
                <c:pt idx="17727">
                  <c:v>0.16669999999999999</c:v>
                </c:pt>
                <c:pt idx="17728">
                  <c:v>0.16669999999999999</c:v>
                </c:pt>
                <c:pt idx="17729">
                  <c:v>0.1134</c:v>
                </c:pt>
                <c:pt idx="17730">
                  <c:v>8.6599999999999996E-2</c:v>
                </c:pt>
                <c:pt idx="17731">
                  <c:v>0.16669999999999999</c:v>
                </c:pt>
                <c:pt idx="17732">
                  <c:v>0.16669999999999999</c:v>
                </c:pt>
                <c:pt idx="17733">
                  <c:v>0.16669999999999999</c:v>
                </c:pt>
                <c:pt idx="17734">
                  <c:v>0.16669999999999999</c:v>
                </c:pt>
                <c:pt idx="17735">
                  <c:v>0.16669999999999999</c:v>
                </c:pt>
                <c:pt idx="17736">
                  <c:v>0.60209999999999997</c:v>
                </c:pt>
                <c:pt idx="17737">
                  <c:v>0.16669999999999999</c:v>
                </c:pt>
                <c:pt idx="17738">
                  <c:v>0.16669999999999999</c:v>
                </c:pt>
                <c:pt idx="17739">
                  <c:v>2.47E-2</c:v>
                </c:pt>
                <c:pt idx="17740">
                  <c:v>0.16669999999999999</c:v>
                </c:pt>
                <c:pt idx="17741">
                  <c:v>8.2000000000000007E-3</c:v>
                </c:pt>
                <c:pt idx="17742">
                  <c:v>8.2500000000000004E-2</c:v>
                </c:pt>
                <c:pt idx="17743">
                  <c:v>8.2000000000000007E-3</c:v>
                </c:pt>
                <c:pt idx="17744">
                  <c:v>1.24E-2</c:v>
                </c:pt>
                <c:pt idx="17745">
                  <c:v>0.14949999999999999</c:v>
                </c:pt>
                <c:pt idx="17746">
                  <c:v>0.16669999999999999</c:v>
                </c:pt>
                <c:pt idx="17747">
                  <c:v>2.7799999999999998E-2</c:v>
                </c:pt>
                <c:pt idx="17748">
                  <c:v>0.1103</c:v>
                </c:pt>
                <c:pt idx="17749">
                  <c:v>0.1351</c:v>
                </c:pt>
                <c:pt idx="17750">
                  <c:v>0.16669999999999999</c:v>
                </c:pt>
                <c:pt idx="17751">
                  <c:v>0.14899999999999999</c:v>
                </c:pt>
                <c:pt idx="17752">
                  <c:v>0.16669999999999999</c:v>
                </c:pt>
                <c:pt idx="17753">
                  <c:v>0.16669999999999999</c:v>
                </c:pt>
                <c:pt idx="17754">
                  <c:v>0.20100000000000001</c:v>
                </c:pt>
                <c:pt idx="17755">
                  <c:v>0.24740000000000001</c:v>
                </c:pt>
                <c:pt idx="17756">
                  <c:v>7.22E-2</c:v>
                </c:pt>
                <c:pt idx="17757">
                  <c:v>6.6000000000000003E-2</c:v>
                </c:pt>
                <c:pt idx="17758">
                  <c:v>0.16669999999999999</c:v>
                </c:pt>
                <c:pt idx="17759">
                  <c:v>0.16669999999999999</c:v>
                </c:pt>
                <c:pt idx="17760">
                  <c:v>0.16669999999999999</c:v>
                </c:pt>
                <c:pt idx="17761">
                  <c:v>3.09E-2</c:v>
                </c:pt>
                <c:pt idx="17762">
                  <c:v>0.48559999999999998</c:v>
                </c:pt>
                <c:pt idx="17763">
                  <c:v>1.6500000000000001E-2</c:v>
                </c:pt>
                <c:pt idx="17764">
                  <c:v>0.1845</c:v>
                </c:pt>
                <c:pt idx="17765">
                  <c:v>0.16669999999999999</c:v>
                </c:pt>
                <c:pt idx="17766">
                  <c:v>0.11799999999999999</c:v>
                </c:pt>
                <c:pt idx="17767">
                  <c:v>0.14849999999999999</c:v>
                </c:pt>
                <c:pt idx="17768">
                  <c:v>0.16669999999999999</c:v>
                </c:pt>
                <c:pt idx="17769">
                  <c:v>0.16669999999999999</c:v>
                </c:pt>
                <c:pt idx="17770">
                  <c:v>0.16669999999999999</c:v>
                </c:pt>
                <c:pt idx="17771">
                  <c:v>4.1200000000000001E-2</c:v>
                </c:pt>
                <c:pt idx="17772">
                  <c:v>0.16669999999999999</c:v>
                </c:pt>
                <c:pt idx="17773">
                  <c:v>0.33460000000000001</c:v>
                </c:pt>
                <c:pt idx="17774">
                  <c:v>7.1099999999999997E-2</c:v>
                </c:pt>
                <c:pt idx="17775">
                  <c:v>7.4200000000000002E-2</c:v>
                </c:pt>
                <c:pt idx="17776">
                  <c:v>0.16669999999999999</c:v>
                </c:pt>
                <c:pt idx="17777">
                  <c:v>0.2918</c:v>
                </c:pt>
                <c:pt idx="17778">
                  <c:v>0.13669999999999999</c:v>
                </c:pt>
                <c:pt idx="17779">
                  <c:v>2.2700000000000001E-2</c:v>
                </c:pt>
                <c:pt idx="17780">
                  <c:v>7.7299999999999994E-2</c:v>
                </c:pt>
                <c:pt idx="17781">
                  <c:v>0.14849999999999999</c:v>
                </c:pt>
                <c:pt idx="17782">
                  <c:v>0.16669999999999999</c:v>
                </c:pt>
                <c:pt idx="17783">
                  <c:v>0.16669999999999999</c:v>
                </c:pt>
                <c:pt idx="17784">
                  <c:v>0.16669999999999999</c:v>
                </c:pt>
                <c:pt idx="17785">
                  <c:v>3.09E-2</c:v>
                </c:pt>
                <c:pt idx="17786">
                  <c:v>0.11749999999999999</c:v>
                </c:pt>
                <c:pt idx="17787">
                  <c:v>0.13919999999999999</c:v>
                </c:pt>
                <c:pt idx="17788">
                  <c:v>0.16669999999999999</c:v>
                </c:pt>
                <c:pt idx="17789">
                  <c:v>5.7700000000000001E-2</c:v>
                </c:pt>
                <c:pt idx="17790">
                  <c:v>6.1899999999999997E-2</c:v>
                </c:pt>
                <c:pt idx="17791">
                  <c:v>8.2500000000000004E-2</c:v>
                </c:pt>
                <c:pt idx="17792">
                  <c:v>7.22E-2</c:v>
                </c:pt>
                <c:pt idx="17793">
                  <c:v>8.2799999999999999E-2</c:v>
                </c:pt>
                <c:pt idx="17794">
                  <c:v>0.16669999999999999</c:v>
                </c:pt>
                <c:pt idx="17795">
                  <c:v>2.47E-2</c:v>
                </c:pt>
                <c:pt idx="17796">
                  <c:v>0.1134</c:v>
                </c:pt>
                <c:pt idx="17797">
                  <c:v>9.1800000000000007E-2</c:v>
                </c:pt>
                <c:pt idx="17798">
                  <c:v>0.16669999999999999</c:v>
                </c:pt>
                <c:pt idx="17799">
                  <c:v>3.09E-2</c:v>
                </c:pt>
                <c:pt idx="17800">
                  <c:v>0.13919999999999999</c:v>
                </c:pt>
                <c:pt idx="17801">
                  <c:v>0.16669999999999999</c:v>
                </c:pt>
                <c:pt idx="17802">
                  <c:v>0.16669999999999999</c:v>
                </c:pt>
                <c:pt idx="17803">
                  <c:v>0.16669999999999999</c:v>
                </c:pt>
                <c:pt idx="17804">
                  <c:v>3.2000000000000001E-2</c:v>
                </c:pt>
                <c:pt idx="17805">
                  <c:v>0.16669999999999999</c:v>
                </c:pt>
                <c:pt idx="17806">
                  <c:v>0.16669999999999999</c:v>
                </c:pt>
                <c:pt idx="17807">
                  <c:v>8.2500000000000004E-2</c:v>
                </c:pt>
                <c:pt idx="17808">
                  <c:v>0.40720000000000001</c:v>
                </c:pt>
                <c:pt idx="17809">
                  <c:v>0.16669999999999999</c:v>
                </c:pt>
                <c:pt idx="17810">
                  <c:v>6.2899999999999998E-2</c:v>
                </c:pt>
                <c:pt idx="17811">
                  <c:v>0.26190000000000002</c:v>
                </c:pt>
                <c:pt idx="17812">
                  <c:v>0.1474</c:v>
                </c:pt>
                <c:pt idx="17813">
                  <c:v>7.4200000000000002E-2</c:v>
                </c:pt>
                <c:pt idx="17814">
                  <c:v>0.16669999999999999</c:v>
                </c:pt>
                <c:pt idx="17815">
                  <c:v>5.67E-2</c:v>
                </c:pt>
                <c:pt idx="17816">
                  <c:v>7.4200000000000002E-2</c:v>
                </c:pt>
                <c:pt idx="17817">
                  <c:v>0.16669999999999999</c:v>
                </c:pt>
                <c:pt idx="17818">
                  <c:v>0.16669999999999999</c:v>
                </c:pt>
                <c:pt idx="17819">
                  <c:v>0.16669999999999999</c:v>
                </c:pt>
                <c:pt idx="17820">
                  <c:v>0.16669999999999999</c:v>
                </c:pt>
                <c:pt idx="17821">
                  <c:v>0.16669999999999999</c:v>
                </c:pt>
                <c:pt idx="17822">
                  <c:v>2.1000000000000001E-2</c:v>
                </c:pt>
                <c:pt idx="17823">
                  <c:v>0.16669999999999999</c:v>
                </c:pt>
                <c:pt idx="17824">
                  <c:v>0.16669999999999999</c:v>
                </c:pt>
                <c:pt idx="17825">
                  <c:v>0.16669999999999999</c:v>
                </c:pt>
                <c:pt idx="17826">
                  <c:v>0.16669999999999999</c:v>
                </c:pt>
                <c:pt idx="17827">
                  <c:v>7.9399999999999998E-2</c:v>
                </c:pt>
                <c:pt idx="17828">
                  <c:v>0.11650000000000001</c:v>
                </c:pt>
                <c:pt idx="17829">
                  <c:v>9.2799999999999994E-2</c:v>
                </c:pt>
                <c:pt idx="17830">
                  <c:v>0.16669999999999999</c:v>
                </c:pt>
                <c:pt idx="17831">
                  <c:v>0.40820000000000001</c:v>
                </c:pt>
                <c:pt idx="17832">
                  <c:v>0.16669999999999999</c:v>
                </c:pt>
                <c:pt idx="17833">
                  <c:v>0.16669999999999999</c:v>
                </c:pt>
                <c:pt idx="17834">
                  <c:v>0.16669999999999999</c:v>
                </c:pt>
                <c:pt idx="17835">
                  <c:v>2.47E-2</c:v>
                </c:pt>
                <c:pt idx="17836">
                  <c:v>0.16669999999999999</c:v>
                </c:pt>
                <c:pt idx="17837">
                  <c:v>1.55E-2</c:v>
                </c:pt>
                <c:pt idx="17838">
                  <c:v>8.2000000000000007E-3</c:v>
                </c:pt>
                <c:pt idx="17839">
                  <c:v>0.16669999999999999</c:v>
                </c:pt>
                <c:pt idx="17840">
                  <c:v>0.1072</c:v>
                </c:pt>
                <c:pt idx="17841">
                  <c:v>0.16669999999999999</c:v>
                </c:pt>
                <c:pt idx="17842">
                  <c:v>0.16669999999999999</c:v>
                </c:pt>
                <c:pt idx="17843">
                  <c:v>9.0700000000000003E-2</c:v>
                </c:pt>
                <c:pt idx="17844">
                  <c:v>0.16669999999999999</c:v>
                </c:pt>
                <c:pt idx="17845">
                  <c:v>0.16669999999999999</c:v>
                </c:pt>
                <c:pt idx="17846">
                  <c:v>0.16669999999999999</c:v>
                </c:pt>
                <c:pt idx="17847">
                  <c:v>0.14849999999999999</c:v>
                </c:pt>
                <c:pt idx="17848">
                  <c:v>0.11119999999999999</c:v>
                </c:pt>
                <c:pt idx="17849">
                  <c:v>0.23300000000000001</c:v>
                </c:pt>
                <c:pt idx="17850">
                  <c:v>0.16669999999999999</c:v>
                </c:pt>
                <c:pt idx="17851">
                  <c:v>0.14849999999999999</c:v>
                </c:pt>
                <c:pt idx="17852">
                  <c:v>7.8399999999999997E-2</c:v>
                </c:pt>
                <c:pt idx="17853">
                  <c:v>0.1474</c:v>
                </c:pt>
                <c:pt idx="17854">
                  <c:v>0.16669999999999999</c:v>
                </c:pt>
                <c:pt idx="17855">
                  <c:v>0.16669999999999999</c:v>
                </c:pt>
                <c:pt idx="17856">
                  <c:v>3.3000000000000002E-2</c:v>
                </c:pt>
                <c:pt idx="17857">
                  <c:v>5.57E-2</c:v>
                </c:pt>
                <c:pt idx="17858">
                  <c:v>6.1899999999999997E-2</c:v>
                </c:pt>
                <c:pt idx="17859">
                  <c:v>0.1124</c:v>
                </c:pt>
                <c:pt idx="17860">
                  <c:v>5.7700000000000001E-2</c:v>
                </c:pt>
                <c:pt idx="17861">
                  <c:v>0.16669999999999999</c:v>
                </c:pt>
                <c:pt idx="17862">
                  <c:v>0.16669999999999999</c:v>
                </c:pt>
                <c:pt idx="17863">
                  <c:v>5.7700000000000001E-2</c:v>
                </c:pt>
                <c:pt idx="17864">
                  <c:v>0.16669999999999999</c:v>
                </c:pt>
                <c:pt idx="17865">
                  <c:v>8.2000000000000007E-3</c:v>
                </c:pt>
                <c:pt idx="17866">
                  <c:v>0.16669999999999999</c:v>
                </c:pt>
                <c:pt idx="17867">
                  <c:v>5.8799999999999998E-2</c:v>
                </c:pt>
                <c:pt idx="17868">
                  <c:v>9.2799999999999994E-2</c:v>
                </c:pt>
                <c:pt idx="17869">
                  <c:v>0.2213</c:v>
                </c:pt>
                <c:pt idx="17870">
                  <c:v>0.1852</c:v>
                </c:pt>
                <c:pt idx="17871">
                  <c:v>0.1216</c:v>
                </c:pt>
                <c:pt idx="17872">
                  <c:v>6.2899999999999998E-2</c:v>
                </c:pt>
                <c:pt idx="17873">
                  <c:v>0.23300000000000001</c:v>
                </c:pt>
                <c:pt idx="17874">
                  <c:v>0.16669999999999999</c:v>
                </c:pt>
                <c:pt idx="17875">
                  <c:v>1.24E-2</c:v>
                </c:pt>
                <c:pt idx="17876">
                  <c:v>0.16669999999999999</c:v>
                </c:pt>
                <c:pt idx="17877">
                  <c:v>6.2899999999999998E-2</c:v>
                </c:pt>
                <c:pt idx="17878">
                  <c:v>0.16669999999999999</c:v>
                </c:pt>
                <c:pt idx="17879">
                  <c:v>0.37219999999999998</c:v>
                </c:pt>
                <c:pt idx="17880">
                  <c:v>0.18659999999999999</c:v>
                </c:pt>
                <c:pt idx="17881">
                  <c:v>0.16669999999999999</c:v>
                </c:pt>
                <c:pt idx="17882">
                  <c:v>0.1021</c:v>
                </c:pt>
                <c:pt idx="17883">
                  <c:v>4.02E-2</c:v>
                </c:pt>
                <c:pt idx="17884">
                  <c:v>0.16669999999999999</c:v>
                </c:pt>
                <c:pt idx="17885">
                  <c:v>0.16669999999999999</c:v>
                </c:pt>
                <c:pt idx="17886">
                  <c:v>0.18559999999999999</c:v>
                </c:pt>
                <c:pt idx="17887">
                  <c:v>0.16669999999999999</c:v>
                </c:pt>
                <c:pt idx="17888">
                  <c:v>0.16669999999999999</c:v>
                </c:pt>
                <c:pt idx="17889">
                  <c:v>0.16669999999999999</c:v>
                </c:pt>
                <c:pt idx="17890">
                  <c:v>9.2799999999999994E-2</c:v>
                </c:pt>
                <c:pt idx="17891">
                  <c:v>0.1237</c:v>
                </c:pt>
                <c:pt idx="17892">
                  <c:v>0.16669999999999999</c:v>
                </c:pt>
                <c:pt idx="17893">
                  <c:v>8.2500000000000004E-2</c:v>
                </c:pt>
                <c:pt idx="17894">
                  <c:v>3.7100000000000001E-2</c:v>
                </c:pt>
                <c:pt idx="17895">
                  <c:v>0.16669999999999999</c:v>
                </c:pt>
                <c:pt idx="17896">
                  <c:v>2.8899999999999999E-2</c:v>
                </c:pt>
                <c:pt idx="17897">
                  <c:v>0.16669999999999999</c:v>
                </c:pt>
                <c:pt idx="17898">
                  <c:v>7.3200000000000001E-2</c:v>
                </c:pt>
                <c:pt idx="17899">
                  <c:v>0.16669999999999999</c:v>
                </c:pt>
                <c:pt idx="17900">
                  <c:v>0.23200000000000001</c:v>
                </c:pt>
                <c:pt idx="17901">
                  <c:v>0.16669999999999999</c:v>
                </c:pt>
                <c:pt idx="17902">
                  <c:v>6.6000000000000003E-2</c:v>
                </c:pt>
                <c:pt idx="17903">
                  <c:v>2.0999999999999999E-3</c:v>
                </c:pt>
                <c:pt idx="17904">
                  <c:v>0.16669999999999999</c:v>
                </c:pt>
                <c:pt idx="17905">
                  <c:v>0.1701</c:v>
                </c:pt>
                <c:pt idx="17906">
                  <c:v>0.16669999999999999</c:v>
                </c:pt>
                <c:pt idx="17907">
                  <c:v>0.22059999999999999</c:v>
                </c:pt>
                <c:pt idx="17908">
                  <c:v>0.16669999999999999</c:v>
                </c:pt>
                <c:pt idx="17909">
                  <c:v>0.13089999999999999</c:v>
                </c:pt>
                <c:pt idx="17910">
                  <c:v>0.17730000000000001</c:v>
                </c:pt>
                <c:pt idx="17911">
                  <c:v>0.16669999999999999</c:v>
                </c:pt>
                <c:pt idx="17912">
                  <c:v>0.12989999999999999</c:v>
                </c:pt>
                <c:pt idx="17913">
                  <c:v>0.16669999999999999</c:v>
                </c:pt>
                <c:pt idx="17914">
                  <c:v>8.8700000000000001E-2</c:v>
                </c:pt>
                <c:pt idx="17915">
                  <c:v>0.16669999999999999</c:v>
                </c:pt>
                <c:pt idx="17916">
                  <c:v>0.10100000000000001</c:v>
                </c:pt>
                <c:pt idx="17917">
                  <c:v>0.16669999999999999</c:v>
                </c:pt>
                <c:pt idx="17918">
                  <c:v>0.16669999999999999</c:v>
                </c:pt>
                <c:pt idx="17919">
                  <c:v>0.17760000000000001</c:v>
                </c:pt>
                <c:pt idx="17920">
                  <c:v>0.2041</c:v>
                </c:pt>
                <c:pt idx="17921">
                  <c:v>8.2000000000000007E-3</c:v>
                </c:pt>
                <c:pt idx="17922">
                  <c:v>0.16669999999999999</c:v>
                </c:pt>
                <c:pt idx="17923">
                  <c:v>0.16669999999999999</c:v>
                </c:pt>
                <c:pt idx="17924">
                  <c:v>0.16669999999999999</c:v>
                </c:pt>
                <c:pt idx="17925">
                  <c:v>0.1144</c:v>
                </c:pt>
                <c:pt idx="17926">
                  <c:v>5.9299999999999999E-2</c:v>
                </c:pt>
                <c:pt idx="17927">
                  <c:v>0.16669999999999999</c:v>
                </c:pt>
                <c:pt idx="17928">
                  <c:v>0.16669999999999999</c:v>
                </c:pt>
                <c:pt idx="17929">
                  <c:v>7.22E-2</c:v>
                </c:pt>
                <c:pt idx="17930">
                  <c:v>0.15340000000000001</c:v>
                </c:pt>
                <c:pt idx="17931">
                  <c:v>0.16669999999999999</c:v>
                </c:pt>
                <c:pt idx="17932">
                  <c:v>0.1113</c:v>
                </c:pt>
                <c:pt idx="17933">
                  <c:v>0.16669999999999999</c:v>
                </c:pt>
                <c:pt idx="17934">
                  <c:v>0.16669999999999999</c:v>
                </c:pt>
                <c:pt idx="17935">
                  <c:v>0.1469</c:v>
                </c:pt>
                <c:pt idx="17936">
                  <c:v>0.16669999999999999</c:v>
                </c:pt>
                <c:pt idx="17937">
                  <c:v>0.16669999999999999</c:v>
                </c:pt>
                <c:pt idx="17938">
                  <c:v>6.6000000000000003E-2</c:v>
                </c:pt>
                <c:pt idx="17939">
                  <c:v>0.16669999999999999</c:v>
                </c:pt>
                <c:pt idx="17940">
                  <c:v>0.16669999999999999</c:v>
                </c:pt>
                <c:pt idx="17941">
                  <c:v>0.16669999999999999</c:v>
                </c:pt>
                <c:pt idx="17942">
                  <c:v>0.1479</c:v>
                </c:pt>
                <c:pt idx="17943">
                  <c:v>0.51959999999999995</c:v>
                </c:pt>
                <c:pt idx="17944">
                  <c:v>7.6300000000000007E-2</c:v>
                </c:pt>
                <c:pt idx="17945">
                  <c:v>7.22E-2</c:v>
                </c:pt>
                <c:pt idx="17946">
                  <c:v>0.16669999999999999</c:v>
                </c:pt>
                <c:pt idx="17947">
                  <c:v>0.16669999999999999</c:v>
                </c:pt>
                <c:pt idx="17948">
                  <c:v>4.6399999999999997E-2</c:v>
                </c:pt>
                <c:pt idx="17949">
                  <c:v>0.13089999999999999</c:v>
                </c:pt>
                <c:pt idx="17950">
                  <c:v>7.1099999999999997E-2</c:v>
                </c:pt>
                <c:pt idx="17951">
                  <c:v>0.2969</c:v>
                </c:pt>
                <c:pt idx="17952">
                  <c:v>0.16669999999999999</c:v>
                </c:pt>
                <c:pt idx="17953">
                  <c:v>0.16669999999999999</c:v>
                </c:pt>
                <c:pt idx="17954">
                  <c:v>0.3412</c:v>
                </c:pt>
                <c:pt idx="17955">
                  <c:v>1.55E-2</c:v>
                </c:pt>
                <c:pt idx="17956">
                  <c:v>0.25569999999999998</c:v>
                </c:pt>
                <c:pt idx="17957">
                  <c:v>0.16669999999999999</c:v>
                </c:pt>
                <c:pt idx="17958">
                  <c:v>6.0299999999999999E-2</c:v>
                </c:pt>
                <c:pt idx="17959">
                  <c:v>0.16669999999999999</c:v>
                </c:pt>
                <c:pt idx="17960">
                  <c:v>0.16669999999999999</c:v>
                </c:pt>
                <c:pt idx="17961">
                  <c:v>0.10929999999999999</c:v>
                </c:pt>
                <c:pt idx="17962">
                  <c:v>0.1227</c:v>
                </c:pt>
                <c:pt idx="17963">
                  <c:v>8.0399999999999999E-2</c:v>
                </c:pt>
                <c:pt idx="17964">
                  <c:v>9.9000000000000005E-2</c:v>
                </c:pt>
                <c:pt idx="17965">
                  <c:v>0.16669999999999999</c:v>
                </c:pt>
                <c:pt idx="17966">
                  <c:v>0.27939999999999998</c:v>
                </c:pt>
                <c:pt idx="17967">
                  <c:v>0.16669999999999999</c:v>
                </c:pt>
                <c:pt idx="17968">
                  <c:v>6.2899999999999998E-2</c:v>
                </c:pt>
                <c:pt idx="17969">
                  <c:v>0.16669999999999999</c:v>
                </c:pt>
                <c:pt idx="17970">
                  <c:v>0.16669999999999999</c:v>
                </c:pt>
                <c:pt idx="17971">
                  <c:v>0.16669999999999999</c:v>
                </c:pt>
                <c:pt idx="17972">
                  <c:v>8.2500000000000004E-2</c:v>
                </c:pt>
                <c:pt idx="17973">
                  <c:v>0.4093</c:v>
                </c:pt>
                <c:pt idx="17974">
                  <c:v>2.6800000000000001E-2</c:v>
                </c:pt>
                <c:pt idx="17975">
                  <c:v>0.16669999999999999</c:v>
                </c:pt>
                <c:pt idx="17976">
                  <c:v>0.1845</c:v>
                </c:pt>
                <c:pt idx="17977">
                  <c:v>0.16669999999999999</c:v>
                </c:pt>
                <c:pt idx="17978">
                  <c:v>0.16669999999999999</c:v>
                </c:pt>
                <c:pt idx="17979">
                  <c:v>0.16669999999999999</c:v>
                </c:pt>
                <c:pt idx="17980">
                  <c:v>0.1227</c:v>
                </c:pt>
                <c:pt idx="17981">
                  <c:v>0.16669999999999999</c:v>
                </c:pt>
                <c:pt idx="17982">
                  <c:v>8.2500000000000004E-2</c:v>
                </c:pt>
                <c:pt idx="17983">
                  <c:v>9.2799999999999994E-2</c:v>
                </c:pt>
                <c:pt idx="17984">
                  <c:v>0.16669999999999999</c:v>
                </c:pt>
                <c:pt idx="17985">
                  <c:v>0.12470000000000001</c:v>
                </c:pt>
                <c:pt idx="17986">
                  <c:v>5.8799999999999998E-2</c:v>
                </c:pt>
                <c:pt idx="17987">
                  <c:v>0.16669999999999999</c:v>
                </c:pt>
                <c:pt idx="17988">
                  <c:v>0.1113</c:v>
                </c:pt>
                <c:pt idx="17989">
                  <c:v>0.1113</c:v>
                </c:pt>
                <c:pt idx="17990">
                  <c:v>0.16669999999999999</c:v>
                </c:pt>
                <c:pt idx="17991">
                  <c:v>0.16669999999999999</c:v>
                </c:pt>
                <c:pt idx="17992">
                  <c:v>4.1200000000000001E-2</c:v>
                </c:pt>
                <c:pt idx="17993">
                  <c:v>0.1237</c:v>
                </c:pt>
                <c:pt idx="17994">
                  <c:v>0.16669999999999999</c:v>
                </c:pt>
                <c:pt idx="17995">
                  <c:v>0.50719999999999998</c:v>
                </c:pt>
                <c:pt idx="17996">
                  <c:v>9.2799999999999994E-2</c:v>
                </c:pt>
                <c:pt idx="17997">
                  <c:v>0.23089999999999999</c:v>
                </c:pt>
                <c:pt idx="17998">
                  <c:v>0.16669999999999999</c:v>
                </c:pt>
                <c:pt idx="17999">
                  <c:v>0.16669999999999999</c:v>
                </c:pt>
                <c:pt idx="18000">
                  <c:v>0.16669999999999999</c:v>
                </c:pt>
                <c:pt idx="18001">
                  <c:v>0.16669999999999999</c:v>
                </c:pt>
                <c:pt idx="18002">
                  <c:v>0.16669999999999999</c:v>
                </c:pt>
                <c:pt idx="18003">
                  <c:v>1.6500000000000001E-2</c:v>
                </c:pt>
                <c:pt idx="18004">
                  <c:v>9.2799999999999994E-2</c:v>
                </c:pt>
                <c:pt idx="18005">
                  <c:v>0.16669999999999999</c:v>
                </c:pt>
                <c:pt idx="18006">
                  <c:v>9.2799999999999994E-2</c:v>
                </c:pt>
                <c:pt idx="18007">
                  <c:v>0.16669999999999999</c:v>
                </c:pt>
                <c:pt idx="18008">
                  <c:v>0.2467</c:v>
                </c:pt>
                <c:pt idx="18009">
                  <c:v>4.1200000000000001E-2</c:v>
                </c:pt>
                <c:pt idx="18010">
                  <c:v>0.16669999999999999</c:v>
                </c:pt>
                <c:pt idx="18011">
                  <c:v>8.2000000000000007E-3</c:v>
                </c:pt>
                <c:pt idx="18012">
                  <c:v>7.1099999999999997E-2</c:v>
                </c:pt>
                <c:pt idx="18013">
                  <c:v>0.16669999999999999</c:v>
                </c:pt>
                <c:pt idx="18014">
                  <c:v>5.3600000000000002E-2</c:v>
                </c:pt>
                <c:pt idx="18015">
                  <c:v>9.2799999999999994E-2</c:v>
                </c:pt>
                <c:pt idx="18016">
                  <c:v>8.2500000000000004E-2</c:v>
                </c:pt>
                <c:pt idx="18017">
                  <c:v>0.16669999999999999</c:v>
                </c:pt>
                <c:pt idx="18018">
                  <c:v>0.18659999999999999</c:v>
                </c:pt>
                <c:pt idx="18019">
                  <c:v>0.14949999999999999</c:v>
                </c:pt>
                <c:pt idx="18020">
                  <c:v>1.6500000000000001E-2</c:v>
                </c:pt>
                <c:pt idx="18021">
                  <c:v>0.16669999999999999</c:v>
                </c:pt>
                <c:pt idx="18022">
                  <c:v>0.1113</c:v>
                </c:pt>
                <c:pt idx="18023">
                  <c:v>0.16669999999999999</c:v>
                </c:pt>
                <c:pt idx="18024">
                  <c:v>2.47E-2</c:v>
                </c:pt>
                <c:pt idx="18025">
                  <c:v>0.16669999999999999</c:v>
                </c:pt>
                <c:pt idx="18026">
                  <c:v>0.13300000000000001</c:v>
                </c:pt>
                <c:pt idx="18027">
                  <c:v>0.16669999999999999</c:v>
                </c:pt>
                <c:pt idx="18028">
                  <c:v>0.16669999999999999</c:v>
                </c:pt>
                <c:pt idx="18029">
                  <c:v>3.09E-2</c:v>
                </c:pt>
                <c:pt idx="18030">
                  <c:v>0.55769999999999997</c:v>
                </c:pt>
                <c:pt idx="18031">
                  <c:v>9.5899999999999999E-2</c:v>
                </c:pt>
                <c:pt idx="18032">
                  <c:v>0.16669999999999999</c:v>
                </c:pt>
                <c:pt idx="18033">
                  <c:v>2.47E-2</c:v>
                </c:pt>
                <c:pt idx="18034">
                  <c:v>0.20569999999999999</c:v>
                </c:pt>
                <c:pt idx="18035">
                  <c:v>6.1899999999999997E-2</c:v>
                </c:pt>
                <c:pt idx="18036">
                  <c:v>0.1031</c:v>
                </c:pt>
                <c:pt idx="18037">
                  <c:v>0.16669999999999999</c:v>
                </c:pt>
                <c:pt idx="18038">
                  <c:v>7.0099999999999996E-2</c:v>
                </c:pt>
                <c:pt idx="18039">
                  <c:v>3.09E-2</c:v>
                </c:pt>
                <c:pt idx="18040">
                  <c:v>6.1899999999999997E-2</c:v>
                </c:pt>
                <c:pt idx="18041">
                  <c:v>0.16669999999999999</c:v>
                </c:pt>
                <c:pt idx="18042">
                  <c:v>5.7000000000000002E-3</c:v>
                </c:pt>
                <c:pt idx="18043">
                  <c:v>0.16669999999999999</c:v>
                </c:pt>
                <c:pt idx="18044">
                  <c:v>9.2799999999999994E-2</c:v>
                </c:pt>
                <c:pt idx="18045">
                  <c:v>0.1021</c:v>
                </c:pt>
                <c:pt idx="18046">
                  <c:v>0.16669999999999999</c:v>
                </c:pt>
                <c:pt idx="18047">
                  <c:v>0.16669999999999999</c:v>
                </c:pt>
                <c:pt idx="18048">
                  <c:v>5.7700000000000001E-2</c:v>
                </c:pt>
                <c:pt idx="18049">
                  <c:v>8.2500000000000004E-2</c:v>
                </c:pt>
                <c:pt idx="18050">
                  <c:v>8.2500000000000004E-2</c:v>
                </c:pt>
                <c:pt idx="18051">
                  <c:v>0.16669999999999999</c:v>
                </c:pt>
                <c:pt idx="18052">
                  <c:v>0.1227</c:v>
                </c:pt>
                <c:pt idx="18053">
                  <c:v>0.16669999999999999</c:v>
                </c:pt>
                <c:pt idx="18054">
                  <c:v>0.16669999999999999</c:v>
                </c:pt>
                <c:pt idx="18055">
                  <c:v>0.19789999999999999</c:v>
                </c:pt>
                <c:pt idx="18056">
                  <c:v>7.9399999999999998E-2</c:v>
                </c:pt>
                <c:pt idx="18057">
                  <c:v>0.16669999999999999</c:v>
                </c:pt>
                <c:pt idx="18058">
                  <c:v>6.6000000000000003E-2</c:v>
                </c:pt>
                <c:pt idx="18059">
                  <c:v>8.4500000000000006E-2</c:v>
                </c:pt>
                <c:pt idx="18060">
                  <c:v>0.16669999999999999</c:v>
                </c:pt>
                <c:pt idx="18061">
                  <c:v>7.22E-2</c:v>
                </c:pt>
                <c:pt idx="18062">
                  <c:v>0.16669999999999999</c:v>
                </c:pt>
                <c:pt idx="18063">
                  <c:v>6.1899999999999997E-2</c:v>
                </c:pt>
                <c:pt idx="18064">
                  <c:v>0.16600000000000001</c:v>
                </c:pt>
                <c:pt idx="18065">
                  <c:v>0.1288</c:v>
                </c:pt>
                <c:pt idx="18066">
                  <c:v>0.16669999999999999</c:v>
                </c:pt>
                <c:pt idx="18067">
                  <c:v>0.16669999999999999</c:v>
                </c:pt>
                <c:pt idx="18068">
                  <c:v>0.1108</c:v>
                </c:pt>
                <c:pt idx="18069">
                  <c:v>0.16289999999999999</c:v>
                </c:pt>
                <c:pt idx="18070">
                  <c:v>8.2500000000000004E-2</c:v>
                </c:pt>
                <c:pt idx="18071">
                  <c:v>0.1646</c:v>
                </c:pt>
                <c:pt idx="18072">
                  <c:v>7.1099999999999997E-2</c:v>
                </c:pt>
                <c:pt idx="18073">
                  <c:v>0.16669999999999999</c:v>
                </c:pt>
                <c:pt idx="18074">
                  <c:v>0.16669999999999999</c:v>
                </c:pt>
                <c:pt idx="18075">
                  <c:v>0.16669999999999999</c:v>
                </c:pt>
                <c:pt idx="18076">
                  <c:v>0.16669999999999999</c:v>
                </c:pt>
                <c:pt idx="18077">
                  <c:v>0.1124</c:v>
                </c:pt>
                <c:pt idx="18078">
                  <c:v>0.16669999999999999</c:v>
                </c:pt>
                <c:pt idx="18079">
                  <c:v>0.16669999999999999</c:v>
                </c:pt>
                <c:pt idx="18080">
                  <c:v>0.1588</c:v>
                </c:pt>
                <c:pt idx="18081">
                  <c:v>4.2299999999999997E-2</c:v>
                </c:pt>
                <c:pt idx="18082">
                  <c:v>2.0999999999999999E-3</c:v>
                </c:pt>
                <c:pt idx="18083">
                  <c:v>4.6399999999999997E-2</c:v>
                </c:pt>
                <c:pt idx="18084">
                  <c:v>0.16669999999999999</c:v>
                </c:pt>
                <c:pt idx="18085">
                  <c:v>0.16669999999999999</c:v>
                </c:pt>
                <c:pt idx="18086">
                  <c:v>0.16669999999999999</c:v>
                </c:pt>
                <c:pt idx="18087">
                  <c:v>0.11550000000000001</c:v>
                </c:pt>
                <c:pt idx="18088">
                  <c:v>0.21129999999999999</c:v>
                </c:pt>
                <c:pt idx="18089">
                  <c:v>0.16669999999999999</c:v>
                </c:pt>
                <c:pt idx="18090">
                  <c:v>0.1701</c:v>
                </c:pt>
                <c:pt idx="18091">
                  <c:v>1.8599999999999998E-2</c:v>
                </c:pt>
                <c:pt idx="18092">
                  <c:v>4.1000000000000003E-3</c:v>
                </c:pt>
                <c:pt idx="18093">
                  <c:v>8.5599999999999996E-2</c:v>
                </c:pt>
                <c:pt idx="18094">
                  <c:v>8.9899999999999994E-2</c:v>
                </c:pt>
                <c:pt idx="18095">
                  <c:v>0.16669999999999999</c:v>
                </c:pt>
                <c:pt idx="18096">
                  <c:v>4.1000000000000003E-3</c:v>
                </c:pt>
                <c:pt idx="18097">
                  <c:v>0.16669999999999999</c:v>
                </c:pt>
                <c:pt idx="18098">
                  <c:v>0.20519999999999999</c:v>
                </c:pt>
                <c:pt idx="18099">
                  <c:v>0.16669999999999999</c:v>
                </c:pt>
                <c:pt idx="18100">
                  <c:v>7.22E-2</c:v>
                </c:pt>
                <c:pt idx="18101">
                  <c:v>7.8399999999999997E-2</c:v>
                </c:pt>
                <c:pt idx="18102">
                  <c:v>0.16669999999999999</c:v>
                </c:pt>
                <c:pt idx="18103">
                  <c:v>0.22270000000000001</c:v>
                </c:pt>
                <c:pt idx="18104">
                  <c:v>8.2000000000000007E-3</c:v>
                </c:pt>
                <c:pt idx="18105">
                  <c:v>8.14E-2</c:v>
                </c:pt>
                <c:pt idx="18106">
                  <c:v>2.7799999999999998E-2</c:v>
                </c:pt>
                <c:pt idx="18107">
                  <c:v>6.1899999999999997E-2</c:v>
                </c:pt>
                <c:pt idx="18108">
                  <c:v>8.2500000000000004E-2</c:v>
                </c:pt>
                <c:pt idx="18109">
                  <c:v>0.16669999999999999</c:v>
                </c:pt>
                <c:pt idx="18110">
                  <c:v>0.2165</c:v>
                </c:pt>
                <c:pt idx="18111">
                  <c:v>8.2500000000000004E-2</c:v>
                </c:pt>
                <c:pt idx="18112">
                  <c:v>0.16669999999999999</c:v>
                </c:pt>
                <c:pt idx="18113">
                  <c:v>0.19689999999999999</c:v>
                </c:pt>
                <c:pt idx="18114">
                  <c:v>7.0099999999999996E-2</c:v>
                </c:pt>
                <c:pt idx="18115">
                  <c:v>0.16439999999999999</c:v>
                </c:pt>
                <c:pt idx="18116">
                  <c:v>9.2799999999999994E-2</c:v>
                </c:pt>
                <c:pt idx="18117">
                  <c:v>0.16669999999999999</c:v>
                </c:pt>
                <c:pt idx="18118">
                  <c:v>0.16669999999999999</c:v>
                </c:pt>
                <c:pt idx="18119">
                  <c:v>6.9099999999999995E-2</c:v>
                </c:pt>
                <c:pt idx="18120">
                  <c:v>0.16669999999999999</c:v>
                </c:pt>
                <c:pt idx="18121">
                  <c:v>0.16669999999999999</c:v>
                </c:pt>
                <c:pt idx="18122">
                  <c:v>0.16669999999999999</c:v>
                </c:pt>
                <c:pt idx="18123">
                  <c:v>7.0800000000000002E-2</c:v>
                </c:pt>
                <c:pt idx="18124">
                  <c:v>0.1113</c:v>
                </c:pt>
                <c:pt idx="18125">
                  <c:v>0.16669999999999999</c:v>
                </c:pt>
                <c:pt idx="18126">
                  <c:v>4.6399999999999997E-2</c:v>
                </c:pt>
                <c:pt idx="18127">
                  <c:v>8.5199999999999998E-2</c:v>
                </c:pt>
                <c:pt idx="18128">
                  <c:v>0.16669999999999999</c:v>
                </c:pt>
                <c:pt idx="18129">
                  <c:v>0.16669999999999999</c:v>
                </c:pt>
                <c:pt idx="18130">
                  <c:v>0.16669999999999999</c:v>
                </c:pt>
                <c:pt idx="18131">
                  <c:v>0.26290000000000002</c:v>
                </c:pt>
                <c:pt idx="18132">
                  <c:v>8.6900000000000005E-2</c:v>
                </c:pt>
                <c:pt idx="18133">
                  <c:v>7.3200000000000001E-2</c:v>
                </c:pt>
                <c:pt idx="18134">
                  <c:v>0.16669999999999999</c:v>
                </c:pt>
                <c:pt idx="18135">
                  <c:v>0.16669999999999999</c:v>
                </c:pt>
                <c:pt idx="18136">
                  <c:v>1.24E-2</c:v>
                </c:pt>
                <c:pt idx="18137">
                  <c:v>0.16669999999999999</c:v>
                </c:pt>
                <c:pt idx="18138">
                  <c:v>0.16669999999999999</c:v>
                </c:pt>
                <c:pt idx="18139">
                  <c:v>0.16669999999999999</c:v>
                </c:pt>
                <c:pt idx="18140">
                  <c:v>0.16669999999999999</c:v>
                </c:pt>
                <c:pt idx="18141">
                  <c:v>0.16669999999999999</c:v>
                </c:pt>
                <c:pt idx="18142">
                  <c:v>0.16669999999999999</c:v>
                </c:pt>
                <c:pt idx="18143">
                  <c:v>0.1072</c:v>
                </c:pt>
                <c:pt idx="18144">
                  <c:v>0.16669999999999999</c:v>
                </c:pt>
                <c:pt idx="18145">
                  <c:v>0.18759999999999999</c:v>
                </c:pt>
                <c:pt idx="18146">
                  <c:v>0.40820000000000001</c:v>
                </c:pt>
                <c:pt idx="18147">
                  <c:v>0.16669999999999999</c:v>
                </c:pt>
                <c:pt idx="18148">
                  <c:v>0.1082</c:v>
                </c:pt>
                <c:pt idx="18149">
                  <c:v>0.16669999999999999</c:v>
                </c:pt>
                <c:pt idx="18150">
                  <c:v>0.16669999999999999</c:v>
                </c:pt>
                <c:pt idx="18151">
                  <c:v>0.16669999999999999</c:v>
                </c:pt>
                <c:pt idx="18152">
                  <c:v>0.16669999999999999</c:v>
                </c:pt>
                <c:pt idx="18153">
                  <c:v>0.16669999999999999</c:v>
                </c:pt>
                <c:pt idx="18154">
                  <c:v>0.16669999999999999</c:v>
                </c:pt>
                <c:pt idx="18155">
                  <c:v>7.7299999999999994E-2</c:v>
                </c:pt>
                <c:pt idx="18156">
                  <c:v>0.16669999999999999</c:v>
                </c:pt>
                <c:pt idx="18157">
                  <c:v>0.16669999999999999</c:v>
                </c:pt>
                <c:pt idx="18158">
                  <c:v>0.11650000000000001</c:v>
                </c:pt>
                <c:pt idx="18159">
                  <c:v>0.16669999999999999</c:v>
                </c:pt>
                <c:pt idx="18160">
                  <c:v>0.16669999999999999</c:v>
                </c:pt>
                <c:pt idx="18161">
                  <c:v>0.4335</c:v>
                </c:pt>
                <c:pt idx="18162">
                  <c:v>7.7299999999999994E-2</c:v>
                </c:pt>
                <c:pt idx="18163">
                  <c:v>0.16669999999999999</c:v>
                </c:pt>
                <c:pt idx="18164">
                  <c:v>0.1031</c:v>
                </c:pt>
                <c:pt idx="18165">
                  <c:v>2.7799999999999998E-2</c:v>
                </c:pt>
                <c:pt idx="18166">
                  <c:v>0.16669999999999999</c:v>
                </c:pt>
                <c:pt idx="18167">
                  <c:v>0.16669999999999999</c:v>
                </c:pt>
                <c:pt idx="18168">
                  <c:v>0.14849999999999999</c:v>
                </c:pt>
                <c:pt idx="18169">
                  <c:v>0.16669999999999999</c:v>
                </c:pt>
                <c:pt idx="18170">
                  <c:v>0.16669999999999999</c:v>
                </c:pt>
                <c:pt idx="18171">
                  <c:v>7.3200000000000001E-2</c:v>
                </c:pt>
                <c:pt idx="18172">
                  <c:v>6.0900000000000003E-2</c:v>
                </c:pt>
                <c:pt idx="18173">
                  <c:v>0.16669999999999999</c:v>
                </c:pt>
                <c:pt idx="18174">
                  <c:v>0.1216</c:v>
                </c:pt>
                <c:pt idx="18175">
                  <c:v>8.2000000000000007E-3</c:v>
                </c:pt>
                <c:pt idx="18176">
                  <c:v>0.1216</c:v>
                </c:pt>
                <c:pt idx="18177">
                  <c:v>2.7799999999999998E-2</c:v>
                </c:pt>
                <c:pt idx="18178">
                  <c:v>0.16669999999999999</c:v>
                </c:pt>
                <c:pt idx="18179">
                  <c:v>0.15260000000000001</c:v>
                </c:pt>
                <c:pt idx="18180">
                  <c:v>0.16669999999999999</c:v>
                </c:pt>
                <c:pt idx="18181">
                  <c:v>0.16669999999999999</c:v>
                </c:pt>
                <c:pt idx="18182">
                  <c:v>0.1062</c:v>
                </c:pt>
                <c:pt idx="18183">
                  <c:v>5.57E-2</c:v>
                </c:pt>
                <c:pt idx="18184">
                  <c:v>0.1227</c:v>
                </c:pt>
                <c:pt idx="18185">
                  <c:v>8.7599999999999997E-2</c:v>
                </c:pt>
                <c:pt idx="18186">
                  <c:v>0.16669999999999999</c:v>
                </c:pt>
                <c:pt idx="18187">
                  <c:v>0.16669999999999999</c:v>
                </c:pt>
                <c:pt idx="18188">
                  <c:v>0.16669999999999999</c:v>
                </c:pt>
                <c:pt idx="18189">
                  <c:v>0.16669999999999999</c:v>
                </c:pt>
                <c:pt idx="18190">
                  <c:v>0.16669999999999999</c:v>
                </c:pt>
                <c:pt idx="18191">
                  <c:v>0.16669999999999999</c:v>
                </c:pt>
                <c:pt idx="18192">
                  <c:v>0.14849999999999999</c:v>
                </c:pt>
                <c:pt idx="18193">
                  <c:v>0.16669999999999999</c:v>
                </c:pt>
                <c:pt idx="18194">
                  <c:v>0.16669999999999999</c:v>
                </c:pt>
                <c:pt idx="18195">
                  <c:v>0.1794</c:v>
                </c:pt>
                <c:pt idx="18196">
                  <c:v>0.16669999999999999</c:v>
                </c:pt>
                <c:pt idx="18197">
                  <c:v>0.16669999999999999</c:v>
                </c:pt>
                <c:pt idx="18198">
                  <c:v>0.16669999999999999</c:v>
                </c:pt>
                <c:pt idx="18199">
                  <c:v>0.16669999999999999</c:v>
                </c:pt>
                <c:pt idx="18200">
                  <c:v>0.1031</c:v>
                </c:pt>
                <c:pt idx="18201">
                  <c:v>0.16669999999999999</c:v>
                </c:pt>
                <c:pt idx="18202">
                  <c:v>0.2031</c:v>
                </c:pt>
                <c:pt idx="18203">
                  <c:v>0.16669999999999999</c:v>
                </c:pt>
                <c:pt idx="18204">
                  <c:v>0.1113</c:v>
                </c:pt>
                <c:pt idx="18205">
                  <c:v>0.11550000000000001</c:v>
                </c:pt>
                <c:pt idx="18206">
                  <c:v>0.1361</c:v>
                </c:pt>
                <c:pt idx="18207">
                  <c:v>0.16669999999999999</c:v>
                </c:pt>
                <c:pt idx="18208">
                  <c:v>0.16669999999999999</c:v>
                </c:pt>
                <c:pt idx="18209">
                  <c:v>0.16669999999999999</c:v>
                </c:pt>
                <c:pt idx="18210">
                  <c:v>0.16669999999999999</c:v>
                </c:pt>
                <c:pt idx="18211">
                  <c:v>0.16669999999999999</c:v>
                </c:pt>
                <c:pt idx="18212">
                  <c:v>0.22059999999999999</c:v>
                </c:pt>
                <c:pt idx="18213">
                  <c:v>0.1031</c:v>
                </c:pt>
                <c:pt idx="18214">
                  <c:v>0.16669999999999999</c:v>
                </c:pt>
                <c:pt idx="18215">
                  <c:v>0.1031</c:v>
                </c:pt>
                <c:pt idx="18216">
                  <c:v>0.16669999999999999</c:v>
                </c:pt>
                <c:pt idx="18217">
                  <c:v>0.1454</c:v>
                </c:pt>
                <c:pt idx="18218">
                  <c:v>0.16669999999999999</c:v>
                </c:pt>
                <c:pt idx="18219">
                  <c:v>9.0700000000000003E-2</c:v>
                </c:pt>
                <c:pt idx="18220">
                  <c:v>6.1899999999999997E-2</c:v>
                </c:pt>
                <c:pt idx="18221">
                  <c:v>0.16669999999999999</c:v>
                </c:pt>
                <c:pt idx="18222">
                  <c:v>0.16669999999999999</c:v>
                </c:pt>
                <c:pt idx="18223">
                  <c:v>8.2500000000000004E-2</c:v>
                </c:pt>
                <c:pt idx="18224">
                  <c:v>0.40820000000000001</c:v>
                </c:pt>
                <c:pt idx="18225">
                  <c:v>0.17349999999999999</c:v>
                </c:pt>
                <c:pt idx="18226">
                  <c:v>0.1588</c:v>
                </c:pt>
                <c:pt idx="18227">
                  <c:v>0.16669999999999999</c:v>
                </c:pt>
                <c:pt idx="18228">
                  <c:v>0.26290000000000002</c:v>
                </c:pt>
                <c:pt idx="18229">
                  <c:v>0.16669999999999999</c:v>
                </c:pt>
                <c:pt idx="18230">
                  <c:v>0.16669999999999999</c:v>
                </c:pt>
                <c:pt idx="18231">
                  <c:v>6.6000000000000003E-2</c:v>
                </c:pt>
                <c:pt idx="18232">
                  <c:v>0.2412</c:v>
                </c:pt>
                <c:pt idx="18233">
                  <c:v>0.11749999999999999</c:v>
                </c:pt>
                <c:pt idx="18234">
                  <c:v>6.1899999999999997E-2</c:v>
                </c:pt>
                <c:pt idx="18235">
                  <c:v>0.14849999999999999</c:v>
                </c:pt>
                <c:pt idx="18236">
                  <c:v>9.0700000000000003E-2</c:v>
                </c:pt>
                <c:pt idx="18237">
                  <c:v>0.1227</c:v>
                </c:pt>
                <c:pt idx="18238">
                  <c:v>0.16669999999999999</c:v>
                </c:pt>
                <c:pt idx="18239">
                  <c:v>0.16669999999999999</c:v>
                </c:pt>
                <c:pt idx="18240">
                  <c:v>0.16669999999999999</c:v>
                </c:pt>
                <c:pt idx="18241">
                  <c:v>0.23300000000000001</c:v>
                </c:pt>
                <c:pt idx="18242">
                  <c:v>0.16669999999999999</c:v>
                </c:pt>
                <c:pt idx="18243">
                  <c:v>0.16669999999999999</c:v>
                </c:pt>
                <c:pt idx="18244">
                  <c:v>0.16669999999999999</c:v>
                </c:pt>
                <c:pt idx="18245">
                  <c:v>0.16669999999999999</c:v>
                </c:pt>
                <c:pt idx="18246">
                  <c:v>7.4200000000000002E-2</c:v>
                </c:pt>
                <c:pt idx="18247">
                  <c:v>0.20619999999999999</c:v>
                </c:pt>
                <c:pt idx="18248">
                  <c:v>0.16669999999999999</c:v>
                </c:pt>
                <c:pt idx="18249">
                  <c:v>6.1899999999999997E-2</c:v>
                </c:pt>
                <c:pt idx="18250">
                  <c:v>8.2500000000000004E-2</c:v>
                </c:pt>
                <c:pt idx="18251">
                  <c:v>0.16669999999999999</c:v>
                </c:pt>
                <c:pt idx="18252">
                  <c:v>0.16669999999999999</c:v>
                </c:pt>
                <c:pt idx="18253">
                  <c:v>3.7100000000000001E-2</c:v>
                </c:pt>
                <c:pt idx="18254">
                  <c:v>0.16669999999999999</c:v>
                </c:pt>
                <c:pt idx="18255">
                  <c:v>3.5099999999999999E-2</c:v>
                </c:pt>
                <c:pt idx="18256">
                  <c:v>0.16669999999999999</c:v>
                </c:pt>
                <c:pt idx="18257">
                  <c:v>0.12889999999999999</c:v>
                </c:pt>
                <c:pt idx="18258">
                  <c:v>9.7900000000000001E-2</c:v>
                </c:pt>
                <c:pt idx="18259">
                  <c:v>0.15670000000000001</c:v>
                </c:pt>
                <c:pt idx="18260">
                  <c:v>7.4200000000000002E-2</c:v>
                </c:pt>
                <c:pt idx="18261">
                  <c:v>4.9500000000000002E-2</c:v>
                </c:pt>
                <c:pt idx="18262">
                  <c:v>0.16669999999999999</c:v>
                </c:pt>
                <c:pt idx="18263">
                  <c:v>0.16669999999999999</c:v>
                </c:pt>
                <c:pt idx="18264">
                  <c:v>0.16669999999999999</c:v>
                </c:pt>
                <c:pt idx="18265">
                  <c:v>6.2899999999999998E-2</c:v>
                </c:pt>
                <c:pt idx="18266">
                  <c:v>3.61E-2</c:v>
                </c:pt>
                <c:pt idx="18267">
                  <c:v>5.57E-2</c:v>
                </c:pt>
                <c:pt idx="18268">
                  <c:v>0.35620000000000002</c:v>
                </c:pt>
                <c:pt idx="18269">
                  <c:v>0.1134</c:v>
                </c:pt>
                <c:pt idx="18270">
                  <c:v>5.5199999999999999E-2</c:v>
                </c:pt>
                <c:pt idx="18271">
                  <c:v>5.57E-2</c:v>
                </c:pt>
                <c:pt idx="18272">
                  <c:v>8.2500000000000004E-2</c:v>
                </c:pt>
                <c:pt idx="18273">
                  <c:v>2.06E-2</c:v>
                </c:pt>
                <c:pt idx="18274">
                  <c:v>0.16489999999999999</c:v>
                </c:pt>
                <c:pt idx="18275">
                  <c:v>5.57E-2</c:v>
                </c:pt>
                <c:pt idx="18276">
                  <c:v>0.16669999999999999</c:v>
                </c:pt>
                <c:pt idx="18277">
                  <c:v>0.16669999999999999</c:v>
                </c:pt>
                <c:pt idx="18278">
                  <c:v>0.16669999999999999</c:v>
                </c:pt>
                <c:pt idx="18279">
                  <c:v>0.16669999999999999</c:v>
                </c:pt>
                <c:pt idx="18280">
                  <c:v>0.2928</c:v>
                </c:pt>
                <c:pt idx="18281">
                  <c:v>3.2000000000000001E-2</c:v>
                </c:pt>
                <c:pt idx="18282">
                  <c:v>0.16669999999999999</c:v>
                </c:pt>
                <c:pt idx="18283">
                  <c:v>9.1800000000000007E-2</c:v>
                </c:pt>
                <c:pt idx="18284">
                  <c:v>0.16669999999999999</c:v>
                </c:pt>
                <c:pt idx="18285">
                  <c:v>6.1899999999999997E-2</c:v>
                </c:pt>
                <c:pt idx="18286">
                  <c:v>0.16669999999999999</c:v>
                </c:pt>
                <c:pt idx="18287">
                  <c:v>0.1351</c:v>
                </c:pt>
                <c:pt idx="18288">
                  <c:v>0.16669999999999999</c:v>
                </c:pt>
                <c:pt idx="18289">
                  <c:v>0.16669999999999999</c:v>
                </c:pt>
                <c:pt idx="18290">
                  <c:v>4.9500000000000002E-2</c:v>
                </c:pt>
                <c:pt idx="18291">
                  <c:v>0.25769999999999998</c:v>
                </c:pt>
                <c:pt idx="18292">
                  <c:v>0.16669999999999999</c:v>
                </c:pt>
                <c:pt idx="18293">
                  <c:v>0.1031</c:v>
                </c:pt>
                <c:pt idx="18294">
                  <c:v>0.16669999999999999</c:v>
                </c:pt>
                <c:pt idx="18295">
                  <c:v>0.16669999999999999</c:v>
                </c:pt>
                <c:pt idx="18296">
                  <c:v>0.16669999999999999</c:v>
                </c:pt>
                <c:pt idx="18297">
                  <c:v>0.16669999999999999</c:v>
                </c:pt>
                <c:pt idx="18298">
                  <c:v>0.16669999999999999</c:v>
                </c:pt>
                <c:pt idx="18299">
                  <c:v>0.16669999999999999</c:v>
                </c:pt>
                <c:pt idx="18300">
                  <c:v>0.1351</c:v>
                </c:pt>
                <c:pt idx="18301">
                  <c:v>0.16669999999999999</c:v>
                </c:pt>
                <c:pt idx="18302">
                  <c:v>0.16669999999999999</c:v>
                </c:pt>
                <c:pt idx="18303">
                  <c:v>0.16669999999999999</c:v>
                </c:pt>
                <c:pt idx="18304">
                  <c:v>0.16669999999999999</c:v>
                </c:pt>
                <c:pt idx="18305">
                  <c:v>0.16669999999999999</c:v>
                </c:pt>
                <c:pt idx="18306">
                  <c:v>7.1999999999999998E-3</c:v>
                </c:pt>
                <c:pt idx="18307">
                  <c:v>0.16669999999999999</c:v>
                </c:pt>
                <c:pt idx="18308">
                  <c:v>8.2000000000000007E-3</c:v>
                </c:pt>
                <c:pt idx="18309">
                  <c:v>3.5299999999999998E-2</c:v>
                </c:pt>
                <c:pt idx="18310">
                  <c:v>0.16669999999999999</c:v>
                </c:pt>
                <c:pt idx="18311">
                  <c:v>0.16669999999999999</c:v>
                </c:pt>
                <c:pt idx="18312">
                  <c:v>0.22270000000000001</c:v>
                </c:pt>
                <c:pt idx="18313">
                  <c:v>0.16669999999999999</c:v>
                </c:pt>
                <c:pt idx="18314">
                  <c:v>0.16669999999999999</c:v>
                </c:pt>
                <c:pt idx="18315">
                  <c:v>1.03E-2</c:v>
                </c:pt>
                <c:pt idx="18316">
                  <c:v>0.16669999999999999</c:v>
                </c:pt>
                <c:pt idx="18317">
                  <c:v>0.16669999999999999</c:v>
                </c:pt>
                <c:pt idx="18318">
                  <c:v>0.23250000000000001</c:v>
                </c:pt>
                <c:pt idx="18319">
                  <c:v>0.16669999999999999</c:v>
                </c:pt>
                <c:pt idx="18320">
                  <c:v>0.1134</c:v>
                </c:pt>
                <c:pt idx="18321">
                  <c:v>6.1899999999999997E-2</c:v>
                </c:pt>
                <c:pt idx="18322">
                  <c:v>0.16669999999999999</c:v>
                </c:pt>
                <c:pt idx="18323">
                  <c:v>0.16669999999999999</c:v>
                </c:pt>
                <c:pt idx="18324">
                  <c:v>0.1</c:v>
                </c:pt>
                <c:pt idx="18325">
                  <c:v>0.16669999999999999</c:v>
                </c:pt>
                <c:pt idx="18326">
                  <c:v>6.3899999999999998E-2</c:v>
                </c:pt>
                <c:pt idx="18327">
                  <c:v>0.16669999999999999</c:v>
                </c:pt>
                <c:pt idx="18328">
                  <c:v>6.1899999999999997E-2</c:v>
                </c:pt>
                <c:pt idx="18329">
                  <c:v>5.57E-2</c:v>
                </c:pt>
                <c:pt idx="18330">
                  <c:v>8.2500000000000004E-2</c:v>
                </c:pt>
                <c:pt idx="18331">
                  <c:v>0.16669999999999999</c:v>
                </c:pt>
                <c:pt idx="18332">
                  <c:v>0.16669999999999999</c:v>
                </c:pt>
                <c:pt idx="18333">
                  <c:v>7.4200000000000002E-2</c:v>
                </c:pt>
                <c:pt idx="18334">
                  <c:v>8.2500000000000004E-2</c:v>
                </c:pt>
                <c:pt idx="18335">
                  <c:v>8.2500000000000004E-2</c:v>
                </c:pt>
                <c:pt idx="18336">
                  <c:v>0.16669999999999999</c:v>
                </c:pt>
                <c:pt idx="18337">
                  <c:v>0.16669999999999999</c:v>
                </c:pt>
                <c:pt idx="18338">
                  <c:v>0.2969</c:v>
                </c:pt>
                <c:pt idx="18339">
                  <c:v>0.16669999999999999</c:v>
                </c:pt>
                <c:pt idx="18340">
                  <c:v>0.16669999999999999</c:v>
                </c:pt>
                <c:pt idx="18341">
                  <c:v>0.16669999999999999</c:v>
                </c:pt>
                <c:pt idx="18342">
                  <c:v>0.1041</c:v>
                </c:pt>
                <c:pt idx="18343">
                  <c:v>0.16669999999999999</c:v>
                </c:pt>
                <c:pt idx="18344">
                  <c:v>0.1237</c:v>
                </c:pt>
                <c:pt idx="18345">
                  <c:v>3.4000000000000002E-2</c:v>
                </c:pt>
                <c:pt idx="18346">
                  <c:v>4.7399999999999998E-2</c:v>
                </c:pt>
                <c:pt idx="18347">
                  <c:v>0.24909999999999999</c:v>
                </c:pt>
                <c:pt idx="18348">
                  <c:v>0.16669999999999999</c:v>
                </c:pt>
                <c:pt idx="18349">
                  <c:v>2.8899999999999999E-2</c:v>
                </c:pt>
                <c:pt idx="18350">
                  <c:v>7.1099999999999997E-2</c:v>
                </c:pt>
                <c:pt idx="18351">
                  <c:v>6.6000000000000003E-2</c:v>
                </c:pt>
                <c:pt idx="18352">
                  <c:v>6.1899999999999997E-2</c:v>
                </c:pt>
                <c:pt idx="18353">
                  <c:v>0.15670000000000001</c:v>
                </c:pt>
                <c:pt idx="18354">
                  <c:v>0.16669999999999999</c:v>
                </c:pt>
                <c:pt idx="18355">
                  <c:v>0.16669999999999999</c:v>
                </c:pt>
                <c:pt idx="18356">
                  <c:v>0.16669999999999999</c:v>
                </c:pt>
                <c:pt idx="18357">
                  <c:v>0.16669999999999999</c:v>
                </c:pt>
                <c:pt idx="18358">
                  <c:v>0.16669999999999999</c:v>
                </c:pt>
                <c:pt idx="18359">
                  <c:v>0.16669999999999999</c:v>
                </c:pt>
                <c:pt idx="18360">
                  <c:v>0.1338</c:v>
                </c:pt>
                <c:pt idx="18361">
                  <c:v>0.16669999999999999</c:v>
                </c:pt>
                <c:pt idx="18362">
                  <c:v>0.16669999999999999</c:v>
                </c:pt>
                <c:pt idx="18363">
                  <c:v>0.27629999999999999</c:v>
                </c:pt>
                <c:pt idx="18364">
                  <c:v>0.36080000000000001</c:v>
                </c:pt>
                <c:pt idx="18365">
                  <c:v>4.41E-2</c:v>
                </c:pt>
                <c:pt idx="18366">
                  <c:v>0.16669999999999999</c:v>
                </c:pt>
                <c:pt idx="18367">
                  <c:v>0.1062</c:v>
                </c:pt>
                <c:pt idx="18368">
                  <c:v>0.16669999999999999</c:v>
                </c:pt>
                <c:pt idx="18369">
                  <c:v>0.16669999999999999</c:v>
                </c:pt>
                <c:pt idx="18370">
                  <c:v>0.35360000000000003</c:v>
                </c:pt>
                <c:pt idx="18371">
                  <c:v>0.16669999999999999</c:v>
                </c:pt>
                <c:pt idx="18372">
                  <c:v>9.2799999999999994E-2</c:v>
                </c:pt>
                <c:pt idx="18373">
                  <c:v>8.7599999999999997E-2</c:v>
                </c:pt>
                <c:pt idx="18374">
                  <c:v>0.14849999999999999</c:v>
                </c:pt>
                <c:pt idx="18375">
                  <c:v>0.16669999999999999</c:v>
                </c:pt>
                <c:pt idx="18376">
                  <c:v>0.16669999999999999</c:v>
                </c:pt>
                <c:pt idx="18377">
                  <c:v>0.16669999999999999</c:v>
                </c:pt>
                <c:pt idx="18378">
                  <c:v>0.16669999999999999</c:v>
                </c:pt>
                <c:pt idx="18379">
                  <c:v>0.16669999999999999</c:v>
                </c:pt>
                <c:pt idx="18380">
                  <c:v>0.16669999999999999</c:v>
                </c:pt>
                <c:pt idx="18381">
                  <c:v>0.16669999999999999</c:v>
                </c:pt>
                <c:pt idx="18382">
                  <c:v>0.16669999999999999</c:v>
                </c:pt>
                <c:pt idx="18383">
                  <c:v>0.16669999999999999</c:v>
                </c:pt>
                <c:pt idx="18384">
                  <c:v>0.16669999999999999</c:v>
                </c:pt>
                <c:pt idx="18385">
                  <c:v>0.16669999999999999</c:v>
                </c:pt>
                <c:pt idx="18386">
                  <c:v>0.16669999999999999</c:v>
                </c:pt>
                <c:pt idx="18387">
                  <c:v>3.3000000000000002E-2</c:v>
                </c:pt>
                <c:pt idx="18388">
                  <c:v>8.2500000000000004E-2</c:v>
                </c:pt>
                <c:pt idx="18389">
                  <c:v>0.16669999999999999</c:v>
                </c:pt>
                <c:pt idx="18390">
                  <c:v>0.1186</c:v>
                </c:pt>
                <c:pt idx="18391">
                  <c:v>6.1899999999999997E-2</c:v>
                </c:pt>
                <c:pt idx="18392">
                  <c:v>0.2268</c:v>
                </c:pt>
                <c:pt idx="18393">
                  <c:v>6.6000000000000003E-2</c:v>
                </c:pt>
                <c:pt idx="18394">
                  <c:v>2.0999999999999999E-3</c:v>
                </c:pt>
                <c:pt idx="18395">
                  <c:v>0.16669999999999999</c:v>
                </c:pt>
                <c:pt idx="18396">
                  <c:v>8.2000000000000007E-3</c:v>
                </c:pt>
                <c:pt idx="18397">
                  <c:v>0.16669999999999999</c:v>
                </c:pt>
                <c:pt idx="18398">
                  <c:v>0.16669999999999999</c:v>
                </c:pt>
                <c:pt idx="18399">
                  <c:v>0.16669999999999999</c:v>
                </c:pt>
                <c:pt idx="18400">
                  <c:v>0.22159999999999999</c:v>
                </c:pt>
                <c:pt idx="18401">
                  <c:v>0.22270000000000001</c:v>
                </c:pt>
                <c:pt idx="18402">
                  <c:v>8.2000000000000007E-3</c:v>
                </c:pt>
                <c:pt idx="18403">
                  <c:v>6.08E-2</c:v>
                </c:pt>
                <c:pt idx="18404">
                  <c:v>8.2000000000000007E-3</c:v>
                </c:pt>
                <c:pt idx="18405">
                  <c:v>0.16669999999999999</c:v>
                </c:pt>
                <c:pt idx="18406">
                  <c:v>0.16669999999999999</c:v>
                </c:pt>
                <c:pt idx="18407">
                  <c:v>0.16669999999999999</c:v>
                </c:pt>
                <c:pt idx="18408">
                  <c:v>6.1899999999999997E-2</c:v>
                </c:pt>
                <c:pt idx="18409">
                  <c:v>0.15720000000000001</c:v>
                </c:pt>
                <c:pt idx="18410">
                  <c:v>0.19689999999999999</c:v>
                </c:pt>
                <c:pt idx="18411">
                  <c:v>0.16669999999999999</c:v>
                </c:pt>
                <c:pt idx="18412">
                  <c:v>0.16669999999999999</c:v>
                </c:pt>
                <c:pt idx="18413">
                  <c:v>0.16669999999999999</c:v>
                </c:pt>
                <c:pt idx="18414">
                  <c:v>0.16669999999999999</c:v>
                </c:pt>
                <c:pt idx="18415">
                  <c:v>0.16669999999999999</c:v>
                </c:pt>
                <c:pt idx="18416">
                  <c:v>0.16669999999999999</c:v>
                </c:pt>
                <c:pt idx="18417">
                  <c:v>0.16669999999999999</c:v>
                </c:pt>
                <c:pt idx="18418">
                  <c:v>3.3000000000000002E-2</c:v>
                </c:pt>
                <c:pt idx="18419">
                  <c:v>0.16669999999999999</c:v>
                </c:pt>
                <c:pt idx="18420">
                  <c:v>0.14949999999999999</c:v>
                </c:pt>
                <c:pt idx="18421">
                  <c:v>8.7599999999999997E-2</c:v>
                </c:pt>
                <c:pt idx="18422">
                  <c:v>0.1065</c:v>
                </c:pt>
                <c:pt idx="18423">
                  <c:v>6.8000000000000005E-2</c:v>
                </c:pt>
                <c:pt idx="18424">
                  <c:v>0.16669999999999999</c:v>
                </c:pt>
                <c:pt idx="18425">
                  <c:v>0.16669999999999999</c:v>
                </c:pt>
                <c:pt idx="18426">
                  <c:v>8.2500000000000004E-2</c:v>
                </c:pt>
                <c:pt idx="18427">
                  <c:v>0.16669999999999999</c:v>
                </c:pt>
                <c:pt idx="18428">
                  <c:v>0.16669999999999999</c:v>
                </c:pt>
                <c:pt idx="18429">
                  <c:v>0.16669999999999999</c:v>
                </c:pt>
                <c:pt idx="18430">
                  <c:v>0.16669999999999999</c:v>
                </c:pt>
                <c:pt idx="18431">
                  <c:v>0.16669999999999999</c:v>
                </c:pt>
                <c:pt idx="18432">
                  <c:v>6.1899999999999997E-2</c:v>
                </c:pt>
                <c:pt idx="18433">
                  <c:v>0.1278</c:v>
                </c:pt>
                <c:pt idx="18434">
                  <c:v>0.16669999999999999</c:v>
                </c:pt>
                <c:pt idx="18435">
                  <c:v>0.16669999999999999</c:v>
                </c:pt>
                <c:pt idx="18436">
                  <c:v>0.16669999999999999</c:v>
                </c:pt>
                <c:pt idx="18437">
                  <c:v>0.11550000000000001</c:v>
                </c:pt>
                <c:pt idx="18438">
                  <c:v>3.09E-2</c:v>
                </c:pt>
                <c:pt idx="18439">
                  <c:v>0.16669999999999999</c:v>
                </c:pt>
                <c:pt idx="18440">
                  <c:v>0.16669999999999999</c:v>
                </c:pt>
                <c:pt idx="18441">
                  <c:v>0.2021</c:v>
                </c:pt>
                <c:pt idx="18442">
                  <c:v>0.1031</c:v>
                </c:pt>
                <c:pt idx="18443">
                  <c:v>3.09E-2</c:v>
                </c:pt>
                <c:pt idx="18444">
                  <c:v>7.7299999999999994E-2</c:v>
                </c:pt>
                <c:pt idx="18445">
                  <c:v>0.16669999999999999</c:v>
                </c:pt>
                <c:pt idx="18446">
                  <c:v>0.21029999999999999</c:v>
                </c:pt>
                <c:pt idx="18447">
                  <c:v>0.1067</c:v>
                </c:pt>
                <c:pt idx="18448">
                  <c:v>4.1000000000000003E-3</c:v>
                </c:pt>
                <c:pt idx="18449">
                  <c:v>0.16669999999999999</c:v>
                </c:pt>
                <c:pt idx="18450">
                  <c:v>0.16669999999999999</c:v>
                </c:pt>
                <c:pt idx="18451">
                  <c:v>7.3200000000000001E-2</c:v>
                </c:pt>
                <c:pt idx="18452">
                  <c:v>6.6000000000000003E-2</c:v>
                </c:pt>
                <c:pt idx="18453">
                  <c:v>0.16669999999999999</c:v>
                </c:pt>
                <c:pt idx="18454">
                  <c:v>0.16669999999999999</c:v>
                </c:pt>
                <c:pt idx="18455">
                  <c:v>0.1031</c:v>
                </c:pt>
                <c:pt idx="18456">
                  <c:v>9.4299999999999995E-2</c:v>
                </c:pt>
                <c:pt idx="18457">
                  <c:v>0.16669999999999999</c:v>
                </c:pt>
                <c:pt idx="18458">
                  <c:v>7.0099999999999996E-2</c:v>
                </c:pt>
                <c:pt idx="18459">
                  <c:v>8.9700000000000002E-2</c:v>
                </c:pt>
                <c:pt idx="18460">
                  <c:v>0.16669999999999999</c:v>
                </c:pt>
                <c:pt idx="18461">
                  <c:v>9.2799999999999994E-2</c:v>
                </c:pt>
                <c:pt idx="18462">
                  <c:v>0.16669999999999999</c:v>
                </c:pt>
                <c:pt idx="18463">
                  <c:v>0.16669999999999999</c:v>
                </c:pt>
                <c:pt idx="18464">
                  <c:v>6.1899999999999997E-2</c:v>
                </c:pt>
                <c:pt idx="18465">
                  <c:v>0.16669999999999999</c:v>
                </c:pt>
                <c:pt idx="18466">
                  <c:v>0.16669999999999999</c:v>
                </c:pt>
                <c:pt idx="18467">
                  <c:v>0.1113</c:v>
                </c:pt>
                <c:pt idx="18468">
                  <c:v>0.16669999999999999</c:v>
                </c:pt>
                <c:pt idx="18469">
                  <c:v>0.16669999999999999</c:v>
                </c:pt>
                <c:pt idx="18470">
                  <c:v>0.14849999999999999</c:v>
                </c:pt>
                <c:pt idx="18471">
                  <c:v>0.16669999999999999</c:v>
                </c:pt>
                <c:pt idx="18472">
                  <c:v>6.2899999999999998E-2</c:v>
                </c:pt>
                <c:pt idx="18473">
                  <c:v>0.16669999999999999</c:v>
                </c:pt>
                <c:pt idx="18474">
                  <c:v>2.9899999999999999E-2</c:v>
                </c:pt>
                <c:pt idx="18475">
                  <c:v>3.0999999999999999E-3</c:v>
                </c:pt>
                <c:pt idx="18476">
                  <c:v>0.16669999999999999</c:v>
                </c:pt>
                <c:pt idx="18477">
                  <c:v>1.24E-2</c:v>
                </c:pt>
                <c:pt idx="18478">
                  <c:v>0.16669999999999999</c:v>
                </c:pt>
                <c:pt idx="18479">
                  <c:v>0.37159999999999999</c:v>
                </c:pt>
                <c:pt idx="18480">
                  <c:v>6.9099999999999995E-2</c:v>
                </c:pt>
                <c:pt idx="18481">
                  <c:v>0.16669999999999999</c:v>
                </c:pt>
                <c:pt idx="18482">
                  <c:v>0.14849999999999999</c:v>
                </c:pt>
                <c:pt idx="18483">
                  <c:v>0.16669999999999999</c:v>
                </c:pt>
                <c:pt idx="18484">
                  <c:v>9.2799999999999994E-2</c:v>
                </c:pt>
                <c:pt idx="18485">
                  <c:v>0.16669999999999999</c:v>
                </c:pt>
                <c:pt idx="18486">
                  <c:v>6.1899999999999997E-2</c:v>
                </c:pt>
                <c:pt idx="18487">
                  <c:v>0.16669999999999999</c:v>
                </c:pt>
                <c:pt idx="18488">
                  <c:v>0.16669999999999999</c:v>
                </c:pt>
                <c:pt idx="18489">
                  <c:v>9.9000000000000005E-2</c:v>
                </c:pt>
                <c:pt idx="18490">
                  <c:v>0.16389999999999999</c:v>
                </c:pt>
                <c:pt idx="18491">
                  <c:v>0.16669999999999999</c:v>
                </c:pt>
                <c:pt idx="18492">
                  <c:v>0.28270000000000001</c:v>
                </c:pt>
                <c:pt idx="18493">
                  <c:v>0.16669999999999999</c:v>
                </c:pt>
                <c:pt idx="18494">
                  <c:v>0.16700000000000001</c:v>
                </c:pt>
                <c:pt idx="18495">
                  <c:v>0.16669999999999999</c:v>
                </c:pt>
                <c:pt idx="18496">
                  <c:v>0.16669999999999999</c:v>
                </c:pt>
                <c:pt idx="18497">
                  <c:v>0.16669999999999999</c:v>
                </c:pt>
                <c:pt idx="18498">
                  <c:v>8.2000000000000007E-3</c:v>
                </c:pt>
                <c:pt idx="18499">
                  <c:v>0.16669999999999999</c:v>
                </c:pt>
                <c:pt idx="18500">
                  <c:v>0.16669999999999999</c:v>
                </c:pt>
                <c:pt idx="18501">
                  <c:v>0.14849999999999999</c:v>
                </c:pt>
                <c:pt idx="18502">
                  <c:v>0.16669999999999999</c:v>
                </c:pt>
                <c:pt idx="18503">
                  <c:v>0.1031</c:v>
                </c:pt>
                <c:pt idx="18504">
                  <c:v>0.71650000000000003</c:v>
                </c:pt>
                <c:pt idx="18505">
                  <c:v>0.16669999999999999</c:v>
                </c:pt>
                <c:pt idx="18506">
                  <c:v>8.14E-2</c:v>
                </c:pt>
                <c:pt idx="18507">
                  <c:v>0.16669999999999999</c:v>
                </c:pt>
                <c:pt idx="18508">
                  <c:v>0.16669999999999999</c:v>
                </c:pt>
                <c:pt idx="18509">
                  <c:v>4.9500000000000002E-2</c:v>
                </c:pt>
                <c:pt idx="18510">
                  <c:v>0.16669999999999999</c:v>
                </c:pt>
                <c:pt idx="18511">
                  <c:v>1</c:v>
                </c:pt>
                <c:pt idx="18512">
                  <c:v>0.16669999999999999</c:v>
                </c:pt>
                <c:pt idx="18513">
                  <c:v>8.2500000000000004E-2</c:v>
                </c:pt>
                <c:pt idx="18514">
                  <c:v>1.6500000000000001E-2</c:v>
                </c:pt>
                <c:pt idx="18515">
                  <c:v>0.16669999999999999</c:v>
                </c:pt>
                <c:pt idx="18516">
                  <c:v>0.16669999999999999</c:v>
                </c:pt>
                <c:pt idx="18517">
                  <c:v>0.16669999999999999</c:v>
                </c:pt>
                <c:pt idx="18518">
                  <c:v>0.16669999999999999</c:v>
                </c:pt>
                <c:pt idx="18519">
                  <c:v>0.10100000000000001</c:v>
                </c:pt>
                <c:pt idx="18520">
                  <c:v>0.1031</c:v>
                </c:pt>
                <c:pt idx="18521">
                  <c:v>0.1825</c:v>
                </c:pt>
                <c:pt idx="18522">
                  <c:v>0.16669999999999999</c:v>
                </c:pt>
                <c:pt idx="18523">
                  <c:v>8.2500000000000004E-2</c:v>
                </c:pt>
                <c:pt idx="18524">
                  <c:v>0.16669999999999999</c:v>
                </c:pt>
                <c:pt idx="18525">
                  <c:v>0.59789999999999999</c:v>
                </c:pt>
                <c:pt idx="18526">
                  <c:v>1.6500000000000001E-2</c:v>
                </c:pt>
                <c:pt idx="18527">
                  <c:v>8.6599999999999996E-2</c:v>
                </c:pt>
                <c:pt idx="18528">
                  <c:v>0.16669999999999999</c:v>
                </c:pt>
                <c:pt idx="18529">
                  <c:v>0.16669999999999999</c:v>
                </c:pt>
                <c:pt idx="18530">
                  <c:v>0.38250000000000001</c:v>
                </c:pt>
                <c:pt idx="18531">
                  <c:v>0.16669999999999999</c:v>
                </c:pt>
                <c:pt idx="18532">
                  <c:v>8.1799999999999998E-2</c:v>
                </c:pt>
                <c:pt idx="18533">
                  <c:v>0.16669999999999999</c:v>
                </c:pt>
                <c:pt idx="18534">
                  <c:v>0.1021</c:v>
                </c:pt>
                <c:pt idx="18535">
                  <c:v>0.16669999999999999</c:v>
                </c:pt>
                <c:pt idx="18536">
                  <c:v>7.4200000000000002E-2</c:v>
                </c:pt>
                <c:pt idx="18537">
                  <c:v>0.16669999999999999</c:v>
                </c:pt>
                <c:pt idx="18538">
                  <c:v>6.08E-2</c:v>
                </c:pt>
                <c:pt idx="18539">
                  <c:v>0.16669999999999999</c:v>
                </c:pt>
                <c:pt idx="18540">
                  <c:v>0.16669999999999999</c:v>
                </c:pt>
                <c:pt idx="18541">
                  <c:v>0.16669999999999999</c:v>
                </c:pt>
                <c:pt idx="18542">
                  <c:v>0.16669999999999999</c:v>
                </c:pt>
                <c:pt idx="18543">
                  <c:v>2.1600000000000001E-2</c:v>
                </c:pt>
                <c:pt idx="18544">
                  <c:v>0.1227</c:v>
                </c:pt>
                <c:pt idx="18545">
                  <c:v>0.16669999999999999</c:v>
                </c:pt>
                <c:pt idx="18546">
                  <c:v>9.4799999999999995E-2</c:v>
                </c:pt>
                <c:pt idx="18547">
                  <c:v>3.7100000000000001E-2</c:v>
                </c:pt>
                <c:pt idx="18548">
                  <c:v>0.16669999999999999</c:v>
                </c:pt>
                <c:pt idx="18549">
                  <c:v>6.1899999999999997E-2</c:v>
                </c:pt>
                <c:pt idx="18550">
                  <c:v>0.16669999999999999</c:v>
                </c:pt>
                <c:pt idx="18551">
                  <c:v>0.16669999999999999</c:v>
                </c:pt>
                <c:pt idx="18552">
                  <c:v>0.16669999999999999</c:v>
                </c:pt>
                <c:pt idx="18553">
                  <c:v>0.16669999999999999</c:v>
                </c:pt>
                <c:pt idx="18554">
                  <c:v>7.22E-2</c:v>
                </c:pt>
                <c:pt idx="18555">
                  <c:v>7.3200000000000001E-2</c:v>
                </c:pt>
                <c:pt idx="18556">
                  <c:v>0.16669999999999999</c:v>
                </c:pt>
                <c:pt idx="18557">
                  <c:v>0.16669999999999999</c:v>
                </c:pt>
                <c:pt idx="18558">
                  <c:v>0.16669999999999999</c:v>
                </c:pt>
                <c:pt idx="18559">
                  <c:v>7.4200000000000002E-2</c:v>
                </c:pt>
                <c:pt idx="18560">
                  <c:v>0.16669999999999999</c:v>
                </c:pt>
                <c:pt idx="18561">
                  <c:v>0.16669999999999999</c:v>
                </c:pt>
                <c:pt idx="18562">
                  <c:v>0.16669999999999999</c:v>
                </c:pt>
                <c:pt idx="18563">
                  <c:v>0.16669999999999999</c:v>
                </c:pt>
                <c:pt idx="18564">
                  <c:v>8.2500000000000004E-2</c:v>
                </c:pt>
                <c:pt idx="18565">
                  <c:v>0.12470000000000001</c:v>
                </c:pt>
                <c:pt idx="18566">
                  <c:v>0.13919999999999999</c:v>
                </c:pt>
                <c:pt idx="18567">
                  <c:v>0.16669999999999999</c:v>
                </c:pt>
                <c:pt idx="18568">
                  <c:v>0.16669999999999999</c:v>
                </c:pt>
                <c:pt idx="18569">
                  <c:v>0.18509999999999999</c:v>
                </c:pt>
                <c:pt idx="18570">
                  <c:v>0.16669999999999999</c:v>
                </c:pt>
                <c:pt idx="18571">
                  <c:v>0.16669999999999999</c:v>
                </c:pt>
                <c:pt idx="18572">
                  <c:v>0.1144</c:v>
                </c:pt>
                <c:pt idx="18573">
                  <c:v>0.16669999999999999</c:v>
                </c:pt>
                <c:pt idx="18574">
                  <c:v>0.16669999999999999</c:v>
                </c:pt>
                <c:pt idx="18575">
                  <c:v>0.55259999999999998</c:v>
                </c:pt>
                <c:pt idx="18576">
                  <c:v>9.2999999999999992E-3</c:v>
                </c:pt>
                <c:pt idx="18577">
                  <c:v>0.16669999999999999</c:v>
                </c:pt>
                <c:pt idx="18578">
                  <c:v>2.2700000000000001E-2</c:v>
                </c:pt>
                <c:pt idx="18579">
                  <c:v>0.16669999999999999</c:v>
                </c:pt>
                <c:pt idx="18580">
                  <c:v>0.16669999999999999</c:v>
                </c:pt>
                <c:pt idx="18581">
                  <c:v>0.16669999999999999</c:v>
                </c:pt>
                <c:pt idx="18582">
                  <c:v>7.0099999999999996E-2</c:v>
                </c:pt>
                <c:pt idx="18583">
                  <c:v>0.26629999999999998</c:v>
                </c:pt>
                <c:pt idx="18584">
                  <c:v>0.16669999999999999</c:v>
                </c:pt>
                <c:pt idx="18585">
                  <c:v>6.1899999999999997E-2</c:v>
                </c:pt>
                <c:pt idx="18586">
                  <c:v>0.16669999999999999</c:v>
                </c:pt>
                <c:pt idx="18587">
                  <c:v>4.9500000000000002E-2</c:v>
                </c:pt>
                <c:pt idx="18588">
                  <c:v>0.14849999999999999</c:v>
                </c:pt>
                <c:pt idx="18589">
                  <c:v>1.24E-2</c:v>
                </c:pt>
                <c:pt idx="18590">
                  <c:v>0.16669999999999999</c:v>
                </c:pt>
                <c:pt idx="18591">
                  <c:v>0.21340000000000001</c:v>
                </c:pt>
                <c:pt idx="18592">
                  <c:v>8.0399999999999999E-2</c:v>
                </c:pt>
                <c:pt idx="18593">
                  <c:v>8.2500000000000004E-2</c:v>
                </c:pt>
                <c:pt idx="18594">
                  <c:v>2.7799999999999998E-2</c:v>
                </c:pt>
                <c:pt idx="18595">
                  <c:v>0.22159999999999999</c:v>
                </c:pt>
                <c:pt idx="18596">
                  <c:v>0.16669999999999999</c:v>
                </c:pt>
                <c:pt idx="18597">
                  <c:v>0.16669999999999999</c:v>
                </c:pt>
                <c:pt idx="18598">
                  <c:v>4.2299999999999997E-2</c:v>
                </c:pt>
                <c:pt idx="18599">
                  <c:v>0.16669999999999999</c:v>
                </c:pt>
                <c:pt idx="18600">
                  <c:v>1.8599999999999998E-2</c:v>
                </c:pt>
                <c:pt idx="18601">
                  <c:v>8.2500000000000004E-2</c:v>
                </c:pt>
                <c:pt idx="18602">
                  <c:v>0.16669999999999999</c:v>
                </c:pt>
                <c:pt idx="18603">
                  <c:v>0.16669999999999999</c:v>
                </c:pt>
                <c:pt idx="18604">
                  <c:v>0.16669999999999999</c:v>
                </c:pt>
                <c:pt idx="18605">
                  <c:v>2.58E-2</c:v>
                </c:pt>
                <c:pt idx="18606">
                  <c:v>1.24E-2</c:v>
                </c:pt>
                <c:pt idx="18607">
                  <c:v>0.1613</c:v>
                </c:pt>
                <c:pt idx="18608">
                  <c:v>8.14E-2</c:v>
                </c:pt>
                <c:pt idx="18609">
                  <c:v>4.7399999999999998E-2</c:v>
                </c:pt>
                <c:pt idx="18610">
                  <c:v>1.34E-2</c:v>
                </c:pt>
                <c:pt idx="18611">
                  <c:v>2.58E-2</c:v>
                </c:pt>
                <c:pt idx="18612">
                  <c:v>0.17419999999999999</c:v>
                </c:pt>
                <c:pt idx="18613">
                  <c:v>0.16669999999999999</c:v>
                </c:pt>
                <c:pt idx="18614">
                  <c:v>0.19589999999999999</c:v>
                </c:pt>
                <c:pt idx="18615">
                  <c:v>0.1608</c:v>
                </c:pt>
                <c:pt idx="18616">
                  <c:v>0.16669999999999999</c:v>
                </c:pt>
                <c:pt idx="18617">
                  <c:v>0.16669999999999999</c:v>
                </c:pt>
                <c:pt idx="18618">
                  <c:v>0.16669999999999999</c:v>
                </c:pt>
                <c:pt idx="18619">
                  <c:v>0.1075</c:v>
                </c:pt>
                <c:pt idx="18620">
                  <c:v>0.16669999999999999</c:v>
                </c:pt>
                <c:pt idx="18621">
                  <c:v>8.2500000000000004E-2</c:v>
                </c:pt>
                <c:pt idx="18622">
                  <c:v>0.16669999999999999</c:v>
                </c:pt>
                <c:pt idx="18623">
                  <c:v>9.2999999999999992E-3</c:v>
                </c:pt>
                <c:pt idx="18624">
                  <c:v>0.16669999999999999</c:v>
                </c:pt>
                <c:pt idx="18625">
                  <c:v>0.16669999999999999</c:v>
                </c:pt>
                <c:pt idx="18626">
                  <c:v>5.9799999999999999E-2</c:v>
                </c:pt>
                <c:pt idx="18627">
                  <c:v>7.22E-2</c:v>
                </c:pt>
                <c:pt idx="18628">
                  <c:v>0.16669999999999999</c:v>
                </c:pt>
                <c:pt idx="18629">
                  <c:v>0.16669999999999999</c:v>
                </c:pt>
                <c:pt idx="18630">
                  <c:v>0.15770000000000001</c:v>
                </c:pt>
                <c:pt idx="18631">
                  <c:v>0.33610000000000001</c:v>
                </c:pt>
                <c:pt idx="18632">
                  <c:v>0.16669999999999999</c:v>
                </c:pt>
                <c:pt idx="18633">
                  <c:v>0.16669999999999999</c:v>
                </c:pt>
                <c:pt idx="18634">
                  <c:v>0.16669999999999999</c:v>
                </c:pt>
                <c:pt idx="18635">
                  <c:v>8.2500000000000004E-2</c:v>
                </c:pt>
                <c:pt idx="18636">
                  <c:v>5.9799999999999999E-2</c:v>
                </c:pt>
                <c:pt idx="18637">
                  <c:v>0.1948</c:v>
                </c:pt>
                <c:pt idx="18638">
                  <c:v>0.1835</c:v>
                </c:pt>
                <c:pt idx="18639">
                  <c:v>0.38869999999999999</c:v>
                </c:pt>
                <c:pt idx="18640">
                  <c:v>0.16669999999999999</c:v>
                </c:pt>
                <c:pt idx="18641">
                  <c:v>0.16669999999999999</c:v>
                </c:pt>
                <c:pt idx="18642">
                  <c:v>9.0399999999999994E-2</c:v>
                </c:pt>
                <c:pt idx="18643">
                  <c:v>0.16669999999999999</c:v>
                </c:pt>
                <c:pt idx="18644">
                  <c:v>4.1200000000000001E-2</c:v>
                </c:pt>
                <c:pt idx="18645">
                  <c:v>9.2799999999999994E-2</c:v>
                </c:pt>
                <c:pt idx="18646">
                  <c:v>0.14019999999999999</c:v>
                </c:pt>
                <c:pt idx="18647">
                  <c:v>0.16669999999999999</c:v>
                </c:pt>
                <c:pt idx="18648">
                  <c:v>0.16669999999999999</c:v>
                </c:pt>
                <c:pt idx="18649">
                  <c:v>0.16669999999999999</c:v>
                </c:pt>
                <c:pt idx="18650">
                  <c:v>0.35980000000000001</c:v>
                </c:pt>
                <c:pt idx="18651">
                  <c:v>0.16669999999999999</c:v>
                </c:pt>
                <c:pt idx="18652">
                  <c:v>0.16669999999999999</c:v>
                </c:pt>
                <c:pt idx="18653">
                  <c:v>8.2500000000000004E-2</c:v>
                </c:pt>
                <c:pt idx="18654">
                  <c:v>8.2500000000000004E-2</c:v>
                </c:pt>
                <c:pt idx="18655">
                  <c:v>9.2799999999999994E-2</c:v>
                </c:pt>
                <c:pt idx="18656">
                  <c:v>6.1899999999999997E-2</c:v>
                </c:pt>
                <c:pt idx="18657">
                  <c:v>0.16669999999999999</c:v>
                </c:pt>
                <c:pt idx="18658">
                  <c:v>0.16669999999999999</c:v>
                </c:pt>
                <c:pt idx="18659">
                  <c:v>0.16669999999999999</c:v>
                </c:pt>
                <c:pt idx="18660">
                  <c:v>0.16669999999999999</c:v>
                </c:pt>
                <c:pt idx="18661">
                  <c:v>0.16669999999999999</c:v>
                </c:pt>
                <c:pt idx="18662">
                  <c:v>0.25979999999999998</c:v>
                </c:pt>
                <c:pt idx="18663">
                  <c:v>1.55E-2</c:v>
                </c:pt>
                <c:pt idx="18664">
                  <c:v>0.16669999999999999</c:v>
                </c:pt>
                <c:pt idx="18665">
                  <c:v>0.16669999999999999</c:v>
                </c:pt>
                <c:pt idx="18666">
                  <c:v>0.1031</c:v>
                </c:pt>
                <c:pt idx="18667">
                  <c:v>0.16669999999999999</c:v>
                </c:pt>
                <c:pt idx="18668">
                  <c:v>0.16669999999999999</c:v>
                </c:pt>
                <c:pt idx="18669">
                  <c:v>2.47E-2</c:v>
                </c:pt>
                <c:pt idx="18670">
                  <c:v>0.16669999999999999</c:v>
                </c:pt>
                <c:pt idx="18671">
                  <c:v>0.16669999999999999</c:v>
                </c:pt>
                <c:pt idx="18672">
                  <c:v>0.16669999999999999</c:v>
                </c:pt>
                <c:pt idx="18673">
                  <c:v>0.16669999999999999</c:v>
                </c:pt>
                <c:pt idx="18674">
                  <c:v>8.2500000000000004E-2</c:v>
                </c:pt>
                <c:pt idx="18675">
                  <c:v>0.16669999999999999</c:v>
                </c:pt>
                <c:pt idx="18676">
                  <c:v>9.0700000000000003E-2</c:v>
                </c:pt>
                <c:pt idx="18677">
                  <c:v>0.16669999999999999</c:v>
                </c:pt>
                <c:pt idx="18678">
                  <c:v>0.31390000000000001</c:v>
                </c:pt>
                <c:pt idx="18679">
                  <c:v>0.16669999999999999</c:v>
                </c:pt>
                <c:pt idx="18680">
                  <c:v>0.16669999999999999</c:v>
                </c:pt>
                <c:pt idx="18681">
                  <c:v>6.1899999999999997E-2</c:v>
                </c:pt>
                <c:pt idx="18682">
                  <c:v>4.1200000000000001E-2</c:v>
                </c:pt>
                <c:pt idx="18683">
                  <c:v>6.6000000000000003E-2</c:v>
                </c:pt>
                <c:pt idx="18684">
                  <c:v>0.16669999999999999</c:v>
                </c:pt>
                <c:pt idx="18685">
                  <c:v>0.21440000000000001</c:v>
                </c:pt>
                <c:pt idx="18686">
                  <c:v>0.32779999999999998</c:v>
                </c:pt>
                <c:pt idx="18687">
                  <c:v>0.16669999999999999</c:v>
                </c:pt>
                <c:pt idx="18688">
                  <c:v>0.16669999999999999</c:v>
                </c:pt>
                <c:pt idx="18689">
                  <c:v>0.16669999999999999</c:v>
                </c:pt>
                <c:pt idx="18690">
                  <c:v>9.2799999999999994E-2</c:v>
                </c:pt>
                <c:pt idx="18691">
                  <c:v>0.1196</c:v>
                </c:pt>
                <c:pt idx="18692">
                  <c:v>0.16669999999999999</c:v>
                </c:pt>
                <c:pt idx="18693">
                  <c:v>0.1227</c:v>
                </c:pt>
                <c:pt idx="18694">
                  <c:v>0.16669999999999999</c:v>
                </c:pt>
                <c:pt idx="18695">
                  <c:v>0.1113</c:v>
                </c:pt>
                <c:pt idx="18696">
                  <c:v>0.16669999999999999</c:v>
                </c:pt>
                <c:pt idx="18697">
                  <c:v>0.16669999999999999</c:v>
                </c:pt>
                <c:pt idx="18698">
                  <c:v>8.2500000000000004E-2</c:v>
                </c:pt>
                <c:pt idx="18699">
                  <c:v>6.1899999999999997E-2</c:v>
                </c:pt>
                <c:pt idx="18700">
                  <c:v>0.16669999999999999</c:v>
                </c:pt>
                <c:pt idx="18701">
                  <c:v>0.20330000000000001</c:v>
                </c:pt>
                <c:pt idx="18702">
                  <c:v>0.16669999999999999</c:v>
                </c:pt>
                <c:pt idx="18703">
                  <c:v>0.16669999999999999</c:v>
                </c:pt>
                <c:pt idx="18704">
                  <c:v>0.16669999999999999</c:v>
                </c:pt>
                <c:pt idx="18705">
                  <c:v>0.16669999999999999</c:v>
                </c:pt>
                <c:pt idx="18706">
                  <c:v>0.16669999999999999</c:v>
                </c:pt>
                <c:pt idx="18707">
                  <c:v>0.33400000000000002</c:v>
                </c:pt>
                <c:pt idx="18708">
                  <c:v>0.16669999999999999</c:v>
                </c:pt>
                <c:pt idx="18709">
                  <c:v>0.16669999999999999</c:v>
                </c:pt>
                <c:pt idx="18710">
                  <c:v>0.24540000000000001</c:v>
                </c:pt>
                <c:pt idx="18711">
                  <c:v>0.16489999999999999</c:v>
                </c:pt>
                <c:pt idx="18712">
                  <c:v>1.9599999999999999E-2</c:v>
                </c:pt>
                <c:pt idx="18713">
                  <c:v>0.22159999999999999</c:v>
                </c:pt>
                <c:pt idx="18714">
                  <c:v>0.16669999999999999</c:v>
                </c:pt>
                <c:pt idx="18715">
                  <c:v>0.16669999999999999</c:v>
                </c:pt>
                <c:pt idx="18716">
                  <c:v>0.16669999999999999</c:v>
                </c:pt>
                <c:pt idx="18717">
                  <c:v>0.16669999999999999</c:v>
                </c:pt>
                <c:pt idx="18718">
                  <c:v>1.1299999999999999E-2</c:v>
                </c:pt>
                <c:pt idx="18719">
                  <c:v>0.16669999999999999</c:v>
                </c:pt>
                <c:pt idx="18720">
                  <c:v>0.16669999999999999</c:v>
                </c:pt>
                <c:pt idx="18721">
                  <c:v>0.49790000000000001</c:v>
                </c:pt>
                <c:pt idx="18722">
                  <c:v>8.2500000000000004E-2</c:v>
                </c:pt>
                <c:pt idx="18723">
                  <c:v>0.16669999999999999</c:v>
                </c:pt>
                <c:pt idx="18724">
                  <c:v>0.1052</c:v>
                </c:pt>
                <c:pt idx="18725">
                  <c:v>0.16669999999999999</c:v>
                </c:pt>
                <c:pt idx="18726">
                  <c:v>0.26390000000000002</c:v>
                </c:pt>
                <c:pt idx="18727">
                  <c:v>2.47E-2</c:v>
                </c:pt>
                <c:pt idx="18728">
                  <c:v>0.1464</c:v>
                </c:pt>
                <c:pt idx="18729">
                  <c:v>7.4200000000000002E-2</c:v>
                </c:pt>
                <c:pt idx="18730">
                  <c:v>9.0700000000000003E-2</c:v>
                </c:pt>
                <c:pt idx="18731">
                  <c:v>0.19589999999999999</c:v>
                </c:pt>
                <c:pt idx="18732">
                  <c:v>0.16669999999999999</c:v>
                </c:pt>
                <c:pt idx="18733">
                  <c:v>6.9099999999999995E-2</c:v>
                </c:pt>
                <c:pt idx="18734">
                  <c:v>4.02E-2</c:v>
                </c:pt>
                <c:pt idx="18735">
                  <c:v>0.1351</c:v>
                </c:pt>
                <c:pt idx="18736">
                  <c:v>9.3799999999999994E-2</c:v>
                </c:pt>
                <c:pt idx="18737">
                  <c:v>0.1072</c:v>
                </c:pt>
                <c:pt idx="18738">
                  <c:v>0.18659999999999999</c:v>
                </c:pt>
                <c:pt idx="18739">
                  <c:v>0.16669999999999999</c:v>
                </c:pt>
                <c:pt idx="18740">
                  <c:v>0.16669999999999999</c:v>
                </c:pt>
                <c:pt idx="18741">
                  <c:v>5.7700000000000001E-2</c:v>
                </c:pt>
                <c:pt idx="18742">
                  <c:v>8.2000000000000007E-3</c:v>
                </c:pt>
                <c:pt idx="18743">
                  <c:v>0.16669999999999999</c:v>
                </c:pt>
                <c:pt idx="18744">
                  <c:v>0.16669999999999999</c:v>
                </c:pt>
                <c:pt idx="18745">
                  <c:v>0.16669999999999999</c:v>
                </c:pt>
                <c:pt idx="18746">
                  <c:v>0.16669999999999999</c:v>
                </c:pt>
                <c:pt idx="18747">
                  <c:v>0.16669999999999999</c:v>
                </c:pt>
                <c:pt idx="18748">
                  <c:v>9.2799999999999994E-2</c:v>
                </c:pt>
                <c:pt idx="18749">
                  <c:v>0.16669999999999999</c:v>
                </c:pt>
                <c:pt idx="18750">
                  <c:v>0.16669999999999999</c:v>
                </c:pt>
                <c:pt idx="18751">
                  <c:v>0.1227</c:v>
                </c:pt>
                <c:pt idx="18752">
                  <c:v>0.20619999999999999</c:v>
                </c:pt>
                <c:pt idx="18753">
                  <c:v>0.16669999999999999</c:v>
                </c:pt>
                <c:pt idx="18754">
                  <c:v>0.16669999999999999</c:v>
                </c:pt>
                <c:pt idx="18755">
                  <c:v>0.17530000000000001</c:v>
                </c:pt>
                <c:pt idx="18756">
                  <c:v>0.16669999999999999</c:v>
                </c:pt>
                <c:pt idx="18757">
                  <c:v>0.16669999999999999</c:v>
                </c:pt>
                <c:pt idx="18758">
                  <c:v>0.16669999999999999</c:v>
                </c:pt>
                <c:pt idx="18759">
                  <c:v>0.16669999999999999</c:v>
                </c:pt>
                <c:pt idx="18760">
                  <c:v>8.2000000000000007E-3</c:v>
                </c:pt>
                <c:pt idx="18761">
                  <c:v>6.1899999999999997E-2</c:v>
                </c:pt>
                <c:pt idx="18762">
                  <c:v>8.0399999999999999E-2</c:v>
                </c:pt>
                <c:pt idx="18763">
                  <c:v>0.16669999999999999</c:v>
                </c:pt>
                <c:pt idx="18764">
                  <c:v>1.6500000000000001E-2</c:v>
                </c:pt>
                <c:pt idx="18765">
                  <c:v>0.16669999999999999</c:v>
                </c:pt>
                <c:pt idx="18766">
                  <c:v>4.7399999999999998E-2</c:v>
                </c:pt>
                <c:pt idx="18767">
                  <c:v>2.3699999999999999E-2</c:v>
                </c:pt>
                <c:pt idx="18768">
                  <c:v>5.8799999999999998E-2</c:v>
                </c:pt>
                <c:pt idx="18769">
                  <c:v>9.2799999999999994E-2</c:v>
                </c:pt>
                <c:pt idx="18770">
                  <c:v>0.16669999999999999</c:v>
                </c:pt>
                <c:pt idx="18771">
                  <c:v>0.16669999999999999</c:v>
                </c:pt>
                <c:pt idx="18772">
                  <c:v>0.16669999999999999</c:v>
                </c:pt>
                <c:pt idx="18773">
                  <c:v>0.16669999999999999</c:v>
                </c:pt>
                <c:pt idx="18774">
                  <c:v>0.16669999999999999</c:v>
                </c:pt>
                <c:pt idx="18775">
                  <c:v>0.16669999999999999</c:v>
                </c:pt>
                <c:pt idx="18776">
                  <c:v>0.16669999999999999</c:v>
                </c:pt>
                <c:pt idx="18777">
                  <c:v>0.16669999999999999</c:v>
                </c:pt>
                <c:pt idx="18778">
                  <c:v>0.16669999999999999</c:v>
                </c:pt>
                <c:pt idx="18779">
                  <c:v>0.16669999999999999</c:v>
                </c:pt>
                <c:pt idx="18780">
                  <c:v>8.2000000000000007E-3</c:v>
                </c:pt>
                <c:pt idx="18781">
                  <c:v>0.16669999999999999</c:v>
                </c:pt>
                <c:pt idx="18782">
                  <c:v>0.16669999999999999</c:v>
                </c:pt>
                <c:pt idx="18783">
                  <c:v>0.10100000000000001</c:v>
                </c:pt>
                <c:pt idx="18784">
                  <c:v>0.1041</c:v>
                </c:pt>
                <c:pt idx="18785">
                  <c:v>0.16669999999999999</c:v>
                </c:pt>
                <c:pt idx="18786">
                  <c:v>0.16669999999999999</c:v>
                </c:pt>
                <c:pt idx="18787">
                  <c:v>0.16669999999999999</c:v>
                </c:pt>
                <c:pt idx="18788">
                  <c:v>0.16669999999999999</c:v>
                </c:pt>
                <c:pt idx="18789">
                  <c:v>0.16669999999999999</c:v>
                </c:pt>
                <c:pt idx="18790">
                  <c:v>0.16669999999999999</c:v>
                </c:pt>
                <c:pt idx="18791">
                  <c:v>0.16669999999999999</c:v>
                </c:pt>
                <c:pt idx="18792">
                  <c:v>0.16669999999999999</c:v>
                </c:pt>
                <c:pt idx="18793">
                  <c:v>0.16669999999999999</c:v>
                </c:pt>
                <c:pt idx="18794">
                  <c:v>0.16669999999999999</c:v>
                </c:pt>
                <c:pt idx="18795">
                  <c:v>0.16669999999999999</c:v>
                </c:pt>
                <c:pt idx="18796">
                  <c:v>8.4500000000000006E-2</c:v>
                </c:pt>
                <c:pt idx="18797">
                  <c:v>0.16669999999999999</c:v>
                </c:pt>
                <c:pt idx="18798">
                  <c:v>0.16669999999999999</c:v>
                </c:pt>
                <c:pt idx="18799">
                  <c:v>0.16669999999999999</c:v>
                </c:pt>
                <c:pt idx="18800">
                  <c:v>5.0500000000000003E-2</c:v>
                </c:pt>
                <c:pt idx="18801">
                  <c:v>0</c:v>
                </c:pt>
                <c:pt idx="18802">
                  <c:v>3.7100000000000001E-2</c:v>
                </c:pt>
                <c:pt idx="18803">
                  <c:v>0.16669999999999999</c:v>
                </c:pt>
                <c:pt idx="18804">
                  <c:v>0.1464</c:v>
                </c:pt>
                <c:pt idx="18805">
                  <c:v>0.16669999999999999</c:v>
                </c:pt>
                <c:pt idx="18806">
                  <c:v>7.6300000000000007E-2</c:v>
                </c:pt>
                <c:pt idx="18807">
                  <c:v>8.5599999999999996E-2</c:v>
                </c:pt>
                <c:pt idx="18808">
                  <c:v>0.16669999999999999</c:v>
                </c:pt>
                <c:pt idx="18809">
                  <c:v>0.16669999999999999</c:v>
                </c:pt>
                <c:pt idx="18810">
                  <c:v>9.2999999999999992E-3</c:v>
                </c:pt>
                <c:pt idx="18811">
                  <c:v>9.4799999999999995E-2</c:v>
                </c:pt>
                <c:pt idx="18812">
                  <c:v>0.13089999999999999</c:v>
                </c:pt>
                <c:pt idx="18813">
                  <c:v>8.2000000000000007E-3</c:v>
                </c:pt>
                <c:pt idx="18814">
                  <c:v>0.16669999999999999</c:v>
                </c:pt>
                <c:pt idx="18815">
                  <c:v>0.16669999999999999</c:v>
                </c:pt>
                <c:pt idx="18816">
                  <c:v>0.16669999999999999</c:v>
                </c:pt>
                <c:pt idx="18817">
                  <c:v>0.16669999999999999</c:v>
                </c:pt>
                <c:pt idx="18818">
                  <c:v>0.16669999999999999</c:v>
                </c:pt>
                <c:pt idx="18819">
                  <c:v>1.24E-2</c:v>
                </c:pt>
                <c:pt idx="18820">
                  <c:v>0.16669999999999999</c:v>
                </c:pt>
                <c:pt idx="18821">
                  <c:v>0.16669999999999999</c:v>
                </c:pt>
                <c:pt idx="18822">
                  <c:v>8.3000000000000004E-2</c:v>
                </c:pt>
                <c:pt idx="18823">
                  <c:v>3.09E-2</c:v>
                </c:pt>
                <c:pt idx="18824">
                  <c:v>0.16669999999999999</c:v>
                </c:pt>
                <c:pt idx="18825">
                  <c:v>0.25979999999999998</c:v>
                </c:pt>
                <c:pt idx="18826">
                  <c:v>0.16669999999999999</c:v>
                </c:pt>
                <c:pt idx="18827">
                  <c:v>0.22270000000000001</c:v>
                </c:pt>
                <c:pt idx="18828">
                  <c:v>0.16669999999999999</c:v>
                </c:pt>
                <c:pt idx="18829">
                  <c:v>7.22E-2</c:v>
                </c:pt>
                <c:pt idx="18830">
                  <c:v>0.26240000000000002</c:v>
                </c:pt>
                <c:pt idx="18831">
                  <c:v>0.16669999999999999</c:v>
                </c:pt>
                <c:pt idx="18832">
                  <c:v>0.16669999999999999</c:v>
                </c:pt>
                <c:pt idx="18833">
                  <c:v>0.54849999999999999</c:v>
                </c:pt>
                <c:pt idx="18834">
                  <c:v>3.09E-2</c:v>
                </c:pt>
                <c:pt idx="18835">
                  <c:v>8.8700000000000001E-2</c:v>
                </c:pt>
                <c:pt idx="18836">
                  <c:v>0.16669999999999999</c:v>
                </c:pt>
                <c:pt idx="18837">
                  <c:v>8.9700000000000002E-2</c:v>
                </c:pt>
                <c:pt idx="18838">
                  <c:v>0.1358</c:v>
                </c:pt>
                <c:pt idx="18839">
                  <c:v>0.16669999999999999</c:v>
                </c:pt>
                <c:pt idx="18840">
                  <c:v>9.1800000000000007E-2</c:v>
                </c:pt>
                <c:pt idx="18841">
                  <c:v>0.16669999999999999</c:v>
                </c:pt>
                <c:pt idx="18842">
                  <c:v>6.08E-2</c:v>
                </c:pt>
                <c:pt idx="18843">
                  <c:v>0.16669999999999999</c:v>
                </c:pt>
                <c:pt idx="18844">
                  <c:v>0.15049999999999999</c:v>
                </c:pt>
                <c:pt idx="18845">
                  <c:v>8.3500000000000005E-2</c:v>
                </c:pt>
                <c:pt idx="18846">
                  <c:v>0.16669999999999999</c:v>
                </c:pt>
                <c:pt idx="18847">
                  <c:v>2.2700000000000001E-2</c:v>
                </c:pt>
                <c:pt idx="18848">
                  <c:v>5.7700000000000001E-2</c:v>
                </c:pt>
                <c:pt idx="18849">
                  <c:v>3.7100000000000001E-2</c:v>
                </c:pt>
                <c:pt idx="18850">
                  <c:v>9.69E-2</c:v>
                </c:pt>
                <c:pt idx="18851">
                  <c:v>0.16669999999999999</c:v>
                </c:pt>
                <c:pt idx="18852">
                  <c:v>0.16669999999999999</c:v>
                </c:pt>
                <c:pt idx="18853">
                  <c:v>7.8399999999999997E-2</c:v>
                </c:pt>
                <c:pt idx="18854">
                  <c:v>0.16669999999999999</c:v>
                </c:pt>
                <c:pt idx="18855">
                  <c:v>0.16669999999999999</c:v>
                </c:pt>
                <c:pt idx="18856">
                  <c:v>0.1237</c:v>
                </c:pt>
                <c:pt idx="18857">
                  <c:v>0.16669999999999999</c:v>
                </c:pt>
                <c:pt idx="18858">
                  <c:v>8.2500000000000004E-2</c:v>
                </c:pt>
                <c:pt idx="18859">
                  <c:v>8.2500000000000004E-2</c:v>
                </c:pt>
                <c:pt idx="18860">
                  <c:v>0.16669999999999999</c:v>
                </c:pt>
                <c:pt idx="18861">
                  <c:v>2.7799999999999998E-2</c:v>
                </c:pt>
                <c:pt idx="18862">
                  <c:v>7.5300000000000006E-2</c:v>
                </c:pt>
                <c:pt idx="18863">
                  <c:v>8.2500000000000004E-2</c:v>
                </c:pt>
                <c:pt idx="18864">
                  <c:v>5.67E-2</c:v>
                </c:pt>
                <c:pt idx="18865">
                  <c:v>0.16669999999999999</c:v>
                </c:pt>
                <c:pt idx="18866">
                  <c:v>0.16669999999999999</c:v>
                </c:pt>
                <c:pt idx="18867">
                  <c:v>0.16669999999999999</c:v>
                </c:pt>
                <c:pt idx="18868">
                  <c:v>0.16669999999999999</c:v>
                </c:pt>
                <c:pt idx="18869">
                  <c:v>0.16669999999999999</c:v>
                </c:pt>
                <c:pt idx="18870">
                  <c:v>0.16669999999999999</c:v>
                </c:pt>
                <c:pt idx="18871">
                  <c:v>3.61E-2</c:v>
                </c:pt>
                <c:pt idx="18872">
                  <c:v>0.37319999999999998</c:v>
                </c:pt>
                <c:pt idx="18873">
                  <c:v>0.16669999999999999</c:v>
                </c:pt>
                <c:pt idx="18874">
                  <c:v>0.16669999999999999</c:v>
                </c:pt>
                <c:pt idx="18875">
                  <c:v>0.14849999999999999</c:v>
                </c:pt>
                <c:pt idx="18876">
                  <c:v>0.16669999999999999</c:v>
                </c:pt>
                <c:pt idx="18877">
                  <c:v>2.2700000000000001E-2</c:v>
                </c:pt>
                <c:pt idx="18878">
                  <c:v>9.2799999999999994E-2</c:v>
                </c:pt>
                <c:pt idx="18879">
                  <c:v>8.2000000000000007E-3</c:v>
                </c:pt>
                <c:pt idx="18880">
                  <c:v>4.1000000000000003E-3</c:v>
                </c:pt>
                <c:pt idx="18881">
                  <c:v>0.16669999999999999</c:v>
                </c:pt>
                <c:pt idx="18882">
                  <c:v>0.16669999999999999</c:v>
                </c:pt>
                <c:pt idx="18883">
                  <c:v>0.16669999999999999</c:v>
                </c:pt>
                <c:pt idx="18884">
                  <c:v>0.13300000000000001</c:v>
                </c:pt>
                <c:pt idx="18885">
                  <c:v>4.7399999999999998E-2</c:v>
                </c:pt>
                <c:pt idx="18886">
                  <c:v>0.16669999999999999</c:v>
                </c:pt>
                <c:pt idx="18887">
                  <c:v>0.1227</c:v>
                </c:pt>
                <c:pt idx="18888">
                  <c:v>8.2500000000000004E-2</c:v>
                </c:pt>
                <c:pt idx="18889">
                  <c:v>0.108</c:v>
                </c:pt>
                <c:pt idx="18890">
                  <c:v>0.16669999999999999</c:v>
                </c:pt>
                <c:pt idx="18891">
                  <c:v>6.2899999999999998E-2</c:v>
                </c:pt>
                <c:pt idx="18892">
                  <c:v>3.2000000000000001E-2</c:v>
                </c:pt>
                <c:pt idx="18893">
                  <c:v>0.16669999999999999</c:v>
                </c:pt>
                <c:pt idx="18894">
                  <c:v>0.16669999999999999</c:v>
                </c:pt>
                <c:pt idx="18895">
                  <c:v>6.1899999999999997E-2</c:v>
                </c:pt>
                <c:pt idx="18896">
                  <c:v>0.16669999999999999</c:v>
                </c:pt>
                <c:pt idx="18897">
                  <c:v>8.2500000000000004E-2</c:v>
                </c:pt>
                <c:pt idx="18898">
                  <c:v>0.16669999999999999</c:v>
                </c:pt>
                <c:pt idx="18899">
                  <c:v>0.16669999999999999</c:v>
                </c:pt>
                <c:pt idx="18900">
                  <c:v>0.16669999999999999</c:v>
                </c:pt>
                <c:pt idx="18901">
                  <c:v>0.1206</c:v>
                </c:pt>
                <c:pt idx="18902">
                  <c:v>0.2515</c:v>
                </c:pt>
                <c:pt idx="18903">
                  <c:v>0.16669999999999999</c:v>
                </c:pt>
                <c:pt idx="18904">
                  <c:v>0.16669999999999999</c:v>
                </c:pt>
                <c:pt idx="18905">
                  <c:v>1.03E-2</c:v>
                </c:pt>
                <c:pt idx="18906">
                  <c:v>6.1899999999999997E-2</c:v>
                </c:pt>
                <c:pt idx="18907">
                  <c:v>1.7500000000000002E-2</c:v>
                </c:pt>
                <c:pt idx="18908">
                  <c:v>0.14430000000000001</c:v>
                </c:pt>
                <c:pt idx="18909">
                  <c:v>0.16669999999999999</c:v>
                </c:pt>
                <c:pt idx="18910">
                  <c:v>0</c:v>
                </c:pt>
                <c:pt idx="18911">
                  <c:v>0.16669999999999999</c:v>
                </c:pt>
                <c:pt idx="18912">
                  <c:v>0.1</c:v>
                </c:pt>
                <c:pt idx="18913">
                  <c:v>0.16669999999999999</c:v>
                </c:pt>
                <c:pt idx="18914">
                  <c:v>0.16669999999999999</c:v>
                </c:pt>
                <c:pt idx="18915">
                  <c:v>0.1113</c:v>
                </c:pt>
                <c:pt idx="18916">
                  <c:v>7.1099999999999997E-2</c:v>
                </c:pt>
                <c:pt idx="18917">
                  <c:v>0.26800000000000002</c:v>
                </c:pt>
                <c:pt idx="18918">
                  <c:v>0.16669999999999999</c:v>
                </c:pt>
                <c:pt idx="18919">
                  <c:v>4.4299999999999999E-2</c:v>
                </c:pt>
                <c:pt idx="18920">
                  <c:v>0.14019999999999999</c:v>
                </c:pt>
                <c:pt idx="18921">
                  <c:v>0.16669999999999999</c:v>
                </c:pt>
                <c:pt idx="18922">
                  <c:v>6.1899999999999997E-2</c:v>
                </c:pt>
                <c:pt idx="18923">
                  <c:v>0.16669999999999999</c:v>
                </c:pt>
                <c:pt idx="18924">
                  <c:v>7.2700000000000001E-2</c:v>
                </c:pt>
                <c:pt idx="18925">
                  <c:v>0.16669999999999999</c:v>
                </c:pt>
                <c:pt idx="18926">
                  <c:v>0.16669999999999999</c:v>
                </c:pt>
                <c:pt idx="18927">
                  <c:v>0.16669999999999999</c:v>
                </c:pt>
                <c:pt idx="18928">
                  <c:v>0.16669999999999999</c:v>
                </c:pt>
                <c:pt idx="18929">
                  <c:v>7.4200000000000002E-2</c:v>
                </c:pt>
                <c:pt idx="18930">
                  <c:v>7.1999999999999998E-3</c:v>
                </c:pt>
                <c:pt idx="18931">
                  <c:v>0.16669999999999999</c:v>
                </c:pt>
                <c:pt idx="18932">
                  <c:v>0.2467</c:v>
                </c:pt>
                <c:pt idx="18933">
                  <c:v>0.1835</c:v>
                </c:pt>
                <c:pt idx="18934">
                  <c:v>0.16669999999999999</c:v>
                </c:pt>
                <c:pt idx="18935">
                  <c:v>0.2722</c:v>
                </c:pt>
                <c:pt idx="18936">
                  <c:v>4.9500000000000002E-2</c:v>
                </c:pt>
                <c:pt idx="18937">
                  <c:v>0.49180000000000001</c:v>
                </c:pt>
                <c:pt idx="18938">
                  <c:v>0.22159999999999999</c:v>
                </c:pt>
                <c:pt idx="18939">
                  <c:v>7.9399999999999998E-2</c:v>
                </c:pt>
                <c:pt idx="18940">
                  <c:v>0.16669999999999999</c:v>
                </c:pt>
                <c:pt idx="18941">
                  <c:v>0.16669999999999999</c:v>
                </c:pt>
                <c:pt idx="18942">
                  <c:v>7.4200000000000002E-2</c:v>
                </c:pt>
                <c:pt idx="18943">
                  <c:v>0.16669999999999999</c:v>
                </c:pt>
                <c:pt idx="18944">
                  <c:v>4.6399999999999997E-2</c:v>
                </c:pt>
                <c:pt idx="18945">
                  <c:v>0.1237</c:v>
                </c:pt>
                <c:pt idx="18946">
                  <c:v>6.1899999999999997E-2</c:v>
                </c:pt>
                <c:pt idx="18947">
                  <c:v>0.16669999999999999</c:v>
                </c:pt>
                <c:pt idx="18948">
                  <c:v>0.16669999999999999</c:v>
                </c:pt>
                <c:pt idx="18949">
                  <c:v>0.16669999999999999</c:v>
                </c:pt>
                <c:pt idx="18950">
                  <c:v>0.16669999999999999</c:v>
                </c:pt>
                <c:pt idx="18951">
                  <c:v>0.28560000000000002</c:v>
                </c:pt>
                <c:pt idx="18952">
                  <c:v>0.10100000000000001</c:v>
                </c:pt>
                <c:pt idx="18953">
                  <c:v>0.16669999999999999</c:v>
                </c:pt>
                <c:pt idx="18954">
                  <c:v>2.3699999999999999E-2</c:v>
                </c:pt>
                <c:pt idx="18955">
                  <c:v>0.16669999999999999</c:v>
                </c:pt>
                <c:pt idx="18956">
                  <c:v>7.3200000000000001E-2</c:v>
                </c:pt>
                <c:pt idx="18957">
                  <c:v>0.16669999999999999</c:v>
                </c:pt>
                <c:pt idx="18958">
                  <c:v>0.16669999999999999</c:v>
                </c:pt>
                <c:pt idx="18959">
                  <c:v>0.16669999999999999</c:v>
                </c:pt>
                <c:pt idx="18960">
                  <c:v>0.16669999999999999</c:v>
                </c:pt>
                <c:pt idx="18961">
                  <c:v>9.0200000000000002E-2</c:v>
                </c:pt>
                <c:pt idx="18962">
                  <c:v>0.4103</c:v>
                </c:pt>
                <c:pt idx="18963">
                  <c:v>0.16669999999999999</c:v>
                </c:pt>
                <c:pt idx="18964">
                  <c:v>0.16669999999999999</c:v>
                </c:pt>
                <c:pt idx="18965">
                  <c:v>4.8500000000000001E-2</c:v>
                </c:pt>
                <c:pt idx="18966">
                  <c:v>7.22E-2</c:v>
                </c:pt>
                <c:pt idx="18967">
                  <c:v>0.16669999999999999</c:v>
                </c:pt>
                <c:pt idx="18968">
                  <c:v>0.16389999999999999</c:v>
                </c:pt>
                <c:pt idx="18969">
                  <c:v>0.16669999999999999</c:v>
                </c:pt>
                <c:pt idx="18970">
                  <c:v>0.39479999999999998</c:v>
                </c:pt>
                <c:pt idx="18971">
                  <c:v>0.16669999999999999</c:v>
                </c:pt>
                <c:pt idx="18972">
                  <c:v>2.0999999999999999E-3</c:v>
                </c:pt>
                <c:pt idx="18973">
                  <c:v>0.16669999999999999</c:v>
                </c:pt>
                <c:pt idx="18974">
                  <c:v>6.1899999999999997E-2</c:v>
                </c:pt>
                <c:pt idx="18975">
                  <c:v>0.16669999999999999</c:v>
                </c:pt>
                <c:pt idx="18976">
                  <c:v>0.16669999999999999</c:v>
                </c:pt>
                <c:pt idx="18977">
                  <c:v>0.16669999999999999</c:v>
                </c:pt>
                <c:pt idx="18978">
                  <c:v>0.16669999999999999</c:v>
                </c:pt>
                <c:pt idx="18979">
                  <c:v>0.16669999999999999</c:v>
                </c:pt>
                <c:pt idx="18980">
                  <c:v>0.16489999999999999</c:v>
                </c:pt>
                <c:pt idx="18981">
                  <c:v>0.16669999999999999</c:v>
                </c:pt>
                <c:pt idx="18982">
                  <c:v>4.5400000000000003E-2</c:v>
                </c:pt>
                <c:pt idx="18983">
                  <c:v>0.16669999999999999</c:v>
                </c:pt>
                <c:pt idx="18984">
                  <c:v>1.6500000000000001E-2</c:v>
                </c:pt>
                <c:pt idx="18985">
                  <c:v>0.16669999999999999</c:v>
                </c:pt>
                <c:pt idx="18986">
                  <c:v>0.16669999999999999</c:v>
                </c:pt>
                <c:pt idx="18987">
                  <c:v>0.16669999999999999</c:v>
                </c:pt>
                <c:pt idx="18988">
                  <c:v>0.16669999999999999</c:v>
                </c:pt>
                <c:pt idx="18989">
                  <c:v>6.4899999999999999E-2</c:v>
                </c:pt>
                <c:pt idx="18990">
                  <c:v>0.12839999999999999</c:v>
                </c:pt>
                <c:pt idx="18991">
                  <c:v>2.47E-2</c:v>
                </c:pt>
                <c:pt idx="18992">
                  <c:v>1.6500000000000001E-2</c:v>
                </c:pt>
                <c:pt idx="18993">
                  <c:v>0.16669999999999999</c:v>
                </c:pt>
                <c:pt idx="18994">
                  <c:v>3.9199999999999999E-2</c:v>
                </c:pt>
                <c:pt idx="18995">
                  <c:v>1.6500000000000001E-2</c:v>
                </c:pt>
                <c:pt idx="18996">
                  <c:v>0.16669999999999999</c:v>
                </c:pt>
                <c:pt idx="18997">
                  <c:v>0.16669999999999999</c:v>
                </c:pt>
                <c:pt idx="18998">
                  <c:v>0.16669999999999999</c:v>
                </c:pt>
                <c:pt idx="18999">
                  <c:v>2.47E-2</c:v>
                </c:pt>
                <c:pt idx="19000">
                  <c:v>0.16669999999999999</c:v>
                </c:pt>
                <c:pt idx="19001">
                  <c:v>1.6500000000000001E-2</c:v>
                </c:pt>
                <c:pt idx="19002">
                  <c:v>0.16669999999999999</c:v>
                </c:pt>
                <c:pt idx="19003">
                  <c:v>8.2500000000000004E-2</c:v>
                </c:pt>
                <c:pt idx="19004">
                  <c:v>6.1899999999999997E-2</c:v>
                </c:pt>
                <c:pt idx="19005">
                  <c:v>0.16669999999999999</c:v>
                </c:pt>
                <c:pt idx="19006">
                  <c:v>6.7000000000000004E-2</c:v>
                </c:pt>
                <c:pt idx="19007">
                  <c:v>0.16669999999999999</c:v>
                </c:pt>
                <c:pt idx="19008">
                  <c:v>0.16669999999999999</c:v>
                </c:pt>
                <c:pt idx="19009">
                  <c:v>0.16669999999999999</c:v>
                </c:pt>
                <c:pt idx="19010">
                  <c:v>0.2041</c:v>
                </c:pt>
                <c:pt idx="19011">
                  <c:v>0.1021</c:v>
                </c:pt>
                <c:pt idx="19012">
                  <c:v>0.16669999999999999</c:v>
                </c:pt>
                <c:pt idx="19013">
                  <c:v>0.16189999999999999</c:v>
                </c:pt>
                <c:pt idx="19014">
                  <c:v>0.16669999999999999</c:v>
                </c:pt>
                <c:pt idx="19015">
                  <c:v>7.22E-2</c:v>
                </c:pt>
                <c:pt idx="19016">
                  <c:v>0.16669999999999999</c:v>
                </c:pt>
                <c:pt idx="19017">
                  <c:v>6.3899999999999998E-2</c:v>
                </c:pt>
                <c:pt idx="19018">
                  <c:v>0.16669999999999999</c:v>
                </c:pt>
                <c:pt idx="19019">
                  <c:v>7.4200000000000002E-2</c:v>
                </c:pt>
                <c:pt idx="19020">
                  <c:v>0.16669999999999999</c:v>
                </c:pt>
                <c:pt idx="19021">
                  <c:v>3.3500000000000002E-2</c:v>
                </c:pt>
                <c:pt idx="19022">
                  <c:v>0.2732</c:v>
                </c:pt>
                <c:pt idx="19023">
                  <c:v>0.16669999999999999</c:v>
                </c:pt>
                <c:pt idx="19024">
                  <c:v>0.16669999999999999</c:v>
                </c:pt>
                <c:pt idx="19025">
                  <c:v>0.16669999999999999</c:v>
                </c:pt>
                <c:pt idx="19026">
                  <c:v>0.22159999999999999</c:v>
                </c:pt>
                <c:pt idx="19027">
                  <c:v>0.16669999999999999</c:v>
                </c:pt>
                <c:pt idx="19028">
                  <c:v>0.16669999999999999</c:v>
                </c:pt>
                <c:pt idx="19029">
                  <c:v>0.16669999999999999</c:v>
                </c:pt>
                <c:pt idx="19030">
                  <c:v>0.1113</c:v>
                </c:pt>
                <c:pt idx="19031">
                  <c:v>0.16669999999999999</c:v>
                </c:pt>
                <c:pt idx="19032">
                  <c:v>0.16669999999999999</c:v>
                </c:pt>
                <c:pt idx="19033">
                  <c:v>0.1031</c:v>
                </c:pt>
                <c:pt idx="19034">
                  <c:v>0.15570000000000001</c:v>
                </c:pt>
                <c:pt idx="19035">
                  <c:v>0.16669999999999999</c:v>
                </c:pt>
                <c:pt idx="19036">
                  <c:v>8.2500000000000004E-2</c:v>
                </c:pt>
                <c:pt idx="19037">
                  <c:v>0.16669999999999999</c:v>
                </c:pt>
                <c:pt idx="19038">
                  <c:v>0.35149999999999998</c:v>
                </c:pt>
                <c:pt idx="19039">
                  <c:v>0.16669999999999999</c:v>
                </c:pt>
                <c:pt idx="19040">
                  <c:v>8.2500000000000004E-2</c:v>
                </c:pt>
                <c:pt idx="19041">
                  <c:v>8.2500000000000004E-2</c:v>
                </c:pt>
                <c:pt idx="19042">
                  <c:v>5.3600000000000002E-2</c:v>
                </c:pt>
                <c:pt idx="19043">
                  <c:v>0.16669999999999999</c:v>
                </c:pt>
                <c:pt idx="19044">
                  <c:v>3.61E-2</c:v>
                </c:pt>
                <c:pt idx="19045">
                  <c:v>0.16669999999999999</c:v>
                </c:pt>
                <c:pt idx="19046">
                  <c:v>0.16669999999999999</c:v>
                </c:pt>
                <c:pt idx="19047">
                  <c:v>0.16669999999999999</c:v>
                </c:pt>
                <c:pt idx="19048">
                  <c:v>8.3500000000000005E-2</c:v>
                </c:pt>
                <c:pt idx="19049">
                  <c:v>0.1454</c:v>
                </c:pt>
                <c:pt idx="19050">
                  <c:v>9.2799999999999994E-2</c:v>
                </c:pt>
                <c:pt idx="19051">
                  <c:v>0.16669999999999999</c:v>
                </c:pt>
                <c:pt idx="19052">
                  <c:v>9.2799999999999994E-2</c:v>
                </c:pt>
                <c:pt idx="19053">
                  <c:v>0.1237</c:v>
                </c:pt>
                <c:pt idx="19054">
                  <c:v>0.1237</c:v>
                </c:pt>
                <c:pt idx="19055">
                  <c:v>0.16669999999999999</c:v>
                </c:pt>
                <c:pt idx="19056">
                  <c:v>0.16669999999999999</c:v>
                </c:pt>
                <c:pt idx="19057">
                  <c:v>0.1222</c:v>
                </c:pt>
                <c:pt idx="19058">
                  <c:v>0.16669999999999999</c:v>
                </c:pt>
                <c:pt idx="19059">
                  <c:v>0.16669999999999999</c:v>
                </c:pt>
                <c:pt idx="19060">
                  <c:v>0.16669999999999999</c:v>
                </c:pt>
                <c:pt idx="19061">
                  <c:v>0.16669999999999999</c:v>
                </c:pt>
                <c:pt idx="19062">
                  <c:v>0.1031</c:v>
                </c:pt>
                <c:pt idx="19063">
                  <c:v>0.1031</c:v>
                </c:pt>
                <c:pt idx="19064">
                  <c:v>0.16669999999999999</c:v>
                </c:pt>
                <c:pt idx="19065">
                  <c:v>9.2799999999999994E-2</c:v>
                </c:pt>
                <c:pt idx="19066">
                  <c:v>0.19789999999999999</c:v>
                </c:pt>
                <c:pt idx="19067">
                  <c:v>6.8000000000000005E-2</c:v>
                </c:pt>
                <c:pt idx="19068">
                  <c:v>0.16669999999999999</c:v>
                </c:pt>
                <c:pt idx="19069">
                  <c:v>0.16669999999999999</c:v>
                </c:pt>
                <c:pt idx="19070">
                  <c:v>0.12939999999999999</c:v>
                </c:pt>
                <c:pt idx="19071">
                  <c:v>6.1899999999999997E-2</c:v>
                </c:pt>
                <c:pt idx="19072">
                  <c:v>0.1144</c:v>
                </c:pt>
                <c:pt idx="19073">
                  <c:v>9.0399999999999994E-2</c:v>
                </c:pt>
                <c:pt idx="19074">
                  <c:v>0.16669999999999999</c:v>
                </c:pt>
                <c:pt idx="19075">
                  <c:v>0.1196</c:v>
                </c:pt>
                <c:pt idx="19076">
                  <c:v>0.16669999999999999</c:v>
                </c:pt>
                <c:pt idx="19077">
                  <c:v>0.16489999999999999</c:v>
                </c:pt>
                <c:pt idx="19078">
                  <c:v>0.16669999999999999</c:v>
                </c:pt>
                <c:pt idx="19079">
                  <c:v>0.16669999999999999</c:v>
                </c:pt>
                <c:pt idx="19080">
                  <c:v>9.2799999999999994E-2</c:v>
                </c:pt>
                <c:pt idx="19081">
                  <c:v>0.25569999999999998</c:v>
                </c:pt>
                <c:pt idx="19082">
                  <c:v>0.16669999999999999</c:v>
                </c:pt>
                <c:pt idx="19083">
                  <c:v>0.16669999999999999</c:v>
                </c:pt>
                <c:pt idx="19084">
                  <c:v>0.16669999999999999</c:v>
                </c:pt>
                <c:pt idx="19085">
                  <c:v>0.1227</c:v>
                </c:pt>
                <c:pt idx="19086">
                  <c:v>0.21440000000000001</c:v>
                </c:pt>
                <c:pt idx="19087">
                  <c:v>6.1899999999999997E-2</c:v>
                </c:pt>
                <c:pt idx="19088">
                  <c:v>0.16669999999999999</c:v>
                </c:pt>
                <c:pt idx="19089">
                  <c:v>0.16669999999999999</c:v>
                </c:pt>
                <c:pt idx="19090">
                  <c:v>0.16669999999999999</c:v>
                </c:pt>
                <c:pt idx="19091">
                  <c:v>0.2918</c:v>
                </c:pt>
                <c:pt idx="19092">
                  <c:v>8.2500000000000004E-2</c:v>
                </c:pt>
                <c:pt idx="19093">
                  <c:v>9.2799999999999994E-2</c:v>
                </c:pt>
                <c:pt idx="19094">
                  <c:v>0.16669999999999999</c:v>
                </c:pt>
                <c:pt idx="19095">
                  <c:v>9.2799999999999994E-2</c:v>
                </c:pt>
                <c:pt idx="19096">
                  <c:v>0.16669999999999999</c:v>
                </c:pt>
                <c:pt idx="19097">
                  <c:v>0.1474</c:v>
                </c:pt>
                <c:pt idx="19098">
                  <c:v>0.22270000000000001</c:v>
                </c:pt>
                <c:pt idx="19099">
                  <c:v>0.16669999999999999</c:v>
                </c:pt>
                <c:pt idx="19100">
                  <c:v>0.1237</c:v>
                </c:pt>
                <c:pt idx="19101">
                  <c:v>8.2000000000000007E-3</c:v>
                </c:pt>
                <c:pt idx="19102">
                  <c:v>0.16669999999999999</c:v>
                </c:pt>
                <c:pt idx="19103">
                  <c:v>7.22E-2</c:v>
                </c:pt>
                <c:pt idx="19104">
                  <c:v>0.16669999999999999</c:v>
                </c:pt>
                <c:pt idx="19105">
                  <c:v>8.2500000000000004E-2</c:v>
                </c:pt>
                <c:pt idx="19106">
                  <c:v>0.16669999999999999</c:v>
                </c:pt>
                <c:pt idx="19107">
                  <c:v>0.16669999999999999</c:v>
                </c:pt>
                <c:pt idx="19108">
                  <c:v>0.19789999999999999</c:v>
                </c:pt>
                <c:pt idx="19109">
                  <c:v>0.16669999999999999</c:v>
                </c:pt>
                <c:pt idx="19110">
                  <c:v>1.44E-2</c:v>
                </c:pt>
                <c:pt idx="19111">
                  <c:v>0.32679999999999998</c:v>
                </c:pt>
                <c:pt idx="19112">
                  <c:v>6.6000000000000003E-2</c:v>
                </c:pt>
                <c:pt idx="19113">
                  <c:v>0.16669999999999999</c:v>
                </c:pt>
                <c:pt idx="19114">
                  <c:v>0.16669999999999999</c:v>
                </c:pt>
                <c:pt idx="19115">
                  <c:v>9.2999999999999992E-3</c:v>
                </c:pt>
                <c:pt idx="19116">
                  <c:v>2.47E-2</c:v>
                </c:pt>
                <c:pt idx="19117">
                  <c:v>0.16669999999999999</c:v>
                </c:pt>
                <c:pt idx="19118">
                  <c:v>0.2515</c:v>
                </c:pt>
                <c:pt idx="19119">
                  <c:v>0.16669999999999999</c:v>
                </c:pt>
                <c:pt idx="19120">
                  <c:v>0.39069999999999999</c:v>
                </c:pt>
                <c:pt idx="19121">
                  <c:v>7.1099999999999997E-2</c:v>
                </c:pt>
                <c:pt idx="19122">
                  <c:v>0.16669999999999999</c:v>
                </c:pt>
                <c:pt idx="19123">
                  <c:v>0.16669999999999999</c:v>
                </c:pt>
                <c:pt idx="19124">
                  <c:v>7.22E-2</c:v>
                </c:pt>
                <c:pt idx="19125">
                  <c:v>0.1031</c:v>
                </c:pt>
                <c:pt idx="19126">
                  <c:v>0.26190000000000002</c:v>
                </c:pt>
                <c:pt idx="19127">
                  <c:v>0.16669999999999999</c:v>
                </c:pt>
                <c:pt idx="19128">
                  <c:v>0.16669999999999999</c:v>
                </c:pt>
                <c:pt idx="19129">
                  <c:v>4.1000000000000003E-3</c:v>
                </c:pt>
                <c:pt idx="19130">
                  <c:v>0.16669999999999999</c:v>
                </c:pt>
                <c:pt idx="19131">
                  <c:v>0.14849999999999999</c:v>
                </c:pt>
                <c:pt idx="19132">
                  <c:v>0.16669999999999999</c:v>
                </c:pt>
                <c:pt idx="19133">
                  <c:v>0.16669999999999999</c:v>
                </c:pt>
                <c:pt idx="19134">
                  <c:v>0.16669999999999999</c:v>
                </c:pt>
                <c:pt idx="19135">
                  <c:v>0.16669999999999999</c:v>
                </c:pt>
                <c:pt idx="19136">
                  <c:v>0.16669999999999999</c:v>
                </c:pt>
                <c:pt idx="19137">
                  <c:v>9.2799999999999994E-2</c:v>
                </c:pt>
                <c:pt idx="19138">
                  <c:v>0.16669999999999999</c:v>
                </c:pt>
                <c:pt idx="19139">
                  <c:v>6.8000000000000005E-2</c:v>
                </c:pt>
                <c:pt idx="19140">
                  <c:v>0.16669999999999999</c:v>
                </c:pt>
                <c:pt idx="19141">
                  <c:v>0.16669999999999999</c:v>
                </c:pt>
                <c:pt idx="19142">
                  <c:v>0.16669999999999999</c:v>
                </c:pt>
                <c:pt idx="19143">
                  <c:v>0.14849999999999999</c:v>
                </c:pt>
                <c:pt idx="19144">
                  <c:v>0.16669999999999999</c:v>
                </c:pt>
                <c:pt idx="19145">
                  <c:v>7.7299999999999994E-2</c:v>
                </c:pt>
                <c:pt idx="19146">
                  <c:v>0.29430000000000001</c:v>
                </c:pt>
                <c:pt idx="19147">
                  <c:v>9.69E-2</c:v>
                </c:pt>
                <c:pt idx="19148">
                  <c:v>0.4093</c:v>
                </c:pt>
                <c:pt idx="19149">
                  <c:v>8.0399999999999999E-2</c:v>
                </c:pt>
                <c:pt idx="19150">
                  <c:v>0.16669999999999999</c:v>
                </c:pt>
                <c:pt idx="19151">
                  <c:v>0.16669999999999999</c:v>
                </c:pt>
                <c:pt idx="19152">
                  <c:v>9.2799999999999994E-2</c:v>
                </c:pt>
                <c:pt idx="19153">
                  <c:v>0.16669999999999999</c:v>
                </c:pt>
                <c:pt idx="19154">
                  <c:v>4.1000000000000003E-3</c:v>
                </c:pt>
                <c:pt idx="19155">
                  <c:v>0.16669999999999999</c:v>
                </c:pt>
                <c:pt idx="19156">
                  <c:v>0.16669999999999999</c:v>
                </c:pt>
                <c:pt idx="19157">
                  <c:v>0.16669999999999999</c:v>
                </c:pt>
                <c:pt idx="19158">
                  <c:v>6.1899999999999997E-2</c:v>
                </c:pt>
                <c:pt idx="19159">
                  <c:v>0.16669999999999999</c:v>
                </c:pt>
                <c:pt idx="19160">
                  <c:v>0.16669999999999999</c:v>
                </c:pt>
                <c:pt idx="19161">
                  <c:v>0.1237</c:v>
                </c:pt>
                <c:pt idx="19162">
                  <c:v>0.1227</c:v>
                </c:pt>
                <c:pt idx="19163">
                  <c:v>0.13400000000000001</c:v>
                </c:pt>
                <c:pt idx="19164">
                  <c:v>1.55E-2</c:v>
                </c:pt>
                <c:pt idx="19165">
                  <c:v>6.1999999999999998E-3</c:v>
                </c:pt>
                <c:pt idx="19166">
                  <c:v>0.1237</c:v>
                </c:pt>
                <c:pt idx="19167">
                  <c:v>0.16669999999999999</c:v>
                </c:pt>
                <c:pt idx="19168">
                  <c:v>2.2700000000000001E-2</c:v>
                </c:pt>
                <c:pt idx="19169">
                  <c:v>7.1099999999999997E-2</c:v>
                </c:pt>
                <c:pt idx="19170">
                  <c:v>9.2799999999999994E-2</c:v>
                </c:pt>
                <c:pt idx="19171">
                  <c:v>0.16669999999999999</c:v>
                </c:pt>
                <c:pt idx="19172">
                  <c:v>0.16669999999999999</c:v>
                </c:pt>
                <c:pt idx="19173">
                  <c:v>6.1899999999999997E-2</c:v>
                </c:pt>
                <c:pt idx="19174">
                  <c:v>4.6399999999999997E-2</c:v>
                </c:pt>
                <c:pt idx="19175">
                  <c:v>0.1835</c:v>
                </c:pt>
                <c:pt idx="19176">
                  <c:v>2.58E-2</c:v>
                </c:pt>
                <c:pt idx="19177">
                  <c:v>0.16669999999999999</c:v>
                </c:pt>
                <c:pt idx="19178">
                  <c:v>0.16669999999999999</c:v>
                </c:pt>
                <c:pt idx="19179">
                  <c:v>0.2742</c:v>
                </c:pt>
                <c:pt idx="19180">
                  <c:v>3.3000000000000002E-2</c:v>
                </c:pt>
                <c:pt idx="19181">
                  <c:v>0.1206</c:v>
                </c:pt>
                <c:pt idx="19182">
                  <c:v>0.16669999999999999</c:v>
                </c:pt>
                <c:pt idx="19183">
                  <c:v>8.2500000000000004E-2</c:v>
                </c:pt>
                <c:pt idx="19184">
                  <c:v>0.16669999999999999</c:v>
                </c:pt>
                <c:pt idx="19185">
                  <c:v>0.1237</c:v>
                </c:pt>
                <c:pt idx="19186">
                  <c:v>0.16669999999999999</c:v>
                </c:pt>
                <c:pt idx="19187">
                  <c:v>3.7100000000000001E-2</c:v>
                </c:pt>
                <c:pt idx="19188">
                  <c:v>0.15049999999999999</c:v>
                </c:pt>
                <c:pt idx="19189">
                  <c:v>0.51339999999999997</c:v>
                </c:pt>
                <c:pt idx="19190">
                  <c:v>0.16669999999999999</c:v>
                </c:pt>
                <c:pt idx="19191">
                  <c:v>0.2412</c:v>
                </c:pt>
                <c:pt idx="19192">
                  <c:v>4.4299999999999999E-2</c:v>
                </c:pt>
                <c:pt idx="19193">
                  <c:v>4.1000000000000003E-3</c:v>
                </c:pt>
                <c:pt idx="19194">
                  <c:v>5.8799999999999998E-2</c:v>
                </c:pt>
                <c:pt idx="19195">
                  <c:v>2.47E-2</c:v>
                </c:pt>
                <c:pt idx="19196">
                  <c:v>0.16669999999999999</c:v>
                </c:pt>
                <c:pt idx="19197">
                  <c:v>0.16669999999999999</c:v>
                </c:pt>
                <c:pt idx="19198">
                  <c:v>2.0999999999999999E-3</c:v>
                </c:pt>
                <c:pt idx="19199">
                  <c:v>0.16669999999999999</c:v>
                </c:pt>
                <c:pt idx="19200">
                  <c:v>0.16669999999999999</c:v>
                </c:pt>
                <c:pt idx="19201">
                  <c:v>7.4200000000000002E-2</c:v>
                </c:pt>
                <c:pt idx="19202">
                  <c:v>1.6500000000000001E-2</c:v>
                </c:pt>
                <c:pt idx="19203">
                  <c:v>0.20930000000000001</c:v>
                </c:pt>
                <c:pt idx="19204">
                  <c:v>0.50719999999999998</c:v>
                </c:pt>
                <c:pt idx="19205">
                  <c:v>0.16669999999999999</c:v>
                </c:pt>
                <c:pt idx="19206">
                  <c:v>8.2500000000000004E-2</c:v>
                </c:pt>
                <c:pt idx="19207">
                  <c:v>0.16669999999999999</c:v>
                </c:pt>
                <c:pt idx="19208">
                  <c:v>0.16669999999999999</c:v>
                </c:pt>
                <c:pt idx="19209">
                  <c:v>0.16669999999999999</c:v>
                </c:pt>
                <c:pt idx="19210">
                  <c:v>0.2969</c:v>
                </c:pt>
                <c:pt idx="19211">
                  <c:v>0.16669999999999999</c:v>
                </c:pt>
                <c:pt idx="19212">
                  <c:v>7.6300000000000007E-2</c:v>
                </c:pt>
                <c:pt idx="19213">
                  <c:v>1.2699999999999999E-2</c:v>
                </c:pt>
                <c:pt idx="19214">
                  <c:v>0.1041</c:v>
                </c:pt>
                <c:pt idx="19215">
                  <c:v>3.4000000000000002E-2</c:v>
                </c:pt>
                <c:pt idx="19216">
                  <c:v>0.1268</c:v>
                </c:pt>
                <c:pt idx="19217">
                  <c:v>0.16669999999999999</c:v>
                </c:pt>
                <c:pt idx="19218">
                  <c:v>0.16669999999999999</c:v>
                </c:pt>
                <c:pt idx="19219">
                  <c:v>6.4899999999999999E-2</c:v>
                </c:pt>
                <c:pt idx="19220">
                  <c:v>9.1800000000000007E-2</c:v>
                </c:pt>
                <c:pt idx="19221">
                  <c:v>3.8100000000000002E-2</c:v>
                </c:pt>
                <c:pt idx="19222">
                  <c:v>0.16669999999999999</c:v>
                </c:pt>
                <c:pt idx="19223">
                  <c:v>0.25459999999999999</c:v>
                </c:pt>
                <c:pt idx="19224">
                  <c:v>0.16669999999999999</c:v>
                </c:pt>
                <c:pt idx="19225">
                  <c:v>8.2500000000000004E-2</c:v>
                </c:pt>
                <c:pt idx="19226">
                  <c:v>0.1206</c:v>
                </c:pt>
                <c:pt idx="19227">
                  <c:v>2.58E-2</c:v>
                </c:pt>
                <c:pt idx="19228">
                  <c:v>0.16669999999999999</c:v>
                </c:pt>
                <c:pt idx="19229">
                  <c:v>0.16669999999999999</c:v>
                </c:pt>
                <c:pt idx="19230">
                  <c:v>0.1113</c:v>
                </c:pt>
                <c:pt idx="19231">
                  <c:v>0.16669999999999999</c:v>
                </c:pt>
                <c:pt idx="19232">
                  <c:v>0.16669999999999999</c:v>
                </c:pt>
                <c:pt idx="19233">
                  <c:v>0.1237</c:v>
                </c:pt>
                <c:pt idx="19234">
                  <c:v>0.16669999999999999</c:v>
                </c:pt>
                <c:pt idx="19235">
                  <c:v>0.16669999999999999</c:v>
                </c:pt>
                <c:pt idx="19236">
                  <c:v>8.2500000000000004E-2</c:v>
                </c:pt>
                <c:pt idx="19237">
                  <c:v>1.24E-2</c:v>
                </c:pt>
                <c:pt idx="19238">
                  <c:v>0.1237</c:v>
                </c:pt>
                <c:pt idx="19239">
                  <c:v>0.16669999999999999</c:v>
                </c:pt>
                <c:pt idx="19240">
                  <c:v>9.2999999999999992E-3</c:v>
                </c:pt>
                <c:pt idx="19241">
                  <c:v>0.16669999999999999</c:v>
                </c:pt>
                <c:pt idx="19242">
                  <c:v>5.3600000000000002E-2</c:v>
                </c:pt>
                <c:pt idx="19243">
                  <c:v>0.16669999999999999</c:v>
                </c:pt>
                <c:pt idx="19244">
                  <c:v>0.16669999999999999</c:v>
                </c:pt>
                <c:pt idx="19245">
                  <c:v>0.14860000000000001</c:v>
                </c:pt>
                <c:pt idx="19246">
                  <c:v>6.1899999999999997E-2</c:v>
                </c:pt>
                <c:pt idx="19247">
                  <c:v>0.16669999999999999</c:v>
                </c:pt>
                <c:pt idx="19248">
                  <c:v>0.16669999999999999</c:v>
                </c:pt>
                <c:pt idx="19249">
                  <c:v>0.16669999999999999</c:v>
                </c:pt>
                <c:pt idx="19250">
                  <c:v>0.15459999999999999</c:v>
                </c:pt>
                <c:pt idx="19251">
                  <c:v>0.16669999999999999</c:v>
                </c:pt>
                <c:pt idx="19252">
                  <c:v>4.9500000000000002E-2</c:v>
                </c:pt>
                <c:pt idx="19253">
                  <c:v>7.0099999999999996E-2</c:v>
                </c:pt>
                <c:pt idx="19254">
                  <c:v>4.6399999999999997E-2</c:v>
                </c:pt>
                <c:pt idx="19255">
                  <c:v>5.57E-2</c:v>
                </c:pt>
                <c:pt idx="19256">
                  <c:v>0.16669999999999999</c:v>
                </c:pt>
                <c:pt idx="19257">
                  <c:v>8.2500000000000004E-2</c:v>
                </c:pt>
                <c:pt idx="19258">
                  <c:v>0.1021</c:v>
                </c:pt>
                <c:pt idx="19259">
                  <c:v>0.16669999999999999</c:v>
                </c:pt>
                <c:pt idx="19260">
                  <c:v>0.16669999999999999</c:v>
                </c:pt>
                <c:pt idx="19261">
                  <c:v>0.16669999999999999</c:v>
                </c:pt>
                <c:pt idx="19262">
                  <c:v>3.0999999999999999E-3</c:v>
                </c:pt>
                <c:pt idx="19263">
                  <c:v>0.16669999999999999</c:v>
                </c:pt>
                <c:pt idx="19264">
                  <c:v>0.16669999999999999</c:v>
                </c:pt>
                <c:pt idx="19265">
                  <c:v>5.57E-2</c:v>
                </c:pt>
                <c:pt idx="19266">
                  <c:v>0.16669999999999999</c:v>
                </c:pt>
                <c:pt idx="19267">
                  <c:v>9.2799999999999994E-2</c:v>
                </c:pt>
                <c:pt idx="19268">
                  <c:v>0.16600000000000001</c:v>
                </c:pt>
                <c:pt idx="19269">
                  <c:v>0.30520000000000003</c:v>
                </c:pt>
                <c:pt idx="19270">
                  <c:v>0.16669999999999999</c:v>
                </c:pt>
                <c:pt idx="19271">
                  <c:v>6.6000000000000003E-2</c:v>
                </c:pt>
                <c:pt idx="19272">
                  <c:v>0.16669999999999999</c:v>
                </c:pt>
                <c:pt idx="19273">
                  <c:v>0.14330000000000001</c:v>
                </c:pt>
                <c:pt idx="19274">
                  <c:v>0.27729999999999999</c:v>
                </c:pt>
                <c:pt idx="19275">
                  <c:v>0.14430000000000001</c:v>
                </c:pt>
                <c:pt idx="19276">
                  <c:v>0.1237</c:v>
                </c:pt>
                <c:pt idx="19277">
                  <c:v>0.16669999999999999</c:v>
                </c:pt>
                <c:pt idx="19278">
                  <c:v>0.16489999999999999</c:v>
                </c:pt>
                <c:pt idx="19279">
                  <c:v>0.16669999999999999</c:v>
                </c:pt>
                <c:pt idx="19280">
                  <c:v>5.6399999999999999E-2</c:v>
                </c:pt>
                <c:pt idx="19281">
                  <c:v>0.16669999999999999</c:v>
                </c:pt>
                <c:pt idx="19282">
                  <c:v>0.16669999999999999</c:v>
                </c:pt>
                <c:pt idx="19283">
                  <c:v>0.16669999999999999</c:v>
                </c:pt>
                <c:pt idx="19284">
                  <c:v>0.16669999999999999</c:v>
                </c:pt>
                <c:pt idx="19285">
                  <c:v>0.11749999999999999</c:v>
                </c:pt>
                <c:pt idx="19286">
                  <c:v>1.24E-2</c:v>
                </c:pt>
                <c:pt idx="19287">
                  <c:v>0.16669999999999999</c:v>
                </c:pt>
                <c:pt idx="19288">
                  <c:v>0.16669999999999999</c:v>
                </c:pt>
                <c:pt idx="19289">
                  <c:v>8.2500000000000004E-2</c:v>
                </c:pt>
                <c:pt idx="19290">
                  <c:v>0.16669999999999999</c:v>
                </c:pt>
                <c:pt idx="19291">
                  <c:v>6.3899999999999998E-2</c:v>
                </c:pt>
                <c:pt idx="19292">
                  <c:v>8.0799999999999997E-2</c:v>
                </c:pt>
                <c:pt idx="19293">
                  <c:v>0.16669999999999999</c:v>
                </c:pt>
                <c:pt idx="19294">
                  <c:v>0.39789999999999998</c:v>
                </c:pt>
                <c:pt idx="19295">
                  <c:v>0.23710000000000001</c:v>
                </c:pt>
                <c:pt idx="19296">
                  <c:v>0.16669999999999999</c:v>
                </c:pt>
                <c:pt idx="19297">
                  <c:v>8.14E-2</c:v>
                </c:pt>
                <c:pt idx="19298">
                  <c:v>0.16669999999999999</c:v>
                </c:pt>
                <c:pt idx="19299">
                  <c:v>0.17530000000000001</c:v>
                </c:pt>
                <c:pt idx="19300">
                  <c:v>0.2268</c:v>
                </c:pt>
                <c:pt idx="19301">
                  <c:v>0.16669999999999999</c:v>
                </c:pt>
                <c:pt idx="19302">
                  <c:v>0.16669999999999999</c:v>
                </c:pt>
                <c:pt idx="19303">
                  <c:v>0.16669999999999999</c:v>
                </c:pt>
                <c:pt idx="19304">
                  <c:v>0.16669999999999999</c:v>
                </c:pt>
                <c:pt idx="19305">
                  <c:v>0.2979</c:v>
                </c:pt>
                <c:pt idx="19306">
                  <c:v>0.16669999999999999</c:v>
                </c:pt>
                <c:pt idx="19307">
                  <c:v>0.19789999999999999</c:v>
                </c:pt>
                <c:pt idx="19308">
                  <c:v>0.28039999999999998</c:v>
                </c:pt>
                <c:pt idx="19309">
                  <c:v>0.16669999999999999</c:v>
                </c:pt>
                <c:pt idx="19310">
                  <c:v>0.16669999999999999</c:v>
                </c:pt>
                <c:pt idx="19311">
                  <c:v>0.16669999999999999</c:v>
                </c:pt>
                <c:pt idx="19312">
                  <c:v>0.28970000000000001</c:v>
                </c:pt>
                <c:pt idx="19313">
                  <c:v>0.16669999999999999</c:v>
                </c:pt>
                <c:pt idx="19314">
                  <c:v>0.16669999999999999</c:v>
                </c:pt>
                <c:pt idx="19315">
                  <c:v>0.10100000000000001</c:v>
                </c:pt>
                <c:pt idx="19316">
                  <c:v>0.16669999999999999</c:v>
                </c:pt>
                <c:pt idx="19317">
                  <c:v>0.16669999999999999</c:v>
                </c:pt>
                <c:pt idx="19318">
                  <c:v>0.16669999999999999</c:v>
                </c:pt>
                <c:pt idx="19319">
                  <c:v>0.14849999999999999</c:v>
                </c:pt>
                <c:pt idx="19320">
                  <c:v>0.1082</c:v>
                </c:pt>
                <c:pt idx="19321">
                  <c:v>6.1899999999999997E-2</c:v>
                </c:pt>
                <c:pt idx="19322">
                  <c:v>0.16669999999999999</c:v>
                </c:pt>
                <c:pt idx="19323">
                  <c:v>0.65049999999999997</c:v>
                </c:pt>
                <c:pt idx="19324">
                  <c:v>7.6300000000000007E-2</c:v>
                </c:pt>
                <c:pt idx="19325">
                  <c:v>0.16669999999999999</c:v>
                </c:pt>
                <c:pt idx="19326">
                  <c:v>1.6500000000000001E-2</c:v>
                </c:pt>
                <c:pt idx="19327">
                  <c:v>0.16669999999999999</c:v>
                </c:pt>
                <c:pt idx="19328">
                  <c:v>0.16669999999999999</c:v>
                </c:pt>
                <c:pt idx="19329">
                  <c:v>3.3000000000000002E-2</c:v>
                </c:pt>
                <c:pt idx="19330">
                  <c:v>0.16669999999999999</c:v>
                </c:pt>
                <c:pt idx="19331">
                  <c:v>0.18759999999999999</c:v>
                </c:pt>
                <c:pt idx="19332">
                  <c:v>0.16669999999999999</c:v>
                </c:pt>
                <c:pt idx="19333">
                  <c:v>0.16669999999999999</c:v>
                </c:pt>
                <c:pt idx="19334">
                  <c:v>0.16669999999999999</c:v>
                </c:pt>
                <c:pt idx="19335">
                  <c:v>7.1099999999999997E-2</c:v>
                </c:pt>
                <c:pt idx="19336">
                  <c:v>0.14099999999999999</c:v>
                </c:pt>
                <c:pt idx="19337">
                  <c:v>0.16669999999999999</c:v>
                </c:pt>
                <c:pt idx="19338">
                  <c:v>0.16669999999999999</c:v>
                </c:pt>
                <c:pt idx="19339">
                  <c:v>0.16669999999999999</c:v>
                </c:pt>
                <c:pt idx="19340">
                  <c:v>5.8799999999999998E-2</c:v>
                </c:pt>
                <c:pt idx="19341">
                  <c:v>8.2500000000000004E-2</c:v>
                </c:pt>
                <c:pt idx="19342">
                  <c:v>0.1227</c:v>
                </c:pt>
                <c:pt idx="19343">
                  <c:v>0.1237</c:v>
                </c:pt>
                <c:pt idx="19344">
                  <c:v>0.16669999999999999</c:v>
                </c:pt>
                <c:pt idx="19345">
                  <c:v>0.16669999999999999</c:v>
                </c:pt>
                <c:pt idx="19346">
                  <c:v>2.47E-2</c:v>
                </c:pt>
                <c:pt idx="19347">
                  <c:v>6.6000000000000003E-2</c:v>
                </c:pt>
                <c:pt idx="19348">
                  <c:v>1.24E-2</c:v>
                </c:pt>
                <c:pt idx="19349">
                  <c:v>7.4200000000000002E-2</c:v>
                </c:pt>
                <c:pt idx="19350">
                  <c:v>8.2000000000000007E-3</c:v>
                </c:pt>
                <c:pt idx="19351">
                  <c:v>9.2799999999999994E-2</c:v>
                </c:pt>
                <c:pt idx="19352">
                  <c:v>1.24E-2</c:v>
                </c:pt>
                <c:pt idx="19353">
                  <c:v>0.16669999999999999</c:v>
                </c:pt>
                <c:pt idx="19354">
                  <c:v>0.39639999999999997</c:v>
                </c:pt>
                <c:pt idx="19355">
                  <c:v>0.16669999999999999</c:v>
                </c:pt>
                <c:pt idx="19356">
                  <c:v>9.2799999999999994E-2</c:v>
                </c:pt>
                <c:pt idx="19357">
                  <c:v>7.4200000000000002E-2</c:v>
                </c:pt>
                <c:pt idx="19358">
                  <c:v>0.16669999999999999</c:v>
                </c:pt>
                <c:pt idx="19359">
                  <c:v>0.16669999999999999</c:v>
                </c:pt>
                <c:pt idx="19360">
                  <c:v>0.30930000000000002</c:v>
                </c:pt>
                <c:pt idx="19361">
                  <c:v>0.16669999999999999</c:v>
                </c:pt>
                <c:pt idx="19362">
                  <c:v>0.16669999999999999</c:v>
                </c:pt>
                <c:pt idx="19363">
                  <c:v>0.65880000000000005</c:v>
                </c:pt>
                <c:pt idx="19364">
                  <c:v>0.2969</c:v>
                </c:pt>
                <c:pt idx="19365">
                  <c:v>0.16669999999999999</c:v>
                </c:pt>
                <c:pt idx="19366">
                  <c:v>0.16669999999999999</c:v>
                </c:pt>
                <c:pt idx="19367">
                  <c:v>4.1200000000000001E-2</c:v>
                </c:pt>
                <c:pt idx="19368">
                  <c:v>0.1062</c:v>
                </c:pt>
                <c:pt idx="19369">
                  <c:v>7.1099999999999997E-2</c:v>
                </c:pt>
                <c:pt idx="19370">
                  <c:v>3.09E-2</c:v>
                </c:pt>
                <c:pt idx="19371">
                  <c:v>6.6000000000000003E-2</c:v>
                </c:pt>
                <c:pt idx="19372">
                  <c:v>1.1299999999999999E-2</c:v>
                </c:pt>
                <c:pt idx="19373">
                  <c:v>9.2799999999999994E-2</c:v>
                </c:pt>
                <c:pt idx="19374">
                  <c:v>4.9500000000000002E-2</c:v>
                </c:pt>
                <c:pt idx="19375">
                  <c:v>0.1</c:v>
                </c:pt>
                <c:pt idx="19376">
                  <c:v>0.16669999999999999</c:v>
                </c:pt>
                <c:pt idx="19377">
                  <c:v>0.16669999999999999</c:v>
                </c:pt>
                <c:pt idx="19378">
                  <c:v>0.16669999999999999</c:v>
                </c:pt>
                <c:pt idx="19379">
                  <c:v>0.16669999999999999</c:v>
                </c:pt>
                <c:pt idx="19380">
                  <c:v>9.2999999999999992E-3</c:v>
                </c:pt>
                <c:pt idx="19381">
                  <c:v>0.16669999999999999</c:v>
                </c:pt>
                <c:pt idx="19382">
                  <c:v>7.22E-2</c:v>
                </c:pt>
                <c:pt idx="19383">
                  <c:v>0.16669999999999999</c:v>
                </c:pt>
                <c:pt idx="19384">
                  <c:v>0.18659999999999999</c:v>
                </c:pt>
                <c:pt idx="19385">
                  <c:v>6.1899999999999997E-2</c:v>
                </c:pt>
                <c:pt idx="19386">
                  <c:v>0.16669999999999999</c:v>
                </c:pt>
                <c:pt idx="19387">
                  <c:v>0.16669999999999999</c:v>
                </c:pt>
                <c:pt idx="19388">
                  <c:v>0.16669999999999999</c:v>
                </c:pt>
                <c:pt idx="19389">
                  <c:v>5.2600000000000001E-2</c:v>
                </c:pt>
                <c:pt idx="19390">
                  <c:v>1.6500000000000001E-2</c:v>
                </c:pt>
                <c:pt idx="19391">
                  <c:v>0.1134</c:v>
                </c:pt>
                <c:pt idx="19392">
                  <c:v>0.16669999999999999</c:v>
                </c:pt>
                <c:pt idx="19393">
                  <c:v>0.16669999999999999</c:v>
                </c:pt>
                <c:pt idx="19394">
                  <c:v>0.16669999999999999</c:v>
                </c:pt>
                <c:pt idx="19395">
                  <c:v>0.16669999999999999</c:v>
                </c:pt>
                <c:pt idx="19396">
                  <c:v>0.14119999999999999</c:v>
                </c:pt>
                <c:pt idx="19397">
                  <c:v>9.9000000000000005E-2</c:v>
                </c:pt>
                <c:pt idx="19398">
                  <c:v>0.16669999999999999</c:v>
                </c:pt>
                <c:pt idx="19399">
                  <c:v>0.16669999999999999</c:v>
                </c:pt>
                <c:pt idx="19400">
                  <c:v>6.1899999999999997E-2</c:v>
                </c:pt>
                <c:pt idx="19401">
                  <c:v>8.2500000000000004E-2</c:v>
                </c:pt>
                <c:pt idx="19402">
                  <c:v>0.16669999999999999</c:v>
                </c:pt>
                <c:pt idx="19403">
                  <c:v>0.16669999999999999</c:v>
                </c:pt>
                <c:pt idx="19404">
                  <c:v>0.16669999999999999</c:v>
                </c:pt>
                <c:pt idx="19405">
                  <c:v>0.16669999999999999</c:v>
                </c:pt>
                <c:pt idx="19406">
                  <c:v>1.8599999999999998E-2</c:v>
                </c:pt>
                <c:pt idx="19407">
                  <c:v>0.16669999999999999</c:v>
                </c:pt>
                <c:pt idx="19408">
                  <c:v>0.16669999999999999</c:v>
                </c:pt>
                <c:pt idx="19409">
                  <c:v>0.16289999999999999</c:v>
                </c:pt>
                <c:pt idx="19410">
                  <c:v>8.5599999999999996E-2</c:v>
                </c:pt>
                <c:pt idx="19411">
                  <c:v>9.2799999999999994E-2</c:v>
                </c:pt>
                <c:pt idx="19412">
                  <c:v>0.16669999999999999</c:v>
                </c:pt>
                <c:pt idx="19413">
                  <c:v>3.7100000000000001E-2</c:v>
                </c:pt>
                <c:pt idx="19414">
                  <c:v>0.16669999999999999</c:v>
                </c:pt>
                <c:pt idx="19415">
                  <c:v>0.16669999999999999</c:v>
                </c:pt>
                <c:pt idx="19416">
                  <c:v>0.16669999999999999</c:v>
                </c:pt>
                <c:pt idx="19417">
                  <c:v>0.15459999999999999</c:v>
                </c:pt>
                <c:pt idx="19418">
                  <c:v>1.8599999999999998E-2</c:v>
                </c:pt>
                <c:pt idx="19419">
                  <c:v>6.1899999999999997E-2</c:v>
                </c:pt>
                <c:pt idx="19420">
                  <c:v>0.16669999999999999</c:v>
                </c:pt>
                <c:pt idx="19421">
                  <c:v>0.2165</c:v>
                </c:pt>
                <c:pt idx="19422">
                  <c:v>0.16669999999999999</c:v>
                </c:pt>
                <c:pt idx="19423">
                  <c:v>0.16669999999999999</c:v>
                </c:pt>
                <c:pt idx="19424">
                  <c:v>0.3639</c:v>
                </c:pt>
                <c:pt idx="19425">
                  <c:v>0.13919999999999999</c:v>
                </c:pt>
                <c:pt idx="19426">
                  <c:v>8.3500000000000005E-2</c:v>
                </c:pt>
                <c:pt idx="19427">
                  <c:v>0.16669999999999999</c:v>
                </c:pt>
                <c:pt idx="19428">
                  <c:v>6.1899999999999997E-2</c:v>
                </c:pt>
                <c:pt idx="19429">
                  <c:v>0.1113</c:v>
                </c:pt>
                <c:pt idx="19430">
                  <c:v>0.16669999999999999</c:v>
                </c:pt>
                <c:pt idx="19431">
                  <c:v>0.16669999999999999</c:v>
                </c:pt>
                <c:pt idx="19432">
                  <c:v>0.16669999999999999</c:v>
                </c:pt>
                <c:pt idx="19433">
                  <c:v>0.16489999999999999</c:v>
                </c:pt>
                <c:pt idx="19434">
                  <c:v>0.16669999999999999</c:v>
                </c:pt>
                <c:pt idx="19435">
                  <c:v>0.16669999999999999</c:v>
                </c:pt>
                <c:pt idx="19436">
                  <c:v>7.7299999999999994E-2</c:v>
                </c:pt>
                <c:pt idx="19437">
                  <c:v>0.14849999999999999</c:v>
                </c:pt>
                <c:pt idx="19438">
                  <c:v>0.48970000000000002</c:v>
                </c:pt>
                <c:pt idx="19439">
                  <c:v>2.47E-2</c:v>
                </c:pt>
                <c:pt idx="19440">
                  <c:v>0.16669999999999999</c:v>
                </c:pt>
                <c:pt idx="19441">
                  <c:v>0.2041</c:v>
                </c:pt>
                <c:pt idx="19442">
                  <c:v>6.1899999999999997E-2</c:v>
                </c:pt>
                <c:pt idx="19443">
                  <c:v>0.16669999999999999</c:v>
                </c:pt>
                <c:pt idx="19444">
                  <c:v>0.16289999999999999</c:v>
                </c:pt>
                <c:pt idx="19445">
                  <c:v>0.21859999999999999</c:v>
                </c:pt>
                <c:pt idx="19446">
                  <c:v>0.16669999999999999</c:v>
                </c:pt>
                <c:pt idx="19447">
                  <c:v>0.1031</c:v>
                </c:pt>
                <c:pt idx="19448">
                  <c:v>0.16669999999999999</c:v>
                </c:pt>
                <c:pt idx="19449">
                  <c:v>6.7000000000000004E-2</c:v>
                </c:pt>
                <c:pt idx="19450">
                  <c:v>0.22989999999999999</c:v>
                </c:pt>
                <c:pt idx="19451">
                  <c:v>0.16700000000000001</c:v>
                </c:pt>
                <c:pt idx="19452">
                  <c:v>9.2799999999999994E-2</c:v>
                </c:pt>
                <c:pt idx="19453">
                  <c:v>0.16669999999999999</c:v>
                </c:pt>
                <c:pt idx="19454">
                  <c:v>0.41339999999999999</c:v>
                </c:pt>
                <c:pt idx="19455">
                  <c:v>8.6099999999999996E-2</c:v>
                </c:pt>
                <c:pt idx="19456">
                  <c:v>0.16669999999999999</c:v>
                </c:pt>
                <c:pt idx="19457">
                  <c:v>0.36799999999999999</c:v>
                </c:pt>
                <c:pt idx="19458">
                  <c:v>0.16669999999999999</c:v>
                </c:pt>
                <c:pt idx="19459">
                  <c:v>5.1999999999999998E-3</c:v>
                </c:pt>
                <c:pt idx="19460">
                  <c:v>0.16669999999999999</c:v>
                </c:pt>
                <c:pt idx="19461">
                  <c:v>0.1237</c:v>
                </c:pt>
                <c:pt idx="19462">
                  <c:v>0.16669999999999999</c:v>
                </c:pt>
                <c:pt idx="19463">
                  <c:v>9.2799999999999994E-2</c:v>
                </c:pt>
                <c:pt idx="19464">
                  <c:v>0.16669999999999999</c:v>
                </c:pt>
                <c:pt idx="19465">
                  <c:v>0.16669999999999999</c:v>
                </c:pt>
                <c:pt idx="19466">
                  <c:v>0.16669999999999999</c:v>
                </c:pt>
                <c:pt idx="19467">
                  <c:v>0.15670000000000001</c:v>
                </c:pt>
                <c:pt idx="19468">
                  <c:v>0.16669999999999999</c:v>
                </c:pt>
                <c:pt idx="19469">
                  <c:v>4.1000000000000003E-3</c:v>
                </c:pt>
                <c:pt idx="19470">
                  <c:v>0.16669999999999999</c:v>
                </c:pt>
                <c:pt idx="19471">
                  <c:v>0.16669999999999999</c:v>
                </c:pt>
                <c:pt idx="19472">
                  <c:v>0.16669999999999999</c:v>
                </c:pt>
                <c:pt idx="19473">
                  <c:v>0.22370000000000001</c:v>
                </c:pt>
                <c:pt idx="19474">
                  <c:v>0.16669999999999999</c:v>
                </c:pt>
                <c:pt idx="19475">
                  <c:v>1.6500000000000001E-2</c:v>
                </c:pt>
                <c:pt idx="19476">
                  <c:v>0.16669999999999999</c:v>
                </c:pt>
                <c:pt idx="19477">
                  <c:v>0.13450000000000001</c:v>
                </c:pt>
                <c:pt idx="19478">
                  <c:v>0.13850000000000001</c:v>
                </c:pt>
                <c:pt idx="19479">
                  <c:v>0.2412</c:v>
                </c:pt>
                <c:pt idx="19480">
                  <c:v>0.13919999999999999</c:v>
                </c:pt>
                <c:pt idx="19481">
                  <c:v>0.16669999999999999</c:v>
                </c:pt>
                <c:pt idx="19482">
                  <c:v>0.16669999999999999</c:v>
                </c:pt>
                <c:pt idx="19483">
                  <c:v>4.1200000000000001E-2</c:v>
                </c:pt>
                <c:pt idx="19484">
                  <c:v>0.1021</c:v>
                </c:pt>
                <c:pt idx="19485">
                  <c:v>0.16669999999999999</c:v>
                </c:pt>
                <c:pt idx="19486">
                  <c:v>0.16669999999999999</c:v>
                </c:pt>
                <c:pt idx="19487">
                  <c:v>8.2500000000000004E-2</c:v>
                </c:pt>
                <c:pt idx="19488">
                  <c:v>0.22159999999999999</c:v>
                </c:pt>
                <c:pt idx="19489">
                  <c:v>0.16669999999999999</c:v>
                </c:pt>
                <c:pt idx="19490">
                  <c:v>0.16669999999999999</c:v>
                </c:pt>
                <c:pt idx="19491">
                  <c:v>9.2799999999999994E-2</c:v>
                </c:pt>
                <c:pt idx="19492">
                  <c:v>0.16669999999999999</c:v>
                </c:pt>
                <c:pt idx="19493">
                  <c:v>0.1124</c:v>
                </c:pt>
                <c:pt idx="19494">
                  <c:v>0.1085</c:v>
                </c:pt>
                <c:pt idx="19495">
                  <c:v>0.16669999999999999</c:v>
                </c:pt>
                <c:pt idx="19496">
                  <c:v>0.22159999999999999</c:v>
                </c:pt>
                <c:pt idx="19497">
                  <c:v>0.1237</c:v>
                </c:pt>
                <c:pt idx="19498">
                  <c:v>0.16669999999999999</c:v>
                </c:pt>
                <c:pt idx="19499">
                  <c:v>0.16669999999999999</c:v>
                </c:pt>
                <c:pt idx="19500">
                  <c:v>9.69E-2</c:v>
                </c:pt>
                <c:pt idx="19501">
                  <c:v>2.58E-2</c:v>
                </c:pt>
                <c:pt idx="19502">
                  <c:v>0.16669999999999999</c:v>
                </c:pt>
                <c:pt idx="19503">
                  <c:v>0.2969</c:v>
                </c:pt>
                <c:pt idx="19504">
                  <c:v>0.1113</c:v>
                </c:pt>
                <c:pt idx="19505">
                  <c:v>2.1600000000000001E-2</c:v>
                </c:pt>
                <c:pt idx="19506">
                  <c:v>0.16669999999999999</c:v>
                </c:pt>
                <c:pt idx="19507">
                  <c:v>0.16669999999999999</c:v>
                </c:pt>
                <c:pt idx="19508">
                  <c:v>0.30819999999999997</c:v>
                </c:pt>
                <c:pt idx="19509">
                  <c:v>0.16669999999999999</c:v>
                </c:pt>
                <c:pt idx="19510">
                  <c:v>0.26390000000000002</c:v>
                </c:pt>
                <c:pt idx="19511">
                  <c:v>0.16669999999999999</c:v>
                </c:pt>
                <c:pt idx="19512">
                  <c:v>0.16669999999999999</c:v>
                </c:pt>
                <c:pt idx="19513">
                  <c:v>1.6500000000000001E-2</c:v>
                </c:pt>
                <c:pt idx="19514">
                  <c:v>0.16669999999999999</c:v>
                </c:pt>
                <c:pt idx="19515">
                  <c:v>7.3200000000000001E-2</c:v>
                </c:pt>
                <c:pt idx="19516">
                  <c:v>0.16669999999999999</c:v>
                </c:pt>
                <c:pt idx="19517">
                  <c:v>0.16669999999999999</c:v>
                </c:pt>
                <c:pt idx="19518">
                  <c:v>7.9399999999999998E-2</c:v>
                </c:pt>
                <c:pt idx="19519">
                  <c:v>0.1103</c:v>
                </c:pt>
                <c:pt idx="19520">
                  <c:v>0.16669999999999999</c:v>
                </c:pt>
                <c:pt idx="19521">
                  <c:v>0.2258</c:v>
                </c:pt>
                <c:pt idx="19522">
                  <c:v>3.09E-2</c:v>
                </c:pt>
                <c:pt idx="19523">
                  <c:v>2.58E-2</c:v>
                </c:pt>
                <c:pt idx="19524">
                  <c:v>0.16669999999999999</c:v>
                </c:pt>
                <c:pt idx="19525">
                  <c:v>0.16669999999999999</c:v>
                </c:pt>
                <c:pt idx="19526">
                  <c:v>0.16669999999999999</c:v>
                </c:pt>
                <c:pt idx="19527">
                  <c:v>8.2500000000000004E-2</c:v>
                </c:pt>
                <c:pt idx="19528">
                  <c:v>0.16669999999999999</c:v>
                </c:pt>
                <c:pt idx="19529">
                  <c:v>0.51749999999999996</c:v>
                </c:pt>
                <c:pt idx="19530">
                  <c:v>0.19589999999999999</c:v>
                </c:pt>
                <c:pt idx="19531">
                  <c:v>6.1899999999999997E-2</c:v>
                </c:pt>
                <c:pt idx="19532">
                  <c:v>0.16669999999999999</c:v>
                </c:pt>
                <c:pt idx="19533">
                  <c:v>0.16669999999999999</c:v>
                </c:pt>
                <c:pt idx="19534">
                  <c:v>1.8599999999999998E-2</c:v>
                </c:pt>
                <c:pt idx="19535">
                  <c:v>0.16669999999999999</c:v>
                </c:pt>
                <c:pt idx="19536">
                  <c:v>0.16669999999999999</c:v>
                </c:pt>
                <c:pt idx="19537">
                  <c:v>0.13300000000000001</c:v>
                </c:pt>
                <c:pt idx="19538">
                  <c:v>7.4200000000000002E-2</c:v>
                </c:pt>
                <c:pt idx="19539">
                  <c:v>0.16669999999999999</c:v>
                </c:pt>
                <c:pt idx="19540">
                  <c:v>0.32890000000000003</c:v>
                </c:pt>
                <c:pt idx="19541">
                  <c:v>6.2899999999999998E-2</c:v>
                </c:pt>
                <c:pt idx="19542">
                  <c:v>0.16669999999999999</c:v>
                </c:pt>
                <c:pt idx="19543">
                  <c:v>0.16669999999999999</c:v>
                </c:pt>
                <c:pt idx="19544">
                  <c:v>0.16669999999999999</c:v>
                </c:pt>
                <c:pt idx="19545">
                  <c:v>1.6500000000000001E-2</c:v>
                </c:pt>
                <c:pt idx="19546">
                  <c:v>0.16669999999999999</c:v>
                </c:pt>
                <c:pt idx="19547">
                  <c:v>0.16669999999999999</c:v>
                </c:pt>
                <c:pt idx="19548">
                  <c:v>0.16669999999999999</c:v>
                </c:pt>
                <c:pt idx="19549">
                  <c:v>0.16669999999999999</c:v>
                </c:pt>
                <c:pt idx="19550">
                  <c:v>0.16669999999999999</c:v>
                </c:pt>
                <c:pt idx="19551">
                  <c:v>7.1099999999999997E-2</c:v>
                </c:pt>
                <c:pt idx="19552">
                  <c:v>5.1499999999999997E-2</c:v>
                </c:pt>
                <c:pt idx="19553">
                  <c:v>0.16669999999999999</c:v>
                </c:pt>
                <c:pt idx="19554">
                  <c:v>0.16669999999999999</c:v>
                </c:pt>
                <c:pt idx="19555">
                  <c:v>0.16669999999999999</c:v>
                </c:pt>
                <c:pt idx="19556">
                  <c:v>0.25769999999999998</c:v>
                </c:pt>
                <c:pt idx="19557">
                  <c:v>3.7100000000000001E-2</c:v>
                </c:pt>
                <c:pt idx="19558">
                  <c:v>4.1000000000000003E-3</c:v>
                </c:pt>
                <c:pt idx="19559">
                  <c:v>0.16669999999999999</c:v>
                </c:pt>
                <c:pt idx="19560">
                  <c:v>7.0099999999999996E-2</c:v>
                </c:pt>
                <c:pt idx="19561">
                  <c:v>0.16669999999999999</c:v>
                </c:pt>
                <c:pt idx="19562">
                  <c:v>9.2999999999999992E-3</c:v>
                </c:pt>
                <c:pt idx="19563">
                  <c:v>0.16669999999999999</c:v>
                </c:pt>
                <c:pt idx="19564">
                  <c:v>0.16669999999999999</c:v>
                </c:pt>
                <c:pt idx="19565">
                  <c:v>0.21240000000000001</c:v>
                </c:pt>
                <c:pt idx="19566">
                  <c:v>0.16669999999999999</c:v>
                </c:pt>
                <c:pt idx="19567">
                  <c:v>8.2000000000000007E-3</c:v>
                </c:pt>
                <c:pt idx="19568">
                  <c:v>0.23810000000000001</c:v>
                </c:pt>
                <c:pt idx="19569">
                  <c:v>0.16669999999999999</c:v>
                </c:pt>
                <c:pt idx="19570">
                  <c:v>0.16669999999999999</c:v>
                </c:pt>
                <c:pt idx="19571">
                  <c:v>0.16669999999999999</c:v>
                </c:pt>
                <c:pt idx="19572">
                  <c:v>1.24E-2</c:v>
                </c:pt>
                <c:pt idx="19573">
                  <c:v>9.2799999999999994E-2</c:v>
                </c:pt>
                <c:pt idx="19574">
                  <c:v>8.2500000000000004E-2</c:v>
                </c:pt>
                <c:pt idx="19575">
                  <c:v>7.1099999999999997E-2</c:v>
                </c:pt>
                <c:pt idx="19576">
                  <c:v>4.1000000000000003E-3</c:v>
                </c:pt>
                <c:pt idx="19577">
                  <c:v>6.7000000000000004E-2</c:v>
                </c:pt>
                <c:pt idx="19578">
                  <c:v>0.1052</c:v>
                </c:pt>
                <c:pt idx="19579">
                  <c:v>0.16669999999999999</c:v>
                </c:pt>
                <c:pt idx="19580">
                  <c:v>0.16669999999999999</c:v>
                </c:pt>
                <c:pt idx="19581">
                  <c:v>0.16669999999999999</c:v>
                </c:pt>
                <c:pt idx="19582">
                  <c:v>0.16389999999999999</c:v>
                </c:pt>
                <c:pt idx="19583">
                  <c:v>7.3200000000000001E-2</c:v>
                </c:pt>
                <c:pt idx="19584">
                  <c:v>0.1371</c:v>
                </c:pt>
                <c:pt idx="19585">
                  <c:v>7.4200000000000002E-2</c:v>
                </c:pt>
                <c:pt idx="19586">
                  <c:v>0.16669999999999999</c:v>
                </c:pt>
                <c:pt idx="19587">
                  <c:v>0.16669999999999999</c:v>
                </c:pt>
                <c:pt idx="19588">
                  <c:v>8.4199999999999997E-2</c:v>
                </c:pt>
                <c:pt idx="19589">
                  <c:v>0.24640000000000001</c:v>
                </c:pt>
                <c:pt idx="19590">
                  <c:v>0.16669999999999999</c:v>
                </c:pt>
                <c:pt idx="19591">
                  <c:v>0.10929999999999999</c:v>
                </c:pt>
                <c:pt idx="19592">
                  <c:v>0.16669999999999999</c:v>
                </c:pt>
                <c:pt idx="19593">
                  <c:v>0.16669999999999999</c:v>
                </c:pt>
                <c:pt idx="19594">
                  <c:v>7.6999999999999999E-2</c:v>
                </c:pt>
                <c:pt idx="19595">
                  <c:v>8.3500000000000005E-2</c:v>
                </c:pt>
                <c:pt idx="19596">
                  <c:v>0</c:v>
                </c:pt>
                <c:pt idx="19597">
                  <c:v>0.38969999999999999</c:v>
                </c:pt>
                <c:pt idx="19598">
                  <c:v>4.1000000000000003E-3</c:v>
                </c:pt>
                <c:pt idx="19599">
                  <c:v>8.2000000000000007E-3</c:v>
                </c:pt>
                <c:pt idx="19600">
                  <c:v>0.16669999999999999</c:v>
                </c:pt>
                <c:pt idx="19601">
                  <c:v>8.2500000000000004E-2</c:v>
                </c:pt>
                <c:pt idx="19602">
                  <c:v>0.14849999999999999</c:v>
                </c:pt>
                <c:pt idx="19603">
                  <c:v>0.16669999999999999</c:v>
                </c:pt>
                <c:pt idx="19604">
                  <c:v>0.25669999999999998</c:v>
                </c:pt>
                <c:pt idx="19605">
                  <c:v>0.1454</c:v>
                </c:pt>
                <c:pt idx="19606">
                  <c:v>0.1031</c:v>
                </c:pt>
                <c:pt idx="19607">
                  <c:v>0.16669999999999999</c:v>
                </c:pt>
                <c:pt idx="19608">
                  <c:v>0.16669999999999999</c:v>
                </c:pt>
                <c:pt idx="19609">
                  <c:v>6.6000000000000003E-2</c:v>
                </c:pt>
                <c:pt idx="19610">
                  <c:v>9.2799999999999994E-2</c:v>
                </c:pt>
                <c:pt idx="19611">
                  <c:v>4.9500000000000002E-2</c:v>
                </c:pt>
                <c:pt idx="19612">
                  <c:v>0.16669999999999999</c:v>
                </c:pt>
                <c:pt idx="19613">
                  <c:v>0.16669999999999999</c:v>
                </c:pt>
                <c:pt idx="19614">
                  <c:v>0.16669999999999999</c:v>
                </c:pt>
                <c:pt idx="19615">
                  <c:v>0.16669999999999999</c:v>
                </c:pt>
                <c:pt idx="19616">
                  <c:v>0.16669999999999999</c:v>
                </c:pt>
                <c:pt idx="19617">
                  <c:v>0.15459999999999999</c:v>
                </c:pt>
                <c:pt idx="19618">
                  <c:v>5.3600000000000002E-2</c:v>
                </c:pt>
                <c:pt idx="19619">
                  <c:v>0.16669999999999999</c:v>
                </c:pt>
                <c:pt idx="19620">
                  <c:v>0.16669999999999999</c:v>
                </c:pt>
                <c:pt idx="19621">
                  <c:v>0.16669999999999999</c:v>
                </c:pt>
                <c:pt idx="19622">
                  <c:v>0.16669999999999999</c:v>
                </c:pt>
                <c:pt idx="19623">
                  <c:v>0.16669999999999999</c:v>
                </c:pt>
                <c:pt idx="19624">
                  <c:v>0.16669999999999999</c:v>
                </c:pt>
                <c:pt idx="19625">
                  <c:v>0.41239999999999999</c:v>
                </c:pt>
                <c:pt idx="19626">
                  <c:v>3.0999999999999999E-3</c:v>
                </c:pt>
                <c:pt idx="19627">
                  <c:v>0.22059999999999999</c:v>
                </c:pt>
                <c:pt idx="19628">
                  <c:v>7.1999999999999998E-3</c:v>
                </c:pt>
                <c:pt idx="19629">
                  <c:v>0.16669999999999999</c:v>
                </c:pt>
                <c:pt idx="19630">
                  <c:v>0.25259999999999999</c:v>
                </c:pt>
                <c:pt idx="19631">
                  <c:v>6.9099999999999995E-2</c:v>
                </c:pt>
                <c:pt idx="19632">
                  <c:v>0.16669999999999999</c:v>
                </c:pt>
                <c:pt idx="19633">
                  <c:v>4.1000000000000003E-3</c:v>
                </c:pt>
                <c:pt idx="19634">
                  <c:v>0.16669999999999999</c:v>
                </c:pt>
                <c:pt idx="19635">
                  <c:v>0.16669999999999999</c:v>
                </c:pt>
                <c:pt idx="19636">
                  <c:v>0.16669999999999999</c:v>
                </c:pt>
                <c:pt idx="19637">
                  <c:v>0.16669999999999999</c:v>
                </c:pt>
                <c:pt idx="19638">
                  <c:v>0.16669999999999999</c:v>
                </c:pt>
                <c:pt idx="19639">
                  <c:v>0.16669999999999999</c:v>
                </c:pt>
                <c:pt idx="19640">
                  <c:v>0.16669999999999999</c:v>
                </c:pt>
                <c:pt idx="19641">
                  <c:v>0.99070000000000003</c:v>
                </c:pt>
                <c:pt idx="19642">
                  <c:v>0.16669999999999999</c:v>
                </c:pt>
                <c:pt idx="19643">
                  <c:v>0.16669999999999999</c:v>
                </c:pt>
                <c:pt idx="19644">
                  <c:v>0.16669999999999999</c:v>
                </c:pt>
                <c:pt idx="19645">
                  <c:v>6.1899999999999997E-2</c:v>
                </c:pt>
                <c:pt idx="19646">
                  <c:v>0.16669999999999999</c:v>
                </c:pt>
                <c:pt idx="19647">
                  <c:v>8.8700000000000001E-2</c:v>
                </c:pt>
                <c:pt idx="19648">
                  <c:v>0.16669999999999999</c:v>
                </c:pt>
                <c:pt idx="19649">
                  <c:v>0.16669999999999999</c:v>
                </c:pt>
                <c:pt idx="19650">
                  <c:v>2.7799999999999998E-2</c:v>
                </c:pt>
                <c:pt idx="19651">
                  <c:v>0.16669999999999999</c:v>
                </c:pt>
                <c:pt idx="19652">
                  <c:v>0.16669999999999999</c:v>
                </c:pt>
                <c:pt idx="19653">
                  <c:v>0.16669999999999999</c:v>
                </c:pt>
                <c:pt idx="19654">
                  <c:v>0.16669999999999999</c:v>
                </c:pt>
                <c:pt idx="19655">
                  <c:v>6.6000000000000003E-2</c:v>
                </c:pt>
                <c:pt idx="19656">
                  <c:v>0.24429999999999999</c:v>
                </c:pt>
                <c:pt idx="19657">
                  <c:v>0.16669999999999999</c:v>
                </c:pt>
                <c:pt idx="19658">
                  <c:v>0.16669999999999999</c:v>
                </c:pt>
                <c:pt idx="19659">
                  <c:v>0.16669999999999999</c:v>
                </c:pt>
                <c:pt idx="19660">
                  <c:v>0.16669999999999999</c:v>
                </c:pt>
                <c:pt idx="19661">
                  <c:v>0.22270000000000001</c:v>
                </c:pt>
                <c:pt idx="19662">
                  <c:v>8.2500000000000004E-2</c:v>
                </c:pt>
                <c:pt idx="19663">
                  <c:v>0.16669999999999999</c:v>
                </c:pt>
                <c:pt idx="19664">
                  <c:v>0.16669999999999999</c:v>
                </c:pt>
                <c:pt idx="19665">
                  <c:v>0.16669999999999999</c:v>
                </c:pt>
                <c:pt idx="19666">
                  <c:v>0.16669999999999999</c:v>
                </c:pt>
                <c:pt idx="19667">
                  <c:v>0.16669999999999999</c:v>
                </c:pt>
                <c:pt idx="19668">
                  <c:v>0.16669999999999999</c:v>
                </c:pt>
                <c:pt idx="19669">
                  <c:v>0.16669999999999999</c:v>
                </c:pt>
                <c:pt idx="19670">
                  <c:v>6.1899999999999997E-2</c:v>
                </c:pt>
                <c:pt idx="19671">
                  <c:v>0.13400000000000001</c:v>
                </c:pt>
                <c:pt idx="19672">
                  <c:v>0.16669999999999999</c:v>
                </c:pt>
                <c:pt idx="19673">
                  <c:v>8.4500000000000006E-2</c:v>
                </c:pt>
                <c:pt idx="19674">
                  <c:v>0.1103</c:v>
                </c:pt>
                <c:pt idx="19675">
                  <c:v>0.16669999999999999</c:v>
                </c:pt>
                <c:pt idx="19676">
                  <c:v>0.16669999999999999</c:v>
                </c:pt>
                <c:pt idx="19677">
                  <c:v>0.16669999999999999</c:v>
                </c:pt>
                <c:pt idx="19678">
                  <c:v>0.1474</c:v>
                </c:pt>
                <c:pt idx="19679">
                  <c:v>0.22270000000000001</c:v>
                </c:pt>
                <c:pt idx="19680">
                  <c:v>0.16669999999999999</c:v>
                </c:pt>
                <c:pt idx="19681">
                  <c:v>0.16669999999999999</c:v>
                </c:pt>
                <c:pt idx="19682">
                  <c:v>0.1113</c:v>
                </c:pt>
                <c:pt idx="19683">
                  <c:v>0.16669999999999999</c:v>
                </c:pt>
                <c:pt idx="19684">
                  <c:v>0.16669999999999999</c:v>
                </c:pt>
                <c:pt idx="19685">
                  <c:v>3.3000000000000002E-2</c:v>
                </c:pt>
                <c:pt idx="19686">
                  <c:v>0.20100000000000001</c:v>
                </c:pt>
                <c:pt idx="19687">
                  <c:v>0.16669999999999999</c:v>
                </c:pt>
                <c:pt idx="19688">
                  <c:v>1.9599999999999999E-2</c:v>
                </c:pt>
                <c:pt idx="19689">
                  <c:v>9.1800000000000007E-2</c:v>
                </c:pt>
                <c:pt idx="19690">
                  <c:v>8.2500000000000004E-2</c:v>
                </c:pt>
                <c:pt idx="19691">
                  <c:v>0.16669999999999999</c:v>
                </c:pt>
                <c:pt idx="19692">
                  <c:v>0.16489999999999999</c:v>
                </c:pt>
                <c:pt idx="19693">
                  <c:v>0.16669999999999999</c:v>
                </c:pt>
                <c:pt idx="19694">
                  <c:v>0.16669999999999999</c:v>
                </c:pt>
                <c:pt idx="19695">
                  <c:v>0.33200000000000002</c:v>
                </c:pt>
                <c:pt idx="19696">
                  <c:v>0.16669999999999999</c:v>
                </c:pt>
                <c:pt idx="19697">
                  <c:v>0.16669999999999999</c:v>
                </c:pt>
                <c:pt idx="19698">
                  <c:v>0.16669999999999999</c:v>
                </c:pt>
                <c:pt idx="19699">
                  <c:v>0.16669999999999999</c:v>
                </c:pt>
                <c:pt idx="19700">
                  <c:v>0.16669999999999999</c:v>
                </c:pt>
                <c:pt idx="19701">
                  <c:v>0.16669999999999999</c:v>
                </c:pt>
                <c:pt idx="19702">
                  <c:v>0.16669999999999999</c:v>
                </c:pt>
                <c:pt idx="19703">
                  <c:v>0.16669999999999999</c:v>
                </c:pt>
                <c:pt idx="19704">
                  <c:v>0.14849999999999999</c:v>
                </c:pt>
                <c:pt idx="19705">
                  <c:v>0.16669999999999999</c:v>
                </c:pt>
                <c:pt idx="19706">
                  <c:v>0.22270000000000001</c:v>
                </c:pt>
                <c:pt idx="19707">
                  <c:v>8.7599999999999997E-2</c:v>
                </c:pt>
                <c:pt idx="19708">
                  <c:v>0.16669999999999999</c:v>
                </c:pt>
                <c:pt idx="19709">
                  <c:v>8.2000000000000007E-3</c:v>
                </c:pt>
                <c:pt idx="19710">
                  <c:v>7.4200000000000002E-2</c:v>
                </c:pt>
                <c:pt idx="19711">
                  <c:v>0.1031</c:v>
                </c:pt>
                <c:pt idx="19712">
                  <c:v>0.2974</c:v>
                </c:pt>
                <c:pt idx="19713">
                  <c:v>0.16669999999999999</c:v>
                </c:pt>
                <c:pt idx="19714">
                  <c:v>7.4200000000000002E-2</c:v>
                </c:pt>
                <c:pt idx="19715">
                  <c:v>7.4200000000000002E-2</c:v>
                </c:pt>
                <c:pt idx="19716">
                  <c:v>0.16669999999999999</c:v>
                </c:pt>
                <c:pt idx="19717">
                  <c:v>0.18559999999999999</c:v>
                </c:pt>
                <c:pt idx="19718">
                  <c:v>0.16669999999999999</c:v>
                </c:pt>
                <c:pt idx="19719">
                  <c:v>1.24E-2</c:v>
                </c:pt>
                <c:pt idx="19720">
                  <c:v>0.16669999999999999</c:v>
                </c:pt>
                <c:pt idx="19721">
                  <c:v>0.14330000000000001</c:v>
                </c:pt>
                <c:pt idx="19722">
                  <c:v>0.16669999999999999</c:v>
                </c:pt>
                <c:pt idx="19723">
                  <c:v>3.0999999999999999E-3</c:v>
                </c:pt>
                <c:pt idx="19724">
                  <c:v>8.2500000000000004E-2</c:v>
                </c:pt>
                <c:pt idx="19725">
                  <c:v>7.22E-2</c:v>
                </c:pt>
                <c:pt idx="19726">
                  <c:v>0.16669999999999999</c:v>
                </c:pt>
                <c:pt idx="19727">
                  <c:v>4.1200000000000001E-2</c:v>
                </c:pt>
                <c:pt idx="19728">
                  <c:v>0.22270000000000001</c:v>
                </c:pt>
                <c:pt idx="19729">
                  <c:v>5.8799999999999998E-2</c:v>
                </c:pt>
                <c:pt idx="19730">
                  <c:v>0.16669999999999999</c:v>
                </c:pt>
                <c:pt idx="19731">
                  <c:v>0.16669999999999999</c:v>
                </c:pt>
                <c:pt idx="19732">
                  <c:v>0.1113</c:v>
                </c:pt>
                <c:pt idx="19733">
                  <c:v>6.7000000000000004E-2</c:v>
                </c:pt>
                <c:pt idx="19734">
                  <c:v>0.16669999999999999</c:v>
                </c:pt>
                <c:pt idx="19735">
                  <c:v>0.16669999999999999</c:v>
                </c:pt>
                <c:pt idx="19736">
                  <c:v>0.16669999999999999</c:v>
                </c:pt>
                <c:pt idx="19737">
                  <c:v>0.16669999999999999</c:v>
                </c:pt>
                <c:pt idx="19738">
                  <c:v>6.1899999999999997E-2</c:v>
                </c:pt>
                <c:pt idx="19739">
                  <c:v>0.16669999999999999</c:v>
                </c:pt>
                <c:pt idx="19740">
                  <c:v>0.16669999999999999</c:v>
                </c:pt>
                <c:pt idx="19741">
                  <c:v>0.16669999999999999</c:v>
                </c:pt>
                <c:pt idx="19742">
                  <c:v>8.2500000000000004E-2</c:v>
                </c:pt>
                <c:pt idx="19743">
                  <c:v>0.16669999999999999</c:v>
                </c:pt>
                <c:pt idx="19744">
                  <c:v>0.16669999999999999</c:v>
                </c:pt>
                <c:pt idx="19745">
                  <c:v>0.12470000000000001</c:v>
                </c:pt>
                <c:pt idx="19746">
                  <c:v>0.16669999999999999</c:v>
                </c:pt>
                <c:pt idx="19747">
                  <c:v>7.4200000000000002E-2</c:v>
                </c:pt>
                <c:pt idx="19748">
                  <c:v>0.16669999999999999</c:v>
                </c:pt>
                <c:pt idx="19749">
                  <c:v>0.16669999999999999</c:v>
                </c:pt>
                <c:pt idx="19750">
                  <c:v>6.1899999999999997E-2</c:v>
                </c:pt>
                <c:pt idx="19751">
                  <c:v>0.16669999999999999</c:v>
                </c:pt>
                <c:pt idx="19752">
                  <c:v>0.16669999999999999</c:v>
                </c:pt>
                <c:pt idx="19753">
                  <c:v>3.3000000000000002E-2</c:v>
                </c:pt>
                <c:pt idx="19754">
                  <c:v>0.16669999999999999</c:v>
                </c:pt>
                <c:pt idx="19755">
                  <c:v>1.6500000000000001E-2</c:v>
                </c:pt>
                <c:pt idx="19756">
                  <c:v>0.16489999999999999</c:v>
                </c:pt>
                <c:pt idx="19757">
                  <c:v>6.1899999999999997E-2</c:v>
                </c:pt>
                <c:pt idx="19758">
                  <c:v>0.16669999999999999</c:v>
                </c:pt>
                <c:pt idx="19759">
                  <c:v>0.16669999999999999</c:v>
                </c:pt>
                <c:pt idx="19760">
                  <c:v>0.16669999999999999</c:v>
                </c:pt>
                <c:pt idx="19761">
                  <c:v>0.1</c:v>
                </c:pt>
                <c:pt idx="19762">
                  <c:v>0.16489999999999999</c:v>
                </c:pt>
                <c:pt idx="19763">
                  <c:v>0.18559999999999999</c:v>
                </c:pt>
                <c:pt idx="19764">
                  <c:v>0.18970000000000001</c:v>
                </c:pt>
                <c:pt idx="19765">
                  <c:v>0.16669999999999999</c:v>
                </c:pt>
                <c:pt idx="19766">
                  <c:v>0.16669999999999999</c:v>
                </c:pt>
                <c:pt idx="19767">
                  <c:v>0.1711</c:v>
                </c:pt>
                <c:pt idx="19768">
                  <c:v>0.16669999999999999</c:v>
                </c:pt>
                <c:pt idx="19769">
                  <c:v>0.16669999999999999</c:v>
                </c:pt>
                <c:pt idx="19770">
                  <c:v>0.16669999999999999</c:v>
                </c:pt>
                <c:pt idx="19771">
                  <c:v>8.4500000000000006E-2</c:v>
                </c:pt>
                <c:pt idx="19772">
                  <c:v>8.2500000000000004E-2</c:v>
                </c:pt>
                <c:pt idx="19773">
                  <c:v>5.4600000000000003E-2</c:v>
                </c:pt>
                <c:pt idx="19774">
                  <c:v>0.1139</c:v>
                </c:pt>
                <c:pt idx="19775">
                  <c:v>3.1399999999999997E-2</c:v>
                </c:pt>
                <c:pt idx="19776">
                  <c:v>7.0099999999999996E-2</c:v>
                </c:pt>
                <c:pt idx="19777">
                  <c:v>0.16669999999999999</c:v>
                </c:pt>
                <c:pt idx="19778">
                  <c:v>2.0999999999999999E-3</c:v>
                </c:pt>
                <c:pt idx="19779">
                  <c:v>0.16669999999999999</c:v>
                </c:pt>
                <c:pt idx="19780">
                  <c:v>0.16669999999999999</c:v>
                </c:pt>
                <c:pt idx="19781">
                  <c:v>0.13200000000000001</c:v>
                </c:pt>
                <c:pt idx="19782">
                  <c:v>0.1237</c:v>
                </c:pt>
                <c:pt idx="19783">
                  <c:v>0.16669999999999999</c:v>
                </c:pt>
                <c:pt idx="19784">
                  <c:v>0.21079999999999999</c:v>
                </c:pt>
                <c:pt idx="19785">
                  <c:v>0.16669999999999999</c:v>
                </c:pt>
                <c:pt idx="19786">
                  <c:v>0.16669999999999999</c:v>
                </c:pt>
                <c:pt idx="19787">
                  <c:v>0.16669999999999999</c:v>
                </c:pt>
                <c:pt idx="19788">
                  <c:v>0.16669999999999999</c:v>
                </c:pt>
                <c:pt idx="19789">
                  <c:v>0.16669999999999999</c:v>
                </c:pt>
                <c:pt idx="19790">
                  <c:v>6.2899999999999998E-2</c:v>
                </c:pt>
                <c:pt idx="19791">
                  <c:v>0.2969</c:v>
                </c:pt>
                <c:pt idx="19792">
                  <c:v>2.2700000000000001E-2</c:v>
                </c:pt>
                <c:pt idx="19793">
                  <c:v>0.16669999999999999</c:v>
                </c:pt>
                <c:pt idx="19794">
                  <c:v>0.16669999999999999</c:v>
                </c:pt>
                <c:pt idx="19795">
                  <c:v>0.16669999999999999</c:v>
                </c:pt>
                <c:pt idx="19796">
                  <c:v>0.16669999999999999</c:v>
                </c:pt>
                <c:pt idx="19797">
                  <c:v>2.8899999999999999E-2</c:v>
                </c:pt>
                <c:pt idx="19798">
                  <c:v>0.16669999999999999</c:v>
                </c:pt>
                <c:pt idx="19799">
                  <c:v>0.16669999999999999</c:v>
                </c:pt>
                <c:pt idx="19800">
                  <c:v>0.16669999999999999</c:v>
                </c:pt>
                <c:pt idx="19801">
                  <c:v>8.9700000000000002E-2</c:v>
                </c:pt>
                <c:pt idx="19802">
                  <c:v>0.40310000000000001</c:v>
                </c:pt>
                <c:pt idx="19803">
                  <c:v>0.16669999999999999</c:v>
                </c:pt>
                <c:pt idx="19804">
                  <c:v>0.1835</c:v>
                </c:pt>
                <c:pt idx="19805">
                  <c:v>1.24E-2</c:v>
                </c:pt>
                <c:pt idx="19806">
                  <c:v>0.16669999999999999</c:v>
                </c:pt>
                <c:pt idx="19807">
                  <c:v>0.16669999999999999</c:v>
                </c:pt>
                <c:pt idx="19808">
                  <c:v>0.16669999999999999</c:v>
                </c:pt>
                <c:pt idx="19809">
                  <c:v>0.16669999999999999</c:v>
                </c:pt>
                <c:pt idx="19810">
                  <c:v>1.24E-2</c:v>
                </c:pt>
                <c:pt idx="19811">
                  <c:v>2.7799999999999998E-2</c:v>
                </c:pt>
                <c:pt idx="19812">
                  <c:v>0.18140000000000001</c:v>
                </c:pt>
                <c:pt idx="19813">
                  <c:v>0.16669999999999999</c:v>
                </c:pt>
                <c:pt idx="19814">
                  <c:v>0.16669999999999999</c:v>
                </c:pt>
                <c:pt idx="19815">
                  <c:v>0.16600000000000001</c:v>
                </c:pt>
                <c:pt idx="19816">
                  <c:v>0.16669999999999999</c:v>
                </c:pt>
                <c:pt idx="19817">
                  <c:v>0.16669999999999999</c:v>
                </c:pt>
                <c:pt idx="19818">
                  <c:v>0.16669999999999999</c:v>
                </c:pt>
                <c:pt idx="19819">
                  <c:v>0.16669999999999999</c:v>
                </c:pt>
                <c:pt idx="19820">
                  <c:v>5.0500000000000003E-2</c:v>
                </c:pt>
                <c:pt idx="19821">
                  <c:v>0.16669999999999999</c:v>
                </c:pt>
                <c:pt idx="19822">
                  <c:v>9.9000000000000005E-2</c:v>
                </c:pt>
                <c:pt idx="19823">
                  <c:v>0.16669999999999999</c:v>
                </c:pt>
                <c:pt idx="19824">
                  <c:v>0.16669999999999999</c:v>
                </c:pt>
                <c:pt idx="19825">
                  <c:v>0.16669999999999999</c:v>
                </c:pt>
                <c:pt idx="19826">
                  <c:v>8.5599999999999996E-2</c:v>
                </c:pt>
                <c:pt idx="19827">
                  <c:v>0.1237</c:v>
                </c:pt>
                <c:pt idx="19828">
                  <c:v>9.9000000000000008E-3</c:v>
                </c:pt>
                <c:pt idx="19829">
                  <c:v>0.16669999999999999</c:v>
                </c:pt>
                <c:pt idx="19830">
                  <c:v>0.16669999999999999</c:v>
                </c:pt>
                <c:pt idx="19831">
                  <c:v>0.16669999999999999</c:v>
                </c:pt>
                <c:pt idx="19832">
                  <c:v>0.16669999999999999</c:v>
                </c:pt>
                <c:pt idx="19833">
                  <c:v>7.1099999999999997E-2</c:v>
                </c:pt>
                <c:pt idx="19834">
                  <c:v>1.24E-2</c:v>
                </c:pt>
                <c:pt idx="19835">
                  <c:v>0.1021</c:v>
                </c:pt>
                <c:pt idx="19836">
                  <c:v>0.16669999999999999</c:v>
                </c:pt>
                <c:pt idx="19837">
                  <c:v>0.16669999999999999</c:v>
                </c:pt>
                <c:pt idx="19838">
                  <c:v>8.2500000000000004E-2</c:v>
                </c:pt>
                <c:pt idx="19839">
                  <c:v>0.16669999999999999</c:v>
                </c:pt>
                <c:pt idx="19840">
                  <c:v>8.2500000000000004E-2</c:v>
                </c:pt>
                <c:pt idx="19841">
                  <c:v>0.16669999999999999</c:v>
                </c:pt>
                <c:pt idx="19842">
                  <c:v>0</c:v>
                </c:pt>
                <c:pt idx="19843">
                  <c:v>0.18559999999999999</c:v>
                </c:pt>
                <c:pt idx="19844">
                  <c:v>0.19789999999999999</c:v>
                </c:pt>
                <c:pt idx="19845">
                  <c:v>9.7900000000000001E-2</c:v>
                </c:pt>
                <c:pt idx="19846">
                  <c:v>0.16669999999999999</c:v>
                </c:pt>
                <c:pt idx="19847">
                  <c:v>0.16669999999999999</c:v>
                </c:pt>
                <c:pt idx="19848">
                  <c:v>0.16669999999999999</c:v>
                </c:pt>
                <c:pt idx="19849">
                  <c:v>0.16669999999999999</c:v>
                </c:pt>
                <c:pt idx="19850">
                  <c:v>6.1899999999999997E-2</c:v>
                </c:pt>
                <c:pt idx="19851">
                  <c:v>8.2000000000000007E-3</c:v>
                </c:pt>
                <c:pt idx="19852">
                  <c:v>0.16669999999999999</c:v>
                </c:pt>
                <c:pt idx="19853">
                  <c:v>0.16669999999999999</c:v>
                </c:pt>
                <c:pt idx="19854">
                  <c:v>0.16669999999999999</c:v>
                </c:pt>
                <c:pt idx="19855">
                  <c:v>5.7000000000000002E-3</c:v>
                </c:pt>
                <c:pt idx="19856">
                  <c:v>0.16669999999999999</c:v>
                </c:pt>
                <c:pt idx="19857">
                  <c:v>0.16289999999999999</c:v>
                </c:pt>
                <c:pt idx="19858">
                  <c:v>0.1351</c:v>
                </c:pt>
                <c:pt idx="19859">
                  <c:v>0.11749999999999999</c:v>
                </c:pt>
                <c:pt idx="19860">
                  <c:v>0.27839999999999998</c:v>
                </c:pt>
                <c:pt idx="19861">
                  <c:v>0.16489999999999999</c:v>
                </c:pt>
                <c:pt idx="19862">
                  <c:v>0.1144</c:v>
                </c:pt>
                <c:pt idx="19863">
                  <c:v>0.16669999999999999</c:v>
                </c:pt>
                <c:pt idx="19864">
                  <c:v>0.44119999999999998</c:v>
                </c:pt>
                <c:pt idx="19865">
                  <c:v>0.25979999999999998</c:v>
                </c:pt>
                <c:pt idx="19866">
                  <c:v>0.16669999999999999</c:v>
                </c:pt>
                <c:pt idx="19867">
                  <c:v>0.16669999999999999</c:v>
                </c:pt>
                <c:pt idx="19868">
                  <c:v>0.1258</c:v>
                </c:pt>
                <c:pt idx="19869">
                  <c:v>0.16669999999999999</c:v>
                </c:pt>
                <c:pt idx="19870">
                  <c:v>7.3200000000000001E-2</c:v>
                </c:pt>
                <c:pt idx="19871">
                  <c:v>0.16669999999999999</c:v>
                </c:pt>
                <c:pt idx="19872">
                  <c:v>7.0099999999999996E-2</c:v>
                </c:pt>
                <c:pt idx="19873">
                  <c:v>0.16669999999999999</c:v>
                </c:pt>
                <c:pt idx="19874">
                  <c:v>6.08E-2</c:v>
                </c:pt>
                <c:pt idx="19875">
                  <c:v>9.2999999999999992E-3</c:v>
                </c:pt>
                <c:pt idx="19876">
                  <c:v>0.30719999999999997</c:v>
                </c:pt>
                <c:pt idx="19877">
                  <c:v>0.16669999999999999</c:v>
                </c:pt>
                <c:pt idx="19878">
                  <c:v>9.2799999999999994E-2</c:v>
                </c:pt>
                <c:pt idx="19879">
                  <c:v>0.1113</c:v>
                </c:pt>
                <c:pt idx="19880">
                  <c:v>9.2799999999999994E-2</c:v>
                </c:pt>
                <c:pt idx="19881">
                  <c:v>0.27010000000000001</c:v>
                </c:pt>
                <c:pt idx="19882">
                  <c:v>0.16669999999999999</c:v>
                </c:pt>
                <c:pt idx="19883">
                  <c:v>0.14849999999999999</c:v>
                </c:pt>
                <c:pt idx="19884">
                  <c:v>4.4299999999999999E-2</c:v>
                </c:pt>
                <c:pt idx="19885">
                  <c:v>0.16669999999999999</c:v>
                </c:pt>
                <c:pt idx="19886">
                  <c:v>0.16669999999999999</c:v>
                </c:pt>
                <c:pt idx="19887">
                  <c:v>7.22E-2</c:v>
                </c:pt>
                <c:pt idx="19888">
                  <c:v>0.1227</c:v>
                </c:pt>
                <c:pt idx="19889">
                  <c:v>0.2268</c:v>
                </c:pt>
                <c:pt idx="19890">
                  <c:v>0.16669999999999999</c:v>
                </c:pt>
                <c:pt idx="19891">
                  <c:v>0.16669999999999999</c:v>
                </c:pt>
                <c:pt idx="19892">
                  <c:v>0.16669999999999999</c:v>
                </c:pt>
                <c:pt idx="19893">
                  <c:v>0.16669999999999999</c:v>
                </c:pt>
                <c:pt idx="19894">
                  <c:v>0.16669999999999999</c:v>
                </c:pt>
                <c:pt idx="19895">
                  <c:v>0.16669999999999999</c:v>
                </c:pt>
                <c:pt idx="19896">
                  <c:v>1.24E-2</c:v>
                </c:pt>
                <c:pt idx="19897">
                  <c:v>0.1258</c:v>
                </c:pt>
                <c:pt idx="19898">
                  <c:v>0.1041</c:v>
                </c:pt>
                <c:pt idx="19899">
                  <c:v>0.2175</c:v>
                </c:pt>
                <c:pt idx="19900">
                  <c:v>0.18260000000000001</c:v>
                </c:pt>
                <c:pt idx="19901">
                  <c:v>7.1099999999999997E-2</c:v>
                </c:pt>
                <c:pt idx="19902">
                  <c:v>0.16669999999999999</c:v>
                </c:pt>
                <c:pt idx="19903">
                  <c:v>0.16669999999999999</c:v>
                </c:pt>
                <c:pt idx="19904">
                  <c:v>4.1000000000000003E-3</c:v>
                </c:pt>
                <c:pt idx="19905">
                  <c:v>4.9500000000000002E-2</c:v>
                </c:pt>
                <c:pt idx="19906">
                  <c:v>0.16669999999999999</c:v>
                </c:pt>
                <c:pt idx="19907">
                  <c:v>0.16669999999999999</c:v>
                </c:pt>
                <c:pt idx="19908">
                  <c:v>7.7299999999999994E-2</c:v>
                </c:pt>
                <c:pt idx="19909">
                  <c:v>0.16669999999999999</c:v>
                </c:pt>
                <c:pt idx="19910">
                  <c:v>0.16669999999999999</c:v>
                </c:pt>
                <c:pt idx="19911">
                  <c:v>0.42159999999999997</c:v>
                </c:pt>
                <c:pt idx="19912">
                  <c:v>0.16669999999999999</c:v>
                </c:pt>
                <c:pt idx="19913">
                  <c:v>0.16669999999999999</c:v>
                </c:pt>
                <c:pt idx="19914">
                  <c:v>0.16669999999999999</c:v>
                </c:pt>
                <c:pt idx="19915">
                  <c:v>0.16669999999999999</c:v>
                </c:pt>
                <c:pt idx="19916">
                  <c:v>0.16669999999999999</c:v>
                </c:pt>
                <c:pt idx="19917">
                  <c:v>0.11550000000000001</c:v>
                </c:pt>
                <c:pt idx="19918">
                  <c:v>0.1031</c:v>
                </c:pt>
                <c:pt idx="19919">
                  <c:v>7.4200000000000002E-2</c:v>
                </c:pt>
                <c:pt idx="19920">
                  <c:v>0.14949999999999999</c:v>
                </c:pt>
                <c:pt idx="19921">
                  <c:v>7.4800000000000005E-2</c:v>
                </c:pt>
                <c:pt idx="19922">
                  <c:v>0.16669999999999999</c:v>
                </c:pt>
                <c:pt idx="19923">
                  <c:v>0.16669999999999999</c:v>
                </c:pt>
                <c:pt idx="19924">
                  <c:v>9.1800000000000007E-2</c:v>
                </c:pt>
                <c:pt idx="19925">
                  <c:v>0.1113</c:v>
                </c:pt>
                <c:pt idx="19926">
                  <c:v>5.57E-2</c:v>
                </c:pt>
                <c:pt idx="19927">
                  <c:v>0.16669999999999999</c:v>
                </c:pt>
                <c:pt idx="19928">
                  <c:v>0.16669999999999999</c:v>
                </c:pt>
                <c:pt idx="19929">
                  <c:v>0.1227</c:v>
                </c:pt>
                <c:pt idx="19930">
                  <c:v>0.16669999999999999</c:v>
                </c:pt>
                <c:pt idx="19931">
                  <c:v>0.16669999999999999</c:v>
                </c:pt>
                <c:pt idx="19932">
                  <c:v>7.8600000000000003E-2</c:v>
                </c:pt>
                <c:pt idx="19933">
                  <c:v>4.1000000000000003E-3</c:v>
                </c:pt>
                <c:pt idx="19934">
                  <c:v>4.02E-2</c:v>
                </c:pt>
                <c:pt idx="19935">
                  <c:v>3.09E-2</c:v>
                </c:pt>
                <c:pt idx="19936">
                  <c:v>0.16669999999999999</c:v>
                </c:pt>
                <c:pt idx="19937">
                  <c:v>0.16669999999999999</c:v>
                </c:pt>
                <c:pt idx="19938">
                  <c:v>0.12529999999999999</c:v>
                </c:pt>
                <c:pt idx="19939">
                  <c:v>2.47E-2</c:v>
                </c:pt>
                <c:pt idx="19940">
                  <c:v>0.11550000000000001</c:v>
                </c:pt>
                <c:pt idx="19941">
                  <c:v>0.16669999999999999</c:v>
                </c:pt>
                <c:pt idx="19942">
                  <c:v>0.1227</c:v>
                </c:pt>
                <c:pt idx="19943">
                  <c:v>9.2799999999999994E-2</c:v>
                </c:pt>
                <c:pt idx="19944">
                  <c:v>0.16669999999999999</c:v>
                </c:pt>
                <c:pt idx="19945">
                  <c:v>0.16669999999999999</c:v>
                </c:pt>
                <c:pt idx="19946">
                  <c:v>0.16669999999999999</c:v>
                </c:pt>
                <c:pt idx="19947">
                  <c:v>7.7299999999999994E-2</c:v>
                </c:pt>
                <c:pt idx="19948">
                  <c:v>6.1899999999999997E-2</c:v>
                </c:pt>
                <c:pt idx="19949">
                  <c:v>5.3600000000000002E-2</c:v>
                </c:pt>
                <c:pt idx="19950">
                  <c:v>0.16669999999999999</c:v>
                </c:pt>
                <c:pt idx="19951">
                  <c:v>4.9500000000000002E-2</c:v>
                </c:pt>
                <c:pt idx="19952">
                  <c:v>0.1031</c:v>
                </c:pt>
                <c:pt idx="19953">
                  <c:v>0.23200000000000001</c:v>
                </c:pt>
                <c:pt idx="19954">
                  <c:v>9.2799999999999994E-2</c:v>
                </c:pt>
                <c:pt idx="19955">
                  <c:v>0.16669999999999999</c:v>
                </c:pt>
                <c:pt idx="19956">
                  <c:v>0.59379999999999999</c:v>
                </c:pt>
                <c:pt idx="19957">
                  <c:v>9.2799999999999994E-2</c:v>
                </c:pt>
                <c:pt idx="19958">
                  <c:v>3.09E-2</c:v>
                </c:pt>
                <c:pt idx="19959">
                  <c:v>8.7599999999999997E-2</c:v>
                </c:pt>
                <c:pt idx="19960">
                  <c:v>0.1268</c:v>
                </c:pt>
                <c:pt idx="19961">
                  <c:v>1.6500000000000001E-2</c:v>
                </c:pt>
                <c:pt idx="19962">
                  <c:v>0.14069999999999999</c:v>
                </c:pt>
                <c:pt idx="19963">
                  <c:v>0.1143</c:v>
                </c:pt>
                <c:pt idx="19964">
                  <c:v>1.55E-2</c:v>
                </c:pt>
                <c:pt idx="19965">
                  <c:v>0.16669999999999999</c:v>
                </c:pt>
                <c:pt idx="19966">
                  <c:v>1.6500000000000001E-2</c:v>
                </c:pt>
                <c:pt idx="19967">
                  <c:v>0.1113</c:v>
                </c:pt>
                <c:pt idx="19968">
                  <c:v>0.16669999999999999</c:v>
                </c:pt>
                <c:pt idx="19969">
                  <c:v>0.16669999999999999</c:v>
                </c:pt>
                <c:pt idx="19970">
                  <c:v>0.22989999999999999</c:v>
                </c:pt>
                <c:pt idx="19971">
                  <c:v>8.2000000000000007E-3</c:v>
                </c:pt>
                <c:pt idx="19972">
                  <c:v>0.16669999999999999</c:v>
                </c:pt>
                <c:pt idx="19973">
                  <c:v>0.16669999999999999</c:v>
                </c:pt>
                <c:pt idx="19974">
                  <c:v>0.16669999999999999</c:v>
                </c:pt>
                <c:pt idx="19975">
                  <c:v>0.16669999999999999</c:v>
                </c:pt>
                <c:pt idx="19976">
                  <c:v>6.1899999999999997E-2</c:v>
                </c:pt>
                <c:pt idx="19977">
                  <c:v>0.16669999999999999</c:v>
                </c:pt>
                <c:pt idx="19978">
                  <c:v>0.1113</c:v>
                </c:pt>
                <c:pt idx="19979">
                  <c:v>8.2000000000000007E-3</c:v>
                </c:pt>
                <c:pt idx="19980">
                  <c:v>1.6500000000000001E-2</c:v>
                </c:pt>
                <c:pt idx="19981">
                  <c:v>0.33300000000000002</c:v>
                </c:pt>
                <c:pt idx="19982">
                  <c:v>0.16669999999999999</c:v>
                </c:pt>
                <c:pt idx="19983">
                  <c:v>0.47839999999999999</c:v>
                </c:pt>
                <c:pt idx="19984">
                  <c:v>0.16669999999999999</c:v>
                </c:pt>
                <c:pt idx="19985">
                  <c:v>4.3299999999999998E-2</c:v>
                </c:pt>
                <c:pt idx="19986">
                  <c:v>0</c:v>
                </c:pt>
                <c:pt idx="19987">
                  <c:v>0.16669999999999999</c:v>
                </c:pt>
                <c:pt idx="19988">
                  <c:v>0.1454</c:v>
                </c:pt>
                <c:pt idx="19989">
                  <c:v>7.0099999999999996E-2</c:v>
                </c:pt>
                <c:pt idx="19990">
                  <c:v>6.1899999999999997E-2</c:v>
                </c:pt>
                <c:pt idx="19991">
                  <c:v>0.1031</c:v>
                </c:pt>
                <c:pt idx="19992">
                  <c:v>6.6000000000000003E-2</c:v>
                </c:pt>
                <c:pt idx="19993">
                  <c:v>0.14849999999999999</c:v>
                </c:pt>
                <c:pt idx="19994">
                  <c:v>0.16669999999999999</c:v>
                </c:pt>
                <c:pt idx="19995">
                  <c:v>0.1593</c:v>
                </c:pt>
                <c:pt idx="19996">
                  <c:v>0.16669999999999999</c:v>
                </c:pt>
                <c:pt idx="19997">
                  <c:v>7.7299999999999994E-2</c:v>
                </c:pt>
                <c:pt idx="19998">
                  <c:v>0.16669999999999999</c:v>
                </c:pt>
                <c:pt idx="19999">
                  <c:v>0.1845</c:v>
                </c:pt>
                <c:pt idx="20000">
                  <c:v>0.16669999999999999</c:v>
                </c:pt>
                <c:pt idx="20001">
                  <c:v>4.5400000000000003E-2</c:v>
                </c:pt>
                <c:pt idx="20002">
                  <c:v>0.16669999999999999</c:v>
                </c:pt>
                <c:pt idx="20003">
                  <c:v>0.16669999999999999</c:v>
                </c:pt>
                <c:pt idx="20004">
                  <c:v>0.16669999999999999</c:v>
                </c:pt>
                <c:pt idx="20005">
                  <c:v>3.09E-2</c:v>
                </c:pt>
                <c:pt idx="20006">
                  <c:v>0.16669999999999999</c:v>
                </c:pt>
                <c:pt idx="20007">
                  <c:v>0.16669999999999999</c:v>
                </c:pt>
                <c:pt idx="20008">
                  <c:v>0.16669999999999999</c:v>
                </c:pt>
                <c:pt idx="20009">
                  <c:v>1.6500000000000001E-2</c:v>
                </c:pt>
                <c:pt idx="20010">
                  <c:v>0.21859999999999999</c:v>
                </c:pt>
                <c:pt idx="20011">
                  <c:v>0.16669999999999999</c:v>
                </c:pt>
                <c:pt idx="20012">
                  <c:v>0.16669999999999999</c:v>
                </c:pt>
                <c:pt idx="20013">
                  <c:v>1.6500000000000001E-2</c:v>
                </c:pt>
                <c:pt idx="20014">
                  <c:v>0.16669999999999999</c:v>
                </c:pt>
                <c:pt idx="20015">
                  <c:v>0.16669999999999999</c:v>
                </c:pt>
                <c:pt idx="20016">
                  <c:v>1.7500000000000002E-2</c:v>
                </c:pt>
                <c:pt idx="20017">
                  <c:v>0.16669999999999999</c:v>
                </c:pt>
                <c:pt idx="20018">
                  <c:v>0.16669999999999999</c:v>
                </c:pt>
                <c:pt idx="20019">
                  <c:v>0.22270000000000001</c:v>
                </c:pt>
                <c:pt idx="20020">
                  <c:v>0.16669999999999999</c:v>
                </c:pt>
                <c:pt idx="20021">
                  <c:v>0.1103</c:v>
                </c:pt>
                <c:pt idx="20022">
                  <c:v>0.1227</c:v>
                </c:pt>
                <c:pt idx="20023">
                  <c:v>0.16669999999999999</c:v>
                </c:pt>
                <c:pt idx="20024">
                  <c:v>0.15049999999999999</c:v>
                </c:pt>
                <c:pt idx="20025">
                  <c:v>0.14849999999999999</c:v>
                </c:pt>
                <c:pt idx="20026">
                  <c:v>8.5599999999999996E-2</c:v>
                </c:pt>
                <c:pt idx="20027">
                  <c:v>0.11550000000000001</c:v>
                </c:pt>
                <c:pt idx="20028">
                  <c:v>0.16669999999999999</c:v>
                </c:pt>
                <c:pt idx="20029">
                  <c:v>0.1794</c:v>
                </c:pt>
                <c:pt idx="20030">
                  <c:v>0.16669999999999999</c:v>
                </c:pt>
                <c:pt idx="20031">
                  <c:v>0.1196</c:v>
                </c:pt>
                <c:pt idx="20032">
                  <c:v>4.1000000000000003E-3</c:v>
                </c:pt>
                <c:pt idx="20033">
                  <c:v>0.1031</c:v>
                </c:pt>
                <c:pt idx="20034">
                  <c:v>0.16669999999999999</c:v>
                </c:pt>
                <c:pt idx="20035">
                  <c:v>0.16669999999999999</c:v>
                </c:pt>
                <c:pt idx="20036">
                  <c:v>0.16669999999999999</c:v>
                </c:pt>
                <c:pt idx="20037">
                  <c:v>0.16669999999999999</c:v>
                </c:pt>
                <c:pt idx="20038">
                  <c:v>0.16669999999999999</c:v>
                </c:pt>
                <c:pt idx="20039">
                  <c:v>0.16669999999999999</c:v>
                </c:pt>
                <c:pt idx="20040">
                  <c:v>3.9199999999999999E-2</c:v>
                </c:pt>
                <c:pt idx="20041">
                  <c:v>6.1899999999999997E-2</c:v>
                </c:pt>
                <c:pt idx="20042">
                  <c:v>0.14860000000000001</c:v>
                </c:pt>
                <c:pt idx="20043">
                  <c:v>0.16669999999999999</c:v>
                </c:pt>
                <c:pt idx="20044">
                  <c:v>0.1227</c:v>
                </c:pt>
                <c:pt idx="20045">
                  <c:v>1.34E-2</c:v>
                </c:pt>
                <c:pt idx="20046">
                  <c:v>0.18559999999999999</c:v>
                </c:pt>
                <c:pt idx="20047">
                  <c:v>0.16669999999999999</c:v>
                </c:pt>
                <c:pt idx="20048">
                  <c:v>0.1124</c:v>
                </c:pt>
                <c:pt idx="20049">
                  <c:v>0.1113</c:v>
                </c:pt>
                <c:pt idx="20050">
                  <c:v>6.1899999999999997E-2</c:v>
                </c:pt>
                <c:pt idx="20051">
                  <c:v>0.16669999999999999</c:v>
                </c:pt>
                <c:pt idx="20052">
                  <c:v>0.16669999999999999</c:v>
                </c:pt>
                <c:pt idx="20053">
                  <c:v>0.16669999999999999</c:v>
                </c:pt>
                <c:pt idx="20054">
                  <c:v>0.16669999999999999</c:v>
                </c:pt>
                <c:pt idx="20055">
                  <c:v>0.16669999999999999</c:v>
                </c:pt>
                <c:pt idx="20056">
                  <c:v>0.16669999999999999</c:v>
                </c:pt>
                <c:pt idx="20057">
                  <c:v>0.16669999999999999</c:v>
                </c:pt>
                <c:pt idx="20058">
                  <c:v>0.14849999999999999</c:v>
                </c:pt>
                <c:pt idx="20059">
                  <c:v>0.16669999999999999</c:v>
                </c:pt>
                <c:pt idx="20060">
                  <c:v>0.16669999999999999</c:v>
                </c:pt>
                <c:pt idx="20061">
                  <c:v>0.1031</c:v>
                </c:pt>
                <c:pt idx="20062">
                  <c:v>1.24E-2</c:v>
                </c:pt>
                <c:pt idx="20063">
                  <c:v>0.16669999999999999</c:v>
                </c:pt>
                <c:pt idx="20064">
                  <c:v>0.16669999999999999</c:v>
                </c:pt>
                <c:pt idx="20065">
                  <c:v>7.22E-2</c:v>
                </c:pt>
                <c:pt idx="20066">
                  <c:v>0.16669999999999999</c:v>
                </c:pt>
                <c:pt idx="20067">
                  <c:v>0.16669999999999999</c:v>
                </c:pt>
                <c:pt idx="20068">
                  <c:v>2.47E-2</c:v>
                </c:pt>
                <c:pt idx="20069">
                  <c:v>8.9700000000000002E-2</c:v>
                </c:pt>
                <c:pt idx="20070">
                  <c:v>0.16669999999999999</c:v>
                </c:pt>
                <c:pt idx="20071">
                  <c:v>0.16669999999999999</c:v>
                </c:pt>
                <c:pt idx="20072">
                  <c:v>0.16669999999999999</c:v>
                </c:pt>
                <c:pt idx="20073">
                  <c:v>0.16669999999999999</c:v>
                </c:pt>
                <c:pt idx="20074">
                  <c:v>9.3799999999999994E-2</c:v>
                </c:pt>
                <c:pt idx="20075">
                  <c:v>0.16669999999999999</c:v>
                </c:pt>
                <c:pt idx="20076">
                  <c:v>0.16669999999999999</c:v>
                </c:pt>
                <c:pt idx="20077">
                  <c:v>4.1000000000000003E-3</c:v>
                </c:pt>
                <c:pt idx="20078">
                  <c:v>0.16669999999999999</c:v>
                </c:pt>
                <c:pt idx="20079">
                  <c:v>0.16669999999999999</c:v>
                </c:pt>
                <c:pt idx="20080">
                  <c:v>0.1825</c:v>
                </c:pt>
                <c:pt idx="20081">
                  <c:v>0.16669999999999999</c:v>
                </c:pt>
                <c:pt idx="20082">
                  <c:v>1.24E-2</c:v>
                </c:pt>
                <c:pt idx="20083">
                  <c:v>0.16669999999999999</c:v>
                </c:pt>
                <c:pt idx="20084">
                  <c:v>7.7299999999999994E-2</c:v>
                </c:pt>
                <c:pt idx="20085">
                  <c:v>0.1918</c:v>
                </c:pt>
                <c:pt idx="20086">
                  <c:v>0.16669999999999999</c:v>
                </c:pt>
                <c:pt idx="20087">
                  <c:v>0.16669999999999999</c:v>
                </c:pt>
                <c:pt idx="20088">
                  <c:v>0.19520000000000001</c:v>
                </c:pt>
                <c:pt idx="20089">
                  <c:v>3.5099999999999999E-2</c:v>
                </c:pt>
                <c:pt idx="20090">
                  <c:v>0.16669999999999999</c:v>
                </c:pt>
                <c:pt idx="20091">
                  <c:v>0.16669999999999999</c:v>
                </c:pt>
                <c:pt idx="20092">
                  <c:v>0.16669999999999999</c:v>
                </c:pt>
                <c:pt idx="20093">
                  <c:v>0.14849999999999999</c:v>
                </c:pt>
                <c:pt idx="20094">
                  <c:v>0.16669999999999999</c:v>
                </c:pt>
                <c:pt idx="20095">
                  <c:v>0.11550000000000001</c:v>
                </c:pt>
                <c:pt idx="20096">
                  <c:v>0.16669999999999999</c:v>
                </c:pt>
                <c:pt idx="20097">
                  <c:v>0.14430000000000001</c:v>
                </c:pt>
                <c:pt idx="20098">
                  <c:v>0.16669999999999999</c:v>
                </c:pt>
                <c:pt idx="20099">
                  <c:v>0.16669999999999999</c:v>
                </c:pt>
                <c:pt idx="20100">
                  <c:v>0.16669999999999999</c:v>
                </c:pt>
                <c:pt idx="20101">
                  <c:v>0.16669999999999999</c:v>
                </c:pt>
                <c:pt idx="20102">
                  <c:v>0.1227</c:v>
                </c:pt>
                <c:pt idx="20103">
                  <c:v>0.2278</c:v>
                </c:pt>
                <c:pt idx="20104">
                  <c:v>0.1237</c:v>
                </c:pt>
                <c:pt idx="20105">
                  <c:v>0.16669999999999999</c:v>
                </c:pt>
                <c:pt idx="20106">
                  <c:v>1.24E-2</c:v>
                </c:pt>
                <c:pt idx="20107">
                  <c:v>0.16669999999999999</c:v>
                </c:pt>
                <c:pt idx="20108">
                  <c:v>0.16669999999999999</c:v>
                </c:pt>
                <c:pt idx="20109">
                  <c:v>0.21029999999999999</c:v>
                </c:pt>
                <c:pt idx="20110">
                  <c:v>0.16669999999999999</c:v>
                </c:pt>
                <c:pt idx="20111">
                  <c:v>0.16669999999999999</c:v>
                </c:pt>
                <c:pt idx="20112">
                  <c:v>0.1454</c:v>
                </c:pt>
                <c:pt idx="20113">
                  <c:v>0.16669999999999999</c:v>
                </c:pt>
                <c:pt idx="20114">
                  <c:v>8.2500000000000004E-2</c:v>
                </c:pt>
                <c:pt idx="20115">
                  <c:v>0.16669999999999999</c:v>
                </c:pt>
                <c:pt idx="20116">
                  <c:v>0.16669999999999999</c:v>
                </c:pt>
                <c:pt idx="20117">
                  <c:v>3.09E-2</c:v>
                </c:pt>
                <c:pt idx="20118">
                  <c:v>0.16669999999999999</c:v>
                </c:pt>
                <c:pt idx="20119">
                  <c:v>0.11650000000000001</c:v>
                </c:pt>
                <c:pt idx="20120">
                  <c:v>0.16669999999999999</c:v>
                </c:pt>
                <c:pt idx="20121">
                  <c:v>0.16669999999999999</c:v>
                </c:pt>
                <c:pt idx="20122">
                  <c:v>8.14E-2</c:v>
                </c:pt>
                <c:pt idx="20123">
                  <c:v>0.1351</c:v>
                </c:pt>
                <c:pt idx="20124">
                  <c:v>8.5599999999999996E-2</c:v>
                </c:pt>
                <c:pt idx="20125">
                  <c:v>0.16669999999999999</c:v>
                </c:pt>
                <c:pt idx="20126">
                  <c:v>0.16669999999999999</c:v>
                </c:pt>
                <c:pt idx="20127">
                  <c:v>8.2000000000000007E-3</c:v>
                </c:pt>
                <c:pt idx="20128">
                  <c:v>0.21099999999999999</c:v>
                </c:pt>
                <c:pt idx="20129">
                  <c:v>0.16669999999999999</c:v>
                </c:pt>
                <c:pt idx="20130">
                  <c:v>0.16669999999999999</c:v>
                </c:pt>
                <c:pt idx="20131">
                  <c:v>0.16669999999999999</c:v>
                </c:pt>
                <c:pt idx="20132">
                  <c:v>0.16669999999999999</c:v>
                </c:pt>
                <c:pt idx="20133">
                  <c:v>0.16669999999999999</c:v>
                </c:pt>
                <c:pt idx="20134">
                  <c:v>0.16669999999999999</c:v>
                </c:pt>
                <c:pt idx="20135">
                  <c:v>8.4500000000000006E-2</c:v>
                </c:pt>
                <c:pt idx="20136">
                  <c:v>0.1268</c:v>
                </c:pt>
                <c:pt idx="20137">
                  <c:v>0.16669999999999999</c:v>
                </c:pt>
                <c:pt idx="20138">
                  <c:v>9.2799999999999994E-2</c:v>
                </c:pt>
                <c:pt idx="20139">
                  <c:v>0.16669999999999999</c:v>
                </c:pt>
                <c:pt idx="20140">
                  <c:v>9.7900000000000001E-2</c:v>
                </c:pt>
                <c:pt idx="20141">
                  <c:v>0.16669999999999999</c:v>
                </c:pt>
                <c:pt idx="20142">
                  <c:v>9.2799999999999994E-2</c:v>
                </c:pt>
                <c:pt idx="20143">
                  <c:v>0.16669999999999999</c:v>
                </c:pt>
                <c:pt idx="20144">
                  <c:v>3.7100000000000001E-2</c:v>
                </c:pt>
                <c:pt idx="20145">
                  <c:v>8.2500000000000004E-2</c:v>
                </c:pt>
                <c:pt idx="20146">
                  <c:v>7.5300000000000006E-2</c:v>
                </c:pt>
                <c:pt idx="20147">
                  <c:v>0.16669999999999999</c:v>
                </c:pt>
                <c:pt idx="20148">
                  <c:v>0.16669999999999999</c:v>
                </c:pt>
                <c:pt idx="20149">
                  <c:v>6.1899999999999997E-2</c:v>
                </c:pt>
                <c:pt idx="20150">
                  <c:v>0.16669999999999999</c:v>
                </c:pt>
                <c:pt idx="20151">
                  <c:v>0.16669999999999999</c:v>
                </c:pt>
                <c:pt idx="20152">
                  <c:v>7.0099999999999996E-2</c:v>
                </c:pt>
                <c:pt idx="20153">
                  <c:v>3.9199999999999999E-2</c:v>
                </c:pt>
                <c:pt idx="20154">
                  <c:v>0.16669999999999999</c:v>
                </c:pt>
                <c:pt idx="20155">
                  <c:v>0.16669999999999999</c:v>
                </c:pt>
                <c:pt idx="20156">
                  <c:v>3.3000000000000002E-2</c:v>
                </c:pt>
                <c:pt idx="20157">
                  <c:v>0.16669999999999999</c:v>
                </c:pt>
                <c:pt idx="20158">
                  <c:v>0.16669999999999999</c:v>
                </c:pt>
                <c:pt idx="20159">
                  <c:v>6.2899999999999998E-2</c:v>
                </c:pt>
                <c:pt idx="20160">
                  <c:v>0.16669999999999999</c:v>
                </c:pt>
                <c:pt idx="20161">
                  <c:v>0.1003</c:v>
                </c:pt>
                <c:pt idx="20162">
                  <c:v>0.16669999999999999</c:v>
                </c:pt>
                <c:pt idx="20163">
                  <c:v>0.22989999999999999</c:v>
                </c:pt>
                <c:pt idx="20164">
                  <c:v>8.0399999999999999E-2</c:v>
                </c:pt>
                <c:pt idx="20165">
                  <c:v>0.16669999999999999</c:v>
                </c:pt>
                <c:pt idx="20166">
                  <c:v>0.1227</c:v>
                </c:pt>
                <c:pt idx="20167">
                  <c:v>0.16669999999999999</c:v>
                </c:pt>
                <c:pt idx="20168">
                  <c:v>0.16669999999999999</c:v>
                </c:pt>
                <c:pt idx="20169">
                  <c:v>1.6500000000000001E-2</c:v>
                </c:pt>
                <c:pt idx="20170">
                  <c:v>0.16669999999999999</c:v>
                </c:pt>
                <c:pt idx="20171">
                  <c:v>0.2021</c:v>
                </c:pt>
                <c:pt idx="20172">
                  <c:v>0.16669999999999999</c:v>
                </c:pt>
                <c:pt idx="20173">
                  <c:v>0.16669999999999999</c:v>
                </c:pt>
                <c:pt idx="20174">
                  <c:v>0.1615</c:v>
                </c:pt>
                <c:pt idx="20175">
                  <c:v>5.7700000000000001E-2</c:v>
                </c:pt>
                <c:pt idx="20176">
                  <c:v>0.16669999999999999</c:v>
                </c:pt>
                <c:pt idx="20177">
                  <c:v>0.1113</c:v>
                </c:pt>
                <c:pt idx="20178">
                  <c:v>0.16669999999999999</c:v>
                </c:pt>
                <c:pt idx="20179">
                  <c:v>0.16669999999999999</c:v>
                </c:pt>
                <c:pt idx="20180">
                  <c:v>0.16669999999999999</c:v>
                </c:pt>
                <c:pt idx="20181">
                  <c:v>0.1268</c:v>
                </c:pt>
                <c:pt idx="20182">
                  <c:v>0.16669999999999999</c:v>
                </c:pt>
                <c:pt idx="20183">
                  <c:v>4.9500000000000002E-2</c:v>
                </c:pt>
                <c:pt idx="20184">
                  <c:v>0.16669999999999999</c:v>
                </c:pt>
                <c:pt idx="20185">
                  <c:v>8.7599999999999997E-2</c:v>
                </c:pt>
                <c:pt idx="20186">
                  <c:v>0.37109999999999999</c:v>
                </c:pt>
                <c:pt idx="20187">
                  <c:v>0.1031</c:v>
                </c:pt>
                <c:pt idx="20188">
                  <c:v>0.16669999999999999</c:v>
                </c:pt>
                <c:pt idx="20189">
                  <c:v>0.4289</c:v>
                </c:pt>
                <c:pt idx="20190">
                  <c:v>0.16669999999999999</c:v>
                </c:pt>
                <c:pt idx="20191">
                  <c:v>8.2000000000000007E-3</c:v>
                </c:pt>
                <c:pt idx="20192">
                  <c:v>0.1113</c:v>
                </c:pt>
                <c:pt idx="20193">
                  <c:v>0.10100000000000001</c:v>
                </c:pt>
                <c:pt idx="20194">
                  <c:v>0.1</c:v>
                </c:pt>
                <c:pt idx="20195">
                  <c:v>0.16669999999999999</c:v>
                </c:pt>
                <c:pt idx="20196">
                  <c:v>0.16669999999999999</c:v>
                </c:pt>
                <c:pt idx="20197">
                  <c:v>0.1976</c:v>
                </c:pt>
                <c:pt idx="20198">
                  <c:v>9.2799999999999994E-2</c:v>
                </c:pt>
                <c:pt idx="20199">
                  <c:v>4.9500000000000002E-2</c:v>
                </c:pt>
                <c:pt idx="20200">
                  <c:v>0.14000000000000001</c:v>
                </c:pt>
                <c:pt idx="20201">
                  <c:v>0.16669999999999999</c:v>
                </c:pt>
                <c:pt idx="20202">
                  <c:v>0.16669999999999999</c:v>
                </c:pt>
                <c:pt idx="20203">
                  <c:v>0.49480000000000002</c:v>
                </c:pt>
                <c:pt idx="20204">
                  <c:v>0.16669999999999999</c:v>
                </c:pt>
                <c:pt idx="20205">
                  <c:v>0.16669999999999999</c:v>
                </c:pt>
                <c:pt idx="20206">
                  <c:v>0.1206</c:v>
                </c:pt>
                <c:pt idx="20207">
                  <c:v>0.16669999999999999</c:v>
                </c:pt>
                <c:pt idx="20208">
                  <c:v>0.16669999999999999</c:v>
                </c:pt>
                <c:pt idx="20209">
                  <c:v>0.16669999999999999</c:v>
                </c:pt>
                <c:pt idx="20210">
                  <c:v>9.2799999999999994E-2</c:v>
                </c:pt>
                <c:pt idx="20211">
                  <c:v>0.249</c:v>
                </c:pt>
                <c:pt idx="20212">
                  <c:v>0.16669999999999999</c:v>
                </c:pt>
                <c:pt idx="20213">
                  <c:v>0.16669999999999999</c:v>
                </c:pt>
                <c:pt idx="20214">
                  <c:v>0.16669999999999999</c:v>
                </c:pt>
                <c:pt idx="20215">
                  <c:v>0.16669999999999999</c:v>
                </c:pt>
                <c:pt idx="20216">
                  <c:v>0.16669999999999999</c:v>
                </c:pt>
                <c:pt idx="20217">
                  <c:v>0.16669999999999999</c:v>
                </c:pt>
                <c:pt idx="20218">
                  <c:v>0.16669999999999999</c:v>
                </c:pt>
                <c:pt idx="20219">
                  <c:v>9.2799999999999994E-2</c:v>
                </c:pt>
                <c:pt idx="20220">
                  <c:v>0.16669999999999999</c:v>
                </c:pt>
                <c:pt idx="20221">
                  <c:v>0.16669999999999999</c:v>
                </c:pt>
                <c:pt idx="20222">
                  <c:v>0.16669999999999999</c:v>
                </c:pt>
                <c:pt idx="20223">
                  <c:v>0.20519999999999999</c:v>
                </c:pt>
                <c:pt idx="20224">
                  <c:v>0.16669999999999999</c:v>
                </c:pt>
                <c:pt idx="20225">
                  <c:v>0.30409999999999998</c:v>
                </c:pt>
                <c:pt idx="20226">
                  <c:v>0.16669999999999999</c:v>
                </c:pt>
                <c:pt idx="20227">
                  <c:v>0.42680000000000001</c:v>
                </c:pt>
                <c:pt idx="20228">
                  <c:v>0.16669999999999999</c:v>
                </c:pt>
                <c:pt idx="20229">
                  <c:v>0.22889999999999999</c:v>
                </c:pt>
                <c:pt idx="20230">
                  <c:v>0.15310000000000001</c:v>
                </c:pt>
                <c:pt idx="20231">
                  <c:v>0.16669999999999999</c:v>
                </c:pt>
                <c:pt idx="20232">
                  <c:v>0.16669999999999999</c:v>
                </c:pt>
                <c:pt idx="20233">
                  <c:v>0.16669999999999999</c:v>
                </c:pt>
                <c:pt idx="20234">
                  <c:v>0.16669999999999999</c:v>
                </c:pt>
                <c:pt idx="20235">
                  <c:v>0.16669999999999999</c:v>
                </c:pt>
                <c:pt idx="20236">
                  <c:v>0.1237</c:v>
                </c:pt>
                <c:pt idx="20237">
                  <c:v>8.2500000000000004E-2</c:v>
                </c:pt>
                <c:pt idx="20238">
                  <c:v>0.16669999999999999</c:v>
                </c:pt>
                <c:pt idx="20239">
                  <c:v>0.16669999999999999</c:v>
                </c:pt>
                <c:pt idx="20240">
                  <c:v>9.2999999999999992E-3</c:v>
                </c:pt>
                <c:pt idx="20241">
                  <c:v>0.16669999999999999</c:v>
                </c:pt>
                <c:pt idx="20242">
                  <c:v>4.1200000000000001E-2</c:v>
                </c:pt>
                <c:pt idx="20243">
                  <c:v>0.16669999999999999</c:v>
                </c:pt>
                <c:pt idx="20244">
                  <c:v>0.1186</c:v>
                </c:pt>
                <c:pt idx="20245">
                  <c:v>4.6399999999999997E-2</c:v>
                </c:pt>
                <c:pt idx="20246">
                  <c:v>0.16669999999999999</c:v>
                </c:pt>
                <c:pt idx="20247">
                  <c:v>1.9599999999999999E-2</c:v>
                </c:pt>
                <c:pt idx="20248">
                  <c:v>0.16669999999999999</c:v>
                </c:pt>
                <c:pt idx="20249">
                  <c:v>0.16669999999999999</c:v>
                </c:pt>
                <c:pt idx="20250">
                  <c:v>8.2500000000000004E-2</c:v>
                </c:pt>
                <c:pt idx="20251">
                  <c:v>0.16669999999999999</c:v>
                </c:pt>
                <c:pt idx="20252">
                  <c:v>0.16669999999999999</c:v>
                </c:pt>
                <c:pt idx="20253">
                  <c:v>0.16669999999999999</c:v>
                </c:pt>
                <c:pt idx="20254">
                  <c:v>0.16669999999999999</c:v>
                </c:pt>
                <c:pt idx="20255">
                  <c:v>0.16669999999999999</c:v>
                </c:pt>
                <c:pt idx="20256">
                  <c:v>0.16669999999999999</c:v>
                </c:pt>
                <c:pt idx="20257">
                  <c:v>0.16289999999999999</c:v>
                </c:pt>
                <c:pt idx="20258">
                  <c:v>7.3200000000000001E-2</c:v>
                </c:pt>
                <c:pt idx="20259">
                  <c:v>0.16669999999999999</c:v>
                </c:pt>
                <c:pt idx="20260">
                  <c:v>0.16669999999999999</c:v>
                </c:pt>
                <c:pt idx="20261">
                  <c:v>0.16669999999999999</c:v>
                </c:pt>
                <c:pt idx="20262">
                  <c:v>0.16669999999999999</c:v>
                </c:pt>
                <c:pt idx="20263">
                  <c:v>0.1076</c:v>
                </c:pt>
                <c:pt idx="20264">
                  <c:v>9.2799999999999994E-2</c:v>
                </c:pt>
                <c:pt idx="20265">
                  <c:v>0.16669999999999999</c:v>
                </c:pt>
                <c:pt idx="20266">
                  <c:v>0.2082</c:v>
                </c:pt>
                <c:pt idx="20267">
                  <c:v>0.16669999999999999</c:v>
                </c:pt>
                <c:pt idx="20268">
                  <c:v>0.16669999999999999</c:v>
                </c:pt>
                <c:pt idx="20269">
                  <c:v>0.16669999999999999</c:v>
                </c:pt>
                <c:pt idx="20270">
                  <c:v>0.13089999999999999</c:v>
                </c:pt>
                <c:pt idx="20271">
                  <c:v>5.8799999999999998E-2</c:v>
                </c:pt>
                <c:pt idx="20272">
                  <c:v>0.16669999999999999</c:v>
                </c:pt>
                <c:pt idx="20273">
                  <c:v>0.16669999999999999</c:v>
                </c:pt>
                <c:pt idx="20274">
                  <c:v>0.16669999999999999</c:v>
                </c:pt>
                <c:pt idx="20275">
                  <c:v>0.16669999999999999</c:v>
                </c:pt>
                <c:pt idx="20276">
                  <c:v>0.16669999999999999</c:v>
                </c:pt>
                <c:pt idx="20277">
                  <c:v>0.16669999999999999</c:v>
                </c:pt>
                <c:pt idx="20278">
                  <c:v>0.16669999999999999</c:v>
                </c:pt>
                <c:pt idx="20279">
                  <c:v>0.16669999999999999</c:v>
                </c:pt>
                <c:pt idx="20280">
                  <c:v>0.16669999999999999</c:v>
                </c:pt>
                <c:pt idx="20281">
                  <c:v>0.21859999999999999</c:v>
                </c:pt>
                <c:pt idx="20282">
                  <c:v>0.16669999999999999</c:v>
                </c:pt>
                <c:pt idx="20283">
                  <c:v>1.6500000000000001E-2</c:v>
                </c:pt>
                <c:pt idx="20284">
                  <c:v>0.16669999999999999</c:v>
                </c:pt>
                <c:pt idx="20285">
                  <c:v>0.1474</c:v>
                </c:pt>
                <c:pt idx="20286">
                  <c:v>6.1999999999999998E-3</c:v>
                </c:pt>
                <c:pt idx="20287">
                  <c:v>0.16669999999999999</c:v>
                </c:pt>
                <c:pt idx="20288">
                  <c:v>0.16669999999999999</c:v>
                </c:pt>
                <c:pt idx="20289">
                  <c:v>8.2000000000000007E-3</c:v>
                </c:pt>
                <c:pt idx="20290">
                  <c:v>0.16669999999999999</c:v>
                </c:pt>
                <c:pt idx="20291">
                  <c:v>0.16669999999999999</c:v>
                </c:pt>
                <c:pt idx="20292">
                  <c:v>0.16669999999999999</c:v>
                </c:pt>
                <c:pt idx="20293">
                  <c:v>0.16669999999999999</c:v>
                </c:pt>
                <c:pt idx="20294">
                  <c:v>6.1899999999999997E-2</c:v>
                </c:pt>
                <c:pt idx="20295">
                  <c:v>0.16669999999999999</c:v>
                </c:pt>
                <c:pt idx="20296">
                  <c:v>5.7700000000000001E-2</c:v>
                </c:pt>
                <c:pt idx="20297">
                  <c:v>0.16669999999999999</c:v>
                </c:pt>
                <c:pt idx="20298">
                  <c:v>0.13089999999999999</c:v>
                </c:pt>
                <c:pt idx="20299">
                  <c:v>0.1031</c:v>
                </c:pt>
                <c:pt idx="20300">
                  <c:v>0.16669999999999999</c:v>
                </c:pt>
                <c:pt idx="20301">
                  <c:v>0.16669999999999999</c:v>
                </c:pt>
                <c:pt idx="20302">
                  <c:v>5.1999999999999998E-3</c:v>
                </c:pt>
                <c:pt idx="20303">
                  <c:v>0.1031</c:v>
                </c:pt>
                <c:pt idx="20304">
                  <c:v>0.16669999999999999</c:v>
                </c:pt>
                <c:pt idx="20305">
                  <c:v>0.16669999999999999</c:v>
                </c:pt>
                <c:pt idx="20306">
                  <c:v>8.0399999999999999E-2</c:v>
                </c:pt>
                <c:pt idx="20307">
                  <c:v>0.16669999999999999</c:v>
                </c:pt>
                <c:pt idx="20308">
                  <c:v>4.5400000000000003E-2</c:v>
                </c:pt>
                <c:pt idx="20309">
                  <c:v>0.16669999999999999</c:v>
                </c:pt>
                <c:pt idx="20310">
                  <c:v>0.16669999999999999</c:v>
                </c:pt>
                <c:pt idx="20311">
                  <c:v>0.16669999999999999</c:v>
                </c:pt>
                <c:pt idx="20312">
                  <c:v>6.1899999999999997E-2</c:v>
                </c:pt>
                <c:pt idx="20313">
                  <c:v>0.16669999999999999</c:v>
                </c:pt>
                <c:pt idx="20314">
                  <c:v>0.20619999999999999</c:v>
                </c:pt>
                <c:pt idx="20315">
                  <c:v>0.16669999999999999</c:v>
                </c:pt>
                <c:pt idx="20316">
                  <c:v>9.4799999999999995E-2</c:v>
                </c:pt>
                <c:pt idx="20317">
                  <c:v>0.16669999999999999</c:v>
                </c:pt>
                <c:pt idx="20318">
                  <c:v>0.16669999999999999</c:v>
                </c:pt>
                <c:pt idx="20319">
                  <c:v>3.2000000000000001E-2</c:v>
                </c:pt>
                <c:pt idx="20320">
                  <c:v>0.1216</c:v>
                </c:pt>
                <c:pt idx="20321">
                  <c:v>0.22470000000000001</c:v>
                </c:pt>
                <c:pt idx="20322">
                  <c:v>0.16669999999999999</c:v>
                </c:pt>
                <c:pt idx="20323">
                  <c:v>0.16669999999999999</c:v>
                </c:pt>
                <c:pt idx="20324">
                  <c:v>0.16669999999999999</c:v>
                </c:pt>
                <c:pt idx="20325">
                  <c:v>1.6500000000000001E-2</c:v>
                </c:pt>
                <c:pt idx="20326">
                  <c:v>0.16669999999999999</c:v>
                </c:pt>
                <c:pt idx="20327">
                  <c:v>0.22270000000000001</c:v>
                </c:pt>
                <c:pt idx="20328">
                  <c:v>0.16669999999999999</c:v>
                </c:pt>
                <c:pt idx="20329">
                  <c:v>8.2500000000000004E-2</c:v>
                </c:pt>
                <c:pt idx="20330">
                  <c:v>0.14849999999999999</c:v>
                </c:pt>
                <c:pt idx="20331">
                  <c:v>0.16669999999999999</c:v>
                </c:pt>
                <c:pt idx="20332">
                  <c:v>0.16669999999999999</c:v>
                </c:pt>
                <c:pt idx="20333">
                  <c:v>0.28870000000000001</c:v>
                </c:pt>
                <c:pt idx="20334">
                  <c:v>8.2000000000000007E-3</c:v>
                </c:pt>
                <c:pt idx="20335">
                  <c:v>0.16669999999999999</c:v>
                </c:pt>
                <c:pt idx="20336">
                  <c:v>6.1899999999999997E-2</c:v>
                </c:pt>
                <c:pt idx="20337">
                  <c:v>0.16669999999999999</c:v>
                </c:pt>
                <c:pt idx="20338">
                  <c:v>9.9000000000000005E-2</c:v>
                </c:pt>
                <c:pt idx="20339">
                  <c:v>0.16669999999999999</c:v>
                </c:pt>
                <c:pt idx="20340">
                  <c:v>0.16669999999999999</c:v>
                </c:pt>
                <c:pt idx="20341">
                  <c:v>0.16669999999999999</c:v>
                </c:pt>
                <c:pt idx="20342">
                  <c:v>0.16669999999999999</c:v>
                </c:pt>
                <c:pt idx="20343">
                  <c:v>0.16669999999999999</c:v>
                </c:pt>
                <c:pt idx="20344">
                  <c:v>0.16669999999999999</c:v>
                </c:pt>
                <c:pt idx="20345">
                  <c:v>0.16669999999999999</c:v>
                </c:pt>
                <c:pt idx="20346">
                  <c:v>0.16669999999999999</c:v>
                </c:pt>
                <c:pt idx="20347">
                  <c:v>0.16669999999999999</c:v>
                </c:pt>
                <c:pt idx="20348">
                  <c:v>0.1082</c:v>
                </c:pt>
                <c:pt idx="20349">
                  <c:v>0.16669999999999999</c:v>
                </c:pt>
                <c:pt idx="20350">
                  <c:v>6.1899999999999997E-2</c:v>
                </c:pt>
                <c:pt idx="20351">
                  <c:v>0.16669999999999999</c:v>
                </c:pt>
                <c:pt idx="20352">
                  <c:v>0.16669999999999999</c:v>
                </c:pt>
                <c:pt idx="20353">
                  <c:v>0.1711</c:v>
                </c:pt>
                <c:pt idx="20354">
                  <c:v>0.16669999999999999</c:v>
                </c:pt>
                <c:pt idx="20355">
                  <c:v>0.16669999999999999</c:v>
                </c:pt>
                <c:pt idx="20356">
                  <c:v>1.6500000000000001E-2</c:v>
                </c:pt>
                <c:pt idx="20357">
                  <c:v>0.16669999999999999</c:v>
                </c:pt>
                <c:pt idx="20358">
                  <c:v>0.16669999999999999</c:v>
                </c:pt>
                <c:pt idx="20359">
                  <c:v>0.16669999999999999</c:v>
                </c:pt>
                <c:pt idx="20360">
                  <c:v>0.16669999999999999</c:v>
                </c:pt>
                <c:pt idx="20361">
                  <c:v>7.4200000000000002E-2</c:v>
                </c:pt>
                <c:pt idx="20362">
                  <c:v>9.2299999999999993E-2</c:v>
                </c:pt>
                <c:pt idx="20363">
                  <c:v>0.16669999999999999</c:v>
                </c:pt>
                <c:pt idx="20364">
                  <c:v>0.16669999999999999</c:v>
                </c:pt>
                <c:pt idx="20365">
                  <c:v>0.16669999999999999</c:v>
                </c:pt>
                <c:pt idx="20366">
                  <c:v>0.22270000000000001</c:v>
                </c:pt>
                <c:pt idx="20367">
                  <c:v>0.16669999999999999</c:v>
                </c:pt>
                <c:pt idx="20368">
                  <c:v>0.16669999999999999</c:v>
                </c:pt>
                <c:pt idx="20369">
                  <c:v>8.0399999999999999E-2</c:v>
                </c:pt>
                <c:pt idx="20370">
                  <c:v>0.16669999999999999</c:v>
                </c:pt>
                <c:pt idx="20371">
                  <c:v>6.1899999999999997E-2</c:v>
                </c:pt>
                <c:pt idx="20372">
                  <c:v>4.9500000000000002E-2</c:v>
                </c:pt>
                <c:pt idx="20373">
                  <c:v>0.16669999999999999</c:v>
                </c:pt>
                <c:pt idx="20374">
                  <c:v>0.16669999999999999</c:v>
                </c:pt>
                <c:pt idx="20375">
                  <c:v>0.16669999999999999</c:v>
                </c:pt>
                <c:pt idx="20376">
                  <c:v>1.24E-2</c:v>
                </c:pt>
                <c:pt idx="20377">
                  <c:v>0.13200000000000001</c:v>
                </c:pt>
                <c:pt idx="20378">
                  <c:v>0.2412</c:v>
                </c:pt>
                <c:pt idx="20379">
                  <c:v>0.16669999999999999</c:v>
                </c:pt>
                <c:pt idx="20380">
                  <c:v>0.20050000000000001</c:v>
                </c:pt>
                <c:pt idx="20381">
                  <c:v>0.16669999999999999</c:v>
                </c:pt>
                <c:pt idx="20382">
                  <c:v>0.16700000000000001</c:v>
                </c:pt>
                <c:pt idx="20383">
                  <c:v>4.1000000000000003E-3</c:v>
                </c:pt>
                <c:pt idx="20384">
                  <c:v>0.16669999999999999</c:v>
                </c:pt>
                <c:pt idx="20385">
                  <c:v>0.16669999999999999</c:v>
                </c:pt>
                <c:pt idx="20386">
                  <c:v>0.16669999999999999</c:v>
                </c:pt>
                <c:pt idx="20387">
                  <c:v>0.16669999999999999</c:v>
                </c:pt>
                <c:pt idx="20388">
                  <c:v>9.4799999999999995E-2</c:v>
                </c:pt>
                <c:pt idx="20389">
                  <c:v>0.16669999999999999</c:v>
                </c:pt>
                <c:pt idx="20390">
                  <c:v>9.2799999999999994E-2</c:v>
                </c:pt>
                <c:pt idx="20391">
                  <c:v>7.4800000000000005E-2</c:v>
                </c:pt>
                <c:pt idx="20392">
                  <c:v>0.16669999999999999</c:v>
                </c:pt>
                <c:pt idx="20393">
                  <c:v>0.21440000000000001</c:v>
                </c:pt>
                <c:pt idx="20394">
                  <c:v>5.1499999999999997E-2</c:v>
                </c:pt>
                <c:pt idx="20395">
                  <c:v>0.16669999999999999</c:v>
                </c:pt>
                <c:pt idx="20396">
                  <c:v>8.2500000000000004E-2</c:v>
                </c:pt>
                <c:pt idx="20397">
                  <c:v>0.16669999999999999</c:v>
                </c:pt>
                <c:pt idx="20398">
                  <c:v>0.16669999999999999</c:v>
                </c:pt>
                <c:pt idx="20399">
                  <c:v>1.8599999999999998E-2</c:v>
                </c:pt>
                <c:pt idx="20400">
                  <c:v>0.25879999999999997</c:v>
                </c:pt>
                <c:pt idx="20401">
                  <c:v>6.8000000000000005E-2</c:v>
                </c:pt>
                <c:pt idx="20402">
                  <c:v>5.1499999999999997E-2</c:v>
                </c:pt>
                <c:pt idx="20403">
                  <c:v>0.16669999999999999</c:v>
                </c:pt>
                <c:pt idx="20404">
                  <c:v>1.24E-2</c:v>
                </c:pt>
                <c:pt idx="20405">
                  <c:v>0.16669999999999999</c:v>
                </c:pt>
                <c:pt idx="20406">
                  <c:v>8.2500000000000004E-2</c:v>
                </c:pt>
                <c:pt idx="20407">
                  <c:v>0.16669999999999999</c:v>
                </c:pt>
                <c:pt idx="20408">
                  <c:v>0.16669999999999999</c:v>
                </c:pt>
                <c:pt idx="20409">
                  <c:v>0.16669999999999999</c:v>
                </c:pt>
                <c:pt idx="20410">
                  <c:v>9.2799999999999994E-2</c:v>
                </c:pt>
                <c:pt idx="20411">
                  <c:v>0.15459999999999999</c:v>
                </c:pt>
                <c:pt idx="20412">
                  <c:v>9.0700000000000003E-2</c:v>
                </c:pt>
                <c:pt idx="20413">
                  <c:v>0.16669999999999999</c:v>
                </c:pt>
                <c:pt idx="20414">
                  <c:v>9.2799999999999994E-2</c:v>
                </c:pt>
                <c:pt idx="20415">
                  <c:v>8.2500000000000004E-2</c:v>
                </c:pt>
                <c:pt idx="20416">
                  <c:v>0.1113</c:v>
                </c:pt>
                <c:pt idx="20417">
                  <c:v>0.16669999999999999</c:v>
                </c:pt>
                <c:pt idx="20418">
                  <c:v>4.9500000000000002E-2</c:v>
                </c:pt>
                <c:pt idx="20419">
                  <c:v>0.16669999999999999</c:v>
                </c:pt>
                <c:pt idx="20420">
                  <c:v>0.16669999999999999</c:v>
                </c:pt>
                <c:pt idx="20421">
                  <c:v>0.16669999999999999</c:v>
                </c:pt>
                <c:pt idx="20422">
                  <c:v>0.48449999999999999</c:v>
                </c:pt>
                <c:pt idx="20423">
                  <c:v>0.16669999999999999</c:v>
                </c:pt>
                <c:pt idx="20424">
                  <c:v>0.16669999999999999</c:v>
                </c:pt>
                <c:pt idx="20425">
                  <c:v>0.16669999999999999</c:v>
                </c:pt>
                <c:pt idx="20426">
                  <c:v>0.16669999999999999</c:v>
                </c:pt>
                <c:pt idx="20427">
                  <c:v>8.2500000000000004E-2</c:v>
                </c:pt>
                <c:pt idx="20428">
                  <c:v>4.1200000000000001E-2</c:v>
                </c:pt>
                <c:pt idx="20429">
                  <c:v>0.16669999999999999</c:v>
                </c:pt>
                <c:pt idx="20430">
                  <c:v>0.16669999999999999</c:v>
                </c:pt>
                <c:pt idx="20431">
                  <c:v>0.16669999999999999</c:v>
                </c:pt>
                <c:pt idx="20432">
                  <c:v>0.16669999999999999</c:v>
                </c:pt>
                <c:pt idx="20433">
                  <c:v>3.7600000000000001E-2</c:v>
                </c:pt>
                <c:pt idx="20434">
                  <c:v>0.1237</c:v>
                </c:pt>
                <c:pt idx="20435">
                  <c:v>1.8599999999999998E-2</c:v>
                </c:pt>
                <c:pt idx="20436">
                  <c:v>0.16669999999999999</c:v>
                </c:pt>
                <c:pt idx="20437">
                  <c:v>7.1099999999999997E-2</c:v>
                </c:pt>
                <c:pt idx="20438">
                  <c:v>0.16669999999999999</c:v>
                </c:pt>
                <c:pt idx="20439">
                  <c:v>0.16669999999999999</c:v>
                </c:pt>
                <c:pt idx="20440">
                  <c:v>0.16669999999999999</c:v>
                </c:pt>
                <c:pt idx="20441">
                  <c:v>0.16669999999999999</c:v>
                </c:pt>
                <c:pt idx="20442">
                  <c:v>0.16669999999999999</c:v>
                </c:pt>
                <c:pt idx="20443">
                  <c:v>0.1227</c:v>
                </c:pt>
                <c:pt idx="20444">
                  <c:v>0.4</c:v>
                </c:pt>
                <c:pt idx="20445">
                  <c:v>9.2799999999999994E-2</c:v>
                </c:pt>
                <c:pt idx="20446">
                  <c:v>0.16669999999999999</c:v>
                </c:pt>
                <c:pt idx="20447">
                  <c:v>2.47E-2</c:v>
                </c:pt>
                <c:pt idx="20448">
                  <c:v>0.41339999999999999</c:v>
                </c:pt>
                <c:pt idx="20449">
                  <c:v>0.16669999999999999</c:v>
                </c:pt>
                <c:pt idx="20450">
                  <c:v>0.16669999999999999</c:v>
                </c:pt>
                <c:pt idx="20451">
                  <c:v>0.16669999999999999</c:v>
                </c:pt>
                <c:pt idx="20452">
                  <c:v>0.16669999999999999</c:v>
                </c:pt>
                <c:pt idx="20453">
                  <c:v>0.16669999999999999</c:v>
                </c:pt>
                <c:pt idx="20454">
                  <c:v>0.1113</c:v>
                </c:pt>
                <c:pt idx="20455">
                  <c:v>0.16669999999999999</c:v>
                </c:pt>
                <c:pt idx="20456">
                  <c:v>5.67E-2</c:v>
                </c:pt>
                <c:pt idx="20457">
                  <c:v>0.16669999999999999</c:v>
                </c:pt>
                <c:pt idx="20458">
                  <c:v>0.16669999999999999</c:v>
                </c:pt>
                <c:pt idx="20459">
                  <c:v>0.16669999999999999</c:v>
                </c:pt>
                <c:pt idx="20460">
                  <c:v>0.16669999999999999</c:v>
                </c:pt>
                <c:pt idx="20461">
                  <c:v>6.5500000000000003E-2</c:v>
                </c:pt>
                <c:pt idx="20462">
                  <c:v>0.16669999999999999</c:v>
                </c:pt>
                <c:pt idx="20463">
                  <c:v>0.16669999999999999</c:v>
                </c:pt>
                <c:pt idx="20464">
                  <c:v>0.1113</c:v>
                </c:pt>
                <c:pt idx="20465">
                  <c:v>0.17530000000000001</c:v>
                </c:pt>
                <c:pt idx="20466">
                  <c:v>8.2500000000000004E-2</c:v>
                </c:pt>
                <c:pt idx="20467">
                  <c:v>1.6500000000000001E-2</c:v>
                </c:pt>
                <c:pt idx="20468">
                  <c:v>0.18559999999999999</c:v>
                </c:pt>
                <c:pt idx="20469">
                  <c:v>0.16669999999999999</c:v>
                </c:pt>
                <c:pt idx="20470">
                  <c:v>0.16669999999999999</c:v>
                </c:pt>
                <c:pt idx="20471">
                  <c:v>5.5300000000000002E-2</c:v>
                </c:pt>
                <c:pt idx="20472">
                  <c:v>0.16669999999999999</c:v>
                </c:pt>
                <c:pt idx="20473">
                  <c:v>0.16669999999999999</c:v>
                </c:pt>
                <c:pt idx="20474">
                  <c:v>6.1899999999999997E-2</c:v>
                </c:pt>
                <c:pt idx="20475">
                  <c:v>5.4600000000000003E-2</c:v>
                </c:pt>
                <c:pt idx="20476">
                  <c:v>0.16669999999999999</c:v>
                </c:pt>
                <c:pt idx="20477">
                  <c:v>0.1</c:v>
                </c:pt>
                <c:pt idx="20478">
                  <c:v>8.2000000000000007E-3</c:v>
                </c:pt>
                <c:pt idx="20479">
                  <c:v>0.16669999999999999</c:v>
                </c:pt>
                <c:pt idx="20480">
                  <c:v>0.16669999999999999</c:v>
                </c:pt>
                <c:pt idx="20481">
                  <c:v>0.16669999999999999</c:v>
                </c:pt>
                <c:pt idx="20482">
                  <c:v>0.16669999999999999</c:v>
                </c:pt>
                <c:pt idx="20483">
                  <c:v>0.16669999999999999</c:v>
                </c:pt>
                <c:pt idx="20484">
                  <c:v>0.16669999999999999</c:v>
                </c:pt>
                <c:pt idx="20485">
                  <c:v>7.0099999999999996E-2</c:v>
                </c:pt>
                <c:pt idx="20486">
                  <c:v>8.3500000000000005E-2</c:v>
                </c:pt>
                <c:pt idx="20487">
                  <c:v>0.16669999999999999</c:v>
                </c:pt>
                <c:pt idx="20488">
                  <c:v>0.3155</c:v>
                </c:pt>
                <c:pt idx="20489">
                  <c:v>1.6500000000000001E-2</c:v>
                </c:pt>
                <c:pt idx="20490">
                  <c:v>0.16669999999999999</c:v>
                </c:pt>
                <c:pt idx="20491">
                  <c:v>9.9299999999999999E-2</c:v>
                </c:pt>
                <c:pt idx="20492">
                  <c:v>0.16669999999999999</c:v>
                </c:pt>
                <c:pt idx="20493">
                  <c:v>8.2000000000000007E-3</c:v>
                </c:pt>
                <c:pt idx="20494">
                  <c:v>8.2000000000000007E-3</c:v>
                </c:pt>
                <c:pt idx="20495">
                  <c:v>7.22E-2</c:v>
                </c:pt>
                <c:pt idx="20496">
                  <c:v>0.42159999999999997</c:v>
                </c:pt>
                <c:pt idx="20497">
                  <c:v>0.16669999999999999</c:v>
                </c:pt>
                <c:pt idx="20498">
                  <c:v>0.33610000000000001</c:v>
                </c:pt>
                <c:pt idx="20499">
                  <c:v>0.1797</c:v>
                </c:pt>
                <c:pt idx="20500">
                  <c:v>0.16669999999999999</c:v>
                </c:pt>
                <c:pt idx="20501">
                  <c:v>0.1113</c:v>
                </c:pt>
                <c:pt idx="20502">
                  <c:v>0.16669999999999999</c:v>
                </c:pt>
                <c:pt idx="20503">
                  <c:v>9.2799999999999994E-2</c:v>
                </c:pt>
                <c:pt idx="20504">
                  <c:v>0.16669999999999999</c:v>
                </c:pt>
                <c:pt idx="20505">
                  <c:v>5.7700000000000001E-2</c:v>
                </c:pt>
                <c:pt idx="20506">
                  <c:v>0.16669999999999999</c:v>
                </c:pt>
                <c:pt idx="20507">
                  <c:v>9.9000000000000005E-2</c:v>
                </c:pt>
                <c:pt idx="20508">
                  <c:v>0.1588</c:v>
                </c:pt>
                <c:pt idx="20509">
                  <c:v>0.33090000000000003</c:v>
                </c:pt>
                <c:pt idx="20510">
                  <c:v>0.32269999999999999</c:v>
                </c:pt>
                <c:pt idx="20511">
                  <c:v>0.16669999999999999</c:v>
                </c:pt>
                <c:pt idx="20512">
                  <c:v>0.16669999999999999</c:v>
                </c:pt>
                <c:pt idx="20513">
                  <c:v>3.7100000000000001E-2</c:v>
                </c:pt>
                <c:pt idx="20514">
                  <c:v>0.16669999999999999</c:v>
                </c:pt>
                <c:pt idx="20515">
                  <c:v>0.14849999999999999</c:v>
                </c:pt>
                <c:pt idx="20516">
                  <c:v>0.13200000000000001</c:v>
                </c:pt>
                <c:pt idx="20517">
                  <c:v>0.16669999999999999</c:v>
                </c:pt>
                <c:pt idx="20518">
                  <c:v>0.17630000000000001</c:v>
                </c:pt>
                <c:pt idx="20519">
                  <c:v>0.16669999999999999</c:v>
                </c:pt>
                <c:pt idx="20520">
                  <c:v>0.16669999999999999</c:v>
                </c:pt>
                <c:pt idx="20521">
                  <c:v>6.2899999999999998E-2</c:v>
                </c:pt>
                <c:pt idx="20522">
                  <c:v>0.36699999999999999</c:v>
                </c:pt>
                <c:pt idx="20523">
                  <c:v>0.16669999999999999</c:v>
                </c:pt>
                <c:pt idx="20524">
                  <c:v>0.16669999999999999</c:v>
                </c:pt>
                <c:pt idx="20525">
                  <c:v>0.23200000000000001</c:v>
                </c:pt>
                <c:pt idx="20526">
                  <c:v>0.16669999999999999</c:v>
                </c:pt>
                <c:pt idx="20527">
                  <c:v>0.16669999999999999</c:v>
                </c:pt>
                <c:pt idx="20528">
                  <c:v>7.4200000000000002E-2</c:v>
                </c:pt>
                <c:pt idx="20529">
                  <c:v>0.57010000000000005</c:v>
                </c:pt>
                <c:pt idx="20530">
                  <c:v>0.18140000000000001</c:v>
                </c:pt>
                <c:pt idx="20531">
                  <c:v>0.18559999999999999</c:v>
                </c:pt>
                <c:pt idx="20532">
                  <c:v>3.09E-2</c:v>
                </c:pt>
                <c:pt idx="20533">
                  <c:v>0.1789</c:v>
                </c:pt>
                <c:pt idx="20534">
                  <c:v>7.4200000000000002E-2</c:v>
                </c:pt>
                <c:pt idx="20535">
                  <c:v>0.16669999999999999</c:v>
                </c:pt>
                <c:pt idx="20536">
                  <c:v>2.0999999999999999E-3</c:v>
                </c:pt>
                <c:pt idx="20537">
                  <c:v>0.16669999999999999</c:v>
                </c:pt>
                <c:pt idx="20538">
                  <c:v>1.8599999999999998E-2</c:v>
                </c:pt>
                <c:pt idx="20539">
                  <c:v>0.14019999999999999</c:v>
                </c:pt>
                <c:pt idx="20540">
                  <c:v>0.16669999999999999</c:v>
                </c:pt>
                <c:pt idx="20541">
                  <c:v>0.4289</c:v>
                </c:pt>
                <c:pt idx="20542">
                  <c:v>0.11749999999999999</c:v>
                </c:pt>
                <c:pt idx="20543">
                  <c:v>5.9799999999999999E-2</c:v>
                </c:pt>
                <c:pt idx="20544">
                  <c:v>7.22E-2</c:v>
                </c:pt>
                <c:pt idx="20545">
                  <c:v>0.16669999999999999</c:v>
                </c:pt>
                <c:pt idx="20546">
                  <c:v>0.16700000000000001</c:v>
                </c:pt>
                <c:pt idx="20547">
                  <c:v>0.16669999999999999</c:v>
                </c:pt>
                <c:pt idx="20548">
                  <c:v>0.16669999999999999</c:v>
                </c:pt>
                <c:pt idx="20549">
                  <c:v>0.16669999999999999</c:v>
                </c:pt>
                <c:pt idx="20550">
                  <c:v>0.1237</c:v>
                </c:pt>
                <c:pt idx="20551">
                  <c:v>0.16669999999999999</c:v>
                </c:pt>
                <c:pt idx="20552">
                  <c:v>0.16669999999999999</c:v>
                </c:pt>
                <c:pt idx="20553">
                  <c:v>0.19589999999999999</c:v>
                </c:pt>
                <c:pt idx="20554">
                  <c:v>0.16669999999999999</c:v>
                </c:pt>
                <c:pt idx="20555">
                  <c:v>8.2500000000000004E-2</c:v>
                </c:pt>
                <c:pt idx="20556">
                  <c:v>0.16669999999999999</c:v>
                </c:pt>
                <c:pt idx="20557">
                  <c:v>9.4600000000000004E-2</c:v>
                </c:pt>
                <c:pt idx="20558">
                  <c:v>0.16669999999999999</c:v>
                </c:pt>
                <c:pt idx="20559">
                  <c:v>0.13300000000000001</c:v>
                </c:pt>
                <c:pt idx="20560">
                  <c:v>6.1999999999999998E-3</c:v>
                </c:pt>
                <c:pt idx="20561">
                  <c:v>0.16669999999999999</c:v>
                </c:pt>
                <c:pt idx="20562">
                  <c:v>0.16669999999999999</c:v>
                </c:pt>
                <c:pt idx="20563">
                  <c:v>0.16669999999999999</c:v>
                </c:pt>
                <c:pt idx="20564">
                  <c:v>0.16669999999999999</c:v>
                </c:pt>
                <c:pt idx="20565">
                  <c:v>0.16289999999999999</c:v>
                </c:pt>
                <c:pt idx="20566">
                  <c:v>0.14330000000000001</c:v>
                </c:pt>
                <c:pt idx="20567">
                  <c:v>8.2000000000000007E-3</c:v>
                </c:pt>
                <c:pt idx="20568">
                  <c:v>0.16669999999999999</c:v>
                </c:pt>
                <c:pt idx="20569">
                  <c:v>0.16669999999999999</c:v>
                </c:pt>
                <c:pt idx="20570">
                  <c:v>7.3700000000000002E-2</c:v>
                </c:pt>
                <c:pt idx="20571">
                  <c:v>0.16669999999999999</c:v>
                </c:pt>
                <c:pt idx="20572">
                  <c:v>0.16669999999999999</c:v>
                </c:pt>
                <c:pt idx="20573">
                  <c:v>5.7700000000000001E-2</c:v>
                </c:pt>
                <c:pt idx="20574">
                  <c:v>0.16669999999999999</c:v>
                </c:pt>
                <c:pt idx="20575">
                  <c:v>0.16669999999999999</c:v>
                </c:pt>
                <c:pt idx="20576">
                  <c:v>4.4299999999999999E-2</c:v>
                </c:pt>
                <c:pt idx="20577">
                  <c:v>8.14E-2</c:v>
                </c:pt>
                <c:pt idx="20578">
                  <c:v>0.1172</c:v>
                </c:pt>
                <c:pt idx="20579">
                  <c:v>0.16669999999999999</c:v>
                </c:pt>
                <c:pt idx="20580">
                  <c:v>0.2268</c:v>
                </c:pt>
                <c:pt idx="20581">
                  <c:v>6.6000000000000003E-2</c:v>
                </c:pt>
                <c:pt idx="20582">
                  <c:v>0.18559999999999999</c:v>
                </c:pt>
                <c:pt idx="20583">
                  <c:v>0.16669999999999999</c:v>
                </c:pt>
                <c:pt idx="20584">
                  <c:v>1.6500000000000001E-2</c:v>
                </c:pt>
                <c:pt idx="20585">
                  <c:v>0.16669999999999999</c:v>
                </c:pt>
                <c:pt idx="20586">
                  <c:v>0.1216</c:v>
                </c:pt>
                <c:pt idx="20587">
                  <c:v>0.16669999999999999</c:v>
                </c:pt>
                <c:pt idx="20588">
                  <c:v>1.24E-2</c:v>
                </c:pt>
                <c:pt idx="20589">
                  <c:v>0.16669999999999999</c:v>
                </c:pt>
                <c:pt idx="20590">
                  <c:v>0.16669999999999999</c:v>
                </c:pt>
                <c:pt idx="20591">
                  <c:v>0.16669999999999999</c:v>
                </c:pt>
                <c:pt idx="20592">
                  <c:v>0.1031</c:v>
                </c:pt>
                <c:pt idx="20593">
                  <c:v>0.24329999999999999</c:v>
                </c:pt>
                <c:pt idx="20594">
                  <c:v>0.37109999999999999</c:v>
                </c:pt>
                <c:pt idx="20595">
                  <c:v>0.16669999999999999</c:v>
                </c:pt>
                <c:pt idx="20596">
                  <c:v>0.16669999999999999</c:v>
                </c:pt>
                <c:pt idx="20597">
                  <c:v>0.1381</c:v>
                </c:pt>
                <c:pt idx="20598">
                  <c:v>0.2155</c:v>
                </c:pt>
                <c:pt idx="20599">
                  <c:v>0.16669999999999999</c:v>
                </c:pt>
                <c:pt idx="20600">
                  <c:v>0.16669999999999999</c:v>
                </c:pt>
                <c:pt idx="20601">
                  <c:v>0.11650000000000001</c:v>
                </c:pt>
                <c:pt idx="20602">
                  <c:v>0.16669999999999999</c:v>
                </c:pt>
                <c:pt idx="20603">
                  <c:v>0.16669999999999999</c:v>
                </c:pt>
                <c:pt idx="20604">
                  <c:v>0.1113</c:v>
                </c:pt>
                <c:pt idx="20605">
                  <c:v>7.1099999999999997E-2</c:v>
                </c:pt>
                <c:pt idx="20606">
                  <c:v>0.16669999999999999</c:v>
                </c:pt>
                <c:pt idx="20607">
                  <c:v>0.2031</c:v>
                </c:pt>
                <c:pt idx="20608">
                  <c:v>0.1031</c:v>
                </c:pt>
                <c:pt idx="20609">
                  <c:v>4.02E-2</c:v>
                </c:pt>
                <c:pt idx="20610">
                  <c:v>7.22E-2</c:v>
                </c:pt>
                <c:pt idx="20611">
                  <c:v>6.9099999999999995E-2</c:v>
                </c:pt>
                <c:pt idx="20612">
                  <c:v>0.16669999999999999</c:v>
                </c:pt>
                <c:pt idx="20613">
                  <c:v>6.08E-2</c:v>
                </c:pt>
                <c:pt idx="20614">
                  <c:v>4.8500000000000001E-2</c:v>
                </c:pt>
                <c:pt idx="20615">
                  <c:v>4.6399999999999997E-2</c:v>
                </c:pt>
                <c:pt idx="20616">
                  <c:v>0.16669999999999999</c:v>
                </c:pt>
                <c:pt idx="20617">
                  <c:v>0.16669999999999999</c:v>
                </c:pt>
                <c:pt idx="20618">
                  <c:v>5.9799999999999999E-2</c:v>
                </c:pt>
                <c:pt idx="20619">
                  <c:v>0.16669999999999999</c:v>
                </c:pt>
                <c:pt idx="20620">
                  <c:v>0.16669999999999999</c:v>
                </c:pt>
                <c:pt idx="20621">
                  <c:v>0.1237</c:v>
                </c:pt>
                <c:pt idx="20622">
                  <c:v>0.16669999999999999</c:v>
                </c:pt>
                <c:pt idx="20623">
                  <c:v>3.7100000000000001E-2</c:v>
                </c:pt>
                <c:pt idx="20624">
                  <c:v>0.16669999999999999</c:v>
                </c:pt>
                <c:pt idx="20625">
                  <c:v>0.16669999999999999</c:v>
                </c:pt>
                <c:pt idx="20626">
                  <c:v>9.1800000000000007E-2</c:v>
                </c:pt>
                <c:pt idx="20627">
                  <c:v>0.16669999999999999</c:v>
                </c:pt>
                <c:pt idx="20628">
                  <c:v>0.16669999999999999</c:v>
                </c:pt>
                <c:pt idx="20629">
                  <c:v>0.16669999999999999</c:v>
                </c:pt>
                <c:pt idx="20630">
                  <c:v>0.16669999999999999</c:v>
                </c:pt>
                <c:pt idx="20631">
                  <c:v>0.16669999999999999</c:v>
                </c:pt>
                <c:pt idx="20632">
                  <c:v>0.16669999999999999</c:v>
                </c:pt>
                <c:pt idx="20633">
                  <c:v>0.16489999999999999</c:v>
                </c:pt>
                <c:pt idx="20634">
                  <c:v>0.2485</c:v>
                </c:pt>
                <c:pt idx="20635">
                  <c:v>0.16669999999999999</c:v>
                </c:pt>
                <c:pt idx="20636">
                  <c:v>0.16669999999999999</c:v>
                </c:pt>
                <c:pt idx="20637">
                  <c:v>1.83E-2</c:v>
                </c:pt>
                <c:pt idx="20638">
                  <c:v>0.16669999999999999</c:v>
                </c:pt>
                <c:pt idx="20639">
                  <c:v>7.4200000000000002E-2</c:v>
                </c:pt>
                <c:pt idx="20640">
                  <c:v>0.47839999999999999</c:v>
                </c:pt>
                <c:pt idx="20641">
                  <c:v>0.16669999999999999</c:v>
                </c:pt>
                <c:pt idx="20642">
                  <c:v>0.27010000000000001</c:v>
                </c:pt>
                <c:pt idx="20643">
                  <c:v>0.16669999999999999</c:v>
                </c:pt>
                <c:pt idx="20644">
                  <c:v>7.7299999999999994E-2</c:v>
                </c:pt>
                <c:pt idx="20645">
                  <c:v>0.16669999999999999</c:v>
                </c:pt>
                <c:pt idx="20646">
                  <c:v>0.16669999999999999</c:v>
                </c:pt>
                <c:pt idx="20647">
                  <c:v>4.9500000000000002E-2</c:v>
                </c:pt>
                <c:pt idx="20648">
                  <c:v>0.16669999999999999</c:v>
                </c:pt>
                <c:pt idx="20649">
                  <c:v>0.16669999999999999</c:v>
                </c:pt>
                <c:pt idx="20650">
                  <c:v>0.17319999999999999</c:v>
                </c:pt>
                <c:pt idx="20651">
                  <c:v>0.16669999999999999</c:v>
                </c:pt>
                <c:pt idx="20652">
                  <c:v>0.1021</c:v>
                </c:pt>
                <c:pt idx="20653">
                  <c:v>0.24540000000000001</c:v>
                </c:pt>
                <c:pt idx="20654">
                  <c:v>6.1899999999999997E-2</c:v>
                </c:pt>
                <c:pt idx="20655">
                  <c:v>0.16669999999999999</c:v>
                </c:pt>
                <c:pt idx="20656">
                  <c:v>1.8599999999999998E-2</c:v>
                </c:pt>
                <c:pt idx="20657">
                  <c:v>1.7500000000000002E-2</c:v>
                </c:pt>
                <c:pt idx="20658">
                  <c:v>0.16669999999999999</c:v>
                </c:pt>
                <c:pt idx="20659">
                  <c:v>0.16669999999999999</c:v>
                </c:pt>
                <c:pt idx="20660">
                  <c:v>0.16669999999999999</c:v>
                </c:pt>
                <c:pt idx="20661">
                  <c:v>0.16669999999999999</c:v>
                </c:pt>
                <c:pt idx="20662">
                  <c:v>0.51129999999999998</c:v>
                </c:pt>
                <c:pt idx="20663">
                  <c:v>6.1899999999999997E-2</c:v>
                </c:pt>
                <c:pt idx="20664">
                  <c:v>0.16669999999999999</c:v>
                </c:pt>
                <c:pt idx="20665">
                  <c:v>0.18870000000000001</c:v>
                </c:pt>
                <c:pt idx="20666">
                  <c:v>0.13089999999999999</c:v>
                </c:pt>
                <c:pt idx="20667">
                  <c:v>0.16669999999999999</c:v>
                </c:pt>
                <c:pt idx="20668">
                  <c:v>0.37319999999999998</c:v>
                </c:pt>
                <c:pt idx="20669">
                  <c:v>0.16669999999999999</c:v>
                </c:pt>
                <c:pt idx="20670">
                  <c:v>0.16669999999999999</c:v>
                </c:pt>
                <c:pt idx="20671">
                  <c:v>0.16389999999999999</c:v>
                </c:pt>
                <c:pt idx="20672">
                  <c:v>9.2799999999999994E-2</c:v>
                </c:pt>
                <c:pt idx="20673">
                  <c:v>8.2000000000000007E-3</c:v>
                </c:pt>
                <c:pt idx="20674">
                  <c:v>0.23749999999999999</c:v>
                </c:pt>
                <c:pt idx="20675">
                  <c:v>0.16669999999999999</c:v>
                </c:pt>
                <c:pt idx="20676">
                  <c:v>0.16669999999999999</c:v>
                </c:pt>
                <c:pt idx="20677">
                  <c:v>0.16669999999999999</c:v>
                </c:pt>
                <c:pt idx="20678">
                  <c:v>0.12989999999999999</c:v>
                </c:pt>
                <c:pt idx="20679">
                  <c:v>0.1237</c:v>
                </c:pt>
                <c:pt idx="20680">
                  <c:v>0.38969999999999999</c:v>
                </c:pt>
                <c:pt idx="20681">
                  <c:v>1E-3</c:v>
                </c:pt>
                <c:pt idx="20682">
                  <c:v>0.16669999999999999</c:v>
                </c:pt>
                <c:pt idx="20683">
                  <c:v>0.14849999999999999</c:v>
                </c:pt>
                <c:pt idx="20684">
                  <c:v>0.1031</c:v>
                </c:pt>
                <c:pt idx="20685">
                  <c:v>0.19900000000000001</c:v>
                </c:pt>
                <c:pt idx="20686">
                  <c:v>0.16669999999999999</c:v>
                </c:pt>
                <c:pt idx="20687">
                  <c:v>6.1899999999999997E-2</c:v>
                </c:pt>
                <c:pt idx="20688">
                  <c:v>0.1474</c:v>
                </c:pt>
                <c:pt idx="20689">
                  <c:v>0.1144</c:v>
                </c:pt>
                <c:pt idx="20690">
                  <c:v>0.16669999999999999</c:v>
                </c:pt>
                <c:pt idx="20691">
                  <c:v>0.1794</c:v>
                </c:pt>
                <c:pt idx="20692">
                  <c:v>0.22270000000000001</c:v>
                </c:pt>
                <c:pt idx="20693">
                  <c:v>1.24E-2</c:v>
                </c:pt>
                <c:pt idx="20694">
                  <c:v>0.16669999999999999</c:v>
                </c:pt>
                <c:pt idx="20695">
                  <c:v>0.28660000000000002</c:v>
                </c:pt>
                <c:pt idx="20696">
                  <c:v>6.2199999999999998E-2</c:v>
                </c:pt>
                <c:pt idx="20697">
                  <c:v>0.16669999999999999</c:v>
                </c:pt>
                <c:pt idx="20698">
                  <c:v>0.16669999999999999</c:v>
                </c:pt>
                <c:pt idx="20699">
                  <c:v>0.41370000000000001</c:v>
                </c:pt>
                <c:pt idx="20700">
                  <c:v>6.1899999999999997E-2</c:v>
                </c:pt>
                <c:pt idx="20701">
                  <c:v>0.16669999999999999</c:v>
                </c:pt>
                <c:pt idx="20702">
                  <c:v>7.6300000000000007E-2</c:v>
                </c:pt>
                <c:pt idx="20703">
                  <c:v>0.16669999999999999</c:v>
                </c:pt>
                <c:pt idx="20704">
                  <c:v>0.18659999999999999</c:v>
                </c:pt>
                <c:pt idx="20705">
                  <c:v>0.16669999999999999</c:v>
                </c:pt>
                <c:pt idx="20706">
                  <c:v>1.72E-2</c:v>
                </c:pt>
                <c:pt idx="20707">
                  <c:v>0.18559999999999999</c:v>
                </c:pt>
                <c:pt idx="20708">
                  <c:v>0.12889999999999999</c:v>
                </c:pt>
                <c:pt idx="20709">
                  <c:v>0.16669999999999999</c:v>
                </c:pt>
                <c:pt idx="20710">
                  <c:v>0.16669999999999999</c:v>
                </c:pt>
                <c:pt idx="20711">
                  <c:v>6.08E-2</c:v>
                </c:pt>
                <c:pt idx="20712">
                  <c:v>0.16669999999999999</c:v>
                </c:pt>
                <c:pt idx="20713">
                  <c:v>0.35770000000000002</c:v>
                </c:pt>
                <c:pt idx="20714">
                  <c:v>0.16669999999999999</c:v>
                </c:pt>
                <c:pt idx="20715">
                  <c:v>8.2500000000000004E-2</c:v>
                </c:pt>
                <c:pt idx="20716">
                  <c:v>0.16669999999999999</c:v>
                </c:pt>
                <c:pt idx="20717">
                  <c:v>0.16669999999999999</c:v>
                </c:pt>
                <c:pt idx="20718">
                  <c:v>0.16669999999999999</c:v>
                </c:pt>
                <c:pt idx="20719">
                  <c:v>2.47E-2</c:v>
                </c:pt>
                <c:pt idx="20720">
                  <c:v>0.22470000000000001</c:v>
                </c:pt>
                <c:pt idx="20721">
                  <c:v>0.16669999999999999</c:v>
                </c:pt>
                <c:pt idx="20722">
                  <c:v>0.16669999999999999</c:v>
                </c:pt>
                <c:pt idx="20723">
                  <c:v>0.16669999999999999</c:v>
                </c:pt>
                <c:pt idx="20724">
                  <c:v>4.9500000000000002E-2</c:v>
                </c:pt>
                <c:pt idx="20725">
                  <c:v>0.16669999999999999</c:v>
                </c:pt>
                <c:pt idx="20726">
                  <c:v>9.0700000000000003E-2</c:v>
                </c:pt>
                <c:pt idx="20727">
                  <c:v>0.16669999999999999</c:v>
                </c:pt>
                <c:pt idx="20728">
                  <c:v>8.2500000000000004E-2</c:v>
                </c:pt>
                <c:pt idx="20729">
                  <c:v>0.16669999999999999</c:v>
                </c:pt>
                <c:pt idx="20730">
                  <c:v>5.67E-2</c:v>
                </c:pt>
                <c:pt idx="20731">
                  <c:v>8.2500000000000004E-2</c:v>
                </c:pt>
                <c:pt idx="20732">
                  <c:v>0.16669999999999999</c:v>
                </c:pt>
                <c:pt idx="20733">
                  <c:v>3.7100000000000001E-2</c:v>
                </c:pt>
                <c:pt idx="20734">
                  <c:v>0.16669999999999999</c:v>
                </c:pt>
                <c:pt idx="20735">
                  <c:v>0.16669999999999999</c:v>
                </c:pt>
                <c:pt idx="20736">
                  <c:v>0.21579999999999999</c:v>
                </c:pt>
                <c:pt idx="20737">
                  <c:v>0.16669999999999999</c:v>
                </c:pt>
                <c:pt idx="20738">
                  <c:v>6.1899999999999997E-2</c:v>
                </c:pt>
                <c:pt idx="20739">
                  <c:v>0.16669999999999999</c:v>
                </c:pt>
                <c:pt idx="20740">
                  <c:v>0.18559999999999999</c:v>
                </c:pt>
                <c:pt idx="20741">
                  <c:v>0.16669999999999999</c:v>
                </c:pt>
                <c:pt idx="20742">
                  <c:v>0.16669999999999999</c:v>
                </c:pt>
                <c:pt idx="20743">
                  <c:v>0.22270000000000001</c:v>
                </c:pt>
                <c:pt idx="20744">
                  <c:v>8.2000000000000007E-3</c:v>
                </c:pt>
                <c:pt idx="20745">
                  <c:v>9.2799999999999994E-2</c:v>
                </c:pt>
                <c:pt idx="20746">
                  <c:v>0.1361</c:v>
                </c:pt>
                <c:pt idx="20747">
                  <c:v>0.16669999999999999</c:v>
                </c:pt>
                <c:pt idx="20748">
                  <c:v>0.16669999999999999</c:v>
                </c:pt>
                <c:pt idx="20749">
                  <c:v>0.14119999999999999</c:v>
                </c:pt>
                <c:pt idx="20750">
                  <c:v>0.16669999999999999</c:v>
                </c:pt>
                <c:pt idx="20751">
                  <c:v>0.1938</c:v>
                </c:pt>
                <c:pt idx="20752">
                  <c:v>0.16669999999999999</c:v>
                </c:pt>
                <c:pt idx="20753">
                  <c:v>9.9000000000000005E-2</c:v>
                </c:pt>
                <c:pt idx="20754">
                  <c:v>0.16669999999999999</c:v>
                </c:pt>
                <c:pt idx="20755">
                  <c:v>8.2000000000000007E-3</c:v>
                </c:pt>
                <c:pt idx="20756">
                  <c:v>4.1200000000000001E-2</c:v>
                </c:pt>
                <c:pt idx="20757">
                  <c:v>0.16669999999999999</c:v>
                </c:pt>
                <c:pt idx="20758">
                  <c:v>0.16669999999999999</c:v>
                </c:pt>
                <c:pt idx="20759">
                  <c:v>0.16669999999999999</c:v>
                </c:pt>
                <c:pt idx="20760">
                  <c:v>0.16669999999999999</c:v>
                </c:pt>
                <c:pt idx="20761">
                  <c:v>0.1474</c:v>
                </c:pt>
                <c:pt idx="20762">
                  <c:v>7.7299999999999994E-2</c:v>
                </c:pt>
                <c:pt idx="20763">
                  <c:v>0.16669999999999999</c:v>
                </c:pt>
                <c:pt idx="20764">
                  <c:v>0.48139999999999999</c:v>
                </c:pt>
                <c:pt idx="20765">
                  <c:v>0.16669999999999999</c:v>
                </c:pt>
                <c:pt idx="20766">
                  <c:v>0.16669999999999999</c:v>
                </c:pt>
                <c:pt idx="20767">
                  <c:v>0.23300000000000001</c:v>
                </c:pt>
                <c:pt idx="20768">
                  <c:v>9.0700000000000003E-2</c:v>
                </c:pt>
                <c:pt idx="20769">
                  <c:v>0.16669999999999999</c:v>
                </c:pt>
                <c:pt idx="20770">
                  <c:v>0.1041</c:v>
                </c:pt>
                <c:pt idx="20771">
                  <c:v>0.16669999999999999</c:v>
                </c:pt>
                <c:pt idx="20772">
                  <c:v>0.16669999999999999</c:v>
                </c:pt>
                <c:pt idx="20773">
                  <c:v>3.8100000000000002E-2</c:v>
                </c:pt>
                <c:pt idx="20774">
                  <c:v>0.1021</c:v>
                </c:pt>
                <c:pt idx="20775">
                  <c:v>8.2500000000000004E-2</c:v>
                </c:pt>
                <c:pt idx="20776">
                  <c:v>0.14849999999999999</c:v>
                </c:pt>
                <c:pt idx="20777">
                  <c:v>0.16669999999999999</c:v>
                </c:pt>
                <c:pt idx="20778">
                  <c:v>0.1082</c:v>
                </c:pt>
                <c:pt idx="20779">
                  <c:v>0.16669999999999999</c:v>
                </c:pt>
                <c:pt idx="20780">
                  <c:v>9.2799999999999994E-2</c:v>
                </c:pt>
                <c:pt idx="20781">
                  <c:v>0.14849999999999999</c:v>
                </c:pt>
                <c:pt idx="20782">
                  <c:v>9.2799999999999994E-2</c:v>
                </c:pt>
                <c:pt idx="20783">
                  <c:v>0.1031</c:v>
                </c:pt>
                <c:pt idx="20784">
                  <c:v>0.16669999999999999</c:v>
                </c:pt>
                <c:pt idx="20785">
                  <c:v>0.16669999999999999</c:v>
                </c:pt>
                <c:pt idx="20786">
                  <c:v>0.16669999999999999</c:v>
                </c:pt>
                <c:pt idx="20787">
                  <c:v>2.0999999999999999E-3</c:v>
                </c:pt>
                <c:pt idx="20788">
                  <c:v>0.16669999999999999</c:v>
                </c:pt>
                <c:pt idx="20789">
                  <c:v>0.16669999999999999</c:v>
                </c:pt>
                <c:pt idx="20790">
                  <c:v>0.16669999999999999</c:v>
                </c:pt>
                <c:pt idx="20791">
                  <c:v>0.2041</c:v>
                </c:pt>
                <c:pt idx="20792">
                  <c:v>0.1113</c:v>
                </c:pt>
                <c:pt idx="20793">
                  <c:v>0.10100000000000001</c:v>
                </c:pt>
                <c:pt idx="20794">
                  <c:v>0.10929999999999999</c:v>
                </c:pt>
                <c:pt idx="20795">
                  <c:v>8.6599999999999996E-2</c:v>
                </c:pt>
                <c:pt idx="20796">
                  <c:v>0.16669999999999999</c:v>
                </c:pt>
                <c:pt idx="20797">
                  <c:v>5.57E-2</c:v>
                </c:pt>
                <c:pt idx="20798">
                  <c:v>0.56389999999999996</c:v>
                </c:pt>
                <c:pt idx="20799">
                  <c:v>0.16669999999999999</c:v>
                </c:pt>
                <c:pt idx="20800">
                  <c:v>7.3200000000000001E-2</c:v>
                </c:pt>
                <c:pt idx="20801">
                  <c:v>8.6599999999999996E-2</c:v>
                </c:pt>
                <c:pt idx="20802">
                  <c:v>0.16669999999999999</c:v>
                </c:pt>
                <c:pt idx="20803">
                  <c:v>0.16669999999999999</c:v>
                </c:pt>
                <c:pt idx="20804">
                  <c:v>9.1800000000000007E-2</c:v>
                </c:pt>
                <c:pt idx="20805">
                  <c:v>0.16669999999999999</c:v>
                </c:pt>
                <c:pt idx="20806">
                  <c:v>0.1206</c:v>
                </c:pt>
                <c:pt idx="20807">
                  <c:v>0.2923</c:v>
                </c:pt>
                <c:pt idx="20808">
                  <c:v>0.16669999999999999</c:v>
                </c:pt>
                <c:pt idx="20809">
                  <c:v>2.0999999999999999E-3</c:v>
                </c:pt>
                <c:pt idx="20810">
                  <c:v>0.16669999999999999</c:v>
                </c:pt>
                <c:pt idx="20811">
                  <c:v>0.16669999999999999</c:v>
                </c:pt>
                <c:pt idx="20812">
                  <c:v>0.16669999999999999</c:v>
                </c:pt>
                <c:pt idx="20813">
                  <c:v>7.22E-2</c:v>
                </c:pt>
                <c:pt idx="20814">
                  <c:v>9.2799999999999994E-2</c:v>
                </c:pt>
                <c:pt idx="20815">
                  <c:v>0.16669999999999999</c:v>
                </c:pt>
                <c:pt idx="20816">
                  <c:v>6.9099999999999995E-2</c:v>
                </c:pt>
                <c:pt idx="20817">
                  <c:v>3.09E-2</c:v>
                </c:pt>
                <c:pt idx="20818">
                  <c:v>0.18559999999999999</c:v>
                </c:pt>
                <c:pt idx="20819">
                  <c:v>0.16669999999999999</c:v>
                </c:pt>
                <c:pt idx="20820">
                  <c:v>9.2799999999999994E-2</c:v>
                </c:pt>
                <c:pt idx="20821">
                  <c:v>0.16669999999999999</c:v>
                </c:pt>
                <c:pt idx="20822">
                  <c:v>0.13200000000000001</c:v>
                </c:pt>
                <c:pt idx="20823">
                  <c:v>0.16669999999999999</c:v>
                </c:pt>
                <c:pt idx="20824">
                  <c:v>0.16669999999999999</c:v>
                </c:pt>
                <c:pt idx="20825">
                  <c:v>0.16669999999999999</c:v>
                </c:pt>
                <c:pt idx="20826">
                  <c:v>8.2500000000000004E-2</c:v>
                </c:pt>
                <c:pt idx="20827">
                  <c:v>1.24E-2</c:v>
                </c:pt>
                <c:pt idx="20828">
                  <c:v>6.6000000000000003E-2</c:v>
                </c:pt>
                <c:pt idx="20829">
                  <c:v>0.16669999999999999</c:v>
                </c:pt>
                <c:pt idx="20830">
                  <c:v>4.6399999999999997E-2</c:v>
                </c:pt>
                <c:pt idx="20831">
                  <c:v>0.16669999999999999</c:v>
                </c:pt>
                <c:pt idx="20832">
                  <c:v>0.13200000000000001</c:v>
                </c:pt>
                <c:pt idx="20833">
                  <c:v>0.16669999999999999</c:v>
                </c:pt>
                <c:pt idx="20834">
                  <c:v>0.16669999999999999</c:v>
                </c:pt>
                <c:pt idx="20835">
                  <c:v>0.16669999999999999</c:v>
                </c:pt>
                <c:pt idx="20836">
                  <c:v>1.6500000000000001E-2</c:v>
                </c:pt>
                <c:pt idx="20837">
                  <c:v>0.16669999999999999</c:v>
                </c:pt>
                <c:pt idx="20838">
                  <c:v>0.16669999999999999</c:v>
                </c:pt>
                <c:pt idx="20839">
                  <c:v>0.16669999999999999</c:v>
                </c:pt>
                <c:pt idx="20840">
                  <c:v>8.0399999999999999E-2</c:v>
                </c:pt>
                <c:pt idx="20841">
                  <c:v>0.16669999999999999</c:v>
                </c:pt>
                <c:pt idx="20842">
                  <c:v>0.16669999999999999</c:v>
                </c:pt>
                <c:pt idx="20843">
                  <c:v>0.16669999999999999</c:v>
                </c:pt>
                <c:pt idx="20844">
                  <c:v>0.16669999999999999</c:v>
                </c:pt>
                <c:pt idx="20845">
                  <c:v>0.16669999999999999</c:v>
                </c:pt>
                <c:pt idx="20846">
                  <c:v>6.1899999999999997E-2</c:v>
                </c:pt>
                <c:pt idx="20847">
                  <c:v>9.9000000000000005E-2</c:v>
                </c:pt>
                <c:pt idx="20848">
                  <c:v>0.16669999999999999</c:v>
                </c:pt>
                <c:pt idx="20849">
                  <c:v>0.16669999999999999</c:v>
                </c:pt>
                <c:pt idx="20850">
                  <c:v>0.16669999999999999</c:v>
                </c:pt>
                <c:pt idx="20851">
                  <c:v>0.24640000000000001</c:v>
                </c:pt>
                <c:pt idx="20852">
                  <c:v>0.16669999999999999</c:v>
                </c:pt>
                <c:pt idx="20853">
                  <c:v>0.16489999999999999</c:v>
                </c:pt>
                <c:pt idx="20854">
                  <c:v>1.7500000000000002E-2</c:v>
                </c:pt>
                <c:pt idx="20855">
                  <c:v>0.22270000000000001</c:v>
                </c:pt>
                <c:pt idx="20856">
                  <c:v>0.16669999999999999</c:v>
                </c:pt>
                <c:pt idx="20857">
                  <c:v>3.4000000000000002E-2</c:v>
                </c:pt>
                <c:pt idx="20858">
                  <c:v>6.1899999999999997E-2</c:v>
                </c:pt>
                <c:pt idx="20859">
                  <c:v>0.19589999999999999</c:v>
                </c:pt>
                <c:pt idx="20860">
                  <c:v>0.16669999999999999</c:v>
                </c:pt>
                <c:pt idx="20861">
                  <c:v>0.16669999999999999</c:v>
                </c:pt>
                <c:pt idx="20862">
                  <c:v>4.1200000000000001E-2</c:v>
                </c:pt>
                <c:pt idx="20863">
                  <c:v>4.7399999999999998E-2</c:v>
                </c:pt>
                <c:pt idx="20864">
                  <c:v>0.16669999999999999</c:v>
                </c:pt>
                <c:pt idx="20865">
                  <c:v>8.5599999999999996E-2</c:v>
                </c:pt>
                <c:pt idx="20866">
                  <c:v>0.16669999999999999</c:v>
                </c:pt>
                <c:pt idx="20867">
                  <c:v>6.1999999999999998E-3</c:v>
                </c:pt>
                <c:pt idx="20868">
                  <c:v>0.16669999999999999</c:v>
                </c:pt>
                <c:pt idx="20869">
                  <c:v>0.19789999999999999</c:v>
                </c:pt>
                <c:pt idx="20870">
                  <c:v>0.16669999999999999</c:v>
                </c:pt>
                <c:pt idx="20871">
                  <c:v>0.16669999999999999</c:v>
                </c:pt>
                <c:pt idx="20872">
                  <c:v>7.4200000000000002E-2</c:v>
                </c:pt>
                <c:pt idx="20873">
                  <c:v>0.16669999999999999</c:v>
                </c:pt>
                <c:pt idx="20874">
                  <c:v>0.16669999999999999</c:v>
                </c:pt>
                <c:pt idx="20875">
                  <c:v>0.16669999999999999</c:v>
                </c:pt>
                <c:pt idx="20876">
                  <c:v>7.22E-2</c:v>
                </c:pt>
                <c:pt idx="20877">
                  <c:v>0.16669999999999999</c:v>
                </c:pt>
                <c:pt idx="20878">
                  <c:v>0.16669999999999999</c:v>
                </c:pt>
                <c:pt idx="20879">
                  <c:v>2.47E-2</c:v>
                </c:pt>
                <c:pt idx="20880">
                  <c:v>0.16669999999999999</c:v>
                </c:pt>
                <c:pt idx="20881">
                  <c:v>0.16669999999999999</c:v>
                </c:pt>
                <c:pt idx="20882">
                  <c:v>0.16669999999999999</c:v>
                </c:pt>
                <c:pt idx="20883">
                  <c:v>0.16669999999999999</c:v>
                </c:pt>
                <c:pt idx="20884">
                  <c:v>0.16669999999999999</c:v>
                </c:pt>
                <c:pt idx="20885">
                  <c:v>0.16669999999999999</c:v>
                </c:pt>
                <c:pt idx="20886">
                  <c:v>0.16669999999999999</c:v>
                </c:pt>
                <c:pt idx="20887">
                  <c:v>0.38450000000000001</c:v>
                </c:pt>
                <c:pt idx="20888">
                  <c:v>0.16669999999999999</c:v>
                </c:pt>
                <c:pt idx="20889">
                  <c:v>0.26390000000000002</c:v>
                </c:pt>
                <c:pt idx="20890">
                  <c:v>0.16669999999999999</c:v>
                </c:pt>
                <c:pt idx="20891">
                  <c:v>0.14849999999999999</c:v>
                </c:pt>
                <c:pt idx="20892">
                  <c:v>9.2799999999999994E-2</c:v>
                </c:pt>
                <c:pt idx="20893">
                  <c:v>0.16669999999999999</c:v>
                </c:pt>
                <c:pt idx="20894">
                  <c:v>7.4200000000000002E-2</c:v>
                </c:pt>
                <c:pt idx="20895">
                  <c:v>0.16669999999999999</c:v>
                </c:pt>
                <c:pt idx="20896">
                  <c:v>9.11E-2</c:v>
                </c:pt>
                <c:pt idx="20897">
                  <c:v>0.15770000000000001</c:v>
                </c:pt>
                <c:pt idx="20898">
                  <c:v>0.18870000000000001</c:v>
                </c:pt>
                <c:pt idx="20899">
                  <c:v>0.16669999999999999</c:v>
                </c:pt>
                <c:pt idx="20900">
                  <c:v>7.22E-2</c:v>
                </c:pt>
                <c:pt idx="20901">
                  <c:v>0.16669999999999999</c:v>
                </c:pt>
                <c:pt idx="20902">
                  <c:v>2.58E-2</c:v>
                </c:pt>
                <c:pt idx="20903">
                  <c:v>0.14849999999999999</c:v>
                </c:pt>
                <c:pt idx="20904">
                  <c:v>4.1200000000000001E-2</c:v>
                </c:pt>
                <c:pt idx="20905">
                  <c:v>0.13089999999999999</c:v>
                </c:pt>
                <c:pt idx="20906">
                  <c:v>7.4200000000000002E-2</c:v>
                </c:pt>
                <c:pt idx="20907">
                  <c:v>0.16669999999999999</c:v>
                </c:pt>
                <c:pt idx="20908">
                  <c:v>0.16669999999999999</c:v>
                </c:pt>
                <c:pt idx="20909">
                  <c:v>0.16669999999999999</c:v>
                </c:pt>
                <c:pt idx="20910">
                  <c:v>2.47E-2</c:v>
                </c:pt>
                <c:pt idx="20911">
                  <c:v>0.1113</c:v>
                </c:pt>
                <c:pt idx="20912">
                  <c:v>9.4799999999999995E-2</c:v>
                </c:pt>
                <c:pt idx="20913">
                  <c:v>0.16669999999999999</c:v>
                </c:pt>
                <c:pt idx="20914">
                  <c:v>8.4500000000000006E-2</c:v>
                </c:pt>
                <c:pt idx="20915">
                  <c:v>0.16669999999999999</c:v>
                </c:pt>
                <c:pt idx="20916">
                  <c:v>0</c:v>
                </c:pt>
                <c:pt idx="20917">
                  <c:v>0.16669999999999999</c:v>
                </c:pt>
                <c:pt idx="20918">
                  <c:v>0.16669999999999999</c:v>
                </c:pt>
                <c:pt idx="20919">
                  <c:v>4.1000000000000003E-3</c:v>
                </c:pt>
                <c:pt idx="20920">
                  <c:v>0.16669999999999999</c:v>
                </c:pt>
                <c:pt idx="20921">
                  <c:v>0.16669999999999999</c:v>
                </c:pt>
                <c:pt idx="20922">
                  <c:v>0.16669999999999999</c:v>
                </c:pt>
                <c:pt idx="20923">
                  <c:v>0.16669999999999999</c:v>
                </c:pt>
                <c:pt idx="20924">
                  <c:v>6.8000000000000005E-2</c:v>
                </c:pt>
                <c:pt idx="20925">
                  <c:v>0.16669999999999999</c:v>
                </c:pt>
                <c:pt idx="20926">
                  <c:v>7.22E-2</c:v>
                </c:pt>
                <c:pt idx="20927">
                  <c:v>0.16669999999999999</c:v>
                </c:pt>
                <c:pt idx="20928">
                  <c:v>0.1031</c:v>
                </c:pt>
                <c:pt idx="20929">
                  <c:v>8.2000000000000007E-3</c:v>
                </c:pt>
                <c:pt idx="20930">
                  <c:v>8.2500000000000004E-2</c:v>
                </c:pt>
                <c:pt idx="20931">
                  <c:v>6.1899999999999997E-2</c:v>
                </c:pt>
                <c:pt idx="20932">
                  <c:v>8.2500000000000004E-2</c:v>
                </c:pt>
                <c:pt idx="20933">
                  <c:v>0.1113</c:v>
                </c:pt>
                <c:pt idx="20934">
                  <c:v>0.16669999999999999</c:v>
                </c:pt>
                <c:pt idx="20935">
                  <c:v>7.8399999999999997E-2</c:v>
                </c:pt>
                <c:pt idx="20936">
                  <c:v>0.1</c:v>
                </c:pt>
                <c:pt idx="20937">
                  <c:v>0.16669999999999999</c:v>
                </c:pt>
                <c:pt idx="20938">
                  <c:v>0.16669999999999999</c:v>
                </c:pt>
                <c:pt idx="20939">
                  <c:v>0.16669999999999999</c:v>
                </c:pt>
                <c:pt idx="20940">
                  <c:v>0.16669999999999999</c:v>
                </c:pt>
                <c:pt idx="20941">
                  <c:v>4.4299999999999999E-2</c:v>
                </c:pt>
                <c:pt idx="20942">
                  <c:v>0.16669999999999999</c:v>
                </c:pt>
                <c:pt idx="20943">
                  <c:v>0.10100000000000001</c:v>
                </c:pt>
                <c:pt idx="20944">
                  <c:v>0.16669999999999999</c:v>
                </c:pt>
                <c:pt idx="20945">
                  <c:v>1.8599999999999998E-2</c:v>
                </c:pt>
                <c:pt idx="20946">
                  <c:v>0.16669999999999999</c:v>
                </c:pt>
                <c:pt idx="20947">
                  <c:v>0.16669999999999999</c:v>
                </c:pt>
                <c:pt idx="20948">
                  <c:v>0.22159999999999999</c:v>
                </c:pt>
                <c:pt idx="20949">
                  <c:v>0.16669999999999999</c:v>
                </c:pt>
                <c:pt idx="20950">
                  <c:v>1.7500000000000002E-2</c:v>
                </c:pt>
                <c:pt idx="20951">
                  <c:v>1.24E-2</c:v>
                </c:pt>
                <c:pt idx="20952">
                  <c:v>0.16669999999999999</c:v>
                </c:pt>
                <c:pt idx="20953">
                  <c:v>6.08E-2</c:v>
                </c:pt>
                <c:pt idx="20954">
                  <c:v>0.14330000000000001</c:v>
                </c:pt>
                <c:pt idx="20955">
                  <c:v>9.7699999999999995E-2</c:v>
                </c:pt>
                <c:pt idx="20956">
                  <c:v>0.16669999999999999</c:v>
                </c:pt>
                <c:pt idx="20957">
                  <c:v>8.2000000000000007E-3</c:v>
                </c:pt>
                <c:pt idx="20958">
                  <c:v>0.16669999999999999</c:v>
                </c:pt>
                <c:pt idx="20959">
                  <c:v>0.1227</c:v>
                </c:pt>
                <c:pt idx="20960">
                  <c:v>0.11550000000000001</c:v>
                </c:pt>
                <c:pt idx="20961">
                  <c:v>5.8799999999999998E-2</c:v>
                </c:pt>
                <c:pt idx="20962">
                  <c:v>0.16669999999999999</c:v>
                </c:pt>
                <c:pt idx="20963">
                  <c:v>2.8899999999999999E-2</c:v>
                </c:pt>
                <c:pt idx="20964">
                  <c:v>0.11749999999999999</c:v>
                </c:pt>
                <c:pt idx="20965">
                  <c:v>0.16669999999999999</c:v>
                </c:pt>
                <c:pt idx="20966">
                  <c:v>0.16669999999999999</c:v>
                </c:pt>
                <c:pt idx="20967">
                  <c:v>0.1031</c:v>
                </c:pt>
                <c:pt idx="20968">
                  <c:v>0.16669999999999999</c:v>
                </c:pt>
                <c:pt idx="20969">
                  <c:v>0.16669999999999999</c:v>
                </c:pt>
                <c:pt idx="20970">
                  <c:v>0.16669999999999999</c:v>
                </c:pt>
                <c:pt idx="20971">
                  <c:v>0.16669999999999999</c:v>
                </c:pt>
                <c:pt idx="20972">
                  <c:v>0.16669999999999999</c:v>
                </c:pt>
                <c:pt idx="20973">
                  <c:v>7.8399999999999997E-2</c:v>
                </c:pt>
                <c:pt idx="20974">
                  <c:v>0.16669999999999999</c:v>
                </c:pt>
                <c:pt idx="20975">
                  <c:v>9.2799999999999994E-2</c:v>
                </c:pt>
                <c:pt idx="20976">
                  <c:v>0.16669999999999999</c:v>
                </c:pt>
                <c:pt idx="20977">
                  <c:v>0.16669999999999999</c:v>
                </c:pt>
                <c:pt idx="20978">
                  <c:v>0.32779999999999998</c:v>
                </c:pt>
                <c:pt idx="20979">
                  <c:v>0.1278</c:v>
                </c:pt>
                <c:pt idx="20980">
                  <c:v>0.16669999999999999</c:v>
                </c:pt>
                <c:pt idx="20981">
                  <c:v>0.14849999999999999</c:v>
                </c:pt>
                <c:pt idx="20982">
                  <c:v>0.16669999999999999</c:v>
                </c:pt>
                <c:pt idx="20983">
                  <c:v>0.16700000000000001</c:v>
                </c:pt>
                <c:pt idx="20984">
                  <c:v>0.24540000000000001</c:v>
                </c:pt>
                <c:pt idx="20985">
                  <c:v>0.16669999999999999</c:v>
                </c:pt>
                <c:pt idx="20986">
                  <c:v>8.2500000000000004E-2</c:v>
                </c:pt>
                <c:pt idx="20987">
                  <c:v>6.1899999999999997E-2</c:v>
                </c:pt>
                <c:pt idx="20988">
                  <c:v>8.2500000000000004E-2</c:v>
                </c:pt>
                <c:pt idx="20989">
                  <c:v>0.16669999999999999</c:v>
                </c:pt>
                <c:pt idx="20990">
                  <c:v>0.16669999999999999</c:v>
                </c:pt>
                <c:pt idx="20991">
                  <c:v>0.16669999999999999</c:v>
                </c:pt>
                <c:pt idx="20992">
                  <c:v>0.1237</c:v>
                </c:pt>
                <c:pt idx="20993">
                  <c:v>9.3799999999999994E-2</c:v>
                </c:pt>
                <c:pt idx="20994">
                  <c:v>6.6000000000000003E-2</c:v>
                </c:pt>
                <c:pt idx="20995">
                  <c:v>8.14E-2</c:v>
                </c:pt>
                <c:pt idx="20996">
                  <c:v>0.1031</c:v>
                </c:pt>
                <c:pt idx="20997">
                  <c:v>0.16669999999999999</c:v>
                </c:pt>
                <c:pt idx="20998">
                  <c:v>0.16669999999999999</c:v>
                </c:pt>
                <c:pt idx="20999">
                  <c:v>0.12989999999999999</c:v>
                </c:pt>
                <c:pt idx="21000">
                  <c:v>6.1899999999999997E-2</c:v>
                </c:pt>
                <c:pt idx="21001">
                  <c:v>0.16669999999999999</c:v>
                </c:pt>
                <c:pt idx="21002">
                  <c:v>0.16669999999999999</c:v>
                </c:pt>
                <c:pt idx="21003">
                  <c:v>0.16669999999999999</c:v>
                </c:pt>
                <c:pt idx="21004">
                  <c:v>0.16669999999999999</c:v>
                </c:pt>
                <c:pt idx="21005">
                  <c:v>0.16669999999999999</c:v>
                </c:pt>
                <c:pt idx="21006">
                  <c:v>0.2495</c:v>
                </c:pt>
                <c:pt idx="21007">
                  <c:v>7.22E-2</c:v>
                </c:pt>
                <c:pt idx="21008">
                  <c:v>0.17319999999999999</c:v>
                </c:pt>
                <c:pt idx="21009">
                  <c:v>0.16669999999999999</c:v>
                </c:pt>
                <c:pt idx="21010">
                  <c:v>0.22159999999999999</c:v>
                </c:pt>
                <c:pt idx="21011">
                  <c:v>0.1467</c:v>
                </c:pt>
                <c:pt idx="21012">
                  <c:v>0.15459999999999999</c:v>
                </c:pt>
                <c:pt idx="21013">
                  <c:v>0.16669999999999999</c:v>
                </c:pt>
                <c:pt idx="21014">
                  <c:v>0.27839999999999998</c:v>
                </c:pt>
                <c:pt idx="21015">
                  <c:v>0.31440000000000001</c:v>
                </c:pt>
                <c:pt idx="21016">
                  <c:v>0.1938</c:v>
                </c:pt>
                <c:pt idx="21017">
                  <c:v>0.16669999999999999</c:v>
                </c:pt>
                <c:pt idx="21018">
                  <c:v>0.16669999999999999</c:v>
                </c:pt>
                <c:pt idx="21019">
                  <c:v>0.16669999999999999</c:v>
                </c:pt>
                <c:pt idx="21020">
                  <c:v>8.14E-2</c:v>
                </c:pt>
                <c:pt idx="21021">
                  <c:v>0.16669999999999999</c:v>
                </c:pt>
                <c:pt idx="21022">
                  <c:v>0.14019999999999999</c:v>
                </c:pt>
                <c:pt idx="21023">
                  <c:v>1.6500000000000001E-2</c:v>
                </c:pt>
                <c:pt idx="21024">
                  <c:v>0.16669999999999999</c:v>
                </c:pt>
                <c:pt idx="21025">
                  <c:v>0.16669999999999999</c:v>
                </c:pt>
                <c:pt idx="21026">
                  <c:v>0.16669999999999999</c:v>
                </c:pt>
                <c:pt idx="21027">
                  <c:v>0.16669999999999999</c:v>
                </c:pt>
                <c:pt idx="21028">
                  <c:v>0.50309999999999999</c:v>
                </c:pt>
                <c:pt idx="21029">
                  <c:v>0.16669999999999999</c:v>
                </c:pt>
                <c:pt idx="21030">
                  <c:v>6.1999999999999998E-3</c:v>
                </c:pt>
                <c:pt idx="21031">
                  <c:v>0.18559999999999999</c:v>
                </c:pt>
                <c:pt idx="21032">
                  <c:v>0.14849999999999999</c:v>
                </c:pt>
                <c:pt idx="21033">
                  <c:v>8.2000000000000007E-3</c:v>
                </c:pt>
                <c:pt idx="21034">
                  <c:v>0.16669999999999999</c:v>
                </c:pt>
                <c:pt idx="21035">
                  <c:v>0.27629999999999999</c:v>
                </c:pt>
                <c:pt idx="21036">
                  <c:v>0.28939999999999999</c:v>
                </c:pt>
                <c:pt idx="21037">
                  <c:v>0.1031</c:v>
                </c:pt>
                <c:pt idx="21038">
                  <c:v>4.8099999999999997E-2</c:v>
                </c:pt>
                <c:pt idx="21039">
                  <c:v>7.22E-2</c:v>
                </c:pt>
                <c:pt idx="21040">
                  <c:v>0.16669999999999999</c:v>
                </c:pt>
                <c:pt idx="21041">
                  <c:v>0.16669999999999999</c:v>
                </c:pt>
                <c:pt idx="21042">
                  <c:v>0.16669999999999999</c:v>
                </c:pt>
                <c:pt idx="21043">
                  <c:v>5.0500000000000003E-2</c:v>
                </c:pt>
                <c:pt idx="21044">
                  <c:v>0.16669999999999999</c:v>
                </c:pt>
                <c:pt idx="21045">
                  <c:v>0.16669999999999999</c:v>
                </c:pt>
                <c:pt idx="21046">
                  <c:v>0.26079999999999998</c:v>
                </c:pt>
                <c:pt idx="21047">
                  <c:v>0.16669999999999999</c:v>
                </c:pt>
                <c:pt idx="21048">
                  <c:v>5.0500000000000003E-2</c:v>
                </c:pt>
                <c:pt idx="21049">
                  <c:v>5.57E-2</c:v>
                </c:pt>
                <c:pt idx="21050">
                  <c:v>0.16669999999999999</c:v>
                </c:pt>
                <c:pt idx="21051">
                  <c:v>7.4200000000000002E-2</c:v>
                </c:pt>
                <c:pt idx="21052">
                  <c:v>1.6500000000000001E-2</c:v>
                </c:pt>
                <c:pt idx="21053">
                  <c:v>1.2699999999999999E-2</c:v>
                </c:pt>
                <c:pt idx="21054">
                  <c:v>5.9799999999999999E-2</c:v>
                </c:pt>
                <c:pt idx="21055">
                  <c:v>4.1200000000000001E-2</c:v>
                </c:pt>
                <c:pt idx="21056">
                  <c:v>0.16669999999999999</c:v>
                </c:pt>
                <c:pt idx="21057">
                  <c:v>0.16669999999999999</c:v>
                </c:pt>
                <c:pt idx="21058">
                  <c:v>0.16669999999999999</c:v>
                </c:pt>
                <c:pt idx="21059">
                  <c:v>0.22270000000000001</c:v>
                </c:pt>
                <c:pt idx="21060">
                  <c:v>5.7700000000000001E-2</c:v>
                </c:pt>
                <c:pt idx="21061">
                  <c:v>0.16669999999999999</c:v>
                </c:pt>
                <c:pt idx="21062">
                  <c:v>2.47E-2</c:v>
                </c:pt>
                <c:pt idx="21063">
                  <c:v>3.09E-2</c:v>
                </c:pt>
                <c:pt idx="21064">
                  <c:v>0.16669999999999999</c:v>
                </c:pt>
                <c:pt idx="21065">
                  <c:v>0.1031</c:v>
                </c:pt>
                <c:pt idx="21066">
                  <c:v>0.16669999999999999</c:v>
                </c:pt>
                <c:pt idx="21067">
                  <c:v>0.16669999999999999</c:v>
                </c:pt>
                <c:pt idx="21068">
                  <c:v>1.6500000000000001E-2</c:v>
                </c:pt>
                <c:pt idx="21069">
                  <c:v>0.1021</c:v>
                </c:pt>
                <c:pt idx="21070">
                  <c:v>6.1899999999999997E-2</c:v>
                </c:pt>
                <c:pt idx="21071">
                  <c:v>9.2799999999999994E-2</c:v>
                </c:pt>
                <c:pt idx="21072">
                  <c:v>0.16669999999999999</c:v>
                </c:pt>
                <c:pt idx="21073">
                  <c:v>4.9500000000000002E-2</c:v>
                </c:pt>
                <c:pt idx="21074">
                  <c:v>4.1200000000000001E-2</c:v>
                </c:pt>
                <c:pt idx="21075">
                  <c:v>5.9799999999999999E-2</c:v>
                </c:pt>
                <c:pt idx="21076">
                  <c:v>1.24E-2</c:v>
                </c:pt>
                <c:pt idx="21077">
                  <c:v>0.16669999999999999</c:v>
                </c:pt>
                <c:pt idx="21078">
                  <c:v>0.1021</c:v>
                </c:pt>
                <c:pt idx="21079">
                  <c:v>7.22E-2</c:v>
                </c:pt>
                <c:pt idx="21080">
                  <c:v>0.16669999999999999</c:v>
                </c:pt>
                <c:pt idx="21081">
                  <c:v>0.16669999999999999</c:v>
                </c:pt>
                <c:pt idx="21082">
                  <c:v>0.1129</c:v>
                </c:pt>
                <c:pt idx="21083">
                  <c:v>0.16669999999999999</c:v>
                </c:pt>
                <c:pt idx="21084">
                  <c:v>4.6399999999999997E-2</c:v>
                </c:pt>
                <c:pt idx="21085">
                  <c:v>0.17349999999999999</c:v>
                </c:pt>
                <c:pt idx="21086">
                  <c:v>8.2000000000000007E-3</c:v>
                </c:pt>
                <c:pt idx="21087">
                  <c:v>1E-3</c:v>
                </c:pt>
                <c:pt idx="21088">
                  <c:v>0.16669999999999999</c:v>
                </c:pt>
                <c:pt idx="21089">
                  <c:v>0.30930000000000002</c:v>
                </c:pt>
                <c:pt idx="21090">
                  <c:v>0.16669999999999999</c:v>
                </c:pt>
                <c:pt idx="21091">
                  <c:v>0.16669999999999999</c:v>
                </c:pt>
                <c:pt idx="21092">
                  <c:v>6.2899999999999998E-2</c:v>
                </c:pt>
                <c:pt idx="21093">
                  <c:v>1.8599999999999998E-2</c:v>
                </c:pt>
                <c:pt idx="21094">
                  <c:v>0.16669999999999999</c:v>
                </c:pt>
                <c:pt idx="21095">
                  <c:v>0.16669999999999999</c:v>
                </c:pt>
                <c:pt idx="21096">
                  <c:v>0.1237</c:v>
                </c:pt>
                <c:pt idx="21097">
                  <c:v>0.16669999999999999</c:v>
                </c:pt>
                <c:pt idx="21098">
                  <c:v>0.29020000000000001</c:v>
                </c:pt>
                <c:pt idx="21099">
                  <c:v>5.57E-2</c:v>
                </c:pt>
                <c:pt idx="21100">
                  <c:v>0.16669999999999999</c:v>
                </c:pt>
                <c:pt idx="21101">
                  <c:v>0.13300000000000001</c:v>
                </c:pt>
                <c:pt idx="21102">
                  <c:v>0.61750000000000005</c:v>
                </c:pt>
                <c:pt idx="21103">
                  <c:v>0.16669999999999999</c:v>
                </c:pt>
                <c:pt idx="21104">
                  <c:v>0.16669999999999999</c:v>
                </c:pt>
                <c:pt idx="21105">
                  <c:v>0.18140000000000001</c:v>
                </c:pt>
                <c:pt idx="21106">
                  <c:v>0.16669999999999999</c:v>
                </c:pt>
                <c:pt idx="21107">
                  <c:v>0.1113</c:v>
                </c:pt>
                <c:pt idx="21108">
                  <c:v>9.9400000000000002E-2</c:v>
                </c:pt>
                <c:pt idx="21109">
                  <c:v>1.24E-2</c:v>
                </c:pt>
                <c:pt idx="21110">
                  <c:v>0.16669999999999999</c:v>
                </c:pt>
                <c:pt idx="21111">
                  <c:v>0.16669999999999999</c:v>
                </c:pt>
                <c:pt idx="21112">
                  <c:v>0.16669999999999999</c:v>
                </c:pt>
                <c:pt idx="21113">
                  <c:v>0.16669999999999999</c:v>
                </c:pt>
                <c:pt idx="21114">
                  <c:v>2.47E-2</c:v>
                </c:pt>
                <c:pt idx="21115">
                  <c:v>0.24640000000000001</c:v>
                </c:pt>
                <c:pt idx="21116">
                  <c:v>0.16669999999999999</c:v>
                </c:pt>
                <c:pt idx="21117">
                  <c:v>0.16669999999999999</c:v>
                </c:pt>
                <c:pt idx="21118">
                  <c:v>0.16669999999999999</c:v>
                </c:pt>
                <c:pt idx="21119">
                  <c:v>0.14849999999999999</c:v>
                </c:pt>
                <c:pt idx="21120">
                  <c:v>0.2742</c:v>
                </c:pt>
                <c:pt idx="21121">
                  <c:v>3.7100000000000001E-2</c:v>
                </c:pt>
                <c:pt idx="21122">
                  <c:v>0.17150000000000001</c:v>
                </c:pt>
                <c:pt idx="21123">
                  <c:v>6.1899999999999997E-2</c:v>
                </c:pt>
                <c:pt idx="21124">
                  <c:v>2.1600000000000001E-2</c:v>
                </c:pt>
                <c:pt idx="21125">
                  <c:v>0.10100000000000001</c:v>
                </c:pt>
                <c:pt idx="21126">
                  <c:v>0.28760000000000002</c:v>
                </c:pt>
                <c:pt idx="21127">
                  <c:v>7.3200000000000001E-2</c:v>
                </c:pt>
                <c:pt idx="21128">
                  <c:v>0.1196</c:v>
                </c:pt>
                <c:pt idx="21129">
                  <c:v>8.2500000000000004E-2</c:v>
                </c:pt>
                <c:pt idx="21130">
                  <c:v>0.16669999999999999</c:v>
                </c:pt>
                <c:pt idx="21131">
                  <c:v>0.16669999999999999</c:v>
                </c:pt>
                <c:pt idx="21132">
                  <c:v>0.16669999999999999</c:v>
                </c:pt>
                <c:pt idx="21133">
                  <c:v>0.16669999999999999</c:v>
                </c:pt>
                <c:pt idx="21134">
                  <c:v>0.16669999999999999</c:v>
                </c:pt>
                <c:pt idx="21135">
                  <c:v>0.16669999999999999</c:v>
                </c:pt>
                <c:pt idx="21136">
                  <c:v>0.1</c:v>
                </c:pt>
                <c:pt idx="21137">
                  <c:v>0.16669999999999999</c:v>
                </c:pt>
                <c:pt idx="21138">
                  <c:v>1.6500000000000001E-2</c:v>
                </c:pt>
                <c:pt idx="21139">
                  <c:v>0.14849999999999999</c:v>
                </c:pt>
                <c:pt idx="21140">
                  <c:v>0.16669999999999999</c:v>
                </c:pt>
                <c:pt idx="21141">
                  <c:v>0.16669999999999999</c:v>
                </c:pt>
                <c:pt idx="21142">
                  <c:v>0.1371</c:v>
                </c:pt>
                <c:pt idx="21143">
                  <c:v>0.16669999999999999</c:v>
                </c:pt>
                <c:pt idx="21144">
                  <c:v>7.9399999999999998E-2</c:v>
                </c:pt>
                <c:pt idx="21145">
                  <c:v>0.11650000000000001</c:v>
                </c:pt>
                <c:pt idx="21146">
                  <c:v>0.26390000000000002</c:v>
                </c:pt>
                <c:pt idx="21147">
                  <c:v>0.16669999999999999</c:v>
                </c:pt>
                <c:pt idx="21148">
                  <c:v>0.16669999999999999</c:v>
                </c:pt>
                <c:pt idx="21149">
                  <c:v>0.16669999999999999</c:v>
                </c:pt>
                <c:pt idx="21150">
                  <c:v>0.18759999999999999</c:v>
                </c:pt>
                <c:pt idx="21151">
                  <c:v>0.16669999999999999</c:v>
                </c:pt>
                <c:pt idx="21152">
                  <c:v>0.1237</c:v>
                </c:pt>
                <c:pt idx="21153">
                  <c:v>8.2500000000000004E-2</c:v>
                </c:pt>
                <c:pt idx="21154">
                  <c:v>0.24540000000000001</c:v>
                </c:pt>
                <c:pt idx="21155">
                  <c:v>0.16669999999999999</c:v>
                </c:pt>
                <c:pt idx="21156">
                  <c:v>0.16669999999999999</c:v>
                </c:pt>
                <c:pt idx="21157">
                  <c:v>0.16669999999999999</c:v>
                </c:pt>
                <c:pt idx="21158">
                  <c:v>0.16669999999999999</c:v>
                </c:pt>
                <c:pt idx="21159">
                  <c:v>0.1474</c:v>
                </c:pt>
                <c:pt idx="21160">
                  <c:v>0.25769999999999998</c:v>
                </c:pt>
                <c:pt idx="21161">
                  <c:v>3.2000000000000001E-2</c:v>
                </c:pt>
                <c:pt idx="21162">
                  <c:v>0</c:v>
                </c:pt>
                <c:pt idx="21163">
                  <c:v>0.16669999999999999</c:v>
                </c:pt>
                <c:pt idx="21164">
                  <c:v>0.16669999999999999</c:v>
                </c:pt>
                <c:pt idx="21165">
                  <c:v>0.16669999999999999</c:v>
                </c:pt>
                <c:pt idx="21166">
                  <c:v>0.1031</c:v>
                </c:pt>
                <c:pt idx="21167">
                  <c:v>0.16669999999999999</c:v>
                </c:pt>
                <c:pt idx="21168">
                  <c:v>7.4200000000000002E-2</c:v>
                </c:pt>
                <c:pt idx="21169">
                  <c:v>0.16669999999999999</c:v>
                </c:pt>
                <c:pt idx="21170">
                  <c:v>0.1</c:v>
                </c:pt>
                <c:pt idx="21171">
                  <c:v>0.16669999999999999</c:v>
                </c:pt>
                <c:pt idx="21172">
                  <c:v>7.4200000000000002E-2</c:v>
                </c:pt>
                <c:pt idx="21173">
                  <c:v>0.32890000000000003</c:v>
                </c:pt>
                <c:pt idx="21174">
                  <c:v>4.5400000000000003E-2</c:v>
                </c:pt>
                <c:pt idx="21175">
                  <c:v>0.16669999999999999</c:v>
                </c:pt>
                <c:pt idx="21176">
                  <c:v>0.16669999999999999</c:v>
                </c:pt>
                <c:pt idx="21177">
                  <c:v>0.44019999999999998</c:v>
                </c:pt>
                <c:pt idx="21178">
                  <c:v>0.16669999999999999</c:v>
                </c:pt>
                <c:pt idx="21179">
                  <c:v>0.14849999999999999</c:v>
                </c:pt>
                <c:pt idx="21180">
                  <c:v>7.7299999999999994E-2</c:v>
                </c:pt>
                <c:pt idx="21181">
                  <c:v>0.16669999999999999</c:v>
                </c:pt>
                <c:pt idx="21182">
                  <c:v>0.4753</c:v>
                </c:pt>
                <c:pt idx="21183">
                  <c:v>0.16669999999999999</c:v>
                </c:pt>
                <c:pt idx="21184">
                  <c:v>0.1216</c:v>
                </c:pt>
                <c:pt idx="21185">
                  <c:v>0.16669999999999999</c:v>
                </c:pt>
                <c:pt idx="21186">
                  <c:v>0.16669999999999999</c:v>
                </c:pt>
                <c:pt idx="21187">
                  <c:v>0.16669999999999999</c:v>
                </c:pt>
                <c:pt idx="21188">
                  <c:v>0.16669999999999999</c:v>
                </c:pt>
                <c:pt idx="21189">
                  <c:v>0.1399</c:v>
                </c:pt>
                <c:pt idx="21190">
                  <c:v>0.16669999999999999</c:v>
                </c:pt>
                <c:pt idx="21191">
                  <c:v>0.16669999999999999</c:v>
                </c:pt>
                <c:pt idx="21192">
                  <c:v>0.13089999999999999</c:v>
                </c:pt>
                <c:pt idx="21193">
                  <c:v>8.2500000000000004E-2</c:v>
                </c:pt>
                <c:pt idx="21194">
                  <c:v>0.16669999999999999</c:v>
                </c:pt>
                <c:pt idx="21195">
                  <c:v>7.22E-2</c:v>
                </c:pt>
                <c:pt idx="21196">
                  <c:v>0.433</c:v>
                </c:pt>
                <c:pt idx="21197">
                  <c:v>1.6500000000000001E-2</c:v>
                </c:pt>
                <c:pt idx="21198">
                  <c:v>0.16669999999999999</c:v>
                </c:pt>
                <c:pt idx="21199">
                  <c:v>7.22E-2</c:v>
                </c:pt>
                <c:pt idx="21200">
                  <c:v>0.16669999999999999</c:v>
                </c:pt>
                <c:pt idx="21201">
                  <c:v>0.4577</c:v>
                </c:pt>
                <c:pt idx="21202">
                  <c:v>0.16669999999999999</c:v>
                </c:pt>
                <c:pt idx="21203">
                  <c:v>0.16669999999999999</c:v>
                </c:pt>
                <c:pt idx="21204">
                  <c:v>0.16669999999999999</c:v>
                </c:pt>
                <c:pt idx="21205">
                  <c:v>0.16669999999999999</c:v>
                </c:pt>
                <c:pt idx="21206">
                  <c:v>0.23300000000000001</c:v>
                </c:pt>
                <c:pt idx="21207">
                  <c:v>4.9500000000000002E-2</c:v>
                </c:pt>
                <c:pt idx="21208">
                  <c:v>6.08E-2</c:v>
                </c:pt>
                <c:pt idx="21209">
                  <c:v>9.2799999999999994E-2</c:v>
                </c:pt>
                <c:pt idx="21210">
                  <c:v>0.1938</c:v>
                </c:pt>
                <c:pt idx="21211">
                  <c:v>0.12989999999999999</c:v>
                </c:pt>
                <c:pt idx="21212">
                  <c:v>0.16669999999999999</c:v>
                </c:pt>
                <c:pt idx="21213">
                  <c:v>4.1200000000000001E-2</c:v>
                </c:pt>
                <c:pt idx="21214">
                  <c:v>0.16669999999999999</c:v>
                </c:pt>
                <c:pt idx="21215">
                  <c:v>3.7100000000000001E-2</c:v>
                </c:pt>
                <c:pt idx="21216">
                  <c:v>0.16669999999999999</c:v>
                </c:pt>
                <c:pt idx="21217">
                  <c:v>6.4899999999999999E-2</c:v>
                </c:pt>
                <c:pt idx="21218">
                  <c:v>0.23710000000000001</c:v>
                </c:pt>
                <c:pt idx="21219">
                  <c:v>0.16669999999999999</c:v>
                </c:pt>
                <c:pt idx="21220">
                  <c:v>9.9000000000000005E-2</c:v>
                </c:pt>
                <c:pt idx="21221">
                  <c:v>6.8000000000000005E-2</c:v>
                </c:pt>
                <c:pt idx="21222">
                  <c:v>7.9699999999999993E-2</c:v>
                </c:pt>
                <c:pt idx="21223">
                  <c:v>6.6000000000000003E-2</c:v>
                </c:pt>
                <c:pt idx="21224">
                  <c:v>8.2500000000000004E-2</c:v>
                </c:pt>
                <c:pt idx="21225">
                  <c:v>0.39789999999999998</c:v>
                </c:pt>
                <c:pt idx="21226">
                  <c:v>0.16669999999999999</c:v>
                </c:pt>
                <c:pt idx="21227">
                  <c:v>0.16669999999999999</c:v>
                </c:pt>
                <c:pt idx="21228">
                  <c:v>0.16669999999999999</c:v>
                </c:pt>
                <c:pt idx="21229">
                  <c:v>3.2000000000000001E-2</c:v>
                </c:pt>
                <c:pt idx="21230">
                  <c:v>1.6500000000000001E-2</c:v>
                </c:pt>
                <c:pt idx="21231">
                  <c:v>4.1200000000000001E-2</c:v>
                </c:pt>
                <c:pt idx="21232">
                  <c:v>0.16669999999999999</c:v>
                </c:pt>
                <c:pt idx="21233">
                  <c:v>6.1899999999999997E-2</c:v>
                </c:pt>
                <c:pt idx="21234">
                  <c:v>0.16669999999999999</c:v>
                </c:pt>
                <c:pt idx="21235">
                  <c:v>1.8599999999999998E-2</c:v>
                </c:pt>
                <c:pt idx="21236">
                  <c:v>0.16669999999999999</c:v>
                </c:pt>
                <c:pt idx="21237">
                  <c:v>0.16669999999999999</c:v>
                </c:pt>
                <c:pt idx="21238">
                  <c:v>0.10100000000000001</c:v>
                </c:pt>
                <c:pt idx="21239">
                  <c:v>0.16669999999999999</c:v>
                </c:pt>
                <c:pt idx="21240">
                  <c:v>5.8799999999999998E-2</c:v>
                </c:pt>
                <c:pt idx="21241">
                  <c:v>0.16669999999999999</c:v>
                </c:pt>
                <c:pt idx="21242">
                  <c:v>0.16669999999999999</c:v>
                </c:pt>
                <c:pt idx="21243">
                  <c:v>7.4200000000000002E-2</c:v>
                </c:pt>
                <c:pt idx="21244">
                  <c:v>0.1227</c:v>
                </c:pt>
                <c:pt idx="21245">
                  <c:v>0.17580000000000001</c:v>
                </c:pt>
                <c:pt idx="21246">
                  <c:v>0.16669999999999999</c:v>
                </c:pt>
                <c:pt idx="21247">
                  <c:v>0.16669999999999999</c:v>
                </c:pt>
                <c:pt idx="21248">
                  <c:v>0.16669999999999999</c:v>
                </c:pt>
                <c:pt idx="21249">
                  <c:v>0.16669999999999999</c:v>
                </c:pt>
                <c:pt idx="21250">
                  <c:v>1.8599999999999998E-2</c:v>
                </c:pt>
                <c:pt idx="21251">
                  <c:v>0.16669999999999999</c:v>
                </c:pt>
                <c:pt idx="21252">
                  <c:v>0.1242</c:v>
                </c:pt>
                <c:pt idx="21253">
                  <c:v>0.16669999999999999</c:v>
                </c:pt>
                <c:pt idx="21254">
                  <c:v>0.16669999999999999</c:v>
                </c:pt>
                <c:pt idx="21255">
                  <c:v>0.16669999999999999</c:v>
                </c:pt>
                <c:pt idx="21256">
                  <c:v>0.16669999999999999</c:v>
                </c:pt>
                <c:pt idx="21257">
                  <c:v>0.16669999999999999</c:v>
                </c:pt>
                <c:pt idx="21258">
                  <c:v>0.16669999999999999</c:v>
                </c:pt>
                <c:pt idx="21259">
                  <c:v>0.16669999999999999</c:v>
                </c:pt>
                <c:pt idx="21260">
                  <c:v>0.14430000000000001</c:v>
                </c:pt>
                <c:pt idx="21261">
                  <c:v>0.21609999999999999</c:v>
                </c:pt>
                <c:pt idx="21262">
                  <c:v>0.16669999999999999</c:v>
                </c:pt>
                <c:pt idx="21263">
                  <c:v>0.16669999999999999</c:v>
                </c:pt>
                <c:pt idx="21264">
                  <c:v>4.6399999999999997E-2</c:v>
                </c:pt>
                <c:pt idx="21265">
                  <c:v>0.1835</c:v>
                </c:pt>
                <c:pt idx="21266">
                  <c:v>0.16669999999999999</c:v>
                </c:pt>
                <c:pt idx="21267">
                  <c:v>2.47E-2</c:v>
                </c:pt>
                <c:pt idx="21268">
                  <c:v>1.24E-2</c:v>
                </c:pt>
                <c:pt idx="21269">
                  <c:v>0.16669999999999999</c:v>
                </c:pt>
                <c:pt idx="21270">
                  <c:v>0.16669999999999999</c:v>
                </c:pt>
                <c:pt idx="21271">
                  <c:v>0.16669999999999999</c:v>
                </c:pt>
                <c:pt idx="21272">
                  <c:v>0.18870000000000001</c:v>
                </c:pt>
                <c:pt idx="21273">
                  <c:v>0.16669999999999999</c:v>
                </c:pt>
                <c:pt idx="21274">
                  <c:v>4.1200000000000001E-2</c:v>
                </c:pt>
                <c:pt idx="21275">
                  <c:v>0.16669999999999999</c:v>
                </c:pt>
                <c:pt idx="21276">
                  <c:v>0.16669999999999999</c:v>
                </c:pt>
                <c:pt idx="21277">
                  <c:v>0.10100000000000001</c:v>
                </c:pt>
                <c:pt idx="21278">
                  <c:v>7.22E-2</c:v>
                </c:pt>
                <c:pt idx="21279">
                  <c:v>0.16669999999999999</c:v>
                </c:pt>
                <c:pt idx="21280">
                  <c:v>1.8599999999999998E-2</c:v>
                </c:pt>
                <c:pt idx="21281">
                  <c:v>6.2899999999999998E-2</c:v>
                </c:pt>
                <c:pt idx="21282">
                  <c:v>0.16669999999999999</c:v>
                </c:pt>
                <c:pt idx="21283">
                  <c:v>7.22E-2</c:v>
                </c:pt>
                <c:pt idx="21284">
                  <c:v>0.16669999999999999</c:v>
                </c:pt>
                <c:pt idx="21285">
                  <c:v>0.16669999999999999</c:v>
                </c:pt>
                <c:pt idx="21286">
                  <c:v>0.16669999999999999</c:v>
                </c:pt>
                <c:pt idx="21287">
                  <c:v>0.16669999999999999</c:v>
                </c:pt>
                <c:pt idx="21288">
                  <c:v>0.16669999999999999</c:v>
                </c:pt>
                <c:pt idx="21289">
                  <c:v>0.16669999999999999</c:v>
                </c:pt>
                <c:pt idx="21290">
                  <c:v>0.10929999999999999</c:v>
                </c:pt>
                <c:pt idx="21291">
                  <c:v>0.16669999999999999</c:v>
                </c:pt>
                <c:pt idx="21292">
                  <c:v>0.16669999999999999</c:v>
                </c:pt>
                <c:pt idx="21293">
                  <c:v>0.14019999999999999</c:v>
                </c:pt>
                <c:pt idx="21294">
                  <c:v>1.8599999999999998E-2</c:v>
                </c:pt>
                <c:pt idx="21295">
                  <c:v>0.16669999999999999</c:v>
                </c:pt>
                <c:pt idx="21296">
                  <c:v>0.16669999999999999</c:v>
                </c:pt>
                <c:pt idx="21297">
                  <c:v>0.16669999999999999</c:v>
                </c:pt>
                <c:pt idx="21298">
                  <c:v>0.16669999999999999</c:v>
                </c:pt>
                <c:pt idx="21299">
                  <c:v>8.2000000000000007E-3</c:v>
                </c:pt>
                <c:pt idx="21300">
                  <c:v>0.16669999999999999</c:v>
                </c:pt>
                <c:pt idx="21301">
                  <c:v>0.16669999999999999</c:v>
                </c:pt>
                <c:pt idx="21302">
                  <c:v>9.2799999999999994E-2</c:v>
                </c:pt>
                <c:pt idx="21303">
                  <c:v>8.2000000000000007E-3</c:v>
                </c:pt>
                <c:pt idx="21304">
                  <c:v>0.16669999999999999</c:v>
                </c:pt>
                <c:pt idx="21305">
                  <c:v>0.16669999999999999</c:v>
                </c:pt>
                <c:pt idx="21306">
                  <c:v>0.16669999999999999</c:v>
                </c:pt>
                <c:pt idx="21307">
                  <c:v>6.1899999999999997E-2</c:v>
                </c:pt>
                <c:pt idx="21308">
                  <c:v>0.14849999999999999</c:v>
                </c:pt>
                <c:pt idx="21309">
                  <c:v>0.33300000000000002</c:v>
                </c:pt>
                <c:pt idx="21310">
                  <c:v>0.16669999999999999</c:v>
                </c:pt>
                <c:pt idx="21311">
                  <c:v>4.1000000000000003E-3</c:v>
                </c:pt>
                <c:pt idx="21312">
                  <c:v>0.16669999999999999</c:v>
                </c:pt>
                <c:pt idx="21313">
                  <c:v>0.16669999999999999</c:v>
                </c:pt>
                <c:pt idx="21314">
                  <c:v>0.16669999999999999</c:v>
                </c:pt>
                <c:pt idx="21315">
                  <c:v>0.16669999999999999</c:v>
                </c:pt>
                <c:pt idx="21316">
                  <c:v>0.16669999999999999</c:v>
                </c:pt>
                <c:pt idx="21317">
                  <c:v>0.16669999999999999</c:v>
                </c:pt>
                <c:pt idx="21318">
                  <c:v>0.16669999999999999</c:v>
                </c:pt>
                <c:pt idx="21319">
                  <c:v>0.1103</c:v>
                </c:pt>
                <c:pt idx="21320">
                  <c:v>0.16669999999999999</c:v>
                </c:pt>
                <c:pt idx="21321">
                  <c:v>0.17319999999999999</c:v>
                </c:pt>
                <c:pt idx="21322">
                  <c:v>0.16669999999999999</c:v>
                </c:pt>
                <c:pt idx="21323">
                  <c:v>0.16669999999999999</c:v>
                </c:pt>
                <c:pt idx="21324">
                  <c:v>0.16669999999999999</c:v>
                </c:pt>
                <c:pt idx="21325">
                  <c:v>0.13089999999999999</c:v>
                </c:pt>
                <c:pt idx="21326">
                  <c:v>6.1899999999999997E-2</c:v>
                </c:pt>
                <c:pt idx="21327">
                  <c:v>9.2799999999999994E-2</c:v>
                </c:pt>
                <c:pt idx="21328">
                  <c:v>0.16669999999999999</c:v>
                </c:pt>
                <c:pt idx="21329">
                  <c:v>0.1062</c:v>
                </c:pt>
                <c:pt idx="21330">
                  <c:v>9.2999999999999992E-3</c:v>
                </c:pt>
                <c:pt idx="21331">
                  <c:v>0.16669999999999999</c:v>
                </c:pt>
                <c:pt idx="21332">
                  <c:v>0.25979999999999998</c:v>
                </c:pt>
                <c:pt idx="21333">
                  <c:v>0.16669999999999999</c:v>
                </c:pt>
                <c:pt idx="21334">
                  <c:v>3.2000000000000001E-2</c:v>
                </c:pt>
                <c:pt idx="21335">
                  <c:v>2.7799999999999998E-2</c:v>
                </c:pt>
                <c:pt idx="21336">
                  <c:v>0.16669999999999999</c:v>
                </c:pt>
                <c:pt idx="21337">
                  <c:v>8.2500000000000004E-2</c:v>
                </c:pt>
                <c:pt idx="21338">
                  <c:v>0.16669999999999999</c:v>
                </c:pt>
                <c:pt idx="21339">
                  <c:v>0.37219999999999998</c:v>
                </c:pt>
                <c:pt idx="21340">
                  <c:v>0.16669999999999999</c:v>
                </c:pt>
                <c:pt idx="21341">
                  <c:v>0.16669999999999999</c:v>
                </c:pt>
                <c:pt idx="21342">
                  <c:v>0.16669999999999999</c:v>
                </c:pt>
                <c:pt idx="21343">
                  <c:v>0.1031</c:v>
                </c:pt>
                <c:pt idx="21344">
                  <c:v>0.16669999999999999</c:v>
                </c:pt>
                <c:pt idx="21345">
                  <c:v>0.16669999999999999</c:v>
                </c:pt>
                <c:pt idx="21346">
                  <c:v>0.20519999999999999</c:v>
                </c:pt>
                <c:pt idx="21347">
                  <c:v>0.16669999999999999</c:v>
                </c:pt>
                <c:pt idx="21348">
                  <c:v>0.16669999999999999</c:v>
                </c:pt>
                <c:pt idx="21349">
                  <c:v>3.5099999999999999E-2</c:v>
                </c:pt>
                <c:pt idx="21350">
                  <c:v>0.16669999999999999</c:v>
                </c:pt>
                <c:pt idx="21351">
                  <c:v>0.1144</c:v>
                </c:pt>
                <c:pt idx="21352">
                  <c:v>0.16669999999999999</c:v>
                </c:pt>
                <c:pt idx="21353">
                  <c:v>0.2732</c:v>
                </c:pt>
                <c:pt idx="21354">
                  <c:v>8.2500000000000004E-2</c:v>
                </c:pt>
                <c:pt idx="21355">
                  <c:v>0.16669999999999999</c:v>
                </c:pt>
                <c:pt idx="21356">
                  <c:v>0.1804</c:v>
                </c:pt>
                <c:pt idx="21357">
                  <c:v>0.16669999999999999</c:v>
                </c:pt>
                <c:pt idx="21358">
                  <c:v>0.16669999999999999</c:v>
                </c:pt>
                <c:pt idx="21359">
                  <c:v>7.22E-2</c:v>
                </c:pt>
                <c:pt idx="21360">
                  <c:v>0.16669999999999999</c:v>
                </c:pt>
                <c:pt idx="21361">
                  <c:v>0.16669999999999999</c:v>
                </c:pt>
                <c:pt idx="21362">
                  <c:v>7.3200000000000001E-2</c:v>
                </c:pt>
                <c:pt idx="21363">
                  <c:v>0.16669999999999999</c:v>
                </c:pt>
                <c:pt idx="21364">
                  <c:v>0.16669999999999999</c:v>
                </c:pt>
                <c:pt idx="21365">
                  <c:v>0.16669999999999999</c:v>
                </c:pt>
                <c:pt idx="21366">
                  <c:v>0.23300000000000001</c:v>
                </c:pt>
                <c:pt idx="21367">
                  <c:v>0.16669999999999999</c:v>
                </c:pt>
                <c:pt idx="21368">
                  <c:v>0.16669999999999999</c:v>
                </c:pt>
                <c:pt idx="21369">
                  <c:v>7.22E-2</c:v>
                </c:pt>
                <c:pt idx="21370">
                  <c:v>0.22270000000000001</c:v>
                </c:pt>
                <c:pt idx="21371">
                  <c:v>0.16669999999999999</c:v>
                </c:pt>
                <c:pt idx="21372">
                  <c:v>0.16669999999999999</c:v>
                </c:pt>
                <c:pt idx="21373">
                  <c:v>0.16669999999999999</c:v>
                </c:pt>
                <c:pt idx="21374">
                  <c:v>6.1899999999999997E-2</c:v>
                </c:pt>
                <c:pt idx="21375">
                  <c:v>0.16669999999999999</c:v>
                </c:pt>
                <c:pt idx="21376">
                  <c:v>8.2000000000000007E-3</c:v>
                </c:pt>
                <c:pt idx="21377">
                  <c:v>7.1999999999999998E-3</c:v>
                </c:pt>
                <c:pt idx="21378">
                  <c:v>0.16669999999999999</c:v>
                </c:pt>
                <c:pt idx="21379">
                  <c:v>0.1938</c:v>
                </c:pt>
                <c:pt idx="21380">
                  <c:v>0.16669999999999999</c:v>
                </c:pt>
                <c:pt idx="21381">
                  <c:v>0.1113</c:v>
                </c:pt>
                <c:pt idx="21382">
                  <c:v>0.16669999999999999</c:v>
                </c:pt>
                <c:pt idx="21383">
                  <c:v>0.16669999999999999</c:v>
                </c:pt>
                <c:pt idx="21384">
                  <c:v>0.16669999999999999</c:v>
                </c:pt>
                <c:pt idx="21385">
                  <c:v>9.2799999999999994E-2</c:v>
                </c:pt>
                <c:pt idx="21386">
                  <c:v>0.22270000000000001</c:v>
                </c:pt>
                <c:pt idx="21387">
                  <c:v>0.13200000000000001</c:v>
                </c:pt>
                <c:pt idx="21388">
                  <c:v>0.16669999999999999</c:v>
                </c:pt>
                <c:pt idx="21389">
                  <c:v>0.2969</c:v>
                </c:pt>
                <c:pt idx="21390">
                  <c:v>0.16669999999999999</c:v>
                </c:pt>
                <c:pt idx="21391">
                  <c:v>0.16669999999999999</c:v>
                </c:pt>
                <c:pt idx="21392">
                  <c:v>0.3639</c:v>
                </c:pt>
                <c:pt idx="21393">
                  <c:v>7.22E-2</c:v>
                </c:pt>
                <c:pt idx="21394">
                  <c:v>8.7599999999999997E-2</c:v>
                </c:pt>
                <c:pt idx="21395">
                  <c:v>5.7200000000000001E-2</c:v>
                </c:pt>
                <c:pt idx="21396">
                  <c:v>9.2999999999999992E-3</c:v>
                </c:pt>
                <c:pt idx="21397">
                  <c:v>0.16669999999999999</c:v>
                </c:pt>
                <c:pt idx="21398">
                  <c:v>7.3200000000000001E-2</c:v>
                </c:pt>
                <c:pt idx="21399">
                  <c:v>0.16669999999999999</c:v>
                </c:pt>
                <c:pt idx="21400">
                  <c:v>0.16669999999999999</c:v>
                </c:pt>
                <c:pt idx="21401">
                  <c:v>0.16669999999999999</c:v>
                </c:pt>
                <c:pt idx="21402">
                  <c:v>0.16669999999999999</c:v>
                </c:pt>
                <c:pt idx="21403">
                  <c:v>0.25130000000000002</c:v>
                </c:pt>
                <c:pt idx="21404">
                  <c:v>0.16669999999999999</c:v>
                </c:pt>
                <c:pt idx="21405">
                  <c:v>0.16669999999999999</c:v>
                </c:pt>
                <c:pt idx="21406">
                  <c:v>0.26910000000000001</c:v>
                </c:pt>
                <c:pt idx="21407">
                  <c:v>0.16669999999999999</c:v>
                </c:pt>
                <c:pt idx="21408">
                  <c:v>7.8399999999999997E-2</c:v>
                </c:pt>
                <c:pt idx="21409">
                  <c:v>0.38969999999999999</c:v>
                </c:pt>
                <c:pt idx="21410">
                  <c:v>0.16669999999999999</c:v>
                </c:pt>
                <c:pt idx="21411">
                  <c:v>0.16669999999999999</c:v>
                </c:pt>
                <c:pt idx="21412">
                  <c:v>0.16669999999999999</c:v>
                </c:pt>
                <c:pt idx="21413">
                  <c:v>0.16669999999999999</c:v>
                </c:pt>
                <c:pt idx="21414">
                  <c:v>1</c:v>
                </c:pt>
                <c:pt idx="21415">
                  <c:v>0.16669999999999999</c:v>
                </c:pt>
                <c:pt idx="21416">
                  <c:v>0.16669999999999999</c:v>
                </c:pt>
                <c:pt idx="21417">
                  <c:v>0.10100000000000001</c:v>
                </c:pt>
                <c:pt idx="21418">
                  <c:v>8.1699999999999995E-2</c:v>
                </c:pt>
                <c:pt idx="21419">
                  <c:v>0.16669999999999999</c:v>
                </c:pt>
                <c:pt idx="21420">
                  <c:v>0.16669999999999999</c:v>
                </c:pt>
                <c:pt idx="21421">
                  <c:v>0.16669999999999999</c:v>
                </c:pt>
                <c:pt idx="21422">
                  <c:v>0.16669999999999999</c:v>
                </c:pt>
                <c:pt idx="21423">
                  <c:v>5.1999999999999998E-3</c:v>
                </c:pt>
                <c:pt idx="21424">
                  <c:v>0.1938</c:v>
                </c:pt>
                <c:pt idx="21425">
                  <c:v>4.9500000000000002E-2</c:v>
                </c:pt>
                <c:pt idx="21426">
                  <c:v>0.16669999999999999</c:v>
                </c:pt>
                <c:pt idx="21427">
                  <c:v>3.56E-2</c:v>
                </c:pt>
                <c:pt idx="21428">
                  <c:v>0.14019999999999999</c:v>
                </c:pt>
                <c:pt idx="21429">
                  <c:v>0.16669999999999999</c:v>
                </c:pt>
                <c:pt idx="21430">
                  <c:v>8.2100000000000006E-2</c:v>
                </c:pt>
                <c:pt idx="21431">
                  <c:v>0.16669999999999999</c:v>
                </c:pt>
                <c:pt idx="21432">
                  <c:v>7.1800000000000003E-2</c:v>
                </c:pt>
                <c:pt idx="21433">
                  <c:v>8.2000000000000007E-3</c:v>
                </c:pt>
                <c:pt idx="21434">
                  <c:v>0.16669999999999999</c:v>
                </c:pt>
                <c:pt idx="21435">
                  <c:v>8.6199999999999999E-2</c:v>
                </c:pt>
                <c:pt idx="21436">
                  <c:v>0.16669999999999999</c:v>
                </c:pt>
                <c:pt idx="21437">
                  <c:v>0.1381</c:v>
                </c:pt>
                <c:pt idx="21438">
                  <c:v>0.1244</c:v>
                </c:pt>
                <c:pt idx="21439">
                  <c:v>0.10929999999999999</c:v>
                </c:pt>
                <c:pt idx="21440">
                  <c:v>0.1057</c:v>
                </c:pt>
                <c:pt idx="21441">
                  <c:v>0.1515</c:v>
                </c:pt>
                <c:pt idx="21442">
                  <c:v>8.2500000000000004E-2</c:v>
                </c:pt>
                <c:pt idx="21443">
                  <c:v>9.9000000000000005E-2</c:v>
                </c:pt>
                <c:pt idx="21444">
                  <c:v>0.16669999999999999</c:v>
                </c:pt>
                <c:pt idx="21445">
                  <c:v>6.0100000000000001E-2</c:v>
                </c:pt>
                <c:pt idx="21446">
                  <c:v>0.16669999999999999</c:v>
                </c:pt>
                <c:pt idx="21447">
                  <c:v>0.16669999999999999</c:v>
                </c:pt>
                <c:pt idx="21448">
                  <c:v>0.1237</c:v>
                </c:pt>
                <c:pt idx="21449">
                  <c:v>0.2959</c:v>
                </c:pt>
                <c:pt idx="21450">
                  <c:v>0.16669999999999999</c:v>
                </c:pt>
                <c:pt idx="21451">
                  <c:v>8.14E-2</c:v>
                </c:pt>
                <c:pt idx="21452">
                  <c:v>0.16669999999999999</c:v>
                </c:pt>
                <c:pt idx="21453">
                  <c:v>0.20150000000000001</c:v>
                </c:pt>
                <c:pt idx="21454">
                  <c:v>0.1021</c:v>
                </c:pt>
                <c:pt idx="21455">
                  <c:v>0.16439999999999999</c:v>
                </c:pt>
                <c:pt idx="21456">
                  <c:v>0.16669999999999999</c:v>
                </c:pt>
                <c:pt idx="21457">
                  <c:v>0.16669999999999999</c:v>
                </c:pt>
                <c:pt idx="21458">
                  <c:v>0.16669999999999999</c:v>
                </c:pt>
                <c:pt idx="21459">
                  <c:v>0.16669999999999999</c:v>
                </c:pt>
                <c:pt idx="21460">
                  <c:v>9.7900000000000001E-2</c:v>
                </c:pt>
                <c:pt idx="21461">
                  <c:v>0.16669999999999999</c:v>
                </c:pt>
                <c:pt idx="21462">
                  <c:v>0.2402</c:v>
                </c:pt>
                <c:pt idx="21463">
                  <c:v>0.20930000000000001</c:v>
                </c:pt>
                <c:pt idx="21464">
                  <c:v>0.16669999999999999</c:v>
                </c:pt>
                <c:pt idx="21465">
                  <c:v>0.21240000000000001</c:v>
                </c:pt>
                <c:pt idx="21466">
                  <c:v>0.16669999999999999</c:v>
                </c:pt>
                <c:pt idx="21467">
                  <c:v>0.16669999999999999</c:v>
                </c:pt>
                <c:pt idx="21468">
                  <c:v>0.16669999999999999</c:v>
                </c:pt>
                <c:pt idx="21469">
                  <c:v>0.16669999999999999</c:v>
                </c:pt>
                <c:pt idx="21470">
                  <c:v>0.16669999999999999</c:v>
                </c:pt>
                <c:pt idx="21471">
                  <c:v>0.14019999999999999</c:v>
                </c:pt>
                <c:pt idx="21472">
                  <c:v>0.1278</c:v>
                </c:pt>
                <c:pt idx="21473">
                  <c:v>0.16669999999999999</c:v>
                </c:pt>
                <c:pt idx="21474">
                  <c:v>0.16669999999999999</c:v>
                </c:pt>
                <c:pt idx="21475">
                  <c:v>0.16669999999999999</c:v>
                </c:pt>
                <c:pt idx="21476">
                  <c:v>5.9799999999999999E-2</c:v>
                </c:pt>
                <c:pt idx="21477">
                  <c:v>0.16669999999999999</c:v>
                </c:pt>
                <c:pt idx="21478">
                  <c:v>0.16669999999999999</c:v>
                </c:pt>
                <c:pt idx="21479">
                  <c:v>5.1499999999999997E-2</c:v>
                </c:pt>
                <c:pt idx="21480">
                  <c:v>0.16669999999999999</c:v>
                </c:pt>
                <c:pt idx="21481">
                  <c:v>0.16669999999999999</c:v>
                </c:pt>
                <c:pt idx="21482">
                  <c:v>0.16669999999999999</c:v>
                </c:pt>
                <c:pt idx="21483">
                  <c:v>0.1454</c:v>
                </c:pt>
                <c:pt idx="21484">
                  <c:v>0.16669999999999999</c:v>
                </c:pt>
                <c:pt idx="21485">
                  <c:v>0.16669999999999999</c:v>
                </c:pt>
                <c:pt idx="21486">
                  <c:v>0.16669999999999999</c:v>
                </c:pt>
                <c:pt idx="21487">
                  <c:v>6.3899999999999998E-2</c:v>
                </c:pt>
                <c:pt idx="21488">
                  <c:v>0.16669999999999999</c:v>
                </c:pt>
                <c:pt idx="21489">
                  <c:v>0.16669999999999999</c:v>
                </c:pt>
                <c:pt idx="21490">
                  <c:v>0.16669999999999999</c:v>
                </c:pt>
                <c:pt idx="21491">
                  <c:v>0.19589999999999999</c:v>
                </c:pt>
                <c:pt idx="21492">
                  <c:v>8.2500000000000004E-2</c:v>
                </c:pt>
                <c:pt idx="21493">
                  <c:v>3.5099999999999999E-2</c:v>
                </c:pt>
                <c:pt idx="21494">
                  <c:v>0.42680000000000001</c:v>
                </c:pt>
                <c:pt idx="21495">
                  <c:v>0.83399999999999996</c:v>
                </c:pt>
                <c:pt idx="21496">
                  <c:v>0.16669999999999999</c:v>
                </c:pt>
                <c:pt idx="21497">
                  <c:v>0.16669999999999999</c:v>
                </c:pt>
                <c:pt idx="21498">
                  <c:v>0.16669999999999999</c:v>
                </c:pt>
                <c:pt idx="21499">
                  <c:v>0.1144</c:v>
                </c:pt>
                <c:pt idx="21500">
                  <c:v>0.16669999999999999</c:v>
                </c:pt>
                <c:pt idx="21501">
                  <c:v>0.1845</c:v>
                </c:pt>
                <c:pt idx="21502">
                  <c:v>0.16669999999999999</c:v>
                </c:pt>
                <c:pt idx="21503">
                  <c:v>8.9300000000000004E-2</c:v>
                </c:pt>
                <c:pt idx="21504">
                  <c:v>0.16669999999999999</c:v>
                </c:pt>
                <c:pt idx="21505">
                  <c:v>2.47E-2</c:v>
                </c:pt>
                <c:pt idx="21506">
                  <c:v>0.1103</c:v>
                </c:pt>
                <c:pt idx="21507">
                  <c:v>0.16669999999999999</c:v>
                </c:pt>
                <c:pt idx="21508">
                  <c:v>0.32990000000000003</c:v>
                </c:pt>
                <c:pt idx="21509">
                  <c:v>3.2000000000000001E-2</c:v>
                </c:pt>
                <c:pt idx="21510">
                  <c:v>0.16289999999999999</c:v>
                </c:pt>
                <c:pt idx="21511">
                  <c:v>9.2799999999999994E-2</c:v>
                </c:pt>
                <c:pt idx="21512">
                  <c:v>0.1454</c:v>
                </c:pt>
                <c:pt idx="21513">
                  <c:v>0.16669999999999999</c:v>
                </c:pt>
                <c:pt idx="21514">
                  <c:v>0.16669999999999999</c:v>
                </c:pt>
                <c:pt idx="21515">
                  <c:v>0.1196</c:v>
                </c:pt>
                <c:pt idx="21516">
                  <c:v>0.1031</c:v>
                </c:pt>
                <c:pt idx="21517">
                  <c:v>0.16669999999999999</c:v>
                </c:pt>
                <c:pt idx="21518">
                  <c:v>0.16669999999999999</c:v>
                </c:pt>
                <c:pt idx="21519">
                  <c:v>8.2500000000000004E-2</c:v>
                </c:pt>
                <c:pt idx="21520">
                  <c:v>0.1474</c:v>
                </c:pt>
                <c:pt idx="21521">
                  <c:v>0.16669999999999999</c:v>
                </c:pt>
                <c:pt idx="21522">
                  <c:v>0.16669999999999999</c:v>
                </c:pt>
                <c:pt idx="21523">
                  <c:v>0.16669999999999999</c:v>
                </c:pt>
                <c:pt idx="21524">
                  <c:v>0.16669999999999999</c:v>
                </c:pt>
                <c:pt idx="21525">
                  <c:v>0.42780000000000001</c:v>
                </c:pt>
                <c:pt idx="21526">
                  <c:v>1.8599999999999998E-2</c:v>
                </c:pt>
                <c:pt idx="21527">
                  <c:v>9.2999999999999992E-3</c:v>
                </c:pt>
                <c:pt idx="21528">
                  <c:v>0.16669999999999999</c:v>
                </c:pt>
                <c:pt idx="21529">
                  <c:v>5.57E-2</c:v>
                </c:pt>
                <c:pt idx="21530">
                  <c:v>2.06E-2</c:v>
                </c:pt>
                <c:pt idx="21531">
                  <c:v>4.9500000000000002E-2</c:v>
                </c:pt>
                <c:pt idx="21532">
                  <c:v>0.1237</c:v>
                </c:pt>
                <c:pt idx="21533">
                  <c:v>0.15670000000000001</c:v>
                </c:pt>
                <c:pt idx="21534">
                  <c:v>0.15770000000000001</c:v>
                </c:pt>
                <c:pt idx="21535">
                  <c:v>0.16420000000000001</c:v>
                </c:pt>
                <c:pt idx="21536">
                  <c:v>0.16669999999999999</c:v>
                </c:pt>
                <c:pt idx="21537">
                  <c:v>0.16669999999999999</c:v>
                </c:pt>
                <c:pt idx="21538">
                  <c:v>0.22270000000000001</c:v>
                </c:pt>
                <c:pt idx="21539">
                  <c:v>0.16669999999999999</c:v>
                </c:pt>
                <c:pt idx="21540">
                  <c:v>0.1</c:v>
                </c:pt>
                <c:pt idx="21541">
                  <c:v>9.2799999999999994E-2</c:v>
                </c:pt>
                <c:pt idx="21542">
                  <c:v>0.21029999999999999</c:v>
                </c:pt>
                <c:pt idx="21543">
                  <c:v>0.16669999999999999</c:v>
                </c:pt>
                <c:pt idx="21544">
                  <c:v>0.16669999999999999</c:v>
                </c:pt>
                <c:pt idx="21545">
                  <c:v>0.16669999999999999</c:v>
                </c:pt>
                <c:pt idx="21546">
                  <c:v>1.6500000000000001E-2</c:v>
                </c:pt>
                <c:pt idx="21547">
                  <c:v>0.16669999999999999</c:v>
                </c:pt>
                <c:pt idx="21548">
                  <c:v>0.1381</c:v>
                </c:pt>
                <c:pt idx="21549">
                  <c:v>0.16669999999999999</c:v>
                </c:pt>
                <c:pt idx="21550">
                  <c:v>5.3600000000000002E-2</c:v>
                </c:pt>
                <c:pt idx="21551">
                  <c:v>0.2268</c:v>
                </c:pt>
                <c:pt idx="21552">
                  <c:v>0.16669999999999999</c:v>
                </c:pt>
                <c:pt idx="21553">
                  <c:v>0.16669999999999999</c:v>
                </c:pt>
                <c:pt idx="21554">
                  <c:v>0.1206</c:v>
                </c:pt>
                <c:pt idx="21555">
                  <c:v>0.37109999999999999</c:v>
                </c:pt>
                <c:pt idx="21556">
                  <c:v>0.16669999999999999</c:v>
                </c:pt>
                <c:pt idx="21557">
                  <c:v>8.2500000000000004E-2</c:v>
                </c:pt>
                <c:pt idx="21558">
                  <c:v>8.09E-2</c:v>
                </c:pt>
                <c:pt idx="21559">
                  <c:v>0.1845</c:v>
                </c:pt>
                <c:pt idx="21560">
                  <c:v>0.16669999999999999</c:v>
                </c:pt>
                <c:pt idx="21561">
                  <c:v>4.1000000000000003E-3</c:v>
                </c:pt>
                <c:pt idx="21562">
                  <c:v>0.16669999999999999</c:v>
                </c:pt>
                <c:pt idx="21563">
                  <c:v>8.2500000000000004E-2</c:v>
                </c:pt>
                <c:pt idx="21564">
                  <c:v>0.28449999999999998</c:v>
                </c:pt>
                <c:pt idx="21565">
                  <c:v>8.2000000000000007E-3</c:v>
                </c:pt>
                <c:pt idx="21566">
                  <c:v>6.1899999999999997E-2</c:v>
                </c:pt>
                <c:pt idx="21567">
                  <c:v>0.1845</c:v>
                </c:pt>
                <c:pt idx="21568">
                  <c:v>0.16669999999999999</c:v>
                </c:pt>
                <c:pt idx="21569">
                  <c:v>0.16669999999999999</c:v>
                </c:pt>
                <c:pt idx="21570">
                  <c:v>0.16669999999999999</c:v>
                </c:pt>
                <c:pt idx="21571">
                  <c:v>0.16669999999999999</c:v>
                </c:pt>
                <c:pt idx="21572">
                  <c:v>4.9000000000000002E-2</c:v>
                </c:pt>
                <c:pt idx="21573">
                  <c:v>0.16669999999999999</c:v>
                </c:pt>
                <c:pt idx="21574">
                  <c:v>0.11650000000000001</c:v>
                </c:pt>
                <c:pt idx="21575">
                  <c:v>0.16669999999999999</c:v>
                </c:pt>
                <c:pt idx="21576">
                  <c:v>0.16669999999999999</c:v>
                </c:pt>
                <c:pt idx="21577">
                  <c:v>7.22E-2</c:v>
                </c:pt>
                <c:pt idx="21578">
                  <c:v>2.8899999999999999E-2</c:v>
                </c:pt>
                <c:pt idx="21579">
                  <c:v>0.16669999999999999</c:v>
                </c:pt>
                <c:pt idx="21580">
                  <c:v>5.7700000000000001E-2</c:v>
                </c:pt>
                <c:pt idx="21581">
                  <c:v>0.16669999999999999</c:v>
                </c:pt>
                <c:pt idx="21582">
                  <c:v>6.1899999999999997E-2</c:v>
                </c:pt>
                <c:pt idx="21583">
                  <c:v>0.16669999999999999</c:v>
                </c:pt>
                <c:pt idx="21584">
                  <c:v>8.0399999999999999E-2</c:v>
                </c:pt>
                <c:pt idx="21585">
                  <c:v>0.16669999999999999</c:v>
                </c:pt>
                <c:pt idx="21586">
                  <c:v>7.22E-2</c:v>
                </c:pt>
                <c:pt idx="21587">
                  <c:v>0.16669999999999999</c:v>
                </c:pt>
                <c:pt idx="21588">
                  <c:v>0.16669999999999999</c:v>
                </c:pt>
                <c:pt idx="21589">
                  <c:v>0.39589999999999997</c:v>
                </c:pt>
                <c:pt idx="21590">
                  <c:v>0.16669999999999999</c:v>
                </c:pt>
                <c:pt idx="21591">
                  <c:v>0.16669999999999999</c:v>
                </c:pt>
                <c:pt idx="21592">
                  <c:v>0.16669999999999999</c:v>
                </c:pt>
                <c:pt idx="21593">
                  <c:v>0.16669999999999999</c:v>
                </c:pt>
                <c:pt idx="21594">
                  <c:v>9.2799999999999994E-2</c:v>
                </c:pt>
                <c:pt idx="21595">
                  <c:v>0.16669999999999999</c:v>
                </c:pt>
                <c:pt idx="21596">
                  <c:v>7.7299999999999994E-2</c:v>
                </c:pt>
                <c:pt idx="21597">
                  <c:v>0.16669999999999999</c:v>
                </c:pt>
                <c:pt idx="21598">
                  <c:v>8.2500000000000004E-2</c:v>
                </c:pt>
                <c:pt idx="21599">
                  <c:v>0.16669999999999999</c:v>
                </c:pt>
                <c:pt idx="21600">
                  <c:v>9.2799999999999994E-2</c:v>
                </c:pt>
                <c:pt idx="21601">
                  <c:v>6.9099999999999995E-2</c:v>
                </c:pt>
                <c:pt idx="21602">
                  <c:v>1.6500000000000001E-2</c:v>
                </c:pt>
                <c:pt idx="21603">
                  <c:v>0.16669999999999999</c:v>
                </c:pt>
                <c:pt idx="21604">
                  <c:v>6.1899999999999997E-2</c:v>
                </c:pt>
                <c:pt idx="21605">
                  <c:v>0.16669999999999999</c:v>
                </c:pt>
                <c:pt idx="21606">
                  <c:v>8.3000000000000004E-2</c:v>
                </c:pt>
                <c:pt idx="21607">
                  <c:v>0.16669999999999999</c:v>
                </c:pt>
                <c:pt idx="21608">
                  <c:v>0.1031</c:v>
                </c:pt>
                <c:pt idx="21609">
                  <c:v>6.8000000000000005E-2</c:v>
                </c:pt>
                <c:pt idx="21610">
                  <c:v>0.16669999999999999</c:v>
                </c:pt>
                <c:pt idx="21611">
                  <c:v>0.16669999999999999</c:v>
                </c:pt>
                <c:pt idx="21612">
                  <c:v>0.16669999999999999</c:v>
                </c:pt>
                <c:pt idx="21613">
                  <c:v>0.16669999999999999</c:v>
                </c:pt>
                <c:pt idx="21614">
                  <c:v>0.16669999999999999</c:v>
                </c:pt>
                <c:pt idx="21615">
                  <c:v>0.16669999999999999</c:v>
                </c:pt>
                <c:pt idx="21616">
                  <c:v>0.16669999999999999</c:v>
                </c:pt>
                <c:pt idx="21617">
                  <c:v>2.7799999999999998E-2</c:v>
                </c:pt>
                <c:pt idx="21618">
                  <c:v>0.16669999999999999</c:v>
                </c:pt>
                <c:pt idx="21619">
                  <c:v>0.16669999999999999</c:v>
                </c:pt>
                <c:pt idx="21620">
                  <c:v>0.16669999999999999</c:v>
                </c:pt>
                <c:pt idx="21621">
                  <c:v>0.16669999999999999</c:v>
                </c:pt>
                <c:pt idx="21622">
                  <c:v>9.7900000000000001E-2</c:v>
                </c:pt>
                <c:pt idx="21623">
                  <c:v>0.16669999999999999</c:v>
                </c:pt>
                <c:pt idx="21624">
                  <c:v>0.16669999999999999</c:v>
                </c:pt>
                <c:pt idx="21625">
                  <c:v>2.47E-2</c:v>
                </c:pt>
                <c:pt idx="21626">
                  <c:v>1.8599999999999998E-2</c:v>
                </c:pt>
                <c:pt idx="21627">
                  <c:v>0.16669999999999999</c:v>
                </c:pt>
                <c:pt idx="21628">
                  <c:v>0.1227</c:v>
                </c:pt>
                <c:pt idx="21629">
                  <c:v>0.16669999999999999</c:v>
                </c:pt>
                <c:pt idx="21630">
                  <c:v>0.16669999999999999</c:v>
                </c:pt>
                <c:pt idx="21631">
                  <c:v>8.2500000000000004E-2</c:v>
                </c:pt>
                <c:pt idx="21632">
                  <c:v>0.16669999999999999</c:v>
                </c:pt>
                <c:pt idx="21633">
                  <c:v>0.16669999999999999</c:v>
                </c:pt>
                <c:pt idx="21634">
                  <c:v>0.16669999999999999</c:v>
                </c:pt>
                <c:pt idx="21635">
                  <c:v>0.16669999999999999</c:v>
                </c:pt>
                <c:pt idx="21636">
                  <c:v>0.16669999999999999</c:v>
                </c:pt>
                <c:pt idx="21637">
                  <c:v>0.16669999999999999</c:v>
                </c:pt>
                <c:pt idx="21638">
                  <c:v>8.6599999999999996E-2</c:v>
                </c:pt>
                <c:pt idx="21639">
                  <c:v>8.8099999999999998E-2</c:v>
                </c:pt>
                <c:pt idx="21640">
                  <c:v>5.0500000000000003E-2</c:v>
                </c:pt>
                <c:pt idx="21641">
                  <c:v>0.21959999999999999</c:v>
                </c:pt>
                <c:pt idx="21642">
                  <c:v>0.14849999999999999</c:v>
                </c:pt>
                <c:pt idx="21643">
                  <c:v>0.16669999999999999</c:v>
                </c:pt>
                <c:pt idx="21644">
                  <c:v>0.16489999999999999</c:v>
                </c:pt>
                <c:pt idx="21645">
                  <c:v>0.29380000000000001</c:v>
                </c:pt>
                <c:pt idx="21646">
                  <c:v>4.1200000000000001E-2</c:v>
                </c:pt>
                <c:pt idx="21647">
                  <c:v>0.16669999999999999</c:v>
                </c:pt>
                <c:pt idx="21648">
                  <c:v>0.1227</c:v>
                </c:pt>
                <c:pt idx="21649">
                  <c:v>0.16669999999999999</c:v>
                </c:pt>
                <c:pt idx="21650">
                  <c:v>0.16669999999999999</c:v>
                </c:pt>
                <c:pt idx="21651">
                  <c:v>0.16120000000000001</c:v>
                </c:pt>
                <c:pt idx="21652">
                  <c:v>0.16669999999999999</c:v>
                </c:pt>
                <c:pt idx="21653">
                  <c:v>0.14849999999999999</c:v>
                </c:pt>
                <c:pt idx="21654">
                  <c:v>0.16669999999999999</c:v>
                </c:pt>
                <c:pt idx="21655">
                  <c:v>0.1031</c:v>
                </c:pt>
                <c:pt idx="21656">
                  <c:v>7.6300000000000007E-2</c:v>
                </c:pt>
                <c:pt idx="21657">
                  <c:v>0.22059999999999999</c:v>
                </c:pt>
                <c:pt idx="21658">
                  <c:v>0.17319999999999999</c:v>
                </c:pt>
                <c:pt idx="21659">
                  <c:v>0.16669999999999999</c:v>
                </c:pt>
                <c:pt idx="21660">
                  <c:v>0.1825</c:v>
                </c:pt>
                <c:pt idx="21661">
                  <c:v>0.16669999999999999</c:v>
                </c:pt>
                <c:pt idx="21662">
                  <c:v>0.16669999999999999</c:v>
                </c:pt>
                <c:pt idx="21663">
                  <c:v>7.22E-2</c:v>
                </c:pt>
                <c:pt idx="21664">
                  <c:v>0.16669999999999999</c:v>
                </c:pt>
                <c:pt idx="21665">
                  <c:v>2.6800000000000001E-2</c:v>
                </c:pt>
                <c:pt idx="21666">
                  <c:v>0.16669999999999999</c:v>
                </c:pt>
                <c:pt idx="21667">
                  <c:v>0.27939999999999998</c:v>
                </c:pt>
                <c:pt idx="21668">
                  <c:v>0.16669999999999999</c:v>
                </c:pt>
                <c:pt idx="21669">
                  <c:v>0.16669999999999999</c:v>
                </c:pt>
                <c:pt idx="21670">
                  <c:v>0.16669999999999999</c:v>
                </c:pt>
                <c:pt idx="21671">
                  <c:v>6.1899999999999997E-2</c:v>
                </c:pt>
                <c:pt idx="21672">
                  <c:v>0.16669999999999999</c:v>
                </c:pt>
                <c:pt idx="21673">
                  <c:v>0.16669999999999999</c:v>
                </c:pt>
                <c:pt idx="21674">
                  <c:v>0.16669999999999999</c:v>
                </c:pt>
                <c:pt idx="21675">
                  <c:v>6.1899999999999997E-2</c:v>
                </c:pt>
                <c:pt idx="21676">
                  <c:v>4.1200000000000001E-2</c:v>
                </c:pt>
                <c:pt idx="21677">
                  <c:v>0.16669999999999999</c:v>
                </c:pt>
                <c:pt idx="21678">
                  <c:v>0.14050000000000001</c:v>
                </c:pt>
                <c:pt idx="21679">
                  <c:v>8.2000000000000007E-3</c:v>
                </c:pt>
                <c:pt idx="21680">
                  <c:v>0.16669999999999999</c:v>
                </c:pt>
                <c:pt idx="21681">
                  <c:v>0.22370000000000001</c:v>
                </c:pt>
                <c:pt idx="21682">
                  <c:v>0.16669999999999999</c:v>
                </c:pt>
                <c:pt idx="21683">
                  <c:v>0.16669999999999999</c:v>
                </c:pt>
                <c:pt idx="21684">
                  <c:v>0.16669999999999999</c:v>
                </c:pt>
                <c:pt idx="21685">
                  <c:v>0.16669999999999999</c:v>
                </c:pt>
                <c:pt idx="21686">
                  <c:v>7.7299999999999994E-2</c:v>
                </c:pt>
                <c:pt idx="21687">
                  <c:v>0.16669999999999999</c:v>
                </c:pt>
                <c:pt idx="21688">
                  <c:v>8.2000000000000007E-3</c:v>
                </c:pt>
                <c:pt idx="21689">
                  <c:v>5.9799999999999999E-2</c:v>
                </c:pt>
                <c:pt idx="21690">
                  <c:v>0.15359999999999999</c:v>
                </c:pt>
                <c:pt idx="21691">
                  <c:v>1.8599999999999998E-2</c:v>
                </c:pt>
                <c:pt idx="21692">
                  <c:v>0.1036</c:v>
                </c:pt>
                <c:pt idx="21693">
                  <c:v>5.0500000000000003E-2</c:v>
                </c:pt>
                <c:pt idx="21694">
                  <c:v>0.16669999999999999</c:v>
                </c:pt>
                <c:pt idx="21695">
                  <c:v>8.0799999999999997E-2</c:v>
                </c:pt>
                <c:pt idx="21696">
                  <c:v>6.9599999999999995E-2</c:v>
                </c:pt>
                <c:pt idx="21697">
                  <c:v>0.16669999999999999</c:v>
                </c:pt>
                <c:pt idx="21698">
                  <c:v>7.8399999999999997E-2</c:v>
                </c:pt>
                <c:pt idx="21699">
                  <c:v>0.14099999999999999</c:v>
                </c:pt>
                <c:pt idx="21700">
                  <c:v>0.16669999999999999</c:v>
                </c:pt>
                <c:pt idx="21701">
                  <c:v>0.21340000000000001</c:v>
                </c:pt>
                <c:pt idx="21702">
                  <c:v>2.7799999999999998E-2</c:v>
                </c:pt>
                <c:pt idx="21703">
                  <c:v>0.1464</c:v>
                </c:pt>
                <c:pt idx="21704">
                  <c:v>0.16669999999999999</c:v>
                </c:pt>
                <c:pt idx="21705">
                  <c:v>3.0999999999999999E-3</c:v>
                </c:pt>
                <c:pt idx="21706">
                  <c:v>0.16669999999999999</c:v>
                </c:pt>
                <c:pt idx="21707">
                  <c:v>0.1278</c:v>
                </c:pt>
                <c:pt idx="21708">
                  <c:v>0.16669999999999999</c:v>
                </c:pt>
                <c:pt idx="21709">
                  <c:v>0.16669999999999999</c:v>
                </c:pt>
                <c:pt idx="21710">
                  <c:v>0.1206</c:v>
                </c:pt>
                <c:pt idx="21711">
                  <c:v>4.9500000000000002E-2</c:v>
                </c:pt>
                <c:pt idx="21712">
                  <c:v>0.16669999999999999</c:v>
                </c:pt>
                <c:pt idx="21713">
                  <c:v>0.16669999999999999</c:v>
                </c:pt>
                <c:pt idx="21714">
                  <c:v>0.16669999999999999</c:v>
                </c:pt>
                <c:pt idx="21715">
                  <c:v>0.16669999999999999</c:v>
                </c:pt>
                <c:pt idx="21716">
                  <c:v>0.16669999999999999</c:v>
                </c:pt>
                <c:pt idx="21717">
                  <c:v>0.16669999999999999</c:v>
                </c:pt>
                <c:pt idx="21718">
                  <c:v>0.16669999999999999</c:v>
                </c:pt>
                <c:pt idx="21719">
                  <c:v>0.16669999999999999</c:v>
                </c:pt>
                <c:pt idx="21720">
                  <c:v>8.2500000000000004E-2</c:v>
                </c:pt>
                <c:pt idx="21721">
                  <c:v>8.2000000000000007E-3</c:v>
                </c:pt>
                <c:pt idx="21722">
                  <c:v>0.16669999999999999</c:v>
                </c:pt>
                <c:pt idx="21723">
                  <c:v>0.16669999999999999</c:v>
                </c:pt>
                <c:pt idx="21724">
                  <c:v>0.11650000000000001</c:v>
                </c:pt>
                <c:pt idx="21725">
                  <c:v>0.16669999999999999</c:v>
                </c:pt>
                <c:pt idx="21726">
                  <c:v>0</c:v>
                </c:pt>
                <c:pt idx="21727">
                  <c:v>7.22E-2</c:v>
                </c:pt>
                <c:pt idx="21728">
                  <c:v>8.2500000000000004E-2</c:v>
                </c:pt>
                <c:pt idx="21729">
                  <c:v>8.2000000000000007E-3</c:v>
                </c:pt>
                <c:pt idx="21730">
                  <c:v>0.16669999999999999</c:v>
                </c:pt>
                <c:pt idx="21731">
                  <c:v>0.16669999999999999</c:v>
                </c:pt>
                <c:pt idx="21732">
                  <c:v>0.16669999999999999</c:v>
                </c:pt>
                <c:pt idx="21733">
                  <c:v>0.16669999999999999</c:v>
                </c:pt>
                <c:pt idx="21734">
                  <c:v>9.2799999999999994E-2</c:v>
                </c:pt>
                <c:pt idx="21735">
                  <c:v>0.16669999999999999</c:v>
                </c:pt>
                <c:pt idx="21736">
                  <c:v>0.16669999999999999</c:v>
                </c:pt>
                <c:pt idx="21737">
                  <c:v>0.1835</c:v>
                </c:pt>
                <c:pt idx="21738">
                  <c:v>7.3200000000000001E-2</c:v>
                </c:pt>
                <c:pt idx="21739">
                  <c:v>9.2799999999999994E-2</c:v>
                </c:pt>
                <c:pt idx="21740">
                  <c:v>8.2000000000000003E-2</c:v>
                </c:pt>
                <c:pt idx="21741">
                  <c:v>0.16669999999999999</c:v>
                </c:pt>
                <c:pt idx="21742">
                  <c:v>0.16669999999999999</c:v>
                </c:pt>
                <c:pt idx="21743">
                  <c:v>0.16669999999999999</c:v>
                </c:pt>
                <c:pt idx="21744">
                  <c:v>0.16669999999999999</c:v>
                </c:pt>
                <c:pt idx="21745">
                  <c:v>0.14849999999999999</c:v>
                </c:pt>
                <c:pt idx="21746">
                  <c:v>0.16669999999999999</c:v>
                </c:pt>
                <c:pt idx="21747">
                  <c:v>0.16669999999999999</c:v>
                </c:pt>
                <c:pt idx="21748">
                  <c:v>0.16669999999999999</c:v>
                </c:pt>
                <c:pt idx="21749">
                  <c:v>0.22370000000000001</c:v>
                </c:pt>
                <c:pt idx="21750">
                  <c:v>0</c:v>
                </c:pt>
                <c:pt idx="21751">
                  <c:v>0.40820000000000001</c:v>
                </c:pt>
                <c:pt idx="21752">
                  <c:v>0.16669999999999999</c:v>
                </c:pt>
                <c:pt idx="21753">
                  <c:v>0.16669999999999999</c:v>
                </c:pt>
                <c:pt idx="21754">
                  <c:v>4.5400000000000003E-2</c:v>
                </c:pt>
                <c:pt idx="21755">
                  <c:v>0.16669999999999999</c:v>
                </c:pt>
                <c:pt idx="21756">
                  <c:v>0.16669999999999999</c:v>
                </c:pt>
                <c:pt idx="21757">
                  <c:v>0.16669999999999999</c:v>
                </c:pt>
                <c:pt idx="21758">
                  <c:v>0.1237</c:v>
                </c:pt>
                <c:pt idx="21759">
                  <c:v>0.16669999999999999</c:v>
                </c:pt>
                <c:pt idx="21760">
                  <c:v>0.37840000000000001</c:v>
                </c:pt>
                <c:pt idx="21761">
                  <c:v>0.16669999999999999</c:v>
                </c:pt>
                <c:pt idx="21762">
                  <c:v>0.16669999999999999</c:v>
                </c:pt>
                <c:pt idx="21763">
                  <c:v>0.16669999999999999</c:v>
                </c:pt>
                <c:pt idx="21764">
                  <c:v>0.16669999999999999</c:v>
                </c:pt>
                <c:pt idx="21765">
                  <c:v>0.16669999999999999</c:v>
                </c:pt>
                <c:pt idx="21766">
                  <c:v>8.5599999999999996E-2</c:v>
                </c:pt>
                <c:pt idx="21767">
                  <c:v>1.24E-2</c:v>
                </c:pt>
                <c:pt idx="21768">
                  <c:v>0.16669999999999999</c:v>
                </c:pt>
                <c:pt idx="21769">
                  <c:v>8.2000000000000007E-3</c:v>
                </c:pt>
                <c:pt idx="21770">
                  <c:v>0.24740000000000001</c:v>
                </c:pt>
                <c:pt idx="21771">
                  <c:v>0.16669999999999999</c:v>
                </c:pt>
                <c:pt idx="21772">
                  <c:v>0.16669999999999999</c:v>
                </c:pt>
                <c:pt idx="21773">
                  <c:v>9.69E-2</c:v>
                </c:pt>
                <c:pt idx="21774">
                  <c:v>0.16669999999999999</c:v>
                </c:pt>
                <c:pt idx="21775">
                  <c:v>5.8799999999999998E-2</c:v>
                </c:pt>
                <c:pt idx="21776">
                  <c:v>8.2500000000000004E-2</c:v>
                </c:pt>
                <c:pt idx="21777">
                  <c:v>6.1899999999999997E-2</c:v>
                </c:pt>
                <c:pt idx="21778">
                  <c:v>0.16669999999999999</c:v>
                </c:pt>
                <c:pt idx="21779">
                  <c:v>0.15359999999999999</c:v>
                </c:pt>
                <c:pt idx="21780">
                  <c:v>0.16669999999999999</c:v>
                </c:pt>
                <c:pt idx="21781">
                  <c:v>6.1899999999999997E-2</c:v>
                </c:pt>
                <c:pt idx="21782">
                  <c:v>0.17630000000000001</c:v>
                </c:pt>
                <c:pt idx="21783">
                  <c:v>0.16669999999999999</c:v>
                </c:pt>
                <c:pt idx="21784">
                  <c:v>6.6E-3</c:v>
                </c:pt>
                <c:pt idx="21785">
                  <c:v>9.2799999999999994E-2</c:v>
                </c:pt>
                <c:pt idx="21786">
                  <c:v>8.2000000000000007E-3</c:v>
                </c:pt>
                <c:pt idx="21787">
                  <c:v>8.2500000000000004E-2</c:v>
                </c:pt>
                <c:pt idx="21788">
                  <c:v>0.4985</c:v>
                </c:pt>
                <c:pt idx="21789">
                  <c:v>0.16669999999999999</c:v>
                </c:pt>
                <c:pt idx="21790">
                  <c:v>0.16669999999999999</c:v>
                </c:pt>
                <c:pt idx="21791">
                  <c:v>0.16669999999999999</c:v>
                </c:pt>
                <c:pt idx="21792">
                  <c:v>0.14849999999999999</c:v>
                </c:pt>
                <c:pt idx="21793">
                  <c:v>0.1031</c:v>
                </c:pt>
                <c:pt idx="21794">
                  <c:v>0.16669999999999999</c:v>
                </c:pt>
                <c:pt idx="21795">
                  <c:v>0.44429999999999997</c:v>
                </c:pt>
                <c:pt idx="21796">
                  <c:v>0.16669999999999999</c:v>
                </c:pt>
                <c:pt idx="21797">
                  <c:v>0.16669999999999999</c:v>
                </c:pt>
                <c:pt idx="21798">
                  <c:v>8.3500000000000005E-2</c:v>
                </c:pt>
                <c:pt idx="21799">
                  <c:v>0.16669999999999999</c:v>
                </c:pt>
                <c:pt idx="21800">
                  <c:v>0.16669999999999999</c:v>
                </c:pt>
                <c:pt idx="21801">
                  <c:v>0.16669999999999999</c:v>
                </c:pt>
                <c:pt idx="21802">
                  <c:v>0.16669999999999999</c:v>
                </c:pt>
                <c:pt idx="21803">
                  <c:v>0.1082</c:v>
                </c:pt>
                <c:pt idx="21804">
                  <c:v>0.16669999999999999</c:v>
                </c:pt>
                <c:pt idx="21805">
                  <c:v>0.16669999999999999</c:v>
                </c:pt>
                <c:pt idx="21806">
                  <c:v>0.14849999999999999</c:v>
                </c:pt>
                <c:pt idx="21807">
                  <c:v>0.16669999999999999</c:v>
                </c:pt>
                <c:pt idx="21808">
                  <c:v>9.9000000000000005E-2</c:v>
                </c:pt>
                <c:pt idx="21809">
                  <c:v>0.16669999999999999</c:v>
                </c:pt>
                <c:pt idx="21810">
                  <c:v>0.16669999999999999</c:v>
                </c:pt>
                <c:pt idx="21811">
                  <c:v>0.16669999999999999</c:v>
                </c:pt>
                <c:pt idx="21812">
                  <c:v>5.1499999999999997E-2</c:v>
                </c:pt>
                <c:pt idx="21813">
                  <c:v>0.16669999999999999</c:v>
                </c:pt>
                <c:pt idx="21814">
                  <c:v>0.16669999999999999</c:v>
                </c:pt>
                <c:pt idx="21815">
                  <c:v>0.16669999999999999</c:v>
                </c:pt>
                <c:pt idx="21816">
                  <c:v>8.2000000000000007E-3</c:v>
                </c:pt>
                <c:pt idx="21817">
                  <c:v>0.16669999999999999</c:v>
                </c:pt>
                <c:pt idx="21818">
                  <c:v>1.6500000000000001E-2</c:v>
                </c:pt>
                <c:pt idx="21819">
                  <c:v>8.2500000000000004E-2</c:v>
                </c:pt>
                <c:pt idx="21820">
                  <c:v>4.4000000000000003E-3</c:v>
                </c:pt>
                <c:pt idx="21821">
                  <c:v>0.16669999999999999</c:v>
                </c:pt>
                <c:pt idx="21822">
                  <c:v>0.16669999999999999</c:v>
                </c:pt>
                <c:pt idx="21823">
                  <c:v>0.16669999999999999</c:v>
                </c:pt>
                <c:pt idx="21824">
                  <c:v>0.16669999999999999</c:v>
                </c:pt>
                <c:pt idx="21825">
                  <c:v>1.24E-2</c:v>
                </c:pt>
                <c:pt idx="21826">
                  <c:v>0.13919999999999999</c:v>
                </c:pt>
                <c:pt idx="21827">
                  <c:v>0.27629999999999999</c:v>
                </c:pt>
                <c:pt idx="21828">
                  <c:v>0.36859999999999998</c:v>
                </c:pt>
                <c:pt idx="21829">
                  <c:v>6.2899999999999998E-2</c:v>
                </c:pt>
                <c:pt idx="21830">
                  <c:v>0.1371</c:v>
                </c:pt>
                <c:pt idx="21831">
                  <c:v>0.16669999999999999</c:v>
                </c:pt>
                <c:pt idx="21832">
                  <c:v>2.7799999999999998E-2</c:v>
                </c:pt>
                <c:pt idx="21833">
                  <c:v>5.2600000000000001E-2</c:v>
                </c:pt>
                <c:pt idx="21834">
                  <c:v>0.16669999999999999</c:v>
                </c:pt>
                <c:pt idx="21835">
                  <c:v>0.55459999999999998</c:v>
                </c:pt>
                <c:pt idx="21836">
                  <c:v>0.1082</c:v>
                </c:pt>
                <c:pt idx="21837">
                  <c:v>0.58350000000000002</c:v>
                </c:pt>
                <c:pt idx="21838">
                  <c:v>0.1031</c:v>
                </c:pt>
                <c:pt idx="21839">
                  <c:v>0.16669999999999999</c:v>
                </c:pt>
                <c:pt idx="21840">
                  <c:v>0.15570000000000001</c:v>
                </c:pt>
                <c:pt idx="21841">
                  <c:v>0.16669999999999999</c:v>
                </c:pt>
                <c:pt idx="21842">
                  <c:v>9.2799999999999994E-2</c:v>
                </c:pt>
                <c:pt idx="21843">
                  <c:v>0.16669999999999999</c:v>
                </c:pt>
                <c:pt idx="21844">
                  <c:v>6.1899999999999997E-2</c:v>
                </c:pt>
                <c:pt idx="21845">
                  <c:v>0.16669999999999999</c:v>
                </c:pt>
                <c:pt idx="21846">
                  <c:v>0.16669999999999999</c:v>
                </c:pt>
                <c:pt idx="21847">
                  <c:v>9.9000000000000005E-2</c:v>
                </c:pt>
                <c:pt idx="21848">
                  <c:v>0.16669999999999999</c:v>
                </c:pt>
                <c:pt idx="21849">
                  <c:v>9.1800000000000007E-2</c:v>
                </c:pt>
                <c:pt idx="21850">
                  <c:v>0.16669999999999999</c:v>
                </c:pt>
                <c:pt idx="21851">
                  <c:v>5.6099999999999997E-2</c:v>
                </c:pt>
                <c:pt idx="21852">
                  <c:v>1.6500000000000001E-2</c:v>
                </c:pt>
                <c:pt idx="21853">
                  <c:v>0.16669999999999999</c:v>
                </c:pt>
                <c:pt idx="21854">
                  <c:v>0.16669999999999999</c:v>
                </c:pt>
                <c:pt idx="21855">
                  <c:v>0.16669999999999999</c:v>
                </c:pt>
                <c:pt idx="21856">
                  <c:v>1.6500000000000001E-2</c:v>
                </c:pt>
                <c:pt idx="21857">
                  <c:v>0.16669999999999999</c:v>
                </c:pt>
                <c:pt idx="21858">
                  <c:v>0.19900000000000001</c:v>
                </c:pt>
                <c:pt idx="21859">
                  <c:v>0.7258</c:v>
                </c:pt>
                <c:pt idx="21860">
                  <c:v>5.57E-2</c:v>
                </c:pt>
                <c:pt idx="21861">
                  <c:v>0.16669999999999999</c:v>
                </c:pt>
                <c:pt idx="21862">
                  <c:v>0.16669999999999999</c:v>
                </c:pt>
                <c:pt idx="21863">
                  <c:v>0.16669999999999999</c:v>
                </c:pt>
                <c:pt idx="21864">
                  <c:v>0.16669999999999999</c:v>
                </c:pt>
                <c:pt idx="21865">
                  <c:v>0.2969</c:v>
                </c:pt>
                <c:pt idx="21866">
                  <c:v>0.16669999999999999</c:v>
                </c:pt>
                <c:pt idx="21867">
                  <c:v>0.16669999999999999</c:v>
                </c:pt>
                <c:pt idx="21868">
                  <c:v>0.16669999999999999</c:v>
                </c:pt>
                <c:pt idx="21869">
                  <c:v>0.16669999999999999</c:v>
                </c:pt>
                <c:pt idx="21870">
                  <c:v>8.2500000000000004E-2</c:v>
                </c:pt>
                <c:pt idx="21871">
                  <c:v>0.16669999999999999</c:v>
                </c:pt>
                <c:pt idx="21872">
                  <c:v>0.16669999999999999</c:v>
                </c:pt>
                <c:pt idx="21873">
                  <c:v>0.16669999999999999</c:v>
                </c:pt>
                <c:pt idx="21874">
                  <c:v>9.1200000000000003E-2</c:v>
                </c:pt>
                <c:pt idx="21875">
                  <c:v>0.16669999999999999</c:v>
                </c:pt>
                <c:pt idx="21876">
                  <c:v>0.16669999999999999</c:v>
                </c:pt>
                <c:pt idx="21877">
                  <c:v>0.16669999999999999</c:v>
                </c:pt>
                <c:pt idx="21878">
                  <c:v>0.16650000000000001</c:v>
                </c:pt>
                <c:pt idx="21879">
                  <c:v>0.16669999999999999</c:v>
                </c:pt>
                <c:pt idx="21880">
                  <c:v>0.16669999999999999</c:v>
                </c:pt>
                <c:pt idx="21881">
                  <c:v>0.14119999999999999</c:v>
                </c:pt>
                <c:pt idx="21882">
                  <c:v>8.9700000000000002E-2</c:v>
                </c:pt>
                <c:pt idx="21883">
                  <c:v>0.16669999999999999</c:v>
                </c:pt>
                <c:pt idx="21884">
                  <c:v>0.16669999999999999</c:v>
                </c:pt>
                <c:pt idx="21885">
                  <c:v>0.16669999999999999</c:v>
                </c:pt>
                <c:pt idx="21886">
                  <c:v>3.09E-2</c:v>
                </c:pt>
                <c:pt idx="21887">
                  <c:v>4.9500000000000002E-2</c:v>
                </c:pt>
                <c:pt idx="21888">
                  <c:v>0.30819999999999997</c:v>
                </c:pt>
                <c:pt idx="21889">
                  <c:v>0.16669999999999999</c:v>
                </c:pt>
                <c:pt idx="21890">
                  <c:v>5.57E-2</c:v>
                </c:pt>
                <c:pt idx="21891">
                  <c:v>3.0999999999999999E-3</c:v>
                </c:pt>
                <c:pt idx="21892">
                  <c:v>0.16669999999999999</c:v>
                </c:pt>
                <c:pt idx="21893">
                  <c:v>0.16669999999999999</c:v>
                </c:pt>
                <c:pt idx="21894">
                  <c:v>0.16669999999999999</c:v>
                </c:pt>
                <c:pt idx="21895">
                  <c:v>3.5099999999999999E-2</c:v>
                </c:pt>
                <c:pt idx="21896">
                  <c:v>1.8599999999999998E-2</c:v>
                </c:pt>
                <c:pt idx="21897">
                  <c:v>5.9799999999999999E-2</c:v>
                </c:pt>
                <c:pt idx="21898">
                  <c:v>4.3299999999999998E-2</c:v>
                </c:pt>
                <c:pt idx="21899">
                  <c:v>5.57E-2</c:v>
                </c:pt>
                <c:pt idx="21900">
                  <c:v>0.16669999999999999</c:v>
                </c:pt>
                <c:pt idx="21901">
                  <c:v>0.16669999999999999</c:v>
                </c:pt>
                <c:pt idx="21902">
                  <c:v>0.16669999999999999</c:v>
                </c:pt>
                <c:pt idx="21903">
                  <c:v>8.8700000000000001E-2</c:v>
                </c:pt>
                <c:pt idx="21904">
                  <c:v>0.15570000000000001</c:v>
                </c:pt>
                <c:pt idx="21905">
                  <c:v>0.16669999999999999</c:v>
                </c:pt>
                <c:pt idx="21906">
                  <c:v>0.1082</c:v>
                </c:pt>
                <c:pt idx="21907">
                  <c:v>0.14849999999999999</c:v>
                </c:pt>
                <c:pt idx="21908">
                  <c:v>0.44850000000000001</c:v>
                </c:pt>
                <c:pt idx="21909">
                  <c:v>1.6500000000000001E-2</c:v>
                </c:pt>
                <c:pt idx="21910">
                  <c:v>0.16669999999999999</c:v>
                </c:pt>
                <c:pt idx="21911">
                  <c:v>0.16669999999999999</c:v>
                </c:pt>
                <c:pt idx="21912">
                  <c:v>4.9500000000000002E-2</c:v>
                </c:pt>
                <c:pt idx="21913">
                  <c:v>0.16669999999999999</c:v>
                </c:pt>
                <c:pt idx="21914">
                  <c:v>0.16669999999999999</c:v>
                </c:pt>
                <c:pt idx="21915">
                  <c:v>0.16669999999999999</c:v>
                </c:pt>
                <c:pt idx="21916">
                  <c:v>0.16669999999999999</c:v>
                </c:pt>
                <c:pt idx="21917">
                  <c:v>8.2500000000000004E-2</c:v>
                </c:pt>
                <c:pt idx="21918">
                  <c:v>0.16700000000000001</c:v>
                </c:pt>
                <c:pt idx="21919">
                  <c:v>0.16669999999999999</c:v>
                </c:pt>
                <c:pt idx="21920">
                  <c:v>0.14849999999999999</c:v>
                </c:pt>
                <c:pt idx="21921">
                  <c:v>9.2799999999999994E-2</c:v>
                </c:pt>
                <c:pt idx="21922">
                  <c:v>7.0099999999999996E-2</c:v>
                </c:pt>
                <c:pt idx="21923">
                  <c:v>9.3799999999999994E-2</c:v>
                </c:pt>
                <c:pt idx="21924">
                  <c:v>0.16669999999999999</c:v>
                </c:pt>
                <c:pt idx="21925">
                  <c:v>0.1031</c:v>
                </c:pt>
                <c:pt idx="21926">
                  <c:v>0.16669999999999999</c:v>
                </c:pt>
                <c:pt idx="21927">
                  <c:v>0.16669999999999999</c:v>
                </c:pt>
                <c:pt idx="21928">
                  <c:v>0.21959999999999999</c:v>
                </c:pt>
                <c:pt idx="21929">
                  <c:v>0.16669999999999999</c:v>
                </c:pt>
                <c:pt idx="21930">
                  <c:v>0.16669999999999999</c:v>
                </c:pt>
                <c:pt idx="21931">
                  <c:v>0.11550000000000001</c:v>
                </c:pt>
                <c:pt idx="21932">
                  <c:v>6.3899999999999998E-2</c:v>
                </c:pt>
                <c:pt idx="21933">
                  <c:v>0.16669999999999999</c:v>
                </c:pt>
                <c:pt idx="21934">
                  <c:v>0.18870000000000001</c:v>
                </c:pt>
                <c:pt idx="21935">
                  <c:v>0.16669999999999999</c:v>
                </c:pt>
                <c:pt idx="21936">
                  <c:v>0.16669999999999999</c:v>
                </c:pt>
                <c:pt idx="21937">
                  <c:v>0.16669999999999999</c:v>
                </c:pt>
                <c:pt idx="21938">
                  <c:v>0.16669999999999999</c:v>
                </c:pt>
                <c:pt idx="21939">
                  <c:v>0.16669999999999999</c:v>
                </c:pt>
                <c:pt idx="21940">
                  <c:v>0.16669999999999999</c:v>
                </c:pt>
                <c:pt idx="21941">
                  <c:v>0.16669999999999999</c:v>
                </c:pt>
                <c:pt idx="21942">
                  <c:v>1.8599999999999998E-2</c:v>
                </c:pt>
                <c:pt idx="21943">
                  <c:v>0.16669999999999999</c:v>
                </c:pt>
                <c:pt idx="21944">
                  <c:v>0.1103</c:v>
                </c:pt>
                <c:pt idx="21945">
                  <c:v>0.16669999999999999</c:v>
                </c:pt>
                <c:pt idx="21946">
                  <c:v>8.2000000000000007E-3</c:v>
                </c:pt>
                <c:pt idx="21947">
                  <c:v>0.16669999999999999</c:v>
                </c:pt>
                <c:pt idx="21948">
                  <c:v>0.16669999999999999</c:v>
                </c:pt>
                <c:pt idx="21949">
                  <c:v>0.1227</c:v>
                </c:pt>
                <c:pt idx="21950">
                  <c:v>6.4899999999999999E-2</c:v>
                </c:pt>
                <c:pt idx="21951">
                  <c:v>0.16669999999999999</c:v>
                </c:pt>
                <c:pt idx="21952">
                  <c:v>0.22270000000000001</c:v>
                </c:pt>
                <c:pt idx="21953">
                  <c:v>6.1899999999999997E-2</c:v>
                </c:pt>
                <c:pt idx="21954">
                  <c:v>0.16669999999999999</c:v>
                </c:pt>
                <c:pt idx="21955">
                  <c:v>0.16669999999999999</c:v>
                </c:pt>
                <c:pt idx="21956">
                  <c:v>0.1237</c:v>
                </c:pt>
                <c:pt idx="21957">
                  <c:v>0.16669999999999999</c:v>
                </c:pt>
                <c:pt idx="21958">
                  <c:v>0.16669999999999999</c:v>
                </c:pt>
                <c:pt idx="21959">
                  <c:v>7.7299999999999994E-2</c:v>
                </c:pt>
                <c:pt idx="21960">
                  <c:v>0.16669999999999999</c:v>
                </c:pt>
                <c:pt idx="21961">
                  <c:v>0.1021</c:v>
                </c:pt>
                <c:pt idx="21962">
                  <c:v>6.1899999999999997E-2</c:v>
                </c:pt>
                <c:pt idx="21963">
                  <c:v>0.15670000000000001</c:v>
                </c:pt>
                <c:pt idx="21964">
                  <c:v>9.1800000000000007E-2</c:v>
                </c:pt>
                <c:pt idx="21965">
                  <c:v>0.16669999999999999</c:v>
                </c:pt>
                <c:pt idx="21966">
                  <c:v>6.0999999999999999E-2</c:v>
                </c:pt>
                <c:pt idx="21967">
                  <c:v>0.2928</c:v>
                </c:pt>
                <c:pt idx="21968">
                  <c:v>0.16669999999999999</c:v>
                </c:pt>
                <c:pt idx="21969">
                  <c:v>1E-3</c:v>
                </c:pt>
                <c:pt idx="21970">
                  <c:v>0.1129</c:v>
                </c:pt>
                <c:pt idx="21971">
                  <c:v>0.15570000000000001</c:v>
                </c:pt>
                <c:pt idx="21972">
                  <c:v>0.2041</c:v>
                </c:pt>
                <c:pt idx="21973">
                  <c:v>0.16539999999999999</c:v>
                </c:pt>
                <c:pt idx="21974">
                  <c:v>0.16669999999999999</c:v>
                </c:pt>
                <c:pt idx="21975">
                  <c:v>0.16539999999999999</c:v>
                </c:pt>
                <c:pt idx="21976">
                  <c:v>9.4600000000000004E-2</c:v>
                </c:pt>
                <c:pt idx="21977">
                  <c:v>0.1</c:v>
                </c:pt>
                <c:pt idx="21978">
                  <c:v>0.16669999999999999</c:v>
                </c:pt>
                <c:pt idx="21979">
                  <c:v>0.16669999999999999</c:v>
                </c:pt>
                <c:pt idx="21980">
                  <c:v>0.16669999999999999</c:v>
                </c:pt>
                <c:pt idx="21981">
                  <c:v>0.16669999999999999</c:v>
                </c:pt>
                <c:pt idx="21982">
                  <c:v>0.16669999999999999</c:v>
                </c:pt>
                <c:pt idx="21983">
                  <c:v>0.16669999999999999</c:v>
                </c:pt>
                <c:pt idx="21984">
                  <c:v>0.35880000000000001</c:v>
                </c:pt>
                <c:pt idx="21985">
                  <c:v>0.16669999999999999</c:v>
                </c:pt>
                <c:pt idx="21986">
                  <c:v>0.22270000000000001</c:v>
                </c:pt>
                <c:pt idx="21987">
                  <c:v>0.16669999999999999</c:v>
                </c:pt>
                <c:pt idx="21988">
                  <c:v>0.16669999999999999</c:v>
                </c:pt>
                <c:pt idx="21989">
                  <c:v>0.16669999999999999</c:v>
                </c:pt>
                <c:pt idx="21990">
                  <c:v>2.47E-2</c:v>
                </c:pt>
                <c:pt idx="21991">
                  <c:v>6.1899999999999997E-2</c:v>
                </c:pt>
                <c:pt idx="21992">
                  <c:v>0.1113</c:v>
                </c:pt>
                <c:pt idx="21993">
                  <c:v>0.16669999999999999</c:v>
                </c:pt>
                <c:pt idx="21994">
                  <c:v>0.16669999999999999</c:v>
                </c:pt>
                <c:pt idx="21995">
                  <c:v>7.1599999999999997E-2</c:v>
                </c:pt>
                <c:pt idx="21996">
                  <c:v>0.16669999999999999</c:v>
                </c:pt>
                <c:pt idx="21997">
                  <c:v>0.16669999999999999</c:v>
                </c:pt>
                <c:pt idx="21998">
                  <c:v>0.16669999999999999</c:v>
                </c:pt>
                <c:pt idx="21999">
                  <c:v>0.16669999999999999</c:v>
                </c:pt>
                <c:pt idx="22000">
                  <c:v>0.16669999999999999</c:v>
                </c:pt>
                <c:pt idx="22001">
                  <c:v>0.16669999999999999</c:v>
                </c:pt>
                <c:pt idx="22002">
                  <c:v>0.16669999999999999</c:v>
                </c:pt>
                <c:pt idx="22003">
                  <c:v>1.6500000000000001E-2</c:v>
                </c:pt>
                <c:pt idx="22004">
                  <c:v>6.7000000000000004E-2</c:v>
                </c:pt>
                <c:pt idx="22005">
                  <c:v>5.9799999999999999E-2</c:v>
                </c:pt>
                <c:pt idx="22006">
                  <c:v>0.16669999999999999</c:v>
                </c:pt>
                <c:pt idx="22007">
                  <c:v>0.16669999999999999</c:v>
                </c:pt>
                <c:pt idx="22008">
                  <c:v>0.16669999999999999</c:v>
                </c:pt>
                <c:pt idx="22009">
                  <c:v>0.33400000000000002</c:v>
                </c:pt>
                <c:pt idx="22010">
                  <c:v>0.13200000000000001</c:v>
                </c:pt>
                <c:pt idx="22011">
                  <c:v>0.16669999999999999</c:v>
                </c:pt>
                <c:pt idx="22012">
                  <c:v>0.16669999999999999</c:v>
                </c:pt>
                <c:pt idx="22013">
                  <c:v>0.16669999999999999</c:v>
                </c:pt>
                <c:pt idx="22014">
                  <c:v>0.16669999999999999</c:v>
                </c:pt>
                <c:pt idx="22015">
                  <c:v>0.16669999999999999</c:v>
                </c:pt>
                <c:pt idx="22016">
                  <c:v>0.16669999999999999</c:v>
                </c:pt>
                <c:pt idx="22017">
                  <c:v>0.16669999999999999</c:v>
                </c:pt>
                <c:pt idx="22018">
                  <c:v>0.16669999999999999</c:v>
                </c:pt>
                <c:pt idx="22019">
                  <c:v>0.16669999999999999</c:v>
                </c:pt>
                <c:pt idx="22020">
                  <c:v>0.16669999999999999</c:v>
                </c:pt>
                <c:pt idx="22021">
                  <c:v>0.16669999999999999</c:v>
                </c:pt>
                <c:pt idx="22022">
                  <c:v>0.16669999999999999</c:v>
                </c:pt>
                <c:pt idx="22023">
                  <c:v>8.2500000000000004E-2</c:v>
                </c:pt>
                <c:pt idx="22024">
                  <c:v>0.16669999999999999</c:v>
                </c:pt>
                <c:pt idx="22025">
                  <c:v>0.16669999999999999</c:v>
                </c:pt>
                <c:pt idx="22026">
                  <c:v>0.16669999999999999</c:v>
                </c:pt>
                <c:pt idx="22027">
                  <c:v>2.47E-2</c:v>
                </c:pt>
                <c:pt idx="22028">
                  <c:v>0.16669999999999999</c:v>
                </c:pt>
                <c:pt idx="22029">
                  <c:v>0.37530000000000002</c:v>
                </c:pt>
                <c:pt idx="22030">
                  <c:v>0.1454</c:v>
                </c:pt>
                <c:pt idx="22031">
                  <c:v>0.16669999999999999</c:v>
                </c:pt>
                <c:pt idx="22032">
                  <c:v>0.16669999999999999</c:v>
                </c:pt>
                <c:pt idx="22033">
                  <c:v>0.16669999999999999</c:v>
                </c:pt>
                <c:pt idx="22034">
                  <c:v>0.16669999999999999</c:v>
                </c:pt>
                <c:pt idx="22035">
                  <c:v>0.1082</c:v>
                </c:pt>
                <c:pt idx="22036">
                  <c:v>0.16669999999999999</c:v>
                </c:pt>
                <c:pt idx="22037">
                  <c:v>0.53400000000000003</c:v>
                </c:pt>
                <c:pt idx="22038">
                  <c:v>0.16669999999999999</c:v>
                </c:pt>
                <c:pt idx="22039">
                  <c:v>0.16669999999999999</c:v>
                </c:pt>
                <c:pt idx="22040">
                  <c:v>0.16669999999999999</c:v>
                </c:pt>
                <c:pt idx="22041">
                  <c:v>0.18870000000000001</c:v>
                </c:pt>
                <c:pt idx="22042">
                  <c:v>0.11550000000000001</c:v>
                </c:pt>
                <c:pt idx="22043">
                  <c:v>0.16669999999999999</c:v>
                </c:pt>
                <c:pt idx="22044">
                  <c:v>6.6000000000000003E-2</c:v>
                </c:pt>
                <c:pt idx="22045">
                  <c:v>8.3500000000000005E-2</c:v>
                </c:pt>
                <c:pt idx="22046">
                  <c:v>4.4299999999999999E-2</c:v>
                </c:pt>
                <c:pt idx="22047">
                  <c:v>0.23300000000000001</c:v>
                </c:pt>
                <c:pt idx="22048">
                  <c:v>0.16669999999999999</c:v>
                </c:pt>
                <c:pt idx="22049">
                  <c:v>7.3200000000000001E-2</c:v>
                </c:pt>
                <c:pt idx="22050">
                  <c:v>4.1200000000000001E-2</c:v>
                </c:pt>
                <c:pt idx="22051">
                  <c:v>0.16669999999999999</c:v>
                </c:pt>
                <c:pt idx="22052">
                  <c:v>0.16669999999999999</c:v>
                </c:pt>
                <c:pt idx="22053">
                  <c:v>0.1129</c:v>
                </c:pt>
                <c:pt idx="22054">
                  <c:v>0.1113</c:v>
                </c:pt>
                <c:pt idx="22055">
                  <c:v>0.1948</c:v>
                </c:pt>
                <c:pt idx="22056">
                  <c:v>0.18559999999999999</c:v>
                </c:pt>
                <c:pt idx="22057">
                  <c:v>0.16669999999999999</c:v>
                </c:pt>
                <c:pt idx="22058">
                  <c:v>0.1608</c:v>
                </c:pt>
                <c:pt idx="22059">
                  <c:v>0.16669999999999999</c:v>
                </c:pt>
                <c:pt idx="22060">
                  <c:v>0.16669999999999999</c:v>
                </c:pt>
                <c:pt idx="22061">
                  <c:v>0.16669999999999999</c:v>
                </c:pt>
                <c:pt idx="22062">
                  <c:v>0.1928</c:v>
                </c:pt>
                <c:pt idx="22063">
                  <c:v>0.2495</c:v>
                </c:pt>
                <c:pt idx="22064">
                  <c:v>0.16669999999999999</c:v>
                </c:pt>
                <c:pt idx="22065">
                  <c:v>4.9500000000000002E-2</c:v>
                </c:pt>
                <c:pt idx="22066">
                  <c:v>0.1474</c:v>
                </c:pt>
                <c:pt idx="22067">
                  <c:v>0.16669999999999999</c:v>
                </c:pt>
                <c:pt idx="22068">
                  <c:v>0.1237</c:v>
                </c:pt>
                <c:pt idx="22069">
                  <c:v>0.2155</c:v>
                </c:pt>
                <c:pt idx="22070">
                  <c:v>0.14430000000000001</c:v>
                </c:pt>
                <c:pt idx="22071">
                  <c:v>7.7299999999999994E-2</c:v>
                </c:pt>
                <c:pt idx="22072">
                  <c:v>1.6500000000000001E-2</c:v>
                </c:pt>
                <c:pt idx="22073">
                  <c:v>0.11409999999999999</c:v>
                </c:pt>
                <c:pt idx="22074">
                  <c:v>0.16669999999999999</c:v>
                </c:pt>
                <c:pt idx="22075">
                  <c:v>0.16669999999999999</c:v>
                </c:pt>
                <c:pt idx="22076">
                  <c:v>2.0999999999999999E-3</c:v>
                </c:pt>
                <c:pt idx="22077">
                  <c:v>6.1899999999999997E-2</c:v>
                </c:pt>
                <c:pt idx="22078">
                  <c:v>0.16669999999999999</c:v>
                </c:pt>
                <c:pt idx="22079">
                  <c:v>0.16669999999999999</c:v>
                </c:pt>
                <c:pt idx="22080">
                  <c:v>4.5900000000000003E-2</c:v>
                </c:pt>
                <c:pt idx="22081">
                  <c:v>0.16669999999999999</c:v>
                </c:pt>
                <c:pt idx="22082">
                  <c:v>8.2000000000000007E-3</c:v>
                </c:pt>
                <c:pt idx="22083">
                  <c:v>0.16669999999999999</c:v>
                </c:pt>
                <c:pt idx="22084">
                  <c:v>9.9000000000000005E-2</c:v>
                </c:pt>
                <c:pt idx="22085">
                  <c:v>5.67E-2</c:v>
                </c:pt>
                <c:pt idx="22086">
                  <c:v>7.3200000000000001E-2</c:v>
                </c:pt>
                <c:pt idx="22087">
                  <c:v>9.1800000000000007E-2</c:v>
                </c:pt>
                <c:pt idx="22088">
                  <c:v>0.16669999999999999</c:v>
                </c:pt>
                <c:pt idx="22089">
                  <c:v>2.8500000000000001E-2</c:v>
                </c:pt>
                <c:pt idx="22090">
                  <c:v>0.16669999999999999</c:v>
                </c:pt>
                <c:pt idx="22091">
                  <c:v>0.16669999999999999</c:v>
                </c:pt>
                <c:pt idx="22092">
                  <c:v>0.16669999999999999</c:v>
                </c:pt>
                <c:pt idx="22093">
                  <c:v>8.2000000000000007E-3</c:v>
                </c:pt>
                <c:pt idx="22094">
                  <c:v>0.16669999999999999</c:v>
                </c:pt>
                <c:pt idx="22095">
                  <c:v>6.1899999999999997E-2</c:v>
                </c:pt>
                <c:pt idx="22096">
                  <c:v>0.16669999999999999</c:v>
                </c:pt>
                <c:pt idx="22097">
                  <c:v>0.16669999999999999</c:v>
                </c:pt>
                <c:pt idx="22098">
                  <c:v>7.4200000000000002E-2</c:v>
                </c:pt>
                <c:pt idx="22099">
                  <c:v>8.2000000000000007E-3</c:v>
                </c:pt>
                <c:pt idx="22100">
                  <c:v>0.1052</c:v>
                </c:pt>
                <c:pt idx="22101">
                  <c:v>0.16669999999999999</c:v>
                </c:pt>
                <c:pt idx="22102">
                  <c:v>0.16669999999999999</c:v>
                </c:pt>
                <c:pt idx="22103">
                  <c:v>0.16669999999999999</c:v>
                </c:pt>
                <c:pt idx="22104">
                  <c:v>0.18559999999999999</c:v>
                </c:pt>
                <c:pt idx="22105">
                  <c:v>0.16669999999999999</c:v>
                </c:pt>
                <c:pt idx="22106">
                  <c:v>8.2000000000000007E-3</c:v>
                </c:pt>
                <c:pt idx="22107">
                  <c:v>8.2000000000000007E-3</c:v>
                </c:pt>
                <c:pt idx="22108">
                  <c:v>0.16669999999999999</c:v>
                </c:pt>
                <c:pt idx="22109">
                  <c:v>0.16669999999999999</c:v>
                </c:pt>
                <c:pt idx="22110">
                  <c:v>0.16669999999999999</c:v>
                </c:pt>
                <c:pt idx="22111">
                  <c:v>0.28970000000000001</c:v>
                </c:pt>
                <c:pt idx="22112">
                  <c:v>0.16669999999999999</c:v>
                </c:pt>
                <c:pt idx="22113">
                  <c:v>0.16669999999999999</c:v>
                </c:pt>
                <c:pt idx="22114">
                  <c:v>0.16669999999999999</c:v>
                </c:pt>
                <c:pt idx="22115">
                  <c:v>0.2722</c:v>
                </c:pt>
                <c:pt idx="22116">
                  <c:v>4.6399999999999997E-2</c:v>
                </c:pt>
                <c:pt idx="22117">
                  <c:v>0.16669999999999999</c:v>
                </c:pt>
                <c:pt idx="22118">
                  <c:v>5.67E-2</c:v>
                </c:pt>
                <c:pt idx="22119">
                  <c:v>0.16669999999999999</c:v>
                </c:pt>
                <c:pt idx="22120">
                  <c:v>0.16669999999999999</c:v>
                </c:pt>
                <c:pt idx="22121">
                  <c:v>0.16669999999999999</c:v>
                </c:pt>
                <c:pt idx="22122">
                  <c:v>0.16669999999999999</c:v>
                </c:pt>
                <c:pt idx="22123">
                  <c:v>5.1999999999999998E-3</c:v>
                </c:pt>
                <c:pt idx="22124">
                  <c:v>0.16669999999999999</c:v>
                </c:pt>
                <c:pt idx="22125">
                  <c:v>0.32269999999999999</c:v>
                </c:pt>
                <c:pt idx="22126">
                  <c:v>0.1021</c:v>
                </c:pt>
                <c:pt idx="22127">
                  <c:v>0.16669999999999999</c:v>
                </c:pt>
                <c:pt idx="22128">
                  <c:v>0.16669999999999999</c:v>
                </c:pt>
                <c:pt idx="22129">
                  <c:v>0.1845</c:v>
                </c:pt>
                <c:pt idx="22130">
                  <c:v>0.16669999999999999</c:v>
                </c:pt>
                <c:pt idx="22131">
                  <c:v>4.9500000000000002E-2</c:v>
                </c:pt>
                <c:pt idx="22132">
                  <c:v>4.1000000000000003E-3</c:v>
                </c:pt>
                <c:pt idx="22133">
                  <c:v>0.16669999999999999</c:v>
                </c:pt>
                <c:pt idx="22134">
                  <c:v>6.1899999999999997E-2</c:v>
                </c:pt>
                <c:pt idx="22135">
                  <c:v>0.16669999999999999</c:v>
                </c:pt>
                <c:pt idx="22136">
                  <c:v>8.2000000000000007E-3</c:v>
                </c:pt>
                <c:pt idx="22137">
                  <c:v>4.9500000000000002E-2</c:v>
                </c:pt>
                <c:pt idx="22138">
                  <c:v>0.16669999999999999</c:v>
                </c:pt>
                <c:pt idx="22139">
                  <c:v>7.1800000000000003E-2</c:v>
                </c:pt>
                <c:pt idx="22140">
                  <c:v>0.16669999999999999</c:v>
                </c:pt>
                <c:pt idx="22141">
                  <c:v>0.16669999999999999</c:v>
                </c:pt>
                <c:pt idx="22142">
                  <c:v>0.16669999999999999</c:v>
                </c:pt>
                <c:pt idx="22143">
                  <c:v>6.7000000000000004E-2</c:v>
                </c:pt>
                <c:pt idx="22144">
                  <c:v>0.16669999999999999</c:v>
                </c:pt>
                <c:pt idx="22145">
                  <c:v>0.13300000000000001</c:v>
                </c:pt>
                <c:pt idx="22146">
                  <c:v>0.33400000000000002</c:v>
                </c:pt>
                <c:pt idx="22147">
                  <c:v>0.16669999999999999</c:v>
                </c:pt>
                <c:pt idx="22148">
                  <c:v>0.16669999999999999</c:v>
                </c:pt>
                <c:pt idx="22149">
                  <c:v>0.16669999999999999</c:v>
                </c:pt>
                <c:pt idx="22150">
                  <c:v>0.16669999999999999</c:v>
                </c:pt>
                <c:pt idx="22151">
                  <c:v>3.9199999999999999E-2</c:v>
                </c:pt>
                <c:pt idx="22152">
                  <c:v>0.16669999999999999</c:v>
                </c:pt>
                <c:pt idx="22153">
                  <c:v>0.16669999999999999</c:v>
                </c:pt>
                <c:pt idx="22154">
                  <c:v>8.2500000000000004E-2</c:v>
                </c:pt>
                <c:pt idx="22155">
                  <c:v>0.1237</c:v>
                </c:pt>
                <c:pt idx="22156">
                  <c:v>6.1899999999999997E-2</c:v>
                </c:pt>
                <c:pt idx="22157">
                  <c:v>0.16669999999999999</c:v>
                </c:pt>
                <c:pt idx="22158">
                  <c:v>0.16669999999999999</c:v>
                </c:pt>
                <c:pt idx="22159">
                  <c:v>6.08E-2</c:v>
                </c:pt>
                <c:pt idx="22160">
                  <c:v>0.16669999999999999</c:v>
                </c:pt>
                <c:pt idx="22161">
                  <c:v>0.39069999999999999</c:v>
                </c:pt>
                <c:pt idx="22162">
                  <c:v>4.9799999999999997E-2</c:v>
                </c:pt>
                <c:pt idx="22163">
                  <c:v>0.16669999999999999</c:v>
                </c:pt>
                <c:pt idx="22164">
                  <c:v>0.1186</c:v>
                </c:pt>
                <c:pt idx="22165">
                  <c:v>5.7700000000000001E-2</c:v>
                </c:pt>
                <c:pt idx="22166">
                  <c:v>0.16669999999999999</c:v>
                </c:pt>
                <c:pt idx="22167">
                  <c:v>0.16669999999999999</c:v>
                </c:pt>
                <c:pt idx="22168">
                  <c:v>0.16669999999999999</c:v>
                </c:pt>
                <c:pt idx="22169">
                  <c:v>0.19789999999999999</c:v>
                </c:pt>
                <c:pt idx="22170">
                  <c:v>8.2500000000000004E-2</c:v>
                </c:pt>
                <c:pt idx="22171">
                  <c:v>0.21029999999999999</c:v>
                </c:pt>
                <c:pt idx="22172">
                  <c:v>0.16669999999999999</c:v>
                </c:pt>
                <c:pt idx="22173">
                  <c:v>0.16669999999999999</c:v>
                </c:pt>
                <c:pt idx="22174">
                  <c:v>0.23300000000000001</c:v>
                </c:pt>
                <c:pt idx="22175">
                  <c:v>0.16669999999999999</c:v>
                </c:pt>
                <c:pt idx="22176">
                  <c:v>0.16669999999999999</c:v>
                </c:pt>
                <c:pt idx="22177">
                  <c:v>0.16669999999999999</c:v>
                </c:pt>
                <c:pt idx="22178">
                  <c:v>7.22E-2</c:v>
                </c:pt>
                <c:pt idx="22179">
                  <c:v>7.4200000000000002E-2</c:v>
                </c:pt>
                <c:pt idx="22180">
                  <c:v>4.5400000000000003E-2</c:v>
                </c:pt>
                <c:pt idx="22181">
                  <c:v>6.9099999999999995E-2</c:v>
                </c:pt>
                <c:pt idx="22182">
                  <c:v>7.8399999999999997E-2</c:v>
                </c:pt>
                <c:pt idx="22183">
                  <c:v>0.16669999999999999</c:v>
                </c:pt>
                <c:pt idx="22184">
                  <c:v>2.47E-2</c:v>
                </c:pt>
                <c:pt idx="22185">
                  <c:v>0.16669999999999999</c:v>
                </c:pt>
                <c:pt idx="22186">
                  <c:v>0.16669999999999999</c:v>
                </c:pt>
                <c:pt idx="22187">
                  <c:v>0.35809999999999997</c:v>
                </c:pt>
                <c:pt idx="22188">
                  <c:v>0.1361</c:v>
                </c:pt>
                <c:pt idx="22189">
                  <c:v>0.16669999999999999</c:v>
                </c:pt>
                <c:pt idx="22190">
                  <c:v>0.16669999999999999</c:v>
                </c:pt>
                <c:pt idx="22191">
                  <c:v>0.1031</c:v>
                </c:pt>
                <c:pt idx="22192">
                  <c:v>0.16669999999999999</c:v>
                </c:pt>
                <c:pt idx="22193">
                  <c:v>8.2500000000000004E-2</c:v>
                </c:pt>
                <c:pt idx="22194">
                  <c:v>9.2999999999999992E-3</c:v>
                </c:pt>
                <c:pt idx="22195">
                  <c:v>0.16669999999999999</c:v>
                </c:pt>
                <c:pt idx="22196">
                  <c:v>0.16669999999999999</c:v>
                </c:pt>
                <c:pt idx="22197">
                  <c:v>1.24E-2</c:v>
                </c:pt>
                <c:pt idx="22198">
                  <c:v>0.16669999999999999</c:v>
                </c:pt>
                <c:pt idx="22199">
                  <c:v>0.1222</c:v>
                </c:pt>
                <c:pt idx="22200">
                  <c:v>1.24E-2</c:v>
                </c:pt>
                <c:pt idx="22201">
                  <c:v>0.16669999999999999</c:v>
                </c:pt>
                <c:pt idx="22202">
                  <c:v>0.16669999999999999</c:v>
                </c:pt>
                <c:pt idx="22203">
                  <c:v>0.16669999999999999</c:v>
                </c:pt>
                <c:pt idx="22204">
                  <c:v>0.16669999999999999</c:v>
                </c:pt>
                <c:pt idx="22205">
                  <c:v>3.4000000000000002E-2</c:v>
                </c:pt>
                <c:pt idx="22206">
                  <c:v>0.16669999999999999</c:v>
                </c:pt>
                <c:pt idx="22207">
                  <c:v>7.1099999999999997E-2</c:v>
                </c:pt>
                <c:pt idx="22208">
                  <c:v>6.1899999999999997E-2</c:v>
                </c:pt>
                <c:pt idx="22209">
                  <c:v>8.9700000000000002E-2</c:v>
                </c:pt>
                <c:pt idx="22210">
                  <c:v>0.15629999999999999</c:v>
                </c:pt>
                <c:pt idx="22211">
                  <c:v>6.8000000000000005E-2</c:v>
                </c:pt>
                <c:pt idx="22212">
                  <c:v>8.2500000000000004E-2</c:v>
                </c:pt>
                <c:pt idx="22213">
                  <c:v>0.13300000000000001</c:v>
                </c:pt>
                <c:pt idx="22214">
                  <c:v>0.16669999999999999</c:v>
                </c:pt>
                <c:pt idx="22215">
                  <c:v>0.35770000000000002</c:v>
                </c:pt>
                <c:pt idx="22216">
                  <c:v>0.16669999999999999</c:v>
                </c:pt>
                <c:pt idx="22217">
                  <c:v>7.22E-2</c:v>
                </c:pt>
                <c:pt idx="22218">
                  <c:v>0.1082</c:v>
                </c:pt>
                <c:pt idx="22219">
                  <c:v>0.16669999999999999</c:v>
                </c:pt>
                <c:pt idx="22220">
                  <c:v>0.16669999999999999</c:v>
                </c:pt>
                <c:pt idx="22221">
                  <c:v>0.16669999999999999</c:v>
                </c:pt>
                <c:pt idx="22222">
                  <c:v>8.5599999999999996E-2</c:v>
                </c:pt>
                <c:pt idx="22223">
                  <c:v>0.1361</c:v>
                </c:pt>
                <c:pt idx="22224">
                  <c:v>0.16669999999999999</c:v>
                </c:pt>
                <c:pt idx="22225">
                  <c:v>8.8700000000000001E-2</c:v>
                </c:pt>
                <c:pt idx="22226">
                  <c:v>0.14949999999999999</c:v>
                </c:pt>
                <c:pt idx="22227">
                  <c:v>0.16669999999999999</c:v>
                </c:pt>
                <c:pt idx="22228">
                  <c:v>0.16669999999999999</c:v>
                </c:pt>
                <c:pt idx="22229">
                  <c:v>0.1021</c:v>
                </c:pt>
                <c:pt idx="22230">
                  <c:v>0.16669999999999999</c:v>
                </c:pt>
                <c:pt idx="22231">
                  <c:v>8.9700000000000002E-2</c:v>
                </c:pt>
                <c:pt idx="22232">
                  <c:v>0.1031</c:v>
                </c:pt>
                <c:pt idx="22233">
                  <c:v>8.2500000000000004E-2</c:v>
                </c:pt>
                <c:pt idx="22234">
                  <c:v>0.25669999999999998</c:v>
                </c:pt>
                <c:pt idx="22235">
                  <c:v>0.16669999999999999</c:v>
                </c:pt>
                <c:pt idx="22236">
                  <c:v>0.16669999999999999</c:v>
                </c:pt>
                <c:pt idx="22237">
                  <c:v>0.23400000000000001</c:v>
                </c:pt>
                <c:pt idx="22238">
                  <c:v>0.16669999999999999</c:v>
                </c:pt>
                <c:pt idx="22239">
                  <c:v>0.16669999999999999</c:v>
                </c:pt>
                <c:pt idx="22240">
                  <c:v>0.16669999999999999</c:v>
                </c:pt>
                <c:pt idx="22241">
                  <c:v>0.16669999999999999</c:v>
                </c:pt>
                <c:pt idx="22242">
                  <c:v>1.8599999999999998E-2</c:v>
                </c:pt>
                <c:pt idx="22243">
                  <c:v>0.16669999999999999</c:v>
                </c:pt>
                <c:pt idx="22244">
                  <c:v>9.2799999999999994E-2</c:v>
                </c:pt>
                <c:pt idx="22245">
                  <c:v>0.16669999999999999</c:v>
                </c:pt>
                <c:pt idx="22246">
                  <c:v>4.9500000000000002E-2</c:v>
                </c:pt>
                <c:pt idx="22247">
                  <c:v>0.1134</c:v>
                </c:pt>
                <c:pt idx="22248">
                  <c:v>0.16669999999999999</c:v>
                </c:pt>
                <c:pt idx="22249">
                  <c:v>8.2000000000000007E-3</c:v>
                </c:pt>
                <c:pt idx="22250">
                  <c:v>0.18559999999999999</c:v>
                </c:pt>
                <c:pt idx="22251">
                  <c:v>0.16669999999999999</c:v>
                </c:pt>
                <c:pt idx="22252">
                  <c:v>7.1099999999999997E-2</c:v>
                </c:pt>
                <c:pt idx="22253">
                  <c:v>2.2700000000000001E-2</c:v>
                </c:pt>
                <c:pt idx="22254">
                  <c:v>0.1216</c:v>
                </c:pt>
                <c:pt idx="22255">
                  <c:v>1.8599999999999998E-2</c:v>
                </c:pt>
                <c:pt idx="22256">
                  <c:v>6.2899999999999998E-2</c:v>
                </c:pt>
                <c:pt idx="22257">
                  <c:v>0.35149999999999998</c:v>
                </c:pt>
                <c:pt idx="22258">
                  <c:v>0.2515</c:v>
                </c:pt>
                <c:pt idx="22259">
                  <c:v>0.34570000000000001</c:v>
                </c:pt>
                <c:pt idx="22260">
                  <c:v>0.18559999999999999</c:v>
                </c:pt>
                <c:pt idx="22261">
                  <c:v>6.2899999999999998E-2</c:v>
                </c:pt>
                <c:pt idx="22262">
                  <c:v>0.16669999999999999</c:v>
                </c:pt>
                <c:pt idx="22263">
                  <c:v>7.22E-2</c:v>
                </c:pt>
                <c:pt idx="22264">
                  <c:v>0.16669999999999999</c:v>
                </c:pt>
                <c:pt idx="22265">
                  <c:v>0.16669999999999999</c:v>
                </c:pt>
                <c:pt idx="22266">
                  <c:v>0.16669999999999999</c:v>
                </c:pt>
                <c:pt idx="22267">
                  <c:v>7.7299999999999994E-2</c:v>
                </c:pt>
                <c:pt idx="22268">
                  <c:v>0.40210000000000001</c:v>
                </c:pt>
                <c:pt idx="22269">
                  <c:v>0.16669999999999999</c:v>
                </c:pt>
                <c:pt idx="22270">
                  <c:v>0.1113</c:v>
                </c:pt>
                <c:pt idx="22271">
                  <c:v>8.0399999999999999E-2</c:v>
                </c:pt>
                <c:pt idx="22272">
                  <c:v>0.1237</c:v>
                </c:pt>
                <c:pt idx="22273">
                  <c:v>0.16669999999999999</c:v>
                </c:pt>
                <c:pt idx="22274">
                  <c:v>0.16669999999999999</c:v>
                </c:pt>
                <c:pt idx="22275">
                  <c:v>9.2799999999999994E-2</c:v>
                </c:pt>
                <c:pt idx="22276">
                  <c:v>0.16669999999999999</c:v>
                </c:pt>
                <c:pt idx="22277">
                  <c:v>0.16669999999999999</c:v>
                </c:pt>
                <c:pt idx="22278">
                  <c:v>0.16669999999999999</c:v>
                </c:pt>
                <c:pt idx="22279">
                  <c:v>0.16669999999999999</c:v>
                </c:pt>
                <c:pt idx="22280">
                  <c:v>0.16669999999999999</c:v>
                </c:pt>
                <c:pt idx="22281">
                  <c:v>0.13300000000000001</c:v>
                </c:pt>
                <c:pt idx="22282">
                  <c:v>3.5099999999999999E-2</c:v>
                </c:pt>
                <c:pt idx="22283">
                  <c:v>0.16669999999999999</c:v>
                </c:pt>
                <c:pt idx="22284">
                  <c:v>0.16669999999999999</c:v>
                </c:pt>
                <c:pt idx="22285">
                  <c:v>6.1899999999999997E-2</c:v>
                </c:pt>
                <c:pt idx="22286">
                  <c:v>0.40210000000000001</c:v>
                </c:pt>
                <c:pt idx="22287">
                  <c:v>0.1474</c:v>
                </c:pt>
                <c:pt idx="22288">
                  <c:v>0.1361</c:v>
                </c:pt>
                <c:pt idx="22289">
                  <c:v>8.2500000000000004E-2</c:v>
                </c:pt>
                <c:pt idx="22290">
                  <c:v>2.7799999999999998E-2</c:v>
                </c:pt>
                <c:pt idx="22291">
                  <c:v>1.0800000000000001E-2</c:v>
                </c:pt>
                <c:pt idx="22292">
                  <c:v>0.16669999999999999</c:v>
                </c:pt>
                <c:pt idx="22293">
                  <c:v>0.16669999999999999</c:v>
                </c:pt>
                <c:pt idx="22294">
                  <c:v>5.91E-2</c:v>
                </c:pt>
                <c:pt idx="22295">
                  <c:v>0.16669999999999999</c:v>
                </c:pt>
                <c:pt idx="22296">
                  <c:v>0.1134</c:v>
                </c:pt>
                <c:pt idx="22297">
                  <c:v>0.16669999999999999</c:v>
                </c:pt>
                <c:pt idx="22298">
                  <c:v>0.15640000000000001</c:v>
                </c:pt>
                <c:pt idx="22299">
                  <c:v>0.1206</c:v>
                </c:pt>
                <c:pt idx="22300">
                  <c:v>0.16669999999999999</c:v>
                </c:pt>
                <c:pt idx="22301">
                  <c:v>0.16669999999999999</c:v>
                </c:pt>
                <c:pt idx="22302">
                  <c:v>0.2041</c:v>
                </c:pt>
                <c:pt idx="22303">
                  <c:v>2.2700000000000001E-2</c:v>
                </c:pt>
                <c:pt idx="22304">
                  <c:v>0.1103</c:v>
                </c:pt>
                <c:pt idx="22305">
                  <c:v>0.16669999999999999</c:v>
                </c:pt>
                <c:pt idx="22306">
                  <c:v>0.16669999999999999</c:v>
                </c:pt>
                <c:pt idx="22307">
                  <c:v>0.16669999999999999</c:v>
                </c:pt>
                <c:pt idx="22308">
                  <c:v>0.16669999999999999</c:v>
                </c:pt>
                <c:pt idx="22309">
                  <c:v>0.1515</c:v>
                </c:pt>
                <c:pt idx="22310">
                  <c:v>6.2899999999999998E-2</c:v>
                </c:pt>
                <c:pt idx="22311">
                  <c:v>1.8599999999999998E-2</c:v>
                </c:pt>
                <c:pt idx="22312">
                  <c:v>0.16669999999999999</c:v>
                </c:pt>
                <c:pt idx="22313">
                  <c:v>0.16669999999999999</c:v>
                </c:pt>
                <c:pt idx="22314">
                  <c:v>0.16669999999999999</c:v>
                </c:pt>
                <c:pt idx="22315">
                  <c:v>0.16669999999999999</c:v>
                </c:pt>
                <c:pt idx="22316">
                  <c:v>7.3200000000000001E-2</c:v>
                </c:pt>
                <c:pt idx="22317">
                  <c:v>0.1237</c:v>
                </c:pt>
                <c:pt idx="22318">
                  <c:v>0.16669999999999999</c:v>
                </c:pt>
                <c:pt idx="22319">
                  <c:v>0.16669999999999999</c:v>
                </c:pt>
                <c:pt idx="22320">
                  <c:v>6.1899999999999997E-2</c:v>
                </c:pt>
                <c:pt idx="22321">
                  <c:v>0.1201</c:v>
                </c:pt>
                <c:pt idx="22322">
                  <c:v>0.16669999999999999</c:v>
                </c:pt>
                <c:pt idx="22323">
                  <c:v>8.2500000000000004E-2</c:v>
                </c:pt>
                <c:pt idx="22324">
                  <c:v>0.16669999999999999</c:v>
                </c:pt>
                <c:pt idx="22325">
                  <c:v>0.2969</c:v>
                </c:pt>
                <c:pt idx="22326">
                  <c:v>0.16669999999999999</c:v>
                </c:pt>
                <c:pt idx="22327">
                  <c:v>0.16669999999999999</c:v>
                </c:pt>
                <c:pt idx="22328">
                  <c:v>0.16669999999999999</c:v>
                </c:pt>
                <c:pt idx="22329">
                  <c:v>0.16669999999999999</c:v>
                </c:pt>
                <c:pt idx="22330">
                  <c:v>0.16669999999999999</c:v>
                </c:pt>
                <c:pt idx="22331">
                  <c:v>0.16669999999999999</c:v>
                </c:pt>
                <c:pt idx="22332">
                  <c:v>0.11650000000000001</c:v>
                </c:pt>
                <c:pt idx="22333">
                  <c:v>0.16669999999999999</c:v>
                </c:pt>
                <c:pt idx="22334">
                  <c:v>0.1237</c:v>
                </c:pt>
                <c:pt idx="22335">
                  <c:v>0.16669999999999999</c:v>
                </c:pt>
                <c:pt idx="22336">
                  <c:v>0.16669999999999999</c:v>
                </c:pt>
                <c:pt idx="22337">
                  <c:v>0.16669999999999999</c:v>
                </c:pt>
                <c:pt idx="22338">
                  <c:v>0.1113</c:v>
                </c:pt>
                <c:pt idx="22339">
                  <c:v>2.0999999999999999E-3</c:v>
                </c:pt>
                <c:pt idx="22340">
                  <c:v>0.1242</c:v>
                </c:pt>
                <c:pt idx="22341">
                  <c:v>0.16669999999999999</c:v>
                </c:pt>
                <c:pt idx="22342">
                  <c:v>0.16669999999999999</c:v>
                </c:pt>
                <c:pt idx="22343">
                  <c:v>4.1200000000000001E-2</c:v>
                </c:pt>
                <c:pt idx="22344">
                  <c:v>0.16669999999999999</c:v>
                </c:pt>
                <c:pt idx="22345">
                  <c:v>0.22320000000000001</c:v>
                </c:pt>
                <c:pt idx="22346">
                  <c:v>6.1999999999999998E-3</c:v>
                </c:pt>
                <c:pt idx="22347">
                  <c:v>7.22E-2</c:v>
                </c:pt>
                <c:pt idx="22348">
                  <c:v>0.1598</c:v>
                </c:pt>
                <c:pt idx="22349">
                  <c:v>0.16669999999999999</c:v>
                </c:pt>
                <c:pt idx="22350">
                  <c:v>8.2000000000000007E-3</c:v>
                </c:pt>
                <c:pt idx="22351">
                  <c:v>0.16669999999999999</c:v>
                </c:pt>
                <c:pt idx="22352">
                  <c:v>0.16669999999999999</c:v>
                </c:pt>
                <c:pt idx="22353">
                  <c:v>0.16669999999999999</c:v>
                </c:pt>
                <c:pt idx="22354">
                  <c:v>0.16669999999999999</c:v>
                </c:pt>
                <c:pt idx="22355">
                  <c:v>1.24E-2</c:v>
                </c:pt>
                <c:pt idx="22356">
                  <c:v>0.16669999999999999</c:v>
                </c:pt>
                <c:pt idx="22357">
                  <c:v>3.8100000000000002E-2</c:v>
                </c:pt>
                <c:pt idx="22358">
                  <c:v>0.16669999999999999</c:v>
                </c:pt>
                <c:pt idx="22359">
                  <c:v>0.16669999999999999</c:v>
                </c:pt>
                <c:pt idx="22360">
                  <c:v>0.18140000000000001</c:v>
                </c:pt>
                <c:pt idx="22361">
                  <c:v>0.16189999999999999</c:v>
                </c:pt>
                <c:pt idx="22362">
                  <c:v>0.16669999999999999</c:v>
                </c:pt>
                <c:pt idx="22363">
                  <c:v>7.3200000000000001E-2</c:v>
                </c:pt>
                <c:pt idx="22364">
                  <c:v>0.16669999999999999</c:v>
                </c:pt>
                <c:pt idx="22365">
                  <c:v>0.16669999999999999</c:v>
                </c:pt>
                <c:pt idx="22366">
                  <c:v>0.16669999999999999</c:v>
                </c:pt>
                <c:pt idx="22367">
                  <c:v>0.1258</c:v>
                </c:pt>
                <c:pt idx="22368">
                  <c:v>0.16669999999999999</c:v>
                </c:pt>
                <c:pt idx="22369">
                  <c:v>0.16669999999999999</c:v>
                </c:pt>
                <c:pt idx="22370">
                  <c:v>0.2402</c:v>
                </c:pt>
                <c:pt idx="22371">
                  <c:v>0.16669999999999999</c:v>
                </c:pt>
                <c:pt idx="22372">
                  <c:v>0.16669999999999999</c:v>
                </c:pt>
                <c:pt idx="22373">
                  <c:v>0.16669999999999999</c:v>
                </c:pt>
                <c:pt idx="22374">
                  <c:v>0.1237</c:v>
                </c:pt>
                <c:pt idx="22375">
                  <c:v>0.1454</c:v>
                </c:pt>
                <c:pt idx="22376">
                  <c:v>0.16669999999999999</c:v>
                </c:pt>
                <c:pt idx="22377">
                  <c:v>5.7700000000000001E-2</c:v>
                </c:pt>
                <c:pt idx="22378">
                  <c:v>8.0399999999999999E-2</c:v>
                </c:pt>
                <c:pt idx="22379">
                  <c:v>2.2700000000000001E-2</c:v>
                </c:pt>
                <c:pt idx="22380">
                  <c:v>0.16669999999999999</c:v>
                </c:pt>
                <c:pt idx="22381">
                  <c:v>5.7700000000000001E-2</c:v>
                </c:pt>
                <c:pt idx="22382">
                  <c:v>0.1237</c:v>
                </c:pt>
                <c:pt idx="22383">
                  <c:v>0.16669999999999999</c:v>
                </c:pt>
                <c:pt idx="22384">
                  <c:v>0.1227</c:v>
                </c:pt>
                <c:pt idx="22385">
                  <c:v>0.16669999999999999</c:v>
                </c:pt>
                <c:pt idx="22386">
                  <c:v>5.67E-2</c:v>
                </c:pt>
                <c:pt idx="22387">
                  <c:v>0.1845</c:v>
                </c:pt>
                <c:pt idx="22388">
                  <c:v>0.10150000000000001</c:v>
                </c:pt>
                <c:pt idx="22389">
                  <c:v>2.58E-2</c:v>
                </c:pt>
                <c:pt idx="22390">
                  <c:v>0.16669999999999999</c:v>
                </c:pt>
                <c:pt idx="22391">
                  <c:v>0.16669999999999999</c:v>
                </c:pt>
                <c:pt idx="22392">
                  <c:v>0.1265</c:v>
                </c:pt>
                <c:pt idx="22393">
                  <c:v>0</c:v>
                </c:pt>
                <c:pt idx="22394">
                  <c:v>0.16669999999999999</c:v>
                </c:pt>
                <c:pt idx="22395">
                  <c:v>0.1227</c:v>
                </c:pt>
                <c:pt idx="22396">
                  <c:v>0.16669999999999999</c:v>
                </c:pt>
                <c:pt idx="22397">
                  <c:v>9.2299999999999993E-2</c:v>
                </c:pt>
                <c:pt idx="22398">
                  <c:v>3.09E-2</c:v>
                </c:pt>
                <c:pt idx="22399">
                  <c:v>0.2175</c:v>
                </c:pt>
                <c:pt idx="22400">
                  <c:v>0.16669999999999999</c:v>
                </c:pt>
                <c:pt idx="22401">
                  <c:v>0.16669999999999999</c:v>
                </c:pt>
                <c:pt idx="22402">
                  <c:v>0.1113</c:v>
                </c:pt>
                <c:pt idx="22403">
                  <c:v>0.16669999999999999</c:v>
                </c:pt>
                <c:pt idx="22404">
                  <c:v>0.16669999999999999</c:v>
                </c:pt>
                <c:pt idx="22405">
                  <c:v>0.16669999999999999</c:v>
                </c:pt>
                <c:pt idx="22406">
                  <c:v>5.67E-2</c:v>
                </c:pt>
                <c:pt idx="22407">
                  <c:v>6.1899999999999997E-2</c:v>
                </c:pt>
                <c:pt idx="22408">
                  <c:v>0.16669999999999999</c:v>
                </c:pt>
                <c:pt idx="22409">
                  <c:v>9.74E-2</c:v>
                </c:pt>
                <c:pt idx="22410">
                  <c:v>6.7000000000000004E-2</c:v>
                </c:pt>
                <c:pt idx="22411">
                  <c:v>0.16669999999999999</c:v>
                </c:pt>
                <c:pt idx="22412">
                  <c:v>0.16389999999999999</c:v>
                </c:pt>
                <c:pt idx="22413">
                  <c:v>0.16669999999999999</c:v>
                </c:pt>
                <c:pt idx="22414">
                  <c:v>0</c:v>
                </c:pt>
                <c:pt idx="22415">
                  <c:v>0.16669999999999999</c:v>
                </c:pt>
                <c:pt idx="22416">
                  <c:v>0.14430000000000001</c:v>
                </c:pt>
                <c:pt idx="22417">
                  <c:v>0.16669999999999999</c:v>
                </c:pt>
                <c:pt idx="22418">
                  <c:v>0.16669999999999999</c:v>
                </c:pt>
                <c:pt idx="22419">
                  <c:v>5.8799999999999998E-2</c:v>
                </c:pt>
                <c:pt idx="22420">
                  <c:v>9.2799999999999994E-2</c:v>
                </c:pt>
                <c:pt idx="22421">
                  <c:v>7.4200000000000002E-2</c:v>
                </c:pt>
                <c:pt idx="22422">
                  <c:v>0.16669999999999999</c:v>
                </c:pt>
                <c:pt idx="22423">
                  <c:v>0.16669999999999999</c:v>
                </c:pt>
                <c:pt idx="22424">
                  <c:v>7.22E-2</c:v>
                </c:pt>
                <c:pt idx="22425">
                  <c:v>0.16669999999999999</c:v>
                </c:pt>
                <c:pt idx="22426">
                  <c:v>0.16669999999999999</c:v>
                </c:pt>
                <c:pt idx="22427">
                  <c:v>7.22E-2</c:v>
                </c:pt>
                <c:pt idx="22428">
                  <c:v>0.1845</c:v>
                </c:pt>
                <c:pt idx="22429">
                  <c:v>0.16669999999999999</c:v>
                </c:pt>
                <c:pt idx="22430">
                  <c:v>0.16669999999999999</c:v>
                </c:pt>
                <c:pt idx="22431">
                  <c:v>0.16669999999999999</c:v>
                </c:pt>
                <c:pt idx="22432">
                  <c:v>0.16669999999999999</c:v>
                </c:pt>
                <c:pt idx="22433">
                  <c:v>6.1899999999999997E-2</c:v>
                </c:pt>
                <c:pt idx="22434">
                  <c:v>3.4000000000000002E-2</c:v>
                </c:pt>
                <c:pt idx="22435">
                  <c:v>0.13400000000000001</c:v>
                </c:pt>
                <c:pt idx="22436">
                  <c:v>0.16669999999999999</c:v>
                </c:pt>
                <c:pt idx="22437">
                  <c:v>0.16669999999999999</c:v>
                </c:pt>
                <c:pt idx="22438">
                  <c:v>0.37219999999999998</c:v>
                </c:pt>
                <c:pt idx="22439">
                  <c:v>0.16669999999999999</c:v>
                </c:pt>
                <c:pt idx="22440">
                  <c:v>0.16669999999999999</c:v>
                </c:pt>
                <c:pt idx="22441">
                  <c:v>0.16669999999999999</c:v>
                </c:pt>
                <c:pt idx="22442">
                  <c:v>0.1103</c:v>
                </c:pt>
                <c:pt idx="22443">
                  <c:v>8.7099999999999997E-2</c:v>
                </c:pt>
                <c:pt idx="22444">
                  <c:v>0</c:v>
                </c:pt>
                <c:pt idx="22445">
                  <c:v>0.16669999999999999</c:v>
                </c:pt>
                <c:pt idx="22446">
                  <c:v>6.1899999999999997E-2</c:v>
                </c:pt>
                <c:pt idx="22447">
                  <c:v>0.44429999999999997</c:v>
                </c:pt>
                <c:pt idx="22448">
                  <c:v>0.16669999999999999</c:v>
                </c:pt>
                <c:pt idx="22449">
                  <c:v>0.16669999999999999</c:v>
                </c:pt>
                <c:pt idx="22450">
                  <c:v>0.34229999999999999</c:v>
                </c:pt>
                <c:pt idx="22451">
                  <c:v>0.16669999999999999</c:v>
                </c:pt>
                <c:pt idx="22452">
                  <c:v>0.1789</c:v>
                </c:pt>
                <c:pt idx="22453">
                  <c:v>0.22470000000000001</c:v>
                </c:pt>
                <c:pt idx="22454">
                  <c:v>0.16669999999999999</c:v>
                </c:pt>
                <c:pt idx="22455">
                  <c:v>0.40410000000000001</c:v>
                </c:pt>
                <c:pt idx="22456">
                  <c:v>0.16669999999999999</c:v>
                </c:pt>
                <c:pt idx="22457">
                  <c:v>0.16669999999999999</c:v>
                </c:pt>
                <c:pt idx="22458">
                  <c:v>0.16669999999999999</c:v>
                </c:pt>
                <c:pt idx="22459">
                  <c:v>5.2600000000000001E-2</c:v>
                </c:pt>
                <c:pt idx="22460">
                  <c:v>4.02E-2</c:v>
                </c:pt>
                <c:pt idx="22461">
                  <c:v>2.63E-2</c:v>
                </c:pt>
                <c:pt idx="22462">
                  <c:v>0.10100000000000001</c:v>
                </c:pt>
                <c:pt idx="22463">
                  <c:v>0.1268</c:v>
                </c:pt>
                <c:pt idx="22464">
                  <c:v>0.16669999999999999</c:v>
                </c:pt>
                <c:pt idx="22465">
                  <c:v>0.16669999999999999</c:v>
                </c:pt>
                <c:pt idx="22466">
                  <c:v>8.2500000000000004E-2</c:v>
                </c:pt>
                <c:pt idx="22467">
                  <c:v>0.16669999999999999</c:v>
                </c:pt>
                <c:pt idx="22468">
                  <c:v>9.2799999999999994E-2</c:v>
                </c:pt>
                <c:pt idx="22469">
                  <c:v>0.16669999999999999</c:v>
                </c:pt>
                <c:pt idx="22470">
                  <c:v>7.3200000000000001E-2</c:v>
                </c:pt>
                <c:pt idx="22471">
                  <c:v>0.16669999999999999</c:v>
                </c:pt>
                <c:pt idx="22472">
                  <c:v>0.16669999999999999</c:v>
                </c:pt>
                <c:pt idx="22473">
                  <c:v>0.14849999999999999</c:v>
                </c:pt>
                <c:pt idx="22474">
                  <c:v>0.22989999999999999</c:v>
                </c:pt>
                <c:pt idx="22475">
                  <c:v>4.1200000000000001E-2</c:v>
                </c:pt>
                <c:pt idx="22476">
                  <c:v>0.16669999999999999</c:v>
                </c:pt>
                <c:pt idx="22477">
                  <c:v>0.16669999999999999</c:v>
                </c:pt>
                <c:pt idx="22478">
                  <c:v>6.1899999999999997E-2</c:v>
                </c:pt>
                <c:pt idx="22479">
                  <c:v>5.3400000000000003E-2</c:v>
                </c:pt>
                <c:pt idx="22480">
                  <c:v>7.4200000000000002E-2</c:v>
                </c:pt>
                <c:pt idx="22481">
                  <c:v>5.7700000000000001E-2</c:v>
                </c:pt>
                <c:pt idx="22482">
                  <c:v>0.16669999999999999</c:v>
                </c:pt>
                <c:pt idx="22483">
                  <c:v>1.6500000000000001E-2</c:v>
                </c:pt>
                <c:pt idx="22484">
                  <c:v>0.22159999999999999</c:v>
                </c:pt>
                <c:pt idx="22485">
                  <c:v>0.16669999999999999</c:v>
                </c:pt>
                <c:pt idx="22486">
                  <c:v>0.45150000000000001</c:v>
                </c:pt>
                <c:pt idx="22487">
                  <c:v>0.16669999999999999</c:v>
                </c:pt>
                <c:pt idx="22488">
                  <c:v>0.16669999999999999</c:v>
                </c:pt>
                <c:pt idx="22489">
                  <c:v>1.24E-2</c:v>
                </c:pt>
                <c:pt idx="22490">
                  <c:v>0.16669999999999999</c:v>
                </c:pt>
                <c:pt idx="22491">
                  <c:v>0.11</c:v>
                </c:pt>
                <c:pt idx="22492">
                  <c:v>0.16669999999999999</c:v>
                </c:pt>
                <c:pt idx="22493">
                  <c:v>0.16669999999999999</c:v>
                </c:pt>
                <c:pt idx="22494">
                  <c:v>0.16669999999999999</c:v>
                </c:pt>
                <c:pt idx="22495">
                  <c:v>0.16669999999999999</c:v>
                </c:pt>
                <c:pt idx="22496">
                  <c:v>0.16669999999999999</c:v>
                </c:pt>
                <c:pt idx="22497">
                  <c:v>0.16669999999999999</c:v>
                </c:pt>
                <c:pt idx="22498">
                  <c:v>0.1031</c:v>
                </c:pt>
                <c:pt idx="22499">
                  <c:v>0.12909999999999999</c:v>
                </c:pt>
                <c:pt idx="22500">
                  <c:v>0.16669999999999999</c:v>
                </c:pt>
                <c:pt idx="22501">
                  <c:v>0.16669999999999999</c:v>
                </c:pt>
                <c:pt idx="22502">
                  <c:v>0.16669999999999999</c:v>
                </c:pt>
                <c:pt idx="22503">
                  <c:v>8.9700000000000002E-2</c:v>
                </c:pt>
                <c:pt idx="22504">
                  <c:v>0.61960000000000004</c:v>
                </c:pt>
                <c:pt idx="22505">
                  <c:v>0.16669999999999999</c:v>
                </c:pt>
                <c:pt idx="22506">
                  <c:v>0.1474</c:v>
                </c:pt>
                <c:pt idx="22507">
                  <c:v>0.16669999999999999</c:v>
                </c:pt>
                <c:pt idx="22508">
                  <c:v>9.2799999999999994E-2</c:v>
                </c:pt>
                <c:pt idx="22509">
                  <c:v>6.3899999999999998E-2</c:v>
                </c:pt>
                <c:pt idx="22510">
                  <c:v>7.22E-2</c:v>
                </c:pt>
                <c:pt idx="22511">
                  <c:v>0.16669999999999999</c:v>
                </c:pt>
                <c:pt idx="22512">
                  <c:v>0.16669999999999999</c:v>
                </c:pt>
                <c:pt idx="22513">
                  <c:v>7.3200000000000001E-2</c:v>
                </c:pt>
                <c:pt idx="22514">
                  <c:v>0.16669999999999999</c:v>
                </c:pt>
                <c:pt idx="22515">
                  <c:v>7.8399999999999997E-2</c:v>
                </c:pt>
                <c:pt idx="22516">
                  <c:v>0.1021</c:v>
                </c:pt>
                <c:pt idx="22517">
                  <c:v>0.16669999999999999</c:v>
                </c:pt>
                <c:pt idx="22518">
                  <c:v>6.1899999999999997E-2</c:v>
                </c:pt>
                <c:pt idx="22519">
                  <c:v>0.66600000000000004</c:v>
                </c:pt>
                <c:pt idx="22520">
                  <c:v>0.16669999999999999</c:v>
                </c:pt>
                <c:pt idx="22521">
                  <c:v>5.2600000000000001E-2</c:v>
                </c:pt>
                <c:pt idx="22522">
                  <c:v>0.36699999999999999</c:v>
                </c:pt>
                <c:pt idx="22523">
                  <c:v>0.13300000000000001</c:v>
                </c:pt>
                <c:pt idx="22524">
                  <c:v>0.16669999999999999</c:v>
                </c:pt>
                <c:pt idx="22525">
                  <c:v>9.0700000000000003E-2</c:v>
                </c:pt>
                <c:pt idx="22526">
                  <c:v>0.16669999999999999</c:v>
                </c:pt>
                <c:pt idx="22527">
                  <c:v>0.16669999999999999</c:v>
                </c:pt>
                <c:pt idx="22528">
                  <c:v>0.16600000000000001</c:v>
                </c:pt>
                <c:pt idx="22529">
                  <c:v>9.3799999999999994E-2</c:v>
                </c:pt>
                <c:pt idx="22530">
                  <c:v>8.2000000000000007E-3</c:v>
                </c:pt>
                <c:pt idx="22531">
                  <c:v>0.16669999999999999</c:v>
                </c:pt>
                <c:pt idx="22532">
                  <c:v>0.16669999999999999</c:v>
                </c:pt>
                <c:pt idx="22533">
                  <c:v>0.16669999999999999</c:v>
                </c:pt>
                <c:pt idx="22534">
                  <c:v>3.61E-2</c:v>
                </c:pt>
                <c:pt idx="22535">
                  <c:v>0.16669999999999999</c:v>
                </c:pt>
                <c:pt idx="22536">
                  <c:v>0.16669999999999999</c:v>
                </c:pt>
                <c:pt idx="22537">
                  <c:v>0.16669999999999999</c:v>
                </c:pt>
                <c:pt idx="22538">
                  <c:v>8.2000000000000007E-3</c:v>
                </c:pt>
                <c:pt idx="22539">
                  <c:v>0.1227</c:v>
                </c:pt>
                <c:pt idx="22540">
                  <c:v>3.3000000000000002E-2</c:v>
                </c:pt>
                <c:pt idx="22541">
                  <c:v>0.1268</c:v>
                </c:pt>
                <c:pt idx="22542">
                  <c:v>8.2000000000000007E-3</c:v>
                </c:pt>
                <c:pt idx="22543">
                  <c:v>0.16669999999999999</c:v>
                </c:pt>
                <c:pt idx="22544">
                  <c:v>0.16669999999999999</c:v>
                </c:pt>
                <c:pt idx="22545">
                  <c:v>0.16669999999999999</c:v>
                </c:pt>
                <c:pt idx="22546">
                  <c:v>0.16669999999999999</c:v>
                </c:pt>
                <c:pt idx="22547">
                  <c:v>1.24E-2</c:v>
                </c:pt>
                <c:pt idx="22548">
                  <c:v>6.6000000000000003E-2</c:v>
                </c:pt>
                <c:pt idx="22549">
                  <c:v>4.9500000000000002E-2</c:v>
                </c:pt>
                <c:pt idx="22550">
                  <c:v>0.16669999999999999</c:v>
                </c:pt>
                <c:pt idx="22551">
                  <c:v>2.47E-2</c:v>
                </c:pt>
                <c:pt idx="22552">
                  <c:v>0.16669999999999999</c:v>
                </c:pt>
                <c:pt idx="22553">
                  <c:v>0.16669999999999999</c:v>
                </c:pt>
                <c:pt idx="22554">
                  <c:v>6.8000000000000005E-2</c:v>
                </c:pt>
                <c:pt idx="22555">
                  <c:v>0.2485</c:v>
                </c:pt>
                <c:pt idx="22556">
                  <c:v>0.16669999999999999</c:v>
                </c:pt>
                <c:pt idx="22557">
                  <c:v>7.8399999999999997E-2</c:v>
                </c:pt>
                <c:pt idx="22558">
                  <c:v>0.16669999999999999</c:v>
                </c:pt>
                <c:pt idx="22559">
                  <c:v>0.16669999999999999</c:v>
                </c:pt>
                <c:pt idx="22560">
                  <c:v>0.16669999999999999</c:v>
                </c:pt>
                <c:pt idx="22561">
                  <c:v>7.4200000000000002E-2</c:v>
                </c:pt>
                <c:pt idx="22562">
                  <c:v>0.16669999999999999</c:v>
                </c:pt>
                <c:pt idx="22563">
                  <c:v>0.16669999999999999</c:v>
                </c:pt>
                <c:pt idx="22564">
                  <c:v>0.16669999999999999</c:v>
                </c:pt>
                <c:pt idx="22565">
                  <c:v>0.16669999999999999</c:v>
                </c:pt>
                <c:pt idx="22566">
                  <c:v>0.15570000000000001</c:v>
                </c:pt>
                <c:pt idx="22567">
                  <c:v>0.28039999999999998</c:v>
                </c:pt>
                <c:pt idx="22568">
                  <c:v>0.16669999999999999</c:v>
                </c:pt>
                <c:pt idx="22569">
                  <c:v>8.6900000000000005E-2</c:v>
                </c:pt>
                <c:pt idx="22570">
                  <c:v>4.1200000000000001E-2</c:v>
                </c:pt>
                <c:pt idx="22571">
                  <c:v>0.16669999999999999</c:v>
                </c:pt>
                <c:pt idx="22572">
                  <c:v>0.1825</c:v>
                </c:pt>
                <c:pt idx="22573">
                  <c:v>9.1800000000000007E-2</c:v>
                </c:pt>
                <c:pt idx="22574">
                  <c:v>0.12989999999999999</c:v>
                </c:pt>
                <c:pt idx="22575">
                  <c:v>5.8799999999999998E-2</c:v>
                </c:pt>
                <c:pt idx="22576">
                  <c:v>6.1899999999999997E-2</c:v>
                </c:pt>
                <c:pt idx="22577">
                  <c:v>0.16669999999999999</c:v>
                </c:pt>
                <c:pt idx="22578">
                  <c:v>0.16669999999999999</c:v>
                </c:pt>
                <c:pt idx="22579">
                  <c:v>0.16669999999999999</c:v>
                </c:pt>
                <c:pt idx="22580">
                  <c:v>6.8000000000000005E-2</c:v>
                </c:pt>
                <c:pt idx="22581">
                  <c:v>0.1227</c:v>
                </c:pt>
                <c:pt idx="22582">
                  <c:v>0.2392</c:v>
                </c:pt>
                <c:pt idx="22583">
                  <c:v>4.9500000000000002E-2</c:v>
                </c:pt>
                <c:pt idx="22584">
                  <c:v>0.19689999999999999</c:v>
                </c:pt>
                <c:pt idx="22585">
                  <c:v>0.16669999999999999</c:v>
                </c:pt>
                <c:pt idx="22586">
                  <c:v>0.16669999999999999</c:v>
                </c:pt>
                <c:pt idx="22587">
                  <c:v>0.16669999999999999</c:v>
                </c:pt>
                <c:pt idx="22588">
                  <c:v>0.16669999999999999</c:v>
                </c:pt>
                <c:pt idx="22589">
                  <c:v>0.16669999999999999</c:v>
                </c:pt>
                <c:pt idx="22590">
                  <c:v>1.5E-3</c:v>
                </c:pt>
                <c:pt idx="22591">
                  <c:v>0.16669999999999999</c:v>
                </c:pt>
                <c:pt idx="22592">
                  <c:v>0.16669999999999999</c:v>
                </c:pt>
                <c:pt idx="22593">
                  <c:v>2.0999999999999999E-3</c:v>
                </c:pt>
                <c:pt idx="22594">
                  <c:v>9.2799999999999994E-2</c:v>
                </c:pt>
                <c:pt idx="22595">
                  <c:v>0.1206</c:v>
                </c:pt>
                <c:pt idx="22596">
                  <c:v>0.1794</c:v>
                </c:pt>
                <c:pt idx="22597">
                  <c:v>0.1103</c:v>
                </c:pt>
                <c:pt idx="22598">
                  <c:v>5.7700000000000001E-2</c:v>
                </c:pt>
                <c:pt idx="22599">
                  <c:v>0.36599999999999999</c:v>
                </c:pt>
                <c:pt idx="22600">
                  <c:v>0.16669999999999999</c:v>
                </c:pt>
                <c:pt idx="22601">
                  <c:v>0.24379999999999999</c:v>
                </c:pt>
                <c:pt idx="22602">
                  <c:v>0.6351</c:v>
                </c:pt>
                <c:pt idx="22603">
                  <c:v>3.09E-2</c:v>
                </c:pt>
                <c:pt idx="22604">
                  <c:v>0.26079999999999998</c:v>
                </c:pt>
                <c:pt idx="22605">
                  <c:v>0.16669999999999999</c:v>
                </c:pt>
                <c:pt idx="22606">
                  <c:v>0.16669999999999999</c:v>
                </c:pt>
                <c:pt idx="22607">
                  <c:v>0.16669999999999999</c:v>
                </c:pt>
                <c:pt idx="22608">
                  <c:v>0.16669999999999999</c:v>
                </c:pt>
                <c:pt idx="22609">
                  <c:v>0.16669999999999999</c:v>
                </c:pt>
                <c:pt idx="22610">
                  <c:v>2.47E-2</c:v>
                </c:pt>
                <c:pt idx="22611">
                  <c:v>7.0099999999999996E-2</c:v>
                </c:pt>
                <c:pt idx="22612">
                  <c:v>0.16669999999999999</c:v>
                </c:pt>
                <c:pt idx="22613">
                  <c:v>3.3000000000000002E-2</c:v>
                </c:pt>
                <c:pt idx="22614">
                  <c:v>2.0999999999999999E-3</c:v>
                </c:pt>
                <c:pt idx="22615">
                  <c:v>0.15459999999999999</c:v>
                </c:pt>
                <c:pt idx="22616">
                  <c:v>0.1278</c:v>
                </c:pt>
                <c:pt idx="22617">
                  <c:v>0.16669999999999999</c:v>
                </c:pt>
                <c:pt idx="22618">
                  <c:v>0.16669999999999999</c:v>
                </c:pt>
                <c:pt idx="22619">
                  <c:v>8.7599999999999997E-2</c:v>
                </c:pt>
                <c:pt idx="22620">
                  <c:v>9.3799999999999994E-2</c:v>
                </c:pt>
                <c:pt idx="22621">
                  <c:v>0.16669999999999999</c:v>
                </c:pt>
                <c:pt idx="22622">
                  <c:v>0.15570000000000001</c:v>
                </c:pt>
                <c:pt idx="22623">
                  <c:v>0.16669999999999999</c:v>
                </c:pt>
                <c:pt idx="22624">
                  <c:v>9.2799999999999994E-2</c:v>
                </c:pt>
                <c:pt idx="22625">
                  <c:v>0.1216</c:v>
                </c:pt>
                <c:pt idx="22626">
                  <c:v>0.16669999999999999</c:v>
                </c:pt>
                <c:pt idx="22627">
                  <c:v>6.8000000000000005E-2</c:v>
                </c:pt>
                <c:pt idx="22628">
                  <c:v>0.16669999999999999</c:v>
                </c:pt>
                <c:pt idx="22629">
                  <c:v>0.16669999999999999</c:v>
                </c:pt>
                <c:pt idx="22630">
                  <c:v>8.6599999999999996E-2</c:v>
                </c:pt>
                <c:pt idx="22631">
                  <c:v>0.35049999999999998</c:v>
                </c:pt>
                <c:pt idx="22632">
                  <c:v>0.3856</c:v>
                </c:pt>
                <c:pt idx="22633">
                  <c:v>0.22059999999999999</c:v>
                </c:pt>
                <c:pt idx="22634">
                  <c:v>0.27729999999999999</c:v>
                </c:pt>
                <c:pt idx="22635">
                  <c:v>0.16669999999999999</c:v>
                </c:pt>
                <c:pt idx="22636">
                  <c:v>7.22E-2</c:v>
                </c:pt>
                <c:pt idx="22637">
                  <c:v>0.16669999999999999</c:v>
                </c:pt>
                <c:pt idx="22638">
                  <c:v>6.6000000000000003E-2</c:v>
                </c:pt>
                <c:pt idx="22639">
                  <c:v>1.55E-2</c:v>
                </c:pt>
                <c:pt idx="22640">
                  <c:v>0.16669999999999999</c:v>
                </c:pt>
                <c:pt idx="22641">
                  <c:v>6.1899999999999997E-2</c:v>
                </c:pt>
                <c:pt idx="22642">
                  <c:v>0.16669999999999999</c:v>
                </c:pt>
                <c:pt idx="22643">
                  <c:v>0.16669999999999999</c:v>
                </c:pt>
                <c:pt idx="22644">
                  <c:v>7.1099999999999997E-2</c:v>
                </c:pt>
                <c:pt idx="22645">
                  <c:v>7.0099999999999996E-2</c:v>
                </c:pt>
                <c:pt idx="22646">
                  <c:v>0.16669999999999999</c:v>
                </c:pt>
                <c:pt idx="22647">
                  <c:v>8.2000000000000007E-3</c:v>
                </c:pt>
                <c:pt idx="22648">
                  <c:v>9.2799999999999994E-2</c:v>
                </c:pt>
                <c:pt idx="22649">
                  <c:v>0.16669999999999999</c:v>
                </c:pt>
                <c:pt idx="22650">
                  <c:v>0.16669999999999999</c:v>
                </c:pt>
                <c:pt idx="22651">
                  <c:v>0.16669999999999999</c:v>
                </c:pt>
                <c:pt idx="22652">
                  <c:v>0.17219999999999999</c:v>
                </c:pt>
                <c:pt idx="22653">
                  <c:v>0.16700000000000001</c:v>
                </c:pt>
                <c:pt idx="22654">
                  <c:v>0.16669999999999999</c:v>
                </c:pt>
                <c:pt idx="22655">
                  <c:v>6.8000000000000005E-2</c:v>
                </c:pt>
                <c:pt idx="22656">
                  <c:v>0.16669999999999999</c:v>
                </c:pt>
                <c:pt idx="22657">
                  <c:v>0.16669999999999999</c:v>
                </c:pt>
                <c:pt idx="22658">
                  <c:v>0.16669999999999999</c:v>
                </c:pt>
                <c:pt idx="22659">
                  <c:v>0.16669999999999999</c:v>
                </c:pt>
                <c:pt idx="22660">
                  <c:v>7.22E-2</c:v>
                </c:pt>
                <c:pt idx="22661">
                  <c:v>0.16669999999999999</c:v>
                </c:pt>
                <c:pt idx="22662">
                  <c:v>0.16669999999999999</c:v>
                </c:pt>
                <c:pt idx="22663">
                  <c:v>8.2000000000000007E-3</c:v>
                </c:pt>
                <c:pt idx="22664">
                  <c:v>8.2500000000000004E-2</c:v>
                </c:pt>
                <c:pt idx="22665">
                  <c:v>0.16669999999999999</c:v>
                </c:pt>
                <c:pt idx="22666">
                  <c:v>0.16669999999999999</c:v>
                </c:pt>
                <c:pt idx="22667">
                  <c:v>0.16669999999999999</c:v>
                </c:pt>
                <c:pt idx="22668">
                  <c:v>9.2799999999999994E-2</c:v>
                </c:pt>
                <c:pt idx="22669">
                  <c:v>6.0299999999999999E-2</c:v>
                </c:pt>
                <c:pt idx="22670">
                  <c:v>0.20760000000000001</c:v>
                </c:pt>
                <c:pt idx="22671">
                  <c:v>0.16669999999999999</c:v>
                </c:pt>
                <c:pt idx="22672">
                  <c:v>0.12470000000000001</c:v>
                </c:pt>
                <c:pt idx="22673">
                  <c:v>0.16669999999999999</c:v>
                </c:pt>
                <c:pt idx="22674">
                  <c:v>0.16669999999999999</c:v>
                </c:pt>
                <c:pt idx="22675">
                  <c:v>0.16600000000000001</c:v>
                </c:pt>
                <c:pt idx="22676">
                  <c:v>8.2500000000000004E-2</c:v>
                </c:pt>
                <c:pt idx="22677">
                  <c:v>7.7299999999999994E-2</c:v>
                </c:pt>
                <c:pt idx="22678">
                  <c:v>0.16669999999999999</c:v>
                </c:pt>
                <c:pt idx="22679">
                  <c:v>0.10100000000000001</c:v>
                </c:pt>
                <c:pt idx="22680">
                  <c:v>0.20930000000000001</c:v>
                </c:pt>
                <c:pt idx="22681">
                  <c:v>0.1237</c:v>
                </c:pt>
                <c:pt idx="22682">
                  <c:v>1.24E-2</c:v>
                </c:pt>
                <c:pt idx="22683">
                  <c:v>7.22E-2</c:v>
                </c:pt>
                <c:pt idx="22684">
                  <c:v>0.16669999999999999</c:v>
                </c:pt>
                <c:pt idx="22685">
                  <c:v>0.16669999999999999</c:v>
                </c:pt>
                <c:pt idx="22686">
                  <c:v>0.15049999999999999</c:v>
                </c:pt>
                <c:pt idx="22687">
                  <c:v>8.2500000000000004E-2</c:v>
                </c:pt>
                <c:pt idx="22688">
                  <c:v>3.4000000000000002E-2</c:v>
                </c:pt>
                <c:pt idx="22689">
                  <c:v>0.16669999999999999</c:v>
                </c:pt>
                <c:pt idx="22690">
                  <c:v>0.16669999999999999</c:v>
                </c:pt>
                <c:pt idx="22691">
                  <c:v>0.14849999999999999</c:v>
                </c:pt>
                <c:pt idx="22692">
                  <c:v>0.16669999999999999</c:v>
                </c:pt>
                <c:pt idx="22693">
                  <c:v>0.16669999999999999</c:v>
                </c:pt>
                <c:pt idx="22694">
                  <c:v>0.1186</c:v>
                </c:pt>
                <c:pt idx="22695">
                  <c:v>6.9099999999999995E-2</c:v>
                </c:pt>
                <c:pt idx="22696">
                  <c:v>0.1454</c:v>
                </c:pt>
                <c:pt idx="22697">
                  <c:v>0.1216</c:v>
                </c:pt>
                <c:pt idx="22698">
                  <c:v>0.16669999999999999</c:v>
                </c:pt>
                <c:pt idx="22699">
                  <c:v>5.7700000000000001E-2</c:v>
                </c:pt>
                <c:pt idx="22700">
                  <c:v>0.19070000000000001</c:v>
                </c:pt>
                <c:pt idx="22701">
                  <c:v>0.14430000000000001</c:v>
                </c:pt>
                <c:pt idx="22702">
                  <c:v>1.9599999999999999E-2</c:v>
                </c:pt>
                <c:pt idx="22703">
                  <c:v>6.1899999999999997E-2</c:v>
                </c:pt>
                <c:pt idx="22704">
                  <c:v>0.16669999999999999</c:v>
                </c:pt>
                <c:pt idx="22705">
                  <c:v>3.3000000000000002E-2</c:v>
                </c:pt>
                <c:pt idx="22706">
                  <c:v>9.9000000000000005E-2</c:v>
                </c:pt>
                <c:pt idx="22707">
                  <c:v>1.24E-2</c:v>
                </c:pt>
                <c:pt idx="22708">
                  <c:v>0.17180000000000001</c:v>
                </c:pt>
                <c:pt idx="22709">
                  <c:v>0.16669999999999999</c:v>
                </c:pt>
                <c:pt idx="22710">
                  <c:v>6.1899999999999997E-2</c:v>
                </c:pt>
                <c:pt idx="22711">
                  <c:v>0.16669999999999999</c:v>
                </c:pt>
                <c:pt idx="22712">
                  <c:v>0.16669999999999999</c:v>
                </c:pt>
                <c:pt idx="22713">
                  <c:v>8.2500000000000004E-2</c:v>
                </c:pt>
                <c:pt idx="22714">
                  <c:v>0.16669999999999999</c:v>
                </c:pt>
                <c:pt idx="22715">
                  <c:v>0.16669999999999999</c:v>
                </c:pt>
                <c:pt idx="22716">
                  <c:v>0.22370000000000001</c:v>
                </c:pt>
                <c:pt idx="22717">
                  <c:v>0.16669999999999999</c:v>
                </c:pt>
                <c:pt idx="22718">
                  <c:v>0.16669999999999999</c:v>
                </c:pt>
                <c:pt idx="22719">
                  <c:v>8.2500000000000004E-2</c:v>
                </c:pt>
                <c:pt idx="22720">
                  <c:v>0.16669999999999999</c:v>
                </c:pt>
                <c:pt idx="22721">
                  <c:v>0.16669999999999999</c:v>
                </c:pt>
                <c:pt idx="22722">
                  <c:v>0.16669999999999999</c:v>
                </c:pt>
                <c:pt idx="22723">
                  <c:v>9.5899999999999999E-2</c:v>
                </c:pt>
                <c:pt idx="22724">
                  <c:v>0.16669999999999999</c:v>
                </c:pt>
                <c:pt idx="22725">
                  <c:v>0.16669999999999999</c:v>
                </c:pt>
                <c:pt idx="22726">
                  <c:v>0.16669999999999999</c:v>
                </c:pt>
                <c:pt idx="22727">
                  <c:v>0.16669999999999999</c:v>
                </c:pt>
                <c:pt idx="22728">
                  <c:v>8.2000000000000007E-3</c:v>
                </c:pt>
                <c:pt idx="22729">
                  <c:v>0.16669999999999999</c:v>
                </c:pt>
                <c:pt idx="22730">
                  <c:v>0.17219999999999999</c:v>
                </c:pt>
                <c:pt idx="22731">
                  <c:v>0.16669999999999999</c:v>
                </c:pt>
                <c:pt idx="22732">
                  <c:v>0.16669999999999999</c:v>
                </c:pt>
                <c:pt idx="22733">
                  <c:v>0.1948</c:v>
                </c:pt>
                <c:pt idx="22734">
                  <c:v>7.4200000000000002E-2</c:v>
                </c:pt>
                <c:pt idx="22735">
                  <c:v>0.2969</c:v>
                </c:pt>
                <c:pt idx="22736">
                  <c:v>0.1227</c:v>
                </c:pt>
                <c:pt idx="22737">
                  <c:v>0.16669999999999999</c:v>
                </c:pt>
                <c:pt idx="22738">
                  <c:v>0.16669999999999999</c:v>
                </c:pt>
                <c:pt idx="22739">
                  <c:v>0.16669999999999999</c:v>
                </c:pt>
                <c:pt idx="22740">
                  <c:v>0.16669999999999999</c:v>
                </c:pt>
                <c:pt idx="22741">
                  <c:v>6.1899999999999997E-2</c:v>
                </c:pt>
                <c:pt idx="22742">
                  <c:v>5.7700000000000001E-2</c:v>
                </c:pt>
                <c:pt idx="22743">
                  <c:v>0.2959</c:v>
                </c:pt>
                <c:pt idx="22744">
                  <c:v>0.16669999999999999</c:v>
                </c:pt>
                <c:pt idx="22745">
                  <c:v>0.1113</c:v>
                </c:pt>
                <c:pt idx="22746">
                  <c:v>0.16669999999999999</c:v>
                </c:pt>
                <c:pt idx="22747">
                  <c:v>0.18079999999999999</c:v>
                </c:pt>
                <c:pt idx="22748">
                  <c:v>8.8700000000000001E-2</c:v>
                </c:pt>
                <c:pt idx="22749">
                  <c:v>0.16669999999999999</c:v>
                </c:pt>
                <c:pt idx="22750">
                  <c:v>0.16669999999999999</c:v>
                </c:pt>
                <c:pt idx="22751">
                  <c:v>0.16669999999999999</c:v>
                </c:pt>
                <c:pt idx="22752">
                  <c:v>7.22E-2</c:v>
                </c:pt>
                <c:pt idx="22753">
                  <c:v>0.16669999999999999</c:v>
                </c:pt>
                <c:pt idx="22754">
                  <c:v>7.1599999999999997E-2</c:v>
                </c:pt>
                <c:pt idx="22755">
                  <c:v>0.17319999999999999</c:v>
                </c:pt>
                <c:pt idx="22756">
                  <c:v>0.1108</c:v>
                </c:pt>
                <c:pt idx="22757">
                  <c:v>0.16669999999999999</c:v>
                </c:pt>
                <c:pt idx="22758">
                  <c:v>8.6099999999999996E-2</c:v>
                </c:pt>
                <c:pt idx="22759">
                  <c:v>0.16669999999999999</c:v>
                </c:pt>
                <c:pt idx="22760">
                  <c:v>0.16669999999999999</c:v>
                </c:pt>
                <c:pt idx="22761">
                  <c:v>6.1899999999999997E-2</c:v>
                </c:pt>
                <c:pt idx="22762">
                  <c:v>6.1899999999999997E-2</c:v>
                </c:pt>
                <c:pt idx="22763">
                  <c:v>0.16669999999999999</c:v>
                </c:pt>
                <c:pt idx="22764">
                  <c:v>0.16669999999999999</c:v>
                </c:pt>
                <c:pt idx="22765">
                  <c:v>9.2799999999999994E-2</c:v>
                </c:pt>
                <c:pt idx="22766">
                  <c:v>0.16669999999999999</c:v>
                </c:pt>
                <c:pt idx="22767">
                  <c:v>1.24E-2</c:v>
                </c:pt>
                <c:pt idx="22768">
                  <c:v>0.1031</c:v>
                </c:pt>
                <c:pt idx="22769">
                  <c:v>9.2799999999999994E-2</c:v>
                </c:pt>
                <c:pt idx="22770">
                  <c:v>0.14949999999999999</c:v>
                </c:pt>
                <c:pt idx="22771">
                  <c:v>6.8000000000000005E-2</c:v>
                </c:pt>
                <c:pt idx="22772">
                  <c:v>8.2000000000000007E-3</c:v>
                </c:pt>
                <c:pt idx="22773">
                  <c:v>0.16669999999999999</c:v>
                </c:pt>
                <c:pt idx="22774">
                  <c:v>0.16669999999999999</c:v>
                </c:pt>
                <c:pt idx="22775">
                  <c:v>6.08E-2</c:v>
                </c:pt>
                <c:pt idx="22776">
                  <c:v>0.14849999999999999</c:v>
                </c:pt>
                <c:pt idx="22777">
                  <c:v>8.6099999999999996E-2</c:v>
                </c:pt>
                <c:pt idx="22778">
                  <c:v>0.16669999999999999</c:v>
                </c:pt>
                <c:pt idx="22779">
                  <c:v>0.16669999999999999</c:v>
                </c:pt>
                <c:pt idx="22780">
                  <c:v>0.16669999999999999</c:v>
                </c:pt>
                <c:pt idx="22781">
                  <c:v>0.16669999999999999</c:v>
                </c:pt>
                <c:pt idx="22782">
                  <c:v>0.16669999999999999</c:v>
                </c:pt>
                <c:pt idx="22783">
                  <c:v>0.16669999999999999</c:v>
                </c:pt>
                <c:pt idx="22784">
                  <c:v>7.3200000000000001E-2</c:v>
                </c:pt>
                <c:pt idx="22785">
                  <c:v>0.16669999999999999</c:v>
                </c:pt>
                <c:pt idx="22786">
                  <c:v>0.11749999999999999</c:v>
                </c:pt>
                <c:pt idx="22787">
                  <c:v>0.16669999999999999</c:v>
                </c:pt>
                <c:pt idx="22788">
                  <c:v>0.38869999999999999</c:v>
                </c:pt>
                <c:pt idx="22789">
                  <c:v>0.16669999999999999</c:v>
                </c:pt>
                <c:pt idx="22790">
                  <c:v>0.16669999999999999</c:v>
                </c:pt>
                <c:pt idx="22791">
                  <c:v>0.14849999999999999</c:v>
                </c:pt>
                <c:pt idx="22792">
                  <c:v>2.6599999999999999E-2</c:v>
                </c:pt>
                <c:pt idx="22793">
                  <c:v>0.41239999999999999</c:v>
                </c:pt>
                <c:pt idx="22794">
                  <c:v>0.22159999999999999</c:v>
                </c:pt>
                <c:pt idx="22795">
                  <c:v>0.16669999999999999</c:v>
                </c:pt>
                <c:pt idx="22796">
                  <c:v>0.16669999999999999</c:v>
                </c:pt>
                <c:pt idx="22797">
                  <c:v>0.16669999999999999</c:v>
                </c:pt>
                <c:pt idx="22798">
                  <c:v>0.42370000000000002</c:v>
                </c:pt>
                <c:pt idx="22799">
                  <c:v>0.16669999999999999</c:v>
                </c:pt>
                <c:pt idx="22800">
                  <c:v>0.16669999999999999</c:v>
                </c:pt>
                <c:pt idx="22801">
                  <c:v>0.16669999999999999</c:v>
                </c:pt>
                <c:pt idx="22802">
                  <c:v>0.16669999999999999</c:v>
                </c:pt>
                <c:pt idx="22803">
                  <c:v>0.30520000000000003</c:v>
                </c:pt>
                <c:pt idx="22804">
                  <c:v>6.08E-2</c:v>
                </c:pt>
                <c:pt idx="22805">
                  <c:v>0.16669999999999999</c:v>
                </c:pt>
                <c:pt idx="22806">
                  <c:v>3.2000000000000001E-2</c:v>
                </c:pt>
                <c:pt idx="22807">
                  <c:v>4.3299999999999998E-2</c:v>
                </c:pt>
                <c:pt idx="22808">
                  <c:v>1.55E-2</c:v>
                </c:pt>
                <c:pt idx="22809">
                  <c:v>0.16669999999999999</c:v>
                </c:pt>
                <c:pt idx="22810">
                  <c:v>6.1899999999999997E-2</c:v>
                </c:pt>
                <c:pt idx="22811">
                  <c:v>8.6099999999999996E-2</c:v>
                </c:pt>
                <c:pt idx="22812">
                  <c:v>0.16669999999999999</c:v>
                </c:pt>
                <c:pt idx="22813">
                  <c:v>0.16669999999999999</c:v>
                </c:pt>
                <c:pt idx="22814">
                  <c:v>0.25979999999999998</c:v>
                </c:pt>
                <c:pt idx="22815">
                  <c:v>0.41439999999999999</c:v>
                </c:pt>
                <c:pt idx="22816">
                  <c:v>0.16669999999999999</c:v>
                </c:pt>
                <c:pt idx="22817">
                  <c:v>8.2500000000000004E-2</c:v>
                </c:pt>
                <c:pt idx="22818">
                  <c:v>0.16669999999999999</c:v>
                </c:pt>
                <c:pt idx="22819">
                  <c:v>0.16669999999999999</c:v>
                </c:pt>
                <c:pt idx="22820">
                  <c:v>6.1899999999999997E-2</c:v>
                </c:pt>
                <c:pt idx="22821">
                  <c:v>0.16669999999999999</c:v>
                </c:pt>
                <c:pt idx="22822">
                  <c:v>0.16669999999999999</c:v>
                </c:pt>
                <c:pt idx="22823">
                  <c:v>4.1200000000000001E-2</c:v>
                </c:pt>
                <c:pt idx="22824">
                  <c:v>0.1237</c:v>
                </c:pt>
                <c:pt idx="22825">
                  <c:v>0.16669999999999999</c:v>
                </c:pt>
                <c:pt idx="22826">
                  <c:v>0.16669999999999999</c:v>
                </c:pt>
                <c:pt idx="22827">
                  <c:v>1E-3</c:v>
                </c:pt>
                <c:pt idx="22828">
                  <c:v>0.16669999999999999</c:v>
                </c:pt>
                <c:pt idx="22829">
                  <c:v>0.16669999999999999</c:v>
                </c:pt>
                <c:pt idx="22830">
                  <c:v>6.7000000000000004E-2</c:v>
                </c:pt>
                <c:pt idx="22831">
                  <c:v>0.14019999999999999</c:v>
                </c:pt>
                <c:pt idx="22832">
                  <c:v>0.44540000000000002</c:v>
                </c:pt>
                <c:pt idx="22833">
                  <c:v>6.3899999999999998E-2</c:v>
                </c:pt>
                <c:pt idx="22834">
                  <c:v>0.16669999999999999</c:v>
                </c:pt>
                <c:pt idx="22835">
                  <c:v>5.67E-2</c:v>
                </c:pt>
                <c:pt idx="22836">
                  <c:v>9.9500000000000005E-2</c:v>
                </c:pt>
                <c:pt idx="22837">
                  <c:v>4.1000000000000003E-3</c:v>
                </c:pt>
                <c:pt idx="22838">
                  <c:v>0.16669999999999999</c:v>
                </c:pt>
                <c:pt idx="22839">
                  <c:v>0.1608</c:v>
                </c:pt>
                <c:pt idx="22840">
                  <c:v>0.1573</c:v>
                </c:pt>
                <c:pt idx="22841">
                  <c:v>0.18759999999999999</c:v>
                </c:pt>
                <c:pt idx="22842">
                  <c:v>0.16669999999999999</c:v>
                </c:pt>
                <c:pt idx="22843">
                  <c:v>0.1031</c:v>
                </c:pt>
                <c:pt idx="22844">
                  <c:v>7.4200000000000002E-2</c:v>
                </c:pt>
                <c:pt idx="22845">
                  <c:v>0.16669999999999999</c:v>
                </c:pt>
                <c:pt idx="22846">
                  <c:v>0.16669999999999999</c:v>
                </c:pt>
                <c:pt idx="22847">
                  <c:v>0.16669999999999999</c:v>
                </c:pt>
                <c:pt idx="22848">
                  <c:v>0.16669999999999999</c:v>
                </c:pt>
                <c:pt idx="22849">
                  <c:v>0.16669999999999999</c:v>
                </c:pt>
                <c:pt idx="22850">
                  <c:v>0.16669999999999999</c:v>
                </c:pt>
                <c:pt idx="22851">
                  <c:v>0.16669999999999999</c:v>
                </c:pt>
                <c:pt idx="22852">
                  <c:v>0.16669999999999999</c:v>
                </c:pt>
                <c:pt idx="22853">
                  <c:v>0.2155</c:v>
                </c:pt>
                <c:pt idx="22854">
                  <c:v>0.1052</c:v>
                </c:pt>
                <c:pt idx="22855">
                  <c:v>0.16669999999999999</c:v>
                </c:pt>
                <c:pt idx="22856">
                  <c:v>0.16669999999999999</c:v>
                </c:pt>
                <c:pt idx="22857">
                  <c:v>0.16669999999999999</c:v>
                </c:pt>
                <c:pt idx="22858">
                  <c:v>0.16669999999999999</c:v>
                </c:pt>
                <c:pt idx="22859">
                  <c:v>0.1227</c:v>
                </c:pt>
                <c:pt idx="22860">
                  <c:v>0.16669999999999999</c:v>
                </c:pt>
                <c:pt idx="22861">
                  <c:v>0.16669999999999999</c:v>
                </c:pt>
                <c:pt idx="22862">
                  <c:v>1.6500000000000001E-2</c:v>
                </c:pt>
                <c:pt idx="22863">
                  <c:v>0.16669999999999999</c:v>
                </c:pt>
                <c:pt idx="22864">
                  <c:v>0.1454</c:v>
                </c:pt>
                <c:pt idx="22865">
                  <c:v>7.0099999999999996E-2</c:v>
                </c:pt>
                <c:pt idx="22866">
                  <c:v>0.16669999999999999</c:v>
                </c:pt>
                <c:pt idx="22867">
                  <c:v>0.1206</c:v>
                </c:pt>
                <c:pt idx="22868">
                  <c:v>0.16669999999999999</c:v>
                </c:pt>
                <c:pt idx="22869">
                  <c:v>7.22E-2</c:v>
                </c:pt>
                <c:pt idx="22870">
                  <c:v>0.1232</c:v>
                </c:pt>
                <c:pt idx="22871">
                  <c:v>0.16669999999999999</c:v>
                </c:pt>
                <c:pt idx="22872">
                  <c:v>0.50719999999999998</c:v>
                </c:pt>
                <c:pt idx="22873">
                  <c:v>0.14849999999999999</c:v>
                </c:pt>
                <c:pt idx="22874">
                  <c:v>0.16669999999999999</c:v>
                </c:pt>
                <c:pt idx="22875">
                  <c:v>1.8599999999999998E-2</c:v>
                </c:pt>
                <c:pt idx="22876">
                  <c:v>0.16669999999999999</c:v>
                </c:pt>
                <c:pt idx="22877">
                  <c:v>9.1800000000000007E-2</c:v>
                </c:pt>
                <c:pt idx="22878">
                  <c:v>0.16669999999999999</c:v>
                </c:pt>
                <c:pt idx="22879">
                  <c:v>0.16669999999999999</c:v>
                </c:pt>
                <c:pt idx="22880">
                  <c:v>0.16669999999999999</c:v>
                </c:pt>
                <c:pt idx="22881">
                  <c:v>0.16669999999999999</c:v>
                </c:pt>
                <c:pt idx="22882">
                  <c:v>9.3799999999999994E-2</c:v>
                </c:pt>
                <c:pt idx="22883">
                  <c:v>0.16669999999999999</c:v>
                </c:pt>
                <c:pt idx="22884">
                  <c:v>0.1186</c:v>
                </c:pt>
                <c:pt idx="22885">
                  <c:v>9.2799999999999994E-2</c:v>
                </c:pt>
                <c:pt idx="22886">
                  <c:v>0.16669999999999999</c:v>
                </c:pt>
                <c:pt idx="22887">
                  <c:v>0.16669999999999999</c:v>
                </c:pt>
                <c:pt idx="22888">
                  <c:v>0.14849999999999999</c:v>
                </c:pt>
                <c:pt idx="22889">
                  <c:v>2.47E-2</c:v>
                </c:pt>
                <c:pt idx="22890">
                  <c:v>0.16669999999999999</c:v>
                </c:pt>
                <c:pt idx="22891">
                  <c:v>0.16669999999999999</c:v>
                </c:pt>
                <c:pt idx="22892">
                  <c:v>0.12889999999999999</c:v>
                </c:pt>
                <c:pt idx="22893">
                  <c:v>0.16669999999999999</c:v>
                </c:pt>
                <c:pt idx="22894">
                  <c:v>0.16669999999999999</c:v>
                </c:pt>
                <c:pt idx="22895">
                  <c:v>4.9500000000000002E-2</c:v>
                </c:pt>
                <c:pt idx="22896">
                  <c:v>3.2000000000000001E-2</c:v>
                </c:pt>
                <c:pt idx="22897">
                  <c:v>0.16669999999999999</c:v>
                </c:pt>
                <c:pt idx="22898">
                  <c:v>2.0999999999999999E-3</c:v>
                </c:pt>
                <c:pt idx="22899">
                  <c:v>0.12470000000000001</c:v>
                </c:pt>
                <c:pt idx="22900">
                  <c:v>0.16669999999999999</c:v>
                </c:pt>
                <c:pt idx="22901">
                  <c:v>0.16669999999999999</c:v>
                </c:pt>
                <c:pt idx="22902">
                  <c:v>1.24E-2</c:v>
                </c:pt>
                <c:pt idx="22903">
                  <c:v>8.5599999999999996E-2</c:v>
                </c:pt>
                <c:pt idx="22904">
                  <c:v>2.8899999999999999E-2</c:v>
                </c:pt>
                <c:pt idx="22905">
                  <c:v>0.16669999999999999</c:v>
                </c:pt>
                <c:pt idx="22906">
                  <c:v>0.16700000000000001</c:v>
                </c:pt>
                <c:pt idx="22907">
                  <c:v>0.1227</c:v>
                </c:pt>
                <c:pt idx="22908">
                  <c:v>0.16669999999999999</c:v>
                </c:pt>
                <c:pt idx="22909">
                  <c:v>0.16669999999999999</c:v>
                </c:pt>
                <c:pt idx="22910">
                  <c:v>0.16669999999999999</c:v>
                </c:pt>
                <c:pt idx="22911">
                  <c:v>0.16669999999999999</c:v>
                </c:pt>
                <c:pt idx="22912">
                  <c:v>0.16669999999999999</c:v>
                </c:pt>
                <c:pt idx="22913">
                  <c:v>6.4100000000000004E-2</c:v>
                </c:pt>
                <c:pt idx="22914">
                  <c:v>0.16669999999999999</c:v>
                </c:pt>
                <c:pt idx="22915">
                  <c:v>4.1200000000000001E-2</c:v>
                </c:pt>
                <c:pt idx="22916">
                  <c:v>0.16669999999999999</c:v>
                </c:pt>
                <c:pt idx="22917">
                  <c:v>0.16669999999999999</c:v>
                </c:pt>
                <c:pt idx="22918">
                  <c:v>0.2742</c:v>
                </c:pt>
                <c:pt idx="22919">
                  <c:v>0.16669999999999999</c:v>
                </c:pt>
                <c:pt idx="22920">
                  <c:v>5.1499999999999997E-2</c:v>
                </c:pt>
                <c:pt idx="22921">
                  <c:v>0.16669999999999999</c:v>
                </c:pt>
                <c:pt idx="22922">
                  <c:v>1.24E-2</c:v>
                </c:pt>
                <c:pt idx="22923">
                  <c:v>1.24E-2</c:v>
                </c:pt>
                <c:pt idx="22924">
                  <c:v>0.16669999999999999</c:v>
                </c:pt>
                <c:pt idx="22925">
                  <c:v>0.25769999999999998</c:v>
                </c:pt>
                <c:pt idx="22926">
                  <c:v>6.08E-2</c:v>
                </c:pt>
                <c:pt idx="22927">
                  <c:v>8.14E-2</c:v>
                </c:pt>
                <c:pt idx="22928">
                  <c:v>2.8500000000000001E-2</c:v>
                </c:pt>
                <c:pt idx="22929">
                  <c:v>0.16669999999999999</c:v>
                </c:pt>
                <c:pt idx="22930">
                  <c:v>0.16669999999999999</c:v>
                </c:pt>
                <c:pt idx="22931">
                  <c:v>0.16669999999999999</c:v>
                </c:pt>
                <c:pt idx="22932">
                  <c:v>0.16669999999999999</c:v>
                </c:pt>
                <c:pt idx="22933">
                  <c:v>0.2742</c:v>
                </c:pt>
                <c:pt idx="22934">
                  <c:v>0.16669999999999999</c:v>
                </c:pt>
                <c:pt idx="22935">
                  <c:v>0.16669999999999999</c:v>
                </c:pt>
                <c:pt idx="22936">
                  <c:v>0.16669999999999999</c:v>
                </c:pt>
                <c:pt idx="22937">
                  <c:v>0.16669999999999999</c:v>
                </c:pt>
                <c:pt idx="22938">
                  <c:v>8.5599999999999996E-2</c:v>
                </c:pt>
                <c:pt idx="22939">
                  <c:v>0.16669999999999999</c:v>
                </c:pt>
                <c:pt idx="22940">
                  <c:v>0.1237</c:v>
                </c:pt>
                <c:pt idx="22941">
                  <c:v>0.31240000000000001</c:v>
                </c:pt>
                <c:pt idx="22942">
                  <c:v>0.16669999999999999</c:v>
                </c:pt>
                <c:pt idx="22943">
                  <c:v>0.40820000000000001</c:v>
                </c:pt>
                <c:pt idx="22944">
                  <c:v>6.1899999999999997E-2</c:v>
                </c:pt>
                <c:pt idx="22945">
                  <c:v>8.2500000000000004E-2</c:v>
                </c:pt>
                <c:pt idx="22946">
                  <c:v>0.13200000000000001</c:v>
                </c:pt>
                <c:pt idx="22947">
                  <c:v>0.16669999999999999</c:v>
                </c:pt>
                <c:pt idx="22948">
                  <c:v>0.2165</c:v>
                </c:pt>
                <c:pt idx="22949">
                  <c:v>3.09E-2</c:v>
                </c:pt>
                <c:pt idx="22950">
                  <c:v>0.16669999999999999</c:v>
                </c:pt>
                <c:pt idx="22951">
                  <c:v>0.16669999999999999</c:v>
                </c:pt>
                <c:pt idx="22952">
                  <c:v>0.16669999999999999</c:v>
                </c:pt>
                <c:pt idx="22953">
                  <c:v>0.16669999999999999</c:v>
                </c:pt>
                <c:pt idx="22954">
                  <c:v>0.16669999999999999</c:v>
                </c:pt>
                <c:pt idx="22955">
                  <c:v>0.16669999999999999</c:v>
                </c:pt>
                <c:pt idx="22956">
                  <c:v>2.06E-2</c:v>
                </c:pt>
                <c:pt idx="22957">
                  <c:v>0.16669999999999999</c:v>
                </c:pt>
                <c:pt idx="22958">
                  <c:v>0.16669999999999999</c:v>
                </c:pt>
                <c:pt idx="22959">
                  <c:v>0.16669999999999999</c:v>
                </c:pt>
                <c:pt idx="22960">
                  <c:v>0.16669999999999999</c:v>
                </c:pt>
                <c:pt idx="22961">
                  <c:v>1.44E-2</c:v>
                </c:pt>
                <c:pt idx="22962">
                  <c:v>0.16669999999999999</c:v>
                </c:pt>
                <c:pt idx="22963">
                  <c:v>0.16669999999999999</c:v>
                </c:pt>
                <c:pt idx="22964">
                  <c:v>7.1999999999999998E-3</c:v>
                </c:pt>
                <c:pt idx="22965">
                  <c:v>0.16669999999999999</c:v>
                </c:pt>
                <c:pt idx="22966">
                  <c:v>0.16669999999999999</c:v>
                </c:pt>
                <c:pt idx="22967">
                  <c:v>6.7000000000000004E-2</c:v>
                </c:pt>
                <c:pt idx="22968">
                  <c:v>0.16669999999999999</c:v>
                </c:pt>
                <c:pt idx="22969">
                  <c:v>4.2299999999999997E-2</c:v>
                </c:pt>
                <c:pt idx="22970">
                  <c:v>2.47E-2</c:v>
                </c:pt>
                <c:pt idx="22971">
                  <c:v>0.15049999999999999</c:v>
                </c:pt>
                <c:pt idx="22972">
                  <c:v>0.14849999999999999</c:v>
                </c:pt>
                <c:pt idx="22973">
                  <c:v>0.16669999999999999</c:v>
                </c:pt>
                <c:pt idx="22974">
                  <c:v>8.2500000000000004E-2</c:v>
                </c:pt>
                <c:pt idx="22975">
                  <c:v>0.16669999999999999</c:v>
                </c:pt>
                <c:pt idx="22976">
                  <c:v>0.16669999999999999</c:v>
                </c:pt>
                <c:pt idx="22977">
                  <c:v>0.16669999999999999</c:v>
                </c:pt>
                <c:pt idx="22978">
                  <c:v>0.14849999999999999</c:v>
                </c:pt>
                <c:pt idx="22979">
                  <c:v>0.16669999999999999</c:v>
                </c:pt>
                <c:pt idx="22980">
                  <c:v>0.16669999999999999</c:v>
                </c:pt>
                <c:pt idx="22981">
                  <c:v>0.16669999999999999</c:v>
                </c:pt>
                <c:pt idx="22982">
                  <c:v>6.1899999999999997E-2</c:v>
                </c:pt>
                <c:pt idx="22983">
                  <c:v>0.16669999999999999</c:v>
                </c:pt>
                <c:pt idx="22984">
                  <c:v>0.16669999999999999</c:v>
                </c:pt>
                <c:pt idx="22985">
                  <c:v>0.16669999999999999</c:v>
                </c:pt>
                <c:pt idx="22986">
                  <c:v>7.3200000000000001E-2</c:v>
                </c:pt>
                <c:pt idx="22987">
                  <c:v>0.1216</c:v>
                </c:pt>
                <c:pt idx="22988">
                  <c:v>0.16669999999999999</c:v>
                </c:pt>
                <c:pt idx="22989">
                  <c:v>4.9500000000000002E-2</c:v>
                </c:pt>
                <c:pt idx="22990">
                  <c:v>0.16669999999999999</c:v>
                </c:pt>
                <c:pt idx="22991">
                  <c:v>0.1113</c:v>
                </c:pt>
                <c:pt idx="22992">
                  <c:v>6.4899999999999999E-2</c:v>
                </c:pt>
                <c:pt idx="22993">
                  <c:v>5.1999999999999998E-3</c:v>
                </c:pt>
                <c:pt idx="22994">
                  <c:v>0.16669999999999999</c:v>
                </c:pt>
                <c:pt idx="22995">
                  <c:v>0.16669999999999999</c:v>
                </c:pt>
                <c:pt idx="22996">
                  <c:v>1.34E-2</c:v>
                </c:pt>
                <c:pt idx="22997">
                  <c:v>0.13089999999999999</c:v>
                </c:pt>
                <c:pt idx="22998">
                  <c:v>0.16669999999999999</c:v>
                </c:pt>
                <c:pt idx="22999">
                  <c:v>0.16669999999999999</c:v>
                </c:pt>
                <c:pt idx="23000">
                  <c:v>0</c:v>
                </c:pt>
                <c:pt idx="23001">
                  <c:v>0.1227</c:v>
                </c:pt>
                <c:pt idx="23002">
                  <c:v>0.16669999999999999</c:v>
                </c:pt>
                <c:pt idx="23003">
                  <c:v>4.9500000000000002E-2</c:v>
                </c:pt>
                <c:pt idx="23004">
                  <c:v>0.25979999999999998</c:v>
                </c:pt>
                <c:pt idx="23005">
                  <c:v>0.1918</c:v>
                </c:pt>
                <c:pt idx="23006">
                  <c:v>4.6399999999999997E-2</c:v>
                </c:pt>
                <c:pt idx="23007">
                  <c:v>0.16669999999999999</c:v>
                </c:pt>
                <c:pt idx="23008">
                  <c:v>0.16669999999999999</c:v>
                </c:pt>
                <c:pt idx="23009">
                  <c:v>0.18559999999999999</c:v>
                </c:pt>
                <c:pt idx="23010">
                  <c:v>0.16669999999999999</c:v>
                </c:pt>
                <c:pt idx="23011">
                  <c:v>2.2700000000000001E-2</c:v>
                </c:pt>
                <c:pt idx="23012">
                  <c:v>0.39429999999999998</c:v>
                </c:pt>
                <c:pt idx="23013">
                  <c:v>4.9500000000000002E-2</c:v>
                </c:pt>
                <c:pt idx="23014">
                  <c:v>6.2899999999999998E-2</c:v>
                </c:pt>
                <c:pt idx="23015">
                  <c:v>0.16669999999999999</c:v>
                </c:pt>
                <c:pt idx="23016">
                  <c:v>8.6599999999999996E-2</c:v>
                </c:pt>
                <c:pt idx="23017">
                  <c:v>0.16669999999999999</c:v>
                </c:pt>
                <c:pt idx="23018">
                  <c:v>0.16669999999999999</c:v>
                </c:pt>
                <c:pt idx="23019">
                  <c:v>0.16669999999999999</c:v>
                </c:pt>
                <c:pt idx="23020">
                  <c:v>0.16669999999999999</c:v>
                </c:pt>
                <c:pt idx="23021">
                  <c:v>0.16800000000000001</c:v>
                </c:pt>
                <c:pt idx="23022">
                  <c:v>8.2500000000000004E-2</c:v>
                </c:pt>
                <c:pt idx="23023">
                  <c:v>0.1196</c:v>
                </c:pt>
                <c:pt idx="23024">
                  <c:v>6.6000000000000003E-2</c:v>
                </c:pt>
                <c:pt idx="23025">
                  <c:v>8.2500000000000004E-2</c:v>
                </c:pt>
                <c:pt idx="23026">
                  <c:v>0.16669999999999999</c:v>
                </c:pt>
                <c:pt idx="23027">
                  <c:v>0.48870000000000002</c:v>
                </c:pt>
                <c:pt idx="23028">
                  <c:v>0.16669999999999999</c:v>
                </c:pt>
                <c:pt idx="23029">
                  <c:v>4.9500000000000002E-2</c:v>
                </c:pt>
                <c:pt idx="23030">
                  <c:v>0.16669999999999999</c:v>
                </c:pt>
                <c:pt idx="23031">
                  <c:v>0.10929999999999999</c:v>
                </c:pt>
                <c:pt idx="23032">
                  <c:v>0.16669999999999999</c:v>
                </c:pt>
                <c:pt idx="23033">
                  <c:v>0.16669999999999999</c:v>
                </c:pt>
                <c:pt idx="23034">
                  <c:v>5.57E-2</c:v>
                </c:pt>
                <c:pt idx="23035">
                  <c:v>0.16669999999999999</c:v>
                </c:pt>
                <c:pt idx="23036">
                  <c:v>8.2500000000000004E-2</c:v>
                </c:pt>
                <c:pt idx="23037">
                  <c:v>0.16669999999999999</c:v>
                </c:pt>
                <c:pt idx="23038">
                  <c:v>0.16669999999999999</c:v>
                </c:pt>
                <c:pt idx="23039">
                  <c:v>0.16669999999999999</c:v>
                </c:pt>
                <c:pt idx="23040">
                  <c:v>9.2799999999999994E-2</c:v>
                </c:pt>
                <c:pt idx="23041">
                  <c:v>8.6599999999999996E-2</c:v>
                </c:pt>
                <c:pt idx="23042">
                  <c:v>0.16669999999999999</c:v>
                </c:pt>
                <c:pt idx="23043">
                  <c:v>0.1227</c:v>
                </c:pt>
                <c:pt idx="23044">
                  <c:v>0.16669999999999999</c:v>
                </c:pt>
                <c:pt idx="23045">
                  <c:v>0.2021</c:v>
                </c:pt>
                <c:pt idx="23046">
                  <c:v>0.13300000000000001</c:v>
                </c:pt>
                <c:pt idx="23047">
                  <c:v>0.16669999999999999</c:v>
                </c:pt>
                <c:pt idx="23048">
                  <c:v>9.4799999999999995E-2</c:v>
                </c:pt>
                <c:pt idx="23049">
                  <c:v>0.16669999999999999</c:v>
                </c:pt>
                <c:pt idx="23050">
                  <c:v>0.16669999999999999</c:v>
                </c:pt>
                <c:pt idx="23051">
                  <c:v>7.7299999999999994E-2</c:v>
                </c:pt>
                <c:pt idx="23052">
                  <c:v>0.16669999999999999</c:v>
                </c:pt>
                <c:pt idx="23053">
                  <c:v>0.16669999999999999</c:v>
                </c:pt>
                <c:pt idx="23054">
                  <c:v>0.16669999999999999</c:v>
                </c:pt>
                <c:pt idx="23055">
                  <c:v>0.16669999999999999</c:v>
                </c:pt>
                <c:pt idx="23056">
                  <c:v>0.16669999999999999</c:v>
                </c:pt>
                <c:pt idx="23057">
                  <c:v>7.4200000000000002E-2</c:v>
                </c:pt>
                <c:pt idx="23058">
                  <c:v>0.16669999999999999</c:v>
                </c:pt>
                <c:pt idx="23059">
                  <c:v>0.16669999999999999</c:v>
                </c:pt>
                <c:pt idx="23060">
                  <c:v>1.6500000000000001E-2</c:v>
                </c:pt>
                <c:pt idx="23061">
                  <c:v>0.16669999999999999</c:v>
                </c:pt>
                <c:pt idx="23062">
                  <c:v>0.16669999999999999</c:v>
                </c:pt>
                <c:pt idx="23063">
                  <c:v>0.16669999999999999</c:v>
                </c:pt>
                <c:pt idx="23064">
                  <c:v>7.22E-2</c:v>
                </c:pt>
                <c:pt idx="23065">
                  <c:v>1.8599999999999998E-2</c:v>
                </c:pt>
                <c:pt idx="23066">
                  <c:v>0.10100000000000001</c:v>
                </c:pt>
                <c:pt idx="23067">
                  <c:v>0.16669999999999999</c:v>
                </c:pt>
                <c:pt idx="23068">
                  <c:v>0.1186</c:v>
                </c:pt>
                <c:pt idx="23069">
                  <c:v>0.33439999999999998</c:v>
                </c:pt>
                <c:pt idx="23070">
                  <c:v>0.16669999999999999</c:v>
                </c:pt>
                <c:pt idx="23071">
                  <c:v>0.16669999999999999</c:v>
                </c:pt>
                <c:pt idx="23072">
                  <c:v>7.3200000000000001E-2</c:v>
                </c:pt>
                <c:pt idx="23073">
                  <c:v>8.2500000000000004E-2</c:v>
                </c:pt>
                <c:pt idx="23074">
                  <c:v>8.2500000000000004E-2</c:v>
                </c:pt>
                <c:pt idx="23075">
                  <c:v>6.3899999999999998E-2</c:v>
                </c:pt>
                <c:pt idx="23076">
                  <c:v>0.16669999999999999</c:v>
                </c:pt>
                <c:pt idx="23077">
                  <c:v>0.16669999999999999</c:v>
                </c:pt>
                <c:pt idx="23078">
                  <c:v>0.16669999999999999</c:v>
                </c:pt>
                <c:pt idx="23079">
                  <c:v>6.8000000000000005E-2</c:v>
                </c:pt>
                <c:pt idx="23080">
                  <c:v>0.1041</c:v>
                </c:pt>
                <c:pt idx="23081">
                  <c:v>9.2299999999999993E-2</c:v>
                </c:pt>
                <c:pt idx="23082">
                  <c:v>4.8500000000000001E-2</c:v>
                </c:pt>
                <c:pt idx="23083">
                  <c:v>0.16669999999999999</c:v>
                </c:pt>
                <c:pt idx="23084">
                  <c:v>0.16669999999999999</c:v>
                </c:pt>
                <c:pt idx="23085">
                  <c:v>0.16669999999999999</c:v>
                </c:pt>
                <c:pt idx="23086">
                  <c:v>7.6300000000000007E-2</c:v>
                </c:pt>
                <c:pt idx="23087">
                  <c:v>0.16669999999999999</c:v>
                </c:pt>
                <c:pt idx="23088">
                  <c:v>0.16669999999999999</c:v>
                </c:pt>
                <c:pt idx="23089">
                  <c:v>0.3392</c:v>
                </c:pt>
                <c:pt idx="23090">
                  <c:v>0.16669999999999999</c:v>
                </c:pt>
                <c:pt idx="23091">
                  <c:v>0.16669999999999999</c:v>
                </c:pt>
                <c:pt idx="23092">
                  <c:v>0.16669999999999999</c:v>
                </c:pt>
                <c:pt idx="23093">
                  <c:v>6.08E-2</c:v>
                </c:pt>
                <c:pt idx="23094">
                  <c:v>7.7299999999999994E-2</c:v>
                </c:pt>
                <c:pt idx="23095">
                  <c:v>0.2278</c:v>
                </c:pt>
                <c:pt idx="23096">
                  <c:v>0.16669999999999999</c:v>
                </c:pt>
                <c:pt idx="23097">
                  <c:v>0.16669999999999999</c:v>
                </c:pt>
                <c:pt idx="23098">
                  <c:v>0.3206</c:v>
                </c:pt>
                <c:pt idx="23099">
                  <c:v>0.16669999999999999</c:v>
                </c:pt>
                <c:pt idx="23100">
                  <c:v>7.1099999999999997E-2</c:v>
                </c:pt>
                <c:pt idx="23101">
                  <c:v>0.16669999999999999</c:v>
                </c:pt>
                <c:pt idx="23102">
                  <c:v>1.44E-2</c:v>
                </c:pt>
                <c:pt idx="23103">
                  <c:v>0.16669999999999999</c:v>
                </c:pt>
                <c:pt idx="23104">
                  <c:v>6.1899999999999997E-2</c:v>
                </c:pt>
                <c:pt idx="23105">
                  <c:v>0.16669999999999999</c:v>
                </c:pt>
                <c:pt idx="23106">
                  <c:v>7.8399999999999997E-2</c:v>
                </c:pt>
                <c:pt idx="23107">
                  <c:v>0.16669999999999999</c:v>
                </c:pt>
                <c:pt idx="23108">
                  <c:v>0.16669999999999999</c:v>
                </c:pt>
                <c:pt idx="23109">
                  <c:v>0.16669999999999999</c:v>
                </c:pt>
                <c:pt idx="23110">
                  <c:v>6.1899999999999997E-2</c:v>
                </c:pt>
                <c:pt idx="23111">
                  <c:v>0.16669999999999999</c:v>
                </c:pt>
                <c:pt idx="23112">
                  <c:v>0.16669999999999999</c:v>
                </c:pt>
                <c:pt idx="23113">
                  <c:v>8.14E-2</c:v>
                </c:pt>
                <c:pt idx="23114">
                  <c:v>6.08E-2</c:v>
                </c:pt>
                <c:pt idx="23115">
                  <c:v>0</c:v>
                </c:pt>
                <c:pt idx="23116">
                  <c:v>7.3200000000000001E-2</c:v>
                </c:pt>
                <c:pt idx="23117">
                  <c:v>0.16669999999999999</c:v>
                </c:pt>
                <c:pt idx="23118">
                  <c:v>0.16669999999999999</c:v>
                </c:pt>
                <c:pt idx="23119">
                  <c:v>0.16669999999999999</c:v>
                </c:pt>
                <c:pt idx="23120">
                  <c:v>6.08E-2</c:v>
                </c:pt>
                <c:pt idx="23121">
                  <c:v>0.16669999999999999</c:v>
                </c:pt>
                <c:pt idx="23122">
                  <c:v>7.22E-2</c:v>
                </c:pt>
                <c:pt idx="23123">
                  <c:v>0.31240000000000001</c:v>
                </c:pt>
                <c:pt idx="23124">
                  <c:v>8.2000000000000007E-3</c:v>
                </c:pt>
                <c:pt idx="23125">
                  <c:v>0.16669999999999999</c:v>
                </c:pt>
                <c:pt idx="23126">
                  <c:v>0.16669999999999999</c:v>
                </c:pt>
                <c:pt idx="23127">
                  <c:v>0.16669999999999999</c:v>
                </c:pt>
                <c:pt idx="23128">
                  <c:v>0.16669999999999999</c:v>
                </c:pt>
                <c:pt idx="23129">
                  <c:v>0.34539999999999998</c:v>
                </c:pt>
                <c:pt idx="23130">
                  <c:v>0.16669999999999999</c:v>
                </c:pt>
                <c:pt idx="23131">
                  <c:v>0.1</c:v>
                </c:pt>
                <c:pt idx="23132">
                  <c:v>0.16669999999999999</c:v>
                </c:pt>
                <c:pt idx="23133">
                  <c:v>0.16669999999999999</c:v>
                </c:pt>
                <c:pt idx="23134">
                  <c:v>8.2500000000000004E-2</c:v>
                </c:pt>
                <c:pt idx="23135">
                  <c:v>0.1072</c:v>
                </c:pt>
                <c:pt idx="23136">
                  <c:v>0.22270000000000001</c:v>
                </c:pt>
                <c:pt idx="23137">
                  <c:v>0.22159999999999999</c:v>
                </c:pt>
                <c:pt idx="23138">
                  <c:v>0.16669999999999999</c:v>
                </c:pt>
                <c:pt idx="23139">
                  <c:v>0.16669999999999999</c:v>
                </c:pt>
                <c:pt idx="23140">
                  <c:v>8.6599999999999996E-2</c:v>
                </c:pt>
                <c:pt idx="23141">
                  <c:v>6.1999999999999998E-3</c:v>
                </c:pt>
                <c:pt idx="23142">
                  <c:v>8.7400000000000005E-2</c:v>
                </c:pt>
                <c:pt idx="23143">
                  <c:v>0.16669999999999999</c:v>
                </c:pt>
                <c:pt idx="23144">
                  <c:v>0.20619999999999999</c:v>
                </c:pt>
                <c:pt idx="23145">
                  <c:v>0.28039999999999998</c:v>
                </c:pt>
                <c:pt idx="23146">
                  <c:v>0.16669999999999999</c:v>
                </c:pt>
                <c:pt idx="23147">
                  <c:v>0.24540000000000001</c:v>
                </c:pt>
                <c:pt idx="23148">
                  <c:v>0.16669999999999999</c:v>
                </c:pt>
                <c:pt idx="23149">
                  <c:v>0.11650000000000001</c:v>
                </c:pt>
                <c:pt idx="23150">
                  <c:v>0.16669999999999999</c:v>
                </c:pt>
                <c:pt idx="23151">
                  <c:v>0.16669999999999999</c:v>
                </c:pt>
                <c:pt idx="23152">
                  <c:v>4.9500000000000002E-2</c:v>
                </c:pt>
                <c:pt idx="23153">
                  <c:v>0.16669999999999999</c:v>
                </c:pt>
                <c:pt idx="23154">
                  <c:v>1E-3</c:v>
                </c:pt>
                <c:pt idx="23155">
                  <c:v>6.1899999999999997E-2</c:v>
                </c:pt>
                <c:pt idx="23156">
                  <c:v>0.13200000000000001</c:v>
                </c:pt>
                <c:pt idx="23157">
                  <c:v>0.16669999999999999</c:v>
                </c:pt>
                <c:pt idx="23158">
                  <c:v>0.1103</c:v>
                </c:pt>
                <c:pt idx="23159">
                  <c:v>2.7799999999999998E-2</c:v>
                </c:pt>
                <c:pt idx="23160">
                  <c:v>0.16669999999999999</c:v>
                </c:pt>
                <c:pt idx="23161">
                  <c:v>1.24E-2</c:v>
                </c:pt>
                <c:pt idx="23162">
                  <c:v>0.16669999999999999</c:v>
                </c:pt>
                <c:pt idx="23163">
                  <c:v>9.69E-2</c:v>
                </c:pt>
                <c:pt idx="23164">
                  <c:v>0.16669999999999999</c:v>
                </c:pt>
                <c:pt idx="23165">
                  <c:v>0.16669999999999999</c:v>
                </c:pt>
                <c:pt idx="23166">
                  <c:v>3.3000000000000002E-2</c:v>
                </c:pt>
                <c:pt idx="23167">
                  <c:v>8.2000000000000007E-3</c:v>
                </c:pt>
                <c:pt idx="23168">
                  <c:v>1.8599999999999998E-2</c:v>
                </c:pt>
                <c:pt idx="23169">
                  <c:v>0.16669999999999999</c:v>
                </c:pt>
                <c:pt idx="23170">
                  <c:v>0.16669999999999999</c:v>
                </c:pt>
                <c:pt idx="23171">
                  <c:v>0.15359999999999999</c:v>
                </c:pt>
                <c:pt idx="23172">
                  <c:v>1.03E-2</c:v>
                </c:pt>
                <c:pt idx="23173">
                  <c:v>0.16669999999999999</c:v>
                </c:pt>
                <c:pt idx="23174">
                  <c:v>0.16669999999999999</c:v>
                </c:pt>
                <c:pt idx="23175">
                  <c:v>4.9500000000000002E-2</c:v>
                </c:pt>
                <c:pt idx="23176">
                  <c:v>5.5199999999999999E-2</c:v>
                </c:pt>
                <c:pt idx="23177">
                  <c:v>0.16669999999999999</c:v>
                </c:pt>
                <c:pt idx="23178">
                  <c:v>0.16669999999999999</c:v>
                </c:pt>
                <c:pt idx="23179">
                  <c:v>0.16669999999999999</c:v>
                </c:pt>
                <c:pt idx="23180">
                  <c:v>0.16669999999999999</c:v>
                </c:pt>
                <c:pt idx="23181">
                  <c:v>8.7599999999999997E-2</c:v>
                </c:pt>
                <c:pt idx="23182">
                  <c:v>9.3799999999999994E-2</c:v>
                </c:pt>
                <c:pt idx="23183">
                  <c:v>8.5599999999999996E-2</c:v>
                </c:pt>
                <c:pt idx="23184">
                  <c:v>0.16669999999999999</c:v>
                </c:pt>
                <c:pt idx="23185">
                  <c:v>0.16669999999999999</c:v>
                </c:pt>
                <c:pt idx="23186">
                  <c:v>2.0999999999999999E-3</c:v>
                </c:pt>
                <c:pt idx="23187">
                  <c:v>0.10929999999999999</c:v>
                </c:pt>
                <c:pt idx="23188">
                  <c:v>0.16669999999999999</c:v>
                </c:pt>
                <c:pt idx="23189">
                  <c:v>0.16669999999999999</c:v>
                </c:pt>
                <c:pt idx="23190">
                  <c:v>0.16669999999999999</c:v>
                </c:pt>
                <c:pt idx="23191">
                  <c:v>0.16669999999999999</c:v>
                </c:pt>
                <c:pt idx="23192">
                  <c:v>0.16669999999999999</c:v>
                </c:pt>
                <c:pt idx="23193">
                  <c:v>0.2928</c:v>
                </c:pt>
                <c:pt idx="23194">
                  <c:v>4.41E-2</c:v>
                </c:pt>
                <c:pt idx="23195">
                  <c:v>0.2278</c:v>
                </c:pt>
                <c:pt idx="23196">
                  <c:v>0.16669999999999999</c:v>
                </c:pt>
                <c:pt idx="23197">
                  <c:v>0.16669999999999999</c:v>
                </c:pt>
                <c:pt idx="23198">
                  <c:v>0.16669999999999999</c:v>
                </c:pt>
                <c:pt idx="23199">
                  <c:v>0.16669999999999999</c:v>
                </c:pt>
                <c:pt idx="23200">
                  <c:v>0.16669999999999999</c:v>
                </c:pt>
                <c:pt idx="23201">
                  <c:v>0.16669999999999999</c:v>
                </c:pt>
                <c:pt idx="23202">
                  <c:v>0.16669999999999999</c:v>
                </c:pt>
                <c:pt idx="23203">
                  <c:v>6.1899999999999997E-2</c:v>
                </c:pt>
                <c:pt idx="23204">
                  <c:v>6.6000000000000003E-2</c:v>
                </c:pt>
                <c:pt idx="23205">
                  <c:v>5.9799999999999999E-2</c:v>
                </c:pt>
                <c:pt idx="23206">
                  <c:v>7.4200000000000002E-2</c:v>
                </c:pt>
                <c:pt idx="23207">
                  <c:v>7.9399999999999998E-2</c:v>
                </c:pt>
                <c:pt idx="23208">
                  <c:v>7.4200000000000002E-2</c:v>
                </c:pt>
                <c:pt idx="23209">
                  <c:v>7.4200000000000002E-2</c:v>
                </c:pt>
                <c:pt idx="23210">
                  <c:v>1.6500000000000001E-2</c:v>
                </c:pt>
                <c:pt idx="23211">
                  <c:v>8.2000000000000007E-3</c:v>
                </c:pt>
                <c:pt idx="23212">
                  <c:v>0.16669999999999999</c:v>
                </c:pt>
                <c:pt idx="23213">
                  <c:v>0.25979999999999998</c:v>
                </c:pt>
                <c:pt idx="23214">
                  <c:v>0.16669999999999999</c:v>
                </c:pt>
                <c:pt idx="23215">
                  <c:v>0.16669999999999999</c:v>
                </c:pt>
                <c:pt idx="23216">
                  <c:v>8.2500000000000004E-2</c:v>
                </c:pt>
                <c:pt idx="23217">
                  <c:v>0.16669999999999999</c:v>
                </c:pt>
                <c:pt idx="23218">
                  <c:v>1.6500000000000001E-2</c:v>
                </c:pt>
                <c:pt idx="23219">
                  <c:v>0.26700000000000002</c:v>
                </c:pt>
                <c:pt idx="23220">
                  <c:v>0.1474</c:v>
                </c:pt>
                <c:pt idx="23221">
                  <c:v>0.16669999999999999</c:v>
                </c:pt>
                <c:pt idx="23222">
                  <c:v>0.16669999999999999</c:v>
                </c:pt>
                <c:pt idx="23223">
                  <c:v>0.16339999999999999</c:v>
                </c:pt>
                <c:pt idx="23224">
                  <c:v>0.16669999999999999</c:v>
                </c:pt>
                <c:pt idx="23225">
                  <c:v>0.16669999999999999</c:v>
                </c:pt>
                <c:pt idx="23226">
                  <c:v>8.2000000000000007E-3</c:v>
                </c:pt>
                <c:pt idx="23227">
                  <c:v>0.16669999999999999</c:v>
                </c:pt>
                <c:pt idx="23228">
                  <c:v>0.16669999999999999</c:v>
                </c:pt>
                <c:pt idx="23229">
                  <c:v>0.16669999999999999</c:v>
                </c:pt>
                <c:pt idx="23230">
                  <c:v>0.25979999999999998</c:v>
                </c:pt>
                <c:pt idx="23231">
                  <c:v>0.1113</c:v>
                </c:pt>
                <c:pt idx="23232">
                  <c:v>8.2000000000000007E-3</c:v>
                </c:pt>
                <c:pt idx="23233">
                  <c:v>8.2000000000000007E-3</c:v>
                </c:pt>
                <c:pt idx="23234">
                  <c:v>0.16669999999999999</c:v>
                </c:pt>
                <c:pt idx="23235">
                  <c:v>0.16669999999999999</c:v>
                </c:pt>
                <c:pt idx="23236">
                  <c:v>0.16669999999999999</c:v>
                </c:pt>
                <c:pt idx="23237">
                  <c:v>0.16669999999999999</c:v>
                </c:pt>
                <c:pt idx="23238">
                  <c:v>0.16669999999999999</c:v>
                </c:pt>
                <c:pt idx="23239">
                  <c:v>0.16669999999999999</c:v>
                </c:pt>
                <c:pt idx="23240">
                  <c:v>5.7700000000000001E-2</c:v>
                </c:pt>
                <c:pt idx="23241">
                  <c:v>0.16669999999999999</c:v>
                </c:pt>
                <c:pt idx="23242">
                  <c:v>0.16669999999999999</c:v>
                </c:pt>
                <c:pt idx="23243">
                  <c:v>0.16669999999999999</c:v>
                </c:pt>
                <c:pt idx="23244">
                  <c:v>0.16669999999999999</c:v>
                </c:pt>
                <c:pt idx="23245">
                  <c:v>0.16669999999999999</c:v>
                </c:pt>
                <c:pt idx="23246">
                  <c:v>0.16669999999999999</c:v>
                </c:pt>
                <c:pt idx="23247">
                  <c:v>0.34539999999999998</c:v>
                </c:pt>
                <c:pt idx="23248">
                  <c:v>9.2799999999999994E-2</c:v>
                </c:pt>
                <c:pt idx="23249">
                  <c:v>0.12989999999999999</c:v>
                </c:pt>
                <c:pt idx="23250">
                  <c:v>0.16669999999999999</c:v>
                </c:pt>
                <c:pt idx="23251">
                  <c:v>0.16669999999999999</c:v>
                </c:pt>
                <c:pt idx="23252">
                  <c:v>0.16669999999999999</c:v>
                </c:pt>
                <c:pt idx="23253">
                  <c:v>0.16669999999999999</c:v>
                </c:pt>
                <c:pt idx="23254">
                  <c:v>0.16669999999999999</c:v>
                </c:pt>
                <c:pt idx="23255">
                  <c:v>0.16669999999999999</c:v>
                </c:pt>
                <c:pt idx="23256">
                  <c:v>0.16669999999999999</c:v>
                </c:pt>
                <c:pt idx="23257">
                  <c:v>0.16669999999999999</c:v>
                </c:pt>
                <c:pt idx="23258">
                  <c:v>0.16669999999999999</c:v>
                </c:pt>
                <c:pt idx="23259">
                  <c:v>0.19789999999999999</c:v>
                </c:pt>
                <c:pt idx="23260">
                  <c:v>0.16669999999999999</c:v>
                </c:pt>
                <c:pt idx="23261">
                  <c:v>6.1899999999999997E-2</c:v>
                </c:pt>
                <c:pt idx="23262">
                  <c:v>9.1999999999999998E-2</c:v>
                </c:pt>
                <c:pt idx="23263">
                  <c:v>0.16669999999999999</c:v>
                </c:pt>
                <c:pt idx="23264">
                  <c:v>0.16669999999999999</c:v>
                </c:pt>
                <c:pt idx="23265">
                  <c:v>1.8599999999999998E-2</c:v>
                </c:pt>
                <c:pt idx="23266">
                  <c:v>8.5599999999999996E-2</c:v>
                </c:pt>
                <c:pt idx="23267">
                  <c:v>0.16669999999999999</c:v>
                </c:pt>
                <c:pt idx="23268">
                  <c:v>2.47E-2</c:v>
                </c:pt>
                <c:pt idx="23269">
                  <c:v>8.2000000000000007E-3</c:v>
                </c:pt>
                <c:pt idx="23270">
                  <c:v>0.16669999999999999</c:v>
                </c:pt>
                <c:pt idx="23271">
                  <c:v>0.16669999999999999</c:v>
                </c:pt>
                <c:pt idx="23272">
                  <c:v>0.61960000000000004</c:v>
                </c:pt>
                <c:pt idx="23273">
                  <c:v>0.16669999999999999</c:v>
                </c:pt>
                <c:pt idx="23274">
                  <c:v>7.22E-2</c:v>
                </c:pt>
                <c:pt idx="23275">
                  <c:v>0.32469999999999999</c:v>
                </c:pt>
                <c:pt idx="23276">
                  <c:v>0.11749999999999999</c:v>
                </c:pt>
                <c:pt idx="23277">
                  <c:v>0.16669999999999999</c:v>
                </c:pt>
                <c:pt idx="23278">
                  <c:v>0.16669999999999999</c:v>
                </c:pt>
                <c:pt idx="23279">
                  <c:v>0.2278</c:v>
                </c:pt>
                <c:pt idx="23280">
                  <c:v>0.16669999999999999</c:v>
                </c:pt>
                <c:pt idx="23281">
                  <c:v>8.0399999999999999E-2</c:v>
                </c:pt>
                <c:pt idx="23282">
                  <c:v>0.16669999999999999</c:v>
                </c:pt>
                <c:pt idx="23283">
                  <c:v>8.2500000000000004E-2</c:v>
                </c:pt>
                <c:pt idx="23284">
                  <c:v>0.1144</c:v>
                </c:pt>
                <c:pt idx="23285">
                  <c:v>6.1899999999999997E-2</c:v>
                </c:pt>
                <c:pt idx="23286">
                  <c:v>1.24E-2</c:v>
                </c:pt>
                <c:pt idx="23287">
                  <c:v>0.2485</c:v>
                </c:pt>
                <c:pt idx="23288">
                  <c:v>0.16669999999999999</c:v>
                </c:pt>
                <c:pt idx="23289">
                  <c:v>0.1072</c:v>
                </c:pt>
                <c:pt idx="23290">
                  <c:v>6.8599999999999994E-2</c:v>
                </c:pt>
                <c:pt idx="23291">
                  <c:v>0.16669999999999999</c:v>
                </c:pt>
                <c:pt idx="23292">
                  <c:v>9.2799999999999994E-2</c:v>
                </c:pt>
                <c:pt idx="23293">
                  <c:v>0.16669999999999999</c:v>
                </c:pt>
                <c:pt idx="23294">
                  <c:v>0.16669999999999999</c:v>
                </c:pt>
                <c:pt idx="23295">
                  <c:v>0.16669999999999999</c:v>
                </c:pt>
                <c:pt idx="23296">
                  <c:v>0.16669999999999999</c:v>
                </c:pt>
                <c:pt idx="23297">
                  <c:v>0.16669999999999999</c:v>
                </c:pt>
                <c:pt idx="23298">
                  <c:v>9.9000000000000005E-2</c:v>
                </c:pt>
                <c:pt idx="23299">
                  <c:v>0.16669999999999999</c:v>
                </c:pt>
                <c:pt idx="23300">
                  <c:v>0.2021</c:v>
                </c:pt>
                <c:pt idx="23301">
                  <c:v>0.16669999999999999</c:v>
                </c:pt>
                <c:pt idx="23302">
                  <c:v>0.16669999999999999</c:v>
                </c:pt>
                <c:pt idx="23303">
                  <c:v>7.0599999999999996E-2</c:v>
                </c:pt>
                <c:pt idx="23304">
                  <c:v>7.4200000000000002E-2</c:v>
                </c:pt>
                <c:pt idx="23305">
                  <c:v>0.25879999999999997</c:v>
                </c:pt>
                <c:pt idx="23306">
                  <c:v>0.16669999999999999</c:v>
                </c:pt>
                <c:pt idx="23307">
                  <c:v>8.2500000000000004E-2</c:v>
                </c:pt>
                <c:pt idx="23308">
                  <c:v>8.14E-2</c:v>
                </c:pt>
                <c:pt idx="23309">
                  <c:v>0.14019999999999999</c:v>
                </c:pt>
                <c:pt idx="23310">
                  <c:v>0.1144</c:v>
                </c:pt>
                <c:pt idx="23311">
                  <c:v>0.16669999999999999</c:v>
                </c:pt>
                <c:pt idx="23312">
                  <c:v>5.5300000000000002E-2</c:v>
                </c:pt>
                <c:pt idx="23313">
                  <c:v>1.03E-2</c:v>
                </c:pt>
                <c:pt idx="23314">
                  <c:v>0.16669999999999999</c:v>
                </c:pt>
                <c:pt idx="23315">
                  <c:v>8.2500000000000004E-2</c:v>
                </c:pt>
                <c:pt idx="23316">
                  <c:v>0.16669999999999999</c:v>
                </c:pt>
                <c:pt idx="23317">
                  <c:v>0.16669999999999999</c:v>
                </c:pt>
                <c:pt idx="23318">
                  <c:v>0.41959999999999997</c:v>
                </c:pt>
                <c:pt idx="23319">
                  <c:v>7.7299999999999994E-2</c:v>
                </c:pt>
                <c:pt idx="23320">
                  <c:v>0.43509999999999999</c:v>
                </c:pt>
                <c:pt idx="23321">
                  <c:v>0.16669999999999999</c:v>
                </c:pt>
                <c:pt idx="23322">
                  <c:v>0.16669999999999999</c:v>
                </c:pt>
                <c:pt idx="23323">
                  <c:v>3.09E-2</c:v>
                </c:pt>
                <c:pt idx="23324">
                  <c:v>0.16669999999999999</c:v>
                </c:pt>
                <c:pt idx="23325">
                  <c:v>9.2799999999999994E-2</c:v>
                </c:pt>
                <c:pt idx="23326">
                  <c:v>0.22270000000000001</c:v>
                </c:pt>
                <c:pt idx="23327">
                  <c:v>0.16669999999999999</c:v>
                </c:pt>
                <c:pt idx="23328">
                  <c:v>0.1082</c:v>
                </c:pt>
                <c:pt idx="23329">
                  <c:v>0.16669999999999999</c:v>
                </c:pt>
                <c:pt idx="23330">
                  <c:v>0.13089999999999999</c:v>
                </c:pt>
                <c:pt idx="23331">
                  <c:v>6.8000000000000005E-2</c:v>
                </c:pt>
                <c:pt idx="23332">
                  <c:v>7.22E-2</c:v>
                </c:pt>
                <c:pt idx="23333">
                  <c:v>3.5099999999999999E-2</c:v>
                </c:pt>
                <c:pt idx="23334">
                  <c:v>7.7299999999999994E-2</c:v>
                </c:pt>
                <c:pt idx="23335">
                  <c:v>8.2500000000000004E-2</c:v>
                </c:pt>
                <c:pt idx="23336">
                  <c:v>0.16669999999999999</c:v>
                </c:pt>
                <c:pt idx="23337">
                  <c:v>0.18140000000000001</c:v>
                </c:pt>
                <c:pt idx="23338">
                  <c:v>0.16669999999999999</c:v>
                </c:pt>
                <c:pt idx="23339">
                  <c:v>0.16669999999999999</c:v>
                </c:pt>
                <c:pt idx="23340">
                  <c:v>0.16669999999999999</c:v>
                </c:pt>
                <c:pt idx="23341">
                  <c:v>0.16669999999999999</c:v>
                </c:pt>
                <c:pt idx="23342">
                  <c:v>0.16669999999999999</c:v>
                </c:pt>
                <c:pt idx="23343">
                  <c:v>0.31240000000000001</c:v>
                </c:pt>
                <c:pt idx="23344">
                  <c:v>0.16669999999999999</c:v>
                </c:pt>
                <c:pt idx="23345">
                  <c:v>0.1031</c:v>
                </c:pt>
                <c:pt idx="23346">
                  <c:v>6.1899999999999997E-2</c:v>
                </c:pt>
                <c:pt idx="23347">
                  <c:v>0.16669999999999999</c:v>
                </c:pt>
                <c:pt idx="23348">
                  <c:v>0.14949999999999999</c:v>
                </c:pt>
                <c:pt idx="23349">
                  <c:v>9.0700000000000003E-2</c:v>
                </c:pt>
                <c:pt idx="23350">
                  <c:v>0.16669999999999999</c:v>
                </c:pt>
                <c:pt idx="23351">
                  <c:v>0.16669999999999999</c:v>
                </c:pt>
                <c:pt idx="23352">
                  <c:v>0.13089999999999999</c:v>
                </c:pt>
                <c:pt idx="23353">
                  <c:v>3.09E-2</c:v>
                </c:pt>
                <c:pt idx="23354">
                  <c:v>0.16669999999999999</c:v>
                </c:pt>
                <c:pt idx="23355">
                  <c:v>0.22059999999999999</c:v>
                </c:pt>
                <c:pt idx="23356">
                  <c:v>0.16669999999999999</c:v>
                </c:pt>
                <c:pt idx="23357">
                  <c:v>0.16669999999999999</c:v>
                </c:pt>
                <c:pt idx="23358">
                  <c:v>6.1899999999999997E-2</c:v>
                </c:pt>
                <c:pt idx="23359">
                  <c:v>0.16669999999999999</c:v>
                </c:pt>
                <c:pt idx="23360">
                  <c:v>9.0700000000000003E-2</c:v>
                </c:pt>
                <c:pt idx="23361">
                  <c:v>0.16669999999999999</c:v>
                </c:pt>
                <c:pt idx="23362">
                  <c:v>1.34E-2</c:v>
                </c:pt>
                <c:pt idx="23363">
                  <c:v>0.1381</c:v>
                </c:pt>
                <c:pt idx="23364">
                  <c:v>0.16669999999999999</c:v>
                </c:pt>
                <c:pt idx="23365">
                  <c:v>0.14810000000000001</c:v>
                </c:pt>
                <c:pt idx="23366">
                  <c:v>0.16669999999999999</c:v>
                </c:pt>
                <c:pt idx="23367">
                  <c:v>1.6500000000000001E-2</c:v>
                </c:pt>
                <c:pt idx="23368">
                  <c:v>2.1600000000000001E-2</c:v>
                </c:pt>
                <c:pt idx="23369">
                  <c:v>0.16669999999999999</c:v>
                </c:pt>
                <c:pt idx="23370">
                  <c:v>7.6300000000000007E-2</c:v>
                </c:pt>
                <c:pt idx="23371">
                  <c:v>5.7700000000000001E-2</c:v>
                </c:pt>
                <c:pt idx="23372">
                  <c:v>5.7700000000000001E-2</c:v>
                </c:pt>
                <c:pt idx="23373">
                  <c:v>5.57E-2</c:v>
                </c:pt>
                <c:pt idx="23374">
                  <c:v>4.1200000000000001E-2</c:v>
                </c:pt>
                <c:pt idx="23375">
                  <c:v>0.16669999999999999</c:v>
                </c:pt>
                <c:pt idx="23376">
                  <c:v>0.16669999999999999</c:v>
                </c:pt>
                <c:pt idx="23377">
                  <c:v>0.16669999999999999</c:v>
                </c:pt>
                <c:pt idx="23378">
                  <c:v>0.16669999999999999</c:v>
                </c:pt>
                <c:pt idx="23379">
                  <c:v>0.16669999999999999</c:v>
                </c:pt>
                <c:pt idx="23380">
                  <c:v>0.13919999999999999</c:v>
                </c:pt>
                <c:pt idx="23381">
                  <c:v>8.2500000000000004E-2</c:v>
                </c:pt>
                <c:pt idx="23382">
                  <c:v>0.16669999999999999</c:v>
                </c:pt>
                <c:pt idx="23383">
                  <c:v>0.16669999999999999</c:v>
                </c:pt>
                <c:pt idx="23384">
                  <c:v>3.09E-2</c:v>
                </c:pt>
                <c:pt idx="23385">
                  <c:v>0.1216</c:v>
                </c:pt>
                <c:pt idx="23386">
                  <c:v>0.16669999999999999</c:v>
                </c:pt>
                <c:pt idx="23387">
                  <c:v>0.16669999999999999</c:v>
                </c:pt>
                <c:pt idx="23388">
                  <c:v>0.16669999999999999</c:v>
                </c:pt>
                <c:pt idx="23389">
                  <c:v>0.16669999999999999</c:v>
                </c:pt>
                <c:pt idx="23390">
                  <c:v>8.2500000000000004E-2</c:v>
                </c:pt>
                <c:pt idx="23391">
                  <c:v>8.0399999999999999E-2</c:v>
                </c:pt>
                <c:pt idx="23392">
                  <c:v>0.16669999999999999</c:v>
                </c:pt>
                <c:pt idx="23393">
                  <c:v>2.0999999999999999E-3</c:v>
                </c:pt>
                <c:pt idx="23394">
                  <c:v>0.1003</c:v>
                </c:pt>
                <c:pt idx="23395">
                  <c:v>1.03E-2</c:v>
                </c:pt>
                <c:pt idx="23396">
                  <c:v>7.22E-2</c:v>
                </c:pt>
                <c:pt idx="23397">
                  <c:v>2.6599999999999999E-2</c:v>
                </c:pt>
                <c:pt idx="23398">
                  <c:v>7.22E-2</c:v>
                </c:pt>
                <c:pt idx="23399">
                  <c:v>6.1899999999999997E-2</c:v>
                </c:pt>
                <c:pt idx="23400">
                  <c:v>0.16669999999999999</c:v>
                </c:pt>
                <c:pt idx="23401">
                  <c:v>7.0099999999999996E-2</c:v>
                </c:pt>
                <c:pt idx="23402">
                  <c:v>0.16669999999999999</c:v>
                </c:pt>
                <c:pt idx="23403">
                  <c:v>0.16600000000000001</c:v>
                </c:pt>
                <c:pt idx="23404">
                  <c:v>8.2000000000000007E-3</c:v>
                </c:pt>
                <c:pt idx="23405">
                  <c:v>0.16669999999999999</c:v>
                </c:pt>
                <c:pt idx="23406">
                  <c:v>1.6500000000000001E-2</c:v>
                </c:pt>
                <c:pt idx="23407">
                  <c:v>0.16669999999999999</c:v>
                </c:pt>
                <c:pt idx="23408">
                  <c:v>0.16669999999999999</c:v>
                </c:pt>
                <c:pt idx="23409">
                  <c:v>8.8700000000000001E-2</c:v>
                </c:pt>
                <c:pt idx="23410">
                  <c:v>0.16669999999999999</c:v>
                </c:pt>
                <c:pt idx="23411">
                  <c:v>0.16669999999999999</c:v>
                </c:pt>
                <c:pt idx="23412">
                  <c:v>0.16669999999999999</c:v>
                </c:pt>
                <c:pt idx="23413">
                  <c:v>0.15570000000000001</c:v>
                </c:pt>
                <c:pt idx="23414">
                  <c:v>0.16669999999999999</c:v>
                </c:pt>
                <c:pt idx="23415">
                  <c:v>0.16669999999999999</c:v>
                </c:pt>
                <c:pt idx="23416">
                  <c:v>0.16669999999999999</c:v>
                </c:pt>
                <c:pt idx="23417">
                  <c:v>0.16669999999999999</c:v>
                </c:pt>
                <c:pt idx="23418">
                  <c:v>0.11650000000000001</c:v>
                </c:pt>
                <c:pt idx="23419">
                  <c:v>0.16669999999999999</c:v>
                </c:pt>
                <c:pt idx="23420">
                  <c:v>0.16669999999999999</c:v>
                </c:pt>
                <c:pt idx="23421">
                  <c:v>9.2799999999999994E-2</c:v>
                </c:pt>
                <c:pt idx="23422">
                  <c:v>0.16669999999999999</c:v>
                </c:pt>
                <c:pt idx="23423">
                  <c:v>0.16669999999999999</c:v>
                </c:pt>
                <c:pt idx="23424">
                  <c:v>0.16669999999999999</c:v>
                </c:pt>
                <c:pt idx="23425">
                  <c:v>0.34229999999999999</c:v>
                </c:pt>
                <c:pt idx="23426">
                  <c:v>8.2500000000000004E-2</c:v>
                </c:pt>
                <c:pt idx="23427">
                  <c:v>0.16669999999999999</c:v>
                </c:pt>
                <c:pt idx="23428">
                  <c:v>0.16669999999999999</c:v>
                </c:pt>
                <c:pt idx="23429">
                  <c:v>7.4200000000000002E-2</c:v>
                </c:pt>
                <c:pt idx="23430">
                  <c:v>5.9799999999999999E-2</c:v>
                </c:pt>
                <c:pt idx="23431">
                  <c:v>6.8000000000000005E-2</c:v>
                </c:pt>
                <c:pt idx="23432">
                  <c:v>0.16669999999999999</c:v>
                </c:pt>
                <c:pt idx="23433">
                  <c:v>7.6300000000000007E-2</c:v>
                </c:pt>
                <c:pt idx="23434">
                  <c:v>0.18759999999999999</c:v>
                </c:pt>
                <c:pt idx="23435">
                  <c:v>0.16669999999999999</c:v>
                </c:pt>
                <c:pt idx="23436">
                  <c:v>0.16669999999999999</c:v>
                </c:pt>
                <c:pt idx="23437">
                  <c:v>0.1113</c:v>
                </c:pt>
                <c:pt idx="23438">
                  <c:v>0.57010000000000005</c:v>
                </c:pt>
                <c:pt idx="23439">
                  <c:v>0.16669999999999999</c:v>
                </c:pt>
                <c:pt idx="23440">
                  <c:v>0.16669999999999999</c:v>
                </c:pt>
                <c:pt idx="23441">
                  <c:v>0.10100000000000001</c:v>
                </c:pt>
                <c:pt idx="23442">
                  <c:v>0.16669999999999999</c:v>
                </c:pt>
                <c:pt idx="23443">
                  <c:v>0.1031</c:v>
                </c:pt>
                <c:pt idx="23444">
                  <c:v>9.7999999999999997E-3</c:v>
                </c:pt>
                <c:pt idx="23445">
                  <c:v>0.21959999999999999</c:v>
                </c:pt>
                <c:pt idx="23446">
                  <c:v>0.16669999999999999</c:v>
                </c:pt>
                <c:pt idx="23447">
                  <c:v>0.16669999999999999</c:v>
                </c:pt>
                <c:pt idx="23448">
                  <c:v>7.22E-2</c:v>
                </c:pt>
                <c:pt idx="23449">
                  <c:v>0.16669999999999999</c:v>
                </c:pt>
                <c:pt idx="23450">
                  <c:v>4.1000000000000003E-3</c:v>
                </c:pt>
                <c:pt idx="23451">
                  <c:v>0.16669999999999999</c:v>
                </c:pt>
                <c:pt idx="23452">
                  <c:v>1.8599999999999998E-2</c:v>
                </c:pt>
                <c:pt idx="23453">
                  <c:v>0.16669999999999999</c:v>
                </c:pt>
                <c:pt idx="23454">
                  <c:v>0.16669999999999999</c:v>
                </c:pt>
                <c:pt idx="23455">
                  <c:v>0.40820000000000001</c:v>
                </c:pt>
                <c:pt idx="23456">
                  <c:v>1.24E-2</c:v>
                </c:pt>
                <c:pt idx="23457">
                  <c:v>6.1899999999999997E-2</c:v>
                </c:pt>
                <c:pt idx="23458">
                  <c:v>0.16669999999999999</c:v>
                </c:pt>
                <c:pt idx="23459">
                  <c:v>6.1899999999999997E-2</c:v>
                </c:pt>
                <c:pt idx="23460">
                  <c:v>0.16669999999999999</c:v>
                </c:pt>
                <c:pt idx="23461">
                  <c:v>0.16669999999999999</c:v>
                </c:pt>
                <c:pt idx="23462">
                  <c:v>0.16669999999999999</c:v>
                </c:pt>
                <c:pt idx="23463">
                  <c:v>0.16669999999999999</c:v>
                </c:pt>
                <c:pt idx="23464">
                  <c:v>0.16669999999999999</c:v>
                </c:pt>
                <c:pt idx="23465">
                  <c:v>0.1031</c:v>
                </c:pt>
                <c:pt idx="23466">
                  <c:v>0.16669999999999999</c:v>
                </c:pt>
                <c:pt idx="23467">
                  <c:v>9.4799999999999995E-2</c:v>
                </c:pt>
                <c:pt idx="23468">
                  <c:v>0.16669999999999999</c:v>
                </c:pt>
                <c:pt idx="23469">
                  <c:v>6.1899999999999997E-2</c:v>
                </c:pt>
                <c:pt idx="23470">
                  <c:v>1.1299999999999999E-2</c:v>
                </c:pt>
                <c:pt idx="23471">
                  <c:v>0.16669999999999999</c:v>
                </c:pt>
                <c:pt idx="23472">
                  <c:v>0.16669999999999999</c:v>
                </c:pt>
                <c:pt idx="23473">
                  <c:v>8.2000000000000007E-3</c:v>
                </c:pt>
                <c:pt idx="23474">
                  <c:v>0.16669999999999999</c:v>
                </c:pt>
                <c:pt idx="23475">
                  <c:v>5.1499999999999997E-2</c:v>
                </c:pt>
                <c:pt idx="23476">
                  <c:v>0.10680000000000001</c:v>
                </c:pt>
                <c:pt idx="23477">
                  <c:v>0.16669999999999999</c:v>
                </c:pt>
                <c:pt idx="23478">
                  <c:v>0.16669999999999999</c:v>
                </c:pt>
                <c:pt idx="23479">
                  <c:v>0.16669999999999999</c:v>
                </c:pt>
                <c:pt idx="23480">
                  <c:v>0.16669999999999999</c:v>
                </c:pt>
                <c:pt idx="23481">
                  <c:v>9.1800000000000007E-2</c:v>
                </c:pt>
                <c:pt idx="23482">
                  <c:v>0.16669999999999999</c:v>
                </c:pt>
                <c:pt idx="23483">
                  <c:v>0.16669999999999999</c:v>
                </c:pt>
                <c:pt idx="23484">
                  <c:v>0.16669999999999999</c:v>
                </c:pt>
                <c:pt idx="23485">
                  <c:v>8.2000000000000007E-3</c:v>
                </c:pt>
                <c:pt idx="23486">
                  <c:v>0.16669999999999999</c:v>
                </c:pt>
                <c:pt idx="23487">
                  <c:v>0.16669999999999999</c:v>
                </c:pt>
                <c:pt idx="23488">
                  <c:v>5.3600000000000002E-2</c:v>
                </c:pt>
                <c:pt idx="23489">
                  <c:v>0.16669999999999999</c:v>
                </c:pt>
                <c:pt idx="23490">
                  <c:v>5.3600000000000002E-2</c:v>
                </c:pt>
                <c:pt idx="23491">
                  <c:v>0.16669999999999999</c:v>
                </c:pt>
                <c:pt idx="23492">
                  <c:v>0.31240000000000001</c:v>
                </c:pt>
                <c:pt idx="23493">
                  <c:v>0.24640000000000001</c:v>
                </c:pt>
                <c:pt idx="23494">
                  <c:v>0.16669999999999999</c:v>
                </c:pt>
                <c:pt idx="23495">
                  <c:v>8.2500000000000004E-2</c:v>
                </c:pt>
                <c:pt idx="23496">
                  <c:v>0.16669999999999999</c:v>
                </c:pt>
                <c:pt idx="23497">
                  <c:v>2.47E-2</c:v>
                </c:pt>
                <c:pt idx="23498">
                  <c:v>0.16669999999999999</c:v>
                </c:pt>
                <c:pt idx="23499">
                  <c:v>0.16669999999999999</c:v>
                </c:pt>
                <c:pt idx="23500">
                  <c:v>0.16669999999999999</c:v>
                </c:pt>
                <c:pt idx="23501">
                  <c:v>0.16669999999999999</c:v>
                </c:pt>
                <c:pt idx="23502">
                  <c:v>0.16669999999999999</c:v>
                </c:pt>
                <c:pt idx="23503">
                  <c:v>0.16669999999999999</c:v>
                </c:pt>
                <c:pt idx="23504">
                  <c:v>0.16669999999999999</c:v>
                </c:pt>
                <c:pt idx="23505">
                  <c:v>0.16669999999999999</c:v>
                </c:pt>
                <c:pt idx="23506">
                  <c:v>0.16669999999999999</c:v>
                </c:pt>
                <c:pt idx="23507">
                  <c:v>0.16669999999999999</c:v>
                </c:pt>
                <c:pt idx="23508">
                  <c:v>0.16669999999999999</c:v>
                </c:pt>
                <c:pt idx="23509">
                  <c:v>9.1800000000000007E-2</c:v>
                </c:pt>
                <c:pt idx="23510">
                  <c:v>4.4699999999999997E-2</c:v>
                </c:pt>
                <c:pt idx="23511">
                  <c:v>7.22E-2</c:v>
                </c:pt>
                <c:pt idx="23512">
                  <c:v>0.16669999999999999</c:v>
                </c:pt>
                <c:pt idx="23513">
                  <c:v>0.16669999999999999</c:v>
                </c:pt>
                <c:pt idx="23514">
                  <c:v>0.16669999999999999</c:v>
                </c:pt>
                <c:pt idx="23515">
                  <c:v>3.4000000000000002E-2</c:v>
                </c:pt>
                <c:pt idx="23516">
                  <c:v>8.14E-2</c:v>
                </c:pt>
                <c:pt idx="23517">
                  <c:v>0.16669999999999999</c:v>
                </c:pt>
                <c:pt idx="23518">
                  <c:v>4.9500000000000002E-2</c:v>
                </c:pt>
                <c:pt idx="23519">
                  <c:v>9.0700000000000003E-2</c:v>
                </c:pt>
                <c:pt idx="23520">
                  <c:v>0.25979999999999998</c:v>
                </c:pt>
                <c:pt idx="23521">
                  <c:v>0.16669999999999999</c:v>
                </c:pt>
                <c:pt idx="23522">
                  <c:v>0.16669999999999999</c:v>
                </c:pt>
                <c:pt idx="23523">
                  <c:v>0.16669999999999999</c:v>
                </c:pt>
                <c:pt idx="23524">
                  <c:v>6.1899999999999997E-2</c:v>
                </c:pt>
                <c:pt idx="23525">
                  <c:v>0.38140000000000002</c:v>
                </c:pt>
                <c:pt idx="23526">
                  <c:v>0.16669999999999999</c:v>
                </c:pt>
                <c:pt idx="23527">
                  <c:v>0.16669999999999999</c:v>
                </c:pt>
                <c:pt idx="23528">
                  <c:v>0</c:v>
                </c:pt>
                <c:pt idx="23529">
                  <c:v>1.44E-2</c:v>
                </c:pt>
                <c:pt idx="23530">
                  <c:v>0.16669999999999999</c:v>
                </c:pt>
                <c:pt idx="23531">
                  <c:v>0.1124</c:v>
                </c:pt>
                <c:pt idx="23532">
                  <c:v>0.32469999999999999</c:v>
                </c:pt>
                <c:pt idx="23533">
                  <c:v>6.8000000000000005E-2</c:v>
                </c:pt>
                <c:pt idx="23534">
                  <c:v>0.16669999999999999</c:v>
                </c:pt>
                <c:pt idx="23535">
                  <c:v>4.5400000000000003E-2</c:v>
                </c:pt>
                <c:pt idx="23536">
                  <c:v>0.16669999999999999</c:v>
                </c:pt>
                <c:pt idx="23537">
                  <c:v>0.14849999999999999</c:v>
                </c:pt>
                <c:pt idx="23538">
                  <c:v>0.51649999999999996</c:v>
                </c:pt>
                <c:pt idx="23539">
                  <c:v>2.0999999999999999E-3</c:v>
                </c:pt>
                <c:pt idx="23540">
                  <c:v>0.16669999999999999</c:v>
                </c:pt>
                <c:pt idx="23541">
                  <c:v>0.22270000000000001</c:v>
                </c:pt>
                <c:pt idx="23542">
                  <c:v>0.11749999999999999</c:v>
                </c:pt>
                <c:pt idx="23543">
                  <c:v>0.23810000000000001</c:v>
                </c:pt>
                <c:pt idx="23544">
                  <c:v>0.16669999999999999</c:v>
                </c:pt>
                <c:pt idx="23545">
                  <c:v>1.24E-2</c:v>
                </c:pt>
                <c:pt idx="23546">
                  <c:v>2.47E-2</c:v>
                </c:pt>
                <c:pt idx="23547">
                  <c:v>0.22989999999999999</c:v>
                </c:pt>
                <c:pt idx="23548">
                  <c:v>0.16669999999999999</c:v>
                </c:pt>
                <c:pt idx="23549">
                  <c:v>6.1899999999999997E-2</c:v>
                </c:pt>
                <c:pt idx="23550">
                  <c:v>6.9099999999999995E-2</c:v>
                </c:pt>
                <c:pt idx="23551">
                  <c:v>0.16669999999999999</c:v>
                </c:pt>
                <c:pt idx="23552">
                  <c:v>0.16669999999999999</c:v>
                </c:pt>
                <c:pt idx="23553">
                  <c:v>7.4200000000000002E-2</c:v>
                </c:pt>
                <c:pt idx="23554">
                  <c:v>0.1031</c:v>
                </c:pt>
                <c:pt idx="23555">
                  <c:v>0.16669999999999999</c:v>
                </c:pt>
                <c:pt idx="23556">
                  <c:v>0.1237</c:v>
                </c:pt>
                <c:pt idx="23557">
                  <c:v>6.1899999999999997E-2</c:v>
                </c:pt>
                <c:pt idx="23558">
                  <c:v>0.14849999999999999</c:v>
                </c:pt>
                <c:pt idx="23559">
                  <c:v>0.16669999999999999</c:v>
                </c:pt>
                <c:pt idx="23560">
                  <c:v>0.32990000000000003</c:v>
                </c:pt>
                <c:pt idx="23561">
                  <c:v>0.16669999999999999</c:v>
                </c:pt>
                <c:pt idx="23562">
                  <c:v>9.9000000000000005E-2</c:v>
                </c:pt>
                <c:pt idx="23563">
                  <c:v>0.16669999999999999</c:v>
                </c:pt>
                <c:pt idx="23564">
                  <c:v>0.18140000000000001</c:v>
                </c:pt>
                <c:pt idx="23565">
                  <c:v>0.16669999999999999</c:v>
                </c:pt>
                <c:pt idx="23566">
                  <c:v>0.16669999999999999</c:v>
                </c:pt>
                <c:pt idx="23567">
                  <c:v>0.1928</c:v>
                </c:pt>
                <c:pt idx="23568">
                  <c:v>0.16669999999999999</c:v>
                </c:pt>
                <c:pt idx="23569">
                  <c:v>0.16669999999999999</c:v>
                </c:pt>
                <c:pt idx="23570">
                  <c:v>5.57E-2</c:v>
                </c:pt>
                <c:pt idx="23571">
                  <c:v>0.16669999999999999</c:v>
                </c:pt>
                <c:pt idx="23572">
                  <c:v>0.1031</c:v>
                </c:pt>
                <c:pt idx="23573">
                  <c:v>0.16669999999999999</c:v>
                </c:pt>
                <c:pt idx="23574">
                  <c:v>0.16669999999999999</c:v>
                </c:pt>
                <c:pt idx="23575">
                  <c:v>0.16669999999999999</c:v>
                </c:pt>
                <c:pt idx="23576">
                  <c:v>0.16669999999999999</c:v>
                </c:pt>
                <c:pt idx="23577">
                  <c:v>0.16669999999999999</c:v>
                </c:pt>
                <c:pt idx="23578">
                  <c:v>0.16669999999999999</c:v>
                </c:pt>
                <c:pt idx="23579">
                  <c:v>0.16669999999999999</c:v>
                </c:pt>
                <c:pt idx="23580">
                  <c:v>0.16669999999999999</c:v>
                </c:pt>
                <c:pt idx="23581">
                  <c:v>0.13439999999999999</c:v>
                </c:pt>
                <c:pt idx="23582">
                  <c:v>0.16669999999999999</c:v>
                </c:pt>
                <c:pt idx="23583">
                  <c:v>1.24E-2</c:v>
                </c:pt>
                <c:pt idx="23584">
                  <c:v>0.1258</c:v>
                </c:pt>
                <c:pt idx="23585">
                  <c:v>0.16669999999999999</c:v>
                </c:pt>
                <c:pt idx="23586">
                  <c:v>9.5200000000000007E-2</c:v>
                </c:pt>
                <c:pt idx="23587">
                  <c:v>0.16669999999999999</c:v>
                </c:pt>
                <c:pt idx="23588">
                  <c:v>0.16669999999999999</c:v>
                </c:pt>
                <c:pt idx="23589">
                  <c:v>0.1144</c:v>
                </c:pt>
                <c:pt idx="23590">
                  <c:v>7.4200000000000002E-2</c:v>
                </c:pt>
                <c:pt idx="23591">
                  <c:v>0.11550000000000001</c:v>
                </c:pt>
                <c:pt idx="23592">
                  <c:v>6.9099999999999995E-2</c:v>
                </c:pt>
                <c:pt idx="23593">
                  <c:v>0.11550000000000001</c:v>
                </c:pt>
                <c:pt idx="23594">
                  <c:v>7.1099999999999997E-2</c:v>
                </c:pt>
                <c:pt idx="23595">
                  <c:v>1.8599999999999998E-2</c:v>
                </c:pt>
                <c:pt idx="23596">
                  <c:v>0.73809999999999998</c:v>
                </c:pt>
                <c:pt idx="23597">
                  <c:v>0.28449999999999998</c:v>
                </c:pt>
                <c:pt idx="23598">
                  <c:v>0.16669999999999999</c:v>
                </c:pt>
                <c:pt idx="23599">
                  <c:v>3.9199999999999999E-2</c:v>
                </c:pt>
                <c:pt idx="23600">
                  <c:v>5.3600000000000002E-2</c:v>
                </c:pt>
                <c:pt idx="23601">
                  <c:v>0.16669999999999999</c:v>
                </c:pt>
                <c:pt idx="23602">
                  <c:v>1.24E-2</c:v>
                </c:pt>
                <c:pt idx="23603">
                  <c:v>4.1000000000000003E-3</c:v>
                </c:pt>
                <c:pt idx="23604">
                  <c:v>0.16669999999999999</c:v>
                </c:pt>
                <c:pt idx="23605">
                  <c:v>0.14330000000000001</c:v>
                </c:pt>
                <c:pt idx="23606">
                  <c:v>0.16669999999999999</c:v>
                </c:pt>
                <c:pt idx="23607">
                  <c:v>0.1237</c:v>
                </c:pt>
                <c:pt idx="23608">
                  <c:v>0.16669999999999999</c:v>
                </c:pt>
                <c:pt idx="23609">
                  <c:v>6.6000000000000003E-2</c:v>
                </c:pt>
                <c:pt idx="23610">
                  <c:v>1.6500000000000001E-2</c:v>
                </c:pt>
                <c:pt idx="23611">
                  <c:v>0.16669999999999999</c:v>
                </c:pt>
                <c:pt idx="23612">
                  <c:v>0.16669999999999999</c:v>
                </c:pt>
                <c:pt idx="23613">
                  <c:v>0.16669999999999999</c:v>
                </c:pt>
                <c:pt idx="23614">
                  <c:v>0.17219999999999999</c:v>
                </c:pt>
                <c:pt idx="23615">
                  <c:v>0.26490000000000002</c:v>
                </c:pt>
                <c:pt idx="23616">
                  <c:v>8.2500000000000004E-2</c:v>
                </c:pt>
                <c:pt idx="23617">
                  <c:v>9.5500000000000002E-2</c:v>
                </c:pt>
                <c:pt idx="23618">
                  <c:v>0.16669999999999999</c:v>
                </c:pt>
                <c:pt idx="23619">
                  <c:v>0.16669999999999999</c:v>
                </c:pt>
                <c:pt idx="23620">
                  <c:v>0.2979</c:v>
                </c:pt>
                <c:pt idx="23621">
                  <c:v>0.1802</c:v>
                </c:pt>
                <c:pt idx="23622">
                  <c:v>0.16669999999999999</c:v>
                </c:pt>
                <c:pt idx="23623">
                  <c:v>0.16669999999999999</c:v>
                </c:pt>
                <c:pt idx="23624">
                  <c:v>0.1169</c:v>
                </c:pt>
                <c:pt idx="23625">
                  <c:v>0.16669999999999999</c:v>
                </c:pt>
                <c:pt idx="23626">
                  <c:v>0.16669999999999999</c:v>
                </c:pt>
                <c:pt idx="23627">
                  <c:v>0.16669999999999999</c:v>
                </c:pt>
                <c:pt idx="23628">
                  <c:v>0.16669999999999999</c:v>
                </c:pt>
                <c:pt idx="23629">
                  <c:v>1.8599999999999998E-2</c:v>
                </c:pt>
                <c:pt idx="23630">
                  <c:v>0.18970000000000001</c:v>
                </c:pt>
                <c:pt idx="23631">
                  <c:v>0.23400000000000001</c:v>
                </c:pt>
                <c:pt idx="23632">
                  <c:v>0.2959</c:v>
                </c:pt>
                <c:pt idx="23633">
                  <c:v>3.3000000000000002E-2</c:v>
                </c:pt>
                <c:pt idx="23634">
                  <c:v>0.16669999999999999</c:v>
                </c:pt>
                <c:pt idx="23635">
                  <c:v>0.16669999999999999</c:v>
                </c:pt>
                <c:pt idx="23636">
                  <c:v>0.1113</c:v>
                </c:pt>
                <c:pt idx="23637">
                  <c:v>7.22E-2</c:v>
                </c:pt>
                <c:pt idx="23638">
                  <c:v>0.16669999999999999</c:v>
                </c:pt>
                <c:pt idx="23639">
                  <c:v>9.2799999999999994E-2</c:v>
                </c:pt>
                <c:pt idx="23640">
                  <c:v>8.4500000000000006E-2</c:v>
                </c:pt>
                <c:pt idx="23641">
                  <c:v>0.16669999999999999</c:v>
                </c:pt>
                <c:pt idx="23642">
                  <c:v>0.1134</c:v>
                </c:pt>
                <c:pt idx="23643">
                  <c:v>3.0999999999999999E-3</c:v>
                </c:pt>
                <c:pt idx="23644">
                  <c:v>4.6399999999999997E-2</c:v>
                </c:pt>
                <c:pt idx="23645">
                  <c:v>0.16669999999999999</c:v>
                </c:pt>
                <c:pt idx="23646">
                  <c:v>0.16669999999999999</c:v>
                </c:pt>
                <c:pt idx="23647">
                  <c:v>0.16669999999999999</c:v>
                </c:pt>
                <c:pt idx="23648">
                  <c:v>0.14949999999999999</c:v>
                </c:pt>
                <c:pt idx="23649">
                  <c:v>0.16669999999999999</c:v>
                </c:pt>
                <c:pt idx="23650">
                  <c:v>3.3000000000000002E-2</c:v>
                </c:pt>
                <c:pt idx="23651">
                  <c:v>0.1118</c:v>
                </c:pt>
                <c:pt idx="23652">
                  <c:v>0.16669999999999999</c:v>
                </c:pt>
                <c:pt idx="23653">
                  <c:v>7.1400000000000005E-2</c:v>
                </c:pt>
                <c:pt idx="23654">
                  <c:v>0.16669999999999999</c:v>
                </c:pt>
                <c:pt idx="23655">
                  <c:v>0.1938</c:v>
                </c:pt>
                <c:pt idx="23656">
                  <c:v>0.16669999999999999</c:v>
                </c:pt>
                <c:pt idx="23657">
                  <c:v>0.16669999999999999</c:v>
                </c:pt>
                <c:pt idx="23658">
                  <c:v>0.16669999999999999</c:v>
                </c:pt>
                <c:pt idx="23659">
                  <c:v>0.16669999999999999</c:v>
                </c:pt>
                <c:pt idx="23660">
                  <c:v>0.16669999999999999</c:v>
                </c:pt>
                <c:pt idx="23661">
                  <c:v>4.4299999999999999E-2</c:v>
                </c:pt>
                <c:pt idx="23662">
                  <c:v>0.1031</c:v>
                </c:pt>
                <c:pt idx="23663">
                  <c:v>0.16669999999999999</c:v>
                </c:pt>
                <c:pt idx="23664">
                  <c:v>0.16700000000000001</c:v>
                </c:pt>
                <c:pt idx="23665">
                  <c:v>0.16669999999999999</c:v>
                </c:pt>
                <c:pt idx="23666">
                  <c:v>0.16669999999999999</c:v>
                </c:pt>
                <c:pt idx="23667">
                  <c:v>0.19900000000000001</c:v>
                </c:pt>
                <c:pt idx="23668">
                  <c:v>9.7900000000000001E-2</c:v>
                </c:pt>
                <c:pt idx="23669">
                  <c:v>7.4200000000000002E-2</c:v>
                </c:pt>
                <c:pt idx="23670">
                  <c:v>0.16669999999999999</c:v>
                </c:pt>
                <c:pt idx="23671">
                  <c:v>8.7599999999999997E-2</c:v>
                </c:pt>
                <c:pt idx="23672">
                  <c:v>0.16669999999999999</c:v>
                </c:pt>
                <c:pt idx="23673">
                  <c:v>0.16669999999999999</c:v>
                </c:pt>
                <c:pt idx="23674">
                  <c:v>0.1227</c:v>
                </c:pt>
                <c:pt idx="23675">
                  <c:v>0.16669999999999999</c:v>
                </c:pt>
                <c:pt idx="23676">
                  <c:v>1.6500000000000001E-2</c:v>
                </c:pt>
                <c:pt idx="23677">
                  <c:v>0.16669999999999999</c:v>
                </c:pt>
                <c:pt idx="23678">
                  <c:v>7.22E-2</c:v>
                </c:pt>
                <c:pt idx="23679">
                  <c:v>0.16669999999999999</c:v>
                </c:pt>
                <c:pt idx="23680">
                  <c:v>0.16669999999999999</c:v>
                </c:pt>
                <c:pt idx="23681">
                  <c:v>0.16669999999999999</c:v>
                </c:pt>
                <c:pt idx="23682">
                  <c:v>9.2799999999999994E-2</c:v>
                </c:pt>
                <c:pt idx="23683">
                  <c:v>0.16669999999999999</c:v>
                </c:pt>
                <c:pt idx="23684">
                  <c:v>0.14330000000000001</c:v>
                </c:pt>
                <c:pt idx="23685">
                  <c:v>0.16669999999999999</c:v>
                </c:pt>
                <c:pt idx="23686">
                  <c:v>0.16669999999999999</c:v>
                </c:pt>
                <c:pt idx="23687">
                  <c:v>0.16669999999999999</c:v>
                </c:pt>
                <c:pt idx="23688">
                  <c:v>6.2899999999999998E-2</c:v>
                </c:pt>
                <c:pt idx="23689">
                  <c:v>0.11550000000000001</c:v>
                </c:pt>
                <c:pt idx="23690">
                  <c:v>0.16669999999999999</c:v>
                </c:pt>
                <c:pt idx="23691">
                  <c:v>8.2500000000000004E-2</c:v>
                </c:pt>
                <c:pt idx="23692">
                  <c:v>0.16669999999999999</c:v>
                </c:pt>
                <c:pt idx="23693">
                  <c:v>7.3200000000000001E-2</c:v>
                </c:pt>
                <c:pt idx="23694">
                  <c:v>0.16669999999999999</c:v>
                </c:pt>
                <c:pt idx="23695">
                  <c:v>5.1499999999999997E-2</c:v>
                </c:pt>
                <c:pt idx="23696">
                  <c:v>0.16669999999999999</c:v>
                </c:pt>
                <c:pt idx="23697">
                  <c:v>0.16800000000000001</c:v>
                </c:pt>
                <c:pt idx="23698">
                  <c:v>0.16669999999999999</c:v>
                </c:pt>
                <c:pt idx="23699">
                  <c:v>0.1464</c:v>
                </c:pt>
                <c:pt idx="23700">
                  <c:v>0.10100000000000001</c:v>
                </c:pt>
                <c:pt idx="23701">
                  <c:v>0.16669999999999999</c:v>
                </c:pt>
                <c:pt idx="23702">
                  <c:v>0.16669999999999999</c:v>
                </c:pt>
                <c:pt idx="23703">
                  <c:v>0.16669999999999999</c:v>
                </c:pt>
                <c:pt idx="23704">
                  <c:v>2.06E-2</c:v>
                </c:pt>
                <c:pt idx="23705">
                  <c:v>2.8899999999999999E-2</c:v>
                </c:pt>
                <c:pt idx="23706">
                  <c:v>0.16669999999999999</c:v>
                </c:pt>
                <c:pt idx="23707">
                  <c:v>0.16669999999999999</c:v>
                </c:pt>
                <c:pt idx="23708">
                  <c:v>0.16669999999999999</c:v>
                </c:pt>
                <c:pt idx="23709">
                  <c:v>0.15770000000000001</c:v>
                </c:pt>
                <c:pt idx="23710">
                  <c:v>1.24E-2</c:v>
                </c:pt>
                <c:pt idx="23711">
                  <c:v>0.16669999999999999</c:v>
                </c:pt>
                <c:pt idx="23712">
                  <c:v>0.16669999999999999</c:v>
                </c:pt>
                <c:pt idx="23713">
                  <c:v>0.1608</c:v>
                </c:pt>
                <c:pt idx="23714">
                  <c:v>0.16669999999999999</c:v>
                </c:pt>
                <c:pt idx="23715">
                  <c:v>0.16669999999999999</c:v>
                </c:pt>
                <c:pt idx="23716">
                  <c:v>7.4200000000000002E-2</c:v>
                </c:pt>
                <c:pt idx="23717">
                  <c:v>0.16669999999999999</c:v>
                </c:pt>
                <c:pt idx="23718">
                  <c:v>0.16669999999999999</c:v>
                </c:pt>
                <c:pt idx="23719">
                  <c:v>0.14849999999999999</c:v>
                </c:pt>
                <c:pt idx="23720">
                  <c:v>9.9000000000000005E-2</c:v>
                </c:pt>
                <c:pt idx="23721">
                  <c:v>0.16800000000000001</c:v>
                </c:pt>
                <c:pt idx="23722">
                  <c:v>8.5599999999999996E-2</c:v>
                </c:pt>
                <c:pt idx="23723">
                  <c:v>0.26800000000000002</c:v>
                </c:pt>
                <c:pt idx="23724">
                  <c:v>8.2000000000000007E-3</c:v>
                </c:pt>
                <c:pt idx="23725">
                  <c:v>8.0399999999999999E-2</c:v>
                </c:pt>
                <c:pt idx="23726">
                  <c:v>0.16669999999999999</c:v>
                </c:pt>
                <c:pt idx="23727">
                  <c:v>6.1899999999999997E-2</c:v>
                </c:pt>
                <c:pt idx="23728">
                  <c:v>8.2500000000000004E-2</c:v>
                </c:pt>
                <c:pt idx="23729">
                  <c:v>6.3899999999999998E-2</c:v>
                </c:pt>
                <c:pt idx="23730">
                  <c:v>7.1099999999999997E-2</c:v>
                </c:pt>
                <c:pt idx="23731">
                  <c:v>0.16669999999999999</c:v>
                </c:pt>
                <c:pt idx="23732">
                  <c:v>0.16669999999999999</c:v>
                </c:pt>
                <c:pt idx="23733">
                  <c:v>0.16669999999999999</c:v>
                </c:pt>
                <c:pt idx="23734">
                  <c:v>0.16669999999999999</c:v>
                </c:pt>
                <c:pt idx="23735">
                  <c:v>0.16669999999999999</c:v>
                </c:pt>
                <c:pt idx="23736">
                  <c:v>0.1113</c:v>
                </c:pt>
                <c:pt idx="23737">
                  <c:v>0.16669999999999999</c:v>
                </c:pt>
                <c:pt idx="23738">
                  <c:v>0.16669999999999999</c:v>
                </c:pt>
                <c:pt idx="23739">
                  <c:v>0.16669999999999999</c:v>
                </c:pt>
                <c:pt idx="23740">
                  <c:v>0.1804</c:v>
                </c:pt>
                <c:pt idx="23741">
                  <c:v>0.16669999999999999</c:v>
                </c:pt>
                <c:pt idx="23742">
                  <c:v>0.16669999999999999</c:v>
                </c:pt>
                <c:pt idx="23743">
                  <c:v>0.17319999999999999</c:v>
                </c:pt>
                <c:pt idx="23744">
                  <c:v>5.1499999999999997E-2</c:v>
                </c:pt>
                <c:pt idx="23745">
                  <c:v>0.16669999999999999</c:v>
                </c:pt>
                <c:pt idx="23746">
                  <c:v>9.1800000000000007E-2</c:v>
                </c:pt>
                <c:pt idx="23747">
                  <c:v>0.16669999999999999</c:v>
                </c:pt>
                <c:pt idx="23748">
                  <c:v>2.47E-2</c:v>
                </c:pt>
                <c:pt idx="23749">
                  <c:v>7.22E-2</c:v>
                </c:pt>
                <c:pt idx="23750">
                  <c:v>0.10100000000000001</c:v>
                </c:pt>
                <c:pt idx="23751">
                  <c:v>0.16669999999999999</c:v>
                </c:pt>
                <c:pt idx="23752">
                  <c:v>0.22270000000000001</c:v>
                </c:pt>
                <c:pt idx="23753">
                  <c:v>0.16669999999999999</c:v>
                </c:pt>
                <c:pt idx="23754">
                  <c:v>8.2000000000000007E-3</c:v>
                </c:pt>
                <c:pt idx="23755">
                  <c:v>0.62370000000000003</c:v>
                </c:pt>
                <c:pt idx="23756">
                  <c:v>0.42780000000000001</c:v>
                </c:pt>
                <c:pt idx="23757">
                  <c:v>0.16669999999999999</c:v>
                </c:pt>
                <c:pt idx="23758">
                  <c:v>0.28970000000000001</c:v>
                </c:pt>
                <c:pt idx="23759">
                  <c:v>0.1031</c:v>
                </c:pt>
                <c:pt idx="23760">
                  <c:v>0.16669999999999999</c:v>
                </c:pt>
                <c:pt idx="23761">
                  <c:v>0.16669999999999999</c:v>
                </c:pt>
                <c:pt idx="23762">
                  <c:v>2.06E-2</c:v>
                </c:pt>
                <c:pt idx="23763">
                  <c:v>0.1196</c:v>
                </c:pt>
                <c:pt idx="23764">
                  <c:v>0.24740000000000001</c:v>
                </c:pt>
                <c:pt idx="23765">
                  <c:v>0.26290000000000002</c:v>
                </c:pt>
                <c:pt idx="23766">
                  <c:v>0.16669999999999999</c:v>
                </c:pt>
                <c:pt idx="23767">
                  <c:v>0.16669999999999999</c:v>
                </c:pt>
                <c:pt idx="23768">
                  <c:v>0.16669999999999999</c:v>
                </c:pt>
                <c:pt idx="23769">
                  <c:v>0.16669999999999999</c:v>
                </c:pt>
                <c:pt idx="23770">
                  <c:v>0.16489999999999999</c:v>
                </c:pt>
                <c:pt idx="23771">
                  <c:v>0.16669999999999999</c:v>
                </c:pt>
                <c:pt idx="23772">
                  <c:v>0.16669999999999999</c:v>
                </c:pt>
                <c:pt idx="23773">
                  <c:v>8.2500000000000004E-2</c:v>
                </c:pt>
                <c:pt idx="23774">
                  <c:v>1.34E-2</c:v>
                </c:pt>
                <c:pt idx="23775">
                  <c:v>0.16669999999999999</c:v>
                </c:pt>
                <c:pt idx="23776">
                  <c:v>0.16669999999999999</c:v>
                </c:pt>
                <c:pt idx="23777">
                  <c:v>0.16669999999999999</c:v>
                </c:pt>
                <c:pt idx="23778">
                  <c:v>2.0299999999999999E-2</c:v>
                </c:pt>
                <c:pt idx="23779">
                  <c:v>7.3200000000000001E-2</c:v>
                </c:pt>
                <c:pt idx="23780">
                  <c:v>0.16669999999999999</c:v>
                </c:pt>
                <c:pt idx="23781">
                  <c:v>0.16669999999999999</c:v>
                </c:pt>
                <c:pt idx="23782">
                  <c:v>0.16669999999999999</c:v>
                </c:pt>
                <c:pt idx="23783">
                  <c:v>0.16669999999999999</c:v>
                </c:pt>
                <c:pt idx="23784">
                  <c:v>0.16669999999999999</c:v>
                </c:pt>
                <c:pt idx="23785">
                  <c:v>0.16669999999999999</c:v>
                </c:pt>
                <c:pt idx="23786">
                  <c:v>0.16669999999999999</c:v>
                </c:pt>
                <c:pt idx="23787">
                  <c:v>0.16669999999999999</c:v>
                </c:pt>
                <c:pt idx="23788">
                  <c:v>0.16669999999999999</c:v>
                </c:pt>
                <c:pt idx="23789">
                  <c:v>0.16669999999999999</c:v>
                </c:pt>
                <c:pt idx="23790">
                  <c:v>0.16669999999999999</c:v>
                </c:pt>
                <c:pt idx="23791">
                  <c:v>0.16669999999999999</c:v>
                </c:pt>
                <c:pt idx="23792">
                  <c:v>0.22159999999999999</c:v>
                </c:pt>
                <c:pt idx="23793">
                  <c:v>0.16669999999999999</c:v>
                </c:pt>
                <c:pt idx="23794">
                  <c:v>7.3200000000000001E-2</c:v>
                </c:pt>
                <c:pt idx="23795">
                  <c:v>0.16669999999999999</c:v>
                </c:pt>
                <c:pt idx="23796">
                  <c:v>0.16669999999999999</c:v>
                </c:pt>
                <c:pt idx="23797">
                  <c:v>3.7100000000000001E-2</c:v>
                </c:pt>
                <c:pt idx="23798">
                  <c:v>8.2500000000000004E-2</c:v>
                </c:pt>
                <c:pt idx="23799">
                  <c:v>0.16669999999999999</c:v>
                </c:pt>
                <c:pt idx="23800">
                  <c:v>0.16669999999999999</c:v>
                </c:pt>
                <c:pt idx="23801">
                  <c:v>0.1031</c:v>
                </c:pt>
                <c:pt idx="23802">
                  <c:v>0.16669999999999999</c:v>
                </c:pt>
                <c:pt idx="23803">
                  <c:v>0.16669999999999999</c:v>
                </c:pt>
                <c:pt idx="23804">
                  <c:v>0.21129999999999999</c:v>
                </c:pt>
                <c:pt idx="23805">
                  <c:v>0.16669999999999999</c:v>
                </c:pt>
                <c:pt idx="23806">
                  <c:v>3.7100000000000001E-2</c:v>
                </c:pt>
                <c:pt idx="23807">
                  <c:v>0.16669999999999999</c:v>
                </c:pt>
                <c:pt idx="23808">
                  <c:v>0.16669999999999999</c:v>
                </c:pt>
                <c:pt idx="23809">
                  <c:v>0.16669999999999999</c:v>
                </c:pt>
                <c:pt idx="23810">
                  <c:v>8.2500000000000004E-2</c:v>
                </c:pt>
                <c:pt idx="23811">
                  <c:v>0.16669999999999999</c:v>
                </c:pt>
                <c:pt idx="23812">
                  <c:v>0.16669999999999999</c:v>
                </c:pt>
                <c:pt idx="23813">
                  <c:v>0.16669999999999999</c:v>
                </c:pt>
                <c:pt idx="23814">
                  <c:v>0.16669999999999999</c:v>
                </c:pt>
                <c:pt idx="23815">
                  <c:v>0.16669999999999999</c:v>
                </c:pt>
                <c:pt idx="23816">
                  <c:v>7.7700000000000005E-2</c:v>
                </c:pt>
                <c:pt idx="23817">
                  <c:v>0.16669999999999999</c:v>
                </c:pt>
                <c:pt idx="23818">
                  <c:v>1.24E-2</c:v>
                </c:pt>
                <c:pt idx="23819">
                  <c:v>7.0099999999999996E-2</c:v>
                </c:pt>
                <c:pt idx="23820">
                  <c:v>0.16669999999999999</c:v>
                </c:pt>
                <c:pt idx="23821">
                  <c:v>0.16669999999999999</c:v>
                </c:pt>
                <c:pt idx="23822">
                  <c:v>0.16669999999999999</c:v>
                </c:pt>
                <c:pt idx="23823">
                  <c:v>6.1899999999999997E-2</c:v>
                </c:pt>
                <c:pt idx="23824">
                  <c:v>2.58E-2</c:v>
                </c:pt>
                <c:pt idx="23825">
                  <c:v>0.25979999999999998</c:v>
                </c:pt>
                <c:pt idx="23826">
                  <c:v>0.16669999999999999</c:v>
                </c:pt>
                <c:pt idx="23827">
                  <c:v>0.16669999999999999</c:v>
                </c:pt>
                <c:pt idx="23828">
                  <c:v>6.1899999999999997E-2</c:v>
                </c:pt>
                <c:pt idx="23829">
                  <c:v>0.16669999999999999</c:v>
                </c:pt>
                <c:pt idx="23830">
                  <c:v>8.2000000000000007E-3</c:v>
                </c:pt>
                <c:pt idx="23831">
                  <c:v>0.16669999999999999</c:v>
                </c:pt>
                <c:pt idx="23832">
                  <c:v>0.16669999999999999</c:v>
                </c:pt>
                <c:pt idx="23833">
                  <c:v>0.23089999999999999</c:v>
                </c:pt>
                <c:pt idx="23834">
                  <c:v>0.16669999999999999</c:v>
                </c:pt>
                <c:pt idx="23835">
                  <c:v>7.4200000000000002E-2</c:v>
                </c:pt>
                <c:pt idx="23836">
                  <c:v>2.58E-2</c:v>
                </c:pt>
                <c:pt idx="23837">
                  <c:v>0.16669999999999999</c:v>
                </c:pt>
                <c:pt idx="23838">
                  <c:v>0.16669999999999999</c:v>
                </c:pt>
                <c:pt idx="23839">
                  <c:v>5.57E-2</c:v>
                </c:pt>
                <c:pt idx="23840">
                  <c:v>0.1113</c:v>
                </c:pt>
                <c:pt idx="23841">
                  <c:v>0.16669999999999999</c:v>
                </c:pt>
                <c:pt idx="23842">
                  <c:v>0.1082</c:v>
                </c:pt>
                <c:pt idx="23843">
                  <c:v>3.9199999999999999E-2</c:v>
                </c:pt>
                <c:pt idx="23844">
                  <c:v>0.16669999999999999</c:v>
                </c:pt>
                <c:pt idx="23845">
                  <c:v>0.42680000000000001</c:v>
                </c:pt>
                <c:pt idx="23846">
                  <c:v>0.17319999999999999</c:v>
                </c:pt>
                <c:pt idx="23847">
                  <c:v>0.16669999999999999</c:v>
                </c:pt>
                <c:pt idx="23848">
                  <c:v>0.2928</c:v>
                </c:pt>
                <c:pt idx="23849">
                  <c:v>4.1000000000000003E-3</c:v>
                </c:pt>
                <c:pt idx="23850">
                  <c:v>0.1258</c:v>
                </c:pt>
                <c:pt idx="23851">
                  <c:v>0.13350000000000001</c:v>
                </c:pt>
                <c:pt idx="23852">
                  <c:v>0.16669999999999999</c:v>
                </c:pt>
                <c:pt idx="23853">
                  <c:v>8.2500000000000004E-2</c:v>
                </c:pt>
                <c:pt idx="23854">
                  <c:v>0.16669999999999999</c:v>
                </c:pt>
                <c:pt idx="23855">
                  <c:v>0.16669999999999999</c:v>
                </c:pt>
                <c:pt idx="23856">
                  <c:v>0.16669999999999999</c:v>
                </c:pt>
                <c:pt idx="23857">
                  <c:v>0.16669999999999999</c:v>
                </c:pt>
                <c:pt idx="23858">
                  <c:v>0.12989999999999999</c:v>
                </c:pt>
                <c:pt idx="23859">
                  <c:v>0.16669999999999999</c:v>
                </c:pt>
                <c:pt idx="23860">
                  <c:v>0.1711</c:v>
                </c:pt>
                <c:pt idx="23861">
                  <c:v>0.16669999999999999</c:v>
                </c:pt>
                <c:pt idx="23862">
                  <c:v>4.1000000000000003E-3</c:v>
                </c:pt>
                <c:pt idx="23863">
                  <c:v>0.16669999999999999</c:v>
                </c:pt>
                <c:pt idx="23864">
                  <c:v>5.0500000000000003E-2</c:v>
                </c:pt>
                <c:pt idx="23865">
                  <c:v>0.32990000000000003</c:v>
                </c:pt>
                <c:pt idx="23866">
                  <c:v>0.16669999999999999</c:v>
                </c:pt>
                <c:pt idx="23867">
                  <c:v>0.16669999999999999</c:v>
                </c:pt>
                <c:pt idx="23868">
                  <c:v>0.16669999999999999</c:v>
                </c:pt>
                <c:pt idx="23869">
                  <c:v>0.16669999999999999</c:v>
                </c:pt>
                <c:pt idx="23870">
                  <c:v>0.16669999999999999</c:v>
                </c:pt>
                <c:pt idx="23871">
                  <c:v>0.18559999999999999</c:v>
                </c:pt>
                <c:pt idx="23872">
                  <c:v>0.16669999999999999</c:v>
                </c:pt>
                <c:pt idx="23873">
                  <c:v>0.16669999999999999</c:v>
                </c:pt>
                <c:pt idx="23874">
                  <c:v>0.16669999999999999</c:v>
                </c:pt>
                <c:pt idx="23875">
                  <c:v>7.4200000000000002E-2</c:v>
                </c:pt>
                <c:pt idx="23876">
                  <c:v>0.26910000000000001</c:v>
                </c:pt>
                <c:pt idx="23877">
                  <c:v>5.1999999999999998E-3</c:v>
                </c:pt>
                <c:pt idx="23878">
                  <c:v>0.16669999999999999</c:v>
                </c:pt>
                <c:pt idx="23879">
                  <c:v>0.2258</c:v>
                </c:pt>
                <c:pt idx="23880">
                  <c:v>0.16669999999999999</c:v>
                </c:pt>
                <c:pt idx="23881">
                  <c:v>0.12470000000000001</c:v>
                </c:pt>
                <c:pt idx="23882">
                  <c:v>0.16669999999999999</c:v>
                </c:pt>
                <c:pt idx="23883">
                  <c:v>1.6500000000000001E-2</c:v>
                </c:pt>
                <c:pt idx="23884">
                  <c:v>0.12989999999999999</c:v>
                </c:pt>
                <c:pt idx="23885">
                  <c:v>0.16669999999999999</c:v>
                </c:pt>
                <c:pt idx="23886">
                  <c:v>6.1899999999999997E-2</c:v>
                </c:pt>
                <c:pt idx="23887">
                  <c:v>4.1200000000000001E-2</c:v>
                </c:pt>
                <c:pt idx="23888">
                  <c:v>6.1899999999999997E-2</c:v>
                </c:pt>
                <c:pt idx="23889">
                  <c:v>6.6000000000000003E-2</c:v>
                </c:pt>
                <c:pt idx="23890">
                  <c:v>0.16669999999999999</c:v>
                </c:pt>
                <c:pt idx="23891">
                  <c:v>0.14119999999999999</c:v>
                </c:pt>
                <c:pt idx="23892">
                  <c:v>0.16669999999999999</c:v>
                </c:pt>
                <c:pt idx="23893">
                  <c:v>0.16669999999999999</c:v>
                </c:pt>
                <c:pt idx="23894">
                  <c:v>0.15359999999999999</c:v>
                </c:pt>
                <c:pt idx="23895">
                  <c:v>8.4500000000000006E-2</c:v>
                </c:pt>
                <c:pt idx="23896">
                  <c:v>0.16669999999999999</c:v>
                </c:pt>
                <c:pt idx="23897">
                  <c:v>0.16669999999999999</c:v>
                </c:pt>
                <c:pt idx="23898">
                  <c:v>1.24E-2</c:v>
                </c:pt>
                <c:pt idx="23899">
                  <c:v>0.16669999999999999</c:v>
                </c:pt>
                <c:pt idx="23900">
                  <c:v>0.16669999999999999</c:v>
                </c:pt>
                <c:pt idx="23901">
                  <c:v>7.8399999999999997E-2</c:v>
                </c:pt>
                <c:pt idx="23902">
                  <c:v>0.16669999999999999</c:v>
                </c:pt>
                <c:pt idx="23903">
                  <c:v>0.16669999999999999</c:v>
                </c:pt>
                <c:pt idx="23904">
                  <c:v>0.23089999999999999</c:v>
                </c:pt>
                <c:pt idx="23905">
                  <c:v>0.16669999999999999</c:v>
                </c:pt>
                <c:pt idx="23906">
                  <c:v>6.1899999999999997E-2</c:v>
                </c:pt>
                <c:pt idx="23907">
                  <c:v>0.16669999999999999</c:v>
                </c:pt>
                <c:pt idx="23908">
                  <c:v>1.24E-2</c:v>
                </c:pt>
                <c:pt idx="23909">
                  <c:v>7.0099999999999996E-2</c:v>
                </c:pt>
                <c:pt idx="23910">
                  <c:v>2.1600000000000001E-2</c:v>
                </c:pt>
                <c:pt idx="23911">
                  <c:v>0.16669999999999999</c:v>
                </c:pt>
                <c:pt idx="23912">
                  <c:v>0.16669999999999999</c:v>
                </c:pt>
                <c:pt idx="23913">
                  <c:v>0.16669999999999999</c:v>
                </c:pt>
                <c:pt idx="23914">
                  <c:v>0.16669999999999999</c:v>
                </c:pt>
                <c:pt idx="23915">
                  <c:v>0.16669999999999999</c:v>
                </c:pt>
                <c:pt idx="23916">
                  <c:v>0.1371</c:v>
                </c:pt>
                <c:pt idx="23917">
                  <c:v>0.16669999999999999</c:v>
                </c:pt>
                <c:pt idx="23918">
                  <c:v>0.16669999999999999</c:v>
                </c:pt>
                <c:pt idx="23919">
                  <c:v>0.16669999999999999</c:v>
                </c:pt>
                <c:pt idx="23920">
                  <c:v>0.14849999999999999</c:v>
                </c:pt>
                <c:pt idx="23921">
                  <c:v>0.13200000000000001</c:v>
                </c:pt>
                <c:pt idx="23922">
                  <c:v>0.48249999999999998</c:v>
                </c:pt>
                <c:pt idx="23923">
                  <c:v>0.14849999999999999</c:v>
                </c:pt>
                <c:pt idx="23924">
                  <c:v>0.16669999999999999</c:v>
                </c:pt>
                <c:pt idx="23925">
                  <c:v>0.1031</c:v>
                </c:pt>
                <c:pt idx="23926">
                  <c:v>0.16669999999999999</c:v>
                </c:pt>
                <c:pt idx="23927">
                  <c:v>0.16669999999999999</c:v>
                </c:pt>
                <c:pt idx="23928">
                  <c:v>0.16669999999999999</c:v>
                </c:pt>
                <c:pt idx="23929">
                  <c:v>5.7700000000000001E-2</c:v>
                </c:pt>
                <c:pt idx="23930">
                  <c:v>0.16669999999999999</c:v>
                </c:pt>
                <c:pt idx="23931">
                  <c:v>0.16669999999999999</c:v>
                </c:pt>
                <c:pt idx="23932">
                  <c:v>0.16669999999999999</c:v>
                </c:pt>
                <c:pt idx="23933">
                  <c:v>0.16669999999999999</c:v>
                </c:pt>
                <c:pt idx="23934">
                  <c:v>0.16669999999999999</c:v>
                </c:pt>
                <c:pt idx="23935">
                  <c:v>0.26390000000000002</c:v>
                </c:pt>
                <c:pt idx="23936">
                  <c:v>7.22E-2</c:v>
                </c:pt>
                <c:pt idx="23937">
                  <c:v>0.16669999999999999</c:v>
                </c:pt>
                <c:pt idx="23938">
                  <c:v>0.16669999999999999</c:v>
                </c:pt>
                <c:pt idx="23939">
                  <c:v>0.21129999999999999</c:v>
                </c:pt>
                <c:pt idx="23940">
                  <c:v>0.16669999999999999</c:v>
                </c:pt>
                <c:pt idx="23941">
                  <c:v>0.16669999999999999</c:v>
                </c:pt>
                <c:pt idx="23942">
                  <c:v>0.16669999999999999</c:v>
                </c:pt>
                <c:pt idx="23943">
                  <c:v>0.16669999999999999</c:v>
                </c:pt>
                <c:pt idx="23944">
                  <c:v>0.1183</c:v>
                </c:pt>
                <c:pt idx="23945">
                  <c:v>0.16669999999999999</c:v>
                </c:pt>
                <c:pt idx="23946">
                  <c:v>0.16669999999999999</c:v>
                </c:pt>
                <c:pt idx="23947">
                  <c:v>0.16669999999999999</c:v>
                </c:pt>
                <c:pt idx="23948">
                  <c:v>0.16669999999999999</c:v>
                </c:pt>
                <c:pt idx="23949">
                  <c:v>8.2500000000000004E-2</c:v>
                </c:pt>
                <c:pt idx="23950">
                  <c:v>0.16669999999999999</c:v>
                </c:pt>
                <c:pt idx="23951">
                  <c:v>5.91E-2</c:v>
                </c:pt>
                <c:pt idx="23952">
                  <c:v>0.16669999999999999</c:v>
                </c:pt>
                <c:pt idx="23953">
                  <c:v>0.16669999999999999</c:v>
                </c:pt>
                <c:pt idx="23954">
                  <c:v>5.0500000000000003E-2</c:v>
                </c:pt>
                <c:pt idx="23955">
                  <c:v>0.16669999999999999</c:v>
                </c:pt>
                <c:pt idx="23956">
                  <c:v>0.16669999999999999</c:v>
                </c:pt>
                <c:pt idx="23957">
                  <c:v>7.22E-2</c:v>
                </c:pt>
                <c:pt idx="23958">
                  <c:v>8.2500000000000004E-2</c:v>
                </c:pt>
                <c:pt idx="23959">
                  <c:v>0.16669999999999999</c:v>
                </c:pt>
                <c:pt idx="23960">
                  <c:v>0.16669999999999999</c:v>
                </c:pt>
                <c:pt idx="23961">
                  <c:v>0.16669999999999999</c:v>
                </c:pt>
                <c:pt idx="23962">
                  <c:v>9.0700000000000003E-2</c:v>
                </c:pt>
                <c:pt idx="23963">
                  <c:v>3.0999999999999999E-3</c:v>
                </c:pt>
                <c:pt idx="23964">
                  <c:v>0.2082</c:v>
                </c:pt>
                <c:pt idx="23965">
                  <c:v>0.2969</c:v>
                </c:pt>
                <c:pt idx="23966">
                  <c:v>0.2258</c:v>
                </c:pt>
                <c:pt idx="23967">
                  <c:v>0.16669999999999999</c:v>
                </c:pt>
                <c:pt idx="23968">
                  <c:v>0.16669999999999999</c:v>
                </c:pt>
                <c:pt idx="23969">
                  <c:v>7.7299999999999994E-2</c:v>
                </c:pt>
                <c:pt idx="23970">
                  <c:v>0.16669999999999999</c:v>
                </c:pt>
                <c:pt idx="23971">
                  <c:v>0.26290000000000002</c:v>
                </c:pt>
                <c:pt idx="23972">
                  <c:v>0.16669999999999999</c:v>
                </c:pt>
                <c:pt idx="23973">
                  <c:v>0.16669999999999999</c:v>
                </c:pt>
                <c:pt idx="23974">
                  <c:v>0.14019999999999999</c:v>
                </c:pt>
                <c:pt idx="23975">
                  <c:v>0.16669999999999999</c:v>
                </c:pt>
                <c:pt idx="23976">
                  <c:v>0.16669999999999999</c:v>
                </c:pt>
                <c:pt idx="23977">
                  <c:v>0.16669999999999999</c:v>
                </c:pt>
                <c:pt idx="23978">
                  <c:v>0.16669999999999999</c:v>
                </c:pt>
                <c:pt idx="23979">
                  <c:v>0.16669999999999999</c:v>
                </c:pt>
                <c:pt idx="23980">
                  <c:v>0.16669999999999999</c:v>
                </c:pt>
                <c:pt idx="23981">
                  <c:v>9.2799999999999994E-2</c:v>
                </c:pt>
                <c:pt idx="23982">
                  <c:v>0.12889999999999999</c:v>
                </c:pt>
                <c:pt idx="23983">
                  <c:v>2.9899999999999999E-2</c:v>
                </c:pt>
                <c:pt idx="23984">
                  <c:v>0.16669999999999999</c:v>
                </c:pt>
                <c:pt idx="23985">
                  <c:v>0.16669999999999999</c:v>
                </c:pt>
                <c:pt idx="23986">
                  <c:v>0.16669999999999999</c:v>
                </c:pt>
                <c:pt idx="23987">
                  <c:v>0.16669999999999999</c:v>
                </c:pt>
                <c:pt idx="23988">
                  <c:v>0.26390000000000002</c:v>
                </c:pt>
                <c:pt idx="23989">
                  <c:v>0.16669999999999999</c:v>
                </c:pt>
                <c:pt idx="23990">
                  <c:v>0.16669999999999999</c:v>
                </c:pt>
                <c:pt idx="23991">
                  <c:v>2.0999999999999999E-3</c:v>
                </c:pt>
                <c:pt idx="23992">
                  <c:v>0.30930000000000002</c:v>
                </c:pt>
                <c:pt idx="23993">
                  <c:v>0.16669999999999999</c:v>
                </c:pt>
                <c:pt idx="23994">
                  <c:v>0.1206</c:v>
                </c:pt>
                <c:pt idx="23995">
                  <c:v>0.16669999999999999</c:v>
                </c:pt>
                <c:pt idx="23996">
                  <c:v>0.16669999999999999</c:v>
                </c:pt>
                <c:pt idx="23997">
                  <c:v>0.16669999999999999</c:v>
                </c:pt>
                <c:pt idx="23998">
                  <c:v>0.16669999999999999</c:v>
                </c:pt>
                <c:pt idx="23999">
                  <c:v>0.16669999999999999</c:v>
                </c:pt>
                <c:pt idx="24000">
                  <c:v>8.2500000000000004E-2</c:v>
                </c:pt>
                <c:pt idx="24001">
                  <c:v>0.16669999999999999</c:v>
                </c:pt>
                <c:pt idx="24002">
                  <c:v>0.16669999999999999</c:v>
                </c:pt>
                <c:pt idx="24003">
                  <c:v>8.7599999999999997E-2</c:v>
                </c:pt>
                <c:pt idx="24004">
                  <c:v>0.16669999999999999</c:v>
                </c:pt>
                <c:pt idx="24005">
                  <c:v>0.16669999999999999</c:v>
                </c:pt>
                <c:pt idx="24006">
                  <c:v>0.16669999999999999</c:v>
                </c:pt>
                <c:pt idx="24007">
                  <c:v>0.16669999999999999</c:v>
                </c:pt>
                <c:pt idx="24008">
                  <c:v>0.1031</c:v>
                </c:pt>
                <c:pt idx="24009">
                  <c:v>0.16669999999999999</c:v>
                </c:pt>
                <c:pt idx="24010">
                  <c:v>5.8200000000000002E-2</c:v>
                </c:pt>
                <c:pt idx="24011">
                  <c:v>1.55E-2</c:v>
                </c:pt>
                <c:pt idx="24012">
                  <c:v>0.16669999999999999</c:v>
                </c:pt>
                <c:pt idx="24013">
                  <c:v>0.16669999999999999</c:v>
                </c:pt>
                <c:pt idx="24014">
                  <c:v>0.1129</c:v>
                </c:pt>
                <c:pt idx="24015">
                  <c:v>6.3899999999999998E-2</c:v>
                </c:pt>
                <c:pt idx="24016">
                  <c:v>0.16669999999999999</c:v>
                </c:pt>
                <c:pt idx="24017">
                  <c:v>0.16669999999999999</c:v>
                </c:pt>
                <c:pt idx="24018">
                  <c:v>0.47939999999999999</c:v>
                </c:pt>
                <c:pt idx="24019">
                  <c:v>8.2500000000000004E-2</c:v>
                </c:pt>
                <c:pt idx="24020">
                  <c:v>0.16669999999999999</c:v>
                </c:pt>
                <c:pt idx="24021">
                  <c:v>0.16669999999999999</c:v>
                </c:pt>
                <c:pt idx="24022">
                  <c:v>2.06E-2</c:v>
                </c:pt>
                <c:pt idx="24023">
                  <c:v>0.16669999999999999</c:v>
                </c:pt>
                <c:pt idx="24024">
                  <c:v>9.2799999999999994E-2</c:v>
                </c:pt>
                <c:pt idx="24025">
                  <c:v>0.16669999999999999</c:v>
                </c:pt>
                <c:pt idx="24026">
                  <c:v>0.16669999999999999</c:v>
                </c:pt>
                <c:pt idx="24027">
                  <c:v>0.16669999999999999</c:v>
                </c:pt>
                <c:pt idx="24028">
                  <c:v>0.1108</c:v>
                </c:pt>
                <c:pt idx="24029">
                  <c:v>0.16669999999999999</c:v>
                </c:pt>
                <c:pt idx="24030">
                  <c:v>2.47E-2</c:v>
                </c:pt>
                <c:pt idx="24031">
                  <c:v>0.16669999999999999</c:v>
                </c:pt>
                <c:pt idx="24032">
                  <c:v>4.9500000000000002E-2</c:v>
                </c:pt>
                <c:pt idx="24033">
                  <c:v>0.16669999999999999</c:v>
                </c:pt>
                <c:pt idx="24034">
                  <c:v>9.9000000000000005E-2</c:v>
                </c:pt>
                <c:pt idx="24035">
                  <c:v>0.1237</c:v>
                </c:pt>
                <c:pt idx="24036">
                  <c:v>0.1124</c:v>
                </c:pt>
                <c:pt idx="24037">
                  <c:v>0.16669999999999999</c:v>
                </c:pt>
                <c:pt idx="24038">
                  <c:v>7.6300000000000007E-2</c:v>
                </c:pt>
                <c:pt idx="24039">
                  <c:v>0.1474</c:v>
                </c:pt>
                <c:pt idx="24040">
                  <c:v>0.16669999999999999</c:v>
                </c:pt>
                <c:pt idx="24041">
                  <c:v>0.16669999999999999</c:v>
                </c:pt>
                <c:pt idx="24042">
                  <c:v>0.16669999999999999</c:v>
                </c:pt>
                <c:pt idx="24043">
                  <c:v>0.1031</c:v>
                </c:pt>
                <c:pt idx="24044">
                  <c:v>8.2000000000000007E-3</c:v>
                </c:pt>
                <c:pt idx="24045">
                  <c:v>0.16669999999999999</c:v>
                </c:pt>
                <c:pt idx="24046">
                  <c:v>0.1711</c:v>
                </c:pt>
                <c:pt idx="24047">
                  <c:v>0.16669999999999999</c:v>
                </c:pt>
                <c:pt idx="24048">
                  <c:v>3.3000000000000002E-2</c:v>
                </c:pt>
                <c:pt idx="24049">
                  <c:v>0.16669999999999999</c:v>
                </c:pt>
                <c:pt idx="24050">
                  <c:v>4.7399999999999998E-2</c:v>
                </c:pt>
                <c:pt idx="24051">
                  <c:v>0.11550000000000001</c:v>
                </c:pt>
                <c:pt idx="24052">
                  <c:v>0.16669999999999999</c:v>
                </c:pt>
                <c:pt idx="24053">
                  <c:v>0.16669999999999999</c:v>
                </c:pt>
                <c:pt idx="24054">
                  <c:v>0.16669999999999999</c:v>
                </c:pt>
                <c:pt idx="24055">
                  <c:v>0.16669999999999999</c:v>
                </c:pt>
                <c:pt idx="24056">
                  <c:v>0.16669999999999999</c:v>
                </c:pt>
                <c:pt idx="24057">
                  <c:v>0.1835</c:v>
                </c:pt>
                <c:pt idx="24058">
                  <c:v>0.16669999999999999</c:v>
                </c:pt>
                <c:pt idx="24059">
                  <c:v>0.16669999999999999</c:v>
                </c:pt>
                <c:pt idx="24060">
                  <c:v>0.16669999999999999</c:v>
                </c:pt>
                <c:pt idx="24061">
                  <c:v>0.16669999999999999</c:v>
                </c:pt>
                <c:pt idx="24062">
                  <c:v>0.16669999999999999</c:v>
                </c:pt>
                <c:pt idx="24063">
                  <c:v>0.16669999999999999</c:v>
                </c:pt>
                <c:pt idx="24064">
                  <c:v>8.2500000000000004E-2</c:v>
                </c:pt>
                <c:pt idx="24065">
                  <c:v>0.18659999999999999</c:v>
                </c:pt>
                <c:pt idx="24066">
                  <c:v>0.16669999999999999</c:v>
                </c:pt>
                <c:pt idx="24067">
                  <c:v>0.14849999999999999</c:v>
                </c:pt>
                <c:pt idx="24068">
                  <c:v>4.1000000000000003E-3</c:v>
                </c:pt>
                <c:pt idx="24069">
                  <c:v>3.09E-2</c:v>
                </c:pt>
                <c:pt idx="24070">
                  <c:v>0.16669999999999999</c:v>
                </c:pt>
                <c:pt idx="24071">
                  <c:v>0.1237</c:v>
                </c:pt>
                <c:pt idx="24072">
                  <c:v>0.16669999999999999</c:v>
                </c:pt>
                <c:pt idx="24073">
                  <c:v>9.9000000000000005E-2</c:v>
                </c:pt>
                <c:pt idx="24074">
                  <c:v>0.16669999999999999</c:v>
                </c:pt>
                <c:pt idx="24075">
                  <c:v>0.16669999999999999</c:v>
                </c:pt>
                <c:pt idx="24076">
                  <c:v>0.16669999999999999</c:v>
                </c:pt>
                <c:pt idx="24077">
                  <c:v>7.8399999999999997E-2</c:v>
                </c:pt>
                <c:pt idx="24078">
                  <c:v>6.1899999999999997E-2</c:v>
                </c:pt>
                <c:pt idx="24079">
                  <c:v>0.16669999999999999</c:v>
                </c:pt>
                <c:pt idx="24080">
                  <c:v>0.14949999999999999</c:v>
                </c:pt>
                <c:pt idx="24081">
                  <c:v>0.16669999999999999</c:v>
                </c:pt>
                <c:pt idx="24082">
                  <c:v>7.7299999999999994E-2</c:v>
                </c:pt>
                <c:pt idx="24083">
                  <c:v>0.16669999999999999</c:v>
                </c:pt>
                <c:pt idx="24084">
                  <c:v>0.16669999999999999</c:v>
                </c:pt>
                <c:pt idx="24085">
                  <c:v>0.16669999999999999</c:v>
                </c:pt>
                <c:pt idx="24086">
                  <c:v>0.16669999999999999</c:v>
                </c:pt>
                <c:pt idx="24087">
                  <c:v>7.1099999999999997E-2</c:v>
                </c:pt>
                <c:pt idx="24088">
                  <c:v>1.24E-2</c:v>
                </c:pt>
                <c:pt idx="24089">
                  <c:v>0.16669999999999999</c:v>
                </c:pt>
                <c:pt idx="24090">
                  <c:v>0.16669999999999999</c:v>
                </c:pt>
                <c:pt idx="24091">
                  <c:v>7.22E-2</c:v>
                </c:pt>
                <c:pt idx="24092">
                  <c:v>0.16669999999999999</c:v>
                </c:pt>
                <c:pt idx="24093">
                  <c:v>8.2500000000000004E-2</c:v>
                </c:pt>
                <c:pt idx="24094">
                  <c:v>0.16669999999999999</c:v>
                </c:pt>
                <c:pt idx="24095">
                  <c:v>3.09E-2</c:v>
                </c:pt>
                <c:pt idx="24096">
                  <c:v>7.4200000000000002E-2</c:v>
                </c:pt>
                <c:pt idx="24097">
                  <c:v>7.1999999999999998E-3</c:v>
                </c:pt>
                <c:pt idx="24098">
                  <c:v>0.16669999999999999</c:v>
                </c:pt>
                <c:pt idx="24099">
                  <c:v>9.2799999999999994E-2</c:v>
                </c:pt>
                <c:pt idx="24100">
                  <c:v>0.16669999999999999</c:v>
                </c:pt>
                <c:pt idx="24101">
                  <c:v>0.16669999999999999</c:v>
                </c:pt>
                <c:pt idx="24102">
                  <c:v>2.0999999999999999E-3</c:v>
                </c:pt>
                <c:pt idx="24103">
                  <c:v>0.41439999999999999</c:v>
                </c:pt>
                <c:pt idx="24104">
                  <c:v>0.16669999999999999</c:v>
                </c:pt>
                <c:pt idx="24105">
                  <c:v>0.13300000000000001</c:v>
                </c:pt>
                <c:pt idx="24106">
                  <c:v>0.16669999999999999</c:v>
                </c:pt>
                <c:pt idx="24107">
                  <c:v>1.1299999999999999E-2</c:v>
                </c:pt>
                <c:pt idx="24108">
                  <c:v>0.19589999999999999</c:v>
                </c:pt>
                <c:pt idx="24109">
                  <c:v>0.19689999999999999</c:v>
                </c:pt>
                <c:pt idx="24110">
                  <c:v>6.1899999999999997E-2</c:v>
                </c:pt>
                <c:pt idx="24111">
                  <c:v>6.6000000000000003E-2</c:v>
                </c:pt>
                <c:pt idx="24112">
                  <c:v>0.14019999999999999</c:v>
                </c:pt>
                <c:pt idx="24113">
                  <c:v>0.40820000000000001</c:v>
                </c:pt>
                <c:pt idx="24114">
                  <c:v>0.16669999999999999</c:v>
                </c:pt>
                <c:pt idx="24115">
                  <c:v>0.16669999999999999</c:v>
                </c:pt>
                <c:pt idx="24116">
                  <c:v>2.0999999999999999E-3</c:v>
                </c:pt>
                <c:pt idx="24117">
                  <c:v>4.3299999999999998E-2</c:v>
                </c:pt>
                <c:pt idx="24118">
                  <c:v>0.14849999999999999</c:v>
                </c:pt>
                <c:pt idx="24119">
                  <c:v>0.17319999999999999</c:v>
                </c:pt>
                <c:pt idx="24120">
                  <c:v>8.2000000000000007E-3</c:v>
                </c:pt>
                <c:pt idx="24121">
                  <c:v>3.3000000000000002E-2</c:v>
                </c:pt>
                <c:pt idx="24122">
                  <c:v>0.16669999999999999</c:v>
                </c:pt>
                <c:pt idx="24123">
                  <c:v>0.16669999999999999</c:v>
                </c:pt>
                <c:pt idx="24124">
                  <c:v>8.7599999999999997E-2</c:v>
                </c:pt>
                <c:pt idx="24125">
                  <c:v>0.16669999999999999</c:v>
                </c:pt>
                <c:pt idx="24126">
                  <c:v>0.16669999999999999</c:v>
                </c:pt>
                <c:pt idx="24127">
                  <c:v>0.10929999999999999</c:v>
                </c:pt>
                <c:pt idx="24128">
                  <c:v>2.47E-2</c:v>
                </c:pt>
                <c:pt idx="24129">
                  <c:v>0.1454</c:v>
                </c:pt>
                <c:pt idx="24130">
                  <c:v>3.7100000000000001E-2</c:v>
                </c:pt>
                <c:pt idx="24131">
                  <c:v>0.16669999999999999</c:v>
                </c:pt>
                <c:pt idx="24132">
                  <c:v>0.16669999999999999</c:v>
                </c:pt>
                <c:pt idx="24133">
                  <c:v>0.16669999999999999</c:v>
                </c:pt>
                <c:pt idx="24134">
                  <c:v>0.16669999999999999</c:v>
                </c:pt>
                <c:pt idx="24135">
                  <c:v>0.16669999999999999</c:v>
                </c:pt>
                <c:pt idx="24136">
                  <c:v>0</c:v>
                </c:pt>
                <c:pt idx="24137">
                  <c:v>9.2799999999999994E-2</c:v>
                </c:pt>
                <c:pt idx="24138">
                  <c:v>0.16669999999999999</c:v>
                </c:pt>
                <c:pt idx="24139">
                  <c:v>0.16669999999999999</c:v>
                </c:pt>
                <c:pt idx="24140">
                  <c:v>8.2500000000000004E-2</c:v>
                </c:pt>
                <c:pt idx="24141">
                  <c:v>0.16669999999999999</c:v>
                </c:pt>
                <c:pt idx="24142">
                  <c:v>0.16669999999999999</c:v>
                </c:pt>
                <c:pt idx="24143">
                  <c:v>0.16669999999999999</c:v>
                </c:pt>
                <c:pt idx="24144">
                  <c:v>0.16669999999999999</c:v>
                </c:pt>
                <c:pt idx="24145">
                  <c:v>0.16669999999999999</c:v>
                </c:pt>
                <c:pt idx="24146">
                  <c:v>8.2500000000000004E-2</c:v>
                </c:pt>
                <c:pt idx="24147">
                  <c:v>3.4000000000000002E-2</c:v>
                </c:pt>
                <c:pt idx="24148">
                  <c:v>0.16669999999999999</c:v>
                </c:pt>
                <c:pt idx="24149">
                  <c:v>7.5300000000000006E-2</c:v>
                </c:pt>
                <c:pt idx="24150">
                  <c:v>0.16669999999999999</c:v>
                </c:pt>
                <c:pt idx="24151">
                  <c:v>4.9500000000000002E-2</c:v>
                </c:pt>
                <c:pt idx="24152">
                  <c:v>8.0399999999999999E-2</c:v>
                </c:pt>
                <c:pt idx="24153">
                  <c:v>0.16669999999999999</c:v>
                </c:pt>
                <c:pt idx="24154">
                  <c:v>0.12989999999999999</c:v>
                </c:pt>
                <c:pt idx="24155">
                  <c:v>0.16669999999999999</c:v>
                </c:pt>
                <c:pt idx="24156">
                  <c:v>0.16669999999999999</c:v>
                </c:pt>
                <c:pt idx="24157">
                  <c:v>0.1082</c:v>
                </c:pt>
                <c:pt idx="24158">
                  <c:v>0.16669999999999999</c:v>
                </c:pt>
                <c:pt idx="24159">
                  <c:v>0.16669999999999999</c:v>
                </c:pt>
                <c:pt idx="24160">
                  <c:v>5.67E-2</c:v>
                </c:pt>
                <c:pt idx="24161">
                  <c:v>2.47E-2</c:v>
                </c:pt>
                <c:pt idx="24162">
                  <c:v>0.16669999999999999</c:v>
                </c:pt>
                <c:pt idx="24163">
                  <c:v>0.19689999999999999</c:v>
                </c:pt>
                <c:pt idx="24164">
                  <c:v>0.16669999999999999</c:v>
                </c:pt>
                <c:pt idx="24165">
                  <c:v>0.16669999999999999</c:v>
                </c:pt>
                <c:pt idx="24166">
                  <c:v>8.8000000000000005E-3</c:v>
                </c:pt>
                <c:pt idx="24167">
                  <c:v>0.51959999999999995</c:v>
                </c:pt>
                <c:pt idx="24168">
                  <c:v>8.2500000000000004E-2</c:v>
                </c:pt>
                <c:pt idx="24169">
                  <c:v>0.17530000000000001</c:v>
                </c:pt>
                <c:pt idx="24170">
                  <c:v>0.16669999999999999</c:v>
                </c:pt>
                <c:pt idx="24171">
                  <c:v>0.18559999999999999</c:v>
                </c:pt>
                <c:pt idx="24172">
                  <c:v>7.1099999999999997E-2</c:v>
                </c:pt>
                <c:pt idx="24173">
                  <c:v>0.16669999999999999</c:v>
                </c:pt>
                <c:pt idx="24174">
                  <c:v>8.2500000000000004E-2</c:v>
                </c:pt>
                <c:pt idx="24175">
                  <c:v>1.24E-2</c:v>
                </c:pt>
                <c:pt idx="24176">
                  <c:v>0.16669999999999999</c:v>
                </c:pt>
                <c:pt idx="24177">
                  <c:v>0.16669999999999999</c:v>
                </c:pt>
                <c:pt idx="24178">
                  <c:v>0.16669999999999999</c:v>
                </c:pt>
                <c:pt idx="24179">
                  <c:v>0.17530000000000001</c:v>
                </c:pt>
                <c:pt idx="24180">
                  <c:v>1.6500000000000001E-2</c:v>
                </c:pt>
                <c:pt idx="24181">
                  <c:v>0.16669999999999999</c:v>
                </c:pt>
                <c:pt idx="24182">
                  <c:v>0.1598</c:v>
                </c:pt>
                <c:pt idx="24183">
                  <c:v>0.16669999999999999</c:v>
                </c:pt>
                <c:pt idx="24184">
                  <c:v>0.43509999999999999</c:v>
                </c:pt>
                <c:pt idx="24185">
                  <c:v>0.13200000000000001</c:v>
                </c:pt>
                <c:pt idx="24186">
                  <c:v>0.16669999999999999</c:v>
                </c:pt>
                <c:pt idx="24187">
                  <c:v>0.16669999999999999</c:v>
                </c:pt>
                <c:pt idx="24188">
                  <c:v>0.16669999999999999</c:v>
                </c:pt>
                <c:pt idx="24189">
                  <c:v>8.9700000000000002E-2</c:v>
                </c:pt>
                <c:pt idx="24190">
                  <c:v>0.11749999999999999</c:v>
                </c:pt>
                <c:pt idx="24191">
                  <c:v>0.16669999999999999</c:v>
                </c:pt>
                <c:pt idx="24192">
                  <c:v>8.3500000000000005E-2</c:v>
                </c:pt>
                <c:pt idx="24193">
                  <c:v>0.16669999999999999</c:v>
                </c:pt>
                <c:pt idx="24194">
                  <c:v>0.2175</c:v>
                </c:pt>
                <c:pt idx="24195">
                  <c:v>0.1113</c:v>
                </c:pt>
                <c:pt idx="24196">
                  <c:v>0.16669999999999999</c:v>
                </c:pt>
                <c:pt idx="24197">
                  <c:v>0.45150000000000001</c:v>
                </c:pt>
                <c:pt idx="24198">
                  <c:v>1.3899999999999999E-2</c:v>
                </c:pt>
                <c:pt idx="24199">
                  <c:v>0.16669999999999999</c:v>
                </c:pt>
                <c:pt idx="24200">
                  <c:v>9.2799999999999994E-2</c:v>
                </c:pt>
                <c:pt idx="24201">
                  <c:v>0.16669999999999999</c:v>
                </c:pt>
                <c:pt idx="24202">
                  <c:v>6.9099999999999995E-2</c:v>
                </c:pt>
                <c:pt idx="24203">
                  <c:v>3.9199999999999999E-2</c:v>
                </c:pt>
                <c:pt idx="24204">
                  <c:v>0.16669999999999999</c:v>
                </c:pt>
                <c:pt idx="24205">
                  <c:v>0.1216</c:v>
                </c:pt>
                <c:pt idx="24206">
                  <c:v>0.16669999999999999</c:v>
                </c:pt>
                <c:pt idx="24207">
                  <c:v>0.16669999999999999</c:v>
                </c:pt>
                <c:pt idx="24208">
                  <c:v>0.16669999999999999</c:v>
                </c:pt>
                <c:pt idx="24209">
                  <c:v>0.16669999999999999</c:v>
                </c:pt>
                <c:pt idx="24210">
                  <c:v>0.16669999999999999</c:v>
                </c:pt>
                <c:pt idx="24211">
                  <c:v>1.6500000000000001E-2</c:v>
                </c:pt>
                <c:pt idx="24212">
                  <c:v>2.06E-2</c:v>
                </c:pt>
                <c:pt idx="24213">
                  <c:v>0.2031</c:v>
                </c:pt>
                <c:pt idx="24214">
                  <c:v>1.24E-2</c:v>
                </c:pt>
                <c:pt idx="24215">
                  <c:v>0.16669999999999999</c:v>
                </c:pt>
                <c:pt idx="24216">
                  <c:v>0.16669999999999999</c:v>
                </c:pt>
                <c:pt idx="24217">
                  <c:v>0.16669999999999999</c:v>
                </c:pt>
                <c:pt idx="24218">
                  <c:v>0.16669999999999999</c:v>
                </c:pt>
                <c:pt idx="24219">
                  <c:v>0.16669999999999999</c:v>
                </c:pt>
                <c:pt idx="24220">
                  <c:v>9.9000000000000005E-2</c:v>
                </c:pt>
                <c:pt idx="24221">
                  <c:v>0.16669999999999999</c:v>
                </c:pt>
                <c:pt idx="24222">
                  <c:v>8.2500000000000004E-2</c:v>
                </c:pt>
                <c:pt idx="24223">
                  <c:v>0.16669999999999999</c:v>
                </c:pt>
                <c:pt idx="24224">
                  <c:v>0.16669999999999999</c:v>
                </c:pt>
                <c:pt idx="24225">
                  <c:v>0.16669999999999999</c:v>
                </c:pt>
                <c:pt idx="24226">
                  <c:v>0.16669999999999999</c:v>
                </c:pt>
                <c:pt idx="24227">
                  <c:v>0.29480000000000001</c:v>
                </c:pt>
                <c:pt idx="24228">
                  <c:v>0.16669999999999999</c:v>
                </c:pt>
                <c:pt idx="24229">
                  <c:v>0.16669999999999999</c:v>
                </c:pt>
                <c:pt idx="24230">
                  <c:v>5.7700000000000001E-2</c:v>
                </c:pt>
                <c:pt idx="24231">
                  <c:v>0.16669999999999999</c:v>
                </c:pt>
                <c:pt idx="24232">
                  <c:v>0.16669999999999999</c:v>
                </c:pt>
                <c:pt idx="24233">
                  <c:v>5.1999999999999998E-3</c:v>
                </c:pt>
                <c:pt idx="24234">
                  <c:v>0.16669999999999999</c:v>
                </c:pt>
                <c:pt idx="24235">
                  <c:v>0.16669999999999999</c:v>
                </c:pt>
                <c:pt idx="24236">
                  <c:v>0.1237</c:v>
                </c:pt>
                <c:pt idx="24237">
                  <c:v>0.29899999999999999</c:v>
                </c:pt>
                <c:pt idx="24238">
                  <c:v>0.16669999999999999</c:v>
                </c:pt>
                <c:pt idx="24239">
                  <c:v>0.16669999999999999</c:v>
                </c:pt>
                <c:pt idx="24240">
                  <c:v>0.16669999999999999</c:v>
                </c:pt>
                <c:pt idx="24241">
                  <c:v>0.17680000000000001</c:v>
                </c:pt>
                <c:pt idx="24242">
                  <c:v>0.2402</c:v>
                </c:pt>
                <c:pt idx="24243">
                  <c:v>4.1000000000000003E-3</c:v>
                </c:pt>
                <c:pt idx="24244">
                  <c:v>0.16669999999999999</c:v>
                </c:pt>
                <c:pt idx="24245">
                  <c:v>0.13200000000000001</c:v>
                </c:pt>
                <c:pt idx="24246">
                  <c:v>0.16669999999999999</c:v>
                </c:pt>
                <c:pt idx="24247">
                  <c:v>0.16669999999999999</c:v>
                </c:pt>
                <c:pt idx="24248">
                  <c:v>1.6500000000000001E-2</c:v>
                </c:pt>
                <c:pt idx="24249">
                  <c:v>0.16669999999999999</c:v>
                </c:pt>
                <c:pt idx="24250">
                  <c:v>0.16669999999999999</c:v>
                </c:pt>
                <c:pt idx="24251">
                  <c:v>0.16669999999999999</c:v>
                </c:pt>
                <c:pt idx="24252">
                  <c:v>0.15809999999999999</c:v>
                </c:pt>
                <c:pt idx="24253">
                  <c:v>0.16669999999999999</c:v>
                </c:pt>
                <c:pt idx="24254">
                  <c:v>0.16669999999999999</c:v>
                </c:pt>
                <c:pt idx="24255">
                  <c:v>0.19789999999999999</c:v>
                </c:pt>
                <c:pt idx="24256">
                  <c:v>0.16669999999999999</c:v>
                </c:pt>
                <c:pt idx="24257">
                  <c:v>0.1</c:v>
                </c:pt>
                <c:pt idx="24258">
                  <c:v>0.1113</c:v>
                </c:pt>
                <c:pt idx="24259">
                  <c:v>0.16669999999999999</c:v>
                </c:pt>
                <c:pt idx="24260">
                  <c:v>0.16669999999999999</c:v>
                </c:pt>
                <c:pt idx="24261">
                  <c:v>0.25569999999999998</c:v>
                </c:pt>
                <c:pt idx="24262">
                  <c:v>0.28039999999999998</c:v>
                </c:pt>
                <c:pt idx="24263">
                  <c:v>0.16669999999999999</c:v>
                </c:pt>
                <c:pt idx="24264">
                  <c:v>0.16669999999999999</c:v>
                </c:pt>
                <c:pt idx="24265">
                  <c:v>0.16669999999999999</c:v>
                </c:pt>
                <c:pt idx="24266">
                  <c:v>0.16669999999999999</c:v>
                </c:pt>
                <c:pt idx="24267">
                  <c:v>0.16669999999999999</c:v>
                </c:pt>
                <c:pt idx="24268">
                  <c:v>0.16669999999999999</c:v>
                </c:pt>
                <c:pt idx="24269">
                  <c:v>0.16669999999999999</c:v>
                </c:pt>
                <c:pt idx="24270">
                  <c:v>8.6599999999999996E-2</c:v>
                </c:pt>
                <c:pt idx="24271">
                  <c:v>2.3699999999999999E-2</c:v>
                </c:pt>
                <c:pt idx="24272">
                  <c:v>9.2799999999999994E-2</c:v>
                </c:pt>
                <c:pt idx="24273">
                  <c:v>0.16669999999999999</c:v>
                </c:pt>
                <c:pt idx="24274">
                  <c:v>2.47E-2</c:v>
                </c:pt>
                <c:pt idx="24275">
                  <c:v>6.1899999999999997E-2</c:v>
                </c:pt>
                <c:pt idx="24276">
                  <c:v>0.16669999999999999</c:v>
                </c:pt>
                <c:pt idx="24277">
                  <c:v>1.6500000000000001E-2</c:v>
                </c:pt>
                <c:pt idx="24278">
                  <c:v>7.5300000000000006E-2</c:v>
                </c:pt>
                <c:pt idx="24279">
                  <c:v>0.16669999999999999</c:v>
                </c:pt>
                <c:pt idx="24280">
                  <c:v>0.16669999999999999</c:v>
                </c:pt>
                <c:pt idx="24281">
                  <c:v>0.16669999999999999</c:v>
                </c:pt>
                <c:pt idx="24282">
                  <c:v>0.16669999999999999</c:v>
                </c:pt>
                <c:pt idx="24283">
                  <c:v>0.16669999999999999</c:v>
                </c:pt>
                <c:pt idx="24284">
                  <c:v>0.1474</c:v>
                </c:pt>
                <c:pt idx="24285">
                  <c:v>6.1899999999999997E-2</c:v>
                </c:pt>
                <c:pt idx="24286">
                  <c:v>0.16669999999999999</c:v>
                </c:pt>
                <c:pt idx="24287">
                  <c:v>1.8599999999999998E-2</c:v>
                </c:pt>
                <c:pt idx="24288">
                  <c:v>0.16669999999999999</c:v>
                </c:pt>
                <c:pt idx="24289">
                  <c:v>0.16669999999999999</c:v>
                </c:pt>
                <c:pt idx="24290">
                  <c:v>0.2959</c:v>
                </c:pt>
                <c:pt idx="24291">
                  <c:v>0.16389999999999999</c:v>
                </c:pt>
                <c:pt idx="24292">
                  <c:v>0.16669999999999999</c:v>
                </c:pt>
                <c:pt idx="24293">
                  <c:v>0.16669999999999999</c:v>
                </c:pt>
                <c:pt idx="24294">
                  <c:v>1.6500000000000001E-2</c:v>
                </c:pt>
                <c:pt idx="24295">
                  <c:v>0.16669999999999999</c:v>
                </c:pt>
                <c:pt idx="24296">
                  <c:v>7.7299999999999994E-2</c:v>
                </c:pt>
                <c:pt idx="24297">
                  <c:v>0.1082</c:v>
                </c:pt>
                <c:pt idx="24298">
                  <c:v>0.1031</c:v>
                </c:pt>
                <c:pt idx="24299">
                  <c:v>8.2500000000000004E-2</c:v>
                </c:pt>
                <c:pt idx="24300">
                  <c:v>0.16669999999999999</c:v>
                </c:pt>
                <c:pt idx="24301">
                  <c:v>0.2969</c:v>
                </c:pt>
                <c:pt idx="24302">
                  <c:v>8.2000000000000007E-3</c:v>
                </c:pt>
                <c:pt idx="24303">
                  <c:v>0.14599999999999999</c:v>
                </c:pt>
                <c:pt idx="24304">
                  <c:v>0.16669999999999999</c:v>
                </c:pt>
                <c:pt idx="24305">
                  <c:v>5.1499999999999997E-2</c:v>
                </c:pt>
                <c:pt idx="24306">
                  <c:v>0.16669999999999999</c:v>
                </c:pt>
                <c:pt idx="24307">
                  <c:v>6.1899999999999997E-2</c:v>
                </c:pt>
                <c:pt idx="24308">
                  <c:v>0.16669999999999999</c:v>
                </c:pt>
                <c:pt idx="24309">
                  <c:v>0.1237</c:v>
                </c:pt>
                <c:pt idx="24310">
                  <c:v>0.16669999999999999</c:v>
                </c:pt>
                <c:pt idx="24311">
                  <c:v>0.16669999999999999</c:v>
                </c:pt>
                <c:pt idx="24312">
                  <c:v>0.1113</c:v>
                </c:pt>
                <c:pt idx="24313">
                  <c:v>0.16669999999999999</c:v>
                </c:pt>
                <c:pt idx="24314">
                  <c:v>0.10100000000000001</c:v>
                </c:pt>
                <c:pt idx="24315">
                  <c:v>1.44E-2</c:v>
                </c:pt>
                <c:pt idx="24316">
                  <c:v>0.16669999999999999</c:v>
                </c:pt>
                <c:pt idx="24317">
                  <c:v>3.09E-2</c:v>
                </c:pt>
                <c:pt idx="24318">
                  <c:v>5.67E-2</c:v>
                </c:pt>
                <c:pt idx="24319">
                  <c:v>4.6399999999999997E-2</c:v>
                </c:pt>
                <c:pt idx="24320">
                  <c:v>0.16669999999999999</c:v>
                </c:pt>
                <c:pt idx="24321">
                  <c:v>0.20930000000000001</c:v>
                </c:pt>
                <c:pt idx="24322">
                  <c:v>6.1899999999999997E-2</c:v>
                </c:pt>
                <c:pt idx="24323">
                  <c:v>0.16669999999999999</c:v>
                </c:pt>
                <c:pt idx="24324">
                  <c:v>0.15260000000000001</c:v>
                </c:pt>
                <c:pt idx="24325">
                  <c:v>0.16669999999999999</c:v>
                </c:pt>
                <c:pt idx="24326">
                  <c:v>0.16669999999999999</c:v>
                </c:pt>
                <c:pt idx="24327">
                  <c:v>0.16669999999999999</c:v>
                </c:pt>
                <c:pt idx="24328">
                  <c:v>0.1052</c:v>
                </c:pt>
                <c:pt idx="24329">
                  <c:v>0.21440000000000001</c:v>
                </c:pt>
                <c:pt idx="24330">
                  <c:v>0.16669999999999999</c:v>
                </c:pt>
                <c:pt idx="24331">
                  <c:v>0.16669999999999999</c:v>
                </c:pt>
                <c:pt idx="24332">
                  <c:v>7.22E-2</c:v>
                </c:pt>
                <c:pt idx="24333">
                  <c:v>0.16669999999999999</c:v>
                </c:pt>
                <c:pt idx="24334">
                  <c:v>8.2000000000000007E-3</c:v>
                </c:pt>
                <c:pt idx="24335">
                  <c:v>0.16669999999999999</c:v>
                </c:pt>
                <c:pt idx="24336">
                  <c:v>0.16669999999999999</c:v>
                </c:pt>
                <c:pt idx="24337">
                  <c:v>0.16669999999999999</c:v>
                </c:pt>
                <c:pt idx="24338">
                  <c:v>0.16669999999999999</c:v>
                </c:pt>
                <c:pt idx="24339">
                  <c:v>0.16669999999999999</c:v>
                </c:pt>
                <c:pt idx="24340">
                  <c:v>0.1237</c:v>
                </c:pt>
                <c:pt idx="24341">
                  <c:v>0.16669999999999999</c:v>
                </c:pt>
                <c:pt idx="24342">
                  <c:v>0.1124</c:v>
                </c:pt>
                <c:pt idx="24343">
                  <c:v>0.16669999999999999</c:v>
                </c:pt>
                <c:pt idx="24344">
                  <c:v>7.3200000000000001E-2</c:v>
                </c:pt>
                <c:pt idx="24345">
                  <c:v>0.16669999999999999</c:v>
                </c:pt>
                <c:pt idx="24346">
                  <c:v>0.16669999999999999</c:v>
                </c:pt>
                <c:pt idx="24347">
                  <c:v>8.2000000000000007E-3</c:v>
                </c:pt>
                <c:pt idx="24348">
                  <c:v>2.06E-2</c:v>
                </c:pt>
                <c:pt idx="24349">
                  <c:v>0.16669999999999999</c:v>
                </c:pt>
                <c:pt idx="24350">
                  <c:v>9.7900000000000001E-2</c:v>
                </c:pt>
                <c:pt idx="24351">
                  <c:v>0.19589999999999999</c:v>
                </c:pt>
                <c:pt idx="24352">
                  <c:v>0.16669999999999999</c:v>
                </c:pt>
                <c:pt idx="24353">
                  <c:v>2.0999999999999999E-3</c:v>
                </c:pt>
                <c:pt idx="24354">
                  <c:v>0.16669999999999999</c:v>
                </c:pt>
                <c:pt idx="24355">
                  <c:v>1.6500000000000001E-2</c:v>
                </c:pt>
                <c:pt idx="24356">
                  <c:v>0.16669999999999999</c:v>
                </c:pt>
                <c:pt idx="24357">
                  <c:v>0.16669999999999999</c:v>
                </c:pt>
                <c:pt idx="24358">
                  <c:v>7.22E-2</c:v>
                </c:pt>
                <c:pt idx="24359">
                  <c:v>8.4400000000000003E-2</c:v>
                </c:pt>
                <c:pt idx="24360">
                  <c:v>3.9199999999999999E-2</c:v>
                </c:pt>
                <c:pt idx="24361">
                  <c:v>5.67E-2</c:v>
                </c:pt>
                <c:pt idx="24362">
                  <c:v>1.8599999999999998E-2</c:v>
                </c:pt>
                <c:pt idx="24363">
                  <c:v>0.16669999999999999</c:v>
                </c:pt>
                <c:pt idx="24364">
                  <c:v>0.16669999999999999</c:v>
                </c:pt>
                <c:pt idx="24365">
                  <c:v>0.16669999999999999</c:v>
                </c:pt>
                <c:pt idx="24366">
                  <c:v>6.1899999999999997E-2</c:v>
                </c:pt>
                <c:pt idx="24367">
                  <c:v>0.16669999999999999</c:v>
                </c:pt>
                <c:pt idx="24368">
                  <c:v>0.16669999999999999</c:v>
                </c:pt>
                <c:pt idx="24369">
                  <c:v>8.2500000000000004E-2</c:v>
                </c:pt>
                <c:pt idx="24370">
                  <c:v>0.16669999999999999</c:v>
                </c:pt>
                <c:pt idx="24371">
                  <c:v>0.16800000000000001</c:v>
                </c:pt>
                <c:pt idx="24372">
                  <c:v>0.16669999999999999</c:v>
                </c:pt>
                <c:pt idx="24373">
                  <c:v>0.16669999999999999</c:v>
                </c:pt>
                <c:pt idx="24374">
                  <c:v>0.16669999999999999</c:v>
                </c:pt>
                <c:pt idx="24375">
                  <c:v>0.1144</c:v>
                </c:pt>
                <c:pt idx="24376">
                  <c:v>0.16669999999999999</c:v>
                </c:pt>
                <c:pt idx="24377">
                  <c:v>0.16669999999999999</c:v>
                </c:pt>
                <c:pt idx="24378">
                  <c:v>0.16669999999999999</c:v>
                </c:pt>
                <c:pt idx="24379">
                  <c:v>0.1381</c:v>
                </c:pt>
                <c:pt idx="24380">
                  <c:v>0.16669999999999999</c:v>
                </c:pt>
                <c:pt idx="24381">
                  <c:v>0.16669999999999999</c:v>
                </c:pt>
                <c:pt idx="24382">
                  <c:v>0.16669999999999999</c:v>
                </c:pt>
                <c:pt idx="24383">
                  <c:v>0.16669999999999999</c:v>
                </c:pt>
                <c:pt idx="24384">
                  <c:v>1.24E-2</c:v>
                </c:pt>
                <c:pt idx="24385">
                  <c:v>0.13300000000000001</c:v>
                </c:pt>
                <c:pt idx="24386">
                  <c:v>6.1899999999999997E-2</c:v>
                </c:pt>
                <c:pt idx="24387">
                  <c:v>0.16669999999999999</c:v>
                </c:pt>
                <c:pt idx="24388">
                  <c:v>0.16669999999999999</c:v>
                </c:pt>
                <c:pt idx="24389">
                  <c:v>0.16669999999999999</c:v>
                </c:pt>
                <c:pt idx="24390">
                  <c:v>0.1237</c:v>
                </c:pt>
                <c:pt idx="24391">
                  <c:v>7.22E-2</c:v>
                </c:pt>
                <c:pt idx="24392">
                  <c:v>0.182</c:v>
                </c:pt>
                <c:pt idx="24393">
                  <c:v>1.6500000000000001E-2</c:v>
                </c:pt>
                <c:pt idx="24394">
                  <c:v>0.1464</c:v>
                </c:pt>
                <c:pt idx="24395">
                  <c:v>0.16669999999999999</c:v>
                </c:pt>
                <c:pt idx="24396">
                  <c:v>0.16669999999999999</c:v>
                </c:pt>
                <c:pt idx="24397">
                  <c:v>0.16669999999999999</c:v>
                </c:pt>
                <c:pt idx="24398">
                  <c:v>0.16669999999999999</c:v>
                </c:pt>
                <c:pt idx="24399">
                  <c:v>9.2799999999999994E-2</c:v>
                </c:pt>
                <c:pt idx="24400">
                  <c:v>9.4799999999999995E-2</c:v>
                </c:pt>
                <c:pt idx="24401">
                  <c:v>0.16669999999999999</c:v>
                </c:pt>
                <c:pt idx="24402">
                  <c:v>1.8599999999999998E-2</c:v>
                </c:pt>
                <c:pt idx="24403">
                  <c:v>7.22E-2</c:v>
                </c:pt>
                <c:pt idx="24404">
                  <c:v>0.16669999999999999</c:v>
                </c:pt>
                <c:pt idx="24405">
                  <c:v>0.16669999999999999</c:v>
                </c:pt>
                <c:pt idx="24406">
                  <c:v>7.4200000000000002E-2</c:v>
                </c:pt>
                <c:pt idx="24407">
                  <c:v>0.16669999999999999</c:v>
                </c:pt>
                <c:pt idx="24408">
                  <c:v>0.42780000000000001</c:v>
                </c:pt>
                <c:pt idx="24409">
                  <c:v>0.16669999999999999</c:v>
                </c:pt>
                <c:pt idx="24410">
                  <c:v>0.55879999999999996</c:v>
                </c:pt>
                <c:pt idx="24411">
                  <c:v>2.7799999999999998E-2</c:v>
                </c:pt>
                <c:pt idx="24412">
                  <c:v>0.16669999999999999</c:v>
                </c:pt>
                <c:pt idx="24413">
                  <c:v>0.1031</c:v>
                </c:pt>
                <c:pt idx="24414">
                  <c:v>9.2799999999999994E-2</c:v>
                </c:pt>
                <c:pt idx="24415">
                  <c:v>6.1899999999999997E-2</c:v>
                </c:pt>
                <c:pt idx="24416">
                  <c:v>0.16669999999999999</c:v>
                </c:pt>
                <c:pt idx="24417">
                  <c:v>7.22E-2</c:v>
                </c:pt>
                <c:pt idx="24418">
                  <c:v>0.14330000000000001</c:v>
                </c:pt>
                <c:pt idx="24419">
                  <c:v>1.24E-2</c:v>
                </c:pt>
                <c:pt idx="24420">
                  <c:v>0.1206</c:v>
                </c:pt>
                <c:pt idx="24421">
                  <c:v>0.22059999999999999</c:v>
                </c:pt>
                <c:pt idx="24422">
                  <c:v>0.37109999999999999</c:v>
                </c:pt>
                <c:pt idx="24423">
                  <c:v>0.16669999999999999</c:v>
                </c:pt>
                <c:pt idx="24424">
                  <c:v>0.16669999999999999</c:v>
                </c:pt>
                <c:pt idx="24425">
                  <c:v>0.16669999999999999</c:v>
                </c:pt>
                <c:pt idx="24426">
                  <c:v>0.16669999999999999</c:v>
                </c:pt>
                <c:pt idx="24427">
                  <c:v>0.30309999999999998</c:v>
                </c:pt>
                <c:pt idx="24428">
                  <c:v>0.16669999999999999</c:v>
                </c:pt>
                <c:pt idx="24429">
                  <c:v>7.3200000000000001E-2</c:v>
                </c:pt>
                <c:pt idx="24430">
                  <c:v>0.1227</c:v>
                </c:pt>
                <c:pt idx="24431">
                  <c:v>0.16669999999999999</c:v>
                </c:pt>
                <c:pt idx="24432">
                  <c:v>0.1134</c:v>
                </c:pt>
                <c:pt idx="24433">
                  <c:v>0.16669999999999999</c:v>
                </c:pt>
                <c:pt idx="24434">
                  <c:v>0.16669999999999999</c:v>
                </c:pt>
                <c:pt idx="24435">
                  <c:v>0.16669999999999999</c:v>
                </c:pt>
                <c:pt idx="24436">
                  <c:v>1.24E-2</c:v>
                </c:pt>
                <c:pt idx="24437">
                  <c:v>0.1139</c:v>
                </c:pt>
                <c:pt idx="24438">
                  <c:v>0.14019999999999999</c:v>
                </c:pt>
                <c:pt idx="24439">
                  <c:v>0.16669999999999999</c:v>
                </c:pt>
                <c:pt idx="24440">
                  <c:v>0.16669999999999999</c:v>
                </c:pt>
                <c:pt idx="24441">
                  <c:v>0.14119999999999999</c:v>
                </c:pt>
                <c:pt idx="24442">
                  <c:v>0.16669999999999999</c:v>
                </c:pt>
                <c:pt idx="24443">
                  <c:v>0.16669999999999999</c:v>
                </c:pt>
                <c:pt idx="24444">
                  <c:v>0.16669999999999999</c:v>
                </c:pt>
                <c:pt idx="24445">
                  <c:v>0.16669999999999999</c:v>
                </c:pt>
                <c:pt idx="24446">
                  <c:v>0.16669999999999999</c:v>
                </c:pt>
                <c:pt idx="24447">
                  <c:v>0.1845</c:v>
                </c:pt>
                <c:pt idx="24448">
                  <c:v>5.7700000000000001E-2</c:v>
                </c:pt>
                <c:pt idx="24449">
                  <c:v>0.16669999999999999</c:v>
                </c:pt>
                <c:pt idx="24450">
                  <c:v>8.14E-2</c:v>
                </c:pt>
                <c:pt idx="24451">
                  <c:v>0.16669999999999999</c:v>
                </c:pt>
                <c:pt idx="24452">
                  <c:v>0.16669999999999999</c:v>
                </c:pt>
                <c:pt idx="24453">
                  <c:v>0.28349999999999997</c:v>
                </c:pt>
                <c:pt idx="24454">
                  <c:v>0.1598</c:v>
                </c:pt>
                <c:pt idx="24455">
                  <c:v>0.16669999999999999</c:v>
                </c:pt>
                <c:pt idx="24456">
                  <c:v>9.9000000000000005E-2</c:v>
                </c:pt>
                <c:pt idx="24457">
                  <c:v>1.6500000000000001E-2</c:v>
                </c:pt>
                <c:pt idx="24458">
                  <c:v>0.16669999999999999</c:v>
                </c:pt>
                <c:pt idx="24459">
                  <c:v>8.2000000000000007E-3</c:v>
                </c:pt>
                <c:pt idx="24460">
                  <c:v>0.16669999999999999</c:v>
                </c:pt>
                <c:pt idx="24461">
                  <c:v>0.16669999999999999</c:v>
                </c:pt>
                <c:pt idx="24462">
                  <c:v>0.16669999999999999</c:v>
                </c:pt>
                <c:pt idx="24463">
                  <c:v>0.26390000000000002</c:v>
                </c:pt>
                <c:pt idx="24464">
                  <c:v>0.16669999999999999</c:v>
                </c:pt>
                <c:pt idx="24465">
                  <c:v>0.1237</c:v>
                </c:pt>
                <c:pt idx="24466">
                  <c:v>0.16669999999999999</c:v>
                </c:pt>
                <c:pt idx="24467">
                  <c:v>8.2000000000000007E-3</c:v>
                </c:pt>
                <c:pt idx="24468">
                  <c:v>0.16669999999999999</c:v>
                </c:pt>
                <c:pt idx="24469">
                  <c:v>0.16669999999999999</c:v>
                </c:pt>
                <c:pt idx="24470">
                  <c:v>0.16669999999999999</c:v>
                </c:pt>
                <c:pt idx="24471">
                  <c:v>7.22E-2</c:v>
                </c:pt>
                <c:pt idx="24472">
                  <c:v>0.1052</c:v>
                </c:pt>
                <c:pt idx="24473">
                  <c:v>0.16669999999999999</c:v>
                </c:pt>
                <c:pt idx="24474">
                  <c:v>8.2500000000000004E-2</c:v>
                </c:pt>
                <c:pt idx="24475">
                  <c:v>0.16669999999999999</c:v>
                </c:pt>
                <c:pt idx="24476">
                  <c:v>0.16669999999999999</c:v>
                </c:pt>
                <c:pt idx="24477">
                  <c:v>0.16669999999999999</c:v>
                </c:pt>
                <c:pt idx="24478">
                  <c:v>0.16669999999999999</c:v>
                </c:pt>
                <c:pt idx="24479">
                  <c:v>0.16669999999999999</c:v>
                </c:pt>
                <c:pt idx="24480">
                  <c:v>0.16669999999999999</c:v>
                </c:pt>
                <c:pt idx="24481">
                  <c:v>0.1278</c:v>
                </c:pt>
                <c:pt idx="24482">
                  <c:v>0.16669999999999999</c:v>
                </c:pt>
                <c:pt idx="24483">
                  <c:v>0.16669999999999999</c:v>
                </c:pt>
                <c:pt idx="24484">
                  <c:v>0.16669999999999999</c:v>
                </c:pt>
                <c:pt idx="24485">
                  <c:v>0.17730000000000001</c:v>
                </c:pt>
                <c:pt idx="24486">
                  <c:v>0.47010000000000002</c:v>
                </c:pt>
                <c:pt idx="24487">
                  <c:v>0.16669999999999999</c:v>
                </c:pt>
                <c:pt idx="24488">
                  <c:v>0.16669999999999999</c:v>
                </c:pt>
                <c:pt idx="24489">
                  <c:v>0.16669999999999999</c:v>
                </c:pt>
                <c:pt idx="24490">
                  <c:v>0.16669999999999999</c:v>
                </c:pt>
                <c:pt idx="24491">
                  <c:v>0.1072</c:v>
                </c:pt>
                <c:pt idx="24492">
                  <c:v>4.3299999999999998E-2</c:v>
                </c:pt>
                <c:pt idx="24493">
                  <c:v>0.16669999999999999</c:v>
                </c:pt>
                <c:pt idx="24494">
                  <c:v>0.19789999999999999</c:v>
                </c:pt>
                <c:pt idx="24495">
                  <c:v>0.16669999999999999</c:v>
                </c:pt>
                <c:pt idx="24496">
                  <c:v>0.16669999999999999</c:v>
                </c:pt>
                <c:pt idx="24497">
                  <c:v>0.16669999999999999</c:v>
                </c:pt>
                <c:pt idx="24498">
                  <c:v>0.16669999999999999</c:v>
                </c:pt>
                <c:pt idx="24499">
                  <c:v>0.25459999999999999</c:v>
                </c:pt>
                <c:pt idx="24500">
                  <c:v>0.16669999999999999</c:v>
                </c:pt>
                <c:pt idx="24501">
                  <c:v>7.22E-2</c:v>
                </c:pt>
                <c:pt idx="24502">
                  <c:v>0.18559999999999999</c:v>
                </c:pt>
                <c:pt idx="24503">
                  <c:v>8.3500000000000005E-2</c:v>
                </c:pt>
                <c:pt idx="24504">
                  <c:v>0.16669999999999999</c:v>
                </c:pt>
                <c:pt idx="24505">
                  <c:v>0.16669999999999999</c:v>
                </c:pt>
                <c:pt idx="24506">
                  <c:v>6.1899999999999997E-2</c:v>
                </c:pt>
                <c:pt idx="24507">
                  <c:v>0.1216</c:v>
                </c:pt>
                <c:pt idx="24508">
                  <c:v>0.16669999999999999</c:v>
                </c:pt>
                <c:pt idx="24509">
                  <c:v>0.16669999999999999</c:v>
                </c:pt>
                <c:pt idx="24510">
                  <c:v>3.0999999999999999E-3</c:v>
                </c:pt>
                <c:pt idx="24511">
                  <c:v>0.17219999999999999</c:v>
                </c:pt>
                <c:pt idx="24512">
                  <c:v>4.9500000000000002E-2</c:v>
                </c:pt>
                <c:pt idx="24513">
                  <c:v>1.6500000000000001E-2</c:v>
                </c:pt>
                <c:pt idx="24514">
                  <c:v>0.30409999999999998</c:v>
                </c:pt>
                <c:pt idx="24515">
                  <c:v>0.1</c:v>
                </c:pt>
                <c:pt idx="24516">
                  <c:v>3.7100000000000001E-2</c:v>
                </c:pt>
                <c:pt idx="24517">
                  <c:v>0.16669999999999999</c:v>
                </c:pt>
                <c:pt idx="24518">
                  <c:v>0.1237</c:v>
                </c:pt>
                <c:pt idx="24519">
                  <c:v>0.23810000000000001</c:v>
                </c:pt>
                <c:pt idx="24520">
                  <c:v>5.2600000000000001E-2</c:v>
                </c:pt>
                <c:pt idx="24521">
                  <c:v>0.26700000000000002</c:v>
                </c:pt>
                <c:pt idx="24522">
                  <c:v>0.16669999999999999</c:v>
                </c:pt>
                <c:pt idx="24523">
                  <c:v>0.15459999999999999</c:v>
                </c:pt>
                <c:pt idx="24524">
                  <c:v>0.1242</c:v>
                </c:pt>
                <c:pt idx="24525">
                  <c:v>0.16669999999999999</c:v>
                </c:pt>
                <c:pt idx="24526">
                  <c:v>0.16669999999999999</c:v>
                </c:pt>
                <c:pt idx="24527">
                  <c:v>0.16669999999999999</c:v>
                </c:pt>
                <c:pt idx="24528">
                  <c:v>0.13300000000000001</c:v>
                </c:pt>
                <c:pt idx="24529">
                  <c:v>3.7100000000000001E-2</c:v>
                </c:pt>
                <c:pt idx="24530">
                  <c:v>0.16669999999999999</c:v>
                </c:pt>
                <c:pt idx="24531">
                  <c:v>0.1072</c:v>
                </c:pt>
                <c:pt idx="24532">
                  <c:v>7.4200000000000002E-2</c:v>
                </c:pt>
                <c:pt idx="24533">
                  <c:v>0.1108</c:v>
                </c:pt>
                <c:pt idx="24534">
                  <c:v>0.16669999999999999</c:v>
                </c:pt>
                <c:pt idx="24535">
                  <c:v>6.1899999999999997E-2</c:v>
                </c:pt>
                <c:pt idx="24536">
                  <c:v>2.3699999999999999E-2</c:v>
                </c:pt>
                <c:pt idx="24537">
                  <c:v>0.16669999999999999</c:v>
                </c:pt>
                <c:pt idx="24538">
                  <c:v>4.1000000000000003E-3</c:v>
                </c:pt>
                <c:pt idx="24539">
                  <c:v>4.1000000000000003E-3</c:v>
                </c:pt>
                <c:pt idx="24540">
                  <c:v>3.0999999999999999E-3</c:v>
                </c:pt>
                <c:pt idx="24541">
                  <c:v>2.47E-2</c:v>
                </c:pt>
                <c:pt idx="24542">
                  <c:v>8.14E-2</c:v>
                </c:pt>
                <c:pt idx="24543">
                  <c:v>0.16669999999999999</c:v>
                </c:pt>
                <c:pt idx="24544">
                  <c:v>0.16669999999999999</c:v>
                </c:pt>
                <c:pt idx="24545">
                  <c:v>0.2175</c:v>
                </c:pt>
                <c:pt idx="24546">
                  <c:v>0.16669999999999999</c:v>
                </c:pt>
                <c:pt idx="24547">
                  <c:v>0.16669999999999999</c:v>
                </c:pt>
                <c:pt idx="24548">
                  <c:v>6.1899999999999997E-2</c:v>
                </c:pt>
                <c:pt idx="24549">
                  <c:v>0.16669999999999999</c:v>
                </c:pt>
                <c:pt idx="24550">
                  <c:v>6.1899999999999997E-2</c:v>
                </c:pt>
                <c:pt idx="24551">
                  <c:v>7.5300000000000006E-2</c:v>
                </c:pt>
                <c:pt idx="24552">
                  <c:v>1.6500000000000001E-2</c:v>
                </c:pt>
                <c:pt idx="24553">
                  <c:v>0.16669999999999999</c:v>
                </c:pt>
                <c:pt idx="24554">
                  <c:v>8.2500000000000004E-2</c:v>
                </c:pt>
                <c:pt idx="24555">
                  <c:v>0.16669999999999999</c:v>
                </c:pt>
                <c:pt idx="24556">
                  <c:v>1.24E-2</c:v>
                </c:pt>
                <c:pt idx="24557">
                  <c:v>0.16669999999999999</c:v>
                </c:pt>
                <c:pt idx="24558">
                  <c:v>9.4799999999999995E-2</c:v>
                </c:pt>
                <c:pt idx="24559">
                  <c:v>0.16669999999999999</c:v>
                </c:pt>
                <c:pt idx="24560">
                  <c:v>6.1999999999999998E-3</c:v>
                </c:pt>
                <c:pt idx="24561">
                  <c:v>9.9000000000000005E-2</c:v>
                </c:pt>
                <c:pt idx="24562">
                  <c:v>4.1200000000000001E-2</c:v>
                </c:pt>
                <c:pt idx="24563">
                  <c:v>9.2799999999999994E-2</c:v>
                </c:pt>
                <c:pt idx="24564">
                  <c:v>0.16669999999999999</c:v>
                </c:pt>
                <c:pt idx="24565">
                  <c:v>0.16669999999999999</c:v>
                </c:pt>
                <c:pt idx="24566">
                  <c:v>0.16669999999999999</c:v>
                </c:pt>
                <c:pt idx="24567">
                  <c:v>0.1376</c:v>
                </c:pt>
                <c:pt idx="24568">
                  <c:v>0.2165</c:v>
                </c:pt>
                <c:pt idx="24569">
                  <c:v>0.16669999999999999</c:v>
                </c:pt>
                <c:pt idx="24570">
                  <c:v>0.16669999999999999</c:v>
                </c:pt>
                <c:pt idx="24571">
                  <c:v>0.15049999999999999</c:v>
                </c:pt>
                <c:pt idx="24572">
                  <c:v>0.18559999999999999</c:v>
                </c:pt>
                <c:pt idx="24573">
                  <c:v>0.14849999999999999</c:v>
                </c:pt>
                <c:pt idx="24574">
                  <c:v>7.5300000000000006E-2</c:v>
                </c:pt>
                <c:pt idx="24575">
                  <c:v>9.2799999999999994E-2</c:v>
                </c:pt>
                <c:pt idx="24576">
                  <c:v>0.16669999999999999</c:v>
                </c:pt>
                <c:pt idx="24577">
                  <c:v>8.2500000000000004E-2</c:v>
                </c:pt>
                <c:pt idx="24578">
                  <c:v>0.14849999999999999</c:v>
                </c:pt>
                <c:pt idx="24579">
                  <c:v>0.13300000000000001</c:v>
                </c:pt>
                <c:pt idx="24580">
                  <c:v>0.16669999999999999</c:v>
                </c:pt>
                <c:pt idx="24581">
                  <c:v>0.16669999999999999</c:v>
                </c:pt>
                <c:pt idx="24582">
                  <c:v>0.16669999999999999</c:v>
                </c:pt>
                <c:pt idx="24583">
                  <c:v>0.14849999999999999</c:v>
                </c:pt>
                <c:pt idx="24584">
                  <c:v>0.16669999999999999</c:v>
                </c:pt>
                <c:pt idx="24585">
                  <c:v>0.16669999999999999</c:v>
                </c:pt>
                <c:pt idx="24586">
                  <c:v>0.16669999999999999</c:v>
                </c:pt>
                <c:pt idx="24587">
                  <c:v>0.1113</c:v>
                </c:pt>
                <c:pt idx="24588">
                  <c:v>0.14849999999999999</c:v>
                </c:pt>
                <c:pt idx="24589">
                  <c:v>6.9099999999999995E-2</c:v>
                </c:pt>
                <c:pt idx="24590">
                  <c:v>0.16669999999999999</c:v>
                </c:pt>
                <c:pt idx="24591">
                  <c:v>0.16669999999999999</c:v>
                </c:pt>
                <c:pt idx="24592">
                  <c:v>3.0999999999999999E-3</c:v>
                </c:pt>
                <c:pt idx="24593">
                  <c:v>0.23710000000000001</c:v>
                </c:pt>
                <c:pt idx="24594">
                  <c:v>8.2500000000000004E-2</c:v>
                </c:pt>
                <c:pt idx="24595">
                  <c:v>0.16669999999999999</c:v>
                </c:pt>
                <c:pt idx="24596">
                  <c:v>8.4500000000000006E-2</c:v>
                </c:pt>
                <c:pt idx="24597">
                  <c:v>0.16669999999999999</c:v>
                </c:pt>
                <c:pt idx="24598">
                  <c:v>0.16669999999999999</c:v>
                </c:pt>
                <c:pt idx="24599">
                  <c:v>0.16669999999999999</c:v>
                </c:pt>
                <c:pt idx="24600">
                  <c:v>0.16669999999999999</c:v>
                </c:pt>
                <c:pt idx="24601">
                  <c:v>0.16669999999999999</c:v>
                </c:pt>
                <c:pt idx="24602">
                  <c:v>0.16669999999999999</c:v>
                </c:pt>
                <c:pt idx="24603">
                  <c:v>0.1021</c:v>
                </c:pt>
                <c:pt idx="24604">
                  <c:v>3.7100000000000001E-2</c:v>
                </c:pt>
                <c:pt idx="24605">
                  <c:v>0.34539999999999998</c:v>
                </c:pt>
                <c:pt idx="24606">
                  <c:v>0.16669999999999999</c:v>
                </c:pt>
                <c:pt idx="24607">
                  <c:v>0.16669999999999999</c:v>
                </c:pt>
                <c:pt idx="24608">
                  <c:v>0.16669999999999999</c:v>
                </c:pt>
                <c:pt idx="24609">
                  <c:v>0.16669999999999999</c:v>
                </c:pt>
                <c:pt idx="24610">
                  <c:v>0.1237</c:v>
                </c:pt>
                <c:pt idx="24611">
                  <c:v>7.5300000000000006E-2</c:v>
                </c:pt>
                <c:pt idx="24612">
                  <c:v>0.16669999999999999</c:v>
                </c:pt>
                <c:pt idx="24613">
                  <c:v>0.18559999999999999</c:v>
                </c:pt>
                <c:pt idx="24614">
                  <c:v>0.16669999999999999</c:v>
                </c:pt>
                <c:pt idx="24615">
                  <c:v>0.15049999999999999</c:v>
                </c:pt>
                <c:pt idx="24616">
                  <c:v>0.1113</c:v>
                </c:pt>
                <c:pt idx="24617">
                  <c:v>0.16669999999999999</c:v>
                </c:pt>
                <c:pt idx="24618">
                  <c:v>8.2500000000000004E-2</c:v>
                </c:pt>
                <c:pt idx="24619">
                  <c:v>0.16669999999999999</c:v>
                </c:pt>
                <c:pt idx="24620">
                  <c:v>0.16669999999999999</c:v>
                </c:pt>
                <c:pt idx="24621">
                  <c:v>1.55E-2</c:v>
                </c:pt>
                <c:pt idx="24622">
                  <c:v>0.16669999999999999</c:v>
                </c:pt>
                <c:pt idx="24623">
                  <c:v>0.16669999999999999</c:v>
                </c:pt>
                <c:pt idx="24624">
                  <c:v>0.14849999999999999</c:v>
                </c:pt>
                <c:pt idx="24625">
                  <c:v>1.24E-2</c:v>
                </c:pt>
                <c:pt idx="24626">
                  <c:v>0.16669999999999999</c:v>
                </c:pt>
                <c:pt idx="24627">
                  <c:v>0.16669999999999999</c:v>
                </c:pt>
                <c:pt idx="24628">
                  <c:v>0.16669999999999999</c:v>
                </c:pt>
                <c:pt idx="24629">
                  <c:v>0.16669999999999999</c:v>
                </c:pt>
                <c:pt idx="24630">
                  <c:v>0.16389999999999999</c:v>
                </c:pt>
                <c:pt idx="24631">
                  <c:v>0.83299999999999996</c:v>
                </c:pt>
                <c:pt idx="24632">
                  <c:v>0.16669999999999999</c:v>
                </c:pt>
                <c:pt idx="24633">
                  <c:v>1.24E-2</c:v>
                </c:pt>
                <c:pt idx="24634">
                  <c:v>0.16669999999999999</c:v>
                </c:pt>
                <c:pt idx="24635">
                  <c:v>8.3500000000000005E-2</c:v>
                </c:pt>
                <c:pt idx="24636">
                  <c:v>0.33090000000000003</c:v>
                </c:pt>
                <c:pt idx="24637">
                  <c:v>8.2500000000000004E-2</c:v>
                </c:pt>
                <c:pt idx="24638">
                  <c:v>0.16669999999999999</c:v>
                </c:pt>
                <c:pt idx="24639">
                  <c:v>6.1899999999999997E-2</c:v>
                </c:pt>
                <c:pt idx="24640">
                  <c:v>0.13300000000000001</c:v>
                </c:pt>
                <c:pt idx="24641">
                  <c:v>0.1237</c:v>
                </c:pt>
                <c:pt idx="24642">
                  <c:v>0.16669999999999999</c:v>
                </c:pt>
                <c:pt idx="24643">
                  <c:v>0.16669999999999999</c:v>
                </c:pt>
                <c:pt idx="24644">
                  <c:v>0.16669999999999999</c:v>
                </c:pt>
                <c:pt idx="24645">
                  <c:v>0.16669999999999999</c:v>
                </c:pt>
                <c:pt idx="24646">
                  <c:v>7.1099999999999997E-2</c:v>
                </c:pt>
                <c:pt idx="24647">
                  <c:v>0.16669999999999999</c:v>
                </c:pt>
                <c:pt idx="24648">
                  <c:v>1.24E-2</c:v>
                </c:pt>
                <c:pt idx="24649">
                  <c:v>0.16669999999999999</c:v>
                </c:pt>
                <c:pt idx="24650">
                  <c:v>0.14430000000000001</c:v>
                </c:pt>
                <c:pt idx="24651">
                  <c:v>0.17730000000000001</c:v>
                </c:pt>
                <c:pt idx="24652">
                  <c:v>3.0999999999999999E-3</c:v>
                </c:pt>
                <c:pt idx="24653">
                  <c:v>3.7100000000000001E-2</c:v>
                </c:pt>
                <c:pt idx="24654">
                  <c:v>6.1899999999999997E-2</c:v>
                </c:pt>
                <c:pt idx="24655">
                  <c:v>0.16669999999999999</c:v>
                </c:pt>
                <c:pt idx="24656">
                  <c:v>0.16669999999999999</c:v>
                </c:pt>
                <c:pt idx="24657">
                  <c:v>0.16669999999999999</c:v>
                </c:pt>
                <c:pt idx="24658">
                  <c:v>6.1899999999999997E-2</c:v>
                </c:pt>
                <c:pt idx="24659">
                  <c:v>0.25359999999999999</c:v>
                </c:pt>
                <c:pt idx="24660">
                  <c:v>0.16669999999999999</c:v>
                </c:pt>
                <c:pt idx="24661">
                  <c:v>0.16669999999999999</c:v>
                </c:pt>
                <c:pt idx="24662">
                  <c:v>9.69E-2</c:v>
                </c:pt>
                <c:pt idx="24663">
                  <c:v>7.5399999999999995E-2</c:v>
                </c:pt>
                <c:pt idx="24664">
                  <c:v>8.14E-2</c:v>
                </c:pt>
                <c:pt idx="24665">
                  <c:v>0.16289999999999999</c:v>
                </c:pt>
                <c:pt idx="24666">
                  <c:v>0.16669999999999999</c:v>
                </c:pt>
                <c:pt idx="24667">
                  <c:v>0.16669999999999999</c:v>
                </c:pt>
                <c:pt idx="24668">
                  <c:v>0.16669999999999999</c:v>
                </c:pt>
                <c:pt idx="24669">
                  <c:v>0.16669999999999999</c:v>
                </c:pt>
                <c:pt idx="24670">
                  <c:v>0.16669999999999999</c:v>
                </c:pt>
                <c:pt idx="24671">
                  <c:v>0.16669999999999999</c:v>
                </c:pt>
                <c:pt idx="24672">
                  <c:v>0.1237</c:v>
                </c:pt>
                <c:pt idx="24673">
                  <c:v>5.2400000000000002E-2</c:v>
                </c:pt>
                <c:pt idx="24674">
                  <c:v>0.16669999999999999</c:v>
                </c:pt>
                <c:pt idx="24675">
                  <c:v>0.16669999999999999</c:v>
                </c:pt>
                <c:pt idx="24676">
                  <c:v>0.16669999999999999</c:v>
                </c:pt>
                <c:pt idx="24677">
                  <c:v>0.2</c:v>
                </c:pt>
                <c:pt idx="24678">
                  <c:v>0.17319999999999999</c:v>
                </c:pt>
                <c:pt idx="24679">
                  <c:v>6.08E-2</c:v>
                </c:pt>
                <c:pt idx="24680">
                  <c:v>0.16669999999999999</c:v>
                </c:pt>
                <c:pt idx="24681">
                  <c:v>0.16669999999999999</c:v>
                </c:pt>
                <c:pt idx="24682">
                  <c:v>0.16669999999999999</c:v>
                </c:pt>
                <c:pt idx="24683">
                  <c:v>0.16669999999999999</c:v>
                </c:pt>
                <c:pt idx="24684">
                  <c:v>0.16669999999999999</c:v>
                </c:pt>
                <c:pt idx="24685">
                  <c:v>6.08E-2</c:v>
                </c:pt>
                <c:pt idx="24686">
                  <c:v>0.16669999999999999</c:v>
                </c:pt>
                <c:pt idx="24687">
                  <c:v>0.16669999999999999</c:v>
                </c:pt>
                <c:pt idx="24688">
                  <c:v>0.13300000000000001</c:v>
                </c:pt>
                <c:pt idx="24689">
                  <c:v>7.9399999999999998E-2</c:v>
                </c:pt>
                <c:pt idx="24690">
                  <c:v>0.16669999999999999</c:v>
                </c:pt>
                <c:pt idx="24691">
                  <c:v>0.16669999999999999</c:v>
                </c:pt>
                <c:pt idx="24692">
                  <c:v>0.16669999999999999</c:v>
                </c:pt>
                <c:pt idx="24693">
                  <c:v>0.16669999999999999</c:v>
                </c:pt>
                <c:pt idx="24694">
                  <c:v>4.1200000000000001E-2</c:v>
                </c:pt>
                <c:pt idx="24695">
                  <c:v>5.4600000000000003E-2</c:v>
                </c:pt>
                <c:pt idx="24696">
                  <c:v>0.16669999999999999</c:v>
                </c:pt>
                <c:pt idx="24697">
                  <c:v>0.1938</c:v>
                </c:pt>
                <c:pt idx="24698">
                  <c:v>0.51859999999999995</c:v>
                </c:pt>
                <c:pt idx="24699">
                  <c:v>1.8599999999999998E-2</c:v>
                </c:pt>
                <c:pt idx="24700">
                  <c:v>1.7500000000000002E-2</c:v>
                </c:pt>
                <c:pt idx="24701">
                  <c:v>0.16669999999999999</c:v>
                </c:pt>
                <c:pt idx="24702">
                  <c:v>0.16669999999999999</c:v>
                </c:pt>
                <c:pt idx="24703">
                  <c:v>0.16669999999999999</c:v>
                </c:pt>
                <c:pt idx="24704">
                  <c:v>0.16669999999999999</c:v>
                </c:pt>
                <c:pt idx="24705">
                  <c:v>8.2500000000000004E-2</c:v>
                </c:pt>
                <c:pt idx="24706">
                  <c:v>0.16669999999999999</c:v>
                </c:pt>
                <c:pt idx="24707">
                  <c:v>0.16669999999999999</c:v>
                </c:pt>
                <c:pt idx="24708">
                  <c:v>0.14949999999999999</c:v>
                </c:pt>
                <c:pt idx="24709">
                  <c:v>0.13919999999999999</c:v>
                </c:pt>
                <c:pt idx="24710">
                  <c:v>0.1113</c:v>
                </c:pt>
                <c:pt idx="24711">
                  <c:v>0.12889999999999999</c:v>
                </c:pt>
                <c:pt idx="24712">
                  <c:v>3.7100000000000001E-2</c:v>
                </c:pt>
                <c:pt idx="24713">
                  <c:v>0.16669999999999999</c:v>
                </c:pt>
                <c:pt idx="24714">
                  <c:v>0.16669999999999999</c:v>
                </c:pt>
                <c:pt idx="24715">
                  <c:v>0.44330000000000003</c:v>
                </c:pt>
                <c:pt idx="24716">
                  <c:v>6.6000000000000003E-2</c:v>
                </c:pt>
                <c:pt idx="24717">
                  <c:v>8.2500000000000004E-2</c:v>
                </c:pt>
                <c:pt idx="24718">
                  <c:v>0.16669999999999999</c:v>
                </c:pt>
                <c:pt idx="24719">
                  <c:v>9.69E-2</c:v>
                </c:pt>
                <c:pt idx="24720">
                  <c:v>0.1227</c:v>
                </c:pt>
                <c:pt idx="24721">
                  <c:v>0.16669999999999999</c:v>
                </c:pt>
                <c:pt idx="24722">
                  <c:v>0.16669999999999999</c:v>
                </c:pt>
                <c:pt idx="24723">
                  <c:v>0.16289999999999999</c:v>
                </c:pt>
                <c:pt idx="24724">
                  <c:v>0.16669999999999999</c:v>
                </c:pt>
                <c:pt idx="24725">
                  <c:v>0.49790000000000001</c:v>
                </c:pt>
                <c:pt idx="24726">
                  <c:v>0.16669999999999999</c:v>
                </c:pt>
                <c:pt idx="24727">
                  <c:v>8.2500000000000004E-2</c:v>
                </c:pt>
                <c:pt idx="24728">
                  <c:v>5.9799999999999999E-2</c:v>
                </c:pt>
                <c:pt idx="24729">
                  <c:v>0.16669999999999999</c:v>
                </c:pt>
                <c:pt idx="24730">
                  <c:v>0.16669999999999999</c:v>
                </c:pt>
                <c:pt idx="24731">
                  <c:v>4.9500000000000002E-2</c:v>
                </c:pt>
                <c:pt idx="24732">
                  <c:v>0.16669999999999999</c:v>
                </c:pt>
                <c:pt idx="24733">
                  <c:v>4.1000000000000003E-3</c:v>
                </c:pt>
                <c:pt idx="24734">
                  <c:v>0.16669999999999999</c:v>
                </c:pt>
                <c:pt idx="24735">
                  <c:v>0.16669999999999999</c:v>
                </c:pt>
                <c:pt idx="24736">
                  <c:v>0.16669999999999999</c:v>
                </c:pt>
                <c:pt idx="24737">
                  <c:v>0.16669999999999999</c:v>
                </c:pt>
                <c:pt idx="24738">
                  <c:v>0.16669999999999999</c:v>
                </c:pt>
                <c:pt idx="24739">
                  <c:v>0.16669999999999999</c:v>
                </c:pt>
                <c:pt idx="24740">
                  <c:v>0.1237</c:v>
                </c:pt>
                <c:pt idx="24741">
                  <c:v>0.25309999999999999</c:v>
                </c:pt>
                <c:pt idx="24742">
                  <c:v>0.16669999999999999</c:v>
                </c:pt>
                <c:pt idx="24743">
                  <c:v>8.2000000000000007E-3</c:v>
                </c:pt>
                <c:pt idx="24744">
                  <c:v>0.16669999999999999</c:v>
                </c:pt>
                <c:pt idx="24745">
                  <c:v>6.1899999999999997E-2</c:v>
                </c:pt>
                <c:pt idx="24746">
                  <c:v>0.16669999999999999</c:v>
                </c:pt>
                <c:pt idx="24747">
                  <c:v>0.24540000000000001</c:v>
                </c:pt>
                <c:pt idx="24748">
                  <c:v>7.7299999999999994E-2</c:v>
                </c:pt>
                <c:pt idx="24749">
                  <c:v>1.6500000000000001E-2</c:v>
                </c:pt>
                <c:pt idx="24750">
                  <c:v>0.13200000000000001</c:v>
                </c:pt>
                <c:pt idx="24751">
                  <c:v>1.24E-2</c:v>
                </c:pt>
                <c:pt idx="24752">
                  <c:v>0.16669999999999999</c:v>
                </c:pt>
                <c:pt idx="24753">
                  <c:v>0.16669999999999999</c:v>
                </c:pt>
                <c:pt idx="24754">
                  <c:v>0.16669999999999999</c:v>
                </c:pt>
                <c:pt idx="24755">
                  <c:v>0.1072</c:v>
                </c:pt>
                <c:pt idx="24756">
                  <c:v>0.16669999999999999</c:v>
                </c:pt>
                <c:pt idx="24757">
                  <c:v>7.7299999999999994E-2</c:v>
                </c:pt>
                <c:pt idx="24758">
                  <c:v>8.2500000000000004E-2</c:v>
                </c:pt>
                <c:pt idx="24759">
                  <c:v>0.16669999999999999</c:v>
                </c:pt>
                <c:pt idx="24760">
                  <c:v>0.16669999999999999</c:v>
                </c:pt>
                <c:pt idx="24761">
                  <c:v>0.26910000000000001</c:v>
                </c:pt>
                <c:pt idx="24762">
                  <c:v>0.16669999999999999</c:v>
                </c:pt>
                <c:pt idx="24763">
                  <c:v>0.16669999999999999</c:v>
                </c:pt>
                <c:pt idx="24764">
                  <c:v>6.9099999999999995E-2</c:v>
                </c:pt>
                <c:pt idx="24765">
                  <c:v>2.7799999999999998E-2</c:v>
                </c:pt>
                <c:pt idx="24766">
                  <c:v>2.47E-2</c:v>
                </c:pt>
                <c:pt idx="24767">
                  <c:v>7.22E-2</c:v>
                </c:pt>
                <c:pt idx="24768">
                  <c:v>1.8599999999999998E-2</c:v>
                </c:pt>
                <c:pt idx="24769">
                  <c:v>0.21959999999999999</c:v>
                </c:pt>
                <c:pt idx="24770">
                  <c:v>5.57E-2</c:v>
                </c:pt>
                <c:pt idx="24771">
                  <c:v>4.9500000000000002E-2</c:v>
                </c:pt>
                <c:pt idx="24772">
                  <c:v>0.16669999999999999</c:v>
                </c:pt>
                <c:pt idx="24773">
                  <c:v>9.3799999999999994E-2</c:v>
                </c:pt>
                <c:pt idx="24774">
                  <c:v>0.16669999999999999</c:v>
                </c:pt>
                <c:pt idx="24775">
                  <c:v>0.16669999999999999</c:v>
                </c:pt>
                <c:pt idx="24776">
                  <c:v>0.16669999999999999</c:v>
                </c:pt>
                <c:pt idx="24777">
                  <c:v>6.1899999999999997E-2</c:v>
                </c:pt>
                <c:pt idx="24778">
                  <c:v>6.9099999999999995E-2</c:v>
                </c:pt>
                <c:pt idx="24779">
                  <c:v>0.16669999999999999</c:v>
                </c:pt>
                <c:pt idx="24780">
                  <c:v>3.3000000000000002E-2</c:v>
                </c:pt>
                <c:pt idx="24781">
                  <c:v>0.16669999999999999</c:v>
                </c:pt>
                <c:pt idx="24782">
                  <c:v>0.4113</c:v>
                </c:pt>
                <c:pt idx="24783">
                  <c:v>0.16669999999999999</c:v>
                </c:pt>
                <c:pt idx="24784">
                  <c:v>0.1237</c:v>
                </c:pt>
                <c:pt idx="24785">
                  <c:v>0.15</c:v>
                </c:pt>
                <c:pt idx="24786">
                  <c:v>0.16669999999999999</c:v>
                </c:pt>
                <c:pt idx="24787">
                  <c:v>0.16669999999999999</c:v>
                </c:pt>
                <c:pt idx="24788">
                  <c:v>0.16669999999999999</c:v>
                </c:pt>
                <c:pt idx="24789">
                  <c:v>0.16669999999999999</c:v>
                </c:pt>
                <c:pt idx="24790">
                  <c:v>0.23089999999999999</c:v>
                </c:pt>
                <c:pt idx="24791">
                  <c:v>0.16669999999999999</c:v>
                </c:pt>
                <c:pt idx="24792">
                  <c:v>0.16669999999999999</c:v>
                </c:pt>
                <c:pt idx="24793">
                  <c:v>0.16669999999999999</c:v>
                </c:pt>
                <c:pt idx="24794">
                  <c:v>0.16669999999999999</c:v>
                </c:pt>
                <c:pt idx="24795">
                  <c:v>0.16669999999999999</c:v>
                </c:pt>
                <c:pt idx="24796">
                  <c:v>0.16669999999999999</c:v>
                </c:pt>
                <c:pt idx="24797">
                  <c:v>9.2799999999999994E-2</c:v>
                </c:pt>
                <c:pt idx="24798">
                  <c:v>0.1113</c:v>
                </c:pt>
                <c:pt idx="24799">
                  <c:v>0.16669999999999999</c:v>
                </c:pt>
                <c:pt idx="24800">
                  <c:v>1.03E-2</c:v>
                </c:pt>
                <c:pt idx="24801">
                  <c:v>0.16669999999999999</c:v>
                </c:pt>
                <c:pt idx="24802">
                  <c:v>0.10100000000000001</c:v>
                </c:pt>
                <c:pt idx="24803">
                  <c:v>0.16669999999999999</c:v>
                </c:pt>
                <c:pt idx="24804">
                  <c:v>0.16669999999999999</c:v>
                </c:pt>
                <c:pt idx="24805">
                  <c:v>0.1113</c:v>
                </c:pt>
                <c:pt idx="24806">
                  <c:v>2.7799999999999998E-2</c:v>
                </c:pt>
                <c:pt idx="24807">
                  <c:v>0.16669999999999999</c:v>
                </c:pt>
                <c:pt idx="24808">
                  <c:v>0.16669999999999999</c:v>
                </c:pt>
                <c:pt idx="24809">
                  <c:v>1.6500000000000001E-2</c:v>
                </c:pt>
                <c:pt idx="24810">
                  <c:v>7.4200000000000002E-2</c:v>
                </c:pt>
                <c:pt idx="24811">
                  <c:v>0.16669999999999999</c:v>
                </c:pt>
                <c:pt idx="24812">
                  <c:v>0.16669999999999999</c:v>
                </c:pt>
                <c:pt idx="24813">
                  <c:v>3.5099999999999999E-2</c:v>
                </c:pt>
                <c:pt idx="24814">
                  <c:v>0.16669999999999999</c:v>
                </c:pt>
                <c:pt idx="24815">
                  <c:v>0.16669999999999999</c:v>
                </c:pt>
                <c:pt idx="24816">
                  <c:v>0.16669999999999999</c:v>
                </c:pt>
                <c:pt idx="24817">
                  <c:v>1.8599999999999998E-2</c:v>
                </c:pt>
                <c:pt idx="24818">
                  <c:v>0.14849999999999999</c:v>
                </c:pt>
                <c:pt idx="24819">
                  <c:v>0.16669999999999999</c:v>
                </c:pt>
                <c:pt idx="24820">
                  <c:v>1.6500000000000001E-2</c:v>
                </c:pt>
                <c:pt idx="24821">
                  <c:v>0.16669999999999999</c:v>
                </c:pt>
                <c:pt idx="24822">
                  <c:v>0.16669999999999999</c:v>
                </c:pt>
                <c:pt idx="24823">
                  <c:v>0.16669999999999999</c:v>
                </c:pt>
                <c:pt idx="24824">
                  <c:v>8.0399999999999999E-2</c:v>
                </c:pt>
                <c:pt idx="24825">
                  <c:v>0.16669999999999999</c:v>
                </c:pt>
                <c:pt idx="24826">
                  <c:v>0.14849999999999999</c:v>
                </c:pt>
                <c:pt idx="24827">
                  <c:v>0.22159999999999999</c:v>
                </c:pt>
                <c:pt idx="24828">
                  <c:v>8.14E-2</c:v>
                </c:pt>
                <c:pt idx="24829">
                  <c:v>0.16669999999999999</c:v>
                </c:pt>
                <c:pt idx="24830">
                  <c:v>0.16669999999999999</c:v>
                </c:pt>
                <c:pt idx="24831">
                  <c:v>0.1608</c:v>
                </c:pt>
                <c:pt idx="24832">
                  <c:v>8.2500000000000004E-2</c:v>
                </c:pt>
                <c:pt idx="24833">
                  <c:v>0.16669999999999999</c:v>
                </c:pt>
                <c:pt idx="24834">
                  <c:v>0.16669999999999999</c:v>
                </c:pt>
                <c:pt idx="24835">
                  <c:v>0.16669999999999999</c:v>
                </c:pt>
                <c:pt idx="24836">
                  <c:v>1.24E-2</c:v>
                </c:pt>
                <c:pt idx="24837">
                  <c:v>0.16669999999999999</c:v>
                </c:pt>
                <c:pt idx="24838">
                  <c:v>0.25459999999999999</c:v>
                </c:pt>
                <c:pt idx="24839">
                  <c:v>0.35149999999999998</c:v>
                </c:pt>
                <c:pt idx="24840">
                  <c:v>7.8399999999999997E-2</c:v>
                </c:pt>
                <c:pt idx="24841">
                  <c:v>0.16669999999999999</c:v>
                </c:pt>
                <c:pt idx="24842">
                  <c:v>9.2799999999999994E-2</c:v>
                </c:pt>
                <c:pt idx="24843">
                  <c:v>0.18559999999999999</c:v>
                </c:pt>
                <c:pt idx="24844">
                  <c:v>0.2387</c:v>
                </c:pt>
                <c:pt idx="24845">
                  <c:v>7.22E-2</c:v>
                </c:pt>
                <c:pt idx="24846">
                  <c:v>7.0099999999999996E-2</c:v>
                </c:pt>
                <c:pt idx="24847">
                  <c:v>0.16669999999999999</c:v>
                </c:pt>
                <c:pt idx="24848">
                  <c:v>1.03E-2</c:v>
                </c:pt>
                <c:pt idx="24849">
                  <c:v>0.16669999999999999</c:v>
                </c:pt>
                <c:pt idx="24850">
                  <c:v>4.5400000000000003E-2</c:v>
                </c:pt>
                <c:pt idx="24851">
                  <c:v>8.2500000000000004E-2</c:v>
                </c:pt>
                <c:pt idx="24852">
                  <c:v>1.34E-2</c:v>
                </c:pt>
                <c:pt idx="24853">
                  <c:v>0.16669999999999999</c:v>
                </c:pt>
                <c:pt idx="24854">
                  <c:v>0.16669999999999999</c:v>
                </c:pt>
                <c:pt idx="24855">
                  <c:v>0.16669999999999999</c:v>
                </c:pt>
                <c:pt idx="24856">
                  <c:v>0.16669999999999999</c:v>
                </c:pt>
                <c:pt idx="24857">
                  <c:v>0.16669999999999999</c:v>
                </c:pt>
                <c:pt idx="24858">
                  <c:v>0.24740000000000001</c:v>
                </c:pt>
                <c:pt idx="24859">
                  <c:v>4.6399999999999997E-2</c:v>
                </c:pt>
                <c:pt idx="24860">
                  <c:v>0.16669999999999999</c:v>
                </c:pt>
                <c:pt idx="24861">
                  <c:v>0.1237</c:v>
                </c:pt>
                <c:pt idx="24862">
                  <c:v>5.8799999999999998E-2</c:v>
                </c:pt>
                <c:pt idx="24863">
                  <c:v>1.6500000000000001E-2</c:v>
                </c:pt>
                <c:pt idx="24864">
                  <c:v>0.16669999999999999</c:v>
                </c:pt>
                <c:pt idx="24865">
                  <c:v>0.16669999999999999</c:v>
                </c:pt>
                <c:pt idx="24866">
                  <c:v>0.1124</c:v>
                </c:pt>
                <c:pt idx="24867">
                  <c:v>0.16669999999999999</c:v>
                </c:pt>
                <c:pt idx="24868">
                  <c:v>0.16669999999999999</c:v>
                </c:pt>
                <c:pt idx="24869">
                  <c:v>0.16669999999999999</c:v>
                </c:pt>
                <c:pt idx="24870">
                  <c:v>0.16669999999999999</c:v>
                </c:pt>
                <c:pt idx="24871">
                  <c:v>0.16669999999999999</c:v>
                </c:pt>
                <c:pt idx="24872">
                  <c:v>0.16669999999999999</c:v>
                </c:pt>
                <c:pt idx="24873">
                  <c:v>0.16669999999999999</c:v>
                </c:pt>
                <c:pt idx="24874">
                  <c:v>0.16669999999999999</c:v>
                </c:pt>
                <c:pt idx="24875">
                  <c:v>0.1062</c:v>
                </c:pt>
                <c:pt idx="24876">
                  <c:v>0.16669999999999999</c:v>
                </c:pt>
                <c:pt idx="24877">
                  <c:v>8.2500000000000004E-2</c:v>
                </c:pt>
                <c:pt idx="24878">
                  <c:v>0.16669999999999999</c:v>
                </c:pt>
                <c:pt idx="24879">
                  <c:v>6.1899999999999997E-2</c:v>
                </c:pt>
                <c:pt idx="24880">
                  <c:v>0.16669999999999999</c:v>
                </c:pt>
                <c:pt idx="24881">
                  <c:v>7.22E-2</c:v>
                </c:pt>
                <c:pt idx="24882">
                  <c:v>0.16669999999999999</c:v>
                </c:pt>
                <c:pt idx="24883">
                  <c:v>0.25979999999999998</c:v>
                </c:pt>
                <c:pt idx="24884">
                  <c:v>0.16669999999999999</c:v>
                </c:pt>
                <c:pt idx="24885">
                  <c:v>0.16669999999999999</c:v>
                </c:pt>
                <c:pt idx="24886">
                  <c:v>1.6500000000000001E-2</c:v>
                </c:pt>
                <c:pt idx="24887">
                  <c:v>0.16669999999999999</c:v>
                </c:pt>
                <c:pt idx="24888">
                  <c:v>0.26100000000000001</c:v>
                </c:pt>
                <c:pt idx="24889">
                  <c:v>0.16669999999999999</c:v>
                </c:pt>
                <c:pt idx="24890">
                  <c:v>7.22E-2</c:v>
                </c:pt>
                <c:pt idx="24891">
                  <c:v>0.16669999999999999</c:v>
                </c:pt>
                <c:pt idx="24892">
                  <c:v>0.16669999999999999</c:v>
                </c:pt>
                <c:pt idx="24893">
                  <c:v>9.0700000000000003E-2</c:v>
                </c:pt>
                <c:pt idx="24894">
                  <c:v>0.69479999999999997</c:v>
                </c:pt>
                <c:pt idx="24895">
                  <c:v>0.16669999999999999</c:v>
                </c:pt>
                <c:pt idx="24896">
                  <c:v>0.16669999999999999</c:v>
                </c:pt>
                <c:pt idx="24897">
                  <c:v>0.10100000000000001</c:v>
                </c:pt>
                <c:pt idx="24898">
                  <c:v>5.1499999999999997E-2</c:v>
                </c:pt>
                <c:pt idx="24899">
                  <c:v>0.16669999999999999</c:v>
                </c:pt>
                <c:pt idx="24900">
                  <c:v>0.16669999999999999</c:v>
                </c:pt>
                <c:pt idx="24901">
                  <c:v>2.2700000000000001E-2</c:v>
                </c:pt>
                <c:pt idx="24902">
                  <c:v>0.22159999999999999</c:v>
                </c:pt>
                <c:pt idx="24903">
                  <c:v>0.16669999999999999</c:v>
                </c:pt>
                <c:pt idx="24904">
                  <c:v>0.16669999999999999</c:v>
                </c:pt>
                <c:pt idx="24905">
                  <c:v>0.16669999999999999</c:v>
                </c:pt>
                <c:pt idx="24906">
                  <c:v>0.25979999999999998</c:v>
                </c:pt>
                <c:pt idx="24907">
                  <c:v>5.2600000000000001E-2</c:v>
                </c:pt>
                <c:pt idx="24908">
                  <c:v>7.7299999999999994E-2</c:v>
                </c:pt>
                <c:pt idx="24909">
                  <c:v>0.16669999999999999</c:v>
                </c:pt>
                <c:pt idx="24910">
                  <c:v>5.7700000000000001E-2</c:v>
                </c:pt>
                <c:pt idx="24911">
                  <c:v>5.67E-2</c:v>
                </c:pt>
                <c:pt idx="24912">
                  <c:v>9.7900000000000001E-2</c:v>
                </c:pt>
                <c:pt idx="24913">
                  <c:v>0.1108</c:v>
                </c:pt>
                <c:pt idx="24914">
                  <c:v>0.16669999999999999</c:v>
                </c:pt>
                <c:pt idx="24915">
                  <c:v>0.1258</c:v>
                </c:pt>
                <c:pt idx="24916">
                  <c:v>0.16669999999999999</c:v>
                </c:pt>
                <c:pt idx="24917">
                  <c:v>6.1899999999999997E-2</c:v>
                </c:pt>
                <c:pt idx="24918">
                  <c:v>0.16669999999999999</c:v>
                </c:pt>
                <c:pt idx="24919">
                  <c:v>0.16669999999999999</c:v>
                </c:pt>
                <c:pt idx="24920">
                  <c:v>0.38350000000000001</c:v>
                </c:pt>
                <c:pt idx="24921">
                  <c:v>0.16669999999999999</c:v>
                </c:pt>
                <c:pt idx="24922">
                  <c:v>0.16669999999999999</c:v>
                </c:pt>
                <c:pt idx="24923">
                  <c:v>0.16669999999999999</c:v>
                </c:pt>
                <c:pt idx="24924">
                  <c:v>1.6500000000000001E-2</c:v>
                </c:pt>
                <c:pt idx="24925">
                  <c:v>0.17319999999999999</c:v>
                </c:pt>
                <c:pt idx="24926">
                  <c:v>0.1036</c:v>
                </c:pt>
                <c:pt idx="24927">
                  <c:v>8.2100000000000006E-2</c:v>
                </c:pt>
                <c:pt idx="24928">
                  <c:v>0.16669999999999999</c:v>
                </c:pt>
                <c:pt idx="24929">
                  <c:v>0.16669999999999999</c:v>
                </c:pt>
                <c:pt idx="24930">
                  <c:v>1.6500000000000001E-2</c:v>
                </c:pt>
                <c:pt idx="24931">
                  <c:v>0.20619999999999999</c:v>
                </c:pt>
                <c:pt idx="24932">
                  <c:v>0.16669999999999999</c:v>
                </c:pt>
                <c:pt idx="24933">
                  <c:v>0.16669999999999999</c:v>
                </c:pt>
                <c:pt idx="24934">
                  <c:v>1.6500000000000001E-2</c:v>
                </c:pt>
                <c:pt idx="24935">
                  <c:v>0.16669999999999999</c:v>
                </c:pt>
                <c:pt idx="24936">
                  <c:v>0.16669999999999999</c:v>
                </c:pt>
                <c:pt idx="24937">
                  <c:v>0.2031</c:v>
                </c:pt>
                <c:pt idx="24938">
                  <c:v>6.7299999999999999E-2</c:v>
                </c:pt>
                <c:pt idx="24939">
                  <c:v>8.2500000000000004E-2</c:v>
                </c:pt>
                <c:pt idx="24940">
                  <c:v>7.3700000000000002E-2</c:v>
                </c:pt>
                <c:pt idx="24941">
                  <c:v>0.16669999999999999</c:v>
                </c:pt>
                <c:pt idx="24942">
                  <c:v>3.2599999999999997E-2</c:v>
                </c:pt>
                <c:pt idx="24943">
                  <c:v>0.12989999999999999</c:v>
                </c:pt>
                <c:pt idx="24944">
                  <c:v>0.21859999999999999</c:v>
                </c:pt>
                <c:pt idx="24945">
                  <c:v>0.16669999999999999</c:v>
                </c:pt>
                <c:pt idx="24946">
                  <c:v>0.1206</c:v>
                </c:pt>
                <c:pt idx="24947">
                  <c:v>0.16669999999999999</c:v>
                </c:pt>
                <c:pt idx="24948">
                  <c:v>0.33710000000000001</c:v>
                </c:pt>
                <c:pt idx="24949">
                  <c:v>0.16669999999999999</c:v>
                </c:pt>
                <c:pt idx="24950">
                  <c:v>0.1206</c:v>
                </c:pt>
                <c:pt idx="24951">
                  <c:v>0.16669999999999999</c:v>
                </c:pt>
                <c:pt idx="24952">
                  <c:v>0.16669999999999999</c:v>
                </c:pt>
                <c:pt idx="24953">
                  <c:v>0.16669999999999999</c:v>
                </c:pt>
                <c:pt idx="24954">
                  <c:v>2.47E-2</c:v>
                </c:pt>
                <c:pt idx="24955">
                  <c:v>3.3000000000000002E-2</c:v>
                </c:pt>
                <c:pt idx="24956">
                  <c:v>6.8000000000000005E-2</c:v>
                </c:pt>
                <c:pt idx="24957">
                  <c:v>0.28870000000000001</c:v>
                </c:pt>
                <c:pt idx="24958">
                  <c:v>0.16669999999999999</c:v>
                </c:pt>
                <c:pt idx="24959">
                  <c:v>0.16669999999999999</c:v>
                </c:pt>
                <c:pt idx="24960">
                  <c:v>0.16669999999999999</c:v>
                </c:pt>
                <c:pt idx="24961">
                  <c:v>3.3000000000000002E-2</c:v>
                </c:pt>
                <c:pt idx="24962">
                  <c:v>0.16669999999999999</c:v>
                </c:pt>
                <c:pt idx="24963">
                  <c:v>9.2799999999999994E-2</c:v>
                </c:pt>
                <c:pt idx="24964">
                  <c:v>0.13300000000000001</c:v>
                </c:pt>
                <c:pt idx="24965">
                  <c:v>0.16669999999999999</c:v>
                </c:pt>
                <c:pt idx="24966">
                  <c:v>0.1113</c:v>
                </c:pt>
                <c:pt idx="24967">
                  <c:v>6.4899999999999999E-2</c:v>
                </c:pt>
                <c:pt idx="24968">
                  <c:v>0.14430000000000001</c:v>
                </c:pt>
                <c:pt idx="24969">
                  <c:v>6.1899999999999997E-2</c:v>
                </c:pt>
                <c:pt idx="24970">
                  <c:v>2.7799999999999998E-2</c:v>
                </c:pt>
                <c:pt idx="24971">
                  <c:v>6.3899999999999998E-2</c:v>
                </c:pt>
                <c:pt idx="24972">
                  <c:v>0.22270000000000001</c:v>
                </c:pt>
                <c:pt idx="24973">
                  <c:v>7.0099999999999996E-2</c:v>
                </c:pt>
                <c:pt idx="24974">
                  <c:v>0.1237</c:v>
                </c:pt>
                <c:pt idx="24975">
                  <c:v>0.16669999999999999</c:v>
                </c:pt>
                <c:pt idx="24976">
                  <c:v>0.16669999999999999</c:v>
                </c:pt>
                <c:pt idx="24977">
                  <c:v>4.9500000000000002E-2</c:v>
                </c:pt>
                <c:pt idx="24978">
                  <c:v>2.6800000000000001E-2</c:v>
                </c:pt>
                <c:pt idx="24979">
                  <c:v>0.16669999999999999</c:v>
                </c:pt>
                <c:pt idx="24980">
                  <c:v>8.2500000000000004E-2</c:v>
                </c:pt>
                <c:pt idx="24981">
                  <c:v>0.1227</c:v>
                </c:pt>
                <c:pt idx="24982">
                  <c:v>0.1278</c:v>
                </c:pt>
                <c:pt idx="24983">
                  <c:v>6.1899999999999997E-2</c:v>
                </c:pt>
                <c:pt idx="24984">
                  <c:v>8.2000000000000007E-3</c:v>
                </c:pt>
                <c:pt idx="24985">
                  <c:v>0.16669999999999999</c:v>
                </c:pt>
                <c:pt idx="24986">
                  <c:v>0.16669999999999999</c:v>
                </c:pt>
                <c:pt idx="24987">
                  <c:v>6.83E-2</c:v>
                </c:pt>
                <c:pt idx="24988">
                  <c:v>9.2799999999999994E-2</c:v>
                </c:pt>
                <c:pt idx="24989">
                  <c:v>0.1113</c:v>
                </c:pt>
                <c:pt idx="24990">
                  <c:v>0.16669999999999999</c:v>
                </c:pt>
                <c:pt idx="24991">
                  <c:v>7.1599999999999997E-2</c:v>
                </c:pt>
                <c:pt idx="24992">
                  <c:v>0.16669999999999999</c:v>
                </c:pt>
                <c:pt idx="24993">
                  <c:v>0.2722</c:v>
                </c:pt>
                <c:pt idx="24994">
                  <c:v>0.16669999999999999</c:v>
                </c:pt>
                <c:pt idx="24995">
                  <c:v>9.2799999999999994E-2</c:v>
                </c:pt>
                <c:pt idx="24996">
                  <c:v>5.1499999999999997E-2</c:v>
                </c:pt>
                <c:pt idx="24997">
                  <c:v>0.16669999999999999</c:v>
                </c:pt>
                <c:pt idx="24998">
                  <c:v>0.16669999999999999</c:v>
                </c:pt>
                <c:pt idx="24999">
                  <c:v>0.1113</c:v>
                </c:pt>
                <c:pt idx="25000">
                  <c:v>7.0099999999999996E-2</c:v>
                </c:pt>
                <c:pt idx="25001">
                  <c:v>0.1031</c:v>
                </c:pt>
                <c:pt idx="25002">
                  <c:v>0.16669999999999999</c:v>
                </c:pt>
                <c:pt idx="25003">
                  <c:v>8.2500000000000004E-2</c:v>
                </c:pt>
                <c:pt idx="25004">
                  <c:v>8.2500000000000004E-2</c:v>
                </c:pt>
                <c:pt idx="25005">
                  <c:v>6.1999999999999998E-3</c:v>
                </c:pt>
                <c:pt idx="25006">
                  <c:v>0.2031</c:v>
                </c:pt>
                <c:pt idx="25007">
                  <c:v>0.16669999999999999</c:v>
                </c:pt>
                <c:pt idx="25008">
                  <c:v>0.16669999999999999</c:v>
                </c:pt>
                <c:pt idx="25009">
                  <c:v>6.1899999999999997E-2</c:v>
                </c:pt>
                <c:pt idx="25010">
                  <c:v>0.16669999999999999</c:v>
                </c:pt>
                <c:pt idx="25011">
                  <c:v>0.16669999999999999</c:v>
                </c:pt>
                <c:pt idx="25012">
                  <c:v>0.1227</c:v>
                </c:pt>
                <c:pt idx="25013">
                  <c:v>0.1134</c:v>
                </c:pt>
                <c:pt idx="25014">
                  <c:v>0.21959999999999999</c:v>
                </c:pt>
                <c:pt idx="25015">
                  <c:v>0.16669999999999999</c:v>
                </c:pt>
                <c:pt idx="25016">
                  <c:v>0.16669999999999999</c:v>
                </c:pt>
                <c:pt idx="25017">
                  <c:v>0.14449999999999999</c:v>
                </c:pt>
                <c:pt idx="25018">
                  <c:v>0.16669999999999999</c:v>
                </c:pt>
                <c:pt idx="25019">
                  <c:v>0.21859999999999999</c:v>
                </c:pt>
                <c:pt idx="25020">
                  <c:v>9.7900000000000001E-2</c:v>
                </c:pt>
                <c:pt idx="25021">
                  <c:v>0.16669999999999999</c:v>
                </c:pt>
                <c:pt idx="25022">
                  <c:v>5.57E-2</c:v>
                </c:pt>
                <c:pt idx="25023">
                  <c:v>0.16669999999999999</c:v>
                </c:pt>
                <c:pt idx="25024">
                  <c:v>0.1113</c:v>
                </c:pt>
                <c:pt idx="25025">
                  <c:v>0.16669999999999999</c:v>
                </c:pt>
                <c:pt idx="25026">
                  <c:v>0.16669999999999999</c:v>
                </c:pt>
                <c:pt idx="25027">
                  <c:v>0.16669999999999999</c:v>
                </c:pt>
                <c:pt idx="25028">
                  <c:v>0.16669999999999999</c:v>
                </c:pt>
                <c:pt idx="25029">
                  <c:v>0.16669999999999999</c:v>
                </c:pt>
                <c:pt idx="25030">
                  <c:v>0.16669999999999999</c:v>
                </c:pt>
                <c:pt idx="25031">
                  <c:v>0.16669999999999999</c:v>
                </c:pt>
                <c:pt idx="25032">
                  <c:v>6.1899999999999997E-2</c:v>
                </c:pt>
                <c:pt idx="25033">
                  <c:v>2.3699999999999999E-2</c:v>
                </c:pt>
                <c:pt idx="25034">
                  <c:v>9.3799999999999994E-2</c:v>
                </c:pt>
                <c:pt idx="25035">
                  <c:v>8.0399999999999999E-2</c:v>
                </c:pt>
                <c:pt idx="25036">
                  <c:v>0.16669999999999999</c:v>
                </c:pt>
                <c:pt idx="25037">
                  <c:v>0.1216</c:v>
                </c:pt>
                <c:pt idx="25038">
                  <c:v>8.2500000000000004E-2</c:v>
                </c:pt>
                <c:pt idx="25039">
                  <c:v>0.16669999999999999</c:v>
                </c:pt>
                <c:pt idx="25040">
                  <c:v>0.16669999999999999</c:v>
                </c:pt>
                <c:pt idx="25041">
                  <c:v>6.2899999999999998E-2</c:v>
                </c:pt>
                <c:pt idx="25042">
                  <c:v>0.16669999999999999</c:v>
                </c:pt>
                <c:pt idx="25043">
                  <c:v>0.16669999999999999</c:v>
                </c:pt>
                <c:pt idx="25044">
                  <c:v>0.12470000000000001</c:v>
                </c:pt>
                <c:pt idx="25045">
                  <c:v>0.16669999999999999</c:v>
                </c:pt>
                <c:pt idx="25046">
                  <c:v>0.1056</c:v>
                </c:pt>
                <c:pt idx="25047">
                  <c:v>0.16669999999999999</c:v>
                </c:pt>
                <c:pt idx="25048">
                  <c:v>0.14849999999999999</c:v>
                </c:pt>
                <c:pt idx="25049">
                  <c:v>0.16669999999999999</c:v>
                </c:pt>
                <c:pt idx="25050">
                  <c:v>0.16669999999999999</c:v>
                </c:pt>
                <c:pt idx="25051">
                  <c:v>0.16669999999999999</c:v>
                </c:pt>
                <c:pt idx="25052">
                  <c:v>5.0500000000000003E-2</c:v>
                </c:pt>
                <c:pt idx="25053">
                  <c:v>0.26600000000000001</c:v>
                </c:pt>
                <c:pt idx="25054">
                  <c:v>0.16669999999999999</c:v>
                </c:pt>
                <c:pt idx="25055">
                  <c:v>0.16669999999999999</c:v>
                </c:pt>
                <c:pt idx="25056">
                  <c:v>1.24E-2</c:v>
                </c:pt>
                <c:pt idx="25057">
                  <c:v>9.1800000000000007E-2</c:v>
                </c:pt>
                <c:pt idx="25058">
                  <c:v>0.16669999999999999</c:v>
                </c:pt>
                <c:pt idx="25059">
                  <c:v>0.16669999999999999</c:v>
                </c:pt>
                <c:pt idx="25060">
                  <c:v>0.16669999999999999</c:v>
                </c:pt>
                <c:pt idx="25061">
                  <c:v>0.16669999999999999</c:v>
                </c:pt>
                <c:pt idx="25062">
                  <c:v>0.16669999999999999</c:v>
                </c:pt>
                <c:pt idx="25063">
                  <c:v>0.2165</c:v>
                </c:pt>
                <c:pt idx="25064">
                  <c:v>0.16669999999999999</c:v>
                </c:pt>
                <c:pt idx="25065">
                  <c:v>0.16669999999999999</c:v>
                </c:pt>
                <c:pt idx="25066">
                  <c:v>0.16669999999999999</c:v>
                </c:pt>
                <c:pt idx="25067">
                  <c:v>6.1899999999999997E-2</c:v>
                </c:pt>
                <c:pt idx="25068">
                  <c:v>0.16669999999999999</c:v>
                </c:pt>
                <c:pt idx="25069">
                  <c:v>4.1000000000000003E-3</c:v>
                </c:pt>
                <c:pt idx="25070">
                  <c:v>0.16669999999999999</c:v>
                </c:pt>
                <c:pt idx="25071">
                  <c:v>0.16669999999999999</c:v>
                </c:pt>
                <c:pt idx="25072">
                  <c:v>0.18509999999999999</c:v>
                </c:pt>
                <c:pt idx="25073">
                  <c:v>8.2000000000000007E-3</c:v>
                </c:pt>
                <c:pt idx="25074">
                  <c:v>6.6000000000000003E-2</c:v>
                </c:pt>
                <c:pt idx="25075">
                  <c:v>0.14849999999999999</c:v>
                </c:pt>
                <c:pt idx="25076">
                  <c:v>0.16669999999999999</c:v>
                </c:pt>
                <c:pt idx="25077">
                  <c:v>0.16669999999999999</c:v>
                </c:pt>
                <c:pt idx="25078">
                  <c:v>0</c:v>
                </c:pt>
                <c:pt idx="25079">
                  <c:v>0.16669999999999999</c:v>
                </c:pt>
                <c:pt idx="25080">
                  <c:v>0.16669999999999999</c:v>
                </c:pt>
                <c:pt idx="25081">
                  <c:v>0.22159999999999999</c:v>
                </c:pt>
                <c:pt idx="25082">
                  <c:v>0.16669999999999999</c:v>
                </c:pt>
                <c:pt idx="25083">
                  <c:v>0.16669999999999999</c:v>
                </c:pt>
                <c:pt idx="25084">
                  <c:v>7.22E-2</c:v>
                </c:pt>
                <c:pt idx="25085">
                  <c:v>2.47E-2</c:v>
                </c:pt>
                <c:pt idx="25086">
                  <c:v>0.16669999999999999</c:v>
                </c:pt>
                <c:pt idx="25087">
                  <c:v>8.8700000000000001E-2</c:v>
                </c:pt>
                <c:pt idx="25088">
                  <c:v>0.16669999999999999</c:v>
                </c:pt>
                <c:pt idx="25089">
                  <c:v>3.3000000000000002E-2</c:v>
                </c:pt>
                <c:pt idx="25090">
                  <c:v>0.16669999999999999</c:v>
                </c:pt>
                <c:pt idx="25091">
                  <c:v>0.16669999999999999</c:v>
                </c:pt>
                <c:pt idx="25092">
                  <c:v>5.1499999999999997E-2</c:v>
                </c:pt>
                <c:pt idx="25093">
                  <c:v>0.16669999999999999</c:v>
                </c:pt>
                <c:pt idx="25094">
                  <c:v>0.26079999999999998</c:v>
                </c:pt>
                <c:pt idx="25095">
                  <c:v>0.16669999999999999</c:v>
                </c:pt>
                <c:pt idx="25096">
                  <c:v>0.16669999999999999</c:v>
                </c:pt>
                <c:pt idx="25097">
                  <c:v>8.6499999999999994E-2</c:v>
                </c:pt>
                <c:pt idx="25098">
                  <c:v>7.1099999999999997E-2</c:v>
                </c:pt>
                <c:pt idx="25099">
                  <c:v>0.16669999999999999</c:v>
                </c:pt>
                <c:pt idx="25100">
                  <c:v>0.16669999999999999</c:v>
                </c:pt>
                <c:pt idx="25101">
                  <c:v>0.16669999999999999</c:v>
                </c:pt>
                <c:pt idx="25102">
                  <c:v>0.16669999999999999</c:v>
                </c:pt>
                <c:pt idx="25103">
                  <c:v>0.16669999999999999</c:v>
                </c:pt>
                <c:pt idx="25104">
                  <c:v>0.18659999999999999</c:v>
                </c:pt>
                <c:pt idx="25105">
                  <c:v>0.16669999999999999</c:v>
                </c:pt>
                <c:pt idx="25106">
                  <c:v>0.16669999999999999</c:v>
                </c:pt>
                <c:pt idx="25107">
                  <c:v>0.16669999999999999</c:v>
                </c:pt>
                <c:pt idx="25108">
                  <c:v>0.16669999999999999</c:v>
                </c:pt>
                <c:pt idx="25109">
                  <c:v>4.1200000000000001E-2</c:v>
                </c:pt>
                <c:pt idx="25110">
                  <c:v>0.16669999999999999</c:v>
                </c:pt>
                <c:pt idx="25111">
                  <c:v>1.6500000000000001E-2</c:v>
                </c:pt>
                <c:pt idx="25112">
                  <c:v>1.24E-2</c:v>
                </c:pt>
                <c:pt idx="25113">
                  <c:v>2.0999999999999999E-3</c:v>
                </c:pt>
                <c:pt idx="25114">
                  <c:v>0.16669999999999999</c:v>
                </c:pt>
                <c:pt idx="25115">
                  <c:v>1.6500000000000001E-2</c:v>
                </c:pt>
                <c:pt idx="25116">
                  <c:v>0.11650000000000001</c:v>
                </c:pt>
                <c:pt idx="25117">
                  <c:v>0.52780000000000005</c:v>
                </c:pt>
                <c:pt idx="25118">
                  <c:v>0.44019999999999998</c:v>
                </c:pt>
                <c:pt idx="25119">
                  <c:v>0.16669999999999999</c:v>
                </c:pt>
                <c:pt idx="25120">
                  <c:v>0.52680000000000005</c:v>
                </c:pt>
                <c:pt idx="25121">
                  <c:v>0.16669999999999999</c:v>
                </c:pt>
                <c:pt idx="25122">
                  <c:v>0.14849999999999999</c:v>
                </c:pt>
                <c:pt idx="25123">
                  <c:v>0.16669999999999999</c:v>
                </c:pt>
                <c:pt idx="25124">
                  <c:v>5.0500000000000003E-2</c:v>
                </c:pt>
                <c:pt idx="25125">
                  <c:v>7.22E-2</c:v>
                </c:pt>
                <c:pt idx="25126">
                  <c:v>6.8000000000000005E-2</c:v>
                </c:pt>
                <c:pt idx="25127">
                  <c:v>0.15459999999999999</c:v>
                </c:pt>
                <c:pt idx="25128">
                  <c:v>0.16489999999999999</c:v>
                </c:pt>
                <c:pt idx="25129">
                  <c:v>0.16669999999999999</c:v>
                </c:pt>
                <c:pt idx="25130">
                  <c:v>7.4200000000000002E-2</c:v>
                </c:pt>
                <c:pt idx="25131">
                  <c:v>0.16669999999999999</c:v>
                </c:pt>
                <c:pt idx="25132">
                  <c:v>0.16669999999999999</c:v>
                </c:pt>
                <c:pt idx="25133">
                  <c:v>0.16669999999999999</c:v>
                </c:pt>
                <c:pt idx="25134">
                  <c:v>0.16669999999999999</c:v>
                </c:pt>
                <c:pt idx="25135">
                  <c:v>0.16669999999999999</c:v>
                </c:pt>
                <c:pt idx="25136">
                  <c:v>1.8599999999999998E-2</c:v>
                </c:pt>
                <c:pt idx="25137">
                  <c:v>0.15670000000000001</c:v>
                </c:pt>
                <c:pt idx="25138">
                  <c:v>0.1825</c:v>
                </c:pt>
                <c:pt idx="25139">
                  <c:v>0.16669999999999999</c:v>
                </c:pt>
                <c:pt idx="25140">
                  <c:v>6.6000000000000003E-2</c:v>
                </c:pt>
                <c:pt idx="25141">
                  <c:v>0.1031</c:v>
                </c:pt>
                <c:pt idx="25142">
                  <c:v>0.16669999999999999</c:v>
                </c:pt>
                <c:pt idx="25143">
                  <c:v>7.0099999999999996E-2</c:v>
                </c:pt>
                <c:pt idx="25144">
                  <c:v>8.2500000000000004E-2</c:v>
                </c:pt>
                <c:pt idx="25145">
                  <c:v>0.1021</c:v>
                </c:pt>
                <c:pt idx="25146">
                  <c:v>0.2969</c:v>
                </c:pt>
                <c:pt idx="25147">
                  <c:v>0.16669999999999999</c:v>
                </c:pt>
                <c:pt idx="25148">
                  <c:v>0.16669999999999999</c:v>
                </c:pt>
                <c:pt idx="25149">
                  <c:v>0.1113</c:v>
                </c:pt>
                <c:pt idx="25150">
                  <c:v>0.16669999999999999</c:v>
                </c:pt>
                <c:pt idx="25151">
                  <c:v>0.16669999999999999</c:v>
                </c:pt>
                <c:pt idx="25152">
                  <c:v>0.16669999999999999</c:v>
                </c:pt>
                <c:pt idx="25153">
                  <c:v>0.1497</c:v>
                </c:pt>
                <c:pt idx="25154">
                  <c:v>8.2500000000000004E-2</c:v>
                </c:pt>
                <c:pt idx="25155">
                  <c:v>0.2392</c:v>
                </c:pt>
                <c:pt idx="25156">
                  <c:v>0.26600000000000001</c:v>
                </c:pt>
                <c:pt idx="25157">
                  <c:v>0.14849999999999999</c:v>
                </c:pt>
                <c:pt idx="25158">
                  <c:v>0.16669999999999999</c:v>
                </c:pt>
                <c:pt idx="25159">
                  <c:v>1.24E-2</c:v>
                </c:pt>
                <c:pt idx="25160">
                  <c:v>0.16669999999999999</c:v>
                </c:pt>
                <c:pt idx="25161">
                  <c:v>0.16669999999999999</c:v>
                </c:pt>
                <c:pt idx="25162">
                  <c:v>0.16669999999999999</c:v>
                </c:pt>
                <c:pt idx="25163">
                  <c:v>3.7100000000000001E-2</c:v>
                </c:pt>
                <c:pt idx="25164">
                  <c:v>0.16669999999999999</c:v>
                </c:pt>
                <c:pt idx="25165">
                  <c:v>8.2000000000000007E-3</c:v>
                </c:pt>
                <c:pt idx="25166">
                  <c:v>9.2799999999999994E-2</c:v>
                </c:pt>
                <c:pt idx="25167">
                  <c:v>0.16669999999999999</c:v>
                </c:pt>
                <c:pt idx="25168">
                  <c:v>0.16669999999999999</c:v>
                </c:pt>
                <c:pt idx="25169">
                  <c:v>0.16669999999999999</c:v>
                </c:pt>
                <c:pt idx="25170">
                  <c:v>7.0099999999999996E-2</c:v>
                </c:pt>
                <c:pt idx="25171">
                  <c:v>7.22E-2</c:v>
                </c:pt>
                <c:pt idx="25172">
                  <c:v>0.16669999999999999</c:v>
                </c:pt>
                <c:pt idx="25173">
                  <c:v>0.16669999999999999</c:v>
                </c:pt>
                <c:pt idx="25174">
                  <c:v>0.16669999999999999</c:v>
                </c:pt>
                <c:pt idx="25175">
                  <c:v>0.1031</c:v>
                </c:pt>
                <c:pt idx="25176">
                  <c:v>0.16669999999999999</c:v>
                </c:pt>
                <c:pt idx="25177">
                  <c:v>7.0099999999999996E-2</c:v>
                </c:pt>
                <c:pt idx="25178">
                  <c:v>0.16669999999999999</c:v>
                </c:pt>
                <c:pt idx="25179">
                  <c:v>0.1196</c:v>
                </c:pt>
                <c:pt idx="25180">
                  <c:v>8.8999999999999996E-2</c:v>
                </c:pt>
                <c:pt idx="25181">
                  <c:v>0.1515</c:v>
                </c:pt>
                <c:pt idx="25182">
                  <c:v>0.16669999999999999</c:v>
                </c:pt>
                <c:pt idx="25183">
                  <c:v>0.14849999999999999</c:v>
                </c:pt>
                <c:pt idx="25184">
                  <c:v>2.0999999999999999E-3</c:v>
                </c:pt>
                <c:pt idx="25185">
                  <c:v>0.21340000000000001</c:v>
                </c:pt>
                <c:pt idx="25186">
                  <c:v>7.5300000000000006E-2</c:v>
                </c:pt>
                <c:pt idx="25187">
                  <c:v>0.16669999999999999</c:v>
                </c:pt>
                <c:pt idx="25188">
                  <c:v>0.16669999999999999</c:v>
                </c:pt>
                <c:pt idx="25189">
                  <c:v>0.16669999999999999</c:v>
                </c:pt>
                <c:pt idx="25190">
                  <c:v>8.7599999999999997E-2</c:v>
                </c:pt>
                <c:pt idx="25191">
                  <c:v>0.1031</c:v>
                </c:pt>
                <c:pt idx="25192">
                  <c:v>6.1899999999999997E-2</c:v>
                </c:pt>
                <c:pt idx="25193">
                  <c:v>0.16669999999999999</c:v>
                </c:pt>
                <c:pt idx="25194">
                  <c:v>0.22889999999999999</c:v>
                </c:pt>
                <c:pt idx="25195">
                  <c:v>0.1351</c:v>
                </c:pt>
                <c:pt idx="25196">
                  <c:v>1.6500000000000001E-2</c:v>
                </c:pt>
                <c:pt idx="25197">
                  <c:v>0.16669999999999999</c:v>
                </c:pt>
                <c:pt idx="25198">
                  <c:v>0.16669999999999999</c:v>
                </c:pt>
                <c:pt idx="25199">
                  <c:v>8.2500000000000004E-2</c:v>
                </c:pt>
                <c:pt idx="25200">
                  <c:v>0.16669999999999999</c:v>
                </c:pt>
                <c:pt idx="25201">
                  <c:v>0.16669999999999999</c:v>
                </c:pt>
                <c:pt idx="25202">
                  <c:v>0.1351</c:v>
                </c:pt>
                <c:pt idx="25203">
                  <c:v>0.16669999999999999</c:v>
                </c:pt>
                <c:pt idx="25204">
                  <c:v>0.16669999999999999</c:v>
                </c:pt>
                <c:pt idx="25205">
                  <c:v>0.16669999999999999</c:v>
                </c:pt>
                <c:pt idx="25206">
                  <c:v>0.16669999999999999</c:v>
                </c:pt>
                <c:pt idx="25207">
                  <c:v>0.16669999999999999</c:v>
                </c:pt>
                <c:pt idx="25208">
                  <c:v>6.1899999999999997E-2</c:v>
                </c:pt>
                <c:pt idx="25209">
                  <c:v>0.16669999999999999</c:v>
                </c:pt>
                <c:pt idx="25210">
                  <c:v>0.16669999999999999</c:v>
                </c:pt>
                <c:pt idx="25211">
                  <c:v>8.2500000000000004E-2</c:v>
                </c:pt>
                <c:pt idx="25212">
                  <c:v>0.2041</c:v>
                </c:pt>
                <c:pt idx="25213">
                  <c:v>2.1600000000000001E-2</c:v>
                </c:pt>
                <c:pt idx="25214">
                  <c:v>0.16669999999999999</c:v>
                </c:pt>
                <c:pt idx="25215">
                  <c:v>0</c:v>
                </c:pt>
                <c:pt idx="25216">
                  <c:v>8.9700000000000002E-2</c:v>
                </c:pt>
                <c:pt idx="25217">
                  <c:v>0.16669999999999999</c:v>
                </c:pt>
                <c:pt idx="25218">
                  <c:v>0.40820000000000001</c:v>
                </c:pt>
                <c:pt idx="25219">
                  <c:v>5.1999999999999998E-3</c:v>
                </c:pt>
                <c:pt idx="25220">
                  <c:v>0.12239999999999999</c:v>
                </c:pt>
                <c:pt idx="25221">
                  <c:v>1.24E-2</c:v>
                </c:pt>
                <c:pt idx="25222">
                  <c:v>0.16669999999999999</c:v>
                </c:pt>
                <c:pt idx="25223">
                  <c:v>0.16669999999999999</c:v>
                </c:pt>
                <c:pt idx="25224">
                  <c:v>0.16669999999999999</c:v>
                </c:pt>
                <c:pt idx="25225">
                  <c:v>0.16669999999999999</c:v>
                </c:pt>
                <c:pt idx="25226">
                  <c:v>0.12470000000000001</c:v>
                </c:pt>
                <c:pt idx="25227">
                  <c:v>0.16669999999999999</c:v>
                </c:pt>
                <c:pt idx="25228">
                  <c:v>0.16669999999999999</c:v>
                </c:pt>
                <c:pt idx="25229">
                  <c:v>1.6500000000000001E-2</c:v>
                </c:pt>
                <c:pt idx="25230">
                  <c:v>0.39950000000000002</c:v>
                </c:pt>
                <c:pt idx="25231">
                  <c:v>0.14849999999999999</c:v>
                </c:pt>
                <c:pt idx="25232">
                  <c:v>0.16669999999999999</c:v>
                </c:pt>
                <c:pt idx="25233">
                  <c:v>0.16669999999999999</c:v>
                </c:pt>
                <c:pt idx="25234">
                  <c:v>0.16669999999999999</c:v>
                </c:pt>
                <c:pt idx="25235">
                  <c:v>6.6000000000000003E-2</c:v>
                </c:pt>
                <c:pt idx="25236">
                  <c:v>0.16669999999999999</c:v>
                </c:pt>
                <c:pt idx="25237">
                  <c:v>0.16669999999999999</c:v>
                </c:pt>
                <c:pt idx="25238">
                  <c:v>3.5099999999999999E-2</c:v>
                </c:pt>
                <c:pt idx="25239">
                  <c:v>0.16669999999999999</c:v>
                </c:pt>
                <c:pt idx="25240">
                  <c:v>0.1041</c:v>
                </c:pt>
                <c:pt idx="25241">
                  <c:v>0.1134</c:v>
                </c:pt>
                <c:pt idx="25242">
                  <c:v>1.24E-2</c:v>
                </c:pt>
                <c:pt idx="25243">
                  <c:v>0.16669999999999999</c:v>
                </c:pt>
                <c:pt idx="25244">
                  <c:v>0.16669999999999999</c:v>
                </c:pt>
                <c:pt idx="25245">
                  <c:v>0.16669999999999999</c:v>
                </c:pt>
                <c:pt idx="25246">
                  <c:v>0.1031</c:v>
                </c:pt>
                <c:pt idx="25247">
                  <c:v>0.16669999999999999</c:v>
                </c:pt>
                <c:pt idx="25248">
                  <c:v>0.16669999999999999</c:v>
                </c:pt>
                <c:pt idx="25249">
                  <c:v>0.16669999999999999</c:v>
                </c:pt>
                <c:pt idx="25250">
                  <c:v>8.2500000000000004E-2</c:v>
                </c:pt>
                <c:pt idx="25251">
                  <c:v>7.0599999999999996E-2</c:v>
                </c:pt>
                <c:pt idx="25252">
                  <c:v>0.16669999999999999</c:v>
                </c:pt>
                <c:pt idx="25253">
                  <c:v>8.4500000000000006E-2</c:v>
                </c:pt>
                <c:pt idx="25254">
                  <c:v>6.4899999999999999E-2</c:v>
                </c:pt>
                <c:pt idx="25255">
                  <c:v>0.16669999999999999</c:v>
                </c:pt>
                <c:pt idx="25256">
                  <c:v>0.41239999999999999</c:v>
                </c:pt>
                <c:pt idx="25257">
                  <c:v>1</c:v>
                </c:pt>
                <c:pt idx="25258">
                  <c:v>6.6000000000000003E-2</c:v>
                </c:pt>
                <c:pt idx="25259">
                  <c:v>0.16669999999999999</c:v>
                </c:pt>
                <c:pt idx="25260">
                  <c:v>0.16669999999999999</c:v>
                </c:pt>
                <c:pt idx="25261">
                  <c:v>0.16669999999999999</c:v>
                </c:pt>
                <c:pt idx="25262">
                  <c:v>0.43809999999999999</c:v>
                </c:pt>
                <c:pt idx="25263">
                  <c:v>0.16669999999999999</c:v>
                </c:pt>
                <c:pt idx="25264">
                  <c:v>0.16669999999999999</c:v>
                </c:pt>
                <c:pt idx="25265">
                  <c:v>0.16669999999999999</c:v>
                </c:pt>
                <c:pt idx="25266">
                  <c:v>0.22270000000000001</c:v>
                </c:pt>
                <c:pt idx="25267">
                  <c:v>0.16669999999999999</c:v>
                </c:pt>
                <c:pt idx="25268">
                  <c:v>0.15260000000000001</c:v>
                </c:pt>
                <c:pt idx="25269">
                  <c:v>0.16669999999999999</c:v>
                </c:pt>
                <c:pt idx="25270">
                  <c:v>0.16669999999999999</c:v>
                </c:pt>
                <c:pt idx="25271">
                  <c:v>0.16669999999999999</c:v>
                </c:pt>
                <c:pt idx="25272">
                  <c:v>0.16669999999999999</c:v>
                </c:pt>
                <c:pt idx="25273">
                  <c:v>2.2700000000000001E-2</c:v>
                </c:pt>
                <c:pt idx="25274">
                  <c:v>7.22E-2</c:v>
                </c:pt>
                <c:pt idx="25275">
                  <c:v>0.16669999999999999</c:v>
                </c:pt>
                <c:pt idx="25276">
                  <c:v>0.16669999999999999</c:v>
                </c:pt>
                <c:pt idx="25277">
                  <c:v>0.16669999999999999</c:v>
                </c:pt>
                <c:pt idx="25278">
                  <c:v>0.16669999999999999</c:v>
                </c:pt>
                <c:pt idx="25279">
                  <c:v>0.16669999999999999</c:v>
                </c:pt>
                <c:pt idx="25280">
                  <c:v>2.47E-2</c:v>
                </c:pt>
                <c:pt idx="25281">
                  <c:v>0.16669999999999999</c:v>
                </c:pt>
                <c:pt idx="25282">
                  <c:v>0.16669999999999999</c:v>
                </c:pt>
                <c:pt idx="25283">
                  <c:v>6.6000000000000003E-2</c:v>
                </c:pt>
                <c:pt idx="25284">
                  <c:v>5.1499999999999997E-2</c:v>
                </c:pt>
                <c:pt idx="25285">
                  <c:v>8.2500000000000004E-2</c:v>
                </c:pt>
                <c:pt idx="25286">
                  <c:v>0.39179999999999998</c:v>
                </c:pt>
                <c:pt idx="25287">
                  <c:v>0.16669999999999999</c:v>
                </c:pt>
                <c:pt idx="25288">
                  <c:v>0.16669999999999999</c:v>
                </c:pt>
                <c:pt idx="25289">
                  <c:v>9.64E-2</c:v>
                </c:pt>
                <c:pt idx="25290">
                  <c:v>0.12889999999999999</c:v>
                </c:pt>
                <c:pt idx="25291">
                  <c:v>0.16600000000000001</c:v>
                </c:pt>
                <c:pt idx="25292">
                  <c:v>6.1899999999999997E-2</c:v>
                </c:pt>
                <c:pt idx="25293">
                  <c:v>1.6500000000000001E-2</c:v>
                </c:pt>
                <c:pt idx="25294">
                  <c:v>0.16669999999999999</c:v>
                </c:pt>
                <c:pt idx="25295">
                  <c:v>0.16669999999999999</c:v>
                </c:pt>
                <c:pt idx="25296">
                  <c:v>0.16669999999999999</c:v>
                </c:pt>
                <c:pt idx="25297">
                  <c:v>0.16669999999999999</c:v>
                </c:pt>
                <c:pt idx="25298">
                  <c:v>0.16669999999999999</c:v>
                </c:pt>
                <c:pt idx="25299">
                  <c:v>0.16669999999999999</c:v>
                </c:pt>
                <c:pt idx="25300">
                  <c:v>3.7100000000000001E-2</c:v>
                </c:pt>
                <c:pt idx="25301">
                  <c:v>5.1999999999999998E-3</c:v>
                </c:pt>
                <c:pt idx="25302">
                  <c:v>0.1031</c:v>
                </c:pt>
                <c:pt idx="25303">
                  <c:v>0.13200000000000001</c:v>
                </c:pt>
                <c:pt idx="25304">
                  <c:v>0.16669999999999999</c:v>
                </c:pt>
                <c:pt idx="25305">
                  <c:v>0.16669999999999999</c:v>
                </c:pt>
                <c:pt idx="25306">
                  <c:v>0.16669999999999999</c:v>
                </c:pt>
                <c:pt idx="25307">
                  <c:v>0.16289999999999999</c:v>
                </c:pt>
                <c:pt idx="25308">
                  <c:v>1.6500000000000001E-2</c:v>
                </c:pt>
                <c:pt idx="25309">
                  <c:v>8.2000000000000003E-2</c:v>
                </c:pt>
                <c:pt idx="25310">
                  <c:v>0.16120000000000001</c:v>
                </c:pt>
                <c:pt idx="25311">
                  <c:v>0.16669999999999999</c:v>
                </c:pt>
                <c:pt idx="25312">
                  <c:v>0.1021</c:v>
                </c:pt>
                <c:pt idx="25313">
                  <c:v>0.16669999999999999</c:v>
                </c:pt>
                <c:pt idx="25314">
                  <c:v>0.16669999999999999</c:v>
                </c:pt>
                <c:pt idx="25315">
                  <c:v>0.25979999999999998</c:v>
                </c:pt>
                <c:pt idx="25316">
                  <c:v>0.1227</c:v>
                </c:pt>
                <c:pt idx="25317">
                  <c:v>3.7100000000000001E-2</c:v>
                </c:pt>
                <c:pt idx="25318">
                  <c:v>0.14849999999999999</c:v>
                </c:pt>
                <c:pt idx="25319">
                  <c:v>0.32369999999999999</c:v>
                </c:pt>
                <c:pt idx="25320">
                  <c:v>0.26600000000000001</c:v>
                </c:pt>
                <c:pt idx="25321">
                  <c:v>0.22109999999999999</c:v>
                </c:pt>
                <c:pt idx="25322">
                  <c:v>0.1031</c:v>
                </c:pt>
                <c:pt idx="25323">
                  <c:v>0.16669999999999999</c:v>
                </c:pt>
                <c:pt idx="25324">
                  <c:v>0.1794</c:v>
                </c:pt>
                <c:pt idx="25325">
                  <c:v>0.14849999999999999</c:v>
                </c:pt>
                <c:pt idx="25326">
                  <c:v>0.16669999999999999</c:v>
                </c:pt>
                <c:pt idx="25327">
                  <c:v>9.9000000000000005E-2</c:v>
                </c:pt>
                <c:pt idx="25328">
                  <c:v>0.1701</c:v>
                </c:pt>
                <c:pt idx="25329">
                  <c:v>0.16669999999999999</c:v>
                </c:pt>
                <c:pt idx="25330">
                  <c:v>0.16669999999999999</c:v>
                </c:pt>
                <c:pt idx="25331">
                  <c:v>0.16669999999999999</c:v>
                </c:pt>
                <c:pt idx="25332">
                  <c:v>0.16669999999999999</c:v>
                </c:pt>
                <c:pt idx="25333">
                  <c:v>3.3000000000000002E-2</c:v>
                </c:pt>
                <c:pt idx="25334">
                  <c:v>0.16669999999999999</c:v>
                </c:pt>
                <c:pt idx="25335">
                  <c:v>0.1643</c:v>
                </c:pt>
                <c:pt idx="25336">
                  <c:v>3.9199999999999999E-2</c:v>
                </c:pt>
                <c:pt idx="25337">
                  <c:v>0.1237</c:v>
                </c:pt>
                <c:pt idx="25338">
                  <c:v>0.16669999999999999</c:v>
                </c:pt>
                <c:pt idx="25339">
                  <c:v>6.6000000000000003E-2</c:v>
                </c:pt>
                <c:pt idx="25340">
                  <c:v>0.12640000000000001</c:v>
                </c:pt>
                <c:pt idx="25341">
                  <c:v>0.16669999999999999</c:v>
                </c:pt>
                <c:pt idx="25342">
                  <c:v>0.16669999999999999</c:v>
                </c:pt>
                <c:pt idx="25343">
                  <c:v>7.4200000000000002E-2</c:v>
                </c:pt>
                <c:pt idx="25344">
                  <c:v>0.16669999999999999</c:v>
                </c:pt>
                <c:pt idx="25345">
                  <c:v>0.04</c:v>
                </c:pt>
                <c:pt idx="25346">
                  <c:v>0.16669999999999999</c:v>
                </c:pt>
                <c:pt idx="25347">
                  <c:v>0.16669999999999999</c:v>
                </c:pt>
                <c:pt idx="25348">
                  <c:v>8.9700000000000002E-2</c:v>
                </c:pt>
                <c:pt idx="25349">
                  <c:v>0.16669999999999999</c:v>
                </c:pt>
                <c:pt idx="25350">
                  <c:v>0.16700000000000001</c:v>
                </c:pt>
                <c:pt idx="25351">
                  <c:v>0.16669999999999999</c:v>
                </c:pt>
                <c:pt idx="25352">
                  <c:v>0.16669999999999999</c:v>
                </c:pt>
                <c:pt idx="25353">
                  <c:v>0.16669999999999999</c:v>
                </c:pt>
                <c:pt idx="25354">
                  <c:v>6.1899999999999997E-2</c:v>
                </c:pt>
                <c:pt idx="25355">
                  <c:v>2.7300000000000001E-2</c:v>
                </c:pt>
                <c:pt idx="25356">
                  <c:v>0.16669999999999999</c:v>
                </c:pt>
                <c:pt idx="25357">
                  <c:v>0.16669999999999999</c:v>
                </c:pt>
                <c:pt idx="25358">
                  <c:v>0.16669999999999999</c:v>
                </c:pt>
                <c:pt idx="25359">
                  <c:v>0.16669999999999999</c:v>
                </c:pt>
                <c:pt idx="25360">
                  <c:v>0.16669999999999999</c:v>
                </c:pt>
                <c:pt idx="25361">
                  <c:v>6.1899999999999997E-2</c:v>
                </c:pt>
                <c:pt idx="25362">
                  <c:v>0.20519999999999999</c:v>
                </c:pt>
                <c:pt idx="25363">
                  <c:v>6.13E-2</c:v>
                </c:pt>
                <c:pt idx="25364">
                  <c:v>0.16669999999999999</c:v>
                </c:pt>
                <c:pt idx="25365">
                  <c:v>0.16669999999999999</c:v>
                </c:pt>
                <c:pt idx="25366">
                  <c:v>6.6000000000000003E-2</c:v>
                </c:pt>
                <c:pt idx="25367">
                  <c:v>0.16669999999999999</c:v>
                </c:pt>
                <c:pt idx="25368">
                  <c:v>9.0200000000000002E-2</c:v>
                </c:pt>
                <c:pt idx="25369">
                  <c:v>0.16669999999999999</c:v>
                </c:pt>
                <c:pt idx="25370">
                  <c:v>0.16669999999999999</c:v>
                </c:pt>
                <c:pt idx="25371">
                  <c:v>0.3866</c:v>
                </c:pt>
                <c:pt idx="25372">
                  <c:v>0.16669999999999999</c:v>
                </c:pt>
                <c:pt idx="25373">
                  <c:v>0.16669999999999999</c:v>
                </c:pt>
                <c:pt idx="25374">
                  <c:v>6.1899999999999997E-2</c:v>
                </c:pt>
                <c:pt idx="25375">
                  <c:v>0.16669999999999999</c:v>
                </c:pt>
                <c:pt idx="25376">
                  <c:v>4.5400000000000003E-2</c:v>
                </c:pt>
                <c:pt idx="25377">
                  <c:v>0.1041</c:v>
                </c:pt>
                <c:pt idx="25378">
                  <c:v>0.16669999999999999</c:v>
                </c:pt>
                <c:pt idx="25379">
                  <c:v>0.16669999999999999</c:v>
                </c:pt>
                <c:pt idx="25380">
                  <c:v>0.16669999999999999</c:v>
                </c:pt>
                <c:pt idx="25381">
                  <c:v>8.2500000000000004E-2</c:v>
                </c:pt>
                <c:pt idx="25382">
                  <c:v>0.16669999999999999</c:v>
                </c:pt>
                <c:pt idx="25383">
                  <c:v>0.16669999999999999</c:v>
                </c:pt>
                <c:pt idx="25384">
                  <c:v>0.16669999999999999</c:v>
                </c:pt>
                <c:pt idx="25385">
                  <c:v>0.16669999999999999</c:v>
                </c:pt>
                <c:pt idx="25386">
                  <c:v>0.16669999999999999</c:v>
                </c:pt>
                <c:pt idx="25387">
                  <c:v>0.16669999999999999</c:v>
                </c:pt>
                <c:pt idx="25388">
                  <c:v>8.0399999999999999E-2</c:v>
                </c:pt>
                <c:pt idx="25389">
                  <c:v>7.4200000000000002E-2</c:v>
                </c:pt>
                <c:pt idx="25390">
                  <c:v>0.16669999999999999</c:v>
                </c:pt>
                <c:pt idx="25391">
                  <c:v>0.16669999999999999</c:v>
                </c:pt>
                <c:pt idx="25392">
                  <c:v>1.6500000000000001E-2</c:v>
                </c:pt>
                <c:pt idx="25393">
                  <c:v>0.14430000000000001</c:v>
                </c:pt>
                <c:pt idx="25394">
                  <c:v>0.11749999999999999</c:v>
                </c:pt>
                <c:pt idx="25395">
                  <c:v>0.16669999999999999</c:v>
                </c:pt>
                <c:pt idx="25396">
                  <c:v>0.1588</c:v>
                </c:pt>
                <c:pt idx="25397">
                  <c:v>0.16669999999999999</c:v>
                </c:pt>
                <c:pt idx="25398">
                  <c:v>0.30930000000000002</c:v>
                </c:pt>
                <c:pt idx="25399">
                  <c:v>0.16489999999999999</c:v>
                </c:pt>
                <c:pt idx="25400">
                  <c:v>0.1124</c:v>
                </c:pt>
                <c:pt idx="25401">
                  <c:v>9.9000000000000005E-2</c:v>
                </c:pt>
                <c:pt idx="25402">
                  <c:v>0.1845</c:v>
                </c:pt>
                <c:pt idx="25403">
                  <c:v>0.1031</c:v>
                </c:pt>
                <c:pt idx="25404">
                  <c:v>0.16669999999999999</c:v>
                </c:pt>
                <c:pt idx="25405">
                  <c:v>0.54430000000000001</c:v>
                </c:pt>
                <c:pt idx="25406">
                  <c:v>0.57420000000000004</c:v>
                </c:pt>
                <c:pt idx="25407">
                  <c:v>0.16669999999999999</c:v>
                </c:pt>
                <c:pt idx="25408">
                  <c:v>0.1237</c:v>
                </c:pt>
                <c:pt idx="25409">
                  <c:v>0.16669999999999999</c:v>
                </c:pt>
                <c:pt idx="25410">
                  <c:v>0.16669999999999999</c:v>
                </c:pt>
                <c:pt idx="25411">
                  <c:v>0.16669999999999999</c:v>
                </c:pt>
                <c:pt idx="25412">
                  <c:v>2.9899999999999999E-2</c:v>
                </c:pt>
                <c:pt idx="25413">
                  <c:v>0.16669999999999999</c:v>
                </c:pt>
                <c:pt idx="25414">
                  <c:v>3.3000000000000002E-2</c:v>
                </c:pt>
                <c:pt idx="25415">
                  <c:v>0.16669999999999999</c:v>
                </c:pt>
                <c:pt idx="25416">
                  <c:v>0.16669999999999999</c:v>
                </c:pt>
                <c:pt idx="25417">
                  <c:v>1.7500000000000002E-2</c:v>
                </c:pt>
                <c:pt idx="25418">
                  <c:v>7.22E-2</c:v>
                </c:pt>
                <c:pt idx="25419">
                  <c:v>3.0999999999999999E-3</c:v>
                </c:pt>
                <c:pt idx="25420">
                  <c:v>0.37219999999999998</c:v>
                </c:pt>
                <c:pt idx="25421">
                  <c:v>9.3799999999999994E-2</c:v>
                </c:pt>
                <c:pt idx="25422">
                  <c:v>8.2000000000000007E-3</c:v>
                </c:pt>
                <c:pt idx="25423">
                  <c:v>0.16669999999999999</c:v>
                </c:pt>
                <c:pt idx="25424">
                  <c:v>0.16669999999999999</c:v>
                </c:pt>
                <c:pt idx="25425">
                  <c:v>0.1464</c:v>
                </c:pt>
                <c:pt idx="25426">
                  <c:v>0.16669999999999999</c:v>
                </c:pt>
                <c:pt idx="25427">
                  <c:v>0.16669999999999999</c:v>
                </c:pt>
                <c:pt idx="25428">
                  <c:v>0.182</c:v>
                </c:pt>
                <c:pt idx="25429">
                  <c:v>0.16669999999999999</c:v>
                </c:pt>
                <c:pt idx="25430">
                  <c:v>7.22E-2</c:v>
                </c:pt>
                <c:pt idx="25431">
                  <c:v>0.16669999999999999</c:v>
                </c:pt>
                <c:pt idx="25432">
                  <c:v>0.16669999999999999</c:v>
                </c:pt>
                <c:pt idx="25433">
                  <c:v>6.08E-2</c:v>
                </c:pt>
                <c:pt idx="25434">
                  <c:v>0.16669999999999999</c:v>
                </c:pt>
                <c:pt idx="25435">
                  <c:v>0.1227</c:v>
                </c:pt>
                <c:pt idx="25436">
                  <c:v>0.16669999999999999</c:v>
                </c:pt>
                <c:pt idx="25437">
                  <c:v>2.47E-2</c:v>
                </c:pt>
                <c:pt idx="25438">
                  <c:v>0.1237</c:v>
                </c:pt>
                <c:pt idx="25439">
                  <c:v>4.1200000000000001E-2</c:v>
                </c:pt>
                <c:pt idx="25440">
                  <c:v>0.32579999999999998</c:v>
                </c:pt>
                <c:pt idx="25441">
                  <c:v>0.16669999999999999</c:v>
                </c:pt>
                <c:pt idx="25442">
                  <c:v>0.16669999999999999</c:v>
                </c:pt>
                <c:pt idx="25443">
                  <c:v>0.16669999999999999</c:v>
                </c:pt>
                <c:pt idx="25444">
                  <c:v>1.6500000000000001E-2</c:v>
                </c:pt>
                <c:pt idx="25445">
                  <c:v>0.15359999999999999</c:v>
                </c:pt>
                <c:pt idx="25446">
                  <c:v>0.16669999999999999</c:v>
                </c:pt>
                <c:pt idx="25447">
                  <c:v>7.6300000000000007E-2</c:v>
                </c:pt>
                <c:pt idx="25448">
                  <c:v>0.16489999999999999</c:v>
                </c:pt>
                <c:pt idx="25449">
                  <c:v>1.8599999999999998E-2</c:v>
                </c:pt>
                <c:pt idx="25450">
                  <c:v>0.16669999999999999</c:v>
                </c:pt>
                <c:pt idx="25451">
                  <c:v>9.2799999999999994E-2</c:v>
                </c:pt>
                <c:pt idx="25452">
                  <c:v>0.2031</c:v>
                </c:pt>
                <c:pt idx="25453">
                  <c:v>1.8599999999999998E-2</c:v>
                </c:pt>
                <c:pt idx="25454">
                  <c:v>0.16669999999999999</c:v>
                </c:pt>
                <c:pt idx="25455">
                  <c:v>0.26490000000000002</c:v>
                </c:pt>
                <c:pt idx="25456">
                  <c:v>0.16669999999999999</c:v>
                </c:pt>
                <c:pt idx="25457">
                  <c:v>7.7299999999999994E-2</c:v>
                </c:pt>
                <c:pt idx="25458">
                  <c:v>0.16669999999999999</c:v>
                </c:pt>
                <c:pt idx="25459">
                  <c:v>0.16669999999999999</c:v>
                </c:pt>
                <c:pt idx="25460">
                  <c:v>0.16669999999999999</c:v>
                </c:pt>
                <c:pt idx="25461">
                  <c:v>2.3999999999999998E-3</c:v>
                </c:pt>
                <c:pt idx="25462">
                  <c:v>7.3200000000000001E-2</c:v>
                </c:pt>
                <c:pt idx="25463">
                  <c:v>0.16669999999999999</c:v>
                </c:pt>
                <c:pt idx="25464">
                  <c:v>0.16669999999999999</c:v>
                </c:pt>
                <c:pt idx="25465">
                  <c:v>0.16669999999999999</c:v>
                </c:pt>
                <c:pt idx="25466">
                  <c:v>7.7799999999999994E-2</c:v>
                </c:pt>
                <c:pt idx="25467">
                  <c:v>0.16669999999999999</c:v>
                </c:pt>
                <c:pt idx="25468">
                  <c:v>8.2500000000000004E-2</c:v>
                </c:pt>
                <c:pt idx="25469">
                  <c:v>0.16669999999999999</c:v>
                </c:pt>
                <c:pt idx="25470">
                  <c:v>4.1000000000000003E-3</c:v>
                </c:pt>
                <c:pt idx="25471">
                  <c:v>6.1899999999999997E-2</c:v>
                </c:pt>
                <c:pt idx="25472">
                  <c:v>3.7100000000000001E-2</c:v>
                </c:pt>
                <c:pt idx="25473">
                  <c:v>0.16669999999999999</c:v>
                </c:pt>
                <c:pt idx="25474">
                  <c:v>0.16669999999999999</c:v>
                </c:pt>
                <c:pt idx="25475">
                  <c:v>0.11650000000000001</c:v>
                </c:pt>
                <c:pt idx="25476">
                  <c:v>0.1227</c:v>
                </c:pt>
                <c:pt idx="25477">
                  <c:v>0.14849999999999999</c:v>
                </c:pt>
                <c:pt idx="25478">
                  <c:v>0.16669999999999999</c:v>
                </c:pt>
                <c:pt idx="25479">
                  <c:v>0.16669999999999999</c:v>
                </c:pt>
                <c:pt idx="25480">
                  <c:v>1</c:v>
                </c:pt>
                <c:pt idx="25481">
                  <c:v>0.2361</c:v>
                </c:pt>
                <c:pt idx="25482">
                  <c:v>0.23849999999999999</c:v>
                </c:pt>
                <c:pt idx="25483">
                  <c:v>7.3200000000000001E-2</c:v>
                </c:pt>
                <c:pt idx="25484">
                  <c:v>0.16669999999999999</c:v>
                </c:pt>
                <c:pt idx="25485">
                  <c:v>0.16669999999999999</c:v>
                </c:pt>
                <c:pt idx="25486">
                  <c:v>0.16669999999999999</c:v>
                </c:pt>
                <c:pt idx="25487">
                  <c:v>8.2500000000000004E-2</c:v>
                </c:pt>
                <c:pt idx="25488">
                  <c:v>5.7700000000000001E-2</c:v>
                </c:pt>
                <c:pt idx="25489">
                  <c:v>0.16669999999999999</c:v>
                </c:pt>
                <c:pt idx="25490">
                  <c:v>0.16289999999999999</c:v>
                </c:pt>
                <c:pt idx="25491">
                  <c:v>0.16669999999999999</c:v>
                </c:pt>
                <c:pt idx="25492">
                  <c:v>5.67E-2</c:v>
                </c:pt>
                <c:pt idx="25493">
                  <c:v>8.2500000000000004E-2</c:v>
                </c:pt>
                <c:pt idx="25494">
                  <c:v>8.2500000000000004E-2</c:v>
                </c:pt>
                <c:pt idx="25495">
                  <c:v>0.16669999999999999</c:v>
                </c:pt>
                <c:pt idx="25496">
                  <c:v>9.2799999999999994E-2</c:v>
                </c:pt>
                <c:pt idx="25497">
                  <c:v>0.16669999999999999</c:v>
                </c:pt>
                <c:pt idx="25498">
                  <c:v>0.1021</c:v>
                </c:pt>
                <c:pt idx="25499">
                  <c:v>0.33400000000000002</c:v>
                </c:pt>
                <c:pt idx="25500">
                  <c:v>0.16669999999999999</c:v>
                </c:pt>
                <c:pt idx="25501">
                  <c:v>4.1200000000000001E-2</c:v>
                </c:pt>
                <c:pt idx="25502">
                  <c:v>8.3500000000000005E-2</c:v>
                </c:pt>
                <c:pt idx="25503">
                  <c:v>0.22059999999999999</c:v>
                </c:pt>
                <c:pt idx="25504">
                  <c:v>0.16669999999999999</c:v>
                </c:pt>
                <c:pt idx="25505">
                  <c:v>0.16669999999999999</c:v>
                </c:pt>
                <c:pt idx="25506">
                  <c:v>0.16669999999999999</c:v>
                </c:pt>
                <c:pt idx="25507">
                  <c:v>0.16669999999999999</c:v>
                </c:pt>
                <c:pt idx="25508">
                  <c:v>0.16669999999999999</c:v>
                </c:pt>
                <c:pt idx="25509">
                  <c:v>0.16669999999999999</c:v>
                </c:pt>
                <c:pt idx="25510">
                  <c:v>0.1031</c:v>
                </c:pt>
                <c:pt idx="25511">
                  <c:v>0.16669999999999999</c:v>
                </c:pt>
                <c:pt idx="25512">
                  <c:v>0.2979</c:v>
                </c:pt>
                <c:pt idx="25513">
                  <c:v>0.16669999999999999</c:v>
                </c:pt>
                <c:pt idx="25514">
                  <c:v>9.2799999999999994E-2</c:v>
                </c:pt>
                <c:pt idx="25515">
                  <c:v>8.7599999999999997E-2</c:v>
                </c:pt>
                <c:pt idx="25516">
                  <c:v>0.16669999999999999</c:v>
                </c:pt>
                <c:pt idx="25517">
                  <c:v>1.24E-2</c:v>
                </c:pt>
                <c:pt idx="25518">
                  <c:v>0.1784</c:v>
                </c:pt>
                <c:pt idx="25519">
                  <c:v>0.16669999999999999</c:v>
                </c:pt>
                <c:pt idx="25520">
                  <c:v>0.16669999999999999</c:v>
                </c:pt>
                <c:pt idx="25521">
                  <c:v>0.16669999999999999</c:v>
                </c:pt>
                <c:pt idx="25522">
                  <c:v>0.16669999999999999</c:v>
                </c:pt>
                <c:pt idx="25523">
                  <c:v>0.16669999999999999</c:v>
                </c:pt>
                <c:pt idx="25524">
                  <c:v>3.0999999999999999E-3</c:v>
                </c:pt>
                <c:pt idx="25525">
                  <c:v>7.3200000000000001E-2</c:v>
                </c:pt>
                <c:pt idx="25526">
                  <c:v>0.1588</c:v>
                </c:pt>
                <c:pt idx="25527">
                  <c:v>0.16669999999999999</c:v>
                </c:pt>
                <c:pt idx="25528">
                  <c:v>2.2700000000000001E-2</c:v>
                </c:pt>
                <c:pt idx="25529">
                  <c:v>0.16669999999999999</c:v>
                </c:pt>
                <c:pt idx="25530">
                  <c:v>0.16669999999999999</c:v>
                </c:pt>
                <c:pt idx="25531">
                  <c:v>0.16669999999999999</c:v>
                </c:pt>
                <c:pt idx="25532">
                  <c:v>0.16669999999999999</c:v>
                </c:pt>
                <c:pt idx="25533">
                  <c:v>0.1031</c:v>
                </c:pt>
                <c:pt idx="25534">
                  <c:v>0.16669999999999999</c:v>
                </c:pt>
                <c:pt idx="25535">
                  <c:v>0.1258</c:v>
                </c:pt>
                <c:pt idx="25536">
                  <c:v>8.2000000000000007E-3</c:v>
                </c:pt>
                <c:pt idx="25537">
                  <c:v>0.16669999999999999</c:v>
                </c:pt>
                <c:pt idx="25538">
                  <c:v>8.2500000000000004E-2</c:v>
                </c:pt>
                <c:pt idx="25539">
                  <c:v>2.1600000000000001E-2</c:v>
                </c:pt>
                <c:pt idx="25540">
                  <c:v>0.16669999999999999</c:v>
                </c:pt>
                <c:pt idx="25541">
                  <c:v>0.22919999999999999</c:v>
                </c:pt>
                <c:pt idx="25542">
                  <c:v>7.22E-2</c:v>
                </c:pt>
                <c:pt idx="25543">
                  <c:v>0.1021</c:v>
                </c:pt>
                <c:pt idx="25544">
                  <c:v>0.16669999999999999</c:v>
                </c:pt>
                <c:pt idx="25545">
                  <c:v>0.16669999999999999</c:v>
                </c:pt>
                <c:pt idx="25546">
                  <c:v>0.16669999999999999</c:v>
                </c:pt>
                <c:pt idx="25547">
                  <c:v>4.02E-2</c:v>
                </c:pt>
                <c:pt idx="25548">
                  <c:v>0.16669999999999999</c:v>
                </c:pt>
                <c:pt idx="25549">
                  <c:v>6.1899999999999997E-2</c:v>
                </c:pt>
                <c:pt idx="25550">
                  <c:v>0.16669999999999999</c:v>
                </c:pt>
                <c:pt idx="25551">
                  <c:v>0.16669999999999999</c:v>
                </c:pt>
                <c:pt idx="25552">
                  <c:v>0.1113</c:v>
                </c:pt>
                <c:pt idx="25553">
                  <c:v>6.08E-2</c:v>
                </c:pt>
                <c:pt idx="25554">
                  <c:v>6.5199999999999994E-2</c:v>
                </c:pt>
                <c:pt idx="25555">
                  <c:v>0.16669999999999999</c:v>
                </c:pt>
                <c:pt idx="25556">
                  <c:v>0.16669999999999999</c:v>
                </c:pt>
                <c:pt idx="25557">
                  <c:v>0.1351</c:v>
                </c:pt>
                <c:pt idx="25558">
                  <c:v>0.16669999999999999</c:v>
                </c:pt>
                <c:pt idx="25559">
                  <c:v>0.16669999999999999</c:v>
                </c:pt>
                <c:pt idx="25560">
                  <c:v>1.6500000000000001E-2</c:v>
                </c:pt>
                <c:pt idx="25561">
                  <c:v>0.14849999999999999</c:v>
                </c:pt>
                <c:pt idx="25562">
                  <c:v>0.16669999999999999</c:v>
                </c:pt>
                <c:pt idx="25563">
                  <c:v>0.16669999999999999</c:v>
                </c:pt>
                <c:pt idx="25564">
                  <c:v>0.16669999999999999</c:v>
                </c:pt>
                <c:pt idx="25565">
                  <c:v>0.16669999999999999</c:v>
                </c:pt>
                <c:pt idx="25566">
                  <c:v>3.2000000000000001E-2</c:v>
                </c:pt>
                <c:pt idx="25567">
                  <c:v>8.0399999999999999E-2</c:v>
                </c:pt>
                <c:pt idx="25568">
                  <c:v>0.16669999999999999</c:v>
                </c:pt>
                <c:pt idx="25569">
                  <c:v>0.1113</c:v>
                </c:pt>
                <c:pt idx="25570">
                  <c:v>0.1474</c:v>
                </c:pt>
                <c:pt idx="25571">
                  <c:v>0.16669999999999999</c:v>
                </c:pt>
                <c:pt idx="25572">
                  <c:v>0.1278</c:v>
                </c:pt>
                <c:pt idx="25573">
                  <c:v>8.0399999999999999E-2</c:v>
                </c:pt>
                <c:pt idx="25574">
                  <c:v>0.1237</c:v>
                </c:pt>
                <c:pt idx="25575">
                  <c:v>0.16669999999999999</c:v>
                </c:pt>
                <c:pt idx="25576">
                  <c:v>0.16669999999999999</c:v>
                </c:pt>
                <c:pt idx="25577">
                  <c:v>0.16669999999999999</c:v>
                </c:pt>
                <c:pt idx="25578">
                  <c:v>0.18870000000000001</c:v>
                </c:pt>
                <c:pt idx="25579">
                  <c:v>0.16669999999999999</c:v>
                </c:pt>
                <c:pt idx="25580">
                  <c:v>0.16669999999999999</c:v>
                </c:pt>
                <c:pt idx="25581">
                  <c:v>0.16669999999999999</c:v>
                </c:pt>
                <c:pt idx="25582">
                  <c:v>0.16669999999999999</c:v>
                </c:pt>
                <c:pt idx="25583">
                  <c:v>0.16669999999999999</c:v>
                </c:pt>
                <c:pt idx="25584">
                  <c:v>0.16669999999999999</c:v>
                </c:pt>
                <c:pt idx="25585">
                  <c:v>0.30149999999999999</c:v>
                </c:pt>
                <c:pt idx="25586">
                  <c:v>8.2500000000000004E-2</c:v>
                </c:pt>
                <c:pt idx="25587">
                  <c:v>8.0399999999999999E-2</c:v>
                </c:pt>
                <c:pt idx="25588">
                  <c:v>1.6500000000000001E-2</c:v>
                </c:pt>
                <c:pt idx="25589">
                  <c:v>3.7100000000000001E-2</c:v>
                </c:pt>
                <c:pt idx="25590">
                  <c:v>0.16669999999999999</c:v>
                </c:pt>
                <c:pt idx="25591">
                  <c:v>0.16669999999999999</c:v>
                </c:pt>
                <c:pt idx="25592">
                  <c:v>1.8599999999999998E-2</c:v>
                </c:pt>
                <c:pt idx="25593">
                  <c:v>5.1499999999999997E-2</c:v>
                </c:pt>
                <c:pt idx="25594">
                  <c:v>0.1031</c:v>
                </c:pt>
                <c:pt idx="25595">
                  <c:v>0.16669999999999999</c:v>
                </c:pt>
                <c:pt idx="25596">
                  <c:v>7.1099999999999997E-2</c:v>
                </c:pt>
                <c:pt idx="25597">
                  <c:v>0.16669999999999999</c:v>
                </c:pt>
                <c:pt idx="25598">
                  <c:v>0.1216</c:v>
                </c:pt>
                <c:pt idx="25599">
                  <c:v>0.16669999999999999</c:v>
                </c:pt>
                <c:pt idx="25600">
                  <c:v>0.16669999999999999</c:v>
                </c:pt>
                <c:pt idx="25601">
                  <c:v>0.16669999999999999</c:v>
                </c:pt>
                <c:pt idx="25602">
                  <c:v>0.16669999999999999</c:v>
                </c:pt>
                <c:pt idx="25603">
                  <c:v>0.16669999999999999</c:v>
                </c:pt>
                <c:pt idx="25604">
                  <c:v>0.1474</c:v>
                </c:pt>
                <c:pt idx="25605">
                  <c:v>0.22059999999999999</c:v>
                </c:pt>
                <c:pt idx="25606">
                  <c:v>5.3600000000000002E-2</c:v>
                </c:pt>
                <c:pt idx="25607">
                  <c:v>0.16669999999999999</c:v>
                </c:pt>
                <c:pt idx="25608">
                  <c:v>9.2799999999999994E-2</c:v>
                </c:pt>
                <c:pt idx="25609">
                  <c:v>0.16669999999999999</c:v>
                </c:pt>
                <c:pt idx="25610">
                  <c:v>4.1000000000000003E-3</c:v>
                </c:pt>
                <c:pt idx="25611">
                  <c:v>0.1211</c:v>
                </c:pt>
                <c:pt idx="25612">
                  <c:v>0.16669999999999999</c:v>
                </c:pt>
                <c:pt idx="25613">
                  <c:v>0.16669999999999999</c:v>
                </c:pt>
                <c:pt idx="25614">
                  <c:v>0.16669999999999999</c:v>
                </c:pt>
                <c:pt idx="25615">
                  <c:v>3.2599999999999997E-2</c:v>
                </c:pt>
                <c:pt idx="25616">
                  <c:v>0.16669999999999999</c:v>
                </c:pt>
                <c:pt idx="25617">
                  <c:v>6.1899999999999997E-2</c:v>
                </c:pt>
                <c:pt idx="25618">
                  <c:v>1.7500000000000002E-2</c:v>
                </c:pt>
                <c:pt idx="25619">
                  <c:v>0.16669999999999999</c:v>
                </c:pt>
                <c:pt idx="25620">
                  <c:v>0.16669999999999999</c:v>
                </c:pt>
                <c:pt idx="25621">
                  <c:v>0.48970000000000002</c:v>
                </c:pt>
                <c:pt idx="25622">
                  <c:v>0.16669999999999999</c:v>
                </c:pt>
                <c:pt idx="25623">
                  <c:v>7.6300000000000007E-2</c:v>
                </c:pt>
                <c:pt idx="25624">
                  <c:v>0.22270000000000001</c:v>
                </c:pt>
                <c:pt idx="25625">
                  <c:v>7.3200000000000001E-2</c:v>
                </c:pt>
                <c:pt idx="25626">
                  <c:v>0.2021</c:v>
                </c:pt>
                <c:pt idx="25627">
                  <c:v>0.16669999999999999</c:v>
                </c:pt>
                <c:pt idx="25628">
                  <c:v>9.2799999999999994E-2</c:v>
                </c:pt>
                <c:pt idx="25629">
                  <c:v>9.2799999999999994E-2</c:v>
                </c:pt>
                <c:pt idx="25630">
                  <c:v>0.30620000000000003</c:v>
                </c:pt>
                <c:pt idx="25631">
                  <c:v>0.16669999999999999</c:v>
                </c:pt>
                <c:pt idx="25632">
                  <c:v>0.16669999999999999</c:v>
                </c:pt>
                <c:pt idx="25633">
                  <c:v>0.16669999999999999</c:v>
                </c:pt>
                <c:pt idx="25634">
                  <c:v>0.16669999999999999</c:v>
                </c:pt>
                <c:pt idx="25635">
                  <c:v>0.16669999999999999</c:v>
                </c:pt>
                <c:pt idx="25636">
                  <c:v>1.8599999999999998E-2</c:v>
                </c:pt>
                <c:pt idx="25637">
                  <c:v>7.0099999999999996E-2</c:v>
                </c:pt>
                <c:pt idx="25638">
                  <c:v>0.16669999999999999</c:v>
                </c:pt>
                <c:pt idx="25639">
                  <c:v>0.16669999999999999</c:v>
                </c:pt>
                <c:pt idx="25640">
                  <c:v>0.16669999999999999</c:v>
                </c:pt>
                <c:pt idx="25641">
                  <c:v>0.16669999999999999</c:v>
                </c:pt>
                <c:pt idx="25642">
                  <c:v>0.16669999999999999</c:v>
                </c:pt>
                <c:pt idx="25643">
                  <c:v>7.0099999999999996E-2</c:v>
                </c:pt>
                <c:pt idx="25644">
                  <c:v>0.2485</c:v>
                </c:pt>
                <c:pt idx="25645">
                  <c:v>0.16669999999999999</c:v>
                </c:pt>
                <c:pt idx="25646">
                  <c:v>0.21859999999999999</c:v>
                </c:pt>
                <c:pt idx="25647">
                  <c:v>0.16669999999999999</c:v>
                </c:pt>
                <c:pt idx="25648">
                  <c:v>0.1113</c:v>
                </c:pt>
                <c:pt idx="25649">
                  <c:v>0.16669999999999999</c:v>
                </c:pt>
                <c:pt idx="25650">
                  <c:v>0.16669999999999999</c:v>
                </c:pt>
                <c:pt idx="25651">
                  <c:v>0.1268</c:v>
                </c:pt>
                <c:pt idx="25652">
                  <c:v>0.16669999999999999</c:v>
                </c:pt>
                <c:pt idx="25653">
                  <c:v>0.16669999999999999</c:v>
                </c:pt>
                <c:pt idx="25654">
                  <c:v>5.9299999999999999E-2</c:v>
                </c:pt>
                <c:pt idx="25655">
                  <c:v>0.16669999999999999</c:v>
                </c:pt>
                <c:pt idx="25656">
                  <c:v>0.16669999999999999</c:v>
                </c:pt>
                <c:pt idx="25657">
                  <c:v>5.8799999999999998E-2</c:v>
                </c:pt>
                <c:pt idx="25658">
                  <c:v>0.16669999999999999</c:v>
                </c:pt>
                <c:pt idx="25659">
                  <c:v>0.16669999999999999</c:v>
                </c:pt>
                <c:pt idx="25660">
                  <c:v>0.1216</c:v>
                </c:pt>
                <c:pt idx="25661">
                  <c:v>0.16669999999999999</c:v>
                </c:pt>
                <c:pt idx="25662">
                  <c:v>0.16669999999999999</c:v>
                </c:pt>
                <c:pt idx="25663">
                  <c:v>0.16669999999999999</c:v>
                </c:pt>
                <c:pt idx="25664">
                  <c:v>0.19589999999999999</c:v>
                </c:pt>
                <c:pt idx="25665">
                  <c:v>0.16669999999999999</c:v>
                </c:pt>
                <c:pt idx="25666">
                  <c:v>0.16669999999999999</c:v>
                </c:pt>
                <c:pt idx="25667">
                  <c:v>0.16669999999999999</c:v>
                </c:pt>
                <c:pt idx="25668">
                  <c:v>6.6000000000000003E-2</c:v>
                </c:pt>
                <c:pt idx="25669">
                  <c:v>0.16669999999999999</c:v>
                </c:pt>
                <c:pt idx="25670">
                  <c:v>0.16669999999999999</c:v>
                </c:pt>
                <c:pt idx="25671">
                  <c:v>6.08E-2</c:v>
                </c:pt>
                <c:pt idx="25672">
                  <c:v>0.16669999999999999</c:v>
                </c:pt>
                <c:pt idx="25673">
                  <c:v>9.9000000000000005E-2</c:v>
                </c:pt>
                <c:pt idx="25674">
                  <c:v>0.1464</c:v>
                </c:pt>
                <c:pt idx="25675">
                  <c:v>5.67E-2</c:v>
                </c:pt>
                <c:pt idx="25676">
                  <c:v>0.16669999999999999</c:v>
                </c:pt>
                <c:pt idx="25677">
                  <c:v>0.16669999999999999</c:v>
                </c:pt>
                <c:pt idx="25678">
                  <c:v>0.16669999999999999</c:v>
                </c:pt>
                <c:pt idx="25679">
                  <c:v>0.1113</c:v>
                </c:pt>
                <c:pt idx="25680">
                  <c:v>0.16669999999999999</c:v>
                </c:pt>
                <c:pt idx="25681">
                  <c:v>2.47E-2</c:v>
                </c:pt>
                <c:pt idx="25682">
                  <c:v>0.16669999999999999</c:v>
                </c:pt>
                <c:pt idx="25683">
                  <c:v>0.16669999999999999</c:v>
                </c:pt>
                <c:pt idx="25684">
                  <c:v>0.16289999999999999</c:v>
                </c:pt>
                <c:pt idx="25685">
                  <c:v>9.2799999999999994E-2</c:v>
                </c:pt>
                <c:pt idx="25686">
                  <c:v>1.8599999999999998E-2</c:v>
                </c:pt>
                <c:pt idx="25687">
                  <c:v>0.18140000000000001</c:v>
                </c:pt>
                <c:pt idx="25688">
                  <c:v>5.67E-2</c:v>
                </c:pt>
                <c:pt idx="25689">
                  <c:v>0.16669999999999999</c:v>
                </c:pt>
                <c:pt idx="25690">
                  <c:v>4.9500000000000002E-2</c:v>
                </c:pt>
                <c:pt idx="25691">
                  <c:v>0.61860000000000004</c:v>
                </c:pt>
                <c:pt idx="25692">
                  <c:v>0.16669999999999999</c:v>
                </c:pt>
                <c:pt idx="25693">
                  <c:v>0.28560000000000002</c:v>
                </c:pt>
                <c:pt idx="25694">
                  <c:v>7.4200000000000002E-2</c:v>
                </c:pt>
                <c:pt idx="25695">
                  <c:v>4.1000000000000003E-3</c:v>
                </c:pt>
                <c:pt idx="25696">
                  <c:v>0.16669999999999999</c:v>
                </c:pt>
                <c:pt idx="25697">
                  <c:v>0.1072</c:v>
                </c:pt>
                <c:pt idx="25698">
                  <c:v>1.24E-2</c:v>
                </c:pt>
                <c:pt idx="25699">
                  <c:v>0.16669999999999999</c:v>
                </c:pt>
                <c:pt idx="25700">
                  <c:v>0.16669999999999999</c:v>
                </c:pt>
                <c:pt idx="25701">
                  <c:v>0.16669999999999999</c:v>
                </c:pt>
                <c:pt idx="25702">
                  <c:v>6.1899999999999997E-2</c:v>
                </c:pt>
                <c:pt idx="25703">
                  <c:v>0.16669999999999999</c:v>
                </c:pt>
                <c:pt idx="25704">
                  <c:v>0.16669999999999999</c:v>
                </c:pt>
                <c:pt idx="25705">
                  <c:v>0.16669999999999999</c:v>
                </c:pt>
                <c:pt idx="25706">
                  <c:v>0.16669999999999999</c:v>
                </c:pt>
                <c:pt idx="25707">
                  <c:v>0.16669999999999999</c:v>
                </c:pt>
                <c:pt idx="25708">
                  <c:v>3.09E-2</c:v>
                </c:pt>
                <c:pt idx="25709">
                  <c:v>7.0099999999999996E-2</c:v>
                </c:pt>
                <c:pt idx="25710">
                  <c:v>8.2500000000000004E-2</c:v>
                </c:pt>
                <c:pt idx="25711">
                  <c:v>0.17630000000000001</c:v>
                </c:pt>
                <c:pt idx="25712">
                  <c:v>2.47E-2</c:v>
                </c:pt>
                <c:pt idx="25713">
                  <c:v>0.16669999999999999</c:v>
                </c:pt>
                <c:pt idx="25714">
                  <c:v>7.7799999999999994E-2</c:v>
                </c:pt>
                <c:pt idx="25715">
                  <c:v>7.4200000000000002E-2</c:v>
                </c:pt>
                <c:pt idx="25716">
                  <c:v>1.24E-2</c:v>
                </c:pt>
                <c:pt idx="25717">
                  <c:v>0.11650000000000001</c:v>
                </c:pt>
                <c:pt idx="25718">
                  <c:v>0.16669999999999999</c:v>
                </c:pt>
                <c:pt idx="25719">
                  <c:v>0.16669999999999999</c:v>
                </c:pt>
                <c:pt idx="25720">
                  <c:v>0.16669999999999999</c:v>
                </c:pt>
                <c:pt idx="25721">
                  <c:v>0.16669999999999999</c:v>
                </c:pt>
                <c:pt idx="25722">
                  <c:v>0.14760000000000001</c:v>
                </c:pt>
                <c:pt idx="25723">
                  <c:v>0.16669999999999999</c:v>
                </c:pt>
                <c:pt idx="25724">
                  <c:v>8.2000000000000007E-3</c:v>
                </c:pt>
                <c:pt idx="25725">
                  <c:v>0.1031</c:v>
                </c:pt>
                <c:pt idx="25726">
                  <c:v>0.22270000000000001</c:v>
                </c:pt>
                <c:pt idx="25727">
                  <c:v>1.6500000000000001E-2</c:v>
                </c:pt>
                <c:pt idx="25728">
                  <c:v>0.16669999999999999</c:v>
                </c:pt>
                <c:pt idx="25729">
                  <c:v>7.3200000000000001E-2</c:v>
                </c:pt>
                <c:pt idx="25730">
                  <c:v>2.0999999999999999E-3</c:v>
                </c:pt>
                <c:pt idx="25731">
                  <c:v>2.47E-2</c:v>
                </c:pt>
                <c:pt idx="25732">
                  <c:v>0.1278</c:v>
                </c:pt>
                <c:pt idx="25733">
                  <c:v>0.16669999999999999</c:v>
                </c:pt>
                <c:pt idx="25734">
                  <c:v>0.16669999999999999</c:v>
                </c:pt>
                <c:pt idx="25735">
                  <c:v>0.16669999999999999</c:v>
                </c:pt>
                <c:pt idx="25736">
                  <c:v>0.16669999999999999</c:v>
                </c:pt>
                <c:pt idx="25737">
                  <c:v>0.12470000000000001</c:v>
                </c:pt>
                <c:pt idx="25738">
                  <c:v>0.60209999999999997</c:v>
                </c:pt>
                <c:pt idx="25739">
                  <c:v>0.54849999999999999</c:v>
                </c:pt>
                <c:pt idx="25740">
                  <c:v>0.16669999999999999</c:v>
                </c:pt>
                <c:pt idx="25741">
                  <c:v>0.14849999999999999</c:v>
                </c:pt>
                <c:pt idx="25742">
                  <c:v>0.37730000000000002</c:v>
                </c:pt>
                <c:pt idx="25743">
                  <c:v>1.24E-2</c:v>
                </c:pt>
                <c:pt idx="25744">
                  <c:v>0.16669999999999999</c:v>
                </c:pt>
                <c:pt idx="25745">
                  <c:v>6.1899999999999997E-2</c:v>
                </c:pt>
                <c:pt idx="25746">
                  <c:v>0.1454</c:v>
                </c:pt>
                <c:pt idx="25747">
                  <c:v>0.16669999999999999</c:v>
                </c:pt>
                <c:pt idx="25748">
                  <c:v>5.8799999999999998E-2</c:v>
                </c:pt>
                <c:pt idx="25749">
                  <c:v>0.16669999999999999</c:v>
                </c:pt>
                <c:pt idx="25750">
                  <c:v>9.2999999999999992E-3</c:v>
                </c:pt>
                <c:pt idx="25751">
                  <c:v>7.3200000000000001E-2</c:v>
                </c:pt>
                <c:pt idx="25752">
                  <c:v>0.16669999999999999</c:v>
                </c:pt>
                <c:pt idx="25753">
                  <c:v>0.16669999999999999</c:v>
                </c:pt>
                <c:pt idx="25754">
                  <c:v>0.14019999999999999</c:v>
                </c:pt>
                <c:pt idx="25755">
                  <c:v>0.1845</c:v>
                </c:pt>
                <c:pt idx="25756">
                  <c:v>0.16669999999999999</c:v>
                </c:pt>
                <c:pt idx="25757">
                  <c:v>0.16669999999999999</c:v>
                </c:pt>
                <c:pt idx="25758">
                  <c:v>6.6000000000000003E-2</c:v>
                </c:pt>
                <c:pt idx="25759">
                  <c:v>0.16669999999999999</c:v>
                </c:pt>
                <c:pt idx="25760">
                  <c:v>1.24E-2</c:v>
                </c:pt>
                <c:pt idx="25761">
                  <c:v>0.16669999999999999</c:v>
                </c:pt>
                <c:pt idx="25762">
                  <c:v>9.2799999999999994E-2</c:v>
                </c:pt>
                <c:pt idx="25763">
                  <c:v>0.14430000000000001</c:v>
                </c:pt>
                <c:pt idx="25764">
                  <c:v>4.6399999999999997E-2</c:v>
                </c:pt>
                <c:pt idx="25765">
                  <c:v>7.0099999999999996E-2</c:v>
                </c:pt>
                <c:pt idx="25766">
                  <c:v>0.16669999999999999</c:v>
                </c:pt>
                <c:pt idx="25767">
                  <c:v>0.16669999999999999</c:v>
                </c:pt>
                <c:pt idx="25768">
                  <c:v>0.25979999999999998</c:v>
                </c:pt>
                <c:pt idx="25769">
                  <c:v>0.16669999999999999</c:v>
                </c:pt>
                <c:pt idx="25770">
                  <c:v>0.16669999999999999</c:v>
                </c:pt>
                <c:pt idx="25771">
                  <c:v>0.24429999999999999</c:v>
                </c:pt>
                <c:pt idx="25772">
                  <c:v>0.16669999999999999</c:v>
                </c:pt>
                <c:pt idx="25773">
                  <c:v>0.19800000000000001</c:v>
                </c:pt>
                <c:pt idx="25774">
                  <c:v>0.16669999999999999</c:v>
                </c:pt>
                <c:pt idx="25775">
                  <c:v>0.16669999999999999</c:v>
                </c:pt>
                <c:pt idx="25776">
                  <c:v>0.16669999999999999</c:v>
                </c:pt>
                <c:pt idx="25777">
                  <c:v>2.7799999999999998E-2</c:v>
                </c:pt>
                <c:pt idx="25778">
                  <c:v>2.2700000000000001E-2</c:v>
                </c:pt>
                <c:pt idx="25779">
                  <c:v>0.2031</c:v>
                </c:pt>
                <c:pt idx="25780">
                  <c:v>0.1227</c:v>
                </c:pt>
                <c:pt idx="25781">
                  <c:v>0.16669999999999999</c:v>
                </c:pt>
                <c:pt idx="25782">
                  <c:v>0.22059999999999999</c:v>
                </c:pt>
                <c:pt idx="25783">
                  <c:v>0.20619999999999999</c:v>
                </c:pt>
                <c:pt idx="25784">
                  <c:v>0.16669999999999999</c:v>
                </c:pt>
                <c:pt idx="25785">
                  <c:v>6.8699999999999997E-2</c:v>
                </c:pt>
                <c:pt idx="25786">
                  <c:v>0.16669999999999999</c:v>
                </c:pt>
                <c:pt idx="25787">
                  <c:v>0.16669999999999999</c:v>
                </c:pt>
                <c:pt idx="25788">
                  <c:v>0.16669999999999999</c:v>
                </c:pt>
                <c:pt idx="25789">
                  <c:v>0.16669999999999999</c:v>
                </c:pt>
                <c:pt idx="25790">
                  <c:v>4.7399999999999998E-2</c:v>
                </c:pt>
                <c:pt idx="25791">
                  <c:v>1.6500000000000001E-2</c:v>
                </c:pt>
                <c:pt idx="25792">
                  <c:v>1.8599999999999998E-2</c:v>
                </c:pt>
                <c:pt idx="25793">
                  <c:v>0.18559999999999999</c:v>
                </c:pt>
                <c:pt idx="25794">
                  <c:v>0.1031</c:v>
                </c:pt>
                <c:pt idx="25795">
                  <c:v>0.16669999999999999</c:v>
                </c:pt>
                <c:pt idx="25796">
                  <c:v>0.2392</c:v>
                </c:pt>
                <c:pt idx="25797">
                  <c:v>6.7500000000000004E-2</c:v>
                </c:pt>
                <c:pt idx="25798">
                  <c:v>0.25669999999999998</c:v>
                </c:pt>
                <c:pt idx="25799">
                  <c:v>0.16669999999999999</c:v>
                </c:pt>
                <c:pt idx="25800">
                  <c:v>0.14330000000000001</c:v>
                </c:pt>
                <c:pt idx="25801">
                  <c:v>9.2299999999999993E-2</c:v>
                </c:pt>
                <c:pt idx="25802">
                  <c:v>0.16669999999999999</c:v>
                </c:pt>
                <c:pt idx="25803">
                  <c:v>7.7299999999999994E-2</c:v>
                </c:pt>
                <c:pt idx="25804">
                  <c:v>0.16669999999999999</c:v>
                </c:pt>
                <c:pt idx="25805">
                  <c:v>0.16669999999999999</c:v>
                </c:pt>
                <c:pt idx="25806">
                  <c:v>0.16669999999999999</c:v>
                </c:pt>
                <c:pt idx="25807">
                  <c:v>0.1227</c:v>
                </c:pt>
                <c:pt idx="25808">
                  <c:v>0.2918</c:v>
                </c:pt>
                <c:pt idx="25809">
                  <c:v>0.16669999999999999</c:v>
                </c:pt>
                <c:pt idx="25810">
                  <c:v>7.22E-2</c:v>
                </c:pt>
                <c:pt idx="25811">
                  <c:v>0.16669999999999999</c:v>
                </c:pt>
                <c:pt idx="25812">
                  <c:v>0.16669999999999999</c:v>
                </c:pt>
                <c:pt idx="25813">
                  <c:v>0.1206</c:v>
                </c:pt>
                <c:pt idx="25814">
                  <c:v>0.16669999999999999</c:v>
                </c:pt>
                <c:pt idx="25815">
                  <c:v>0.16669999999999999</c:v>
                </c:pt>
                <c:pt idx="25816">
                  <c:v>0.16669999999999999</c:v>
                </c:pt>
                <c:pt idx="25817">
                  <c:v>0.16669999999999999</c:v>
                </c:pt>
                <c:pt idx="25818">
                  <c:v>0.16669999999999999</c:v>
                </c:pt>
                <c:pt idx="25819">
                  <c:v>0.16669999999999999</c:v>
                </c:pt>
                <c:pt idx="25820">
                  <c:v>0.16669999999999999</c:v>
                </c:pt>
                <c:pt idx="25821">
                  <c:v>0.16669999999999999</c:v>
                </c:pt>
                <c:pt idx="25822">
                  <c:v>6.6000000000000003E-2</c:v>
                </c:pt>
                <c:pt idx="25823">
                  <c:v>0.16669999999999999</c:v>
                </c:pt>
                <c:pt idx="25824">
                  <c:v>4.9500000000000002E-2</c:v>
                </c:pt>
                <c:pt idx="25825">
                  <c:v>2.47E-2</c:v>
                </c:pt>
                <c:pt idx="25826">
                  <c:v>0.16669999999999999</c:v>
                </c:pt>
                <c:pt idx="25827">
                  <c:v>0.1134</c:v>
                </c:pt>
                <c:pt idx="25828">
                  <c:v>0.13400000000000001</c:v>
                </c:pt>
                <c:pt idx="25829">
                  <c:v>0.16669999999999999</c:v>
                </c:pt>
                <c:pt idx="25830">
                  <c:v>8.2500000000000004E-2</c:v>
                </c:pt>
                <c:pt idx="25831">
                  <c:v>0.16669999999999999</c:v>
                </c:pt>
                <c:pt idx="25832">
                  <c:v>0.14849999999999999</c:v>
                </c:pt>
                <c:pt idx="25833">
                  <c:v>0.32779999999999998</c:v>
                </c:pt>
                <c:pt idx="25834">
                  <c:v>8.2000000000000007E-3</c:v>
                </c:pt>
                <c:pt idx="25835">
                  <c:v>3.7100000000000001E-2</c:v>
                </c:pt>
                <c:pt idx="25836">
                  <c:v>0.16669999999999999</c:v>
                </c:pt>
                <c:pt idx="25837">
                  <c:v>0.16669999999999999</c:v>
                </c:pt>
                <c:pt idx="25838">
                  <c:v>8.2500000000000004E-2</c:v>
                </c:pt>
                <c:pt idx="25839">
                  <c:v>0.16669999999999999</c:v>
                </c:pt>
                <c:pt idx="25840">
                  <c:v>5.2600000000000001E-2</c:v>
                </c:pt>
                <c:pt idx="25841">
                  <c:v>8.3500000000000005E-2</c:v>
                </c:pt>
                <c:pt idx="25842">
                  <c:v>0.16669999999999999</c:v>
                </c:pt>
                <c:pt idx="25843">
                  <c:v>3.3000000000000002E-2</c:v>
                </c:pt>
                <c:pt idx="25844">
                  <c:v>0.16669999999999999</c:v>
                </c:pt>
                <c:pt idx="25845">
                  <c:v>7.6799999999999993E-2</c:v>
                </c:pt>
                <c:pt idx="25846">
                  <c:v>0.16669999999999999</c:v>
                </c:pt>
                <c:pt idx="25847">
                  <c:v>1.6500000000000001E-2</c:v>
                </c:pt>
                <c:pt idx="25848">
                  <c:v>3.9199999999999999E-2</c:v>
                </c:pt>
                <c:pt idx="25849">
                  <c:v>0.16669999999999999</c:v>
                </c:pt>
                <c:pt idx="25850">
                  <c:v>0.16669999999999999</c:v>
                </c:pt>
                <c:pt idx="25851">
                  <c:v>0.16669999999999999</c:v>
                </c:pt>
                <c:pt idx="25852">
                  <c:v>0.16669999999999999</c:v>
                </c:pt>
                <c:pt idx="25853">
                  <c:v>0.16669999999999999</c:v>
                </c:pt>
                <c:pt idx="25854">
                  <c:v>0.16669999999999999</c:v>
                </c:pt>
                <c:pt idx="25855">
                  <c:v>9.2799999999999994E-2</c:v>
                </c:pt>
                <c:pt idx="25856">
                  <c:v>4.1200000000000001E-2</c:v>
                </c:pt>
                <c:pt idx="25857">
                  <c:v>0.16669999999999999</c:v>
                </c:pt>
                <c:pt idx="25858">
                  <c:v>0.1031</c:v>
                </c:pt>
                <c:pt idx="25859">
                  <c:v>6.1899999999999997E-2</c:v>
                </c:pt>
                <c:pt idx="25860">
                  <c:v>0.16669999999999999</c:v>
                </c:pt>
                <c:pt idx="25861">
                  <c:v>0.1072</c:v>
                </c:pt>
                <c:pt idx="25862">
                  <c:v>0.16669999999999999</c:v>
                </c:pt>
                <c:pt idx="25863">
                  <c:v>6.8000000000000005E-2</c:v>
                </c:pt>
                <c:pt idx="25864">
                  <c:v>0.16669999999999999</c:v>
                </c:pt>
                <c:pt idx="25865">
                  <c:v>8.2000000000000007E-3</c:v>
                </c:pt>
                <c:pt idx="25866">
                  <c:v>0.16669999999999999</c:v>
                </c:pt>
                <c:pt idx="25867">
                  <c:v>0.16669999999999999</c:v>
                </c:pt>
                <c:pt idx="25868">
                  <c:v>0.16669999999999999</c:v>
                </c:pt>
                <c:pt idx="25869">
                  <c:v>0.1031</c:v>
                </c:pt>
                <c:pt idx="25870">
                  <c:v>0.13089999999999999</c:v>
                </c:pt>
                <c:pt idx="25871">
                  <c:v>0.18759999999999999</c:v>
                </c:pt>
                <c:pt idx="25872">
                  <c:v>0.16669999999999999</c:v>
                </c:pt>
                <c:pt idx="25873">
                  <c:v>6.3899999999999998E-2</c:v>
                </c:pt>
                <c:pt idx="25874">
                  <c:v>0.16669999999999999</c:v>
                </c:pt>
                <c:pt idx="25875">
                  <c:v>7.3200000000000001E-2</c:v>
                </c:pt>
                <c:pt idx="25876">
                  <c:v>0.16669999999999999</c:v>
                </c:pt>
                <c:pt idx="25877">
                  <c:v>0.1113</c:v>
                </c:pt>
                <c:pt idx="25878">
                  <c:v>0.2485</c:v>
                </c:pt>
                <c:pt idx="25879">
                  <c:v>0.16669999999999999</c:v>
                </c:pt>
                <c:pt idx="25880">
                  <c:v>0.16669999999999999</c:v>
                </c:pt>
                <c:pt idx="25881">
                  <c:v>0.16669999999999999</c:v>
                </c:pt>
                <c:pt idx="25882">
                  <c:v>0.2175</c:v>
                </c:pt>
                <c:pt idx="25883">
                  <c:v>9.9000000000000005E-2</c:v>
                </c:pt>
                <c:pt idx="25884">
                  <c:v>0.16669999999999999</c:v>
                </c:pt>
                <c:pt idx="25885">
                  <c:v>0.16669999999999999</c:v>
                </c:pt>
                <c:pt idx="25886">
                  <c:v>7.4200000000000002E-2</c:v>
                </c:pt>
                <c:pt idx="25887">
                  <c:v>0.16669999999999999</c:v>
                </c:pt>
                <c:pt idx="25888">
                  <c:v>0.16669999999999999</c:v>
                </c:pt>
                <c:pt idx="25889">
                  <c:v>0.16669999999999999</c:v>
                </c:pt>
                <c:pt idx="25890">
                  <c:v>0.53710000000000002</c:v>
                </c:pt>
                <c:pt idx="25891">
                  <c:v>5.3600000000000002E-2</c:v>
                </c:pt>
                <c:pt idx="25892">
                  <c:v>0.16669999999999999</c:v>
                </c:pt>
                <c:pt idx="25893">
                  <c:v>7.22E-2</c:v>
                </c:pt>
                <c:pt idx="25894">
                  <c:v>0.16669999999999999</c:v>
                </c:pt>
                <c:pt idx="25895">
                  <c:v>0.16669999999999999</c:v>
                </c:pt>
                <c:pt idx="25896">
                  <c:v>0.16669999999999999</c:v>
                </c:pt>
                <c:pt idx="25897">
                  <c:v>0.1113</c:v>
                </c:pt>
                <c:pt idx="25898">
                  <c:v>8.6599999999999996E-2</c:v>
                </c:pt>
                <c:pt idx="25899">
                  <c:v>0.37109999999999999</c:v>
                </c:pt>
                <c:pt idx="25900">
                  <c:v>7.0099999999999996E-2</c:v>
                </c:pt>
                <c:pt idx="25901">
                  <c:v>0.16669999999999999</c:v>
                </c:pt>
                <c:pt idx="25902">
                  <c:v>0.16669999999999999</c:v>
                </c:pt>
                <c:pt idx="25903">
                  <c:v>7.1099999999999997E-2</c:v>
                </c:pt>
                <c:pt idx="25904">
                  <c:v>0.16669999999999999</c:v>
                </c:pt>
                <c:pt idx="25905">
                  <c:v>4.9500000000000002E-2</c:v>
                </c:pt>
                <c:pt idx="25906">
                  <c:v>0.1474</c:v>
                </c:pt>
                <c:pt idx="25907">
                  <c:v>6.1899999999999997E-2</c:v>
                </c:pt>
                <c:pt idx="25908">
                  <c:v>6.1899999999999997E-2</c:v>
                </c:pt>
                <c:pt idx="25909">
                  <c:v>6.1899999999999997E-2</c:v>
                </c:pt>
                <c:pt idx="25910">
                  <c:v>0.16669999999999999</c:v>
                </c:pt>
                <c:pt idx="25911">
                  <c:v>0.1845</c:v>
                </c:pt>
                <c:pt idx="25912">
                  <c:v>0.1031</c:v>
                </c:pt>
                <c:pt idx="25913">
                  <c:v>6.9099999999999995E-2</c:v>
                </c:pt>
                <c:pt idx="25914">
                  <c:v>0.16669999999999999</c:v>
                </c:pt>
                <c:pt idx="25915">
                  <c:v>6.1899999999999997E-2</c:v>
                </c:pt>
                <c:pt idx="25916">
                  <c:v>0.16669999999999999</c:v>
                </c:pt>
                <c:pt idx="25917">
                  <c:v>0.20930000000000001</c:v>
                </c:pt>
                <c:pt idx="25918">
                  <c:v>5.1499999999999997E-2</c:v>
                </c:pt>
                <c:pt idx="25919">
                  <c:v>0.16669999999999999</c:v>
                </c:pt>
                <c:pt idx="25920">
                  <c:v>9.2799999999999994E-2</c:v>
                </c:pt>
                <c:pt idx="25921">
                  <c:v>0.16669999999999999</c:v>
                </c:pt>
                <c:pt idx="25922">
                  <c:v>3.61E-2</c:v>
                </c:pt>
                <c:pt idx="25923">
                  <c:v>0.16669999999999999</c:v>
                </c:pt>
                <c:pt idx="25924">
                  <c:v>0.16669999999999999</c:v>
                </c:pt>
                <c:pt idx="25925">
                  <c:v>0.14849999999999999</c:v>
                </c:pt>
                <c:pt idx="25926">
                  <c:v>0.16669999999999999</c:v>
                </c:pt>
                <c:pt idx="25927">
                  <c:v>0.16669999999999999</c:v>
                </c:pt>
                <c:pt idx="25928">
                  <c:v>0.1381</c:v>
                </c:pt>
                <c:pt idx="25929">
                  <c:v>8.2000000000000007E-3</c:v>
                </c:pt>
                <c:pt idx="25930">
                  <c:v>0.16669999999999999</c:v>
                </c:pt>
                <c:pt idx="25931">
                  <c:v>9.0700000000000003E-2</c:v>
                </c:pt>
                <c:pt idx="25932">
                  <c:v>0.16669999999999999</c:v>
                </c:pt>
                <c:pt idx="25933">
                  <c:v>5.0500000000000003E-2</c:v>
                </c:pt>
                <c:pt idx="25934">
                  <c:v>8.2500000000000004E-2</c:v>
                </c:pt>
                <c:pt idx="25935">
                  <c:v>0.16669999999999999</c:v>
                </c:pt>
                <c:pt idx="25936">
                  <c:v>0.16669999999999999</c:v>
                </c:pt>
                <c:pt idx="25937">
                  <c:v>0.1242</c:v>
                </c:pt>
                <c:pt idx="25938">
                  <c:v>0.16669999999999999</c:v>
                </c:pt>
                <c:pt idx="25939">
                  <c:v>1.44E-2</c:v>
                </c:pt>
                <c:pt idx="25940">
                  <c:v>0.16669999999999999</c:v>
                </c:pt>
                <c:pt idx="25941">
                  <c:v>0.16669999999999999</c:v>
                </c:pt>
                <c:pt idx="25942">
                  <c:v>0.26390000000000002</c:v>
                </c:pt>
                <c:pt idx="25943">
                  <c:v>0.35260000000000002</c:v>
                </c:pt>
                <c:pt idx="25944">
                  <c:v>5.57E-2</c:v>
                </c:pt>
                <c:pt idx="25945">
                  <c:v>9.2799999999999994E-2</c:v>
                </c:pt>
                <c:pt idx="25946">
                  <c:v>8.4500000000000006E-2</c:v>
                </c:pt>
                <c:pt idx="25947">
                  <c:v>0.16669999999999999</c:v>
                </c:pt>
                <c:pt idx="25948">
                  <c:v>0.16669999999999999</c:v>
                </c:pt>
                <c:pt idx="25949">
                  <c:v>0.16669999999999999</c:v>
                </c:pt>
                <c:pt idx="25950">
                  <c:v>0.26290000000000002</c:v>
                </c:pt>
                <c:pt idx="25951">
                  <c:v>0.16669999999999999</c:v>
                </c:pt>
                <c:pt idx="25952">
                  <c:v>7.22E-2</c:v>
                </c:pt>
                <c:pt idx="25953">
                  <c:v>0.27629999999999999</c:v>
                </c:pt>
                <c:pt idx="25954">
                  <c:v>7.22E-2</c:v>
                </c:pt>
                <c:pt idx="25955">
                  <c:v>0.37109999999999999</c:v>
                </c:pt>
                <c:pt idx="25956">
                  <c:v>0.16669999999999999</c:v>
                </c:pt>
                <c:pt idx="25957">
                  <c:v>4.1200000000000001E-2</c:v>
                </c:pt>
                <c:pt idx="25958">
                  <c:v>0.16669999999999999</c:v>
                </c:pt>
                <c:pt idx="25959">
                  <c:v>0.16669999999999999</c:v>
                </c:pt>
                <c:pt idx="25960">
                  <c:v>0.1031</c:v>
                </c:pt>
                <c:pt idx="25961">
                  <c:v>0.16669999999999999</c:v>
                </c:pt>
                <c:pt idx="25962">
                  <c:v>0.1237</c:v>
                </c:pt>
                <c:pt idx="25963">
                  <c:v>0.16669999999999999</c:v>
                </c:pt>
                <c:pt idx="25964">
                  <c:v>0.1464</c:v>
                </c:pt>
                <c:pt idx="25965">
                  <c:v>0.16669999999999999</c:v>
                </c:pt>
                <c:pt idx="25966">
                  <c:v>8.3500000000000005E-2</c:v>
                </c:pt>
                <c:pt idx="25967">
                  <c:v>0.15570000000000001</c:v>
                </c:pt>
                <c:pt idx="25968">
                  <c:v>8.2500000000000004E-2</c:v>
                </c:pt>
                <c:pt idx="25969">
                  <c:v>0.16669999999999999</c:v>
                </c:pt>
                <c:pt idx="25970">
                  <c:v>0.16669999999999999</c:v>
                </c:pt>
                <c:pt idx="25971">
                  <c:v>0.16669999999999999</c:v>
                </c:pt>
                <c:pt idx="25972">
                  <c:v>0.16669999999999999</c:v>
                </c:pt>
                <c:pt idx="25973">
                  <c:v>0.1825</c:v>
                </c:pt>
                <c:pt idx="25974">
                  <c:v>0.32369999999999999</c:v>
                </c:pt>
                <c:pt idx="25975">
                  <c:v>0.13400000000000001</c:v>
                </c:pt>
                <c:pt idx="25976">
                  <c:v>0.16669999999999999</c:v>
                </c:pt>
                <c:pt idx="25977">
                  <c:v>0.16669999999999999</c:v>
                </c:pt>
                <c:pt idx="25978">
                  <c:v>0.16669999999999999</c:v>
                </c:pt>
                <c:pt idx="25979">
                  <c:v>9.1800000000000007E-2</c:v>
                </c:pt>
                <c:pt idx="25980">
                  <c:v>0.2969</c:v>
                </c:pt>
                <c:pt idx="25981">
                  <c:v>0.16669999999999999</c:v>
                </c:pt>
                <c:pt idx="25982">
                  <c:v>0.16669999999999999</c:v>
                </c:pt>
                <c:pt idx="25983">
                  <c:v>0.16669999999999999</c:v>
                </c:pt>
                <c:pt idx="25984">
                  <c:v>0.1031</c:v>
                </c:pt>
                <c:pt idx="25985">
                  <c:v>0.16669999999999999</c:v>
                </c:pt>
                <c:pt idx="25986">
                  <c:v>0.27629999999999999</c:v>
                </c:pt>
                <c:pt idx="25987">
                  <c:v>0.61860000000000004</c:v>
                </c:pt>
                <c:pt idx="25988">
                  <c:v>7.9399999999999998E-2</c:v>
                </c:pt>
                <c:pt idx="25989">
                  <c:v>0.16669999999999999</c:v>
                </c:pt>
                <c:pt idx="25990">
                  <c:v>0.16669999999999999</c:v>
                </c:pt>
                <c:pt idx="25991">
                  <c:v>0.16669999999999999</c:v>
                </c:pt>
                <c:pt idx="25992">
                  <c:v>0.16669999999999999</c:v>
                </c:pt>
                <c:pt idx="25993">
                  <c:v>0.16669999999999999</c:v>
                </c:pt>
                <c:pt idx="25994">
                  <c:v>0.16669999999999999</c:v>
                </c:pt>
                <c:pt idx="25995">
                  <c:v>0.16669999999999999</c:v>
                </c:pt>
                <c:pt idx="25996">
                  <c:v>0.12939999999999999</c:v>
                </c:pt>
                <c:pt idx="25997">
                  <c:v>0.16669999999999999</c:v>
                </c:pt>
                <c:pt idx="25998">
                  <c:v>0.25979999999999998</c:v>
                </c:pt>
                <c:pt idx="25999">
                  <c:v>0.16669999999999999</c:v>
                </c:pt>
                <c:pt idx="26000">
                  <c:v>9.9000000000000005E-2</c:v>
                </c:pt>
                <c:pt idx="26001">
                  <c:v>0.16669999999999999</c:v>
                </c:pt>
                <c:pt idx="26002">
                  <c:v>7.8399999999999997E-2</c:v>
                </c:pt>
                <c:pt idx="26003">
                  <c:v>0.16669999999999999</c:v>
                </c:pt>
                <c:pt idx="26004">
                  <c:v>0.16669999999999999</c:v>
                </c:pt>
                <c:pt idx="26005">
                  <c:v>0.16669999999999999</c:v>
                </c:pt>
                <c:pt idx="26006">
                  <c:v>0.16669999999999999</c:v>
                </c:pt>
                <c:pt idx="26007">
                  <c:v>9.2799999999999994E-2</c:v>
                </c:pt>
                <c:pt idx="26008">
                  <c:v>4.9500000000000002E-2</c:v>
                </c:pt>
                <c:pt idx="26009">
                  <c:v>9.2799999999999994E-2</c:v>
                </c:pt>
                <c:pt idx="26010">
                  <c:v>0.1278</c:v>
                </c:pt>
                <c:pt idx="26011">
                  <c:v>4.9500000000000002E-2</c:v>
                </c:pt>
                <c:pt idx="26012">
                  <c:v>9.2799999999999994E-2</c:v>
                </c:pt>
                <c:pt idx="26013">
                  <c:v>0.16669999999999999</c:v>
                </c:pt>
                <c:pt idx="26014">
                  <c:v>0.16669999999999999</c:v>
                </c:pt>
                <c:pt idx="26015">
                  <c:v>0.16669999999999999</c:v>
                </c:pt>
                <c:pt idx="26016">
                  <c:v>0.16669999999999999</c:v>
                </c:pt>
                <c:pt idx="26017">
                  <c:v>0.16669999999999999</c:v>
                </c:pt>
                <c:pt idx="26018">
                  <c:v>0.16669999999999999</c:v>
                </c:pt>
                <c:pt idx="26019">
                  <c:v>8.6599999999999996E-2</c:v>
                </c:pt>
                <c:pt idx="26020">
                  <c:v>0.16669999999999999</c:v>
                </c:pt>
                <c:pt idx="26021">
                  <c:v>0.13089999999999999</c:v>
                </c:pt>
                <c:pt idx="26022">
                  <c:v>0.16669999999999999</c:v>
                </c:pt>
                <c:pt idx="26023">
                  <c:v>8.2000000000000007E-3</c:v>
                </c:pt>
                <c:pt idx="26024">
                  <c:v>0.16669999999999999</c:v>
                </c:pt>
                <c:pt idx="26025">
                  <c:v>8.14E-2</c:v>
                </c:pt>
                <c:pt idx="26026">
                  <c:v>4.9500000000000002E-2</c:v>
                </c:pt>
                <c:pt idx="26027">
                  <c:v>1.6500000000000001E-2</c:v>
                </c:pt>
                <c:pt idx="26028">
                  <c:v>0.23139999999999999</c:v>
                </c:pt>
                <c:pt idx="26029">
                  <c:v>3.2000000000000001E-2</c:v>
                </c:pt>
                <c:pt idx="26030">
                  <c:v>0.26800000000000002</c:v>
                </c:pt>
                <c:pt idx="26031">
                  <c:v>0.16669999999999999</c:v>
                </c:pt>
                <c:pt idx="26032">
                  <c:v>0.16669999999999999</c:v>
                </c:pt>
                <c:pt idx="26033">
                  <c:v>0.16669999999999999</c:v>
                </c:pt>
                <c:pt idx="26034">
                  <c:v>1.6500000000000001E-2</c:v>
                </c:pt>
                <c:pt idx="26035">
                  <c:v>0.16669999999999999</c:v>
                </c:pt>
                <c:pt idx="26036">
                  <c:v>0.16669999999999999</c:v>
                </c:pt>
                <c:pt idx="26037">
                  <c:v>0.16669999999999999</c:v>
                </c:pt>
                <c:pt idx="26038">
                  <c:v>0.24329999999999999</c:v>
                </c:pt>
                <c:pt idx="26039">
                  <c:v>0.16669999999999999</c:v>
                </c:pt>
                <c:pt idx="26040">
                  <c:v>3.6600000000000001E-2</c:v>
                </c:pt>
                <c:pt idx="26041">
                  <c:v>2.2700000000000001E-2</c:v>
                </c:pt>
                <c:pt idx="26042">
                  <c:v>0.16669999999999999</c:v>
                </c:pt>
                <c:pt idx="26043">
                  <c:v>9.5899999999999999E-2</c:v>
                </c:pt>
                <c:pt idx="26044">
                  <c:v>0.2969</c:v>
                </c:pt>
                <c:pt idx="26045">
                  <c:v>0.1227</c:v>
                </c:pt>
                <c:pt idx="26046">
                  <c:v>0.16669999999999999</c:v>
                </c:pt>
                <c:pt idx="26047">
                  <c:v>9.2799999999999994E-2</c:v>
                </c:pt>
                <c:pt idx="26048">
                  <c:v>6.1899999999999997E-2</c:v>
                </c:pt>
                <c:pt idx="26049">
                  <c:v>0.16669999999999999</c:v>
                </c:pt>
                <c:pt idx="26050">
                  <c:v>0.16669999999999999</c:v>
                </c:pt>
                <c:pt idx="26051">
                  <c:v>0.36909999999999998</c:v>
                </c:pt>
                <c:pt idx="26052">
                  <c:v>8.0399999999999999E-2</c:v>
                </c:pt>
                <c:pt idx="26053">
                  <c:v>0.16669999999999999</c:v>
                </c:pt>
                <c:pt idx="26054">
                  <c:v>0.16669999999999999</c:v>
                </c:pt>
                <c:pt idx="26055">
                  <c:v>7.22E-2</c:v>
                </c:pt>
                <c:pt idx="26056">
                  <c:v>0.1196</c:v>
                </c:pt>
                <c:pt idx="26057">
                  <c:v>0.16669999999999999</c:v>
                </c:pt>
                <c:pt idx="26058">
                  <c:v>0.16250000000000001</c:v>
                </c:pt>
                <c:pt idx="26059">
                  <c:v>8.0399999999999999E-2</c:v>
                </c:pt>
                <c:pt idx="26060">
                  <c:v>7.0400000000000004E-2</c:v>
                </c:pt>
                <c:pt idx="26061">
                  <c:v>0.16669999999999999</c:v>
                </c:pt>
                <c:pt idx="26062">
                  <c:v>9.2799999999999994E-2</c:v>
                </c:pt>
                <c:pt idx="26063">
                  <c:v>0.16669999999999999</c:v>
                </c:pt>
                <c:pt idx="26064">
                  <c:v>7.4200000000000002E-2</c:v>
                </c:pt>
                <c:pt idx="26065">
                  <c:v>5.57E-2</c:v>
                </c:pt>
                <c:pt idx="26066">
                  <c:v>0.16669999999999999</c:v>
                </c:pt>
                <c:pt idx="26067">
                  <c:v>0.16669999999999999</c:v>
                </c:pt>
                <c:pt idx="26068">
                  <c:v>0.16389999999999999</c:v>
                </c:pt>
                <c:pt idx="26069">
                  <c:v>1.44E-2</c:v>
                </c:pt>
                <c:pt idx="26070">
                  <c:v>3.2000000000000001E-2</c:v>
                </c:pt>
                <c:pt idx="26071">
                  <c:v>0.16669999999999999</c:v>
                </c:pt>
                <c:pt idx="26072">
                  <c:v>8.5599999999999996E-2</c:v>
                </c:pt>
                <c:pt idx="26073">
                  <c:v>0.16669999999999999</c:v>
                </c:pt>
                <c:pt idx="26074">
                  <c:v>0.16669999999999999</c:v>
                </c:pt>
                <c:pt idx="26075">
                  <c:v>0.30719999999999997</c:v>
                </c:pt>
                <c:pt idx="26076">
                  <c:v>0.16669999999999999</c:v>
                </c:pt>
                <c:pt idx="26077">
                  <c:v>0.16669999999999999</c:v>
                </c:pt>
                <c:pt idx="26078">
                  <c:v>0.16669999999999999</c:v>
                </c:pt>
                <c:pt idx="26079">
                  <c:v>0.16669999999999999</c:v>
                </c:pt>
                <c:pt idx="26080">
                  <c:v>0.65980000000000005</c:v>
                </c:pt>
                <c:pt idx="26081">
                  <c:v>0.16669999999999999</c:v>
                </c:pt>
                <c:pt idx="26082">
                  <c:v>0.16669999999999999</c:v>
                </c:pt>
                <c:pt idx="26083">
                  <c:v>2.47E-2</c:v>
                </c:pt>
                <c:pt idx="26084">
                  <c:v>0.1021</c:v>
                </c:pt>
                <c:pt idx="26085">
                  <c:v>3.7100000000000001E-2</c:v>
                </c:pt>
                <c:pt idx="26086">
                  <c:v>0.16669999999999999</c:v>
                </c:pt>
                <c:pt idx="26087">
                  <c:v>7.22E-2</c:v>
                </c:pt>
                <c:pt idx="26088">
                  <c:v>9.2799999999999994E-2</c:v>
                </c:pt>
                <c:pt idx="26089">
                  <c:v>0.16669999999999999</c:v>
                </c:pt>
                <c:pt idx="26090">
                  <c:v>0.16669999999999999</c:v>
                </c:pt>
                <c:pt idx="26091">
                  <c:v>0.16669999999999999</c:v>
                </c:pt>
                <c:pt idx="26092">
                  <c:v>0.16669999999999999</c:v>
                </c:pt>
                <c:pt idx="26093">
                  <c:v>0.16669999999999999</c:v>
                </c:pt>
                <c:pt idx="26094">
                  <c:v>0.16669999999999999</c:v>
                </c:pt>
                <c:pt idx="26095">
                  <c:v>0.16669999999999999</c:v>
                </c:pt>
                <c:pt idx="26096">
                  <c:v>0.16669999999999999</c:v>
                </c:pt>
                <c:pt idx="26097">
                  <c:v>0.16669999999999999</c:v>
                </c:pt>
                <c:pt idx="26098">
                  <c:v>6.1899999999999997E-2</c:v>
                </c:pt>
                <c:pt idx="26099">
                  <c:v>0.1062</c:v>
                </c:pt>
                <c:pt idx="26100">
                  <c:v>0.54430000000000001</c:v>
                </c:pt>
                <c:pt idx="26101">
                  <c:v>0.16669999999999999</c:v>
                </c:pt>
                <c:pt idx="26102">
                  <c:v>2.47E-2</c:v>
                </c:pt>
                <c:pt idx="26103">
                  <c:v>0.16669999999999999</c:v>
                </c:pt>
                <c:pt idx="26104">
                  <c:v>0.16669999999999999</c:v>
                </c:pt>
                <c:pt idx="26105">
                  <c:v>0.16669999999999999</c:v>
                </c:pt>
                <c:pt idx="26106">
                  <c:v>1.24E-2</c:v>
                </c:pt>
                <c:pt idx="26107">
                  <c:v>0.28870000000000001</c:v>
                </c:pt>
                <c:pt idx="26108">
                  <c:v>0.16669999999999999</c:v>
                </c:pt>
                <c:pt idx="26109">
                  <c:v>0.16669999999999999</c:v>
                </c:pt>
                <c:pt idx="26110">
                  <c:v>1.6500000000000001E-2</c:v>
                </c:pt>
                <c:pt idx="26111">
                  <c:v>0.19239999999999999</c:v>
                </c:pt>
                <c:pt idx="26112">
                  <c:v>0.16669999999999999</c:v>
                </c:pt>
                <c:pt idx="26113">
                  <c:v>0.16669999999999999</c:v>
                </c:pt>
                <c:pt idx="26114">
                  <c:v>0.16669999999999999</c:v>
                </c:pt>
                <c:pt idx="26115">
                  <c:v>1.7500000000000002E-2</c:v>
                </c:pt>
                <c:pt idx="26116">
                  <c:v>0.16669999999999999</c:v>
                </c:pt>
                <c:pt idx="26117">
                  <c:v>0.11550000000000001</c:v>
                </c:pt>
                <c:pt idx="26118">
                  <c:v>0.1186</c:v>
                </c:pt>
                <c:pt idx="26119">
                  <c:v>6.6000000000000003E-2</c:v>
                </c:pt>
                <c:pt idx="26120">
                  <c:v>8.2000000000000007E-3</c:v>
                </c:pt>
                <c:pt idx="26121">
                  <c:v>0.16669999999999999</c:v>
                </c:pt>
                <c:pt idx="26122">
                  <c:v>0.16669999999999999</c:v>
                </c:pt>
                <c:pt idx="26123">
                  <c:v>0.16669999999999999</c:v>
                </c:pt>
                <c:pt idx="26124">
                  <c:v>0.14330000000000001</c:v>
                </c:pt>
                <c:pt idx="26125">
                  <c:v>0.1062</c:v>
                </c:pt>
                <c:pt idx="26126">
                  <c:v>9.4799999999999995E-2</c:v>
                </c:pt>
                <c:pt idx="26127">
                  <c:v>0.12889999999999999</c:v>
                </c:pt>
                <c:pt idx="26128">
                  <c:v>0.16389999999999999</c:v>
                </c:pt>
                <c:pt idx="26129">
                  <c:v>0.1206</c:v>
                </c:pt>
                <c:pt idx="26130">
                  <c:v>0.16669999999999999</c:v>
                </c:pt>
                <c:pt idx="26131">
                  <c:v>0.16669999999999999</c:v>
                </c:pt>
                <c:pt idx="26132">
                  <c:v>0.1052</c:v>
                </c:pt>
                <c:pt idx="26133">
                  <c:v>8.2000000000000007E-3</c:v>
                </c:pt>
                <c:pt idx="26134">
                  <c:v>0.16669999999999999</c:v>
                </c:pt>
                <c:pt idx="26135">
                  <c:v>0.16669999999999999</c:v>
                </c:pt>
                <c:pt idx="26136">
                  <c:v>5.57E-2</c:v>
                </c:pt>
                <c:pt idx="26137">
                  <c:v>0.16669999999999999</c:v>
                </c:pt>
                <c:pt idx="26138">
                  <c:v>8.8700000000000001E-2</c:v>
                </c:pt>
                <c:pt idx="26139">
                  <c:v>0.16669999999999999</c:v>
                </c:pt>
                <c:pt idx="26140">
                  <c:v>0.44330000000000003</c:v>
                </c:pt>
                <c:pt idx="26141">
                  <c:v>0.16669999999999999</c:v>
                </c:pt>
                <c:pt idx="26142">
                  <c:v>0.16669999999999999</c:v>
                </c:pt>
                <c:pt idx="26143">
                  <c:v>7.7299999999999994E-2</c:v>
                </c:pt>
                <c:pt idx="26144">
                  <c:v>0.48449999999999999</c:v>
                </c:pt>
                <c:pt idx="26145">
                  <c:v>0.16669999999999999</c:v>
                </c:pt>
                <c:pt idx="26146">
                  <c:v>5.7700000000000001E-2</c:v>
                </c:pt>
                <c:pt idx="26147">
                  <c:v>4.9500000000000002E-2</c:v>
                </c:pt>
                <c:pt idx="26148">
                  <c:v>7.3200000000000001E-2</c:v>
                </c:pt>
                <c:pt idx="26149">
                  <c:v>0.18559999999999999</c:v>
                </c:pt>
                <c:pt idx="26150">
                  <c:v>0.16669999999999999</c:v>
                </c:pt>
                <c:pt idx="26151">
                  <c:v>0.1113</c:v>
                </c:pt>
                <c:pt idx="26152">
                  <c:v>0.16669999999999999</c:v>
                </c:pt>
                <c:pt idx="26153">
                  <c:v>6.1899999999999997E-2</c:v>
                </c:pt>
                <c:pt idx="26154">
                  <c:v>0.16669999999999999</c:v>
                </c:pt>
                <c:pt idx="26155">
                  <c:v>0.1113</c:v>
                </c:pt>
                <c:pt idx="26156">
                  <c:v>0.33300000000000002</c:v>
                </c:pt>
                <c:pt idx="26157">
                  <c:v>0.16669999999999999</c:v>
                </c:pt>
                <c:pt idx="26158">
                  <c:v>0.16669999999999999</c:v>
                </c:pt>
                <c:pt idx="26159">
                  <c:v>1.03E-2</c:v>
                </c:pt>
                <c:pt idx="26160">
                  <c:v>0.16669999999999999</c:v>
                </c:pt>
                <c:pt idx="26161">
                  <c:v>0.16669999999999999</c:v>
                </c:pt>
                <c:pt idx="26162">
                  <c:v>0.16669999999999999</c:v>
                </c:pt>
                <c:pt idx="26163">
                  <c:v>0.16669999999999999</c:v>
                </c:pt>
                <c:pt idx="26164">
                  <c:v>0.16669999999999999</c:v>
                </c:pt>
                <c:pt idx="26165">
                  <c:v>0.1237</c:v>
                </c:pt>
                <c:pt idx="26166">
                  <c:v>5.1499999999999997E-2</c:v>
                </c:pt>
                <c:pt idx="26167">
                  <c:v>0.33090000000000003</c:v>
                </c:pt>
                <c:pt idx="26168">
                  <c:v>0.21129999999999999</c:v>
                </c:pt>
                <c:pt idx="26169">
                  <c:v>0.16669999999999999</c:v>
                </c:pt>
                <c:pt idx="26170">
                  <c:v>1.9599999999999999E-2</c:v>
                </c:pt>
                <c:pt idx="26171">
                  <c:v>0.16669999999999999</c:v>
                </c:pt>
                <c:pt idx="26172">
                  <c:v>0.19639999999999999</c:v>
                </c:pt>
                <c:pt idx="26173">
                  <c:v>0.16669999999999999</c:v>
                </c:pt>
                <c:pt idx="26174">
                  <c:v>9.2799999999999994E-2</c:v>
                </c:pt>
                <c:pt idx="26175">
                  <c:v>0.1124</c:v>
                </c:pt>
                <c:pt idx="26176">
                  <c:v>0.22270000000000001</c:v>
                </c:pt>
                <c:pt idx="26177">
                  <c:v>0.13450000000000001</c:v>
                </c:pt>
                <c:pt idx="26178">
                  <c:v>0.16669999999999999</c:v>
                </c:pt>
                <c:pt idx="26179">
                  <c:v>0.16669999999999999</c:v>
                </c:pt>
                <c:pt idx="26180">
                  <c:v>6.1899999999999997E-2</c:v>
                </c:pt>
                <c:pt idx="26181">
                  <c:v>1.8599999999999998E-2</c:v>
                </c:pt>
                <c:pt idx="26182">
                  <c:v>0.16669999999999999</c:v>
                </c:pt>
                <c:pt idx="26183">
                  <c:v>0.16669999999999999</c:v>
                </c:pt>
                <c:pt idx="26184">
                  <c:v>0.21240000000000001</c:v>
                </c:pt>
                <c:pt idx="26185">
                  <c:v>0.16669999999999999</c:v>
                </c:pt>
                <c:pt idx="26186">
                  <c:v>9.2799999999999994E-2</c:v>
                </c:pt>
                <c:pt idx="26187">
                  <c:v>0.14849999999999999</c:v>
                </c:pt>
                <c:pt idx="26188">
                  <c:v>0.16669999999999999</c:v>
                </c:pt>
                <c:pt idx="26189">
                  <c:v>6.6000000000000003E-2</c:v>
                </c:pt>
                <c:pt idx="26190">
                  <c:v>0.16669999999999999</c:v>
                </c:pt>
                <c:pt idx="26191">
                  <c:v>0.16669999999999999</c:v>
                </c:pt>
                <c:pt idx="26192">
                  <c:v>0.16669999999999999</c:v>
                </c:pt>
                <c:pt idx="26193">
                  <c:v>7.22E-2</c:v>
                </c:pt>
                <c:pt idx="26194">
                  <c:v>2.7799999999999998E-2</c:v>
                </c:pt>
                <c:pt idx="26195">
                  <c:v>4.02E-2</c:v>
                </c:pt>
                <c:pt idx="26196">
                  <c:v>0.16669999999999999</c:v>
                </c:pt>
                <c:pt idx="26197">
                  <c:v>0.16669999999999999</c:v>
                </c:pt>
                <c:pt idx="26198">
                  <c:v>0.16669999999999999</c:v>
                </c:pt>
                <c:pt idx="26199">
                  <c:v>4.2299999999999997E-2</c:v>
                </c:pt>
                <c:pt idx="26200">
                  <c:v>8.2000000000000007E-3</c:v>
                </c:pt>
                <c:pt idx="26201">
                  <c:v>0.16669999999999999</c:v>
                </c:pt>
                <c:pt idx="26202">
                  <c:v>0.1613</c:v>
                </c:pt>
                <c:pt idx="26203">
                  <c:v>5.8799999999999998E-2</c:v>
                </c:pt>
                <c:pt idx="26204">
                  <c:v>0.16669999999999999</c:v>
                </c:pt>
                <c:pt idx="26205">
                  <c:v>9.9000000000000005E-2</c:v>
                </c:pt>
                <c:pt idx="26206">
                  <c:v>0.14849999999999999</c:v>
                </c:pt>
                <c:pt idx="26207">
                  <c:v>7.5300000000000006E-2</c:v>
                </c:pt>
                <c:pt idx="26208">
                  <c:v>5.57E-2</c:v>
                </c:pt>
                <c:pt idx="26209">
                  <c:v>3.3000000000000002E-2</c:v>
                </c:pt>
                <c:pt idx="26210">
                  <c:v>8.9200000000000002E-2</c:v>
                </c:pt>
                <c:pt idx="26211">
                  <c:v>0.16669999999999999</c:v>
                </c:pt>
                <c:pt idx="26212">
                  <c:v>1.24E-2</c:v>
                </c:pt>
                <c:pt idx="26213">
                  <c:v>0.22889999999999999</c:v>
                </c:pt>
                <c:pt idx="26214">
                  <c:v>0.16669999999999999</c:v>
                </c:pt>
                <c:pt idx="26215">
                  <c:v>0.16669999999999999</c:v>
                </c:pt>
                <c:pt idx="26216">
                  <c:v>0.16669999999999999</c:v>
                </c:pt>
                <c:pt idx="26217">
                  <c:v>0.16669999999999999</c:v>
                </c:pt>
                <c:pt idx="26218">
                  <c:v>0.14949999999999999</c:v>
                </c:pt>
                <c:pt idx="26219">
                  <c:v>0.1835</c:v>
                </c:pt>
                <c:pt idx="26220">
                  <c:v>0.16669999999999999</c:v>
                </c:pt>
                <c:pt idx="26221">
                  <c:v>0.1237</c:v>
                </c:pt>
                <c:pt idx="26222">
                  <c:v>0.16669999999999999</c:v>
                </c:pt>
                <c:pt idx="26223">
                  <c:v>3.3000000000000002E-2</c:v>
                </c:pt>
                <c:pt idx="26224">
                  <c:v>0.16669999999999999</c:v>
                </c:pt>
                <c:pt idx="26225">
                  <c:v>0.3412</c:v>
                </c:pt>
                <c:pt idx="26226">
                  <c:v>8.2500000000000004E-2</c:v>
                </c:pt>
                <c:pt idx="26227">
                  <c:v>3.8100000000000002E-2</c:v>
                </c:pt>
                <c:pt idx="26228">
                  <c:v>0.16669999999999999</c:v>
                </c:pt>
                <c:pt idx="26229">
                  <c:v>7.22E-2</c:v>
                </c:pt>
                <c:pt idx="26230">
                  <c:v>0.16669999999999999</c:v>
                </c:pt>
                <c:pt idx="26231">
                  <c:v>1.24E-2</c:v>
                </c:pt>
                <c:pt idx="26232">
                  <c:v>0.14849999999999999</c:v>
                </c:pt>
                <c:pt idx="26233">
                  <c:v>0.1227</c:v>
                </c:pt>
                <c:pt idx="26234">
                  <c:v>0.16669999999999999</c:v>
                </c:pt>
                <c:pt idx="26235">
                  <c:v>9.3799999999999994E-2</c:v>
                </c:pt>
                <c:pt idx="26236">
                  <c:v>6.1899999999999997E-2</c:v>
                </c:pt>
                <c:pt idx="26237">
                  <c:v>0.15670000000000001</c:v>
                </c:pt>
                <c:pt idx="26238">
                  <c:v>0.16669999999999999</c:v>
                </c:pt>
                <c:pt idx="26239">
                  <c:v>1.6500000000000001E-2</c:v>
                </c:pt>
                <c:pt idx="26240">
                  <c:v>0.16669999999999999</c:v>
                </c:pt>
                <c:pt idx="26241">
                  <c:v>3.3000000000000002E-2</c:v>
                </c:pt>
                <c:pt idx="26242">
                  <c:v>0.16669999999999999</c:v>
                </c:pt>
                <c:pt idx="26243">
                  <c:v>7.1099999999999997E-2</c:v>
                </c:pt>
                <c:pt idx="26244">
                  <c:v>8.14E-2</c:v>
                </c:pt>
                <c:pt idx="26245">
                  <c:v>0.123</c:v>
                </c:pt>
                <c:pt idx="26246">
                  <c:v>0.16489999999999999</c:v>
                </c:pt>
                <c:pt idx="26247">
                  <c:v>8.6599999999999996E-2</c:v>
                </c:pt>
                <c:pt idx="26248">
                  <c:v>0.16669999999999999</c:v>
                </c:pt>
                <c:pt idx="26249">
                  <c:v>0.16669999999999999</c:v>
                </c:pt>
                <c:pt idx="26250">
                  <c:v>0.16669999999999999</c:v>
                </c:pt>
                <c:pt idx="26251">
                  <c:v>0.1258</c:v>
                </c:pt>
                <c:pt idx="26252">
                  <c:v>0.16669999999999999</c:v>
                </c:pt>
                <c:pt idx="26253">
                  <c:v>1.24E-2</c:v>
                </c:pt>
                <c:pt idx="26254">
                  <c:v>0.13400000000000001</c:v>
                </c:pt>
                <c:pt idx="26255">
                  <c:v>0.33139999999999997</c:v>
                </c:pt>
                <c:pt idx="26256">
                  <c:v>6.1899999999999997E-2</c:v>
                </c:pt>
                <c:pt idx="26257">
                  <c:v>0.16669999999999999</c:v>
                </c:pt>
                <c:pt idx="26258">
                  <c:v>0.12989999999999999</c:v>
                </c:pt>
                <c:pt idx="26259">
                  <c:v>0.16669999999999999</c:v>
                </c:pt>
                <c:pt idx="26260">
                  <c:v>0.16669999999999999</c:v>
                </c:pt>
                <c:pt idx="26261">
                  <c:v>0.16669999999999999</c:v>
                </c:pt>
                <c:pt idx="26262">
                  <c:v>0.16669999999999999</c:v>
                </c:pt>
                <c:pt idx="26263">
                  <c:v>0.16669999999999999</c:v>
                </c:pt>
                <c:pt idx="26264">
                  <c:v>0.10100000000000001</c:v>
                </c:pt>
                <c:pt idx="26265">
                  <c:v>0.22159999999999999</c:v>
                </c:pt>
                <c:pt idx="26266">
                  <c:v>0.16669999999999999</c:v>
                </c:pt>
                <c:pt idx="26267">
                  <c:v>0.16669999999999999</c:v>
                </c:pt>
                <c:pt idx="26268">
                  <c:v>0.16669999999999999</c:v>
                </c:pt>
                <c:pt idx="26269">
                  <c:v>0.16669999999999999</c:v>
                </c:pt>
                <c:pt idx="26270">
                  <c:v>6.1899999999999997E-2</c:v>
                </c:pt>
                <c:pt idx="26271">
                  <c:v>4.1000000000000003E-3</c:v>
                </c:pt>
                <c:pt idx="26272">
                  <c:v>0.2505</c:v>
                </c:pt>
                <c:pt idx="26273">
                  <c:v>0.16669999999999999</c:v>
                </c:pt>
                <c:pt idx="26274">
                  <c:v>5.67E-2</c:v>
                </c:pt>
                <c:pt idx="26275">
                  <c:v>0.16669999999999999</c:v>
                </c:pt>
                <c:pt idx="26276">
                  <c:v>0.16669999999999999</c:v>
                </c:pt>
                <c:pt idx="26277">
                  <c:v>3.2000000000000001E-2</c:v>
                </c:pt>
                <c:pt idx="26278">
                  <c:v>0.16669999999999999</c:v>
                </c:pt>
                <c:pt idx="26279">
                  <c:v>0.16669999999999999</c:v>
                </c:pt>
                <c:pt idx="26280">
                  <c:v>4.8500000000000001E-2</c:v>
                </c:pt>
                <c:pt idx="26281">
                  <c:v>4.9500000000000002E-2</c:v>
                </c:pt>
                <c:pt idx="26282">
                  <c:v>0.16669999999999999</c:v>
                </c:pt>
                <c:pt idx="26283">
                  <c:v>0.24740000000000001</c:v>
                </c:pt>
                <c:pt idx="26284">
                  <c:v>8.2500000000000004E-2</c:v>
                </c:pt>
                <c:pt idx="26285">
                  <c:v>6.6000000000000003E-2</c:v>
                </c:pt>
                <c:pt idx="26286">
                  <c:v>0.16669999999999999</c:v>
                </c:pt>
                <c:pt idx="26287">
                  <c:v>0.16669999999999999</c:v>
                </c:pt>
                <c:pt idx="26288">
                  <c:v>0.16669999999999999</c:v>
                </c:pt>
                <c:pt idx="26289">
                  <c:v>0.1031</c:v>
                </c:pt>
                <c:pt idx="26290">
                  <c:v>1.8599999999999998E-2</c:v>
                </c:pt>
                <c:pt idx="26291">
                  <c:v>2.47E-2</c:v>
                </c:pt>
                <c:pt idx="26292">
                  <c:v>0.16669999999999999</c:v>
                </c:pt>
                <c:pt idx="26293">
                  <c:v>0.16669999999999999</c:v>
                </c:pt>
                <c:pt idx="26294">
                  <c:v>0.16669999999999999</c:v>
                </c:pt>
                <c:pt idx="26295">
                  <c:v>6.1899999999999997E-2</c:v>
                </c:pt>
                <c:pt idx="26296">
                  <c:v>7.3200000000000001E-2</c:v>
                </c:pt>
                <c:pt idx="26297">
                  <c:v>0.16669999999999999</c:v>
                </c:pt>
                <c:pt idx="26298">
                  <c:v>0.1062</c:v>
                </c:pt>
                <c:pt idx="26299">
                  <c:v>0.16669999999999999</c:v>
                </c:pt>
                <c:pt idx="26300">
                  <c:v>8.6599999999999996E-2</c:v>
                </c:pt>
                <c:pt idx="26301">
                  <c:v>1.24E-2</c:v>
                </c:pt>
                <c:pt idx="26302">
                  <c:v>0.16669999999999999</c:v>
                </c:pt>
                <c:pt idx="26303">
                  <c:v>0.1031</c:v>
                </c:pt>
                <c:pt idx="26304">
                  <c:v>0.16669999999999999</c:v>
                </c:pt>
                <c:pt idx="26305">
                  <c:v>0.1103</c:v>
                </c:pt>
                <c:pt idx="26306">
                  <c:v>8.2500000000000004E-2</c:v>
                </c:pt>
                <c:pt idx="26307">
                  <c:v>2.47E-2</c:v>
                </c:pt>
                <c:pt idx="26308">
                  <c:v>0.16669999999999999</c:v>
                </c:pt>
                <c:pt idx="26309">
                  <c:v>0.17319999999999999</c:v>
                </c:pt>
                <c:pt idx="26310">
                  <c:v>1.8599999999999998E-2</c:v>
                </c:pt>
                <c:pt idx="26311">
                  <c:v>0.16669999999999999</c:v>
                </c:pt>
                <c:pt idx="26312">
                  <c:v>0.16669999999999999</c:v>
                </c:pt>
                <c:pt idx="26313">
                  <c:v>1.03E-2</c:v>
                </c:pt>
                <c:pt idx="26314">
                  <c:v>7.3200000000000001E-2</c:v>
                </c:pt>
                <c:pt idx="26315">
                  <c:v>0.16669999999999999</c:v>
                </c:pt>
                <c:pt idx="26316">
                  <c:v>6.6500000000000004E-2</c:v>
                </c:pt>
                <c:pt idx="26317">
                  <c:v>0.1237</c:v>
                </c:pt>
                <c:pt idx="26318">
                  <c:v>8.3000000000000004E-2</c:v>
                </c:pt>
                <c:pt idx="26319">
                  <c:v>8.2500000000000004E-2</c:v>
                </c:pt>
                <c:pt idx="26320">
                  <c:v>0.16669999999999999</c:v>
                </c:pt>
                <c:pt idx="26321">
                  <c:v>0.16669999999999999</c:v>
                </c:pt>
                <c:pt idx="26322">
                  <c:v>0.16669999999999999</c:v>
                </c:pt>
                <c:pt idx="26323">
                  <c:v>0.16669999999999999</c:v>
                </c:pt>
                <c:pt idx="26324">
                  <c:v>0.16669999999999999</c:v>
                </c:pt>
                <c:pt idx="26325">
                  <c:v>4.5400000000000003E-2</c:v>
                </c:pt>
                <c:pt idx="26326">
                  <c:v>9.5899999999999999E-2</c:v>
                </c:pt>
                <c:pt idx="26327">
                  <c:v>0.16669999999999999</c:v>
                </c:pt>
                <c:pt idx="26328">
                  <c:v>0.1186</c:v>
                </c:pt>
                <c:pt idx="26329">
                  <c:v>0.30409999999999998</c:v>
                </c:pt>
                <c:pt idx="26330">
                  <c:v>4.4299999999999999E-2</c:v>
                </c:pt>
                <c:pt idx="26331">
                  <c:v>0.16669999999999999</c:v>
                </c:pt>
                <c:pt idx="26332">
                  <c:v>6.1899999999999997E-2</c:v>
                </c:pt>
                <c:pt idx="26333">
                  <c:v>0.16669999999999999</c:v>
                </c:pt>
                <c:pt idx="26334">
                  <c:v>0.16669999999999999</c:v>
                </c:pt>
                <c:pt idx="26335">
                  <c:v>7.4200000000000002E-2</c:v>
                </c:pt>
                <c:pt idx="26336">
                  <c:v>0.16669999999999999</c:v>
                </c:pt>
                <c:pt idx="26337">
                  <c:v>7.4200000000000002E-2</c:v>
                </c:pt>
                <c:pt idx="26338">
                  <c:v>0.16669999999999999</c:v>
                </c:pt>
                <c:pt idx="26339">
                  <c:v>0.16669999999999999</c:v>
                </c:pt>
                <c:pt idx="26340">
                  <c:v>0.16669999999999999</c:v>
                </c:pt>
                <c:pt idx="26341">
                  <c:v>9.1800000000000007E-2</c:v>
                </c:pt>
                <c:pt idx="26342">
                  <c:v>0.16669999999999999</c:v>
                </c:pt>
                <c:pt idx="26343">
                  <c:v>0.16669999999999999</c:v>
                </c:pt>
                <c:pt idx="26344">
                  <c:v>0.16669999999999999</c:v>
                </c:pt>
                <c:pt idx="26345">
                  <c:v>0.41749999999999998</c:v>
                </c:pt>
                <c:pt idx="26346">
                  <c:v>0.16669999999999999</c:v>
                </c:pt>
                <c:pt idx="26347">
                  <c:v>0.12909999999999999</c:v>
                </c:pt>
                <c:pt idx="26348">
                  <c:v>0.16669999999999999</c:v>
                </c:pt>
                <c:pt idx="26349">
                  <c:v>0.13400000000000001</c:v>
                </c:pt>
                <c:pt idx="26350">
                  <c:v>0.1234</c:v>
                </c:pt>
                <c:pt idx="26351">
                  <c:v>0.15459999999999999</c:v>
                </c:pt>
                <c:pt idx="26352">
                  <c:v>0.16669999999999999</c:v>
                </c:pt>
                <c:pt idx="26353">
                  <c:v>0.48139999999999999</c:v>
                </c:pt>
                <c:pt idx="26354">
                  <c:v>0.12989999999999999</c:v>
                </c:pt>
                <c:pt idx="26355">
                  <c:v>0.1186</c:v>
                </c:pt>
                <c:pt idx="26356">
                  <c:v>8.2500000000000004E-2</c:v>
                </c:pt>
                <c:pt idx="26357">
                  <c:v>0.1588</c:v>
                </c:pt>
                <c:pt idx="26358">
                  <c:v>3.09E-2</c:v>
                </c:pt>
                <c:pt idx="26359">
                  <c:v>0.16669999999999999</c:v>
                </c:pt>
                <c:pt idx="26360">
                  <c:v>1.8599999999999998E-2</c:v>
                </c:pt>
                <c:pt idx="26361">
                  <c:v>0.20619999999999999</c:v>
                </c:pt>
                <c:pt idx="26362">
                  <c:v>7.22E-2</c:v>
                </c:pt>
                <c:pt idx="26363">
                  <c:v>5.8799999999999998E-2</c:v>
                </c:pt>
                <c:pt idx="26364">
                  <c:v>0.16669999999999999</c:v>
                </c:pt>
                <c:pt idx="26365">
                  <c:v>0.1237</c:v>
                </c:pt>
                <c:pt idx="26366">
                  <c:v>0.22159999999999999</c:v>
                </c:pt>
                <c:pt idx="26367">
                  <c:v>0.16669999999999999</c:v>
                </c:pt>
                <c:pt idx="26368">
                  <c:v>0.16669999999999999</c:v>
                </c:pt>
                <c:pt idx="26369">
                  <c:v>0.16669999999999999</c:v>
                </c:pt>
                <c:pt idx="26370">
                  <c:v>0.1</c:v>
                </c:pt>
                <c:pt idx="26371">
                  <c:v>0.16669999999999999</c:v>
                </c:pt>
                <c:pt idx="26372">
                  <c:v>0.3715</c:v>
                </c:pt>
                <c:pt idx="26373">
                  <c:v>0.16669999999999999</c:v>
                </c:pt>
                <c:pt idx="26374">
                  <c:v>9.2799999999999994E-2</c:v>
                </c:pt>
                <c:pt idx="26375">
                  <c:v>6.4899999999999999E-2</c:v>
                </c:pt>
                <c:pt idx="26376">
                  <c:v>0.16669999999999999</c:v>
                </c:pt>
                <c:pt idx="26377">
                  <c:v>0.16669999999999999</c:v>
                </c:pt>
                <c:pt idx="26378">
                  <c:v>0.16669999999999999</c:v>
                </c:pt>
                <c:pt idx="26379">
                  <c:v>8.2000000000000007E-3</c:v>
                </c:pt>
                <c:pt idx="26380">
                  <c:v>0.16669999999999999</c:v>
                </c:pt>
                <c:pt idx="26381">
                  <c:v>0.16669999999999999</c:v>
                </c:pt>
                <c:pt idx="26382">
                  <c:v>0.16669999999999999</c:v>
                </c:pt>
                <c:pt idx="26383">
                  <c:v>0.16669999999999999</c:v>
                </c:pt>
                <c:pt idx="26384">
                  <c:v>0.16669999999999999</c:v>
                </c:pt>
                <c:pt idx="26385">
                  <c:v>0.16669999999999999</c:v>
                </c:pt>
                <c:pt idx="26386">
                  <c:v>8.2000000000000007E-3</c:v>
                </c:pt>
                <c:pt idx="26387">
                  <c:v>0.16669999999999999</c:v>
                </c:pt>
                <c:pt idx="26388">
                  <c:v>0.16669999999999999</c:v>
                </c:pt>
                <c:pt idx="26389">
                  <c:v>0.15210000000000001</c:v>
                </c:pt>
                <c:pt idx="26390">
                  <c:v>8.2000000000000007E-3</c:v>
                </c:pt>
                <c:pt idx="26391">
                  <c:v>0.16669999999999999</c:v>
                </c:pt>
                <c:pt idx="26392">
                  <c:v>0.1</c:v>
                </c:pt>
                <c:pt idx="26393">
                  <c:v>3.3000000000000002E-2</c:v>
                </c:pt>
                <c:pt idx="26394">
                  <c:v>6.08E-2</c:v>
                </c:pt>
                <c:pt idx="26395">
                  <c:v>0.1031</c:v>
                </c:pt>
                <c:pt idx="26396">
                  <c:v>7.22E-2</c:v>
                </c:pt>
                <c:pt idx="26397">
                  <c:v>0.16669999999999999</c:v>
                </c:pt>
                <c:pt idx="26398">
                  <c:v>0.16669999999999999</c:v>
                </c:pt>
                <c:pt idx="26399">
                  <c:v>0.60619999999999996</c:v>
                </c:pt>
                <c:pt idx="26400">
                  <c:v>0.16669999999999999</c:v>
                </c:pt>
                <c:pt idx="26401">
                  <c:v>0.45979999999999999</c:v>
                </c:pt>
                <c:pt idx="26402">
                  <c:v>0.2019</c:v>
                </c:pt>
                <c:pt idx="26403">
                  <c:v>0.16669999999999999</c:v>
                </c:pt>
                <c:pt idx="26404">
                  <c:v>0.16669999999999999</c:v>
                </c:pt>
                <c:pt idx="26405">
                  <c:v>0.16669999999999999</c:v>
                </c:pt>
                <c:pt idx="26406">
                  <c:v>0.17419999999999999</c:v>
                </c:pt>
                <c:pt idx="26407">
                  <c:v>0.2412</c:v>
                </c:pt>
                <c:pt idx="26408">
                  <c:v>0.16669999999999999</c:v>
                </c:pt>
                <c:pt idx="26409">
                  <c:v>0.16669999999999999</c:v>
                </c:pt>
                <c:pt idx="26410">
                  <c:v>0.1113</c:v>
                </c:pt>
                <c:pt idx="26411">
                  <c:v>7.4200000000000002E-2</c:v>
                </c:pt>
                <c:pt idx="26412">
                  <c:v>0.16669999999999999</c:v>
                </c:pt>
                <c:pt idx="26413">
                  <c:v>0.16669999999999999</c:v>
                </c:pt>
                <c:pt idx="26414">
                  <c:v>0.16669999999999999</c:v>
                </c:pt>
                <c:pt idx="26415">
                  <c:v>0.16669999999999999</c:v>
                </c:pt>
                <c:pt idx="26416">
                  <c:v>1.8599999999999998E-2</c:v>
                </c:pt>
                <c:pt idx="26417">
                  <c:v>0.16669999999999999</c:v>
                </c:pt>
                <c:pt idx="26418">
                  <c:v>9.2799999999999994E-2</c:v>
                </c:pt>
                <c:pt idx="26419">
                  <c:v>0.16669999999999999</c:v>
                </c:pt>
                <c:pt idx="26420">
                  <c:v>0.1031</c:v>
                </c:pt>
                <c:pt idx="26421">
                  <c:v>4.3299999999999998E-2</c:v>
                </c:pt>
                <c:pt idx="26422">
                  <c:v>0.22270000000000001</c:v>
                </c:pt>
                <c:pt idx="26423">
                  <c:v>9.69E-2</c:v>
                </c:pt>
                <c:pt idx="26424">
                  <c:v>0.1031</c:v>
                </c:pt>
                <c:pt idx="26425">
                  <c:v>0.16669999999999999</c:v>
                </c:pt>
                <c:pt idx="26426">
                  <c:v>0.1515</c:v>
                </c:pt>
                <c:pt idx="26427">
                  <c:v>8.2500000000000004E-2</c:v>
                </c:pt>
                <c:pt idx="26428">
                  <c:v>0.1206</c:v>
                </c:pt>
                <c:pt idx="26429">
                  <c:v>0.16669999999999999</c:v>
                </c:pt>
                <c:pt idx="26430">
                  <c:v>3.5099999999999999E-2</c:v>
                </c:pt>
                <c:pt idx="26431">
                  <c:v>0.16669999999999999</c:v>
                </c:pt>
                <c:pt idx="26432">
                  <c:v>0.16669999999999999</c:v>
                </c:pt>
                <c:pt idx="26433">
                  <c:v>0.16669999999999999</c:v>
                </c:pt>
                <c:pt idx="26434">
                  <c:v>0.2021</c:v>
                </c:pt>
                <c:pt idx="26435">
                  <c:v>0.24740000000000001</c:v>
                </c:pt>
                <c:pt idx="26436">
                  <c:v>9.0700000000000003E-2</c:v>
                </c:pt>
                <c:pt idx="26437">
                  <c:v>0.16669999999999999</c:v>
                </c:pt>
                <c:pt idx="26438">
                  <c:v>8.2500000000000004E-2</c:v>
                </c:pt>
                <c:pt idx="26439">
                  <c:v>0.16669999999999999</c:v>
                </c:pt>
                <c:pt idx="26440">
                  <c:v>0.16669999999999999</c:v>
                </c:pt>
                <c:pt idx="26441">
                  <c:v>0.16669999999999999</c:v>
                </c:pt>
                <c:pt idx="26442">
                  <c:v>0.16669999999999999</c:v>
                </c:pt>
                <c:pt idx="26443">
                  <c:v>0.16669999999999999</c:v>
                </c:pt>
                <c:pt idx="26444">
                  <c:v>9.2799999999999994E-2</c:v>
                </c:pt>
                <c:pt idx="26445">
                  <c:v>6.1899999999999997E-2</c:v>
                </c:pt>
                <c:pt idx="26446">
                  <c:v>0.16669999999999999</c:v>
                </c:pt>
                <c:pt idx="26447">
                  <c:v>0.2928</c:v>
                </c:pt>
                <c:pt idx="26448">
                  <c:v>0.16669999999999999</c:v>
                </c:pt>
                <c:pt idx="26449">
                  <c:v>0.10929999999999999</c:v>
                </c:pt>
                <c:pt idx="26450">
                  <c:v>0.16669999999999999</c:v>
                </c:pt>
                <c:pt idx="26451">
                  <c:v>9.2799999999999994E-2</c:v>
                </c:pt>
                <c:pt idx="26452">
                  <c:v>0.16669999999999999</c:v>
                </c:pt>
                <c:pt idx="26453">
                  <c:v>4.8500000000000001E-2</c:v>
                </c:pt>
                <c:pt idx="26454">
                  <c:v>0.16669999999999999</c:v>
                </c:pt>
                <c:pt idx="26455">
                  <c:v>0.16669999999999999</c:v>
                </c:pt>
                <c:pt idx="26456">
                  <c:v>0.12470000000000001</c:v>
                </c:pt>
                <c:pt idx="26457">
                  <c:v>8.5599999999999996E-2</c:v>
                </c:pt>
                <c:pt idx="26458">
                  <c:v>0.1474</c:v>
                </c:pt>
                <c:pt idx="26459">
                  <c:v>0.32579999999999998</c:v>
                </c:pt>
                <c:pt idx="26460">
                  <c:v>0.16669999999999999</c:v>
                </c:pt>
                <c:pt idx="26461">
                  <c:v>0.16669999999999999</c:v>
                </c:pt>
                <c:pt idx="26462">
                  <c:v>0.16669999999999999</c:v>
                </c:pt>
                <c:pt idx="26463">
                  <c:v>0.16669999999999999</c:v>
                </c:pt>
                <c:pt idx="26464">
                  <c:v>0.16669999999999999</c:v>
                </c:pt>
                <c:pt idx="26465">
                  <c:v>3.4500000000000003E-2</c:v>
                </c:pt>
                <c:pt idx="26466">
                  <c:v>0.16669999999999999</c:v>
                </c:pt>
                <c:pt idx="26467">
                  <c:v>1.6500000000000001E-2</c:v>
                </c:pt>
                <c:pt idx="26468">
                  <c:v>0.16669999999999999</c:v>
                </c:pt>
                <c:pt idx="26469">
                  <c:v>0.1474</c:v>
                </c:pt>
                <c:pt idx="26470">
                  <c:v>0.16669999999999999</c:v>
                </c:pt>
                <c:pt idx="26471">
                  <c:v>0.16669999999999999</c:v>
                </c:pt>
                <c:pt idx="26472">
                  <c:v>0.19689999999999999</c:v>
                </c:pt>
                <c:pt idx="26473">
                  <c:v>0.1052</c:v>
                </c:pt>
                <c:pt idx="26474">
                  <c:v>0.14849999999999999</c:v>
                </c:pt>
                <c:pt idx="26475">
                  <c:v>0.13200000000000001</c:v>
                </c:pt>
                <c:pt idx="26476">
                  <c:v>0.16669999999999999</c:v>
                </c:pt>
                <c:pt idx="26477">
                  <c:v>4.6399999999999997E-2</c:v>
                </c:pt>
                <c:pt idx="26478">
                  <c:v>0.16669999999999999</c:v>
                </c:pt>
                <c:pt idx="26479">
                  <c:v>2.47E-2</c:v>
                </c:pt>
                <c:pt idx="26480">
                  <c:v>0.16669999999999999</c:v>
                </c:pt>
                <c:pt idx="26481">
                  <c:v>0.26390000000000002</c:v>
                </c:pt>
                <c:pt idx="26482">
                  <c:v>7.6300000000000007E-2</c:v>
                </c:pt>
                <c:pt idx="26483">
                  <c:v>0.16669999999999999</c:v>
                </c:pt>
                <c:pt idx="26484">
                  <c:v>0.16669999999999999</c:v>
                </c:pt>
                <c:pt idx="26485">
                  <c:v>0.16669999999999999</c:v>
                </c:pt>
                <c:pt idx="26486">
                  <c:v>0.16669999999999999</c:v>
                </c:pt>
                <c:pt idx="26487">
                  <c:v>4.2599999999999999E-2</c:v>
                </c:pt>
                <c:pt idx="26488">
                  <c:v>0.16669999999999999</c:v>
                </c:pt>
                <c:pt idx="26489">
                  <c:v>0.1062</c:v>
                </c:pt>
                <c:pt idx="26490">
                  <c:v>0.30099999999999999</c:v>
                </c:pt>
                <c:pt idx="26491">
                  <c:v>7.4200000000000002E-2</c:v>
                </c:pt>
                <c:pt idx="26492">
                  <c:v>5.0500000000000003E-2</c:v>
                </c:pt>
                <c:pt idx="26493">
                  <c:v>3.2000000000000001E-2</c:v>
                </c:pt>
                <c:pt idx="26494">
                  <c:v>0.16669999999999999</c:v>
                </c:pt>
                <c:pt idx="26495">
                  <c:v>0.16669999999999999</c:v>
                </c:pt>
                <c:pt idx="26496">
                  <c:v>0.16669999999999999</c:v>
                </c:pt>
                <c:pt idx="26497">
                  <c:v>0.13300000000000001</c:v>
                </c:pt>
                <c:pt idx="26498">
                  <c:v>0.16669999999999999</c:v>
                </c:pt>
                <c:pt idx="26499">
                  <c:v>0.16669999999999999</c:v>
                </c:pt>
                <c:pt idx="26500">
                  <c:v>0.16669999999999999</c:v>
                </c:pt>
                <c:pt idx="26501">
                  <c:v>0.16669999999999999</c:v>
                </c:pt>
                <c:pt idx="26502">
                  <c:v>0.16669999999999999</c:v>
                </c:pt>
                <c:pt idx="26503">
                  <c:v>0.16669999999999999</c:v>
                </c:pt>
                <c:pt idx="26504">
                  <c:v>8.2000000000000007E-3</c:v>
                </c:pt>
                <c:pt idx="26505">
                  <c:v>0.16669999999999999</c:v>
                </c:pt>
                <c:pt idx="26506">
                  <c:v>0.15770000000000001</c:v>
                </c:pt>
                <c:pt idx="26507">
                  <c:v>0.16669999999999999</c:v>
                </c:pt>
                <c:pt idx="26508">
                  <c:v>0.16669999999999999</c:v>
                </c:pt>
                <c:pt idx="26509">
                  <c:v>0.16669999999999999</c:v>
                </c:pt>
                <c:pt idx="26510">
                  <c:v>0.1031</c:v>
                </c:pt>
                <c:pt idx="26511">
                  <c:v>0.16669999999999999</c:v>
                </c:pt>
                <c:pt idx="26512">
                  <c:v>0.16669999999999999</c:v>
                </c:pt>
                <c:pt idx="26513">
                  <c:v>0.1082</c:v>
                </c:pt>
                <c:pt idx="26514">
                  <c:v>7.8399999999999997E-2</c:v>
                </c:pt>
                <c:pt idx="26515">
                  <c:v>0.1399</c:v>
                </c:pt>
                <c:pt idx="26516">
                  <c:v>0.16669999999999999</c:v>
                </c:pt>
                <c:pt idx="26517">
                  <c:v>1.6500000000000001E-2</c:v>
                </c:pt>
                <c:pt idx="26518">
                  <c:v>0.16669999999999999</c:v>
                </c:pt>
                <c:pt idx="26519">
                  <c:v>0.13400000000000001</c:v>
                </c:pt>
                <c:pt idx="26520">
                  <c:v>0.16669999999999999</c:v>
                </c:pt>
                <c:pt idx="26521">
                  <c:v>5.3600000000000002E-2</c:v>
                </c:pt>
                <c:pt idx="26522">
                  <c:v>0.25459999999999999</c:v>
                </c:pt>
                <c:pt idx="26523">
                  <c:v>9.2799999999999994E-2</c:v>
                </c:pt>
                <c:pt idx="26524">
                  <c:v>1.6500000000000001E-2</c:v>
                </c:pt>
                <c:pt idx="26525">
                  <c:v>0.16669999999999999</c:v>
                </c:pt>
                <c:pt idx="26526">
                  <c:v>0.16669999999999999</c:v>
                </c:pt>
                <c:pt idx="26527">
                  <c:v>0.16669999999999999</c:v>
                </c:pt>
                <c:pt idx="26528">
                  <c:v>0.16669999999999999</c:v>
                </c:pt>
                <c:pt idx="26529">
                  <c:v>0.14949999999999999</c:v>
                </c:pt>
                <c:pt idx="26530">
                  <c:v>3.09E-2</c:v>
                </c:pt>
                <c:pt idx="26531">
                  <c:v>0.16669999999999999</c:v>
                </c:pt>
                <c:pt idx="26532">
                  <c:v>7.22E-2</c:v>
                </c:pt>
                <c:pt idx="26533">
                  <c:v>0.16669999999999999</c:v>
                </c:pt>
                <c:pt idx="26534">
                  <c:v>0.16669999999999999</c:v>
                </c:pt>
                <c:pt idx="26535">
                  <c:v>0.16669999999999999</c:v>
                </c:pt>
                <c:pt idx="26536">
                  <c:v>0.16669999999999999</c:v>
                </c:pt>
                <c:pt idx="26537">
                  <c:v>0.16669999999999999</c:v>
                </c:pt>
                <c:pt idx="26538">
                  <c:v>3.09E-2</c:v>
                </c:pt>
                <c:pt idx="26539">
                  <c:v>0.16669999999999999</c:v>
                </c:pt>
                <c:pt idx="26540">
                  <c:v>1.7500000000000002E-2</c:v>
                </c:pt>
                <c:pt idx="26541">
                  <c:v>0.16669999999999999</c:v>
                </c:pt>
                <c:pt idx="26542">
                  <c:v>7.5300000000000006E-2</c:v>
                </c:pt>
                <c:pt idx="26543">
                  <c:v>3.2500000000000001E-2</c:v>
                </c:pt>
                <c:pt idx="26544">
                  <c:v>0.16669999999999999</c:v>
                </c:pt>
                <c:pt idx="26545">
                  <c:v>8.4500000000000006E-2</c:v>
                </c:pt>
                <c:pt idx="26546">
                  <c:v>8.5099999999999995E-2</c:v>
                </c:pt>
                <c:pt idx="26547">
                  <c:v>0.16669999999999999</c:v>
                </c:pt>
                <c:pt idx="26548">
                  <c:v>9.2799999999999994E-2</c:v>
                </c:pt>
                <c:pt idx="26549">
                  <c:v>6.6000000000000003E-2</c:v>
                </c:pt>
                <c:pt idx="26550">
                  <c:v>0.37009999999999998</c:v>
                </c:pt>
                <c:pt idx="26551">
                  <c:v>6.08E-2</c:v>
                </c:pt>
                <c:pt idx="26552">
                  <c:v>0.16669999999999999</c:v>
                </c:pt>
                <c:pt idx="26553">
                  <c:v>0.39479999999999998</c:v>
                </c:pt>
                <c:pt idx="26554">
                  <c:v>0.16669999999999999</c:v>
                </c:pt>
                <c:pt idx="26555">
                  <c:v>0.16669999999999999</c:v>
                </c:pt>
                <c:pt idx="26556">
                  <c:v>0.16669999999999999</c:v>
                </c:pt>
                <c:pt idx="26557">
                  <c:v>8.0399999999999999E-2</c:v>
                </c:pt>
                <c:pt idx="26558">
                  <c:v>0.16669999999999999</c:v>
                </c:pt>
                <c:pt idx="26559">
                  <c:v>4.9500000000000002E-2</c:v>
                </c:pt>
                <c:pt idx="26560">
                  <c:v>3.9199999999999999E-2</c:v>
                </c:pt>
                <c:pt idx="26561">
                  <c:v>0.14230000000000001</c:v>
                </c:pt>
                <c:pt idx="26562">
                  <c:v>0.16669999999999999</c:v>
                </c:pt>
                <c:pt idx="26563">
                  <c:v>0.14849999999999999</c:v>
                </c:pt>
                <c:pt idx="26564">
                  <c:v>1.1299999999999999E-2</c:v>
                </c:pt>
                <c:pt idx="26565">
                  <c:v>0.13089999999999999</c:v>
                </c:pt>
                <c:pt idx="26566">
                  <c:v>0.16669999999999999</c:v>
                </c:pt>
                <c:pt idx="26567">
                  <c:v>0.16669999999999999</c:v>
                </c:pt>
                <c:pt idx="26568">
                  <c:v>0.2646</c:v>
                </c:pt>
                <c:pt idx="26569">
                  <c:v>0.16669999999999999</c:v>
                </c:pt>
                <c:pt idx="26570">
                  <c:v>0.16669999999999999</c:v>
                </c:pt>
                <c:pt idx="26571">
                  <c:v>9.2799999999999994E-2</c:v>
                </c:pt>
                <c:pt idx="26572">
                  <c:v>2.7799999999999998E-2</c:v>
                </c:pt>
                <c:pt idx="26573">
                  <c:v>0.16669999999999999</c:v>
                </c:pt>
                <c:pt idx="26574">
                  <c:v>0.16669999999999999</c:v>
                </c:pt>
                <c:pt idx="26575">
                  <c:v>4.7399999999999998E-2</c:v>
                </c:pt>
                <c:pt idx="26576">
                  <c:v>0.16669999999999999</c:v>
                </c:pt>
                <c:pt idx="26577">
                  <c:v>0.16669999999999999</c:v>
                </c:pt>
                <c:pt idx="26578">
                  <c:v>0.16550000000000001</c:v>
                </c:pt>
                <c:pt idx="26579">
                  <c:v>0.16669999999999999</c:v>
                </c:pt>
                <c:pt idx="26580">
                  <c:v>0.16669999999999999</c:v>
                </c:pt>
                <c:pt idx="26581">
                  <c:v>8.2000000000000007E-3</c:v>
                </c:pt>
                <c:pt idx="26582">
                  <c:v>0.16669999999999999</c:v>
                </c:pt>
                <c:pt idx="26583">
                  <c:v>0.16669999999999999</c:v>
                </c:pt>
                <c:pt idx="26584">
                  <c:v>6.1899999999999997E-2</c:v>
                </c:pt>
                <c:pt idx="26585">
                  <c:v>0.16669999999999999</c:v>
                </c:pt>
                <c:pt idx="26586">
                  <c:v>0.16669999999999999</c:v>
                </c:pt>
                <c:pt idx="26587">
                  <c:v>0.16669999999999999</c:v>
                </c:pt>
                <c:pt idx="26588">
                  <c:v>3.7100000000000001E-2</c:v>
                </c:pt>
                <c:pt idx="26589">
                  <c:v>0.16669999999999999</c:v>
                </c:pt>
                <c:pt idx="26590">
                  <c:v>0.48759999999999998</c:v>
                </c:pt>
                <c:pt idx="26591">
                  <c:v>0.16669999999999999</c:v>
                </c:pt>
                <c:pt idx="26592">
                  <c:v>0.16669999999999999</c:v>
                </c:pt>
                <c:pt idx="26593">
                  <c:v>0.16669999999999999</c:v>
                </c:pt>
                <c:pt idx="26594">
                  <c:v>0.16669999999999999</c:v>
                </c:pt>
                <c:pt idx="26595">
                  <c:v>2.47E-2</c:v>
                </c:pt>
                <c:pt idx="26596">
                  <c:v>0.12989999999999999</c:v>
                </c:pt>
                <c:pt idx="26597">
                  <c:v>0</c:v>
                </c:pt>
                <c:pt idx="26598">
                  <c:v>0.16669999999999999</c:v>
                </c:pt>
                <c:pt idx="26599">
                  <c:v>0.16669999999999999</c:v>
                </c:pt>
                <c:pt idx="26600">
                  <c:v>0.16669999999999999</c:v>
                </c:pt>
                <c:pt idx="26601">
                  <c:v>0.16669999999999999</c:v>
                </c:pt>
                <c:pt idx="26602">
                  <c:v>8.2500000000000004E-2</c:v>
                </c:pt>
                <c:pt idx="26603">
                  <c:v>0.16669999999999999</c:v>
                </c:pt>
                <c:pt idx="26604">
                  <c:v>0.1124</c:v>
                </c:pt>
                <c:pt idx="26605">
                  <c:v>5.8400000000000001E-2</c:v>
                </c:pt>
                <c:pt idx="26606">
                  <c:v>0.16669999999999999</c:v>
                </c:pt>
                <c:pt idx="26607">
                  <c:v>0.55879999999999996</c:v>
                </c:pt>
                <c:pt idx="26608">
                  <c:v>1.24E-2</c:v>
                </c:pt>
                <c:pt idx="26609">
                  <c:v>0.14849999999999999</c:v>
                </c:pt>
                <c:pt idx="26610">
                  <c:v>0.16669999999999999</c:v>
                </c:pt>
                <c:pt idx="26611">
                  <c:v>0.16669999999999999</c:v>
                </c:pt>
                <c:pt idx="26612">
                  <c:v>1.6500000000000001E-2</c:v>
                </c:pt>
                <c:pt idx="26613">
                  <c:v>0.1196</c:v>
                </c:pt>
                <c:pt idx="26614">
                  <c:v>0.16669999999999999</c:v>
                </c:pt>
                <c:pt idx="26615">
                  <c:v>0.16669999999999999</c:v>
                </c:pt>
                <c:pt idx="26616">
                  <c:v>0.16669999999999999</c:v>
                </c:pt>
                <c:pt idx="26617">
                  <c:v>1.03E-2</c:v>
                </c:pt>
                <c:pt idx="26618">
                  <c:v>1.6500000000000001E-2</c:v>
                </c:pt>
                <c:pt idx="26619">
                  <c:v>0.16669999999999999</c:v>
                </c:pt>
                <c:pt idx="26620">
                  <c:v>6.6000000000000003E-2</c:v>
                </c:pt>
                <c:pt idx="26621">
                  <c:v>0.12939999999999999</c:v>
                </c:pt>
                <c:pt idx="26622">
                  <c:v>0.16669999999999999</c:v>
                </c:pt>
                <c:pt idx="26623">
                  <c:v>0.16669999999999999</c:v>
                </c:pt>
                <c:pt idx="26624">
                  <c:v>0.16669999999999999</c:v>
                </c:pt>
                <c:pt idx="26625">
                  <c:v>0.16669999999999999</c:v>
                </c:pt>
                <c:pt idx="26626">
                  <c:v>0.49070000000000003</c:v>
                </c:pt>
                <c:pt idx="26627">
                  <c:v>0.16669999999999999</c:v>
                </c:pt>
                <c:pt idx="26628">
                  <c:v>0.41959999999999997</c:v>
                </c:pt>
                <c:pt idx="26629">
                  <c:v>0.16669999999999999</c:v>
                </c:pt>
                <c:pt idx="26630">
                  <c:v>0.16669999999999999</c:v>
                </c:pt>
                <c:pt idx="26631">
                  <c:v>0.1464</c:v>
                </c:pt>
                <c:pt idx="26632">
                  <c:v>0.51549999999999996</c:v>
                </c:pt>
                <c:pt idx="26633">
                  <c:v>0.16669999999999999</c:v>
                </c:pt>
                <c:pt idx="26634">
                  <c:v>0.16669999999999999</c:v>
                </c:pt>
                <c:pt idx="26635">
                  <c:v>0.3216</c:v>
                </c:pt>
                <c:pt idx="26636">
                  <c:v>7.3200000000000001E-2</c:v>
                </c:pt>
                <c:pt idx="26637">
                  <c:v>0.18559999999999999</c:v>
                </c:pt>
                <c:pt idx="26638">
                  <c:v>0.16669999999999999</c:v>
                </c:pt>
                <c:pt idx="26639">
                  <c:v>0.16669999999999999</c:v>
                </c:pt>
                <c:pt idx="26640">
                  <c:v>9.2799999999999994E-2</c:v>
                </c:pt>
                <c:pt idx="26641">
                  <c:v>0.16669999999999999</c:v>
                </c:pt>
                <c:pt idx="26642">
                  <c:v>0.16669999999999999</c:v>
                </c:pt>
                <c:pt idx="26643">
                  <c:v>0.16669999999999999</c:v>
                </c:pt>
                <c:pt idx="26644">
                  <c:v>0.16669999999999999</c:v>
                </c:pt>
                <c:pt idx="26645">
                  <c:v>0.10150000000000001</c:v>
                </c:pt>
                <c:pt idx="26646">
                  <c:v>4.1200000000000001E-2</c:v>
                </c:pt>
                <c:pt idx="26647">
                  <c:v>0.16669999999999999</c:v>
                </c:pt>
                <c:pt idx="26648">
                  <c:v>0.24229999999999999</c:v>
                </c:pt>
                <c:pt idx="26649">
                  <c:v>0.16669999999999999</c:v>
                </c:pt>
                <c:pt idx="26650">
                  <c:v>0.16669999999999999</c:v>
                </c:pt>
                <c:pt idx="26651">
                  <c:v>0.16669999999999999</c:v>
                </c:pt>
                <c:pt idx="26652">
                  <c:v>0.15459999999999999</c:v>
                </c:pt>
                <c:pt idx="26653">
                  <c:v>0.18970000000000001</c:v>
                </c:pt>
                <c:pt idx="26654">
                  <c:v>0.16669999999999999</c:v>
                </c:pt>
                <c:pt idx="26655">
                  <c:v>0.16669999999999999</c:v>
                </c:pt>
                <c:pt idx="26656">
                  <c:v>0.16669999999999999</c:v>
                </c:pt>
                <c:pt idx="26657">
                  <c:v>0.17730000000000001</c:v>
                </c:pt>
                <c:pt idx="26658">
                  <c:v>0.16669999999999999</c:v>
                </c:pt>
                <c:pt idx="26659">
                  <c:v>0.16389999999999999</c:v>
                </c:pt>
                <c:pt idx="26660">
                  <c:v>0.16669999999999999</c:v>
                </c:pt>
                <c:pt idx="26661">
                  <c:v>0.16669999999999999</c:v>
                </c:pt>
                <c:pt idx="26662">
                  <c:v>0.16669999999999999</c:v>
                </c:pt>
                <c:pt idx="26663">
                  <c:v>0.1227</c:v>
                </c:pt>
                <c:pt idx="26664">
                  <c:v>6.1899999999999997E-2</c:v>
                </c:pt>
                <c:pt idx="26665">
                  <c:v>6.1899999999999997E-2</c:v>
                </c:pt>
                <c:pt idx="26666">
                  <c:v>0.16669999999999999</c:v>
                </c:pt>
                <c:pt idx="26667">
                  <c:v>0.1031</c:v>
                </c:pt>
                <c:pt idx="26668">
                  <c:v>6.13E-2</c:v>
                </c:pt>
                <c:pt idx="26669">
                  <c:v>0.16669999999999999</c:v>
                </c:pt>
                <c:pt idx="26670">
                  <c:v>0.18140000000000001</c:v>
                </c:pt>
                <c:pt idx="26671">
                  <c:v>0.22370000000000001</c:v>
                </c:pt>
                <c:pt idx="26672">
                  <c:v>8.2500000000000004E-2</c:v>
                </c:pt>
                <c:pt idx="26673">
                  <c:v>0.16669999999999999</c:v>
                </c:pt>
                <c:pt idx="26674">
                  <c:v>0.16669999999999999</c:v>
                </c:pt>
                <c:pt idx="26675">
                  <c:v>1.6500000000000001E-2</c:v>
                </c:pt>
                <c:pt idx="26676">
                  <c:v>1.24E-2</c:v>
                </c:pt>
                <c:pt idx="26677">
                  <c:v>0.16669999999999999</c:v>
                </c:pt>
                <c:pt idx="26678">
                  <c:v>0.16669999999999999</c:v>
                </c:pt>
                <c:pt idx="26679">
                  <c:v>6.1899999999999997E-2</c:v>
                </c:pt>
                <c:pt idx="26680">
                  <c:v>0.16669999999999999</c:v>
                </c:pt>
                <c:pt idx="26681">
                  <c:v>0.16669999999999999</c:v>
                </c:pt>
                <c:pt idx="26682">
                  <c:v>8.2500000000000004E-2</c:v>
                </c:pt>
                <c:pt idx="26683">
                  <c:v>0.16669999999999999</c:v>
                </c:pt>
                <c:pt idx="26684">
                  <c:v>0.44850000000000001</c:v>
                </c:pt>
                <c:pt idx="26685">
                  <c:v>0.16669999999999999</c:v>
                </c:pt>
                <c:pt idx="26686">
                  <c:v>0.16669999999999999</c:v>
                </c:pt>
                <c:pt idx="26687">
                  <c:v>0.14230000000000001</c:v>
                </c:pt>
                <c:pt idx="26688">
                  <c:v>0.16669999999999999</c:v>
                </c:pt>
                <c:pt idx="26689">
                  <c:v>0.16669999999999999</c:v>
                </c:pt>
                <c:pt idx="26690">
                  <c:v>0.16669999999999999</c:v>
                </c:pt>
                <c:pt idx="26691">
                  <c:v>0.1216</c:v>
                </c:pt>
                <c:pt idx="26692">
                  <c:v>0.10929999999999999</c:v>
                </c:pt>
                <c:pt idx="26693">
                  <c:v>3.09E-2</c:v>
                </c:pt>
                <c:pt idx="26694">
                  <c:v>0.16669999999999999</c:v>
                </c:pt>
                <c:pt idx="26695">
                  <c:v>0.16669999999999999</c:v>
                </c:pt>
                <c:pt idx="26696">
                  <c:v>0.16669999999999999</c:v>
                </c:pt>
                <c:pt idx="26697">
                  <c:v>0.16669999999999999</c:v>
                </c:pt>
                <c:pt idx="26698">
                  <c:v>0.1227</c:v>
                </c:pt>
                <c:pt idx="26699">
                  <c:v>8.2000000000000007E-3</c:v>
                </c:pt>
                <c:pt idx="26700">
                  <c:v>0.36080000000000001</c:v>
                </c:pt>
                <c:pt idx="26701">
                  <c:v>0.16669999999999999</c:v>
                </c:pt>
                <c:pt idx="26702">
                  <c:v>0.16669999999999999</c:v>
                </c:pt>
                <c:pt idx="26703">
                  <c:v>0.16669999999999999</c:v>
                </c:pt>
                <c:pt idx="26704">
                  <c:v>0.16669999999999999</c:v>
                </c:pt>
                <c:pt idx="26705">
                  <c:v>8.14E-2</c:v>
                </c:pt>
                <c:pt idx="26706">
                  <c:v>0.16669999999999999</c:v>
                </c:pt>
                <c:pt idx="26707">
                  <c:v>4.1200000000000001E-2</c:v>
                </c:pt>
                <c:pt idx="26708">
                  <c:v>4.6399999999999997E-2</c:v>
                </c:pt>
                <c:pt idx="26709">
                  <c:v>0.37219999999999998</c:v>
                </c:pt>
                <c:pt idx="26710">
                  <c:v>3.3000000000000002E-2</c:v>
                </c:pt>
                <c:pt idx="26711">
                  <c:v>0.16669999999999999</c:v>
                </c:pt>
                <c:pt idx="26712">
                  <c:v>8.2500000000000004E-2</c:v>
                </c:pt>
                <c:pt idx="26713">
                  <c:v>0.1057</c:v>
                </c:pt>
                <c:pt idx="26714">
                  <c:v>0.16669999999999999</c:v>
                </c:pt>
                <c:pt idx="26715">
                  <c:v>1.6500000000000001E-2</c:v>
                </c:pt>
                <c:pt idx="26716">
                  <c:v>0.16669999999999999</c:v>
                </c:pt>
                <c:pt idx="26717">
                  <c:v>0.24640000000000001</c:v>
                </c:pt>
                <c:pt idx="26718">
                  <c:v>0.16669999999999999</c:v>
                </c:pt>
                <c:pt idx="26719">
                  <c:v>0.16669999999999999</c:v>
                </c:pt>
                <c:pt idx="26720">
                  <c:v>0.16669999999999999</c:v>
                </c:pt>
                <c:pt idx="26721">
                  <c:v>0.16669999999999999</c:v>
                </c:pt>
                <c:pt idx="26722">
                  <c:v>0.16669999999999999</c:v>
                </c:pt>
                <c:pt idx="26723">
                  <c:v>0.16669999999999999</c:v>
                </c:pt>
                <c:pt idx="26724">
                  <c:v>0.16669999999999999</c:v>
                </c:pt>
                <c:pt idx="26725">
                  <c:v>0.16669999999999999</c:v>
                </c:pt>
                <c:pt idx="26726">
                  <c:v>4.1000000000000003E-3</c:v>
                </c:pt>
                <c:pt idx="26727">
                  <c:v>0.16669999999999999</c:v>
                </c:pt>
                <c:pt idx="26728">
                  <c:v>0.16669999999999999</c:v>
                </c:pt>
                <c:pt idx="26729">
                  <c:v>0.16669999999999999</c:v>
                </c:pt>
                <c:pt idx="26730">
                  <c:v>4.1000000000000003E-3</c:v>
                </c:pt>
                <c:pt idx="26731">
                  <c:v>0.16669999999999999</c:v>
                </c:pt>
                <c:pt idx="26732">
                  <c:v>0.16669999999999999</c:v>
                </c:pt>
                <c:pt idx="26733">
                  <c:v>0.2155</c:v>
                </c:pt>
                <c:pt idx="26734">
                  <c:v>0.1031</c:v>
                </c:pt>
                <c:pt idx="26735">
                  <c:v>0.16669999999999999</c:v>
                </c:pt>
                <c:pt idx="26736">
                  <c:v>0.16669999999999999</c:v>
                </c:pt>
                <c:pt idx="26737">
                  <c:v>7.3200000000000001E-2</c:v>
                </c:pt>
                <c:pt idx="26738">
                  <c:v>0.16669999999999999</c:v>
                </c:pt>
                <c:pt idx="26739">
                  <c:v>0.16669999999999999</c:v>
                </c:pt>
                <c:pt idx="26740">
                  <c:v>0.16669999999999999</c:v>
                </c:pt>
                <c:pt idx="26741">
                  <c:v>6.1899999999999997E-2</c:v>
                </c:pt>
                <c:pt idx="26742">
                  <c:v>2.06E-2</c:v>
                </c:pt>
                <c:pt idx="26743">
                  <c:v>0.24640000000000001</c:v>
                </c:pt>
                <c:pt idx="26744">
                  <c:v>0.16669999999999999</c:v>
                </c:pt>
                <c:pt idx="26745">
                  <c:v>0.16669999999999999</c:v>
                </c:pt>
                <c:pt idx="26746">
                  <c:v>0.16669999999999999</c:v>
                </c:pt>
                <c:pt idx="26747">
                  <c:v>7.22E-2</c:v>
                </c:pt>
                <c:pt idx="26748">
                  <c:v>0.1041</c:v>
                </c:pt>
                <c:pt idx="26749">
                  <c:v>5.2600000000000001E-2</c:v>
                </c:pt>
                <c:pt idx="26750">
                  <c:v>7.3200000000000001E-2</c:v>
                </c:pt>
                <c:pt idx="26751">
                  <c:v>4.1200000000000001E-2</c:v>
                </c:pt>
                <c:pt idx="26752">
                  <c:v>0.16669999999999999</c:v>
                </c:pt>
                <c:pt idx="26753">
                  <c:v>0.16669999999999999</c:v>
                </c:pt>
                <c:pt idx="26754">
                  <c:v>0.16669999999999999</c:v>
                </c:pt>
                <c:pt idx="26755">
                  <c:v>0.16669999999999999</c:v>
                </c:pt>
                <c:pt idx="26756">
                  <c:v>0.16669999999999999</c:v>
                </c:pt>
                <c:pt idx="26757">
                  <c:v>0.16669999999999999</c:v>
                </c:pt>
                <c:pt idx="26758">
                  <c:v>0.16669999999999999</c:v>
                </c:pt>
                <c:pt idx="26759">
                  <c:v>0.16669999999999999</c:v>
                </c:pt>
                <c:pt idx="26760">
                  <c:v>7.3999999999999996E-2</c:v>
                </c:pt>
                <c:pt idx="26761">
                  <c:v>7.4200000000000002E-2</c:v>
                </c:pt>
                <c:pt idx="26762">
                  <c:v>0.16669999999999999</c:v>
                </c:pt>
                <c:pt idx="26763">
                  <c:v>0.16669999999999999</c:v>
                </c:pt>
                <c:pt idx="26764">
                  <c:v>6.1899999999999997E-2</c:v>
                </c:pt>
                <c:pt idx="26765">
                  <c:v>0.16669999999999999</c:v>
                </c:pt>
                <c:pt idx="26766">
                  <c:v>0.16669999999999999</c:v>
                </c:pt>
                <c:pt idx="26767">
                  <c:v>0.1031</c:v>
                </c:pt>
                <c:pt idx="26768">
                  <c:v>7.7799999999999994E-2</c:v>
                </c:pt>
                <c:pt idx="26769">
                  <c:v>9.2799999999999994E-2</c:v>
                </c:pt>
                <c:pt idx="26770">
                  <c:v>0.16669999999999999</c:v>
                </c:pt>
                <c:pt idx="26771">
                  <c:v>6.1899999999999997E-2</c:v>
                </c:pt>
                <c:pt idx="26772">
                  <c:v>0.24740000000000001</c:v>
                </c:pt>
                <c:pt idx="26773">
                  <c:v>0.16669999999999999</c:v>
                </c:pt>
                <c:pt idx="26774">
                  <c:v>8.2000000000000007E-3</c:v>
                </c:pt>
                <c:pt idx="26775">
                  <c:v>0.16669999999999999</c:v>
                </c:pt>
                <c:pt idx="26776">
                  <c:v>0.16669999999999999</c:v>
                </c:pt>
                <c:pt idx="26777">
                  <c:v>0.16669999999999999</c:v>
                </c:pt>
                <c:pt idx="26778">
                  <c:v>0.16669999999999999</c:v>
                </c:pt>
                <c:pt idx="26779">
                  <c:v>9.2799999999999994E-2</c:v>
                </c:pt>
                <c:pt idx="26780">
                  <c:v>0.16669999999999999</c:v>
                </c:pt>
                <c:pt idx="26781">
                  <c:v>0.1361</c:v>
                </c:pt>
                <c:pt idx="26782">
                  <c:v>0.16669999999999999</c:v>
                </c:pt>
                <c:pt idx="26783">
                  <c:v>0.4773</c:v>
                </c:pt>
                <c:pt idx="26784">
                  <c:v>8.2500000000000004E-2</c:v>
                </c:pt>
                <c:pt idx="26785">
                  <c:v>0.16669999999999999</c:v>
                </c:pt>
                <c:pt idx="26786">
                  <c:v>0.15720000000000001</c:v>
                </c:pt>
                <c:pt idx="26787">
                  <c:v>4.1200000000000001E-2</c:v>
                </c:pt>
                <c:pt idx="26788">
                  <c:v>0.1227</c:v>
                </c:pt>
                <c:pt idx="26789">
                  <c:v>0.16669999999999999</c:v>
                </c:pt>
                <c:pt idx="26790">
                  <c:v>0.16669999999999999</c:v>
                </c:pt>
                <c:pt idx="26791">
                  <c:v>6.8000000000000005E-2</c:v>
                </c:pt>
                <c:pt idx="26792">
                  <c:v>0.16669999999999999</c:v>
                </c:pt>
                <c:pt idx="26793">
                  <c:v>0.16669999999999999</c:v>
                </c:pt>
                <c:pt idx="26794">
                  <c:v>0.16669999999999999</c:v>
                </c:pt>
                <c:pt idx="26795">
                  <c:v>7.22E-2</c:v>
                </c:pt>
                <c:pt idx="26796">
                  <c:v>0.16669999999999999</c:v>
                </c:pt>
                <c:pt idx="26797">
                  <c:v>0.12889999999999999</c:v>
                </c:pt>
                <c:pt idx="26798">
                  <c:v>0.14849999999999999</c:v>
                </c:pt>
                <c:pt idx="26799">
                  <c:v>0.16669999999999999</c:v>
                </c:pt>
                <c:pt idx="26800">
                  <c:v>0.20910000000000001</c:v>
                </c:pt>
                <c:pt idx="26801">
                  <c:v>0.16669999999999999</c:v>
                </c:pt>
                <c:pt idx="26802">
                  <c:v>0.1227</c:v>
                </c:pt>
                <c:pt idx="26803">
                  <c:v>0.16669999999999999</c:v>
                </c:pt>
                <c:pt idx="26804">
                  <c:v>0.16669999999999999</c:v>
                </c:pt>
                <c:pt idx="26805">
                  <c:v>0.16669999999999999</c:v>
                </c:pt>
                <c:pt idx="26806">
                  <c:v>0.16669999999999999</c:v>
                </c:pt>
                <c:pt idx="26807">
                  <c:v>0.16669999999999999</c:v>
                </c:pt>
                <c:pt idx="26808">
                  <c:v>0.16669999999999999</c:v>
                </c:pt>
                <c:pt idx="26809">
                  <c:v>0.23710000000000001</c:v>
                </c:pt>
                <c:pt idx="26810">
                  <c:v>0.1113</c:v>
                </c:pt>
                <c:pt idx="26811">
                  <c:v>8.2500000000000004E-2</c:v>
                </c:pt>
                <c:pt idx="26812">
                  <c:v>1.6500000000000001E-2</c:v>
                </c:pt>
                <c:pt idx="26813">
                  <c:v>6.9599999999999995E-2</c:v>
                </c:pt>
                <c:pt idx="26814">
                  <c:v>0.16669999999999999</c:v>
                </c:pt>
                <c:pt idx="26815">
                  <c:v>0.16669999999999999</c:v>
                </c:pt>
                <c:pt idx="26816">
                  <c:v>0.16669999999999999</c:v>
                </c:pt>
                <c:pt idx="26817">
                  <c:v>0.16669999999999999</c:v>
                </c:pt>
                <c:pt idx="26818">
                  <c:v>0.15770000000000001</c:v>
                </c:pt>
                <c:pt idx="26819">
                  <c:v>0.16669999999999999</c:v>
                </c:pt>
                <c:pt idx="26820">
                  <c:v>9.4799999999999995E-2</c:v>
                </c:pt>
                <c:pt idx="26821">
                  <c:v>0.46079999999999999</c:v>
                </c:pt>
                <c:pt idx="26822">
                  <c:v>6.1899999999999997E-2</c:v>
                </c:pt>
                <c:pt idx="26823">
                  <c:v>0.16669999999999999</c:v>
                </c:pt>
                <c:pt idx="26824">
                  <c:v>0.13300000000000001</c:v>
                </c:pt>
                <c:pt idx="26825">
                  <c:v>0.16669999999999999</c:v>
                </c:pt>
                <c:pt idx="26826">
                  <c:v>0.16669999999999999</c:v>
                </c:pt>
                <c:pt idx="26827">
                  <c:v>8.2500000000000004E-2</c:v>
                </c:pt>
                <c:pt idx="26828">
                  <c:v>0.1113</c:v>
                </c:pt>
                <c:pt idx="26829">
                  <c:v>6.1899999999999997E-2</c:v>
                </c:pt>
                <c:pt idx="26830">
                  <c:v>0.1082</c:v>
                </c:pt>
                <c:pt idx="26831">
                  <c:v>0.35670000000000002</c:v>
                </c:pt>
                <c:pt idx="26832">
                  <c:v>6.7000000000000004E-2</c:v>
                </c:pt>
                <c:pt idx="26833">
                  <c:v>0.16669999999999999</c:v>
                </c:pt>
                <c:pt idx="26834">
                  <c:v>5.1999999999999998E-3</c:v>
                </c:pt>
                <c:pt idx="26835">
                  <c:v>0.1249</c:v>
                </c:pt>
                <c:pt idx="26836">
                  <c:v>0.2722</c:v>
                </c:pt>
                <c:pt idx="26837">
                  <c:v>0.16669999999999999</c:v>
                </c:pt>
                <c:pt idx="26838">
                  <c:v>0.1124</c:v>
                </c:pt>
                <c:pt idx="26839">
                  <c:v>0.10929999999999999</c:v>
                </c:pt>
                <c:pt idx="26840">
                  <c:v>6.6000000000000003E-2</c:v>
                </c:pt>
                <c:pt idx="26841">
                  <c:v>0.16669999999999999</c:v>
                </c:pt>
                <c:pt idx="26842">
                  <c:v>6.4899999999999999E-2</c:v>
                </c:pt>
                <c:pt idx="26843">
                  <c:v>0.1113</c:v>
                </c:pt>
                <c:pt idx="26844">
                  <c:v>0.16669999999999999</c:v>
                </c:pt>
                <c:pt idx="26845">
                  <c:v>0.16669999999999999</c:v>
                </c:pt>
                <c:pt idx="26846">
                  <c:v>0.16669999999999999</c:v>
                </c:pt>
                <c:pt idx="26847">
                  <c:v>0.16669999999999999</c:v>
                </c:pt>
                <c:pt idx="26848">
                  <c:v>0.16669999999999999</c:v>
                </c:pt>
                <c:pt idx="26849">
                  <c:v>0.16669999999999999</c:v>
                </c:pt>
                <c:pt idx="26850">
                  <c:v>0.16669999999999999</c:v>
                </c:pt>
                <c:pt idx="26851">
                  <c:v>0.16669999999999999</c:v>
                </c:pt>
                <c:pt idx="26852">
                  <c:v>0.16669999999999999</c:v>
                </c:pt>
                <c:pt idx="26853">
                  <c:v>0.16669999999999999</c:v>
                </c:pt>
                <c:pt idx="26854">
                  <c:v>6.1899999999999997E-2</c:v>
                </c:pt>
                <c:pt idx="26855">
                  <c:v>0.16669999999999999</c:v>
                </c:pt>
                <c:pt idx="26856">
                  <c:v>6.2899999999999998E-2</c:v>
                </c:pt>
                <c:pt idx="26857">
                  <c:v>0.12470000000000001</c:v>
                </c:pt>
                <c:pt idx="26858">
                  <c:v>7.4200000000000002E-2</c:v>
                </c:pt>
                <c:pt idx="26859">
                  <c:v>0.18659999999999999</c:v>
                </c:pt>
                <c:pt idx="26860">
                  <c:v>0.16669999999999999</c:v>
                </c:pt>
                <c:pt idx="26861">
                  <c:v>0.16669999999999999</c:v>
                </c:pt>
                <c:pt idx="26862">
                  <c:v>0.1232</c:v>
                </c:pt>
                <c:pt idx="26863">
                  <c:v>7.22E-2</c:v>
                </c:pt>
                <c:pt idx="26864">
                  <c:v>0.1072</c:v>
                </c:pt>
                <c:pt idx="26865">
                  <c:v>0.22270000000000001</c:v>
                </c:pt>
                <c:pt idx="26866">
                  <c:v>0.14849999999999999</c:v>
                </c:pt>
                <c:pt idx="26867">
                  <c:v>7.3200000000000001E-2</c:v>
                </c:pt>
                <c:pt idx="26868">
                  <c:v>0.16669999999999999</c:v>
                </c:pt>
                <c:pt idx="26869">
                  <c:v>0.16669999999999999</c:v>
                </c:pt>
                <c:pt idx="26870">
                  <c:v>0.1031</c:v>
                </c:pt>
                <c:pt idx="26871">
                  <c:v>0.16669999999999999</c:v>
                </c:pt>
                <c:pt idx="26872">
                  <c:v>0.16669999999999999</c:v>
                </c:pt>
                <c:pt idx="26873">
                  <c:v>0.23300000000000001</c:v>
                </c:pt>
                <c:pt idx="26874">
                  <c:v>0.16669999999999999</c:v>
                </c:pt>
                <c:pt idx="26875">
                  <c:v>0.16669999999999999</c:v>
                </c:pt>
                <c:pt idx="26876">
                  <c:v>0.19589999999999999</c:v>
                </c:pt>
                <c:pt idx="26877">
                  <c:v>0.16669999999999999</c:v>
                </c:pt>
                <c:pt idx="26878">
                  <c:v>0.16669999999999999</c:v>
                </c:pt>
                <c:pt idx="26879">
                  <c:v>2.47E-2</c:v>
                </c:pt>
                <c:pt idx="26880">
                  <c:v>0.16669999999999999</c:v>
                </c:pt>
                <c:pt idx="26881">
                  <c:v>0.16669999999999999</c:v>
                </c:pt>
                <c:pt idx="26882">
                  <c:v>0.16669999999999999</c:v>
                </c:pt>
                <c:pt idx="26883">
                  <c:v>0.13300000000000001</c:v>
                </c:pt>
                <c:pt idx="26884">
                  <c:v>0.16669999999999999</c:v>
                </c:pt>
                <c:pt idx="26885">
                  <c:v>0.16669999999999999</c:v>
                </c:pt>
                <c:pt idx="26886">
                  <c:v>0.20100000000000001</c:v>
                </c:pt>
                <c:pt idx="26887">
                  <c:v>1.03E-2</c:v>
                </c:pt>
                <c:pt idx="26888">
                  <c:v>0.16669999999999999</c:v>
                </c:pt>
                <c:pt idx="26889">
                  <c:v>0.1227</c:v>
                </c:pt>
                <c:pt idx="26890">
                  <c:v>6.6000000000000003E-2</c:v>
                </c:pt>
                <c:pt idx="26891">
                  <c:v>1.44E-2</c:v>
                </c:pt>
                <c:pt idx="26892">
                  <c:v>0.1113</c:v>
                </c:pt>
                <c:pt idx="26893">
                  <c:v>0.16669999999999999</c:v>
                </c:pt>
                <c:pt idx="26894">
                  <c:v>9.2799999999999994E-2</c:v>
                </c:pt>
                <c:pt idx="26895">
                  <c:v>0.16669999999999999</c:v>
                </c:pt>
                <c:pt idx="26896">
                  <c:v>8.3199999999999996E-2</c:v>
                </c:pt>
                <c:pt idx="26897">
                  <c:v>0.16669999999999999</c:v>
                </c:pt>
                <c:pt idx="26898">
                  <c:v>0.10100000000000001</c:v>
                </c:pt>
                <c:pt idx="26899">
                  <c:v>0.14019999999999999</c:v>
                </c:pt>
                <c:pt idx="26900">
                  <c:v>6.7000000000000004E-2</c:v>
                </c:pt>
                <c:pt idx="26901">
                  <c:v>0.22270000000000001</c:v>
                </c:pt>
                <c:pt idx="26902">
                  <c:v>3.3000000000000002E-2</c:v>
                </c:pt>
                <c:pt idx="26903">
                  <c:v>6.1899999999999997E-2</c:v>
                </c:pt>
                <c:pt idx="26904">
                  <c:v>8.2500000000000004E-2</c:v>
                </c:pt>
                <c:pt idx="26905">
                  <c:v>1.8599999999999998E-2</c:v>
                </c:pt>
                <c:pt idx="26906">
                  <c:v>3.3000000000000002E-2</c:v>
                </c:pt>
                <c:pt idx="26907">
                  <c:v>1.8599999999999998E-2</c:v>
                </c:pt>
                <c:pt idx="26908">
                  <c:v>0.16669999999999999</c:v>
                </c:pt>
                <c:pt idx="26909">
                  <c:v>0.16669999999999999</c:v>
                </c:pt>
                <c:pt idx="26910">
                  <c:v>0.1474</c:v>
                </c:pt>
                <c:pt idx="26911">
                  <c:v>6.6000000000000003E-2</c:v>
                </c:pt>
                <c:pt idx="26912">
                  <c:v>8.2500000000000004E-2</c:v>
                </c:pt>
                <c:pt idx="26913">
                  <c:v>0.16669999999999999</c:v>
                </c:pt>
                <c:pt idx="26914">
                  <c:v>0.16669999999999999</c:v>
                </c:pt>
                <c:pt idx="26915">
                  <c:v>5.3600000000000002E-2</c:v>
                </c:pt>
                <c:pt idx="26916">
                  <c:v>0.16669999999999999</c:v>
                </c:pt>
                <c:pt idx="26917">
                  <c:v>0.16669999999999999</c:v>
                </c:pt>
                <c:pt idx="26918">
                  <c:v>0.1278</c:v>
                </c:pt>
                <c:pt idx="26919">
                  <c:v>0.16669999999999999</c:v>
                </c:pt>
                <c:pt idx="26920">
                  <c:v>6.7000000000000004E-2</c:v>
                </c:pt>
                <c:pt idx="26921">
                  <c:v>6.2899999999999998E-2</c:v>
                </c:pt>
                <c:pt idx="26922">
                  <c:v>7.8899999999999998E-2</c:v>
                </c:pt>
                <c:pt idx="26923">
                  <c:v>0.16669999999999999</c:v>
                </c:pt>
                <c:pt idx="26924">
                  <c:v>0.16669999999999999</c:v>
                </c:pt>
                <c:pt idx="26925">
                  <c:v>0.2021</c:v>
                </c:pt>
                <c:pt idx="26926">
                  <c:v>0.16669999999999999</c:v>
                </c:pt>
                <c:pt idx="26927">
                  <c:v>0.16669999999999999</c:v>
                </c:pt>
                <c:pt idx="26928">
                  <c:v>0.16669999999999999</c:v>
                </c:pt>
                <c:pt idx="26929">
                  <c:v>0.16669999999999999</c:v>
                </c:pt>
                <c:pt idx="26930">
                  <c:v>0.16669999999999999</c:v>
                </c:pt>
                <c:pt idx="26931">
                  <c:v>0.16669999999999999</c:v>
                </c:pt>
                <c:pt idx="26932">
                  <c:v>0.2031</c:v>
                </c:pt>
                <c:pt idx="26933">
                  <c:v>4.6399999999999997E-2</c:v>
                </c:pt>
                <c:pt idx="26934">
                  <c:v>0.16669999999999999</c:v>
                </c:pt>
                <c:pt idx="26935">
                  <c:v>0.16669999999999999</c:v>
                </c:pt>
                <c:pt idx="26936">
                  <c:v>0.15770000000000001</c:v>
                </c:pt>
                <c:pt idx="26937">
                  <c:v>0.16669999999999999</c:v>
                </c:pt>
                <c:pt idx="26938">
                  <c:v>0.16669999999999999</c:v>
                </c:pt>
                <c:pt idx="26939">
                  <c:v>8.3500000000000005E-2</c:v>
                </c:pt>
                <c:pt idx="26940">
                  <c:v>0.16669999999999999</c:v>
                </c:pt>
                <c:pt idx="26941">
                  <c:v>0.16669999999999999</c:v>
                </c:pt>
                <c:pt idx="26942">
                  <c:v>8.2500000000000004E-2</c:v>
                </c:pt>
                <c:pt idx="26943">
                  <c:v>0.16669999999999999</c:v>
                </c:pt>
                <c:pt idx="26944">
                  <c:v>0.22470000000000001</c:v>
                </c:pt>
                <c:pt idx="26945">
                  <c:v>0.16669999999999999</c:v>
                </c:pt>
                <c:pt idx="26946">
                  <c:v>7.22E-2</c:v>
                </c:pt>
                <c:pt idx="26947">
                  <c:v>0.16669999999999999</c:v>
                </c:pt>
                <c:pt idx="26948">
                  <c:v>8.2500000000000004E-2</c:v>
                </c:pt>
                <c:pt idx="26949">
                  <c:v>0.16669999999999999</c:v>
                </c:pt>
                <c:pt idx="26950">
                  <c:v>0.16669999999999999</c:v>
                </c:pt>
                <c:pt idx="26951">
                  <c:v>0.16669999999999999</c:v>
                </c:pt>
                <c:pt idx="26952">
                  <c:v>0.41959999999999997</c:v>
                </c:pt>
                <c:pt idx="26953">
                  <c:v>0.1113</c:v>
                </c:pt>
                <c:pt idx="26954">
                  <c:v>0.16669999999999999</c:v>
                </c:pt>
                <c:pt idx="26955">
                  <c:v>3.09E-2</c:v>
                </c:pt>
                <c:pt idx="26956">
                  <c:v>0.16669999999999999</c:v>
                </c:pt>
                <c:pt idx="26957">
                  <c:v>0.16669999999999999</c:v>
                </c:pt>
                <c:pt idx="26958">
                  <c:v>5.57E-2</c:v>
                </c:pt>
                <c:pt idx="26959">
                  <c:v>0.16669999999999999</c:v>
                </c:pt>
                <c:pt idx="26960">
                  <c:v>8.14E-2</c:v>
                </c:pt>
                <c:pt idx="26961">
                  <c:v>6.3899999999999998E-2</c:v>
                </c:pt>
                <c:pt idx="26962">
                  <c:v>0.16669999999999999</c:v>
                </c:pt>
                <c:pt idx="26963">
                  <c:v>3.0999999999999999E-3</c:v>
                </c:pt>
                <c:pt idx="26964">
                  <c:v>0.18870000000000001</c:v>
                </c:pt>
                <c:pt idx="26965">
                  <c:v>0.16669999999999999</c:v>
                </c:pt>
                <c:pt idx="26966">
                  <c:v>2.2700000000000001E-2</c:v>
                </c:pt>
                <c:pt idx="26967">
                  <c:v>7.22E-2</c:v>
                </c:pt>
                <c:pt idx="26968">
                  <c:v>0.16669999999999999</c:v>
                </c:pt>
                <c:pt idx="26969">
                  <c:v>0.1474</c:v>
                </c:pt>
                <c:pt idx="26970">
                  <c:v>0.16669999999999999</c:v>
                </c:pt>
                <c:pt idx="26971">
                  <c:v>0.16669999999999999</c:v>
                </c:pt>
                <c:pt idx="26972">
                  <c:v>1.6500000000000001E-2</c:v>
                </c:pt>
                <c:pt idx="26973">
                  <c:v>6.1899999999999997E-2</c:v>
                </c:pt>
                <c:pt idx="26974">
                  <c:v>0.1351</c:v>
                </c:pt>
                <c:pt idx="26975">
                  <c:v>0.16669999999999999</c:v>
                </c:pt>
                <c:pt idx="26976">
                  <c:v>0.2515</c:v>
                </c:pt>
                <c:pt idx="26977">
                  <c:v>1.47E-2</c:v>
                </c:pt>
                <c:pt idx="26978">
                  <c:v>0.16669999999999999</c:v>
                </c:pt>
                <c:pt idx="26979">
                  <c:v>0.1134</c:v>
                </c:pt>
                <c:pt idx="26980">
                  <c:v>7.5399999999999995E-2</c:v>
                </c:pt>
                <c:pt idx="26981">
                  <c:v>0.16669999999999999</c:v>
                </c:pt>
                <c:pt idx="26982">
                  <c:v>0.14330000000000001</c:v>
                </c:pt>
                <c:pt idx="26983">
                  <c:v>3.7100000000000001E-2</c:v>
                </c:pt>
                <c:pt idx="26984">
                  <c:v>0.14849999999999999</c:v>
                </c:pt>
                <c:pt idx="26985">
                  <c:v>0.14849999999999999</c:v>
                </c:pt>
                <c:pt idx="26986">
                  <c:v>0.16669999999999999</c:v>
                </c:pt>
                <c:pt idx="26987">
                  <c:v>0.60619999999999996</c:v>
                </c:pt>
                <c:pt idx="26988">
                  <c:v>4.8500000000000001E-2</c:v>
                </c:pt>
                <c:pt idx="26989">
                  <c:v>0.1031</c:v>
                </c:pt>
                <c:pt idx="26990">
                  <c:v>0.14849999999999999</c:v>
                </c:pt>
                <c:pt idx="26991">
                  <c:v>0.1237</c:v>
                </c:pt>
                <c:pt idx="26992">
                  <c:v>0.13300000000000001</c:v>
                </c:pt>
                <c:pt idx="26993">
                  <c:v>0.16669999999999999</c:v>
                </c:pt>
                <c:pt idx="26994">
                  <c:v>0.16669999999999999</c:v>
                </c:pt>
                <c:pt idx="26995">
                  <c:v>8.2500000000000004E-2</c:v>
                </c:pt>
                <c:pt idx="26996">
                  <c:v>8.2500000000000004E-2</c:v>
                </c:pt>
                <c:pt idx="26997">
                  <c:v>0.16669999999999999</c:v>
                </c:pt>
                <c:pt idx="26998">
                  <c:v>1.8599999999999998E-2</c:v>
                </c:pt>
                <c:pt idx="26999">
                  <c:v>0.1237</c:v>
                </c:pt>
                <c:pt idx="27000">
                  <c:v>0.15770000000000001</c:v>
                </c:pt>
                <c:pt idx="27001">
                  <c:v>8.8700000000000001E-2</c:v>
                </c:pt>
                <c:pt idx="27002">
                  <c:v>0.16669999999999999</c:v>
                </c:pt>
                <c:pt idx="27003">
                  <c:v>6.1899999999999997E-2</c:v>
                </c:pt>
                <c:pt idx="27004">
                  <c:v>0.16669999999999999</c:v>
                </c:pt>
                <c:pt idx="27005">
                  <c:v>0.23300000000000001</c:v>
                </c:pt>
                <c:pt idx="27006">
                  <c:v>0.16669999999999999</c:v>
                </c:pt>
                <c:pt idx="27007">
                  <c:v>0.16669999999999999</c:v>
                </c:pt>
                <c:pt idx="27008">
                  <c:v>9.2799999999999994E-2</c:v>
                </c:pt>
                <c:pt idx="27009">
                  <c:v>0.16669999999999999</c:v>
                </c:pt>
                <c:pt idx="27010">
                  <c:v>0.16669999999999999</c:v>
                </c:pt>
                <c:pt idx="27011">
                  <c:v>9.2799999999999994E-2</c:v>
                </c:pt>
                <c:pt idx="27012">
                  <c:v>0.26290000000000002</c:v>
                </c:pt>
                <c:pt idx="27013">
                  <c:v>0.16669999999999999</c:v>
                </c:pt>
                <c:pt idx="27014">
                  <c:v>7.5300000000000006E-2</c:v>
                </c:pt>
                <c:pt idx="27015">
                  <c:v>0.16489999999999999</c:v>
                </c:pt>
                <c:pt idx="27016">
                  <c:v>0.16289999999999999</c:v>
                </c:pt>
                <c:pt idx="27017">
                  <c:v>0.16669999999999999</c:v>
                </c:pt>
                <c:pt idx="27018">
                  <c:v>2.7799999999999998E-2</c:v>
                </c:pt>
                <c:pt idx="27019">
                  <c:v>0.16669999999999999</c:v>
                </c:pt>
                <c:pt idx="27020">
                  <c:v>8.7800000000000003E-2</c:v>
                </c:pt>
                <c:pt idx="27021">
                  <c:v>0.16489999999999999</c:v>
                </c:pt>
                <c:pt idx="27022">
                  <c:v>1.6500000000000001E-2</c:v>
                </c:pt>
                <c:pt idx="27023">
                  <c:v>0</c:v>
                </c:pt>
                <c:pt idx="27024">
                  <c:v>0.16669999999999999</c:v>
                </c:pt>
                <c:pt idx="27025">
                  <c:v>0.16669999999999999</c:v>
                </c:pt>
                <c:pt idx="27026">
                  <c:v>0.16669999999999999</c:v>
                </c:pt>
                <c:pt idx="27027">
                  <c:v>0.1845</c:v>
                </c:pt>
                <c:pt idx="27028">
                  <c:v>2.0999999999999999E-3</c:v>
                </c:pt>
                <c:pt idx="27029">
                  <c:v>0.16669999999999999</c:v>
                </c:pt>
                <c:pt idx="27030">
                  <c:v>0.16669999999999999</c:v>
                </c:pt>
                <c:pt idx="27031">
                  <c:v>0.21340000000000001</c:v>
                </c:pt>
                <c:pt idx="27032">
                  <c:v>0.16669999999999999</c:v>
                </c:pt>
                <c:pt idx="27033">
                  <c:v>7.0099999999999996E-2</c:v>
                </c:pt>
                <c:pt idx="27034">
                  <c:v>7.7299999999999994E-2</c:v>
                </c:pt>
                <c:pt idx="27035">
                  <c:v>0.16669999999999999</c:v>
                </c:pt>
                <c:pt idx="27036">
                  <c:v>0.26390000000000002</c:v>
                </c:pt>
                <c:pt idx="27037">
                  <c:v>0.16669999999999999</c:v>
                </c:pt>
                <c:pt idx="27038">
                  <c:v>0.16669999999999999</c:v>
                </c:pt>
                <c:pt idx="27039">
                  <c:v>0.16669999999999999</c:v>
                </c:pt>
                <c:pt idx="27040">
                  <c:v>0.16669999999999999</c:v>
                </c:pt>
                <c:pt idx="27041">
                  <c:v>0.17630000000000001</c:v>
                </c:pt>
                <c:pt idx="27042">
                  <c:v>8.2500000000000004E-2</c:v>
                </c:pt>
                <c:pt idx="27043">
                  <c:v>0.16669999999999999</c:v>
                </c:pt>
                <c:pt idx="27044">
                  <c:v>9.2799999999999994E-2</c:v>
                </c:pt>
                <c:pt idx="27045">
                  <c:v>1.6500000000000001E-2</c:v>
                </c:pt>
                <c:pt idx="27046">
                  <c:v>3.0999999999999999E-3</c:v>
                </c:pt>
                <c:pt idx="27047">
                  <c:v>0.16669999999999999</c:v>
                </c:pt>
                <c:pt idx="27048">
                  <c:v>0.34539999999999998</c:v>
                </c:pt>
                <c:pt idx="27049">
                  <c:v>0.16669999999999999</c:v>
                </c:pt>
                <c:pt idx="27050">
                  <c:v>0.16669999999999999</c:v>
                </c:pt>
                <c:pt idx="27051">
                  <c:v>0.2495</c:v>
                </c:pt>
                <c:pt idx="27052">
                  <c:v>6.8000000000000005E-2</c:v>
                </c:pt>
                <c:pt idx="27053">
                  <c:v>0.16669999999999999</c:v>
                </c:pt>
                <c:pt idx="27054">
                  <c:v>0.16669999999999999</c:v>
                </c:pt>
                <c:pt idx="27055">
                  <c:v>0.16669999999999999</c:v>
                </c:pt>
                <c:pt idx="27056">
                  <c:v>0.16669999999999999</c:v>
                </c:pt>
                <c:pt idx="27057">
                  <c:v>0.16669999999999999</c:v>
                </c:pt>
                <c:pt idx="27058">
                  <c:v>0.16669999999999999</c:v>
                </c:pt>
                <c:pt idx="27059">
                  <c:v>8.2500000000000004E-2</c:v>
                </c:pt>
                <c:pt idx="27060">
                  <c:v>1.03E-2</c:v>
                </c:pt>
                <c:pt idx="27061">
                  <c:v>9.69E-2</c:v>
                </c:pt>
                <c:pt idx="27062">
                  <c:v>0.16700000000000001</c:v>
                </c:pt>
                <c:pt idx="27063">
                  <c:v>0.1258</c:v>
                </c:pt>
                <c:pt idx="27064">
                  <c:v>7.5300000000000006E-2</c:v>
                </c:pt>
                <c:pt idx="27065">
                  <c:v>0.16669999999999999</c:v>
                </c:pt>
                <c:pt idx="27066">
                  <c:v>6.1899999999999997E-2</c:v>
                </c:pt>
                <c:pt idx="27067">
                  <c:v>0.1237</c:v>
                </c:pt>
                <c:pt idx="27068">
                  <c:v>0.16669999999999999</c:v>
                </c:pt>
                <c:pt idx="27069">
                  <c:v>0.20580000000000001</c:v>
                </c:pt>
                <c:pt idx="27070">
                  <c:v>2.47E-2</c:v>
                </c:pt>
                <c:pt idx="27071">
                  <c:v>0.16669999999999999</c:v>
                </c:pt>
                <c:pt idx="27072">
                  <c:v>4.4299999999999999E-2</c:v>
                </c:pt>
                <c:pt idx="27073">
                  <c:v>9.69E-2</c:v>
                </c:pt>
                <c:pt idx="27074">
                  <c:v>8.6499999999999994E-2</c:v>
                </c:pt>
                <c:pt idx="27075">
                  <c:v>1.8599999999999998E-2</c:v>
                </c:pt>
                <c:pt idx="27076">
                  <c:v>6.1899999999999997E-2</c:v>
                </c:pt>
                <c:pt idx="27077">
                  <c:v>0.1031</c:v>
                </c:pt>
                <c:pt idx="27078">
                  <c:v>0.1216</c:v>
                </c:pt>
                <c:pt idx="27079">
                  <c:v>0.22370000000000001</c:v>
                </c:pt>
                <c:pt idx="27080">
                  <c:v>2.0999999999999999E-3</c:v>
                </c:pt>
                <c:pt idx="27081">
                  <c:v>0.16669999999999999</c:v>
                </c:pt>
                <c:pt idx="27082">
                  <c:v>0.16669999999999999</c:v>
                </c:pt>
                <c:pt idx="27083">
                  <c:v>0.16669999999999999</c:v>
                </c:pt>
                <c:pt idx="27084">
                  <c:v>0.16669999999999999</c:v>
                </c:pt>
                <c:pt idx="27085">
                  <c:v>0.44429999999999997</c:v>
                </c:pt>
                <c:pt idx="27086">
                  <c:v>0.16669999999999999</c:v>
                </c:pt>
                <c:pt idx="27087">
                  <c:v>0.24360000000000001</c:v>
                </c:pt>
                <c:pt idx="27088">
                  <c:v>0.16669999999999999</c:v>
                </c:pt>
                <c:pt idx="27089">
                  <c:v>3.3000000000000002E-2</c:v>
                </c:pt>
                <c:pt idx="27090">
                  <c:v>0.16669999999999999</c:v>
                </c:pt>
                <c:pt idx="27091">
                  <c:v>5.3900000000000003E-2</c:v>
                </c:pt>
                <c:pt idx="27092">
                  <c:v>0.16289999999999999</c:v>
                </c:pt>
                <c:pt idx="27093">
                  <c:v>9.0700000000000003E-2</c:v>
                </c:pt>
                <c:pt idx="27094">
                  <c:v>0.16669999999999999</c:v>
                </c:pt>
                <c:pt idx="27095">
                  <c:v>8.0399999999999999E-2</c:v>
                </c:pt>
                <c:pt idx="27096">
                  <c:v>0.16669999999999999</c:v>
                </c:pt>
                <c:pt idx="27097">
                  <c:v>7.22E-2</c:v>
                </c:pt>
                <c:pt idx="27098">
                  <c:v>0.16669999999999999</c:v>
                </c:pt>
                <c:pt idx="27099">
                  <c:v>0.16669999999999999</c:v>
                </c:pt>
                <c:pt idx="27100">
                  <c:v>0.16669999999999999</c:v>
                </c:pt>
                <c:pt idx="27101">
                  <c:v>9.3799999999999994E-2</c:v>
                </c:pt>
                <c:pt idx="27102">
                  <c:v>0.16669999999999999</c:v>
                </c:pt>
                <c:pt idx="27103">
                  <c:v>0.28039999999999998</c:v>
                </c:pt>
                <c:pt idx="27104">
                  <c:v>0.16669999999999999</c:v>
                </c:pt>
                <c:pt idx="27105">
                  <c:v>0.16669999999999999</c:v>
                </c:pt>
                <c:pt idx="27106">
                  <c:v>0.16669999999999999</c:v>
                </c:pt>
                <c:pt idx="27107">
                  <c:v>0.16669999999999999</c:v>
                </c:pt>
                <c:pt idx="27108">
                  <c:v>0.2258</c:v>
                </c:pt>
                <c:pt idx="27109">
                  <c:v>4.1200000000000001E-2</c:v>
                </c:pt>
                <c:pt idx="27110">
                  <c:v>0.16669999999999999</c:v>
                </c:pt>
                <c:pt idx="27111">
                  <c:v>1.24E-2</c:v>
                </c:pt>
                <c:pt idx="27112">
                  <c:v>0.16669999999999999</c:v>
                </c:pt>
                <c:pt idx="27113">
                  <c:v>0.14050000000000001</c:v>
                </c:pt>
                <c:pt idx="27114">
                  <c:v>0.16669999999999999</c:v>
                </c:pt>
                <c:pt idx="27115">
                  <c:v>0.24640000000000001</c:v>
                </c:pt>
                <c:pt idx="27116">
                  <c:v>0.16669999999999999</c:v>
                </c:pt>
                <c:pt idx="27117">
                  <c:v>0.16669999999999999</c:v>
                </c:pt>
                <c:pt idx="27118">
                  <c:v>6.1899999999999997E-2</c:v>
                </c:pt>
                <c:pt idx="27119">
                  <c:v>9.2799999999999994E-2</c:v>
                </c:pt>
                <c:pt idx="27120">
                  <c:v>0.16669999999999999</c:v>
                </c:pt>
                <c:pt idx="27121">
                  <c:v>0.1278</c:v>
                </c:pt>
                <c:pt idx="27122">
                  <c:v>0.29480000000000001</c:v>
                </c:pt>
                <c:pt idx="27123">
                  <c:v>6.08E-2</c:v>
                </c:pt>
                <c:pt idx="27124">
                  <c:v>0.27529999999999999</c:v>
                </c:pt>
                <c:pt idx="27125">
                  <c:v>0.2495</c:v>
                </c:pt>
                <c:pt idx="27126">
                  <c:v>0.16669999999999999</c:v>
                </c:pt>
                <c:pt idx="27127">
                  <c:v>0.16669999999999999</c:v>
                </c:pt>
                <c:pt idx="27128">
                  <c:v>1.24E-2</c:v>
                </c:pt>
                <c:pt idx="27129">
                  <c:v>0.16669999999999999</c:v>
                </c:pt>
                <c:pt idx="27130">
                  <c:v>0.16669999999999999</c:v>
                </c:pt>
                <c:pt idx="27131">
                  <c:v>0.16669999999999999</c:v>
                </c:pt>
                <c:pt idx="27132">
                  <c:v>1.6500000000000001E-2</c:v>
                </c:pt>
                <c:pt idx="27133">
                  <c:v>0.1113</c:v>
                </c:pt>
                <c:pt idx="27134">
                  <c:v>0.16669999999999999</c:v>
                </c:pt>
                <c:pt idx="27135">
                  <c:v>0.2041</c:v>
                </c:pt>
                <c:pt idx="27136">
                  <c:v>0.16669999999999999</c:v>
                </c:pt>
                <c:pt idx="27137">
                  <c:v>0.16669999999999999</c:v>
                </c:pt>
                <c:pt idx="27138">
                  <c:v>0.16669999999999999</c:v>
                </c:pt>
                <c:pt idx="27139">
                  <c:v>9.6100000000000005E-2</c:v>
                </c:pt>
                <c:pt idx="27140">
                  <c:v>0.1227</c:v>
                </c:pt>
                <c:pt idx="27141">
                  <c:v>1.24E-2</c:v>
                </c:pt>
                <c:pt idx="27142">
                  <c:v>0.27010000000000001</c:v>
                </c:pt>
                <c:pt idx="27143">
                  <c:v>0.47220000000000001</c:v>
                </c:pt>
                <c:pt idx="27144">
                  <c:v>0.16669999999999999</c:v>
                </c:pt>
                <c:pt idx="27145">
                  <c:v>7.22E-2</c:v>
                </c:pt>
                <c:pt idx="27146">
                  <c:v>0.16669999999999999</c:v>
                </c:pt>
                <c:pt idx="27147">
                  <c:v>7.0099999999999996E-2</c:v>
                </c:pt>
                <c:pt idx="27148">
                  <c:v>5.3600000000000002E-2</c:v>
                </c:pt>
                <c:pt idx="27149">
                  <c:v>7.4200000000000002E-2</c:v>
                </c:pt>
                <c:pt idx="27150">
                  <c:v>0.1113</c:v>
                </c:pt>
                <c:pt idx="27151">
                  <c:v>0.16669999999999999</c:v>
                </c:pt>
                <c:pt idx="27152">
                  <c:v>0.16669999999999999</c:v>
                </c:pt>
                <c:pt idx="27153">
                  <c:v>0</c:v>
                </c:pt>
                <c:pt idx="27154">
                  <c:v>0.16669999999999999</c:v>
                </c:pt>
                <c:pt idx="27155">
                  <c:v>0.16669999999999999</c:v>
                </c:pt>
                <c:pt idx="27156">
                  <c:v>0.16669999999999999</c:v>
                </c:pt>
                <c:pt idx="27157">
                  <c:v>0.16669999999999999</c:v>
                </c:pt>
                <c:pt idx="27158">
                  <c:v>0.16669999999999999</c:v>
                </c:pt>
                <c:pt idx="27159">
                  <c:v>0.16669999999999999</c:v>
                </c:pt>
                <c:pt idx="27160">
                  <c:v>0.16669999999999999</c:v>
                </c:pt>
                <c:pt idx="27161">
                  <c:v>0.16669999999999999</c:v>
                </c:pt>
                <c:pt idx="27162">
                  <c:v>0.11749999999999999</c:v>
                </c:pt>
                <c:pt idx="27163">
                  <c:v>0.16669999999999999</c:v>
                </c:pt>
                <c:pt idx="27164">
                  <c:v>0.16669999999999999</c:v>
                </c:pt>
                <c:pt idx="27165">
                  <c:v>0.16669999999999999</c:v>
                </c:pt>
                <c:pt idx="27166">
                  <c:v>0.16669999999999999</c:v>
                </c:pt>
                <c:pt idx="27167">
                  <c:v>0.16669999999999999</c:v>
                </c:pt>
                <c:pt idx="27168">
                  <c:v>0.16669999999999999</c:v>
                </c:pt>
                <c:pt idx="27169">
                  <c:v>8.2500000000000004E-2</c:v>
                </c:pt>
                <c:pt idx="27170">
                  <c:v>0.37730000000000002</c:v>
                </c:pt>
                <c:pt idx="27171">
                  <c:v>5.67E-2</c:v>
                </c:pt>
                <c:pt idx="27172">
                  <c:v>0.14849999999999999</c:v>
                </c:pt>
                <c:pt idx="27173">
                  <c:v>6.6000000000000003E-2</c:v>
                </c:pt>
                <c:pt idx="27174">
                  <c:v>0.16669999999999999</c:v>
                </c:pt>
                <c:pt idx="27175">
                  <c:v>0.2278</c:v>
                </c:pt>
                <c:pt idx="27176">
                  <c:v>0.16669999999999999</c:v>
                </c:pt>
                <c:pt idx="27177">
                  <c:v>0.16669999999999999</c:v>
                </c:pt>
                <c:pt idx="27178">
                  <c:v>0.16669999999999999</c:v>
                </c:pt>
                <c:pt idx="27179">
                  <c:v>0.16669999999999999</c:v>
                </c:pt>
                <c:pt idx="27180">
                  <c:v>0.26290000000000002</c:v>
                </c:pt>
                <c:pt idx="27181">
                  <c:v>9.7900000000000001E-2</c:v>
                </c:pt>
                <c:pt idx="27182">
                  <c:v>0.13200000000000001</c:v>
                </c:pt>
                <c:pt idx="27183">
                  <c:v>0.16669999999999999</c:v>
                </c:pt>
                <c:pt idx="27184">
                  <c:v>0.16669999999999999</c:v>
                </c:pt>
                <c:pt idx="27185">
                  <c:v>0.16669999999999999</c:v>
                </c:pt>
                <c:pt idx="27186">
                  <c:v>0.22370000000000001</c:v>
                </c:pt>
                <c:pt idx="27187">
                  <c:v>0.16669999999999999</c:v>
                </c:pt>
                <c:pt idx="27188">
                  <c:v>0.1227</c:v>
                </c:pt>
                <c:pt idx="27189">
                  <c:v>0.16669999999999999</c:v>
                </c:pt>
                <c:pt idx="27190">
                  <c:v>0.12470000000000001</c:v>
                </c:pt>
                <c:pt idx="27191">
                  <c:v>0.14019999999999999</c:v>
                </c:pt>
                <c:pt idx="27192">
                  <c:v>0.16669999999999999</c:v>
                </c:pt>
                <c:pt idx="27193">
                  <c:v>0.16669999999999999</c:v>
                </c:pt>
                <c:pt idx="27194">
                  <c:v>0.21240000000000001</c:v>
                </c:pt>
                <c:pt idx="27195">
                  <c:v>0.16669999999999999</c:v>
                </c:pt>
                <c:pt idx="27196">
                  <c:v>7.1599999999999997E-2</c:v>
                </c:pt>
                <c:pt idx="27197">
                  <c:v>0.1041</c:v>
                </c:pt>
                <c:pt idx="27198">
                  <c:v>9.4299999999999995E-2</c:v>
                </c:pt>
                <c:pt idx="27199">
                  <c:v>0.1381</c:v>
                </c:pt>
                <c:pt idx="27200">
                  <c:v>0.16669999999999999</c:v>
                </c:pt>
                <c:pt idx="27201">
                  <c:v>0.30819999999999997</c:v>
                </c:pt>
                <c:pt idx="27202">
                  <c:v>0.16669999999999999</c:v>
                </c:pt>
                <c:pt idx="27203">
                  <c:v>0.16669999999999999</c:v>
                </c:pt>
                <c:pt idx="27204">
                  <c:v>6.1899999999999997E-2</c:v>
                </c:pt>
                <c:pt idx="27205">
                  <c:v>0.16669999999999999</c:v>
                </c:pt>
                <c:pt idx="27206">
                  <c:v>0.16669999999999999</c:v>
                </c:pt>
                <c:pt idx="27207">
                  <c:v>0.16669999999999999</c:v>
                </c:pt>
                <c:pt idx="27208">
                  <c:v>6.1899999999999997E-2</c:v>
                </c:pt>
                <c:pt idx="27209">
                  <c:v>0.16669999999999999</c:v>
                </c:pt>
                <c:pt idx="27210">
                  <c:v>0.16669999999999999</c:v>
                </c:pt>
                <c:pt idx="27211">
                  <c:v>0.16669999999999999</c:v>
                </c:pt>
                <c:pt idx="27212">
                  <c:v>0.16669999999999999</c:v>
                </c:pt>
                <c:pt idx="27213">
                  <c:v>0.16669999999999999</c:v>
                </c:pt>
                <c:pt idx="27214">
                  <c:v>5.1499999999999997E-2</c:v>
                </c:pt>
                <c:pt idx="27215">
                  <c:v>0.16669999999999999</c:v>
                </c:pt>
                <c:pt idx="27216">
                  <c:v>0.16669999999999999</c:v>
                </c:pt>
                <c:pt idx="27217">
                  <c:v>0.1845</c:v>
                </c:pt>
                <c:pt idx="27218">
                  <c:v>6.1899999999999997E-2</c:v>
                </c:pt>
                <c:pt idx="27219">
                  <c:v>0.16669999999999999</c:v>
                </c:pt>
                <c:pt idx="27220">
                  <c:v>0.28560000000000002</c:v>
                </c:pt>
                <c:pt idx="27221">
                  <c:v>0.15670000000000001</c:v>
                </c:pt>
                <c:pt idx="27222">
                  <c:v>0.16669999999999999</c:v>
                </c:pt>
                <c:pt idx="27223">
                  <c:v>0.13919999999999999</c:v>
                </c:pt>
                <c:pt idx="27224">
                  <c:v>0.2175</c:v>
                </c:pt>
                <c:pt idx="27225">
                  <c:v>0.16669999999999999</c:v>
                </c:pt>
                <c:pt idx="27226">
                  <c:v>8.2500000000000004E-2</c:v>
                </c:pt>
                <c:pt idx="27227">
                  <c:v>7.22E-2</c:v>
                </c:pt>
                <c:pt idx="27228">
                  <c:v>0.16669999999999999</c:v>
                </c:pt>
                <c:pt idx="27229">
                  <c:v>0.16669999999999999</c:v>
                </c:pt>
                <c:pt idx="27230">
                  <c:v>0.16669999999999999</c:v>
                </c:pt>
                <c:pt idx="27231">
                  <c:v>0.16669999999999999</c:v>
                </c:pt>
                <c:pt idx="27232">
                  <c:v>0.16669999999999999</c:v>
                </c:pt>
                <c:pt idx="27233">
                  <c:v>0.16669999999999999</c:v>
                </c:pt>
                <c:pt idx="27234">
                  <c:v>0.16669999999999999</c:v>
                </c:pt>
                <c:pt idx="27235">
                  <c:v>1.6500000000000001E-2</c:v>
                </c:pt>
                <c:pt idx="27236">
                  <c:v>0.16669999999999999</c:v>
                </c:pt>
                <c:pt idx="27237">
                  <c:v>0.16669999999999999</c:v>
                </c:pt>
                <c:pt idx="27238">
                  <c:v>7.9399999999999998E-2</c:v>
                </c:pt>
                <c:pt idx="27239">
                  <c:v>0.16669999999999999</c:v>
                </c:pt>
                <c:pt idx="27240">
                  <c:v>0.16669999999999999</c:v>
                </c:pt>
                <c:pt idx="27241">
                  <c:v>0.16669999999999999</c:v>
                </c:pt>
                <c:pt idx="27242">
                  <c:v>0.33400000000000002</c:v>
                </c:pt>
                <c:pt idx="27243">
                  <c:v>8.14E-2</c:v>
                </c:pt>
                <c:pt idx="27244">
                  <c:v>0.16669999999999999</c:v>
                </c:pt>
                <c:pt idx="27245">
                  <c:v>0.2041</c:v>
                </c:pt>
                <c:pt idx="27246">
                  <c:v>0.14849999999999999</c:v>
                </c:pt>
                <c:pt idx="27247">
                  <c:v>9.1200000000000003E-2</c:v>
                </c:pt>
                <c:pt idx="27248">
                  <c:v>0.1031</c:v>
                </c:pt>
                <c:pt idx="27249">
                  <c:v>7.3200000000000001E-2</c:v>
                </c:pt>
                <c:pt idx="27250">
                  <c:v>0.16669999999999999</c:v>
                </c:pt>
                <c:pt idx="27251">
                  <c:v>0.19789999999999999</c:v>
                </c:pt>
                <c:pt idx="27252">
                  <c:v>0.16669999999999999</c:v>
                </c:pt>
                <c:pt idx="27253">
                  <c:v>0.16669999999999999</c:v>
                </c:pt>
                <c:pt idx="27254">
                  <c:v>1.6500000000000001E-2</c:v>
                </c:pt>
                <c:pt idx="27255">
                  <c:v>1.6500000000000001E-2</c:v>
                </c:pt>
                <c:pt idx="27256">
                  <c:v>0.16669999999999999</c:v>
                </c:pt>
                <c:pt idx="27257">
                  <c:v>0.15260000000000001</c:v>
                </c:pt>
                <c:pt idx="27258">
                  <c:v>0.16669999999999999</c:v>
                </c:pt>
                <c:pt idx="27259">
                  <c:v>0.1031</c:v>
                </c:pt>
                <c:pt idx="27260">
                  <c:v>0.13200000000000001</c:v>
                </c:pt>
                <c:pt idx="27261">
                  <c:v>3.09E-2</c:v>
                </c:pt>
                <c:pt idx="27262">
                  <c:v>0.16669999999999999</c:v>
                </c:pt>
                <c:pt idx="27263">
                  <c:v>1</c:v>
                </c:pt>
                <c:pt idx="27264">
                  <c:v>0.1082</c:v>
                </c:pt>
                <c:pt idx="27265">
                  <c:v>0.16669999999999999</c:v>
                </c:pt>
                <c:pt idx="27266">
                  <c:v>0.14849999999999999</c:v>
                </c:pt>
                <c:pt idx="27267">
                  <c:v>0.16669999999999999</c:v>
                </c:pt>
                <c:pt idx="27268">
                  <c:v>0.22059999999999999</c:v>
                </c:pt>
                <c:pt idx="27269">
                  <c:v>6.1899999999999997E-2</c:v>
                </c:pt>
                <c:pt idx="27270">
                  <c:v>0.16669999999999999</c:v>
                </c:pt>
                <c:pt idx="27271">
                  <c:v>0.23810000000000001</c:v>
                </c:pt>
                <c:pt idx="27272">
                  <c:v>8.2500000000000004E-2</c:v>
                </c:pt>
                <c:pt idx="27273">
                  <c:v>0.16669999999999999</c:v>
                </c:pt>
                <c:pt idx="27274">
                  <c:v>0.25979999999999998</c:v>
                </c:pt>
                <c:pt idx="27275">
                  <c:v>0.3165</c:v>
                </c:pt>
                <c:pt idx="27276">
                  <c:v>0.16669999999999999</c:v>
                </c:pt>
                <c:pt idx="27277">
                  <c:v>0.16669999999999999</c:v>
                </c:pt>
                <c:pt idx="27278">
                  <c:v>0.47939999999999999</c:v>
                </c:pt>
                <c:pt idx="27279">
                  <c:v>0.16669999999999999</c:v>
                </c:pt>
                <c:pt idx="27280">
                  <c:v>0.16600000000000001</c:v>
                </c:pt>
                <c:pt idx="27281">
                  <c:v>0.1691</c:v>
                </c:pt>
                <c:pt idx="27282">
                  <c:v>4.1200000000000001E-2</c:v>
                </c:pt>
                <c:pt idx="27283">
                  <c:v>8.0399999999999999E-2</c:v>
                </c:pt>
                <c:pt idx="27284">
                  <c:v>0.16669999999999999</c:v>
                </c:pt>
                <c:pt idx="27285">
                  <c:v>9.2799999999999994E-2</c:v>
                </c:pt>
                <c:pt idx="27286">
                  <c:v>0.16669999999999999</c:v>
                </c:pt>
                <c:pt idx="27287">
                  <c:v>0.16669999999999999</c:v>
                </c:pt>
                <c:pt idx="27288">
                  <c:v>8.7599999999999997E-2</c:v>
                </c:pt>
                <c:pt idx="27289">
                  <c:v>7.8399999999999997E-2</c:v>
                </c:pt>
                <c:pt idx="27290">
                  <c:v>0.16669999999999999</c:v>
                </c:pt>
                <c:pt idx="27291">
                  <c:v>0.1041</c:v>
                </c:pt>
                <c:pt idx="27292">
                  <c:v>0.51239999999999997</c:v>
                </c:pt>
                <c:pt idx="27293">
                  <c:v>4.6399999999999997E-2</c:v>
                </c:pt>
                <c:pt idx="27294">
                  <c:v>0.16669999999999999</c:v>
                </c:pt>
                <c:pt idx="27295">
                  <c:v>0.16669999999999999</c:v>
                </c:pt>
                <c:pt idx="27296">
                  <c:v>7.4200000000000002E-2</c:v>
                </c:pt>
                <c:pt idx="27297">
                  <c:v>0.16669999999999999</c:v>
                </c:pt>
                <c:pt idx="27298">
                  <c:v>0.2165</c:v>
                </c:pt>
                <c:pt idx="27299">
                  <c:v>0.1031</c:v>
                </c:pt>
                <c:pt idx="27300">
                  <c:v>0.1474</c:v>
                </c:pt>
                <c:pt idx="27301">
                  <c:v>0.16669999999999999</c:v>
                </c:pt>
                <c:pt idx="27302">
                  <c:v>0.16669999999999999</c:v>
                </c:pt>
                <c:pt idx="27303">
                  <c:v>0.16669999999999999</c:v>
                </c:pt>
                <c:pt idx="27304">
                  <c:v>1.24E-2</c:v>
                </c:pt>
                <c:pt idx="27305">
                  <c:v>0.14849999999999999</c:v>
                </c:pt>
                <c:pt idx="27306">
                  <c:v>8.9700000000000002E-2</c:v>
                </c:pt>
                <c:pt idx="27307">
                  <c:v>0.16669999999999999</c:v>
                </c:pt>
                <c:pt idx="27308">
                  <c:v>0.16669999999999999</c:v>
                </c:pt>
                <c:pt idx="27309">
                  <c:v>0.15260000000000001</c:v>
                </c:pt>
                <c:pt idx="27310">
                  <c:v>0.16669999999999999</c:v>
                </c:pt>
                <c:pt idx="27311">
                  <c:v>0.18759999999999999</c:v>
                </c:pt>
                <c:pt idx="27312">
                  <c:v>5.0200000000000002E-2</c:v>
                </c:pt>
                <c:pt idx="27313">
                  <c:v>0.16669999999999999</c:v>
                </c:pt>
                <c:pt idx="27314">
                  <c:v>0.35049999999999998</c:v>
                </c:pt>
                <c:pt idx="27315">
                  <c:v>0.16669999999999999</c:v>
                </c:pt>
                <c:pt idx="27316">
                  <c:v>0.16669999999999999</c:v>
                </c:pt>
                <c:pt idx="27317">
                  <c:v>9.2799999999999994E-2</c:v>
                </c:pt>
                <c:pt idx="27318">
                  <c:v>8.2000000000000007E-3</c:v>
                </c:pt>
                <c:pt idx="27319">
                  <c:v>0.2175</c:v>
                </c:pt>
                <c:pt idx="27320">
                  <c:v>0.16669999999999999</c:v>
                </c:pt>
                <c:pt idx="27321">
                  <c:v>4.9500000000000002E-2</c:v>
                </c:pt>
                <c:pt idx="27322">
                  <c:v>0.1072</c:v>
                </c:pt>
                <c:pt idx="27323">
                  <c:v>0.16669999999999999</c:v>
                </c:pt>
                <c:pt idx="27324">
                  <c:v>0.16339999999999999</c:v>
                </c:pt>
                <c:pt idx="27325">
                  <c:v>0.1203</c:v>
                </c:pt>
                <c:pt idx="27326">
                  <c:v>0.1227</c:v>
                </c:pt>
                <c:pt idx="27327">
                  <c:v>0.16669999999999999</c:v>
                </c:pt>
                <c:pt idx="27328">
                  <c:v>0.16669999999999999</c:v>
                </c:pt>
                <c:pt idx="27329">
                  <c:v>0.16669999999999999</c:v>
                </c:pt>
                <c:pt idx="27330">
                  <c:v>0.16669999999999999</c:v>
                </c:pt>
                <c:pt idx="27331">
                  <c:v>0.13200000000000001</c:v>
                </c:pt>
                <c:pt idx="27332">
                  <c:v>0.16669999999999999</c:v>
                </c:pt>
                <c:pt idx="27333">
                  <c:v>7.4200000000000002E-2</c:v>
                </c:pt>
                <c:pt idx="27334">
                  <c:v>0.16669999999999999</c:v>
                </c:pt>
                <c:pt idx="27335">
                  <c:v>0.16669999999999999</c:v>
                </c:pt>
                <c:pt idx="27336">
                  <c:v>0.16669999999999999</c:v>
                </c:pt>
                <c:pt idx="27337">
                  <c:v>0.16669999999999999</c:v>
                </c:pt>
                <c:pt idx="27338">
                  <c:v>6.1899999999999997E-2</c:v>
                </c:pt>
                <c:pt idx="27339">
                  <c:v>0.16669999999999999</c:v>
                </c:pt>
                <c:pt idx="27340">
                  <c:v>0.16669999999999999</c:v>
                </c:pt>
                <c:pt idx="27341">
                  <c:v>0.35770000000000002</c:v>
                </c:pt>
                <c:pt idx="27342">
                  <c:v>0.16669999999999999</c:v>
                </c:pt>
                <c:pt idx="27343">
                  <c:v>0.1</c:v>
                </c:pt>
                <c:pt idx="27344">
                  <c:v>7.4200000000000002E-2</c:v>
                </c:pt>
                <c:pt idx="27345">
                  <c:v>0.16669999999999999</c:v>
                </c:pt>
                <c:pt idx="27346">
                  <c:v>6.1899999999999997E-2</c:v>
                </c:pt>
                <c:pt idx="27347">
                  <c:v>0.16669999999999999</c:v>
                </c:pt>
                <c:pt idx="27348">
                  <c:v>6.1899999999999997E-2</c:v>
                </c:pt>
                <c:pt idx="27349">
                  <c:v>0.16669999999999999</c:v>
                </c:pt>
                <c:pt idx="27350">
                  <c:v>6.1899999999999997E-2</c:v>
                </c:pt>
                <c:pt idx="27351">
                  <c:v>0.16669999999999999</c:v>
                </c:pt>
                <c:pt idx="27352">
                  <c:v>0</c:v>
                </c:pt>
                <c:pt idx="27353">
                  <c:v>0.16669999999999999</c:v>
                </c:pt>
                <c:pt idx="27354">
                  <c:v>2.7799999999999998E-2</c:v>
                </c:pt>
                <c:pt idx="27355">
                  <c:v>0.16669999999999999</c:v>
                </c:pt>
                <c:pt idx="27356">
                  <c:v>0.16669999999999999</c:v>
                </c:pt>
                <c:pt idx="27357">
                  <c:v>5.4100000000000002E-2</c:v>
                </c:pt>
                <c:pt idx="27358">
                  <c:v>0.16669999999999999</c:v>
                </c:pt>
                <c:pt idx="27359">
                  <c:v>0.16669999999999999</c:v>
                </c:pt>
                <c:pt idx="27360">
                  <c:v>0.16669999999999999</c:v>
                </c:pt>
                <c:pt idx="27361">
                  <c:v>0.14849999999999999</c:v>
                </c:pt>
                <c:pt idx="27362">
                  <c:v>0.1103</c:v>
                </c:pt>
                <c:pt idx="27363">
                  <c:v>0.16669999999999999</c:v>
                </c:pt>
                <c:pt idx="27364">
                  <c:v>0.16669999999999999</c:v>
                </c:pt>
                <c:pt idx="27365">
                  <c:v>2.8899999999999999E-2</c:v>
                </c:pt>
                <c:pt idx="27366">
                  <c:v>2.8199999999999999E-2</c:v>
                </c:pt>
                <c:pt idx="27367">
                  <c:v>0.16669999999999999</c:v>
                </c:pt>
                <c:pt idx="27368">
                  <c:v>0.1082</c:v>
                </c:pt>
                <c:pt idx="27369">
                  <c:v>7.7299999999999994E-2</c:v>
                </c:pt>
                <c:pt idx="27370">
                  <c:v>0.16669999999999999</c:v>
                </c:pt>
                <c:pt idx="27371">
                  <c:v>0.16669999999999999</c:v>
                </c:pt>
                <c:pt idx="27372">
                  <c:v>8.4500000000000006E-2</c:v>
                </c:pt>
                <c:pt idx="27373">
                  <c:v>0.16669999999999999</c:v>
                </c:pt>
                <c:pt idx="27374">
                  <c:v>9.2799999999999994E-2</c:v>
                </c:pt>
                <c:pt idx="27375">
                  <c:v>8.2500000000000004E-2</c:v>
                </c:pt>
                <c:pt idx="27376">
                  <c:v>0.16669999999999999</c:v>
                </c:pt>
                <c:pt idx="27377">
                  <c:v>0.16669999999999999</c:v>
                </c:pt>
                <c:pt idx="27378">
                  <c:v>6.1899999999999997E-2</c:v>
                </c:pt>
                <c:pt idx="27379">
                  <c:v>0.16669999999999999</c:v>
                </c:pt>
                <c:pt idx="27380">
                  <c:v>0.14849999999999999</c:v>
                </c:pt>
                <c:pt idx="27381">
                  <c:v>1.24E-2</c:v>
                </c:pt>
                <c:pt idx="27382">
                  <c:v>0.16669999999999999</c:v>
                </c:pt>
                <c:pt idx="27383">
                  <c:v>0.16669999999999999</c:v>
                </c:pt>
                <c:pt idx="27384">
                  <c:v>1.8599999999999998E-2</c:v>
                </c:pt>
                <c:pt idx="27385">
                  <c:v>6.6000000000000003E-2</c:v>
                </c:pt>
                <c:pt idx="27386">
                  <c:v>0.16669999999999999</c:v>
                </c:pt>
                <c:pt idx="27387">
                  <c:v>0.18559999999999999</c:v>
                </c:pt>
                <c:pt idx="27388">
                  <c:v>0.16669999999999999</c:v>
                </c:pt>
                <c:pt idx="27389">
                  <c:v>0.16669999999999999</c:v>
                </c:pt>
                <c:pt idx="27390">
                  <c:v>7.7299999999999994E-2</c:v>
                </c:pt>
                <c:pt idx="27391">
                  <c:v>9.1800000000000007E-2</c:v>
                </c:pt>
                <c:pt idx="27392">
                  <c:v>8.0399999999999999E-2</c:v>
                </c:pt>
                <c:pt idx="27393">
                  <c:v>0.15459999999999999</c:v>
                </c:pt>
                <c:pt idx="27394">
                  <c:v>9.9000000000000005E-2</c:v>
                </c:pt>
                <c:pt idx="27395">
                  <c:v>9.2799999999999994E-2</c:v>
                </c:pt>
                <c:pt idx="27396">
                  <c:v>0.16669999999999999</c:v>
                </c:pt>
                <c:pt idx="27397">
                  <c:v>3.09E-2</c:v>
                </c:pt>
                <c:pt idx="27398">
                  <c:v>0.1021</c:v>
                </c:pt>
                <c:pt idx="27399">
                  <c:v>0.16669999999999999</c:v>
                </c:pt>
                <c:pt idx="27400">
                  <c:v>0.18140000000000001</c:v>
                </c:pt>
                <c:pt idx="27401">
                  <c:v>0.19789999999999999</c:v>
                </c:pt>
                <c:pt idx="27402">
                  <c:v>4.1200000000000001E-2</c:v>
                </c:pt>
                <c:pt idx="27403">
                  <c:v>0.36909999999999998</c:v>
                </c:pt>
                <c:pt idx="27404">
                  <c:v>8.0399999999999999E-2</c:v>
                </c:pt>
                <c:pt idx="27405">
                  <c:v>4.4299999999999999E-2</c:v>
                </c:pt>
                <c:pt idx="27406">
                  <c:v>0.1227</c:v>
                </c:pt>
                <c:pt idx="27407">
                  <c:v>0.16669999999999999</c:v>
                </c:pt>
                <c:pt idx="27408">
                  <c:v>0.16669999999999999</c:v>
                </c:pt>
                <c:pt idx="27409">
                  <c:v>0.3856</c:v>
                </c:pt>
                <c:pt idx="27410">
                  <c:v>0.16669999999999999</c:v>
                </c:pt>
                <c:pt idx="27411">
                  <c:v>0.1268</c:v>
                </c:pt>
                <c:pt idx="27412">
                  <c:v>0.1113</c:v>
                </c:pt>
                <c:pt idx="27413">
                  <c:v>9.2799999999999994E-2</c:v>
                </c:pt>
                <c:pt idx="27414">
                  <c:v>0.16669999999999999</c:v>
                </c:pt>
                <c:pt idx="27415">
                  <c:v>8.6599999999999996E-2</c:v>
                </c:pt>
                <c:pt idx="27416">
                  <c:v>0.16669999999999999</c:v>
                </c:pt>
                <c:pt idx="27417">
                  <c:v>0.16669999999999999</c:v>
                </c:pt>
                <c:pt idx="27418">
                  <c:v>6.1899999999999997E-2</c:v>
                </c:pt>
                <c:pt idx="27419">
                  <c:v>6.1899999999999997E-2</c:v>
                </c:pt>
                <c:pt idx="27420">
                  <c:v>0.16669999999999999</c:v>
                </c:pt>
                <c:pt idx="27421">
                  <c:v>2.47E-2</c:v>
                </c:pt>
                <c:pt idx="27422">
                  <c:v>6.1899999999999997E-2</c:v>
                </c:pt>
                <c:pt idx="27423">
                  <c:v>0.16669999999999999</c:v>
                </c:pt>
                <c:pt idx="27424">
                  <c:v>0.16669999999999999</c:v>
                </c:pt>
                <c:pt idx="27425">
                  <c:v>0.16669999999999999</c:v>
                </c:pt>
                <c:pt idx="27426">
                  <c:v>3.4000000000000002E-2</c:v>
                </c:pt>
                <c:pt idx="27427">
                  <c:v>0.16669999999999999</c:v>
                </c:pt>
                <c:pt idx="27428">
                  <c:v>5.0500000000000003E-2</c:v>
                </c:pt>
                <c:pt idx="27429">
                  <c:v>0.27839999999999998</c:v>
                </c:pt>
                <c:pt idx="27430">
                  <c:v>0.22270000000000001</c:v>
                </c:pt>
                <c:pt idx="27431">
                  <c:v>0.20619999999999999</c:v>
                </c:pt>
                <c:pt idx="27432">
                  <c:v>9.0700000000000003E-2</c:v>
                </c:pt>
                <c:pt idx="27433">
                  <c:v>0.16669999999999999</c:v>
                </c:pt>
                <c:pt idx="27434">
                  <c:v>0.16669999999999999</c:v>
                </c:pt>
                <c:pt idx="27435">
                  <c:v>0.16669999999999999</c:v>
                </c:pt>
                <c:pt idx="27436">
                  <c:v>0.18559999999999999</c:v>
                </c:pt>
                <c:pt idx="27437">
                  <c:v>4.2799999999999998E-2</c:v>
                </c:pt>
                <c:pt idx="27438">
                  <c:v>0.16669999999999999</c:v>
                </c:pt>
                <c:pt idx="27439">
                  <c:v>0.33400000000000002</c:v>
                </c:pt>
                <c:pt idx="27440">
                  <c:v>0.24740000000000001</c:v>
                </c:pt>
                <c:pt idx="27441">
                  <c:v>0.16669999999999999</c:v>
                </c:pt>
                <c:pt idx="27442">
                  <c:v>4.1200000000000001E-2</c:v>
                </c:pt>
                <c:pt idx="27443">
                  <c:v>0.16669999999999999</c:v>
                </c:pt>
                <c:pt idx="27444">
                  <c:v>5.0500000000000003E-2</c:v>
                </c:pt>
                <c:pt idx="27445">
                  <c:v>0.16669999999999999</c:v>
                </c:pt>
                <c:pt idx="27446">
                  <c:v>8.2000000000000007E-3</c:v>
                </c:pt>
                <c:pt idx="27447">
                  <c:v>0.16669999999999999</c:v>
                </c:pt>
                <c:pt idx="27448">
                  <c:v>0.16669999999999999</c:v>
                </c:pt>
                <c:pt idx="27449">
                  <c:v>0.16669999999999999</c:v>
                </c:pt>
                <c:pt idx="27450">
                  <c:v>0.16669999999999999</c:v>
                </c:pt>
                <c:pt idx="27451">
                  <c:v>8.2500000000000004E-2</c:v>
                </c:pt>
                <c:pt idx="27452">
                  <c:v>0.23089999999999999</c:v>
                </c:pt>
                <c:pt idx="27453">
                  <c:v>2.8899999999999999E-2</c:v>
                </c:pt>
                <c:pt idx="27454">
                  <c:v>7.1099999999999997E-2</c:v>
                </c:pt>
                <c:pt idx="27455">
                  <c:v>0.1113</c:v>
                </c:pt>
                <c:pt idx="27456">
                  <c:v>0.16669999999999999</c:v>
                </c:pt>
                <c:pt idx="27457">
                  <c:v>0.16669999999999999</c:v>
                </c:pt>
                <c:pt idx="27458">
                  <c:v>7.4200000000000002E-2</c:v>
                </c:pt>
                <c:pt idx="27459">
                  <c:v>0.6139</c:v>
                </c:pt>
                <c:pt idx="27460">
                  <c:v>0.16669999999999999</c:v>
                </c:pt>
                <c:pt idx="27461">
                  <c:v>0.16669999999999999</c:v>
                </c:pt>
                <c:pt idx="27462">
                  <c:v>0.16669999999999999</c:v>
                </c:pt>
                <c:pt idx="27463">
                  <c:v>0.16669999999999999</c:v>
                </c:pt>
                <c:pt idx="27464">
                  <c:v>0.16669999999999999</c:v>
                </c:pt>
                <c:pt idx="27465">
                  <c:v>0.16669999999999999</c:v>
                </c:pt>
                <c:pt idx="27466">
                  <c:v>0.22370000000000001</c:v>
                </c:pt>
                <c:pt idx="27467">
                  <c:v>8.6599999999999996E-2</c:v>
                </c:pt>
                <c:pt idx="27468">
                  <c:v>0.16669999999999999</c:v>
                </c:pt>
                <c:pt idx="27469">
                  <c:v>0.16669999999999999</c:v>
                </c:pt>
                <c:pt idx="27470">
                  <c:v>0.16669999999999999</c:v>
                </c:pt>
                <c:pt idx="27471">
                  <c:v>7.3499999999999996E-2</c:v>
                </c:pt>
                <c:pt idx="27472">
                  <c:v>8.5599999999999996E-2</c:v>
                </c:pt>
                <c:pt idx="27473">
                  <c:v>0.61339999999999995</c:v>
                </c:pt>
                <c:pt idx="27474">
                  <c:v>0.13300000000000001</c:v>
                </c:pt>
                <c:pt idx="27475">
                  <c:v>0.16669999999999999</c:v>
                </c:pt>
                <c:pt idx="27476">
                  <c:v>8.2000000000000007E-3</c:v>
                </c:pt>
                <c:pt idx="27477">
                  <c:v>0.1237</c:v>
                </c:pt>
                <c:pt idx="27478">
                  <c:v>6.1899999999999997E-2</c:v>
                </c:pt>
                <c:pt idx="27479">
                  <c:v>0.16669999999999999</c:v>
                </c:pt>
                <c:pt idx="27480">
                  <c:v>5.1499999999999997E-2</c:v>
                </c:pt>
                <c:pt idx="27481">
                  <c:v>0.16669999999999999</c:v>
                </c:pt>
                <c:pt idx="27482">
                  <c:v>0.16669999999999999</c:v>
                </c:pt>
                <c:pt idx="27483">
                  <c:v>0.1361</c:v>
                </c:pt>
                <c:pt idx="27484">
                  <c:v>4.7399999999999998E-2</c:v>
                </c:pt>
                <c:pt idx="27485">
                  <c:v>0.16669999999999999</c:v>
                </c:pt>
                <c:pt idx="27486">
                  <c:v>0.16669999999999999</c:v>
                </c:pt>
                <c:pt idx="27487">
                  <c:v>0.16669999999999999</c:v>
                </c:pt>
                <c:pt idx="27488">
                  <c:v>1.6500000000000001E-2</c:v>
                </c:pt>
                <c:pt idx="27489">
                  <c:v>0.16669999999999999</c:v>
                </c:pt>
                <c:pt idx="27490">
                  <c:v>6.1899999999999997E-2</c:v>
                </c:pt>
                <c:pt idx="27491">
                  <c:v>0.22370000000000001</c:v>
                </c:pt>
                <c:pt idx="27492">
                  <c:v>0</c:v>
                </c:pt>
                <c:pt idx="27493">
                  <c:v>5.1499999999999997E-2</c:v>
                </c:pt>
                <c:pt idx="27494">
                  <c:v>8.2500000000000004E-2</c:v>
                </c:pt>
                <c:pt idx="27495">
                  <c:v>0.16669999999999999</c:v>
                </c:pt>
                <c:pt idx="27496">
                  <c:v>0.16669999999999999</c:v>
                </c:pt>
                <c:pt idx="27497">
                  <c:v>4.4299999999999999E-2</c:v>
                </c:pt>
                <c:pt idx="27498">
                  <c:v>0.1082</c:v>
                </c:pt>
                <c:pt idx="27499">
                  <c:v>7.9899999999999999E-2</c:v>
                </c:pt>
                <c:pt idx="27500">
                  <c:v>0.16669999999999999</c:v>
                </c:pt>
                <c:pt idx="27501">
                  <c:v>0.16669999999999999</c:v>
                </c:pt>
                <c:pt idx="27502">
                  <c:v>9.3799999999999994E-2</c:v>
                </c:pt>
                <c:pt idx="27503">
                  <c:v>7.3200000000000001E-2</c:v>
                </c:pt>
                <c:pt idx="27504">
                  <c:v>0.16669999999999999</c:v>
                </c:pt>
                <c:pt idx="27505">
                  <c:v>0.16669999999999999</c:v>
                </c:pt>
                <c:pt idx="27506">
                  <c:v>7.4200000000000002E-2</c:v>
                </c:pt>
                <c:pt idx="27507">
                  <c:v>0.16669999999999999</c:v>
                </c:pt>
                <c:pt idx="27508">
                  <c:v>0.16669999999999999</c:v>
                </c:pt>
                <c:pt idx="27509">
                  <c:v>4.1200000000000001E-2</c:v>
                </c:pt>
                <c:pt idx="27510">
                  <c:v>0.16669999999999999</c:v>
                </c:pt>
                <c:pt idx="27511">
                  <c:v>7.1999999999999998E-3</c:v>
                </c:pt>
                <c:pt idx="27512">
                  <c:v>6.1899999999999997E-2</c:v>
                </c:pt>
                <c:pt idx="27513">
                  <c:v>0.04</c:v>
                </c:pt>
                <c:pt idx="27514">
                  <c:v>0.16669999999999999</c:v>
                </c:pt>
                <c:pt idx="27515">
                  <c:v>0.13200000000000001</c:v>
                </c:pt>
                <c:pt idx="27516">
                  <c:v>0.16669999999999999</c:v>
                </c:pt>
                <c:pt idx="27517">
                  <c:v>0.16669999999999999</c:v>
                </c:pt>
                <c:pt idx="27518">
                  <c:v>0.16669999999999999</c:v>
                </c:pt>
                <c:pt idx="27519">
                  <c:v>0.16669999999999999</c:v>
                </c:pt>
                <c:pt idx="27520">
                  <c:v>0.21859999999999999</c:v>
                </c:pt>
                <c:pt idx="27521">
                  <c:v>8.0399999999999999E-2</c:v>
                </c:pt>
                <c:pt idx="27522">
                  <c:v>4.5400000000000003E-2</c:v>
                </c:pt>
                <c:pt idx="27523">
                  <c:v>0.16669999999999999</c:v>
                </c:pt>
                <c:pt idx="27524">
                  <c:v>0.16669999999999999</c:v>
                </c:pt>
                <c:pt idx="27525">
                  <c:v>1.55E-2</c:v>
                </c:pt>
                <c:pt idx="27526">
                  <c:v>0.16669999999999999</c:v>
                </c:pt>
                <c:pt idx="27527">
                  <c:v>0.16669999999999999</c:v>
                </c:pt>
                <c:pt idx="27528">
                  <c:v>0.16669999999999999</c:v>
                </c:pt>
                <c:pt idx="27529">
                  <c:v>9.2799999999999994E-2</c:v>
                </c:pt>
                <c:pt idx="27530">
                  <c:v>1.49E-2</c:v>
                </c:pt>
                <c:pt idx="27531">
                  <c:v>0.16669999999999999</c:v>
                </c:pt>
                <c:pt idx="27532">
                  <c:v>0.16669999999999999</c:v>
                </c:pt>
                <c:pt idx="27533">
                  <c:v>0.16669999999999999</c:v>
                </c:pt>
                <c:pt idx="27534">
                  <c:v>0.16669999999999999</c:v>
                </c:pt>
                <c:pt idx="27535">
                  <c:v>0.16669999999999999</c:v>
                </c:pt>
                <c:pt idx="27536">
                  <c:v>0.16669999999999999</c:v>
                </c:pt>
                <c:pt idx="27537">
                  <c:v>0.16669999999999999</c:v>
                </c:pt>
                <c:pt idx="27538">
                  <c:v>0.1021</c:v>
                </c:pt>
                <c:pt idx="27539">
                  <c:v>0.16669999999999999</c:v>
                </c:pt>
                <c:pt idx="27540">
                  <c:v>6.08E-2</c:v>
                </c:pt>
                <c:pt idx="27541">
                  <c:v>0.1113</c:v>
                </c:pt>
                <c:pt idx="27542">
                  <c:v>0.39179999999999998</c:v>
                </c:pt>
                <c:pt idx="27543">
                  <c:v>0.16669999999999999</c:v>
                </c:pt>
                <c:pt idx="27544">
                  <c:v>0.16669999999999999</c:v>
                </c:pt>
                <c:pt idx="27545">
                  <c:v>8.8499999999999995E-2</c:v>
                </c:pt>
                <c:pt idx="27546">
                  <c:v>0.16669999999999999</c:v>
                </c:pt>
                <c:pt idx="27547">
                  <c:v>0.16669999999999999</c:v>
                </c:pt>
                <c:pt idx="27548">
                  <c:v>0.16669999999999999</c:v>
                </c:pt>
                <c:pt idx="27549">
                  <c:v>0.1021</c:v>
                </c:pt>
                <c:pt idx="27550">
                  <c:v>0.16669999999999999</c:v>
                </c:pt>
                <c:pt idx="27551">
                  <c:v>2.47E-2</c:v>
                </c:pt>
                <c:pt idx="27552">
                  <c:v>0.1237</c:v>
                </c:pt>
                <c:pt idx="27553">
                  <c:v>7.1099999999999997E-2</c:v>
                </c:pt>
                <c:pt idx="27554">
                  <c:v>4.9500000000000002E-2</c:v>
                </c:pt>
                <c:pt idx="27555">
                  <c:v>2.2700000000000001E-2</c:v>
                </c:pt>
                <c:pt idx="27556">
                  <c:v>0.16669999999999999</c:v>
                </c:pt>
                <c:pt idx="27557">
                  <c:v>0.14849999999999999</c:v>
                </c:pt>
                <c:pt idx="27558">
                  <c:v>0.16669999999999999</c:v>
                </c:pt>
                <c:pt idx="27559">
                  <c:v>0.16669999999999999</c:v>
                </c:pt>
                <c:pt idx="27560">
                  <c:v>0.39479999999999998</c:v>
                </c:pt>
                <c:pt idx="27561">
                  <c:v>0.16669999999999999</c:v>
                </c:pt>
                <c:pt idx="27562">
                  <c:v>0.21440000000000001</c:v>
                </c:pt>
                <c:pt idx="27563">
                  <c:v>0.16669999999999999</c:v>
                </c:pt>
                <c:pt idx="27564">
                  <c:v>0.16669999999999999</c:v>
                </c:pt>
                <c:pt idx="27565">
                  <c:v>0.16669999999999999</c:v>
                </c:pt>
                <c:pt idx="27566">
                  <c:v>0.1052</c:v>
                </c:pt>
                <c:pt idx="27567">
                  <c:v>0.44379999999999997</c:v>
                </c:pt>
                <c:pt idx="27568">
                  <c:v>8.2500000000000004E-2</c:v>
                </c:pt>
                <c:pt idx="27569">
                  <c:v>0.22159999999999999</c:v>
                </c:pt>
                <c:pt idx="27570">
                  <c:v>0.16669999999999999</c:v>
                </c:pt>
                <c:pt idx="27571">
                  <c:v>0.16669999999999999</c:v>
                </c:pt>
                <c:pt idx="27572">
                  <c:v>0.1041</c:v>
                </c:pt>
                <c:pt idx="27573">
                  <c:v>0.26190000000000002</c:v>
                </c:pt>
                <c:pt idx="27574">
                  <c:v>0.10050000000000001</c:v>
                </c:pt>
                <c:pt idx="27575">
                  <c:v>0.16669999999999999</c:v>
                </c:pt>
                <c:pt idx="27576">
                  <c:v>0.16669999999999999</c:v>
                </c:pt>
                <c:pt idx="27577">
                  <c:v>0.16669999999999999</c:v>
                </c:pt>
                <c:pt idx="27578">
                  <c:v>0.16669999999999999</c:v>
                </c:pt>
                <c:pt idx="27579">
                  <c:v>0.16669999999999999</c:v>
                </c:pt>
                <c:pt idx="27580">
                  <c:v>6.1899999999999997E-2</c:v>
                </c:pt>
                <c:pt idx="27581">
                  <c:v>7.22E-2</c:v>
                </c:pt>
                <c:pt idx="27582">
                  <c:v>0.16669999999999999</c:v>
                </c:pt>
                <c:pt idx="27583">
                  <c:v>7.0099999999999996E-2</c:v>
                </c:pt>
                <c:pt idx="27584">
                  <c:v>0.16669999999999999</c:v>
                </c:pt>
                <c:pt idx="27585">
                  <c:v>0.16669999999999999</c:v>
                </c:pt>
                <c:pt idx="27586">
                  <c:v>0.16669999999999999</c:v>
                </c:pt>
                <c:pt idx="27587">
                  <c:v>0.1031</c:v>
                </c:pt>
                <c:pt idx="27588">
                  <c:v>7.6300000000000007E-2</c:v>
                </c:pt>
                <c:pt idx="27589">
                  <c:v>8.2500000000000004E-2</c:v>
                </c:pt>
                <c:pt idx="27590">
                  <c:v>0.16669999999999999</c:v>
                </c:pt>
                <c:pt idx="27591">
                  <c:v>8.8700000000000001E-2</c:v>
                </c:pt>
                <c:pt idx="27592">
                  <c:v>0.16669999999999999</c:v>
                </c:pt>
                <c:pt idx="27593">
                  <c:v>0.16669999999999999</c:v>
                </c:pt>
                <c:pt idx="27594">
                  <c:v>0.16669999999999999</c:v>
                </c:pt>
                <c:pt idx="27595">
                  <c:v>0.18559999999999999</c:v>
                </c:pt>
                <c:pt idx="27596">
                  <c:v>0.16669999999999999</c:v>
                </c:pt>
                <c:pt idx="27597">
                  <c:v>0.1113</c:v>
                </c:pt>
                <c:pt idx="27598">
                  <c:v>0.16669999999999999</c:v>
                </c:pt>
                <c:pt idx="27599">
                  <c:v>0.16669999999999999</c:v>
                </c:pt>
                <c:pt idx="27600">
                  <c:v>0.16669999999999999</c:v>
                </c:pt>
                <c:pt idx="27601">
                  <c:v>0.16669999999999999</c:v>
                </c:pt>
                <c:pt idx="27602">
                  <c:v>3.09E-2</c:v>
                </c:pt>
                <c:pt idx="27603">
                  <c:v>0.16669999999999999</c:v>
                </c:pt>
                <c:pt idx="27604">
                  <c:v>4.2299999999999997E-2</c:v>
                </c:pt>
                <c:pt idx="27605">
                  <c:v>0.16669999999999999</c:v>
                </c:pt>
                <c:pt idx="27606">
                  <c:v>0.16669999999999999</c:v>
                </c:pt>
                <c:pt idx="27607">
                  <c:v>1.6500000000000001E-2</c:v>
                </c:pt>
                <c:pt idx="27608">
                  <c:v>0.14849999999999999</c:v>
                </c:pt>
                <c:pt idx="27609">
                  <c:v>0.16669999999999999</c:v>
                </c:pt>
                <c:pt idx="27610">
                  <c:v>0.16669999999999999</c:v>
                </c:pt>
                <c:pt idx="27611">
                  <c:v>6.8000000000000005E-2</c:v>
                </c:pt>
                <c:pt idx="27612">
                  <c:v>8.2500000000000004E-2</c:v>
                </c:pt>
                <c:pt idx="27613">
                  <c:v>0.16669999999999999</c:v>
                </c:pt>
                <c:pt idx="27614">
                  <c:v>0.16669999999999999</c:v>
                </c:pt>
                <c:pt idx="27615">
                  <c:v>5.9299999999999999E-2</c:v>
                </c:pt>
                <c:pt idx="27616">
                  <c:v>0.16669999999999999</c:v>
                </c:pt>
                <c:pt idx="27617">
                  <c:v>0.16669999999999999</c:v>
                </c:pt>
                <c:pt idx="27618">
                  <c:v>0.16669999999999999</c:v>
                </c:pt>
                <c:pt idx="27619">
                  <c:v>0.22270000000000001</c:v>
                </c:pt>
                <c:pt idx="27620">
                  <c:v>0.29480000000000001</c:v>
                </c:pt>
                <c:pt idx="27621">
                  <c:v>0.16669999999999999</c:v>
                </c:pt>
                <c:pt idx="27622">
                  <c:v>0.14849999999999999</c:v>
                </c:pt>
                <c:pt idx="27623">
                  <c:v>0.16669999999999999</c:v>
                </c:pt>
                <c:pt idx="27624">
                  <c:v>0.16669999999999999</c:v>
                </c:pt>
                <c:pt idx="27625">
                  <c:v>9.0700000000000003E-2</c:v>
                </c:pt>
                <c:pt idx="27626">
                  <c:v>0.16669999999999999</c:v>
                </c:pt>
                <c:pt idx="27627">
                  <c:v>0.16669999999999999</c:v>
                </c:pt>
                <c:pt idx="27628">
                  <c:v>0.16669999999999999</c:v>
                </c:pt>
                <c:pt idx="27629">
                  <c:v>4.4299999999999999E-2</c:v>
                </c:pt>
                <c:pt idx="27630">
                  <c:v>0.16669999999999999</c:v>
                </c:pt>
                <c:pt idx="27631">
                  <c:v>0.16669999999999999</c:v>
                </c:pt>
                <c:pt idx="27632">
                  <c:v>0.16669999999999999</c:v>
                </c:pt>
                <c:pt idx="27633">
                  <c:v>0.16669999999999999</c:v>
                </c:pt>
                <c:pt idx="27634">
                  <c:v>1.9599999999999999E-2</c:v>
                </c:pt>
                <c:pt idx="27635">
                  <c:v>0.16669999999999999</c:v>
                </c:pt>
                <c:pt idx="27636">
                  <c:v>8.2500000000000004E-2</c:v>
                </c:pt>
                <c:pt idx="27637">
                  <c:v>0.2271</c:v>
                </c:pt>
                <c:pt idx="27638">
                  <c:v>0.16669999999999999</c:v>
                </c:pt>
                <c:pt idx="27639">
                  <c:v>0.16669999999999999</c:v>
                </c:pt>
                <c:pt idx="27640">
                  <c:v>0.16669999999999999</c:v>
                </c:pt>
                <c:pt idx="27641">
                  <c:v>9.2799999999999994E-2</c:v>
                </c:pt>
                <c:pt idx="27642">
                  <c:v>0.16669999999999999</c:v>
                </c:pt>
                <c:pt idx="27643">
                  <c:v>0.14019999999999999</c:v>
                </c:pt>
                <c:pt idx="27644">
                  <c:v>0.14849999999999999</c:v>
                </c:pt>
                <c:pt idx="27645">
                  <c:v>0.12920000000000001</c:v>
                </c:pt>
                <c:pt idx="27646">
                  <c:v>0.16669999999999999</c:v>
                </c:pt>
                <c:pt idx="27647">
                  <c:v>0.16669999999999999</c:v>
                </c:pt>
                <c:pt idx="27648">
                  <c:v>9.2799999999999994E-2</c:v>
                </c:pt>
                <c:pt idx="27649">
                  <c:v>0.16669999999999999</c:v>
                </c:pt>
                <c:pt idx="27650">
                  <c:v>3.61E-2</c:v>
                </c:pt>
                <c:pt idx="27651">
                  <c:v>7.4200000000000002E-2</c:v>
                </c:pt>
                <c:pt idx="27652">
                  <c:v>0.22539999999999999</c:v>
                </c:pt>
                <c:pt idx="27653">
                  <c:v>0.16669999999999999</c:v>
                </c:pt>
                <c:pt idx="27654">
                  <c:v>2.8899999999999999E-2</c:v>
                </c:pt>
                <c:pt idx="27655">
                  <c:v>0.16669999999999999</c:v>
                </c:pt>
                <c:pt idx="27656">
                  <c:v>0.34849999999999998</c:v>
                </c:pt>
                <c:pt idx="27657">
                  <c:v>0.17630000000000001</c:v>
                </c:pt>
                <c:pt idx="27658">
                  <c:v>3.7100000000000001E-2</c:v>
                </c:pt>
                <c:pt idx="27659">
                  <c:v>0.16669999999999999</c:v>
                </c:pt>
                <c:pt idx="27660">
                  <c:v>0.14849999999999999</c:v>
                </c:pt>
                <c:pt idx="27661">
                  <c:v>6.1899999999999997E-2</c:v>
                </c:pt>
                <c:pt idx="27662">
                  <c:v>8.2000000000000007E-3</c:v>
                </c:pt>
                <c:pt idx="27663">
                  <c:v>0.16669999999999999</c:v>
                </c:pt>
                <c:pt idx="27664">
                  <c:v>0.16669999999999999</c:v>
                </c:pt>
                <c:pt idx="27665">
                  <c:v>0.16669999999999999</c:v>
                </c:pt>
                <c:pt idx="27666">
                  <c:v>0.16669999999999999</c:v>
                </c:pt>
                <c:pt idx="27667">
                  <c:v>0.44429999999999997</c:v>
                </c:pt>
                <c:pt idx="27668">
                  <c:v>0.16669999999999999</c:v>
                </c:pt>
                <c:pt idx="27669">
                  <c:v>0.16669999999999999</c:v>
                </c:pt>
                <c:pt idx="27670">
                  <c:v>0.16669999999999999</c:v>
                </c:pt>
                <c:pt idx="27671">
                  <c:v>8.2500000000000004E-2</c:v>
                </c:pt>
                <c:pt idx="27672">
                  <c:v>0.16669999999999999</c:v>
                </c:pt>
                <c:pt idx="27673">
                  <c:v>3.7600000000000001E-2</c:v>
                </c:pt>
                <c:pt idx="27674">
                  <c:v>0.16669999999999999</c:v>
                </c:pt>
                <c:pt idx="27675">
                  <c:v>0.16669999999999999</c:v>
                </c:pt>
                <c:pt idx="27676">
                  <c:v>0.2031</c:v>
                </c:pt>
                <c:pt idx="27677">
                  <c:v>8.2500000000000004E-2</c:v>
                </c:pt>
                <c:pt idx="27678">
                  <c:v>0.12989999999999999</c:v>
                </c:pt>
                <c:pt idx="27679">
                  <c:v>5.1499999999999997E-2</c:v>
                </c:pt>
                <c:pt idx="27680">
                  <c:v>4.1000000000000003E-3</c:v>
                </c:pt>
                <c:pt idx="27681">
                  <c:v>0.16669999999999999</c:v>
                </c:pt>
                <c:pt idx="27682">
                  <c:v>6.1899999999999997E-2</c:v>
                </c:pt>
                <c:pt idx="27683">
                  <c:v>0.16669999999999999</c:v>
                </c:pt>
                <c:pt idx="27684">
                  <c:v>1.24E-2</c:v>
                </c:pt>
                <c:pt idx="27685">
                  <c:v>0.16669999999999999</c:v>
                </c:pt>
                <c:pt idx="27686">
                  <c:v>0.16669999999999999</c:v>
                </c:pt>
                <c:pt idx="27687">
                  <c:v>0.16669999999999999</c:v>
                </c:pt>
                <c:pt idx="27688">
                  <c:v>4.1200000000000001E-2</c:v>
                </c:pt>
                <c:pt idx="27689">
                  <c:v>0.16669999999999999</c:v>
                </c:pt>
                <c:pt idx="27690">
                  <c:v>0.16669999999999999</c:v>
                </c:pt>
                <c:pt idx="27691">
                  <c:v>0.16669999999999999</c:v>
                </c:pt>
                <c:pt idx="27692">
                  <c:v>0.16669999999999999</c:v>
                </c:pt>
                <c:pt idx="27693">
                  <c:v>5.9799999999999999E-2</c:v>
                </c:pt>
                <c:pt idx="27694">
                  <c:v>0.16669999999999999</c:v>
                </c:pt>
                <c:pt idx="27695">
                  <c:v>0.16669999999999999</c:v>
                </c:pt>
                <c:pt idx="27696">
                  <c:v>0.28560000000000002</c:v>
                </c:pt>
                <c:pt idx="27697">
                  <c:v>5.2600000000000001E-2</c:v>
                </c:pt>
                <c:pt idx="27698">
                  <c:v>0.16669999999999999</c:v>
                </c:pt>
                <c:pt idx="27699">
                  <c:v>0.16669999999999999</c:v>
                </c:pt>
                <c:pt idx="27700">
                  <c:v>0.16669999999999999</c:v>
                </c:pt>
                <c:pt idx="27701">
                  <c:v>0.1976</c:v>
                </c:pt>
                <c:pt idx="27702">
                  <c:v>0</c:v>
                </c:pt>
                <c:pt idx="27703">
                  <c:v>5.1999999999999998E-3</c:v>
                </c:pt>
                <c:pt idx="27704">
                  <c:v>0.16669999999999999</c:v>
                </c:pt>
                <c:pt idx="27705">
                  <c:v>0.16669999999999999</c:v>
                </c:pt>
                <c:pt idx="27706">
                  <c:v>0.16669999999999999</c:v>
                </c:pt>
                <c:pt idx="27707">
                  <c:v>0.17630000000000001</c:v>
                </c:pt>
                <c:pt idx="27708">
                  <c:v>8.2500000000000004E-2</c:v>
                </c:pt>
                <c:pt idx="27709">
                  <c:v>0.16669999999999999</c:v>
                </c:pt>
                <c:pt idx="27710">
                  <c:v>6.1899999999999997E-2</c:v>
                </c:pt>
                <c:pt idx="27711">
                  <c:v>0.16669999999999999</c:v>
                </c:pt>
                <c:pt idx="27712">
                  <c:v>0.16669999999999999</c:v>
                </c:pt>
                <c:pt idx="27713">
                  <c:v>8.2500000000000004E-2</c:v>
                </c:pt>
                <c:pt idx="27714">
                  <c:v>0.16669999999999999</c:v>
                </c:pt>
                <c:pt idx="27715">
                  <c:v>0.16669999999999999</c:v>
                </c:pt>
                <c:pt idx="27716">
                  <c:v>0.16669999999999999</c:v>
                </c:pt>
                <c:pt idx="27717">
                  <c:v>0.16669999999999999</c:v>
                </c:pt>
                <c:pt idx="27718">
                  <c:v>0.16669999999999999</c:v>
                </c:pt>
                <c:pt idx="27719">
                  <c:v>0.14849999999999999</c:v>
                </c:pt>
                <c:pt idx="27720">
                  <c:v>0.16669999999999999</c:v>
                </c:pt>
                <c:pt idx="27721">
                  <c:v>0.16669999999999999</c:v>
                </c:pt>
                <c:pt idx="27722">
                  <c:v>3.7100000000000001E-2</c:v>
                </c:pt>
                <c:pt idx="27723">
                  <c:v>2.0999999999999999E-3</c:v>
                </c:pt>
                <c:pt idx="27724">
                  <c:v>0.16669999999999999</c:v>
                </c:pt>
                <c:pt idx="27725">
                  <c:v>8.6599999999999996E-2</c:v>
                </c:pt>
                <c:pt idx="27726">
                  <c:v>0.16489999999999999</c:v>
                </c:pt>
                <c:pt idx="27727">
                  <c:v>0.16669999999999999</c:v>
                </c:pt>
                <c:pt idx="27728">
                  <c:v>2.7799999999999998E-2</c:v>
                </c:pt>
                <c:pt idx="27729">
                  <c:v>1.8599999999999998E-2</c:v>
                </c:pt>
                <c:pt idx="27730">
                  <c:v>0.1454</c:v>
                </c:pt>
                <c:pt idx="27731">
                  <c:v>0.1031</c:v>
                </c:pt>
                <c:pt idx="27732">
                  <c:v>0.16669999999999999</c:v>
                </c:pt>
                <c:pt idx="27733">
                  <c:v>0.16669999999999999</c:v>
                </c:pt>
                <c:pt idx="27734">
                  <c:v>0.16669999999999999</c:v>
                </c:pt>
                <c:pt idx="27735">
                  <c:v>0.13300000000000001</c:v>
                </c:pt>
                <c:pt idx="27736">
                  <c:v>0.2165</c:v>
                </c:pt>
                <c:pt idx="27737">
                  <c:v>4.8500000000000001E-2</c:v>
                </c:pt>
                <c:pt idx="27738">
                  <c:v>0.1835</c:v>
                </c:pt>
                <c:pt idx="27739">
                  <c:v>0.16669999999999999</c:v>
                </c:pt>
                <c:pt idx="27740">
                  <c:v>0.24740000000000001</c:v>
                </c:pt>
                <c:pt idx="27741">
                  <c:v>0.16669999999999999</c:v>
                </c:pt>
                <c:pt idx="27742">
                  <c:v>0.16669999999999999</c:v>
                </c:pt>
                <c:pt idx="27743">
                  <c:v>0.16669999999999999</c:v>
                </c:pt>
                <c:pt idx="27744">
                  <c:v>7.22E-2</c:v>
                </c:pt>
                <c:pt idx="27745">
                  <c:v>0.16669999999999999</c:v>
                </c:pt>
                <c:pt idx="27746">
                  <c:v>0.16669999999999999</c:v>
                </c:pt>
                <c:pt idx="27747">
                  <c:v>0.16669999999999999</c:v>
                </c:pt>
                <c:pt idx="27748">
                  <c:v>5.1999999999999998E-3</c:v>
                </c:pt>
                <c:pt idx="27749">
                  <c:v>0.16669999999999999</c:v>
                </c:pt>
                <c:pt idx="27750">
                  <c:v>0.16669999999999999</c:v>
                </c:pt>
                <c:pt idx="27751">
                  <c:v>0.16489999999999999</c:v>
                </c:pt>
                <c:pt idx="27752">
                  <c:v>0.16669999999999999</c:v>
                </c:pt>
                <c:pt idx="27753">
                  <c:v>0.16669999999999999</c:v>
                </c:pt>
                <c:pt idx="27754">
                  <c:v>0.16669999999999999</c:v>
                </c:pt>
                <c:pt idx="27755">
                  <c:v>1.24E-2</c:v>
                </c:pt>
                <c:pt idx="27756">
                  <c:v>0.16669999999999999</c:v>
                </c:pt>
                <c:pt idx="27757">
                  <c:v>0.16669999999999999</c:v>
                </c:pt>
                <c:pt idx="27758">
                  <c:v>0.18140000000000001</c:v>
                </c:pt>
                <c:pt idx="27759">
                  <c:v>8.2500000000000004E-2</c:v>
                </c:pt>
                <c:pt idx="27760">
                  <c:v>1.24E-2</c:v>
                </c:pt>
                <c:pt idx="27761">
                  <c:v>0.16669999999999999</c:v>
                </c:pt>
                <c:pt idx="27762">
                  <c:v>0.39479999999999998</c:v>
                </c:pt>
                <c:pt idx="27763">
                  <c:v>4.1000000000000003E-3</c:v>
                </c:pt>
                <c:pt idx="27764">
                  <c:v>7.9399999999999998E-2</c:v>
                </c:pt>
                <c:pt idx="27765">
                  <c:v>0.16669999999999999</c:v>
                </c:pt>
                <c:pt idx="27766">
                  <c:v>0.16669999999999999</c:v>
                </c:pt>
                <c:pt idx="27767">
                  <c:v>0.16669999999999999</c:v>
                </c:pt>
                <c:pt idx="27768">
                  <c:v>0.22270000000000001</c:v>
                </c:pt>
                <c:pt idx="27769">
                  <c:v>0.16669999999999999</c:v>
                </c:pt>
                <c:pt idx="27770">
                  <c:v>0.16800000000000001</c:v>
                </c:pt>
                <c:pt idx="27771">
                  <c:v>0.16669999999999999</c:v>
                </c:pt>
                <c:pt idx="27772">
                  <c:v>6.7000000000000004E-2</c:v>
                </c:pt>
                <c:pt idx="27773">
                  <c:v>8.3500000000000005E-2</c:v>
                </c:pt>
                <c:pt idx="27774">
                  <c:v>6.1899999999999997E-2</c:v>
                </c:pt>
                <c:pt idx="27775">
                  <c:v>0.16669999999999999</c:v>
                </c:pt>
                <c:pt idx="27776">
                  <c:v>2.47E-2</c:v>
                </c:pt>
                <c:pt idx="27777">
                  <c:v>0.16669999999999999</c:v>
                </c:pt>
                <c:pt idx="27778">
                  <c:v>4.2299999999999997E-2</c:v>
                </c:pt>
                <c:pt idx="27779">
                  <c:v>0.15640000000000001</c:v>
                </c:pt>
                <c:pt idx="27780">
                  <c:v>0.2175</c:v>
                </c:pt>
                <c:pt idx="27781">
                  <c:v>0.16669999999999999</c:v>
                </c:pt>
                <c:pt idx="27782">
                  <c:v>0.16669999999999999</c:v>
                </c:pt>
                <c:pt idx="27783">
                  <c:v>0.16669999999999999</c:v>
                </c:pt>
                <c:pt idx="27784">
                  <c:v>0.16669999999999999</c:v>
                </c:pt>
                <c:pt idx="27785">
                  <c:v>9.2799999999999994E-2</c:v>
                </c:pt>
                <c:pt idx="27786">
                  <c:v>1.03E-2</c:v>
                </c:pt>
                <c:pt idx="27787">
                  <c:v>0.16669999999999999</c:v>
                </c:pt>
                <c:pt idx="27788">
                  <c:v>0.16489999999999999</c:v>
                </c:pt>
                <c:pt idx="27789">
                  <c:v>0.16669999999999999</c:v>
                </c:pt>
                <c:pt idx="27790">
                  <c:v>0.19589999999999999</c:v>
                </c:pt>
                <c:pt idx="27791">
                  <c:v>0.16669999999999999</c:v>
                </c:pt>
                <c:pt idx="27792">
                  <c:v>6.1899999999999997E-2</c:v>
                </c:pt>
                <c:pt idx="27793">
                  <c:v>0.16669999999999999</c:v>
                </c:pt>
                <c:pt idx="27794">
                  <c:v>0.16669999999999999</c:v>
                </c:pt>
                <c:pt idx="27795">
                  <c:v>0.16669999999999999</c:v>
                </c:pt>
                <c:pt idx="27796">
                  <c:v>9.6699999999999994E-2</c:v>
                </c:pt>
                <c:pt idx="27797">
                  <c:v>0.16669999999999999</c:v>
                </c:pt>
                <c:pt idx="27798">
                  <c:v>0.16669999999999999</c:v>
                </c:pt>
                <c:pt idx="27799">
                  <c:v>8.6599999999999996E-2</c:v>
                </c:pt>
                <c:pt idx="27800">
                  <c:v>0.18140000000000001</c:v>
                </c:pt>
                <c:pt idx="27801">
                  <c:v>2.3E-2</c:v>
                </c:pt>
                <c:pt idx="27802">
                  <c:v>0.1031</c:v>
                </c:pt>
                <c:pt idx="27803">
                  <c:v>0.51959999999999995</c:v>
                </c:pt>
                <c:pt idx="27804">
                  <c:v>0.16669999999999999</c:v>
                </c:pt>
                <c:pt idx="27805">
                  <c:v>0.14849999999999999</c:v>
                </c:pt>
                <c:pt idx="27806">
                  <c:v>0.16669999999999999</c:v>
                </c:pt>
                <c:pt idx="27807">
                  <c:v>0.16669999999999999</c:v>
                </c:pt>
                <c:pt idx="27808">
                  <c:v>2.2700000000000001E-2</c:v>
                </c:pt>
                <c:pt idx="27809">
                  <c:v>0.16669999999999999</c:v>
                </c:pt>
                <c:pt idx="27810">
                  <c:v>1.55E-2</c:v>
                </c:pt>
                <c:pt idx="27811">
                  <c:v>0.16669999999999999</c:v>
                </c:pt>
                <c:pt idx="27812">
                  <c:v>0.12470000000000001</c:v>
                </c:pt>
                <c:pt idx="27813">
                  <c:v>3.3000000000000002E-2</c:v>
                </c:pt>
                <c:pt idx="27814">
                  <c:v>0.16669999999999999</c:v>
                </c:pt>
                <c:pt idx="27815">
                  <c:v>0.16669999999999999</c:v>
                </c:pt>
                <c:pt idx="27816">
                  <c:v>4.1200000000000001E-2</c:v>
                </c:pt>
                <c:pt idx="27817">
                  <c:v>0.16669999999999999</c:v>
                </c:pt>
                <c:pt idx="27818">
                  <c:v>3.2500000000000001E-2</c:v>
                </c:pt>
                <c:pt idx="27819">
                  <c:v>0.16669999999999999</c:v>
                </c:pt>
                <c:pt idx="27820">
                  <c:v>1.8599999999999998E-2</c:v>
                </c:pt>
                <c:pt idx="27821">
                  <c:v>7.2700000000000001E-2</c:v>
                </c:pt>
                <c:pt idx="27822">
                  <c:v>0.16669999999999999</c:v>
                </c:pt>
                <c:pt idx="27823">
                  <c:v>0.16669999999999999</c:v>
                </c:pt>
                <c:pt idx="27824">
                  <c:v>0.16669999999999999</c:v>
                </c:pt>
                <c:pt idx="27825">
                  <c:v>0.16669999999999999</c:v>
                </c:pt>
                <c:pt idx="27826">
                  <c:v>0.16669999999999999</c:v>
                </c:pt>
                <c:pt idx="27827">
                  <c:v>0.1227</c:v>
                </c:pt>
                <c:pt idx="27828">
                  <c:v>0.16669999999999999</c:v>
                </c:pt>
                <c:pt idx="27829">
                  <c:v>0.16669999999999999</c:v>
                </c:pt>
                <c:pt idx="27830">
                  <c:v>1.6500000000000001E-2</c:v>
                </c:pt>
                <c:pt idx="27831">
                  <c:v>0</c:v>
                </c:pt>
                <c:pt idx="27832">
                  <c:v>0.1134</c:v>
                </c:pt>
                <c:pt idx="27833">
                  <c:v>0.16669999999999999</c:v>
                </c:pt>
                <c:pt idx="27834">
                  <c:v>0.16669999999999999</c:v>
                </c:pt>
                <c:pt idx="27835">
                  <c:v>0.16669999999999999</c:v>
                </c:pt>
                <c:pt idx="27836">
                  <c:v>0.16669999999999999</c:v>
                </c:pt>
                <c:pt idx="27837">
                  <c:v>7.22E-2</c:v>
                </c:pt>
                <c:pt idx="27838">
                  <c:v>0.16669999999999999</c:v>
                </c:pt>
                <c:pt idx="27839">
                  <c:v>0.16669999999999999</c:v>
                </c:pt>
                <c:pt idx="27840">
                  <c:v>0.16669999999999999</c:v>
                </c:pt>
                <c:pt idx="27841">
                  <c:v>0.16669999999999999</c:v>
                </c:pt>
                <c:pt idx="27842">
                  <c:v>0.11650000000000001</c:v>
                </c:pt>
                <c:pt idx="27843">
                  <c:v>0.2072</c:v>
                </c:pt>
                <c:pt idx="27844">
                  <c:v>0.16669999999999999</c:v>
                </c:pt>
                <c:pt idx="27845">
                  <c:v>0.16489999999999999</c:v>
                </c:pt>
                <c:pt idx="27846">
                  <c:v>0.16669999999999999</c:v>
                </c:pt>
                <c:pt idx="27847">
                  <c:v>0.16389999999999999</c:v>
                </c:pt>
                <c:pt idx="27848">
                  <c:v>0.16669999999999999</c:v>
                </c:pt>
                <c:pt idx="27849">
                  <c:v>5.1499999999999997E-2</c:v>
                </c:pt>
                <c:pt idx="27850">
                  <c:v>0.16669999999999999</c:v>
                </c:pt>
                <c:pt idx="27851">
                  <c:v>0.16669999999999999</c:v>
                </c:pt>
                <c:pt idx="27852">
                  <c:v>2.47E-2</c:v>
                </c:pt>
                <c:pt idx="27853">
                  <c:v>9.2799999999999994E-2</c:v>
                </c:pt>
                <c:pt idx="27854">
                  <c:v>0.16669999999999999</c:v>
                </c:pt>
                <c:pt idx="27855">
                  <c:v>7.7299999999999994E-2</c:v>
                </c:pt>
                <c:pt idx="27856">
                  <c:v>0.16669999999999999</c:v>
                </c:pt>
                <c:pt idx="27857">
                  <c:v>0.16669999999999999</c:v>
                </c:pt>
                <c:pt idx="27858">
                  <c:v>0.2041</c:v>
                </c:pt>
                <c:pt idx="27859">
                  <c:v>0.16669999999999999</c:v>
                </c:pt>
                <c:pt idx="27860">
                  <c:v>0.16669999999999999</c:v>
                </c:pt>
                <c:pt idx="27861">
                  <c:v>7.3200000000000001E-2</c:v>
                </c:pt>
                <c:pt idx="27862">
                  <c:v>0.16669999999999999</c:v>
                </c:pt>
                <c:pt idx="27863">
                  <c:v>0.1134</c:v>
                </c:pt>
                <c:pt idx="27864">
                  <c:v>0.16669999999999999</c:v>
                </c:pt>
                <c:pt idx="27865">
                  <c:v>0.20519999999999999</c:v>
                </c:pt>
                <c:pt idx="27866">
                  <c:v>0.1031</c:v>
                </c:pt>
                <c:pt idx="27867">
                  <c:v>0.16669999999999999</c:v>
                </c:pt>
                <c:pt idx="27868">
                  <c:v>0.13139999999999999</c:v>
                </c:pt>
                <c:pt idx="27869">
                  <c:v>0.16669999999999999</c:v>
                </c:pt>
                <c:pt idx="27870">
                  <c:v>0.26319999999999999</c:v>
                </c:pt>
                <c:pt idx="27871">
                  <c:v>0.14849999999999999</c:v>
                </c:pt>
                <c:pt idx="27872">
                  <c:v>0.14430000000000001</c:v>
                </c:pt>
                <c:pt idx="27873">
                  <c:v>6.7000000000000004E-2</c:v>
                </c:pt>
                <c:pt idx="27874">
                  <c:v>0.16669999999999999</c:v>
                </c:pt>
                <c:pt idx="27875">
                  <c:v>6.1899999999999997E-2</c:v>
                </c:pt>
                <c:pt idx="27876">
                  <c:v>0.16669999999999999</c:v>
                </c:pt>
                <c:pt idx="27877">
                  <c:v>0.16669999999999999</c:v>
                </c:pt>
                <c:pt idx="27878">
                  <c:v>0.16669999999999999</c:v>
                </c:pt>
                <c:pt idx="27879">
                  <c:v>0.16669999999999999</c:v>
                </c:pt>
                <c:pt idx="27880">
                  <c:v>0.16489999999999999</c:v>
                </c:pt>
                <c:pt idx="27881">
                  <c:v>6.3899999999999998E-2</c:v>
                </c:pt>
                <c:pt idx="27882">
                  <c:v>0.12989999999999999</c:v>
                </c:pt>
                <c:pt idx="27883">
                  <c:v>0.16669999999999999</c:v>
                </c:pt>
                <c:pt idx="27884">
                  <c:v>0.16669999999999999</c:v>
                </c:pt>
                <c:pt idx="27885">
                  <c:v>0.16669999999999999</c:v>
                </c:pt>
                <c:pt idx="27886">
                  <c:v>8.8700000000000001E-2</c:v>
                </c:pt>
                <c:pt idx="27887">
                  <c:v>8.2500000000000004E-2</c:v>
                </c:pt>
                <c:pt idx="27888">
                  <c:v>0.16669999999999999</c:v>
                </c:pt>
                <c:pt idx="27889">
                  <c:v>0.12709999999999999</c:v>
                </c:pt>
                <c:pt idx="27890">
                  <c:v>0.16669999999999999</c:v>
                </c:pt>
                <c:pt idx="27891">
                  <c:v>0.2031</c:v>
                </c:pt>
                <c:pt idx="27892">
                  <c:v>7.22E-2</c:v>
                </c:pt>
                <c:pt idx="27893">
                  <c:v>0.16669999999999999</c:v>
                </c:pt>
                <c:pt idx="27894">
                  <c:v>8.2000000000000007E-3</c:v>
                </c:pt>
                <c:pt idx="27895">
                  <c:v>0.16669999999999999</c:v>
                </c:pt>
                <c:pt idx="27896">
                  <c:v>0.16669999999999999</c:v>
                </c:pt>
                <c:pt idx="27897">
                  <c:v>0</c:v>
                </c:pt>
                <c:pt idx="27898">
                  <c:v>9.2799999999999994E-2</c:v>
                </c:pt>
                <c:pt idx="27899">
                  <c:v>0.23400000000000001</c:v>
                </c:pt>
                <c:pt idx="27900">
                  <c:v>0.16669999999999999</c:v>
                </c:pt>
                <c:pt idx="27901">
                  <c:v>0.16669999999999999</c:v>
                </c:pt>
                <c:pt idx="27902">
                  <c:v>1</c:v>
                </c:pt>
                <c:pt idx="27903">
                  <c:v>0.16669999999999999</c:v>
                </c:pt>
                <c:pt idx="27904">
                  <c:v>0.16669999999999999</c:v>
                </c:pt>
                <c:pt idx="27905">
                  <c:v>3.3000000000000002E-2</c:v>
                </c:pt>
                <c:pt idx="27906">
                  <c:v>0.16669999999999999</c:v>
                </c:pt>
                <c:pt idx="27907">
                  <c:v>1.7500000000000002E-2</c:v>
                </c:pt>
                <c:pt idx="27908">
                  <c:v>0.16669999999999999</c:v>
                </c:pt>
                <c:pt idx="27909">
                  <c:v>0.16669999999999999</c:v>
                </c:pt>
                <c:pt idx="27910">
                  <c:v>0.16669999999999999</c:v>
                </c:pt>
                <c:pt idx="27911">
                  <c:v>0.16669999999999999</c:v>
                </c:pt>
                <c:pt idx="27912">
                  <c:v>0.16669999999999999</c:v>
                </c:pt>
                <c:pt idx="27913">
                  <c:v>0.14849999999999999</c:v>
                </c:pt>
                <c:pt idx="27914">
                  <c:v>0.16669999999999999</c:v>
                </c:pt>
                <c:pt idx="27915">
                  <c:v>0.16669999999999999</c:v>
                </c:pt>
                <c:pt idx="27916">
                  <c:v>0.16669999999999999</c:v>
                </c:pt>
                <c:pt idx="27917">
                  <c:v>0.16669999999999999</c:v>
                </c:pt>
                <c:pt idx="27918">
                  <c:v>0.16669999999999999</c:v>
                </c:pt>
                <c:pt idx="27919">
                  <c:v>0.11550000000000001</c:v>
                </c:pt>
                <c:pt idx="27920">
                  <c:v>3.7100000000000001E-2</c:v>
                </c:pt>
                <c:pt idx="27921">
                  <c:v>6.1899999999999997E-2</c:v>
                </c:pt>
                <c:pt idx="27922">
                  <c:v>0.22159999999999999</c:v>
                </c:pt>
                <c:pt idx="27923">
                  <c:v>0.16669999999999999</c:v>
                </c:pt>
                <c:pt idx="27924">
                  <c:v>7.4200000000000002E-2</c:v>
                </c:pt>
                <c:pt idx="27925">
                  <c:v>3.3000000000000002E-2</c:v>
                </c:pt>
                <c:pt idx="27926">
                  <c:v>0.1474</c:v>
                </c:pt>
                <c:pt idx="27927">
                  <c:v>0.25929999999999997</c:v>
                </c:pt>
                <c:pt idx="27928">
                  <c:v>1.7500000000000002E-2</c:v>
                </c:pt>
                <c:pt idx="27929">
                  <c:v>5.9799999999999999E-2</c:v>
                </c:pt>
                <c:pt idx="27930">
                  <c:v>0.23810000000000001</c:v>
                </c:pt>
                <c:pt idx="27931">
                  <c:v>0.28760000000000002</c:v>
                </c:pt>
                <c:pt idx="27932">
                  <c:v>0.16669999999999999</c:v>
                </c:pt>
                <c:pt idx="27933">
                  <c:v>0.16669999999999999</c:v>
                </c:pt>
                <c:pt idx="27934">
                  <c:v>0.16669999999999999</c:v>
                </c:pt>
                <c:pt idx="27935">
                  <c:v>0.14849999999999999</c:v>
                </c:pt>
                <c:pt idx="27936">
                  <c:v>0.17530000000000001</c:v>
                </c:pt>
                <c:pt idx="27937">
                  <c:v>0.16669999999999999</c:v>
                </c:pt>
                <c:pt idx="27938">
                  <c:v>0.16669999999999999</c:v>
                </c:pt>
                <c:pt idx="27939">
                  <c:v>0.16669999999999999</c:v>
                </c:pt>
                <c:pt idx="27940">
                  <c:v>0.16669999999999999</c:v>
                </c:pt>
                <c:pt idx="27941">
                  <c:v>0.14949999999999999</c:v>
                </c:pt>
                <c:pt idx="27942">
                  <c:v>0.16669999999999999</c:v>
                </c:pt>
                <c:pt idx="27943">
                  <c:v>0.16669999999999999</c:v>
                </c:pt>
                <c:pt idx="27944">
                  <c:v>0.16669999999999999</c:v>
                </c:pt>
                <c:pt idx="27945">
                  <c:v>0.16669999999999999</c:v>
                </c:pt>
                <c:pt idx="27946">
                  <c:v>1.8599999999999998E-2</c:v>
                </c:pt>
                <c:pt idx="27947">
                  <c:v>0.16669999999999999</c:v>
                </c:pt>
                <c:pt idx="27948">
                  <c:v>0.16669999999999999</c:v>
                </c:pt>
                <c:pt idx="27949">
                  <c:v>7.5300000000000006E-2</c:v>
                </c:pt>
                <c:pt idx="27950">
                  <c:v>0.16669999999999999</c:v>
                </c:pt>
                <c:pt idx="27951">
                  <c:v>0.16669999999999999</c:v>
                </c:pt>
                <c:pt idx="27952">
                  <c:v>4.02E-2</c:v>
                </c:pt>
                <c:pt idx="27953">
                  <c:v>0.22159999999999999</c:v>
                </c:pt>
                <c:pt idx="27954">
                  <c:v>0.16669999999999999</c:v>
                </c:pt>
                <c:pt idx="27955">
                  <c:v>0.1371</c:v>
                </c:pt>
                <c:pt idx="27956">
                  <c:v>0.16669999999999999</c:v>
                </c:pt>
                <c:pt idx="27957">
                  <c:v>7.4200000000000002E-2</c:v>
                </c:pt>
                <c:pt idx="27958">
                  <c:v>0.16669999999999999</c:v>
                </c:pt>
                <c:pt idx="27959">
                  <c:v>0.16669999999999999</c:v>
                </c:pt>
                <c:pt idx="27960">
                  <c:v>0.16669999999999999</c:v>
                </c:pt>
                <c:pt idx="27961">
                  <c:v>0.16669999999999999</c:v>
                </c:pt>
                <c:pt idx="27962">
                  <c:v>0.16669999999999999</c:v>
                </c:pt>
                <c:pt idx="27963">
                  <c:v>1.6500000000000001E-2</c:v>
                </c:pt>
                <c:pt idx="27964">
                  <c:v>0.16669999999999999</c:v>
                </c:pt>
                <c:pt idx="27965">
                  <c:v>0.16669999999999999</c:v>
                </c:pt>
                <c:pt idx="27966">
                  <c:v>0.16669999999999999</c:v>
                </c:pt>
                <c:pt idx="27967">
                  <c:v>8.7599999999999997E-2</c:v>
                </c:pt>
                <c:pt idx="27968">
                  <c:v>0.16669999999999999</c:v>
                </c:pt>
                <c:pt idx="27969">
                  <c:v>0.16669999999999999</c:v>
                </c:pt>
                <c:pt idx="27970">
                  <c:v>0.14849999999999999</c:v>
                </c:pt>
                <c:pt idx="27971">
                  <c:v>0.1113</c:v>
                </c:pt>
                <c:pt idx="27972">
                  <c:v>0.16669999999999999</c:v>
                </c:pt>
                <c:pt idx="27973">
                  <c:v>0.16669999999999999</c:v>
                </c:pt>
                <c:pt idx="27974">
                  <c:v>0.16669999999999999</c:v>
                </c:pt>
                <c:pt idx="27975">
                  <c:v>0.16669999999999999</c:v>
                </c:pt>
                <c:pt idx="27976">
                  <c:v>0.16700000000000001</c:v>
                </c:pt>
                <c:pt idx="27977">
                  <c:v>8.7599999999999997E-2</c:v>
                </c:pt>
                <c:pt idx="27978">
                  <c:v>0.1186</c:v>
                </c:pt>
                <c:pt idx="27979">
                  <c:v>0.1139</c:v>
                </c:pt>
                <c:pt idx="27980">
                  <c:v>6.1899999999999997E-2</c:v>
                </c:pt>
                <c:pt idx="27981">
                  <c:v>0.44330000000000003</c:v>
                </c:pt>
                <c:pt idx="27982">
                  <c:v>0.16669999999999999</c:v>
                </c:pt>
                <c:pt idx="27983">
                  <c:v>6.08E-2</c:v>
                </c:pt>
                <c:pt idx="27984">
                  <c:v>0.16669999999999999</c:v>
                </c:pt>
                <c:pt idx="27985">
                  <c:v>0.13300000000000001</c:v>
                </c:pt>
                <c:pt idx="27986">
                  <c:v>0.16669999999999999</c:v>
                </c:pt>
                <c:pt idx="27987">
                  <c:v>0.16669999999999999</c:v>
                </c:pt>
                <c:pt idx="27988">
                  <c:v>0.16669999999999999</c:v>
                </c:pt>
                <c:pt idx="27989">
                  <c:v>0.34429999999999999</c:v>
                </c:pt>
                <c:pt idx="27990">
                  <c:v>7.4200000000000002E-2</c:v>
                </c:pt>
                <c:pt idx="27991">
                  <c:v>0.217</c:v>
                </c:pt>
                <c:pt idx="27992">
                  <c:v>0.16669999999999999</c:v>
                </c:pt>
                <c:pt idx="27993">
                  <c:v>7.1099999999999997E-2</c:v>
                </c:pt>
                <c:pt idx="27994">
                  <c:v>8.2500000000000004E-2</c:v>
                </c:pt>
                <c:pt idx="27995">
                  <c:v>4.4299999999999999E-2</c:v>
                </c:pt>
                <c:pt idx="27996">
                  <c:v>6.13E-2</c:v>
                </c:pt>
                <c:pt idx="27997">
                  <c:v>0.22270000000000001</c:v>
                </c:pt>
                <c:pt idx="27998">
                  <c:v>7.9399999999999998E-2</c:v>
                </c:pt>
                <c:pt idx="27999">
                  <c:v>0.16669999999999999</c:v>
                </c:pt>
                <c:pt idx="28000">
                  <c:v>0.16669999999999999</c:v>
                </c:pt>
                <c:pt idx="28001">
                  <c:v>0.15709999999999999</c:v>
                </c:pt>
                <c:pt idx="28002">
                  <c:v>2.7799999999999998E-2</c:v>
                </c:pt>
                <c:pt idx="28003">
                  <c:v>0.16669999999999999</c:v>
                </c:pt>
                <c:pt idx="28004">
                  <c:v>0.16669999999999999</c:v>
                </c:pt>
                <c:pt idx="28005">
                  <c:v>2.06E-2</c:v>
                </c:pt>
                <c:pt idx="28006">
                  <c:v>4.9500000000000002E-2</c:v>
                </c:pt>
                <c:pt idx="28007">
                  <c:v>5.1499999999999997E-2</c:v>
                </c:pt>
                <c:pt idx="28008">
                  <c:v>0.16669999999999999</c:v>
                </c:pt>
                <c:pt idx="28009">
                  <c:v>0.14019999999999999</c:v>
                </c:pt>
                <c:pt idx="28010">
                  <c:v>6.1899999999999997E-2</c:v>
                </c:pt>
                <c:pt idx="28011">
                  <c:v>0.16669999999999999</c:v>
                </c:pt>
                <c:pt idx="28012">
                  <c:v>0.16669999999999999</c:v>
                </c:pt>
                <c:pt idx="28013">
                  <c:v>0.16669999999999999</c:v>
                </c:pt>
                <c:pt idx="28014">
                  <c:v>9.2799999999999994E-2</c:v>
                </c:pt>
                <c:pt idx="28015">
                  <c:v>0.16669999999999999</c:v>
                </c:pt>
                <c:pt idx="28016">
                  <c:v>9.2299999999999993E-2</c:v>
                </c:pt>
                <c:pt idx="28017">
                  <c:v>7.4200000000000002E-2</c:v>
                </c:pt>
                <c:pt idx="28018">
                  <c:v>0.16189999999999999</c:v>
                </c:pt>
                <c:pt idx="28019">
                  <c:v>0.16669999999999999</c:v>
                </c:pt>
                <c:pt idx="28020">
                  <c:v>0.16669999999999999</c:v>
                </c:pt>
                <c:pt idx="28021">
                  <c:v>0.16669999999999999</c:v>
                </c:pt>
                <c:pt idx="28022">
                  <c:v>0.16669999999999999</c:v>
                </c:pt>
                <c:pt idx="28023">
                  <c:v>8.2500000000000004E-2</c:v>
                </c:pt>
                <c:pt idx="28024">
                  <c:v>0.16669999999999999</c:v>
                </c:pt>
                <c:pt idx="28025">
                  <c:v>7.5300000000000006E-2</c:v>
                </c:pt>
                <c:pt idx="28026">
                  <c:v>2.0999999999999999E-3</c:v>
                </c:pt>
                <c:pt idx="28027">
                  <c:v>0.16669999999999999</c:v>
                </c:pt>
                <c:pt idx="28028">
                  <c:v>0.1474</c:v>
                </c:pt>
                <c:pt idx="28029">
                  <c:v>5.67E-2</c:v>
                </c:pt>
                <c:pt idx="28030">
                  <c:v>0.1031</c:v>
                </c:pt>
                <c:pt idx="28031">
                  <c:v>1.24E-2</c:v>
                </c:pt>
                <c:pt idx="28032">
                  <c:v>0.16669999999999999</c:v>
                </c:pt>
                <c:pt idx="28033">
                  <c:v>9.9000000000000005E-2</c:v>
                </c:pt>
                <c:pt idx="28034">
                  <c:v>4.1200000000000001E-2</c:v>
                </c:pt>
                <c:pt idx="28035">
                  <c:v>4.1000000000000003E-3</c:v>
                </c:pt>
                <c:pt idx="28036">
                  <c:v>6.1899999999999997E-2</c:v>
                </c:pt>
                <c:pt idx="28037">
                  <c:v>0.16669999999999999</c:v>
                </c:pt>
                <c:pt idx="28038">
                  <c:v>0.16669999999999999</c:v>
                </c:pt>
                <c:pt idx="28039">
                  <c:v>8.8700000000000001E-2</c:v>
                </c:pt>
                <c:pt idx="28040">
                  <c:v>9.2799999999999994E-2</c:v>
                </c:pt>
                <c:pt idx="28041">
                  <c:v>0.16669999999999999</c:v>
                </c:pt>
                <c:pt idx="28042">
                  <c:v>0.16669999999999999</c:v>
                </c:pt>
                <c:pt idx="28043">
                  <c:v>4.1200000000000001E-2</c:v>
                </c:pt>
                <c:pt idx="28044">
                  <c:v>8.2000000000000007E-3</c:v>
                </c:pt>
                <c:pt idx="28045">
                  <c:v>0.16669999999999999</c:v>
                </c:pt>
                <c:pt idx="28046">
                  <c:v>0.16669999999999999</c:v>
                </c:pt>
                <c:pt idx="28047">
                  <c:v>0.11550000000000001</c:v>
                </c:pt>
                <c:pt idx="28048">
                  <c:v>6.7000000000000004E-2</c:v>
                </c:pt>
                <c:pt idx="28049">
                  <c:v>0.39069999999999999</c:v>
                </c:pt>
                <c:pt idx="28050">
                  <c:v>0.44119999999999998</c:v>
                </c:pt>
                <c:pt idx="28051">
                  <c:v>2.1600000000000001E-2</c:v>
                </c:pt>
                <c:pt idx="28052">
                  <c:v>0.1031</c:v>
                </c:pt>
                <c:pt idx="28053">
                  <c:v>0.18559999999999999</c:v>
                </c:pt>
                <c:pt idx="28054">
                  <c:v>0.16669999999999999</c:v>
                </c:pt>
                <c:pt idx="28055">
                  <c:v>0.16669999999999999</c:v>
                </c:pt>
                <c:pt idx="28056">
                  <c:v>0.16669999999999999</c:v>
                </c:pt>
                <c:pt idx="28057">
                  <c:v>0.1278</c:v>
                </c:pt>
                <c:pt idx="28058">
                  <c:v>0.34849999999999998</c:v>
                </c:pt>
                <c:pt idx="28059">
                  <c:v>0.16669999999999999</c:v>
                </c:pt>
                <c:pt idx="28060">
                  <c:v>0.16669999999999999</c:v>
                </c:pt>
                <c:pt idx="28061">
                  <c:v>0.16669999999999999</c:v>
                </c:pt>
                <c:pt idx="28062">
                  <c:v>6.3899999999999998E-2</c:v>
                </c:pt>
                <c:pt idx="28063">
                  <c:v>0.16669999999999999</c:v>
                </c:pt>
                <c:pt idx="28064">
                  <c:v>0.14849999999999999</c:v>
                </c:pt>
                <c:pt idx="28065">
                  <c:v>0.1237</c:v>
                </c:pt>
                <c:pt idx="28066">
                  <c:v>5.57E-2</c:v>
                </c:pt>
                <c:pt idx="28067">
                  <c:v>1.6500000000000001E-2</c:v>
                </c:pt>
                <c:pt idx="28068">
                  <c:v>8.2500000000000004E-2</c:v>
                </c:pt>
                <c:pt idx="28069">
                  <c:v>8.2000000000000007E-3</c:v>
                </c:pt>
                <c:pt idx="28070">
                  <c:v>6.8000000000000005E-2</c:v>
                </c:pt>
                <c:pt idx="28071">
                  <c:v>9.2799999999999994E-2</c:v>
                </c:pt>
                <c:pt idx="28072">
                  <c:v>0.16669999999999999</c:v>
                </c:pt>
                <c:pt idx="28073">
                  <c:v>0.16669999999999999</c:v>
                </c:pt>
                <c:pt idx="28074">
                  <c:v>0.13089999999999999</c:v>
                </c:pt>
                <c:pt idx="28075">
                  <c:v>0.12470000000000001</c:v>
                </c:pt>
                <c:pt idx="28076">
                  <c:v>1.24E-2</c:v>
                </c:pt>
                <c:pt idx="28077">
                  <c:v>0.16669999999999999</c:v>
                </c:pt>
                <c:pt idx="28078">
                  <c:v>0.1351</c:v>
                </c:pt>
                <c:pt idx="28079">
                  <c:v>6.9500000000000006E-2</c:v>
                </c:pt>
                <c:pt idx="28080">
                  <c:v>8.2500000000000004E-2</c:v>
                </c:pt>
                <c:pt idx="28081">
                  <c:v>0.1119</c:v>
                </c:pt>
                <c:pt idx="28082">
                  <c:v>0.16669999999999999</c:v>
                </c:pt>
                <c:pt idx="28083">
                  <c:v>8.2500000000000004E-2</c:v>
                </c:pt>
                <c:pt idx="28084">
                  <c:v>0.2505</c:v>
                </c:pt>
                <c:pt idx="28085">
                  <c:v>9.2799999999999994E-2</c:v>
                </c:pt>
                <c:pt idx="28086">
                  <c:v>0.22370000000000001</c:v>
                </c:pt>
                <c:pt idx="28087">
                  <c:v>0.12989999999999999</c:v>
                </c:pt>
                <c:pt idx="28088">
                  <c:v>0.16669999999999999</c:v>
                </c:pt>
                <c:pt idx="28089">
                  <c:v>4.9500000000000002E-2</c:v>
                </c:pt>
                <c:pt idx="28090">
                  <c:v>6.1899999999999997E-2</c:v>
                </c:pt>
                <c:pt idx="28091">
                  <c:v>0.16669999999999999</c:v>
                </c:pt>
                <c:pt idx="28092">
                  <c:v>5.7700000000000001E-2</c:v>
                </c:pt>
                <c:pt idx="28093">
                  <c:v>0.16669999999999999</c:v>
                </c:pt>
                <c:pt idx="28094">
                  <c:v>0.1371</c:v>
                </c:pt>
                <c:pt idx="28095">
                  <c:v>0.16669999999999999</c:v>
                </c:pt>
                <c:pt idx="28096">
                  <c:v>0.16669999999999999</c:v>
                </c:pt>
                <c:pt idx="28097">
                  <c:v>0.16669999999999999</c:v>
                </c:pt>
                <c:pt idx="28098">
                  <c:v>0.16669999999999999</c:v>
                </c:pt>
                <c:pt idx="28099">
                  <c:v>0.16669999999999999</c:v>
                </c:pt>
                <c:pt idx="28100">
                  <c:v>0.16669999999999999</c:v>
                </c:pt>
                <c:pt idx="28101">
                  <c:v>0.16669999999999999</c:v>
                </c:pt>
                <c:pt idx="28102">
                  <c:v>0.16669999999999999</c:v>
                </c:pt>
                <c:pt idx="28103">
                  <c:v>0.16669999999999999</c:v>
                </c:pt>
                <c:pt idx="28104">
                  <c:v>0.16669999999999999</c:v>
                </c:pt>
                <c:pt idx="28105">
                  <c:v>0.16669999999999999</c:v>
                </c:pt>
                <c:pt idx="28106">
                  <c:v>0.16669999999999999</c:v>
                </c:pt>
                <c:pt idx="28107">
                  <c:v>0.16669999999999999</c:v>
                </c:pt>
                <c:pt idx="28108">
                  <c:v>4.4299999999999999E-2</c:v>
                </c:pt>
                <c:pt idx="28109">
                  <c:v>8.2000000000000007E-3</c:v>
                </c:pt>
                <c:pt idx="28110">
                  <c:v>7.4800000000000005E-2</c:v>
                </c:pt>
                <c:pt idx="28111">
                  <c:v>4.6399999999999997E-2</c:v>
                </c:pt>
                <c:pt idx="28112">
                  <c:v>7.22E-2</c:v>
                </c:pt>
                <c:pt idx="28113">
                  <c:v>0.16669999999999999</c:v>
                </c:pt>
                <c:pt idx="28114">
                  <c:v>0.16669999999999999</c:v>
                </c:pt>
                <c:pt idx="28115">
                  <c:v>0.16669999999999999</c:v>
                </c:pt>
                <c:pt idx="28116">
                  <c:v>0.20519999999999999</c:v>
                </c:pt>
                <c:pt idx="28117">
                  <c:v>7.6300000000000007E-2</c:v>
                </c:pt>
                <c:pt idx="28118">
                  <c:v>1.24E-2</c:v>
                </c:pt>
                <c:pt idx="28119">
                  <c:v>0.16669999999999999</c:v>
                </c:pt>
                <c:pt idx="28120">
                  <c:v>0.16669999999999999</c:v>
                </c:pt>
                <c:pt idx="28121">
                  <c:v>0.16669999999999999</c:v>
                </c:pt>
                <c:pt idx="28122">
                  <c:v>0.17219999999999999</c:v>
                </c:pt>
                <c:pt idx="28123">
                  <c:v>0.16669999999999999</c:v>
                </c:pt>
                <c:pt idx="28124">
                  <c:v>0.1227</c:v>
                </c:pt>
                <c:pt idx="28125">
                  <c:v>0.16669999999999999</c:v>
                </c:pt>
                <c:pt idx="28126">
                  <c:v>9.2799999999999994E-2</c:v>
                </c:pt>
                <c:pt idx="28127">
                  <c:v>0.16669999999999999</c:v>
                </c:pt>
                <c:pt idx="28128">
                  <c:v>0.16669999999999999</c:v>
                </c:pt>
                <c:pt idx="28129">
                  <c:v>0.1216</c:v>
                </c:pt>
                <c:pt idx="28130">
                  <c:v>7.1099999999999997E-2</c:v>
                </c:pt>
                <c:pt idx="28131">
                  <c:v>0.16669999999999999</c:v>
                </c:pt>
                <c:pt idx="28132">
                  <c:v>3.4000000000000002E-2</c:v>
                </c:pt>
                <c:pt idx="28133">
                  <c:v>3.7100000000000001E-2</c:v>
                </c:pt>
                <c:pt idx="28134">
                  <c:v>0.1031</c:v>
                </c:pt>
                <c:pt idx="28135">
                  <c:v>6.1899999999999997E-2</c:v>
                </c:pt>
                <c:pt idx="28136">
                  <c:v>0.16669999999999999</c:v>
                </c:pt>
                <c:pt idx="28137">
                  <c:v>2.3E-2</c:v>
                </c:pt>
                <c:pt idx="28138">
                  <c:v>0.16669999999999999</c:v>
                </c:pt>
                <c:pt idx="28139">
                  <c:v>0.16669999999999999</c:v>
                </c:pt>
                <c:pt idx="28140">
                  <c:v>5.6500000000000002E-2</c:v>
                </c:pt>
                <c:pt idx="28141">
                  <c:v>0.1186</c:v>
                </c:pt>
                <c:pt idx="28142">
                  <c:v>6.7000000000000004E-2</c:v>
                </c:pt>
                <c:pt idx="28143">
                  <c:v>0.16669999999999999</c:v>
                </c:pt>
                <c:pt idx="28144">
                  <c:v>0.16669999999999999</c:v>
                </c:pt>
                <c:pt idx="28145">
                  <c:v>8.2000000000000007E-3</c:v>
                </c:pt>
                <c:pt idx="28146">
                  <c:v>0.16669999999999999</c:v>
                </c:pt>
                <c:pt idx="28147">
                  <c:v>0.16669999999999999</c:v>
                </c:pt>
                <c:pt idx="28148">
                  <c:v>0.16669999999999999</c:v>
                </c:pt>
                <c:pt idx="28149">
                  <c:v>0.16669999999999999</c:v>
                </c:pt>
                <c:pt idx="28150">
                  <c:v>3.3000000000000002E-2</c:v>
                </c:pt>
                <c:pt idx="28151">
                  <c:v>0.16669999999999999</c:v>
                </c:pt>
                <c:pt idx="28152">
                  <c:v>0.16669999999999999</c:v>
                </c:pt>
                <c:pt idx="28153">
                  <c:v>0.16669999999999999</c:v>
                </c:pt>
                <c:pt idx="28154">
                  <c:v>0.16669999999999999</c:v>
                </c:pt>
                <c:pt idx="28155">
                  <c:v>0.16669999999999999</c:v>
                </c:pt>
                <c:pt idx="28156">
                  <c:v>0.22270000000000001</c:v>
                </c:pt>
                <c:pt idx="28157">
                  <c:v>0.16669999999999999</c:v>
                </c:pt>
                <c:pt idx="28158">
                  <c:v>8.2000000000000007E-3</c:v>
                </c:pt>
                <c:pt idx="28159">
                  <c:v>0.10100000000000001</c:v>
                </c:pt>
                <c:pt idx="28160">
                  <c:v>3.4000000000000002E-2</c:v>
                </c:pt>
                <c:pt idx="28161">
                  <c:v>0.16669999999999999</c:v>
                </c:pt>
                <c:pt idx="28162">
                  <c:v>8.2500000000000004E-2</c:v>
                </c:pt>
                <c:pt idx="28163">
                  <c:v>0.16669999999999999</c:v>
                </c:pt>
                <c:pt idx="28164">
                  <c:v>0.16669999999999999</c:v>
                </c:pt>
                <c:pt idx="28165">
                  <c:v>6.1899999999999997E-2</c:v>
                </c:pt>
                <c:pt idx="28166">
                  <c:v>0.16669999999999999</c:v>
                </c:pt>
                <c:pt idx="28167">
                  <c:v>6.1899999999999997E-2</c:v>
                </c:pt>
                <c:pt idx="28168">
                  <c:v>0.16669999999999999</c:v>
                </c:pt>
                <c:pt idx="28169">
                  <c:v>6.08E-2</c:v>
                </c:pt>
                <c:pt idx="28170">
                  <c:v>0.16669999999999999</c:v>
                </c:pt>
                <c:pt idx="28171">
                  <c:v>0.16669999999999999</c:v>
                </c:pt>
                <c:pt idx="28172">
                  <c:v>0.16669999999999999</c:v>
                </c:pt>
                <c:pt idx="28173">
                  <c:v>0.16669999999999999</c:v>
                </c:pt>
                <c:pt idx="28174">
                  <c:v>0.16669999999999999</c:v>
                </c:pt>
                <c:pt idx="28175">
                  <c:v>0.30620000000000003</c:v>
                </c:pt>
                <c:pt idx="28176">
                  <c:v>0.16669999999999999</c:v>
                </c:pt>
                <c:pt idx="28177">
                  <c:v>0.16669999999999999</c:v>
                </c:pt>
                <c:pt idx="28178">
                  <c:v>0.16669999999999999</c:v>
                </c:pt>
                <c:pt idx="28179">
                  <c:v>0.16669999999999999</c:v>
                </c:pt>
                <c:pt idx="28180">
                  <c:v>0.16669999999999999</c:v>
                </c:pt>
                <c:pt idx="28181">
                  <c:v>0.16550000000000001</c:v>
                </c:pt>
                <c:pt idx="28182">
                  <c:v>0.16669999999999999</c:v>
                </c:pt>
                <c:pt idx="28183">
                  <c:v>6.1899999999999997E-2</c:v>
                </c:pt>
                <c:pt idx="28184">
                  <c:v>0.16669999999999999</c:v>
                </c:pt>
                <c:pt idx="28185">
                  <c:v>0.32990000000000003</c:v>
                </c:pt>
                <c:pt idx="28186">
                  <c:v>0.16669999999999999</c:v>
                </c:pt>
                <c:pt idx="28187">
                  <c:v>1.8599999999999998E-2</c:v>
                </c:pt>
                <c:pt idx="28188">
                  <c:v>0.1103</c:v>
                </c:pt>
                <c:pt idx="28189">
                  <c:v>0.1258</c:v>
                </c:pt>
                <c:pt idx="28190">
                  <c:v>8.2500000000000004E-2</c:v>
                </c:pt>
                <c:pt idx="28191">
                  <c:v>0.16669999999999999</c:v>
                </c:pt>
                <c:pt idx="28192">
                  <c:v>0.16669999999999999</c:v>
                </c:pt>
                <c:pt idx="28193">
                  <c:v>0.16669999999999999</c:v>
                </c:pt>
                <c:pt idx="28194">
                  <c:v>0.16669999999999999</c:v>
                </c:pt>
                <c:pt idx="28195">
                  <c:v>0.16669999999999999</c:v>
                </c:pt>
                <c:pt idx="28196">
                  <c:v>0.16669999999999999</c:v>
                </c:pt>
                <c:pt idx="28197">
                  <c:v>0.16669999999999999</c:v>
                </c:pt>
                <c:pt idx="28198">
                  <c:v>0.16669999999999999</c:v>
                </c:pt>
                <c:pt idx="28199">
                  <c:v>6.1899999999999997E-2</c:v>
                </c:pt>
                <c:pt idx="28200">
                  <c:v>0.16669999999999999</c:v>
                </c:pt>
                <c:pt idx="28201">
                  <c:v>0.16669999999999999</c:v>
                </c:pt>
                <c:pt idx="28202">
                  <c:v>3.61E-2</c:v>
                </c:pt>
                <c:pt idx="28203">
                  <c:v>0.16669999999999999</c:v>
                </c:pt>
                <c:pt idx="28204">
                  <c:v>9.2799999999999994E-2</c:v>
                </c:pt>
                <c:pt idx="28205">
                  <c:v>0.1031</c:v>
                </c:pt>
                <c:pt idx="28206">
                  <c:v>0.22270000000000001</c:v>
                </c:pt>
                <c:pt idx="28207">
                  <c:v>0.16669999999999999</c:v>
                </c:pt>
                <c:pt idx="28208">
                  <c:v>0.11550000000000001</c:v>
                </c:pt>
                <c:pt idx="28209">
                  <c:v>0.16669999999999999</c:v>
                </c:pt>
                <c:pt idx="28210">
                  <c:v>0.16669999999999999</c:v>
                </c:pt>
                <c:pt idx="28211">
                  <c:v>0.1845</c:v>
                </c:pt>
                <c:pt idx="28212">
                  <c:v>0.14430000000000001</c:v>
                </c:pt>
                <c:pt idx="28213">
                  <c:v>0.16669999999999999</c:v>
                </c:pt>
                <c:pt idx="28214">
                  <c:v>0.1041</c:v>
                </c:pt>
                <c:pt idx="28215">
                  <c:v>6.1899999999999997E-2</c:v>
                </c:pt>
                <c:pt idx="28216">
                  <c:v>0.33810000000000001</c:v>
                </c:pt>
                <c:pt idx="28217">
                  <c:v>0.14849999999999999</c:v>
                </c:pt>
                <c:pt idx="28218">
                  <c:v>0.16669999999999999</c:v>
                </c:pt>
                <c:pt idx="28219">
                  <c:v>0.16669999999999999</c:v>
                </c:pt>
                <c:pt idx="28220">
                  <c:v>0.16669999999999999</c:v>
                </c:pt>
                <c:pt idx="28221">
                  <c:v>0.16669999999999999</c:v>
                </c:pt>
                <c:pt idx="28222">
                  <c:v>0.16669999999999999</c:v>
                </c:pt>
                <c:pt idx="28223">
                  <c:v>0.1134</c:v>
                </c:pt>
                <c:pt idx="28224">
                  <c:v>0.16669999999999999</c:v>
                </c:pt>
                <c:pt idx="28225">
                  <c:v>0.16669999999999999</c:v>
                </c:pt>
                <c:pt idx="28226">
                  <c:v>0.16669999999999999</c:v>
                </c:pt>
                <c:pt idx="28227">
                  <c:v>0.16669999999999999</c:v>
                </c:pt>
                <c:pt idx="28228">
                  <c:v>0.1381</c:v>
                </c:pt>
                <c:pt idx="28229">
                  <c:v>0.1108</c:v>
                </c:pt>
                <c:pt idx="28230">
                  <c:v>0.16669999999999999</c:v>
                </c:pt>
                <c:pt idx="28231">
                  <c:v>0.16669999999999999</c:v>
                </c:pt>
                <c:pt idx="28232">
                  <c:v>6.1999999999999998E-3</c:v>
                </c:pt>
                <c:pt idx="28233">
                  <c:v>0.16669999999999999</c:v>
                </c:pt>
                <c:pt idx="28234">
                  <c:v>0.23200000000000001</c:v>
                </c:pt>
                <c:pt idx="28235">
                  <c:v>0.18559999999999999</c:v>
                </c:pt>
                <c:pt idx="28236">
                  <c:v>0.16669999999999999</c:v>
                </c:pt>
                <c:pt idx="28237">
                  <c:v>0.16669999999999999</c:v>
                </c:pt>
                <c:pt idx="28238">
                  <c:v>0.16669999999999999</c:v>
                </c:pt>
                <c:pt idx="28239">
                  <c:v>0.16669999999999999</c:v>
                </c:pt>
                <c:pt idx="28240">
                  <c:v>0.16669999999999999</c:v>
                </c:pt>
                <c:pt idx="28241">
                  <c:v>0.16669999999999999</c:v>
                </c:pt>
                <c:pt idx="28242">
                  <c:v>0.1031</c:v>
                </c:pt>
                <c:pt idx="28243">
                  <c:v>0.16669999999999999</c:v>
                </c:pt>
                <c:pt idx="28244">
                  <c:v>0.1278</c:v>
                </c:pt>
                <c:pt idx="28245">
                  <c:v>0.16669999999999999</c:v>
                </c:pt>
                <c:pt idx="28246">
                  <c:v>0.16669999999999999</c:v>
                </c:pt>
                <c:pt idx="28247">
                  <c:v>0.16669999999999999</c:v>
                </c:pt>
                <c:pt idx="28248">
                  <c:v>0.16669999999999999</c:v>
                </c:pt>
                <c:pt idx="28249">
                  <c:v>0.1113</c:v>
                </c:pt>
                <c:pt idx="28250">
                  <c:v>0.16669999999999999</c:v>
                </c:pt>
                <c:pt idx="28251">
                  <c:v>0.16669999999999999</c:v>
                </c:pt>
                <c:pt idx="28252">
                  <c:v>0.16669999999999999</c:v>
                </c:pt>
                <c:pt idx="28253">
                  <c:v>0.20519999999999999</c:v>
                </c:pt>
                <c:pt idx="28254">
                  <c:v>0.16669999999999999</c:v>
                </c:pt>
                <c:pt idx="28255">
                  <c:v>0.16669999999999999</c:v>
                </c:pt>
                <c:pt idx="28256">
                  <c:v>0.16669999999999999</c:v>
                </c:pt>
                <c:pt idx="28257">
                  <c:v>5.1999999999999998E-3</c:v>
                </c:pt>
                <c:pt idx="28258">
                  <c:v>0.16669999999999999</c:v>
                </c:pt>
                <c:pt idx="28259">
                  <c:v>9.1800000000000007E-2</c:v>
                </c:pt>
                <c:pt idx="28260">
                  <c:v>0.16669999999999999</c:v>
                </c:pt>
                <c:pt idx="28261">
                  <c:v>0.1237</c:v>
                </c:pt>
                <c:pt idx="28262">
                  <c:v>4.1200000000000001E-2</c:v>
                </c:pt>
                <c:pt idx="28263">
                  <c:v>0.22470000000000001</c:v>
                </c:pt>
                <c:pt idx="28264">
                  <c:v>0.16669999999999999</c:v>
                </c:pt>
                <c:pt idx="28265">
                  <c:v>0.1474</c:v>
                </c:pt>
                <c:pt idx="28266">
                  <c:v>7.5300000000000006E-2</c:v>
                </c:pt>
                <c:pt idx="28267">
                  <c:v>7.1800000000000003E-2</c:v>
                </c:pt>
                <c:pt idx="28268">
                  <c:v>0.2175</c:v>
                </c:pt>
                <c:pt idx="28269">
                  <c:v>9.2799999999999994E-2</c:v>
                </c:pt>
                <c:pt idx="28270">
                  <c:v>0.16669999999999999</c:v>
                </c:pt>
                <c:pt idx="28271">
                  <c:v>0.16669999999999999</c:v>
                </c:pt>
                <c:pt idx="28272">
                  <c:v>0.16669999999999999</c:v>
                </c:pt>
                <c:pt idx="28273">
                  <c:v>0.16669999999999999</c:v>
                </c:pt>
                <c:pt idx="28274">
                  <c:v>0.16669999999999999</c:v>
                </c:pt>
                <c:pt idx="28275">
                  <c:v>0.10100000000000001</c:v>
                </c:pt>
                <c:pt idx="28276">
                  <c:v>0.16669999999999999</c:v>
                </c:pt>
                <c:pt idx="28277">
                  <c:v>0.16669999999999999</c:v>
                </c:pt>
                <c:pt idx="28278">
                  <c:v>6.08E-2</c:v>
                </c:pt>
                <c:pt idx="28279">
                  <c:v>0.16669999999999999</c:v>
                </c:pt>
                <c:pt idx="28280">
                  <c:v>0.22270000000000001</c:v>
                </c:pt>
                <c:pt idx="28281">
                  <c:v>0.16669999999999999</c:v>
                </c:pt>
                <c:pt idx="28282">
                  <c:v>0.16669999999999999</c:v>
                </c:pt>
                <c:pt idx="28283">
                  <c:v>0.16669999999999999</c:v>
                </c:pt>
                <c:pt idx="28284">
                  <c:v>4.1200000000000001E-2</c:v>
                </c:pt>
                <c:pt idx="28285">
                  <c:v>7.1999999999999998E-3</c:v>
                </c:pt>
                <c:pt idx="28286">
                  <c:v>9.0700000000000003E-2</c:v>
                </c:pt>
                <c:pt idx="28287">
                  <c:v>0.16669999999999999</c:v>
                </c:pt>
                <c:pt idx="28288">
                  <c:v>0.16669999999999999</c:v>
                </c:pt>
                <c:pt idx="28289">
                  <c:v>0.16669999999999999</c:v>
                </c:pt>
                <c:pt idx="28290">
                  <c:v>0.16669999999999999</c:v>
                </c:pt>
                <c:pt idx="28291">
                  <c:v>0.16669999999999999</c:v>
                </c:pt>
                <c:pt idx="28292">
                  <c:v>6.1899999999999997E-2</c:v>
                </c:pt>
                <c:pt idx="28293">
                  <c:v>0.16669999999999999</c:v>
                </c:pt>
                <c:pt idx="28294">
                  <c:v>0.16669999999999999</c:v>
                </c:pt>
                <c:pt idx="28295">
                  <c:v>0.16669999999999999</c:v>
                </c:pt>
                <c:pt idx="28296">
                  <c:v>0.16669999999999999</c:v>
                </c:pt>
                <c:pt idx="28297">
                  <c:v>0.16669999999999999</c:v>
                </c:pt>
                <c:pt idx="28298">
                  <c:v>0.16669999999999999</c:v>
                </c:pt>
                <c:pt idx="28299">
                  <c:v>0.2959</c:v>
                </c:pt>
                <c:pt idx="28300">
                  <c:v>0.18559999999999999</c:v>
                </c:pt>
                <c:pt idx="28301">
                  <c:v>0.16669999999999999</c:v>
                </c:pt>
                <c:pt idx="28302">
                  <c:v>0.14849999999999999</c:v>
                </c:pt>
                <c:pt idx="28303">
                  <c:v>0.16669999999999999</c:v>
                </c:pt>
                <c:pt idx="28304">
                  <c:v>6.1899999999999997E-2</c:v>
                </c:pt>
                <c:pt idx="28305">
                  <c:v>0.16669999999999999</c:v>
                </c:pt>
                <c:pt idx="28306">
                  <c:v>0.15260000000000001</c:v>
                </c:pt>
                <c:pt idx="28307">
                  <c:v>0.16669999999999999</c:v>
                </c:pt>
                <c:pt idx="28308">
                  <c:v>0.16669999999999999</c:v>
                </c:pt>
                <c:pt idx="28309">
                  <c:v>0.16669999999999999</c:v>
                </c:pt>
                <c:pt idx="28310">
                  <c:v>0.16669999999999999</c:v>
                </c:pt>
                <c:pt idx="28311">
                  <c:v>6.3899999999999998E-2</c:v>
                </c:pt>
                <c:pt idx="28312">
                  <c:v>9.2999999999999992E-3</c:v>
                </c:pt>
                <c:pt idx="28313">
                  <c:v>0.16669999999999999</c:v>
                </c:pt>
                <c:pt idx="28314">
                  <c:v>0.16669999999999999</c:v>
                </c:pt>
                <c:pt idx="28315">
                  <c:v>8.0399999999999999E-2</c:v>
                </c:pt>
                <c:pt idx="28316">
                  <c:v>0.16669999999999999</c:v>
                </c:pt>
                <c:pt idx="28317">
                  <c:v>0.16669999999999999</c:v>
                </c:pt>
                <c:pt idx="28318">
                  <c:v>0.16669999999999999</c:v>
                </c:pt>
                <c:pt idx="28319">
                  <c:v>0.16669999999999999</c:v>
                </c:pt>
                <c:pt idx="28320">
                  <c:v>0.16669999999999999</c:v>
                </c:pt>
                <c:pt idx="28321">
                  <c:v>0.16669999999999999</c:v>
                </c:pt>
                <c:pt idx="28322">
                  <c:v>2.06E-2</c:v>
                </c:pt>
                <c:pt idx="28323">
                  <c:v>0.24479999999999999</c:v>
                </c:pt>
                <c:pt idx="28324">
                  <c:v>0.16669999999999999</c:v>
                </c:pt>
                <c:pt idx="28325">
                  <c:v>0.32469999999999999</c:v>
                </c:pt>
                <c:pt idx="28326">
                  <c:v>0.16669999999999999</c:v>
                </c:pt>
                <c:pt idx="28327">
                  <c:v>0.1</c:v>
                </c:pt>
                <c:pt idx="28328">
                  <c:v>9.9000000000000005E-2</c:v>
                </c:pt>
                <c:pt idx="28329">
                  <c:v>0.16669999999999999</c:v>
                </c:pt>
                <c:pt idx="28330">
                  <c:v>0.16669999999999999</c:v>
                </c:pt>
                <c:pt idx="28331">
                  <c:v>0.16669999999999999</c:v>
                </c:pt>
                <c:pt idx="28332">
                  <c:v>0.16669999999999999</c:v>
                </c:pt>
                <c:pt idx="28333">
                  <c:v>0.16669999999999999</c:v>
                </c:pt>
                <c:pt idx="28334">
                  <c:v>0.16669999999999999</c:v>
                </c:pt>
                <c:pt idx="28335">
                  <c:v>0.16669999999999999</c:v>
                </c:pt>
                <c:pt idx="28336">
                  <c:v>0.16669999999999999</c:v>
                </c:pt>
                <c:pt idx="28337">
                  <c:v>0.16669999999999999</c:v>
                </c:pt>
                <c:pt idx="28338">
                  <c:v>0.44540000000000002</c:v>
                </c:pt>
                <c:pt idx="28339">
                  <c:v>0.19689999999999999</c:v>
                </c:pt>
                <c:pt idx="28340">
                  <c:v>0.16669999999999999</c:v>
                </c:pt>
                <c:pt idx="28341">
                  <c:v>0.16669999999999999</c:v>
                </c:pt>
                <c:pt idx="28342">
                  <c:v>0.16669999999999999</c:v>
                </c:pt>
                <c:pt idx="28343">
                  <c:v>8.2500000000000004E-2</c:v>
                </c:pt>
                <c:pt idx="28344">
                  <c:v>8.2500000000000004E-2</c:v>
                </c:pt>
                <c:pt idx="28345">
                  <c:v>0.16669999999999999</c:v>
                </c:pt>
                <c:pt idx="28346">
                  <c:v>6.6000000000000003E-2</c:v>
                </c:pt>
                <c:pt idx="28347">
                  <c:v>0.16669999999999999</c:v>
                </c:pt>
                <c:pt idx="28348">
                  <c:v>1.24E-2</c:v>
                </c:pt>
                <c:pt idx="28349">
                  <c:v>0.16669999999999999</c:v>
                </c:pt>
                <c:pt idx="28350">
                  <c:v>0.16669999999999999</c:v>
                </c:pt>
                <c:pt idx="28351">
                  <c:v>0.16669999999999999</c:v>
                </c:pt>
                <c:pt idx="28352">
                  <c:v>0.16669999999999999</c:v>
                </c:pt>
                <c:pt idx="28353">
                  <c:v>0.16669999999999999</c:v>
                </c:pt>
                <c:pt idx="28354">
                  <c:v>0.16669999999999999</c:v>
                </c:pt>
                <c:pt idx="28355">
                  <c:v>0.16669999999999999</c:v>
                </c:pt>
                <c:pt idx="28356">
                  <c:v>0.18140000000000001</c:v>
                </c:pt>
                <c:pt idx="28357">
                  <c:v>0</c:v>
                </c:pt>
                <c:pt idx="28358">
                  <c:v>4.1200000000000001E-2</c:v>
                </c:pt>
                <c:pt idx="28359">
                  <c:v>9.2799999999999994E-2</c:v>
                </c:pt>
                <c:pt idx="28360">
                  <c:v>6.6000000000000003E-2</c:v>
                </c:pt>
                <c:pt idx="28361">
                  <c:v>0.18870000000000001</c:v>
                </c:pt>
                <c:pt idx="28362">
                  <c:v>6.1999999999999998E-3</c:v>
                </c:pt>
                <c:pt idx="28363">
                  <c:v>0.16669999999999999</c:v>
                </c:pt>
                <c:pt idx="28364">
                  <c:v>6.8000000000000005E-2</c:v>
                </c:pt>
                <c:pt idx="28365">
                  <c:v>2.0999999999999999E-3</c:v>
                </c:pt>
                <c:pt idx="28366">
                  <c:v>0.16669999999999999</c:v>
                </c:pt>
                <c:pt idx="28367">
                  <c:v>8.2500000000000004E-2</c:v>
                </c:pt>
                <c:pt idx="28368">
                  <c:v>9.1800000000000007E-2</c:v>
                </c:pt>
                <c:pt idx="28369">
                  <c:v>6.7000000000000004E-2</c:v>
                </c:pt>
                <c:pt idx="28370">
                  <c:v>1.8599999999999998E-2</c:v>
                </c:pt>
                <c:pt idx="28371">
                  <c:v>0.16669999999999999</c:v>
                </c:pt>
                <c:pt idx="28372">
                  <c:v>0.16669999999999999</c:v>
                </c:pt>
                <c:pt idx="28373">
                  <c:v>0.16669999999999999</c:v>
                </c:pt>
                <c:pt idx="28374">
                  <c:v>0.1474</c:v>
                </c:pt>
                <c:pt idx="28375">
                  <c:v>0.16669999999999999</c:v>
                </c:pt>
                <c:pt idx="28376">
                  <c:v>0.14230000000000001</c:v>
                </c:pt>
                <c:pt idx="28377">
                  <c:v>0.21440000000000001</c:v>
                </c:pt>
                <c:pt idx="28378">
                  <c:v>9.2799999999999994E-2</c:v>
                </c:pt>
                <c:pt idx="28379">
                  <c:v>0.16669999999999999</c:v>
                </c:pt>
                <c:pt idx="28380">
                  <c:v>9.2799999999999994E-2</c:v>
                </c:pt>
                <c:pt idx="28381">
                  <c:v>0.16669999999999999</c:v>
                </c:pt>
                <c:pt idx="28382">
                  <c:v>0.16669999999999999</c:v>
                </c:pt>
                <c:pt idx="28383">
                  <c:v>0.1113</c:v>
                </c:pt>
                <c:pt idx="28384">
                  <c:v>0.16669999999999999</c:v>
                </c:pt>
                <c:pt idx="28385">
                  <c:v>0.12989999999999999</c:v>
                </c:pt>
                <c:pt idx="28386">
                  <c:v>0.1237</c:v>
                </c:pt>
                <c:pt idx="28387">
                  <c:v>5.1999999999999998E-3</c:v>
                </c:pt>
                <c:pt idx="28388">
                  <c:v>6.1899999999999997E-2</c:v>
                </c:pt>
                <c:pt idx="28389">
                  <c:v>0.16489999999999999</c:v>
                </c:pt>
                <c:pt idx="28390">
                  <c:v>5.7700000000000001E-2</c:v>
                </c:pt>
                <c:pt idx="28391">
                  <c:v>0.16669999999999999</c:v>
                </c:pt>
                <c:pt idx="28392">
                  <c:v>8.2500000000000004E-2</c:v>
                </c:pt>
                <c:pt idx="28393">
                  <c:v>0.16669999999999999</c:v>
                </c:pt>
                <c:pt idx="28394">
                  <c:v>2.06E-2</c:v>
                </c:pt>
                <c:pt idx="28395">
                  <c:v>0.16669999999999999</c:v>
                </c:pt>
                <c:pt idx="28396">
                  <c:v>0.16669999999999999</c:v>
                </c:pt>
                <c:pt idx="28397">
                  <c:v>0.25979999999999998</c:v>
                </c:pt>
                <c:pt idx="28398">
                  <c:v>0.16669999999999999</c:v>
                </c:pt>
                <c:pt idx="28399">
                  <c:v>6.1899999999999997E-2</c:v>
                </c:pt>
                <c:pt idx="28400">
                  <c:v>8.6599999999999996E-2</c:v>
                </c:pt>
                <c:pt idx="28401">
                  <c:v>0.16669999999999999</c:v>
                </c:pt>
                <c:pt idx="28402">
                  <c:v>0.1474</c:v>
                </c:pt>
                <c:pt idx="28403">
                  <c:v>0.16669999999999999</c:v>
                </c:pt>
                <c:pt idx="28404">
                  <c:v>0.16669999999999999</c:v>
                </c:pt>
                <c:pt idx="28405">
                  <c:v>7.7299999999999994E-2</c:v>
                </c:pt>
                <c:pt idx="28406">
                  <c:v>6.4899999999999999E-2</c:v>
                </c:pt>
                <c:pt idx="28407">
                  <c:v>0.16669999999999999</c:v>
                </c:pt>
                <c:pt idx="28408">
                  <c:v>0.16669999999999999</c:v>
                </c:pt>
                <c:pt idx="28409">
                  <c:v>1.55E-2</c:v>
                </c:pt>
                <c:pt idx="28410">
                  <c:v>0.16669999999999999</c:v>
                </c:pt>
                <c:pt idx="28411">
                  <c:v>0.25979999999999998</c:v>
                </c:pt>
                <c:pt idx="28412">
                  <c:v>0.37940000000000002</c:v>
                </c:pt>
                <c:pt idx="28413">
                  <c:v>0.16669999999999999</c:v>
                </c:pt>
                <c:pt idx="28414">
                  <c:v>0.16669999999999999</c:v>
                </c:pt>
                <c:pt idx="28415">
                  <c:v>4.4299999999999999E-2</c:v>
                </c:pt>
                <c:pt idx="28416">
                  <c:v>0.16669999999999999</c:v>
                </c:pt>
                <c:pt idx="28417">
                  <c:v>0.1031</c:v>
                </c:pt>
                <c:pt idx="28418">
                  <c:v>5.7700000000000001E-2</c:v>
                </c:pt>
                <c:pt idx="28419">
                  <c:v>0.16669999999999999</c:v>
                </c:pt>
                <c:pt idx="28420">
                  <c:v>2.47E-2</c:v>
                </c:pt>
                <c:pt idx="28421">
                  <c:v>4.1000000000000003E-3</c:v>
                </c:pt>
                <c:pt idx="28422">
                  <c:v>0.16669999999999999</c:v>
                </c:pt>
                <c:pt idx="28423">
                  <c:v>0.16669999999999999</c:v>
                </c:pt>
                <c:pt idx="28424">
                  <c:v>9.1800000000000007E-2</c:v>
                </c:pt>
                <c:pt idx="28425">
                  <c:v>0.16669999999999999</c:v>
                </c:pt>
                <c:pt idx="28426">
                  <c:v>0.37530000000000002</c:v>
                </c:pt>
                <c:pt idx="28427">
                  <c:v>0.14119999999999999</c:v>
                </c:pt>
                <c:pt idx="28428">
                  <c:v>0.16669999999999999</c:v>
                </c:pt>
                <c:pt idx="28429">
                  <c:v>0.13200000000000001</c:v>
                </c:pt>
                <c:pt idx="28430">
                  <c:v>0.16669999999999999</c:v>
                </c:pt>
                <c:pt idx="28431">
                  <c:v>0.2979</c:v>
                </c:pt>
                <c:pt idx="28432">
                  <c:v>0.16669999999999999</c:v>
                </c:pt>
                <c:pt idx="28433">
                  <c:v>0.16669999999999999</c:v>
                </c:pt>
                <c:pt idx="28434">
                  <c:v>0.16669999999999999</c:v>
                </c:pt>
                <c:pt idx="28435">
                  <c:v>0.16669999999999999</c:v>
                </c:pt>
                <c:pt idx="28436">
                  <c:v>0.16669999999999999</c:v>
                </c:pt>
                <c:pt idx="28437">
                  <c:v>0.16669999999999999</c:v>
                </c:pt>
                <c:pt idx="28438">
                  <c:v>6.08E-2</c:v>
                </c:pt>
                <c:pt idx="28439">
                  <c:v>0.16669999999999999</c:v>
                </c:pt>
                <c:pt idx="28440">
                  <c:v>6.1899999999999997E-2</c:v>
                </c:pt>
                <c:pt idx="28441">
                  <c:v>0.16669999999999999</c:v>
                </c:pt>
                <c:pt idx="28442">
                  <c:v>7.22E-2</c:v>
                </c:pt>
                <c:pt idx="28443">
                  <c:v>0.16669999999999999</c:v>
                </c:pt>
                <c:pt idx="28444">
                  <c:v>0.16669999999999999</c:v>
                </c:pt>
                <c:pt idx="28445">
                  <c:v>0.16669999999999999</c:v>
                </c:pt>
                <c:pt idx="28446">
                  <c:v>0.16669999999999999</c:v>
                </c:pt>
                <c:pt idx="28447">
                  <c:v>0.22159999999999999</c:v>
                </c:pt>
                <c:pt idx="28448">
                  <c:v>0.16669999999999999</c:v>
                </c:pt>
                <c:pt idx="28449">
                  <c:v>0.16669999999999999</c:v>
                </c:pt>
                <c:pt idx="28450">
                  <c:v>0.20619999999999999</c:v>
                </c:pt>
                <c:pt idx="28451">
                  <c:v>0.1108</c:v>
                </c:pt>
                <c:pt idx="28452">
                  <c:v>9.3799999999999994E-2</c:v>
                </c:pt>
                <c:pt idx="28453">
                  <c:v>6.6000000000000003E-2</c:v>
                </c:pt>
                <c:pt idx="28454">
                  <c:v>0.1454</c:v>
                </c:pt>
                <c:pt idx="28455">
                  <c:v>0.16669999999999999</c:v>
                </c:pt>
                <c:pt idx="28456">
                  <c:v>0.16669999999999999</c:v>
                </c:pt>
                <c:pt idx="28457">
                  <c:v>0.1278</c:v>
                </c:pt>
                <c:pt idx="28458">
                  <c:v>0.16669999999999999</c:v>
                </c:pt>
                <c:pt idx="28459">
                  <c:v>0.16669999999999999</c:v>
                </c:pt>
                <c:pt idx="28460">
                  <c:v>0.16669999999999999</c:v>
                </c:pt>
                <c:pt idx="28461">
                  <c:v>0.16669999999999999</c:v>
                </c:pt>
                <c:pt idx="28462">
                  <c:v>0.16669999999999999</c:v>
                </c:pt>
                <c:pt idx="28463">
                  <c:v>0.16669999999999999</c:v>
                </c:pt>
                <c:pt idx="28464">
                  <c:v>0.31390000000000001</c:v>
                </c:pt>
                <c:pt idx="28465">
                  <c:v>1.8599999999999998E-2</c:v>
                </c:pt>
                <c:pt idx="28466">
                  <c:v>7.22E-2</c:v>
                </c:pt>
                <c:pt idx="28467">
                  <c:v>1.8599999999999998E-2</c:v>
                </c:pt>
                <c:pt idx="28468">
                  <c:v>9.2799999999999994E-2</c:v>
                </c:pt>
                <c:pt idx="28469">
                  <c:v>0.16669999999999999</c:v>
                </c:pt>
                <c:pt idx="28470">
                  <c:v>0.14949999999999999</c:v>
                </c:pt>
                <c:pt idx="28471">
                  <c:v>0.16669999999999999</c:v>
                </c:pt>
                <c:pt idx="28472">
                  <c:v>4.1200000000000001E-2</c:v>
                </c:pt>
                <c:pt idx="28473">
                  <c:v>0.16669999999999999</c:v>
                </c:pt>
                <c:pt idx="28474">
                  <c:v>0.16669999999999999</c:v>
                </c:pt>
                <c:pt idx="28475">
                  <c:v>6.1899999999999997E-2</c:v>
                </c:pt>
                <c:pt idx="28476">
                  <c:v>0.1196</c:v>
                </c:pt>
                <c:pt idx="28477">
                  <c:v>0.16669999999999999</c:v>
                </c:pt>
                <c:pt idx="28478">
                  <c:v>0.16669999999999999</c:v>
                </c:pt>
                <c:pt idx="28479">
                  <c:v>0.16669999999999999</c:v>
                </c:pt>
                <c:pt idx="28480">
                  <c:v>0.13200000000000001</c:v>
                </c:pt>
                <c:pt idx="28481">
                  <c:v>0.2959</c:v>
                </c:pt>
                <c:pt idx="28482">
                  <c:v>0.16669999999999999</c:v>
                </c:pt>
                <c:pt idx="28483">
                  <c:v>0.16669999999999999</c:v>
                </c:pt>
                <c:pt idx="28484">
                  <c:v>0.16669999999999999</c:v>
                </c:pt>
                <c:pt idx="28485">
                  <c:v>0.16669999999999999</c:v>
                </c:pt>
                <c:pt idx="28486">
                  <c:v>7.22E-2</c:v>
                </c:pt>
                <c:pt idx="28487">
                  <c:v>0.32579999999999998</c:v>
                </c:pt>
                <c:pt idx="28488">
                  <c:v>0.16669999999999999</c:v>
                </c:pt>
                <c:pt idx="28489">
                  <c:v>0.16669999999999999</c:v>
                </c:pt>
                <c:pt idx="28490">
                  <c:v>0.16669999999999999</c:v>
                </c:pt>
                <c:pt idx="28491">
                  <c:v>0.16669999999999999</c:v>
                </c:pt>
                <c:pt idx="28492">
                  <c:v>2.2700000000000001E-2</c:v>
                </c:pt>
                <c:pt idx="28493">
                  <c:v>0.16669999999999999</c:v>
                </c:pt>
                <c:pt idx="28494">
                  <c:v>8.2500000000000004E-2</c:v>
                </c:pt>
                <c:pt idx="28495">
                  <c:v>0.16669999999999999</c:v>
                </c:pt>
                <c:pt idx="28496">
                  <c:v>3.09E-2</c:v>
                </c:pt>
                <c:pt idx="28497">
                  <c:v>0.16669999999999999</c:v>
                </c:pt>
                <c:pt idx="28498">
                  <c:v>0.16669999999999999</c:v>
                </c:pt>
                <c:pt idx="28499">
                  <c:v>0.16669999999999999</c:v>
                </c:pt>
                <c:pt idx="28500">
                  <c:v>5.4600000000000003E-2</c:v>
                </c:pt>
                <c:pt idx="28501">
                  <c:v>0.16669999999999999</c:v>
                </c:pt>
                <c:pt idx="28502">
                  <c:v>0.16669999999999999</c:v>
                </c:pt>
                <c:pt idx="28503">
                  <c:v>0.16669999999999999</c:v>
                </c:pt>
                <c:pt idx="28504">
                  <c:v>0.1237</c:v>
                </c:pt>
                <c:pt idx="28505">
                  <c:v>0.22270000000000001</c:v>
                </c:pt>
                <c:pt idx="28506">
                  <c:v>6.4899999999999999E-2</c:v>
                </c:pt>
                <c:pt idx="28507">
                  <c:v>1.8599999999999998E-2</c:v>
                </c:pt>
                <c:pt idx="28508">
                  <c:v>1.8599999999999998E-2</c:v>
                </c:pt>
                <c:pt idx="28509">
                  <c:v>0.2979</c:v>
                </c:pt>
                <c:pt idx="28510">
                  <c:v>0.16669999999999999</c:v>
                </c:pt>
                <c:pt idx="28511">
                  <c:v>6.1899999999999997E-2</c:v>
                </c:pt>
                <c:pt idx="28512">
                  <c:v>0.16669999999999999</c:v>
                </c:pt>
                <c:pt idx="28513">
                  <c:v>6.9099999999999995E-2</c:v>
                </c:pt>
                <c:pt idx="28514">
                  <c:v>0.16669999999999999</c:v>
                </c:pt>
                <c:pt idx="28515">
                  <c:v>7.9399999999999998E-2</c:v>
                </c:pt>
                <c:pt idx="28516">
                  <c:v>0.16669999999999999</c:v>
                </c:pt>
                <c:pt idx="28517">
                  <c:v>0.16669999999999999</c:v>
                </c:pt>
                <c:pt idx="28518">
                  <c:v>0.16669999999999999</c:v>
                </c:pt>
                <c:pt idx="28519">
                  <c:v>0.1206</c:v>
                </c:pt>
                <c:pt idx="28520">
                  <c:v>0.16669999999999999</c:v>
                </c:pt>
                <c:pt idx="28521">
                  <c:v>0.16669999999999999</c:v>
                </c:pt>
                <c:pt idx="28522">
                  <c:v>0</c:v>
                </c:pt>
                <c:pt idx="28523">
                  <c:v>4.5400000000000003E-2</c:v>
                </c:pt>
                <c:pt idx="28524">
                  <c:v>0.24329999999999999</c:v>
                </c:pt>
                <c:pt idx="28525">
                  <c:v>5.9799999999999999E-2</c:v>
                </c:pt>
                <c:pt idx="28526">
                  <c:v>0.16669999999999999</c:v>
                </c:pt>
                <c:pt idx="28527">
                  <c:v>8.9700000000000002E-2</c:v>
                </c:pt>
                <c:pt idx="28528">
                  <c:v>7.4200000000000002E-2</c:v>
                </c:pt>
                <c:pt idx="28529">
                  <c:v>0.16669999999999999</c:v>
                </c:pt>
                <c:pt idx="28530">
                  <c:v>0.18659999999999999</c:v>
                </c:pt>
                <c:pt idx="28531">
                  <c:v>0.16669999999999999</c:v>
                </c:pt>
                <c:pt idx="28532">
                  <c:v>0.14430000000000001</c:v>
                </c:pt>
                <c:pt idx="28533">
                  <c:v>8.3500000000000005E-2</c:v>
                </c:pt>
                <c:pt idx="28534">
                  <c:v>0.16669999999999999</c:v>
                </c:pt>
                <c:pt idx="28535">
                  <c:v>1.7500000000000002E-2</c:v>
                </c:pt>
                <c:pt idx="28536">
                  <c:v>0.16669999999999999</c:v>
                </c:pt>
                <c:pt idx="28537">
                  <c:v>4.4299999999999999E-2</c:v>
                </c:pt>
                <c:pt idx="28538">
                  <c:v>1.44E-2</c:v>
                </c:pt>
                <c:pt idx="28539">
                  <c:v>5.57E-2</c:v>
                </c:pt>
                <c:pt idx="28540">
                  <c:v>9.69E-2</c:v>
                </c:pt>
                <c:pt idx="28541">
                  <c:v>0.16669999999999999</c:v>
                </c:pt>
                <c:pt idx="28542">
                  <c:v>0.16389999999999999</c:v>
                </c:pt>
                <c:pt idx="28543">
                  <c:v>0.16669999999999999</c:v>
                </c:pt>
                <c:pt idx="28544">
                  <c:v>0.26290000000000002</c:v>
                </c:pt>
                <c:pt idx="28545">
                  <c:v>0.16669999999999999</c:v>
                </c:pt>
                <c:pt idx="28546">
                  <c:v>7.4200000000000002E-2</c:v>
                </c:pt>
                <c:pt idx="28547">
                  <c:v>0.16669999999999999</c:v>
                </c:pt>
                <c:pt idx="28548">
                  <c:v>0.19839999999999999</c:v>
                </c:pt>
                <c:pt idx="28549">
                  <c:v>0.16669999999999999</c:v>
                </c:pt>
                <c:pt idx="28550">
                  <c:v>0.16669999999999999</c:v>
                </c:pt>
                <c:pt idx="28551">
                  <c:v>0.16669999999999999</c:v>
                </c:pt>
                <c:pt idx="28552">
                  <c:v>0.1134</c:v>
                </c:pt>
                <c:pt idx="28553">
                  <c:v>0.16669999999999999</c:v>
                </c:pt>
                <c:pt idx="28554">
                  <c:v>6.1899999999999997E-2</c:v>
                </c:pt>
                <c:pt idx="28555">
                  <c:v>4.2299999999999997E-2</c:v>
                </c:pt>
                <c:pt idx="28556">
                  <c:v>0.16669999999999999</c:v>
                </c:pt>
                <c:pt idx="28557">
                  <c:v>0.16669999999999999</c:v>
                </c:pt>
                <c:pt idx="28558">
                  <c:v>0.16669999999999999</c:v>
                </c:pt>
                <c:pt idx="28559">
                  <c:v>8.6599999999999996E-2</c:v>
                </c:pt>
                <c:pt idx="28560">
                  <c:v>0.16669999999999999</c:v>
                </c:pt>
                <c:pt idx="28561">
                  <c:v>0.16669999999999999</c:v>
                </c:pt>
                <c:pt idx="28562">
                  <c:v>0.2268</c:v>
                </c:pt>
                <c:pt idx="28563">
                  <c:v>0.16669999999999999</c:v>
                </c:pt>
                <c:pt idx="28564">
                  <c:v>9.2799999999999994E-2</c:v>
                </c:pt>
                <c:pt idx="28565">
                  <c:v>0.16669999999999999</c:v>
                </c:pt>
                <c:pt idx="28566">
                  <c:v>0.37219999999999998</c:v>
                </c:pt>
                <c:pt idx="28567">
                  <c:v>0.15260000000000001</c:v>
                </c:pt>
                <c:pt idx="28568">
                  <c:v>0.17319999999999999</c:v>
                </c:pt>
                <c:pt idx="28569">
                  <c:v>0.16669999999999999</c:v>
                </c:pt>
                <c:pt idx="28570">
                  <c:v>0.16669999999999999</c:v>
                </c:pt>
                <c:pt idx="28571">
                  <c:v>0.19789999999999999</c:v>
                </c:pt>
                <c:pt idx="28572">
                  <c:v>0.16669999999999999</c:v>
                </c:pt>
                <c:pt idx="28573">
                  <c:v>0.2175</c:v>
                </c:pt>
                <c:pt idx="28574">
                  <c:v>0.16669999999999999</c:v>
                </c:pt>
                <c:pt idx="28575">
                  <c:v>0.16669999999999999</c:v>
                </c:pt>
                <c:pt idx="28576">
                  <c:v>0.16669999999999999</c:v>
                </c:pt>
                <c:pt idx="28577">
                  <c:v>0.16669999999999999</c:v>
                </c:pt>
                <c:pt idx="28578">
                  <c:v>3.4000000000000002E-2</c:v>
                </c:pt>
                <c:pt idx="28579">
                  <c:v>0.16669999999999999</c:v>
                </c:pt>
                <c:pt idx="28580">
                  <c:v>8.2000000000000007E-3</c:v>
                </c:pt>
                <c:pt idx="28581">
                  <c:v>4.3299999999999998E-2</c:v>
                </c:pt>
                <c:pt idx="28582">
                  <c:v>0.13400000000000001</c:v>
                </c:pt>
                <c:pt idx="28583">
                  <c:v>3.7100000000000001E-2</c:v>
                </c:pt>
                <c:pt idx="28584">
                  <c:v>0.26390000000000002</c:v>
                </c:pt>
                <c:pt idx="28585">
                  <c:v>0.16800000000000001</c:v>
                </c:pt>
                <c:pt idx="28586">
                  <c:v>6.1899999999999997E-2</c:v>
                </c:pt>
                <c:pt idx="28587">
                  <c:v>0.1103</c:v>
                </c:pt>
                <c:pt idx="28588">
                  <c:v>0.23089999999999999</c:v>
                </c:pt>
                <c:pt idx="28589">
                  <c:v>0.16669999999999999</c:v>
                </c:pt>
                <c:pt idx="28590">
                  <c:v>0.2351</c:v>
                </c:pt>
                <c:pt idx="28591">
                  <c:v>0.16669999999999999</c:v>
                </c:pt>
                <c:pt idx="28592">
                  <c:v>0.16669999999999999</c:v>
                </c:pt>
                <c:pt idx="28593">
                  <c:v>8.5599999999999996E-2</c:v>
                </c:pt>
                <c:pt idx="28594">
                  <c:v>0.21440000000000001</c:v>
                </c:pt>
                <c:pt idx="28595">
                  <c:v>0.17530000000000001</c:v>
                </c:pt>
                <c:pt idx="28596">
                  <c:v>0.1608</c:v>
                </c:pt>
                <c:pt idx="28597">
                  <c:v>0.1784</c:v>
                </c:pt>
                <c:pt idx="28598">
                  <c:v>4.1000000000000003E-3</c:v>
                </c:pt>
                <c:pt idx="28599">
                  <c:v>0.22889999999999999</c:v>
                </c:pt>
                <c:pt idx="28600">
                  <c:v>5.8099999999999999E-2</c:v>
                </c:pt>
                <c:pt idx="28601">
                  <c:v>0.14949999999999999</c:v>
                </c:pt>
                <c:pt idx="28602">
                  <c:v>7.3200000000000001E-2</c:v>
                </c:pt>
                <c:pt idx="28603">
                  <c:v>0.16669999999999999</c:v>
                </c:pt>
                <c:pt idx="28604">
                  <c:v>0.16669999999999999</c:v>
                </c:pt>
                <c:pt idx="28605">
                  <c:v>0.16669999999999999</c:v>
                </c:pt>
                <c:pt idx="28606">
                  <c:v>0.16669999999999999</c:v>
                </c:pt>
                <c:pt idx="28607">
                  <c:v>0.16669999999999999</c:v>
                </c:pt>
                <c:pt idx="28608">
                  <c:v>0.17630000000000001</c:v>
                </c:pt>
                <c:pt idx="28609">
                  <c:v>0.16669999999999999</c:v>
                </c:pt>
                <c:pt idx="28610">
                  <c:v>0.16669999999999999</c:v>
                </c:pt>
                <c:pt idx="28611">
                  <c:v>0.1206</c:v>
                </c:pt>
                <c:pt idx="28612">
                  <c:v>6.1899999999999997E-2</c:v>
                </c:pt>
                <c:pt idx="28613">
                  <c:v>0.16669999999999999</c:v>
                </c:pt>
                <c:pt idx="28614">
                  <c:v>0.16669999999999999</c:v>
                </c:pt>
                <c:pt idx="28615">
                  <c:v>0.16669999999999999</c:v>
                </c:pt>
                <c:pt idx="28616">
                  <c:v>0.13200000000000001</c:v>
                </c:pt>
                <c:pt idx="28617">
                  <c:v>4.1200000000000001E-2</c:v>
                </c:pt>
                <c:pt idx="28618">
                  <c:v>0.16669999999999999</c:v>
                </c:pt>
                <c:pt idx="28619">
                  <c:v>0.16669999999999999</c:v>
                </c:pt>
                <c:pt idx="28620">
                  <c:v>0.18140000000000001</c:v>
                </c:pt>
                <c:pt idx="28621">
                  <c:v>0.16669999999999999</c:v>
                </c:pt>
                <c:pt idx="28622">
                  <c:v>0.1031</c:v>
                </c:pt>
                <c:pt idx="28623">
                  <c:v>0.16669999999999999</c:v>
                </c:pt>
                <c:pt idx="28624">
                  <c:v>0.16669999999999999</c:v>
                </c:pt>
                <c:pt idx="28625">
                  <c:v>0.16669999999999999</c:v>
                </c:pt>
                <c:pt idx="28626">
                  <c:v>0.16669999999999999</c:v>
                </c:pt>
                <c:pt idx="28627">
                  <c:v>0.24329999999999999</c:v>
                </c:pt>
                <c:pt idx="28628">
                  <c:v>0.16669999999999999</c:v>
                </c:pt>
                <c:pt idx="28629">
                  <c:v>0.16669999999999999</c:v>
                </c:pt>
                <c:pt idx="28630">
                  <c:v>0.16669999999999999</c:v>
                </c:pt>
                <c:pt idx="28631">
                  <c:v>9.0700000000000003E-2</c:v>
                </c:pt>
                <c:pt idx="28632">
                  <c:v>0.16669999999999999</c:v>
                </c:pt>
                <c:pt idx="28633">
                  <c:v>0.16669999999999999</c:v>
                </c:pt>
                <c:pt idx="28634">
                  <c:v>0.16669999999999999</c:v>
                </c:pt>
                <c:pt idx="28635">
                  <c:v>9.2299999999999993E-2</c:v>
                </c:pt>
                <c:pt idx="28636">
                  <c:v>0.1474</c:v>
                </c:pt>
                <c:pt idx="28637">
                  <c:v>0.16669999999999999</c:v>
                </c:pt>
                <c:pt idx="28638">
                  <c:v>0.16669999999999999</c:v>
                </c:pt>
                <c:pt idx="28639">
                  <c:v>0.16669999999999999</c:v>
                </c:pt>
                <c:pt idx="28640">
                  <c:v>0.16669999999999999</c:v>
                </c:pt>
                <c:pt idx="28641">
                  <c:v>0.16669999999999999</c:v>
                </c:pt>
                <c:pt idx="28642">
                  <c:v>0.10150000000000001</c:v>
                </c:pt>
                <c:pt idx="28643">
                  <c:v>0.16669999999999999</c:v>
                </c:pt>
                <c:pt idx="28644">
                  <c:v>0.13170000000000001</c:v>
                </c:pt>
                <c:pt idx="28645">
                  <c:v>0.21959999999999999</c:v>
                </c:pt>
                <c:pt idx="28646">
                  <c:v>0.5907</c:v>
                </c:pt>
                <c:pt idx="28647">
                  <c:v>3.09E-2</c:v>
                </c:pt>
                <c:pt idx="28648">
                  <c:v>0.16669999999999999</c:v>
                </c:pt>
                <c:pt idx="28649">
                  <c:v>0.16669999999999999</c:v>
                </c:pt>
                <c:pt idx="28650">
                  <c:v>0.1031</c:v>
                </c:pt>
                <c:pt idx="28651">
                  <c:v>8.4500000000000006E-2</c:v>
                </c:pt>
                <c:pt idx="28652">
                  <c:v>0.16669999999999999</c:v>
                </c:pt>
                <c:pt idx="28653">
                  <c:v>2.47E-2</c:v>
                </c:pt>
                <c:pt idx="28654">
                  <c:v>1.8599999999999998E-2</c:v>
                </c:pt>
                <c:pt idx="28655">
                  <c:v>0.16669999999999999</c:v>
                </c:pt>
                <c:pt idx="28656">
                  <c:v>5.7700000000000001E-2</c:v>
                </c:pt>
                <c:pt idx="28657">
                  <c:v>7.9399999999999998E-2</c:v>
                </c:pt>
                <c:pt idx="28658">
                  <c:v>0.1031</c:v>
                </c:pt>
                <c:pt idx="28659">
                  <c:v>2.06E-2</c:v>
                </c:pt>
                <c:pt idx="28660">
                  <c:v>0.16669999999999999</c:v>
                </c:pt>
                <c:pt idx="28661">
                  <c:v>0.16669999999999999</c:v>
                </c:pt>
                <c:pt idx="28662">
                  <c:v>0.16669999999999999</c:v>
                </c:pt>
                <c:pt idx="28663">
                  <c:v>0.16669999999999999</c:v>
                </c:pt>
                <c:pt idx="28664">
                  <c:v>0.13300000000000001</c:v>
                </c:pt>
                <c:pt idx="28665">
                  <c:v>0.16669999999999999</c:v>
                </c:pt>
                <c:pt idx="28666">
                  <c:v>0.16669999999999999</c:v>
                </c:pt>
                <c:pt idx="28667">
                  <c:v>0.16669999999999999</c:v>
                </c:pt>
                <c:pt idx="28668">
                  <c:v>0.16669999999999999</c:v>
                </c:pt>
                <c:pt idx="28669">
                  <c:v>0.1361</c:v>
                </c:pt>
                <c:pt idx="28670">
                  <c:v>0.16669999999999999</c:v>
                </c:pt>
                <c:pt idx="28671">
                  <c:v>0.16669999999999999</c:v>
                </c:pt>
                <c:pt idx="28672">
                  <c:v>1E-3</c:v>
                </c:pt>
                <c:pt idx="28673">
                  <c:v>0.16669999999999999</c:v>
                </c:pt>
                <c:pt idx="28674">
                  <c:v>0.16669999999999999</c:v>
                </c:pt>
                <c:pt idx="28675">
                  <c:v>8.2000000000000007E-3</c:v>
                </c:pt>
                <c:pt idx="28676">
                  <c:v>0.16669999999999999</c:v>
                </c:pt>
                <c:pt idx="28677">
                  <c:v>0.16669999999999999</c:v>
                </c:pt>
                <c:pt idx="28678">
                  <c:v>0.16669999999999999</c:v>
                </c:pt>
                <c:pt idx="28679">
                  <c:v>0.16669999999999999</c:v>
                </c:pt>
                <c:pt idx="28680">
                  <c:v>0.1032</c:v>
                </c:pt>
                <c:pt idx="28681">
                  <c:v>0.2072</c:v>
                </c:pt>
                <c:pt idx="28682">
                  <c:v>0.16669999999999999</c:v>
                </c:pt>
                <c:pt idx="28683">
                  <c:v>8.8700000000000001E-2</c:v>
                </c:pt>
                <c:pt idx="28684">
                  <c:v>7.22E-2</c:v>
                </c:pt>
                <c:pt idx="28685">
                  <c:v>0.1227</c:v>
                </c:pt>
                <c:pt idx="28686">
                  <c:v>1.24E-2</c:v>
                </c:pt>
                <c:pt idx="28687">
                  <c:v>3.8100000000000002E-2</c:v>
                </c:pt>
                <c:pt idx="28688">
                  <c:v>0.16669999999999999</c:v>
                </c:pt>
                <c:pt idx="28689">
                  <c:v>0.26079999999999998</c:v>
                </c:pt>
                <c:pt idx="28690">
                  <c:v>0.16669999999999999</c:v>
                </c:pt>
                <c:pt idx="28691">
                  <c:v>0.16669999999999999</c:v>
                </c:pt>
                <c:pt idx="28692">
                  <c:v>0.16389999999999999</c:v>
                </c:pt>
                <c:pt idx="28693">
                  <c:v>9.2799999999999994E-2</c:v>
                </c:pt>
                <c:pt idx="28694">
                  <c:v>3.5099999999999999E-2</c:v>
                </c:pt>
                <c:pt idx="28695">
                  <c:v>0.1237</c:v>
                </c:pt>
                <c:pt idx="28696">
                  <c:v>1.24E-2</c:v>
                </c:pt>
                <c:pt idx="28697">
                  <c:v>1.24E-2</c:v>
                </c:pt>
                <c:pt idx="28698">
                  <c:v>0.16669999999999999</c:v>
                </c:pt>
                <c:pt idx="28699">
                  <c:v>5.4600000000000003E-2</c:v>
                </c:pt>
                <c:pt idx="28700">
                  <c:v>0.16669999999999999</c:v>
                </c:pt>
                <c:pt idx="28701">
                  <c:v>0.16669999999999999</c:v>
                </c:pt>
                <c:pt idx="28702">
                  <c:v>8.6599999999999996E-2</c:v>
                </c:pt>
                <c:pt idx="28703">
                  <c:v>6.1899999999999997E-2</c:v>
                </c:pt>
                <c:pt idx="28704">
                  <c:v>9.2799999999999994E-2</c:v>
                </c:pt>
                <c:pt idx="28705">
                  <c:v>0.16669999999999999</c:v>
                </c:pt>
                <c:pt idx="28706">
                  <c:v>6.1899999999999997E-2</c:v>
                </c:pt>
                <c:pt idx="28707">
                  <c:v>0.16669999999999999</c:v>
                </c:pt>
                <c:pt idx="28708">
                  <c:v>0.16669999999999999</c:v>
                </c:pt>
                <c:pt idx="28709">
                  <c:v>0.14849999999999999</c:v>
                </c:pt>
                <c:pt idx="28710">
                  <c:v>0.16669999999999999</c:v>
                </c:pt>
                <c:pt idx="28711">
                  <c:v>1.6500000000000001E-2</c:v>
                </c:pt>
                <c:pt idx="28712">
                  <c:v>0.16669999999999999</c:v>
                </c:pt>
                <c:pt idx="28713">
                  <c:v>0.40820000000000001</c:v>
                </c:pt>
                <c:pt idx="28714">
                  <c:v>0.16669999999999999</c:v>
                </c:pt>
                <c:pt idx="28715">
                  <c:v>0.16669999999999999</c:v>
                </c:pt>
                <c:pt idx="28716">
                  <c:v>0.16669999999999999</c:v>
                </c:pt>
                <c:pt idx="28717">
                  <c:v>0.16669999999999999</c:v>
                </c:pt>
                <c:pt idx="28718">
                  <c:v>0.16669999999999999</c:v>
                </c:pt>
                <c:pt idx="28719">
                  <c:v>7.22E-2</c:v>
                </c:pt>
                <c:pt idx="28720">
                  <c:v>7.0099999999999996E-2</c:v>
                </c:pt>
                <c:pt idx="28721">
                  <c:v>7.9399999999999998E-2</c:v>
                </c:pt>
                <c:pt idx="28722">
                  <c:v>6.1899999999999997E-2</c:v>
                </c:pt>
                <c:pt idx="28723">
                  <c:v>5.67E-2</c:v>
                </c:pt>
                <c:pt idx="28724">
                  <c:v>0.16700000000000001</c:v>
                </c:pt>
                <c:pt idx="28725">
                  <c:v>0.16669999999999999</c:v>
                </c:pt>
                <c:pt idx="28726">
                  <c:v>0.16669999999999999</c:v>
                </c:pt>
                <c:pt idx="28727">
                  <c:v>0.16669999999999999</c:v>
                </c:pt>
                <c:pt idx="28728">
                  <c:v>0.16669999999999999</c:v>
                </c:pt>
                <c:pt idx="28729">
                  <c:v>0.16669999999999999</c:v>
                </c:pt>
                <c:pt idx="28730">
                  <c:v>0.16669999999999999</c:v>
                </c:pt>
                <c:pt idx="28731">
                  <c:v>9.9000000000000005E-2</c:v>
                </c:pt>
                <c:pt idx="28732">
                  <c:v>0.16669999999999999</c:v>
                </c:pt>
                <c:pt idx="28733">
                  <c:v>0.33510000000000001</c:v>
                </c:pt>
                <c:pt idx="28734">
                  <c:v>0.16669999999999999</c:v>
                </c:pt>
                <c:pt idx="28735">
                  <c:v>0.16669999999999999</c:v>
                </c:pt>
                <c:pt idx="28736">
                  <c:v>0.16669999999999999</c:v>
                </c:pt>
                <c:pt idx="28737">
                  <c:v>4.1200000000000001E-2</c:v>
                </c:pt>
                <c:pt idx="28738">
                  <c:v>0.16669999999999999</c:v>
                </c:pt>
                <c:pt idx="28739">
                  <c:v>0.1237</c:v>
                </c:pt>
                <c:pt idx="28740">
                  <c:v>8.2500000000000004E-2</c:v>
                </c:pt>
                <c:pt idx="28741">
                  <c:v>0.16669999999999999</c:v>
                </c:pt>
                <c:pt idx="28742">
                  <c:v>6.6000000000000003E-2</c:v>
                </c:pt>
                <c:pt idx="28743">
                  <c:v>0.16489999999999999</c:v>
                </c:pt>
                <c:pt idx="28744">
                  <c:v>0.16669999999999999</c:v>
                </c:pt>
                <c:pt idx="28745">
                  <c:v>0.1237</c:v>
                </c:pt>
                <c:pt idx="28746">
                  <c:v>0.16669999999999999</c:v>
                </c:pt>
                <c:pt idx="28747">
                  <c:v>4.3299999999999998E-2</c:v>
                </c:pt>
                <c:pt idx="28748">
                  <c:v>0.16669999999999999</c:v>
                </c:pt>
                <c:pt idx="28749">
                  <c:v>0.16669999999999999</c:v>
                </c:pt>
                <c:pt idx="28750">
                  <c:v>0.16669999999999999</c:v>
                </c:pt>
                <c:pt idx="28751">
                  <c:v>0.16669999999999999</c:v>
                </c:pt>
                <c:pt idx="28752">
                  <c:v>0.46189999999999998</c:v>
                </c:pt>
                <c:pt idx="28753">
                  <c:v>7.4200000000000002E-2</c:v>
                </c:pt>
                <c:pt idx="28754">
                  <c:v>0.16669999999999999</c:v>
                </c:pt>
                <c:pt idx="28755">
                  <c:v>0.16669999999999999</c:v>
                </c:pt>
                <c:pt idx="28756">
                  <c:v>8.8700000000000001E-2</c:v>
                </c:pt>
                <c:pt idx="28757">
                  <c:v>8.2500000000000004E-2</c:v>
                </c:pt>
                <c:pt idx="28758">
                  <c:v>6.2899999999999998E-2</c:v>
                </c:pt>
                <c:pt idx="28759">
                  <c:v>0.16389999999999999</c:v>
                </c:pt>
                <c:pt idx="28760">
                  <c:v>0.15260000000000001</c:v>
                </c:pt>
                <c:pt idx="28761">
                  <c:v>0.16669999999999999</c:v>
                </c:pt>
                <c:pt idx="28762">
                  <c:v>0.16669999999999999</c:v>
                </c:pt>
                <c:pt idx="28763">
                  <c:v>9.7900000000000001E-2</c:v>
                </c:pt>
                <c:pt idx="28764">
                  <c:v>0.16669999999999999</c:v>
                </c:pt>
                <c:pt idx="28765">
                  <c:v>8.7599999999999997E-2</c:v>
                </c:pt>
                <c:pt idx="28766">
                  <c:v>0.16669999999999999</c:v>
                </c:pt>
                <c:pt idx="28767">
                  <c:v>0.16669999999999999</c:v>
                </c:pt>
                <c:pt idx="28768">
                  <c:v>5.9799999999999999E-2</c:v>
                </c:pt>
                <c:pt idx="28769">
                  <c:v>0.16669999999999999</c:v>
                </c:pt>
                <c:pt idx="28770">
                  <c:v>0.25769999999999998</c:v>
                </c:pt>
                <c:pt idx="28771">
                  <c:v>0.16669999999999999</c:v>
                </c:pt>
                <c:pt idx="28772">
                  <c:v>0.16669999999999999</c:v>
                </c:pt>
                <c:pt idx="28773">
                  <c:v>0.16669999999999999</c:v>
                </c:pt>
                <c:pt idx="28774">
                  <c:v>6.1899999999999997E-2</c:v>
                </c:pt>
                <c:pt idx="28775">
                  <c:v>6.6500000000000004E-2</c:v>
                </c:pt>
                <c:pt idx="28776">
                  <c:v>0.16669999999999999</c:v>
                </c:pt>
                <c:pt idx="28777">
                  <c:v>0.16669999999999999</c:v>
                </c:pt>
                <c:pt idx="28778">
                  <c:v>2.47E-2</c:v>
                </c:pt>
                <c:pt idx="28779">
                  <c:v>0.16669999999999999</c:v>
                </c:pt>
                <c:pt idx="28780">
                  <c:v>0.16669999999999999</c:v>
                </c:pt>
                <c:pt idx="28781">
                  <c:v>0.16669999999999999</c:v>
                </c:pt>
                <c:pt idx="28782">
                  <c:v>0.16669999999999999</c:v>
                </c:pt>
                <c:pt idx="28783">
                  <c:v>0.16669999999999999</c:v>
                </c:pt>
                <c:pt idx="28784">
                  <c:v>0.16669999999999999</c:v>
                </c:pt>
                <c:pt idx="28785">
                  <c:v>0.16669999999999999</c:v>
                </c:pt>
                <c:pt idx="28786">
                  <c:v>3.4000000000000002E-2</c:v>
                </c:pt>
                <c:pt idx="28787">
                  <c:v>7.3200000000000001E-2</c:v>
                </c:pt>
                <c:pt idx="28788">
                  <c:v>0.16669999999999999</c:v>
                </c:pt>
                <c:pt idx="28789">
                  <c:v>6.1899999999999997E-2</c:v>
                </c:pt>
                <c:pt idx="28790">
                  <c:v>0.16669999999999999</c:v>
                </c:pt>
                <c:pt idx="28791">
                  <c:v>7.4200000000000002E-2</c:v>
                </c:pt>
                <c:pt idx="28792">
                  <c:v>9.2799999999999994E-2</c:v>
                </c:pt>
                <c:pt idx="28793">
                  <c:v>0.14849999999999999</c:v>
                </c:pt>
                <c:pt idx="28794">
                  <c:v>0.37840000000000001</c:v>
                </c:pt>
                <c:pt idx="28795">
                  <c:v>0.1041</c:v>
                </c:pt>
                <c:pt idx="28796">
                  <c:v>2.58E-2</c:v>
                </c:pt>
                <c:pt idx="28797">
                  <c:v>0.16669999999999999</c:v>
                </c:pt>
                <c:pt idx="28798">
                  <c:v>0.16669999999999999</c:v>
                </c:pt>
                <c:pt idx="28799">
                  <c:v>0.10100000000000001</c:v>
                </c:pt>
                <c:pt idx="28800">
                  <c:v>0.1237</c:v>
                </c:pt>
                <c:pt idx="28801">
                  <c:v>0.16669999999999999</c:v>
                </c:pt>
                <c:pt idx="28802">
                  <c:v>6.8000000000000005E-2</c:v>
                </c:pt>
                <c:pt idx="28803">
                  <c:v>0.16669999999999999</c:v>
                </c:pt>
                <c:pt idx="28804">
                  <c:v>8.2500000000000004E-2</c:v>
                </c:pt>
                <c:pt idx="28805">
                  <c:v>0.16669999999999999</c:v>
                </c:pt>
                <c:pt idx="28806">
                  <c:v>2.06E-2</c:v>
                </c:pt>
                <c:pt idx="28807">
                  <c:v>0.16669999999999999</c:v>
                </c:pt>
                <c:pt idx="28808">
                  <c:v>0.16669999999999999</c:v>
                </c:pt>
                <c:pt idx="28809">
                  <c:v>0.16669999999999999</c:v>
                </c:pt>
                <c:pt idx="28810">
                  <c:v>0.25259999999999999</c:v>
                </c:pt>
                <c:pt idx="28811">
                  <c:v>0.16669999999999999</c:v>
                </c:pt>
                <c:pt idx="28812">
                  <c:v>0.1046</c:v>
                </c:pt>
                <c:pt idx="28813">
                  <c:v>0.16669999999999999</c:v>
                </c:pt>
                <c:pt idx="28814">
                  <c:v>7.7299999999999994E-2</c:v>
                </c:pt>
                <c:pt idx="28815">
                  <c:v>7.4200000000000002E-2</c:v>
                </c:pt>
                <c:pt idx="28816">
                  <c:v>3.8100000000000002E-2</c:v>
                </c:pt>
                <c:pt idx="28817">
                  <c:v>0.16669999999999999</c:v>
                </c:pt>
                <c:pt idx="28818">
                  <c:v>0.16669999999999999</c:v>
                </c:pt>
                <c:pt idx="28819">
                  <c:v>0.16669999999999999</c:v>
                </c:pt>
                <c:pt idx="28820">
                  <c:v>0.22059999999999999</c:v>
                </c:pt>
                <c:pt idx="28821">
                  <c:v>0.16669999999999999</c:v>
                </c:pt>
                <c:pt idx="28822">
                  <c:v>0.16669999999999999</c:v>
                </c:pt>
                <c:pt idx="28823">
                  <c:v>0.16669999999999999</c:v>
                </c:pt>
                <c:pt idx="28824">
                  <c:v>0.16669999999999999</c:v>
                </c:pt>
                <c:pt idx="28825">
                  <c:v>0.16669999999999999</c:v>
                </c:pt>
                <c:pt idx="28826">
                  <c:v>0.16669999999999999</c:v>
                </c:pt>
                <c:pt idx="28827">
                  <c:v>0.14849999999999999</c:v>
                </c:pt>
                <c:pt idx="28828">
                  <c:v>0.16669999999999999</c:v>
                </c:pt>
                <c:pt idx="28829">
                  <c:v>2.8899999999999999E-2</c:v>
                </c:pt>
                <c:pt idx="28830">
                  <c:v>8.2500000000000004E-2</c:v>
                </c:pt>
                <c:pt idx="28831">
                  <c:v>0.1041</c:v>
                </c:pt>
                <c:pt idx="28832">
                  <c:v>0.16489999999999999</c:v>
                </c:pt>
                <c:pt idx="28833">
                  <c:v>0.1242</c:v>
                </c:pt>
                <c:pt idx="28834">
                  <c:v>0.16669999999999999</c:v>
                </c:pt>
                <c:pt idx="28835">
                  <c:v>0.16669999999999999</c:v>
                </c:pt>
                <c:pt idx="28836">
                  <c:v>0.16669999999999999</c:v>
                </c:pt>
                <c:pt idx="28837">
                  <c:v>0.16669999999999999</c:v>
                </c:pt>
                <c:pt idx="28838">
                  <c:v>0.16669999999999999</c:v>
                </c:pt>
                <c:pt idx="28839">
                  <c:v>0.23089999999999999</c:v>
                </c:pt>
                <c:pt idx="28840">
                  <c:v>0.13200000000000001</c:v>
                </c:pt>
                <c:pt idx="28841">
                  <c:v>0.16669999999999999</c:v>
                </c:pt>
                <c:pt idx="28842">
                  <c:v>6.1999999999999998E-3</c:v>
                </c:pt>
                <c:pt idx="28843">
                  <c:v>0.16669999999999999</c:v>
                </c:pt>
                <c:pt idx="28844">
                  <c:v>8.5599999999999996E-2</c:v>
                </c:pt>
                <c:pt idx="28845">
                  <c:v>0.16669999999999999</c:v>
                </c:pt>
                <c:pt idx="28846">
                  <c:v>0.16669999999999999</c:v>
                </c:pt>
                <c:pt idx="28847">
                  <c:v>0.16669999999999999</c:v>
                </c:pt>
                <c:pt idx="28848">
                  <c:v>0.16669999999999999</c:v>
                </c:pt>
                <c:pt idx="28849">
                  <c:v>8.2000000000000007E-3</c:v>
                </c:pt>
                <c:pt idx="28850">
                  <c:v>0.16669999999999999</c:v>
                </c:pt>
                <c:pt idx="28851">
                  <c:v>0.16669999999999999</c:v>
                </c:pt>
                <c:pt idx="28852">
                  <c:v>0.16669999999999999</c:v>
                </c:pt>
                <c:pt idx="28853">
                  <c:v>0.16669999999999999</c:v>
                </c:pt>
                <c:pt idx="28854">
                  <c:v>0.16669999999999999</c:v>
                </c:pt>
                <c:pt idx="28855">
                  <c:v>9.2799999999999994E-2</c:v>
                </c:pt>
                <c:pt idx="28856">
                  <c:v>0.16669999999999999</c:v>
                </c:pt>
                <c:pt idx="28857">
                  <c:v>0.10100000000000001</c:v>
                </c:pt>
                <c:pt idx="28858">
                  <c:v>0.16669999999999999</c:v>
                </c:pt>
                <c:pt idx="28859">
                  <c:v>0.16669999999999999</c:v>
                </c:pt>
                <c:pt idx="28860">
                  <c:v>0.16669999999999999</c:v>
                </c:pt>
                <c:pt idx="28861">
                  <c:v>0.16669999999999999</c:v>
                </c:pt>
                <c:pt idx="28862">
                  <c:v>0.16669999999999999</c:v>
                </c:pt>
                <c:pt idx="28863">
                  <c:v>0.25979999999999998</c:v>
                </c:pt>
                <c:pt idx="28864">
                  <c:v>6.1899999999999997E-2</c:v>
                </c:pt>
                <c:pt idx="28865">
                  <c:v>0.16669999999999999</c:v>
                </c:pt>
                <c:pt idx="28866">
                  <c:v>0.16669999999999999</c:v>
                </c:pt>
                <c:pt idx="28867">
                  <c:v>0.16669999999999999</c:v>
                </c:pt>
                <c:pt idx="28868">
                  <c:v>9.9000000000000005E-2</c:v>
                </c:pt>
                <c:pt idx="28869">
                  <c:v>0.16669999999999999</c:v>
                </c:pt>
                <c:pt idx="28870">
                  <c:v>0.16669999999999999</c:v>
                </c:pt>
                <c:pt idx="28871">
                  <c:v>2.0999999999999999E-3</c:v>
                </c:pt>
                <c:pt idx="28872">
                  <c:v>0.16669999999999999</c:v>
                </c:pt>
                <c:pt idx="28873">
                  <c:v>3.7100000000000001E-2</c:v>
                </c:pt>
                <c:pt idx="28874">
                  <c:v>0.16669999999999999</c:v>
                </c:pt>
                <c:pt idx="28875">
                  <c:v>0.16669999999999999</c:v>
                </c:pt>
                <c:pt idx="28876">
                  <c:v>9.9000000000000005E-2</c:v>
                </c:pt>
                <c:pt idx="28877">
                  <c:v>7.7299999999999994E-2</c:v>
                </c:pt>
                <c:pt idx="28878">
                  <c:v>6.1899999999999997E-2</c:v>
                </c:pt>
                <c:pt idx="28879">
                  <c:v>6.6000000000000003E-2</c:v>
                </c:pt>
                <c:pt idx="28880">
                  <c:v>0.13300000000000001</c:v>
                </c:pt>
                <c:pt idx="28881">
                  <c:v>0.16669999999999999</c:v>
                </c:pt>
                <c:pt idx="28882">
                  <c:v>5.67E-2</c:v>
                </c:pt>
                <c:pt idx="28883">
                  <c:v>5.1499999999999997E-2</c:v>
                </c:pt>
                <c:pt idx="28884">
                  <c:v>0.16669999999999999</c:v>
                </c:pt>
                <c:pt idx="28885">
                  <c:v>7.3200000000000001E-2</c:v>
                </c:pt>
                <c:pt idx="28886">
                  <c:v>0.16669999999999999</c:v>
                </c:pt>
                <c:pt idx="28887">
                  <c:v>0.16669999999999999</c:v>
                </c:pt>
                <c:pt idx="28888">
                  <c:v>0.16669999999999999</c:v>
                </c:pt>
                <c:pt idx="28889">
                  <c:v>0.16669999999999999</c:v>
                </c:pt>
                <c:pt idx="28890">
                  <c:v>2.47E-2</c:v>
                </c:pt>
                <c:pt idx="28891">
                  <c:v>0.33610000000000001</c:v>
                </c:pt>
                <c:pt idx="28892">
                  <c:v>0.16669999999999999</c:v>
                </c:pt>
                <c:pt idx="28893">
                  <c:v>0.11550000000000001</c:v>
                </c:pt>
                <c:pt idx="28894">
                  <c:v>0</c:v>
                </c:pt>
                <c:pt idx="28895">
                  <c:v>0.29480000000000001</c:v>
                </c:pt>
                <c:pt idx="28896">
                  <c:v>0.16669999999999999</c:v>
                </c:pt>
                <c:pt idx="28897">
                  <c:v>7.5300000000000006E-2</c:v>
                </c:pt>
                <c:pt idx="28898">
                  <c:v>9.2799999999999994E-2</c:v>
                </c:pt>
                <c:pt idx="28899">
                  <c:v>0.16669999999999999</c:v>
                </c:pt>
                <c:pt idx="28900">
                  <c:v>0.16669999999999999</c:v>
                </c:pt>
                <c:pt idx="28901">
                  <c:v>0.20519999999999999</c:v>
                </c:pt>
                <c:pt idx="28902">
                  <c:v>0.16669999999999999</c:v>
                </c:pt>
                <c:pt idx="28903">
                  <c:v>0.16669999999999999</c:v>
                </c:pt>
                <c:pt idx="28904">
                  <c:v>0.23089999999999999</c:v>
                </c:pt>
                <c:pt idx="28905">
                  <c:v>0.16669999999999999</c:v>
                </c:pt>
                <c:pt idx="28906">
                  <c:v>0.16669999999999999</c:v>
                </c:pt>
                <c:pt idx="28907">
                  <c:v>0.1082</c:v>
                </c:pt>
                <c:pt idx="28908">
                  <c:v>0.16669999999999999</c:v>
                </c:pt>
                <c:pt idx="28909">
                  <c:v>0.16669999999999999</c:v>
                </c:pt>
                <c:pt idx="28910">
                  <c:v>0.13300000000000001</c:v>
                </c:pt>
                <c:pt idx="28911">
                  <c:v>0.16669999999999999</c:v>
                </c:pt>
                <c:pt idx="28912">
                  <c:v>0.16669999999999999</c:v>
                </c:pt>
                <c:pt idx="28913">
                  <c:v>0.16669999999999999</c:v>
                </c:pt>
                <c:pt idx="28914">
                  <c:v>0.16669999999999999</c:v>
                </c:pt>
                <c:pt idx="28915">
                  <c:v>0.16669999999999999</c:v>
                </c:pt>
                <c:pt idx="28916">
                  <c:v>0.25569999999999998</c:v>
                </c:pt>
                <c:pt idx="28917">
                  <c:v>3.09E-2</c:v>
                </c:pt>
                <c:pt idx="28918">
                  <c:v>0.16669999999999999</c:v>
                </c:pt>
                <c:pt idx="28919">
                  <c:v>7.7299999999999994E-2</c:v>
                </c:pt>
                <c:pt idx="28920">
                  <c:v>0.16669999999999999</c:v>
                </c:pt>
                <c:pt idx="28921">
                  <c:v>7.22E-2</c:v>
                </c:pt>
                <c:pt idx="28922">
                  <c:v>0.1031</c:v>
                </c:pt>
                <c:pt idx="28923">
                  <c:v>1.8599999999999998E-2</c:v>
                </c:pt>
                <c:pt idx="28924">
                  <c:v>5.1499999999999997E-2</c:v>
                </c:pt>
                <c:pt idx="28925">
                  <c:v>0.16669999999999999</c:v>
                </c:pt>
                <c:pt idx="28926">
                  <c:v>0.16669999999999999</c:v>
                </c:pt>
                <c:pt idx="28927">
                  <c:v>9.9500000000000005E-2</c:v>
                </c:pt>
                <c:pt idx="28928">
                  <c:v>0.16669999999999999</c:v>
                </c:pt>
                <c:pt idx="28929">
                  <c:v>0.16669999999999999</c:v>
                </c:pt>
                <c:pt idx="28930">
                  <c:v>0.16669999999999999</c:v>
                </c:pt>
                <c:pt idx="28931">
                  <c:v>0.16669999999999999</c:v>
                </c:pt>
                <c:pt idx="28932">
                  <c:v>0.18659999999999999</c:v>
                </c:pt>
                <c:pt idx="28933">
                  <c:v>0.16669999999999999</c:v>
                </c:pt>
                <c:pt idx="28934">
                  <c:v>0.23089999999999999</c:v>
                </c:pt>
                <c:pt idx="28935">
                  <c:v>0.16669999999999999</c:v>
                </c:pt>
                <c:pt idx="28936">
                  <c:v>0.16669999999999999</c:v>
                </c:pt>
                <c:pt idx="28937">
                  <c:v>0.16669999999999999</c:v>
                </c:pt>
                <c:pt idx="28938">
                  <c:v>0.16669999999999999</c:v>
                </c:pt>
                <c:pt idx="28939">
                  <c:v>0.16669999999999999</c:v>
                </c:pt>
                <c:pt idx="28940">
                  <c:v>6.1899999999999997E-2</c:v>
                </c:pt>
                <c:pt idx="28941">
                  <c:v>0.16669999999999999</c:v>
                </c:pt>
                <c:pt idx="28942">
                  <c:v>4.9500000000000002E-2</c:v>
                </c:pt>
                <c:pt idx="28943">
                  <c:v>3.7100000000000001E-2</c:v>
                </c:pt>
                <c:pt idx="28944">
                  <c:v>0.47110000000000002</c:v>
                </c:pt>
                <c:pt idx="28945">
                  <c:v>1.24E-2</c:v>
                </c:pt>
                <c:pt idx="28946">
                  <c:v>0.47220000000000001</c:v>
                </c:pt>
                <c:pt idx="28947">
                  <c:v>5.7700000000000001E-2</c:v>
                </c:pt>
                <c:pt idx="28948">
                  <c:v>9.2799999999999994E-2</c:v>
                </c:pt>
                <c:pt idx="28949">
                  <c:v>7.1099999999999997E-2</c:v>
                </c:pt>
                <c:pt idx="28950">
                  <c:v>7.9399999999999998E-2</c:v>
                </c:pt>
                <c:pt idx="28951">
                  <c:v>0.16669999999999999</c:v>
                </c:pt>
                <c:pt idx="28952">
                  <c:v>0.16669999999999999</c:v>
                </c:pt>
                <c:pt idx="28953">
                  <c:v>8.14E-2</c:v>
                </c:pt>
                <c:pt idx="28954">
                  <c:v>0.16669999999999999</c:v>
                </c:pt>
                <c:pt idx="28955">
                  <c:v>0.16669999999999999</c:v>
                </c:pt>
                <c:pt idx="28956">
                  <c:v>0.16669999999999999</c:v>
                </c:pt>
                <c:pt idx="28957">
                  <c:v>1.8599999999999998E-2</c:v>
                </c:pt>
                <c:pt idx="28958">
                  <c:v>0.16669999999999999</c:v>
                </c:pt>
                <c:pt idx="28959">
                  <c:v>0.14230000000000001</c:v>
                </c:pt>
                <c:pt idx="28960">
                  <c:v>7.4200000000000002E-2</c:v>
                </c:pt>
                <c:pt idx="28961">
                  <c:v>0.16669999999999999</c:v>
                </c:pt>
                <c:pt idx="28962">
                  <c:v>0.16669999999999999</c:v>
                </c:pt>
                <c:pt idx="28963">
                  <c:v>0.16669999999999999</c:v>
                </c:pt>
                <c:pt idx="28964">
                  <c:v>0.16600000000000001</c:v>
                </c:pt>
                <c:pt idx="28965">
                  <c:v>0.16669999999999999</c:v>
                </c:pt>
                <c:pt idx="28966">
                  <c:v>4.9500000000000002E-2</c:v>
                </c:pt>
                <c:pt idx="28967">
                  <c:v>0.16669999999999999</c:v>
                </c:pt>
                <c:pt idx="28968">
                  <c:v>2.47E-2</c:v>
                </c:pt>
                <c:pt idx="28969">
                  <c:v>0.16669999999999999</c:v>
                </c:pt>
                <c:pt idx="28970">
                  <c:v>0.16669999999999999</c:v>
                </c:pt>
                <c:pt idx="28971">
                  <c:v>7.4200000000000002E-2</c:v>
                </c:pt>
                <c:pt idx="28972">
                  <c:v>0.14330000000000001</c:v>
                </c:pt>
                <c:pt idx="28973">
                  <c:v>0.16669999999999999</c:v>
                </c:pt>
                <c:pt idx="28974">
                  <c:v>3.7100000000000001E-2</c:v>
                </c:pt>
                <c:pt idx="28975">
                  <c:v>0.1113</c:v>
                </c:pt>
                <c:pt idx="28976">
                  <c:v>0.16669999999999999</c:v>
                </c:pt>
                <c:pt idx="28977">
                  <c:v>0.16669999999999999</c:v>
                </c:pt>
                <c:pt idx="28978">
                  <c:v>0.16669999999999999</c:v>
                </c:pt>
                <c:pt idx="28979">
                  <c:v>8.2000000000000007E-3</c:v>
                </c:pt>
                <c:pt idx="28980">
                  <c:v>0.14849999999999999</c:v>
                </c:pt>
                <c:pt idx="28981">
                  <c:v>0.1278</c:v>
                </c:pt>
                <c:pt idx="28982">
                  <c:v>0.10100000000000001</c:v>
                </c:pt>
                <c:pt idx="28983">
                  <c:v>0.16669999999999999</c:v>
                </c:pt>
                <c:pt idx="28984">
                  <c:v>0.16669999999999999</c:v>
                </c:pt>
                <c:pt idx="28985">
                  <c:v>0.36699999999999999</c:v>
                </c:pt>
                <c:pt idx="28986">
                  <c:v>7.22E-2</c:v>
                </c:pt>
                <c:pt idx="28987">
                  <c:v>0.16669999999999999</c:v>
                </c:pt>
                <c:pt idx="28988">
                  <c:v>0.22270000000000001</c:v>
                </c:pt>
                <c:pt idx="28989">
                  <c:v>8.2000000000000007E-3</c:v>
                </c:pt>
                <c:pt idx="28990">
                  <c:v>0.16669999999999999</c:v>
                </c:pt>
                <c:pt idx="28991">
                  <c:v>0.16669999999999999</c:v>
                </c:pt>
                <c:pt idx="28992">
                  <c:v>0.1113</c:v>
                </c:pt>
                <c:pt idx="28993">
                  <c:v>0.16669999999999999</c:v>
                </c:pt>
                <c:pt idx="28994">
                  <c:v>7.4200000000000002E-2</c:v>
                </c:pt>
                <c:pt idx="28995">
                  <c:v>0.16669999999999999</c:v>
                </c:pt>
                <c:pt idx="28996">
                  <c:v>1.9599999999999999E-2</c:v>
                </c:pt>
                <c:pt idx="28997">
                  <c:v>0.16669999999999999</c:v>
                </c:pt>
                <c:pt idx="28998">
                  <c:v>8.3500000000000005E-2</c:v>
                </c:pt>
                <c:pt idx="28999">
                  <c:v>0.16669999999999999</c:v>
                </c:pt>
                <c:pt idx="29000">
                  <c:v>6.1999999999999998E-3</c:v>
                </c:pt>
                <c:pt idx="29001">
                  <c:v>0.16669999999999999</c:v>
                </c:pt>
                <c:pt idx="29002">
                  <c:v>0.16669999999999999</c:v>
                </c:pt>
                <c:pt idx="29003">
                  <c:v>0.22159999999999999</c:v>
                </c:pt>
                <c:pt idx="29004">
                  <c:v>0.13450000000000001</c:v>
                </c:pt>
                <c:pt idx="29005">
                  <c:v>8.14E-2</c:v>
                </c:pt>
                <c:pt idx="29006">
                  <c:v>2.47E-2</c:v>
                </c:pt>
                <c:pt idx="29007">
                  <c:v>0.16669999999999999</c:v>
                </c:pt>
                <c:pt idx="29008">
                  <c:v>6.1899999999999997E-2</c:v>
                </c:pt>
                <c:pt idx="29009">
                  <c:v>5.0900000000000001E-2</c:v>
                </c:pt>
                <c:pt idx="29010">
                  <c:v>0.1031</c:v>
                </c:pt>
                <c:pt idx="29011">
                  <c:v>6.1899999999999997E-2</c:v>
                </c:pt>
                <c:pt idx="29012">
                  <c:v>0.1237</c:v>
                </c:pt>
                <c:pt idx="29013">
                  <c:v>0.16669999999999999</c:v>
                </c:pt>
                <c:pt idx="29014">
                  <c:v>0.16669999999999999</c:v>
                </c:pt>
                <c:pt idx="29015">
                  <c:v>0.1278</c:v>
                </c:pt>
                <c:pt idx="29016">
                  <c:v>0.27939999999999998</c:v>
                </c:pt>
                <c:pt idx="29017">
                  <c:v>4.1000000000000003E-3</c:v>
                </c:pt>
                <c:pt idx="29018">
                  <c:v>0.16669999999999999</c:v>
                </c:pt>
                <c:pt idx="29019">
                  <c:v>9.2799999999999994E-2</c:v>
                </c:pt>
                <c:pt idx="29020">
                  <c:v>0.16669999999999999</c:v>
                </c:pt>
                <c:pt idx="29021">
                  <c:v>0.29480000000000001</c:v>
                </c:pt>
                <c:pt idx="29022">
                  <c:v>0.21959999999999999</c:v>
                </c:pt>
                <c:pt idx="29023">
                  <c:v>2.9399999999999999E-2</c:v>
                </c:pt>
                <c:pt idx="29024">
                  <c:v>0.25569999999999998</c:v>
                </c:pt>
                <c:pt idx="29025">
                  <c:v>0.16669999999999999</c:v>
                </c:pt>
                <c:pt idx="29026">
                  <c:v>8.2000000000000007E-3</c:v>
                </c:pt>
                <c:pt idx="29027">
                  <c:v>0.16669999999999999</c:v>
                </c:pt>
                <c:pt idx="29028">
                  <c:v>0.16669999999999999</c:v>
                </c:pt>
                <c:pt idx="29029">
                  <c:v>0.16669999999999999</c:v>
                </c:pt>
                <c:pt idx="29030">
                  <c:v>0.16669999999999999</c:v>
                </c:pt>
                <c:pt idx="29031">
                  <c:v>6.0199999999999997E-2</c:v>
                </c:pt>
                <c:pt idx="29032">
                  <c:v>0.16669999999999999</c:v>
                </c:pt>
                <c:pt idx="29033">
                  <c:v>8.2000000000000007E-3</c:v>
                </c:pt>
                <c:pt idx="29034">
                  <c:v>0.16669999999999999</c:v>
                </c:pt>
                <c:pt idx="29035">
                  <c:v>0.13089999999999999</c:v>
                </c:pt>
                <c:pt idx="29036">
                  <c:v>0.16669999999999999</c:v>
                </c:pt>
                <c:pt idx="29037">
                  <c:v>0.16669999999999999</c:v>
                </c:pt>
                <c:pt idx="29038">
                  <c:v>0.16669999999999999</c:v>
                </c:pt>
                <c:pt idx="29039">
                  <c:v>7.22E-2</c:v>
                </c:pt>
                <c:pt idx="29040">
                  <c:v>0.16669999999999999</c:v>
                </c:pt>
                <c:pt idx="29041">
                  <c:v>0.1031</c:v>
                </c:pt>
                <c:pt idx="29042">
                  <c:v>0.25879999999999997</c:v>
                </c:pt>
                <c:pt idx="29043">
                  <c:v>0.1273</c:v>
                </c:pt>
                <c:pt idx="29044">
                  <c:v>0.16669999999999999</c:v>
                </c:pt>
                <c:pt idx="29045">
                  <c:v>0.16669999999999999</c:v>
                </c:pt>
                <c:pt idx="29046">
                  <c:v>0.18559999999999999</c:v>
                </c:pt>
                <c:pt idx="29047">
                  <c:v>0.16669999999999999</c:v>
                </c:pt>
                <c:pt idx="29048">
                  <c:v>7.22E-2</c:v>
                </c:pt>
                <c:pt idx="29049">
                  <c:v>0.16669999999999999</c:v>
                </c:pt>
                <c:pt idx="29050">
                  <c:v>6.1899999999999997E-2</c:v>
                </c:pt>
                <c:pt idx="29051">
                  <c:v>0.1113</c:v>
                </c:pt>
                <c:pt idx="29052">
                  <c:v>3.8100000000000002E-2</c:v>
                </c:pt>
                <c:pt idx="29053">
                  <c:v>0.16669999999999999</c:v>
                </c:pt>
                <c:pt idx="29054">
                  <c:v>0.16669999999999999</c:v>
                </c:pt>
                <c:pt idx="29055">
                  <c:v>0.16669999999999999</c:v>
                </c:pt>
                <c:pt idx="29056">
                  <c:v>5.57E-2</c:v>
                </c:pt>
                <c:pt idx="29057">
                  <c:v>0.16669999999999999</c:v>
                </c:pt>
                <c:pt idx="29058">
                  <c:v>5.3600000000000002E-2</c:v>
                </c:pt>
                <c:pt idx="29059">
                  <c:v>7.22E-2</c:v>
                </c:pt>
                <c:pt idx="29060">
                  <c:v>1.6500000000000001E-2</c:v>
                </c:pt>
                <c:pt idx="29061">
                  <c:v>0.16669999999999999</c:v>
                </c:pt>
                <c:pt idx="29062">
                  <c:v>0.4</c:v>
                </c:pt>
                <c:pt idx="29063">
                  <c:v>0.16669999999999999</c:v>
                </c:pt>
                <c:pt idx="29064">
                  <c:v>0.16669999999999999</c:v>
                </c:pt>
                <c:pt idx="29065">
                  <c:v>0.14330000000000001</c:v>
                </c:pt>
                <c:pt idx="29066">
                  <c:v>0.16669999999999999</c:v>
                </c:pt>
                <c:pt idx="29067">
                  <c:v>0.16800000000000001</c:v>
                </c:pt>
                <c:pt idx="29068">
                  <c:v>7.1099999999999997E-2</c:v>
                </c:pt>
                <c:pt idx="29069">
                  <c:v>0.24640000000000001</c:v>
                </c:pt>
                <c:pt idx="29070">
                  <c:v>8.2500000000000004E-2</c:v>
                </c:pt>
                <c:pt idx="29071">
                  <c:v>0.16669999999999999</c:v>
                </c:pt>
                <c:pt idx="29072">
                  <c:v>0.16669999999999999</c:v>
                </c:pt>
                <c:pt idx="29073">
                  <c:v>7.1999999999999998E-3</c:v>
                </c:pt>
                <c:pt idx="29074">
                  <c:v>6.3899999999999998E-2</c:v>
                </c:pt>
                <c:pt idx="29075">
                  <c:v>0.11650000000000001</c:v>
                </c:pt>
                <c:pt idx="29076">
                  <c:v>0.16669999999999999</c:v>
                </c:pt>
                <c:pt idx="29077">
                  <c:v>0.1797</c:v>
                </c:pt>
                <c:pt idx="29078">
                  <c:v>0.16669999999999999</c:v>
                </c:pt>
                <c:pt idx="29079">
                  <c:v>0.16669999999999999</c:v>
                </c:pt>
                <c:pt idx="29080">
                  <c:v>0.16669999999999999</c:v>
                </c:pt>
                <c:pt idx="29081">
                  <c:v>0.15049999999999999</c:v>
                </c:pt>
                <c:pt idx="29082">
                  <c:v>0.16669999999999999</c:v>
                </c:pt>
                <c:pt idx="29083">
                  <c:v>0.16669999999999999</c:v>
                </c:pt>
                <c:pt idx="29084">
                  <c:v>0.16669999999999999</c:v>
                </c:pt>
                <c:pt idx="29085">
                  <c:v>0.16669999999999999</c:v>
                </c:pt>
                <c:pt idx="29086">
                  <c:v>1.8599999999999998E-2</c:v>
                </c:pt>
                <c:pt idx="29087">
                  <c:v>8.2000000000000007E-3</c:v>
                </c:pt>
                <c:pt idx="29088">
                  <c:v>6.1899999999999997E-2</c:v>
                </c:pt>
                <c:pt idx="29089">
                  <c:v>0.16669999999999999</c:v>
                </c:pt>
                <c:pt idx="29090">
                  <c:v>0.1237</c:v>
                </c:pt>
                <c:pt idx="29091">
                  <c:v>0.16669999999999999</c:v>
                </c:pt>
                <c:pt idx="29092">
                  <c:v>8.14E-2</c:v>
                </c:pt>
                <c:pt idx="29093">
                  <c:v>0.16669999999999999</c:v>
                </c:pt>
                <c:pt idx="29094">
                  <c:v>0.28760000000000002</c:v>
                </c:pt>
                <c:pt idx="29095">
                  <c:v>1.24E-2</c:v>
                </c:pt>
                <c:pt idx="29096">
                  <c:v>0.16669999999999999</c:v>
                </c:pt>
                <c:pt idx="29097">
                  <c:v>5.7700000000000001E-2</c:v>
                </c:pt>
                <c:pt idx="29098">
                  <c:v>9.0700000000000003E-2</c:v>
                </c:pt>
                <c:pt idx="29099">
                  <c:v>0.13089999999999999</c:v>
                </c:pt>
                <c:pt idx="29100">
                  <c:v>3.09E-2</c:v>
                </c:pt>
                <c:pt idx="29101">
                  <c:v>7.7299999999999994E-2</c:v>
                </c:pt>
                <c:pt idx="29102">
                  <c:v>8.3500000000000005E-2</c:v>
                </c:pt>
                <c:pt idx="29103">
                  <c:v>1.8599999999999998E-2</c:v>
                </c:pt>
                <c:pt idx="29104">
                  <c:v>0.16669999999999999</c:v>
                </c:pt>
                <c:pt idx="29105">
                  <c:v>0.2175</c:v>
                </c:pt>
                <c:pt idx="29106">
                  <c:v>0.16669999999999999</c:v>
                </c:pt>
                <c:pt idx="29107">
                  <c:v>9.2799999999999994E-2</c:v>
                </c:pt>
                <c:pt idx="29108">
                  <c:v>0.16669999999999999</c:v>
                </c:pt>
                <c:pt idx="29109">
                  <c:v>8.2500000000000004E-2</c:v>
                </c:pt>
                <c:pt idx="29110">
                  <c:v>5.4899999999999997E-2</c:v>
                </c:pt>
                <c:pt idx="29111">
                  <c:v>0.16489999999999999</c:v>
                </c:pt>
                <c:pt idx="29112">
                  <c:v>7.22E-2</c:v>
                </c:pt>
                <c:pt idx="29113">
                  <c:v>0.16669999999999999</c:v>
                </c:pt>
                <c:pt idx="29114">
                  <c:v>7.9399999999999998E-2</c:v>
                </c:pt>
                <c:pt idx="29115">
                  <c:v>0.16669999999999999</c:v>
                </c:pt>
                <c:pt idx="29116">
                  <c:v>5.67E-2</c:v>
                </c:pt>
                <c:pt idx="29117">
                  <c:v>0.16669999999999999</c:v>
                </c:pt>
                <c:pt idx="29118">
                  <c:v>0.16669999999999999</c:v>
                </c:pt>
                <c:pt idx="29119">
                  <c:v>0.16669999999999999</c:v>
                </c:pt>
                <c:pt idx="29120">
                  <c:v>0.16669999999999999</c:v>
                </c:pt>
                <c:pt idx="29121">
                  <c:v>9.2799999999999994E-2</c:v>
                </c:pt>
                <c:pt idx="29122">
                  <c:v>0.16669999999999999</c:v>
                </c:pt>
                <c:pt idx="29123">
                  <c:v>0.46289999999999998</c:v>
                </c:pt>
                <c:pt idx="29124">
                  <c:v>0.12989999999999999</c:v>
                </c:pt>
                <c:pt idx="29125">
                  <c:v>8.2500000000000004E-2</c:v>
                </c:pt>
                <c:pt idx="29126">
                  <c:v>0.16669999999999999</c:v>
                </c:pt>
                <c:pt idx="29127">
                  <c:v>0.22270000000000001</c:v>
                </c:pt>
                <c:pt idx="29128">
                  <c:v>1.6500000000000001E-2</c:v>
                </c:pt>
                <c:pt idx="29129">
                  <c:v>6.1899999999999997E-2</c:v>
                </c:pt>
                <c:pt idx="29130">
                  <c:v>0.14849999999999999</c:v>
                </c:pt>
                <c:pt idx="29131">
                  <c:v>0.16669999999999999</c:v>
                </c:pt>
                <c:pt idx="29132">
                  <c:v>9.2799999999999994E-2</c:v>
                </c:pt>
                <c:pt idx="29133">
                  <c:v>7.0099999999999996E-2</c:v>
                </c:pt>
                <c:pt idx="29134">
                  <c:v>2.47E-2</c:v>
                </c:pt>
                <c:pt idx="29135">
                  <c:v>0.26700000000000002</c:v>
                </c:pt>
                <c:pt idx="29136">
                  <c:v>7.22E-2</c:v>
                </c:pt>
                <c:pt idx="29137">
                  <c:v>0.16669999999999999</c:v>
                </c:pt>
                <c:pt idx="29138">
                  <c:v>8.2000000000000007E-3</c:v>
                </c:pt>
                <c:pt idx="29139">
                  <c:v>0.13400000000000001</c:v>
                </c:pt>
                <c:pt idx="29140">
                  <c:v>0.16669999999999999</c:v>
                </c:pt>
                <c:pt idx="29141">
                  <c:v>8.2000000000000007E-3</c:v>
                </c:pt>
                <c:pt idx="29142">
                  <c:v>7.8399999999999997E-2</c:v>
                </c:pt>
                <c:pt idx="29143">
                  <c:v>0.23710000000000001</c:v>
                </c:pt>
                <c:pt idx="29144">
                  <c:v>0.12989999999999999</c:v>
                </c:pt>
                <c:pt idx="29145">
                  <c:v>0.16669999999999999</c:v>
                </c:pt>
                <c:pt idx="29146">
                  <c:v>1.03E-2</c:v>
                </c:pt>
                <c:pt idx="29147">
                  <c:v>0.14849999999999999</c:v>
                </c:pt>
                <c:pt idx="29148">
                  <c:v>0.16669999999999999</c:v>
                </c:pt>
                <c:pt idx="29149">
                  <c:v>0.14430000000000001</c:v>
                </c:pt>
                <c:pt idx="29150">
                  <c:v>0.16669999999999999</c:v>
                </c:pt>
                <c:pt idx="29151">
                  <c:v>0.16669999999999999</c:v>
                </c:pt>
                <c:pt idx="29152">
                  <c:v>0.16669999999999999</c:v>
                </c:pt>
                <c:pt idx="29153">
                  <c:v>0.16669999999999999</c:v>
                </c:pt>
                <c:pt idx="29154">
                  <c:v>6.1999999999999998E-3</c:v>
                </c:pt>
                <c:pt idx="29155">
                  <c:v>0.16669999999999999</c:v>
                </c:pt>
                <c:pt idx="29156">
                  <c:v>0.16669999999999999</c:v>
                </c:pt>
                <c:pt idx="29157">
                  <c:v>0.16669999999999999</c:v>
                </c:pt>
                <c:pt idx="29158">
                  <c:v>0.16669999999999999</c:v>
                </c:pt>
                <c:pt idx="29159">
                  <c:v>7.7299999999999994E-2</c:v>
                </c:pt>
                <c:pt idx="29160">
                  <c:v>8.2100000000000006E-2</c:v>
                </c:pt>
                <c:pt idx="29161">
                  <c:v>0.16669999999999999</c:v>
                </c:pt>
                <c:pt idx="29162">
                  <c:v>0.1031</c:v>
                </c:pt>
                <c:pt idx="29163">
                  <c:v>0.1089</c:v>
                </c:pt>
                <c:pt idx="29164">
                  <c:v>0.16669999999999999</c:v>
                </c:pt>
                <c:pt idx="29165">
                  <c:v>8.4500000000000006E-2</c:v>
                </c:pt>
                <c:pt idx="29166">
                  <c:v>0.2969</c:v>
                </c:pt>
                <c:pt idx="29167">
                  <c:v>0.16669999999999999</c:v>
                </c:pt>
                <c:pt idx="29168">
                  <c:v>0.16669999999999999</c:v>
                </c:pt>
                <c:pt idx="29169">
                  <c:v>0.16669999999999999</c:v>
                </c:pt>
                <c:pt idx="29170">
                  <c:v>8.2000000000000007E-3</c:v>
                </c:pt>
                <c:pt idx="29171">
                  <c:v>0.16669999999999999</c:v>
                </c:pt>
                <c:pt idx="29172">
                  <c:v>8.2000000000000007E-3</c:v>
                </c:pt>
                <c:pt idx="29173">
                  <c:v>0.16669999999999999</c:v>
                </c:pt>
                <c:pt idx="29174">
                  <c:v>0.16669999999999999</c:v>
                </c:pt>
                <c:pt idx="29175">
                  <c:v>0.14230000000000001</c:v>
                </c:pt>
                <c:pt idx="29176">
                  <c:v>0.16669999999999999</c:v>
                </c:pt>
                <c:pt idx="29177">
                  <c:v>0.13200000000000001</c:v>
                </c:pt>
                <c:pt idx="29178">
                  <c:v>0.16669999999999999</c:v>
                </c:pt>
                <c:pt idx="29179">
                  <c:v>0.16669999999999999</c:v>
                </c:pt>
                <c:pt idx="29180">
                  <c:v>1.03E-2</c:v>
                </c:pt>
                <c:pt idx="29181">
                  <c:v>0.16669999999999999</c:v>
                </c:pt>
                <c:pt idx="29182">
                  <c:v>0.16669999999999999</c:v>
                </c:pt>
                <c:pt idx="29183">
                  <c:v>0.16669999999999999</c:v>
                </c:pt>
                <c:pt idx="29184">
                  <c:v>0.16669999999999999</c:v>
                </c:pt>
                <c:pt idx="29185">
                  <c:v>0.16669999999999999</c:v>
                </c:pt>
                <c:pt idx="29186">
                  <c:v>8.2500000000000004E-2</c:v>
                </c:pt>
                <c:pt idx="29187">
                  <c:v>0.16669999999999999</c:v>
                </c:pt>
                <c:pt idx="29188">
                  <c:v>6.7000000000000004E-2</c:v>
                </c:pt>
                <c:pt idx="29189">
                  <c:v>0.16669999999999999</c:v>
                </c:pt>
                <c:pt idx="29190">
                  <c:v>0.16669999999999999</c:v>
                </c:pt>
                <c:pt idx="29191">
                  <c:v>2.1600000000000001E-2</c:v>
                </c:pt>
                <c:pt idx="29192">
                  <c:v>0.16669999999999999</c:v>
                </c:pt>
                <c:pt idx="29193">
                  <c:v>0.16669999999999999</c:v>
                </c:pt>
                <c:pt idx="29194">
                  <c:v>3.7100000000000001E-2</c:v>
                </c:pt>
                <c:pt idx="29195">
                  <c:v>9.2799999999999994E-2</c:v>
                </c:pt>
                <c:pt idx="29196">
                  <c:v>0.16669999999999999</c:v>
                </c:pt>
                <c:pt idx="29197">
                  <c:v>8.9700000000000002E-2</c:v>
                </c:pt>
                <c:pt idx="29198">
                  <c:v>0.4098</c:v>
                </c:pt>
                <c:pt idx="29199">
                  <c:v>1.1299999999999999E-2</c:v>
                </c:pt>
                <c:pt idx="29200">
                  <c:v>0.16669999999999999</c:v>
                </c:pt>
                <c:pt idx="29201">
                  <c:v>0.16669999999999999</c:v>
                </c:pt>
                <c:pt idx="29202">
                  <c:v>0.1608</c:v>
                </c:pt>
                <c:pt idx="29203">
                  <c:v>5.67E-2</c:v>
                </c:pt>
                <c:pt idx="29204">
                  <c:v>8.6599999999999996E-2</c:v>
                </c:pt>
                <c:pt idx="29205">
                  <c:v>9.2799999999999994E-2</c:v>
                </c:pt>
                <c:pt idx="29206">
                  <c:v>0.16669999999999999</c:v>
                </c:pt>
                <c:pt idx="29207">
                  <c:v>0.14230000000000001</c:v>
                </c:pt>
                <c:pt idx="29208">
                  <c:v>3.3000000000000002E-2</c:v>
                </c:pt>
                <c:pt idx="29209">
                  <c:v>0.16669999999999999</c:v>
                </c:pt>
                <c:pt idx="29210">
                  <c:v>0.16669999999999999</c:v>
                </c:pt>
                <c:pt idx="29211">
                  <c:v>7.6300000000000007E-2</c:v>
                </c:pt>
                <c:pt idx="29212">
                  <c:v>0.14849999999999999</c:v>
                </c:pt>
                <c:pt idx="29213">
                  <c:v>2.0999999999999999E-3</c:v>
                </c:pt>
                <c:pt idx="29214">
                  <c:v>0.16669999999999999</c:v>
                </c:pt>
                <c:pt idx="29215">
                  <c:v>2.0999999999999999E-3</c:v>
                </c:pt>
                <c:pt idx="29216">
                  <c:v>0.16669999999999999</c:v>
                </c:pt>
                <c:pt idx="29217">
                  <c:v>0.11799999999999999</c:v>
                </c:pt>
                <c:pt idx="29218">
                  <c:v>0.16669999999999999</c:v>
                </c:pt>
                <c:pt idx="29219">
                  <c:v>0.16669999999999999</c:v>
                </c:pt>
                <c:pt idx="29220">
                  <c:v>0.16700000000000001</c:v>
                </c:pt>
                <c:pt idx="29221">
                  <c:v>3.2000000000000001E-2</c:v>
                </c:pt>
                <c:pt idx="29222">
                  <c:v>0.16669999999999999</c:v>
                </c:pt>
                <c:pt idx="29223">
                  <c:v>1.6500000000000001E-2</c:v>
                </c:pt>
                <c:pt idx="29224">
                  <c:v>0.16669999999999999</c:v>
                </c:pt>
                <c:pt idx="29225">
                  <c:v>6.6000000000000003E-2</c:v>
                </c:pt>
                <c:pt idx="29226">
                  <c:v>7.22E-2</c:v>
                </c:pt>
                <c:pt idx="29227">
                  <c:v>0.16669999999999999</c:v>
                </c:pt>
                <c:pt idx="29228">
                  <c:v>0.16669999999999999</c:v>
                </c:pt>
                <c:pt idx="29229">
                  <c:v>6.08E-2</c:v>
                </c:pt>
                <c:pt idx="29230">
                  <c:v>0.16669999999999999</c:v>
                </c:pt>
                <c:pt idx="29231">
                  <c:v>0.16669999999999999</c:v>
                </c:pt>
                <c:pt idx="29232">
                  <c:v>0.32990000000000003</c:v>
                </c:pt>
                <c:pt idx="29233">
                  <c:v>0.16669999999999999</c:v>
                </c:pt>
                <c:pt idx="29234">
                  <c:v>0.16669999999999999</c:v>
                </c:pt>
                <c:pt idx="29235">
                  <c:v>0.16669999999999999</c:v>
                </c:pt>
                <c:pt idx="29236">
                  <c:v>0.16669999999999999</c:v>
                </c:pt>
                <c:pt idx="29237">
                  <c:v>0.16669999999999999</c:v>
                </c:pt>
                <c:pt idx="29238">
                  <c:v>0.16669999999999999</c:v>
                </c:pt>
                <c:pt idx="29239">
                  <c:v>0.16669999999999999</c:v>
                </c:pt>
                <c:pt idx="29240">
                  <c:v>0.10100000000000001</c:v>
                </c:pt>
                <c:pt idx="29241">
                  <c:v>0.52270000000000005</c:v>
                </c:pt>
                <c:pt idx="29242">
                  <c:v>0.16669999999999999</c:v>
                </c:pt>
                <c:pt idx="29243">
                  <c:v>0.16669999999999999</c:v>
                </c:pt>
                <c:pt idx="29244">
                  <c:v>0.16669999999999999</c:v>
                </c:pt>
                <c:pt idx="29245">
                  <c:v>0.2041</c:v>
                </c:pt>
                <c:pt idx="29246">
                  <c:v>0.16669999999999999</c:v>
                </c:pt>
                <c:pt idx="29247">
                  <c:v>0.16669999999999999</c:v>
                </c:pt>
                <c:pt idx="29248">
                  <c:v>0.16669999999999999</c:v>
                </c:pt>
                <c:pt idx="29249">
                  <c:v>0.1454</c:v>
                </c:pt>
                <c:pt idx="29250">
                  <c:v>0.16669999999999999</c:v>
                </c:pt>
                <c:pt idx="29251">
                  <c:v>0.16669999999999999</c:v>
                </c:pt>
                <c:pt idx="29252">
                  <c:v>4.9500000000000002E-2</c:v>
                </c:pt>
                <c:pt idx="29253">
                  <c:v>0.16669999999999999</c:v>
                </c:pt>
                <c:pt idx="29254">
                  <c:v>0.16669999999999999</c:v>
                </c:pt>
                <c:pt idx="29255">
                  <c:v>0.16669999999999999</c:v>
                </c:pt>
                <c:pt idx="29256">
                  <c:v>0.16669999999999999</c:v>
                </c:pt>
                <c:pt idx="29257">
                  <c:v>0.1474</c:v>
                </c:pt>
                <c:pt idx="29258">
                  <c:v>0.16669999999999999</c:v>
                </c:pt>
                <c:pt idx="29259">
                  <c:v>0.16669999999999999</c:v>
                </c:pt>
                <c:pt idx="29260">
                  <c:v>0.16669999999999999</c:v>
                </c:pt>
                <c:pt idx="29261">
                  <c:v>0.16669999999999999</c:v>
                </c:pt>
                <c:pt idx="29262">
                  <c:v>0.15670000000000001</c:v>
                </c:pt>
                <c:pt idx="29263">
                  <c:v>0.16669999999999999</c:v>
                </c:pt>
                <c:pt idx="29264">
                  <c:v>3.7100000000000001E-2</c:v>
                </c:pt>
                <c:pt idx="29265">
                  <c:v>5.8799999999999998E-2</c:v>
                </c:pt>
                <c:pt idx="29266">
                  <c:v>0.16669999999999999</c:v>
                </c:pt>
                <c:pt idx="29267">
                  <c:v>0.16669999999999999</c:v>
                </c:pt>
                <c:pt idx="29268">
                  <c:v>8.2500000000000004E-2</c:v>
                </c:pt>
                <c:pt idx="29269">
                  <c:v>0.16669999999999999</c:v>
                </c:pt>
                <c:pt idx="29270">
                  <c:v>1.8599999999999998E-2</c:v>
                </c:pt>
                <c:pt idx="29271">
                  <c:v>0.16669999999999999</c:v>
                </c:pt>
                <c:pt idx="29272">
                  <c:v>0.16669999999999999</c:v>
                </c:pt>
                <c:pt idx="29273">
                  <c:v>0.16669999999999999</c:v>
                </c:pt>
                <c:pt idx="29274">
                  <c:v>0.16669999999999999</c:v>
                </c:pt>
                <c:pt idx="29275">
                  <c:v>7.22E-2</c:v>
                </c:pt>
                <c:pt idx="29276">
                  <c:v>0.24640000000000001</c:v>
                </c:pt>
                <c:pt idx="29277">
                  <c:v>8.7800000000000003E-2</c:v>
                </c:pt>
                <c:pt idx="29278">
                  <c:v>3.09E-2</c:v>
                </c:pt>
                <c:pt idx="29279">
                  <c:v>0.1227</c:v>
                </c:pt>
                <c:pt idx="29280">
                  <c:v>0.16669999999999999</c:v>
                </c:pt>
                <c:pt idx="29281">
                  <c:v>8.2000000000000007E-3</c:v>
                </c:pt>
                <c:pt idx="29282">
                  <c:v>6.1899999999999997E-2</c:v>
                </c:pt>
                <c:pt idx="29283">
                  <c:v>0.1237</c:v>
                </c:pt>
                <c:pt idx="29284">
                  <c:v>0.16669999999999999</c:v>
                </c:pt>
                <c:pt idx="29285">
                  <c:v>0.16669999999999999</c:v>
                </c:pt>
                <c:pt idx="29286">
                  <c:v>0.16669999999999999</c:v>
                </c:pt>
                <c:pt idx="29287">
                  <c:v>0.1227</c:v>
                </c:pt>
                <c:pt idx="29288">
                  <c:v>9.1800000000000007E-2</c:v>
                </c:pt>
                <c:pt idx="29289">
                  <c:v>0.1237</c:v>
                </c:pt>
                <c:pt idx="29290">
                  <c:v>0.16669999999999999</c:v>
                </c:pt>
                <c:pt idx="29291">
                  <c:v>0.16669999999999999</c:v>
                </c:pt>
                <c:pt idx="29292">
                  <c:v>0.14849999999999999</c:v>
                </c:pt>
                <c:pt idx="29293">
                  <c:v>0.16669999999999999</c:v>
                </c:pt>
                <c:pt idx="29294">
                  <c:v>0.63090000000000002</c:v>
                </c:pt>
                <c:pt idx="29295">
                  <c:v>0.16669999999999999</c:v>
                </c:pt>
                <c:pt idx="29296">
                  <c:v>0.16669999999999999</c:v>
                </c:pt>
                <c:pt idx="29297">
                  <c:v>0.1464</c:v>
                </c:pt>
                <c:pt idx="29298">
                  <c:v>0.16669999999999999</c:v>
                </c:pt>
                <c:pt idx="29299">
                  <c:v>0.15459999999999999</c:v>
                </c:pt>
                <c:pt idx="29300">
                  <c:v>0.16669999999999999</c:v>
                </c:pt>
                <c:pt idx="29301">
                  <c:v>5.1499999999999997E-2</c:v>
                </c:pt>
                <c:pt idx="29302">
                  <c:v>0.16669999999999999</c:v>
                </c:pt>
                <c:pt idx="29303">
                  <c:v>0.16669999999999999</c:v>
                </c:pt>
                <c:pt idx="29304">
                  <c:v>0.24740000000000001</c:v>
                </c:pt>
                <c:pt idx="29305">
                  <c:v>0.16669999999999999</c:v>
                </c:pt>
                <c:pt idx="29306">
                  <c:v>7.4200000000000002E-2</c:v>
                </c:pt>
                <c:pt idx="29307">
                  <c:v>0.16669999999999999</c:v>
                </c:pt>
                <c:pt idx="29308">
                  <c:v>6.4899999999999999E-2</c:v>
                </c:pt>
                <c:pt idx="29309">
                  <c:v>0.16669999999999999</c:v>
                </c:pt>
                <c:pt idx="29310">
                  <c:v>1.7500000000000002E-2</c:v>
                </c:pt>
                <c:pt idx="29311">
                  <c:v>0.16669999999999999</c:v>
                </c:pt>
                <c:pt idx="29312">
                  <c:v>0.16669999999999999</c:v>
                </c:pt>
                <c:pt idx="29313">
                  <c:v>0.16669999999999999</c:v>
                </c:pt>
                <c:pt idx="29314">
                  <c:v>8.09E-2</c:v>
                </c:pt>
                <c:pt idx="29315">
                  <c:v>0.16669999999999999</c:v>
                </c:pt>
                <c:pt idx="29316">
                  <c:v>0.22059999999999999</c:v>
                </c:pt>
                <c:pt idx="29317">
                  <c:v>0.16669999999999999</c:v>
                </c:pt>
                <c:pt idx="29318">
                  <c:v>0.16669999999999999</c:v>
                </c:pt>
                <c:pt idx="29319">
                  <c:v>0.16669999999999999</c:v>
                </c:pt>
                <c:pt idx="29320">
                  <c:v>0.19589999999999999</c:v>
                </c:pt>
                <c:pt idx="29321">
                  <c:v>0.51339999999999997</c:v>
                </c:pt>
                <c:pt idx="29322">
                  <c:v>0.16669999999999999</c:v>
                </c:pt>
                <c:pt idx="29323">
                  <c:v>6.1899999999999997E-2</c:v>
                </c:pt>
                <c:pt idx="29324">
                  <c:v>4.1000000000000003E-3</c:v>
                </c:pt>
                <c:pt idx="29325">
                  <c:v>0.16669999999999999</c:v>
                </c:pt>
                <c:pt idx="29326">
                  <c:v>0.16669999999999999</c:v>
                </c:pt>
                <c:pt idx="29327">
                  <c:v>0.16669999999999999</c:v>
                </c:pt>
                <c:pt idx="29328">
                  <c:v>0.18140000000000001</c:v>
                </c:pt>
                <c:pt idx="29329">
                  <c:v>0.16669999999999999</c:v>
                </c:pt>
                <c:pt idx="29330">
                  <c:v>0.16669999999999999</c:v>
                </c:pt>
                <c:pt idx="29331">
                  <c:v>0.16669999999999999</c:v>
                </c:pt>
                <c:pt idx="29332">
                  <c:v>0.18759999999999999</c:v>
                </c:pt>
                <c:pt idx="29333">
                  <c:v>0.16669999999999999</c:v>
                </c:pt>
                <c:pt idx="29334">
                  <c:v>0.16669999999999999</c:v>
                </c:pt>
                <c:pt idx="29335">
                  <c:v>0.16669999999999999</c:v>
                </c:pt>
                <c:pt idx="29336">
                  <c:v>0.14849999999999999</c:v>
                </c:pt>
                <c:pt idx="29337">
                  <c:v>0.1052</c:v>
                </c:pt>
                <c:pt idx="29338">
                  <c:v>0.16669999999999999</c:v>
                </c:pt>
                <c:pt idx="29339">
                  <c:v>1.6500000000000001E-2</c:v>
                </c:pt>
                <c:pt idx="29340">
                  <c:v>0.16669999999999999</c:v>
                </c:pt>
                <c:pt idx="29341">
                  <c:v>0.16669999999999999</c:v>
                </c:pt>
                <c:pt idx="29342">
                  <c:v>0.16669999999999999</c:v>
                </c:pt>
                <c:pt idx="29343">
                  <c:v>7.0099999999999996E-2</c:v>
                </c:pt>
                <c:pt idx="29344">
                  <c:v>0.26390000000000002</c:v>
                </c:pt>
                <c:pt idx="29345">
                  <c:v>0.13400000000000001</c:v>
                </c:pt>
                <c:pt idx="29346">
                  <c:v>0.16669999999999999</c:v>
                </c:pt>
                <c:pt idx="29347">
                  <c:v>0.11650000000000001</c:v>
                </c:pt>
                <c:pt idx="29348">
                  <c:v>6.8000000000000005E-2</c:v>
                </c:pt>
                <c:pt idx="29349">
                  <c:v>0.2361</c:v>
                </c:pt>
                <c:pt idx="29350">
                  <c:v>0.16669999999999999</c:v>
                </c:pt>
                <c:pt idx="29351">
                  <c:v>8.2000000000000007E-3</c:v>
                </c:pt>
                <c:pt idx="29352">
                  <c:v>0.16669999999999999</c:v>
                </c:pt>
                <c:pt idx="29353">
                  <c:v>0.16669999999999999</c:v>
                </c:pt>
                <c:pt idx="29354">
                  <c:v>6.1899999999999997E-2</c:v>
                </c:pt>
                <c:pt idx="29355">
                  <c:v>0.1227</c:v>
                </c:pt>
                <c:pt idx="29356">
                  <c:v>0.16669999999999999</c:v>
                </c:pt>
                <c:pt idx="29357">
                  <c:v>0.54849999999999999</c:v>
                </c:pt>
                <c:pt idx="29358">
                  <c:v>0.16669999999999999</c:v>
                </c:pt>
                <c:pt idx="29359">
                  <c:v>9.2799999999999994E-2</c:v>
                </c:pt>
                <c:pt idx="29360">
                  <c:v>0.2041</c:v>
                </c:pt>
                <c:pt idx="29361">
                  <c:v>8.2000000000000007E-3</c:v>
                </c:pt>
                <c:pt idx="29362">
                  <c:v>0.16669999999999999</c:v>
                </c:pt>
                <c:pt idx="29363">
                  <c:v>8.2500000000000004E-2</c:v>
                </c:pt>
                <c:pt idx="29364">
                  <c:v>0.16669999999999999</c:v>
                </c:pt>
                <c:pt idx="29365">
                  <c:v>6.6000000000000003E-2</c:v>
                </c:pt>
                <c:pt idx="29366">
                  <c:v>1.6500000000000001E-2</c:v>
                </c:pt>
                <c:pt idx="29367">
                  <c:v>0.16669999999999999</c:v>
                </c:pt>
                <c:pt idx="29368">
                  <c:v>0.16669999999999999</c:v>
                </c:pt>
                <c:pt idx="29369">
                  <c:v>0.16669999999999999</c:v>
                </c:pt>
                <c:pt idx="29370">
                  <c:v>4.9500000000000002E-2</c:v>
                </c:pt>
                <c:pt idx="29371">
                  <c:v>0.16669999999999999</c:v>
                </c:pt>
                <c:pt idx="29372">
                  <c:v>8.2000000000000007E-3</c:v>
                </c:pt>
                <c:pt idx="29373">
                  <c:v>0.1237</c:v>
                </c:pt>
                <c:pt idx="29374">
                  <c:v>0.16669999999999999</c:v>
                </c:pt>
                <c:pt idx="29375">
                  <c:v>0.1041</c:v>
                </c:pt>
                <c:pt idx="29376">
                  <c:v>8.2500000000000004E-2</c:v>
                </c:pt>
                <c:pt idx="29377">
                  <c:v>0.1196</c:v>
                </c:pt>
                <c:pt idx="29378">
                  <c:v>0.16669999999999999</c:v>
                </c:pt>
                <c:pt idx="29379">
                  <c:v>0.25569999999999998</c:v>
                </c:pt>
                <c:pt idx="29380">
                  <c:v>8.2000000000000007E-3</c:v>
                </c:pt>
                <c:pt idx="29381">
                  <c:v>0.16669999999999999</c:v>
                </c:pt>
                <c:pt idx="29382">
                  <c:v>1E-3</c:v>
                </c:pt>
                <c:pt idx="29383">
                  <c:v>5.2600000000000001E-2</c:v>
                </c:pt>
                <c:pt idx="29384">
                  <c:v>0.16669999999999999</c:v>
                </c:pt>
                <c:pt idx="29385">
                  <c:v>0.16669999999999999</c:v>
                </c:pt>
                <c:pt idx="29386">
                  <c:v>0.16669999999999999</c:v>
                </c:pt>
                <c:pt idx="29387">
                  <c:v>0.16669999999999999</c:v>
                </c:pt>
                <c:pt idx="29388">
                  <c:v>8.2500000000000004E-2</c:v>
                </c:pt>
                <c:pt idx="29389">
                  <c:v>2.0999999999999999E-3</c:v>
                </c:pt>
                <c:pt idx="29390">
                  <c:v>5.1499999999999997E-2</c:v>
                </c:pt>
                <c:pt idx="29391">
                  <c:v>0.16669999999999999</c:v>
                </c:pt>
                <c:pt idx="29392">
                  <c:v>7.3200000000000001E-2</c:v>
                </c:pt>
                <c:pt idx="29393">
                  <c:v>6.6000000000000003E-2</c:v>
                </c:pt>
                <c:pt idx="29394">
                  <c:v>0.16669999999999999</c:v>
                </c:pt>
                <c:pt idx="29395">
                  <c:v>0.14849999999999999</c:v>
                </c:pt>
                <c:pt idx="29396">
                  <c:v>0.16669999999999999</c:v>
                </c:pt>
                <c:pt idx="29397">
                  <c:v>0.17730000000000001</c:v>
                </c:pt>
                <c:pt idx="29398">
                  <c:v>0.2969</c:v>
                </c:pt>
                <c:pt idx="29399">
                  <c:v>0.16669999999999999</c:v>
                </c:pt>
                <c:pt idx="29400">
                  <c:v>0.14849999999999999</c:v>
                </c:pt>
                <c:pt idx="29401">
                  <c:v>7.1099999999999997E-2</c:v>
                </c:pt>
                <c:pt idx="29402">
                  <c:v>0.16669999999999999</c:v>
                </c:pt>
                <c:pt idx="29403">
                  <c:v>0.16669999999999999</c:v>
                </c:pt>
                <c:pt idx="29404">
                  <c:v>0.16669999999999999</c:v>
                </c:pt>
                <c:pt idx="29405">
                  <c:v>0.16669999999999999</c:v>
                </c:pt>
                <c:pt idx="29406">
                  <c:v>0.22159999999999999</c:v>
                </c:pt>
                <c:pt idx="29407">
                  <c:v>4.3299999999999998E-2</c:v>
                </c:pt>
                <c:pt idx="29408">
                  <c:v>7.6300000000000007E-2</c:v>
                </c:pt>
                <c:pt idx="29409">
                  <c:v>0.16669999999999999</c:v>
                </c:pt>
                <c:pt idx="29410">
                  <c:v>1.44E-2</c:v>
                </c:pt>
                <c:pt idx="29411">
                  <c:v>0.11749999999999999</c:v>
                </c:pt>
                <c:pt idx="29412">
                  <c:v>0.16669999999999999</c:v>
                </c:pt>
                <c:pt idx="29413">
                  <c:v>0.16669999999999999</c:v>
                </c:pt>
                <c:pt idx="29414">
                  <c:v>0.16669999999999999</c:v>
                </c:pt>
                <c:pt idx="29415">
                  <c:v>0.16669999999999999</c:v>
                </c:pt>
                <c:pt idx="29416">
                  <c:v>0.16669999999999999</c:v>
                </c:pt>
                <c:pt idx="29417">
                  <c:v>0.16669999999999999</c:v>
                </c:pt>
                <c:pt idx="29418">
                  <c:v>0.37009999999999998</c:v>
                </c:pt>
                <c:pt idx="29419">
                  <c:v>7.3200000000000001E-2</c:v>
                </c:pt>
                <c:pt idx="29420">
                  <c:v>8.3500000000000005E-2</c:v>
                </c:pt>
                <c:pt idx="29421">
                  <c:v>0.1031</c:v>
                </c:pt>
                <c:pt idx="29422">
                  <c:v>0</c:v>
                </c:pt>
                <c:pt idx="29423">
                  <c:v>0.16669999999999999</c:v>
                </c:pt>
                <c:pt idx="29424">
                  <c:v>0.45150000000000001</c:v>
                </c:pt>
                <c:pt idx="29425">
                  <c:v>0.16289999999999999</c:v>
                </c:pt>
                <c:pt idx="29426">
                  <c:v>0.16669999999999999</c:v>
                </c:pt>
                <c:pt idx="29427">
                  <c:v>0.16669999999999999</c:v>
                </c:pt>
                <c:pt idx="29428">
                  <c:v>0.16669999999999999</c:v>
                </c:pt>
                <c:pt idx="29429">
                  <c:v>0.16669999999999999</c:v>
                </c:pt>
                <c:pt idx="29430">
                  <c:v>0.16669999999999999</c:v>
                </c:pt>
                <c:pt idx="29431">
                  <c:v>4.82E-2</c:v>
                </c:pt>
                <c:pt idx="29432">
                  <c:v>0.16669999999999999</c:v>
                </c:pt>
                <c:pt idx="29433">
                  <c:v>6.1899999999999997E-2</c:v>
                </c:pt>
                <c:pt idx="29434">
                  <c:v>0.16669999999999999</c:v>
                </c:pt>
                <c:pt idx="29435">
                  <c:v>0.16669999999999999</c:v>
                </c:pt>
                <c:pt idx="29436">
                  <c:v>0.16669999999999999</c:v>
                </c:pt>
                <c:pt idx="29437">
                  <c:v>3.09E-2</c:v>
                </c:pt>
                <c:pt idx="29438">
                  <c:v>0.16669999999999999</c:v>
                </c:pt>
                <c:pt idx="29439">
                  <c:v>0.16669999999999999</c:v>
                </c:pt>
                <c:pt idx="29440">
                  <c:v>0.16669999999999999</c:v>
                </c:pt>
                <c:pt idx="29441">
                  <c:v>0.16669999999999999</c:v>
                </c:pt>
                <c:pt idx="29442">
                  <c:v>0.16669999999999999</c:v>
                </c:pt>
                <c:pt idx="29443">
                  <c:v>0.16669999999999999</c:v>
                </c:pt>
                <c:pt idx="29444">
                  <c:v>8.2500000000000004E-2</c:v>
                </c:pt>
                <c:pt idx="29445">
                  <c:v>0.16669999999999999</c:v>
                </c:pt>
                <c:pt idx="29446">
                  <c:v>5.2600000000000001E-2</c:v>
                </c:pt>
                <c:pt idx="29447">
                  <c:v>6.6000000000000003E-2</c:v>
                </c:pt>
                <c:pt idx="29448">
                  <c:v>0.16669999999999999</c:v>
                </c:pt>
                <c:pt idx="29449">
                  <c:v>4.6399999999999997E-2</c:v>
                </c:pt>
                <c:pt idx="29450">
                  <c:v>0.16669999999999999</c:v>
                </c:pt>
                <c:pt idx="29451">
                  <c:v>0.16669999999999999</c:v>
                </c:pt>
                <c:pt idx="29452">
                  <c:v>0.16669999999999999</c:v>
                </c:pt>
                <c:pt idx="29453">
                  <c:v>7.3200000000000001E-2</c:v>
                </c:pt>
                <c:pt idx="29454">
                  <c:v>0.16669999999999999</c:v>
                </c:pt>
                <c:pt idx="29455">
                  <c:v>8.2000000000000007E-3</c:v>
                </c:pt>
                <c:pt idx="29456">
                  <c:v>0.16669999999999999</c:v>
                </c:pt>
                <c:pt idx="29457">
                  <c:v>0.16669999999999999</c:v>
                </c:pt>
                <c:pt idx="29458">
                  <c:v>0.16669999999999999</c:v>
                </c:pt>
                <c:pt idx="29459">
                  <c:v>0.16669999999999999</c:v>
                </c:pt>
                <c:pt idx="29460">
                  <c:v>0.16669999999999999</c:v>
                </c:pt>
                <c:pt idx="29461">
                  <c:v>0.22220000000000001</c:v>
                </c:pt>
                <c:pt idx="29462">
                  <c:v>0.1031</c:v>
                </c:pt>
                <c:pt idx="29463">
                  <c:v>6.1899999999999997E-2</c:v>
                </c:pt>
                <c:pt idx="29464">
                  <c:v>0.16669999999999999</c:v>
                </c:pt>
                <c:pt idx="29465">
                  <c:v>0.16669999999999999</c:v>
                </c:pt>
                <c:pt idx="29466">
                  <c:v>0.16669999999999999</c:v>
                </c:pt>
                <c:pt idx="29467">
                  <c:v>0.18659999999999999</c:v>
                </c:pt>
                <c:pt idx="29468">
                  <c:v>0.16669999999999999</c:v>
                </c:pt>
                <c:pt idx="29469">
                  <c:v>3.8100000000000002E-2</c:v>
                </c:pt>
                <c:pt idx="29470">
                  <c:v>0.16669999999999999</c:v>
                </c:pt>
                <c:pt idx="29471">
                  <c:v>3.8100000000000002E-2</c:v>
                </c:pt>
                <c:pt idx="29472">
                  <c:v>1.8599999999999998E-2</c:v>
                </c:pt>
                <c:pt idx="29473">
                  <c:v>0.1474</c:v>
                </c:pt>
                <c:pt idx="29474">
                  <c:v>0.13200000000000001</c:v>
                </c:pt>
                <c:pt idx="29475">
                  <c:v>0.16669999999999999</c:v>
                </c:pt>
                <c:pt idx="29476">
                  <c:v>0.16669999999999999</c:v>
                </c:pt>
                <c:pt idx="29477">
                  <c:v>0.16669999999999999</c:v>
                </c:pt>
                <c:pt idx="29478">
                  <c:v>0.16669999999999999</c:v>
                </c:pt>
                <c:pt idx="29479">
                  <c:v>0.16669999999999999</c:v>
                </c:pt>
                <c:pt idx="29480">
                  <c:v>0.16669999999999999</c:v>
                </c:pt>
                <c:pt idx="29481">
                  <c:v>0.16669999999999999</c:v>
                </c:pt>
                <c:pt idx="29482">
                  <c:v>8.2500000000000004E-2</c:v>
                </c:pt>
                <c:pt idx="29483">
                  <c:v>0.17530000000000001</c:v>
                </c:pt>
                <c:pt idx="29484">
                  <c:v>0.16669999999999999</c:v>
                </c:pt>
                <c:pt idx="29485">
                  <c:v>0.16669999999999999</c:v>
                </c:pt>
                <c:pt idx="29486">
                  <c:v>0.16669999999999999</c:v>
                </c:pt>
                <c:pt idx="29487">
                  <c:v>0.16669999999999999</c:v>
                </c:pt>
                <c:pt idx="29488">
                  <c:v>3.7499999999999999E-2</c:v>
                </c:pt>
                <c:pt idx="29489">
                  <c:v>4.1200000000000001E-2</c:v>
                </c:pt>
                <c:pt idx="29490">
                  <c:v>6.7000000000000004E-2</c:v>
                </c:pt>
                <c:pt idx="29491">
                  <c:v>0.16669999999999999</c:v>
                </c:pt>
                <c:pt idx="29492">
                  <c:v>0.26079999999999998</c:v>
                </c:pt>
                <c:pt idx="29493">
                  <c:v>0.17319999999999999</c:v>
                </c:pt>
                <c:pt idx="29494">
                  <c:v>0.16669999999999999</c:v>
                </c:pt>
                <c:pt idx="29495">
                  <c:v>0.16669999999999999</c:v>
                </c:pt>
                <c:pt idx="29496">
                  <c:v>4.5400000000000003E-2</c:v>
                </c:pt>
                <c:pt idx="29497">
                  <c:v>5.9799999999999999E-2</c:v>
                </c:pt>
                <c:pt idx="29498">
                  <c:v>0.16669999999999999</c:v>
                </c:pt>
                <c:pt idx="29499">
                  <c:v>0.16669999999999999</c:v>
                </c:pt>
                <c:pt idx="29500">
                  <c:v>0.16669999999999999</c:v>
                </c:pt>
                <c:pt idx="29501">
                  <c:v>0.16669999999999999</c:v>
                </c:pt>
                <c:pt idx="29502">
                  <c:v>0.16669999999999999</c:v>
                </c:pt>
                <c:pt idx="29503">
                  <c:v>6.7000000000000004E-2</c:v>
                </c:pt>
                <c:pt idx="29504">
                  <c:v>0.33400000000000002</c:v>
                </c:pt>
                <c:pt idx="29505">
                  <c:v>4.6399999999999997E-2</c:v>
                </c:pt>
                <c:pt idx="29506">
                  <c:v>2.7799999999999998E-2</c:v>
                </c:pt>
                <c:pt idx="29507">
                  <c:v>0.16669999999999999</c:v>
                </c:pt>
                <c:pt idx="29508">
                  <c:v>0.16669999999999999</c:v>
                </c:pt>
                <c:pt idx="29509">
                  <c:v>0.1474</c:v>
                </c:pt>
                <c:pt idx="29510">
                  <c:v>0.16669999999999999</c:v>
                </c:pt>
                <c:pt idx="29511">
                  <c:v>8.2000000000000007E-3</c:v>
                </c:pt>
                <c:pt idx="29512">
                  <c:v>0.10979999999999999</c:v>
                </c:pt>
                <c:pt idx="29513">
                  <c:v>0.16669999999999999</c:v>
                </c:pt>
                <c:pt idx="29514">
                  <c:v>0.16669999999999999</c:v>
                </c:pt>
                <c:pt idx="29515">
                  <c:v>0.16669999999999999</c:v>
                </c:pt>
                <c:pt idx="29516">
                  <c:v>0.19689999999999999</c:v>
                </c:pt>
                <c:pt idx="29517">
                  <c:v>7.7299999999999994E-2</c:v>
                </c:pt>
                <c:pt idx="29518">
                  <c:v>0.16669999999999999</c:v>
                </c:pt>
                <c:pt idx="29519">
                  <c:v>0.1258</c:v>
                </c:pt>
                <c:pt idx="29520">
                  <c:v>0.16669999999999999</c:v>
                </c:pt>
                <c:pt idx="29521">
                  <c:v>0.1031</c:v>
                </c:pt>
                <c:pt idx="29522">
                  <c:v>0.16669999999999999</c:v>
                </c:pt>
                <c:pt idx="29523">
                  <c:v>5.1499999999999997E-2</c:v>
                </c:pt>
                <c:pt idx="29524">
                  <c:v>0.16669999999999999</c:v>
                </c:pt>
                <c:pt idx="29525">
                  <c:v>0.16669999999999999</c:v>
                </c:pt>
                <c:pt idx="29526">
                  <c:v>0.16669999999999999</c:v>
                </c:pt>
                <c:pt idx="29527">
                  <c:v>0.16669999999999999</c:v>
                </c:pt>
                <c:pt idx="29528">
                  <c:v>0.26910000000000001</c:v>
                </c:pt>
                <c:pt idx="29529">
                  <c:v>0.16669999999999999</c:v>
                </c:pt>
                <c:pt idx="29530">
                  <c:v>4.1000000000000003E-3</c:v>
                </c:pt>
                <c:pt idx="29531">
                  <c:v>0.16669999999999999</c:v>
                </c:pt>
                <c:pt idx="29532">
                  <c:v>0.1031</c:v>
                </c:pt>
                <c:pt idx="29533">
                  <c:v>0.16669999999999999</c:v>
                </c:pt>
                <c:pt idx="29534">
                  <c:v>0.2969</c:v>
                </c:pt>
                <c:pt idx="29535">
                  <c:v>0.20619999999999999</c:v>
                </c:pt>
                <c:pt idx="29536">
                  <c:v>0.16669999999999999</c:v>
                </c:pt>
                <c:pt idx="29537">
                  <c:v>7.9399999999999998E-2</c:v>
                </c:pt>
                <c:pt idx="29538">
                  <c:v>0.20619999999999999</c:v>
                </c:pt>
                <c:pt idx="29539">
                  <c:v>0.16669999999999999</c:v>
                </c:pt>
                <c:pt idx="29540">
                  <c:v>0.16669999999999999</c:v>
                </c:pt>
                <c:pt idx="29541">
                  <c:v>0.16669999999999999</c:v>
                </c:pt>
                <c:pt idx="29542">
                  <c:v>0.22009999999999999</c:v>
                </c:pt>
                <c:pt idx="29543">
                  <c:v>0.16669999999999999</c:v>
                </c:pt>
                <c:pt idx="29544">
                  <c:v>8.3500000000000005E-2</c:v>
                </c:pt>
                <c:pt idx="29545">
                  <c:v>0.16669999999999999</c:v>
                </c:pt>
                <c:pt idx="29546">
                  <c:v>7.3200000000000001E-2</c:v>
                </c:pt>
                <c:pt idx="29547">
                  <c:v>0.16669999999999999</c:v>
                </c:pt>
                <c:pt idx="29548">
                  <c:v>0.16669999999999999</c:v>
                </c:pt>
                <c:pt idx="29549">
                  <c:v>1.24E-2</c:v>
                </c:pt>
                <c:pt idx="29550">
                  <c:v>8.2000000000000007E-3</c:v>
                </c:pt>
                <c:pt idx="29551">
                  <c:v>0.16669999999999999</c:v>
                </c:pt>
                <c:pt idx="29552">
                  <c:v>0.2021</c:v>
                </c:pt>
                <c:pt idx="29553">
                  <c:v>0.16669999999999999</c:v>
                </c:pt>
                <c:pt idx="29554">
                  <c:v>0.16669999999999999</c:v>
                </c:pt>
                <c:pt idx="29555">
                  <c:v>2.2700000000000001E-2</c:v>
                </c:pt>
                <c:pt idx="29556">
                  <c:v>0.1082</c:v>
                </c:pt>
                <c:pt idx="29557">
                  <c:v>7.7299999999999994E-2</c:v>
                </c:pt>
                <c:pt idx="29558">
                  <c:v>7.0099999999999996E-2</c:v>
                </c:pt>
                <c:pt idx="29559">
                  <c:v>0.3</c:v>
                </c:pt>
                <c:pt idx="29560">
                  <c:v>0.16669999999999999</c:v>
                </c:pt>
                <c:pt idx="29561">
                  <c:v>1.6500000000000001E-2</c:v>
                </c:pt>
                <c:pt idx="29562">
                  <c:v>0.16669999999999999</c:v>
                </c:pt>
                <c:pt idx="29563">
                  <c:v>0.16669999999999999</c:v>
                </c:pt>
                <c:pt idx="29564">
                  <c:v>9.2799999999999994E-2</c:v>
                </c:pt>
                <c:pt idx="29565">
                  <c:v>0.16669999999999999</c:v>
                </c:pt>
                <c:pt idx="29566">
                  <c:v>0.16669999999999999</c:v>
                </c:pt>
                <c:pt idx="29567">
                  <c:v>0.16669999999999999</c:v>
                </c:pt>
                <c:pt idx="29568">
                  <c:v>0.16669999999999999</c:v>
                </c:pt>
                <c:pt idx="29569">
                  <c:v>0.16669999999999999</c:v>
                </c:pt>
                <c:pt idx="29570">
                  <c:v>0.1784</c:v>
                </c:pt>
                <c:pt idx="29571">
                  <c:v>0.33400000000000002</c:v>
                </c:pt>
                <c:pt idx="29572">
                  <c:v>0.16669999999999999</c:v>
                </c:pt>
                <c:pt idx="29573">
                  <c:v>0.16669999999999999</c:v>
                </c:pt>
                <c:pt idx="29574">
                  <c:v>0.10100000000000001</c:v>
                </c:pt>
                <c:pt idx="29575">
                  <c:v>0.16669999999999999</c:v>
                </c:pt>
                <c:pt idx="29576">
                  <c:v>7.22E-2</c:v>
                </c:pt>
                <c:pt idx="29577">
                  <c:v>8.5599999999999996E-2</c:v>
                </c:pt>
                <c:pt idx="29578">
                  <c:v>0.16669999999999999</c:v>
                </c:pt>
                <c:pt idx="29579">
                  <c:v>7.4200000000000002E-2</c:v>
                </c:pt>
                <c:pt idx="29580">
                  <c:v>0.16669999999999999</c:v>
                </c:pt>
                <c:pt idx="29581">
                  <c:v>1.6500000000000001E-2</c:v>
                </c:pt>
                <c:pt idx="29582">
                  <c:v>8.14E-2</c:v>
                </c:pt>
                <c:pt idx="29583">
                  <c:v>0.16669999999999999</c:v>
                </c:pt>
                <c:pt idx="29584">
                  <c:v>0.14119999999999999</c:v>
                </c:pt>
                <c:pt idx="29585">
                  <c:v>0.16669999999999999</c:v>
                </c:pt>
                <c:pt idx="29586">
                  <c:v>0.16669999999999999</c:v>
                </c:pt>
                <c:pt idx="29587">
                  <c:v>1.8599999999999998E-2</c:v>
                </c:pt>
                <c:pt idx="29588">
                  <c:v>0.16669999999999999</c:v>
                </c:pt>
                <c:pt idx="29589">
                  <c:v>3.7100000000000001E-2</c:v>
                </c:pt>
                <c:pt idx="29590">
                  <c:v>0.1031</c:v>
                </c:pt>
                <c:pt idx="29591">
                  <c:v>0.16600000000000001</c:v>
                </c:pt>
                <c:pt idx="29592">
                  <c:v>0.16669999999999999</c:v>
                </c:pt>
                <c:pt idx="29593">
                  <c:v>2.7199999999999998E-2</c:v>
                </c:pt>
                <c:pt idx="29594">
                  <c:v>0.15459999999999999</c:v>
                </c:pt>
                <c:pt idx="29595">
                  <c:v>7.22E-2</c:v>
                </c:pt>
                <c:pt idx="29596">
                  <c:v>0.16669999999999999</c:v>
                </c:pt>
                <c:pt idx="29597">
                  <c:v>9.69E-2</c:v>
                </c:pt>
                <c:pt idx="29598">
                  <c:v>0.16669999999999999</c:v>
                </c:pt>
                <c:pt idx="29599">
                  <c:v>0.16669999999999999</c:v>
                </c:pt>
                <c:pt idx="29600">
                  <c:v>0.16669999999999999</c:v>
                </c:pt>
                <c:pt idx="29601">
                  <c:v>0.1031</c:v>
                </c:pt>
                <c:pt idx="29602">
                  <c:v>0.16669999999999999</c:v>
                </c:pt>
                <c:pt idx="29603">
                  <c:v>9.9000000000000005E-2</c:v>
                </c:pt>
                <c:pt idx="29604">
                  <c:v>0.16669999999999999</c:v>
                </c:pt>
                <c:pt idx="29605">
                  <c:v>0.16669999999999999</c:v>
                </c:pt>
                <c:pt idx="29606">
                  <c:v>0.16669999999999999</c:v>
                </c:pt>
                <c:pt idx="29607">
                  <c:v>0.16669999999999999</c:v>
                </c:pt>
                <c:pt idx="29608">
                  <c:v>0.16669999999999999</c:v>
                </c:pt>
                <c:pt idx="29609">
                  <c:v>0.16669999999999999</c:v>
                </c:pt>
                <c:pt idx="29610">
                  <c:v>1.6500000000000001E-2</c:v>
                </c:pt>
                <c:pt idx="29611">
                  <c:v>0.16669999999999999</c:v>
                </c:pt>
                <c:pt idx="29612">
                  <c:v>0.16669999999999999</c:v>
                </c:pt>
                <c:pt idx="29613">
                  <c:v>0.16669999999999999</c:v>
                </c:pt>
                <c:pt idx="29614">
                  <c:v>0.16669999999999999</c:v>
                </c:pt>
                <c:pt idx="29615">
                  <c:v>7.7299999999999994E-2</c:v>
                </c:pt>
                <c:pt idx="29616">
                  <c:v>0.16669999999999999</c:v>
                </c:pt>
                <c:pt idx="29617">
                  <c:v>0.1031</c:v>
                </c:pt>
                <c:pt idx="29618">
                  <c:v>0.1003</c:v>
                </c:pt>
                <c:pt idx="29619">
                  <c:v>0.16669999999999999</c:v>
                </c:pt>
                <c:pt idx="29620">
                  <c:v>5.0500000000000003E-2</c:v>
                </c:pt>
                <c:pt idx="29621">
                  <c:v>0.16669999999999999</c:v>
                </c:pt>
                <c:pt idx="29622">
                  <c:v>0.4052</c:v>
                </c:pt>
                <c:pt idx="29623">
                  <c:v>9.0899999999999995E-2</c:v>
                </c:pt>
                <c:pt idx="29624">
                  <c:v>0.16669999999999999</c:v>
                </c:pt>
                <c:pt idx="29625">
                  <c:v>0.16669999999999999</c:v>
                </c:pt>
                <c:pt idx="29626">
                  <c:v>0.16669999999999999</c:v>
                </c:pt>
                <c:pt idx="29627">
                  <c:v>0.16669999999999999</c:v>
                </c:pt>
                <c:pt idx="29628">
                  <c:v>0.16669999999999999</c:v>
                </c:pt>
                <c:pt idx="29629">
                  <c:v>0.16669999999999999</c:v>
                </c:pt>
                <c:pt idx="29630">
                  <c:v>7.4200000000000002E-2</c:v>
                </c:pt>
                <c:pt idx="29631">
                  <c:v>0.16669999999999999</c:v>
                </c:pt>
                <c:pt idx="29632">
                  <c:v>0.16669999999999999</c:v>
                </c:pt>
                <c:pt idx="29633">
                  <c:v>0.16669999999999999</c:v>
                </c:pt>
                <c:pt idx="29634">
                  <c:v>0.16669999999999999</c:v>
                </c:pt>
                <c:pt idx="29635">
                  <c:v>9.2799999999999994E-2</c:v>
                </c:pt>
                <c:pt idx="29636">
                  <c:v>7.3200000000000001E-2</c:v>
                </c:pt>
                <c:pt idx="29637">
                  <c:v>0.16669999999999999</c:v>
                </c:pt>
                <c:pt idx="29638">
                  <c:v>4.9500000000000002E-2</c:v>
                </c:pt>
                <c:pt idx="29639">
                  <c:v>0.16669999999999999</c:v>
                </c:pt>
                <c:pt idx="29640">
                  <c:v>0.16669999999999999</c:v>
                </c:pt>
                <c:pt idx="29641">
                  <c:v>0.16669999999999999</c:v>
                </c:pt>
                <c:pt idx="29642">
                  <c:v>0.16669999999999999</c:v>
                </c:pt>
                <c:pt idx="29643">
                  <c:v>8.4500000000000006E-2</c:v>
                </c:pt>
                <c:pt idx="29644">
                  <c:v>0.16669999999999999</c:v>
                </c:pt>
                <c:pt idx="29645">
                  <c:v>0.1237</c:v>
                </c:pt>
                <c:pt idx="29646">
                  <c:v>0.16669999999999999</c:v>
                </c:pt>
                <c:pt idx="29647">
                  <c:v>0.22159999999999999</c:v>
                </c:pt>
                <c:pt idx="29648">
                  <c:v>0.16669999999999999</c:v>
                </c:pt>
                <c:pt idx="29649">
                  <c:v>0.16669999999999999</c:v>
                </c:pt>
                <c:pt idx="29650">
                  <c:v>0.16669999999999999</c:v>
                </c:pt>
                <c:pt idx="29651">
                  <c:v>0.16669999999999999</c:v>
                </c:pt>
                <c:pt idx="29652">
                  <c:v>0.16669999999999999</c:v>
                </c:pt>
                <c:pt idx="29653">
                  <c:v>8.2000000000000007E-3</c:v>
                </c:pt>
                <c:pt idx="29654">
                  <c:v>8.14E-2</c:v>
                </c:pt>
                <c:pt idx="29655">
                  <c:v>0.16669999999999999</c:v>
                </c:pt>
                <c:pt idx="29656">
                  <c:v>6.1899999999999997E-2</c:v>
                </c:pt>
                <c:pt idx="29657">
                  <c:v>0</c:v>
                </c:pt>
                <c:pt idx="29658">
                  <c:v>8.0399999999999999E-2</c:v>
                </c:pt>
                <c:pt idx="29659">
                  <c:v>0.16669999999999999</c:v>
                </c:pt>
                <c:pt idx="29660">
                  <c:v>0.16669999999999999</c:v>
                </c:pt>
                <c:pt idx="29661">
                  <c:v>8.2500000000000004E-2</c:v>
                </c:pt>
                <c:pt idx="29662">
                  <c:v>0.16669999999999999</c:v>
                </c:pt>
                <c:pt idx="29663">
                  <c:v>0.16669999999999999</c:v>
                </c:pt>
                <c:pt idx="29664">
                  <c:v>0.1036</c:v>
                </c:pt>
                <c:pt idx="29665">
                  <c:v>0.16669999999999999</c:v>
                </c:pt>
                <c:pt idx="29666">
                  <c:v>0.51959999999999995</c:v>
                </c:pt>
                <c:pt idx="29667">
                  <c:v>0.16669999999999999</c:v>
                </c:pt>
                <c:pt idx="29668">
                  <c:v>0.16669999999999999</c:v>
                </c:pt>
                <c:pt idx="29669">
                  <c:v>6.1899999999999997E-2</c:v>
                </c:pt>
                <c:pt idx="29670">
                  <c:v>9.2799999999999994E-2</c:v>
                </c:pt>
                <c:pt idx="29671">
                  <c:v>0.34429999999999999</c:v>
                </c:pt>
                <c:pt idx="29672">
                  <c:v>0.16669999999999999</c:v>
                </c:pt>
                <c:pt idx="29673">
                  <c:v>0.16669999999999999</c:v>
                </c:pt>
                <c:pt idx="29674">
                  <c:v>2.6800000000000001E-2</c:v>
                </c:pt>
                <c:pt idx="29675">
                  <c:v>1.24E-2</c:v>
                </c:pt>
                <c:pt idx="29676">
                  <c:v>0.16669999999999999</c:v>
                </c:pt>
                <c:pt idx="29677">
                  <c:v>3.7100000000000001E-2</c:v>
                </c:pt>
                <c:pt idx="29678">
                  <c:v>0.16669999999999999</c:v>
                </c:pt>
                <c:pt idx="29679">
                  <c:v>6.3899999999999998E-2</c:v>
                </c:pt>
                <c:pt idx="29680">
                  <c:v>0.16669999999999999</c:v>
                </c:pt>
                <c:pt idx="29681">
                  <c:v>1.03E-2</c:v>
                </c:pt>
                <c:pt idx="29682">
                  <c:v>4.1200000000000001E-2</c:v>
                </c:pt>
                <c:pt idx="29683">
                  <c:v>0.16669999999999999</c:v>
                </c:pt>
                <c:pt idx="29684">
                  <c:v>0.1139</c:v>
                </c:pt>
                <c:pt idx="29685">
                  <c:v>8.2000000000000007E-3</c:v>
                </c:pt>
                <c:pt idx="29686">
                  <c:v>0.15210000000000001</c:v>
                </c:pt>
                <c:pt idx="29687">
                  <c:v>0.16669999999999999</c:v>
                </c:pt>
                <c:pt idx="29688">
                  <c:v>0.16669999999999999</c:v>
                </c:pt>
                <c:pt idx="29689">
                  <c:v>0.16669999999999999</c:v>
                </c:pt>
                <c:pt idx="29690">
                  <c:v>0.16669999999999999</c:v>
                </c:pt>
                <c:pt idx="29691">
                  <c:v>0.16669999999999999</c:v>
                </c:pt>
                <c:pt idx="29692">
                  <c:v>0.16669999999999999</c:v>
                </c:pt>
                <c:pt idx="29693">
                  <c:v>0.16669999999999999</c:v>
                </c:pt>
                <c:pt idx="29694">
                  <c:v>0.16669999999999999</c:v>
                </c:pt>
                <c:pt idx="29695">
                  <c:v>0.16669999999999999</c:v>
                </c:pt>
                <c:pt idx="29696">
                  <c:v>0.16669999999999999</c:v>
                </c:pt>
                <c:pt idx="29697">
                  <c:v>0.16669999999999999</c:v>
                </c:pt>
                <c:pt idx="29698">
                  <c:v>0.16669999999999999</c:v>
                </c:pt>
                <c:pt idx="29699">
                  <c:v>0.16669999999999999</c:v>
                </c:pt>
                <c:pt idx="29700">
                  <c:v>0.16669999999999999</c:v>
                </c:pt>
                <c:pt idx="29701">
                  <c:v>0.16669999999999999</c:v>
                </c:pt>
                <c:pt idx="29702">
                  <c:v>0.16669999999999999</c:v>
                </c:pt>
                <c:pt idx="29703">
                  <c:v>0.16669999999999999</c:v>
                </c:pt>
                <c:pt idx="29704">
                  <c:v>0.16669999999999999</c:v>
                </c:pt>
                <c:pt idx="29705">
                  <c:v>0.18140000000000001</c:v>
                </c:pt>
                <c:pt idx="29706">
                  <c:v>0.16669999999999999</c:v>
                </c:pt>
                <c:pt idx="29707">
                  <c:v>0.16669999999999999</c:v>
                </c:pt>
                <c:pt idx="29708">
                  <c:v>1.6500000000000001E-2</c:v>
                </c:pt>
                <c:pt idx="29709">
                  <c:v>7.4200000000000002E-2</c:v>
                </c:pt>
                <c:pt idx="29710">
                  <c:v>0.16669999999999999</c:v>
                </c:pt>
                <c:pt idx="29711">
                  <c:v>6.4899999999999999E-2</c:v>
                </c:pt>
                <c:pt idx="29712">
                  <c:v>0.16669999999999999</c:v>
                </c:pt>
                <c:pt idx="29713">
                  <c:v>0.1835</c:v>
                </c:pt>
                <c:pt idx="29714">
                  <c:v>9.2799999999999994E-2</c:v>
                </c:pt>
                <c:pt idx="29715">
                  <c:v>0.16669999999999999</c:v>
                </c:pt>
                <c:pt idx="29716">
                  <c:v>0.16669999999999999</c:v>
                </c:pt>
                <c:pt idx="29717">
                  <c:v>0.16669999999999999</c:v>
                </c:pt>
                <c:pt idx="29718">
                  <c:v>0.14849999999999999</c:v>
                </c:pt>
                <c:pt idx="29719">
                  <c:v>0.16669999999999999</c:v>
                </c:pt>
                <c:pt idx="29720">
                  <c:v>0.16669999999999999</c:v>
                </c:pt>
                <c:pt idx="29721">
                  <c:v>0.16669999999999999</c:v>
                </c:pt>
                <c:pt idx="29722">
                  <c:v>0.16669999999999999</c:v>
                </c:pt>
                <c:pt idx="29723">
                  <c:v>0.16669999999999999</c:v>
                </c:pt>
                <c:pt idx="29724">
                  <c:v>0.16669999999999999</c:v>
                </c:pt>
                <c:pt idx="29725">
                  <c:v>0</c:v>
                </c:pt>
                <c:pt idx="29726">
                  <c:v>0.1227</c:v>
                </c:pt>
                <c:pt idx="29727">
                  <c:v>8.2500000000000004E-2</c:v>
                </c:pt>
                <c:pt idx="29728">
                  <c:v>0.16669999999999999</c:v>
                </c:pt>
                <c:pt idx="29729">
                  <c:v>0.16669999999999999</c:v>
                </c:pt>
                <c:pt idx="29730">
                  <c:v>0.16669999999999999</c:v>
                </c:pt>
                <c:pt idx="29731">
                  <c:v>0.16669999999999999</c:v>
                </c:pt>
                <c:pt idx="29732">
                  <c:v>0.16669999999999999</c:v>
                </c:pt>
                <c:pt idx="29733">
                  <c:v>0.16669999999999999</c:v>
                </c:pt>
                <c:pt idx="29734">
                  <c:v>5.0500000000000003E-2</c:v>
                </c:pt>
                <c:pt idx="29735">
                  <c:v>0.1031</c:v>
                </c:pt>
                <c:pt idx="29736">
                  <c:v>0.16669999999999999</c:v>
                </c:pt>
                <c:pt idx="29737">
                  <c:v>4.1200000000000001E-2</c:v>
                </c:pt>
                <c:pt idx="29738">
                  <c:v>0.16669999999999999</c:v>
                </c:pt>
                <c:pt idx="29739">
                  <c:v>0.16669999999999999</c:v>
                </c:pt>
                <c:pt idx="29740">
                  <c:v>0.16669999999999999</c:v>
                </c:pt>
                <c:pt idx="29741">
                  <c:v>0.1835</c:v>
                </c:pt>
                <c:pt idx="29742">
                  <c:v>0.16669999999999999</c:v>
                </c:pt>
                <c:pt idx="29743">
                  <c:v>0.23300000000000001</c:v>
                </c:pt>
                <c:pt idx="29744">
                  <c:v>7.22E-2</c:v>
                </c:pt>
                <c:pt idx="29745">
                  <c:v>0.16669999999999999</c:v>
                </c:pt>
                <c:pt idx="29746">
                  <c:v>0.16669999999999999</c:v>
                </c:pt>
                <c:pt idx="29747">
                  <c:v>0.16669999999999999</c:v>
                </c:pt>
                <c:pt idx="29748">
                  <c:v>0.16669999999999999</c:v>
                </c:pt>
                <c:pt idx="29749">
                  <c:v>7.22E-2</c:v>
                </c:pt>
                <c:pt idx="29750">
                  <c:v>0.16669999999999999</c:v>
                </c:pt>
                <c:pt idx="29751">
                  <c:v>0.1031</c:v>
                </c:pt>
                <c:pt idx="29752">
                  <c:v>4.1000000000000003E-3</c:v>
                </c:pt>
                <c:pt idx="29753">
                  <c:v>0.16669999999999999</c:v>
                </c:pt>
                <c:pt idx="29754">
                  <c:v>0.16669999999999999</c:v>
                </c:pt>
                <c:pt idx="29755">
                  <c:v>0.16669999999999999</c:v>
                </c:pt>
                <c:pt idx="29756">
                  <c:v>1.0699999999999999E-2</c:v>
                </c:pt>
                <c:pt idx="29757">
                  <c:v>0.16669999999999999</c:v>
                </c:pt>
                <c:pt idx="29758">
                  <c:v>0.16669999999999999</c:v>
                </c:pt>
                <c:pt idx="29759">
                  <c:v>0.16669999999999999</c:v>
                </c:pt>
                <c:pt idx="29760">
                  <c:v>0.16669999999999999</c:v>
                </c:pt>
                <c:pt idx="29761">
                  <c:v>9.2799999999999994E-2</c:v>
                </c:pt>
                <c:pt idx="29762">
                  <c:v>0.1227</c:v>
                </c:pt>
                <c:pt idx="29763">
                  <c:v>0.16669999999999999</c:v>
                </c:pt>
                <c:pt idx="29764">
                  <c:v>0.16669999999999999</c:v>
                </c:pt>
                <c:pt idx="29765">
                  <c:v>0.16669999999999999</c:v>
                </c:pt>
                <c:pt idx="29766">
                  <c:v>0.16669999999999999</c:v>
                </c:pt>
                <c:pt idx="29767">
                  <c:v>0.16669999999999999</c:v>
                </c:pt>
                <c:pt idx="29768">
                  <c:v>1.6500000000000001E-2</c:v>
                </c:pt>
                <c:pt idx="29769">
                  <c:v>0.16669999999999999</c:v>
                </c:pt>
                <c:pt idx="29770">
                  <c:v>0.16669999999999999</c:v>
                </c:pt>
                <c:pt idx="29771">
                  <c:v>6.1899999999999997E-2</c:v>
                </c:pt>
                <c:pt idx="29772">
                  <c:v>0.40720000000000001</c:v>
                </c:pt>
                <c:pt idx="29773">
                  <c:v>0.16669999999999999</c:v>
                </c:pt>
                <c:pt idx="29774">
                  <c:v>6.1899999999999997E-2</c:v>
                </c:pt>
                <c:pt idx="29775">
                  <c:v>0.16669999999999999</c:v>
                </c:pt>
                <c:pt idx="29776">
                  <c:v>0.1206</c:v>
                </c:pt>
                <c:pt idx="29777">
                  <c:v>0.16669999999999999</c:v>
                </c:pt>
                <c:pt idx="29778">
                  <c:v>0.16669999999999999</c:v>
                </c:pt>
                <c:pt idx="29779">
                  <c:v>0.12709999999999999</c:v>
                </c:pt>
                <c:pt idx="29780">
                  <c:v>0.1113</c:v>
                </c:pt>
                <c:pt idx="29781">
                  <c:v>0.16669999999999999</c:v>
                </c:pt>
                <c:pt idx="29782">
                  <c:v>0.15459999999999999</c:v>
                </c:pt>
                <c:pt idx="29783">
                  <c:v>0.20519999999999999</c:v>
                </c:pt>
                <c:pt idx="29784">
                  <c:v>0.2505</c:v>
                </c:pt>
                <c:pt idx="29785">
                  <c:v>7.7299999999999994E-2</c:v>
                </c:pt>
                <c:pt idx="29786">
                  <c:v>0.16669999999999999</c:v>
                </c:pt>
                <c:pt idx="29787">
                  <c:v>5.0500000000000003E-2</c:v>
                </c:pt>
                <c:pt idx="29788">
                  <c:v>0.21310000000000001</c:v>
                </c:pt>
                <c:pt idx="29789">
                  <c:v>0.16669999999999999</c:v>
                </c:pt>
                <c:pt idx="29790">
                  <c:v>0.24540000000000001</c:v>
                </c:pt>
                <c:pt idx="29791">
                  <c:v>0.16669999999999999</c:v>
                </c:pt>
                <c:pt idx="29792">
                  <c:v>1.6500000000000001E-2</c:v>
                </c:pt>
                <c:pt idx="29793">
                  <c:v>0.16669999999999999</c:v>
                </c:pt>
                <c:pt idx="29794">
                  <c:v>0.25979999999999998</c:v>
                </c:pt>
                <c:pt idx="29795">
                  <c:v>1.6500000000000001E-2</c:v>
                </c:pt>
                <c:pt idx="29796">
                  <c:v>0.16669999999999999</c:v>
                </c:pt>
                <c:pt idx="29797">
                  <c:v>0.16669999999999999</c:v>
                </c:pt>
                <c:pt idx="29798">
                  <c:v>8.2000000000000007E-3</c:v>
                </c:pt>
                <c:pt idx="29799">
                  <c:v>0.16669999999999999</c:v>
                </c:pt>
                <c:pt idx="29800">
                  <c:v>2.47E-2</c:v>
                </c:pt>
                <c:pt idx="29801">
                  <c:v>0.16669999999999999</c:v>
                </c:pt>
                <c:pt idx="29802">
                  <c:v>0.16669999999999999</c:v>
                </c:pt>
                <c:pt idx="29803">
                  <c:v>0.16669999999999999</c:v>
                </c:pt>
                <c:pt idx="29804">
                  <c:v>0.16669999999999999</c:v>
                </c:pt>
                <c:pt idx="29805">
                  <c:v>7.22E-2</c:v>
                </c:pt>
                <c:pt idx="29806">
                  <c:v>0.16669999999999999</c:v>
                </c:pt>
                <c:pt idx="29807">
                  <c:v>0.16669999999999999</c:v>
                </c:pt>
                <c:pt idx="29808">
                  <c:v>0.16669999999999999</c:v>
                </c:pt>
                <c:pt idx="29809">
                  <c:v>6.1899999999999997E-2</c:v>
                </c:pt>
                <c:pt idx="29810">
                  <c:v>0.2928</c:v>
                </c:pt>
                <c:pt idx="29811">
                  <c:v>0.1134</c:v>
                </c:pt>
                <c:pt idx="29812">
                  <c:v>0.16669999999999999</c:v>
                </c:pt>
                <c:pt idx="29813">
                  <c:v>0.22270000000000001</c:v>
                </c:pt>
                <c:pt idx="29814">
                  <c:v>7.22E-2</c:v>
                </c:pt>
                <c:pt idx="29815">
                  <c:v>0.16669999999999999</c:v>
                </c:pt>
                <c:pt idx="29816">
                  <c:v>9.2799999999999994E-2</c:v>
                </c:pt>
                <c:pt idx="29817">
                  <c:v>0.16669999999999999</c:v>
                </c:pt>
                <c:pt idx="29818">
                  <c:v>4.5400000000000003E-2</c:v>
                </c:pt>
                <c:pt idx="29819">
                  <c:v>0.16669999999999999</c:v>
                </c:pt>
                <c:pt idx="29820">
                  <c:v>0.16669999999999999</c:v>
                </c:pt>
                <c:pt idx="29821">
                  <c:v>0.16669999999999999</c:v>
                </c:pt>
                <c:pt idx="29822">
                  <c:v>6.1899999999999997E-2</c:v>
                </c:pt>
                <c:pt idx="29823">
                  <c:v>8.2000000000000007E-3</c:v>
                </c:pt>
                <c:pt idx="29824">
                  <c:v>7.22E-2</c:v>
                </c:pt>
                <c:pt idx="29825">
                  <c:v>0.54330000000000001</c:v>
                </c:pt>
                <c:pt idx="29826">
                  <c:v>0.16669999999999999</c:v>
                </c:pt>
                <c:pt idx="29827">
                  <c:v>4.9500000000000002E-2</c:v>
                </c:pt>
                <c:pt idx="29828">
                  <c:v>0.1464</c:v>
                </c:pt>
                <c:pt idx="29829">
                  <c:v>9.9000000000000005E-2</c:v>
                </c:pt>
                <c:pt idx="29830">
                  <c:v>1.24E-2</c:v>
                </c:pt>
                <c:pt idx="29831">
                  <c:v>0.16669999999999999</c:v>
                </c:pt>
                <c:pt idx="29832">
                  <c:v>0.16669999999999999</c:v>
                </c:pt>
                <c:pt idx="29833">
                  <c:v>0.16669999999999999</c:v>
                </c:pt>
                <c:pt idx="29834">
                  <c:v>0.1072</c:v>
                </c:pt>
                <c:pt idx="29835">
                  <c:v>0.22989999999999999</c:v>
                </c:pt>
                <c:pt idx="29836">
                  <c:v>3.56E-2</c:v>
                </c:pt>
                <c:pt idx="29837">
                  <c:v>8.2000000000000007E-3</c:v>
                </c:pt>
                <c:pt idx="29838">
                  <c:v>0.16669999999999999</c:v>
                </c:pt>
                <c:pt idx="29839">
                  <c:v>0.16669999999999999</c:v>
                </c:pt>
                <c:pt idx="29840">
                  <c:v>0.16669999999999999</c:v>
                </c:pt>
                <c:pt idx="29841">
                  <c:v>0.16669999999999999</c:v>
                </c:pt>
                <c:pt idx="29842">
                  <c:v>2.47E-2</c:v>
                </c:pt>
                <c:pt idx="29843">
                  <c:v>6.1899999999999997E-2</c:v>
                </c:pt>
                <c:pt idx="29844">
                  <c:v>0.16669999999999999</c:v>
                </c:pt>
                <c:pt idx="29845">
                  <c:v>9.0700000000000003E-2</c:v>
                </c:pt>
                <c:pt idx="29846">
                  <c:v>0.3402</c:v>
                </c:pt>
                <c:pt idx="29847">
                  <c:v>0.27939999999999998</c:v>
                </c:pt>
                <c:pt idx="29848">
                  <c:v>0.16669999999999999</c:v>
                </c:pt>
                <c:pt idx="29849">
                  <c:v>0.16669999999999999</c:v>
                </c:pt>
                <c:pt idx="29850">
                  <c:v>0.1804</c:v>
                </c:pt>
                <c:pt idx="29851">
                  <c:v>0.16669999999999999</c:v>
                </c:pt>
                <c:pt idx="29852">
                  <c:v>0.16669999999999999</c:v>
                </c:pt>
                <c:pt idx="29853">
                  <c:v>0.16669999999999999</c:v>
                </c:pt>
                <c:pt idx="29854">
                  <c:v>0.16669999999999999</c:v>
                </c:pt>
                <c:pt idx="29855">
                  <c:v>0.16669999999999999</c:v>
                </c:pt>
                <c:pt idx="29856">
                  <c:v>7.22E-2</c:v>
                </c:pt>
                <c:pt idx="29857">
                  <c:v>0.2041</c:v>
                </c:pt>
                <c:pt idx="29858">
                  <c:v>6.6000000000000003E-2</c:v>
                </c:pt>
                <c:pt idx="29859">
                  <c:v>0.2392</c:v>
                </c:pt>
                <c:pt idx="29860">
                  <c:v>0.2495</c:v>
                </c:pt>
                <c:pt idx="29861">
                  <c:v>0.16669999999999999</c:v>
                </c:pt>
                <c:pt idx="29862">
                  <c:v>8.6199999999999999E-2</c:v>
                </c:pt>
                <c:pt idx="29863">
                  <c:v>0.16669999999999999</c:v>
                </c:pt>
                <c:pt idx="29864">
                  <c:v>8.0399999999999999E-2</c:v>
                </c:pt>
                <c:pt idx="29865">
                  <c:v>0.16669999999999999</c:v>
                </c:pt>
                <c:pt idx="29866">
                  <c:v>5.7700000000000001E-2</c:v>
                </c:pt>
                <c:pt idx="29867">
                  <c:v>0.16669999999999999</c:v>
                </c:pt>
                <c:pt idx="29868">
                  <c:v>0.16669999999999999</c:v>
                </c:pt>
                <c:pt idx="29869">
                  <c:v>0.27010000000000001</c:v>
                </c:pt>
                <c:pt idx="29870">
                  <c:v>6.1899999999999997E-2</c:v>
                </c:pt>
                <c:pt idx="29871">
                  <c:v>3.3000000000000002E-2</c:v>
                </c:pt>
                <c:pt idx="29872">
                  <c:v>0.16669999999999999</c:v>
                </c:pt>
                <c:pt idx="29873">
                  <c:v>0.33510000000000001</c:v>
                </c:pt>
                <c:pt idx="29874">
                  <c:v>0.16669999999999999</c:v>
                </c:pt>
                <c:pt idx="29875">
                  <c:v>1.24E-2</c:v>
                </c:pt>
                <c:pt idx="29876">
                  <c:v>0.16669999999999999</c:v>
                </c:pt>
                <c:pt idx="29877">
                  <c:v>0.16669999999999999</c:v>
                </c:pt>
                <c:pt idx="29878">
                  <c:v>0.16669999999999999</c:v>
                </c:pt>
                <c:pt idx="29879">
                  <c:v>0.16669999999999999</c:v>
                </c:pt>
                <c:pt idx="29880">
                  <c:v>0.16669999999999999</c:v>
                </c:pt>
                <c:pt idx="29881">
                  <c:v>0.16669999999999999</c:v>
                </c:pt>
                <c:pt idx="29882">
                  <c:v>0.16669999999999999</c:v>
                </c:pt>
                <c:pt idx="29883">
                  <c:v>0.29480000000000001</c:v>
                </c:pt>
                <c:pt idx="29884">
                  <c:v>0.3</c:v>
                </c:pt>
                <c:pt idx="29885">
                  <c:v>0.16669999999999999</c:v>
                </c:pt>
                <c:pt idx="29886">
                  <c:v>0.26910000000000001</c:v>
                </c:pt>
                <c:pt idx="29887">
                  <c:v>5.4600000000000003E-2</c:v>
                </c:pt>
                <c:pt idx="29888">
                  <c:v>0.16669999999999999</c:v>
                </c:pt>
                <c:pt idx="29889">
                  <c:v>0.16669999999999999</c:v>
                </c:pt>
                <c:pt idx="29890">
                  <c:v>0.16669999999999999</c:v>
                </c:pt>
                <c:pt idx="29891">
                  <c:v>0.16669999999999999</c:v>
                </c:pt>
                <c:pt idx="29892">
                  <c:v>0.16669999999999999</c:v>
                </c:pt>
                <c:pt idx="29893">
                  <c:v>0.16669999999999999</c:v>
                </c:pt>
                <c:pt idx="29894">
                  <c:v>0.16669999999999999</c:v>
                </c:pt>
                <c:pt idx="29895">
                  <c:v>6.6000000000000003E-2</c:v>
                </c:pt>
                <c:pt idx="29896">
                  <c:v>0.16669999999999999</c:v>
                </c:pt>
                <c:pt idx="29897">
                  <c:v>0.16669999999999999</c:v>
                </c:pt>
                <c:pt idx="29898">
                  <c:v>0.46700000000000003</c:v>
                </c:pt>
                <c:pt idx="29899">
                  <c:v>0.16669999999999999</c:v>
                </c:pt>
                <c:pt idx="29900">
                  <c:v>6.1899999999999997E-2</c:v>
                </c:pt>
                <c:pt idx="29901">
                  <c:v>0.16669999999999999</c:v>
                </c:pt>
                <c:pt idx="29902">
                  <c:v>0.1144</c:v>
                </c:pt>
                <c:pt idx="29903">
                  <c:v>5.7700000000000001E-2</c:v>
                </c:pt>
                <c:pt idx="29904">
                  <c:v>0.16669999999999999</c:v>
                </c:pt>
                <c:pt idx="29905">
                  <c:v>0.15770000000000001</c:v>
                </c:pt>
                <c:pt idx="29906">
                  <c:v>0.16669999999999999</c:v>
                </c:pt>
                <c:pt idx="29907">
                  <c:v>0.73199999999999998</c:v>
                </c:pt>
                <c:pt idx="29908">
                  <c:v>0.16669999999999999</c:v>
                </c:pt>
                <c:pt idx="29909">
                  <c:v>1.24E-2</c:v>
                </c:pt>
                <c:pt idx="29910">
                  <c:v>0.16669999999999999</c:v>
                </c:pt>
                <c:pt idx="29911">
                  <c:v>0.16669999999999999</c:v>
                </c:pt>
                <c:pt idx="29912">
                  <c:v>0.61860000000000004</c:v>
                </c:pt>
                <c:pt idx="29913">
                  <c:v>0.16669999999999999</c:v>
                </c:pt>
                <c:pt idx="29914">
                  <c:v>0.16669999999999999</c:v>
                </c:pt>
                <c:pt idx="29915">
                  <c:v>0.16669999999999999</c:v>
                </c:pt>
                <c:pt idx="29916">
                  <c:v>0</c:v>
                </c:pt>
                <c:pt idx="29917">
                  <c:v>0.16669999999999999</c:v>
                </c:pt>
                <c:pt idx="29918">
                  <c:v>8.2000000000000007E-3</c:v>
                </c:pt>
                <c:pt idx="29919">
                  <c:v>0.16669999999999999</c:v>
                </c:pt>
                <c:pt idx="29920">
                  <c:v>4.6399999999999997E-2</c:v>
                </c:pt>
                <c:pt idx="29921">
                  <c:v>0.16669999999999999</c:v>
                </c:pt>
                <c:pt idx="29922">
                  <c:v>0.23200000000000001</c:v>
                </c:pt>
                <c:pt idx="29923">
                  <c:v>0.16669999999999999</c:v>
                </c:pt>
                <c:pt idx="29924">
                  <c:v>0.16669999999999999</c:v>
                </c:pt>
                <c:pt idx="29925">
                  <c:v>0.16669999999999999</c:v>
                </c:pt>
                <c:pt idx="29926">
                  <c:v>0.1113</c:v>
                </c:pt>
                <c:pt idx="29927">
                  <c:v>0.16669999999999999</c:v>
                </c:pt>
                <c:pt idx="29928">
                  <c:v>0.16669999999999999</c:v>
                </c:pt>
                <c:pt idx="29929">
                  <c:v>2.47E-2</c:v>
                </c:pt>
                <c:pt idx="29930">
                  <c:v>0.16669999999999999</c:v>
                </c:pt>
                <c:pt idx="29931">
                  <c:v>0.16669999999999999</c:v>
                </c:pt>
                <c:pt idx="29932">
                  <c:v>7.2400000000000006E-2</c:v>
                </c:pt>
                <c:pt idx="29933">
                  <c:v>0.1227</c:v>
                </c:pt>
                <c:pt idx="29934">
                  <c:v>3.3000000000000002E-2</c:v>
                </c:pt>
                <c:pt idx="29935">
                  <c:v>0.16669999999999999</c:v>
                </c:pt>
                <c:pt idx="29936">
                  <c:v>0.16669999999999999</c:v>
                </c:pt>
                <c:pt idx="29937">
                  <c:v>8.2000000000000007E-3</c:v>
                </c:pt>
                <c:pt idx="29938">
                  <c:v>0.40100000000000002</c:v>
                </c:pt>
                <c:pt idx="29939">
                  <c:v>0.16669999999999999</c:v>
                </c:pt>
                <c:pt idx="29940">
                  <c:v>7.4200000000000002E-2</c:v>
                </c:pt>
                <c:pt idx="29941">
                  <c:v>0.16669999999999999</c:v>
                </c:pt>
                <c:pt idx="29942">
                  <c:v>0.16669999999999999</c:v>
                </c:pt>
                <c:pt idx="29943">
                  <c:v>0.16669999999999999</c:v>
                </c:pt>
                <c:pt idx="29944">
                  <c:v>0.16669999999999999</c:v>
                </c:pt>
                <c:pt idx="29945">
                  <c:v>0.16669999999999999</c:v>
                </c:pt>
                <c:pt idx="29946">
                  <c:v>0.16669999999999999</c:v>
                </c:pt>
                <c:pt idx="29947">
                  <c:v>0.1691</c:v>
                </c:pt>
                <c:pt idx="29948">
                  <c:v>0.16669999999999999</c:v>
                </c:pt>
                <c:pt idx="29949">
                  <c:v>0.16669999999999999</c:v>
                </c:pt>
                <c:pt idx="29950">
                  <c:v>0.16669999999999999</c:v>
                </c:pt>
                <c:pt idx="29951">
                  <c:v>7.22E-2</c:v>
                </c:pt>
                <c:pt idx="29952">
                  <c:v>0.16669999999999999</c:v>
                </c:pt>
                <c:pt idx="29953">
                  <c:v>0.78139999999999998</c:v>
                </c:pt>
                <c:pt idx="29954">
                  <c:v>0.14849999999999999</c:v>
                </c:pt>
                <c:pt idx="29955">
                  <c:v>0.16669999999999999</c:v>
                </c:pt>
                <c:pt idx="29956">
                  <c:v>0.16669999999999999</c:v>
                </c:pt>
                <c:pt idx="29957">
                  <c:v>0.16669999999999999</c:v>
                </c:pt>
                <c:pt idx="29958">
                  <c:v>0.16669999999999999</c:v>
                </c:pt>
                <c:pt idx="29959">
                  <c:v>0.21240000000000001</c:v>
                </c:pt>
                <c:pt idx="29960">
                  <c:v>0.17630000000000001</c:v>
                </c:pt>
                <c:pt idx="29961">
                  <c:v>0.16669999999999999</c:v>
                </c:pt>
                <c:pt idx="29962">
                  <c:v>0.16669999999999999</c:v>
                </c:pt>
                <c:pt idx="29963">
                  <c:v>0.2495</c:v>
                </c:pt>
                <c:pt idx="29964">
                  <c:v>0.16669999999999999</c:v>
                </c:pt>
                <c:pt idx="29965">
                  <c:v>0.16669999999999999</c:v>
                </c:pt>
                <c:pt idx="29966">
                  <c:v>8.2000000000000007E-3</c:v>
                </c:pt>
                <c:pt idx="29967">
                  <c:v>0.16669999999999999</c:v>
                </c:pt>
                <c:pt idx="29968">
                  <c:v>0.16669999999999999</c:v>
                </c:pt>
                <c:pt idx="29969">
                  <c:v>0.16669999999999999</c:v>
                </c:pt>
                <c:pt idx="29970">
                  <c:v>0.16669999999999999</c:v>
                </c:pt>
                <c:pt idx="29971">
                  <c:v>0.16669999999999999</c:v>
                </c:pt>
                <c:pt idx="29972">
                  <c:v>4.6399999999999997E-2</c:v>
                </c:pt>
                <c:pt idx="29973">
                  <c:v>6.1899999999999997E-2</c:v>
                </c:pt>
                <c:pt idx="29974">
                  <c:v>0.16669999999999999</c:v>
                </c:pt>
                <c:pt idx="29975">
                  <c:v>0.16669999999999999</c:v>
                </c:pt>
                <c:pt idx="29976">
                  <c:v>0.16669999999999999</c:v>
                </c:pt>
                <c:pt idx="29977">
                  <c:v>0.16669999999999999</c:v>
                </c:pt>
                <c:pt idx="29978">
                  <c:v>0.16669999999999999</c:v>
                </c:pt>
                <c:pt idx="29979">
                  <c:v>0.16669999999999999</c:v>
                </c:pt>
                <c:pt idx="29980">
                  <c:v>0.16669999999999999</c:v>
                </c:pt>
                <c:pt idx="29981">
                  <c:v>0.16669999999999999</c:v>
                </c:pt>
                <c:pt idx="29982">
                  <c:v>7.22E-2</c:v>
                </c:pt>
                <c:pt idx="29983">
                  <c:v>0.16669999999999999</c:v>
                </c:pt>
                <c:pt idx="29984">
                  <c:v>2.8899999999999999E-2</c:v>
                </c:pt>
                <c:pt idx="29985">
                  <c:v>0.11650000000000001</c:v>
                </c:pt>
                <c:pt idx="29986">
                  <c:v>8.6599999999999996E-2</c:v>
                </c:pt>
                <c:pt idx="29987">
                  <c:v>2.7799999999999998E-2</c:v>
                </c:pt>
                <c:pt idx="29988">
                  <c:v>0.16669999999999999</c:v>
                </c:pt>
                <c:pt idx="29989">
                  <c:v>0.16669999999999999</c:v>
                </c:pt>
                <c:pt idx="29990">
                  <c:v>0.14430000000000001</c:v>
                </c:pt>
                <c:pt idx="29991">
                  <c:v>0.16669999999999999</c:v>
                </c:pt>
                <c:pt idx="29992">
                  <c:v>9.9000000000000005E-2</c:v>
                </c:pt>
                <c:pt idx="29993">
                  <c:v>0.16669999999999999</c:v>
                </c:pt>
                <c:pt idx="29994">
                  <c:v>0.16669999999999999</c:v>
                </c:pt>
                <c:pt idx="29995">
                  <c:v>0.16669999999999999</c:v>
                </c:pt>
                <c:pt idx="29996">
                  <c:v>0.16669999999999999</c:v>
                </c:pt>
                <c:pt idx="29997">
                  <c:v>0.16669999999999999</c:v>
                </c:pt>
                <c:pt idx="29998">
                  <c:v>0.16669999999999999</c:v>
                </c:pt>
                <c:pt idx="29999">
                  <c:v>0.16669999999999999</c:v>
                </c:pt>
                <c:pt idx="30000">
                  <c:v>0.16669999999999999</c:v>
                </c:pt>
                <c:pt idx="30001">
                  <c:v>0.1113</c:v>
                </c:pt>
                <c:pt idx="30002">
                  <c:v>4.8500000000000001E-2</c:v>
                </c:pt>
                <c:pt idx="30003">
                  <c:v>0.16669999999999999</c:v>
                </c:pt>
                <c:pt idx="30004">
                  <c:v>9.2799999999999994E-2</c:v>
                </c:pt>
                <c:pt idx="30005">
                  <c:v>0.29899999999999999</c:v>
                </c:pt>
                <c:pt idx="30006">
                  <c:v>0.16669999999999999</c:v>
                </c:pt>
                <c:pt idx="30007">
                  <c:v>0.16669999999999999</c:v>
                </c:pt>
                <c:pt idx="30008">
                  <c:v>0.16669999999999999</c:v>
                </c:pt>
                <c:pt idx="30009">
                  <c:v>0.16669999999999999</c:v>
                </c:pt>
                <c:pt idx="30010">
                  <c:v>8.2500000000000004E-2</c:v>
                </c:pt>
                <c:pt idx="30011">
                  <c:v>0.1227</c:v>
                </c:pt>
                <c:pt idx="30012">
                  <c:v>0.69069999999999998</c:v>
                </c:pt>
                <c:pt idx="30013">
                  <c:v>0.16669999999999999</c:v>
                </c:pt>
                <c:pt idx="30014">
                  <c:v>0.16669999999999999</c:v>
                </c:pt>
                <c:pt idx="30015">
                  <c:v>0.16669999999999999</c:v>
                </c:pt>
                <c:pt idx="30016">
                  <c:v>6.4899999999999999E-2</c:v>
                </c:pt>
                <c:pt idx="30017">
                  <c:v>9.2799999999999994E-2</c:v>
                </c:pt>
                <c:pt idx="30018">
                  <c:v>0.16669999999999999</c:v>
                </c:pt>
                <c:pt idx="30019">
                  <c:v>0.16669999999999999</c:v>
                </c:pt>
                <c:pt idx="30020">
                  <c:v>0.16669999999999999</c:v>
                </c:pt>
                <c:pt idx="30021">
                  <c:v>0.16600000000000001</c:v>
                </c:pt>
                <c:pt idx="30022">
                  <c:v>0.1113</c:v>
                </c:pt>
                <c:pt idx="30023">
                  <c:v>8.2500000000000004E-2</c:v>
                </c:pt>
                <c:pt idx="30024">
                  <c:v>8.2500000000000004E-2</c:v>
                </c:pt>
                <c:pt idx="30025">
                  <c:v>0.16669999999999999</c:v>
                </c:pt>
                <c:pt idx="30026">
                  <c:v>0.16669999999999999</c:v>
                </c:pt>
                <c:pt idx="30027">
                  <c:v>0.16669999999999999</c:v>
                </c:pt>
                <c:pt idx="30028">
                  <c:v>0.16669999999999999</c:v>
                </c:pt>
                <c:pt idx="30029">
                  <c:v>0.22270000000000001</c:v>
                </c:pt>
                <c:pt idx="30030">
                  <c:v>6.1899999999999997E-2</c:v>
                </c:pt>
                <c:pt idx="30031">
                  <c:v>1.24E-2</c:v>
                </c:pt>
                <c:pt idx="30032">
                  <c:v>2.3699999999999999E-2</c:v>
                </c:pt>
                <c:pt idx="30033">
                  <c:v>0.16669999999999999</c:v>
                </c:pt>
                <c:pt idx="30034">
                  <c:v>0.16669999999999999</c:v>
                </c:pt>
                <c:pt idx="30035">
                  <c:v>0.1031</c:v>
                </c:pt>
                <c:pt idx="30036">
                  <c:v>0.25879999999999997</c:v>
                </c:pt>
                <c:pt idx="30037">
                  <c:v>0.15260000000000001</c:v>
                </c:pt>
                <c:pt idx="30038">
                  <c:v>9.1800000000000007E-2</c:v>
                </c:pt>
                <c:pt idx="30039">
                  <c:v>0.33610000000000001</c:v>
                </c:pt>
                <c:pt idx="30040">
                  <c:v>0.26600000000000001</c:v>
                </c:pt>
                <c:pt idx="30041">
                  <c:v>0.16669999999999999</c:v>
                </c:pt>
                <c:pt idx="30042">
                  <c:v>8.2500000000000004E-2</c:v>
                </c:pt>
                <c:pt idx="30043">
                  <c:v>5.1499999999999997E-2</c:v>
                </c:pt>
                <c:pt idx="30044">
                  <c:v>0.16669999999999999</c:v>
                </c:pt>
                <c:pt idx="30045">
                  <c:v>0.39179999999999998</c:v>
                </c:pt>
                <c:pt idx="30046">
                  <c:v>0.22939999999999999</c:v>
                </c:pt>
                <c:pt idx="30047">
                  <c:v>0.16669999999999999</c:v>
                </c:pt>
                <c:pt idx="30048">
                  <c:v>0.16669999999999999</c:v>
                </c:pt>
                <c:pt idx="30049">
                  <c:v>0.16669999999999999</c:v>
                </c:pt>
                <c:pt idx="30050">
                  <c:v>0.16669999999999999</c:v>
                </c:pt>
                <c:pt idx="30051">
                  <c:v>2.47E-2</c:v>
                </c:pt>
                <c:pt idx="30052">
                  <c:v>6.1899999999999997E-2</c:v>
                </c:pt>
                <c:pt idx="30053">
                  <c:v>0.16669999999999999</c:v>
                </c:pt>
                <c:pt idx="30054">
                  <c:v>0.31719999999999998</c:v>
                </c:pt>
                <c:pt idx="30055">
                  <c:v>0.16669999999999999</c:v>
                </c:pt>
                <c:pt idx="30056">
                  <c:v>8.7599999999999997E-2</c:v>
                </c:pt>
                <c:pt idx="30057">
                  <c:v>0.16669999999999999</c:v>
                </c:pt>
                <c:pt idx="30058">
                  <c:v>0.16669999999999999</c:v>
                </c:pt>
                <c:pt idx="30059">
                  <c:v>0.16669999999999999</c:v>
                </c:pt>
                <c:pt idx="30060">
                  <c:v>4.9500000000000002E-2</c:v>
                </c:pt>
                <c:pt idx="30061">
                  <c:v>7.22E-2</c:v>
                </c:pt>
                <c:pt idx="30062">
                  <c:v>0.18870000000000001</c:v>
                </c:pt>
                <c:pt idx="30063">
                  <c:v>0.16669999999999999</c:v>
                </c:pt>
                <c:pt idx="30064">
                  <c:v>0.16669999999999999</c:v>
                </c:pt>
                <c:pt idx="30065">
                  <c:v>0.16669999999999999</c:v>
                </c:pt>
                <c:pt idx="30066">
                  <c:v>0.16669999999999999</c:v>
                </c:pt>
                <c:pt idx="30067">
                  <c:v>1.6500000000000001E-2</c:v>
                </c:pt>
                <c:pt idx="30068">
                  <c:v>6.3899999999999998E-2</c:v>
                </c:pt>
                <c:pt idx="30069">
                  <c:v>0.20519999999999999</c:v>
                </c:pt>
                <c:pt idx="30070">
                  <c:v>0.6351</c:v>
                </c:pt>
                <c:pt idx="30071">
                  <c:v>0.13089999999999999</c:v>
                </c:pt>
                <c:pt idx="30072">
                  <c:v>8.2000000000000007E-3</c:v>
                </c:pt>
                <c:pt idx="30073">
                  <c:v>0.14849999999999999</c:v>
                </c:pt>
                <c:pt idx="30074">
                  <c:v>1.1299999999999999E-2</c:v>
                </c:pt>
                <c:pt idx="30075">
                  <c:v>8.2500000000000004E-2</c:v>
                </c:pt>
                <c:pt idx="30076">
                  <c:v>0.22270000000000001</c:v>
                </c:pt>
                <c:pt idx="30077">
                  <c:v>0.16669999999999999</c:v>
                </c:pt>
                <c:pt idx="30078">
                  <c:v>3.7100000000000001E-2</c:v>
                </c:pt>
                <c:pt idx="30079">
                  <c:v>0.16669999999999999</c:v>
                </c:pt>
                <c:pt idx="30080">
                  <c:v>1.6500000000000001E-2</c:v>
                </c:pt>
                <c:pt idx="30081">
                  <c:v>0.16669999999999999</c:v>
                </c:pt>
                <c:pt idx="30082">
                  <c:v>0.16669999999999999</c:v>
                </c:pt>
                <c:pt idx="30083">
                  <c:v>0.16669999999999999</c:v>
                </c:pt>
                <c:pt idx="30084">
                  <c:v>0.16669999999999999</c:v>
                </c:pt>
                <c:pt idx="30085">
                  <c:v>1.8599999999999998E-2</c:v>
                </c:pt>
                <c:pt idx="30086">
                  <c:v>0.16669999999999999</c:v>
                </c:pt>
                <c:pt idx="30087">
                  <c:v>0.16669999999999999</c:v>
                </c:pt>
                <c:pt idx="30088">
                  <c:v>1.24E-2</c:v>
                </c:pt>
                <c:pt idx="30089">
                  <c:v>9.9000000000000005E-2</c:v>
                </c:pt>
                <c:pt idx="30090">
                  <c:v>0.16669999999999999</c:v>
                </c:pt>
                <c:pt idx="30091">
                  <c:v>0.16669999999999999</c:v>
                </c:pt>
                <c:pt idx="30092">
                  <c:v>4.7399999999999998E-2</c:v>
                </c:pt>
                <c:pt idx="30093">
                  <c:v>0.2031</c:v>
                </c:pt>
                <c:pt idx="30094">
                  <c:v>0.16669999999999999</c:v>
                </c:pt>
                <c:pt idx="30095">
                  <c:v>0.16669999999999999</c:v>
                </c:pt>
                <c:pt idx="30096">
                  <c:v>0.16669999999999999</c:v>
                </c:pt>
                <c:pt idx="30097">
                  <c:v>4.9500000000000002E-2</c:v>
                </c:pt>
                <c:pt idx="30098">
                  <c:v>0.16669999999999999</c:v>
                </c:pt>
                <c:pt idx="30099">
                  <c:v>0.1928</c:v>
                </c:pt>
                <c:pt idx="30100">
                  <c:v>0.16669999999999999</c:v>
                </c:pt>
                <c:pt idx="30101">
                  <c:v>0.16669999999999999</c:v>
                </c:pt>
                <c:pt idx="30102">
                  <c:v>3.3000000000000002E-2</c:v>
                </c:pt>
                <c:pt idx="30103">
                  <c:v>0.16669999999999999</c:v>
                </c:pt>
                <c:pt idx="30104">
                  <c:v>7.8399999999999997E-2</c:v>
                </c:pt>
                <c:pt idx="30105">
                  <c:v>8.2500000000000004E-2</c:v>
                </c:pt>
                <c:pt idx="30106">
                  <c:v>0.16669999999999999</c:v>
                </c:pt>
                <c:pt idx="30107">
                  <c:v>8.2000000000000007E-3</c:v>
                </c:pt>
                <c:pt idx="30108">
                  <c:v>9.69E-2</c:v>
                </c:pt>
                <c:pt idx="30109">
                  <c:v>2.0999999999999999E-3</c:v>
                </c:pt>
                <c:pt idx="30110">
                  <c:v>7.4200000000000002E-2</c:v>
                </c:pt>
                <c:pt idx="30111">
                  <c:v>0.16669999999999999</c:v>
                </c:pt>
                <c:pt idx="30112">
                  <c:v>0.16669999999999999</c:v>
                </c:pt>
                <c:pt idx="30113">
                  <c:v>0.36799999999999999</c:v>
                </c:pt>
                <c:pt idx="30114">
                  <c:v>0.16669999999999999</c:v>
                </c:pt>
                <c:pt idx="30115">
                  <c:v>0.14849999999999999</c:v>
                </c:pt>
                <c:pt idx="30116">
                  <c:v>0.16669999999999999</c:v>
                </c:pt>
                <c:pt idx="30117">
                  <c:v>0.4577</c:v>
                </c:pt>
                <c:pt idx="30118">
                  <c:v>2.7799999999999998E-2</c:v>
                </c:pt>
                <c:pt idx="30119">
                  <c:v>0.14849999999999999</c:v>
                </c:pt>
                <c:pt idx="30120">
                  <c:v>0.16669999999999999</c:v>
                </c:pt>
                <c:pt idx="30121">
                  <c:v>0.16669999999999999</c:v>
                </c:pt>
                <c:pt idx="30122">
                  <c:v>0.1608</c:v>
                </c:pt>
                <c:pt idx="30123">
                  <c:v>0.16669999999999999</c:v>
                </c:pt>
                <c:pt idx="30124">
                  <c:v>0.16669999999999999</c:v>
                </c:pt>
                <c:pt idx="30125">
                  <c:v>0.16669999999999999</c:v>
                </c:pt>
                <c:pt idx="30126">
                  <c:v>0.16669999999999999</c:v>
                </c:pt>
                <c:pt idx="30127">
                  <c:v>0.16669999999999999</c:v>
                </c:pt>
                <c:pt idx="30128">
                  <c:v>0.1</c:v>
                </c:pt>
                <c:pt idx="30129">
                  <c:v>0.33400000000000002</c:v>
                </c:pt>
                <c:pt idx="30130">
                  <c:v>0.16669999999999999</c:v>
                </c:pt>
                <c:pt idx="30131">
                  <c:v>0.16550000000000001</c:v>
                </c:pt>
                <c:pt idx="30132">
                  <c:v>2.2700000000000001E-2</c:v>
                </c:pt>
                <c:pt idx="30133">
                  <c:v>0.16669999999999999</c:v>
                </c:pt>
                <c:pt idx="30134">
                  <c:v>8.14E-2</c:v>
                </c:pt>
                <c:pt idx="30135">
                  <c:v>0.16669999999999999</c:v>
                </c:pt>
                <c:pt idx="30136">
                  <c:v>0.16669999999999999</c:v>
                </c:pt>
                <c:pt idx="30137">
                  <c:v>0.16669999999999999</c:v>
                </c:pt>
                <c:pt idx="30138">
                  <c:v>0.13400000000000001</c:v>
                </c:pt>
                <c:pt idx="30139">
                  <c:v>0.16669999999999999</c:v>
                </c:pt>
                <c:pt idx="30140">
                  <c:v>1.34E-2</c:v>
                </c:pt>
                <c:pt idx="30141">
                  <c:v>0.16669999999999999</c:v>
                </c:pt>
                <c:pt idx="30142">
                  <c:v>0.16669999999999999</c:v>
                </c:pt>
                <c:pt idx="30143">
                  <c:v>0.16669999999999999</c:v>
                </c:pt>
                <c:pt idx="30144">
                  <c:v>0.16669999999999999</c:v>
                </c:pt>
                <c:pt idx="30145">
                  <c:v>0.16669999999999999</c:v>
                </c:pt>
                <c:pt idx="30146">
                  <c:v>0.16669999999999999</c:v>
                </c:pt>
                <c:pt idx="30147">
                  <c:v>1.6500000000000001E-2</c:v>
                </c:pt>
                <c:pt idx="30148">
                  <c:v>0.26700000000000002</c:v>
                </c:pt>
                <c:pt idx="30149">
                  <c:v>0.16669999999999999</c:v>
                </c:pt>
                <c:pt idx="30150">
                  <c:v>0.26290000000000002</c:v>
                </c:pt>
                <c:pt idx="30151">
                  <c:v>9.2799999999999994E-2</c:v>
                </c:pt>
                <c:pt idx="30152">
                  <c:v>0.16669999999999999</c:v>
                </c:pt>
                <c:pt idx="30153">
                  <c:v>0.16669999999999999</c:v>
                </c:pt>
                <c:pt idx="30154">
                  <c:v>0.16669999999999999</c:v>
                </c:pt>
                <c:pt idx="30155">
                  <c:v>0.26650000000000001</c:v>
                </c:pt>
                <c:pt idx="30156">
                  <c:v>8.0600000000000005E-2</c:v>
                </c:pt>
                <c:pt idx="30157">
                  <c:v>0.16669999999999999</c:v>
                </c:pt>
                <c:pt idx="30158">
                  <c:v>0.16669999999999999</c:v>
                </c:pt>
                <c:pt idx="30159">
                  <c:v>2.0999999999999999E-3</c:v>
                </c:pt>
                <c:pt idx="30160">
                  <c:v>7.22E-2</c:v>
                </c:pt>
                <c:pt idx="30161">
                  <c:v>0.13200000000000001</c:v>
                </c:pt>
                <c:pt idx="30162">
                  <c:v>0.16669999999999999</c:v>
                </c:pt>
                <c:pt idx="30163">
                  <c:v>0.16669999999999999</c:v>
                </c:pt>
                <c:pt idx="30164">
                  <c:v>0.16669999999999999</c:v>
                </c:pt>
                <c:pt idx="30165">
                  <c:v>0.16669999999999999</c:v>
                </c:pt>
                <c:pt idx="30166">
                  <c:v>0.13039999999999999</c:v>
                </c:pt>
                <c:pt idx="30167">
                  <c:v>0.16669999999999999</c:v>
                </c:pt>
                <c:pt idx="30168">
                  <c:v>0.16669999999999999</c:v>
                </c:pt>
                <c:pt idx="30169">
                  <c:v>0.4773</c:v>
                </c:pt>
                <c:pt idx="30170">
                  <c:v>0.16669999999999999</c:v>
                </c:pt>
                <c:pt idx="30171">
                  <c:v>0.1196</c:v>
                </c:pt>
                <c:pt idx="30172">
                  <c:v>8.2500000000000004E-2</c:v>
                </c:pt>
                <c:pt idx="30173">
                  <c:v>0.16669999999999999</c:v>
                </c:pt>
                <c:pt idx="30174">
                  <c:v>1.24E-2</c:v>
                </c:pt>
                <c:pt idx="30175">
                  <c:v>0.16669999999999999</c:v>
                </c:pt>
                <c:pt idx="30176">
                  <c:v>6.8000000000000005E-2</c:v>
                </c:pt>
                <c:pt idx="30177">
                  <c:v>0.16669999999999999</c:v>
                </c:pt>
                <c:pt idx="30178">
                  <c:v>8.2500000000000004E-2</c:v>
                </c:pt>
                <c:pt idx="30179">
                  <c:v>0.1474</c:v>
                </c:pt>
                <c:pt idx="30180">
                  <c:v>0.16669999999999999</c:v>
                </c:pt>
                <c:pt idx="30181">
                  <c:v>5.57E-2</c:v>
                </c:pt>
                <c:pt idx="30182">
                  <c:v>0.16669999999999999</c:v>
                </c:pt>
                <c:pt idx="30183">
                  <c:v>0.16669999999999999</c:v>
                </c:pt>
                <c:pt idx="30184">
                  <c:v>0.25979999999999998</c:v>
                </c:pt>
                <c:pt idx="30185">
                  <c:v>0.24640000000000001</c:v>
                </c:pt>
                <c:pt idx="30186">
                  <c:v>0.16669999999999999</c:v>
                </c:pt>
                <c:pt idx="30187">
                  <c:v>0.16669999999999999</c:v>
                </c:pt>
                <c:pt idx="30188">
                  <c:v>0.16669999999999999</c:v>
                </c:pt>
                <c:pt idx="30189">
                  <c:v>6.9099999999999995E-2</c:v>
                </c:pt>
                <c:pt idx="30190">
                  <c:v>0.18759999999999999</c:v>
                </c:pt>
                <c:pt idx="30191">
                  <c:v>0.1031</c:v>
                </c:pt>
                <c:pt idx="30192">
                  <c:v>0.16669999999999999</c:v>
                </c:pt>
                <c:pt idx="30193">
                  <c:v>0.2366</c:v>
                </c:pt>
                <c:pt idx="30194">
                  <c:v>0.16669999999999999</c:v>
                </c:pt>
                <c:pt idx="30195">
                  <c:v>0.16669999999999999</c:v>
                </c:pt>
                <c:pt idx="30196">
                  <c:v>0.23710000000000001</c:v>
                </c:pt>
                <c:pt idx="30197">
                  <c:v>6.1899999999999997E-2</c:v>
                </c:pt>
                <c:pt idx="30198">
                  <c:v>0.16669999999999999</c:v>
                </c:pt>
                <c:pt idx="30199">
                  <c:v>0.16669999999999999</c:v>
                </c:pt>
                <c:pt idx="30200">
                  <c:v>0.1031</c:v>
                </c:pt>
                <c:pt idx="30201">
                  <c:v>0.24429999999999999</c:v>
                </c:pt>
                <c:pt idx="30202">
                  <c:v>6.1999999999999998E-3</c:v>
                </c:pt>
                <c:pt idx="30203">
                  <c:v>0.16669999999999999</c:v>
                </c:pt>
                <c:pt idx="30204">
                  <c:v>0.16669999999999999</c:v>
                </c:pt>
                <c:pt idx="30205">
                  <c:v>0.16669999999999999</c:v>
                </c:pt>
                <c:pt idx="30206">
                  <c:v>0.16669999999999999</c:v>
                </c:pt>
                <c:pt idx="30207">
                  <c:v>0.16669999999999999</c:v>
                </c:pt>
                <c:pt idx="30208">
                  <c:v>0.16669999999999999</c:v>
                </c:pt>
                <c:pt idx="30209">
                  <c:v>0.16669999999999999</c:v>
                </c:pt>
                <c:pt idx="30210">
                  <c:v>0.16669999999999999</c:v>
                </c:pt>
                <c:pt idx="30211">
                  <c:v>0.28039999999999998</c:v>
                </c:pt>
                <c:pt idx="30212">
                  <c:v>0.1031</c:v>
                </c:pt>
                <c:pt idx="30213">
                  <c:v>7.0099999999999996E-2</c:v>
                </c:pt>
                <c:pt idx="30214">
                  <c:v>0.16669999999999999</c:v>
                </c:pt>
                <c:pt idx="30215">
                  <c:v>0.14849999999999999</c:v>
                </c:pt>
                <c:pt idx="30216">
                  <c:v>6.1899999999999997E-2</c:v>
                </c:pt>
                <c:pt idx="30217">
                  <c:v>0.18559999999999999</c:v>
                </c:pt>
                <c:pt idx="30218">
                  <c:v>0.16669999999999999</c:v>
                </c:pt>
                <c:pt idx="30219">
                  <c:v>0.19689999999999999</c:v>
                </c:pt>
                <c:pt idx="30220">
                  <c:v>9.2799999999999994E-2</c:v>
                </c:pt>
                <c:pt idx="30221">
                  <c:v>7.3499999999999996E-2</c:v>
                </c:pt>
                <c:pt idx="30222">
                  <c:v>0.16669999999999999</c:v>
                </c:pt>
                <c:pt idx="30223">
                  <c:v>0.16669999999999999</c:v>
                </c:pt>
                <c:pt idx="30224">
                  <c:v>8.0399999999999999E-2</c:v>
                </c:pt>
                <c:pt idx="30225">
                  <c:v>0.32990000000000003</c:v>
                </c:pt>
                <c:pt idx="30226">
                  <c:v>1.55E-2</c:v>
                </c:pt>
                <c:pt idx="30227">
                  <c:v>7.4200000000000002E-2</c:v>
                </c:pt>
                <c:pt idx="30228">
                  <c:v>8.2500000000000004E-2</c:v>
                </c:pt>
                <c:pt idx="30229">
                  <c:v>0.16669999999999999</c:v>
                </c:pt>
                <c:pt idx="30230">
                  <c:v>0.16669999999999999</c:v>
                </c:pt>
                <c:pt idx="30231">
                  <c:v>9.9000000000000005E-2</c:v>
                </c:pt>
                <c:pt idx="30232">
                  <c:v>0.16669999999999999</c:v>
                </c:pt>
                <c:pt idx="30233">
                  <c:v>0.16669999999999999</c:v>
                </c:pt>
                <c:pt idx="30234">
                  <c:v>4.1200000000000001E-2</c:v>
                </c:pt>
                <c:pt idx="30235">
                  <c:v>0.16669999999999999</c:v>
                </c:pt>
                <c:pt idx="30236">
                  <c:v>0.16669999999999999</c:v>
                </c:pt>
                <c:pt idx="30237">
                  <c:v>0.16669999999999999</c:v>
                </c:pt>
                <c:pt idx="30238">
                  <c:v>0.16669999999999999</c:v>
                </c:pt>
                <c:pt idx="30239">
                  <c:v>0.16669999999999999</c:v>
                </c:pt>
                <c:pt idx="30240">
                  <c:v>0.16669999999999999</c:v>
                </c:pt>
                <c:pt idx="30241">
                  <c:v>0.1206</c:v>
                </c:pt>
                <c:pt idx="30242">
                  <c:v>0.16669999999999999</c:v>
                </c:pt>
                <c:pt idx="30243">
                  <c:v>7.22E-2</c:v>
                </c:pt>
                <c:pt idx="30244">
                  <c:v>0.16669999999999999</c:v>
                </c:pt>
                <c:pt idx="30245">
                  <c:v>0.1031</c:v>
                </c:pt>
                <c:pt idx="30246">
                  <c:v>0.16669999999999999</c:v>
                </c:pt>
                <c:pt idx="30247">
                  <c:v>9.5399999999999999E-2</c:v>
                </c:pt>
                <c:pt idx="30248">
                  <c:v>1.34E-2</c:v>
                </c:pt>
                <c:pt idx="30249">
                  <c:v>0.16669999999999999</c:v>
                </c:pt>
                <c:pt idx="30250">
                  <c:v>0.16669999999999999</c:v>
                </c:pt>
                <c:pt idx="30251">
                  <c:v>0.16669999999999999</c:v>
                </c:pt>
                <c:pt idx="30252">
                  <c:v>0.16669999999999999</c:v>
                </c:pt>
                <c:pt idx="30253">
                  <c:v>8.2000000000000007E-3</c:v>
                </c:pt>
                <c:pt idx="30254">
                  <c:v>0.15359999999999999</c:v>
                </c:pt>
                <c:pt idx="30255">
                  <c:v>9.9000000000000005E-2</c:v>
                </c:pt>
                <c:pt idx="30256">
                  <c:v>6.6000000000000003E-2</c:v>
                </c:pt>
                <c:pt idx="30257">
                  <c:v>0.16669999999999999</c:v>
                </c:pt>
                <c:pt idx="30258">
                  <c:v>0.16669999999999999</c:v>
                </c:pt>
                <c:pt idx="30259">
                  <c:v>0.16669999999999999</c:v>
                </c:pt>
                <c:pt idx="30260">
                  <c:v>2.2700000000000001E-2</c:v>
                </c:pt>
                <c:pt idx="30261">
                  <c:v>8.0399999999999999E-2</c:v>
                </c:pt>
                <c:pt idx="30262">
                  <c:v>0.6351</c:v>
                </c:pt>
                <c:pt idx="30263">
                  <c:v>0.16669999999999999</c:v>
                </c:pt>
                <c:pt idx="30264">
                  <c:v>0.16669999999999999</c:v>
                </c:pt>
                <c:pt idx="30265">
                  <c:v>0.1082</c:v>
                </c:pt>
                <c:pt idx="30266">
                  <c:v>0.16669999999999999</c:v>
                </c:pt>
                <c:pt idx="30267">
                  <c:v>0.21029999999999999</c:v>
                </c:pt>
                <c:pt idx="30268">
                  <c:v>0.1206</c:v>
                </c:pt>
                <c:pt idx="30269">
                  <c:v>0.16669999999999999</c:v>
                </c:pt>
                <c:pt idx="30270">
                  <c:v>5.9799999999999999E-2</c:v>
                </c:pt>
                <c:pt idx="30271">
                  <c:v>2.8899999999999999E-2</c:v>
                </c:pt>
                <c:pt idx="30272">
                  <c:v>0.1227</c:v>
                </c:pt>
                <c:pt idx="30273">
                  <c:v>7.8399999999999997E-2</c:v>
                </c:pt>
                <c:pt idx="30274">
                  <c:v>0.1021</c:v>
                </c:pt>
                <c:pt idx="30275">
                  <c:v>0.2505</c:v>
                </c:pt>
                <c:pt idx="30276">
                  <c:v>0.16669999999999999</c:v>
                </c:pt>
                <c:pt idx="30277">
                  <c:v>0.16669999999999999</c:v>
                </c:pt>
                <c:pt idx="30278">
                  <c:v>2.47E-2</c:v>
                </c:pt>
                <c:pt idx="30279">
                  <c:v>0.16669999999999999</c:v>
                </c:pt>
                <c:pt idx="30280">
                  <c:v>0.16669999999999999</c:v>
                </c:pt>
                <c:pt idx="30281">
                  <c:v>0.13200000000000001</c:v>
                </c:pt>
                <c:pt idx="30282">
                  <c:v>7.22E-2</c:v>
                </c:pt>
                <c:pt idx="30283">
                  <c:v>0.16669999999999999</c:v>
                </c:pt>
                <c:pt idx="30284">
                  <c:v>6.1899999999999997E-2</c:v>
                </c:pt>
                <c:pt idx="30285">
                  <c:v>6.1899999999999997E-2</c:v>
                </c:pt>
                <c:pt idx="30286">
                  <c:v>0.16669999999999999</c:v>
                </c:pt>
                <c:pt idx="30287">
                  <c:v>7.22E-2</c:v>
                </c:pt>
                <c:pt idx="30288">
                  <c:v>3.09E-2</c:v>
                </c:pt>
                <c:pt idx="30289">
                  <c:v>0.14430000000000001</c:v>
                </c:pt>
                <c:pt idx="30290">
                  <c:v>0.16669999999999999</c:v>
                </c:pt>
                <c:pt idx="30291">
                  <c:v>0.2041</c:v>
                </c:pt>
                <c:pt idx="30292">
                  <c:v>5.7700000000000001E-2</c:v>
                </c:pt>
                <c:pt idx="30293">
                  <c:v>0.16669999999999999</c:v>
                </c:pt>
                <c:pt idx="30294">
                  <c:v>0.16669999999999999</c:v>
                </c:pt>
                <c:pt idx="30295">
                  <c:v>0.16669999999999999</c:v>
                </c:pt>
                <c:pt idx="30296">
                  <c:v>0.1113</c:v>
                </c:pt>
                <c:pt idx="30297">
                  <c:v>0.13089999999999999</c:v>
                </c:pt>
                <c:pt idx="30298">
                  <c:v>0.16669999999999999</c:v>
                </c:pt>
                <c:pt idx="30299">
                  <c:v>0.1351</c:v>
                </c:pt>
                <c:pt idx="30300">
                  <c:v>6.8000000000000005E-2</c:v>
                </c:pt>
                <c:pt idx="30301">
                  <c:v>0.1193</c:v>
                </c:pt>
                <c:pt idx="30302">
                  <c:v>0.16669999999999999</c:v>
                </c:pt>
                <c:pt idx="30303">
                  <c:v>9.4799999999999995E-2</c:v>
                </c:pt>
                <c:pt idx="30304">
                  <c:v>0.2399</c:v>
                </c:pt>
                <c:pt idx="30305">
                  <c:v>9.2799999999999994E-2</c:v>
                </c:pt>
                <c:pt idx="30306">
                  <c:v>0.11749999999999999</c:v>
                </c:pt>
                <c:pt idx="30307">
                  <c:v>0.22989999999999999</c:v>
                </c:pt>
                <c:pt idx="30308">
                  <c:v>0.16669999999999999</c:v>
                </c:pt>
                <c:pt idx="30309">
                  <c:v>9.2799999999999994E-2</c:v>
                </c:pt>
                <c:pt idx="30310">
                  <c:v>0.16669999999999999</c:v>
                </c:pt>
                <c:pt idx="30311">
                  <c:v>0.16669999999999999</c:v>
                </c:pt>
                <c:pt idx="30312">
                  <c:v>0.16669999999999999</c:v>
                </c:pt>
                <c:pt idx="30313">
                  <c:v>0.16669999999999999</c:v>
                </c:pt>
                <c:pt idx="30314">
                  <c:v>1.24E-2</c:v>
                </c:pt>
                <c:pt idx="30315">
                  <c:v>7.22E-2</c:v>
                </c:pt>
                <c:pt idx="30316">
                  <c:v>0.16669999999999999</c:v>
                </c:pt>
                <c:pt idx="30317">
                  <c:v>6.1899999999999997E-2</c:v>
                </c:pt>
                <c:pt idx="30318">
                  <c:v>0.40820000000000001</c:v>
                </c:pt>
                <c:pt idx="30319">
                  <c:v>0.16669999999999999</c:v>
                </c:pt>
                <c:pt idx="30320">
                  <c:v>6.08E-2</c:v>
                </c:pt>
                <c:pt idx="30321">
                  <c:v>0.16669999999999999</c:v>
                </c:pt>
                <c:pt idx="30322">
                  <c:v>0.1474</c:v>
                </c:pt>
                <c:pt idx="30323">
                  <c:v>1.6500000000000001E-2</c:v>
                </c:pt>
                <c:pt idx="30324">
                  <c:v>0.16669999999999999</c:v>
                </c:pt>
                <c:pt idx="30325">
                  <c:v>0</c:v>
                </c:pt>
                <c:pt idx="30326">
                  <c:v>0.16669999999999999</c:v>
                </c:pt>
                <c:pt idx="30327">
                  <c:v>3.3700000000000001E-2</c:v>
                </c:pt>
                <c:pt idx="30328">
                  <c:v>3.09E-2</c:v>
                </c:pt>
                <c:pt idx="30329">
                  <c:v>0.20619999999999999</c:v>
                </c:pt>
                <c:pt idx="30330">
                  <c:v>0.30309999999999998</c:v>
                </c:pt>
                <c:pt idx="30331">
                  <c:v>0.1113</c:v>
                </c:pt>
                <c:pt idx="30332">
                  <c:v>0.16669999999999999</c:v>
                </c:pt>
                <c:pt idx="30333">
                  <c:v>0.16669999999999999</c:v>
                </c:pt>
                <c:pt idx="30334">
                  <c:v>0.1845</c:v>
                </c:pt>
                <c:pt idx="30335">
                  <c:v>0.1031</c:v>
                </c:pt>
                <c:pt idx="30336">
                  <c:v>3.7100000000000001E-2</c:v>
                </c:pt>
                <c:pt idx="30337">
                  <c:v>0.14849999999999999</c:v>
                </c:pt>
                <c:pt idx="30338">
                  <c:v>0.25769999999999998</c:v>
                </c:pt>
                <c:pt idx="30339">
                  <c:v>0.2495</c:v>
                </c:pt>
                <c:pt idx="30340">
                  <c:v>0.16669999999999999</c:v>
                </c:pt>
                <c:pt idx="30341">
                  <c:v>0.16669999999999999</c:v>
                </c:pt>
                <c:pt idx="30342">
                  <c:v>0.16669999999999999</c:v>
                </c:pt>
                <c:pt idx="30343">
                  <c:v>0.1</c:v>
                </c:pt>
                <c:pt idx="30344">
                  <c:v>0.16669999999999999</c:v>
                </c:pt>
                <c:pt idx="30345">
                  <c:v>7.4200000000000002E-2</c:v>
                </c:pt>
                <c:pt idx="30346">
                  <c:v>8.7599999999999997E-2</c:v>
                </c:pt>
                <c:pt idx="30347">
                  <c:v>0.48970000000000002</c:v>
                </c:pt>
                <c:pt idx="30348">
                  <c:v>0.16669999999999999</c:v>
                </c:pt>
                <c:pt idx="30349">
                  <c:v>0.16669999999999999</c:v>
                </c:pt>
                <c:pt idx="30350">
                  <c:v>0.16669999999999999</c:v>
                </c:pt>
                <c:pt idx="30351">
                  <c:v>0.1835</c:v>
                </c:pt>
                <c:pt idx="30352">
                  <c:v>0.46079999999999999</c:v>
                </c:pt>
                <c:pt idx="30353">
                  <c:v>0.23089999999999999</c:v>
                </c:pt>
                <c:pt idx="30354">
                  <c:v>0.16669999999999999</c:v>
                </c:pt>
                <c:pt idx="30355">
                  <c:v>0.16669999999999999</c:v>
                </c:pt>
                <c:pt idx="30356">
                  <c:v>0.16669999999999999</c:v>
                </c:pt>
                <c:pt idx="30357">
                  <c:v>0.1845</c:v>
                </c:pt>
                <c:pt idx="30358">
                  <c:v>8.3500000000000005E-2</c:v>
                </c:pt>
                <c:pt idx="30359">
                  <c:v>0.16669999999999999</c:v>
                </c:pt>
                <c:pt idx="30360">
                  <c:v>0.16489999999999999</c:v>
                </c:pt>
                <c:pt idx="30361">
                  <c:v>0.16669999999999999</c:v>
                </c:pt>
                <c:pt idx="30362">
                  <c:v>0.46910000000000002</c:v>
                </c:pt>
                <c:pt idx="30363">
                  <c:v>7.7299999999999994E-2</c:v>
                </c:pt>
                <c:pt idx="30364">
                  <c:v>0.16669999999999999</c:v>
                </c:pt>
                <c:pt idx="30365">
                  <c:v>0.35570000000000002</c:v>
                </c:pt>
                <c:pt idx="30366">
                  <c:v>0.1134</c:v>
                </c:pt>
                <c:pt idx="30367">
                  <c:v>6.1899999999999997E-2</c:v>
                </c:pt>
                <c:pt idx="30368">
                  <c:v>0.16669999999999999</c:v>
                </c:pt>
                <c:pt idx="30369">
                  <c:v>1.6500000000000001E-2</c:v>
                </c:pt>
                <c:pt idx="30370">
                  <c:v>0.16669999999999999</c:v>
                </c:pt>
                <c:pt idx="30371">
                  <c:v>0.16669999999999999</c:v>
                </c:pt>
                <c:pt idx="30372">
                  <c:v>0.16669999999999999</c:v>
                </c:pt>
                <c:pt idx="30373">
                  <c:v>0.16669999999999999</c:v>
                </c:pt>
                <c:pt idx="30374">
                  <c:v>0.16669999999999999</c:v>
                </c:pt>
                <c:pt idx="30375">
                  <c:v>0.16669999999999999</c:v>
                </c:pt>
                <c:pt idx="30376">
                  <c:v>0.16669999999999999</c:v>
                </c:pt>
                <c:pt idx="30377">
                  <c:v>0.52270000000000005</c:v>
                </c:pt>
                <c:pt idx="30378">
                  <c:v>5.7700000000000001E-2</c:v>
                </c:pt>
                <c:pt idx="30379">
                  <c:v>0.16669999999999999</c:v>
                </c:pt>
                <c:pt idx="30380">
                  <c:v>0.16800000000000001</c:v>
                </c:pt>
                <c:pt idx="30381">
                  <c:v>0.16669999999999999</c:v>
                </c:pt>
                <c:pt idx="30382">
                  <c:v>9.5899999999999999E-2</c:v>
                </c:pt>
                <c:pt idx="30383">
                  <c:v>8.2000000000000007E-3</c:v>
                </c:pt>
                <c:pt idx="30384">
                  <c:v>1.24E-2</c:v>
                </c:pt>
                <c:pt idx="30385">
                  <c:v>0.16669999999999999</c:v>
                </c:pt>
                <c:pt idx="30386">
                  <c:v>0.16669999999999999</c:v>
                </c:pt>
                <c:pt idx="30387">
                  <c:v>0.16669999999999999</c:v>
                </c:pt>
                <c:pt idx="30388">
                  <c:v>0.16669999999999999</c:v>
                </c:pt>
                <c:pt idx="30389">
                  <c:v>0.49180000000000001</c:v>
                </c:pt>
                <c:pt idx="30390">
                  <c:v>0.16669999999999999</c:v>
                </c:pt>
                <c:pt idx="30391">
                  <c:v>0.16669999999999999</c:v>
                </c:pt>
                <c:pt idx="30392">
                  <c:v>0.1113</c:v>
                </c:pt>
                <c:pt idx="30393">
                  <c:v>0.12470000000000001</c:v>
                </c:pt>
                <c:pt idx="30394">
                  <c:v>3.3000000000000002E-2</c:v>
                </c:pt>
                <c:pt idx="30395">
                  <c:v>7.4200000000000002E-2</c:v>
                </c:pt>
                <c:pt idx="30396">
                  <c:v>0.62160000000000004</c:v>
                </c:pt>
                <c:pt idx="30397">
                  <c:v>3.09E-2</c:v>
                </c:pt>
                <c:pt idx="30398">
                  <c:v>0.16669999999999999</c:v>
                </c:pt>
                <c:pt idx="30399">
                  <c:v>0.16669999999999999</c:v>
                </c:pt>
                <c:pt idx="30400">
                  <c:v>0.16669999999999999</c:v>
                </c:pt>
                <c:pt idx="30401">
                  <c:v>0.1454</c:v>
                </c:pt>
                <c:pt idx="30402">
                  <c:v>0.3211</c:v>
                </c:pt>
                <c:pt idx="30403">
                  <c:v>0.11650000000000001</c:v>
                </c:pt>
                <c:pt idx="30404">
                  <c:v>0.18559999999999999</c:v>
                </c:pt>
                <c:pt idx="30405">
                  <c:v>8.2500000000000004E-2</c:v>
                </c:pt>
                <c:pt idx="30406">
                  <c:v>0.16669999999999999</c:v>
                </c:pt>
                <c:pt idx="30407">
                  <c:v>0.16669999999999999</c:v>
                </c:pt>
                <c:pt idx="30408">
                  <c:v>0.16669999999999999</c:v>
                </c:pt>
                <c:pt idx="30409">
                  <c:v>0.16669999999999999</c:v>
                </c:pt>
                <c:pt idx="30410">
                  <c:v>3.7100000000000001E-2</c:v>
                </c:pt>
                <c:pt idx="30411">
                  <c:v>0.16669999999999999</c:v>
                </c:pt>
                <c:pt idx="30412">
                  <c:v>4.9500000000000002E-2</c:v>
                </c:pt>
                <c:pt idx="30413">
                  <c:v>4.1200000000000001E-2</c:v>
                </c:pt>
                <c:pt idx="30414">
                  <c:v>0.16669999999999999</c:v>
                </c:pt>
                <c:pt idx="30415">
                  <c:v>0.16669999999999999</c:v>
                </c:pt>
                <c:pt idx="30416">
                  <c:v>0.16669999999999999</c:v>
                </c:pt>
                <c:pt idx="30417">
                  <c:v>0.16669999999999999</c:v>
                </c:pt>
                <c:pt idx="30418">
                  <c:v>0.16669999999999999</c:v>
                </c:pt>
                <c:pt idx="30419">
                  <c:v>9.0700000000000003E-2</c:v>
                </c:pt>
                <c:pt idx="30420">
                  <c:v>8.2500000000000004E-2</c:v>
                </c:pt>
                <c:pt idx="30421">
                  <c:v>0.13300000000000001</c:v>
                </c:pt>
                <c:pt idx="30422">
                  <c:v>0.16669999999999999</c:v>
                </c:pt>
                <c:pt idx="30423">
                  <c:v>7.3200000000000001E-2</c:v>
                </c:pt>
                <c:pt idx="30424">
                  <c:v>8.2500000000000004E-2</c:v>
                </c:pt>
                <c:pt idx="30425">
                  <c:v>0.1082</c:v>
                </c:pt>
                <c:pt idx="30426">
                  <c:v>0.16669999999999999</c:v>
                </c:pt>
                <c:pt idx="30427">
                  <c:v>8.2000000000000007E-3</c:v>
                </c:pt>
                <c:pt idx="30428">
                  <c:v>0.1515</c:v>
                </c:pt>
                <c:pt idx="30429">
                  <c:v>8.2000000000000007E-3</c:v>
                </c:pt>
                <c:pt idx="30430">
                  <c:v>0.24540000000000001</c:v>
                </c:pt>
                <c:pt idx="30431">
                  <c:v>0.16669999999999999</c:v>
                </c:pt>
                <c:pt idx="30432">
                  <c:v>0.16669999999999999</c:v>
                </c:pt>
                <c:pt idx="30433">
                  <c:v>0.16669999999999999</c:v>
                </c:pt>
                <c:pt idx="30434">
                  <c:v>0.1794</c:v>
                </c:pt>
                <c:pt idx="30435">
                  <c:v>8.2500000000000004E-2</c:v>
                </c:pt>
                <c:pt idx="30436">
                  <c:v>0.17369999999999999</c:v>
                </c:pt>
                <c:pt idx="30437">
                  <c:v>4.1000000000000003E-3</c:v>
                </c:pt>
                <c:pt idx="30438">
                  <c:v>0.16669999999999999</c:v>
                </c:pt>
                <c:pt idx="30439">
                  <c:v>0.1515</c:v>
                </c:pt>
                <c:pt idx="30440">
                  <c:v>0.26290000000000002</c:v>
                </c:pt>
                <c:pt idx="30441">
                  <c:v>7.5300000000000006E-2</c:v>
                </c:pt>
                <c:pt idx="30442">
                  <c:v>0.16669999999999999</c:v>
                </c:pt>
                <c:pt idx="30443">
                  <c:v>6.1899999999999997E-2</c:v>
                </c:pt>
                <c:pt idx="30444">
                  <c:v>0.2402</c:v>
                </c:pt>
                <c:pt idx="30445">
                  <c:v>0.16669999999999999</c:v>
                </c:pt>
                <c:pt idx="30446">
                  <c:v>0.18709999999999999</c:v>
                </c:pt>
                <c:pt idx="30447">
                  <c:v>0.14849999999999999</c:v>
                </c:pt>
                <c:pt idx="30448">
                  <c:v>0.16669999999999999</c:v>
                </c:pt>
                <c:pt idx="30449">
                  <c:v>1.8599999999999998E-2</c:v>
                </c:pt>
                <c:pt idx="30450">
                  <c:v>8.2500000000000004E-2</c:v>
                </c:pt>
                <c:pt idx="30451">
                  <c:v>0.1031</c:v>
                </c:pt>
                <c:pt idx="30452">
                  <c:v>0.16669999999999999</c:v>
                </c:pt>
                <c:pt idx="30453">
                  <c:v>1.24E-2</c:v>
                </c:pt>
                <c:pt idx="30454">
                  <c:v>1.6500000000000001E-2</c:v>
                </c:pt>
                <c:pt idx="30455">
                  <c:v>0.16669999999999999</c:v>
                </c:pt>
                <c:pt idx="30456">
                  <c:v>0.1103</c:v>
                </c:pt>
                <c:pt idx="30457">
                  <c:v>0.16669999999999999</c:v>
                </c:pt>
                <c:pt idx="30458">
                  <c:v>0.22059999999999999</c:v>
                </c:pt>
                <c:pt idx="30459">
                  <c:v>0.16669999999999999</c:v>
                </c:pt>
                <c:pt idx="30460">
                  <c:v>0.16669999999999999</c:v>
                </c:pt>
                <c:pt idx="30461">
                  <c:v>0.16669999999999999</c:v>
                </c:pt>
                <c:pt idx="30462">
                  <c:v>1.8599999999999998E-2</c:v>
                </c:pt>
                <c:pt idx="30463">
                  <c:v>7.22E-2</c:v>
                </c:pt>
                <c:pt idx="30464">
                  <c:v>5.57E-2</c:v>
                </c:pt>
                <c:pt idx="30465">
                  <c:v>0.16669999999999999</c:v>
                </c:pt>
                <c:pt idx="30466">
                  <c:v>0.16669999999999999</c:v>
                </c:pt>
                <c:pt idx="30467">
                  <c:v>0.16669999999999999</c:v>
                </c:pt>
                <c:pt idx="30468">
                  <c:v>0.16669999999999999</c:v>
                </c:pt>
                <c:pt idx="30469">
                  <c:v>0.18559999999999999</c:v>
                </c:pt>
                <c:pt idx="30470">
                  <c:v>0.16669999999999999</c:v>
                </c:pt>
                <c:pt idx="30471">
                  <c:v>3.09E-2</c:v>
                </c:pt>
                <c:pt idx="30472">
                  <c:v>0.1227</c:v>
                </c:pt>
                <c:pt idx="30473">
                  <c:v>0.16669999999999999</c:v>
                </c:pt>
                <c:pt idx="30474">
                  <c:v>0.1918</c:v>
                </c:pt>
                <c:pt idx="30475">
                  <c:v>5.7700000000000001E-2</c:v>
                </c:pt>
                <c:pt idx="30476">
                  <c:v>0.10929999999999999</c:v>
                </c:pt>
                <c:pt idx="30477">
                  <c:v>0.16669999999999999</c:v>
                </c:pt>
                <c:pt idx="30478">
                  <c:v>0.16669999999999999</c:v>
                </c:pt>
                <c:pt idx="30479">
                  <c:v>0.17219999999999999</c:v>
                </c:pt>
                <c:pt idx="30480">
                  <c:v>0.16669999999999999</c:v>
                </c:pt>
                <c:pt idx="30481">
                  <c:v>3.3000000000000002E-2</c:v>
                </c:pt>
                <c:pt idx="30482">
                  <c:v>2.3699999999999999E-2</c:v>
                </c:pt>
                <c:pt idx="30483">
                  <c:v>0.16669999999999999</c:v>
                </c:pt>
                <c:pt idx="30484">
                  <c:v>0.16669999999999999</c:v>
                </c:pt>
                <c:pt idx="30485">
                  <c:v>0.1031</c:v>
                </c:pt>
                <c:pt idx="30486">
                  <c:v>7.7299999999999994E-2</c:v>
                </c:pt>
                <c:pt idx="30487">
                  <c:v>0.16669999999999999</c:v>
                </c:pt>
                <c:pt idx="30488">
                  <c:v>0.16669999999999999</c:v>
                </c:pt>
                <c:pt idx="30489">
                  <c:v>0.21959999999999999</c:v>
                </c:pt>
                <c:pt idx="30490">
                  <c:v>1.6500000000000001E-2</c:v>
                </c:pt>
                <c:pt idx="30491">
                  <c:v>3.3000000000000002E-2</c:v>
                </c:pt>
                <c:pt idx="30492">
                  <c:v>0.16669999999999999</c:v>
                </c:pt>
                <c:pt idx="30493">
                  <c:v>0.16669999999999999</c:v>
                </c:pt>
                <c:pt idx="30494">
                  <c:v>4.1200000000000001E-2</c:v>
                </c:pt>
                <c:pt idx="30495">
                  <c:v>0.16669999999999999</c:v>
                </c:pt>
                <c:pt idx="30496">
                  <c:v>0.16669999999999999</c:v>
                </c:pt>
                <c:pt idx="30497">
                  <c:v>3.7100000000000001E-2</c:v>
                </c:pt>
                <c:pt idx="30498">
                  <c:v>0.16669999999999999</c:v>
                </c:pt>
                <c:pt idx="30499">
                  <c:v>1.03E-2</c:v>
                </c:pt>
                <c:pt idx="30500">
                  <c:v>0.22159999999999999</c:v>
                </c:pt>
                <c:pt idx="30501">
                  <c:v>0.16669999999999999</c:v>
                </c:pt>
                <c:pt idx="30502">
                  <c:v>1.6500000000000001E-2</c:v>
                </c:pt>
                <c:pt idx="30503">
                  <c:v>0.16669999999999999</c:v>
                </c:pt>
                <c:pt idx="30504">
                  <c:v>0.16669999999999999</c:v>
                </c:pt>
                <c:pt idx="30505">
                  <c:v>0.16669999999999999</c:v>
                </c:pt>
                <c:pt idx="30506">
                  <c:v>3.0999999999999999E-3</c:v>
                </c:pt>
                <c:pt idx="30507">
                  <c:v>0.16669999999999999</c:v>
                </c:pt>
                <c:pt idx="30508">
                  <c:v>0.30520000000000003</c:v>
                </c:pt>
                <c:pt idx="30509">
                  <c:v>0.16669999999999999</c:v>
                </c:pt>
                <c:pt idx="30510">
                  <c:v>0.16669999999999999</c:v>
                </c:pt>
                <c:pt idx="30511">
                  <c:v>7.3200000000000001E-2</c:v>
                </c:pt>
                <c:pt idx="30512">
                  <c:v>0.16669999999999999</c:v>
                </c:pt>
                <c:pt idx="30513">
                  <c:v>0.16669999999999999</c:v>
                </c:pt>
                <c:pt idx="30514">
                  <c:v>3.4000000000000002E-2</c:v>
                </c:pt>
                <c:pt idx="30515">
                  <c:v>0.16669999999999999</c:v>
                </c:pt>
                <c:pt idx="30516">
                  <c:v>0.16669999999999999</c:v>
                </c:pt>
                <c:pt idx="30517">
                  <c:v>0.26600000000000001</c:v>
                </c:pt>
                <c:pt idx="30518">
                  <c:v>6.6000000000000003E-2</c:v>
                </c:pt>
                <c:pt idx="30519">
                  <c:v>0.16669999999999999</c:v>
                </c:pt>
                <c:pt idx="30520">
                  <c:v>0.1474</c:v>
                </c:pt>
                <c:pt idx="30521">
                  <c:v>0.23089999999999999</c:v>
                </c:pt>
                <c:pt idx="30522">
                  <c:v>0.16669999999999999</c:v>
                </c:pt>
                <c:pt idx="30523">
                  <c:v>0.16669999999999999</c:v>
                </c:pt>
                <c:pt idx="30524">
                  <c:v>1.6500000000000001E-2</c:v>
                </c:pt>
                <c:pt idx="30525">
                  <c:v>0.16669999999999999</c:v>
                </c:pt>
                <c:pt idx="30526">
                  <c:v>0.16669999999999999</c:v>
                </c:pt>
                <c:pt idx="30527">
                  <c:v>0.16669999999999999</c:v>
                </c:pt>
                <c:pt idx="30528">
                  <c:v>0.16669999999999999</c:v>
                </c:pt>
                <c:pt idx="30529">
                  <c:v>0.16669999999999999</c:v>
                </c:pt>
                <c:pt idx="30530">
                  <c:v>0.16669999999999999</c:v>
                </c:pt>
                <c:pt idx="30531">
                  <c:v>0.16669999999999999</c:v>
                </c:pt>
                <c:pt idx="30532">
                  <c:v>0.2361</c:v>
                </c:pt>
                <c:pt idx="30533">
                  <c:v>0.16669999999999999</c:v>
                </c:pt>
                <c:pt idx="30534">
                  <c:v>0.16669999999999999</c:v>
                </c:pt>
                <c:pt idx="30535">
                  <c:v>0.16669999999999999</c:v>
                </c:pt>
                <c:pt idx="30536">
                  <c:v>0.16669999999999999</c:v>
                </c:pt>
                <c:pt idx="30537">
                  <c:v>6.1899999999999997E-2</c:v>
                </c:pt>
                <c:pt idx="30538">
                  <c:v>0.16669999999999999</c:v>
                </c:pt>
                <c:pt idx="30539">
                  <c:v>0.16669999999999999</c:v>
                </c:pt>
                <c:pt idx="30540">
                  <c:v>1.6500000000000001E-2</c:v>
                </c:pt>
                <c:pt idx="30541">
                  <c:v>0.16669999999999999</c:v>
                </c:pt>
                <c:pt idx="30542">
                  <c:v>0.16669999999999999</c:v>
                </c:pt>
                <c:pt idx="30543">
                  <c:v>0.16669999999999999</c:v>
                </c:pt>
                <c:pt idx="30544">
                  <c:v>0.21340000000000001</c:v>
                </c:pt>
                <c:pt idx="30545">
                  <c:v>6.3899999999999998E-2</c:v>
                </c:pt>
                <c:pt idx="30546">
                  <c:v>0.16669999999999999</c:v>
                </c:pt>
                <c:pt idx="30547">
                  <c:v>0.16669999999999999</c:v>
                </c:pt>
                <c:pt idx="30548">
                  <c:v>0.16669999999999999</c:v>
                </c:pt>
                <c:pt idx="30549">
                  <c:v>2.47E-2</c:v>
                </c:pt>
                <c:pt idx="30550">
                  <c:v>0.16669999999999999</c:v>
                </c:pt>
                <c:pt idx="30551">
                  <c:v>0.16669999999999999</c:v>
                </c:pt>
                <c:pt idx="30552">
                  <c:v>0.16669999999999999</c:v>
                </c:pt>
                <c:pt idx="30553">
                  <c:v>0.16669999999999999</c:v>
                </c:pt>
                <c:pt idx="30554">
                  <c:v>0.16669999999999999</c:v>
                </c:pt>
                <c:pt idx="30555">
                  <c:v>0.16669999999999999</c:v>
                </c:pt>
                <c:pt idx="30556">
                  <c:v>0.1237</c:v>
                </c:pt>
                <c:pt idx="30557">
                  <c:v>0.28660000000000002</c:v>
                </c:pt>
                <c:pt idx="30558">
                  <c:v>0.16669999999999999</c:v>
                </c:pt>
                <c:pt idx="30559">
                  <c:v>0.14849999999999999</c:v>
                </c:pt>
                <c:pt idx="30560">
                  <c:v>0.19209999999999999</c:v>
                </c:pt>
                <c:pt idx="30561">
                  <c:v>0.16669999999999999</c:v>
                </c:pt>
                <c:pt idx="30562">
                  <c:v>0.16669999999999999</c:v>
                </c:pt>
                <c:pt idx="30563">
                  <c:v>0.1082</c:v>
                </c:pt>
                <c:pt idx="30564">
                  <c:v>0.16669999999999999</c:v>
                </c:pt>
                <c:pt idx="30565">
                  <c:v>1.24E-2</c:v>
                </c:pt>
                <c:pt idx="30566">
                  <c:v>1.24E-2</c:v>
                </c:pt>
                <c:pt idx="30567">
                  <c:v>0.16669999999999999</c:v>
                </c:pt>
                <c:pt idx="30568">
                  <c:v>0.16669999999999999</c:v>
                </c:pt>
                <c:pt idx="30569">
                  <c:v>0.16669999999999999</c:v>
                </c:pt>
                <c:pt idx="30570">
                  <c:v>0.16669999999999999</c:v>
                </c:pt>
                <c:pt idx="30571">
                  <c:v>0.39479999999999998</c:v>
                </c:pt>
                <c:pt idx="30572">
                  <c:v>6.1899999999999997E-2</c:v>
                </c:pt>
                <c:pt idx="30573">
                  <c:v>5.7200000000000001E-2</c:v>
                </c:pt>
                <c:pt idx="30574">
                  <c:v>1.6500000000000001E-2</c:v>
                </c:pt>
                <c:pt idx="30575">
                  <c:v>0.16669999999999999</c:v>
                </c:pt>
                <c:pt idx="30576">
                  <c:v>0.16669999999999999</c:v>
                </c:pt>
                <c:pt idx="30577">
                  <c:v>0.16669999999999999</c:v>
                </c:pt>
                <c:pt idx="30578">
                  <c:v>0.16669999999999999</c:v>
                </c:pt>
                <c:pt idx="30579">
                  <c:v>0.16669999999999999</c:v>
                </c:pt>
                <c:pt idx="30580">
                  <c:v>0.16669999999999999</c:v>
                </c:pt>
                <c:pt idx="30581">
                  <c:v>0.1943</c:v>
                </c:pt>
                <c:pt idx="30582">
                  <c:v>2.63E-2</c:v>
                </c:pt>
                <c:pt idx="30583">
                  <c:v>0.16669999999999999</c:v>
                </c:pt>
                <c:pt idx="30584">
                  <c:v>8.2500000000000004E-2</c:v>
                </c:pt>
                <c:pt idx="30585">
                  <c:v>0.18559999999999999</c:v>
                </c:pt>
                <c:pt idx="30586">
                  <c:v>0.16669999999999999</c:v>
                </c:pt>
                <c:pt idx="30587">
                  <c:v>0.16669999999999999</c:v>
                </c:pt>
                <c:pt idx="30588">
                  <c:v>0.16669999999999999</c:v>
                </c:pt>
                <c:pt idx="30589">
                  <c:v>0.32890000000000003</c:v>
                </c:pt>
                <c:pt idx="30590">
                  <c:v>0.16669999999999999</c:v>
                </c:pt>
                <c:pt idx="30591">
                  <c:v>0.16669999999999999</c:v>
                </c:pt>
                <c:pt idx="30592">
                  <c:v>0.16669999999999999</c:v>
                </c:pt>
                <c:pt idx="30593">
                  <c:v>0.16800000000000001</c:v>
                </c:pt>
                <c:pt idx="30594">
                  <c:v>4.1200000000000001E-2</c:v>
                </c:pt>
                <c:pt idx="30595">
                  <c:v>7.22E-2</c:v>
                </c:pt>
                <c:pt idx="30596">
                  <c:v>0.16669999999999999</c:v>
                </c:pt>
                <c:pt idx="30597">
                  <c:v>0.16669999999999999</c:v>
                </c:pt>
                <c:pt idx="30598">
                  <c:v>0.16669999999999999</c:v>
                </c:pt>
                <c:pt idx="30599">
                  <c:v>6.1999999999999998E-3</c:v>
                </c:pt>
                <c:pt idx="30600">
                  <c:v>4.9500000000000002E-2</c:v>
                </c:pt>
                <c:pt idx="30601">
                  <c:v>9.2799999999999994E-2</c:v>
                </c:pt>
                <c:pt idx="30602">
                  <c:v>0.16669999999999999</c:v>
                </c:pt>
                <c:pt idx="30603">
                  <c:v>0.16669999999999999</c:v>
                </c:pt>
                <c:pt idx="30604">
                  <c:v>4.1200000000000001E-2</c:v>
                </c:pt>
                <c:pt idx="30605">
                  <c:v>0.16669999999999999</c:v>
                </c:pt>
                <c:pt idx="30606">
                  <c:v>0.16669999999999999</c:v>
                </c:pt>
                <c:pt idx="30607">
                  <c:v>0.16669999999999999</c:v>
                </c:pt>
                <c:pt idx="30608">
                  <c:v>0.1237</c:v>
                </c:pt>
                <c:pt idx="30609">
                  <c:v>0.1031</c:v>
                </c:pt>
                <c:pt idx="30610">
                  <c:v>6.7000000000000004E-2</c:v>
                </c:pt>
                <c:pt idx="30611">
                  <c:v>0.16669999999999999</c:v>
                </c:pt>
                <c:pt idx="30612">
                  <c:v>0.16669999999999999</c:v>
                </c:pt>
                <c:pt idx="30613">
                  <c:v>1.6500000000000001E-2</c:v>
                </c:pt>
                <c:pt idx="30614">
                  <c:v>7.22E-2</c:v>
                </c:pt>
                <c:pt idx="30615">
                  <c:v>0.16669999999999999</c:v>
                </c:pt>
                <c:pt idx="30616">
                  <c:v>0.1144</c:v>
                </c:pt>
                <c:pt idx="30617">
                  <c:v>6.5199999999999994E-2</c:v>
                </c:pt>
                <c:pt idx="30618">
                  <c:v>0.16669999999999999</c:v>
                </c:pt>
                <c:pt idx="30619">
                  <c:v>0.16669999999999999</c:v>
                </c:pt>
                <c:pt idx="30620">
                  <c:v>0.16669999999999999</c:v>
                </c:pt>
                <c:pt idx="30621">
                  <c:v>0.16669999999999999</c:v>
                </c:pt>
                <c:pt idx="30622">
                  <c:v>0.1454</c:v>
                </c:pt>
                <c:pt idx="30623">
                  <c:v>0.1021</c:v>
                </c:pt>
                <c:pt idx="30624">
                  <c:v>8.2500000000000004E-2</c:v>
                </c:pt>
                <c:pt idx="30625">
                  <c:v>0.1237</c:v>
                </c:pt>
                <c:pt idx="30626">
                  <c:v>0.16669999999999999</c:v>
                </c:pt>
                <c:pt idx="30627">
                  <c:v>0.16669999999999999</c:v>
                </c:pt>
                <c:pt idx="30628">
                  <c:v>0.16669999999999999</c:v>
                </c:pt>
                <c:pt idx="30629">
                  <c:v>0.16669999999999999</c:v>
                </c:pt>
                <c:pt idx="30630">
                  <c:v>0.19789999999999999</c:v>
                </c:pt>
                <c:pt idx="30631">
                  <c:v>0.16669999999999999</c:v>
                </c:pt>
                <c:pt idx="30632">
                  <c:v>0.16669999999999999</c:v>
                </c:pt>
                <c:pt idx="30633">
                  <c:v>8.2500000000000004E-2</c:v>
                </c:pt>
                <c:pt idx="30634">
                  <c:v>0.16669999999999999</c:v>
                </c:pt>
                <c:pt idx="30635">
                  <c:v>0.1031</c:v>
                </c:pt>
                <c:pt idx="30636">
                  <c:v>0.16669999999999999</c:v>
                </c:pt>
                <c:pt idx="30637">
                  <c:v>4.6399999999999997E-2</c:v>
                </c:pt>
                <c:pt idx="30638">
                  <c:v>0.17630000000000001</c:v>
                </c:pt>
                <c:pt idx="30639">
                  <c:v>0.16669999999999999</c:v>
                </c:pt>
                <c:pt idx="30640">
                  <c:v>0.16669999999999999</c:v>
                </c:pt>
                <c:pt idx="30641">
                  <c:v>0.17319999999999999</c:v>
                </c:pt>
                <c:pt idx="30642">
                  <c:v>0.04</c:v>
                </c:pt>
                <c:pt idx="30643">
                  <c:v>0.16669999999999999</c:v>
                </c:pt>
                <c:pt idx="30644">
                  <c:v>0.14849999999999999</c:v>
                </c:pt>
                <c:pt idx="30645">
                  <c:v>0.2732</c:v>
                </c:pt>
                <c:pt idx="30646">
                  <c:v>0.26600000000000001</c:v>
                </c:pt>
                <c:pt idx="30647">
                  <c:v>4.5400000000000003E-2</c:v>
                </c:pt>
                <c:pt idx="30648">
                  <c:v>0.16669999999999999</c:v>
                </c:pt>
                <c:pt idx="30649">
                  <c:v>0.1797</c:v>
                </c:pt>
                <c:pt idx="30650">
                  <c:v>0.16669999999999999</c:v>
                </c:pt>
                <c:pt idx="30651">
                  <c:v>8.2500000000000004E-2</c:v>
                </c:pt>
                <c:pt idx="30652">
                  <c:v>6.1999999999999998E-3</c:v>
                </c:pt>
                <c:pt idx="30653">
                  <c:v>6.1899999999999997E-2</c:v>
                </c:pt>
                <c:pt idx="30654">
                  <c:v>0.16669999999999999</c:v>
                </c:pt>
                <c:pt idx="30655">
                  <c:v>0.20100000000000001</c:v>
                </c:pt>
                <c:pt idx="30656">
                  <c:v>0.25669999999999998</c:v>
                </c:pt>
                <c:pt idx="30657">
                  <c:v>0.1474</c:v>
                </c:pt>
                <c:pt idx="30658">
                  <c:v>0.16669999999999999</c:v>
                </c:pt>
                <c:pt idx="30659">
                  <c:v>0.16669999999999999</c:v>
                </c:pt>
                <c:pt idx="30660">
                  <c:v>0.2969</c:v>
                </c:pt>
                <c:pt idx="30661">
                  <c:v>0.16669999999999999</c:v>
                </c:pt>
                <c:pt idx="30662">
                  <c:v>1.8599999999999998E-2</c:v>
                </c:pt>
                <c:pt idx="30663">
                  <c:v>8.14E-2</c:v>
                </c:pt>
                <c:pt idx="30664">
                  <c:v>0.16669999999999999</c:v>
                </c:pt>
                <c:pt idx="30665">
                  <c:v>0.16669999999999999</c:v>
                </c:pt>
                <c:pt idx="30666">
                  <c:v>0.1113</c:v>
                </c:pt>
                <c:pt idx="30667">
                  <c:v>0.14849999999999999</c:v>
                </c:pt>
                <c:pt idx="30668">
                  <c:v>7.6300000000000007E-2</c:v>
                </c:pt>
                <c:pt idx="30669">
                  <c:v>0.16669999999999999</c:v>
                </c:pt>
                <c:pt idx="30670">
                  <c:v>0.28760000000000002</c:v>
                </c:pt>
                <c:pt idx="30671">
                  <c:v>8.2000000000000007E-3</c:v>
                </c:pt>
                <c:pt idx="30672">
                  <c:v>2.2700000000000001E-2</c:v>
                </c:pt>
                <c:pt idx="30673">
                  <c:v>3.0999999999999999E-3</c:v>
                </c:pt>
                <c:pt idx="30674">
                  <c:v>0.16669999999999999</c:v>
                </c:pt>
                <c:pt idx="30675">
                  <c:v>1.1299999999999999E-2</c:v>
                </c:pt>
                <c:pt idx="30676">
                  <c:v>0.16669999999999999</c:v>
                </c:pt>
                <c:pt idx="30677">
                  <c:v>0.16669999999999999</c:v>
                </c:pt>
                <c:pt idx="30678">
                  <c:v>2.7799999999999998E-2</c:v>
                </c:pt>
                <c:pt idx="30679">
                  <c:v>0.18559999999999999</c:v>
                </c:pt>
                <c:pt idx="30680">
                  <c:v>0.2175</c:v>
                </c:pt>
                <c:pt idx="30681">
                  <c:v>0.16669999999999999</c:v>
                </c:pt>
                <c:pt idx="30682">
                  <c:v>9.2799999999999994E-2</c:v>
                </c:pt>
                <c:pt idx="30683">
                  <c:v>1.6500000000000001E-2</c:v>
                </c:pt>
                <c:pt idx="30684">
                  <c:v>3.3000000000000002E-2</c:v>
                </c:pt>
                <c:pt idx="30685">
                  <c:v>0.16669999999999999</c:v>
                </c:pt>
                <c:pt idx="30686">
                  <c:v>0.10929999999999999</c:v>
                </c:pt>
                <c:pt idx="30687">
                  <c:v>0.16669999999999999</c:v>
                </c:pt>
                <c:pt idx="30688">
                  <c:v>0.16669999999999999</c:v>
                </c:pt>
                <c:pt idx="30689">
                  <c:v>0.18659999999999999</c:v>
                </c:pt>
                <c:pt idx="30690">
                  <c:v>0.1168</c:v>
                </c:pt>
                <c:pt idx="30691">
                  <c:v>3.7100000000000001E-2</c:v>
                </c:pt>
                <c:pt idx="30692">
                  <c:v>0.16669999999999999</c:v>
                </c:pt>
                <c:pt idx="30693">
                  <c:v>6.08E-2</c:v>
                </c:pt>
                <c:pt idx="30694">
                  <c:v>0.16669999999999999</c:v>
                </c:pt>
                <c:pt idx="30695">
                  <c:v>0.16669999999999999</c:v>
                </c:pt>
                <c:pt idx="30696">
                  <c:v>1.6500000000000001E-2</c:v>
                </c:pt>
                <c:pt idx="30697">
                  <c:v>7.6799999999999993E-2</c:v>
                </c:pt>
                <c:pt idx="30698">
                  <c:v>0.16669999999999999</c:v>
                </c:pt>
                <c:pt idx="30699">
                  <c:v>0.16669999999999999</c:v>
                </c:pt>
                <c:pt idx="30700">
                  <c:v>0.16669999999999999</c:v>
                </c:pt>
                <c:pt idx="30701">
                  <c:v>0.16669999999999999</c:v>
                </c:pt>
                <c:pt idx="30702">
                  <c:v>0.16669999999999999</c:v>
                </c:pt>
                <c:pt idx="30703">
                  <c:v>0.16669999999999999</c:v>
                </c:pt>
                <c:pt idx="30704">
                  <c:v>0.16669999999999999</c:v>
                </c:pt>
                <c:pt idx="30705">
                  <c:v>0.16669999999999999</c:v>
                </c:pt>
                <c:pt idx="30706">
                  <c:v>7.4200000000000002E-2</c:v>
                </c:pt>
                <c:pt idx="30707">
                  <c:v>0.1206</c:v>
                </c:pt>
                <c:pt idx="30708">
                  <c:v>0.16669999999999999</c:v>
                </c:pt>
                <c:pt idx="30709">
                  <c:v>0.16669999999999999</c:v>
                </c:pt>
                <c:pt idx="30710">
                  <c:v>0.1124</c:v>
                </c:pt>
                <c:pt idx="30711">
                  <c:v>0.16669999999999999</c:v>
                </c:pt>
                <c:pt idx="30712">
                  <c:v>0.16669999999999999</c:v>
                </c:pt>
                <c:pt idx="30713">
                  <c:v>0.16669999999999999</c:v>
                </c:pt>
                <c:pt idx="30714">
                  <c:v>0.16669999999999999</c:v>
                </c:pt>
                <c:pt idx="30715">
                  <c:v>0.16669999999999999</c:v>
                </c:pt>
                <c:pt idx="30716">
                  <c:v>0.16669999999999999</c:v>
                </c:pt>
                <c:pt idx="30717">
                  <c:v>0.16669999999999999</c:v>
                </c:pt>
                <c:pt idx="30718">
                  <c:v>7.4200000000000002E-2</c:v>
                </c:pt>
                <c:pt idx="30719">
                  <c:v>7.7299999999999994E-2</c:v>
                </c:pt>
                <c:pt idx="30720">
                  <c:v>8.2500000000000004E-2</c:v>
                </c:pt>
                <c:pt idx="30721">
                  <c:v>7.1099999999999997E-2</c:v>
                </c:pt>
                <c:pt idx="30722">
                  <c:v>0.1113</c:v>
                </c:pt>
                <c:pt idx="30723">
                  <c:v>0.16669999999999999</c:v>
                </c:pt>
                <c:pt idx="30724">
                  <c:v>0.20549999999999999</c:v>
                </c:pt>
                <c:pt idx="30725">
                  <c:v>0.14019999999999999</c:v>
                </c:pt>
                <c:pt idx="30726">
                  <c:v>4.1000000000000003E-3</c:v>
                </c:pt>
                <c:pt idx="30727">
                  <c:v>9.2799999999999994E-2</c:v>
                </c:pt>
                <c:pt idx="30728">
                  <c:v>0.16669999999999999</c:v>
                </c:pt>
                <c:pt idx="30729">
                  <c:v>0.16669999999999999</c:v>
                </c:pt>
                <c:pt idx="30730">
                  <c:v>0.16669999999999999</c:v>
                </c:pt>
                <c:pt idx="30731">
                  <c:v>5.1999999999999998E-3</c:v>
                </c:pt>
                <c:pt idx="30732">
                  <c:v>0.16669999999999999</c:v>
                </c:pt>
                <c:pt idx="30733">
                  <c:v>8.2500000000000004E-2</c:v>
                </c:pt>
                <c:pt idx="30734">
                  <c:v>0.16669999999999999</c:v>
                </c:pt>
                <c:pt idx="30735">
                  <c:v>0.16669999999999999</c:v>
                </c:pt>
                <c:pt idx="30736">
                  <c:v>0.16669999999999999</c:v>
                </c:pt>
                <c:pt idx="30737">
                  <c:v>2.06E-2</c:v>
                </c:pt>
                <c:pt idx="30738">
                  <c:v>4.1200000000000001E-2</c:v>
                </c:pt>
                <c:pt idx="30739">
                  <c:v>0.16669999999999999</c:v>
                </c:pt>
                <c:pt idx="30740">
                  <c:v>9.2799999999999994E-2</c:v>
                </c:pt>
                <c:pt idx="30741">
                  <c:v>0.16669999999999999</c:v>
                </c:pt>
                <c:pt idx="30742">
                  <c:v>0.16669999999999999</c:v>
                </c:pt>
                <c:pt idx="30743">
                  <c:v>8.4500000000000006E-2</c:v>
                </c:pt>
                <c:pt idx="30744">
                  <c:v>0.16669999999999999</c:v>
                </c:pt>
                <c:pt idx="30745">
                  <c:v>0.16669999999999999</c:v>
                </c:pt>
                <c:pt idx="30746">
                  <c:v>0.16669999999999999</c:v>
                </c:pt>
                <c:pt idx="30747">
                  <c:v>0.16669999999999999</c:v>
                </c:pt>
                <c:pt idx="30748">
                  <c:v>0.16669999999999999</c:v>
                </c:pt>
                <c:pt idx="30749">
                  <c:v>0.1237</c:v>
                </c:pt>
                <c:pt idx="30750">
                  <c:v>0.16669999999999999</c:v>
                </c:pt>
                <c:pt idx="30751">
                  <c:v>0.12889999999999999</c:v>
                </c:pt>
                <c:pt idx="30752">
                  <c:v>0.16669999999999999</c:v>
                </c:pt>
                <c:pt idx="30753">
                  <c:v>0.16669999999999999</c:v>
                </c:pt>
                <c:pt idx="30754">
                  <c:v>0.16669999999999999</c:v>
                </c:pt>
                <c:pt idx="30755">
                  <c:v>0.16669999999999999</c:v>
                </c:pt>
                <c:pt idx="30756">
                  <c:v>0.31340000000000001</c:v>
                </c:pt>
                <c:pt idx="30757">
                  <c:v>0.16669999999999999</c:v>
                </c:pt>
                <c:pt idx="30758">
                  <c:v>0.16669999999999999</c:v>
                </c:pt>
                <c:pt idx="30759">
                  <c:v>2.47E-2</c:v>
                </c:pt>
                <c:pt idx="30760">
                  <c:v>0.16669999999999999</c:v>
                </c:pt>
                <c:pt idx="30761">
                  <c:v>0.13200000000000001</c:v>
                </c:pt>
                <c:pt idx="30762">
                  <c:v>6.6699999999999995E-2</c:v>
                </c:pt>
                <c:pt idx="30763">
                  <c:v>0.16669999999999999</c:v>
                </c:pt>
                <c:pt idx="30764">
                  <c:v>3.3000000000000002E-2</c:v>
                </c:pt>
                <c:pt idx="30765">
                  <c:v>0.16669999999999999</c:v>
                </c:pt>
                <c:pt idx="30766">
                  <c:v>0.16669999999999999</c:v>
                </c:pt>
                <c:pt idx="30767">
                  <c:v>0.16669999999999999</c:v>
                </c:pt>
                <c:pt idx="30768">
                  <c:v>0.16669999999999999</c:v>
                </c:pt>
                <c:pt idx="30769">
                  <c:v>0.16669999999999999</c:v>
                </c:pt>
                <c:pt idx="30770">
                  <c:v>0.2969</c:v>
                </c:pt>
                <c:pt idx="30771">
                  <c:v>0.16669999999999999</c:v>
                </c:pt>
                <c:pt idx="30772">
                  <c:v>0.16669999999999999</c:v>
                </c:pt>
                <c:pt idx="30773">
                  <c:v>7.1099999999999997E-2</c:v>
                </c:pt>
                <c:pt idx="30774">
                  <c:v>0.16669999999999999</c:v>
                </c:pt>
                <c:pt idx="30775">
                  <c:v>0.1153</c:v>
                </c:pt>
                <c:pt idx="30776">
                  <c:v>0.1113</c:v>
                </c:pt>
                <c:pt idx="30777">
                  <c:v>0.22989999999999999</c:v>
                </c:pt>
                <c:pt idx="30778">
                  <c:v>0.16669999999999999</c:v>
                </c:pt>
                <c:pt idx="30779">
                  <c:v>0.16669999999999999</c:v>
                </c:pt>
                <c:pt idx="30780">
                  <c:v>0.1278</c:v>
                </c:pt>
                <c:pt idx="30781">
                  <c:v>0.3876</c:v>
                </c:pt>
                <c:pt idx="30782">
                  <c:v>0.16669999999999999</c:v>
                </c:pt>
                <c:pt idx="30783">
                  <c:v>0.1278</c:v>
                </c:pt>
                <c:pt idx="30784">
                  <c:v>8.2500000000000004E-2</c:v>
                </c:pt>
                <c:pt idx="30785">
                  <c:v>0.16669999999999999</c:v>
                </c:pt>
                <c:pt idx="30786">
                  <c:v>9.9000000000000005E-2</c:v>
                </c:pt>
                <c:pt idx="30787">
                  <c:v>0.13089999999999999</c:v>
                </c:pt>
                <c:pt idx="30788">
                  <c:v>0.47220000000000001</c:v>
                </c:pt>
                <c:pt idx="30789">
                  <c:v>9.0700000000000003E-2</c:v>
                </c:pt>
                <c:pt idx="30790">
                  <c:v>0.16669999999999999</c:v>
                </c:pt>
                <c:pt idx="30791">
                  <c:v>8.2000000000000007E-3</c:v>
                </c:pt>
                <c:pt idx="30792">
                  <c:v>0.16669999999999999</c:v>
                </c:pt>
                <c:pt idx="30793">
                  <c:v>0.16669999999999999</c:v>
                </c:pt>
                <c:pt idx="30794">
                  <c:v>0.16669999999999999</c:v>
                </c:pt>
                <c:pt idx="30795">
                  <c:v>8.2500000000000004E-2</c:v>
                </c:pt>
                <c:pt idx="30796">
                  <c:v>2.1600000000000001E-2</c:v>
                </c:pt>
                <c:pt idx="30797">
                  <c:v>7.7299999999999994E-2</c:v>
                </c:pt>
                <c:pt idx="30798">
                  <c:v>0</c:v>
                </c:pt>
                <c:pt idx="30799">
                  <c:v>8.0399999999999999E-2</c:v>
                </c:pt>
                <c:pt idx="30800">
                  <c:v>0.16669999999999999</c:v>
                </c:pt>
                <c:pt idx="30801">
                  <c:v>6.3899999999999998E-2</c:v>
                </c:pt>
                <c:pt idx="30802">
                  <c:v>4.8500000000000001E-2</c:v>
                </c:pt>
                <c:pt idx="30803">
                  <c:v>0.16669999999999999</c:v>
                </c:pt>
                <c:pt idx="30804">
                  <c:v>2.7799999999999998E-2</c:v>
                </c:pt>
                <c:pt idx="30805">
                  <c:v>4.8500000000000001E-2</c:v>
                </c:pt>
                <c:pt idx="30806">
                  <c:v>0.16669999999999999</c:v>
                </c:pt>
                <c:pt idx="30807">
                  <c:v>6.08E-2</c:v>
                </c:pt>
                <c:pt idx="30808">
                  <c:v>9.69E-2</c:v>
                </c:pt>
                <c:pt idx="30809">
                  <c:v>0.22270000000000001</c:v>
                </c:pt>
                <c:pt idx="30810">
                  <c:v>1</c:v>
                </c:pt>
                <c:pt idx="30811">
                  <c:v>0.16669999999999999</c:v>
                </c:pt>
                <c:pt idx="30812">
                  <c:v>8.2500000000000004E-2</c:v>
                </c:pt>
                <c:pt idx="30813">
                  <c:v>0.10929999999999999</c:v>
                </c:pt>
                <c:pt idx="30814">
                  <c:v>0.16669999999999999</c:v>
                </c:pt>
                <c:pt idx="30815">
                  <c:v>0.16669999999999999</c:v>
                </c:pt>
                <c:pt idx="30816">
                  <c:v>1</c:v>
                </c:pt>
                <c:pt idx="30817">
                  <c:v>0.16669999999999999</c:v>
                </c:pt>
                <c:pt idx="30818">
                  <c:v>0.16669999999999999</c:v>
                </c:pt>
                <c:pt idx="30819">
                  <c:v>0.16669999999999999</c:v>
                </c:pt>
                <c:pt idx="30820">
                  <c:v>0.16669999999999999</c:v>
                </c:pt>
                <c:pt idx="30821">
                  <c:v>0.16669999999999999</c:v>
                </c:pt>
                <c:pt idx="30822">
                  <c:v>0.22159999999999999</c:v>
                </c:pt>
                <c:pt idx="30823">
                  <c:v>0.1134</c:v>
                </c:pt>
                <c:pt idx="30824">
                  <c:v>0.16669999999999999</c:v>
                </c:pt>
                <c:pt idx="30825">
                  <c:v>0.16669999999999999</c:v>
                </c:pt>
                <c:pt idx="30826">
                  <c:v>0.16669999999999999</c:v>
                </c:pt>
                <c:pt idx="30827">
                  <c:v>7.8399999999999997E-2</c:v>
                </c:pt>
                <c:pt idx="30828">
                  <c:v>0.16669999999999999</c:v>
                </c:pt>
                <c:pt idx="30829">
                  <c:v>3.2000000000000001E-2</c:v>
                </c:pt>
                <c:pt idx="30830">
                  <c:v>0.16669999999999999</c:v>
                </c:pt>
                <c:pt idx="30831">
                  <c:v>3.6600000000000001E-2</c:v>
                </c:pt>
                <c:pt idx="30832">
                  <c:v>0.16669999999999999</c:v>
                </c:pt>
                <c:pt idx="30833">
                  <c:v>0.16669999999999999</c:v>
                </c:pt>
                <c:pt idx="30834">
                  <c:v>0.16669999999999999</c:v>
                </c:pt>
                <c:pt idx="30835">
                  <c:v>0.16669999999999999</c:v>
                </c:pt>
                <c:pt idx="30836">
                  <c:v>0.16669999999999999</c:v>
                </c:pt>
                <c:pt idx="30837">
                  <c:v>0.14849999999999999</c:v>
                </c:pt>
                <c:pt idx="30838">
                  <c:v>0.13400000000000001</c:v>
                </c:pt>
                <c:pt idx="30839">
                  <c:v>0.16669999999999999</c:v>
                </c:pt>
                <c:pt idx="30840">
                  <c:v>0.16669999999999999</c:v>
                </c:pt>
                <c:pt idx="30841">
                  <c:v>2.2700000000000001E-2</c:v>
                </c:pt>
                <c:pt idx="30842">
                  <c:v>0.13089999999999999</c:v>
                </c:pt>
                <c:pt idx="30843">
                  <c:v>0.16669999999999999</c:v>
                </c:pt>
                <c:pt idx="30844">
                  <c:v>0.16669999999999999</c:v>
                </c:pt>
                <c:pt idx="30845">
                  <c:v>0.16669999999999999</c:v>
                </c:pt>
                <c:pt idx="30846">
                  <c:v>6.6000000000000003E-2</c:v>
                </c:pt>
                <c:pt idx="30847">
                  <c:v>0.16669999999999999</c:v>
                </c:pt>
                <c:pt idx="30848">
                  <c:v>0.16669999999999999</c:v>
                </c:pt>
                <c:pt idx="30849">
                  <c:v>0.16669999999999999</c:v>
                </c:pt>
                <c:pt idx="30850">
                  <c:v>0.16669999999999999</c:v>
                </c:pt>
                <c:pt idx="30851">
                  <c:v>4.1200000000000001E-2</c:v>
                </c:pt>
                <c:pt idx="30852">
                  <c:v>7.6300000000000007E-2</c:v>
                </c:pt>
                <c:pt idx="30853">
                  <c:v>0.16669999999999999</c:v>
                </c:pt>
                <c:pt idx="30854">
                  <c:v>0.1268</c:v>
                </c:pt>
                <c:pt idx="30855">
                  <c:v>0.16669999999999999</c:v>
                </c:pt>
                <c:pt idx="30856">
                  <c:v>0.16669999999999999</c:v>
                </c:pt>
                <c:pt idx="30857">
                  <c:v>0.16669999999999999</c:v>
                </c:pt>
                <c:pt idx="30858">
                  <c:v>0.1052</c:v>
                </c:pt>
                <c:pt idx="30859">
                  <c:v>0.16669999999999999</c:v>
                </c:pt>
                <c:pt idx="30860">
                  <c:v>0.18559999999999999</c:v>
                </c:pt>
                <c:pt idx="30861">
                  <c:v>9.2799999999999994E-2</c:v>
                </c:pt>
                <c:pt idx="30862">
                  <c:v>0.1089</c:v>
                </c:pt>
                <c:pt idx="30863">
                  <c:v>0.16669999999999999</c:v>
                </c:pt>
                <c:pt idx="30864">
                  <c:v>0.1371</c:v>
                </c:pt>
                <c:pt idx="30865">
                  <c:v>0.15459999999999999</c:v>
                </c:pt>
                <c:pt idx="30866">
                  <c:v>0.1784</c:v>
                </c:pt>
                <c:pt idx="30867">
                  <c:v>0.1082</c:v>
                </c:pt>
                <c:pt idx="30868">
                  <c:v>0.16669999999999999</c:v>
                </c:pt>
                <c:pt idx="30869">
                  <c:v>0.16669999999999999</c:v>
                </c:pt>
                <c:pt idx="30870">
                  <c:v>7.22E-2</c:v>
                </c:pt>
                <c:pt idx="30871">
                  <c:v>9.2799999999999994E-2</c:v>
                </c:pt>
                <c:pt idx="30872">
                  <c:v>8.2000000000000003E-2</c:v>
                </c:pt>
                <c:pt idx="30873">
                  <c:v>1.6500000000000001E-2</c:v>
                </c:pt>
                <c:pt idx="30874">
                  <c:v>9.0700000000000003E-2</c:v>
                </c:pt>
                <c:pt idx="30875">
                  <c:v>0.16669999999999999</c:v>
                </c:pt>
                <c:pt idx="30876">
                  <c:v>0.12889999999999999</c:v>
                </c:pt>
                <c:pt idx="30877">
                  <c:v>0.16669999999999999</c:v>
                </c:pt>
                <c:pt idx="30878">
                  <c:v>6.8000000000000005E-2</c:v>
                </c:pt>
                <c:pt idx="30879">
                  <c:v>0.16669999999999999</c:v>
                </c:pt>
                <c:pt idx="30880">
                  <c:v>0.16669999999999999</c:v>
                </c:pt>
                <c:pt idx="30881">
                  <c:v>0.16600000000000001</c:v>
                </c:pt>
                <c:pt idx="30882">
                  <c:v>0.16669999999999999</c:v>
                </c:pt>
                <c:pt idx="30883">
                  <c:v>1.24E-2</c:v>
                </c:pt>
                <c:pt idx="30884">
                  <c:v>0.16669999999999999</c:v>
                </c:pt>
                <c:pt idx="30885">
                  <c:v>0.16669999999999999</c:v>
                </c:pt>
                <c:pt idx="30886">
                  <c:v>0.16669999999999999</c:v>
                </c:pt>
                <c:pt idx="30887">
                  <c:v>0.1206</c:v>
                </c:pt>
                <c:pt idx="30888">
                  <c:v>0.1603</c:v>
                </c:pt>
                <c:pt idx="30889">
                  <c:v>8.2500000000000004E-2</c:v>
                </c:pt>
                <c:pt idx="30890">
                  <c:v>3.3000000000000002E-2</c:v>
                </c:pt>
                <c:pt idx="30891">
                  <c:v>0.16669999999999999</c:v>
                </c:pt>
                <c:pt idx="30892">
                  <c:v>0.16669999999999999</c:v>
                </c:pt>
                <c:pt idx="30893">
                  <c:v>0.16669999999999999</c:v>
                </c:pt>
                <c:pt idx="30894">
                  <c:v>0.16669999999999999</c:v>
                </c:pt>
                <c:pt idx="30895">
                  <c:v>0.16669999999999999</c:v>
                </c:pt>
                <c:pt idx="30896">
                  <c:v>0.16669999999999999</c:v>
                </c:pt>
                <c:pt idx="30897">
                  <c:v>0.16669999999999999</c:v>
                </c:pt>
                <c:pt idx="30898">
                  <c:v>8.9700000000000002E-2</c:v>
                </c:pt>
                <c:pt idx="30899">
                  <c:v>0.16669999999999999</c:v>
                </c:pt>
                <c:pt idx="30900">
                  <c:v>0.16669999999999999</c:v>
                </c:pt>
                <c:pt idx="30901">
                  <c:v>0.16669999999999999</c:v>
                </c:pt>
                <c:pt idx="30902">
                  <c:v>0.1237</c:v>
                </c:pt>
                <c:pt idx="30903">
                  <c:v>0.16669999999999999</c:v>
                </c:pt>
                <c:pt idx="30904">
                  <c:v>0.16669999999999999</c:v>
                </c:pt>
                <c:pt idx="30905">
                  <c:v>0.16669999999999999</c:v>
                </c:pt>
                <c:pt idx="30906">
                  <c:v>0.16669999999999999</c:v>
                </c:pt>
                <c:pt idx="30907">
                  <c:v>8.2500000000000004E-2</c:v>
                </c:pt>
                <c:pt idx="30908">
                  <c:v>0.16669999999999999</c:v>
                </c:pt>
                <c:pt idx="30909">
                  <c:v>0.44640000000000002</c:v>
                </c:pt>
                <c:pt idx="30910">
                  <c:v>9.2799999999999994E-2</c:v>
                </c:pt>
                <c:pt idx="30911">
                  <c:v>0.16669999999999999</c:v>
                </c:pt>
                <c:pt idx="30912">
                  <c:v>0.16669999999999999</c:v>
                </c:pt>
                <c:pt idx="30913">
                  <c:v>0.16669999999999999</c:v>
                </c:pt>
                <c:pt idx="30914">
                  <c:v>0.1113</c:v>
                </c:pt>
                <c:pt idx="30915">
                  <c:v>0.11749999999999999</c:v>
                </c:pt>
                <c:pt idx="30916">
                  <c:v>0.16669999999999999</c:v>
                </c:pt>
                <c:pt idx="30917">
                  <c:v>0.16669999999999999</c:v>
                </c:pt>
                <c:pt idx="30918">
                  <c:v>0.31340000000000001</c:v>
                </c:pt>
                <c:pt idx="30919">
                  <c:v>0.16669999999999999</c:v>
                </c:pt>
                <c:pt idx="30920">
                  <c:v>9.4799999999999995E-2</c:v>
                </c:pt>
                <c:pt idx="30921">
                  <c:v>0.16669999999999999</c:v>
                </c:pt>
                <c:pt idx="30922">
                  <c:v>0.16669999999999999</c:v>
                </c:pt>
                <c:pt idx="30923">
                  <c:v>0.1046</c:v>
                </c:pt>
                <c:pt idx="30924">
                  <c:v>0.16669999999999999</c:v>
                </c:pt>
                <c:pt idx="30925">
                  <c:v>0.22159999999999999</c:v>
                </c:pt>
                <c:pt idx="30926">
                  <c:v>0.16669999999999999</c:v>
                </c:pt>
                <c:pt idx="30927">
                  <c:v>0.22370000000000001</c:v>
                </c:pt>
                <c:pt idx="30928">
                  <c:v>0.16669999999999999</c:v>
                </c:pt>
                <c:pt idx="30929">
                  <c:v>6.6000000000000003E-2</c:v>
                </c:pt>
                <c:pt idx="30930">
                  <c:v>0.16669999999999999</c:v>
                </c:pt>
                <c:pt idx="30931">
                  <c:v>7.3200000000000001E-2</c:v>
                </c:pt>
                <c:pt idx="30932">
                  <c:v>0.16669999999999999</c:v>
                </c:pt>
                <c:pt idx="30933">
                  <c:v>0.16669999999999999</c:v>
                </c:pt>
                <c:pt idx="30934">
                  <c:v>0.16669999999999999</c:v>
                </c:pt>
                <c:pt idx="30935">
                  <c:v>0.16669999999999999</c:v>
                </c:pt>
                <c:pt idx="30936">
                  <c:v>6.1899999999999997E-2</c:v>
                </c:pt>
                <c:pt idx="30937">
                  <c:v>0.1237</c:v>
                </c:pt>
                <c:pt idx="30938">
                  <c:v>0.1608</c:v>
                </c:pt>
                <c:pt idx="30939">
                  <c:v>0.16669999999999999</c:v>
                </c:pt>
                <c:pt idx="30940">
                  <c:v>0.16669999999999999</c:v>
                </c:pt>
                <c:pt idx="30941">
                  <c:v>2.2700000000000001E-2</c:v>
                </c:pt>
                <c:pt idx="30942">
                  <c:v>0.16669999999999999</c:v>
                </c:pt>
                <c:pt idx="30943">
                  <c:v>0.16669999999999999</c:v>
                </c:pt>
                <c:pt idx="30944">
                  <c:v>0.16669999999999999</c:v>
                </c:pt>
                <c:pt idx="30945">
                  <c:v>0.47839999999999999</c:v>
                </c:pt>
                <c:pt idx="30946">
                  <c:v>0.16669999999999999</c:v>
                </c:pt>
                <c:pt idx="30947">
                  <c:v>0.1237</c:v>
                </c:pt>
                <c:pt idx="30948">
                  <c:v>0.1041</c:v>
                </c:pt>
                <c:pt idx="30949">
                  <c:v>0.16669999999999999</c:v>
                </c:pt>
                <c:pt idx="30950">
                  <c:v>0.16669999999999999</c:v>
                </c:pt>
                <c:pt idx="30951">
                  <c:v>0.23300000000000001</c:v>
                </c:pt>
                <c:pt idx="30952">
                  <c:v>0.1237</c:v>
                </c:pt>
                <c:pt idx="30953">
                  <c:v>0.16669999999999999</c:v>
                </c:pt>
                <c:pt idx="30954">
                  <c:v>0.51239999999999997</c:v>
                </c:pt>
                <c:pt idx="30955">
                  <c:v>8.6599999999999996E-2</c:v>
                </c:pt>
                <c:pt idx="30956">
                  <c:v>0.16669999999999999</c:v>
                </c:pt>
                <c:pt idx="30957">
                  <c:v>0.16669999999999999</c:v>
                </c:pt>
                <c:pt idx="30958">
                  <c:v>0.16669999999999999</c:v>
                </c:pt>
                <c:pt idx="30959">
                  <c:v>0.16669999999999999</c:v>
                </c:pt>
                <c:pt idx="30960">
                  <c:v>0.1134</c:v>
                </c:pt>
                <c:pt idx="30961">
                  <c:v>0.16669999999999999</c:v>
                </c:pt>
                <c:pt idx="30962">
                  <c:v>0.16669999999999999</c:v>
                </c:pt>
                <c:pt idx="30963">
                  <c:v>0.16669999999999999</c:v>
                </c:pt>
                <c:pt idx="30964">
                  <c:v>2.7799999999999998E-2</c:v>
                </c:pt>
                <c:pt idx="30965">
                  <c:v>0.1474</c:v>
                </c:pt>
                <c:pt idx="30966">
                  <c:v>0.16669999999999999</c:v>
                </c:pt>
                <c:pt idx="30967">
                  <c:v>0.16669999999999999</c:v>
                </c:pt>
                <c:pt idx="30968">
                  <c:v>0.11550000000000001</c:v>
                </c:pt>
                <c:pt idx="30969">
                  <c:v>0.1052</c:v>
                </c:pt>
                <c:pt idx="30970">
                  <c:v>0.16669999999999999</c:v>
                </c:pt>
                <c:pt idx="30971">
                  <c:v>0.16669999999999999</c:v>
                </c:pt>
                <c:pt idx="30972">
                  <c:v>7.4200000000000002E-2</c:v>
                </c:pt>
                <c:pt idx="30973">
                  <c:v>0.16669999999999999</c:v>
                </c:pt>
                <c:pt idx="30974">
                  <c:v>0.18659999999999999</c:v>
                </c:pt>
                <c:pt idx="30975">
                  <c:v>8.2500000000000004E-2</c:v>
                </c:pt>
                <c:pt idx="30976">
                  <c:v>0.1031</c:v>
                </c:pt>
                <c:pt idx="30977">
                  <c:v>0.16669999999999999</c:v>
                </c:pt>
                <c:pt idx="30978">
                  <c:v>0.14949999999999999</c:v>
                </c:pt>
                <c:pt idx="30979">
                  <c:v>2.7799999999999998E-2</c:v>
                </c:pt>
                <c:pt idx="30980">
                  <c:v>0.1113</c:v>
                </c:pt>
                <c:pt idx="30981">
                  <c:v>0.16669999999999999</c:v>
                </c:pt>
                <c:pt idx="30982">
                  <c:v>0.16669999999999999</c:v>
                </c:pt>
                <c:pt idx="30983">
                  <c:v>0.16669999999999999</c:v>
                </c:pt>
                <c:pt idx="30984">
                  <c:v>0.16669999999999999</c:v>
                </c:pt>
                <c:pt idx="30985">
                  <c:v>0.1113</c:v>
                </c:pt>
                <c:pt idx="30986">
                  <c:v>0.16669999999999999</c:v>
                </c:pt>
                <c:pt idx="30987">
                  <c:v>8.0399999999999999E-2</c:v>
                </c:pt>
                <c:pt idx="30988">
                  <c:v>0.16669999999999999</c:v>
                </c:pt>
                <c:pt idx="30989">
                  <c:v>0.16669999999999999</c:v>
                </c:pt>
                <c:pt idx="30990">
                  <c:v>0.14949999999999999</c:v>
                </c:pt>
                <c:pt idx="30991">
                  <c:v>8.3500000000000005E-2</c:v>
                </c:pt>
                <c:pt idx="30992">
                  <c:v>7.1099999999999997E-2</c:v>
                </c:pt>
                <c:pt idx="30993">
                  <c:v>8.14E-2</c:v>
                </c:pt>
                <c:pt idx="30994">
                  <c:v>0.16669999999999999</c:v>
                </c:pt>
                <c:pt idx="30995">
                  <c:v>0.16669999999999999</c:v>
                </c:pt>
                <c:pt idx="30996">
                  <c:v>6.1899999999999997E-2</c:v>
                </c:pt>
                <c:pt idx="30997">
                  <c:v>0.16669999999999999</c:v>
                </c:pt>
                <c:pt idx="30998">
                  <c:v>8.2000000000000007E-3</c:v>
                </c:pt>
                <c:pt idx="30999">
                  <c:v>0.1191</c:v>
                </c:pt>
                <c:pt idx="31000">
                  <c:v>0.16669999999999999</c:v>
                </c:pt>
                <c:pt idx="31001">
                  <c:v>9.2799999999999994E-2</c:v>
                </c:pt>
                <c:pt idx="31002">
                  <c:v>0.16669999999999999</c:v>
                </c:pt>
                <c:pt idx="31003">
                  <c:v>2.1600000000000001E-2</c:v>
                </c:pt>
                <c:pt idx="31004">
                  <c:v>0.16669999999999999</c:v>
                </c:pt>
                <c:pt idx="31005">
                  <c:v>0.1031</c:v>
                </c:pt>
                <c:pt idx="31006">
                  <c:v>0.16669999999999999</c:v>
                </c:pt>
                <c:pt idx="31007">
                  <c:v>0.16669999999999999</c:v>
                </c:pt>
                <c:pt idx="31008">
                  <c:v>0.16669999999999999</c:v>
                </c:pt>
                <c:pt idx="31009">
                  <c:v>0.16669999999999999</c:v>
                </c:pt>
                <c:pt idx="31010">
                  <c:v>0.16669999999999999</c:v>
                </c:pt>
                <c:pt idx="31011">
                  <c:v>0.16669999999999999</c:v>
                </c:pt>
                <c:pt idx="31012">
                  <c:v>9.2799999999999994E-2</c:v>
                </c:pt>
                <c:pt idx="31013">
                  <c:v>9.69E-2</c:v>
                </c:pt>
                <c:pt idx="31014">
                  <c:v>4.1000000000000003E-3</c:v>
                </c:pt>
                <c:pt idx="31015">
                  <c:v>0.16669999999999999</c:v>
                </c:pt>
                <c:pt idx="31016">
                  <c:v>8.2000000000000007E-3</c:v>
                </c:pt>
                <c:pt idx="31017">
                  <c:v>0.16669999999999999</c:v>
                </c:pt>
                <c:pt idx="31018">
                  <c:v>0.16669999999999999</c:v>
                </c:pt>
                <c:pt idx="31019">
                  <c:v>0.10929999999999999</c:v>
                </c:pt>
                <c:pt idx="31020">
                  <c:v>0.15260000000000001</c:v>
                </c:pt>
                <c:pt idx="31021">
                  <c:v>0.31859999999999999</c:v>
                </c:pt>
                <c:pt idx="31022">
                  <c:v>7.9899999999999999E-2</c:v>
                </c:pt>
                <c:pt idx="31023">
                  <c:v>0.16669999999999999</c:v>
                </c:pt>
                <c:pt idx="31024">
                  <c:v>0.16669999999999999</c:v>
                </c:pt>
                <c:pt idx="31025">
                  <c:v>9.2799999999999994E-2</c:v>
                </c:pt>
                <c:pt idx="31026">
                  <c:v>0.2928</c:v>
                </c:pt>
                <c:pt idx="31027">
                  <c:v>0.1474</c:v>
                </c:pt>
                <c:pt idx="31028">
                  <c:v>0.16669999999999999</c:v>
                </c:pt>
                <c:pt idx="31029">
                  <c:v>0.16669999999999999</c:v>
                </c:pt>
                <c:pt idx="31030">
                  <c:v>7.3200000000000001E-2</c:v>
                </c:pt>
                <c:pt idx="31031">
                  <c:v>0.16669999999999999</c:v>
                </c:pt>
                <c:pt idx="31032">
                  <c:v>0.16669999999999999</c:v>
                </c:pt>
                <c:pt idx="31033">
                  <c:v>0.16669999999999999</c:v>
                </c:pt>
                <c:pt idx="31034">
                  <c:v>0.4536</c:v>
                </c:pt>
                <c:pt idx="31035">
                  <c:v>0.16669999999999999</c:v>
                </c:pt>
                <c:pt idx="31036">
                  <c:v>1.6500000000000001E-2</c:v>
                </c:pt>
                <c:pt idx="31037">
                  <c:v>0.16669999999999999</c:v>
                </c:pt>
                <c:pt idx="31038">
                  <c:v>8.2000000000000007E-3</c:v>
                </c:pt>
                <c:pt idx="31039">
                  <c:v>8.4000000000000005E-2</c:v>
                </c:pt>
                <c:pt idx="31040">
                  <c:v>0.16669999999999999</c:v>
                </c:pt>
                <c:pt idx="31041">
                  <c:v>3.7100000000000001E-2</c:v>
                </c:pt>
                <c:pt idx="31042">
                  <c:v>0.16669999999999999</c:v>
                </c:pt>
                <c:pt idx="31043">
                  <c:v>6.6000000000000003E-2</c:v>
                </c:pt>
                <c:pt idx="31044">
                  <c:v>0.16669999999999999</c:v>
                </c:pt>
                <c:pt idx="31045">
                  <c:v>0.1031</c:v>
                </c:pt>
                <c:pt idx="31046">
                  <c:v>0.16669999999999999</c:v>
                </c:pt>
                <c:pt idx="31047">
                  <c:v>6.6000000000000003E-2</c:v>
                </c:pt>
                <c:pt idx="31048">
                  <c:v>0.16669999999999999</c:v>
                </c:pt>
                <c:pt idx="31049">
                  <c:v>0.16669999999999999</c:v>
                </c:pt>
                <c:pt idx="31050">
                  <c:v>7.22E-2</c:v>
                </c:pt>
                <c:pt idx="31051">
                  <c:v>0.16669999999999999</c:v>
                </c:pt>
                <c:pt idx="31052">
                  <c:v>2.47E-2</c:v>
                </c:pt>
                <c:pt idx="31053">
                  <c:v>0.1515</c:v>
                </c:pt>
                <c:pt idx="31054">
                  <c:v>0.16669999999999999</c:v>
                </c:pt>
                <c:pt idx="31055">
                  <c:v>0.69789999999999996</c:v>
                </c:pt>
                <c:pt idx="31056">
                  <c:v>0.16669999999999999</c:v>
                </c:pt>
                <c:pt idx="31057">
                  <c:v>0.16669999999999999</c:v>
                </c:pt>
                <c:pt idx="31058">
                  <c:v>9.2799999999999994E-2</c:v>
                </c:pt>
                <c:pt idx="31059">
                  <c:v>0.16669999999999999</c:v>
                </c:pt>
                <c:pt idx="31060">
                  <c:v>0.16669999999999999</c:v>
                </c:pt>
                <c:pt idx="31061">
                  <c:v>7.0099999999999996E-2</c:v>
                </c:pt>
                <c:pt idx="31062">
                  <c:v>0.16669999999999999</c:v>
                </c:pt>
                <c:pt idx="31063">
                  <c:v>0.16669999999999999</c:v>
                </c:pt>
                <c:pt idx="31064">
                  <c:v>4.1200000000000001E-2</c:v>
                </c:pt>
                <c:pt idx="31065">
                  <c:v>0.16669999999999999</c:v>
                </c:pt>
                <c:pt idx="31066">
                  <c:v>0.1041</c:v>
                </c:pt>
                <c:pt idx="31067">
                  <c:v>0.16669999999999999</c:v>
                </c:pt>
                <c:pt idx="31068">
                  <c:v>7.22E-2</c:v>
                </c:pt>
                <c:pt idx="31069">
                  <c:v>8.2500000000000004E-2</c:v>
                </c:pt>
                <c:pt idx="31070">
                  <c:v>0.16669999999999999</c:v>
                </c:pt>
                <c:pt idx="31071">
                  <c:v>0.16669999999999999</c:v>
                </c:pt>
                <c:pt idx="31072">
                  <c:v>0.16669999999999999</c:v>
                </c:pt>
                <c:pt idx="31073">
                  <c:v>0.14849999999999999</c:v>
                </c:pt>
                <c:pt idx="31074">
                  <c:v>0.16669999999999999</c:v>
                </c:pt>
                <c:pt idx="31075">
                  <c:v>8.2000000000000007E-3</c:v>
                </c:pt>
                <c:pt idx="31076">
                  <c:v>0.16669999999999999</c:v>
                </c:pt>
                <c:pt idx="31077">
                  <c:v>0.16669999999999999</c:v>
                </c:pt>
                <c:pt idx="31078">
                  <c:v>7.22E-2</c:v>
                </c:pt>
                <c:pt idx="31079">
                  <c:v>0.16669999999999999</c:v>
                </c:pt>
                <c:pt idx="31080">
                  <c:v>1.24E-2</c:v>
                </c:pt>
                <c:pt idx="31081">
                  <c:v>1.8599999999999998E-2</c:v>
                </c:pt>
                <c:pt idx="31082">
                  <c:v>2.47E-2</c:v>
                </c:pt>
                <c:pt idx="31083">
                  <c:v>0.1794</c:v>
                </c:pt>
                <c:pt idx="31084">
                  <c:v>0.10100000000000001</c:v>
                </c:pt>
                <c:pt idx="31085">
                  <c:v>0.22270000000000001</c:v>
                </c:pt>
                <c:pt idx="31086">
                  <c:v>7.4200000000000002E-2</c:v>
                </c:pt>
                <c:pt idx="31087">
                  <c:v>0.16669999999999999</c:v>
                </c:pt>
                <c:pt idx="31088">
                  <c:v>0.16669999999999999</c:v>
                </c:pt>
                <c:pt idx="31089">
                  <c:v>0.16669999999999999</c:v>
                </c:pt>
                <c:pt idx="31090">
                  <c:v>3.2199999999999999E-2</c:v>
                </c:pt>
                <c:pt idx="31091">
                  <c:v>0.16669999999999999</c:v>
                </c:pt>
                <c:pt idx="31092">
                  <c:v>0.19689999999999999</c:v>
                </c:pt>
                <c:pt idx="31093">
                  <c:v>4.9500000000000002E-2</c:v>
                </c:pt>
                <c:pt idx="31094">
                  <c:v>0.15770000000000001</c:v>
                </c:pt>
                <c:pt idx="31095">
                  <c:v>0.14399999999999999</c:v>
                </c:pt>
                <c:pt idx="31096">
                  <c:v>0.16669999999999999</c:v>
                </c:pt>
                <c:pt idx="31097">
                  <c:v>0.16669999999999999</c:v>
                </c:pt>
                <c:pt idx="31098">
                  <c:v>3.09E-2</c:v>
                </c:pt>
                <c:pt idx="31099">
                  <c:v>0.25569999999999998</c:v>
                </c:pt>
                <c:pt idx="31100">
                  <c:v>0.16669999999999999</c:v>
                </c:pt>
                <c:pt idx="31101">
                  <c:v>0.12889999999999999</c:v>
                </c:pt>
                <c:pt idx="31102">
                  <c:v>0.16669999999999999</c:v>
                </c:pt>
                <c:pt idx="31103">
                  <c:v>0.16669999999999999</c:v>
                </c:pt>
                <c:pt idx="31104">
                  <c:v>0.16669999999999999</c:v>
                </c:pt>
                <c:pt idx="31105">
                  <c:v>0.16669999999999999</c:v>
                </c:pt>
                <c:pt idx="31106">
                  <c:v>0.1454</c:v>
                </c:pt>
                <c:pt idx="31107">
                  <c:v>0.12989999999999999</c:v>
                </c:pt>
                <c:pt idx="31108">
                  <c:v>0.16669999999999999</c:v>
                </c:pt>
                <c:pt idx="31109">
                  <c:v>0.16669999999999999</c:v>
                </c:pt>
                <c:pt idx="31110">
                  <c:v>0.1186</c:v>
                </c:pt>
                <c:pt idx="31111">
                  <c:v>0.22159999999999999</c:v>
                </c:pt>
                <c:pt idx="31112">
                  <c:v>0.1784</c:v>
                </c:pt>
                <c:pt idx="31113">
                  <c:v>0.16669999999999999</c:v>
                </c:pt>
                <c:pt idx="31114">
                  <c:v>0.16669999999999999</c:v>
                </c:pt>
                <c:pt idx="31115">
                  <c:v>0.32269999999999999</c:v>
                </c:pt>
                <c:pt idx="31116">
                  <c:v>0.16669999999999999</c:v>
                </c:pt>
                <c:pt idx="31117">
                  <c:v>1.55E-2</c:v>
                </c:pt>
                <c:pt idx="31118">
                  <c:v>0.22159999999999999</c:v>
                </c:pt>
                <c:pt idx="31119">
                  <c:v>8.2000000000000007E-3</c:v>
                </c:pt>
                <c:pt idx="31120">
                  <c:v>0.16669999999999999</c:v>
                </c:pt>
                <c:pt idx="31121">
                  <c:v>1.34E-2</c:v>
                </c:pt>
                <c:pt idx="31122">
                  <c:v>0.16669999999999999</c:v>
                </c:pt>
                <c:pt idx="31123">
                  <c:v>0.16669999999999999</c:v>
                </c:pt>
                <c:pt idx="31124">
                  <c:v>0.16669999999999999</c:v>
                </c:pt>
                <c:pt idx="31125">
                  <c:v>3.3000000000000002E-2</c:v>
                </c:pt>
                <c:pt idx="31126">
                  <c:v>0.16669999999999999</c:v>
                </c:pt>
                <c:pt idx="31127">
                  <c:v>1.6500000000000001E-2</c:v>
                </c:pt>
                <c:pt idx="31128">
                  <c:v>9.7699999999999995E-2</c:v>
                </c:pt>
                <c:pt idx="31129">
                  <c:v>2.47E-2</c:v>
                </c:pt>
                <c:pt idx="31130">
                  <c:v>8.14E-2</c:v>
                </c:pt>
                <c:pt idx="31131">
                  <c:v>0.16669999999999999</c:v>
                </c:pt>
                <c:pt idx="31132">
                  <c:v>0.16669999999999999</c:v>
                </c:pt>
                <c:pt idx="31133">
                  <c:v>0.16669999999999999</c:v>
                </c:pt>
                <c:pt idx="31134">
                  <c:v>0.16489999999999999</c:v>
                </c:pt>
                <c:pt idx="31135">
                  <c:v>0.16669999999999999</c:v>
                </c:pt>
                <c:pt idx="31136">
                  <c:v>0.16669999999999999</c:v>
                </c:pt>
                <c:pt idx="31137">
                  <c:v>0.16669999999999999</c:v>
                </c:pt>
                <c:pt idx="31138">
                  <c:v>0.16669999999999999</c:v>
                </c:pt>
                <c:pt idx="31139">
                  <c:v>1.6500000000000001E-2</c:v>
                </c:pt>
                <c:pt idx="31140">
                  <c:v>0.1031</c:v>
                </c:pt>
                <c:pt idx="31141">
                  <c:v>9.35E-2</c:v>
                </c:pt>
                <c:pt idx="31142">
                  <c:v>0.16669999999999999</c:v>
                </c:pt>
                <c:pt idx="31143">
                  <c:v>0.16669999999999999</c:v>
                </c:pt>
                <c:pt idx="31144">
                  <c:v>0.16669999999999999</c:v>
                </c:pt>
                <c:pt idx="31145">
                  <c:v>0.16669999999999999</c:v>
                </c:pt>
                <c:pt idx="31146">
                  <c:v>0.16669999999999999</c:v>
                </c:pt>
                <c:pt idx="31147">
                  <c:v>0.16669999999999999</c:v>
                </c:pt>
                <c:pt idx="31148">
                  <c:v>0.16669999999999999</c:v>
                </c:pt>
                <c:pt idx="31149">
                  <c:v>1.6500000000000001E-2</c:v>
                </c:pt>
                <c:pt idx="31150">
                  <c:v>1.44E-2</c:v>
                </c:pt>
                <c:pt idx="31151">
                  <c:v>0.16669999999999999</c:v>
                </c:pt>
                <c:pt idx="31152">
                  <c:v>7.22E-2</c:v>
                </c:pt>
                <c:pt idx="31153">
                  <c:v>0.10100000000000001</c:v>
                </c:pt>
                <c:pt idx="31154">
                  <c:v>8.4500000000000006E-2</c:v>
                </c:pt>
                <c:pt idx="31155">
                  <c:v>0.25979999999999998</c:v>
                </c:pt>
                <c:pt idx="31156">
                  <c:v>0.19789999999999999</c:v>
                </c:pt>
                <c:pt idx="31157">
                  <c:v>7.4200000000000002E-2</c:v>
                </c:pt>
                <c:pt idx="31158">
                  <c:v>0.16669999999999999</c:v>
                </c:pt>
                <c:pt idx="31159">
                  <c:v>8.2000000000000007E-3</c:v>
                </c:pt>
                <c:pt idx="31160">
                  <c:v>0.13919999999999999</c:v>
                </c:pt>
                <c:pt idx="31161">
                  <c:v>8.0399999999999999E-2</c:v>
                </c:pt>
                <c:pt idx="31162">
                  <c:v>0.16669999999999999</c:v>
                </c:pt>
                <c:pt idx="31163">
                  <c:v>0.14849999999999999</c:v>
                </c:pt>
                <c:pt idx="31164">
                  <c:v>0.16669999999999999</c:v>
                </c:pt>
                <c:pt idx="31165">
                  <c:v>6.1899999999999997E-2</c:v>
                </c:pt>
                <c:pt idx="31166">
                  <c:v>0.16669999999999999</c:v>
                </c:pt>
                <c:pt idx="31167">
                  <c:v>0.10100000000000001</c:v>
                </c:pt>
                <c:pt idx="31168">
                  <c:v>0.17419999999999999</c:v>
                </c:pt>
                <c:pt idx="31169">
                  <c:v>0.14119999999999999</c:v>
                </c:pt>
                <c:pt idx="31170">
                  <c:v>0.16669999999999999</c:v>
                </c:pt>
                <c:pt idx="31171">
                  <c:v>0.13300000000000001</c:v>
                </c:pt>
                <c:pt idx="31172">
                  <c:v>0.16669999999999999</c:v>
                </c:pt>
                <c:pt idx="31173">
                  <c:v>8.2000000000000007E-3</c:v>
                </c:pt>
                <c:pt idx="31174">
                  <c:v>0.11650000000000001</c:v>
                </c:pt>
                <c:pt idx="31175">
                  <c:v>9.0700000000000003E-2</c:v>
                </c:pt>
                <c:pt idx="31176">
                  <c:v>3.09E-2</c:v>
                </c:pt>
                <c:pt idx="31177">
                  <c:v>0.1598</c:v>
                </c:pt>
                <c:pt idx="31178">
                  <c:v>0.16669999999999999</c:v>
                </c:pt>
                <c:pt idx="31179">
                  <c:v>0.2072</c:v>
                </c:pt>
                <c:pt idx="31180">
                  <c:v>9.2799999999999994E-2</c:v>
                </c:pt>
                <c:pt idx="31181">
                  <c:v>8.0399999999999999E-2</c:v>
                </c:pt>
                <c:pt idx="31182">
                  <c:v>0.16669999999999999</c:v>
                </c:pt>
                <c:pt idx="31183">
                  <c:v>7.7299999999999994E-2</c:v>
                </c:pt>
                <c:pt idx="31184">
                  <c:v>0.16669999999999999</c:v>
                </c:pt>
                <c:pt idx="31185">
                  <c:v>8.3500000000000005E-2</c:v>
                </c:pt>
                <c:pt idx="31186">
                  <c:v>0.16669999999999999</c:v>
                </c:pt>
                <c:pt idx="31187">
                  <c:v>0.1237</c:v>
                </c:pt>
                <c:pt idx="31188">
                  <c:v>0.16669999999999999</c:v>
                </c:pt>
                <c:pt idx="31189">
                  <c:v>0.16669999999999999</c:v>
                </c:pt>
                <c:pt idx="31190">
                  <c:v>0.16669999999999999</c:v>
                </c:pt>
                <c:pt idx="31191">
                  <c:v>1.24E-2</c:v>
                </c:pt>
                <c:pt idx="31192">
                  <c:v>0.16669999999999999</c:v>
                </c:pt>
                <c:pt idx="31193">
                  <c:v>8.3500000000000005E-2</c:v>
                </c:pt>
                <c:pt idx="31194">
                  <c:v>0.1082</c:v>
                </c:pt>
                <c:pt idx="31195">
                  <c:v>0.16669999999999999</c:v>
                </c:pt>
                <c:pt idx="31196">
                  <c:v>0.16669999999999999</c:v>
                </c:pt>
                <c:pt idx="31197">
                  <c:v>2.6800000000000001E-2</c:v>
                </c:pt>
                <c:pt idx="31198">
                  <c:v>0.16669999999999999</c:v>
                </c:pt>
                <c:pt idx="31199">
                  <c:v>0.16669999999999999</c:v>
                </c:pt>
                <c:pt idx="31200">
                  <c:v>7.5300000000000006E-2</c:v>
                </c:pt>
                <c:pt idx="31201">
                  <c:v>0.16669999999999999</c:v>
                </c:pt>
                <c:pt idx="31202">
                  <c:v>0.16669999999999999</c:v>
                </c:pt>
                <c:pt idx="31203">
                  <c:v>0.16669999999999999</c:v>
                </c:pt>
                <c:pt idx="31204">
                  <c:v>5.7700000000000001E-2</c:v>
                </c:pt>
                <c:pt idx="31205">
                  <c:v>0.1021</c:v>
                </c:pt>
                <c:pt idx="31206">
                  <c:v>0.1134</c:v>
                </c:pt>
                <c:pt idx="31207">
                  <c:v>0.16669999999999999</c:v>
                </c:pt>
                <c:pt idx="31208">
                  <c:v>0.28660000000000002</c:v>
                </c:pt>
                <c:pt idx="31209">
                  <c:v>1.6500000000000001E-2</c:v>
                </c:pt>
                <c:pt idx="31210">
                  <c:v>1.6500000000000001E-2</c:v>
                </c:pt>
                <c:pt idx="31211">
                  <c:v>0.16669999999999999</c:v>
                </c:pt>
                <c:pt idx="31212">
                  <c:v>0.2742</c:v>
                </c:pt>
                <c:pt idx="31213">
                  <c:v>0.16669999999999999</c:v>
                </c:pt>
                <c:pt idx="31214">
                  <c:v>0.55459999999999998</c:v>
                </c:pt>
                <c:pt idx="31215">
                  <c:v>0.16669999999999999</c:v>
                </c:pt>
                <c:pt idx="31216">
                  <c:v>0.16669999999999999</c:v>
                </c:pt>
                <c:pt idx="31217">
                  <c:v>0.16669999999999999</c:v>
                </c:pt>
                <c:pt idx="31218">
                  <c:v>0.16669999999999999</c:v>
                </c:pt>
                <c:pt idx="31219">
                  <c:v>0.16669999999999999</c:v>
                </c:pt>
                <c:pt idx="31220">
                  <c:v>3.5099999999999999E-2</c:v>
                </c:pt>
                <c:pt idx="31221">
                  <c:v>0.16669999999999999</c:v>
                </c:pt>
                <c:pt idx="31222">
                  <c:v>0.16669999999999999</c:v>
                </c:pt>
                <c:pt idx="31223">
                  <c:v>1.9599999999999999E-2</c:v>
                </c:pt>
                <c:pt idx="31224">
                  <c:v>0.16669999999999999</c:v>
                </c:pt>
                <c:pt idx="31225">
                  <c:v>4.1200000000000001E-2</c:v>
                </c:pt>
                <c:pt idx="31226">
                  <c:v>0.16669999999999999</c:v>
                </c:pt>
                <c:pt idx="31227">
                  <c:v>1.24E-2</c:v>
                </c:pt>
                <c:pt idx="31228">
                  <c:v>0.16669999999999999</c:v>
                </c:pt>
                <c:pt idx="31229">
                  <c:v>5.67E-2</c:v>
                </c:pt>
                <c:pt idx="31230">
                  <c:v>0.16669999999999999</c:v>
                </c:pt>
                <c:pt idx="31231">
                  <c:v>0.21240000000000001</c:v>
                </c:pt>
                <c:pt idx="31232">
                  <c:v>6.1899999999999997E-2</c:v>
                </c:pt>
                <c:pt idx="31233">
                  <c:v>7.1099999999999997E-2</c:v>
                </c:pt>
                <c:pt idx="31234">
                  <c:v>0.16669999999999999</c:v>
                </c:pt>
                <c:pt idx="31235">
                  <c:v>1.9599999999999999E-2</c:v>
                </c:pt>
                <c:pt idx="31236">
                  <c:v>0.16669999999999999</c:v>
                </c:pt>
                <c:pt idx="31237">
                  <c:v>8.14E-2</c:v>
                </c:pt>
                <c:pt idx="31238">
                  <c:v>0.16669999999999999</c:v>
                </c:pt>
                <c:pt idx="31239">
                  <c:v>0.16669999999999999</c:v>
                </c:pt>
                <c:pt idx="31240">
                  <c:v>0.16669999999999999</c:v>
                </c:pt>
                <c:pt idx="31241">
                  <c:v>6.6000000000000003E-2</c:v>
                </c:pt>
                <c:pt idx="31242">
                  <c:v>8.2000000000000007E-3</c:v>
                </c:pt>
                <c:pt idx="31243">
                  <c:v>0.16669999999999999</c:v>
                </c:pt>
                <c:pt idx="31244">
                  <c:v>0.13400000000000001</c:v>
                </c:pt>
                <c:pt idx="31245">
                  <c:v>0.14849999999999999</c:v>
                </c:pt>
                <c:pt idx="31246">
                  <c:v>2.47E-2</c:v>
                </c:pt>
                <c:pt idx="31247">
                  <c:v>2.0999999999999999E-3</c:v>
                </c:pt>
                <c:pt idx="31248">
                  <c:v>6.6000000000000003E-2</c:v>
                </c:pt>
                <c:pt idx="31249">
                  <c:v>0.33510000000000001</c:v>
                </c:pt>
                <c:pt idx="31250">
                  <c:v>0.16669999999999999</c:v>
                </c:pt>
                <c:pt idx="31251">
                  <c:v>0.1608</c:v>
                </c:pt>
                <c:pt idx="31252">
                  <c:v>0.48449999999999999</c:v>
                </c:pt>
                <c:pt idx="31253">
                  <c:v>6.08E-2</c:v>
                </c:pt>
                <c:pt idx="31254">
                  <c:v>0.16669999999999999</c:v>
                </c:pt>
                <c:pt idx="31255">
                  <c:v>0.16669999999999999</c:v>
                </c:pt>
                <c:pt idx="31256">
                  <c:v>7.8399999999999997E-2</c:v>
                </c:pt>
                <c:pt idx="31257">
                  <c:v>0.16669999999999999</c:v>
                </c:pt>
                <c:pt idx="31258">
                  <c:v>0.16669999999999999</c:v>
                </c:pt>
                <c:pt idx="31259">
                  <c:v>4.6399999999999997E-2</c:v>
                </c:pt>
                <c:pt idx="31260">
                  <c:v>8.2500000000000004E-2</c:v>
                </c:pt>
                <c:pt idx="31261">
                  <c:v>0.13400000000000001</c:v>
                </c:pt>
                <c:pt idx="31262">
                  <c:v>0.1588</c:v>
                </c:pt>
                <c:pt idx="31263">
                  <c:v>2.2700000000000001E-2</c:v>
                </c:pt>
                <c:pt idx="31264">
                  <c:v>0.2392</c:v>
                </c:pt>
                <c:pt idx="31265">
                  <c:v>2.7799999999999998E-2</c:v>
                </c:pt>
                <c:pt idx="31266">
                  <c:v>0.1021</c:v>
                </c:pt>
                <c:pt idx="31267">
                  <c:v>0.10100000000000001</c:v>
                </c:pt>
                <c:pt idx="31268">
                  <c:v>0.16669999999999999</c:v>
                </c:pt>
                <c:pt idx="31269">
                  <c:v>0.14849999999999999</c:v>
                </c:pt>
                <c:pt idx="31270">
                  <c:v>0.16669999999999999</c:v>
                </c:pt>
                <c:pt idx="31271">
                  <c:v>0.16669999999999999</c:v>
                </c:pt>
                <c:pt idx="31272">
                  <c:v>0.16669999999999999</c:v>
                </c:pt>
                <c:pt idx="31273">
                  <c:v>0.16669999999999999</c:v>
                </c:pt>
                <c:pt idx="31274">
                  <c:v>3.3000000000000002E-2</c:v>
                </c:pt>
                <c:pt idx="31275">
                  <c:v>0.16669999999999999</c:v>
                </c:pt>
                <c:pt idx="31276">
                  <c:v>7.22E-2</c:v>
                </c:pt>
                <c:pt idx="31277">
                  <c:v>0.14949999999999999</c:v>
                </c:pt>
                <c:pt idx="31278">
                  <c:v>0.16669999999999999</c:v>
                </c:pt>
                <c:pt idx="31279">
                  <c:v>0.1186</c:v>
                </c:pt>
                <c:pt idx="31280">
                  <c:v>0.16669999999999999</c:v>
                </c:pt>
                <c:pt idx="31281">
                  <c:v>8.2000000000000007E-3</c:v>
                </c:pt>
                <c:pt idx="31282">
                  <c:v>0.16669999999999999</c:v>
                </c:pt>
                <c:pt idx="31283">
                  <c:v>0.16669999999999999</c:v>
                </c:pt>
                <c:pt idx="31284">
                  <c:v>7.0099999999999996E-2</c:v>
                </c:pt>
                <c:pt idx="31285">
                  <c:v>7.22E-2</c:v>
                </c:pt>
                <c:pt idx="31286">
                  <c:v>0.16669999999999999</c:v>
                </c:pt>
                <c:pt idx="31287">
                  <c:v>0.16669999999999999</c:v>
                </c:pt>
                <c:pt idx="31288">
                  <c:v>0.16669999999999999</c:v>
                </c:pt>
                <c:pt idx="31289">
                  <c:v>0.16669999999999999</c:v>
                </c:pt>
                <c:pt idx="31290">
                  <c:v>0.1113</c:v>
                </c:pt>
                <c:pt idx="31291">
                  <c:v>8.2000000000000007E-3</c:v>
                </c:pt>
                <c:pt idx="31292">
                  <c:v>0.16669999999999999</c:v>
                </c:pt>
                <c:pt idx="31293">
                  <c:v>7.22E-2</c:v>
                </c:pt>
                <c:pt idx="31294">
                  <c:v>9.2799999999999994E-2</c:v>
                </c:pt>
                <c:pt idx="31295">
                  <c:v>0.16669999999999999</c:v>
                </c:pt>
                <c:pt idx="31296">
                  <c:v>2.47E-2</c:v>
                </c:pt>
                <c:pt idx="31297">
                  <c:v>0.16669999999999999</c:v>
                </c:pt>
                <c:pt idx="31298">
                  <c:v>0.16669999999999999</c:v>
                </c:pt>
                <c:pt idx="31299">
                  <c:v>0.16669999999999999</c:v>
                </c:pt>
                <c:pt idx="31300">
                  <c:v>0.22159999999999999</c:v>
                </c:pt>
                <c:pt idx="31301">
                  <c:v>0.51749999999999996</c:v>
                </c:pt>
                <c:pt idx="31302">
                  <c:v>0.16489999999999999</c:v>
                </c:pt>
                <c:pt idx="31303">
                  <c:v>6.4899999999999999E-2</c:v>
                </c:pt>
                <c:pt idx="31304">
                  <c:v>0.16669999999999999</c:v>
                </c:pt>
                <c:pt idx="31305">
                  <c:v>0.27939999999999998</c:v>
                </c:pt>
                <c:pt idx="31306">
                  <c:v>0.1031</c:v>
                </c:pt>
                <c:pt idx="31307">
                  <c:v>0.16669999999999999</c:v>
                </c:pt>
                <c:pt idx="31308">
                  <c:v>0.1134</c:v>
                </c:pt>
                <c:pt idx="31309">
                  <c:v>7.3400000000000007E-2</c:v>
                </c:pt>
                <c:pt idx="31310">
                  <c:v>0.16669999999999999</c:v>
                </c:pt>
                <c:pt idx="31311">
                  <c:v>0.16669999999999999</c:v>
                </c:pt>
                <c:pt idx="31312">
                  <c:v>0.16669999999999999</c:v>
                </c:pt>
                <c:pt idx="31313">
                  <c:v>8.2500000000000004E-2</c:v>
                </c:pt>
                <c:pt idx="31314">
                  <c:v>9.2999999999999992E-3</c:v>
                </c:pt>
                <c:pt idx="31315">
                  <c:v>7.22E-2</c:v>
                </c:pt>
                <c:pt idx="31316">
                  <c:v>0.27110000000000001</c:v>
                </c:pt>
                <c:pt idx="31317">
                  <c:v>0.16669999999999999</c:v>
                </c:pt>
                <c:pt idx="31318">
                  <c:v>0.16669999999999999</c:v>
                </c:pt>
                <c:pt idx="31319">
                  <c:v>4.1200000000000001E-2</c:v>
                </c:pt>
                <c:pt idx="31320">
                  <c:v>3.7100000000000001E-2</c:v>
                </c:pt>
                <c:pt idx="31321">
                  <c:v>0.27629999999999999</c:v>
                </c:pt>
                <c:pt idx="31322">
                  <c:v>0.16669999999999999</c:v>
                </c:pt>
                <c:pt idx="31323">
                  <c:v>6.1899999999999997E-2</c:v>
                </c:pt>
                <c:pt idx="31324">
                  <c:v>0.16669999999999999</c:v>
                </c:pt>
                <c:pt idx="31325">
                  <c:v>0.1031</c:v>
                </c:pt>
                <c:pt idx="31326">
                  <c:v>0.16669999999999999</c:v>
                </c:pt>
                <c:pt idx="31327">
                  <c:v>4.02E-2</c:v>
                </c:pt>
                <c:pt idx="31328">
                  <c:v>9.2799999999999994E-2</c:v>
                </c:pt>
                <c:pt idx="31329">
                  <c:v>7.4200000000000002E-2</c:v>
                </c:pt>
                <c:pt idx="31330">
                  <c:v>0.16669999999999999</c:v>
                </c:pt>
                <c:pt idx="31331">
                  <c:v>1.24E-2</c:v>
                </c:pt>
                <c:pt idx="31332">
                  <c:v>8.2500000000000004E-2</c:v>
                </c:pt>
                <c:pt idx="31333">
                  <c:v>0.1149</c:v>
                </c:pt>
                <c:pt idx="31334">
                  <c:v>0.16669999999999999</c:v>
                </c:pt>
                <c:pt idx="31335">
                  <c:v>1.6500000000000001E-2</c:v>
                </c:pt>
                <c:pt idx="31336">
                  <c:v>1.24E-2</c:v>
                </c:pt>
                <c:pt idx="31337">
                  <c:v>0.16669999999999999</c:v>
                </c:pt>
                <c:pt idx="31338">
                  <c:v>0.16669999999999999</c:v>
                </c:pt>
                <c:pt idx="31339">
                  <c:v>1.55E-2</c:v>
                </c:pt>
                <c:pt idx="31340">
                  <c:v>0.16669999999999999</c:v>
                </c:pt>
                <c:pt idx="31341">
                  <c:v>0.16669999999999999</c:v>
                </c:pt>
                <c:pt idx="31342">
                  <c:v>0.16669999999999999</c:v>
                </c:pt>
                <c:pt idx="31343">
                  <c:v>8.2500000000000004E-2</c:v>
                </c:pt>
                <c:pt idx="31344">
                  <c:v>0.1206</c:v>
                </c:pt>
                <c:pt idx="31345">
                  <c:v>0.16669999999999999</c:v>
                </c:pt>
                <c:pt idx="31346">
                  <c:v>0.16669999999999999</c:v>
                </c:pt>
                <c:pt idx="31347">
                  <c:v>0.16669999999999999</c:v>
                </c:pt>
                <c:pt idx="31348">
                  <c:v>0.1216</c:v>
                </c:pt>
                <c:pt idx="31349">
                  <c:v>0.16669999999999999</c:v>
                </c:pt>
                <c:pt idx="31350">
                  <c:v>0.16669999999999999</c:v>
                </c:pt>
                <c:pt idx="31351">
                  <c:v>6.1899999999999997E-2</c:v>
                </c:pt>
                <c:pt idx="31352">
                  <c:v>0.16669999999999999</c:v>
                </c:pt>
                <c:pt idx="31353">
                  <c:v>0.16669999999999999</c:v>
                </c:pt>
                <c:pt idx="31354">
                  <c:v>0.16669999999999999</c:v>
                </c:pt>
                <c:pt idx="31355">
                  <c:v>0.21</c:v>
                </c:pt>
                <c:pt idx="31356">
                  <c:v>8.2500000000000004E-2</c:v>
                </c:pt>
                <c:pt idx="31357">
                  <c:v>0.1082</c:v>
                </c:pt>
                <c:pt idx="31358">
                  <c:v>7.4200000000000002E-2</c:v>
                </c:pt>
                <c:pt idx="31359">
                  <c:v>0.1113</c:v>
                </c:pt>
                <c:pt idx="31360">
                  <c:v>1.24E-2</c:v>
                </c:pt>
                <c:pt idx="31361">
                  <c:v>0.16669999999999999</c:v>
                </c:pt>
                <c:pt idx="31362">
                  <c:v>0.16669999999999999</c:v>
                </c:pt>
                <c:pt idx="31363">
                  <c:v>4.1000000000000003E-3</c:v>
                </c:pt>
                <c:pt idx="31364">
                  <c:v>5.8200000000000002E-2</c:v>
                </c:pt>
                <c:pt idx="31365">
                  <c:v>0.29899999999999999</c:v>
                </c:pt>
                <c:pt idx="31366">
                  <c:v>0.16669999999999999</c:v>
                </c:pt>
                <c:pt idx="31367">
                  <c:v>3.7100000000000001E-2</c:v>
                </c:pt>
                <c:pt idx="31368">
                  <c:v>0.1031</c:v>
                </c:pt>
                <c:pt idx="31369">
                  <c:v>0.16669999999999999</c:v>
                </c:pt>
                <c:pt idx="31370">
                  <c:v>0.16669999999999999</c:v>
                </c:pt>
                <c:pt idx="31371">
                  <c:v>7.9799999999999996E-2</c:v>
                </c:pt>
                <c:pt idx="31372">
                  <c:v>0.16669999999999999</c:v>
                </c:pt>
                <c:pt idx="31373">
                  <c:v>0.16669999999999999</c:v>
                </c:pt>
                <c:pt idx="31374">
                  <c:v>0.16669999999999999</c:v>
                </c:pt>
                <c:pt idx="31375">
                  <c:v>7.3200000000000001E-2</c:v>
                </c:pt>
                <c:pt idx="31376">
                  <c:v>0.16669999999999999</c:v>
                </c:pt>
                <c:pt idx="31377">
                  <c:v>7.5300000000000006E-2</c:v>
                </c:pt>
                <c:pt idx="31378">
                  <c:v>2.7799999999999998E-2</c:v>
                </c:pt>
                <c:pt idx="31379">
                  <c:v>0.28449999999999998</c:v>
                </c:pt>
                <c:pt idx="31380">
                  <c:v>1.55E-2</c:v>
                </c:pt>
                <c:pt idx="31381">
                  <c:v>8.2000000000000007E-3</c:v>
                </c:pt>
                <c:pt idx="31382">
                  <c:v>7.8399999999999997E-2</c:v>
                </c:pt>
                <c:pt idx="31383">
                  <c:v>0.16669999999999999</c:v>
                </c:pt>
                <c:pt idx="31384">
                  <c:v>0.16669999999999999</c:v>
                </c:pt>
                <c:pt idx="31385">
                  <c:v>0.16669999999999999</c:v>
                </c:pt>
                <c:pt idx="31386">
                  <c:v>0.24329999999999999</c:v>
                </c:pt>
                <c:pt idx="31387">
                  <c:v>0.1031</c:v>
                </c:pt>
                <c:pt idx="31388">
                  <c:v>7.22E-2</c:v>
                </c:pt>
                <c:pt idx="31389">
                  <c:v>0.16669999999999999</c:v>
                </c:pt>
                <c:pt idx="31390">
                  <c:v>0.16669999999999999</c:v>
                </c:pt>
                <c:pt idx="31391">
                  <c:v>0.22159999999999999</c:v>
                </c:pt>
                <c:pt idx="31392">
                  <c:v>0.16669999999999999</c:v>
                </c:pt>
                <c:pt idx="31393">
                  <c:v>0.12470000000000001</c:v>
                </c:pt>
                <c:pt idx="31394">
                  <c:v>0.1082</c:v>
                </c:pt>
                <c:pt idx="31395">
                  <c:v>3.7100000000000001E-2</c:v>
                </c:pt>
                <c:pt idx="31396">
                  <c:v>0.16669999999999999</c:v>
                </c:pt>
                <c:pt idx="31397">
                  <c:v>5.9799999999999999E-2</c:v>
                </c:pt>
                <c:pt idx="31398">
                  <c:v>0.16669999999999999</c:v>
                </c:pt>
                <c:pt idx="31399">
                  <c:v>0.16669999999999999</c:v>
                </c:pt>
                <c:pt idx="31400">
                  <c:v>0.16669999999999999</c:v>
                </c:pt>
                <c:pt idx="31401">
                  <c:v>0.16669999999999999</c:v>
                </c:pt>
                <c:pt idx="31402">
                  <c:v>0.15049999999999999</c:v>
                </c:pt>
                <c:pt idx="31403">
                  <c:v>0.25979999999999998</c:v>
                </c:pt>
                <c:pt idx="31404">
                  <c:v>0.16669999999999999</c:v>
                </c:pt>
                <c:pt idx="31405">
                  <c:v>0.20930000000000001</c:v>
                </c:pt>
                <c:pt idx="31406">
                  <c:v>0.16669999999999999</c:v>
                </c:pt>
                <c:pt idx="31407">
                  <c:v>0.16669999999999999</c:v>
                </c:pt>
                <c:pt idx="31408">
                  <c:v>6.6000000000000003E-2</c:v>
                </c:pt>
                <c:pt idx="31409">
                  <c:v>0.16669999999999999</c:v>
                </c:pt>
                <c:pt idx="31410">
                  <c:v>0.16669999999999999</c:v>
                </c:pt>
                <c:pt idx="31411">
                  <c:v>0.16669999999999999</c:v>
                </c:pt>
                <c:pt idx="31412">
                  <c:v>0.16669999999999999</c:v>
                </c:pt>
                <c:pt idx="31413">
                  <c:v>4.3299999999999998E-2</c:v>
                </c:pt>
                <c:pt idx="31414">
                  <c:v>1.24E-2</c:v>
                </c:pt>
                <c:pt idx="31415">
                  <c:v>5.7700000000000001E-2</c:v>
                </c:pt>
                <c:pt idx="31416">
                  <c:v>0.22270000000000001</c:v>
                </c:pt>
                <c:pt idx="31417">
                  <c:v>0.16669999999999999</c:v>
                </c:pt>
                <c:pt idx="31418">
                  <c:v>0.17630000000000001</c:v>
                </c:pt>
                <c:pt idx="31419">
                  <c:v>0.1062</c:v>
                </c:pt>
                <c:pt idx="31420">
                  <c:v>0.16669999999999999</c:v>
                </c:pt>
                <c:pt idx="31421">
                  <c:v>7.22E-2</c:v>
                </c:pt>
                <c:pt idx="31422">
                  <c:v>0.1113</c:v>
                </c:pt>
                <c:pt idx="31423">
                  <c:v>0.16669999999999999</c:v>
                </c:pt>
                <c:pt idx="31424">
                  <c:v>8.8700000000000001E-2</c:v>
                </c:pt>
                <c:pt idx="31425">
                  <c:v>0.1794</c:v>
                </c:pt>
                <c:pt idx="31426">
                  <c:v>0.16669999999999999</c:v>
                </c:pt>
                <c:pt idx="31427">
                  <c:v>9.69E-2</c:v>
                </c:pt>
                <c:pt idx="31428">
                  <c:v>0.16669999999999999</c:v>
                </c:pt>
                <c:pt idx="31429">
                  <c:v>0.1031</c:v>
                </c:pt>
                <c:pt idx="31430">
                  <c:v>0.16669999999999999</c:v>
                </c:pt>
                <c:pt idx="31431">
                  <c:v>4.1200000000000001E-2</c:v>
                </c:pt>
                <c:pt idx="31432">
                  <c:v>0.16669999999999999</c:v>
                </c:pt>
                <c:pt idx="31433">
                  <c:v>7.22E-2</c:v>
                </c:pt>
                <c:pt idx="31434">
                  <c:v>0.1124</c:v>
                </c:pt>
                <c:pt idx="31435">
                  <c:v>3.3000000000000002E-2</c:v>
                </c:pt>
                <c:pt idx="31436">
                  <c:v>2.9899999999999999E-2</c:v>
                </c:pt>
                <c:pt idx="31437">
                  <c:v>1.6500000000000001E-2</c:v>
                </c:pt>
                <c:pt idx="31438">
                  <c:v>0.16489999999999999</c:v>
                </c:pt>
                <c:pt idx="31439">
                  <c:v>7.7299999999999994E-2</c:v>
                </c:pt>
                <c:pt idx="31440">
                  <c:v>0.1804</c:v>
                </c:pt>
                <c:pt idx="31441">
                  <c:v>0.2082</c:v>
                </c:pt>
                <c:pt idx="31442">
                  <c:v>0.2918</c:v>
                </c:pt>
                <c:pt idx="31443">
                  <c:v>0.27839999999999998</c:v>
                </c:pt>
                <c:pt idx="31444">
                  <c:v>0.1186</c:v>
                </c:pt>
                <c:pt idx="31445">
                  <c:v>0.16669999999999999</c:v>
                </c:pt>
                <c:pt idx="31446">
                  <c:v>0.16669999999999999</c:v>
                </c:pt>
                <c:pt idx="31447">
                  <c:v>1.6500000000000001E-2</c:v>
                </c:pt>
                <c:pt idx="31448">
                  <c:v>3.4000000000000002E-2</c:v>
                </c:pt>
                <c:pt idx="31449">
                  <c:v>9.2799999999999994E-2</c:v>
                </c:pt>
                <c:pt idx="31450">
                  <c:v>0.16669999999999999</c:v>
                </c:pt>
                <c:pt idx="31451">
                  <c:v>0.1031</c:v>
                </c:pt>
                <c:pt idx="31452">
                  <c:v>0</c:v>
                </c:pt>
                <c:pt idx="31453">
                  <c:v>0.16669999999999999</c:v>
                </c:pt>
                <c:pt idx="31454">
                  <c:v>0.1237</c:v>
                </c:pt>
                <c:pt idx="31455">
                  <c:v>0.16669999999999999</c:v>
                </c:pt>
                <c:pt idx="31456">
                  <c:v>0.65459999999999996</c:v>
                </c:pt>
                <c:pt idx="31457">
                  <c:v>7.6499999999999999E-2</c:v>
                </c:pt>
                <c:pt idx="31458">
                  <c:v>0.16669999999999999</c:v>
                </c:pt>
                <c:pt idx="31459">
                  <c:v>0.16669999999999999</c:v>
                </c:pt>
                <c:pt idx="31460">
                  <c:v>8.2000000000000007E-3</c:v>
                </c:pt>
                <c:pt idx="31461">
                  <c:v>0.16669999999999999</c:v>
                </c:pt>
                <c:pt idx="31462">
                  <c:v>0.16669999999999999</c:v>
                </c:pt>
                <c:pt idx="31463">
                  <c:v>7.0099999999999996E-2</c:v>
                </c:pt>
                <c:pt idx="31464">
                  <c:v>0.18559999999999999</c:v>
                </c:pt>
                <c:pt idx="31465">
                  <c:v>0.16669999999999999</c:v>
                </c:pt>
                <c:pt idx="31466">
                  <c:v>0.16669999999999999</c:v>
                </c:pt>
                <c:pt idx="31467">
                  <c:v>3.61E-2</c:v>
                </c:pt>
                <c:pt idx="31468">
                  <c:v>0.24740000000000001</c:v>
                </c:pt>
                <c:pt idx="31469">
                  <c:v>0.16669999999999999</c:v>
                </c:pt>
                <c:pt idx="31470">
                  <c:v>0.16669999999999999</c:v>
                </c:pt>
                <c:pt idx="31471">
                  <c:v>0.16669999999999999</c:v>
                </c:pt>
                <c:pt idx="31472">
                  <c:v>0.16669999999999999</c:v>
                </c:pt>
                <c:pt idx="31473">
                  <c:v>0.30819999999999997</c:v>
                </c:pt>
                <c:pt idx="31474">
                  <c:v>0.16669999999999999</c:v>
                </c:pt>
                <c:pt idx="31475">
                  <c:v>1.24E-2</c:v>
                </c:pt>
                <c:pt idx="31476">
                  <c:v>8.2500000000000004E-2</c:v>
                </c:pt>
                <c:pt idx="31477">
                  <c:v>0.16669999999999999</c:v>
                </c:pt>
                <c:pt idx="31478">
                  <c:v>0.16669999999999999</c:v>
                </c:pt>
                <c:pt idx="31479">
                  <c:v>0.16669999999999999</c:v>
                </c:pt>
                <c:pt idx="31480">
                  <c:v>9.2799999999999994E-2</c:v>
                </c:pt>
                <c:pt idx="31481">
                  <c:v>9.0700000000000003E-2</c:v>
                </c:pt>
                <c:pt idx="31482">
                  <c:v>0.16669999999999999</c:v>
                </c:pt>
                <c:pt idx="31483">
                  <c:v>0.16669999999999999</c:v>
                </c:pt>
                <c:pt idx="31484">
                  <c:v>0.16669999999999999</c:v>
                </c:pt>
                <c:pt idx="31485">
                  <c:v>0.15049999999999999</c:v>
                </c:pt>
                <c:pt idx="31486">
                  <c:v>0.24329999999999999</c:v>
                </c:pt>
                <c:pt idx="31487">
                  <c:v>0.16669999999999999</c:v>
                </c:pt>
                <c:pt idx="31488">
                  <c:v>0.16669999999999999</c:v>
                </c:pt>
                <c:pt idx="31489">
                  <c:v>0.12889999999999999</c:v>
                </c:pt>
                <c:pt idx="31490">
                  <c:v>0.16669999999999999</c:v>
                </c:pt>
                <c:pt idx="31491">
                  <c:v>0.16669999999999999</c:v>
                </c:pt>
                <c:pt idx="31492">
                  <c:v>0.16669999999999999</c:v>
                </c:pt>
                <c:pt idx="31493">
                  <c:v>0.16669999999999999</c:v>
                </c:pt>
                <c:pt idx="31494">
                  <c:v>0.16669999999999999</c:v>
                </c:pt>
                <c:pt idx="31495">
                  <c:v>0.16669999999999999</c:v>
                </c:pt>
                <c:pt idx="31496">
                  <c:v>0.16669999999999999</c:v>
                </c:pt>
                <c:pt idx="31497">
                  <c:v>0.16669999999999999</c:v>
                </c:pt>
                <c:pt idx="31498">
                  <c:v>0.24329999999999999</c:v>
                </c:pt>
                <c:pt idx="31499">
                  <c:v>0.16669999999999999</c:v>
                </c:pt>
                <c:pt idx="31500">
                  <c:v>6.2899999999999998E-2</c:v>
                </c:pt>
                <c:pt idx="31501">
                  <c:v>0.25979999999999998</c:v>
                </c:pt>
                <c:pt idx="31502">
                  <c:v>5.7700000000000001E-2</c:v>
                </c:pt>
                <c:pt idx="31503">
                  <c:v>0.16669999999999999</c:v>
                </c:pt>
                <c:pt idx="31504">
                  <c:v>0.2959</c:v>
                </c:pt>
                <c:pt idx="31505">
                  <c:v>9.4799999999999995E-2</c:v>
                </c:pt>
                <c:pt idx="31506">
                  <c:v>0.1113</c:v>
                </c:pt>
                <c:pt idx="31507">
                  <c:v>0.14949999999999999</c:v>
                </c:pt>
                <c:pt idx="31508">
                  <c:v>0.16669999999999999</c:v>
                </c:pt>
                <c:pt idx="31509">
                  <c:v>0.16669999999999999</c:v>
                </c:pt>
                <c:pt idx="31510">
                  <c:v>6.3899999999999998E-2</c:v>
                </c:pt>
                <c:pt idx="31511">
                  <c:v>0.55259999999999998</c:v>
                </c:pt>
                <c:pt idx="31512">
                  <c:v>0.16669999999999999</c:v>
                </c:pt>
                <c:pt idx="31513">
                  <c:v>4.9500000000000002E-2</c:v>
                </c:pt>
                <c:pt idx="31514">
                  <c:v>0.14119999999999999</c:v>
                </c:pt>
                <c:pt idx="31515">
                  <c:v>0.16669999999999999</c:v>
                </c:pt>
                <c:pt idx="31516">
                  <c:v>7.8399999999999997E-2</c:v>
                </c:pt>
                <c:pt idx="31517">
                  <c:v>0.16669999999999999</c:v>
                </c:pt>
                <c:pt idx="31518">
                  <c:v>8.2000000000000007E-3</c:v>
                </c:pt>
                <c:pt idx="31519">
                  <c:v>0.16669999999999999</c:v>
                </c:pt>
                <c:pt idx="31520">
                  <c:v>1.6500000000000001E-2</c:v>
                </c:pt>
                <c:pt idx="31521">
                  <c:v>0.16669999999999999</c:v>
                </c:pt>
                <c:pt idx="31522">
                  <c:v>8.2000000000000007E-3</c:v>
                </c:pt>
                <c:pt idx="31523">
                  <c:v>0.16669999999999999</c:v>
                </c:pt>
                <c:pt idx="31524">
                  <c:v>0.16669999999999999</c:v>
                </c:pt>
                <c:pt idx="31525">
                  <c:v>0.16669999999999999</c:v>
                </c:pt>
                <c:pt idx="31526">
                  <c:v>0.16669999999999999</c:v>
                </c:pt>
                <c:pt idx="31527">
                  <c:v>0.16669999999999999</c:v>
                </c:pt>
                <c:pt idx="31528">
                  <c:v>0.2278</c:v>
                </c:pt>
                <c:pt idx="31529">
                  <c:v>0.16669999999999999</c:v>
                </c:pt>
                <c:pt idx="31530">
                  <c:v>0.16669999999999999</c:v>
                </c:pt>
                <c:pt idx="31531">
                  <c:v>0.16669999999999999</c:v>
                </c:pt>
                <c:pt idx="31532">
                  <c:v>0.16669999999999999</c:v>
                </c:pt>
                <c:pt idx="31533">
                  <c:v>0.16669999999999999</c:v>
                </c:pt>
                <c:pt idx="31534">
                  <c:v>8.5199999999999998E-2</c:v>
                </c:pt>
                <c:pt idx="31535">
                  <c:v>0.16669999999999999</c:v>
                </c:pt>
                <c:pt idx="31536">
                  <c:v>0.16669999999999999</c:v>
                </c:pt>
                <c:pt idx="31537">
                  <c:v>8.2500000000000004E-2</c:v>
                </c:pt>
                <c:pt idx="31538">
                  <c:v>0.13200000000000001</c:v>
                </c:pt>
                <c:pt idx="31539">
                  <c:v>0.16669999999999999</c:v>
                </c:pt>
                <c:pt idx="31540">
                  <c:v>0.16669999999999999</c:v>
                </c:pt>
                <c:pt idx="31541">
                  <c:v>0.16669999999999999</c:v>
                </c:pt>
                <c:pt idx="31542">
                  <c:v>0.34639999999999999</c:v>
                </c:pt>
                <c:pt idx="31543">
                  <c:v>0.16669999999999999</c:v>
                </c:pt>
                <c:pt idx="31544">
                  <c:v>0.16669999999999999</c:v>
                </c:pt>
                <c:pt idx="31545">
                  <c:v>9.2799999999999994E-2</c:v>
                </c:pt>
                <c:pt idx="31546">
                  <c:v>5.9799999999999999E-2</c:v>
                </c:pt>
                <c:pt idx="31547">
                  <c:v>1.6500000000000001E-2</c:v>
                </c:pt>
                <c:pt idx="31548">
                  <c:v>0.16489999999999999</c:v>
                </c:pt>
                <c:pt idx="31549">
                  <c:v>6.8000000000000005E-2</c:v>
                </c:pt>
                <c:pt idx="31550">
                  <c:v>0.16669999999999999</c:v>
                </c:pt>
                <c:pt idx="31551">
                  <c:v>0.16669999999999999</c:v>
                </c:pt>
                <c:pt idx="31552">
                  <c:v>0.22270000000000001</c:v>
                </c:pt>
                <c:pt idx="31553">
                  <c:v>2.3699999999999999E-2</c:v>
                </c:pt>
                <c:pt idx="31554">
                  <c:v>0.1124</c:v>
                </c:pt>
                <c:pt idx="31555">
                  <c:v>0.16669999999999999</c:v>
                </c:pt>
                <c:pt idx="31556">
                  <c:v>6.1899999999999997E-2</c:v>
                </c:pt>
                <c:pt idx="31557">
                  <c:v>0.16669999999999999</c:v>
                </c:pt>
                <c:pt idx="31558">
                  <c:v>0.16669999999999999</c:v>
                </c:pt>
                <c:pt idx="31559">
                  <c:v>0.13089999999999999</c:v>
                </c:pt>
                <c:pt idx="31560">
                  <c:v>0.1</c:v>
                </c:pt>
                <c:pt idx="31561">
                  <c:v>7.3499999999999996E-2</c:v>
                </c:pt>
                <c:pt idx="31562">
                  <c:v>0.16669999999999999</c:v>
                </c:pt>
                <c:pt idx="31563">
                  <c:v>0.16669999999999999</c:v>
                </c:pt>
                <c:pt idx="31564">
                  <c:v>9.2799999999999994E-2</c:v>
                </c:pt>
                <c:pt idx="31565">
                  <c:v>6.1899999999999997E-2</c:v>
                </c:pt>
                <c:pt idx="31566">
                  <c:v>0.30620000000000003</c:v>
                </c:pt>
                <c:pt idx="31567">
                  <c:v>7.22E-2</c:v>
                </c:pt>
                <c:pt idx="31568">
                  <c:v>0.1031</c:v>
                </c:pt>
                <c:pt idx="31569">
                  <c:v>0.28660000000000002</c:v>
                </c:pt>
                <c:pt idx="31570">
                  <c:v>0.16669999999999999</c:v>
                </c:pt>
                <c:pt idx="31571">
                  <c:v>7.22E-2</c:v>
                </c:pt>
                <c:pt idx="31572">
                  <c:v>0.1351</c:v>
                </c:pt>
                <c:pt idx="31573">
                  <c:v>0.16669999999999999</c:v>
                </c:pt>
                <c:pt idx="31574">
                  <c:v>2.6800000000000001E-2</c:v>
                </c:pt>
                <c:pt idx="31575">
                  <c:v>0.16669999999999999</c:v>
                </c:pt>
                <c:pt idx="31576">
                  <c:v>0.39179999999999998</c:v>
                </c:pt>
                <c:pt idx="31577">
                  <c:v>0.16669999999999999</c:v>
                </c:pt>
                <c:pt idx="31578">
                  <c:v>0.16669999999999999</c:v>
                </c:pt>
                <c:pt idx="31579">
                  <c:v>0.16669999999999999</c:v>
                </c:pt>
                <c:pt idx="31580">
                  <c:v>0.18559999999999999</c:v>
                </c:pt>
                <c:pt idx="31581">
                  <c:v>0.16669999999999999</c:v>
                </c:pt>
                <c:pt idx="31582">
                  <c:v>0.26079999999999998</c:v>
                </c:pt>
                <c:pt idx="31583">
                  <c:v>0.16669999999999999</c:v>
                </c:pt>
                <c:pt idx="31584">
                  <c:v>0.16669999999999999</c:v>
                </c:pt>
                <c:pt idx="31585">
                  <c:v>0.10100000000000001</c:v>
                </c:pt>
                <c:pt idx="31586">
                  <c:v>4.7899999999999998E-2</c:v>
                </c:pt>
                <c:pt idx="31587">
                  <c:v>0.16669999999999999</c:v>
                </c:pt>
                <c:pt idx="31588">
                  <c:v>0.16669999999999999</c:v>
                </c:pt>
                <c:pt idx="31589">
                  <c:v>0.16669999999999999</c:v>
                </c:pt>
                <c:pt idx="31590">
                  <c:v>0.16669999999999999</c:v>
                </c:pt>
                <c:pt idx="31591">
                  <c:v>6.4899999999999999E-2</c:v>
                </c:pt>
                <c:pt idx="31592">
                  <c:v>0.28970000000000001</c:v>
                </c:pt>
                <c:pt idx="31593">
                  <c:v>0.3216</c:v>
                </c:pt>
                <c:pt idx="31594">
                  <c:v>0.16669999999999999</c:v>
                </c:pt>
                <c:pt idx="31595">
                  <c:v>0.16669999999999999</c:v>
                </c:pt>
                <c:pt idx="31596">
                  <c:v>0.1021</c:v>
                </c:pt>
                <c:pt idx="31597">
                  <c:v>0.16669999999999999</c:v>
                </c:pt>
                <c:pt idx="31598">
                  <c:v>0.16669999999999999</c:v>
                </c:pt>
                <c:pt idx="31599">
                  <c:v>8.6599999999999996E-2</c:v>
                </c:pt>
                <c:pt idx="31600">
                  <c:v>3.7100000000000001E-2</c:v>
                </c:pt>
                <c:pt idx="31601">
                  <c:v>0.16700000000000001</c:v>
                </c:pt>
                <c:pt idx="31602">
                  <c:v>0.16669999999999999</c:v>
                </c:pt>
                <c:pt idx="31603">
                  <c:v>0.16669999999999999</c:v>
                </c:pt>
                <c:pt idx="31604">
                  <c:v>3.4000000000000002E-2</c:v>
                </c:pt>
                <c:pt idx="31605">
                  <c:v>1.9099999999999999E-2</c:v>
                </c:pt>
                <c:pt idx="31606">
                  <c:v>0.16669999999999999</c:v>
                </c:pt>
                <c:pt idx="31607">
                  <c:v>0.16669999999999999</c:v>
                </c:pt>
                <c:pt idx="31608">
                  <c:v>0.19070000000000001</c:v>
                </c:pt>
                <c:pt idx="31609">
                  <c:v>0.14330000000000001</c:v>
                </c:pt>
                <c:pt idx="31610">
                  <c:v>0.16669999999999999</c:v>
                </c:pt>
                <c:pt idx="31611">
                  <c:v>0.16669999999999999</c:v>
                </c:pt>
                <c:pt idx="31612">
                  <c:v>0.14230000000000001</c:v>
                </c:pt>
                <c:pt idx="31613">
                  <c:v>8.2500000000000004E-2</c:v>
                </c:pt>
                <c:pt idx="31614">
                  <c:v>0.16669999999999999</c:v>
                </c:pt>
                <c:pt idx="31615">
                  <c:v>2.2700000000000001E-2</c:v>
                </c:pt>
                <c:pt idx="31616">
                  <c:v>0.16669999999999999</c:v>
                </c:pt>
                <c:pt idx="31617">
                  <c:v>0.16669999999999999</c:v>
                </c:pt>
                <c:pt idx="31618">
                  <c:v>0.16669999999999999</c:v>
                </c:pt>
                <c:pt idx="31619">
                  <c:v>8.2500000000000004E-2</c:v>
                </c:pt>
                <c:pt idx="31620">
                  <c:v>8.2500000000000004E-2</c:v>
                </c:pt>
                <c:pt idx="31621">
                  <c:v>1.7500000000000002E-2</c:v>
                </c:pt>
                <c:pt idx="31622">
                  <c:v>2.8899999999999999E-2</c:v>
                </c:pt>
                <c:pt idx="31623">
                  <c:v>0.16669999999999999</c:v>
                </c:pt>
                <c:pt idx="31624">
                  <c:v>0.13919999999999999</c:v>
                </c:pt>
                <c:pt idx="31625">
                  <c:v>0.1103</c:v>
                </c:pt>
                <c:pt idx="31626">
                  <c:v>6.1899999999999997E-2</c:v>
                </c:pt>
                <c:pt idx="31627">
                  <c:v>5.8799999999999998E-2</c:v>
                </c:pt>
                <c:pt idx="31628">
                  <c:v>0.16669999999999999</c:v>
                </c:pt>
                <c:pt idx="31629">
                  <c:v>0.16669999999999999</c:v>
                </c:pt>
                <c:pt idx="31630">
                  <c:v>7.4200000000000002E-2</c:v>
                </c:pt>
                <c:pt idx="31631">
                  <c:v>3.09E-2</c:v>
                </c:pt>
                <c:pt idx="31632">
                  <c:v>0.16669999999999999</c:v>
                </c:pt>
                <c:pt idx="31633">
                  <c:v>1.6500000000000001E-2</c:v>
                </c:pt>
                <c:pt idx="31634">
                  <c:v>0.16669999999999999</c:v>
                </c:pt>
                <c:pt idx="31635">
                  <c:v>0.16669999999999999</c:v>
                </c:pt>
                <c:pt idx="31636">
                  <c:v>0.14849999999999999</c:v>
                </c:pt>
                <c:pt idx="31637">
                  <c:v>1.6500000000000001E-2</c:v>
                </c:pt>
                <c:pt idx="31638">
                  <c:v>0.13350000000000001</c:v>
                </c:pt>
                <c:pt idx="31639">
                  <c:v>0.16669999999999999</c:v>
                </c:pt>
                <c:pt idx="31640">
                  <c:v>0.16669999999999999</c:v>
                </c:pt>
                <c:pt idx="31641">
                  <c:v>6.1899999999999997E-2</c:v>
                </c:pt>
                <c:pt idx="31642">
                  <c:v>1.6500000000000001E-2</c:v>
                </c:pt>
                <c:pt idx="31643">
                  <c:v>0.16669999999999999</c:v>
                </c:pt>
                <c:pt idx="31644">
                  <c:v>0.16669999999999999</c:v>
                </c:pt>
                <c:pt idx="31645">
                  <c:v>0.22270000000000001</c:v>
                </c:pt>
                <c:pt idx="31646">
                  <c:v>0.16669999999999999</c:v>
                </c:pt>
                <c:pt idx="31647">
                  <c:v>0.16669999999999999</c:v>
                </c:pt>
                <c:pt idx="31648">
                  <c:v>0.14849999999999999</c:v>
                </c:pt>
                <c:pt idx="31649">
                  <c:v>9.2799999999999994E-2</c:v>
                </c:pt>
                <c:pt idx="31650">
                  <c:v>0.16669999999999999</c:v>
                </c:pt>
                <c:pt idx="31651">
                  <c:v>0.16669999999999999</c:v>
                </c:pt>
                <c:pt idx="31652">
                  <c:v>2.3699999999999999E-2</c:v>
                </c:pt>
                <c:pt idx="31653">
                  <c:v>0.16669999999999999</c:v>
                </c:pt>
                <c:pt idx="31654">
                  <c:v>0.16669999999999999</c:v>
                </c:pt>
                <c:pt idx="31655">
                  <c:v>0.16669999999999999</c:v>
                </c:pt>
                <c:pt idx="31656">
                  <c:v>0.16669999999999999</c:v>
                </c:pt>
                <c:pt idx="31657">
                  <c:v>2.0999999999999999E-3</c:v>
                </c:pt>
                <c:pt idx="31658">
                  <c:v>0.16669999999999999</c:v>
                </c:pt>
                <c:pt idx="31659">
                  <c:v>2.7799999999999998E-2</c:v>
                </c:pt>
                <c:pt idx="31660">
                  <c:v>0.17219999999999999</c:v>
                </c:pt>
                <c:pt idx="31661">
                  <c:v>0.16669999999999999</c:v>
                </c:pt>
                <c:pt idx="31662">
                  <c:v>4.1200000000000001E-2</c:v>
                </c:pt>
                <c:pt idx="31663">
                  <c:v>0.16669999999999999</c:v>
                </c:pt>
                <c:pt idx="31664">
                  <c:v>0.16669999999999999</c:v>
                </c:pt>
                <c:pt idx="31665">
                  <c:v>0.16669999999999999</c:v>
                </c:pt>
                <c:pt idx="31666">
                  <c:v>0.1113</c:v>
                </c:pt>
                <c:pt idx="31667">
                  <c:v>0.16669999999999999</c:v>
                </c:pt>
                <c:pt idx="31668">
                  <c:v>5.8200000000000002E-2</c:v>
                </c:pt>
                <c:pt idx="31669">
                  <c:v>0.16669999999999999</c:v>
                </c:pt>
                <c:pt idx="31670">
                  <c:v>0.16669999999999999</c:v>
                </c:pt>
                <c:pt idx="31671">
                  <c:v>0.16669999999999999</c:v>
                </c:pt>
                <c:pt idx="31672">
                  <c:v>0.14330000000000001</c:v>
                </c:pt>
                <c:pt idx="31673">
                  <c:v>8.2000000000000007E-3</c:v>
                </c:pt>
                <c:pt idx="31674">
                  <c:v>0.16669999999999999</c:v>
                </c:pt>
                <c:pt idx="31675">
                  <c:v>4.1200000000000001E-2</c:v>
                </c:pt>
                <c:pt idx="31676">
                  <c:v>0.16669999999999999</c:v>
                </c:pt>
                <c:pt idx="31677">
                  <c:v>8.8700000000000001E-2</c:v>
                </c:pt>
                <c:pt idx="31678">
                  <c:v>0.16669999999999999</c:v>
                </c:pt>
                <c:pt idx="31679">
                  <c:v>0.63090000000000002</c:v>
                </c:pt>
                <c:pt idx="31680">
                  <c:v>0.16669999999999999</c:v>
                </c:pt>
                <c:pt idx="31681">
                  <c:v>0.16669999999999999</c:v>
                </c:pt>
                <c:pt idx="31682">
                  <c:v>0.15670000000000001</c:v>
                </c:pt>
                <c:pt idx="31683">
                  <c:v>0.16669999999999999</c:v>
                </c:pt>
                <c:pt idx="31684">
                  <c:v>0.16669999999999999</c:v>
                </c:pt>
                <c:pt idx="31685">
                  <c:v>0.16669999999999999</c:v>
                </c:pt>
                <c:pt idx="31686">
                  <c:v>6.1899999999999997E-2</c:v>
                </c:pt>
                <c:pt idx="31687">
                  <c:v>7.4200000000000002E-2</c:v>
                </c:pt>
                <c:pt idx="31688">
                  <c:v>8.2500000000000004E-2</c:v>
                </c:pt>
                <c:pt idx="31689">
                  <c:v>1.34E-2</c:v>
                </c:pt>
                <c:pt idx="31690">
                  <c:v>0.16669999999999999</c:v>
                </c:pt>
                <c:pt idx="31691">
                  <c:v>0.1196</c:v>
                </c:pt>
                <c:pt idx="31692">
                  <c:v>0.16669999999999999</c:v>
                </c:pt>
                <c:pt idx="31693">
                  <c:v>1.03E-2</c:v>
                </c:pt>
                <c:pt idx="31694">
                  <c:v>0.1031</c:v>
                </c:pt>
                <c:pt idx="31695">
                  <c:v>9.2799999999999994E-2</c:v>
                </c:pt>
                <c:pt idx="31696">
                  <c:v>8.2500000000000004E-2</c:v>
                </c:pt>
                <c:pt idx="31697">
                  <c:v>0.14849999999999999</c:v>
                </c:pt>
                <c:pt idx="31698">
                  <c:v>0.16669999999999999</c:v>
                </c:pt>
                <c:pt idx="31699">
                  <c:v>1.24E-2</c:v>
                </c:pt>
                <c:pt idx="31700">
                  <c:v>0.16669999999999999</c:v>
                </c:pt>
                <c:pt idx="31701">
                  <c:v>0.16669999999999999</c:v>
                </c:pt>
                <c:pt idx="31702">
                  <c:v>0.16669999999999999</c:v>
                </c:pt>
                <c:pt idx="31703">
                  <c:v>0.16669999999999999</c:v>
                </c:pt>
                <c:pt idx="31704">
                  <c:v>0.16669999999999999</c:v>
                </c:pt>
                <c:pt idx="31705">
                  <c:v>0.16669999999999999</c:v>
                </c:pt>
                <c:pt idx="31706">
                  <c:v>0.16669999999999999</c:v>
                </c:pt>
                <c:pt idx="31707">
                  <c:v>0.25979999999999998</c:v>
                </c:pt>
                <c:pt idx="31708">
                  <c:v>0.04</c:v>
                </c:pt>
                <c:pt idx="31709">
                  <c:v>0.16669999999999999</c:v>
                </c:pt>
                <c:pt idx="31710">
                  <c:v>0.1522</c:v>
                </c:pt>
                <c:pt idx="31711">
                  <c:v>6.6000000000000003E-2</c:v>
                </c:pt>
                <c:pt idx="31712">
                  <c:v>0.16669999999999999</c:v>
                </c:pt>
                <c:pt idx="31713">
                  <c:v>0.16669999999999999</c:v>
                </c:pt>
                <c:pt idx="31714">
                  <c:v>0.16669999999999999</c:v>
                </c:pt>
                <c:pt idx="31715">
                  <c:v>6.1899999999999997E-2</c:v>
                </c:pt>
                <c:pt idx="31716">
                  <c:v>0.16669999999999999</c:v>
                </c:pt>
                <c:pt idx="31717">
                  <c:v>0.22889999999999999</c:v>
                </c:pt>
                <c:pt idx="31718">
                  <c:v>0.16669999999999999</c:v>
                </c:pt>
                <c:pt idx="31719">
                  <c:v>0.16669999999999999</c:v>
                </c:pt>
                <c:pt idx="31720">
                  <c:v>0.16669999999999999</c:v>
                </c:pt>
                <c:pt idx="31721">
                  <c:v>0.16669999999999999</c:v>
                </c:pt>
                <c:pt idx="31722">
                  <c:v>5.1499999999999997E-2</c:v>
                </c:pt>
                <c:pt idx="31723">
                  <c:v>0.1237</c:v>
                </c:pt>
                <c:pt idx="31724">
                  <c:v>7.3200000000000001E-2</c:v>
                </c:pt>
                <c:pt idx="31725">
                  <c:v>0.16669999999999999</c:v>
                </c:pt>
                <c:pt idx="31726">
                  <c:v>4.5400000000000003E-2</c:v>
                </c:pt>
                <c:pt idx="31727">
                  <c:v>0.16669999999999999</c:v>
                </c:pt>
                <c:pt idx="31728">
                  <c:v>6.08E-2</c:v>
                </c:pt>
                <c:pt idx="31729">
                  <c:v>0.27110000000000001</c:v>
                </c:pt>
                <c:pt idx="31730">
                  <c:v>7.8399999999999997E-2</c:v>
                </c:pt>
                <c:pt idx="31731">
                  <c:v>9.9500000000000005E-2</c:v>
                </c:pt>
                <c:pt idx="31732">
                  <c:v>0.16669999999999999</c:v>
                </c:pt>
                <c:pt idx="31733">
                  <c:v>0.16669999999999999</c:v>
                </c:pt>
                <c:pt idx="31734">
                  <c:v>7.22E-2</c:v>
                </c:pt>
                <c:pt idx="31735">
                  <c:v>3.61E-2</c:v>
                </c:pt>
                <c:pt idx="31736">
                  <c:v>0.16669999999999999</c:v>
                </c:pt>
                <c:pt idx="31737">
                  <c:v>0.1031</c:v>
                </c:pt>
                <c:pt idx="31738">
                  <c:v>0.16669999999999999</c:v>
                </c:pt>
                <c:pt idx="31739">
                  <c:v>2.3699999999999999E-2</c:v>
                </c:pt>
                <c:pt idx="31740">
                  <c:v>0.16669999999999999</c:v>
                </c:pt>
                <c:pt idx="31741">
                  <c:v>7.8399999999999997E-2</c:v>
                </c:pt>
                <c:pt idx="31742">
                  <c:v>0.16669999999999999</c:v>
                </c:pt>
                <c:pt idx="31743">
                  <c:v>0.1845</c:v>
                </c:pt>
                <c:pt idx="31744">
                  <c:v>0.22159999999999999</c:v>
                </c:pt>
                <c:pt idx="31745">
                  <c:v>0.16669999999999999</c:v>
                </c:pt>
                <c:pt idx="31746">
                  <c:v>0.16669999999999999</c:v>
                </c:pt>
                <c:pt idx="31747">
                  <c:v>9.11E-2</c:v>
                </c:pt>
                <c:pt idx="31748">
                  <c:v>0.16669999999999999</c:v>
                </c:pt>
                <c:pt idx="31749">
                  <c:v>0.16669999999999999</c:v>
                </c:pt>
                <c:pt idx="31750">
                  <c:v>0.16669999999999999</c:v>
                </c:pt>
                <c:pt idx="31751">
                  <c:v>0.16669999999999999</c:v>
                </c:pt>
                <c:pt idx="31752">
                  <c:v>0.16669999999999999</c:v>
                </c:pt>
                <c:pt idx="31753">
                  <c:v>0.16669999999999999</c:v>
                </c:pt>
                <c:pt idx="31754">
                  <c:v>0.16669999999999999</c:v>
                </c:pt>
                <c:pt idx="31755">
                  <c:v>8.2500000000000004E-2</c:v>
                </c:pt>
                <c:pt idx="31756">
                  <c:v>0.42059999999999997</c:v>
                </c:pt>
                <c:pt idx="31757">
                  <c:v>0.14849999999999999</c:v>
                </c:pt>
                <c:pt idx="31758">
                  <c:v>0.16669999999999999</c:v>
                </c:pt>
                <c:pt idx="31759">
                  <c:v>0.16669999999999999</c:v>
                </c:pt>
                <c:pt idx="31760">
                  <c:v>0.16669999999999999</c:v>
                </c:pt>
                <c:pt idx="31761">
                  <c:v>6.6000000000000003E-2</c:v>
                </c:pt>
                <c:pt idx="31762">
                  <c:v>0.16669999999999999</c:v>
                </c:pt>
                <c:pt idx="31763">
                  <c:v>0.1608</c:v>
                </c:pt>
                <c:pt idx="31764">
                  <c:v>0.16669999999999999</c:v>
                </c:pt>
                <c:pt idx="31765">
                  <c:v>0.16669999999999999</c:v>
                </c:pt>
                <c:pt idx="31766">
                  <c:v>8.2000000000000007E-3</c:v>
                </c:pt>
                <c:pt idx="31767">
                  <c:v>4.1000000000000003E-3</c:v>
                </c:pt>
                <c:pt idx="31768">
                  <c:v>0.25569999999999998</c:v>
                </c:pt>
                <c:pt idx="31769">
                  <c:v>0.2</c:v>
                </c:pt>
                <c:pt idx="31770">
                  <c:v>0.10879999999999999</c:v>
                </c:pt>
                <c:pt idx="31771">
                  <c:v>0.16669999999999999</c:v>
                </c:pt>
                <c:pt idx="31772">
                  <c:v>0.16669999999999999</c:v>
                </c:pt>
                <c:pt idx="31773">
                  <c:v>0.16669999999999999</c:v>
                </c:pt>
                <c:pt idx="31774">
                  <c:v>0.16669999999999999</c:v>
                </c:pt>
                <c:pt idx="31775">
                  <c:v>0.1474</c:v>
                </c:pt>
                <c:pt idx="31776">
                  <c:v>7.1599999999999997E-2</c:v>
                </c:pt>
                <c:pt idx="31777">
                  <c:v>0.16669999999999999</c:v>
                </c:pt>
                <c:pt idx="31778">
                  <c:v>0.36799999999999999</c:v>
                </c:pt>
                <c:pt idx="31779">
                  <c:v>0.16669999999999999</c:v>
                </c:pt>
                <c:pt idx="31780">
                  <c:v>0.1381</c:v>
                </c:pt>
                <c:pt idx="31781">
                  <c:v>0.16669999999999999</c:v>
                </c:pt>
                <c:pt idx="31782">
                  <c:v>7.1099999999999997E-2</c:v>
                </c:pt>
                <c:pt idx="31783">
                  <c:v>0.16669999999999999</c:v>
                </c:pt>
                <c:pt idx="31784">
                  <c:v>0.16669999999999999</c:v>
                </c:pt>
                <c:pt idx="31785">
                  <c:v>0.16669999999999999</c:v>
                </c:pt>
                <c:pt idx="31786">
                  <c:v>3.3000000000000002E-2</c:v>
                </c:pt>
                <c:pt idx="31787">
                  <c:v>0.1237</c:v>
                </c:pt>
                <c:pt idx="31788">
                  <c:v>0.16669999999999999</c:v>
                </c:pt>
                <c:pt idx="31789">
                  <c:v>9.9000000000000005E-2</c:v>
                </c:pt>
                <c:pt idx="31790">
                  <c:v>3.3000000000000002E-2</c:v>
                </c:pt>
                <c:pt idx="31791">
                  <c:v>6.7000000000000004E-2</c:v>
                </c:pt>
                <c:pt idx="31792">
                  <c:v>0.16669999999999999</c:v>
                </c:pt>
                <c:pt idx="31793">
                  <c:v>0.16669999999999999</c:v>
                </c:pt>
                <c:pt idx="31794">
                  <c:v>0.16669999999999999</c:v>
                </c:pt>
                <c:pt idx="31795">
                  <c:v>0.1134</c:v>
                </c:pt>
                <c:pt idx="31796">
                  <c:v>0.23350000000000001</c:v>
                </c:pt>
                <c:pt idx="31797">
                  <c:v>0.16669999999999999</c:v>
                </c:pt>
                <c:pt idx="31798">
                  <c:v>3.9199999999999999E-2</c:v>
                </c:pt>
                <c:pt idx="31799">
                  <c:v>0.16669999999999999</c:v>
                </c:pt>
                <c:pt idx="31800">
                  <c:v>5.7200000000000001E-2</c:v>
                </c:pt>
                <c:pt idx="31801">
                  <c:v>0.16669999999999999</c:v>
                </c:pt>
                <c:pt idx="31802">
                  <c:v>0.16669999999999999</c:v>
                </c:pt>
                <c:pt idx="31803">
                  <c:v>5.8799999999999998E-2</c:v>
                </c:pt>
                <c:pt idx="31804">
                  <c:v>0.16669999999999999</c:v>
                </c:pt>
                <c:pt idx="31805">
                  <c:v>6.1899999999999997E-2</c:v>
                </c:pt>
                <c:pt idx="31806">
                  <c:v>0.1031</c:v>
                </c:pt>
                <c:pt idx="31807">
                  <c:v>0.16669999999999999</c:v>
                </c:pt>
                <c:pt idx="31808">
                  <c:v>0.16669999999999999</c:v>
                </c:pt>
                <c:pt idx="31809">
                  <c:v>0.16669999999999999</c:v>
                </c:pt>
                <c:pt idx="31810">
                  <c:v>0.1278</c:v>
                </c:pt>
                <c:pt idx="31811">
                  <c:v>0.14810000000000001</c:v>
                </c:pt>
                <c:pt idx="31812">
                  <c:v>1.1299999999999999E-2</c:v>
                </c:pt>
                <c:pt idx="31813">
                  <c:v>0.1186</c:v>
                </c:pt>
                <c:pt idx="31814">
                  <c:v>0.41860000000000003</c:v>
                </c:pt>
                <c:pt idx="31815">
                  <c:v>0.1113</c:v>
                </c:pt>
                <c:pt idx="31816">
                  <c:v>4.8500000000000001E-2</c:v>
                </c:pt>
                <c:pt idx="31817">
                  <c:v>0.16669999999999999</c:v>
                </c:pt>
                <c:pt idx="31818">
                  <c:v>8.2500000000000004E-2</c:v>
                </c:pt>
                <c:pt idx="31819">
                  <c:v>0.16669999999999999</c:v>
                </c:pt>
                <c:pt idx="31820">
                  <c:v>0.1227</c:v>
                </c:pt>
                <c:pt idx="31821">
                  <c:v>0.16669999999999999</c:v>
                </c:pt>
                <c:pt idx="31822">
                  <c:v>1.8599999999999998E-2</c:v>
                </c:pt>
                <c:pt idx="31823">
                  <c:v>0.16669999999999999</c:v>
                </c:pt>
                <c:pt idx="31824">
                  <c:v>0.16669999999999999</c:v>
                </c:pt>
                <c:pt idx="31825">
                  <c:v>0.16669999999999999</c:v>
                </c:pt>
                <c:pt idx="31826">
                  <c:v>0.35809999999999997</c:v>
                </c:pt>
                <c:pt idx="31827">
                  <c:v>4.6399999999999997E-2</c:v>
                </c:pt>
                <c:pt idx="31828">
                  <c:v>0.16669999999999999</c:v>
                </c:pt>
                <c:pt idx="31829">
                  <c:v>0.24640000000000001</c:v>
                </c:pt>
                <c:pt idx="31830">
                  <c:v>9.7900000000000001E-2</c:v>
                </c:pt>
                <c:pt idx="31831">
                  <c:v>8.2000000000000007E-3</c:v>
                </c:pt>
                <c:pt idx="31832">
                  <c:v>0.16669999999999999</c:v>
                </c:pt>
                <c:pt idx="31833">
                  <c:v>5.7700000000000001E-2</c:v>
                </c:pt>
                <c:pt idx="31834">
                  <c:v>0.16669999999999999</c:v>
                </c:pt>
                <c:pt idx="31835">
                  <c:v>0.16669999999999999</c:v>
                </c:pt>
                <c:pt idx="31836">
                  <c:v>0.1454</c:v>
                </c:pt>
                <c:pt idx="31837">
                  <c:v>0.16669999999999999</c:v>
                </c:pt>
                <c:pt idx="31838">
                  <c:v>0.16669999999999999</c:v>
                </c:pt>
                <c:pt idx="31839">
                  <c:v>7.22E-2</c:v>
                </c:pt>
                <c:pt idx="31840">
                  <c:v>0.16669999999999999</c:v>
                </c:pt>
                <c:pt idx="31841">
                  <c:v>2.7799999999999998E-2</c:v>
                </c:pt>
                <c:pt idx="31842">
                  <c:v>0.16669999999999999</c:v>
                </c:pt>
                <c:pt idx="31843">
                  <c:v>0.24740000000000001</c:v>
                </c:pt>
                <c:pt idx="31844">
                  <c:v>0.16669999999999999</c:v>
                </c:pt>
                <c:pt idx="31845">
                  <c:v>8.2500000000000004E-2</c:v>
                </c:pt>
                <c:pt idx="31846">
                  <c:v>0.16669999999999999</c:v>
                </c:pt>
                <c:pt idx="31847">
                  <c:v>0.16669999999999999</c:v>
                </c:pt>
                <c:pt idx="31848">
                  <c:v>0.16669999999999999</c:v>
                </c:pt>
                <c:pt idx="31849">
                  <c:v>7.9399999999999998E-2</c:v>
                </c:pt>
                <c:pt idx="31850">
                  <c:v>6.1899999999999997E-2</c:v>
                </c:pt>
                <c:pt idx="31851">
                  <c:v>5.57E-2</c:v>
                </c:pt>
                <c:pt idx="31852">
                  <c:v>0.16669999999999999</c:v>
                </c:pt>
                <c:pt idx="31853">
                  <c:v>0.16669999999999999</c:v>
                </c:pt>
                <c:pt idx="31854">
                  <c:v>3.7100000000000001E-2</c:v>
                </c:pt>
                <c:pt idx="31855">
                  <c:v>0.2969</c:v>
                </c:pt>
                <c:pt idx="31856">
                  <c:v>0.16669999999999999</c:v>
                </c:pt>
                <c:pt idx="31857">
                  <c:v>0.1113</c:v>
                </c:pt>
                <c:pt idx="31858">
                  <c:v>0.16669999999999999</c:v>
                </c:pt>
                <c:pt idx="31859">
                  <c:v>4.1200000000000001E-2</c:v>
                </c:pt>
                <c:pt idx="31860">
                  <c:v>0.16669999999999999</c:v>
                </c:pt>
                <c:pt idx="31861">
                  <c:v>0.32990000000000003</c:v>
                </c:pt>
                <c:pt idx="31862">
                  <c:v>0.27629999999999999</c:v>
                </c:pt>
                <c:pt idx="31863">
                  <c:v>0.16669999999999999</c:v>
                </c:pt>
                <c:pt idx="31864">
                  <c:v>0.2495</c:v>
                </c:pt>
                <c:pt idx="31865">
                  <c:v>0.1206</c:v>
                </c:pt>
                <c:pt idx="31866">
                  <c:v>0.16669999999999999</c:v>
                </c:pt>
                <c:pt idx="31867">
                  <c:v>3.3000000000000002E-2</c:v>
                </c:pt>
                <c:pt idx="31868">
                  <c:v>0.16669999999999999</c:v>
                </c:pt>
                <c:pt idx="31869">
                  <c:v>7.7299999999999994E-2</c:v>
                </c:pt>
                <c:pt idx="31870">
                  <c:v>0.16669999999999999</c:v>
                </c:pt>
                <c:pt idx="31871">
                  <c:v>8.2500000000000004E-2</c:v>
                </c:pt>
                <c:pt idx="31872">
                  <c:v>0.16669999999999999</c:v>
                </c:pt>
                <c:pt idx="31873">
                  <c:v>0.16489999999999999</c:v>
                </c:pt>
                <c:pt idx="31874">
                  <c:v>7.4200000000000002E-2</c:v>
                </c:pt>
                <c:pt idx="31875">
                  <c:v>9.2799999999999994E-2</c:v>
                </c:pt>
                <c:pt idx="31876">
                  <c:v>0.16669999999999999</c:v>
                </c:pt>
                <c:pt idx="31877">
                  <c:v>0.16669999999999999</c:v>
                </c:pt>
                <c:pt idx="31878">
                  <c:v>0.16669999999999999</c:v>
                </c:pt>
                <c:pt idx="31879">
                  <c:v>0.16669999999999999</c:v>
                </c:pt>
                <c:pt idx="31880">
                  <c:v>8.2500000000000004E-2</c:v>
                </c:pt>
                <c:pt idx="31881">
                  <c:v>0.16669999999999999</c:v>
                </c:pt>
                <c:pt idx="31882">
                  <c:v>5.5199999999999999E-2</c:v>
                </c:pt>
                <c:pt idx="31883">
                  <c:v>0.15359999999999999</c:v>
                </c:pt>
                <c:pt idx="31884">
                  <c:v>0.16669999999999999</c:v>
                </c:pt>
                <c:pt idx="31885">
                  <c:v>0.16669999999999999</c:v>
                </c:pt>
                <c:pt idx="31886">
                  <c:v>0.16669999999999999</c:v>
                </c:pt>
                <c:pt idx="31887">
                  <c:v>0.16669999999999999</c:v>
                </c:pt>
                <c:pt idx="31888">
                  <c:v>0.16669999999999999</c:v>
                </c:pt>
                <c:pt idx="31889">
                  <c:v>0.16669999999999999</c:v>
                </c:pt>
                <c:pt idx="31890">
                  <c:v>0.16669999999999999</c:v>
                </c:pt>
                <c:pt idx="31891">
                  <c:v>0.1216</c:v>
                </c:pt>
                <c:pt idx="31892">
                  <c:v>9.7900000000000001E-2</c:v>
                </c:pt>
                <c:pt idx="31893">
                  <c:v>0.16669999999999999</c:v>
                </c:pt>
                <c:pt idx="31894">
                  <c:v>9.9000000000000005E-2</c:v>
                </c:pt>
                <c:pt idx="31895">
                  <c:v>3.09E-2</c:v>
                </c:pt>
                <c:pt idx="31896">
                  <c:v>6.1899999999999997E-2</c:v>
                </c:pt>
                <c:pt idx="31897">
                  <c:v>1.8599999999999998E-2</c:v>
                </c:pt>
                <c:pt idx="31898">
                  <c:v>0.16669999999999999</c:v>
                </c:pt>
                <c:pt idx="31899">
                  <c:v>0.13300000000000001</c:v>
                </c:pt>
                <c:pt idx="31900">
                  <c:v>8.2500000000000004E-2</c:v>
                </c:pt>
                <c:pt idx="31901">
                  <c:v>0.36909999999999998</c:v>
                </c:pt>
                <c:pt idx="31902">
                  <c:v>0.1598</c:v>
                </c:pt>
                <c:pt idx="31903">
                  <c:v>0.16669999999999999</c:v>
                </c:pt>
                <c:pt idx="31904">
                  <c:v>2.3699999999999999E-2</c:v>
                </c:pt>
                <c:pt idx="31905">
                  <c:v>0.1608</c:v>
                </c:pt>
                <c:pt idx="31906">
                  <c:v>0.22270000000000001</c:v>
                </c:pt>
                <c:pt idx="31907">
                  <c:v>9.0700000000000003E-2</c:v>
                </c:pt>
                <c:pt idx="31908">
                  <c:v>7.9399999999999998E-2</c:v>
                </c:pt>
                <c:pt idx="31909">
                  <c:v>0.16669999999999999</c:v>
                </c:pt>
                <c:pt idx="31910">
                  <c:v>2.2200000000000001E-2</c:v>
                </c:pt>
                <c:pt idx="31911">
                  <c:v>4.6399999999999997E-2</c:v>
                </c:pt>
                <c:pt idx="31912">
                  <c:v>0.1237</c:v>
                </c:pt>
                <c:pt idx="31913">
                  <c:v>0.16669999999999999</c:v>
                </c:pt>
                <c:pt idx="31914">
                  <c:v>0.16669999999999999</c:v>
                </c:pt>
                <c:pt idx="31915">
                  <c:v>6.3899999999999998E-2</c:v>
                </c:pt>
                <c:pt idx="31916">
                  <c:v>0.16669999999999999</c:v>
                </c:pt>
                <c:pt idx="31917">
                  <c:v>2.2700000000000001E-2</c:v>
                </c:pt>
                <c:pt idx="31918">
                  <c:v>0.16669999999999999</c:v>
                </c:pt>
                <c:pt idx="31919">
                  <c:v>0.16669999999999999</c:v>
                </c:pt>
                <c:pt idx="31920">
                  <c:v>0.1701</c:v>
                </c:pt>
                <c:pt idx="31921">
                  <c:v>2.9899999999999999E-2</c:v>
                </c:pt>
                <c:pt idx="31922">
                  <c:v>0.16669999999999999</c:v>
                </c:pt>
                <c:pt idx="31923">
                  <c:v>0.16669999999999999</c:v>
                </c:pt>
                <c:pt idx="31924">
                  <c:v>0.16669999999999999</c:v>
                </c:pt>
                <c:pt idx="31925">
                  <c:v>0.15770000000000001</c:v>
                </c:pt>
                <c:pt idx="31926">
                  <c:v>3.9199999999999999E-2</c:v>
                </c:pt>
                <c:pt idx="31927">
                  <c:v>8.2500000000000004E-2</c:v>
                </c:pt>
                <c:pt idx="31928">
                  <c:v>0.16669999999999999</c:v>
                </c:pt>
                <c:pt idx="31929">
                  <c:v>0.16669999999999999</c:v>
                </c:pt>
                <c:pt idx="31930">
                  <c:v>0.16669999999999999</c:v>
                </c:pt>
                <c:pt idx="31931">
                  <c:v>7.7299999999999994E-2</c:v>
                </c:pt>
                <c:pt idx="31932">
                  <c:v>0.1691</c:v>
                </c:pt>
                <c:pt idx="31933">
                  <c:v>0.16669999999999999</c:v>
                </c:pt>
                <c:pt idx="31934">
                  <c:v>0.16669999999999999</c:v>
                </c:pt>
                <c:pt idx="31935">
                  <c:v>0.1258</c:v>
                </c:pt>
                <c:pt idx="31936">
                  <c:v>0.16669999999999999</c:v>
                </c:pt>
                <c:pt idx="31937">
                  <c:v>4.9500000000000002E-2</c:v>
                </c:pt>
                <c:pt idx="31938">
                  <c:v>6.1899999999999997E-2</c:v>
                </c:pt>
                <c:pt idx="31939">
                  <c:v>1.6500000000000001E-2</c:v>
                </c:pt>
                <c:pt idx="31940">
                  <c:v>8.4500000000000006E-2</c:v>
                </c:pt>
                <c:pt idx="31941">
                  <c:v>0.16669999999999999</c:v>
                </c:pt>
                <c:pt idx="31942">
                  <c:v>0.18140000000000001</c:v>
                </c:pt>
                <c:pt idx="31943">
                  <c:v>1.8599999999999998E-2</c:v>
                </c:pt>
                <c:pt idx="31944">
                  <c:v>0.16669999999999999</c:v>
                </c:pt>
                <c:pt idx="31945">
                  <c:v>7.22E-2</c:v>
                </c:pt>
                <c:pt idx="31946">
                  <c:v>1.55E-2</c:v>
                </c:pt>
                <c:pt idx="31947">
                  <c:v>0.16669999999999999</c:v>
                </c:pt>
                <c:pt idx="31948">
                  <c:v>9.2799999999999994E-2</c:v>
                </c:pt>
                <c:pt idx="31949">
                  <c:v>0.16669999999999999</c:v>
                </c:pt>
                <c:pt idx="31950">
                  <c:v>5.9799999999999999E-2</c:v>
                </c:pt>
                <c:pt idx="31951">
                  <c:v>0.16669999999999999</c:v>
                </c:pt>
                <c:pt idx="31952">
                  <c:v>7.3200000000000001E-2</c:v>
                </c:pt>
                <c:pt idx="31953">
                  <c:v>0.16669999999999999</c:v>
                </c:pt>
                <c:pt idx="31954">
                  <c:v>0.16669999999999999</c:v>
                </c:pt>
                <c:pt idx="31955">
                  <c:v>0.16669999999999999</c:v>
                </c:pt>
                <c:pt idx="31956">
                  <c:v>8.2000000000000007E-3</c:v>
                </c:pt>
                <c:pt idx="31957">
                  <c:v>0.16669999999999999</c:v>
                </c:pt>
                <c:pt idx="31958">
                  <c:v>6.4899999999999999E-2</c:v>
                </c:pt>
                <c:pt idx="31959">
                  <c:v>0.16669999999999999</c:v>
                </c:pt>
                <c:pt idx="31960">
                  <c:v>7.22E-2</c:v>
                </c:pt>
                <c:pt idx="31961">
                  <c:v>0.16669999999999999</c:v>
                </c:pt>
                <c:pt idx="31962">
                  <c:v>7.22E-2</c:v>
                </c:pt>
                <c:pt idx="31963">
                  <c:v>0.19589999999999999</c:v>
                </c:pt>
                <c:pt idx="31964">
                  <c:v>0.22270000000000001</c:v>
                </c:pt>
                <c:pt idx="31965">
                  <c:v>0.28349999999999997</c:v>
                </c:pt>
                <c:pt idx="31966">
                  <c:v>0.16669999999999999</c:v>
                </c:pt>
                <c:pt idx="31967">
                  <c:v>0.16669999999999999</c:v>
                </c:pt>
                <c:pt idx="31968">
                  <c:v>0.16669999999999999</c:v>
                </c:pt>
                <c:pt idx="31969">
                  <c:v>3.7100000000000001E-2</c:v>
                </c:pt>
                <c:pt idx="31970">
                  <c:v>6.3899999999999998E-2</c:v>
                </c:pt>
                <c:pt idx="31971">
                  <c:v>0.16669999999999999</c:v>
                </c:pt>
                <c:pt idx="31972">
                  <c:v>6.1899999999999997E-2</c:v>
                </c:pt>
                <c:pt idx="31973">
                  <c:v>0.16669999999999999</c:v>
                </c:pt>
                <c:pt idx="31974">
                  <c:v>0.1026</c:v>
                </c:pt>
                <c:pt idx="31975">
                  <c:v>0.16669999999999999</c:v>
                </c:pt>
                <c:pt idx="31976">
                  <c:v>0.14949999999999999</c:v>
                </c:pt>
                <c:pt idx="31977">
                  <c:v>0.14330000000000001</c:v>
                </c:pt>
                <c:pt idx="31978">
                  <c:v>0.16669999999999999</c:v>
                </c:pt>
                <c:pt idx="31979">
                  <c:v>0.16669999999999999</c:v>
                </c:pt>
                <c:pt idx="31980">
                  <c:v>0.16669999999999999</c:v>
                </c:pt>
                <c:pt idx="31981">
                  <c:v>0.16669999999999999</c:v>
                </c:pt>
                <c:pt idx="31982">
                  <c:v>0.16669999999999999</c:v>
                </c:pt>
                <c:pt idx="31983">
                  <c:v>1.6500000000000001E-2</c:v>
                </c:pt>
                <c:pt idx="31984">
                  <c:v>1.8599999999999998E-2</c:v>
                </c:pt>
                <c:pt idx="31985">
                  <c:v>5.0500000000000003E-2</c:v>
                </c:pt>
                <c:pt idx="31986">
                  <c:v>0.28870000000000001</c:v>
                </c:pt>
                <c:pt idx="31987">
                  <c:v>0.16669999999999999</c:v>
                </c:pt>
                <c:pt idx="31988">
                  <c:v>9.1800000000000007E-2</c:v>
                </c:pt>
                <c:pt idx="31989">
                  <c:v>0.16669999999999999</c:v>
                </c:pt>
                <c:pt idx="31990">
                  <c:v>0.16669999999999999</c:v>
                </c:pt>
                <c:pt idx="31991">
                  <c:v>1.6500000000000001E-2</c:v>
                </c:pt>
                <c:pt idx="31992">
                  <c:v>0.16669999999999999</c:v>
                </c:pt>
                <c:pt idx="31993">
                  <c:v>0.16669999999999999</c:v>
                </c:pt>
                <c:pt idx="31994">
                  <c:v>0.1835</c:v>
                </c:pt>
                <c:pt idx="31995">
                  <c:v>0.16669999999999999</c:v>
                </c:pt>
                <c:pt idx="31996">
                  <c:v>0.16669999999999999</c:v>
                </c:pt>
                <c:pt idx="31997">
                  <c:v>6.2199999999999998E-2</c:v>
                </c:pt>
                <c:pt idx="31998">
                  <c:v>9.1800000000000007E-2</c:v>
                </c:pt>
                <c:pt idx="31999">
                  <c:v>0.16489999999999999</c:v>
                </c:pt>
                <c:pt idx="32000">
                  <c:v>0.14949999999999999</c:v>
                </c:pt>
                <c:pt idx="32001">
                  <c:v>0.24540000000000001</c:v>
                </c:pt>
                <c:pt idx="32002">
                  <c:v>0.16669999999999999</c:v>
                </c:pt>
                <c:pt idx="32003">
                  <c:v>0.16669999999999999</c:v>
                </c:pt>
                <c:pt idx="32004">
                  <c:v>0.16669999999999999</c:v>
                </c:pt>
                <c:pt idx="32005">
                  <c:v>0.16669999999999999</c:v>
                </c:pt>
                <c:pt idx="32006">
                  <c:v>0.16669999999999999</c:v>
                </c:pt>
                <c:pt idx="32007">
                  <c:v>0.16669999999999999</c:v>
                </c:pt>
                <c:pt idx="32008">
                  <c:v>0.16669999999999999</c:v>
                </c:pt>
                <c:pt idx="32009">
                  <c:v>0.16669999999999999</c:v>
                </c:pt>
                <c:pt idx="32010">
                  <c:v>2.2700000000000001E-2</c:v>
                </c:pt>
                <c:pt idx="32011">
                  <c:v>5.57E-2</c:v>
                </c:pt>
                <c:pt idx="32012">
                  <c:v>8.4500000000000006E-2</c:v>
                </c:pt>
                <c:pt idx="32013">
                  <c:v>0.16669999999999999</c:v>
                </c:pt>
                <c:pt idx="32014">
                  <c:v>0.16669999999999999</c:v>
                </c:pt>
                <c:pt idx="32015">
                  <c:v>0.16669999999999999</c:v>
                </c:pt>
                <c:pt idx="32016">
                  <c:v>0.1206</c:v>
                </c:pt>
                <c:pt idx="32017">
                  <c:v>0.16669999999999999</c:v>
                </c:pt>
                <c:pt idx="32018">
                  <c:v>0.16669999999999999</c:v>
                </c:pt>
                <c:pt idx="32019">
                  <c:v>0.16669999999999999</c:v>
                </c:pt>
                <c:pt idx="32020">
                  <c:v>0.16669999999999999</c:v>
                </c:pt>
                <c:pt idx="32021">
                  <c:v>0.16669999999999999</c:v>
                </c:pt>
                <c:pt idx="32022">
                  <c:v>0.16669999999999999</c:v>
                </c:pt>
                <c:pt idx="32023">
                  <c:v>0.18559999999999999</c:v>
                </c:pt>
                <c:pt idx="32024">
                  <c:v>0.1031</c:v>
                </c:pt>
                <c:pt idx="32025">
                  <c:v>0.16669999999999999</c:v>
                </c:pt>
                <c:pt idx="32026">
                  <c:v>0.1237</c:v>
                </c:pt>
                <c:pt idx="32027">
                  <c:v>0.1072</c:v>
                </c:pt>
                <c:pt idx="32028">
                  <c:v>0.16669999999999999</c:v>
                </c:pt>
                <c:pt idx="32029">
                  <c:v>0.16669999999999999</c:v>
                </c:pt>
                <c:pt idx="32030">
                  <c:v>0.16669999999999999</c:v>
                </c:pt>
                <c:pt idx="32031">
                  <c:v>0.16669999999999999</c:v>
                </c:pt>
                <c:pt idx="32032">
                  <c:v>0.16669999999999999</c:v>
                </c:pt>
                <c:pt idx="32033">
                  <c:v>7.1099999999999997E-2</c:v>
                </c:pt>
                <c:pt idx="32034">
                  <c:v>0.1113</c:v>
                </c:pt>
                <c:pt idx="32035">
                  <c:v>0.16669999999999999</c:v>
                </c:pt>
                <c:pt idx="32036">
                  <c:v>0.16669999999999999</c:v>
                </c:pt>
                <c:pt idx="32037">
                  <c:v>0.22059999999999999</c:v>
                </c:pt>
                <c:pt idx="32038">
                  <c:v>8.5599999999999996E-2</c:v>
                </c:pt>
                <c:pt idx="32039">
                  <c:v>0.16669999999999999</c:v>
                </c:pt>
                <c:pt idx="32040">
                  <c:v>0.13300000000000001</c:v>
                </c:pt>
                <c:pt idx="32041">
                  <c:v>0.16669999999999999</c:v>
                </c:pt>
                <c:pt idx="32042">
                  <c:v>8.2500000000000004E-2</c:v>
                </c:pt>
                <c:pt idx="32043">
                  <c:v>6.1899999999999997E-2</c:v>
                </c:pt>
                <c:pt idx="32044">
                  <c:v>1.8599999999999998E-2</c:v>
                </c:pt>
                <c:pt idx="32045">
                  <c:v>0.16669999999999999</c:v>
                </c:pt>
                <c:pt idx="32046">
                  <c:v>0.16669999999999999</c:v>
                </c:pt>
                <c:pt idx="32047">
                  <c:v>0.1227</c:v>
                </c:pt>
                <c:pt idx="32048">
                  <c:v>0.16669999999999999</c:v>
                </c:pt>
                <c:pt idx="32049">
                  <c:v>0.16669999999999999</c:v>
                </c:pt>
                <c:pt idx="32050">
                  <c:v>0.16669999999999999</c:v>
                </c:pt>
                <c:pt idx="32051">
                  <c:v>0.14430000000000001</c:v>
                </c:pt>
                <c:pt idx="32052">
                  <c:v>0.16669999999999999</c:v>
                </c:pt>
                <c:pt idx="32053">
                  <c:v>0.16669999999999999</c:v>
                </c:pt>
                <c:pt idx="32054">
                  <c:v>0.16669999999999999</c:v>
                </c:pt>
                <c:pt idx="32055">
                  <c:v>0.16669999999999999</c:v>
                </c:pt>
                <c:pt idx="32056">
                  <c:v>1.6500000000000001E-2</c:v>
                </c:pt>
                <c:pt idx="32057">
                  <c:v>3.0999999999999999E-3</c:v>
                </c:pt>
                <c:pt idx="32058">
                  <c:v>0.16669999999999999</c:v>
                </c:pt>
                <c:pt idx="32059">
                  <c:v>0.13300000000000001</c:v>
                </c:pt>
                <c:pt idx="32060">
                  <c:v>0.16669999999999999</c:v>
                </c:pt>
                <c:pt idx="32061">
                  <c:v>0.26079999999999998</c:v>
                </c:pt>
                <c:pt idx="32062">
                  <c:v>7.22E-2</c:v>
                </c:pt>
                <c:pt idx="32063">
                  <c:v>0.16669999999999999</c:v>
                </c:pt>
                <c:pt idx="32064">
                  <c:v>0.16669999999999999</c:v>
                </c:pt>
                <c:pt idx="32065">
                  <c:v>0.16669999999999999</c:v>
                </c:pt>
                <c:pt idx="32066">
                  <c:v>2.2700000000000001E-2</c:v>
                </c:pt>
                <c:pt idx="32067">
                  <c:v>0.10100000000000001</c:v>
                </c:pt>
                <c:pt idx="32068">
                  <c:v>0.16669999999999999</c:v>
                </c:pt>
                <c:pt idx="32069">
                  <c:v>4.9500000000000002E-2</c:v>
                </c:pt>
                <c:pt idx="32070">
                  <c:v>0.4052</c:v>
                </c:pt>
                <c:pt idx="32071">
                  <c:v>0.16669999999999999</c:v>
                </c:pt>
                <c:pt idx="32072">
                  <c:v>0.16669999999999999</c:v>
                </c:pt>
                <c:pt idx="32073">
                  <c:v>0.16669999999999999</c:v>
                </c:pt>
                <c:pt idx="32074">
                  <c:v>0.1474</c:v>
                </c:pt>
                <c:pt idx="32075">
                  <c:v>0.16669999999999999</c:v>
                </c:pt>
                <c:pt idx="32076">
                  <c:v>0.16669999999999999</c:v>
                </c:pt>
                <c:pt idx="32077">
                  <c:v>0.28760000000000002</c:v>
                </c:pt>
                <c:pt idx="32078">
                  <c:v>0.16669999999999999</c:v>
                </c:pt>
                <c:pt idx="32079">
                  <c:v>4.1200000000000001E-2</c:v>
                </c:pt>
                <c:pt idx="32080">
                  <c:v>0.16669999999999999</c:v>
                </c:pt>
                <c:pt idx="32081">
                  <c:v>1</c:v>
                </c:pt>
                <c:pt idx="32082">
                  <c:v>0.15570000000000001</c:v>
                </c:pt>
                <c:pt idx="32083">
                  <c:v>0.16669999999999999</c:v>
                </c:pt>
                <c:pt idx="32084">
                  <c:v>1.6500000000000001E-2</c:v>
                </c:pt>
                <c:pt idx="32085">
                  <c:v>5.2600000000000001E-2</c:v>
                </c:pt>
                <c:pt idx="32086">
                  <c:v>0.16669999999999999</c:v>
                </c:pt>
                <c:pt idx="32087">
                  <c:v>0.16669999999999999</c:v>
                </c:pt>
                <c:pt idx="32088">
                  <c:v>0.16669999999999999</c:v>
                </c:pt>
                <c:pt idx="32089">
                  <c:v>0.16669999999999999</c:v>
                </c:pt>
                <c:pt idx="32090">
                  <c:v>8.14E-2</c:v>
                </c:pt>
                <c:pt idx="32091">
                  <c:v>0.16669999999999999</c:v>
                </c:pt>
                <c:pt idx="32092">
                  <c:v>1.24E-2</c:v>
                </c:pt>
                <c:pt idx="32093">
                  <c:v>2.9899999999999999E-2</c:v>
                </c:pt>
                <c:pt idx="32094">
                  <c:v>0.16669999999999999</c:v>
                </c:pt>
                <c:pt idx="32095">
                  <c:v>7.22E-2</c:v>
                </c:pt>
                <c:pt idx="32096">
                  <c:v>0.16669999999999999</c:v>
                </c:pt>
                <c:pt idx="32097">
                  <c:v>0.16669999999999999</c:v>
                </c:pt>
                <c:pt idx="32098">
                  <c:v>0.16669999999999999</c:v>
                </c:pt>
                <c:pt idx="32099">
                  <c:v>0.16669999999999999</c:v>
                </c:pt>
                <c:pt idx="32100">
                  <c:v>0.19789999999999999</c:v>
                </c:pt>
                <c:pt idx="32101">
                  <c:v>0.16669999999999999</c:v>
                </c:pt>
                <c:pt idx="32102">
                  <c:v>9.2799999999999994E-2</c:v>
                </c:pt>
                <c:pt idx="32103">
                  <c:v>7.4200000000000002E-2</c:v>
                </c:pt>
                <c:pt idx="32104">
                  <c:v>0.22159999999999999</c:v>
                </c:pt>
                <c:pt idx="32105">
                  <c:v>0.16239999999999999</c:v>
                </c:pt>
                <c:pt idx="32106">
                  <c:v>0.16669999999999999</c:v>
                </c:pt>
                <c:pt idx="32107">
                  <c:v>0.16669999999999999</c:v>
                </c:pt>
                <c:pt idx="32108">
                  <c:v>1.24E-2</c:v>
                </c:pt>
                <c:pt idx="32109">
                  <c:v>0.12989999999999999</c:v>
                </c:pt>
                <c:pt idx="32110">
                  <c:v>0.22270000000000001</c:v>
                </c:pt>
                <c:pt idx="32111">
                  <c:v>0.16669999999999999</c:v>
                </c:pt>
                <c:pt idx="32112">
                  <c:v>0.1835</c:v>
                </c:pt>
                <c:pt idx="32113">
                  <c:v>0.16669999999999999</c:v>
                </c:pt>
                <c:pt idx="32114">
                  <c:v>0.14849999999999999</c:v>
                </c:pt>
                <c:pt idx="32115">
                  <c:v>0.16669999999999999</c:v>
                </c:pt>
                <c:pt idx="32116">
                  <c:v>6.8000000000000005E-2</c:v>
                </c:pt>
                <c:pt idx="32117">
                  <c:v>0.16669999999999999</c:v>
                </c:pt>
                <c:pt idx="32118">
                  <c:v>0.16669999999999999</c:v>
                </c:pt>
                <c:pt idx="32119">
                  <c:v>0.16669999999999999</c:v>
                </c:pt>
                <c:pt idx="32120">
                  <c:v>7.7299999999999994E-2</c:v>
                </c:pt>
                <c:pt idx="32121">
                  <c:v>0.30149999999999999</c:v>
                </c:pt>
                <c:pt idx="32122">
                  <c:v>8.2000000000000007E-3</c:v>
                </c:pt>
                <c:pt idx="32123">
                  <c:v>0.12989999999999999</c:v>
                </c:pt>
                <c:pt idx="32124">
                  <c:v>0.16669999999999999</c:v>
                </c:pt>
                <c:pt idx="32125">
                  <c:v>0.1031</c:v>
                </c:pt>
                <c:pt idx="32126">
                  <c:v>0.16669999999999999</c:v>
                </c:pt>
                <c:pt idx="32127">
                  <c:v>0.16669999999999999</c:v>
                </c:pt>
                <c:pt idx="32128">
                  <c:v>0.16669999999999999</c:v>
                </c:pt>
                <c:pt idx="32129">
                  <c:v>9.2999999999999992E-3</c:v>
                </c:pt>
                <c:pt idx="32130">
                  <c:v>0.10100000000000001</c:v>
                </c:pt>
                <c:pt idx="32131">
                  <c:v>4.1200000000000001E-2</c:v>
                </c:pt>
                <c:pt idx="32132">
                  <c:v>0.16669999999999999</c:v>
                </c:pt>
                <c:pt idx="32133">
                  <c:v>0.16669999999999999</c:v>
                </c:pt>
                <c:pt idx="32134">
                  <c:v>0.13789999999999999</c:v>
                </c:pt>
                <c:pt idx="32135">
                  <c:v>0.22270000000000001</c:v>
                </c:pt>
                <c:pt idx="32136">
                  <c:v>7.4200000000000002E-2</c:v>
                </c:pt>
                <c:pt idx="32137">
                  <c:v>0.16669999999999999</c:v>
                </c:pt>
                <c:pt idx="32138">
                  <c:v>5.4600000000000003E-2</c:v>
                </c:pt>
                <c:pt idx="32139">
                  <c:v>0.16669999999999999</c:v>
                </c:pt>
                <c:pt idx="32140">
                  <c:v>0.16669999999999999</c:v>
                </c:pt>
                <c:pt idx="32141">
                  <c:v>8.2000000000000007E-3</c:v>
                </c:pt>
                <c:pt idx="32142">
                  <c:v>0.18559999999999999</c:v>
                </c:pt>
                <c:pt idx="32143">
                  <c:v>0.16669999999999999</c:v>
                </c:pt>
                <c:pt idx="32144">
                  <c:v>7.22E-2</c:v>
                </c:pt>
                <c:pt idx="32145">
                  <c:v>0.14430000000000001</c:v>
                </c:pt>
                <c:pt idx="32146">
                  <c:v>0.16669999999999999</c:v>
                </c:pt>
                <c:pt idx="32147">
                  <c:v>0.14849999999999999</c:v>
                </c:pt>
                <c:pt idx="32148">
                  <c:v>0.16669999999999999</c:v>
                </c:pt>
                <c:pt idx="32149">
                  <c:v>0.21909999999999999</c:v>
                </c:pt>
                <c:pt idx="32150">
                  <c:v>0.16669999999999999</c:v>
                </c:pt>
                <c:pt idx="32151">
                  <c:v>8.2500000000000004E-2</c:v>
                </c:pt>
                <c:pt idx="32152">
                  <c:v>0.16669999999999999</c:v>
                </c:pt>
                <c:pt idx="32153">
                  <c:v>0.28349999999999997</c:v>
                </c:pt>
                <c:pt idx="32154">
                  <c:v>0.15359999999999999</c:v>
                </c:pt>
                <c:pt idx="32155">
                  <c:v>1.49E-2</c:v>
                </c:pt>
                <c:pt idx="32156">
                  <c:v>1.8599999999999998E-2</c:v>
                </c:pt>
                <c:pt idx="32157">
                  <c:v>3.09E-2</c:v>
                </c:pt>
                <c:pt idx="32158">
                  <c:v>0.1845</c:v>
                </c:pt>
                <c:pt idx="32159">
                  <c:v>7.1099999999999997E-2</c:v>
                </c:pt>
                <c:pt idx="32160">
                  <c:v>0.16669999999999999</c:v>
                </c:pt>
                <c:pt idx="32161">
                  <c:v>7.5300000000000006E-2</c:v>
                </c:pt>
                <c:pt idx="32162">
                  <c:v>0.16669999999999999</c:v>
                </c:pt>
                <c:pt idx="32163">
                  <c:v>0.16669999999999999</c:v>
                </c:pt>
                <c:pt idx="32164">
                  <c:v>0.10929999999999999</c:v>
                </c:pt>
                <c:pt idx="32165">
                  <c:v>0.16669999999999999</c:v>
                </c:pt>
                <c:pt idx="32166">
                  <c:v>0.16669999999999999</c:v>
                </c:pt>
                <c:pt idx="32167">
                  <c:v>0.11</c:v>
                </c:pt>
                <c:pt idx="32168">
                  <c:v>0.16669999999999999</c:v>
                </c:pt>
                <c:pt idx="32169">
                  <c:v>9.2799999999999994E-2</c:v>
                </c:pt>
                <c:pt idx="32170">
                  <c:v>0.16669999999999999</c:v>
                </c:pt>
                <c:pt idx="32171">
                  <c:v>0.16669999999999999</c:v>
                </c:pt>
                <c:pt idx="32172">
                  <c:v>8.2500000000000004E-2</c:v>
                </c:pt>
                <c:pt idx="32173">
                  <c:v>8.2500000000000004E-2</c:v>
                </c:pt>
                <c:pt idx="32174">
                  <c:v>0.16669999999999999</c:v>
                </c:pt>
                <c:pt idx="32175">
                  <c:v>6.1899999999999997E-2</c:v>
                </c:pt>
                <c:pt idx="32176">
                  <c:v>0.16669999999999999</c:v>
                </c:pt>
                <c:pt idx="32177">
                  <c:v>0.2959</c:v>
                </c:pt>
                <c:pt idx="32178">
                  <c:v>0.1103</c:v>
                </c:pt>
                <c:pt idx="32179">
                  <c:v>6.1899999999999997E-2</c:v>
                </c:pt>
                <c:pt idx="32180">
                  <c:v>6.1899999999999997E-2</c:v>
                </c:pt>
                <c:pt idx="32181">
                  <c:v>0.16669999999999999</c:v>
                </c:pt>
                <c:pt idx="32182">
                  <c:v>0.1072</c:v>
                </c:pt>
                <c:pt idx="32183">
                  <c:v>0.15260000000000001</c:v>
                </c:pt>
                <c:pt idx="32184">
                  <c:v>0.16669999999999999</c:v>
                </c:pt>
                <c:pt idx="32185">
                  <c:v>8.2000000000000007E-3</c:v>
                </c:pt>
                <c:pt idx="32186">
                  <c:v>0.16669999999999999</c:v>
                </c:pt>
                <c:pt idx="32187">
                  <c:v>0.16669999999999999</c:v>
                </c:pt>
                <c:pt idx="32188">
                  <c:v>4.9500000000000002E-2</c:v>
                </c:pt>
                <c:pt idx="32189">
                  <c:v>0.16669999999999999</c:v>
                </c:pt>
                <c:pt idx="32190">
                  <c:v>0.16669999999999999</c:v>
                </c:pt>
                <c:pt idx="32191">
                  <c:v>0.1082</c:v>
                </c:pt>
                <c:pt idx="32192">
                  <c:v>3.3000000000000002E-2</c:v>
                </c:pt>
                <c:pt idx="32193">
                  <c:v>0.16669999999999999</c:v>
                </c:pt>
                <c:pt idx="32194">
                  <c:v>0.16669999999999999</c:v>
                </c:pt>
                <c:pt idx="32195">
                  <c:v>0.41599999999999998</c:v>
                </c:pt>
                <c:pt idx="32196">
                  <c:v>8.2500000000000004E-2</c:v>
                </c:pt>
                <c:pt idx="32197">
                  <c:v>9.4299999999999995E-2</c:v>
                </c:pt>
                <c:pt idx="32198">
                  <c:v>8.2500000000000004E-2</c:v>
                </c:pt>
                <c:pt idx="32199">
                  <c:v>7.22E-2</c:v>
                </c:pt>
                <c:pt idx="32200">
                  <c:v>0.16669999999999999</c:v>
                </c:pt>
                <c:pt idx="32201">
                  <c:v>0.16669999999999999</c:v>
                </c:pt>
                <c:pt idx="32202">
                  <c:v>0.16669999999999999</c:v>
                </c:pt>
                <c:pt idx="32203">
                  <c:v>0.16669999999999999</c:v>
                </c:pt>
                <c:pt idx="32204">
                  <c:v>0.16669999999999999</c:v>
                </c:pt>
                <c:pt idx="32205">
                  <c:v>0.16669999999999999</c:v>
                </c:pt>
                <c:pt idx="32206">
                  <c:v>0.1082</c:v>
                </c:pt>
                <c:pt idx="32207">
                  <c:v>4.9500000000000002E-2</c:v>
                </c:pt>
                <c:pt idx="32208">
                  <c:v>9.2799999999999994E-2</c:v>
                </c:pt>
                <c:pt idx="32209">
                  <c:v>0.11550000000000001</c:v>
                </c:pt>
                <c:pt idx="32210">
                  <c:v>0.16669999999999999</c:v>
                </c:pt>
                <c:pt idx="32211">
                  <c:v>0.3629</c:v>
                </c:pt>
                <c:pt idx="32212">
                  <c:v>7.22E-2</c:v>
                </c:pt>
                <c:pt idx="32213">
                  <c:v>0.16669999999999999</c:v>
                </c:pt>
                <c:pt idx="32214">
                  <c:v>0.14119999999999999</c:v>
                </c:pt>
                <c:pt idx="32215">
                  <c:v>0.16669999999999999</c:v>
                </c:pt>
                <c:pt idx="32216">
                  <c:v>1.6500000000000001E-2</c:v>
                </c:pt>
                <c:pt idx="32217">
                  <c:v>0.16669999999999999</c:v>
                </c:pt>
                <c:pt idx="32218">
                  <c:v>0.16669999999999999</c:v>
                </c:pt>
                <c:pt idx="32219">
                  <c:v>0.16669999999999999</c:v>
                </c:pt>
                <c:pt idx="32220">
                  <c:v>3.4000000000000002E-2</c:v>
                </c:pt>
                <c:pt idx="32221">
                  <c:v>0.16669999999999999</c:v>
                </c:pt>
                <c:pt idx="32222">
                  <c:v>0.16669999999999999</c:v>
                </c:pt>
                <c:pt idx="32223">
                  <c:v>9.2799999999999994E-2</c:v>
                </c:pt>
                <c:pt idx="32224">
                  <c:v>0.16669999999999999</c:v>
                </c:pt>
                <c:pt idx="32225">
                  <c:v>0.16669999999999999</c:v>
                </c:pt>
                <c:pt idx="32226">
                  <c:v>0.1072</c:v>
                </c:pt>
                <c:pt idx="32227">
                  <c:v>0.16669999999999999</c:v>
                </c:pt>
                <c:pt idx="32228">
                  <c:v>0.16669999999999999</c:v>
                </c:pt>
                <c:pt idx="32229">
                  <c:v>0.16669999999999999</c:v>
                </c:pt>
                <c:pt idx="32230">
                  <c:v>0.16669999999999999</c:v>
                </c:pt>
                <c:pt idx="32231">
                  <c:v>0.16669999999999999</c:v>
                </c:pt>
                <c:pt idx="32232">
                  <c:v>0.16669999999999999</c:v>
                </c:pt>
                <c:pt idx="32233">
                  <c:v>0.16669999999999999</c:v>
                </c:pt>
                <c:pt idx="32234">
                  <c:v>0.16669999999999999</c:v>
                </c:pt>
                <c:pt idx="32235">
                  <c:v>0.14849999999999999</c:v>
                </c:pt>
                <c:pt idx="32236">
                  <c:v>1.29E-2</c:v>
                </c:pt>
                <c:pt idx="32237">
                  <c:v>0.14849999999999999</c:v>
                </c:pt>
                <c:pt idx="32238">
                  <c:v>0.16669999999999999</c:v>
                </c:pt>
                <c:pt idx="32239">
                  <c:v>0.19850000000000001</c:v>
                </c:pt>
                <c:pt idx="32240">
                  <c:v>0.22270000000000001</c:v>
                </c:pt>
                <c:pt idx="32241">
                  <c:v>0.16669999999999999</c:v>
                </c:pt>
                <c:pt idx="32242">
                  <c:v>0.16669999999999999</c:v>
                </c:pt>
                <c:pt idx="32243">
                  <c:v>0.16669999999999999</c:v>
                </c:pt>
                <c:pt idx="32244">
                  <c:v>8.2500000000000004E-2</c:v>
                </c:pt>
                <c:pt idx="32245">
                  <c:v>0.16669999999999999</c:v>
                </c:pt>
                <c:pt idx="32246">
                  <c:v>8.2500000000000004E-2</c:v>
                </c:pt>
                <c:pt idx="32247">
                  <c:v>0.16669999999999999</c:v>
                </c:pt>
                <c:pt idx="32248">
                  <c:v>8.2000000000000007E-3</c:v>
                </c:pt>
                <c:pt idx="32249">
                  <c:v>2.7799999999999998E-2</c:v>
                </c:pt>
                <c:pt idx="32250">
                  <c:v>8.9700000000000002E-2</c:v>
                </c:pt>
                <c:pt idx="32251">
                  <c:v>6.7000000000000004E-2</c:v>
                </c:pt>
                <c:pt idx="32252">
                  <c:v>2.2700000000000001E-2</c:v>
                </c:pt>
                <c:pt idx="32253">
                  <c:v>0.16669999999999999</c:v>
                </c:pt>
                <c:pt idx="32254">
                  <c:v>0.1031</c:v>
                </c:pt>
                <c:pt idx="32255">
                  <c:v>1.8599999999999998E-2</c:v>
                </c:pt>
                <c:pt idx="32256">
                  <c:v>0.16669999999999999</c:v>
                </c:pt>
                <c:pt idx="32257">
                  <c:v>0.16669999999999999</c:v>
                </c:pt>
                <c:pt idx="32258">
                  <c:v>0.183</c:v>
                </c:pt>
                <c:pt idx="32259">
                  <c:v>6.8000000000000005E-2</c:v>
                </c:pt>
                <c:pt idx="32260">
                  <c:v>0.16669999999999999</c:v>
                </c:pt>
                <c:pt idx="32261">
                  <c:v>0.16669999999999999</c:v>
                </c:pt>
                <c:pt idx="32262">
                  <c:v>0.16669999999999999</c:v>
                </c:pt>
                <c:pt idx="32263">
                  <c:v>0.16669999999999999</c:v>
                </c:pt>
                <c:pt idx="32264">
                  <c:v>0.16669999999999999</c:v>
                </c:pt>
                <c:pt idx="32265">
                  <c:v>0.16669999999999999</c:v>
                </c:pt>
                <c:pt idx="32266">
                  <c:v>0.16669999999999999</c:v>
                </c:pt>
                <c:pt idx="32267">
                  <c:v>0.16669999999999999</c:v>
                </c:pt>
                <c:pt idx="32268">
                  <c:v>0.16669999999999999</c:v>
                </c:pt>
                <c:pt idx="32269">
                  <c:v>0.16669999999999999</c:v>
                </c:pt>
                <c:pt idx="32270">
                  <c:v>0.16669999999999999</c:v>
                </c:pt>
                <c:pt idx="32271">
                  <c:v>0.15459999999999999</c:v>
                </c:pt>
                <c:pt idx="32272">
                  <c:v>0.16669999999999999</c:v>
                </c:pt>
                <c:pt idx="32273">
                  <c:v>0.1845</c:v>
                </c:pt>
                <c:pt idx="32274">
                  <c:v>0.16669999999999999</c:v>
                </c:pt>
                <c:pt idx="32275">
                  <c:v>0.16669999999999999</c:v>
                </c:pt>
                <c:pt idx="32276">
                  <c:v>8.09E-2</c:v>
                </c:pt>
                <c:pt idx="32277">
                  <c:v>0.16669999999999999</c:v>
                </c:pt>
                <c:pt idx="32278">
                  <c:v>0.16669999999999999</c:v>
                </c:pt>
                <c:pt idx="32279">
                  <c:v>0.26800000000000002</c:v>
                </c:pt>
                <c:pt idx="32280">
                  <c:v>0.1237</c:v>
                </c:pt>
                <c:pt idx="32281">
                  <c:v>0.16669999999999999</c:v>
                </c:pt>
                <c:pt idx="32282">
                  <c:v>0.22270000000000001</c:v>
                </c:pt>
                <c:pt idx="32283">
                  <c:v>0.24279999999999999</c:v>
                </c:pt>
                <c:pt idx="32284">
                  <c:v>0.16669999999999999</c:v>
                </c:pt>
                <c:pt idx="32285">
                  <c:v>0.16669999999999999</c:v>
                </c:pt>
                <c:pt idx="32286">
                  <c:v>6.1999999999999998E-3</c:v>
                </c:pt>
                <c:pt idx="32287">
                  <c:v>0.13300000000000001</c:v>
                </c:pt>
                <c:pt idx="32288">
                  <c:v>6.6000000000000003E-2</c:v>
                </c:pt>
                <c:pt idx="32289">
                  <c:v>0.16669999999999999</c:v>
                </c:pt>
                <c:pt idx="32290">
                  <c:v>0.16669999999999999</c:v>
                </c:pt>
                <c:pt idx="32291">
                  <c:v>6.6000000000000003E-2</c:v>
                </c:pt>
                <c:pt idx="32292">
                  <c:v>1E-3</c:v>
                </c:pt>
                <c:pt idx="32293">
                  <c:v>4.3299999999999998E-2</c:v>
                </c:pt>
                <c:pt idx="32294">
                  <c:v>0.16669999999999999</c:v>
                </c:pt>
                <c:pt idx="32295">
                  <c:v>0.16669999999999999</c:v>
                </c:pt>
                <c:pt idx="32296">
                  <c:v>9.1800000000000007E-2</c:v>
                </c:pt>
                <c:pt idx="32297">
                  <c:v>0.1021</c:v>
                </c:pt>
                <c:pt idx="32298">
                  <c:v>0.25459999999999999</c:v>
                </c:pt>
                <c:pt idx="32299">
                  <c:v>4.9500000000000002E-2</c:v>
                </c:pt>
                <c:pt idx="32300">
                  <c:v>6.4899999999999999E-2</c:v>
                </c:pt>
                <c:pt idx="32301">
                  <c:v>8.2000000000000007E-3</c:v>
                </c:pt>
                <c:pt idx="32302">
                  <c:v>0.16669999999999999</c:v>
                </c:pt>
                <c:pt idx="32303">
                  <c:v>0.1237</c:v>
                </c:pt>
                <c:pt idx="32304">
                  <c:v>0.18140000000000001</c:v>
                </c:pt>
                <c:pt idx="32305">
                  <c:v>6.1899999999999997E-2</c:v>
                </c:pt>
                <c:pt idx="32306">
                  <c:v>0.21859999999999999</c:v>
                </c:pt>
                <c:pt idx="32307">
                  <c:v>0.16669999999999999</c:v>
                </c:pt>
                <c:pt idx="32308">
                  <c:v>0.16289999999999999</c:v>
                </c:pt>
                <c:pt idx="32309">
                  <c:v>0.1196</c:v>
                </c:pt>
                <c:pt idx="32310">
                  <c:v>0.16669999999999999</c:v>
                </c:pt>
                <c:pt idx="32311">
                  <c:v>0.45150000000000001</c:v>
                </c:pt>
                <c:pt idx="32312">
                  <c:v>8.5599999999999996E-2</c:v>
                </c:pt>
                <c:pt idx="32313">
                  <c:v>0.16669999999999999</c:v>
                </c:pt>
                <c:pt idx="32314">
                  <c:v>1.8599999999999998E-2</c:v>
                </c:pt>
                <c:pt idx="32315">
                  <c:v>0.1474</c:v>
                </c:pt>
                <c:pt idx="32316">
                  <c:v>0.22270000000000001</c:v>
                </c:pt>
                <c:pt idx="32317">
                  <c:v>0.16669999999999999</c:v>
                </c:pt>
                <c:pt idx="32318">
                  <c:v>0.16669999999999999</c:v>
                </c:pt>
                <c:pt idx="32319">
                  <c:v>0.16669999999999999</c:v>
                </c:pt>
                <c:pt idx="32320">
                  <c:v>2.7799999999999998E-2</c:v>
                </c:pt>
                <c:pt idx="32321">
                  <c:v>0.16669999999999999</c:v>
                </c:pt>
                <c:pt idx="32322">
                  <c:v>0.16669999999999999</c:v>
                </c:pt>
                <c:pt idx="32323">
                  <c:v>7.22E-2</c:v>
                </c:pt>
                <c:pt idx="32324">
                  <c:v>0.16669999999999999</c:v>
                </c:pt>
                <c:pt idx="32325">
                  <c:v>0.1232</c:v>
                </c:pt>
                <c:pt idx="32326">
                  <c:v>0.16669999999999999</c:v>
                </c:pt>
                <c:pt idx="32327">
                  <c:v>5.9799999999999999E-2</c:v>
                </c:pt>
                <c:pt idx="32328">
                  <c:v>0.16669999999999999</c:v>
                </c:pt>
                <c:pt idx="32329">
                  <c:v>5.67E-2</c:v>
                </c:pt>
                <c:pt idx="32330">
                  <c:v>0.16669999999999999</c:v>
                </c:pt>
                <c:pt idx="32331">
                  <c:v>0.16669999999999999</c:v>
                </c:pt>
                <c:pt idx="32332">
                  <c:v>1.6500000000000001E-2</c:v>
                </c:pt>
                <c:pt idx="32333">
                  <c:v>0.16669999999999999</c:v>
                </c:pt>
                <c:pt idx="32334">
                  <c:v>5.4600000000000003E-2</c:v>
                </c:pt>
                <c:pt idx="32335">
                  <c:v>0.23200000000000001</c:v>
                </c:pt>
                <c:pt idx="32336">
                  <c:v>3.3000000000000002E-2</c:v>
                </c:pt>
                <c:pt idx="32337">
                  <c:v>0.1237</c:v>
                </c:pt>
                <c:pt idx="32338">
                  <c:v>0.16669999999999999</c:v>
                </c:pt>
                <c:pt idx="32339">
                  <c:v>3.9699999999999999E-2</c:v>
                </c:pt>
                <c:pt idx="32340">
                  <c:v>0.16669999999999999</c:v>
                </c:pt>
                <c:pt idx="32341">
                  <c:v>0.16669999999999999</c:v>
                </c:pt>
                <c:pt idx="32342">
                  <c:v>6.7000000000000004E-2</c:v>
                </c:pt>
                <c:pt idx="32343">
                  <c:v>0.16289999999999999</c:v>
                </c:pt>
                <c:pt idx="32344">
                  <c:v>0.1031</c:v>
                </c:pt>
                <c:pt idx="32345">
                  <c:v>0.16669999999999999</c:v>
                </c:pt>
                <c:pt idx="32346">
                  <c:v>0.52159999999999995</c:v>
                </c:pt>
                <c:pt idx="32347">
                  <c:v>0.16669999999999999</c:v>
                </c:pt>
                <c:pt idx="32348">
                  <c:v>0.16669999999999999</c:v>
                </c:pt>
                <c:pt idx="32349">
                  <c:v>0.16669999999999999</c:v>
                </c:pt>
                <c:pt idx="32350">
                  <c:v>9.3799999999999994E-2</c:v>
                </c:pt>
                <c:pt idx="32351">
                  <c:v>0.16669999999999999</c:v>
                </c:pt>
                <c:pt idx="32352">
                  <c:v>0.1113</c:v>
                </c:pt>
                <c:pt idx="32353">
                  <c:v>7.1099999999999997E-2</c:v>
                </c:pt>
                <c:pt idx="32354">
                  <c:v>0.16669999999999999</c:v>
                </c:pt>
                <c:pt idx="32355">
                  <c:v>0.16669999999999999</c:v>
                </c:pt>
                <c:pt idx="32356">
                  <c:v>0.16669999999999999</c:v>
                </c:pt>
                <c:pt idx="32357">
                  <c:v>7.7299999999999994E-2</c:v>
                </c:pt>
                <c:pt idx="32358">
                  <c:v>1.03E-2</c:v>
                </c:pt>
                <c:pt idx="32359">
                  <c:v>0.16669999999999999</c:v>
                </c:pt>
                <c:pt idx="32360">
                  <c:v>7.8399999999999997E-2</c:v>
                </c:pt>
                <c:pt idx="32361">
                  <c:v>0.16669999999999999</c:v>
                </c:pt>
                <c:pt idx="32362">
                  <c:v>0.16669999999999999</c:v>
                </c:pt>
                <c:pt idx="32363">
                  <c:v>0.14849999999999999</c:v>
                </c:pt>
                <c:pt idx="32364">
                  <c:v>0.1237</c:v>
                </c:pt>
                <c:pt idx="32365">
                  <c:v>2.0999999999999999E-3</c:v>
                </c:pt>
                <c:pt idx="32366">
                  <c:v>0.23139999999999999</c:v>
                </c:pt>
                <c:pt idx="32367">
                  <c:v>8.2000000000000007E-3</c:v>
                </c:pt>
                <c:pt idx="32368">
                  <c:v>1.6500000000000001E-2</c:v>
                </c:pt>
                <c:pt idx="32369">
                  <c:v>0.1196</c:v>
                </c:pt>
                <c:pt idx="32370">
                  <c:v>0.16669999999999999</c:v>
                </c:pt>
                <c:pt idx="32371">
                  <c:v>0.16669999999999999</c:v>
                </c:pt>
                <c:pt idx="32372">
                  <c:v>0.16669999999999999</c:v>
                </c:pt>
                <c:pt idx="32373">
                  <c:v>0.2392</c:v>
                </c:pt>
                <c:pt idx="32374">
                  <c:v>0.16669999999999999</c:v>
                </c:pt>
                <c:pt idx="32375">
                  <c:v>0.16669999999999999</c:v>
                </c:pt>
                <c:pt idx="32376">
                  <c:v>9.2799999999999994E-2</c:v>
                </c:pt>
                <c:pt idx="32377">
                  <c:v>0.27939999999999998</c:v>
                </c:pt>
                <c:pt idx="32378">
                  <c:v>0.16669999999999999</c:v>
                </c:pt>
                <c:pt idx="32379">
                  <c:v>0.16669999999999999</c:v>
                </c:pt>
                <c:pt idx="32380">
                  <c:v>0.16669999999999999</c:v>
                </c:pt>
                <c:pt idx="32381">
                  <c:v>0.1474</c:v>
                </c:pt>
                <c:pt idx="32382">
                  <c:v>0.16669999999999999</c:v>
                </c:pt>
                <c:pt idx="32383">
                  <c:v>8.2500000000000004E-2</c:v>
                </c:pt>
                <c:pt idx="32384">
                  <c:v>0.15570000000000001</c:v>
                </c:pt>
                <c:pt idx="32385">
                  <c:v>6.2899999999999998E-2</c:v>
                </c:pt>
                <c:pt idx="32386">
                  <c:v>0.16669999999999999</c:v>
                </c:pt>
                <c:pt idx="32387">
                  <c:v>0.16669999999999999</c:v>
                </c:pt>
                <c:pt idx="32388">
                  <c:v>0.16669999999999999</c:v>
                </c:pt>
                <c:pt idx="32389">
                  <c:v>0.16669999999999999</c:v>
                </c:pt>
                <c:pt idx="32390">
                  <c:v>0.16669999999999999</c:v>
                </c:pt>
                <c:pt idx="32391">
                  <c:v>0.1278</c:v>
                </c:pt>
                <c:pt idx="32392">
                  <c:v>8.9700000000000002E-2</c:v>
                </c:pt>
                <c:pt idx="32393">
                  <c:v>0.16669999999999999</c:v>
                </c:pt>
                <c:pt idx="32394">
                  <c:v>0.16669999999999999</c:v>
                </c:pt>
                <c:pt idx="32395">
                  <c:v>0.16669999999999999</c:v>
                </c:pt>
                <c:pt idx="32396">
                  <c:v>6.1899999999999997E-2</c:v>
                </c:pt>
                <c:pt idx="32397">
                  <c:v>0.16669999999999999</c:v>
                </c:pt>
                <c:pt idx="32398">
                  <c:v>0.16669999999999999</c:v>
                </c:pt>
                <c:pt idx="32399">
                  <c:v>5.9799999999999999E-2</c:v>
                </c:pt>
                <c:pt idx="32400">
                  <c:v>0.16669999999999999</c:v>
                </c:pt>
                <c:pt idx="32401">
                  <c:v>0.1031</c:v>
                </c:pt>
                <c:pt idx="32402">
                  <c:v>0.16669999999999999</c:v>
                </c:pt>
                <c:pt idx="32403">
                  <c:v>0.1</c:v>
                </c:pt>
                <c:pt idx="32404">
                  <c:v>0.1113</c:v>
                </c:pt>
                <c:pt idx="32405">
                  <c:v>0.16669999999999999</c:v>
                </c:pt>
                <c:pt idx="32406">
                  <c:v>0.18659999999999999</c:v>
                </c:pt>
                <c:pt idx="32407">
                  <c:v>0.16669999999999999</c:v>
                </c:pt>
                <c:pt idx="32408">
                  <c:v>0.16669999999999999</c:v>
                </c:pt>
                <c:pt idx="32409">
                  <c:v>0.16669999999999999</c:v>
                </c:pt>
                <c:pt idx="32410">
                  <c:v>0.16669999999999999</c:v>
                </c:pt>
                <c:pt idx="32411">
                  <c:v>0.16669999999999999</c:v>
                </c:pt>
                <c:pt idx="32412">
                  <c:v>0.16669999999999999</c:v>
                </c:pt>
                <c:pt idx="32413">
                  <c:v>0.2412</c:v>
                </c:pt>
                <c:pt idx="32414">
                  <c:v>4.9500000000000002E-2</c:v>
                </c:pt>
                <c:pt idx="32415">
                  <c:v>6.1899999999999997E-2</c:v>
                </c:pt>
                <c:pt idx="32416">
                  <c:v>1.24E-2</c:v>
                </c:pt>
                <c:pt idx="32417">
                  <c:v>0.16669999999999999</c:v>
                </c:pt>
                <c:pt idx="32418">
                  <c:v>0.16669999999999999</c:v>
                </c:pt>
                <c:pt idx="32419">
                  <c:v>0.14849999999999999</c:v>
                </c:pt>
                <c:pt idx="32420">
                  <c:v>6.6500000000000004E-2</c:v>
                </c:pt>
                <c:pt idx="32421">
                  <c:v>0.16669999999999999</c:v>
                </c:pt>
                <c:pt idx="32422">
                  <c:v>0.16669999999999999</c:v>
                </c:pt>
                <c:pt idx="32423">
                  <c:v>0.16669999999999999</c:v>
                </c:pt>
                <c:pt idx="32424">
                  <c:v>0.16669999999999999</c:v>
                </c:pt>
                <c:pt idx="32425">
                  <c:v>0.16669999999999999</c:v>
                </c:pt>
                <c:pt idx="32426">
                  <c:v>0.16669999999999999</c:v>
                </c:pt>
                <c:pt idx="32427">
                  <c:v>0.22270000000000001</c:v>
                </c:pt>
                <c:pt idx="32428">
                  <c:v>7.7299999999999994E-2</c:v>
                </c:pt>
                <c:pt idx="32429">
                  <c:v>0.16669999999999999</c:v>
                </c:pt>
                <c:pt idx="32430">
                  <c:v>3.61E-2</c:v>
                </c:pt>
                <c:pt idx="32431">
                  <c:v>0.16669999999999999</c:v>
                </c:pt>
                <c:pt idx="32432">
                  <c:v>0.16669999999999999</c:v>
                </c:pt>
                <c:pt idx="32433">
                  <c:v>0</c:v>
                </c:pt>
                <c:pt idx="32434">
                  <c:v>0.16669999999999999</c:v>
                </c:pt>
                <c:pt idx="32435">
                  <c:v>8.0399999999999999E-2</c:v>
                </c:pt>
                <c:pt idx="32436">
                  <c:v>6.1899999999999997E-2</c:v>
                </c:pt>
                <c:pt idx="32437">
                  <c:v>0.1031</c:v>
                </c:pt>
                <c:pt idx="32438">
                  <c:v>0.16669999999999999</c:v>
                </c:pt>
                <c:pt idx="32439">
                  <c:v>0.1113</c:v>
                </c:pt>
                <c:pt idx="32440">
                  <c:v>0.16669999999999999</c:v>
                </c:pt>
                <c:pt idx="32441">
                  <c:v>0.16669999999999999</c:v>
                </c:pt>
                <c:pt idx="32442">
                  <c:v>8.8700000000000001E-2</c:v>
                </c:pt>
                <c:pt idx="32443">
                  <c:v>6.1899999999999997E-2</c:v>
                </c:pt>
                <c:pt idx="32444">
                  <c:v>0.16669999999999999</c:v>
                </c:pt>
                <c:pt idx="32445">
                  <c:v>0.16669999999999999</c:v>
                </c:pt>
                <c:pt idx="32446">
                  <c:v>8.0399999999999999E-2</c:v>
                </c:pt>
                <c:pt idx="32447">
                  <c:v>0.2278</c:v>
                </c:pt>
                <c:pt idx="32448">
                  <c:v>4.48E-2</c:v>
                </c:pt>
                <c:pt idx="32449">
                  <c:v>0.16669999999999999</c:v>
                </c:pt>
                <c:pt idx="32450">
                  <c:v>0.16669999999999999</c:v>
                </c:pt>
                <c:pt idx="32451">
                  <c:v>0.16669999999999999</c:v>
                </c:pt>
                <c:pt idx="32452">
                  <c:v>0.1045</c:v>
                </c:pt>
                <c:pt idx="32453">
                  <c:v>0.1474</c:v>
                </c:pt>
                <c:pt idx="32454">
                  <c:v>0.16669999999999999</c:v>
                </c:pt>
                <c:pt idx="32455">
                  <c:v>0.16669999999999999</c:v>
                </c:pt>
                <c:pt idx="32456">
                  <c:v>0.16669999999999999</c:v>
                </c:pt>
                <c:pt idx="32457">
                  <c:v>0.16669999999999999</c:v>
                </c:pt>
                <c:pt idx="32458">
                  <c:v>9.2799999999999994E-2</c:v>
                </c:pt>
                <c:pt idx="32459">
                  <c:v>0.16800000000000001</c:v>
                </c:pt>
                <c:pt idx="32460">
                  <c:v>0.16669999999999999</c:v>
                </c:pt>
                <c:pt idx="32461">
                  <c:v>0.16669999999999999</c:v>
                </c:pt>
                <c:pt idx="32462">
                  <c:v>3.7100000000000001E-2</c:v>
                </c:pt>
                <c:pt idx="32463">
                  <c:v>2.0999999999999999E-3</c:v>
                </c:pt>
                <c:pt idx="32464">
                  <c:v>0.1464</c:v>
                </c:pt>
                <c:pt idx="32465">
                  <c:v>7.22E-2</c:v>
                </c:pt>
                <c:pt idx="32466">
                  <c:v>0.16669999999999999</c:v>
                </c:pt>
                <c:pt idx="32467">
                  <c:v>0.16669999999999999</c:v>
                </c:pt>
                <c:pt idx="32468">
                  <c:v>8.6599999999999996E-2</c:v>
                </c:pt>
                <c:pt idx="32469">
                  <c:v>0.16669999999999999</c:v>
                </c:pt>
                <c:pt idx="32470">
                  <c:v>6.1899999999999997E-2</c:v>
                </c:pt>
                <c:pt idx="32471">
                  <c:v>9.9000000000000005E-2</c:v>
                </c:pt>
                <c:pt idx="32472">
                  <c:v>0.16669999999999999</c:v>
                </c:pt>
                <c:pt idx="32473">
                  <c:v>0.14849999999999999</c:v>
                </c:pt>
                <c:pt idx="32474">
                  <c:v>5.1499999999999997E-2</c:v>
                </c:pt>
                <c:pt idx="32475">
                  <c:v>0.16669999999999999</c:v>
                </c:pt>
                <c:pt idx="32476">
                  <c:v>0.14849999999999999</c:v>
                </c:pt>
                <c:pt idx="32477">
                  <c:v>0.16669999999999999</c:v>
                </c:pt>
                <c:pt idx="32478">
                  <c:v>0.16669999999999999</c:v>
                </c:pt>
                <c:pt idx="32479">
                  <c:v>0.16669999999999999</c:v>
                </c:pt>
                <c:pt idx="32480">
                  <c:v>3.7100000000000001E-2</c:v>
                </c:pt>
                <c:pt idx="32481">
                  <c:v>8.14E-2</c:v>
                </c:pt>
                <c:pt idx="32482">
                  <c:v>0.14849999999999999</c:v>
                </c:pt>
                <c:pt idx="32483">
                  <c:v>0.16669999999999999</c:v>
                </c:pt>
                <c:pt idx="32484">
                  <c:v>0.16669999999999999</c:v>
                </c:pt>
                <c:pt idx="32485">
                  <c:v>3.7100000000000001E-2</c:v>
                </c:pt>
                <c:pt idx="32486">
                  <c:v>0.16669999999999999</c:v>
                </c:pt>
                <c:pt idx="32487">
                  <c:v>0.16669999999999999</c:v>
                </c:pt>
                <c:pt idx="32488">
                  <c:v>0.16669999999999999</c:v>
                </c:pt>
                <c:pt idx="32489">
                  <c:v>0.16669999999999999</c:v>
                </c:pt>
                <c:pt idx="32490">
                  <c:v>0.14430000000000001</c:v>
                </c:pt>
                <c:pt idx="32491">
                  <c:v>0.16669999999999999</c:v>
                </c:pt>
                <c:pt idx="32492">
                  <c:v>0.1237</c:v>
                </c:pt>
                <c:pt idx="32493">
                  <c:v>0.16669999999999999</c:v>
                </c:pt>
                <c:pt idx="32494">
                  <c:v>0.1216</c:v>
                </c:pt>
                <c:pt idx="32495">
                  <c:v>0.21240000000000001</c:v>
                </c:pt>
                <c:pt idx="32496">
                  <c:v>0.16669999999999999</c:v>
                </c:pt>
                <c:pt idx="32497">
                  <c:v>0.16669999999999999</c:v>
                </c:pt>
                <c:pt idx="32498">
                  <c:v>0.16669999999999999</c:v>
                </c:pt>
                <c:pt idx="32499">
                  <c:v>6.1999999999999998E-3</c:v>
                </c:pt>
                <c:pt idx="32500">
                  <c:v>6.6000000000000003E-2</c:v>
                </c:pt>
                <c:pt idx="32501">
                  <c:v>0.16669999999999999</c:v>
                </c:pt>
                <c:pt idx="32502">
                  <c:v>8.4500000000000006E-2</c:v>
                </c:pt>
                <c:pt idx="32503">
                  <c:v>0.16700000000000001</c:v>
                </c:pt>
                <c:pt idx="32504">
                  <c:v>0.16669999999999999</c:v>
                </c:pt>
                <c:pt idx="32505">
                  <c:v>0.35980000000000001</c:v>
                </c:pt>
                <c:pt idx="32506">
                  <c:v>0.14849999999999999</c:v>
                </c:pt>
                <c:pt idx="32507">
                  <c:v>2.06E-2</c:v>
                </c:pt>
                <c:pt idx="32508">
                  <c:v>0.16669999999999999</c:v>
                </c:pt>
                <c:pt idx="32509">
                  <c:v>0.1258</c:v>
                </c:pt>
                <c:pt idx="32510">
                  <c:v>0.16669999999999999</c:v>
                </c:pt>
                <c:pt idx="32511">
                  <c:v>0.16669999999999999</c:v>
                </c:pt>
                <c:pt idx="32512">
                  <c:v>0.16669999999999999</c:v>
                </c:pt>
                <c:pt idx="32513">
                  <c:v>0.16669999999999999</c:v>
                </c:pt>
                <c:pt idx="32514">
                  <c:v>0.16669999999999999</c:v>
                </c:pt>
                <c:pt idx="32515">
                  <c:v>0.16669999999999999</c:v>
                </c:pt>
                <c:pt idx="32516">
                  <c:v>0.1845</c:v>
                </c:pt>
                <c:pt idx="32517">
                  <c:v>1.24E-2</c:v>
                </c:pt>
                <c:pt idx="32518">
                  <c:v>1.8599999999999998E-2</c:v>
                </c:pt>
                <c:pt idx="32519">
                  <c:v>0.16669999999999999</c:v>
                </c:pt>
                <c:pt idx="32520">
                  <c:v>0.16669999999999999</c:v>
                </c:pt>
                <c:pt idx="32521">
                  <c:v>0.16669999999999999</c:v>
                </c:pt>
                <c:pt idx="32522">
                  <c:v>9.2799999999999994E-2</c:v>
                </c:pt>
                <c:pt idx="32523">
                  <c:v>0.16669999999999999</c:v>
                </c:pt>
                <c:pt idx="32524">
                  <c:v>0.15260000000000001</c:v>
                </c:pt>
                <c:pt idx="32525">
                  <c:v>0.16669999999999999</c:v>
                </c:pt>
                <c:pt idx="32526">
                  <c:v>0.14330000000000001</c:v>
                </c:pt>
                <c:pt idx="32527">
                  <c:v>0.14849999999999999</c:v>
                </c:pt>
                <c:pt idx="32528">
                  <c:v>9.2799999999999994E-2</c:v>
                </c:pt>
                <c:pt idx="32529">
                  <c:v>0.13089999999999999</c:v>
                </c:pt>
                <c:pt idx="32530">
                  <c:v>8.2000000000000007E-3</c:v>
                </c:pt>
                <c:pt idx="32531">
                  <c:v>0.16669999999999999</c:v>
                </c:pt>
                <c:pt idx="32532">
                  <c:v>0.16669999999999999</c:v>
                </c:pt>
                <c:pt idx="32533">
                  <c:v>0.16669999999999999</c:v>
                </c:pt>
                <c:pt idx="32534">
                  <c:v>9.2799999999999994E-2</c:v>
                </c:pt>
                <c:pt idx="32535">
                  <c:v>0.16669999999999999</c:v>
                </c:pt>
                <c:pt idx="32536">
                  <c:v>0.09</c:v>
                </c:pt>
                <c:pt idx="32537">
                  <c:v>7.3200000000000001E-2</c:v>
                </c:pt>
                <c:pt idx="32538">
                  <c:v>0.38450000000000001</c:v>
                </c:pt>
                <c:pt idx="32539">
                  <c:v>0.54849999999999999</c:v>
                </c:pt>
                <c:pt idx="32540">
                  <c:v>0.16669999999999999</c:v>
                </c:pt>
                <c:pt idx="32541">
                  <c:v>0.27839999999999998</c:v>
                </c:pt>
                <c:pt idx="32542">
                  <c:v>1.8599999999999998E-2</c:v>
                </c:pt>
                <c:pt idx="32543">
                  <c:v>0.16669999999999999</c:v>
                </c:pt>
                <c:pt idx="32544">
                  <c:v>0.16669999999999999</c:v>
                </c:pt>
                <c:pt idx="32545">
                  <c:v>0.2021</c:v>
                </c:pt>
                <c:pt idx="32546">
                  <c:v>0.16669999999999999</c:v>
                </c:pt>
                <c:pt idx="32547">
                  <c:v>0.16669999999999999</c:v>
                </c:pt>
                <c:pt idx="32548">
                  <c:v>0.16669999999999999</c:v>
                </c:pt>
                <c:pt idx="32549">
                  <c:v>0.21609999999999999</c:v>
                </c:pt>
                <c:pt idx="32550">
                  <c:v>5.4600000000000003E-2</c:v>
                </c:pt>
                <c:pt idx="32551">
                  <c:v>0.16669999999999999</c:v>
                </c:pt>
                <c:pt idx="32552">
                  <c:v>0.16669999999999999</c:v>
                </c:pt>
                <c:pt idx="32553">
                  <c:v>0.16669999999999999</c:v>
                </c:pt>
                <c:pt idx="32554">
                  <c:v>0.28760000000000002</c:v>
                </c:pt>
                <c:pt idx="32555">
                  <c:v>0.16669999999999999</c:v>
                </c:pt>
                <c:pt idx="32556">
                  <c:v>6.08E-2</c:v>
                </c:pt>
                <c:pt idx="32557">
                  <c:v>0.16669999999999999</c:v>
                </c:pt>
                <c:pt idx="32558">
                  <c:v>2.06E-2</c:v>
                </c:pt>
                <c:pt idx="32559">
                  <c:v>7.4200000000000002E-2</c:v>
                </c:pt>
                <c:pt idx="32560">
                  <c:v>0.16669999999999999</c:v>
                </c:pt>
                <c:pt idx="32561">
                  <c:v>9.9199999999999997E-2</c:v>
                </c:pt>
                <c:pt idx="32562">
                  <c:v>0.1186</c:v>
                </c:pt>
                <c:pt idx="32563">
                  <c:v>5.62E-2</c:v>
                </c:pt>
                <c:pt idx="32564">
                  <c:v>0.16669999999999999</c:v>
                </c:pt>
                <c:pt idx="32565">
                  <c:v>0.3639</c:v>
                </c:pt>
                <c:pt idx="32566">
                  <c:v>0.16669999999999999</c:v>
                </c:pt>
                <c:pt idx="32567">
                  <c:v>0.22370000000000001</c:v>
                </c:pt>
                <c:pt idx="32568">
                  <c:v>9.2799999999999994E-2</c:v>
                </c:pt>
                <c:pt idx="32569">
                  <c:v>5.57E-2</c:v>
                </c:pt>
                <c:pt idx="32570">
                  <c:v>0.16669999999999999</c:v>
                </c:pt>
                <c:pt idx="32571">
                  <c:v>7.6300000000000007E-2</c:v>
                </c:pt>
                <c:pt idx="32572">
                  <c:v>6.1899999999999997E-2</c:v>
                </c:pt>
                <c:pt idx="32573">
                  <c:v>0.1113</c:v>
                </c:pt>
                <c:pt idx="32574">
                  <c:v>0.16669999999999999</c:v>
                </c:pt>
                <c:pt idx="32575">
                  <c:v>0.16669999999999999</c:v>
                </c:pt>
                <c:pt idx="32576">
                  <c:v>9.2799999999999994E-2</c:v>
                </c:pt>
                <c:pt idx="32577">
                  <c:v>7.22E-2</c:v>
                </c:pt>
                <c:pt idx="32578">
                  <c:v>7.4200000000000002E-2</c:v>
                </c:pt>
                <c:pt idx="32579">
                  <c:v>0.16669999999999999</c:v>
                </c:pt>
                <c:pt idx="32580">
                  <c:v>0.16669999999999999</c:v>
                </c:pt>
                <c:pt idx="32581">
                  <c:v>9.8299999999999998E-2</c:v>
                </c:pt>
                <c:pt idx="32582">
                  <c:v>0.1031</c:v>
                </c:pt>
                <c:pt idx="32583">
                  <c:v>0.16669999999999999</c:v>
                </c:pt>
                <c:pt idx="32584">
                  <c:v>7.3200000000000001E-2</c:v>
                </c:pt>
                <c:pt idx="32585">
                  <c:v>0.1206</c:v>
                </c:pt>
                <c:pt idx="32586">
                  <c:v>0.16669999999999999</c:v>
                </c:pt>
                <c:pt idx="32587">
                  <c:v>0.16669999999999999</c:v>
                </c:pt>
                <c:pt idx="32588">
                  <c:v>0.16669999999999999</c:v>
                </c:pt>
                <c:pt idx="32589">
                  <c:v>0.16669999999999999</c:v>
                </c:pt>
                <c:pt idx="32590">
                  <c:v>0.16669999999999999</c:v>
                </c:pt>
                <c:pt idx="32591">
                  <c:v>0.16669999999999999</c:v>
                </c:pt>
                <c:pt idx="32592">
                  <c:v>8.2500000000000004E-2</c:v>
                </c:pt>
                <c:pt idx="32593">
                  <c:v>0.16669999999999999</c:v>
                </c:pt>
                <c:pt idx="32594">
                  <c:v>0.1103</c:v>
                </c:pt>
                <c:pt idx="32595">
                  <c:v>0.1113</c:v>
                </c:pt>
                <c:pt idx="32596">
                  <c:v>9.2799999999999994E-2</c:v>
                </c:pt>
                <c:pt idx="32597">
                  <c:v>0.16669999999999999</c:v>
                </c:pt>
                <c:pt idx="32598">
                  <c:v>0.16669999999999999</c:v>
                </c:pt>
                <c:pt idx="32599">
                  <c:v>0.16669999999999999</c:v>
                </c:pt>
                <c:pt idx="32600">
                  <c:v>9.7900000000000001E-2</c:v>
                </c:pt>
                <c:pt idx="32601">
                  <c:v>7.4200000000000002E-2</c:v>
                </c:pt>
                <c:pt idx="32602">
                  <c:v>0.16669999999999999</c:v>
                </c:pt>
                <c:pt idx="32603">
                  <c:v>0.16669999999999999</c:v>
                </c:pt>
                <c:pt idx="32604">
                  <c:v>0.16669999999999999</c:v>
                </c:pt>
                <c:pt idx="32605">
                  <c:v>0.16669999999999999</c:v>
                </c:pt>
                <c:pt idx="32606">
                  <c:v>0.16669999999999999</c:v>
                </c:pt>
                <c:pt idx="32607">
                  <c:v>0.1206</c:v>
                </c:pt>
                <c:pt idx="32608">
                  <c:v>0.16669999999999999</c:v>
                </c:pt>
                <c:pt idx="32609">
                  <c:v>5.3400000000000003E-2</c:v>
                </c:pt>
                <c:pt idx="32610">
                  <c:v>0.16669999999999999</c:v>
                </c:pt>
                <c:pt idx="32611">
                  <c:v>0.26079999999999998</c:v>
                </c:pt>
                <c:pt idx="32612">
                  <c:v>0.16669999999999999</c:v>
                </c:pt>
                <c:pt idx="32613">
                  <c:v>0.22370000000000001</c:v>
                </c:pt>
                <c:pt idx="32614">
                  <c:v>0.16669999999999999</c:v>
                </c:pt>
                <c:pt idx="32615">
                  <c:v>8.2000000000000007E-3</c:v>
                </c:pt>
                <c:pt idx="32616">
                  <c:v>8.6599999999999996E-2</c:v>
                </c:pt>
                <c:pt idx="32617">
                  <c:v>6.9099999999999995E-2</c:v>
                </c:pt>
                <c:pt idx="32618">
                  <c:v>0.16669999999999999</c:v>
                </c:pt>
                <c:pt idx="32619">
                  <c:v>4.1000000000000003E-3</c:v>
                </c:pt>
                <c:pt idx="32620">
                  <c:v>3.0999999999999999E-3</c:v>
                </c:pt>
                <c:pt idx="32621">
                  <c:v>0.44230000000000003</c:v>
                </c:pt>
                <c:pt idx="32622">
                  <c:v>0.16669999999999999</c:v>
                </c:pt>
                <c:pt idx="32623">
                  <c:v>8.5599999999999996E-2</c:v>
                </c:pt>
                <c:pt idx="32624">
                  <c:v>7.4200000000000002E-2</c:v>
                </c:pt>
                <c:pt idx="32625">
                  <c:v>0.1227</c:v>
                </c:pt>
                <c:pt idx="32626">
                  <c:v>7.0099999999999996E-2</c:v>
                </c:pt>
                <c:pt idx="32627">
                  <c:v>0.10929999999999999</c:v>
                </c:pt>
                <c:pt idx="32628">
                  <c:v>0.16669999999999999</c:v>
                </c:pt>
                <c:pt idx="32629">
                  <c:v>0.16669999999999999</c:v>
                </c:pt>
                <c:pt idx="32630">
                  <c:v>6.3899999999999998E-2</c:v>
                </c:pt>
                <c:pt idx="32631">
                  <c:v>0.16669999999999999</c:v>
                </c:pt>
                <c:pt idx="32632">
                  <c:v>8.3500000000000005E-2</c:v>
                </c:pt>
                <c:pt idx="32633">
                  <c:v>7.9699999999999993E-2</c:v>
                </c:pt>
                <c:pt idx="32634">
                  <c:v>0.18659999999999999</c:v>
                </c:pt>
                <c:pt idx="32635">
                  <c:v>0.16669999999999999</c:v>
                </c:pt>
                <c:pt idx="32636">
                  <c:v>0.16669999999999999</c:v>
                </c:pt>
                <c:pt idx="32637">
                  <c:v>4.9500000000000002E-2</c:v>
                </c:pt>
                <c:pt idx="32638">
                  <c:v>0.16669999999999999</c:v>
                </c:pt>
                <c:pt idx="32639">
                  <c:v>0.16669999999999999</c:v>
                </c:pt>
                <c:pt idx="32640">
                  <c:v>8.2000000000000007E-3</c:v>
                </c:pt>
                <c:pt idx="32641">
                  <c:v>6.7599999999999993E-2</c:v>
                </c:pt>
                <c:pt idx="32642">
                  <c:v>0.16669999999999999</c:v>
                </c:pt>
                <c:pt idx="32643">
                  <c:v>5.9299999999999999E-2</c:v>
                </c:pt>
                <c:pt idx="32644">
                  <c:v>0.32369999999999999</c:v>
                </c:pt>
                <c:pt idx="32645">
                  <c:v>1.7500000000000002E-2</c:v>
                </c:pt>
                <c:pt idx="32646">
                  <c:v>0.16669999999999999</c:v>
                </c:pt>
                <c:pt idx="32647">
                  <c:v>0.16669999999999999</c:v>
                </c:pt>
                <c:pt idx="32648">
                  <c:v>0.16669999999999999</c:v>
                </c:pt>
                <c:pt idx="32649">
                  <c:v>6.6000000000000003E-2</c:v>
                </c:pt>
                <c:pt idx="32650">
                  <c:v>0.16669999999999999</c:v>
                </c:pt>
                <c:pt idx="32651">
                  <c:v>0.16669999999999999</c:v>
                </c:pt>
                <c:pt idx="32652">
                  <c:v>1.24E-2</c:v>
                </c:pt>
                <c:pt idx="32653">
                  <c:v>0.1464</c:v>
                </c:pt>
                <c:pt idx="32654">
                  <c:v>0.16669999999999999</c:v>
                </c:pt>
                <c:pt idx="32655">
                  <c:v>0.16669999999999999</c:v>
                </c:pt>
                <c:pt idx="32656">
                  <c:v>0.14849999999999999</c:v>
                </c:pt>
                <c:pt idx="32657">
                  <c:v>0.16669999999999999</c:v>
                </c:pt>
                <c:pt idx="32658">
                  <c:v>0.20519999999999999</c:v>
                </c:pt>
                <c:pt idx="32659">
                  <c:v>0.1021</c:v>
                </c:pt>
                <c:pt idx="32660">
                  <c:v>0.16669999999999999</c:v>
                </c:pt>
                <c:pt idx="32661">
                  <c:v>0.16669999999999999</c:v>
                </c:pt>
                <c:pt idx="32662">
                  <c:v>0.16669999999999999</c:v>
                </c:pt>
                <c:pt idx="32663">
                  <c:v>8.2000000000000007E-3</c:v>
                </c:pt>
                <c:pt idx="32664">
                  <c:v>8.3500000000000005E-2</c:v>
                </c:pt>
                <c:pt idx="32665">
                  <c:v>0.16669999999999999</c:v>
                </c:pt>
                <c:pt idx="32666">
                  <c:v>6.4899999999999999E-2</c:v>
                </c:pt>
                <c:pt idx="32667">
                  <c:v>0.16669999999999999</c:v>
                </c:pt>
                <c:pt idx="32668">
                  <c:v>9.2799999999999994E-2</c:v>
                </c:pt>
                <c:pt idx="32669">
                  <c:v>0.16669999999999999</c:v>
                </c:pt>
                <c:pt idx="32670">
                  <c:v>1.24E-2</c:v>
                </c:pt>
                <c:pt idx="32671">
                  <c:v>0.1237</c:v>
                </c:pt>
                <c:pt idx="32672">
                  <c:v>0.16669999999999999</c:v>
                </c:pt>
                <c:pt idx="32673">
                  <c:v>0.1216</c:v>
                </c:pt>
                <c:pt idx="32674">
                  <c:v>0.1948</c:v>
                </c:pt>
                <c:pt idx="32675">
                  <c:v>0.16669999999999999</c:v>
                </c:pt>
                <c:pt idx="32676">
                  <c:v>1.6500000000000001E-2</c:v>
                </c:pt>
                <c:pt idx="32677">
                  <c:v>0.16669999999999999</c:v>
                </c:pt>
                <c:pt idx="32678">
                  <c:v>0.33400000000000002</c:v>
                </c:pt>
                <c:pt idx="32679">
                  <c:v>0.1454</c:v>
                </c:pt>
                <c:pt idx="32680">
                  <c:v>0.16669999999999999</c:v>
                </c:pt>
                <c:pt idx="32681">
                  <c:v>0.13400000000000001</c:v>
                </c:pt>
                <c:pt idx="32682">
                  <c:v>0.16669999999999999</c:v>
                </c:pt>
                <c:pt idx="32683">
                  <c:v>0.16669999999999999</c:v>
                </c:pt>
                <c:pt idx="32684">
                  <c:v>3.7100000000000001E-2</c:v>
                </c:pt>
                <c:pt idx="32685">
                  <c:v>0.16669999999999999</c:v>
                </c:pt>
                <c:pt idx="32686">
                  <c:v>0.16669999999999999</c:v>
                </c:pt>
                <c:pt idx="32687">
                  <c:v>0.16669999999999999</c:v>
                </c:pt>
                <c:pt idx="32688">
                  <c:v>0.16669999999999999</c:v>
                </c:pt>
                <c:pt idx="32689">
                  <c:v>0.16669999999999999</c:v>
                </c:pt>
                <c:pt idx="32690">
                  <c:v>0.16669999999999999</c:v>
                </c:pt>
                <c:pt idx="32691">
                  <c:v>0.19589999999999999</c:v>
                </c:pt>
                <c:pt idx="32692">
                  <c:v>0.21609999999999999</c:v>
                </c:pt>
                <c:pt idx="32693">
                  <c:v>0.16669999999999999</c:v>
                </c:pt>
                <c:pt idx="32694">
                  <c:v>0.1186</c:v>
                </c:pt>
                <c:pt idx="32695">
                  <c:v>4.1000000000000003E-3</c:v>
                </c:pt>
                <c:pt idx="32696">
                  <c:v>0.16669999999999999</c:v>
                </c:pt>
                <c:pt idx="32697">
                  <c:v>9.2799999999999994E-2</c:v>
                </c:pt>
                <c:pt idx="32698">
                  <c:v>8.14E-2</c:v>
                </c:pt>
                <c:pt idx="32699">
                  <c:v>3.7100000000000001E-2</c:v>
                </c:pt>
                <c:pt idx="32700">
                  <c:v>0.21340000000000001</c:v>
                </c:pt>
                <c:pt idx="32701">
                  <c:v>7.8399999999999997E-2</c:v>
                </c:pt>
                <c:pt idx="32702">
                  <c:v>0.16669999999999999</c:v>
                </c:pt>
                <c:pt idx="32703">
                  <c:v>0.1013</c:v>
                </c:pt>
                <c:pt idx="32704">
                  <c:v>0.16669999999999999</c:v>
                </c:pt>
                <c:pt idx="32705">
                  <c:v>0.1227</c:v>
                </c:pt>
                <c:pt idx="32706">
                  <c:v>0.1237</c:v>
                </c:pt>
                <c:pt idx="32707">
                  <c:v>0.16669999999999999</c:v>
                </c:pt>
                <c:pt idx="32708">
                  <c:v>0.1464</c:v>
                </c:pt>
                <c:pt idx="32709">
                  <c:v>0.16669999999999999</c:v>
                </c:pt>
                <c:pt idx="32710">
                  <c:v>1.24E-2</c:v>
                </c:pt>
                <c:pt idx="32711">
                  <c:v>0.1</c:v>
                </c:pt>
                <c:pt idx="32712">
                  <c:v>0.16669999999999999</c:v>
                </c:pt>
                <c:pt idx="32713">
                  <c:v>0.13919999999999999</c:v>
                </c:pt>
                <c:pt idx="32714">
                  <c:v>0.39900000000000002</c:v>
                </c:pt>
                <c:pt idx="32715">
                  <c:v>0.16669999999999999</c:v>
                </c:pt>
                <c:pt idx="32716">
                  <c:v>0.16669999999999999</c:v>
                </c:pt>
                <c:pt idx="32717">
                  <c:v>0.16669999999999999</c:v>
                </c:pt>
                <c:pt idx="32718">
                  <c:v>0.16669999999999999</c:v>
                </c:pt>
                <c:pt idx="32719">
                  <c:v>1.8599999999999998E-2</c:v>
                </c:pt>
                <c:pt idx="32720">
                  <c:v>0.16669999999999999</c:v>
                </c:pt>
                <c:pt idx="32721">
                  <c:v>0.1237</c:v>
                </c:pt>
                <c:pt idx="32722">
                  <c:v>2.47E-2</c:v>
                </c:pt>
                <c:pt idx="32723">
                  <c:v>0.23400000000000001</c:v>
                </c:pt>
                <c:pt idx="32724">
                  <c:v>0.16669999999999999</c:v>
                </c:pt>
                <c:pt idx="32725">
                  <c:v>0.16669999999999999</c:v>
                </c:pt>
                <c:pt idx="32726">
                  <c:v>0.16669999999999999</c:v>
                </c:pt>
                <c:pt idx="32727">
                  <c:v>7.6300000000000007E-2</c:v>
                </c:pt>
                <c:pt idx="32728">
                  <c:v>9.2799999999999994E-2</c:v>
                </c:pt>
                <c:pt idx="32729">
                  <c:v>0.1124</c:v>
                </c:pt>
                <c:pt idx="32730">
                  <c:v>7.22E-2</c:v>
                </c:pt>
                <c:pt idx="32731">
                  <c:v>6.1899999999999997E-2</c:v>
                </c:pt>
                <c:pt idx="32732">
                  <c:v>0.16669999999999999</c:v>
                </c:pt>
                <c:pt idx="32733">
                  <c:v>2.9899999999999999E-2</c:v>
                </c:pt>
                <c:pt idx="32734">
                  <c:v>8.2000000000000007E-3</c:v>
                </c:pt>
                <c:pt idx="32735">
                  <c:v>0.16669999999999999</c:v>
                </c:pt>
                <c:pt idx="32736">
                  <c:v>0.16669999999999999</c:v>
                </c:pt>
                <c:pt idx="32737">
                  <c:v>0.16669999999999999</c:v>
                </c:pt>
                <c:pt idx="32738">
                  <c:v>0.14849999999999999</c:v>
                </c:pt>
                <c:pt idx="32739">
                  <c:v>0.16669999999999999</c:v>
                </c:pt>
                <c:pt idx="32740">
                  <c:v>0.16669999999999999</c:v>
                </c:pt>
                <c:pt idx="32741">
                  <c:v>2.9899999999999999E-2</c:v>
                </c:pt>
                <c:pt idx="32742">
                  <c:v>0.16669999999999999</c:v>
                </c:pt>
                <c:pt idx="32743">
                  <c:v>0.1134</c:v>
                </c:pt>
                <c:pt idx="32744">
                  <c:v>0.1031</c:v>
                </c:pt>
                <c:pt idx="32745">
                  <c:v>8.2500000000000004E-2</c:v>
                </c:pt>
                <c:pt idx="32746">
                  <c:v>0.16669999999999999</c:v>
                </c:pt>
                <c:pt idx="32747">
                  <c:v>8.3500000000000005E-2</c:v>
                </c:pt>
                <c:pt idx="32748">
                  <c:v>0.1031</c:v>
                </c:pt>
                <c:pt idx="32749">
                  <c:v>2.7799999999999998E-2</c:v>
                </c:pt>
                <c:pt idx="32750">
                  <c:v>0.16669999999999999</c:v>
                </c:pt>
                <c:pt idx="32751">
                  <c:v>0.16669999999999999</c:v>
                </c:pt>
                <c:pt idx="32752">
                  <c:v>0.16669999999999999</c:v>
                </c:pt>
                <c:pt idx="32753">
                  <c:v>0.16669999999999999</c:v>
                </c:pt>
                <c:pt idx="32754">
                  <c:v>0.16669999999999999</c:v>
                </c:pt>
                <c:pt idx="32755">
                  <c:v>0.16669999999999999</c:v>
                </c:pt>
                <c:pt idx="32756">
                  <c:v>0.16669999999999999</c:v>
                </c:pt>
                <c:pt idx="32757">
                  <c:v>0.1237</c:v>
                </c:pt>
                <c:pt idx="32758">
                  <c:v>9.1800000000000007E-2</c:v>
                </c:pt>
                <c:pt idx="32759">
                  <c:v>1.24E-2</c:v>
                </c:pt>
                <c:pt idx="32760">
                  <c:v>0.15049999999999999</c:v>
                </c:pt>
                <c:pt idx="32761">
                  <c:v>0.16669999999999999</c:v>
                </c:pt>
                <c:pt idx="32762">
                  <c:v>0.16669999999999999</c:v>
                </c:pt>
                <c:pt idx="32763">
                  <c:v>8.9700000000000002E-2</c:v>
                </c:pt>
                <c:pt idx="32764">
                  <c:v>8.6599999999999996E-2</c:v>
                </c:pt>
                <c:pt idx="32765">
                  <c:v>0.1113</c:v>
                </c:pt>
                <c:pt idx="32766">
                  <c:v>0.16669999999999999</c:v>
                </c:pt>
                <c:pt idx="32767">
                  <c:v>6.4899999999999999E-2</c:v>
                </c:pt>
                <c:pt idx="32768">
                  <c:v>6.1899999999999997E-2</c:v>
                </c:pt>
                <c:pt idx="32769">
                  <c:v>0.16669999999999999</c:v>
                </c:pt>
                <c:pt idx="32770">
                  <c:v>0.16669999999999999</c:v>
                </c:pt>
                <c:pt idx="32771">
                  <c:v>0.13089999999999999</c:v>
                </c:pt>
                <c:pt idx="32772">
                  <c:v>4.1000000000000003E-3</c:v>
                </c:pt>
                <c:pt idx="32773">
                  <c:v>0.16669999999999999</c:v>
                </c:pt>
                <c:pt idx="32774">
                  <c:v>0.15260000000000001</c:v>
                </c:pt>
                <c:pt idx="32775">
                  <c:v>0.1381</c:v>
                </c:pt>
                <c:pt idx="32776">
                  <c:v>3.3000000000000002E-2</c:v>
                </c:pt>
                <c:pt idx="32777">
                  <c:v>3.2000000000000001E-2</c:v>
                </c:pt>
                <c:pt idx="32778">
                  <c:v>0.13400000000000001</c:v>
                </c:pt>
                <c:pt idx="32779">
                  <c:v>0.22270000000000001</c:v>
                </c:pt>
                <c:pt idx="32780">
                  <c:v>0.1928</c:v>
                </c:pt>
                <c:pt idx="32781">
                  <c:v>0.1845</c:v>
                </c:pt>
                <c:pt idx="32782">
                  <c:v>0.16669999999999999</c:v>
                </c:pt>
                <c:pt idx="32783">
                  <c:v>0.1464</c:v>
                </c:pt>
                <c:pt idx="32784">
                  <c:v>9.2799999999999994E-2</c:v>
                </c:pt>
                <c:pt idx="32785">
                  <c:v>0.16669999999999999</c:v>
                </c:pt>
                <c:pt idx="32786">
                  <c:v>0.40820000000000001</c:v>
                </c:pt>
                <c:pt idx="32787">
                  <c:v>0.16669999999999999</c:v>
                </c:pt>
                <c:pt idx="32788">
                  <c:v>0.16669999999999999</c:v>
                </c:pt>
                <c:pt idx="32789">
                  <c:v>0.16669999999999999</c:v>
                </c:pt>
                <c:pt idx="32790">
                  <c:v>0.18609999999999999</c:v>
                </c:pt>
                <c:pt idx="32791">
                  <c:v>0.16669999999999999</c:v>
                </c:pt>
                <c:pt idx="32792">
                  <c:v>0.16669999999999999</c:v>
                </c:pt>
                <c:pt idx="32793">
                  <c:v>0.16669999999999999</c:v>
                </c:pt>
                <c:pt idx="32794">
                  <c:v>0.16669999999999999</c:v>
                </c:pt>
                <c:pt idx="32795">
                  <c:v>0.16669999999999999</c:v>
                </c:pt>
                <c:pt idx="32796">
                  <c:v>3.3000000000000002E-2</c:v>
                </c:pt>
                <c:pt idx="32797">
                  <c:v>0.16669999999999999</c:v>
                </c:pt>
                <c:pt idx="32798">
                  <c:v>0.16669999999999999</c:v>
                </c:pt>
                <c:pt idx="32799">
                  <c:v>0.26190000000000002</c:v>
                </c:pt>
                <c:pt idx="32800">
                  <c:v>3.7100000000000001E-2</c:v>
                </c:pt>
                <c:pt idx="32801">
                  <c:v>0.16669999999999999</c:v>
                </c:pt>
                <c:pt idx="32802">
                  <c:v>0.16669999999999999</c:v>
                </c:pt>
                <c:pt idx="32803">
                  <c:v>9.2799999999999994E-2</c:v>
                </c:pt>
                <c:pt idx="32804">
                  <c:v>0.16669999999999999</c:v>
                </c:pt>
                <c:pt idx="32805">
                  <c:v>0.16669999999999999</c:v>
                </c:pt>
                <c:pt idx="32806">
                  <c:v>6.7000000000000004E-2</c:v>
                </c:pt>
                <c:pt idx="32807">
                  <c:v>0.16669999999999999</c:v>
                </c:pt>
                <c:pt idx="32808">
                  <c:v>0.16669999999999999</c:v>
                </c:pt>
                <c:pt idx="32809">
                  <c:v>6.1899999999999997E-2</c:v>
                </c:pt>
                <c:pt idx="32810">
                  <c:v>7.1099999999999997E-2</c:v>
                </c:pt>
                <c:pt idx="32811">
                  <c:v>9.2799999999999994E-2</c:v>
                </c:pt>
                <c:pt idx="32812">
                  <c:v>0.16669999999999999</c:v>
                </c:pt>
                <c:pt idx="32813">
                  <c:v>0.16669999999999999</c:v>
                </c:pt>
                <c:pt idx="32814">
                  <c:v>7.4200000000000002E-2</c:v>
                </c:pt>
                <c:pt idx="32815">
                  <c:v>0.58560000000000001</c:v>
                </c:pt>
                <c:pt idx="32816">
                  <c:v>8.0100000000000005E-2</c:v>
                </c:pt>
                <c:pt idx="32817">
                  <c:v>0.16669999999999999</c:v>
                </c:pt>
                <c:pt idx="32818">
                  <c:v>0</c:v>
                </c:pt>
                <c:pt idx="32819">
                  <c:v>4.9500000000000002E-2</c:v>
                </c:pt>
                <c:pt idx="32820">
                  <c:v>0.16669999999999999</c:v>
                </c:pt>
                <c:pt idx="32821">
                  <c:v>0.16669999999999999</c:v>
                </c:pt>
                <c:pt idx="32822">
                  <c:v>7.1099999999999997E-2</c:v>
                </c:pt>
                <c:pt idx="32823">
                  <c:v>0.16669999999999999</c:v>
                </c:pt>
                <c:pt idx="32824">
                  <c:v>7.5300000000000006E-2</c:v>
                </c:pt>
                <c:pt idx="32825">
                  <c:v>0.16669999999999999</c:v>
                </c:pt>
                <c:pt idx="32826">
                  <c:v>7.8399999999999997E-2</c:v>
                </c:pt>
                <c:pt idx="32827">
                  <c:v>4.9500000000000002E-2</c:v>
                </c:pt>
                <c:pt idx="32828">
                  <c:v>0.16669999999999999</c:v>
                </c:pt>
                <c:pt idx="32829">
                  <c:v>0.16669999999999999</c:v>
                </c:pt>
                <c:pt idx="32830">
                  <c:v>0.16669999999999999</c:v>
                </c:pt>
                <c:pt idx="32831">
                  <c:v>0.16669999999999999</c:v>
                </c:pt>
                <c:pt idx="32832">
                  <c:v>0.16669999999999999</c:v>
                </c:pt>
                <c:pt idx="32833">
                  <c:v>5.1999999999999998E-3</c:v>
                </c:pt>
                <c:pt idx="32834">
                  <c:v>0.3175</c:v>
                </c:pt>
                <c:pt idx="32835">
                  <c:v>0.16669999999999999</c:v>
                </c:pt>
                <c:pt idx="32836">
                  <c:v>0.1031</c:v>
                </c:pt>
                <c:pt idx="32837">
                  <c:v>0.16669999999999999</c:v>
                </c:pt>
                <c:pt idx="32838">
                  <c:v>0.35880000000000001</c:v>
                </c:pt>
                <c:pt idx="32839">
                  <c:v>0.21959999999999999</c:v>
                </c:pt>
                <c:pt idx="32840">
                  <c:v>0.16669999999999999</c:v>
                </c:pt>
                <c:pt idx="32841">
                  <c:v>8.2000000000000007E-3</c:v>
                </c:pt>
                <c:pt idx="32842">
                  <c:v>0.1113</c:v>
                </c:pt>
                <c:pt idx="32843">
                  <c:v>0.32779999999999998</c:v>
                </c:pt>
                <c:pt idx="32844">
                  <c:v>0.16669999999999999</c:v>
                </c:pt>
                <c:pt idx="32845">
                  <c:v>0.16669999999999999</c:v>
                </c:pt>
                <c:pt idx="32846">
                  <c:v>0.16669999999999999</c:v>
                </c:pt>
                <c:pt idx="32847">
                  <c:v>0.16669999999999999</c:v>
                </c:pt>
                <c:pt idx="32848">
                  <c:v>0.16669999999999999</c:v>
                </c:pt>
                <c:pt idx="32849">
                  <c:v>0.16669999999999999</c:v>
                </c:pt>
                <c:pt idx="32850">
                  <c:v>7.22E-2</c:v>
                </c:pt>
                <c:pt idx="32851">
                  <c:v>1.7500000000000002E-2</c:v>
                </c:pt>
                <c:pt idx="32852">
                  <c:v>7.1099999999999997E-2</c:v>
                </c:pt>
                <c:pt idx="32853">
                  <c:v>0.16669999999999999</c:v>
                </c:pt>
                <c:pt idx="32854">
                  <c:v>0.37630000000000002</c:v>
                </c:pt>
                <c:pt idx="32855">
                  <c:v>0.16669999999999999</c:v>
                </c:pt>
                <c:pt idx="32856">
                  <c:v>8.2500000000000004E-2</c:v>
                </c:pt>
                <c:pt idx="32857">
                  <c:v>3.7100000000000001E-2</c:v>
                </c:pt>
                <c:pt idx="32858">
                  <c:v>2.47E-2</c:v>
                </c:pt>
                <c:pt idx="32859">
                  <c:v>0.16669999999999999</c:v>
                </c:pt>
                <c:pt idx="32860">
                  <c:v>0.57010000000000005</c:v>
                </c:pt>
                <c:pt idx="32861">
                  <c:v>7.4200000000000002E-2</c:v>
                </c:pt>
                <c:pt idx="32862">
                  <c:v>0.16669999999999999</c:v>
                </c:pt>
                <c:pt idx="32863">
                  <c:v>0.16669999999999999</c:v>
                </c:pt>
                <c:pt idx="32864">
                  <c:v>0.16669999999999999</c:v>
                </c:pt>
                <c:pt idx="32865">
                  <c:v>0.16669999999999999</c:v>
                </c:pt>
                <c:pt idx="32866">
                  <c:v>4.1000000000000003E-3</c:v>
                </c:pt>
                <c:pt idx="32867">
                  <c:v>4.1000000000000003E-3</c:v>
                </c:pt>
                <c:pt idx="32868">
                  <c:v>0.16669999999999999</c:v>
                </c:pt>
                <c:pt idx="32869">
                  <c:v>5.7700000000000001E-2</c:v>
                </c:pt>
                <c:pt idx="32870">
                  <c:v>0.16669999999999999</c:v>
                </c:pt>
                <c:pt idx="32871">
                  <c:v>0.16669999999999999</c:v>
                </c:pt>
                <c:pt idx="32872">
                  <c:v>0.16669999999999999</c:v>
                </c:pt>
                <c:pt idx="32873">
                  <c:v>0.26190000000000002</c:v>
                </c:pt>
                <c:pt idx="32874">
                  <c:v>0.1227</c:v>
                </c:pt>
                <c:pt idx="32875">
                  <c:v>0.16669999999999999</c:v>
                </c:pt>
                <c:pt idx="32876">
                  <c:v>8.3500000000000005E-2</c:v>
                </c:pt>
                <c:pt idx="32877">
                  <c:v>0.16669999999999999</c:v>
                </c:pt>
                <c:pt idx="32878">
                  <c:v>0.16669999999999999</c:v>
                </c:pt>
                <c:pt idx="32879">
                  <c:v>0.16669999999999999</c:v>
                </c:pt>
                <c:pt idx="32880">
                  <c:v>0.16669999999999999</c:v>
                </c:pt>
                <c:pt idx="32881">
                  <c:v>2.9899999999999999E-2</c:v>
                </c:pt>
                <c:pt idx="32882">
                  <c:v>0.31859999999999999</c:v>
                </c:pt>
                <c:pt idx="32883">
                  <c:v>0.16669999999999999</c:v>
                </c:pt>
                <c:pt idx="32884">
                  <c:v>0.16669999999999999</c:v>
                </c:pt>
                <c:pt idx="32885">
                  <c:v>0.1835</c:v>
                </c:pt>
                <c:pt idx="32886">
                  <c:v>0.16669999999999999</c:v>
                </c:pt>
                <c:pt idx="32887">
                  <c:v>0.16669999999999999</c:v>
                </c:pt>
                <c:pt idx="32888">
                  <c:v>0.16669999999999999</c:v>
                </c:pt>
                <c:pt idx="32889">
                  <c:v>0.1237</c:v>
                </c:pt>
                <c:pt idx="32890">
                  <c:v>0.16669999999999999</c:v>
                </c:pt>
                <c:pt idx="32891">
                  <c:v>0.39789999999999998</c:v>
                </c:pt>
                <c:pt idx="32892">
                  <c:v>0.16669999999999999</c:v>
                </c:pt>
                <c:pt idx="32893">
                  <c:v>8.6099999999999996E-2</c:v>
                </c:pt>
                <c:pt idx="32894">
                  <c:v>0.16669999999999999</c:v>
                </c:pt>
                <c:pt idx="32895">
                  <c:v>0.16669999999999999</c:v>
                </c:pt>
                <c:pt idx="32896">
                  <c:v>0.13300000000000001</c:v>
                </c:pt>
                <c:pt idx="32897">
                  <c:v>0.16669999999999999</c:v>
                </c:pt>
                <c:pt idx="32898">
                  <c:v>0.16669999999999999</c:v>
                </c:pt>
                <c:pt idx="32899">
                  <c:v>0.16669999999999999</c:v>
                </c:pt>
                <c:pt idx="32900">
                  <c:v>0.16669999999999999</c:v>
                </c:pt>
                <c:pt idx="32901">
                  <c:v>0.1227</c:v>
                </c:pt>
                <c:pt idx="32902">
                  <c:v>0.16669999999999999</c:v>
                </c:pt>
                <c:pt idx="32903">
                  <c:v>0.16669999999999999</c:v>
                </c:pt>
                <c:pt idx="32904">
                  <c:v>0.54020000000000001</c:v>
                </c:pt>
                <c:pt idx="32905">
                  <c:v>7.7299999999999994E-2</c:v>
                </c:pt>
                <c:pt idx="32906">
                  <c:v>0.19769999999999999</c:v>
                </c:pt>
                <c:pt idx="32907">
                  <c:v>0.1237</c:v>
                </c:pt>
                <c:pt idx="32908">
                  <c:v>0.16669999999999999</c:v>
                </c:pt>
                <c:pt idx="32909">
                  <c:v>7.22E-2</c:v>
                </c:pt>
                <c:pt idx="32910">
                  <c:v>7.22E-2</c:v>
                </c:pt>
                <c:pt idx="32911">
                  <c:v>0.16700000000000001</c:v>
                </c:pt>
                <c:pt idx="32912">
                  <c:v>0.16669999999999999</c:v>
                </c:pt>
                <c:pt idx="32913">
                  <c:v>0.1031</c:v>
                </c:pt>
                <c:pt idx="32914">
                  <c:v>0.16669999999999999</c:v>
                </c:pt>
                <c:pt idx="32915">
                  <c:v>0.16669999999999999</c:v>
                </c:pt>
                <c:pt idx="32916">
                  <c:v>0.16669999999999999</c:v>
                </c:pt>
                <c:pt idx="32917">
                  <c:v>0.16669999999999999</c:v>
                </c:pt>
                <c:pt idx="32918">
                  <c:v>6.1899999999999997E-2</c:v>
                </c:pt>
                <c:pt idx="32919">
                  <c:v>1.6500000000000001E-2</c:v>
                </c:pt>
                <c:pt idx="32920">
                  <c:v>0.28660000000000002</c:v>
                </c:pt>
                <c:pt idx="32921">
                  <c:v>0.16669999999999999</c:v>
                </c:pt>
                <c:pt idx="32922">
                  <c:v>0.26190000000000002</c:v>
                </c:pt>
                <c:pt idx="32923">
                  <c:v>0.1062</c:v>
                </c:pt>
                <c:pt idx="32924">
                  <c:v>0.1124</c:v>
                </c:pt>
                <c:pt idx="32925">
                  <c:v>0.16669999999999999</c:v>
                </c:pt>
                <c:pt idx="32926">
                  <c:v>0.16669999999999999</c:v>
                </c:pt>
                <c:pt idx="32927">
                  <c:v>4.4299999999999999E-2</c:v>
                </c:pt>
                <c:pt idx="32928">
                  <c:v>6.1899999999999997E-2</c:v>
                </c:pt>
                <c:pt idx="32929">
                  <c:v>0.16669999999999999</c:v>
                </c:pt>
                <c:pt idx="32930">
                  <c:v>0.16669999999999999</c:v>
                </c:pt>
                <c:pt idx="32931">
                  <c:v>0.25359999999999999</c:v>
                </c:pt>
                <c:pt idx="32932">
                  <c:v>0.16669999999999999</c:v>
                </c:pt>
                <c:pt idx="32933">
                  <c:v>8.2500000000000004E-2</c:v>
                </c:pt>
                <c:pt idx="32934">
                  <c:v>0.16669999999999999</c:v>
                </c:pt>
                <c:pt idx="32935">
                  <c:v>0.16669999999999999</c:v>
                </c:pt>
                <c:pt idx="32936">
                  <c:v>0.16669999999999999</c:v>
                </c:pt>
                <c:pt idx="32937">
                  <c:v>0.16669999999999999</c:v>
                </c:pt>
                <c:pt idx="32938">
                  <c:v>0.16669999999999999</c:v>
                </c:pt>
                <c:pt idx="32939">
                  <c:v>0.16669999999999999</c:v>
                </c:pt>
                <c:pt idx="32940">
                  <c:v>0.16669999999999999</c:v>
                </c:pt>
                <c:pt idx="32941">
                  <c:v>0.16669999999999999</c:v>
                </c:pt>
                <c:pt idx="32942">
                  <c:v>0.16669999999999999</c:v>
                </c:pt>
                <c:pt idx="32943">
                  <c:v>0.16669999999999999</c:v>
                </c:pt>
                <c:pt idx="32944">
                  <c:v>0.16669999999999999</c:v>
                </c:pt>
                <c:pt idx="32945">
                  <c:v>0.16669999999999999</c:v>
                </c:pt>
                <c:pt idx="32946">
                  <c:v>9.2799999999999994E-2</c:v>
                </c:pt>
                <c:pt idx="32947">
                  <c:v>0.3175</c:v>
                </c:pt>
                <c:pt idx="32948">
                  <c:v>0.14430000000000001</c:v>
                </c:pt>
                <c:pt idx="32949">
                  <c:v>0.16700000000000001</c:v>
                </c:pt>
                <c:pt idx="32950">
                  <c:v>2.0999999999999999E-3</c:v>
                </c:pt>
                <c:pt idx="32951">
                  <c:v>0.16669999999999999</c:v>
                </c:pt>
                <c:pt idx="32952">
                  <c:v>0.16669999999999999</c:v>
                </c:pt>
                <c:pt idx="32953">
                  <c:v>0.16669999999999999</c:v>
                </c:pt>
                <c:pt idx="32954">
                  <c:v>0.16669999999999999</c:v>
                </c:pt>
                <c:pt idx="32955">
                  <c:v>5.8799999999999998E-2</c:v>
                </c:pt>
                <c:pt idx="32956">
                  <c:v>1.03E-2</c:v>
                </c:pt>
                <c:pt idx="32957">
                  <c:v>0.16669999999999999</c:v>
                </c:pt>
                <c:pt idx="32958">
                  <c:v>0.22270000000000001</c:v>
                </c:pt>
                <c:pt idx="32959">
                  <c:v>6.6000000000000003E-2</c:v>
                </c:pt>
                <c:pt idx="32960">
                  <c:v>0.22270000000000001</c:v>
                </c:pt>
                <c:pt idx="32961">
                  <c:v>0.16669999999999999</c:v>
                </c:pt>
                <c:pt idx="32962">
                  <c:v>8.2500000000000004E-2</c:v>
                </c:pt>
                <c:pt idx="32963">
                  <c:v>0.16669999999999999</c:v>
                </c:pt>
                <c:pt idx="32964">
                  <c:v>0.16669999999999999</c:v>
                </c:pt>
                <c:pt idx="32965">
                  <c:v>3.3000000000000002E-2</c:v>
                </c:pt>
                <c:pt idx="32966">
                  <c:v>9.7900000000000001E-2</c:v>
                </c:pt>
                <c:pt idx="32967">
                  <c:v>4.9500000000000002E-2</c:v>
                </c:pt>
                <c:pt idx="32968">
                  <c:v>5.9799999999999999E-2</c:v>
                </c:pt>
                <c:pt idx="32969">
                  <c:v>0.16669999999999999</c:v>
                </c:pt>
                <c:pt idx="32970">
                  <c:v>1.6500000000000001E-2</c:v>
                </c:pt>
                <c:pt idx="32971">
                  <c:v>2.6800000000000001E-2</c:v>
                </c:pt>
                <c:pt idx="32972">
                  <c:v>0.16669999999999999</c:v>
                </c:pt>
                <c:pt idx="32973">
                  <c:v>8.2000000000000007E-3</c:v>
                </c:pt>
                <c:pt idx="32974">
                  <c:v>0.16669999999999999</c:v>
                </c:pt>
                <c:pt idx="32975">
                  <c:v>0.1031</c:v>
                </c:pt>
                <c:pt idx="32976">
                  <c:v>5.7700000000000001E-2</c:v>
                </c:pt>
                <c:pt idx="32977">
                  <c:v>0.16669999999999999</c:v>
                </c:pt>
                <c:pt idx="32978">
                  <c:v>0.16669999999999999</c:v>
                </c:pt>
                <c:pt idx="32979">
                  <c:v>0.16669999999999999</c:v>
                </c:pt>
                <c:pt idx="32980">
                  <c:v>0.16669999999999999</c:v>
                </c:pt>
                <c:pt idx="32981">
                  <c:v>6.6500000000000004E-2</c:v>
                </c:pt>
                <c:pt idx="32982">
                  <c:v>0.58560000000000001</c:v>
                </c:pt>
                <c:pt idx="32983">
                  <c:v>0.1113</c:v>
                </c:pt>
                <c:pt idx="32984">
                  <c:v>7.6300000000000007E-2</c:v>
                </c:pt>
                <c:pt idx="32985">
                  <c:v>0.16669999999999999</c:v>
                </c:pt>
                <c:pt idx="32986">
                  <c:v>1.6500000000000001E-2</c:v>
                </c:pt>
                <c:pt idx="32987">
                  <c:v>0.16669999999999999</c:v>
                </c:pt>
                <c:pt idx="32988">
                  <c:v>0.16669999999999999</c:v>
                </c:pt>
                <c:pt idx="32989">
                  <c:v>8.2000000000000007E-3</c:v>
                </c:pt>
                <c:pt idx="32990">
                  <c:v>0.2</c:v>
                </c:pt>
                <c:pt idx="32991">
                  <c:v>0.19789999999999999</c:v>
                </c:pt>
                <c:pt idx="32992">
                  <c:v>0.16669999999999999</c:v>
                </c:pt>
                <c:pt idx="32993">
                  <c:v>0.16669999999999999</c:v>
                </c:pt>
                <c:pt idx="32994">
                  <c:v>0.16669999999999999</c:v>
                </c:pt>
                <c:pt idx="32995">
                  <c:v>0.16669999999999999</c:v>
                </c:pt>
                <c:pt idx="32996">
                  <c:v>0.15049999999999999</c:v>
                </c:pt>
                <c:pt idx="32997">
                  <c:v>0.16669999999999999</c:v>
                </c:pt>
                <c:pt idx="32998">
                  <c:v>0.1691</c:v>
                </c:pt>
                <c:pt idx="32999">
                  <c:v>6.1899999999999997E-2</c:v>
                </c:pt>
                <c:pt idx="33000">
                  <c:v>0.16669999999999999</c:v>
                </c:pt>
                <c:pt idx="33001">
                  <c:v>0.16669999999999999</c:v>
                </c:pt>
                <c:pt idx="33002">
                  <c:v>0.16669999999999999</c:v>
                </c:pt>
                <c:pt idx="33003">
                  <c:v>0.16669999999999999</c:v>
                </c:pt>
                <c:pt idx="33004">
                  <c:v>0.16669999999999999</c:v>
                </c:pt>
                <c:pt idx="33005">
                  <c:v>0.16669999999999999</c:v>
                </c:pt>
                <c:pt idx="33006">
                  <c:v>0.23300000000000001</c:v>
                </c:pt>
                <c:pt idx="33007">
                  <c:v>0.16669999999999999</c:v>
                </c:pt>
                <c:pt idx="33008">
                  <c:v>6.1899999999999997E-2</c:v>
                </c:pt>
                <c:pt idx="33009">
                  <c:v>0.16669999999999999</c:v>
                </c:pt>
                <c:pt idx="33010">
                  <c:v>0.12889999999999999</c:v>
                </c:pt>
                <c:pt idx="33011">
                  <c:v>8.2500000000000004E-2</c:v>
                </c:pt>
                <c:pt idx="33012">
                  <c:v>1.6500000000000001E-2</c:v>
                </c:pt>
                <c:pt idx="33013">
                  <c:v>0.29899999999999999</c:v>
                </c:pt>
                <c:pt idx="33014">
                  <c:v>0.16669999999999999</c:v>
                </c:pt>
                <c:pt idx="33015">
                  <c:v>0.16669999999999999</c:v>
                </c:pt>
                <c:pt idx="33016">
                  <c:v>0.16669999999999999</c:v>
                </c:pt>
                <c:pt idx="33017">
                  <c:v>4.9500000000000002E-2</c:v>
                </c:pt>
                <c:pt idx="33018">
                  <c:v>0.35360000000000003</c:v>
                </c:pt>
                <c:pt idx="33019">
                  <c:v>0.1124</c:v>
                </c:pt>
                <c:pt idx="33020">
                  <c:v>9.2799999999999994E-2</c:v>
                </c:pt>
                <c:pt idx="33021">
                  <c:v>0.16669999999999999</c:v>
                </c:pt>
                <c:pt idx="33022">
                  <c:v>0.16669999999999999</c:v>
                </c:pt>
                <c:pt idx="33023">
                  <c:v>0.27010000000000001</c:v>
                </c:pt>
                <c:pt idx="33024">
                  <c:v>0.16669999999999999</c:v>
                </c:pt>
                <c:pt idx="33025">
                  <c:v>0.16669999999999999</c:v>
                </c:pt>
                <c:pt idx="33026">
                  <c:v>0.16669999999999999</c:v>
                </c:pt>
                <c:pt idx="33027">
                  <c:v>0.14849999999999999</c:v>
                </c:pt>
                <c:pt idx="33028">
                  <c:v>0.12909999999999999</c:v>
                </c:pt>
                <c:pt idx="33029">
                  <c:v>5.1499999999999997E-2</c:v>
                </c:pt>
                <c:pt idx="33030">
                  <c:v>0.16669999999999999</c:v>
                </c:pt>
                <c:pt idx="33031">
                  <c:v>0.2021</c:v>
                </c:pt>
                <c:pt idx="33032">
                  <c:v>1.6500000000000001E-2</c:v>
                </c:pt>
                <c:pt idx="33033">
                  <c:v>4.2299999999999997E-2</c:v>
                </c:pt>
                <c:pt idx="33034">
                  <c:v>0.1072</c:v>
                </c:pt>
                <c:pt idx="33035">
                  <c:v>0.16669999999999999</c:v>
                </c:pt>
                <c:pt idx="33036">
                  <c:v>0.16669999999999999</c:v>
                </c:pt>
                <c:pt idx="33037">
                  <c:v>0.1004</c:v>
                </c:pt>
                <c:pt idx="33038">
                  <c:v>6.1899999999999997E-2</c:v>
                </c:pt>
                <c:pt idx="33039">
                  <c:v>0.16669999999999999</c:v>
                </c:pt>
                <c:pt idx="33040">
                  <c:v>5.57E-2</c:v>
                </c:pt>
                <c:pt idx="33041">
                  <c:v>0.16669999999999999</c:v>
                </c:pt>
                <c:pt idx="33042">
                  <c:v>0.16669999999999999</c:v>
                </c:pt>
                <c:pt idx="33043">
                  <c:v>0.16669999999999999</c:v>
                </c:pt>
                <c:pt idx="33044">
                  <c:v>0.14849999999999999</c:v>
                </c:pt>
                <c:pt idx="33045">
                  <c:v>0.16669999999999999</c:v>
                </c:pt>
                <c:pt idx="33046">
                  <c:v>0.16669999999999999</c:v>
                </c:pt>
                <c:pt idx="33047">
                  <c:v>0.16669999999999999</c:v>
                </c:pt>
                <c:pt idx="33048">
                  <c:v>0.16669999999999999</c:v>
                </c:pt>
                <c:pt idx="33049">
                  <c:v>0.16669999999999999</c:v>
                </c:pt>
                <c:pt idx="33050">
                  <c:v>0.16669999999999999</c:v>
                </c:pt>
                <c:pt idx="33051">
                  <c:v>0.16669999999999999</c:v>
                </c:pt>
                <c:pt idx="33052">
                  <c:v>0.16669999999999999</c:v>
                </c:pt>
                <c:pt idx="33053">
                  <c:v>3.7100000000000001E-2</c:v>
                </c:pt>
                <c:pt idx="33054">
                  <c:v>0.16669999999999999</c:v>
                </c:pt>
                <c:pt idx="33055">
                  <c:v>0.16669999999999999</c:v>
                </c:pt>
                <c:pt idx="33056">
                  <c:v>0.16669999999999999</c:v>
                </c:pt>
                <c:pt idx="33057">
                  <c:v>0.16669999999999999</c:v>
                </c:pt>
                <c:pt idx="33058">
                  <c:v>7.9399999999999998E-2</c:v>
                </c:pt>
                <c:pt idx="33059">
                  <c:v>0.16669999999999999</c:v>
                </c:pt>
                <c:pt idx="33060">
                  <c:v>0.16669999999999999</c:v>
                </c:pt>
                <c:pt idx="33061">
                  <c:v>0.16669999999999999</c:v>
                </c:pt>
                <c:pt idx="33062">
                  <c:v>0.16669999999999999</c:v>
                </c:pt>
                <c:pt idx="33063">
                  <c:v>7.9399999999999998E-2</c:v>
                </c:pt>
                <c:pt idx="33064">
                  <c:v>0.16669999999999999</c:v>
                </c:pt>
                <c:pt idx="33065">
                  <c:v>0.16669999999999999</c:v>
                </c:pt>
                <c:pt idx="33066">
                  <c:v>0.16669999999999999</c:v>
                </c:pt>
                <c:pt idx="33067">
                  <c:v>0.16669999999999999</c:v>
                </c:pt>
                <c:pt idx="33068">
                  <c:v>0.12989999999999999</c:v>
                </c:pt>
                <c:pt idx="33069">
                  <c:v>0.16669999999999999</c:v>
                </c:pt>
                <c:pt idx="33070">
                  <c:v>0.16669999999999999</c:v>
                </c:pt>
                <c:pt idx="33071">
                  <c:v>0.22059999999999999</c:v>
                </c:pt>
                <c:pt idx="33072">
                  <c:v>6.7000000000000004E-2</c:v>
                </c:pt>
                <c:pt idx="33073">
                  <c:v>7.9399999999999998E-2</c:v>
                </c:pt>
                <c:pt idx="33074">
                  <c:v>0.16669999999999999</c:v>
                </c:pt>
                <c:pt idx="33075">
                  <c:v>0.16669999999999999</c:v>
                </c:pt>
                <c:pt idx="33076">
                  <c:v>6.6000000000000003E-2</c:v>
                </c:pt>
                <c:pt idx="33077">
                  <c:v>0.16669999999999999</c:v>
                </c:pt>
                <c:pt idx="33078">
                  <c:v>0.17319999999999999</c:v>
                </c:pt>
                <c:pt idx="33079">
                  <c:v>7.0099999999999996E-2</c:v>
                </c:pt>
                <c:pt idx="33080">
                  <c:v>0.16669999999999999</c:v>
                </c:pt>
                <c:pt idx="33081">
                  <c:v>0.16669999999999999</c:v>
                </c:pt>
                <c:pt idx="33082">
                  <c:v>0.16669999999999999</c:v>
                </c:pt>
                <c:pt idx="33083">
                  <c:v>1.6500000000000001E-2</c:v>
                </c:pt>
                <c:pt idx="33084">
                  <c:v>8.2500000000000004E-2</c:v>
                </c:pt>
                <c:pt idx="33085">
                  <c:v>1.24E-2</c:v>
                </c:pt>
                <c:pt idx="33086">
                  <c:v>0.16669999999999999</c:v>
                </c:pt>
                <c:pt idx="33087">
                  <c:v>3.5099999999999999E-2</c:v>
                </c:pt>
                <c:pt idx="33088">
                  <c:v>0.16669999999999999</c:v>
                </c:pt>
                <c:pt idx="33089">
                  <c:v>0.40210000000000001</c:v>
                </c:pt>
                <c:pt idx="33090">
                  <c:v>0.16669999999999999</c:v>
                </c:pt>
                <c:pt idx="33091">
                  <c:v>0.16669999999999999</c:v>
                </c:pt>
                <c:pt idx="33092">
                  <c:v>0.44330000000000003</c:v>
                </c:pt>
                <c:pt idx="33093">
                  <c:v>0.16669999999999999</c:v>
                </c:pt>
                <c:pt idx="33094">
                  <c:v>6.8000000000000005E-2</c:v>
                </c:pt>
                <c:pt idx="33095">
                  <c:v>0.16669999999999999</c:v>
                </c:pt>
                <c:pt idx="33096">
                  <c:v>0.16669999999999999</c:v>
                </c:pt>
                <c:pt idx="33097">
                  <c:v>0.1515</c:v>
                </c:pt>
                <c:pt idx="33098">
                  <c:v>0.1227</c:v>
                </c:pt>
                <c:pt idx="33099">
                  <c:v>0.16669999999999999</c:v>
                </c:pt>
                <c:pt idx="33100">
                  <c:v>0.16669999999999999</c:v>
                </c:pt>
                <c:pt idx="33101">
                  <c:v>0.16669999999999999</c:v>
                </c:pt>
                <c:pt idx="33102">
                  <c:v>0.16669999999999999</c:v>
                </c:pt>
                <c:pt idx="33103">
                  <c:v>8.6599999999999996E-2</c:v>
                </c:pt>
                <c:pt idx="33104">
                  <c:v>1.24E-2</c:v>
                </c:pt>
                <c:pt idx="33105">
                  <c:v>0.2392</c:v>
                </c:pt>
                <c:pt idx="33106">
                  <c:v>7.22E-2</c:v>
                </c:pt>
                <c:pt idx="33107">
                  <c:v>0.16669999999999999</c:v>
                </c:pt>
                <c:pt idx="33108">
                  <c:v>7.22E-2</c:v>
                </c:pt>
                <c:pt idx="33109">
                  <c:v>6.1899999999999997E-2</c:v>
                </c:pt>
                <c:pt idx="33110">
                  <c:v>0.16669999999999999</c:v>
                </c:pt>
                <c:pt idx="33111">
                  <c:v>0.16669999999999999</c:v>
                </c:pt>
                <c:pt idx="33112">
                  <c:v>0.16669999999999999</c:v>
                </c:pt>
                <c:pt idx="33113">
                  <c:v>6.1899999999999997E-2</c:v>
                </c:pt>
                <c:pt idx="33114">
                  <c:v>0.16669999999999999</c:v>
                </c:pt>
                <c:pt idx="33115">
                  <c:v>3.7100000000000001E-2</c:v>
                </c:pt>
                <c:pt idx="33116">
                  <c:v>4.2299999999999997E-2</c:v>
                </c:pt>
                <c:pt idx="33117">
                  <c:v>6.1899999999999997E-2</c:v>
                </c:pt>
                <c:pt idx="33118">
                  <c:v>0.16669999999999999</c:v>
                </c:pt>
                <c:pt idx="33119">
                  <c:v>0.12470000000000001</c:v>
                </c:pt>
                <c:pt idx="33120">
                  <c:v>9.7900000000000001E-2</c:v>
                </c:pt>
                <c:pt idx="33121">
                  <c:v>0.16669999999999999</c:v>
                </c:pt>
                <c:pt idx="33122">
                  <c:v>0.1222</c:v>
                </c:pt>
                <c:pt idx="33123">
                  <c:v>0.16669999999999999</c:v>
                </c:pt>
                <c:pt idx="33124">
                  <c:v>3.5099999999999999E-2</c:v>
                </c:pt>
                <c:pt idx="33125">
                  <c:v>0.16669999999999999</c:v>
                </c:pt>
                <c:pt idx="33126">
                  <c:v>0.16669999999999999</c:v>
                </c:pt>
                <c:pt idx="33127">
                  <c:v>6.6000000000000003E-2</c:v>
                </c:pt>
                <c:pt idx="33128">
                  <c:v>0.16339999999999999</c:v>
                </c:pt>
                <c:pt idx="33129">
                  <c:v>6.3100000000000003E-2</c:v>
                </c:pt>
                <c:pt idx="33130">
                  <c:v>8.2500000000000004E-2</c:v>
                </c:pt>
                <c:pt idx="33131">
                  <c:v>0.16669999999999999</c:v>
                </c:pt>
                <c:pt idx="33132">
                  <c:v>7.4200000000000002E-2</c:v>
                </c:pt>
                <c:pt idx="33133">
                  <c:v>0.16669999999999999</c:v>
                </c:pt>
                <c:pt idx="33134">
                  <c:v>6.1899999999999997E-2</c:v>
                </c:pt>
                <c:pt idx="33135">
                  <c:v>0.16669999999999999</c:v>
                </c:pt>
                <c:pt idx="33136">
                  <c:v>0.16669999999999999</c:v>
                </c:pt>
                <c:pt idx="33137">
                  <c:v>0.1237</c:v>
                </c:pt>
                <c:pt idx="33138">
                  <c:v>0.14849999999999999</c:v>
                </c:pt>
                <c:pt idx="33139">
                  <c:v>0.16669999999999999</c:v>
                </c:pt>
                <c:pt idx="33140">
                  <c:v>0.16669999999999999</c:v>
                </c:pt>
                <c:pt idx="33141">
                  <c:v>0.27839999999999998</c:v>
                </c:pt>
                <c:pt idx="33142">
                  <c:v>0.16669999999999999</c:v>
                </c:pt>
                <c:pt idx="33143">
                  <c:v>0.11650000000000001</c:v>
                </c:pt>
                <c:pt idx="33144">
                  <c:v>0.18479999999999999</c:v>
                </c:pt>
                <c:pt idx="33145">
                  <c:v>0.36699999999999999</c:v>
                </c:pt>
                <c:pt idx="33146">
                  <c:v>0.16669999999999999</c:v>
                </c:pt>
                <c:pt idx="33147">
                  <c:v>0.1113</c:v>
                </c:pt>
                <c:pt idx="33148">
                  <c:v>6.1899999999999997E-2</c:v>
                </c:pt>
                <c:pt idx="33149">
                  <c:v>0.16669999999999999</c:v>
                </c:pt>
                <c:pt idx="33150">
                  <c:v>0.16669999999999999</c:v>
                </c:pt>
                <c:pt idx="33151">
                  <c:v>0.16669999999999999</c:v>
                </c:pt>
                <c:pt idx="33152">
                  <c:v>0.16669999999999999</c:v>
                </c:pt>
                <c:pt idx="33153">
                  <c:v>0.16669999999999999</c:v>
                </c:pt>
                <c:pt idx="33154">
                  <c:v>0.16669999999999999</c:v>
                </c:pt>
                <c:pt idx="33155">
                  <c:v>0.14899999999999999</c:v>
                </c:pt>
                <c:pt idx="33156">
                  <c:v>6.1899999999999997E-2</c:v>
                </c:pt>
                <c:pt idx="33157">
                  <c:v>0.16669999999999999</c:v>
                </c:pt>
                <c:pt idx="33158">
                  <c:v>0.16669999999999999</c:v>
                </c:pt>
                <c:pt idx="33159">
                  <c:v>0.16669999999999999</c:v>
                </c:pt>
                <c:pt idx="33160">
                  <c:v>0.1113</c:v>
                </c:pt>
                <c:pt idx="33161">
                  <c:v>0.16669999999999999</c:v>
                </c:pt>
                <c:pt idx="33162">
                  <c:v>0.16669999999999999</c:v>
                </c:pt>
                <c:pt idx="33163">
                  <c:v>0.1031</c:v>
                </c:pt>
                <c:pt idx="33164">
                  <c:v>0.26700000000000002</c:v>
                </c:pt>
                <c:pt idx="33165">
                  <c:v>7.22E-2</c:v>
                </c:pt>
                <c:pt idx="33166">
                  <c:v>1.6500000000000001E-2</c:v>
                </c:pt>
                <c:pt idx="33167">
                  <c:v>7.0099999999999996E-2</c:v>
                </c:pt>
                <c:pt idx="33168">
                  <c:v>0.16669999999999999</c:v>
                </c:pt>
                <c:pt idx="33169">
                  <c:v>0.1227</c:v>
                </c:pt>
                <c:pt idx="33170">
                  <c:v>0.16669999999999999</c:v>
                </c:pt>
                <c:pt idx="33171">
                  <c:v>0.16669999999999999</c:v>
                </c:pt>
                <c:pt idx="33172">
                  <c:v>4.9500000000000002E-2</c:v>
                </c:pt>
                <c:pt idx="33173">
                  <c:v>0.16669999999999999</c:v>
                </c:pt>
                <c:pt idx="33174">
                  <c:v>0.16669999999999999</c:v>
                </c:pt>
                <c:pt idx="33175">
                  <c:v>1.6500000000000001E-2</c:v>
                </c:pt>
                <c:pt idx="33176">
                  <c:v>3.7100000000000001E-2</c:v>
                </c:pt>
                <c:pt idx="33177">
                  <c:v>6.6000000000000003E-2</c:v>
                </c:pt>
                <c:pt idx="33178">
                  <c:v>7.5300000000000006E-2</c:v>
                </c:pt>
                <c:pt idx="33179">
                  <c:v>0.16669999999999999</c:v>
                </c:pt>
                <c:pt idx="33180">
                  <c:v>0.16669999999999999</c:v>
                </c:pt>
                <c:pt idx="33181">
                  <c:v>0.16669999999999999</c:v>
                </c:pt>
                <c:pt idx="33182">
                  <c:v>0.16669999999999999</c:v>
                </c:pt>
                <c:pt idx="33183">
                  <c:v>0.16669999999999999</c:v>
                </c:pt>
                <c:pt idx="33184">
                  <c:v>0.16669999999999999</c:v>
                </c:pt>
                <c:pt idx="33185">
                  <c:v>0.1835</c:v>
                </c:pt>
                <c:pt idx="33186">
                  <c:v>0.16669999999999999</c:v>
                </c:pt>
                <c:pt idx="33187">
                  <c:v>6.1899999999999997E-2</c:v>
                </c:pt>
                <c:pt idx="33188">
                  <c:v>5.57E-2</c:v>
                </c:pt>
                <c:pt idx="33189">
                  <c:v>0.22850000000000001</c:v>
                </c:pt>
                <c:pt idx="33190">
                  <c:v>8.2500000000000004E-2</c:v>
                </c:pt>
                <c:pt idx="33191">
                  <c:v>0.1108</c:v>
                </c:pt>
                <c:pt idx="33192">
                  <c:v>1.7000000000000001E-2</c:v>
                </c:pt>
                <c:pt idx="33193">
                  <c:v>0.16669999999999999</c:v>
                </c:pt>
                <c:pt idx="33194">
                  <c:v>0.16669999999999999</c:v>
                </c:pt>
                <c:pt idx="33195">
                  <c:v>0.1113</c:v>
                </c:pt>
                <c:pt idx="33196">
                  <c:v>0.16669999999999999</c:v>
                </c:pt>
                <c:pt idx="33197">
                  <c:v>0.16700000000000001</c:v>
                </c:pt>
                <c:pt idx="33198">
                  <c:v>5.7700000000000001E-2</c:v>
                </c:pt>
                <c:pt idx="33199">
                  <c:v>4.1000000000000003E-3</c:v>
                </c:pt>
                <c:pt idx="33200">
                  <c:v>0.1</c:v>
                </c:pt>
                <c:pt idx="33201">
                  <c:v>0.1227</c:v>
                </c:pt>
                <c:pt idx="33202">
                  <c:v>0.16669999999999999</c:v>
                </c:pt>
                <c:pt idx="33203">
                  <c:v>0.16669999999999999</c:v>
                </c:pt>
                <c:pt idx="33204">
                  <c:v>0.1351</c:v>
                </c:pt>
                <c:pt idx="33205">
                  <c:v>0.16669999999999999</c:v>
                </c:pt>
                <c:pt idx="33206">
                  <c:v>0.2263</c:v>
                </c:pt>
                <c:pt idx="33207">
                  <c:v>0.36120000000000002</c:v>
                </c:pt>
                <c:pt idx="33208">
                  <c:v>0.16669999999999999</c:v>
                </c:pt>
                <c:pt idx="33209">
                  <c:v>0.16669999999999999</c:v>
                </c:pt>
                <c:pt idx="33210">
                  <c:v>0.16669999999999999</c:v>
                </c:pt>
                <c:pt idx="33211">
                  <c:v>1.44E-2</c:v>
                </c:pt>
                <c:pt idx="33212">
                  <c:v>0.16669999999999999</c:v>
                </c:pt>
                <c:pt idx="33213">
                  <c:v>0.16669999999999999</c:v>
                </c:pt>
                <c:pt idx="33214">
                  <c:v>5.9799999999999999E-2</c:v>
                </c:pt>
                <c:pt idx="33215">
                  <c:v>0.16669999999999999</c:v>
                </c:pt>
                <c:pt idx="33216">
                  <c:v>0.16669999999999999</c:v>
                </c:pt>
                <c:pt idx="33217">
                  <c:v>3.7100000000000001E-2</c:v>
                </c:pt>
                <c:pt idx="33218">
                  <c:v>0.16669999999999999</c:v>
                </c:pt>
                <c:pt idx="33219">
                  <c:v>0.89380000000000004</c:v>
                </c:pt>
                <c:pt idx="33220">
                  <c:v>0.16669999999999999</c:v>
                </c:pt>
                <c:pt idx="33221">
                  <c:v>0.16669999999999999</c:v>
                </c:pt>
                <c:pt idx="33222">
                  <c:v>0.16669999999999999</c:v>
                </c:pt>
                <c:pt idx="33223">
                  <c:v>0.16669999999999999</c:v>
                </c:pt>
                <c:pt idx="33224">
                  <c:v>0.16669999999999999</c:v>
                </c:pt>
                <c:pt idx="33225">
                  <c:v>0.16669999999999999</c:v>
                </c:pt>
                <c:pt idx="33226">
                  <c:v>7.22E-2</c:v>
                </c:pt>
                <c:pt idx="33227">
                  <c:v>0.2485</c:v>
                </c:pt>
                <c:pt idx="33228">
                  <c:v>0.16669999999999999</c:v>
                </c:pt>
                <c:pt idx="33229">
                  <c:v>0.16669999999999999</c:v>
                </c:pt>
                <c:pt idx="33230">
                  <c:v>0.33200000000000002</c:v>
                </c:pt>
                <c:pt idx="33231">
                  <c:v>0.18659999999999999</c:v>
                </c:pt>
                <c:pt idx="33232">
                  <c:v>0.16669999999999999</c:v>
                </c:pt>
                <c:pt idx="33233">
                  <c:v>0.1144</c:v>
                </c:pt>
                <c:pt idx="33234">
                  <c:v>1.03E-2</c:v>
                </c:pt>
                <c:pt idx="33235">
                  <c:v>9.0700000000000003E-2</c:v>
                </c:pt>
                <c:pt idx="33236">
                  <c:v>0.16669999999999999</c:v>
                </c:pt>
                <c:pt idx="33237">
                  <c:v>0.2979</c:v>
                </c:pt>
                <c:pt idx="33238">
                  <c:v>7.0099999999999996E-2</c:v>
                </c:pt>
                <c:pt idx="33239">
                  <c:v>1.8599999999999998E-2</c:v>
                </c:pt>
                <c:pt idx="33240">
                  <c:v>0.16669999999999999</c:v>
                </c:pt>
                <c:pt idx="33241">
                  <c:v>0.16669999999999999</c:v>
                </c:pt>
                <c:pt idx="33242">
                  <c:v>6.0900000000000003E-2</c:v>
                </c:pt>
                <c:pt idx="33243">
                  <c:v>0.16700000000000001</c:v>
                </c:pt>
                <c:pt idx="33244">
                  <c:v>1.03E-2</c:v>
                </c:pt>
                <c:pt idx="33245">
                  <c:v>0.16669999999999999</c:v>
                </c:pt>
                <c:pt idx="33246">
                  <c:v>1.8599999999999998E-2</c:v>
                </c:pt>
                <c:pt idx="33247">
                  <c:v>8.2000000000000007E-3</c:v>
                </c:pt>
                <c:pt idx="33248">
                  <c:v>0.16669999999999999</c:v>
                </c:pt>
                <c:pt idx="33249">
                  <c:v>3.3500000000000002E-2</c:v>
                </c:pt>
                <c:pt idx="33250">
                  <c:v>0.16669999999999999</c:v>
                </c:pt>
                <c:pt idx="33251">
                  <c:v>2.8899999999999999E-2</c:v>
                </c:pt>
                <c:pt idx="33252">
                  <c:v>0.44019999999999998</c:v>
                </c:pt>
                <c:pt idx="33253">
                  <c:v>1.8599999999999998E-2</c:v>
                </c:pt>
                <c:pt idx="33254">
                  <c:v>0.16669999999999999</c:v>
                </c:pt>
                <c:pt idx="33255">
                  <c:v>0.16669999999999999</c:v>
                </c:pt>
                <c:pt idx="33256">
                  <c:v>0.16669999999999999</c:v>
                </c:pt>
                <c:pt idx="33257">
                  <c:v>0.2258</c:v>
                </c:pt>
                <c:pt idx="33258">
                  <c:v>0.16669999999999999</c:v>
                </c:pt>
                <c:pt idx="33259">
                  <c:v>4.6699999999999998E-2</c:v>
                </c:pt>
                <c:pt idx="33260">
                  <c:v>0.16669999999999999</c:v>
                </c:pt>
                <c:pt idx="33261">
                  <c:v>2.2700000000000001E-2</c:v>
                </c:pt>
                <c:pt idx="33262">
                  <c:v>0.1113</c:v>
                </c:pt>
                <c:pt idx="33263">
                  <c:v>0.1031</c:v>
                </c:pt>
                <c:pt idx="33264">
                  <c:v>0.36130000000000001</c:v>
                </c:pt>
                <c:pt idx="33265">
                  <c:v>0.58660000000000001</c:v>
                </c:pt>
                <c:pt idx="33266">
                  <c:v>0.21859999999999999</c:v>
                </c:pt>
                <c:pt idx="33267">
                  <c:v>0.16669999999999999</c:v>
                </c:pt>
                <c:pt idx="33268">
                  <c:v>0.16669999999999999</c:v>
                </c:pt>
                <c:pt idx="33269">
                  <c:v>0.16669999999999999</c:v>
                </c:pt>
                <c:pt idx="33270">
                  <c:v>0.16669999999999999</c:v>
                </c:pt>
                <c:pt idx="33271">
                  <c:v>6.9099999999999995E-2</c:v>
                </c:pt>
                <c:pt idx="33272">
                  <c:v>0.16669999999999999</c:v>
                </c:pt>
                <c:pt idx="33273">
                  <c:v>0.1237</c:v>
                </c:pt>
                <c:pt idx="33274">
                  <c:v>6.1899999999999997E-2</c:v>
                </c:pt>
                <c:pt idx="33275">
                  <c:v>0.16669999999999999</c:v>
                </c:pt>
                <c:pt idx="33276">
                  <c:v>0.20619999999999999</c:v>
                </c:pt>
                <c:pt idx="33277">
                  <c:v>3.09E-2</c:v>
                </c:pt>
                <c:pt idx="33278">
                  <c:v>0.16669999999999999</c:v>
                </c:pt>
                <c:pt idx="33279">
                  <c:v>0.16669999999999999</c:v>
                </c:pt>
                <c:pt idx="33280">
                  <c:v>5.1999999999999998E-3</c:v>
                </c:pt>
                <c:pt idx="33281">
                  <c:v>9.9000000000000005E-2</c:v>
                </c:pt>
                <c:pt idx="33282">
                  <c:v>0.16669999999999999</c:v>
                </c:pt>
                <c:pt idx="33283">
                  <c:v>8.6199999999999999E-2</c:v>
                </c:pt>
                <c:pt idx="33284">
                  <c:v>0.16669999999999999</c:v>
                </c:pt>
                <c:pt idx="33285">
                  <c:v>0.23089999999999999</c:v>
                </c:pt>
                <c:pt idx="33286">
                  <c:v>0.16669999999999999</c:v>
                </c:pt>
                <c:pt idx="33287">
                  <c:v>0.16669999999999999</c:v>
                </c:pt>
                <c:pt idx="33288">
                  <c:v>9.2799999999999994E-2</c:v>
                </c:pt>
                <c:pt idx="33289">
                  <c:v>0.71030000000000004</c:v>
                </c:pt>
                <c:pt idx="33290">
                  <c:v>0.16669999999999999</c:v>
                </c:pt>
                <c:pt idx="33291">
                  <c:v>4.1200000000000001E-2</c:v>
                </c:pt>
                <c:pt idx="33292">
                  <c:v>6.8000000000000005E-2</c:v>
                </c:pt>
                <c:pt idx="33293">
                  <c:v>0.16669999999999999</c:v>
                </c:pt>
                <c:pt idx="33294">
                  <c:v>0.16669999999999999</c:v>
                </c:pt>
                <c:pt idx="33295">
                  <c:v>0.16669999999999999</c:v>
                </c:pt>
                <c:pt idx="33296">
                  <c:v>0.16669999999999999</c:v>
                </c:pt>
                <c:pt idx="33297">
                  <c:v>0.19689999999999999</c:v>
                </c:pt>
                <c:pt idx="33298">
                  <c:v>5.5199999999999999E-2</c:v>
                </c:pt>
                <c:pt idx="33299">
                  <c:v>0.16669999999999999</c:v>
                </c:pt>
                <c:pt idx="33300">
                  <c:v>0.16669999999999999</c:v>
                </c:pt>
                <c:pt idx="33301">
                  <c:v>0.14849999999999999</c:v>
                </c:pt>
                <c:pt idx="33302">
                  <c:v>7.22E-2</c:v>
                </c:pt>
                <c:pt idx="33303">
                  <c:v>7.6300000000000007E-2</c:v>
                </c:pt>
                <c:pt idx="33304">
                  <c:v>0.39479999999999998</c:v>
                </c:pt>
                <c:pt idx="33305">
                  <c:v>0.16669999999999999</c:v>
                </c:pt>
                <c:pt idx="33306">
                  <c:v>8.3500000000000005E-2</c:v>
                </c:pt>
                <c:pt idx="33307">
                  <c:v>0.62680000000000002</c:v>
                </c:pt>
                <c:pt idx="33308">
                  <c:v>0.27839999999999998</c:v>
                </c:pt>
                <c:pt idx="33309">
                  <c:v>2.47E-2</c:v>
                </c:pt>
                <c:pt idx="33310">
                  <c:v>0.12889999999999999</c:v>
                </c:pt>
                <c:pt idx="33311">
                  <c:v>0.14849999999999999</c:v>
                </c:pt>
                <c:pt idx="33312">
                  <c:v>0.16669999999999999</c:v>
                </c:pt>
                <c:pt idx="33313">
                  <c:v>0.34429999999999999</c:v>
                </c:pt>
                <c:pt idx="33314">
                  <c:v>0.16669999999999999</c:v>
                </c:pt>
                <c:pt idx="33315">
                  <c:v>0.16669999999999999</c:v>
                </c:pt>
                <c:pt idx="33316">
                  <c:v>0.16669999999999999</c:v>
                </c:pt>
                <c:pt idx="33317">
                  <c:v>0.47110000000000002</c:v>
                </c:pt>
                <c:pt idx="33318">
                  <c:v>0.16669999999999999</c:v>
                </c:pt>
                <c:pt idx="33319">
                  <c:v>0.22270000000000001</c:v>
                </c:pt>
                <c:pt idx="33320">
                  <c:v>0.16669999999999999</c:v>
                </c:pt>
                <c:pt idx="33321">
                  <c:v>0.21129999999999999</c:v>
                </c:pt>
                <c:pt idx="33322">
                  <c:v>0.16669999999999999</c:v>
                </c:pt>
                <c:pt idx="33323">
                  <c:v>0.16669999999999999</c:v>
                </c:pt>
                <c:pt idx="33324">
                  <c:v>0.16669999999999999</c:v>
                </c:pt>
                <c:pt idx="33325">
                  <c:v>0.16669999999999999</c:v>
                </c:pt>
                <c:pt idx="33326">
                  <c:v>0.16700000000000001</c:v>
                </c:pt>
                <c:pt idx="33327">
                  <c:v>0.16669999999999999</c:v>
                </c:pt>
                <c:pt idx="33328">
                  <c:v>0.14849999999999999</c:v>
                </c:pt>
                <c:pt idx="33329">
                  <c:v>0.10100000000000001</c:v>
                </c:pt>
                <c:pt idx="33330">
                  <c:v>0.1474</c:v>
                </c:pt>
                <c:pt idx="33331">
                  <c:v>7.4200000000000002E-2</c:v>
                </c:pt>
                <c:pt idx="33332">
                  <c:v>2.47E-2</c:v>
                </c:pt>
                <c:pt idx="33333">
                  <c:v>0.16669999999999999</c:v>
                </c:pt>
                <c:pt idx="33334">
                  <c:v>0.16669999999999999</c:v>
                </c:pt>
                <c:pt idx="33335">
                  <c:v>0.18970000000000001</c:v>
                </c:pt>
                <c:pt idx="33336">
                  <c:v>4.8500000000000001E-2</c:v>
                </c:pt>
                <c:pt idx="33337">
                  <c:v>0.27629999999999999</c:v>
                </c:pt>
                <c:pt idx="33338">
                  <c:v>0.16669999999999999</c:v>
                </c:pt>
                <c:pt idx="33339">
                  <c:v>0.16669999999999999</c:v>
                </c:pt>
                <c:pt idx="33340">
                  <c:v>0.16669999999999999</c:v>
                </c:pt>
                <c:pt idx="33341">
                  <c:v>0.16669999999999999</c:v>
                </c:pt>
                <c:pt idx="33342">
                  <c:v>0.16669999999999999</c:v>
                </c:pt>
                <c:pt idx="33343">
                  <c:v>0.16669999999999999</c:v>
                </c:pt>
                <c:pt idx="33344">
                  <c:v>0.16669999999999999</c:v>
                </c:pt>
                <c:pt idx="33345">
                  <c:v>0.16669999999999999</c:v>
                </c:pt>
                <c:pt idx="33346">
                  <c:v>0.17419999999999999</c:v>
                </c:pt>
                <c:pt idx="33347">
                  <c:v>7.0099999999999996E-2</c:v>
                </c:pt>
                <c:pt idx="33348">
                  <c:v>0.16669999999999999</c:v>
                </c:pt>
                <c:pt idx="33349">
                  <c:v>7.22E-2</c:v>
                </c:pt>
                <c:pt idx="33350">
                  <c:v>0.12989999999999999</c:v>
                </c:pt>
                <c:pt idx="33351">
                  <c:v>8.3500000000000005E-2</c:v>
                </c:pt>
                <c:pt idx="33352">
                  <c:v>0.16669999999999999</c:v>
                </c:pt>
                <c:pt idx="33353">
                  <c:v>0.16669999999999999</c:v>
                </c:pt>
                <c:pt idx="33354">
                  <c:v>4.9500000000000002E-2</c:v>
                </c:pt>
                <c:pt idx="33355">
                  <c:v>0.16669999999999999</c:v>
                </c:pt>
                <c:pt idx="33356">
                  <c:v>0.16669999999999999</c:v>
                </c:pt>
                <c:pt idx="33357">
                  <c:v>6.1899999999999997E-2</c:v>
                </c:pt>
                <c:pt idx="33358">
                  <c:v>0.16669999999999999</c:v>
                </c:pt>
                <c:pt idx="33359">
                  <c:v>0.1103</c:v>
                </c:pt>
                <c:pt idx="33360">
                  <c:v>0.2175</c:v>
                </c:pt>
                <c:pt idx="33361">
                  <c:v>0.16669999999999999</c:v>
                </c:pt>
                <c:pt idx="33362">
                  <c:v>0.16669999999999999</c:v>
                </c:pt>
                <c:pt idx="33363">
                  <c:v>0.16669999999999999</c:v>
                </c:pt>
                <c:pt idx="33364">
                  <c:v>6.1899999999999997E-2</c:v>
                </c:pt>
                <c:pt idx="33365">
                  <c:v>0.16669999999999999</c:v>
                </c:pt>
                <c:pt idx="33366">
                  <c:v>0.16669999999999999</c:v>
                </c:pt>
                <c:pt idx="33367">
                  <c:v>0.16669999999999999</c:v>
                </c:pt>
                <c:pt idx="33368">
                  <c:v>0.15459999999999999</c:v>
                </c:pt>
                <c:pt idx="33369">
                  <c:v>1.24E-2</c:v>
                </c:pt>
                <c:pt idx="33370">
                  <c:v>0.16669999999999999</c:v>
                </c:pt>
                <c:pt idx="33371">
                  <c:v>0.16669999999999999</c:v>
                </c:pt>
                <c:pt idx="33372">
                  <c:v>0.16669999999999999</c:v>
                </c:pt>
                <c:pt idx="33373">
                  <c:v>0.14849999999999999</c:v>
                </c:pt>
                <c:pt idx="33374">
                  <c:v>0.16669999999999999</c:v>
                </c:pt>
                <c:pt idx="33375">
                  <c:v>5.0999999999999997E-2</c:v>
                </c:pt>
                <c:pt idx="33376">
                  <c:v>0.1041</c:v>
                </c:pt>
                <c:pt idx="33377">
                  <c:v>7.8399999999999997E-2</c:v>
                </c:pt>
                <c:pt idx="33378">
                  <c:v>0.16669999999999999</c:v>
                </c:pt>
                <c:pt idx="33379">
                  <c:v>0.16669999999999999</c:v>
                </c:pt>
                <c:pt idx="33380">
                  <c:v>0.11550000000000001</c:v>
                </c:pt>
                <c:pt idx="33381">
                  <c:v>0.1031</c:v>
                </c:pt>
                <c:pt idx="33382">
                  <c:v>0.22059999999999999</c:v>
                </c:pt>
                <c:pt idx="33383">
                  <c:v>1.24E-2</c:v>
                </c:pt>
                <c:pt idx="33384">
                  <c:v>0.18559999999999999</c:v>
                </c:pt>
                <c:pt idx="33385">
                  <c:v>0.16669999999999999</c:v>
                </c:pt>
                <c:pt idx="33386">
                  <c:v>0.16669999999999999</c:v>
                </c:pt>
                <c:pt idx="33387">
                  <c:v>0.16669999999999999</c:v>
                </c:pt>
                <c:pt idx="33388">
                  <c:v>9.2799999999999994E-2</c:v>
                </c:pt>
                <c:pt idx="33389">
                  <c:v>9.2799999999999994E-2</c:v>
                </c:pt>
                <c:pt idx="33390">
                  <c:v>0.18559999999999999</c:v>
                </c:pt>
                <c:pt idx="33391">
                  <c:v>0.16669999999999999</c:v>
                </c:pt>
                <c:pt idx="33392">
                  <c:v>0.16669999999999999</c:v>
                </c:pt>
                <c:pt idx="33393">
                  <c:v>0.16669999999999999</c:v>
                </c:pt>
                <c:pt idx="33394">
                  <c:v>0.16669999999999999</c:v>
                </c:pt>
                <c:pt idx="33395">
                  <c:v>0.24740000000000001</c:v>
                </c:pt>
                <c:pt idx="33396">
                  <c:v>3.7100000000000001E-2</c:v>
                </c:pt>
                <c:pt idx="33397">
                  <c:v>0.1031</c:v>
                </c:pt>
                <c:pt idx="33398">
                  <c:v>6.9599999999999995E-2</c:v>
                </c:pt>
                <c:pt idx="33399">
                  <c:v>4.1200000000000001E-2</c:v>
                </c:pt>
                <c:pt idx="33400">
                  <c:v>0.16669999999999999</c:v>
                </c:pt>
                <c:pt idx="33401">
                  <c:v>8.6900000000000005E-2</c:v>
                </c:pt>
                <c:pt idx="33402">
                  <c:v>0.16669999999999999</c:v>
                </c:pt>
                <c:pt idx="33403">
                  <c:v>0.2505</c:v>
                </c:pt>
                <c:pt idx="33404">
                  <c:v>0.26390000000000002</c:v>
                </c:pt>
                <c:pt idx="33405">
                  <c:v>4.9500000000000002E-2</c:v>
                </c:pt>
                <c:pt idx="33406">
                  <c:v>0.16669999999999999</c:v>
                </c:pt>
                <c:pt idx="33407">
                  <c:v>1.8599999999999998E-2</c:v>
                </c:pt>
                <c:pt idx="33408">
                  <c:v>7.8399999999999997E-2</c:v>
                </c:pt>
                <c:pt idx="33409">
                  <c:v>0.1258</c:v>
                </c:pt>
                <c:pt idx="33410">
                  <c:v>0.21240000000000001</c:v>
                </c:pt>
                <c:pt idx="33411">
                  <c:v>0.16669999999999999</c:v>
                </c:pt>
                <c:pt idx="33412">
                  <c:v>9.8500000000000004E-2</c:v>
                </c:pt>
                <c:pt idx="33413">
                  <c:v>0.16669999999999999</c:v>
                </c:pt>
                <c:pt idx="33414">
                  <c:v>6.1899999999999997E-2</c:v>
                </c:pt>
                <c:pt idx="33415">
                  <c:v>0.16669999999999999</c:v>
                </c:pt>
                <c:pt idx="33416">
                  <c:v>0.16669999999999999</c:v>
                </c:pt>
                <c:pt idx="33417">
                  <c:v>0.16669999999999999</c:v>
                </c:pt>
                <c:pt idx="33418">
                  <c:v>3.3000000000000002E-2</c:v>
                </c:pt>
                <c:pt idx="33419">
                  <c:v>2.47E-2</c:v>
                </c:pt>
                <c:pt idx="33420">
                  <c:v>0.16669999999999999</c:v>
                </c:pt>
                <c:pt idx="33421">
                  <c:v>0.16669999999999999</c:v>
                </c:pt>
                <c:pt idx="33422">
                  <c:v>0.16669999999999999</c:v>
                </c:pt>
                <c:pt idx="33423">
                  <c:v>6.1899999999999997E-2</c:v>
                </c:pt>
                <c:pt idx="33424">
                  <c:v>0.16669999999999999</c:v>
                </c:pt>
                <c:pt idx="33425">
                  <c:v>0.16669999999999999</c:v>
                </c:pt>
                <c:pt idx="33426">
                  <c:v>8.4000000000000005E-2</c:v>
                </c:pt>
                <c:pt idx="33427">
                  <c:v>0.16669999999999999</c:v>
                </c:pt>
                <c:pt idx="33428">
                  <c:v>0.16669999999999999</c:v>
                </c:pt>
                <c:pt idx="33429">
                  <c:v>0.39589999999999997</c:v>
                </c:pt>
                <c:pt idx="33430">
                  <c:v>0.1278</c:v>
                </c:pt>
                <c:pt idx="33431">
                  <c:v>5.67E-2</c:v>
                </c:pt>
                <c:pt idx="33432">
                  <c:v>0.16669999999999999</c:v>
                </c:pt>
                <c:pt idx="33433">
                  <c:v>0.16669999999999999</c:v>
                </c:pt>
                <c:pt idx="33434">
                  <c:v>2.1600000000000001E-2</c:v>
                </c:pt>
                <c:pt idx="33435">
                  <c:v>0.16669999999999999</c:v>
                </c:pt>
                <c:pt idx="33436">
                  <c:v>0.16669999999999999</c:v>
                </c:pt>
                <c:pt idx="33437">
                  <c:v>0.16669999999999999</c:v>
                </c:pt>
                <c:pt idx="33438">
                  <c:v>0.18970000000000001</c:v>
                </c:pt>
                <c:pt idx="33439">
                  <c:v>0.16669999999999999</c:v>
                </c:pt>
                <c:pt idx="33440">
                  <c:v>0.1399</c:v>
                </c:pt>
                <c:pt idx="33441">
                  <c:v>7.9399999999999998E-2</c:v>
                </c:pt>
                <c:pt idx="33442">
                  <c:v>0.16669999999999999</c:v>
                </c:pt>
                <c:pt idx="33443">
                  <c:v>9.1800000000000007E-2</c:v>
                </c:pt>
                <c:pt idx="33444">
                  <c:v>0.16669999999999999</c:v>
                </c:pt>
                <c:pt idx="33445">
                  <c:v>1.6500000000000001E-2</c:v>
                </c:pt>
                <c:pt idx="33446">
                  <c:v>0.16669999999999999</c:v>
                </c:pt>
                <c:pt idx="33447">
                  <c:v>0.16669999999999999</c:v>
                </c:pt>
                <c:pt idx="33448">
                  <c:v>0.16669999999999999</c:v>
                </c:pt>
                <c:pt idx="33449">
                  <c:v>0.16669999999999999</c:v>
                </c:pt>
                <c:pt idx="33450">
                  <c:v>0.16669999999999999</c:v>
                </c:pt>
                <c:pt idx="33451">
                  <c:v>0.16669999999999999</c:v>
                </c:pt>
                <c:pt idx="33452">
                  <c:v>3.4000000000000002E-2</c:v>
                </c:pt>
                <c:pt idx="33453">
                  <c:v>0.16669999999999999</c:v>
                </c:pt>
                <c:pt idx="33454">
                  <c:v>0.16669999999999999</c:v>
                </c:pt>
                <c:pt idx="33455">
                  <c:v>0.16669999999999999</c:v>
                </c:pt>
                <c:pt idx="33456">
                  <c:v>9.8599999999999993E-2</c:v>
                </c:pt>
                <c:pt idx="33457">
                  <c:v>0.1113</c:v>
                </c:pt>
                <c:pt idx="33458">
                  <c:v>0</c:v>
                </c:pt>
                <c:pt idx="33459">
                  <c:v>3.61E-2</c:v>
                </c:pt>
                <c:pt idx="33460">
                  <c:v>0.16669999999999999</c:v>
                </c:pt>
                <c:pt idx="33461">
                  <c:v>7.22E-2</c:v>
                </c:pt>
                <c:pt idx="33462">
                  <c:v>8.2000000000000007E-3</c:v>
                </c:pt>
                <c:pt idx="33463">
                  <c:v>0.16669999999999999</c:v>
                </c:pt>
                <c:pt idx="33464">
                  <c:v>0.16669999999999999</c:v>
                </c:pt>
                <c:pt idx="33465">
                  <c:v>0.16669999999999999</c:v>
                </c:pt>
                <c:pt idx="33466">
                  <c:v>0.16669999999999999</c:v>
                </c:pt>
                <c:pt idx="33467">
                  <c:v>6.8599999999999994E-2</c:v>
                </c:pt>
                <c:pt idx="33468">
                  <c:v>8.2500000000000004E-2</c:v>
                </c:pt>
                <c:pt idx="33469">
                  <c:v>0.16669999999999999</c:v>
                </c:pt>
                <c:pt idx="33470">
                  <c:v>0.16669999999999999</c:v>
                </c:pt>
                <c:pt idx="33471">
                  <c:v>0.16669999999999999</c:v>
                </c:pt>
                <c:pt idx="33472">
                  <c:v>0.16700000000000001</c:v>
                </c:pt>
                <c:pt idx="33473">
                  <c:v>7.4200000000000002E-2</c:v>
                </c:pt>
                <c:pt idx="33474">
                  <c:v>0.16669999999999999</c:v>
                </c:pt>
                <c:pt idx="33475">
                  <c:v>0.22270000000000001</c:v>
                </c:pt>
                <c:pt idx="33476">
                  <c:v>0.16669999999999999</c:v>
                </c:pt>
                <c:pt idx="33477">
                  <c:v>0.16669999999999999</c:v>
                </c:pt>
                <c:pt idx="33478">
                  <c:v>0.16669999999999999</c:v>
                </c:pt>
                <c:pt idx="33479">
                  <c:v>0.16669999999999999</c:v>
                </c:pt>
                <c:pt idx="33480">
                  <c:v>7.22E-2</c:v>
                </c:pt>
                <c:pt idx="33481">
                  <c:v>0.16669999999999999</c:v>
                </c:pt>
                <c:pt idx="33482">
                  <c:v>0.26600000000000001</c:v>
                </c:pt>
                <c:pt idx="33483">
                  <c:v>7.8399999999999997E-2</c:v>
                </c:pt>
                <c:pt idx="33484">
                  <c:v>0.16669999999999999</c:v>
                </c:pt>
                <c:pt idx="33485">
                  <c:v>7.3200000000000001E-2</c:v>
                </c:pt>
                <c:pt idx="33486">
                  <c:v>0.16669999999999999</c:v>
                </c:pt>
                <c:pt idx="33487">
                  <c:v>0.22159999999999999</c:v>
                </c:pt>
                <c:pt idx="33488">
                  <c:v>0.16669999999999999</c:v>
                </c:pt>
                <c:pt idx="33489">
                  <c:v>0.22059999999999999</c:v>
                </c:pt>
                <c:pt idx="33490">
                  <c:v>0.10730000000000001</c:v>
                </c:pt>
                <c:pt idx="33491">
                  <c:v>9.4799999999999995E-2</c:v>
                </c:pt>
                <c:pt idx="33492">
                  <c:v>2.2700000000000001E-2</c:v>
                </c:pt>
                <c:pt idx="33493">
                  <c:v>8.2000000000000007E-3</c:v>
                </c:pt>
                <c:pt idx="33494">
                  <c:v>0.16669999999999999</c:v>
                </c:pt>
                <c:pt idx="33495">
                  <c:v>0.16669999999999999</c:v>
                </c:pt>
                <c:pt idx="33496">
                  <c:v>0.16669999999999999</c:v>
                </c:pt>
                <c:pt idx="33497">
                  <c:v>0.16669999999999999</c:v>
                </c:pt>
                <c:pt idx="33498">
                  <c:v>0.16669999999999999</c:v>
                </c:pt>
                <c:pt idx="33499">
                  <c:v>0.16669999999999999</c:v>
                </c:pt>
                <c:pt idx="33500">
                  <c:v>7.22E-2</c:v>
                </c:pt>
                <c:pt idx="33501">
                  <c:v>9.9000000000000005E-2</c:v>
                </c:pt>
                <c:pt idx="33502">
                  <c:v>0.16669999999999999</c:v>
                </c:pt>
                <c:pt idx="33503">
                  <c:v>0.16669999999999999</c:v>
                </c:pt>
                <c:pt idx="33504">
                  <c:v>0.1134</c:v>
                </c:pt>
                <c:pt idx="33505">
                  <c:v>9.2799999999999994E-2</c:v>
                </c:pt>
                <c:pt idx="33506">
                  <c:v>6.7000000000000004E-2</c:v>
                </c:pt>
                <c:pt idx="33507">
                  <c:v>0.16669999999999999</c:v>
                </c:pt>
                <c:pt idx="33508">
                  <c:v>8.8700000000000001E-2</c:v>
                </c:pt>
                <c:pt idx="33509">
                  <c:v>3.3000000000000002E-2</c:v>
                </c:pt>
                <c:pt idx="33510">
                  <c:v>0.16669999999999999</c:v>
                </c:pt>
                <c:pt idx="33511">
                  <c:v>0.22270000000000001</c:v>
                </c:pt>
                <c:pt idx="33512">
                  <c:v>0.16669999999999999</c:v>
                </c:pt>
                <c:pt idx="33513">
                  <c:v>0.16669999999999999</c:v>
                </c:pt>
                <c:pt idx="33514">
                  <c:v>6.1899999999999997E-2</c:v>
                </c:pt>
                <c:pt idx="33515">
                  <c:v>0.1113</c:v>
                </c:pt>
                <c:pt idx="33516">
                  <c:v>1.8599999999999998E-2</c:v>
                </c:pt>
                <c:pt idx="33517">
                  <c:v>1.6500000000000001E-2</c:v>
                </c:pt>
                <c:pt idx="33518">
                  <c:v>0.16669999999999999</c:v>
                </c:pt>
                <c:pt idx="33519">
                  <c:v>0.16669999999999999</c:v>
                </c:pt>
                <c:pt idx="33520">
                  <c:v>0.2175</c:v>
                </c:pt>
                <c:pt idx="33521">
                  <c:v>0.16669999999999999</c:v>
                </c:pt>
                <c:pt idx="33522">
                  <c:v>0.13669999999999999</c:v>
                </c:pt>
                <c:pt idx="33523">
                  <c:v>0.14849999999999999</c:v>
                </c:pt>
                <c:pt idx="33524">
                  <c:v>8.2500000000000004E-2</c:v>
                </c:pt>
                <c:pt idx="33525">
                  <c:v>0.1067</c:v>
                </c:pt>
                <c:pt idx="33526">
                  <c:v>0.16669999999999999</c:v>
                </c:pt>
                <c:pt idx="33527">
                  <c:v>8.2000000000000007E-3</c:v>
                </c:pt>
                <c:pt idx="33528">
                  <c:v>0.16669999999999999</c:v>
                </c:pt>
                <c:pt idx="33529">
                  <c:v>0.16669999999999999</c:v>
                </c:pt>
                <c:pt idx="33530">
                  <c:v>0.16669999999999999</c:v>
                </c:pt>
                <c:pt idx="33531">
                  <c:v>0.16669999999999999</c:v>
                </c:pt>
                <c:pt idx="33532">
                  <c:v>6.7000000000000004E-2</c:v>
                </c:pt>
                <c:pt idx="33533">
                  <c:v>0.16669999999999999</c:v>
                </c:pt>
                <c:pt idx="33534">
                  <c:v>0.16669999999999999</c:v>
                </c:pt>
                <c:pt idx="33535">
                  <c:v>3.7100000000000001E-2</c:v>
                </c:pt>
                <c:pt idx="33536">
                  <c:v>0.16669999999999999</c:v>
                </c:pt>
                <c:pt idx="33537">
                  <c:v>0.16669999999999999</c:v>
                </c:pt>
                <c:pt idx="33538">
                  <c:v>4.2299999999999997E-2</c:v>
                </c:pt>
                <c:pt idx="33539">
                  <c:v>0.37419999999999998</c:v>
                </c:pt>
                <c:pt idx="33540">
                  <c:v>0.16669999999999999</c:v>
                </c:pt>
                <c:pt idx="33541">
                  <c:v>0.16669999999999999</c:v>
                </c:pt>
                <c:pt idx="33542">
                  <c:v>0.16669999999999999</c:v>
                </c:pt>
                <c:pt idx="33543">
                  <c:v>0.16669999999999999</c:v>
                </c:pt>
                <c:pt idx="33544">
                  <c:v>0.1928</c:v>
                </c:pt>
                <c:pt idx="33545">
                  <c:v>0.16669999999999999</c:v>
                </c:pt>
                <c:pt idx="33546">
                  <c:v>0.16669999999999999</c:v>
                </c:pt>
                <c:pt idx="33547">
                  <c:v>0.22159999999999999</c:v>
                </c:pt>
                <c:pt idx="33548">
                  <c:v>0.14849999999999999</c:v>
                </c:pt>
                <c:pt idx="33549">
                  <c:v>7.22E-2</c:v>
                </c:pt>
                <c:pt idx="33550">
                  <c:v>0.16669999999999999</c:v>
                </c:pt>
                <c:pt idx="33551">
                  <c:v>4.02E-2</c:v>
                </c:pt>
                <c:pt idx="33552">
                  <c:v>0.18759999999999999</c:v>
                </c:pt>
                <c:pt idx="33553">
                  <c:v>0.16669999999999999</c:v>
                </c:pt>
                <c:pt idx="33554">
                  <c:v>0.1237</c:v>
                </c:pt>
                <c:pt idx="33555">
                  <c:v>0.18559999999999999</c:v>
                </c:pt>
                <c:pt idx="33556">
                  <c:v>0.13200000000000001</c:v>
                </c:pt>
                <c:pt idx="33557">
                  <c:v>1.9599999999999999E-2</c:v>
                </c:pt>
                <c:pt idx="33558">
                  <c:v>0.1502</c:v>
                </c:pt>
                <c:pt idx="33559">
                  <c:v>8.3500000000000005E-2</c:v>
                </c:pt>
                <c:pt idx="33560">
                  <c:v>0.1588</c:v>
                </c:pt>
                <c:pt idx="33561">
                  <c:v>0.16669999999999999</c:v>
                </c:pt>
                <c:pt idx="33562">
                  <c:v>0.43090000000000001</c:v>
                </c:pt>
                <c:pt idx="33563">
                  <c:v>7.0099999999999996E-2</c:v>
                </c:pt>
                <c:pt idx="33564">
                  <c:v>0.16669999999999999</c:v>
                </c:pt>
                <c:pt idx="33565">
                  <c:v>0.16800000000000001</c:v>
                </c:pt>
                <c:pt idx="33566">
                  <c:v>0.16669999999999999</c:v>
                </c:pt>
                <c:pt idx="33567">
                  <c:v>8.2000000000000007E-3</c:v>
                </c:pt>
                <c:pt idx="33568">
                  <c:v>0.16669999999999999</c:v>
                </c:pt>
                <c:pt idx="33569">
                  <c:v>0.16669999999999999</c:v>
                </c:pt>
                <c:pt idx="33570">
                  <c:v>0.16669999999999999</c:v>
                </c:pt>
                <c:pt idx="33571">
                  <c:v>0.16669999999999999</c:v>
                </c:pt>
                <c:pt idx="33572">
                  <c:v>0.16669999999999999</c:v>
                </c:pt>
                <c:pt idx="33573">
                  <c:v>0.32469999999999999</c:v>
                </c:pt>
                <c:pt idx="33574">
                  <c:v>0.37319999999999998</c:v>
                </c:pt>
                <c:pt idx="33575">
                  <c:v>0.16669999999999999</c:v>
                </c:pt>
                <c:pt idx="33576">
                  <c:v>0.16669999999999999</c:v>
                </c:pt>
                <c:pt idx="33577">
                  <c:v>0.16669999999999999</c:v>
                </c:pt>
                <c:pt idx="33578">
                  <c:v>0.16669999999999999</c:v>
                </c:pt>
                <c:pt idx="33579">
                  <c:v>1.24E-2</c:v>
                </c:pt>
                <c:pt idx="33580">
                  <c:v>0.16669999999999999</c:v>
                </c:pt>
                <c:pt idx="33581">
                  <c:v>9.0700000000000003E-2</c:v>
                </c:pt>
                <c:pt idx="33582">
                  <c:v>4.1200000000000001E-2</c:v>
                </c:pt>
                <c:pt idx="33583">
                  <c:v>0.16669999999999999</c:v>
                </c:pt>
                <c:pt idx="33584">
                  <c:v>0.16669999999999999</c:v>
                </c:pt>
                <c:pt idx="33585">
                  <c:v>0.16669999999999999</c:v>
                </c:pt>
                <c:pt idx="33586">
                  <c:v>0.16669999999999999</c:v>
                </c:pt>
                <c:pt idx="33587">
                  <c:v>0.25979999999999998</c:v>
                </c:pt>
                <c:pt idx="33588">
                  <c:v>0.16669999999999999</c:v>
                </c:pt>
                <c:pt idx="33589">
                  <c:v>0.25569999999999998</c:v>
                </c:pt>
                <c:pt idx="33590">
                  <c:v>1.1299999999999999E-2</c:v>
                </c:pt>
                <c:pt idx="33591">
                  <c:v>0.16669999999999999</c:v>
                </c:pt>
                <c:pt idx="33592">
                  <c:v>0.16669999999999999</c:v>
                </c:pt>
                <c:pt idx="33593">
                  <c:v>8.6599999999999996E-2</c:v>
                </c:pt>
                <c:pt idx="33594">
                  <c:v>0.16669999999999999</c:v>
                </c:pt>
                <c:pt idx="33595">
                  <c:v>7.22E-2</c:v>
                </c:pt>
                <c:pt idx="33596">
                  <c:v>0.16669999999999999</c:v>
                </c:pt>
                <c:pt idx="33597">
                  <c:v>0.16669999999999999</c:v>
                </c:pt>
                <c:pt idx="33598">
                  <c:v>0.16669999999999999</c:v>
                </c:pt>
                <c:pt idx="33599">
                  <c:v>0.1021</c:v>
                </c:pt>
                <c:pt idx="33600">
                  <c:v>0.16669999999999999</c:v>
                </c:pt>
                <c:pt idx="33601">
                  <c:v>0.16669999999999999</c:v>
                </c:pt>
                <c:pt idx="33602">
                  <c:v>7.22E-2</c:v>
                </c:pt>
                <c:pt idx="33603">
                  <c:v>0.16669999999999999</c:v>
                </c:pt>
                <c:pt idx="33604">
                  <c:v>7.4200000000000002E-2</c:v>
                </c:pt>
                <c:pt idx="33605">
                  <c:v>0.1052</c:v>
                </c:pt>
                <c:pt idx="33606">
                  <c:v>0.16669999999999999</c:v>
                </c:pt>
                <c:pt idx="33607">
                  <c:v>0.16669999999999999</c:v>
                </c:pt>
                <c:pt idx="33608">
                  <c:v>0.1124</c:v>
                </c:pt>
                <c:pt idx="33609">
                  <c:v>0.16669999999999999</c:v>
                </c:pt>
                <c:pt idx="33610">
                  <c:v>0.16669999999999999</c:v>
                </c:pt>
                <c:pt idx="33611">
                  <c:v>0.15049999999999999</c:v>
                </c:pt>
                <c:pt idx="33612">
                  <c:v>3.09E-2</c:v>
                </c:pt>
                <c:pt idx="33613">
                  <c:v>0.16669999999999999</c:v>
                </c:pt>
                <c:pt idx="33614">
                  <c:v>0.1144</c:v>
                </c:pt>
                <c:pt idx="33615">
                  <c:v>0.16669999999999999</c:v>
                </c:pt>
                <c:pt idx="33616">
                  <c:v>0.16669999999999999</c:v>
                </c:pt>
                <c:pt idx="33617">
                  <c:v>0.35770000000000002</c:v>
                </c:pt>
                <c:pt idx="33618">
                  <c:v>8.2500000000000004E-2</c:v>
                </c:pt>
                <c:pt idx="33619">
                  <c:v>6.1899999999999997E-2</c:v>
                </c:pt>
                <c:pt idx="33620">
                  <c:v>8.2000000000000007E-3</c:v>
                </c:pt>
                <c:pt idx="33621">
                  <c:v>7.22E-2</c:v>
                </c:pt>
                <c:pt idx="33622">
                  <c:v>5.0500000000000003E-2</c:v>
                </c:pt>
                <c:pt idx="33623">
                  <c:v>7.3200000000000001E-2</c:v>
                </c:pt>
                <c:pt idx="33624">
                  <c:v>6.3899999999999998E-2</c:v>
                </c:pt>
                <c:pt idx="33625">
                  <c:v>4.2299999999999997E-2</c:v>
                </c:pt>
                <c:pt idx="33626">
                  <c:v>0.2021</c:v>
                </c:pt>
                <c:pt idx="33627">
                  <c:v>1.6500000000000001E-2</c:v>
                </c:pt>
                <c:pt idx="33628">
                  <c:v>0.16669999999999999</c:v>
                </c:pt>
                <c:pt idx="33629">
                  <c:v>0.16669999999999999</c:v>
                </c:pt>
                <c:pt idx="33630">
                  <c:v>2.47E-2</c:v>
                </c:pt>
                <c:pt idx="33631">
                  <c:v>0.1052</c:v>
                </c:pt>
                <c:pt idx="33632">
                  <c:v>8.3500000000000005E-2</c:v>
                </c:pt>
                <c:pt idx="33633">
                  <c:v>0.16669999999999999</c:v>
                </c:pt>
                <c:pt idx="33634">
                  <c:v>0.16669999999999999</c:v>
                </c:pt>
                <c:pt idx="33635">
                  <c:v>0.16669999999999999</c:v>
                </c:pt>
                <c:pt idx="33636">
                  <c:v>0.16669999999999999</c:v>
                </c:pt>
                <c:pt idx="33637">
                  <c:v>0.3649</c:v>
                </c:pt>
                <c:pt idx="33638">
                  <c:v>6.9599999999999995E-2</c:v>
                </c:pt>
                <c:pt idx="33639">
                  <c:v>0.13089999999999999</c:v>
                </c:pt>
                <c:pt idx="33640">
                  <c:v>1.24E-2</c:v>
                </c:pt>
                <c:pt idx="33641">
                  <c:v>0.16669999999999999</c:v>
                </c:pt>
                <c:pt idx="33642">
                  <c:v>0.60209999999999997</c:v>
                </c:pt>
                <c:pt idx="33643">
                  <c:v>0.16669999999999999</c:v>
                </c:pt>
                <c:pt idx="33644">
                  <c:v>0.16669999999999999</c:v>
                </c:pt>
                <c:pt idx="33645">
                  <c:v>6.1899999999999997E-2</c:v>
                </c:pt>
                <c:pt idx="33646">
                  <c:v>0.16669999999999999</c:v>
                </c:pt>
                <c:pt idx="33647">
                  <c:v>3.4000000000000002E-2</c:v>
                </c:pt>
                <c:pt idx="33648">
                  <c:v>0.2412</c:v>
                </c:pt>
                <c:pt idx="33649">
                  <c:v>6.08E-2</c:v>
                </c:pt>
                <c:pt idx="33650">
                  <c:v>0.16669999999999999</c:v>
                </c:pt>
                <c:pt idx="33651">
                  <c:v>0.16669999999999999</c:v>
                </c:pt>
                <c:pt idx="33652">
                  <c:v>0.16669999999999999</c:v>
                </c:pt>
                <c:pt idx="33653">
                  <c:v>0.16669999999999999</c:v>
                </c:pt>
                <c:pt idx="33654">
                  <c:v>0.16669999999999999</c:v>
                </c:pt>
                <c:pt idx="33655">
                  <c:v>9.4799999999999995E-2</c:v>
                </c:pt>
                <c:pt idx="33656">
                  <c:v>4.1000000000000003E-3</c:v>
                </c:pt>
                <c:pt idx="33657">
                  <c:v>0.24740000000000001</c:v>
                </c:pt>
                <c:pt idx="33658">
                  <c:v>0.14849999999999999</c:v>
                </c:pt>
                <c:pt idx="33659">
                  <c:v>1.8599999999999998E-2</c:v>
                </c:pt>
                <c:pt idx="33660">
                  <c:v>0.16669999999999999</c:v>
                </c:pt>
                <c:pt idx="33661">
                  <c:v>0.16669999999999999</c:v>
                </c:pt>
                <c:pt idx="33662">
                  <c:v>0.16669999999999999</c:v>
                </c:pt>
                <c:pt idx="33663">
                  <c:v>1.24E-2</c:v>
                </c:pt>
                <c:pt idx="33664">
                  <c:v>0.13919999999999999</c:v>
                </c:pt>
                <c:pt idx="33665">
                  <c:v>0.1134</c:v>
                </c:pt>
                <c:pt idx="33666">
                  <c:v>0.16669999999999999</c:v>
                </c:pt>
                <c:pt idx="33667">
                  <c:v>0.16669999999999999</c:v>
                </c:pt>
                <c:pt idx="33668">
                  <c:v>0.16669999999999999</c:v>
                </c:pt>
                <c:pt idx="33669">
                  <c:v>0.16669999999999999</c:v>
                </c:pt>
                <c:pt idx="33670">
                  <c:v>8.2500000000000004E-2</c:v>
                </c:pt>
                <c:pt idx="33671">
                  <c:v>9.9000000000000005E-2</c:v>
                </c:pt>
                <c:pt idx="33672">
                  <c:v>4.1000000000000003E-3</c:v>
                </c:pt>
                <c:pt idx="33673">
                  <c:v>0.15260000000000001</c:v>
                </c:pt>
                <c:pt idx="33674">
                  <c:v>0.16669999999999999</c:v>
                </c:pt>
                <c:pt idx="33675">
                  <c:v>0.16669999999999999</c:v>
                </c:pt>
                <c:pt idx="33676">
                  <c:v>0.22370000000000001</c:v>
                </c:pt>
                <c:pt idx="33677">
                  <c:v>0.16669999999999999</c:v>
                </c:pt>
                <c:pt idx="33678">
                  <c:v>0.16669999999999999</c:v>
                </c:pt>
                <c:pt idx="33679">
                  <c:v>0.16669999999999999</c:v>
                </c:pt>
                <c:pt idx="33680">
                  <c:v>3.09E-2</c:v>
                </c:pt>
                <c:pt idx="33681">
                  <c:v>0.13200000000000001</c:v>
                </c:pt>
                <c:pt idx="33682">
                  <c:v>0.16669999999999999</c:v>
                </c:pt>
                <c:pt idx="33683">
                  <c:v>0.1031</c:v>
                </c:pt>
                <c:pt idx="33684">
                  <c:v>9.1800000000000007E-2</c:v>
                </c:pt>
                <c:pt idx="33685">
                  <c:v>0.16669999999999999</c:v>
                </c:pt>
                <c:pt idx="33686">
                  <c:v>0.16669999999999999</c:v>
                </c:pt>
                <c:pt idx="33687">
                  <c:v>3.7100000000000001E-2</c:v>
                </c:pt>
                <c:pt idx="33688">
                  <c:v>8.3500000000000005E-2</c:v>
                </c:pt>
                <c:pt idx="33689">
                  <c:v>9.4200000000000006E-2</c:v>
                </c:pt>
                <c:pt idx="33690">
                  <c:v>0.16669999999999999</c:v>
                </c:pt>
                <c:pt idx="33691">
                  <c:v>0.16669999999999999</c:v>
                </c:pt>
                <c:pt idx="33692">
                  <c:v>0.1057</c:v>
                </c:pt>
                <c:pt idx="33693">
                  <c:v>0.17150000000000001</c:v>
                </c:pt>
                <c:pt idx="33694">
                  <c:v>0.16669999999999999</c:v>
                </c:pt>
                <c:pt idx="33695">
                  <c:v>0.1351</c:v>
                </c:pt>
                <c:pt idx="33696">
                  <c:v>2.47E-2</c:v>
                </c:pt>
                <c:pt idx="33697">
                  <c:v>0.16669999999999999</c:v>
                </c:pt>
                <c:pt idx="33698">
                  <c:v>0.38969999999999999</c:v>
                </c:pt>
                <c:pt idx="33699">
                  <c:v>9.7900000000000001E-2</c:v>
                </c:pt>
                <c:pt idx="33700">
                  <c:v>0.16669999999999999</c:v>
                </c:pt>
                <c:pt idx="33701">
                  <c:v>4.02E-2</c:v>
                </c:pt>
                <c:pt idx="33702">
                  <c:v>0.16669999999999999</c:v>
                </c:pt>
                <c:pt idx="33703">
                  <c:v>0.16669999999999999</c:v>
                </c:pt>
                <c:pt idx="33704">
                  <c:v>8.2000000000000007E-3</c:v>
                </c:pt>
                <c:pt idx="33705">
                  <c:v>0.16669999999999999</c:v>
                </c:pt>
                <c:pt idx="33706">
                  <c:v>0.18759999999999999</c:v>
                </c:pt>
                <c:pt idx="33707">
                  <c:v>0.16669999999999999</c:v>
                </c:pt>
                <c:pt idx="33708">
                  <c:v>0.3</c:v>
                </c:pt>
                <c:pt idx="33709">
                  <c:v>8.2500000000000004E-2</c:v>
                </c:pt>
                <c:pt idx="33710">
                  <c:v>0.1134</c:v>
                </c:pt>
                <c:pt idx="33711">
                  <c:v>0.22320000000000001</c:v>
                </c:pt>
                <c:pt idx="33712">
                  <c:v>0.16669999999999999</c:v>
                </c:pt>
                <c:pt idx="33713">
                  <c:v>0.16669999999999999</c:v>
                </c:pt>
                <c:pt idx="33714">
                  <c:v>0.24740000000000001</c:v>
                </c:pt>
                <c:pt idx="33715">
                  <c:v>0.16669999999999999</c:v>
                </c:pt>
                <c:pt idx="33716">
                  <c:v>0.24740000000000001</c:v>
                </c:pt>
                <c:pt idx="33717">
                  <c:v>0.16669999999999999</c:v>
                </c:pt>
                <c:pt idx="33718">
                  <c:v>0.15359999999999999</c:v>
                </c:pt>
                <c:pt idx="33719">
                  <c:v>0.16669999999999999</c:v>
                </c:pt>
                <c:pt idx="33720">
                  <c:v>0.16669999999999999</c:v>
                </c:pt>
                <c:pt idx="33721">
                  <c:v>0.16669999999999999</c:v>
                </c:pt>
                <c:pt idx="33722">
                  <c:v>0.16669999999999999</c:v>
                </c:pt>
                <c:pt idx="33723">
                  <c:v>0.16669999999999999</c:v>
                </c:pt>
                <c:pt idx="33724">
                  <c:v>0.16669999999999999</c:v>
                </c:pt>
                <c:pt idx="33725">
                  <c:v>5.1999999999999998E-3</c:v>
                </c:pt>
                <c:pt idx="33726">
                  <c:v>0.16669999999999999</c:v>
                </c:pt>
                <c:pt idx="33727">
                  <c:v>0.20519999999999999</c:v>
                </c:pt>
                <c:pt idx="33728">
                  <c:v>6.1899999999999997E-2</c:v>
                </c:pt>
                <c:pt idx="33729">
                  <c:v>4.2799999999999998E-2</c:v>
                </c:pt>
                <c:pt idx="33730">
                  <c:v>0.16669999999999999</c:v>
                </c:pt>
                <c:pt idx="33731">
                  <c:v>1.24E-2</c:v>
                </c:pt>
                <c:pt idx="33732">
                  <c:v>0.17730000000000001</c:v>
                </c:pt>
                <c:pt idx="33733">
                  <c:v>9.2799999999999994E-2</c:v>
                </c:pt>
                <c:pt idx="33734">
                  <c:v>0.16669999999999999</c:v>
                </c:pt>
                <c:pt idx="33735">
                  <c:v>0.16669999999999999</c:v>
                </c:pt>
                <c:pt idx="33736">
                  <c:v>9.2799999999999994E-2</c:v>
                </c:pt>
                <c:pt idx="33737">
                  <c:v>0.16669999999999999</c:v>
                </c:pt>
                <c:pt idx="33738">
                  <c:v>1.8599999999999998E-2</c:v>
                </c:pt>
                <c:pt idx="33739">
                  <c:v>0.16669999999999999</c:v>
                </c:pt>
                <c:pt idx="33740">
                  <c:v>0.16669999999999999</c:v>
                </c:pt>
                <c:pt idx="33741">
                  <c:v>0.16669999999999999</c:v>
                </c:pt>
                <c:pt idx="33742">
                  <c:v>0.16669999999999999</c:v>
                </c:pt>
                <c:pt idx="33743">
                  <c:v>0.16669999999999999</c:v>
                </c:pt>
                <c:pt idx="33744">
                  <c:v>0.16669999999999999</c:v>
                </c:pt>
                <c:pt idx="33745">
                  <c:v>9.5899999999999999E-2</c:v>
                </c:pt>
                <c:pt idx="33746">
                  <c:v>0.16669999999999999</c:v>
                </c:pt>
                <c:pt idx="33747">
                  <c:v>7.22E-2</c:v>
                </c:pt>
                <c:pt idx="33748">
                  <c:v>0.16669999999999999</c:v>
                </c:pt>
                <c:pt idx="33749">
                  <c:v>8.14E-2</c:v>
                </c:pt>
                <c:pt idx="33750">
                  <c:v>0.16669999999999999</c:v>
                </c:pt>
                <c:pt idx="33751">
                  <c:v>0.16669999999999999</c:v>
                </c:pt>
                <c:pt idx="33752">
                  <c:v>0.16669999999999999</c:v>
                </c:pt>
                <c:pt idx="33753">
                  <c:v>0.16669999999999999</c:v>
                </c:pt>
                <c:pt idx="33754">
                  <c:v>8.8700000000000001E-2</c:v>
                </c:pt>
                <c:pt idx="33755">
                  <c:v>0.16669999999999999</c:v>
                </c:pt>
                <c:pt idx="33756">
                  <c:v>3.09E-2</c:v>
                </c:pt>
                <c:pt idx="33757">
                  <c:v>0.16669999999999999</c:v>
                </c:pt>
                <c:pt idx="33758">
                  <c:v>8.5599999999999996E-2</c:v>
                </c:pt>
                <c:pt idx="33759">
                  <c:v>0.16669999999999999</c:v>
                </c:pt>
                <c:pt idx="33760">
                  <c:v>0.16669999999999999</c:v>
                </c:pt>
                <c:pt idx="33761">
                  <c:v>1.24E-2</c:v>
                </c:pt>
                <c:pt idx="33762">
                  <c:v>0.16669999999999999</c:v>
                </c:pt>
                <c:pt idx="33763">
                  <c:v>0.27529999999999999</c:v>
                </c:pt>
                <c:pt idx="33764">
                  <c:v>0.16669999999999999</c:v>
                </c:pt>
                <c:pt idx="33765">
                  <c:v>0.16669999999999999</c:v>
                </c:pt>
                <c:pt idx="33766">
                  <c:v>0.1278</c:v>
                </c:pt>
                <c:pt idx="33767">
                  <c:v>0.16669999999999999</c:v>
                </c:pt>
                <c:pt idx="33768">
                  <c:v>0.16669999999999999</c:v>
                </c:pt>
                <c:pt idx="33769">
                  <c:v>8.8900000000000007E-2</c:v>
                </c:pt>
                <c:pt idx="33770">
                  <c:v>9.5899999999999999E-2</c:v>
                </c:pt>
                <c:pt idx="33771">
                  <c:v>0.16669999999999999</c:v>
                </c:pt>
                <c:pt idx="33772">
                  <c:v>0.16669999999999999</c:v>
                </c:pt>
                <c:pt idx="33773">
                  <c:v>0.16669999999999999</c:v>
                </c:pt>
                <c:pt idx="33774">
                  <c:v>0.16669999999999999</c:v>
                </c:pt>
                <c:pt idx="33775">
                  <c:v>0.1031</c:v>
                </c:pt>
                <c:pt idx="33776">
                  <c:v>0.16669999999999999</c:v>
                </c:pt>
                <c:pt idx="33777">
                  <c:v>7.22E-2</c:v>
                </c:pt>
                <c:pt idx="33778">
                  <c:v>0.16669999999999999</c:v>
                </c:pt>
                <c:pt idx="33779">
                  <c:v>0.16669999999999999</c:v>
                </c:pt>
                <c:pt idx="33780">
                  <c:v>0.16669999999999999</c:v>
                </c:pt>
                <c:pt idx="33781">
                  <c:v>6.8000000000000005E-2</c:v>
                </c:pt>
                <c:pt idx="33782">
                  <c:v>0.16669999999999999</c:v>
                </c:pt>
                <c:pt idx="33783">
                  <c:v>0.1031</c:v>
                </c:pt>
                <c:pt idx="33784">
                  <c:v>5.9799999999999999E-2</c:v>
                </c:pt>
                <c:pt idx="33785">
                  <c:v>0.16669999999999999</c:v>
                </c:pt>
                <c:pt idx="33786">
                  <c:v>2.47E-2</c:v>
                </c:pt>
                <c:pt idx="33787">
                  <c:v>0.1227</c:v>
                </c:pt>
                <c:pt idx="33788">
                  <c:v>0.16669999999999999</c:v>
                </c:pt>
                <c:pt idx="33789">
                  <c:v>0.1258</c:v>
                </c:pt>
                <c:pt idx="33790">
                  <c:v>0.16669999999999999</c:v>
                </c:pt>
                <c:pt idx="33791">
                  <c:v>0.44119999999999998</c:v>
                </c:pt>
                <c:pt idx="33792">
                  <c:v>0.16669999999999999</c:v>
                </c:pt>
                <c:pt idx="33793">
                  <c:v>4.7899999999999998E-2</c:v>
                </c:pt>
                <c:pt idx="33794">
                  <c:v>0.14849999999999999</c:v>
                </c:pt>
                <c:pt idx="33795">
                  <c:v>0.16669999999999999</c:v>
                </c:pt>
                <c:pt idx="33796">
                  <c:v>4.9500000000000002E-2</c:v>
                </c:pt>
                <c:pt idx="33797">
                  <c:v>0.16669999999999999</c:v>
                </c:pt>
                <c:pt idx="33798">
                  <c:v>0.16669999999999999</c:v>
                </c:pt>
                <c:pt idx="33799">
                  <c:v>0.16669999999999999</c:v>
                </c:pt>
                <c:pt idx="33800">
                  <c:v>0.16669999999999999</c:v>
                </c:pt>
                <c:pt idx="33801">
                  <c:v>0.16669999999999999</c:v>
                </c:pt>
                <c:pt idx="33802">
                  <c:v>8.2500000000000004E-2</c:v>
                </c:pt>
                <c:pt idx="33803">
                  <c:v>0.16669999999999999</c:v>
                </c:pt>
                <c:pt idx="33804">
                  <c:v>0.16489999999999999</c:v>
                </c:pt>
                <c:pt idx="33805">
                  <c:v>1.24E-2</c:v>
                </c:pt>
                <c:pt idx="33806">
                  <c:v>0.13300000000000001</c:v>
                </c:pt>
                <c:pt idx="33807">
                  <c:v>0.16669999999999999</c:v>
                </c:pt>
                <c:pt idx="33808">
                  <c:v>0.16669999999999999</c:v>
                </c:pt>
                <c:pt idx="33809">
                  <c:v>3.3000000000000002E-2</c:v>
                </c:pt>
                <c:pt idx="33810">
                  <c:v>0.16669999999999999</c:v>
                </c:pt>
                <c:pt idx="33811">
                  <c:v>0.16669999999999999</c:v>
                </c:pt>
                <c:pt idx="33812">
                  <c:v>0.16669999999999999</c:v>
                </c:pt>
                <c:pt idx="33813">
                  <c:v>0.16669999999999999</c:v>
                </c:pt>
                <c:pt idx="33814">
                  <c:v>0.1149</c:v>
                </c:pt>
                <c:pt idx="33815">
                  <c:v>0.16669999999999999</c:v>
                </c:pt>
                <c:pt idx="33816">
                  <c:v>0.16669999999999999</c:v>
                </c:pt>
                <c:pt idx="33817">
                  <c:v>0.14019999999999999</c:v>
                </c:pt>
                <c:pt idx="33818">
                  <c:v>0.16669999999999999</c:v>
                </c:pt>
                <c:pt idx="33819">
                  <c:v>3.7100000000000001E-2</c:v>
                </c:pt>
                <c:pt idx="33820">
                  <c:v>0.16669999999999999</c:v>
                </c:pt>
                <c:pt idx="33821">
                  <c:v>0.1701</c:v>
                </c:pt>
                <c:pt idx="33822">
                  <c:v>0.16669999999999999</c:v>
                </c:pt>
                <c:pt idx="33823">
                  <c:v>0.16669999999999999</c:v>
                </c:pt>
                <c:pt idx="33824">
                  <c:v>0.25879999999999997</c:v>
                </c:pt>
                <c:pt idx="33825">
                  <c:v>0.16669999999999999</c:v>
                </c:pt>
                <c:pt idx="33826">
                  <c:v>0.16669999999999999</c:v>
                </c:pt>
                <c:pt idx="33827">
                  <c:v>0.16669999999999999</c:v>
                </c:pt>
                <c:pt idx="33828">
                  <c:v>6.1899999999999997E-2</c:v>
                </c:pt>
                <c:pt idx="33829">
                  <c:v>0.1124</c:v>
                </c:pt>
                <c:pt idx="33830">
                  <c:v>0.16669999999999999</c:v>
                </c:pt>
                <c:pt idx="33831">
                  <c:v>0.16669999999999999</c:v>
                </c:pt>
                <c:pt idx="33832">
                  <c:v>0.16669999999999999</c:v>
                </c:pt>
                <c:pt idx="33833">
                  <c:v>9.2799999999999994E-2</c:v>
                </c:pt>
                <c:pt idx="33834">
                  <c:v>0.31859999999999999</c:v>
                </c:pt>
                <c:pt idx="33835">
                  <c:v>8.2500000000000004E-2</c:v>
                </c:pt>
                <c:pt idx="33836">
                  <c:v>0.16669999999999999</c:v>
                </c:pt>
                <c:pt idx="33837">
                  <c:v>0.16669999999999999</c:v>
                </c:pt>
                <c:pt idx="33838">
                  <c:v>0.16669999999999999</c:v>
                </c:pt>
                <c:pt idx="33839">
                  <c:v>4.1200000000000001E-2</c:v>
                </c:pt>
                <c:pt idx="33840">
                  <c:v>2.58E-2</c:v>
                </c:pt>
                <c:pt idx="33841">
                  <c:v>0.16669999999999999</c:v>
                </c:pt>
                <c:pt idx="33842">
                  <c:v>0.16669999999999999</c:v>
                </c:pt>
                <c:pt idx="33843">
                  <c:v>0.16669999999999999</c:v>
                </c:pt>
                <c:pt idx="33844">
                  <c:v>0.22470000000000001</c:v>
                </c:pt>
                <c:pt idx="33845">
                  <c:v>8.2500000000000004E-2</c:v>
                </c:pt>
                <c:pt idx="33846">
                  <c:v>9.2999999999999992E-3</c:v>
                </c:pt>
                <c:pt idx="33847">
                  <c:v>0.16669999999999999</c:v>
                </c:pt>
                <c:pt idx="33848">
                  <c:v>0.16669999999999999</c:v>
                </c:pt>
                <c:pt idx="33849">
                  <c:v>0.52680000000000005</c:v>
                </c:pt>
                <c:pt idx="33850">
                  <c:v>0.1701</c:v>
                </c:pt>
                <c:pt idx="33851">
                  <c:v>1.44E-2</c:v>
                </c:pt>
                <c:pt idx="33852">
                  <c:v>1.6500000000000001E-2</c:v>
                </c:pt>
                <c:pt idx="33853">
                  <c:v>0.16669999999999999</c:v>
                </c:pt>
                <c:pt idx="33854">
                  <c:v>0.16669999999999999</c:v>
                </c:pt>
                <c:pt idx="33855">
                  <c:v>0.1113</c:v>
                </c:pt>
                <c:pt idx="33856">
                  <c:v>0.26700000000000002</c:v>
                </c:pt>
                <c:pt idx="33857">
                  <c:v>0.16669999999999999</c:v>
                </c:pt>
                <c:pt idx="33858">
                  <c:v>0.3856</c:v>
                </c:pt>
                <c:pt idx="33859">
                  <c:v>7.0099999999999996E-2</c:v>
                </c:pt>
                <c:pt idx="33860">
                  <c:v>1.6500000000000001E-2</c:v>
                </c:pt>
                <c:pt idx="33861">
                  <c:v>8.6599999999999996E-2</c:v>
                </c:pt>
                <c:pt idx="33862">
                  <c:v>0.10639999999999999</c:v>
                </c:pt>
                <c:pt idx="33863">
                  <c:v>0.16669999999999999</c:v>
                </c:pt>
                <c:pt idx="33864">
                  <c:v>0.16669999999999999</c:v>
                </c:pt>
                <c:pt idx="33865">
                  <c:v>0.16669999999999999</c:v>
                </c:pt>
                <c:pt idx="33866">
                  <c:v>0.16669999999999999</c:v>
                </c:pt>
                <c:pt idx="33867">
                  <c:v>6.7400000000000002E-2</c:v>
                </c:pt>
                <c:pt idx="33868">
                  <c:v>0.16669999999999999</c:v>
                </c:pt>
                <c:pt idx="33869">
                  <c:v>0.16669999999999999</c:v>
                </c:pt>
                <c:pt idx="33870">
                  <c:v>0.16669999999999999</c:v>
                </c:pt>
                <c:pt idx="33871">
                  <c:v>0.61960000000000004</c:v>
                </c:pt>
                <c:pt idx="33872">
                  <c:v>0.16669999999999999</c:v>
                </c:pt>
                <c:pt idx="33873">
                  <c:v>0.16669999999999999</c:v>
                </c:pt>
                <c:pt idx="33874">
                  <c:v>2.47E-2</c:v>
                </c:pt>
                <c:pt idx="33875">
                  <c:v>9.2799999999999994E-2</c:v>
                </c:pt>
                <c:pt idx="33876">
                  <c:v>0.16669999999999999</c:v>
                </c:pt>
                <c:pt idx="33877">
                  <c:v>8.7599999999999997E-2</c:v>
                </c:pt>
                <c:pt idx="33878">
                  <c:v>6.1899999999999997E-2</c:v>
                </c:pt>
                <c:pt idx="33879">
                  <c:v>0.16669999999999999</c:v>
                </c:pt>
                <c:pt idx="33880">
                  <c:v>1.24E-2</c:v>
                </c:pt>
                <c:pt idx="33881">
                  <c:v>0.16669999999999999</c:v>
                </c:pt>
                <c:pt idx="33882">
                  <c:v>0.16669999999999999</c:v>
                </c:pt>
                <c:pt idx="33883">
                  <c:v>0.16669999999999999</c:v>
                </c:pt>
                <c:pt idx="33884">
                  <c:v>0.16669999999999999</c:v>
                </c:pt>
                <c:pt idx="33885">
                  <c:v>0.16669999999999999</c:v>
                </c:pt>
                <c:pt idx="33886">
                  <c:v>0.16669999999999999</c:v>
                </c:pt>
                <c:pt idx="33887">
                  <c:v>0.16669999999999999</c:v>
                </c:pt>
                <c:pt idx="33888">
                  <c:v>9.2799999999999994E-2</c:v>
                </c:pt>
                <c:pt idx="33889">
                  <c:v>0.16669999999999999</c:v>
                </c:pt>
                <c:pt idx="33890">
                  <c:v>0.16669999999999999</c:v>
                </c:pt>
                <c:pt idx="33891">
                  <c:v>0.16669999999999999</c:v>
                </c:pt>
                <c:pt idx="33892">
                  <c:v>0.16669999999999999</c:v>
                </c:pt>
                <c:pt idx="33893">
                  <c:v>0.16669999999999999</c:v>
                </c:pt>
                <c:pt idx="33894">
                  <c:v>0.14019999999999999</c:v>
                </c:pt>
                <c:pt idx="33895">
                  <c:v>0.16669999999999999</c:v>
                </c:pt>
                <c:pt idx="33896">
                  <c:v>0.16669999999999999</c:v>
                </c:pt>
                <c:pt idx="33897">
                  <c:v>0.16669999999999999</c:v>
                </c:pt>
                <c:pt idx="33898">
                  <c:v>8.2000000000000007E-3</c:v>
                </c:pt>
                <c:pt idx="33899">
                  <c:v>8.7599999999999997E-2</c:v>
                </c:pt>
                <c:pt idx="33900">
                  <c:v>8.2500000000000004E-2</c:v>
                </c:pt>
                <c:pt idx="33901">
                  <c:v>0.16669999999999999</c:v>
                </c:pt>
                <c:pt idx="33902">
                  <c:v>0.16669999999999999</c:v>
                </c:pt>
                <c:pt idx="33903">
                  <c:v>8.2500000000000004E-2</c:v>
                </c:pt>
                <c:pt idx="33904">
                  <c:v>8.2500000000000004E-2</c:v>
                </c:pt>
                <c:pt idx="33905">
                  <c:v>0.16669999999999999</c:v>
                </c:pt>
                <c:pt idx="33906">
                  <c:v>5.1499999999999997E-2</c:v>
                </c:pt>
                <c:pt idx="33907">
                  <c:v>0.2</c:v>
                </c:pt>
                <c:pt idx="33908">
                  <c:v>0.16669999999999999</c:v>
                </c:pt>
                <c:pt idx="33909">
                  <c:v>9.2799999999999994E-2</c:v>
                </c:pt>
                <c:pt idx="33910">
                  <c:v>0.16669999999999999</c:v>
                </c:pt>
                <c:pt idx="33911">
                  <c:v>6.8000000000000005E-2</c:v>
                </c:pt>
                <c:pt idx="33912">
                  <c:v>0.16669999999999999</c:v>
                </c:pt>
                <c:pt idx="33913">
                  <c:v>0.16669999999999999</c:v>
                </c:pt>
                <c:pt idx="33914">
                  <c:v>0.16669999999999999</c:v>
                </c:pt>
                <c:pt idx="33915">
                  <c:v>8.2500000000000004E-2</c:v>
                </c:pt>
                <c:pt idx="33916">
                  <c:v>0.16669999999999999</c:v>
                </c:pt>
                <c:pt idx="33917">
                  <c:v>0.16669999999999999</c:v>
                </c:pt>
                <c:pt idx="33918">
                  <c:v>0.16669999999999999</c:v>
                </c:pt>
                <c:pt idx="33919">
                  <c:v>0.25979999999999998</c:v>
                </c:pt>
                <c:pt idx="33920">
                  <c:v>3.3000000000000002E-2</c:v>
                </c:pt>
                <c:pt idx="33921">
                  <c:v>0.16669999999999999</c:v>
                </c:pt>
                <c:pt idx="33922">
                  <c:v>0.16669999999999999</c:v>
                </c:pt>
                <c:pt idx="33923">
                  <c:v>0.18659999999999999</c:v>
                </c:pt>
                <c:pt idx="33924">
                  <c:v>0.16669999999999999</c:v>
                </c:pt>
                <c:pt idx="33925">
                  <c:v>2.7799999999999998E-2</c:v>
                </c:pt>
                <c:pt idx="33926">
                  <c:v>0.16669999999999999</c:v>
                </c:pt>
                <c:pt idx="33927">
                  <c:v>0.11650000000000001</c:v>
                </c:pt>
                <c:pt idx="33928">
                  <c:v>0.16669999999999999</c:v>
                </c:pt>
                <c:pt idx="33929">
                  <c:v>0.1003</c:v>
                </c:pt>
                <c:pt idx="33930">
                  <c:v>0.22270000000000001</c:v>
                </c:pt>
                <c:pt idx="33931">
                  <c:v>0.16669999999999999</c:v>
                </c:pt>
                <c:pt idx="33932">
                  <c:v>0.12470000000000001</c:v>
                </c:pt>
                <c:pt idx="33933">
                  <c:v>0.16669999999999999</c:v>
                </c:pt>
                <c:pt idx="33934">
                  <c:v>0.16669999999999999</c:v>
                </c:pt>
                <c:pt idx="33935">
                  <c:v>0.16669999999999999</c:v>
                </c:pt>
                <c:pt idx="33936">
                  <c:v>8.3500000000000005E-2</c:v>
                </c:pt>
                <c:pt idx="33937">
                  <c:v>0.16669999999999999</c:v>
                </c:pt>
                <c:pt idx="33938">
                  <c:v>0.16669999999999999</c:v>
                </c:pt>
                <c:pt idx="33939">
                  <c:v>0.16669999999999999</c:v>
                </c:pt>
                <c:pt idx="33940">
                  <c:v>0.16669999999999999</c:v>
                </c:pt>
                <c:pt idx="33941">
                  <c:v>0.16669999999999999</c:v>
                </c:pt>
                <c:pt idx="33942">
                  <c:v>0.16669999999999999</c:v>
                </c:pt>
                <c:pt idx="33943">
                  <c:v>6.1899999999999997E-2</c:v>
                </c:pt>
                <c:pt idx="33944">
                  <c:v>5.1499999999999997E-2</c:v>
                </c:pt>
                <c:pt idx="33945">
                  <c:v>0.16669999999999999</c:v>
                </c:pt>
                <c:pt idx="33946">
                  <c:v>0.16669999999999999</c:v>
                </c:pt>
                <c:pt idx="33947">
                  <c:v>0.16669999999999999</c:v>
                </c:pt>
                <c:pt idx="33948">
                  <c:v>0.2031</c:v>
                </c:pt>
                <c:pt idx="33949">
                  <c:v>0.16669999999999999</c:v>
                </c:pt>
                <c:pt idx="33950">
                  <c:v>0.16669999999999999</c:v>
                </c:pt>
                <c:pt idx="33951">
                  <c:v>0.16669999999999999</c:v>
                </c:pt>
                <c:pt idx="33952">
                  <c:v>0.16669999999999999</c:v>
                </c:pt>
                <c:pt idx="33953">
                  <c:v>0.16669999999999999</c:v>
                </c:pt>
                <c:pt idx="33954">
                  <c:v>0.16669999999999999</c:v>
                </c:pt>
                <c:pt idx="33955">
                  <c:v>0.1237</c:v>
                </c:pt>
                <c:pt idx="33956">
                  <c:v>0.16669999999999999</c:v>
                </c:pt>
                <c:pt idx="33957">
                  <c:v>0.47839999999999999</c:v>
                </c:pt>
                <c:pt idx="33958">
                  <c:v>0.1031</c:v>
                </c:pt>
                <c:pt idx="33959">
                  <c:v>0.16669999999999999</c:v>
                </c:pt>
                <c:pt idx="33960">
                  <c:v>0.16669999999999999</c:v>
                </c:pt>
                <c:pt idx="33961">
                  <c:v>0.22270000000000001</c:v>
                </c:pt>
                <c:pt idx="33962">
                  <c:v>0.16669999999999999</c:v>
                </c:pt>
                <c:pt idx="33963">
                  <c:v>5.1999999999999998E-3</c:v>
                </c:pt>
                <c:pt idx="33964">
                  <c:v>0.16669999999999999</c:v>
                </c:pt>
                <c:pt idx="33965">
                  <c:v>0.16669999999999999</c:v>
                </c:pt>
                <c:pt idx="33966">
                  <c:v>5.0500000000000003E-2</c:v>
                </c:pt>
                <c:pt idx="33967">
                  <c:v>0.16669999999999999</c:v>
                </c:pt>
                <c:pt idx="33968">
                  <c:v>0.16669999999999999</c:v>
                </c:pt>
                <c:pt idx="33969">
                  <c:v>0.1124</c:v>
                </c:pt>
                <c:pt idx="33970">
                  <c:v>6.6000000000000003E-2</c:v>
                </c:pt>
                <c:pt idx="33971">
                  <c:v>0.16669999999999999</c:v>
                </c:pt>
                <c:pt idx="33972">
                  <c:v>0.14430000000000001</c:v>
                </c:pt>
                <c:pt idx="33973">
                  <c:v>0.31440000000000001</c:v>
                </c:pt>
                <c:pt idx="33974">
                  <c:v>0.16669999999999999</c:v>
                </c:pt>
                <c:pt idx="33975">
                  <c:v>0.16669999999999999</c:v>
                </c:pt>
                <c:pt idx="33976">
                  <c:v>0.28870000000000001</c:v>
                </c:pt>
                <c:pt idx="33977">
                  <c:v>0.16669999999999999</c:v>
                </c:pt>
                <c:pt idx="33978">
                  <c:v>0.16669999999999999</c:v>
                </c:pt>
                <c:pt idx="33979">
                  <c:v>1.55E-2</c:v>
                </c:pt>
                <c:pt idx="33980">
                  <c:v>0.16669999999999999</c:v>
                </c:pt>
                <c:pt idx="33981">
                  <c:v>0.10929999999999999</c:v>
                </c:pt>
                <c:pt idx="33982">
                  <c:v>0.16669999999999999</c:v>
                </c:pt>
                <c:pt idx="33983">
                  <c:v>0.16669999999999999</c:v>
                </c:pt>
                <c:pt idx="33984">
                  <c:v>0.16669999999999999</c:v>
                </c:pt>
                <c:pt idx="33985">
                  <c:v>0.16669999999999999</c:v>
                </c:pt>
                <c:pt idx="33986">
                  <c:v>0.16669999999999999</c:v>
                </c:pt>
                <c:pt idx="33987">
                  <c:v>0.16669999999999999</c:v>
                </c:pt>
                <c:pt idx="33988">
                  <c:v>0.14119999999999999</c:v>
                </c:pt>
                <c:pt idx="33989">
                  <c:v>0.2928</c:v>
                </c:pt>
                <c:pt idx="33990">
                  <c:v>6.6000000000000003E-2</c:v>
                </c:pt>
                <c:pt idx="33991">
                  <c:v>4.1000000000000003E-3</c:v>
                </c:pt>
                <c:pt idx="33992">
                  <c:v>1.24E-2</c:v>
                </c:pt>
                <c:pt idx="33993">
                  <c:v>8.2500000000000004E-2</c:v>
                </c:pt>
                <c:pt idx="33994">
                  <c:v>0.16669999999999999</c:v>
                </c:pt>
                <c:pt idx="33995">
                  <c:v>0.16669999999999999</c:v>
                </c:pt>
                <c:pt idx="33996">
                  <c:v>1.8599999999999998E-2</c:v>
                </c:pt>
                <c:pt idx="33997">
                  <c:v>6.1999999999999998E-3</c:v>
                </c:pt>
                <c:pt idx="33998">
                  <c:v>5.1999999999999998E-3</c:v>
                </c:pt>
                <c:pt idx="33999">
                  <c:v>0.16669999999999999</c:v>
                </c:pt>
                <c:pt idx="34000">
                  <c:v>0.16669999999999999</c:v>
                </c:pt>
                <c:pt idx="34001">
                  <c:v>0.1113</c:v>
                </c:pt>
                <c:pt idx="34002">
                  <c:v>0.16669999999999999</c:v>
                </c:pt>
                <c:pt idx="34003">
                  <c:v>0.15260000000000001</c:v>
                </c:pt>
                <c:pt idx="34004">
                  <c:v>8.2000000000000007E-3</c:v>
                </c:pt>
                <c:pt idx="34005">
                  <c:v>0.16669999999999999</c:v>
                </c:pt>
                <c:pt idx="34006">
                  <c:v>0.13919999999999999</c:v>
                </c:pt>
                <c:pt idx="34007">
                  <c:v>0.16669999999999999</c:v>
                </c:pt>
                <c:pt idx="34008">
                  <c:v>0.16669999999999999</c:v>
                </c:pt>
                <c:pt idx="34009">
                  <c:v>0.29380000000000001</c:v>
                </c:pt>
                <c:pt idx="34010">
                  <c:v>0.16669999999999999</c:v>
                </c:pt>
                <c:pt idx="34011">
                  <c:v>9.2299999999999993E-2</c:v>
                </c:pt>
                <c:pt idx="34012">
                  <c:v>1.24E-2</c:v>
                </c:pt>
                <c:pt idx="34013">
                  <c:v>4.3299999999999998E-2</c:v>
                </c:pt>
                <c:pt idx="34014">
                  <c:v>6.6000000000000003E-2</c:v>
                </c:pt>
                <c:pt idx="34015">
                  <c:v>0.16669999999999999</c:v>
                </c:pt>
                <c:pt idx="34016">
                  <c:v>0.16669999999999999</c:v>
                </c:pt>
                <c:pt idx="34017">
                  <c:v>0.16669999999999999</c:v>
                </c:pt>
                <c:pt idx="34018">
                  <c:v>0.16669999999999999</c:v>
                </c:pt>
                <c:pt idx="34019">
                  <c:v>0.16669999999999999</c:v>
                </c:pt>
                <c:pt idx="34020">
                  <c:v>3.3000000000000002E-2</c:v>
                </c:pt>
                <c:pt idx="34021">
                  <c:v>0.16669999999999999</c:v>
                </c:pt>
                <c:pt idx="34022">
                  <c:v>8.2500000000000004E-2</c:v>
                </c:pt>
                <c:pt idx="34023">
                  <c:v>0.16669999999999999</c:v>
                </c:pt>
                <c:pt idx="34024">
                  <c:v>0.15670000000000001</c:v>
                </c:pt>
                <c:pt idx="34025">
                  <c:v>0.16669999999999999</c:v>
                </c:pt>
                <c:pt idx="34026">
                  <c:v>0.16669999999999999</c:v>
                </c:pt>
                <c:pt idx="34027">
                  <c:v>0.16669999999999999</c:v>
                </c:pt>
                <c:pt idx="34028">
                  <c:v>0.52470000000000006</c:v>
                </c:pt>
                <c:pt idx="34029">
                  <c:v>0.37530000000000002</c:v>
                </c:pt>
                <c:pt idx="34030">
                  <c:v>0.16669999999999999</c:v>
                </c:pt>
                <c:pt idx="34031">
                  <c:v>0.1007</c:v>
                </c:pt>
                <c:pt idx="34032">
                  <c:v>0.16669999999999999</c:v>
                </c:pt>
                <c:pt idx="34033">
                  <c:v>8.2000000000000007E-3</c:v>
                </c:pt>
                <c:pt idx="34034">
                  <c:v>0.16669999999999999</c:v>
                </c:pt>
                <c:pt idx="34035">
                  <c:v>0.16669999999999999</c:v>
                </c:pt>
                <c:pt idx="34036">
                  <c:v>0.16669999999999999</c:v>
                </c:pt>
                <c:pt idx="34037">
                  <c:v>9.1800000000000007E-2</c:v>
                </c:pt>
                <c:pt idx="34038">
                  <c:v>0.16669999999999999</c:v>
                </c:pt>
                <c:pt idx="34039">
                  <c:v>6.2899999999999998E-2</c:v>
                </c:pt>
                <c:pt idx="34040">
                  <c:v>0.16669999999999999</c:v>
                </c:pt>
                <c:pt idx="34041">
                  <c:v>0.16669999999999999</c:v>
                </c:pt>
                <c:pt idx="34042">
                  <c:v>6.08E-2</c:v>
                </c:pt>
                <c:pt idx="34043">
                  <c:v>0.16669999999999999</c:v>
                </c:pt>
                <c:pt idx="34044">
                  <c:v>2.47E-2</c:v>
                </c:pt>
                <c:pt idx="34045">
                  <c:v>8.8099999999999998E-2</c:v>
                </c:pt>
                <c:pt idx="34046">
                  <c:v>0.11650000000000001</c:v>
                </c:pt>
                <c:pt idx="34047">
                  <c:v>0.16669999999999999</c:v>
                </c:pt>
                <c:pt idx="34048">
                  <c:v>0.1227</c:v>
                </c:pt>
                <c:pt idx="34049">
                  <c:v>0.14230000000000001</c:v>
                </c:pt>
                <c:pt idx="34050">
                  <c:v>0.16669999999999999</c:v>
                </c:pt>
                <c:pt idx="34051">
                  <c:v>0.16669999999999999</c:v>
                </c:pt>
                <c:pt idx="34052">
                  <c:v>9.2799999999999994E-2</c:v>
                </c:pt>
                <c:pt idx="34053">
                  <c:v>0.1113</c:v>
                </c:pt>
                <c:pt idx="34054">
                  <c:v>7.7299999999999994E-2</c:v>
                </c:pt>
                <c:pt idx="34055">
                  <c:v>0.16669999999999999</c:v>
                </c:pt>
                <c:pt idx="34056">
                  <c:v>9.5899999999999999E-2</c:v>
                </c:pt>
                <c:pt idx="34057">
                  <c:v>0.16669999999999999</c:v>
                </c:pt>
                <c:pt idx="34058">
                  <c:v>0.16669999999999999</c:v>
                </c:pt>
                <c:pt idx="34059">
                  <c:v>0.16669999999999999</c:v>
                </c:pt>
                <c:pt idx="34060">
                  <c:v>7.6300000000000007E-2</c:v>
                </c:pt>
                <c:pt idx="34061">
                  <c:v>7.22E-2</c:v>
                </c:pt>
                <c:pt idx="34062">
                  <c:v>0.16669999999999999</c:v>
                </c:pt>
                <c:pt idx="34063">
                  <c:v>0.16669999999999999</c:v>
                </c:pt>
                <c:pt idx="34064">
                  <c:v>0.16669999999999999</c:v>
                </c:pt>
                <c:pt idx="34065">
                  <c:v>0.16669999999999999</c:v>
                </c:pt>
                <c:pt idx="34066">
                  <c:v>0.14019999999999999</c:v>
                </c:pt>
                <c:pt idx="34067">
                  <c:v>0.16669999999999999</c:v>
                </c:pt>
                <c:pt idx="34068">
                  <c:v>0.16669999999999999</c:v>
                </c:pt>
                <c:pt idx="34069">
                  <c:v>9.2799999999999994E-2</c:v>
                </c:pt>
                <c:pt idx="34070">
                  <c:v>0.16669999999999999</c:v>
                </c:pt>
                <c:pt idx="34071">
                  <c:v>0.16669999999999999</c:v>
                </c:pt>
                <c:pt idx="34072">
                  <c:v>0.31130000000000002</c:v>
                </c:pt>
                <c:pt idx="34073">
                  <c:v>8.2500000000000004E-2</c:v>
                </c:pt>
                <c:pt idx="34074">
                  <c:v>0.16669999999999999</c:v>
                </c:pt>
                <c:pt idx="34075">
                  <c:v>8.2500000000000004E-2</c:v>
                </c:pt>
                <c:pt idx="34076">
                  <c:v>0.16669999999999999</c:v>
                </c:pt>
                <c:pt idx="34077">
                  <c:v>9.1800000000000007E-2</c:v>
                </c:pt>
                <c:pt idx="34078">
                  <c:v>0.10979999999999999</c:v>
                </c:pt>
                <c:pt idx="34079">
                  <c:v>0.16669999999999999</c:v>
                </c:pt>
                <c:pt idx="34080">
                  <c:v>0.16669999999999999</c:v>
                </c:pt>
                <c:pt idx="34081">
                  <c:v>0.21959999999999999</c:v>
                </c:pt>
                <c:pt idx="34082">
                  <c:v>0.16669999999999999</c:v>
                </c:pt>
                <c:pt idx="34083">
                  <c:v>0.16669999999999999</c:v>
                </c:pt>
                <c:pt idx="34084">
                  <c:v>1.6500000000000001E-2</c:v>
                </c:pt>
                <c:pt idx="34085">
                  <c:v>0.16669999999999999</c:v>
                </c:pt>
                <c:pt idx="34086">
                  <c:v>0.16669999999999999</c:v>
                </c:pt>
                <c:pt idx="34087">
                  <c:v>5.9799999999999999E-2</c:v>
                </c:pt>
                <c:pt idx="34088">
                  <c:v>8.2500000000000004E-2</c:v>
                </c:pt>
                <c:pt idx="34089">
                  <c:v>3.6600000000000001E-2</c:v>
                </c:pt>
                <c:pt idx="34090">
                  <c:v>0.18559999999999999</c:v>
                </c:pt>
                <c:pt idx="34091">
                  <c:v>8.14E-2</c:v>
                </c:pt>
                <c:pt idx="34092">
                  <c:v>0.16669999999999999</c:v>
                </c:pt>
                <c:pt idx="34093">
                  <c:v>0.1237</c:v>
                </c:pt>
                <c:pt idx="34094">
                  <c:v>7.1099999999999997E-2</c:v>
                </c:pt>
                <c:pt idx="34095">
                  <c:v>0.40210000000000001</c:v>
                </c:pt>
                <c:pt idx="34096">
                  <c:v>0.16669999999999999</c:v>
                </c:pt>
                <c:pt idx="34097">
                  <c:v>6.6000000000000003E-2</c:v>
                </c:pt>
                <c:pt idx="34098">
                  <c:v>0.16669999999999999</c:v>
                </c:pt>
                <c:pt idx="34099">
                  <c:v>0.16669999999999999</c:v>
                </c:pt>
                <c:pt idx="34100">
                  <c:v>0.1237</c:v>
                </c:pt>
                <c:pt idx="34101">
                  <c:v>0.16669999999999999</c:v>
                </c:pt>
                <c:pt idx="34102">
                  <c:v>8.2000000000000007E-3</c:v>
                </c:pt>
                <c:pt idx="34103">
                  <c:v>0.16669999999999999</c:v>
                </c:pt>
                <c:pt idx="34104">
                  <c:v>7.4200000000000002E-2</c:v>
                </c:pt>
                <c:pt idx="34105">
                  <c:v>0.16669999999999999</c:v>
                </c:pt>
                <c:pt idx="34106">
                  <c:v>0.16669999999999999</c:v>
                </c:pt>
                <c:pt idx="34107">
                  <c:v>0.16669999999999999</c:v>
                </c:pt>
                <c:pt idx="34108">
                  <c:v>4.7399999999999998E-2</c:v>
                </c:pt>
                <c:pt idx="34109">
                  <c:v>0.1186</c:v>
                </c:pt>
                <c:pt idx="34110">
                  <c:v>1.55E-2</c:v>
                </c:pt>
                <c:pt idx="34111">
                  <c:v>0.16669999999999999</c:v>
                </c:pt>
                <c:pt idx="34112">
                  <c:v>0.24229999999999999</c:v>
                </c:pt>
                <c:pt idx="34113">
                  <c:v>0.16669999999999999</c:v>
                </c:pt>
                <c:pt idx="34114">
                  <c:v>0.1794</c:v>
                </c:pt>
                <c:pt idx="34115">
                  <c:v>0.16669999999999999</c:v>
                </c:pt>
                <c:pt idx="34116">
                  <c:v>4.9500000000000002E-2</c:v>
                </c:pt>
                <c:pt idx="34117">
                  <c:v>1.7500000000000002E-2</c:v>
                </c:pt>
                <c:pt idx="34118">
                  <c:v>0.16669999999999999</c:v>
                </c:pt>
                <c:pt idx="34119">
                  <c:v>8.2500000000000004E-2</c:v>
                </c:pt>
                <c:pt idx="34120">
                  <c:v>2.06E-2</c:v>
                </c:pt>
                <c:pt idx="34121">
                  <c:v>9.1200000000000003E-2</c:v>
                </c:pt>
                <c:pt idx="34122">
                  <c:v>4.9500000000000002E-2</c:v>
                </c:pt>
                <c:pt idx="34123">
                  <c:v>0.16669999999999999</c:v>
                </c:pt>
                <c:pt idx="34124">
                  <c:v>6.3899999999999998E-2</c:v>
                </c:pt>
                <c:pt idx="34125">
                  <c:v>0.16669999999999999</c:v>
                </c:pt>
                <c:pt idx="34126">
                  <c:v>0.16669999999999999</c:v>
                </c:pt>
                <c:pt idx="34127">
                  <c:v>0.16669999999999999</c:v>
                </c:pt>
                <c:pt idx="34128">
                  <c:v>0.16669999999999999</c:v>
                </c:pt>
                <c:pt idx="34129">
                  <c:v>2.47E-2</c:v>
                </c:pt>
                <c:pt idx="34130">
                  <c:v>0.1216</c:v>
                </c:pt>
                <c:pt idx="34131">
                  <c:v>0.16669999999999999</c:v>
                </c:pt>
                <c:pt idx="34132">
                  <c:v>0.11749999999999999</c:v>
                </c:pt>
                <c:pt idx="34133">
                  <c:v>6.1899999999999997E-2</c:v>
                </c:pt>
                <c:pt idx="34134">
                  <c:v>0.16669999999999999</c:v>
                </c:pt>
                <c:pt idx="34135">
                  <c:v>0.16669999999999999</c:v>
                </c:pt>
                <c:pt idx="34136">
                  <c:v>0.16669999999999999</c:v>
                </c:pt>
                <c:pt idx="34137">
                  <c:v>7.6300000000000007E-2</c:v>
                </c:pt>
                <c:pt idx="34138">
                  <c:v>1.8599999999999998E-2</c:v>
                </c:pt>
                <c:pt idx="34139">
                  <c:v>0.16669999999999999</c:v>
                </c:pt>
                <c:pt idx="34140">
                  <c:v>0.1129</c:v>
                </c:pt>
                <c:pt idx="34141">
                  <c:v>0.16669999999999999</c:v>
                </c:pt>
                <c:pt idx="34142">
                  <c:v>8.2500000000000004E-2</c:v>
                </c:pt>
                <c:pt idx="34143">
                  <c:v>0.1227</c:v>
                </c:pt>
                <c:pt idx="34144">
                  <c:v>1.9599999999999999E-2</c:v>
                </c:pt>
                <c:pt idx="34145">
                  <c:v>1.24E-2</c:v>
                </c:pt>
                <c:pt idx="34146">
                  <c:v>0.15770000000000001</c:v>
                </c:pt>
                <c:pt idx="34147">
                  <c:v>5.1499999999999997E-2</c:v>
                </c:pt>
                <c:pt idx="34148">
                  <c:v>0.16669999999999999</c:v>
                </c:pt>
                <c:pt idx="34149">
                  <c:v>0.12889999999999999</c:v>
                </c:pt>
                <c:pt idx="34150">
                  <c:v>5.7700000000000001E-2</c:v>
                </c:pt>
                <c:pt idx="34151">
                  <c:v>8.6599999999999996E-2</c:v>
                </c:pt>
                <c:pt idx="34152">
                  <c:v>9.69E-2</c:v>
                </c:pt>
                <c:pt idx="34153">
                  <c:v>0.16669999999999999</c:v>
                </c:pt>
                <c:pt idx="34154">
                  <c:v>0.16669999999999999</c:v>
                </c:pt>
                <c:pt idx="34155">
                  <c:v>0.16669999999999999</c:v>
                </c:pt>
                <c:pt idx="34156">
                  <c:v>0.16669999999999999</c:v>
                </c:pt>
                <c:pt idx="34157">
                  <c:v>4.1200000000000001E-2</c:v>
                </c:pt>
                <c:pt idx="34158">
                  <c:v>0.16669999999999999</c:v>
                </c:pt>
                <c:pt idx="34159">
                  <c:v>5.9799999999999999E-2</c:v>
                </c:pt>
                <c:pt idx="34160">
                  <c:v>0.16669999999999999</c:v>
                </c:pt>
                <c:pt idx="34161">
                  <c:v>0.16669999999999999</c:v>
                </c:pt>
                <c:pt idx="34162">
                  <c:v>0.30819999999999997</c:v>
                </c:pt>
                <c:pt idx="34163">
                  <c:v>0.16669999999999999</c:v>
                </c:pt>
                <c:pt idx="34164">
                  <c:v>8.6599999999999996E-2</c:v>
                </c:pt>
                <c:pt idx="34165">
                  <c:v>6.1899999999999997E-2</c:v>
                </c:pt>
                <c:pt idx="34166">
                  <c:v>0.16669999999999999</c:v>
                </c:pt>
                <c:pt idx="34167">
                  <c:v>0.16669999999999999</c:v>
                </c:pt>
                <c:pt idx="34168">
                  <c:v>0.16669999999999999</c:v>
                </c:pt>
                <c:pt idx="34169">
                  <c:v>8.2500000000000004E-2</c:v>
                </c:pt>
                <c:pt idx="34170">
                  <c:v>0.16669999999999999</c:v>
                </c:pt>
                <c:pt idx="34171">
                  <c:v>0.16669999999999999</c:v>
                </c:pt>
                <c:pt idx="34172">
                  <c:v>0.16669999999999999</c:v>
                </c:pt>
                <c:pt idx="34173">
                  <c:v>0.14949999999999999</c:v>
                </c:pt>
                <c:pt idx="34174">
                  <c:v>0.16669999999999999</c:v>
                </c:pt>
                <c:pt idx="34175">
                  <c:v>0.1021</c:v>
                </c:pt>
                <c:pt idx="34176">
                  <c:v>0.16669999999999999</c:v>
                </c:pt>
                <c:pt idx="34177">
                  <c:v>0.22370000000000001</c:v>
                </c:pt>
                <c:pt idx="34178">
                  <c:v>6.08E-2</c:v>
                </c:pt>
                <c:pt idx="34179">
                  <c:v>0.16669999999999999</c:v>
                </c:pt>
                <c:pt idx="34180">
                  <c:v>0.16669999999999999</c:v>
                </c:pt>
                <c:pt idx="34181">
                  <c:v>0.16669999999999999</c:v>
                </c:pt>
                <c:pt idx="34182">
                  <c:v>0.14949999999999999</c:v>
                </c:pt>
                <c:pt idx="34183">
                  <c:v>2.47E-2</c:v>
                </c:pt>
                <c:pt idx="34184">
                  <c:v>0.14849999999999999</c:v>
                </c:pt>
                <c:pt idx="34185">
                  <c:v>0.22159999999999999</c:v>
                </c:pt>
                <c:pt idx="34186">
                  <c:v>0.16669999999999999</c:v>
                </c:pt>
                <c:pt idx="34187">
                  <c:v>0.1113</c:v>
                </c:pt>
                <c:pt idx="34188">
                  <c:v>9.4799999999999995E-2</c:v>
                </c:pt>
                <c:pt idx="34189">
                  <c:v>0.16669999999999999</c:v>
                </c:pt>
                <c:pt idx="34190">
                  <c:v>8.6599999999999996E-2</c:v>
                </c:pt>
                <c:pt idx="34191">
                  <c:v>0.1474</c:v>
                </c:pt>
                <c:pt idx="34192">
                  <c:v>0.16669999999999999</c:v>
                </c:pt>
                <c:pt idx="34193">
                  <c:v>8.2500000000000004E-2</c:v>
                </c:pt>
                <c:pt idx="34194">
                  <c:v>7.22E-2</c:v>
                </c:pt>
                <c:pt idx="34195">
                  <c:v>0.16289999999999999</c:v>
                </c:pt>
                <c:pt idx="34196">
                  <c:v>0.16669999999999999</c:v>
                </c:pt>
                <c:pt idx="34197">
                  <c:v>0.16669999999999999</c:v>
                </c:pt>
                <c:pt idx="34198">
                  <c:v>7.22E-2</c:v>
                </c:pt>
                <c:pt idx="34199">
                  <c:v>0.22270000000000001</c:v>
                </c:pt>
                <c:pt idx="34200">
                  <c:v>3.9199999999999999E-2</c:v>
                </c:pt>
                <c:pt idx="34201">
                  <c:v>0.44230000000000003</c:v>
                </c:pt>
                <c:pt idx="34202">
                  <c:v>0.25979999999999998</c:v>
                </c:pt>
                <c:pt idx="34203">
                  <c:v>6.8000000000000005E-2</c:v>
                </c:pt>
                <c:pt idx="34204">
                  <c:v>0.16669999999999999</c:v>
                </c:pt>
                <c:pt idx="34205">
                  <c:v>6.1899999999999997E-2</c:v>
                </c:pt>
                <c:pt idx="34206">
                  <c:v>0.16669999999999999</c:v>
                </c:pt>
                <c:pt idx="34207">
                  <c:v>8.2500000000000004E-2</c:v>
                </c:pt>
                <c:pt idx="34208">
                  <c:v>0.16669999999999999</c:v>
                </c:pt>
                <c:pt idx="34209">
                  <c:v>0.16669999999999999</c:v>
                </c:pt>
                <c:pt idx="34210">
                  <c:v>0.16669999999999999</c:v>
                </c:pt>
                <c:pt idx="34211">
                  <c:v>7.22E-2</c:v>
                </c:pt>
                <c:pt idx="34212">
                  <c:v>9.2799999999999994E-2</c:v>
                </c:pt>
                <c:pt idx="34213">
                  <c:v>0.1835</c:v>
                </c:pt>
                <c:pt idx="34214">
                  <c:v>0.16669999999999999</c:v>
                </c:pt>
                <c:pt idx="34215">
                  <c:v>0.16669999999999999</c:v>
                </c:pt>
                <c:pt idx="34216">
                  <c:v>0.1835</c:v>
                </c:pt>
                <c:pt idx="34217">
                  <c:v>0.16669999999999999</c:v>
                </c:pt>
                <c:pt idx="34218">
                  <c:v>0.16669999999999999</c:v>
                </c:pt>
                <c:pt idx="34219">
                  <c:v>0.16669999999999999</c:v>
                </c:pt>
                <c:pt idx="34220">
                  <c:v>8.2000000000000007E-3</c:v>
                </c:pt>
                <c:pt idx="34221">
                  <c:v>0.16669999999999999</c:v>
                </c:pt>
                <c:pt idx="34222">
                  <c:v>3.7100000000000001E-2</c:v>
                </c:pt>
                <c:pt idx="34223">
                  <c:v>0.16669999999999999</c:v>
                </c:pt>
                <c:pt idx="34224">
                  <c:v>5.4600000000000003E-2</c:v>
                </c:pt>
                <c:pt idx="34225">
                  <c:v>0.16669999999999999</c:v>
                </c:pt>
                <c:pt idx="34226">
                  <c:v>0.16669999999999999</c:v>
                </c:pt>
                <c:pt idx="34227">
                  <c:v>2.47E-2</c:v>
                </c:pt>
                <c:pt idx="34228">
                  <c:v>0.16669999999999999</c:v>
                </c:pt>
                <c:pt idx="34229">
                  <c:v>0.16669999999999999</c:v>
                </c:pt>
                <c:pt idx="34230">
                  <c:v>1.6500000000000001E-2</c:v>
                </c:pt>
                <c:pt idx="34231">
                  <c:v>0.16669999999999999</c:v>
                </c:pt>
                <c:pt idx="34232">
                  <c:v>0.16669999999999999</c:v>
                </c:pt>
                <c:pt idx="34233">
                  <c:v>0.24740000000000001</c:v>
                </c:pt>
                <c:pt idx="34234">
                  <c:v>0.67220000000000002</c:v>
                </c:pt>
                <c:pt idx="34235">
                  <c:v>6.1899999999999997E-2</c:v>
                </c:pt>
                <c:pt idx="34236">
                  <c:v>0.16669999999999999</c:v>
                </c:pt>
                <c:pt idx="34237">
                  <c:v>0.16669999999999999</c:v>
                </c:pt>
                <c:pt idx="34238">
                  <c:v>0.16669999999999999</c:v>
                </c:pt>
                <c:pt idx="34239">
                  <c:v>0.16669999999999999</c:v>
                </c:pt>
                <c:pt idx="34240">
                  <c:v>8.14E-2</c:v>
                </c:pt>
                <c:pt idx="34241">
                  <c:v>1.6500000000000001E-2</c:v>
                </c:pt>
                <c:pt idx="34242">
                  <c:v>0.25979999999999998</c:v>
                </c:pt>
                <c:pt idx="34243">
                  <c:v>0.1031</c:v>
                </c:pt>
                <c:pt idx="34244">
                  <c:v>3.0999999999999999E-3</c:v>
                </c:pt>
                <c:pt idx="34245">
                  <c:v>0.16669999999999999</c:v>
                </c:pt>
                <c:pt idx="34246">
                  <c:v>0.16669999999999999</c:v>
                </c:pt>
                <c:pt idx="34247">
                  <c:v>0.16669999999999999</c:v>
                </c:pt>
                <c:pt idx="34248">
                  <c:v>8.3500000000000005E-2</c:v>
                </c:pt>
                <c:pt idx="34249">
                  <c:v>5.8799999999999998E-2</c:v>
                </c:pt>
                <c:pt idx="34250">
                  <c:v>0.16669999999999999</c:v>
                </c:pt>
                <c:pt idx="34251">
                  <c:v>0.16669999999999999</c:v>
                </c:pt>
                <c:pt idx="34252">
                  <c:v>7.22E-2</c:v>
                </c:pt>
                <c:pt idx="34253">
                  <c:v>0.25979999999999998</c:v>
                </c:pt>
                <c:pt idx="34254">
                  <c:v>8.2000000000000007E-3</c:v>
                </c:pt>
                <c:pt idx="34255">
                  <c:v>0.16669999999999999</c:v>
                </c:pt>
                <c:pt idx="34256">
                  <c:v>0.16669999999999999</c:v>
                </c:pt>
                <c:pt idx="34257">
                  <c:v>7.3200000000000001E-2</c:v>
                </c:pt>
                <c:pt idx="34258">
                  <c:v>0.16669999999999999</c:v>
                </c:pt>
                <c:pt idx="34259">
                  <c:v>0.16669999999999999</c:v>
                </c:pt>
                <c:pt idx="34260">
                  <c:v>0.16669999999999999</c:v>
                </c:pt>
                <c:pt idx="34261">
                  <c:v>8.7599999999999997E-2</c:v>
                </c:pt>
                <c:pt idx="34262">
                  <c:v>0.16669999999999999</c:v>
                </c:pt>
                <c:pt idx="34263">
                  <c:v>9.2799999999999994E-2</c:v>
                </c:pt>
                <c:pt idx="34264">
                  <c:v>0.16669999999999999</c:v>
                </c:pt>
                <c:pt idx="34265">
                  <c:v>0.16669999999999999</c:v>
                </c:pt>
                <c:pt idx="34266">
                  <c:v>8.2500000000000004E-2</c:v>
                </c:pt>
                <c:pt idx="34267">
                  <c:v>8.43E-2</c:v>
                </c:pt>
                <c:pt idx="34268">
                  <c:v>0.16389999999999999</c:v>
                </c:pt>
                <c:pt idx="34269">
                  <c:v>6.1899999999999997E-2</c:v>
                </c:pt>
                <c:pt idx="34270">
                  <c:v>0.16669999999999999</c:v>
                </c:pt>
                <c:pt idx="34271">
                  <c:v>0.16669999999999999</c:v>
                </c:pt>
                <c:pt idx="34272">
                  <c:v>0.1103</c:v>
                </c:pt>
                <c:pt idx="34273">
                  <c:v>0.16669999999999999</c:v>
                </c:pt>
                <c:pt idx="34274">
                  <c:v>7.7299999999999994E-2</c:v>
                </c:pt>
                <c:pt idx="34275">
                  <c:v>0.16669999999999999</c:v>
                </c:pt>
                <c:pt idx="34276">
                  <c:v>0.16669999999999999</c:v>
                </c:pt>
                <c:pt idx="34277">
                  <c:v>6.6000000000000003E-2</c:v>
                </c:pt>
                <c:pt idx="34278">
                  <c:v>1.8599999999999998E-2</c:v>
                </c:pt>
                <c:pt idx="34279">
                  <c:v>0.1227</c:v>
                </c:pt>
                <c:pt idx="34280">
                  <c:v>0.16669999999999999</c:v>
                </c:pt>
                <c:pt idx="34281">
                  <c:v>0.16669999999999999</c:v>
                </c:pt>
                <c:pt idx="34282">
                  <c:v>0.16669999999999999</c:v>
                </c:pt>
                <c:pt idx="34283">
                  <c:v>8.2500000000000004E-2</c:v>
                </c:pt>
                <c:pt idx="34284">
                  <c:v>0.16669999999999999</c:v>
                </c:pt>
                <c:pt idx="34285">
                  <c:v>0.16669999999999999</c:v>
                </c:pt>
                <c:pt idx="34286">
                  <c:v>0.10929999999999999</c:v>
                </c:pt>
                <c:pt idx="34287">
                  <c:v>0.16669999999999999</c:v>
                </c:pt>
                <c:pt idx="34288">
                  <c:v>9.2799999999999994E-2</c:v>
                </c:pt>
                <c:pt idx="34289">
                  <c:v>0.16669999999999999</c:v>
                </c:pt>
                <c:pt idx="34290">
                  <c:v>0.2392</c:v>
                </c:pt>
                <c:pt idx="34291">
                  <c:v>0.18559999999999999</c:v>
                </c:pt>
                <c:pt idx="34292">
                  <c:v>0.16669999999999999</c:v>
                </c:pt>
                <c:pt idx="34293">
                  <c:v>0.16669999999999999</c:v>
                </c:pt>
                <c:pt idx="34294">
                  <c:v>0.16669999999999999</c:v>
                </c:pt>
                <c:pt idx="34295">
                  <c:v>0.13300000000000001</c:v>
                </c:pt>
                <c:pt idx="34296">
                  <c:v>0.16669999999999999</c:v>
                </c:pt>
                <c:pt idx="34297">
                  <c:v>7.4200000000000002E-2</c:v>
                </c:pt>
                <c:pt idx="34298">
                  <c:v>0.16669999999999999</c:v>
                </c:pt>
                <c:pt idx="34299">
                  <c:v>0.16669999999999999</c:v>
                </c:pt>
                <c:pt idx="34300">
                  <c:v>0.16669999999999999</c:v>
                </c:pt>
                <c:pt idx="34301">
                  <c:v>0.16669999999999999</c:v>
                </c:pt>
                <c:pt idx="34302">
                  <c:v>0.15570000000000001</c:v>
                </c:pt>
                <c:pt idx="34303">
                  <c:v>0.16669999999999999</c:v>
                </c:pt>
                <c:pt idx="34304">
                  <c:v>0.16669999999999999</c:v>
                </c:pt>
                <c:pt idx="34305">
                  <c:v>0.16669999999999999</c:v>
                </c:pt>
                <c:pt idx="34306">
                  <c:v>2.58E-2</c:v>
                </c:pt>
                <c:pt idx="34307">
                  <c:v>0.16669999999999999</c:v>
                </c:pt>
                <c:pt idx="34308">
                  <c:v>0.2412</c:v>
                </c:pt>
                <c:pt idx="34309">
                  <c:v>7.22E-2</c:v>
                </c:pt>
                <c:pt idx="34310">
                  <c:v>0.16669999999999999</c:v>
                </c:pt>
                <c:pt idx="34311">
                  <c:v>0.16669999999999999</c:v>
                </c:pt>
                <c:pt idx="34312">
                  <c:v>0.16669999999999999</c:v>
                </c:pt>
                <c:pt idx="34313">
                  <c:v>0.1144</c:v>
                </c:pt>
                <c:pt idx="34314">
                  <c:v>9.1200000000000003E-2</c:v>
                </c:pt>
                <c:pt idx="34315">
                  <c:v>0.28039999999999998</c:v>
                </c:pt>
                <c:pt idx="34316">
                  <c:v>8.2000000000000007E-3</c:v>
                </c:pt>
                <c:pt idx="34317">
                  <c:v>0.16669999999999999</c:v>
                </c:pt>
                <c:pt idx="34318">
                  <c:v>4.1200000000000001E-2</c:v>
                </c:pt>
                <c:pt idx="34319">
                  <c:v>8.2500000000000004E-2</c:v>
                </c:pt>
                <c:pt idx="34320">
                  <c:v>5.6399999999999999E-2</c:v>
                </c:pt>
                <c:pt idx="34321">
                  <c:v>0.16669999999999999</c:v>
                </c:pt>
                <c:pt idx="34322">
                  <c:v>0.16669999999999999</c:v>
                </c:pt>
                <c:pt idx="34323">
                  <c:v>0.16669999999999999</c:v>
                </c:pt>
                <c:pt idx="34324">
                  <c:v>9.2799999999999994E-2</c:v>
                </c:pt>
                <c:pt idx="34325">
                  <c:v>0</c:v>
                </c:pt>
                <c:pt idx="34326">
                  <c:v>0.16669999999999999</c:v>
                </c:pt>
                <c:pt idx="34327">
                  <c:v>0.16669999999999999</c:v>
                </c:pt>
                <c:pt idx="34328">
                  <c:v>0.16669999999999999</c:v>
                </c:pt>
                <c:pt idx="34329">
                  <c:v>0.2485</c:v>
                </c:pt>
                <c:pt idx="34330">
                  <c:v>7.1099999999999997E-2</c:v>
                </c:pt>
                <c:pt idx="34331">
                  <c:v>0.1113</c:v>
                </c:pt>
                <c:pt idx="34332">
                  <c:v>0.16669999999999999</c:v>
                </c:pt>
                <c:pt idx="34333">
                  <c:v>0.12839999999999999</c:v>
                </c:pt>
                <c:pt idx="34334">
                  <c:v>2.0999999999999999E-3</c:v>
                </c:pt>
                <c:pt idx="34335">
                  <c:v>0.16669999999999999</c:v>
                </c:pt>
                <c:pt idx="34336">
                  <c:v>0.16669999999999999</c:v>
                </c:pt>
                <c:pt idx="34337">
                  <c:v>0.16669999999999999</c:v>
                </c:pt>
                <c:pt idx="34338">
                  <c:v>5.1499999999999997E-2</c:v>
                </c:pt>
                <c:pt idx="34339">
                  <c:v>0.1062</c:v>
                </c:pt>
                <c:pt idx="34340">
                  <c:v>0.16669999999999999</c:v>
                </c:pt>
                <c:pt idx="34341">
                  <c:v>0.16669999999999999</c:v>
                </c:pt>
                <c:pt idx="34342">
                  <c:v>6.7000000000000004E-2</c:v>
                </c:pt>
                <c:pt idx="34343">
                  <c:v>0.16669999999999999</c:v>
                </c:pt>
                <c:pt idx="34344">
                  <c:v>0.16669999999999999</c:v>
                </c:pt>
                <c:pt idx="34345">
                  <c:v>8.2000000000000007E-3</c:v>
                </c:pt>
                <c:pt idx="34346">
                  <c:v>7.22E-2</c:v>
                </c:pt>
                <c:pt idx="34347">
                  <c:v>8.9899999999999994E-2</c:v>
                </c:pt>
                <c:pt idx="34348">
                  <c:v>0.16669999999999999</c:v>
                </c:pt>
                <c:pt idx="34349">
                  <c:v>2.7799999999999998E-2</c:v>
                </c:pt>
                <c:pt idx="34350">
                  <c:v>0.1222</c:v>
                </c:pt>
                <c:pt idx="34351">
                  <c:v>0.1474</c:v>
                </c:pt>
                <c:pt idx="34352">
                  <c:v>0.16669999999999999</c:v>
                </c:pt>
                <c:pt idx="34353">
                  <c:v>0.16669999999999999</c:v>
                </c:pt>
                <c:pt idx="34354">
                  <c:v>8.0399999999999999E-2</c:v>
                </c:pt>
                <c:pt idx="34355">
                  <c:v>3.3000000000000002E-2</c:v>
                </c:pt>
                <c:pt idx="34356">
                  <c:v>0.16669999999999999</c:v>
                </c:pt>
                <c:pt idx="34357">
                  <c:v>8.3500000000000005E-2</c:v>
                </c:pt>
                <c:pt idx="34358">
                  <c:v>6.8000000000000005E-2</c:v>
                </c:pt>
                <c:pt idx="34359">
                  <c:v>0.16669999999999999</c:v>
                </c:pt>
                <c:pt idx="34360">
                  <c:v>0.16669999999999999</c:v>
                </c:pt>
                <c:pt idx="34361">
                  <c:v>3.8100000000000002E-2</c:v>
                </c:pt>
                <c:pt idx="34362">
                  <c:v>4.9500000000000002E-2</c:v>
                </c:pt>
                <c:pt idx="34363">
                  <c:v>7.22E-2</c:v>
                </c:pt>
                <c:pt idx="34364">
                  <c:v>1.34E-2</c:v>
                </c:pt>
                <c:pt idx="34365">
                  <c:v>9.2799999999999994E-2</c:v>
                </c:pt>
                <c:pt idx="34366">
                  <c:v>0.16669999999999999</c:v>
                </c:pt>
                <c:pt idx="34367">
                  <c:v>0.16669999999999999</c:v>
                </c:pt>
                <c:pt idx="34368">
                  <c:v>0.16669999999999999</c:v>
                </c:pt>
                <c:pt idx="34369">
                  <c:v>0.16669999999999999</c:v>
                </c:pt>
                <c:pt idx="34370">
                  <c:v>0.30520000000000003</c:v>
                </c:pt>
                <c:pt idx="34371">
                  <c:v>0.16669999999999999</c:v>
                </c:pt>
                <c:pt idx="34372">
                  <c:v>0.16669999999999999</c:v>
                </c:pt>
                <c:pt idx="34373">
                  <c:v>0.16669999999999999</c:v>
                </c:pt>
                <c:pt idx="34374">
                  <c:v>8.2000000000000007E-3</c:v>
                </c:pt>
                <c:pt idx="34375">
                  <c:v>0.16700000000000001</c:v>
                </c:pt>
                <c:pt idx="34376">
                  <c:v>0.16669999999999999</c:v>
                </c:pt>
                <c:pt idx="34377">
                  <c:v>0.16669999999999999</c:v>
                </c:pt>
                <c:pt idx="34378">
                  <c:v>0.1</c:v>
                </c:pt>
                <c:pt idx="34379">
                  <c:v>0.16669999999999999</c:v>
                </c:pt>
                <c:pt idx="34380">
                  <c:v>0.8619</c:v>
                </c:pt>
                <c:pt idx="34381">
                  <c:v>0.16669999999999999</c:v>
                </c:pt>
                <c:pt idx="34382">
                  <c:v>0.1144</c:v>
                </c:pt>
                <c:pt idx="34383">
                  <c:v>0.16669999999999999</c:v>
                </c:pt>
                <c:pt idx="34384">
                  <c:v>0.1474</c:v>
                </c:pt>
                <c:pt idx="34385">
                  <c:v>0.16669999999999999</c:v>
                </c:pt>
                <c:pt idx="34386">
                  <c:v>2.6800000000000001E-2</c:v>
                </c:pt>
                <c:pt idx="34387">
                  <c:v>0.2495</c:v>
                </c:pt>
                <c:pt idx="34388">
                  <c:v>0.16669999999999999</c:v>
                </c:pt>
                <c:pt idx="34389">
                  <c:v>0.16669999999999999</c:v>
                </c:pt>
                <c:pt idx="34390">
                  <c:v>0.3155</c:v>
                </c:pt>
                <c:pt idx="34391">
                  <c:v>0.16669999999999999</c:v>
                </c:pt>
                <c:pt idx="34392">
                  <c:v>0.16669999999999999</c:v>
                </c:pt>
                <c:pt idx="34393">
                  <c:v>6.08E-2</c:v>
                </c:pt>
                <c:pt idx="34394">
                  <c:v>0.1113</c:v>
                </c:pt>
                <c:pt idx="34395">
                  <c:v>0.16669999999999999</c:v>
                </c:pt>
                <c:pt idx="34396">
                  <c:v>0.16669999999999999</c:v>
                </c:pt>
                <c:pt idx="34397">
                  <c:v>0.16669999999999999</c:v>
                </c:pt>
                <c:pt idx="34398">
                  <c:v>0.16669999999999999</c:v>
                </c:pt>
                <c:pt idx="34399">
                  <c:v>6.1899999999999997E-2</c:v>
                </c:pt>
                <c:pt idx="34400">
                  <c:v>0.15049999999999999</c:v>
                </c:pt>
                <c:pt idx="34401">
                  <c:v>8.0399999999999999E-2</c:v>
                </c:pt>
                <c:pt idx="34402">
                  <c:v>8.2000000000000007E-3</c:v>
                </c:pt>
                <c:pt idx="34403">
                  <c:v>0.14949999999999999</c:v>
                </c:pt>
                <c:pt idx="34404">
                  <c:v>8.2500000000000004E-2</c:v>
                </c:pt>
                <c:pt idx="34405">
                  <c:v>6.8000000000000005E-2</c:v>
                </c:pt>
                <c:pt idx="34406">
                  <c:v>6.1899999999999997E-2</c:v>
                </c:pt>
                <c:pt idx="34407">
                  <c:v>0.15359999999999999</c:v>
                </c:pt>
                <c:pt idx="34408">
                  <c:v>3.5099999999999999E-2</c:v>
                </c:pt>
                <c:pt idx="34409">
                  <c:v>0.16669999999999999</c:v>
                </c:pt>
                <c:pt idx="34410">
                  <c:v>0.16669999999999999</c:v>
                </c:pt>
                <c:pt idx="34411">
                  <c:v>8.2000000000000007E-3</c:v>
                </c:pt>
                <c:pt idx="34412">
                  <c:v>0.16669999999999999</c:v>
                </c:pt>
                <c:pt idx="34413">
                  <c:v>0.16669999999999999</c:v>
                </c:pt>
                <c:pt idx="34414">
                  <c:v>0.16669999999999999</c:v>
                </c:pt>
                <c:pt idx="34415">
                  <c:v>3.7100000000000001E-2</c:v>
                </c:pt>
                <c:pt idx="34416">
                  <c:v>0.16669999999999999</c:v>
                </c:pt>
                <c:pt idx="34417">
                  <c:v>0.16669999999999999</c:v>
                </c:pt>
                <c:pt idx="34418">
                  <c:v>6.1899999999999997E-2</c:v>
                </c:pt>
                <c:pt idx="34419">
                  <c:v>0.16669999999999999</c:v>
                </c:pt>
                <c:pt idx="34420">
                  <c:v>0.16669999999999999</c:v>
                </c:pt>
                <c:pt idx="34421">
                  <c:v>0.16669999999999999</c:v>
                </c:pt>
                <c:pt idx="34422">
                  <c:v>0.16669999999999999</c:v>
                </c:pt>
                <c:pt idx="34423">
                  <c:v>0.16669999999999999</c:v>
                </c:pt>
                <c:pt idx="34424">
                  <c:v>0.16669999999999999</c:v>
                </c:pt>
                <c:pt idx="34425">
                  <c:v>3.3000000000000002E-2</c:v>
                </c:pt>
                <c:pt idx="34426">
                  <c:v>9.2799999999999994E-2</c:v>
                </c:pt>
                <c:pt idx="34427">
                  <c:v>0.14849999999999999</c:v>
                </c:pt>
                <c:pt idx="34428">
                  <c:v>0.16669999999999999</c:v>
                </c:pt>
                <c:pt idx="34429">
                  <c:v>7.7299999999999994E-2</c:v>
                </c:pt>
                <c:pt idx="34430">
                  <c:v>6.1899999999999997E-2</c:v>
                </c:pt>
                <c:pt idx="34431">
                  <c:v>3.7100000000000001E-2</c:v>
                </c:pt>
                <c:pt idx="34432">
                  <c:v>0.16669999999999999</c:v>
                </c:pt>
                <c:pt idx="34433">
                  <c:v>0.16669999999999999</c:v>
                </c:pt>
                <c:pt idx="34434">
                  <c:v>0.13089999999999999</c:v>
                </c:pt>
                <c:pt idx="34435">
                  <c:v>0.16669999999999999</c:v>
                </c:pt>
                <c:pt idx="34436">
                  <c:v>0.16669999999999999</c:v>
                </c:pt>
                <c:pt idx="34437">
                  <c:v>3.09E-2</c:v>
                </c:pt>
                <c:pt idx="34438">
                  <c:v>0.16669999999999999</c:v>
                </c:pt>
                <c:pt idx="34439">
                  <c:v>0.16489999999999999</c:v>
                </c:pt>
                <c:pt idx="34440">
                  <c:v>0.13919999999999999</c:v>
                </c:pt>
                <c:pt idx="34441">
                  <c:v>0.16669999999999999</c:v>
                </c:pt>
                <c:pt idx="34442">
                  <c:v>0.16669999999999999</c:v>
                </c:pt>
                <c:pt idx="34443">
                  <c:v>0.49070000000000003</c:v>
                </c:pt>
                <c:pt idx="34444">
                  <c:v>4.3299999999999998E-2</c:v>
                </c:pt>
                <c:pt idx="34445">
                  <c:v>0.16669999999999999</c:v>
                </c:pt>
                <c:pt idx="34446">
                  <c:v>0.16669999999999999</c:v>
                </c:pt>
                <c:pt idx="34447">
                  <c:v>0.16669999999999999</c:v>
                </c:pt>
                <c:pt idx="34448">
                  <c:v>0.16669999999999999</c:v>
                </c:pt>
                <c:pt idx="34449">
                  <c:v>0.16669999999999999</c:v>
                </c:pt>
                <c:pt idx="34450">
                  <c:v>9.1800000000000007E-2</c:v>
                </c:pt>
                <c:pt idx="34451">
                  <c:v>0.16669999999999999</c:v>
                </c:pt>
                <c:pt idx="34452">
                  <c:v>5.0500000000000003E-2</c:v>
                </c:pt>
                <c:pt idx="34453">
                  <c:v>0.1134</c:v>
                </c:pt>
                <c:pt idx="34454">
                  <c:v>0.1082</c:v>
                </c:pt>
                <c:pt idx="34455">
                  <c:v>8.2500000000000004E-2</c:v>
                </c:pt>
                <c:pt idx="34456">
                  <c:v>0.1835</c:v>
                </c:pt>
                <c:pt idx="34457">
                  <c:v>6.1899999999999997E-2</c:v>
                </c:pt>
                <c:pt idx="34458">
                  <c:v>9.64E-2</c:v>
                </c:pt>
                <c:pt idx="34459">
                  <c:v>0.18559999999999999</c:v>
                </c:pt>
                <c:pt idx="34460">
                  <c:v>0.16669999999999999</c:v>
                </c:pt>
                <c:pt idx="34461">
                  <c:v>5.9299999999999999E-2</c:v>
                </c:pt>
                <c:pt idx="34462">
                  <c:v>8.7599999999999997E-2</c:v>
                </c:pt>
                <c:pt idx="34463">
                  <c:v>4.02E-2</c:v>
                </c:pt>
                <c:pt idx="34464">
                  <c:v>9.9000000000000005E-2</c:v>
                </c:pt>
                <c:pt idx="34465">
                  <c:v>0.37940000000000002</c:v>
                </c:pt>
                <c:pt idx="34466">
                  <c:v>0.16669999999999999</c:v>
                </c:pt>
                <c:pt idx="34467">
                  <c:v>0.16669999999999999</c:v>
                </c:pt>
                <c:pt idx="34468">
                  <c:v>0.42159999999999997</c:v>
                </c:pt>
                <c:pt idx="34469">
                  <c:v>0.16669999999999999</c:v>
                </c:pt>
                <c:pt idx="34470">
                  <c:v>0.16669999999999999</c:v>
                </c:pt>
                <c:pt idx="34471">
                  <c:v>0.16669999999999999</c:v>
                </c:pt>
                <c:pt idx="34472">
                  <c:v>1.03E-2</c:v>
                </c:pt>
                <c:pt idx="34473">
                  <c:v>5.57E-2</c:v>
                </c:pt>
                <c:pt idx="34474">
                  <c:v>1.6500000000000001E-2</c:v>
                </c:pt>
                <c:pt idx="34475">
                  <c:v>0.16669999999999999</c:v>
                </c:pt>
                <c:pt idx="34476">
                  <c:v>0.16669999999999999</c:v>
                </c:pt>
                <c:pt idx="34477">
                  <c:v>0.16669999999999999</c:v>
                </c:pt>
                <c:pt idx="34478">
                  <c:v>0.13919999999999999</c:v>
                </c:pt>
                <c:pt idx="34479">
                  <c:v>0.16669999999999999</c:v>
                </c:pt>
                <c:pt idx="34480">
                  <c:v>5.8799999999999998E-2</c:v>
                </c:pt>
                <c:pt idx="34481">
                  <c:v>0.16669999999999999</c:v>
                </c:pt>
                <c:pt idx="34482">
                  <c:v>0.16669999999999999</c:v>
                </c:pt>
                <c:pt idx="34483">
                  <c:v>0.16669999999999999</c:v>
                </c:pt>
                <c:pt idx="34484">
                  <c:v>0.16669999999999999</c:v>
                </c:pt>
                <c:pt idx="34485">
                  <c:v>0.16669999999999999</c:v>
                </c:pt>
                <c:pt idx="34486">
                  <c:v>0.16669999999999999</c:v>
                </c:pt>
                <c:pt idx="34487">
                  <c:v>5.7700000000000001E-2</c:v>
                </c:pt>
                <c:pt idx="34488">
                  <c:v>0.16669999999999999</c:v>
                </c:pt>
                <c:pt idx="34489">
                  <c:v>0.16669999999999999</c:v>
                </c:pt>
                <c:pt idx="34490">
                  <c:v>0.16669999999999999</c:v>
                </c:pt>
                <c:pt idx="34491">
                  <c:v>0.16669999999999999</c:v>
                </c:pt>
                <c:pt idx="34492">
                  <c:v>0.16669999999999999</c:v>
                </c:pt>
                <c:pt idx="34493">
                  <c:v>3.5099999999999999E-2</c:v>
                </c:pt>
                <c:pt idx="34494">
                  <c:v>7.3200000000000001E-2</c:v>
                </c:pt>
                <c:pt idx="34495">
                  <c:v>0.16669999999999999</c:v>
                </c:pt>
                <c:pt idx="34496">
                  <c:v>2.7799999999999998E-2</c:v>
                </c:pt>
                <c:pt idx="34497">
                  <c:v>0.16669999999999999</c:v>
                </c:pt>
                <c:pt idx="34498">
                  <c:v>0.1149</c:v>
                </c:pt>
                <c:pt idx="34499">
                  <c:v>0.16669999999999999</c:v>
                </c:pt>
                <c:pt idx="34500">
                  <c:v>0.16669999999999999</c:v>
                </c:pt>
                <c:pt idx="34501">
                  <c:v>0.16669999999999999</c:v>
                </c:pt>
                <c:pt idx="34502">
                  <c:v>0.16669999999999999</c:v>
                </c:pt>
                <c:pt idx="34503">
                  <c:v>8.2000000000000007E-3</c:v>
                </c:pt>
                <c:pt idx="34504">
                  <c:v>0.1515</c:v>
                </c:pt>
                <c:pt idx="34505">
                  <c:v>0.14949999999999999</c:v>
                </c:pt>
                <c:pt idx="34506">
                  <c:v>1.6500000000000001E-2</c:v>
                </c:pt>
                <c:pt idx="34507">
                  <c:v>0.16669999999999999</c:v>
                </c:pt>
                <c:pt idx="34508">
                  <c:v>8.2500000000000004E-2</c:v>
                </c:pt>
                <c:pt idx="34509">
                  <c:v>0.31340000000000001</c:v>
                </c:pt>
                <c:pt idx="34510">
                  <c:v>2.0999999999999999E-3</c:v>
                </c:pt>
                <c:pt idx="34511">
                  <c:v>6.1899999999999997E-2</c:v>
                </c:pt>
                <c:pt idx="34512">
                  <c:v>7.22E-2</c:v>
                </c:pt>
                <c:pt idx="34513">
                  <c:v>2.47E-2</c:v>
                </c:pt>
                <c:pt idx="34514">
                  <c:v>0.15720000000000001</c:v>
                </c:pt>
                <c:pt idx="34515">
                  <c:v>0.2072</c:v>
                </c:pt>
                <c:pt idx="34516">
                  <c:v>1.8599999999999998E-2</c:v>
                </c:pt>
                <c:pt idx="34517">
                  <c:v>0.39279999999999998</c:v>
                </c:pt>
                <c:pt idx="34518">
                  <c:v>1.6500000000000001E-2</c:v>
                </c:pt>
                <c:pt idx="34519">
                  <c:v>0.16669999999999999</c:v>
                </c:pt>
                <c:pt idx="34520">
                  <c:v>0.16669999999999999</c:v>
                </c:pt>
                <c:pt idx="34521">
                  <c:v>0.14330000000000001</c:v>
                </c:pt>
                <c:pt idx="34522">
                  <c:v>3.7100000000000001E-2</c:v>
                </c:pt>
                <c:pt idx="34523">
                  <c:v>2.47E-2</c:v>
                </c:pt>
                <c:pt idx="34524">
                  <c:v>0.16669999999999999</c:v>
                </c:pt>
                <c:pt idx="34525">
                  <c:v>0.16669999999999999</c:v>
                </c:pt>
                <c:pt idx="34526">
                  <c:v>0.16669999999999999</c:v>
                </c:pt>
                <c:pt idx="34527">
                  <c:v>9.2799999999999994E-2</c:v>
                </c:pt>
                <c:pt idx="34528">
                  <c:v>0.16669999999999999</c:v>
                </c:pt>
                <c:pt idx="34529">
                  <c:v>0.1113</c:v>
                </c:pt>
                <c:pt idx="34530">
                  <c:v>0.16669999999999999</c:v>
                </c:pt>
                <c:pt idx="34531">
                  <c:v>0</c:v>
                </c:pt>
                <c:pt idx="34532">
                  <c:v>0.14849999999999999</c:v>
                </c:pt>
                <c:pt idx="34533">
                  <c:v>0.16669999999999999</c:v>
                </c:pt>
                <c:pt idx="34534">
                  <c:v>0.16669999999999999</c:v>
                </c:pt>
                <c:pt idx="34535">
                  <c:v>6.6000000000000003E-2</c:v>
                </c:pt>
                <c:pt idx="34536">
                  <c:v>0.16669999999999999</c:v>
                </c:pt>
                <c:pt idx="34537">
                  <c:v>0.16669999999999999</c:v>
                </c:pt>
                <c:pt idx="34538">
                  <c:v>0.4526</c:v>
                </c:pt>
                <c:pt idx="34539">
                  <c:v>0.16669999999999999</c:v>
                </c:pt>
                <c:pt idx="34540">
                  <c:v>0.16669999999999999</c:v>
                </c:pt>
                <c:pt idx="34541">
                  <c:v>0</c:v>
                </c:pt>
                <c:pt idx="34542">
                  <c:v>0.16669999999999999</c:v>
                </c:pt>
                <c:pt idx="34543">
                  <c:v>5.7700000000000001E-2</c:v>
                </c:pt>
                <c:pt idx="34544">
                  <c:v>0.16669999999999999</c:v>
                </c:pt>
                <c:pt idx="34545">
                  <c:v>0.16669999999999999</c:v>
                </c:pt>
                <c:pt idx="34546">
                  <c:v>7.0099999999999996E-2</c:v>
                </c:pt>
                <c:pt idx="34547">
                  <c:v>2.06E-2</c:v>
                </c:pt>
                <c:pt idx="34548">
                  <c:v>0.14230000000000001</c:v>
                </c:pt>
                <c:pt idx="34549">
                  <c:v>0.16669999999999999</c:v>
                </c:pt>
                <c:pt idx="34550">
                  <c:v>0.1206</c:v>
                </c:pt>
                <c:pt idx="34551">
                  <c:v>0.16669999999999999</c:v>
                </c:pt>
                <c:pt idx="34552">
                  <c:v>0.16669999999999999</c:v>
                </c:pt>
                <c:pt idx="34553">
                  <c:v>0.16669999999999999</c:v>
                </c:pt>
                <c:pt idx="34554">
                  <c:v>0.16669999999999999</c:v>
                </c:pt>
                <c:pt idx="34555">
                  <c:v>0.16669999999999999</c:v>
                </c:pt>
                <c:pt idx="34556">
                  <c:v>0.16669999999999999</c:v>
                </c:pt>
                <c:pt idx="34557">
                  <c:v>8.2500000000000004E-2</c:v>
                </c:pt>
                <c:pt idx="34558">
                  <c:v>0.28660000000000002</c:v>
                </c:pt>
                <c:pt idx="34559">
                  <c:v>0.1082</c:v>
                </c:pt>
                <c:pt idx="34560">
                  <c:v>6.6000000000000003E-2</c:v>
                </c:pt>
                <c:pt idx="34561">
                  <c:v>5.62E-2</c:v>
                </c:pt>
                <c:pt idx="34562">
                  <c:v>1.6500000000000001E-2</c:v>
                </c:pt>
                <c:pt idx="34563">
                  <c:v>4.4600000000000001E-2</c:v>
                </c:pt>
                <c:pt idx="34564">
                  <c:v>0.16669999999999999</c:v>
                </c:pt>
                <c:pt idx="34565">
                  <c:v>0.16669999999999999</c:v>
                </c:pt>
                <c:pt idx="34566">
                  <c:v>0.16669999999999999</c:v>
                </c:pt>
                <c:pt idx="34567">
                  <c:v>6.1899999999999997E-2</c:v>
                </c:pt>
                <c:pt idx="34568">
                  <c:v>0.16669999999999999</c:v>
                </c:pt>
                <c:pt idx="34569">
                  <c:v>0.16669999999999999</c:v>
                </c:pt>
                <c:pt idx="34570">
                  <c:v>0.16669999999999999</c:v>
                </c:pt>
                <c:pt idx="34571">
                  <c:v>0.16669999999999999</c:v>
                </c:pt>
                <c:pt idx="34572">
                  <c:v>0.16669999999999999</c:v>
                </c:pt>
                <c:pt idx="34573">
                  <c:v>0.16669999999999999</c:v>
                </c:pt>
                <c:pt idx="34574">
                  <c:v>8.9700000000000002E-2</c:v>
                </c:pt>
                <c:pt idx="34575">
                  <c:v>7.7299999999999994E-2</c:v>
                </c:pt>
                <c:pt idx="34576">
                  <c:v>0.16669999999999999</c:v>
                </c:pt>
                <c:pt idx="34577">
                  <c:v>0.16669999999999999</c:v>
                </c:pt>
                <c:pt idx="34578">
                  <c:v>0.16669999999999999</c:v>
                </c:pt>
                <c:pt idx="34579">
                  <c:v>0.16669999999999999</c:v>
                </c:pt>
                <c:pt idx="34580">
                  <c:v>0.1082</c:v>
                </c:pt>
                <c:pt idx="34581">
                  <c:v>0.18559999999999999</c:v>
                </c:pt>
                <c:pt idx="34582">
                  <c:v>0.2165</c:v>
                </c:pt>
                <c:pt idx="34583">
                  <c:v>0.16669999999999999</c:v>
                </c:pt>
                <c:pt idx="34584">
                  <c:v>0.2959</c:v>
                </c:pt>
                <c:pt idx="34585">
                  <c:v>0.16669999999999999</c:v>
                </c:pt>
                <c:pt idx="34586">
                  <c:v>0.16669999999999999</c:v>
                </c:pt>
                <c:pt idx="34587">
                  <c:v>0.16669999999999999</c:v>
                </c:pt>
                <c:pt idx="34588">
                  <c:v>0.16669999999999999</c:v>
                </c:pt>
                <c:pt idx="34589">
                  <c:v>0.16669999999999999</c:v>
                </c:pt>
                <c:pt idx="34590">
                  <c:v>0.16669999999999999</c:v>
                </c:pt>
                <c:pt idx="34591">
                  <c:v>3.7100000000000001E-2</c:v>
                </c:pt>
                <c:pt idx="34592">
                  <c:v>0.16669999999999999</c:v>
                </c:pt>
                <c:pt idx="34593">
                  <c:v>0.16669999999999999</c:v>
                </c:pt>
                <c:pt idx="34594">
                  <c:v>0.16669999999999999</c:v>
                </c:pt>
                <c:pt idx="34595">
                  <c:v>7.6300000000000007E-2</c:v>
                </c:pt>
                <c:pt idx="34596">
                  <c:v>0.16669999999999999</c:v>
                </c:pt>
                <c:pt idx="34597">
                  <c:v>0.16669999999999999</c:v>
                </c:pt>
                <c:pt idx="34598">
                  <c:v>0.16669999999999999</c:v>
                </c:pt>
                <c:pt idx="34599">
                  <c:v>0.16669999999999999</c:v>
                </c:pt>
                <c:pt idx="34600">
                  <c:v>4.9500000000000002E-2</c:v>
                </c:pt>
                <c:pt idx="34601">
                  <c:v>9.1800000000000007E-2</c:v>
                </c:pt>
                <c:pt idx="34602">
                  <c:v>0.1031</c:v>
                </c:pt>
                <c:pt idx="34603">
                  <c:v>0.16669999999999999</c:v>
                </c:pt>
                <c:pt idx="34604">
                  <c:v>0.16669999999999999</c:v>
                </c:pt>
                <c:pt idx="34605">
                  <c:v>0.16669999999999999</c:v>
                </c:pt>
                <c:pt idx="34606">
                  <c:v>0</c:v>
                </c:pt>
                <c:pt idx="34607">
                  <c:v>6.8000000000000005E-2</c:v>
                </c:pt>
                <c:pt idx="34608">
                  <c:v>7.3200000000000001E-2</c:v>
                </c:pt>
                <c:pt idx="34609">
                  <c:v>7.3200000000000001E-2</c:v>
                </c:pt>
                <c:pt idx="34610">
                  <c:v>0.13139999999999999</c:v>
                </c:pt>
                <c:pt idx="34611">
                  <c:v>0.16669999999999999</c:v>
                </c:pt>
                <c:pt idx="34612">
                  <c:v>5.7700000000000001E-2</c:v>
                </c:pt>
                <c:pt idx="34613">
                  <c:v>0.16669999999999999</c:v>
                </c:pt>
                <c:pt idx="34614">
                  <c:v>0.16669999999999999</c:v>
                </c:pt>
                <c:pt idx="34615">
                  <c:v>0.16669999999999999</c:v>
                </c:pt>
                <c:pt idx="34616">
                  <c:v>0.25879999999999997</c:v>
                </c:pt>
                <c:pt idx="34617">
                  <c:v>0.1144</c:v>
                </c:pt>
                <c:pt idx="34618">
                  <c:v>0.16669999999999999</c:v>
                </c:pt>
                <c:pt idx="34619">
                  <c:v>0.16669999999999999</c:v>
                </c:pt>
                <c:pt idx="34620">
                  <c:v>0.16669999999999999</c:v>
                </c:pt>
                <c:pt idx="34621">
                  <c:v>0.16669999999999999</c:v>
                </c:pt>
                <c:pt idx="34622">
                  <c:v>0.4</c:v>
                </c:pt>
                <c:pt idx="34623">
                  <c:v>0.14430000000000001</c:v>
                </c:pt>
                <c:pt idx="34624">
                  <c:v>0.16669999999999999</c:v>
                </c:pt>
                <c:pt idx="34625">
                  <c:v>6.8000000000000005E-2</c:v>
                </c:pt>
                <c:pt idx="34626">
                  <c:v>0.16669999999999999</c:v>
                </c:pt>
                <c:pt idx="34627">
                  <c:v>0.17419999999999999</c:v>
                </c:pt>
                <c:pt idx="34628">
                  <c:v>0.16669999999999999</c:v>
                </c:pt>
                <c:pt idx="34629">
                  <c:v>0.16669999999999999</c:v>
                </c:pt>
                <c:pt idx="34630">
                  <c:v>0.16669999999999999</c:v>
                </c:pt>
                <c:pt idx="34631">
                  <c:v>1.24E-2</c:v>
                </c:pt>
                <c:pt idx="34632">
                  <c:v>0.16669999999999999</c:v>
                </c:pt>
                <c:pt idx="34633">
                  <c:v>6.9599999999999995E-2</c:v>
                </c:pt>
                <c:pt idx="34634">
                  <c:v>0.16669999999999999</c:v>
                </c:pt>
                <c:pt idx="34635">
                  <c:v>6.2899999999999998E-2</c:v>
                </c:pt>
                <c:pt idx="34636">
                  <c:v>0.16669999999999999</c:v>
                </c:pt>
                <c:pt idx="34637">
                  <c:v>1.24E-2</c:v>
                </c:pt>
                <c:pt idx="34638">
                  <c:v>0.16669999999999999</c:v>
                </c:pt>
                <c:pt idx="34639">
                  <c:v>1.24E-2</c:v>
                </c:pt>
                <c:pt idx="34640">
                  <c:v>0.16669999999999999</c:v>
                </c:pt>
                <c:pt idx="34641">
                  <c:v>2.47E-2</c:v>
                </c:pt>
                <c:pt idx="34642">
                  <c:v>0.16669999999999999</c:v>
                </c:pt>
                <c:pt idx="34643">
                  <c:v>0.16669999999999999</c:v>
                </c:pt>
                <c:pt idx="34644">
                  <c:v>0.16669999999999999</c:v>
                </c:pt>
                <c:pt idx="34645">
                  <c:v>0.16669999999999999</c:v>
                </c:pt>
                <c:pt idx="34646">
                  <c:v>0.16669999999999999</c:v>
                </c:pt>
                <c:pt idx="34647">
                  <c:v>8.6599999999999996E-2</c:v>
                </c:pt>
                <c:pt idx="34648">
                  <c:v>0.16669999999999999</c:v>
                </c:pt>
                <c:pt idx="34649">
                  <c:v>0.16669999999999999</c:v>
                </c:pt>
                <c:pt idx="34650">
                  <c:v>0.16669999999999999</c:v>
                </c:pt>
                <c:pt idx="34651">
                  <c:v>0.15260000000000001</c:v>
                </c:pt>
                <c:pt idx="34652">
                  <c:v>0.1237</c:v>
                </c:pt>
                <c:pt idx="34653">
                  <c:v>0.16669999999999999</c:v>
                </c:pt>
                <c:pt idx="34654">
                  <c:v>8.2500000000000004E-2</c:v>
                </c:pt>
                <c:pt idx="34655">
                  <c:v>0.16669999999999999</c:v>
                </c:pt>
                <c:pt idx="34656">
                  <c:v>0.16669999999999999</c:v>
                </c:pt>
                <c:pt idx="34657">
                  <c:v>6.1899999999999997E-2</c:v>
                </c:pt>
                <c:pt idx="34658">
                  <c:v>0.1031</c:v>
                </c:pt>
                <c:pt idx="34659">
                  <c:v>0.16669999999999999</c:v>
                </c:pt>
                <c:pt idx="34660">
                  <c:v>0.16669999999999999</c:v>
                </c:pt>
                <c:pt idx="34661">
                  <c:v>0.16669999999999999</c:v>
                </c:pt>
                <c:pt idx="34662">
                  <c:v>0.16669999999999999</c:v>
                </c:pt>
                <c:pt idx="34663">
                  <c:v>0.14949999999999999</c:v>
                </c:pt>
                <c:pt idx="34664">
                  <c:v>1.24E-2</c:v>
                </c:pt>
                <c:pt idx="34665">
                  <c:v>0.27729999999999999</c:v>
                </c:pt>
                <c:pt idx="34666">
                  <c:v>0.16669999999999999</c:v>
                </c:pt>
                <c:pt idx="34667">
                  <c:v>0.16669999999999999</c:v>
                </c:pt>
                <c:pt idx="34668">
                  <c:v>0.16669999999999999</c:v>
                </c:pt>
                <c:pt idx="34669">
                  <c:v>0.16669999999999999</c:v>
                </c:pt>
                <c:pt idx="34670">
                  <c:v>0.21859999999999999</c:v>
                </c:pt>
                <c:pt idx="34671">
                  <c:v>8.2500000000000004E-2</c:v>
                </c:pt>
                <c:pt idx="34672">
                  <c:v>7.3499999999999996E-2</c:v>
                </c:pt>
                <c:pt idx="34673">
                  <c:v>0.14849999999999999</c:v>
                </c:pt>
                <c:pt idx="34674">
                  <c:v>0.16669999999999999</c:v>
                </c:pt>
                <c:pt idx="34675">
                  <c:v>0.16669999999999999</c:v>
                </c:pt>
                <c:pt idx="34676">
                  <c:v>0.16669999999999999</c:v>
                </c:pt>
                <c:pt idx="34677">
                  <c:v>0.16669999999999999</c:v>
                </c:pt>
                <c:pt idx="34678">
                  <c:v>6.1899999999999997E-2</c:v>
                </c:pt>
                <c:pt idx="34679">
                  <c:v>7.22E-2</c:v>
                </c:pt>
                <c:pt idx="34680">
                  <c:v>0.16669999999999999</c:v>
                </c:pt>
                <c:pt idx="34681">
                  <c:v>0.16669999999999999</c:v>
                </c:pt>
                <c:pt idx="34682">
                  <c:v>0.59379999999999999</c:v>
                </c:pt>
                <c:pt idx="34683">
                  <c:v>0.16669999999999999</c:v>
                </c:pt>
                <c:pt idx="34684">
                  <c:v>0.16669999999999999</c:v>
                </c:pt>
                <c:pt idx="34685">
                  <c:v>0.51649999999999996</c:v>
                </c:pt>
                <c:pt idx="34686">
                  <c:v>0.1464</c:v>
                </c:pt>
                <c:pt idx="34687">
                  <c:v>0.16669999999999999</c:v>
                </c:pt>
                <c:pt idx="34688">
                  <c:v>0.12889999999999999</c:v>
                </c:pt>
                <c:pt idx="34689">
                  <c:v>0.22059999999999999</c:v>
                </c:pt>
                <c:pt idx="34690">
                  <c:v>6.08E-2</c:v>
                </c:pt>
                <c:pt idx="34691">
                  <c:v>0.42580000000000001</c:v>
                </c:pt>
                <c:pt idx="34692">
                  <c:v>6.1899999999999997E-2</c:v>
                </c:pt>
                <c:pt idx="34693">
                  <c:v>0.16669999999999999</c:v>
                </c:pt>
                <c:pt idx="34694">
                  <c:v>0.1134</c:v>
                </c:pt>
                <c:pt idx="34695">
                  <c:v>0.16669999999999999</c:v>
                </c:pt>
                <c:pt idx="34696">
                  <c:v>0.16669999999999999</c:v>
                </c:pt>
                <c:pt idx="34697">
                  <c:v>0.27650000000000002</c:v>
                </c:pt>
                <c:pt idx="34698">
                  <c:v>3.09E-2</c:v>
                </c:pt>
                <c:pt idx="34699">
                  <c:v>0.16669999999999999</c:v>
                </c:pt>
                <c:pt idx="34700">
                  <c:v>7.4200000000000002E-2</c:v>
                </c:pt>
                <c:pt idx="34701">
                  <c:v>0.19689999999999999</c:v>
                </c:pt>
                <c:pt idx="34702">
                  <c:v>0.22159999999999999</c:v>
                </c:pt>
                <c:pt idx="34703">
                  <c:v>5.7700000000000001E-2</c:v>
                </c:pt>
                <c:pt idx="34704">
                  <c:v>0.16669999999999999</c:v>
                </c:pt>
                <c:pt idx="34705">
                  <c:v>0.16669999999999999</c:v>
                </c:pt>
                <c:pt idx="34706">
                  <c:v>0.16669999999999999</c:v>
                </c:pt>
                <c:pt idx="34707">
                  <c:v>1.8599999999999998E-2</c:v>
                </c:pt>
                <c:pt idx="34708">
                  <c:v>0.15260000000000001</c:v>
                </c:pt>
                <c:pt idx="34709">
                  <c:v>0.16669999999999999</c:v>
                </c:pt>
                <c:pt idx="34710">
                  <c:v>0.16669999999999999</c:v>
                </c:pt>
                <c:pt idx="34711">
                  <c:v>0.16669999999999999</c:v>
                </c:pt>
                <c:pt idx="34712">
                  <c:v>0.16669999999999999</c:v>
                </c:pt>
                <c:pt idx="34713">
                  <c:v>0.16669999999999999</c:v>
                </c:pt>
                <c:pt idx="34714">
                  <c:v>0.16669999999999999</c:v>
                </c:pt>
                <c:pt idx="34715">
                  <c:v>1.8599999999999998E-2</c:v>
                </c:pt>
                <c:pt idx="34716">
                  <c:v>0.16669999999999999</c:v>
                </c:pt>
                <c:pt idx="34717">
                  <c:v>0.16669999999999999</c:v>
                </c:pt>
                <c:pt idx="34718">
                  <c:v>0.16669999999999999</c:v>
                </c:pt>
                <c:pt idx="34719">
                  <c:v>8.2000000000000007E-3</c:v>
                </c:pt>
                <c:pt idx="34720">
                  <c:v>0.16669999999999999</c:v>
                </c:pt>
                <c:pt idx="34721">
                  <c:v>8.14E-2</c:v>
                </c:pt>
                <c:pt idx="34722">
                  <c:v>0.16669999999999999</c:v>
                </c:pt>
                <c:pt idx="34723">
                  <c:v>3.4000000000000002E-2</c:v>
                </c:pt>
                <c:pt idx="34724">
                  <c:v>7.8399999999999997E-2</c:v>
                </c:pt>
                <c:pt idx="34725">
                  <c:v>0.16669999999999999</c:v>
                </c:pt>
                <c:pt idx="34726">
                  <c:v>0.16669999999999999</c:v>
                </c:pt>
                <c:pt idx="34727">
                  <c:v>4.9500000000000002E-2</c:v>
                </c:pt>
                <c:pt idx="34728">
                  <c:v>8.7599999999999997E-2</c:v>
                </c:pt>
                <c:pt idx="34729">
                  <c:v>6.4799999999999996E-2</c:v>
                </c:pt>
                <c:pt idx="34730">
                  <c:v>0.1031</c:v>
                </c:pt>
                <c:pt idx="34731">
                  <c:v>0.1031</c:v>
                </c:pt>
                <c:pt idx="34732">
                  <c:v>5.0500000000000003E-2</c:v>
                </c:pt>
                <c:pt idx="34733">
                  <c:v>6.6000000000000003E-2</c:v>
                </c:pt>
                <c:pt idx="34734">
                  <c:v>0.16669999999999999</c:v>
                </c:pt>
                <c:pt idx="34735">
                  <c:v>0.16669999999999999</c:v>
                </c:pt>
                <c:pt idx="34736">
                  <c:v>7.22E-2</c:v>
                </c:pt>
                <c:pt idx="34737">
                  <c:v>0</c:v>
                </c:pt>
                <c:pt idx="34738">
                  <c:v>0.11550000000000001</c:v>
                </c:pt>
                <c:pt idx="34739">
                  <c:v>0.16669999999999999</c:v>
                </c:pt>
                <c:pt idx="34740">
                  <c:v>4.1200000000000001E-2</c:v>
                </c:pt>
                <c:pt idx="34741">
                  <c:v>0.16669999999999999</c:v>
                </c:pt>
                <c:pt idx="34742">
                  <c:v>0.16669999999999999</c:v>
                </c:pt>
                <c:pt idx="34743">
                  <c:v>6.6000000000000003E-2</c:v>
                </c:pt>
                <c:pt idx="34744">
                  <c:v>0.16669999999999999</c:v>
                </c:pt>
                <c:pt idx="34745">
                  <c:v>0.16669999999999999</c:v>
                </c:pt>
                <c:pt idx="34746">
                  <c:v>0.14849999999999999</c:v>
                </c:pt>
                <c:pt idx="34747">
                  <c:v>8.2500000000000004E-2</c:v>
                </c:pt>
                <c:pt idx="34748">
                  <c:v>0.22889999999999999</c:v>
                </c:pt>
                <c:pt idx="34749">
                  <c:v>0.1227</c:v>
                </c:pt>
                <c:pt idx="34750">
                  <c:v>0.16669999999999999</c:v>
                </c:pt>
                <c:pt idx="34751">
                  <c:v>5.0999999999999997E-2</c:v>
                </c:pt>
                <c:pt idx="34752">
                  <c:v>0.2278</c:v>
                </c:pt>
                <c:pt idx="34753">
                  <c:v>0.16669999999999999</c:v>
                </c:pt>
                <c:pt idx="34754">
                  <c:v>5.57E-2</c:v>
                </c:pt>
                <c:pt idx="34755">
                  <c:v>0.39589999999999997</c:v>
                </c:pt>
                <c:pt idx="34756">
                  <c:v>0.2515</c:v>
                </c:pt>
                <c:pt idx="34757">
                  <c:v>0.16669999999999999</c:v>
                </c:pt>
                <c:pt idx="34758">
                  <c:v>0.66600000000000004</c:v>
                </c:pt>
                <c:pt idx="34759">
                  <c:v>0.16669999999999999</c:v>
                </c:pt>
                <c:pt idx="34760">
                  <c:v>0.16669999999999999</c:v>
                </c:pt>
                <c:pt idx="34761">
                  <c:v>0.16669999999999999</c:v>
                </c:pt>
                <c:pt idx="34762">
                  <c:v>0.16669999999999999</c:v>
                </c:pt>
                <c:pt idx="34763">
                  <c:v>0.16669999999999999</c:v>
                </c:pt>
                <c:pt idx="34764">
                  <c:v>0.13400000000000001</c:v>
                </c:pt>
                <c:pt idx="34765">
                  <c:v>0.16669999999999999</c:v>
                </c:pt>
                <c:pt idx="34766">
                  <c:v>7.7299999999999994E-2</c:v>
                </c:pt>
                <c:pt idx="34767">
                  <c:v>0.16669999999999999</c:v>
                </c:pt>
                <c:pt idx="34768">
                  <c:v>9.2799999999999994E-2</c:v>
                </c:pt>
                <c:pt idx="34769">
                  <c:v>9.69E-2</c:v>
                </c:pt>
                <c:pt idx="34770">
                  <c:v>6.8000000000000005E-2</c:v>
                </c:pt>
                <c:pt idx="34771">
                  <c:v>0.16669999999999999</c:v>
                </c:pt>
                <c:pt idx="34772">
                  <c:v>0.16669999999999999</c:v>
                </c:pt>
                <c:pt idx="34773">
                  <c:v>5.57E-2</c:v>
                </c:pt>
                <c:pt idx="34774">
                  <c:v>8.5599999999999996E-2</c:v>
                </c:pt>
                <c:pt idx="34775">
                  <c:v>7.22E-2</c:v>
                </c:pt>
                <c:pt idx="34776">
                  <c:v>0.16669999999999999</c:v>
                </c:pt>
                <c:pt idx="34777">
                  <c:v>0.16669999999999999</c:v>
                </c:pt>
                <c:pt idx="34778">
                  <c:v>0.17630000000000001</c:v>
                </c:pt>
                <c:pt idx="34779">
                  <c:v>0.16669999999999999</c:v>
                </c:pt>
                <c:pt idx="34780">
                  <c:v>8.2000000000000007E-3</c:v>
                </c:pt>
                <c:pt idx="34781">
                  <c:v>1.6500000000000001E-2</c:v>
                </c:pt>
                <c:pt idx="34782">
                  <c:v>0.1608</c:v>
                </c:pt>
                <c:pt idx="34783">
                  <c:v>0.1113</c:v>
                </c:pt>
                <c:pt idx="34784">
                  <c:v>0.16669999999999999</c:v>
                </c:pt>
                <c:pt idx="34785">
                  <c:v>0.16669999999999999</c:v>
                </c:pt>
                <c:pt idx="34786">
                  <c:v>0.1835</c:v>
                </c:pt>
                <c:pt idx="34787">
                  <c:v>0.16669999999999999</c:v>
                </c:pt>
                <c:pt idx="34788">
                  <c:v>0.16669999999999999</c:v>
                </c:pt>
                <c:pt idx="34789">
                  <c:v>0.16669999999999999</c:v>
                </c:pt>
                <c:pt idx="34790">
                  <c:v>0.16669999999999999</c:v>
                </c:pt>
                <c:pt idx="34791">
                  <c:v>0.16669999999999999</c:v>
                </c:pt>
                <c:pt idx="34792">
                  <c:v>2.47E-2</c:v>
                </c:pt>
                <c:pt idx="34793">
                  <c:v>7.4200000000000002E-2</c:v>
                </c:pt>
                <c:pt idx="34794">
                  <c:v>0.16669999999999999</c:v>
                </c:pt>
                <c:pt idx="34795">
                  <c:v>0.16669999999999999</c:v>
                </c:pt>
                <c:pt idx="34796">
                  <c:v>7.4200000000000002E-2</c:v>
                </c:pt>
                <c:pt idx="34797">
                  <c:v>0.16669999999999999</c:v>
                </c:pt>
                <c:pt idx="34798">
                  <c:v>8.7599999999999997E-2</c:v>
                </c:pt>
                <c:pt idx="34799">
                  <c:v>0.1237</c:v>
                </c:pt>
                <c:pt idx="34800">
                  <c:v>0.26700000000000002</c:v>
                </c:pt>
                <c:pt idx="34801">
                  <c:v>2.47E-2</c:v>
                </c:pt>
                <c:pt idx="34802">
                  <c:v>0.16669999999999999</c:v>
                </c:pt>
                <c:pt idx="34803">
                  <c:v>0.16669999999999999</c:v>
                </c:pt>
                <c:pt idx="34804">
                  <c:v>0.1124</c:v>
                </c:pt>
                <c:pt idx="34805">
                  <c:v>0.16669999999999999</c:v>
                </c:pt>
                <c:pt idx="34806">
                  <c:v>0.16669999999999999</c:v>
                </c:pt>
                <c:pt idx="34807">
                  <c:v>4.6399999999999997E-2</c:v>
                </c:pt>
                <c:pt idx="34808">
                  <c:v>7.22E-2</c:v>
                </c:pt>
                <c:pt idx="34809">
                  <c:v>5.7700000000000001E-2</c:v>
                </c:pt>
                <c:pt idx="34810">
                  <c:v>0.16669999999999999</c:v>
                </c:pt>
                <c:pt idx="34811">
                  <c:v>0.16669999999999999</c:v>
                </c:pt>
                <c:pt idx="34812">
                  <c:v>0.22889999999999999</c:v>
                </c:pt>
                <c:pt idx="34813">
                  <c:v>9.2799999999999994E-2</c:v>
                </c:pt>
                <c:pt idx="34814">
                  <c:v>1.6500000000000001E-2</c:v>
                </c:pt>
                <c:pt idx="34815">
                  <c:v>1.8599999999999998E-2</c:v>
                </c:pt>
                <c:pt idx="34816">
                  <c:v>0.16669999999999999</c:v>
                </c:pt>
                <c:pt idx="34817">
                  <c:v>0.16669999999999999</c:v>
                </c:pt>
                <c:pt idx="34818">
                  <c:v>0.39179999999999998</c:v>
                </c:pt>
                <c:pt idx="34819">
                  <c:v>0.2959</c:v>
                </c:pt>
                <c:pt idx="34820">
                  <c:v>0.1196</c:v>
                </c:pt>
                <c:pt idx="34821">
                  <c:v>0.16669999999999999</c:v>
                </c:pt>
                <c:pt idx="34822">
                  <c:v>0.16669999999999999</c:v>
                </c:pt>
                <c:pt idx="34823">
                  <c:v>0.16669999999999999</c:v>
                </c:pt>
                <c:pt idx="34824">
                  <c:v>0.16669999999999999</c:v>
                </c:pt>
                <c:pt idx="34825">
                  <c:v>0.1706</c:v>
                </c:pt>
                <c:pt idx="34826">
                  <c:v>1.24E-2</c:v>
                </c:pt>
                <c:pt idx="34827">
                  <c:v>2.0999999999999999E-3</c:v>
                </c:pt>
                <c:pt idx="34828">
                  <c:v>0.16489999999999999</c:v>
                </c:pt>
                <c:pt idx="34829">
                  <c:v>0.16669999999999999</c:v>
                </c:pt>
                <c:pt idx="34830">
                  <c:v>0.16669999999999999</c:v>
                </c:pt>
                <c:pt idx="34831">
                  <c:v>0.16669999999999999</c:v>
                </c:pt>
                <c:pt idx="34832">
                  <c:v>0.17319999999999999</c:v>
                </c:pt>
                <c:pt idx="34833">
                  <c:v>0.22270000000000001</c:v>
                </c:pt>
                <c:pt idx="34834">
                  <c:v>0.16669999999999999</c:v>
                </c:pt>
                <c:pt idx="34835">
                  <c:v>0.16669999999999999</c:v>
                </c:pt>
                <c:pt idx="34836">
                  <c:v>0.47010000000000002</c:v>
                </c:pt>
                <c:pt idx="34837">
                  <c:v>0.16669999999999999</c:v>
                </c:pt>
                <c:pt idx="34838">
                  <c:v>6.3700000000000007E-2</c:v>
                </c:pt>
                <c:pt idx="34839">
                  <c:v>0.24229999999999999</c:v>
                </c:pt>
                <c:pt idx="34840">
                  <c:v>7.5300000000000006E-2</c:v>
                </c:pt>
                <c:pt idx="34841">
                  <c:v>0.16669999999999999</c:v>
                </c:pt>
                <c:pt idx="34842">
                  <c:v>0.16669999999999999</c:v>
                </c:pt>
                <c:pt idx="34843">
                  <c:v>0.55459999999999998</c:v>
                </c:pt>
                <c:pt idx="34844">
                  <c:v>0.1</c:v>
                </c:pt>
                <c:pt idx="34845">
                  <c:v>0.16669999999999999</c:v>
                </c:pt>
                <c:pt idx="34846">
                  <c:v>7.22E-2</c:v>
                </c:pt>
                <c:pt idx="34847">
                  <c:v>0.13300000000000001</c:v>
                </c:pt>
                <c:pt idx="34848">
                  <c:v>0.16669999999999999</c:v>
                </c:pt>
                <c:pt idx="34849">
                  <c:v>0.16669999999999999</c:v>
                </c:pt>
                <c:pt idx="34850">
                  <c:v>5.4600000000000003E-2</c:v>
                </c:pt>
                <c:pt idx="34851">
                  <c:v>0.16669999999999999</c:v>
                </c:pt>
                <c:pt idx="34852">
                  <c:v>7.22E-2</c:v>
                </c:pt>
                <c:pt idx="34853">
                  <c:v>0.16669999999999999</c:v>
                </c:pt>
                <c:pt idx="34854">
                  <c:v>0.224</c:v>
                </c:pt>
                <c:pt idx="34855">
                  <c:v>0.2278</c:v>
                </c:pt>
                <c:pt idx="34856">
                  <c:v>1.24E-2</c:v>
                </c:pt>
                <c:pt idx="34857">
                  <c:v>0.16669999999999999</c:v>
                </c:pt>
                <c:pt idx="34858">
                  <c:v>0.16669999999999999</c:v>
                </c:pt>
                <c:pt idx="34859">
                  <c:v>6.1899999999999997E-2</c:v>
                </c:pt>
                <c:pt idx="34860">
                  <c:v>0.16669999999999999</c:v>
                </c:pt>
                <c:pt idx="34861">
                  <c:v>4.5400000000000003E-2</c:v>
                </c:pt>
                <c:pt idx="34862">
                  <c:v>4.2299999999999997E-2</c:v>
                </c:pt>
                <c:pt idx="34863">
                  <c:v>0.1144</c:v>
                </c:pt>
                <c:pt idx="34864">
                  <c:v>0.16669999999999999</c:v>
                </c:pt>
                <c:pt idx="34865">
                  <c:v>0.13300000000000001</c:v>
                </c:pt>
                <c:pt idx="34866">
                  <c:v>0.16669999999999999</c:v>
                </c:pt>
                <c:pt idx="34867">
                  <c:v>0.16669999999999999</c:v>
                </c:pt>
                <c:pt idx="34868">
                  <c:v>0.16669999999999999</c:v>
                </c:pt>
                <c:pt idx="34869">
                  <c:v>0.16669999999999999</c:v>
                </c:pt>
                <c:pt idx="34870">
                  <c:v>9.0700000000000003E-2</c:v>
                </c:pt>
                <c:pt idx="34871">
                  <c:v>0.16669999999999999</c:v>
                </c:pt>
                <c:pt idx="34872">
                  <c:v>0.16669999999999999</c:v>
                </c:pt>
                <c:pt idx="34873">
                  <c:v>0.16669999999999999</c:v>
                </c:pt>
                <c:pt idx="34874">
                  <c:v>0.16669999999999999</c:v>
                </c:pt>
                <c:pt idx="34875">
                  <c:v>0.16669999999999999</c:v>
                </c:pt>
                <c:pt idx="34876">
                  <c:v>0.36799999999999999</c:v>
                </c:pt>
                <c:pt idx="34877">
                  <c:v>0.16669999999999999</c:v>
                </c:pt>
                <c:pt idx="34878">
                  <c:v>6.1899999999999997E-2</c:v>
                </c:pt>
                <c:pt idx="34879">
                  <c:v>0.26290000000000002</c:v>
                </c:pt>
                <c:pt idx="34880">
                  <c:v>0.16669999999999999</c:v>
                </c:pt>
                <c:pt idx="34881">
                  <c:v>0.16669999999999999</c:v>
                </c:pt>
                <c:pt idx="34882">
                  <c:v>7.4200000000000002E-2</c:v>
                </c:pt>
                <c:pt idx="34883">
                  <c:v>0.12839999999999999</c:v>
                </c:pt>
                <c:pt idx="34884">
                  <c:v>5.3600000000000002E-2</c:v>
                </c:pt>
                <c:pt idx="34885">
                  <c:v>0.16669999999999999</c:v>
                </c:pt>
                <c:pt idx="34886">
                  <c:v>8.9700000000000002E-2</c:v>
                </c:pt>
                <c:pt idx="34887">
                  <c:v>0.1474</c:v>
                </c:pt>
                <c:pt idx="34888">
                  <c:v>8.2500000000000004E-2</c:v>
                </c:pt>
                <c:pt idx="34889">
                  <c:v>1.6500000000000001E-2</c:v>
                </c:pt>
                <c:pt idx="34890">
                  <c:v>2.0999999999999999E-3</c:v>
                </c:pt>
                <c:pt idx="34891">
                  <c:v>0.32679999999999998</c:v>
                </c:pt>
                <c:pt idx="34892">
                  <c:v>0.16669999999999999</c:v>
                </c:pt>
                <c:pt idx="34893">
                  <c:v>0.16669999999999999</c:v>
                </c:pt>
                <c:pt idx="34894">
                  <c:v>0.16669999999999999</c:v>
                </c:pt>
                <c:pt idx="34895">
                  <c:v>0.16669999999999999</c:v>
                </c:pt>
                <c:pt idx="34896">
                  <c:v>8.2000000000000007E-3</c:v>
                </c:pt>
                <c:pt idx="34897">
                  <c:v>0.81340000000000001</c:v>
                </c:pt>
                <c:pt idx="34898">
                  <c:v>5.8799999999999998E-2</c:v>
                </c:pt>
                <c:pt idx="34899">
                  <c:v>0.16669999999999999</c:v>
                </c:pt>
                <c:pt idx="34900">
                  <c:v>0.16669999999999999</c:v>
                </c:pt>
                <c:pt idx="34901">
                  <c:v>0.1124</c:v>
                </c:pt>
                <c:pt idx="34902">
                  <c:v>5.1499999999999997E-2</c:v>
                </c:pt>
                <c:pt idx="34903">
                  <c:v>0.16669999999999999</c:v>
                </c:pt>
                <c:pt idx="34904">
                  <c:v>1.44E-2</c:v>
                </c:pt>
                <c:pt idx="34905">
                  <c:v>2.7799999999999998E-2</c:v>
                </c:pt>
                <c:pt idx="34906">
                  <c:v>4.4299999999999999E-2</c:v>
                </c:pt>
                <c:pt idx="34907">
                  <c:v>0.12889999999999999</c:v>
                </c:pt>
                <c:pt idx="34908">
                  <c:v>0.16669999999999999</c:v>
                </c:pt>
                <c:pt idx="34909">
                  <c:v>0.16669999999999999</c:v>
                </c:pt>
                <c:pt idx="34910">
                  <c:v>1.24E-2</c:v>
                </c:pt>
                <c:pt idx="34911">
                  <c:v>0.16669999999999999</c:v>
                </c:pt>
                <c:pt idx="34912">
                  <c:v>8.2500000000000004E-2</c:v>
                </c:pt>
                <c:pt idx="34913">
                  <c:v>0.16669999999999999</c:v>
                </c:pt>
                <c:pt idx="34914">
                  <c:v>1.6500000000000001E-2</c:v>
                </c:pt>
                <c:pt idx="34915">
                  <c:v>0.16669999999999999</c:v>
                </c:pt>
                <c:pt idx="34916">
                  <c:v>0.16669999999999999</c:v>
                </c:pt>
                <c:pt idx="34917">
                  <c:v>0.16669999999999999</c:v>
                </c:pt>
                <c:pt idx="34918">
                  <c:v>0.16669999999999999</c:v>
                </c:pt>
                <c:pt idx="34919">
                  <c:v>0.16669999999999999</c:v>
                </c:pt>
                <c:pt idx="34920">
                  <c:v>3.3000000000000002E-2</c:v>
                </c:pt>
                <c:pt idx="34921">
                  <c:v>0.16669999999999999</c:v>
                </c:pt>
                <c:pt idx="34922">
                  <c:v>0.16669999999999999</c:v>
                </c:pt>
                <c:pt idx="34923">
                  <c:v>0.16669999999999999</c:v>
                </c:pt>
                <c:pt idx="34924">
                  <c:v>0.1237</c:v>
                </c:pt>
                <c:pt idx="34925">
                  <c:v>0.2361</c:v>
                </c:pt>
                <c:pt idx="34926">
                  <c:v>0.16669999999999999</c:v>
                </c:pt>
                <c:pt idx="34927">
                  <c:v>0.1237</c:v>
                </c:pt>
                <c:pt idx="34928">
                  <c:v>8.14E-2</c:v>
                </c:pt>
                <c:pt idx="34929">
                  <c:v>0.16669999999999999</c:v>
                </c:pt>
                <c:pt idx="34930">
                  <c:v>0.13200000000000001</c:v>
                </c:pt>
                <c:pt idx="34931">
                  <c:v>0.16669999999999999</c:v>
                </c:pt>
                <c:pt idx="34932">
                  <c:v>0.16669999999999999</c:v>
                </c:pt>
                <c:pt idx="34933">
                  <c:v>0.16669999999999999</c:v>
                </c:pt>
                <c:pt idx="34934">
                  <c:v>0.16669999999999999</c:v>
                </c:pt>
                <c:pt idx="34935">
                  <c:v>0.16669999999999999</c:v>
                </c:pt>
                <c:pt idx="34936">
                  <c:v>0.16669999999999999</c:v>
                </c:pt>
                <c:pt idx="34937">
                  <c:v>5.1999999999999998E-2</c:v>
                </c:pt>
                <c:pt idx="34938">
                  <c:v>0.16669999999999999</c:v>
                </c:pt>
                <c:pt idx="34939">
                  <c:v>0.16669999999999999</c:v>
                </c:pt>
                <c:pt idx="34940">
                  <c:v>6.1899999999999997E-2</c:v>
                </c:pt>
                <c:pt idx="34941">
                  <c:v>0.16669999999999999</c:v>
                </c:pt>
                <c:pt idx="34942">
                  <c:v>0.28870000000000001</c:v>
                </c:pt>
                <c:pt idx="34943">
                  <c:v>0.2969</c:v>
                </c:pt>
                <c:pt idx="34944">
                  <c:v>0.16669999999999999</c:v>
                </c:pt>
                <c:pt idx="34945">
                  <c:v>0.16669999999999999</c:v>
                </c:pt>
                <c:pt idx="34946">
                  <c:v>0.16669999999999999</c:v>
                </c:pt>
                <c:pt idx="34947">
                  <c:v>0.16669999999999999</c:v>
                </c:pt>
                <c:pt idx="34948">
                  <c:v>0.16669999999999999</c:v>
                </c:pt>
                <c:pt idx="34949">
                  <c:v>0.16669999999999999</c:v>
                </c:pt>
                <c:pt idx="34950">
                  <c:v>5.4600000000000003E-2</c:v>
                </c:pt>
                <c:pt idx="34951">
                  <c:v>8.9700000000000002E-2</c:v>
                </c:pt>
                <c:pt idx="34952">
                  <c:v>0.16669999999999999</c:v>
                </c:pt>
                <c:pt idx="34953">
                  <c:v>0.16669999999999999</c:v>
                </c:pt>
                <c:pt idx="34954">
                  <c:v>0.1711</c:v>
                </c:pt>
                <c:pt idx="34955">
                  <c:v>0.16669999999999999</c:v>
                </c:pt>
                <c:pt idx="34956">
                  <c:v>0.16669999999999999</c:v>
                </c:pt>
                <c:pt idx="34957">
                  <c:v>5.1499999999999997E-2</c:v>
                </c:pt>
                <c:pt idx="34958">
                  <c:v>0.16669999999999999</c:v>
                </c:pt>
                <c:pt idx="34959">
                  <c:v>0.16669999999999999</c:v>
                </c:pt>
                <c:pt idx="34960">
                  <c:v>0.16669999999999999</c:v>
                </c:pt>
                <c:pt idx="34961">
                  <c:v>0.16669999999999999</c:v>
                </c:pt>
                <c:pt idx="34962">
                  <c:v>0.43090000000000001</c:v>
                </c:pt>
                <c:pt idx="34963">
                  <c:v>0.16669999999999999</c:v>
                </c:pt>
                <c:pt idx="34964">
                  <c:v>0.1381</c:v>
                </c:pt>
                <c:pt idx="34965">
                  <c:v>0.16669999999999999</c:v>
                </c:pt>
                <c:pt idx="34966">
                  <c:v>8.2500000000000004E-2</c:v>
                </c:pt>
                <c:pt idx="34967">
                  <c:v>0.16669999999999999</c:v>
                </c:pt>
                <c:pt idx="34968">
                  <c:v>8.2500000000000004E-2</c:v>
                </c:pt>
                <c:pt idx="34969">
                  <c:v>0.1031</c:v>
                </c:pt>
                <c:pt idx="34970">
                  <c:v>7.22E-2</c:v>
                </c:pt>
                <c:pt idx="34971">
                  <c:v>0.14119999999999999</c:v>
                </c:pt>
                <c:pt idx="34972">
                  <c:v>0.16669999999999999</c:v>
                </c:pt>
                <c:pt idx="34973">
                  <c:v>0.28760000000000002</c:v>
                </c:pt>
                <c:pt idx="34974">
                  <c:v>3.4000000000000002E-2</c:v>
                </c:pt>
                <c:pt idx="34975">
                  <c:v>0.16669999999999999</c:v>
                </c:pt>
                <c:pt idx="34976">
                  <c:v>0.16669999999999999</c:v>
                </c:pt>
                <c:pt idx="34977">
                  <c:v>0.51749999999999996</c:v>
                </c:pt>
                <c:pt idx="34978">
                  <c:v>0.16669999999999999</c:v>
                </c:pt>
                <c:pt idx="34979">
                  <c:v>8.6599999999999996E-2</c:v>
                </c:pt>
                <c:pt idx="34980">
                  <c:v>0.16669999999999999</c:v>
                </c:pt>
                <c:pt idx="34981">
                  <c:v>0.16669999999999999</c:v>
                </c:pt>
                <c:pt idx="34982">
                  <c:v>0.16669999999999999</c:v>
                </c:pt>
                <c:pt idx="34983">
                  <c:v>0.1799</c:v>
                </c:pt>
                <c:pt idx="34984">
                  <c:v>0.16669999999999999</c:v>
                </c:pt>
                <c:pt idx="34985">
                  <c:v>0.16669999999999999</c:v>
                </c:pt>
                <c:pt idx="34986">
                  <c:v>5.57E-2</c:v>
                </c:pt>
                <c:pt idx="34987">
                  <c:v>0.16669999999999999</c:v>
                </c:pt>
                <c:pt idx="34988">
                  <c:v>0.16669999999999999</c:v>
                </c:pt>
                <c:pt idx="34989">
                  <c:v>9.7900000000000001E-2</c:v>
                </c:pt>
                <c:pt idx="34990">
                  <c:v>6.2899999999999998E-2</c:v>
                </c:pt>
                <c:pt idx="34991">
                  <c:v>8.14E-2</c:v>
                </c:pt>
                <c:pt idx="34992">
                  <c:v>3.3000000000000002E-2</c:v>
                </c:pt>
                <c:pt idx="34993">
                  <c:v>0.16669999999999999</c:v>
                </c:pt>
                <c:pt idx="34994">
                  <c:v>9.9000000000000005E-2</c:v>
                </c:pt>
                <c:pt idx="34995">
                  <c:v>0.16489999999999999</c:v>
                </c:pt>
                <c:pt idx="34996">
                  <c:v>0.1052</c:v>
                </c:pt>
                <c:pt idx="34997">
                  <c:v>0.16669999999999999</c:v>
                </c:pt>
                <c:pt idx="34998">
                  <c:v>0.16669999999999999</c:v>
                </c:pt>
                <c:pt idx="34999">
                  <c:v>4.1000000000000003E-3</c:v>
                </c:pt>
                <c:pt idx="35000">
                  <c:v>0.16669999999999999</c:v>
                </c:pt>
                <c:pt idx="35001">
                  <c:v>0.31340000000000001</c:v>
                </c:pt>
                <c:pt idx="35002">
                  <c:v>0.16669999999999999</c:v>
                </c:pt>
                <c:pt idx="35003">
                  <c:v>0.16389999999999999</c:v>
                </c:pt>
                <c:pt idx="35004">
                  <c:v>0.16669999999999999</c:v>
                </c:pt>
                <c:pt idx="35005">
                  <c:v>0.16669999999999999</c:v>
                </c:pt>
                <c:pt idx="35006">
                  <c:v>0.1371</c:v>
                </c:pt>
                <c:pt idx="35007">
                  <c:v>0.16669999999999999</c:v>
                </c:pt>
                <c:pt idx="35008">
                  <c:v>0.16669999999999999</c:v>
                </c:pt>
                <c:pt idx="35009">
                  <c:v>0.16669999999999999</c:v>
                </c:pt>
                <c:pt idx="35010">
                  <c:v>0.16669999999999999</c:v>
                </c:pt>
                <c:pt idx="35011">
                  <c:v>8.5599999999999996E-2</c:v>
                </c:pt>
                <c:pt idx="35012">
                  <c:v>0.16669999999999999</c:v>
                </c:pt>
                <c:pt idx="35013">
                  <c:v>1.24E-2</c:v>
                </c:pt>
                <c:pt idx="35014">
                  <c:v>0.16669999999999999</c:v>
                </c:pt>
                <c:pt idx="35015">
                  <c:v>7.7299999999999994E-2</c:v>
                </c:pt>
                <c:pt idx="35016">
                  <c:v>0.16669999999999999</c:v>
                </c:pt>
                <c:pt idx="35017">
                  <c:v>0.16669999999999999</c:v>
                </c:pt>
                <c:pt idx="35018">
                  <c:v>0.16669999999999999</c:v>
                </c:pt>
                <c:pt idx="35019">
                  <c:v>0.16669999999999999</c:v>
                </c:pt>
                <c:pt idx="35020">
                  <c:v>0.16669999999999999</c:v>
                </c:pt>
                <c:pt idx="35021">
                  <c:v>2.0999999999999999E-3</c:v>
                </c:pt>
                <c:pt idx="35022">
                  <c:v>0.53090000000000004</c:v>
                </c:pt>
                <c:pt idx="35023">
                  <c:v>0.16669999999999999</c:v>
                </c:pt>
                <c:pt idx="35024">
                  <c:v>6.2899999999999998E-2</c:v>
                </c:pt>
                <c:pt idx="35025">
                  <c:v>0.16669999999999999</c:v>
                </c:pt>
                <c:pt idx="35026">
                  <c:v>0.16869999999999999</c:v>
                </c:pt>
                <c:pt idx="35027">
                  <c:v>0.16669999999999999</c:v>
                </c:pt>
                <c:pt idx="35028">
                  <c:v>0.1031</c:v>
                </c:pt>
                <c:pt idx="35029">
                  <c:v>0.16669999999999999</c:v>
                </c:pt>
                <c:pt idx="35030">
                  <c:v>0.16669999999999999</c:v>
                </c:pt>
                <c:pt idx="35031">
                  <c:v>0.16669999999999999</c:v>
                </c:pt>
                <c:pt idx="35032">
                  <c:v>0.1464</c:v>
                </c:pt>
                <c:pt idx="35033">
                  <c:v>0.16669999999999999</c:v>
                </c:pt>
                <c:pt idx="35034">
                  <c:v>0.16669999999999999</c:v>
                </c:pt>
                <c:pt idx="35035">
                  <c:v>0.16669999999999999</c:v>
                </c:pt>
                <c:pt idx="35036">
                  <c:v>0.16669999999999999</c:v>
                </c:pt>
                <c:pt idx="35037">
                  <c:v>0.16669999999999999</c:v>
                </c:pt>
                <c:pt idx="35038">
                  <c:v>0.16669999999999999</c:v>
                </c:pt>
                <c:pt idx="35039">
                  <c:v>0.16669999999999999</c:v>
                </c:pt>
                <c:pt idx="35040">
                  <c:v>6.1899999999999997E-2</c:v>
                </c:pt>
                <c:pt idx="35041">
                  <c:v>7.8399999999999997E-2</c:v>
                </c:pt>
                <c:pt idx="35042">
                  <c:v>0.16669999999999999</c:v>
                </c:pt>
                <c:pt idx="35043">
                  <c:v>8.4500000000000006E-2</c:v>
                </c:pt>
                <c:pt idx="35044">
                  <c:v>0.16669999999999999</c:v>
                </c:pt>
                <c:pt idx="35045">
                  <c:v>0.21129999999999999</c:v>
                </c:pt>
                <c:pt idx="35046">
                  <c:v>5.0500000000000003E-2</c:v>
                </c:pt>
                <c:pt idx="35047">
                  <c:v>0.16669999999999999</c:v>
                </c:pt>
                <c:pt idx="35048">
                  <c:v>0.40620000000000001</c:v>
                </c:pt>
                <c:pt idx="35049">
                  <c:v>3.09E-2</c:v>
                </c:pt>
                <c:pt idx="35050">
                  <c:v>0.14430000000000001</c:v>
                </c:pt>
                <c:pt idx="35051">
                  <c:v>0.16669999999999999</c:v>
                </c:pt>
                <c:pt idx="35052">
                  <c:v>9.9000000000000005E-2</c:v>
                </c:pt>
                <c:pt idx="35053">
                  <c:v>0.14849999999999999</c:v>
                </c:pt>
                <c:pt idx="35054">
                  <c:v>4.9500000000000002E-2</c:v>
                </c:pt>
                <c:pt idx="35055">
                  <c:v>0.16669999999999999</c:v>
                </c:pt>
                <c:pt idx="35056">
                  <c:v>0.16669999999999999</c:v>
                </c:pt>
                <c:pt idx="35057">
                  <c:v>1.24E-2</c:v>
                </c:pt>
                <c:pt idx="35058">
                  <c:v>8.0399999999999999E-2</c:v>
                </c:pt>
                <c:pt idx="35059">
                  <c:v>0.16669999999999999</c:v>
                </c:pt>
                <c:pt idx="35060">
                  <c:v>0.16669999999999999</c:v>
                </c:pt>
                <c:pt idx="35061">
                  <c:v>7.22E-2</c:v>
                </c:pt>
                <c:pt idx="35062">
                  <c:v>0.16669999999999999</c:v>
                </c:pt>
                <c:pt idx="35063">
                  <c:v>0.16669999999999999</c:v>
                </c:pt>
                <c:pt idx="35064">
                  <c:v>0.13719999999999999</c:v>
                </c:pt>
                <c:pt idx="35065">
                  <c:v>0.16669999999999999</c:v>
                </c:pt>
                <c:pt idx="35066">
                  <c:v>0.16669999999999999</c:v>
                </c:pt>
                <c:pt idx="35067">
                  <c:v>0.16669999999999999</c:v>
                </c:pt>
                <c:pt idx="35068">
                  <c:v>0.16669999999999999</c:v>
                </c:pt>
                <c:pt idx="35069">
                  <c:v>6.1899999999999997E-2</c:v>
                </c:pt>
                <c:pt idx="35070">
                  <c:v>0.16669999999999999</c:v>
                </c:pt>
                <c:pt idx="35071">
                  <c:v>8.2500000000000004E-2</c:v>
                </c:pt>
                <c:pt idx="35072">
                  <c:v>0.16669999999999999</c:v>
                </c:pt>
                <c:pt idx="35073">
                  <c:v>0.16669999999999999</c:v>
                </c:pt>
                <c:pt idx="35074">
                  <c:v>0.1237</c:v>
                </c:pt>
                <c:pt idx="35075">
                  <c:v>0.16669999999999999</c:v>
                </c:pt>
                <c:pt idx="35076">
                  <c:v>0.16669999999999999</c:v>
                </c:pt>
                <c:pt idx="35077">
                  <c:v>0.16669999999999999</c:v>
                </c:pt>
                <c:pt idx="35078">
                  <c:v>0.16669999999999999</c:v>
                </c:pt>
                <c:pt idx="35079">
                  <c:v>0.17530000000000001</c:v>
                </c:pt>
                <c:pt idx="35080">
                  <c:v>0.1113</c:v>
                </c:pt>
                <c:pt idx="35081">
                  <c:v>3.7100000000000001E-2</c:v>
                </c:pt>
                <c:pt idx="35082">
                  <c:v>0.16669999999999999</c:v>
                </c:pt>
                <c:pt idx="35083">
                  <c:v>0.16669999999999999</c:v>
                </c:pt>
                <c:pt idx="35084">
                  <c:v>0.1948</c:v>
                </c:pt>
                <c:pt idx="35085">
                  <c:v>0.16669999999999999</c:v>
                </c:pt>
                <c:pt idx="35086">
                  <c:v>4.9500000000000002E-2</c:v>
                </c:pt>
                <c:pt idx="35087">
                  <c:v>7.22E-2</c:v>
                </c:pt>
                <c:pt idx="35088">
                  <c:v>0.16669999999999999</c:v>
                </c:pt>
                <c:pt idx="35089">
                  <c:v>0.16669999999999999</c:v>
                </c:pt>
                <c:pt idx="35090">
                  <c:v>0.16669999999999999</c:v>
                </c:pt>
                <c:pt idx="35091">
                  <c:v>0.1085</c:v>
                </c:pt>
                <c:pt idx="35092">
                  <c:v>0.16669999999999999</c:v>
                </c:pt>
                <c:pt idx="35093">
                  <c:v>0.32779999999999998</c:v>
                </c:pt>
                <c:pt idx="35094">
                  <c:v>0.16669999999999999</c:v>
                </c:pt>
                <c:pt idx="35095">
                  <c:v>0.11749999999999999</c:v>
                </c:pt>
                <c:pt idx="35096">
                  <c:v>0.11749999999999999</c:v>
                </c:pt>
                <c:pt idx="35097">
                  <c:v>0.14849999999999999</c:v>
                </c:pt>
                <c:pt idx="35098">
                  <c:v>0.74119999999999997</c:v>
                </c:pt>
                <c:pt idx="35099">
                  <c:v>0.16669999999999999</c:v>
                </c:pt>
                <c:pt idx="35100">
                  <c:v>0.16669999999999999</c:v>
                </c:pt>
                <c:pt idx="35101">
                  <c:v>0.16669999999999999</c:v>
                </c:pt>
                <c:pt idx="35102">
                  <c:v>0.16669999999999999</c:v>
                </c:pt>
                <c:pt idx="35103">
                  <c:v>0.17630000000000001</c:v>
                </c:pt>
                <c:pt idx="35104">
                  <c:v>0.16669999999999999</c:v>
                </c:pt>
                <c:pt idx="35105">
                  <c:v>0.25359999999999999</c:v>
                </c:pt>
                <c:pt idx="35106">
                  <c:v>0.14849999999999999</c:v>
                </c:pt>
                <c:pt idx="35107">
                  <c:v>0.19789999999999999</c:v>
                </c:pt>
                <c:pt idx="35108">
                  <c:v>6.08E-2</c:v>
                </c:pt>
                <c:pt idx="35109">
                  <c:v>0.1258</c:v>
                </c:pt>
                <c:pt idx="35110">
                  <c:v>9.2799999999999994E-2</c:v>
                </c:pt>
                <c:pt idx="35111">
                  <c:v>2.0999999999999999E-3</c:v>
                </c:pt>
                <c:pt idx="35112">
                  <c:v>0.16669999999999999</c:v>
                </c:pt>
                <c:pt idx="35113">
                  <c:v>0.16669999999999999</c:v>
                </c:pt>
                <c:pt idx="35114">
                  <c:v>7.22E-2</c:v>
                </c:pt>
                <c:pt idx="35115">
                  <c:v>0.29380000000000001</c:v>
                </c:pt>
                <c:pt idx="35116">
                  <c:v>0.14849999999999999</c:v>
                </c:pt>
                <c:pt idx="35117">
                  <c:v>0.16669999999999999</c:v>
                </c:pt>
                <c:pt idx="35118">
                  <c:v>6.2899999999999998E-2</c:v>
                </c:pt>
                <c:pt idx="35119">
                  <c:v>0.16669999999999999</c:v>
                </c:pt>
                <c:pt idx="35120">
                  <c:v>0.16669999999999999</c:v>
                </c:pt>
                <c:pt idx="35121">
                  <c:v>2.58E-2</c:v>
                </c:pt>
                <c:pt idx="35122">
                  <c:v>0.16669999999999999</c:v>
                </c:pt>
                <c:pt idx="35123">
                  <c:v>0.16669999999999999</c:v>
                </c:pt>
                <c:pt idx="35124">
                  <c:v>0.16669999999999999</c:v>
                </c:pt>
                <c:pt idx="35125">
                  <c:v>0.1474</c:v>
                </c:pt>
                <c:pt idx="35126">
                  <c:v>0.16669999999999999</c:v>
                </c:pt>
                <c:pt idx="35127">
                  <c:v>3.7100000000000001E-2</c:v>
                </c:pt>
                <c:pt idx="35128">
                  <c:v>0.16669999999999999</c:v>
                </c:pt>
                <c:pt idx="35129">
                  <c:v>0.14849999999999999</c:v>
                </c:pt>
                <c:pt idx="35130">
                  <c:v>3.8399999999999997E-2</c:v>
                </c:pt>
                <c:pt idx="35131">
                  <c:v>0.16669999999999999</c:v>
                </c:pt>
                <c:pt idx="35132">
                  <c:v>7.1900000000000006E-2</c:v>
                </c:pt>
                <c:pt idx="35133">
                  <c:v>0.16669999999999999</c:v>
                </c:pt>
                <c:pt idx="35134">
                  <c:v>0.16669999999999999</c:v>
                </c:pt>
                <c:pt idx="35135">
                  <c:v>0.16669999999999999</c:v>
                </c:pt>
                <c:pt idx="35136">
                  <c:v>6.1899999999999997E-2</c:v>
                </c:pt>
                <c:pt idx="35137">
                  <c:v>0.16669999999999999</c:v>
                </c:pt>
                <c:pt idx="35138">
                  <c:v>8.2500000000000004E-2</c:v>
                </c:pt>
                <c:pt idx="35139">
                  <c:v>0.16669999999999999</c:v>
                </c:pt>
                <c:pt idx="35140">
                  <c:v>8.2000000000000007E-3</c:v>
                </c:pt>
                <c:pt idx="35141">
                  <c:v>0.16669999999999999</c:v>
                </c:pt>
                <c:pt idx="35142">
                  <c:v>0.16669999999999999</c:v>
                </c:pt>
                <c:pt idx="35143">
                  <c:v>0.16669999999999999</c:v>
                </c:pt>
                <c:pt idx="35144">
                  <c:v>8.2000000000000007E-3</c:v>
                </c:pt>
                <c:pt idx="35145">
                  <c:v>5.9799999999999999E-2</c:v>
                </c:pt>
                <c:pt idx="35146">
                  <c:v>0.16669999999999999</c:v>
                </c:pt>
                <c:pt idx="35147">
                  <c:v>0.1</c:v>
                </c:pt>
                <c:pt idx="35148">
                  <c:v>0.16669999999999999</c:v>
                </c:pt>
                <c:pt idx="35149">
                  <c:v>0.28970000000000001</c:v>
                </c:pt>
                <c:pt idx="35150">
                  <c:v>1.6500000000000001E-2</c:v>
                </c:pt>
                <c:pt idx="35151">
                  <c:v>0.16669999999999999</c:v>
                </c:pt>
                <c:pt idx="35152">
                  <c:v>5.4600000000000003E-2</c:v>
                </c:pt>
                <c:pt idx="35153">
                  <c:v>0.15570000000000001</c:v>
                </c:pt>
                <c:pt idx="35154">
                  <c:v>8.2000000000000007E-3</c:v>
                </c:pt>
                <c:pt idx="35155">
                  <c:v>2.8899999999999999E-2</c:v>
                </c:pt>
                <c:pt idx="35156">
                  <c:v>0.10050000000000001</c:v>
                </c:pt>
                <c:pt idx="35157">
                  <c:v>0.16669999999999999</c:v>
                </c:pt>
                <c:pt idx="35158">
                  <c:v>0.16489999999999999</c:v>
                </c:pt>
                <c:pt idx="35159">
                  <c:v>6.7000000000000004E-2</c:v>
                </c:pt>
                <c:pt idx="35160">
                  <c:v>8.5599999999999996E-2</c:v>
                </c:pt>
                <c:pt idx="35161">
                  <c:v>3.3000000000000002E-2</c:v>
                </c:pt>
                <c:pt idx="35162">
                  <c:v>0.2515</c:v>
                </c:pt>
                <c:pt idx="35163">
                  <c:v>0.2515</c:v>
                </c:pt>
                <c:pt idx="35164">
                  <c:v>0.16669999999999999</c:v>
                </c:pt>
                <c:pt idx="35165">
                  <c:v>0.3392</c:v>
                </c:pt>
                <c:pt idx="35166">
                  <c:v>0.16669999999999999</c:v>
                </c:pt>
                <c:pt idx="35167">
                  <c:v>0.13200000000000001</c:v>
                </c:pt>
                <c:pt idx="35168">
                  <c:v>2.2700000000000001E-2</c:v>
                </c:pt>
                <c:pt idx="35169">
                  <c:v>0.16669999999999999</c:v>
                </c:pt>
                <c:pt idx="35170">
                  <c:v>0.16669999999999999</c:v>
                </c:pt>
                <c:pt idx="35171">
                  <c:v>7.22E-2</c:v>
                </c:pt>
                <c:pt idx="35172">
                  <c:v>0.16669999999999999</c:v>
                </c:pt>
                <c:pt idx="35173">
                  <c:v>0.22270000000000001</c:v>
                </c:pt>
                <c:pt idx="35174">
                  <c:v>0.16669999999999999</c:v>
                </c:pt>
                <c:pt idx="35175">
                  <c:v>0.16669999999999999</c:v>
                </c:pt>
                <c:pt idx="35176">
                  <c:v>6.1899999999999997E-2</c:v>
                </c:pt>
                <c:pt idx="35177">
                  <c:v>0.16669999999999999</c:v>
                </c:pt>
                <c:pt idx="35178">
                  <c:v>0.16289999999999999</c:v>
                </c:pt>
                <c:pt idx="35179">
                  <c:v>0.16669999999999999</c:v>
                </c:pt>
                <c:pt idx="35180">
                  <c:v>0.16669999999999999</c:v>
                </c:pt>
                <c:pt idx="35181">
                  <c:v>0.1361</c:v>
                </c:pt>
                <c:pt idx="35182">
                  <c:v>0.1381</c:v>
                </c:pt>
                <c:pt idx="35183">
                  <c:v>7.9399999999999998E-2</c:v>
                </c:pt>
                <c:pt idx="35184">
                  <c:v>0.16669999999999999</c:v>
                </c:pt>
                <c:pt idx="35185">
                  <c:v>9.0700000000000003E-2</c:v>
                </c:pt>
                <c:pt idx="35186">
                  <c:v>9.2799999999999994E-2</c:v>
                </c:pt>
                <c:pt idx="35187">
                  <c:v>4.1200000000000001E-2</c:v>
                </c:pt>
                <c:pt idx="35188">
                  <c:v>0.16669999999999999</c:v>
                </c:pt>
                <c:pt idx="35189">
                  <c:v>0.18559999999999999</c:v>
                </c:pt>
                <c:pt idx="35190">
                  <c:v>0.16669999999999999</c:v>
                </c:pt>
                <c:pt idx="35191">
                  <c:v>4.9500000000000002E-2</c:v>
                </c:pt>
                <c:pt idx="35192">
                  <c:v>0.21029999999999999</c:v>
                </c:pt>
                <c:pt idx="35193">
                  <c:v>0.16669999999999999</c:v>
                </c:pt>
                <c:pt idx="35194">
                  <c:v>0.16669999999999999</c:v>
                </c:pt>
                <c:pt idx="35195">
                  <c:v>0.16669999999999999</c:v>
                </c:pt>
                <c:pt idx="35196">
                  <c:v>0.16669999999999999</c:v>
                </c:pt>
                <c:pt idx="35197">
                  <c:v>4.1000000000000003E-3</c:v>
                </c:pt>
                <c:pt idx="35198">
                  <c:v>0.1103</c:v>
                </c:pt>
                <c:pt idx="35199">
                  <c:v>0.16669999999999999</c:v>
                </c:pt>
                <c:pt idx="35200">
                  <c:v>6.1899999999999997E-2</c:v>
                </c:pt>
                <c:pt idx="35201">
                  <c:v>6.1899999999999997E-2</c:v>
                </c:pt>
                <c:pt idx="35202">
                  <c:v>8.2500000000000004E-2</c:v>
                </c:pt>
                <c:pt idx="35203">
                  <c:v>0.16669999999999999</c:v>
                </c:pt>
                <c:pt idx="35204">
                  <c:v>0.16669999999999999</c:v>
                </c:pt>
                <c:pt idx="35205">
                  <c:v>8.9700000000000002E-2</c:v>
                </c:pt>
                <c:pt idx="35206">
                  <c:v>0.16669999999999999</c:v>
                </c:pt>
                <c:pt idx="35207">
                  <c:v>0.16669999999999999</c:v>
                </c:pt>
                <c:pt idx="35208">
                  <c:v>2.47E-2</c:v>
                </c:pt>
                <c:pt idx="35209">
                  <c:v>0.16669999999999999</c:v>
                </c:pt>
                <c:pt idx="35210">
                  <c:v>0.16669999999999999</c:v>
                </c:pt>
                <c:pt idx="35211">
                  <c:v>0.16669999999999999</c:v>
                </c:pt>
                <c:pt idx="35212">
                  <c:v>0.16669999999999999</c:v>
                </c:pt>
                <c:pt idx="35213">
                  <c:v>6.6500000000000004E-2</c:v>
                </c:pt>
                <c:pt idx="35214">
                  <c:v>0.51859999999999995</c:v>
                </c:pt>
                <c:pt idx="35215">
                  <c:v>0.16669999999999999</c:v>
                </c:pt>
                <c:pt idx="35216">
                  <c:v>0.16669999999999999</c:v>
                </c:pt>
                <c:pt idx="35217">
                  <c:v>0.16669999999999999</c:v>
                </c:pt>
                <c:pt idx="35218">
                  <c:v>0.16669999999999999</c:v>
                </c:pt>
                <c:pt idx="35219">
                  <c:v>0.1188</c:v>
                </c:pt>
                <c:pt idx="35220">
                  <c:v>9.1800000000000007E-2</c:v>
                </c:pt>
                <c:pt idx="35221">
                  <c:v>0.16669999999999999</c:v>
                </c:pt>
                <c:pt idx="35222">
                  <c:v>0.16600000000000001</c:v>
                </c:pt>
                <c:pt idx="35223">
                  <c:v>0.16669999999999999</c:v>
                </c:pt>
                <c:pt idx="35224">
                  <c:v>0.16669999999999999</c:v>
                </c:pt>
                <c:pt idx="35225">
                  <c:v>0.16669999999999999</c:v>
                </c:pt>
                <c:pt idx="35226">
                  <c:v>0.16669999999999999</c:v>
                </c:pt>
                <c:pt idx="35227">
                  <c:v>6.1899999999999997E-2</c:v>
                </c:pt>
                <c:pt idx="35228">
                  <c:v>0.16669999999999999</c:v>
                </c:pt>
                <c:pt idx="35229">
                  <c:v>6.1899999999999997E-2</c:v>
                </c:pt>
                <c:pt idx="35230">
                  <c:v>0.1196</c:v>
                </c:pt>
                <c:pt idx="35231">
                  <c:v>8.7599999999999997E-2</c:v>
                </c:pt>
                <c:pt idx="35232">
                  <c:v>0.14430000000000001</c:v>
                </c:pt>
                <c:pt idx="35233">
                  <c:v>0.36699999999999999</c:v>
                </c:pt>
                <c:pt idx="35234">
                  <c:v>9.3799999999999994E-2</c:v>
                </c:pt>
                <c:pt idx="35235">
                  <c:v>0.16669999999999999</c:v>
                </c:pt>
                <c:pt idx="35236">
                  <c:v>0.16669999999999999</c:v>
                </c:pt>
                <c:pt idx="35237">
                  <c:v>0.16669999999999999</c:v>
                </c:pt>
                <c:pt idx="35238">
                  <c:v>0.16669999999999999</c:v>
                </c:pt>
                <c:pt idx="35239">
                  <c:v>0.16669999999999999</c:v>
                </c:pt>
                <c:pt idx="35240">
                  <c:v>0.16669999999999999</c:v>
                </c:pt>
                <c:pt idx="35241">
                  <c:v>0.14849999999999999</c:v>
                </c:pt>
                <c:pt idx="35242">
                  <c:v>6.1899999999999997E-2</c:v>
                </c:pt>
                <c:pt idx="35243">
                  <c:v>0.16669999999999999</c:v>
                </c:pt>
                <c:pt idx="35244">
                  <c:v>0.1227</c:v>
                </c:pt>
                <c:pt idx="35245">
                  <c:v>0.22989999999999999</c:v>
                </c:pt>
                <c:pt idx="35246">
                  <c:v>0.1845</c:v>
                </c:pt>
                <c:pt idx="35247">
                  <c:v>0.16669999999999999</c:v>
                </c:pt>
                <c:pt idx="35248">
                  <c:v>0.16669999999999999</c:v>
                </c:pt>
                <c:pt idx="35249">
                  <c:v>9.2799999999999994E-2</c:v>
                </c:pt>
                <c:pt idx="35250">
                  <c:v>6.6000000000000003E-2</c:v>
                </c:pt>
                <c:pt idx="35251">
                  <c:v>4.3299999999999998E-2</c:v>
                </c:pt>
                <c:pt idx="35252">
                  <c:v>0.16669999999999999</c:v>
                </c:pt>
                <c:pt idx="35253">
                  <c:v>0.16669999999999999</c:v>
                </c:pt>
                <c:pt idx="35254">
                  <c:v>0.16669999999999999</c:v>
                </c:pt>
                <c:pt idx="35255">
                  <c:v>0.28449999999999998</c:v>
                </c:pt>
                <c:pt idx="35256">
                  <c:v>0.16669999999999999</c:v>
                </c:pt>
                <c:pt idx="35257">
                  <c:v>7.3200000000000001E-2</c:v>
                </c:pt>
                <c:pt idx="35258">
                  <c:v>7.4200000000000002E-2</c:v>
                </c:pt>
                <c:pt idx="35259">
                  <c:v>0.16669999999999999</c:v>
                </c:pt>
                <c:pt idx="35260">
                  <c:v>0.16669999999999999</c:v>
                </c:pt>
                <c:pt idx="35261">
                  <c:v>0.16669999999999999</c:v>
                </c:pt>
                <c:pt idx="35262">
                  <c:v>0.1216</c:v>
                </c:pt>
                <c:pt idx="35263">
                  <c:v>0.16669999999999999</c:v>
                </c:pt>
                <c:pt idx="35264">
                  <c:v>0.16669999999999999</c:v>
                </c:pt>
                <c:pt idx="35265">
                  <c:v>0.16669999999999999</c:v>
                </c:pt>
                <c:pt idx="35266">
                  <c:v>0.2165</c:v>
                </c:pt>
                <c:pt idx="35267">
                  <c:v>7.22E-2</c:v>
                </c:pt>
                <c:pt idx="35268">
                  <c:v>0.24329999999999999</c:v>
                </c:pt>
                <c:pt idx="35269">
                  <c:v>0.2969</c:v>
                </c:pt>
                <c:pt idx="35270">
                  <c:v>0.18659999999999999</c:v>
                </c:pt>
                <c:pt idx="35271">
                  <c:v>0.16669999999999999</c:v>
                </c:pt>
                <c:pt idx="35272">
                  <c:v>0.16669999999999999</c:v>
                </c:pt>
                <c:pt idx="35273">
                  <c:v>0.16669999999999999</c:v>
                </c:pt>
                <c:pt idx="35274">
                  <c:v>0.16669999999999999</c:v>
                </c:pt>
                <c:pt idx="35275">
                  <c:v>0.16669999999999999</c:v>
                </c:pt>
                <c:pt idx="35276">
                  <c:v>0.16669999999999999</c:v>
                </c:pt>
                <c:pt idx="35277">
                  <c:v>1.24E-2</c:v>
                </c:pt>
                <c:pt idx="35278">
                  <c:v>8.2500000000000004E-2</c:v>
                </c:pt>
                <c:pt idx="35279">
                  <c:v>0.16669999999999999</c:v>
                </c:pt>
                <c:pt idx="35280">
                  <c:v>0.1237</c:v>
                </c:pt>
                <c:pt idx="35281">
                  <c:v>0.14330000000000001</c:v>
                </c:pt>
                <c:pt idx="35282">
                  <c:v>1.6500000000000001E-2</c:v>
                </c:pt>
                <c:pt idx="35283">
                  <c:v>0.16669999999999999</c:v>
                </c:pt>
                <c:pt idx="35284">
                  <c:v>0.10929999999999999</c:v>
                </c:pt>
                <c:pt idx="35285">
                  <c:v>0.16669999999999999</c:v>
                </c:pt>
                <c:pt idx="35286">
                  <c:v>2.47E-2</c:v>
                </c:pt>
                <c:pt idx="35287">
                  <c:v>0.22270000000000001</c:v>
                </c:pt>
                <c:pt idx="35288">
                  <c:v>0.16669999999999999</c:v>
                </c:pt>
                <c:pt idx="35289">
                  <c:v>0.16669999999999999</c:v>
                </c:pt>
                <c:pt idx="35290">
                  <c:v>0.20050000000000001</c:v>
                </c:pt>
                <c:pt idx="35291">
                  <c:v>7.7299999999999994E-2</c:v>
                </c:pt>
                <c:pt idx="35292">
                  <c:v>1.6500000000000001E-2</c:v>
                </c:pt>
                <c:pt idx="35293">
                  <c:v>6.7000000000000004E-2</c:v>
                </c:pt>
                <c:pt idx="35294">
                  <c:v>0.16669999999999999</c:v>
                </c:pt>
                <c:pt idx="35295">
                  <c:v>0.16669999999999999</c:v>
                </c:pt>
                <c:pt idx="35296">
                  <c:v>2.06E-2</c:v>
                </c:pt>
                <c:pt idx="35297">
                  <c:v>0.16669999999999999</c:v>
                </c:pt>
                <c:pt idx="35298">
                  <c:v>0.16669999999999999</c:v>
                </c:pt>
                <c:pt idx="35299">
                  <c:v>0.14849999999999999</c:v>
                </c:pt>
                <c:pt idx="35300">
                  <c:v>4.5400000000000003E-2</c:v>
                </c:pt>
                <c:pt idx="35301">
                  <c:v>5.1499999999999997E-2</c:v>
                </c:pt>
                <c:pt idx="35302">
                  <c:v>0.16669999999999999</c:v>
                </c:pt>
                <c:pt idx="35303">
                  <c:v>0.33710000000000001</c:v>
                </c:pt>
                <c:pt idx="35304">
                  <c:v>0.16669999999999999</c:v>
                </c:pt>
                <c:pt idx="35305">
                  <c:v>2.58E-2</c:v>
                </c:pt>
                <c:pt idx="35306">
                  <c:v>6.6000000000000003E-2</c:v>
                </c:pt>
                <c:pt idx="35307">
                  <c:v>1.8599999999999998E-2</c:v>
                </c:pt>
                <c:pt idx="35308">
                  <c:v>0.16669999999999999</c:v>
                </c:pt>
                <c:pt idx="35309">
                  <c:v>0.16669999999999999</c:v>
                </c:pt>
                <c:pt idx="35310">
                  <c:v>0.16669999999999999</c:v>
                </c:pt>
                <c:pt idx="35311">
                  <c:v>0.16669999999999999</c:v>
                </c:pt>
                <c:pt idx="35312">
                  <c:v>8.2000000000000007E-3</c:v>
                </c:pt>
                <c:pt idx="35313">
                  <c:v>7.3200000000000001E-2</c:v>
                </c:pt>
                <c:pt idx="35314">
                  <c:v>0.16669999999999999</c:v>
                </c:pt>
                <c:pt idx="35315">
                  <c:v>0.16669999999999999</c:v>
                </c:pt>
                <c:pt idx="35316">
                  <c:v>0.1072</c:v>
                </c:pt>
                <c:pt idx="35317">
                  <c:v>0.16669999999999999</c:v>
                </c:pt>
                <c:pt idx="35318">
                  <c:v>0.16669999999999999</c:v>
                </c:pt>
                <c:pt idx="35319">
                  <c:v>0.16669999999999999</c:v>
                </c:pt>
                <c:pt idx="35320">
                  <c:v>0.16669999999999999</c:v>
                </c:pt>
                <c:pt idx="35321">
                  <c:v>0.16669999999999999</c:v>
                </c:pt>
                <c:pt idx="35322">
                  <c:v>8.4500000000000006E-2</c:v>
                </c:pt>
                <c:pt idx="35323">
                  <c:v>0.16669999999999999</c:v>
                </c:pt>
                <c:pt idx="35324">
                  <c:v>0.2041</c:v>
                </c:pt>
                <c:pt idx="35325">
                  <c:v>0.16669999999999999</c:v>
                </c:pt>
                <c:pt idx="35326">
                  <c:v>0.16669999999999999</c:v>
                </c:pt>
                <c:pt idx="35327">
                  <c:v>6.1899999999999997E-2</c:v>
                </c:pt>
                <c:pt idx="35328">
                  <c:v>0.16669999999999999</c:v>
                </c:pt>
                <c:pt idx="35329">
                  <c:v>0.16669999999999999</c:v>
                </c:pt>
                <c:pt idx="35330">
                  <c:v>0.16669999999999999</c:v>
                </c:pt>
                <c:pt idx="35331">
                  <c:v>0.16669999999999999</c:v>
                </c:pt>
                <c:pt idx="35332">
                  <c:v>0.16669999999999999</c:v>
                </c:pt>
                <c:pt idx="35333">
                  <c:v>7.1099999999999997E-2</c:v>
                </c:pt>
                <c:pt idx="35334">
                  <c:v>0.16669999999999999</c:v>
                </c:pt>
                <c:pt idx="35335">
                  <c:v>0.1206</c:v>
                </c:pt>
                <c:pt idx="35336">
                  <c:v>0.2969</c:v>
                </c:pt>
                <c:pt idx="35337">
                  <c:v>5.57E-2</c:v>
                </c:pt>
                <c:pt idx="35338">
                  <c:v>0.16669999999999999</c:v>
                </c:pt>
                <c:pt idx="35339">
                  <c:v>0.16669999999999999</c:v>
                </c:pt>
                <c:pt idx="35340">
                  <c:v>0.16669999999999999</c:v>
                </c:pt>
                <c:pt idx="35341">
                  <c:v>0.16669999999999999</c:v>
                </c:pt>
                <c:pt idx="35342">
                  <c:v>0.16669999999999999</c:v>
                </c:pt>
                <c:pt idx="35343">
                  <c:v>9.2799999999999994E-2</c:v>
                </c:pt>
                <c:pt idx="35344">
                  <c:v>0.16669999999999999</c:v>
                </c:pt>
                <c:pt idx="35345">
                  <c:v>0.14849999999999999</c:v>
                </c:pt>
                <c:pt idx="35346">
                  <c:v>0.16669999999999999</c:v>
                </c:pt>
                <c:pt idx="35347">
                  <c:v>7.4200000000000002E-2</c:v>
                </c:pt>
                <c:pt idx="35348">
                  <c:v>9.2799999999999994E-2</c:v>
                </c:pt>
                <c:pt idx="35349">
                  <c:v>7.22E-2</c:v>
                </c:pt>
                <c:pt idx="35350">
                  <c:v>0.1021</c:v>
                </c:pt>
                <c:pt idx="35351">
                  <c:v>0.16669999999999999</c:v>
                </c:pt>
                <c:pt idx="35352">
                  <c:v>0.1237</c:v>
                </c:pt>
                <c:pt idx="35353">
                  <c:v>2.3699999999999999E-2</c:v>
                </c:pt>
                <c:pt idx="35354">
                  <c:v>0.16669999999999999</c:v>
                </c:pt>
                <c:pt idx="35355">
                  <c:v>4.0399999999999998E-2</c:v>
                </c:pt>
                <c:pt idx="35356">
                  <c:v>0.16669999999999999</c:v>
                </c:pt>
                <c:pt idx="35357">
                  <c:v>0.18060000000000001</c:v>
                </c:pt>
                <c:pt idx="35358">
                  <c:v>0.16669999999999999</c:v>
                </c:pt>
                <c:pt idx="35359">
                  <c:v>1.6500000000000001E-2</c:v>
                </c:pt>
                <c:pt idx="35360">
                  <c:v>8.2500000000000004E-2</c:v>
                </c:pt>
                <c:pt idx="35361">
                  <c:v>0.16669999999999999</c:v>
                </c:pt>
                <c:pt idx="35362">
                  <c:v>0.16669999999999999</c:v>
                </c:pt>
                <c:pt idx="35363">
                  <c:v>0.16669999999999999</c:v>
                </c:pt>
                <c:pt idx="35364">
                  <c:v>2.7799999999999998E-2</c:v>
                </c:pt>
                <c:pt idx="35365">
                  <c:v>0.1227</c:v>
                </c:pt>
                <c:pt idx="35366">
                  <c:v>9.2799999999999994E-2</c:v>
                </c:pt>
                <c:pt idx="35367">
                  <c:v>0.1381</c:v>
                </c:pt>
                <c:pt idx="35368">
                  <c:v>0.25359999999999999</c:v>
                </c:pt>
                <c:pt idx="35369">
                  <c:v>0.33610000000000001</c:v>
                </c:pt>
                <c:pt idx="35370">
                  <c:v>0.1237</c:v>
                </c:pt>
                <c:pt idx="35371">
                  <c:v>0.16669999999999999</c:v>
                </c:pt>
                <c:pt idx="35372">
                  <c:v>0.16669999999999999</c:v>
                </c:pt>
                <c:pt idx="35373">
                  <c:v>0.16669999999999999</c:v>
                </c:pt>
                <c:pt idx="35374">
                  <c:v>0.16669999999999999</c:v>
                </c:pt>
                <c:pt idx="35375">
                  <c:v>8.3500000000000005E-2</c:v>
                </c:pt>
                <c:pt idx="35376">
                  <c:v>0.1227</c:v>
                </c:pt>
                <c:pt idx="35377">
                  <c:v>1.6500000000000001E-2</c:v>
                </c:pt>
                <c:pt idx="35378">
                  <c:v>0.16669999999999999</c:v>
                </c:pt>
                <c:pt idx="35379">
                  <c:v>0.33300000000000002</c:v>
                </c:pt>
                <c:pt idx="35380">
                  <c:v>4.8500000000000001E-2</c:v>
                </c:pt>
                <c:pt idx="35381">
                  <c:v>0.16669999999999999</c:v>
                </c:pt>
                <c:pt idx="35382">
                  <c:v>0.16669999999999999</c:v>
                </c:pt>
                <c:pt idx="35383">
                  <c:v>0.16669999999999999</c:v>
                </c:pt>
                <c:pt idx="35384">
                  <c:v>0.16669999999999999</c:v>
                </c:pt>
                <c:pt idx="35385">
                  <c:v>4.2299999999999997E-2</c:v>
                </c:pt>
                <c:pt idx="35386">
                  <c:v>0.16669999999999999</c:v>
                </c:pt>
                <c:pt idx="35387">
                  <c:v>7.22E-2</c:v>
                </c:pt>
                <c:pt idx="35388">
                  <c:v>7.5300000000000006E-2</c:v>
                </c:pt>
                <c:pt idx="35389">
                  <c:v>0.16669999999999999</c:v>
                </c:pt>
                <c:pt idx="35390">
                  <c:v>8.2500000000000004E-2</c:v>
                </c:pt>
                <c:pt idx="35391">
                  <c:v>0.16489999999999999</c:v>
                </c:pt>
                <c:pt idx="35392">
                  <c:v>0.16669999999999999</c:v>
                </c:pt>
                <c:pt idx="35393">
                  <c:v>6.3899999999999998E-2</c:v>
                </c:pt>
                <c:pt idx="35394">
                  <c:v>5.57E-2</c:v>
                </c:pt>
                <c:pt idx="35395">
                  <c:v>0</c:v>
                </c:pt>
                <c:pt idx="35396">
                  <c:v>8.2500000000000004E-2</c:v>
                </c:pt>
                <c:pt idx="35397">
                  <c:v>0.16669999999999999</c:v>
                </c:pt>
                <c:pt idx="35398">
                  <c:v>0.13400000000000001</c:v>
                </c:pt>
                <c:pt idx="35399">
                  <c:v>8.2000000000000007E-3</c:v>
                </c:pt>
                <c:pt idx="35400">
                  <c:v>0.16669999999999999</c:v>
                </c:pt>
                <c:pt idx="35401">
                  <c:v>0.1694</c:v>
                </c:pt>
                <c:pt idx="35402">
                  <c:v>0.16669999999999999</c:v>
                </c:pt>
                <c:pt idx="35403">
                  <c:v>0.16669999999999999</c:v>
                </c:pt>
                <c:pt idx="35404">
                  <c:v>0.16669999999999999</c:v>
                </c:pt>
                <c:pt idx="35405">
                  <c:v>3.7100000000000001E-2</c:v>
                </c:pt>
                <c:pt idx="35406">
                  <c:v>0.16669999999999999</c:v>
                </c:pt>
                <c:pt idx="35407">
                  <c:v>6.1899999999999997E-2</c:v>
                </c:pt>
                <c:pt idx="35408">
                  <c:v>0.26800000000000002</c:v>
                </c:pt>
                <c:pt idx="35409">
                  <c:v>0.16669999999999999</c:v>
                </c:pt>
                <c:pt idx="35410">
                  <c:v>7.4200000000000002E-2</c:v>
                </c:pt>
                <c:pt idx="35411">
                  <c:v>8.2500000000000004E-2</c:v>
                </c:pt>
                <c:pt idx="35412">
                  <c:v>0.13200000000000001</c:v>
                </c:pt>
                <c:pt idx="35413">
                  <c:v>0.16669999999999999</c:v>
                </c:pt>
                <c:pt idx="35414">
                  <c:v>0.16669999999999999</c:v>
                </c:pt>
                <c:pt idx="35415">
                  <c:v>0.16669999999999999</c:v>
                </c:pt>
                <c:pt idx="35416">
                  <c:v>0.3876</c:v>
                </c:pt>
                <c:pt idx="35417">
                  <c:v>0.16669999999999999</c:v>
                </c:pt>
                <c:pt idx="35418">
                  <c:v>0.16669999999999999</c:v>
                </c:pt>
                <c:pt idx="35419">
                  <c:v>0.1031</c:v>
                </c:pt>
                <c:pt idx="35420">
                  <c:v>3.2599999999999997E-2</c:v>
                </c:pt>
                <c:pt idx="35421">
                  <c:v>0.16669999999999999</c:v>
                </c:pt>
                <c:pt idx="35422">
                  <c:v>0.14849999999999999</c:v>
                </c:pt>
                <c:pt idx="35423">
                  <c:v>0.16669999999999999</c:v>
                </c:pt>
                <c:pt idx="35424">
                  <c:v>8.7599999999999997E-2</c:v>
                </c:pt>
                <c:pt idx="35425">
                  <c:v>0.16669999999999999</c:v>
                </c:pt>
                <c:pt idx="35426">
                  <c:v>2.0999999999999999E-3</c:v>
                </c:pt>
                <c:pt idx="35427">
                  <c:v>0.16669999999999999</c:v>
                </c:pt>
                <c:pt idx="35428">
                  <c:v>7.7299999999999994E-2</c:v>
                </c:pt>
                <c:pt idx="35429">
                  <c:v>0.16669999999999999</c:v>
                </c:pt>
                <c:pt idx="35430">
                  <c:v>0.16669999999999999</c:v>
                </c:pt>
                <c:pt idx="35431">
                  <c:v>0.16669999999999999</c:v>
                </c:pt>
                <c:pt idx="35432">
                  <c:v>0.16669999999999999</c:v>
                </c:pt>
                <c:pt idx="35433">
                  <c:v>0.16669999999999999</c:v>
                </c:pt>
                <c:pt idx="35434">
                  <c:v>8.2500000000000004E-2</c:v>
                </c:pt>
                <c:pt idx="35435">
                  <c:v>0.16669999999999999</c:v>
                </c:pt>
                <c:pt idx="35436">
                  <c:v>0.16669999999999999</c:v>
                </c:pt>
                <c:pt idx="35437">
                  <c:v>0.16669999999999999</c:v>
                </c:pt>
                <c:pt idx="35438">
                  <c:v>0.16669999999999999</c:v>
                </c:pt>
                <c:pt idx="35439">
                  <c:v>2.0999999999999999E-3</c:v>
                </c:pt>
                <c:pt idx="35440">
                  <c:v>0.16669999999999999</c:v>
                </c:pt>
                <c:pt idx="35441">
                  <c:v>0.16669999999999999</c:v>
                </c:pt>
                <c:pt idx="35442">
                  <c:v>0.16669999999999999</c:v>
                </c:pt>
                <c:pt idx="35443">
                  <c:v>0.16669999999999999</c:v>
                </c:pt>
                <c:pt idx="35444">
                  <c:v>0.16669999999999999</c:v>
                </c:pt>
                <c:pt idx="35445">
                  <c:v>0.16669999999999999</c:v>
                </c:pt>
                <c:pt idx="35446">
                  <c:v>4.6399999999999997E-2</c:v>
                </c:pt>
                <c:pt idx="35447">
                  <c:v>0.16669999999999999</c:v>
                </c:pt>
                <c:pt idx="35448">
                  <c:v>0.16669999999999999</c:v>
                </c:pt>
                <c:pt idx="35449">
                  <c:v>0.14849999999999999</c:v>
                </c:pt>
                <c:pt idx="35450">
                  <c:v>0.16669999999999999</c:v>
                </c:pt>
                <c:pt idx="35451">
                  <c:v>3.09E-2</c:v>
                </c:pt>
                <c:pt idx="35452">
                  <c:v>0.16669999999999999</c:v>
                </c:pt>
                <c:pt idx="35453">
                  <c:v>0.16669999999999999</c:v>
                </c:pt>
                <c:pt idx="35454">
                  <c:v>0.16669999999999999</c:v>
                </c:pt>
                <c:pt idx="35455">
                  <c:v>0.16669999999999999</c:v>
                </c:pt>
                <c:pt idx="35456">
                  <c:v>0.23089999999999999</c:v>
                </c:pt>
                <c:pt idx="35457">
                  <c:v>0.16669999999999999</c:v>
                </c:pt>
                <c:pt idx="35458">
                  <c:v>0.16669999999999999</c:v>
                </c:pt>
                <c:pt idx="35459">
                  <c:v>0.16669999999999999</c:v>
                </c:pt>
                <c:pt idx="35460">
                  <c:v>0.16669999999999999</c:v>
                </c:pt>
                <c:pt idx="35461">
                  <c:v>0.18659999999999999</c:v>
                </c:pt>
                <c:pt idx="35462">
                  <c:v>0.14849999999999999</c:v>
                </c:pt>
                <c:pt idx="35463">
                  <c:v>0.16669999999999999</c:v>
                </c:pt>
                <c:pt idx="35464">
                  <c:v>0.16669999999999999</c:v>
                </c:pt>
                <c:pt idx="35465">
                  <c:v>0.1196</c:v>
                </c:pt>
                <c:pt idx="35466">
                  <c:v>0.16669999999999999</c:v>
                </c:pt>
                <c:pt idx="35467">
                  <c:v>0.1237</c:v>
                </c:pt>
                <c:pt idx="35468">
                  <c:v>0.62270000000000003</c:v>
                </c:pt>
                <c:pt idx="35469">
                  <c:v>0.16669999999999999</c:v>
                </c:pt>
                <c:pt idx="35470">
                  <c:v>0.19900000000000001</c:v>
                </c:pt>
                <c:pt idx="35471">
                  <c:v>0.16669999999999999</c:v>
                </c:pt>
                <c:pt idx="35472">
                  <c:v>0.16669999999999999</c:v>
                </c:pt>
                <c:pt idx="35473">
                  <c:v>0.16669999999999999</c:v>
                </c:pt>
                <c:pt idx="35474">
                  <c:v>0.16669999999999999</c:v>
                </c:pt>
                <c:pt idx="35475">
                  <c:v>0.16669999999999999</c:v>
                </c:pt>
                <c:pt idx="35476">
                  <c:v>0.1237</c:v>
                </c:pt>
                <c:pt idx="35477">
                  <c:v>8.7599999999999997E-2</c:v>
                </c:pt>
                <c:pt idx="35478">
                  <c:v>0.16669999999999999</c:v>
                </c:pt>
                <c:pt idx="35479">
                  <c:v>0.1031</c:v>
                </c:pt>
                <c:pt idx="35480">
                  <c:v>0.16669999999999999</c:v>
                </c:pt>
                <c:pt idx="35481">
                  <c:v>0.16669999999999999</c:v>
                </c:pt>
                <c:pt idx="35482">
                  <c:v>6.1899999999999997E-2</c:v>
                </c:pt>
                <c:pt idx="35483">
                  <c:v>0.1052</c:v>
                </c:pt>
                <c:pt idx="35484">
                  <c:v>0.16669999999999999</c:v>
                </c:pt>
                <c:pt idx="35485">
                  <c:v>0.16669999999999999</c:v>
                </c:pt>
                <c:pt idx="35486">
                  <c:v>0.16669999999999999</c:v>
                </c:pt>
                <c:pt idx="35487">
                  <c:v>7.22E-2</c:v>
                </c:pt>
                <c:pt idx="35488">
                  <c:v>0.16669999999999999</c:v>
                </c:pt>
                <c:pt idx="35489">
                  <c:v>6.1899999999999997E-2</c:v>
                </c:pt>
                <c:pt idx="35490">
                  <c:v>0.16669999999999999</c:v>
                </c:pt>
                <c:pt idx="35491">
                  <c:v>6.6000000000000003E-2</c:v>
                </c:pt>
                <c:pt idx="35492">
                  <c:v>0.16669999999999999</c:v>
                </c:pt>
                <c:pt idx="35493">
                  <c:v>9.74E-2</c:v>
                </c:pt>
                <c:pt idx="35494">
                  <c:v>0.16669999999999999</c:v>
                </c:pt>
                <c:pt idx="35495">
                  <c:v>8.2500000000000004E-2</c:v>
                </c:pt>
                <c:pt idx="35496">
                  <c:v>0.16669999999999999</c:v>
                </c:pt>
                <c:pt idx="35497">
                  <c:v>0.24429999999999999</c:v>
                </c:pt>
                <c:pt idx="35498">
                  <c:v>0.16669999999999999</c:v>
                </c:pt>
                <c:pt idx="35499">
                  <c:v>8.2500000000000004E-2</c:v>
                </c:pt>
                <c:pt idx="35500">
                  <c:v>6.1899999999999997E-2</c:v>
                </c:pt>
                <c:pt idx="35501">
                  <c:v>0.16600000000000001</c:v>
                </c:pt>
                <c:pt idx="35502">
                  <c:v>6.4899999999999999E-2</c:v>
                </c:pt>
                <c:pt idx="35503">
                  <c:v>0.16669999999999999</c:v>
                </c:pt>
                <c:pt idx="35504">
                  <c:v>0.16669999999999999</c:v>
                </c:pt>
                <c:pt idx="35505">
                  <c:v>0.16669999999999999</c:v>
                </c:pt>
                <c:pt idx="35506">
                  <c:v>0.25769999999999998</c:v>
                </c:pt>
                <c:pt idx="35507">
                  <c:v>0.16669999999999999</c:v>
                </c:pt>
                <c:pt idx="35508">
                  <c:v>0.1227</c:v>
                </c:pt>
                <c:pt idx="35509">
                  <c:v>0.16669999999999999</c:v>
                </c:pt>
                <c:pt idx="35510">
                  <c:v>0.16669999999999999</c:v>
                </c:pt>
                <c:pt idx="35511">
                  <c:v>0.16669999999999999</c:v>
                </c:pt>
                <c:pt idx="35512">
                  <c:v>0.16669999999999999</c:v>
                </c:pt>
                <c:pt idx="35513">
                  <c:v>0.20519999999999999</c:v>
                </c:pt>
                <c:pt idx="35514">
                  <c:v>0.16669999999999999</c:v>
                </c:pt>
                <c:pt idx="35515">
                  <c:v>0.1031</c:v>
                </c:pt>
                <c:pt idx="35516">
                  <c:v>0.16669999999999999</c:v>
                </c:pt>
                <c:pt idx="35517">
                  <c:v>0.16669999999999999</c:v>
                </c:pt>
                <c:pt idx="35518">
                  <c:v>2.06E-2</c:v>
                </c:pt>
                <c:pt idx="35519">
                  <c:v>0.16669999999999999</c:v>
                </c:pt>
                <c:pt idx="35520">
                  <c:v>0.16669999999999999</c:v>
                </c:pt>
                <c:pt idx="35521">
                  <c:v>0.16669999999999999</c:v>
                </c:pt>
                <c:pt idx="35522">
                  <c:v>0.30819999999999997</c:v>
                </c:pt>
                <c:pt idx="35523">
                  <c:v>0.1031</c:v>
                </c:pt>
                <c:pt idx="35524">
                  <c:v>0.37109999999999999</c:v>
                </c:pt>
                <c:pt idx="35525">
                  <c:v>1.8599999999999998E-2</c:v>
                </c:pt>
                <c:pt idx="35526">
                  <c:v>0.14849999999999999</c:v>
                </c:pt>
                <c:pt idx="35527">
                  <c:v>0.16669999999999999</c:v>
                </c:pt>
                <c:pt idx="35528">
                  <c:v>9.2799999999999994E-2</c:v>
                </c:pt>
                <c:pt idx="35529">
                  <c:v>0.22159999999999999</c:v>
                </c:pt>
                <c:pt idx="35530">
                  <c:v>0.16669999999999999</c:v>
                </c:pt>
                <c:pt idx="35531">
                  <c:v>3.7100000000000001E-2</c:v>
                </c:pt>
                <c:pt idx="35532">
                  <c:v>0.26079999999999998</c:v>
                </c:pt>
                <c:pt idx="35533">
                  <c:v>0.16669999999999999</c:v>
                </c:pt>
                <c:pt idx="35534">
                  <c:v>0.14849999999999999</c:v>
                </c:pt>
                <c:pt idx="35535">
                  <c:v>0.16669999999999999</c:v>
                </c:pt>
                <c:pt idx="35536">
                  <c:v>0.16669999999999999</c:v>
                </c:pt>
                <c:pt idx="35537">
                  <c:v>0.16669999999999999</c:v>
                </c:pt>
                <c:pt idx="35538">
                  <c:v>0.16669999999999999</c:v>
                </c:pt>
                <c:pt idx="35539">
                  <c:v>0.2969</c:v>
                </c:pt>
                <c:pt idx="35540">
                  <c:v>8.2500000000000004E-2</c:v>
                </c:pt>
                <c:pt idx="35541">
                  <c:v>0.16669999999999999</c:v>
                </c:pt>
                <c:pt idx="35542">
                  <c:v>0.16669999999999999</c:v>
                </c:pt>
                <c:pt idx="35543">
                  <c:v>0.16669999999999999</c:v>
                </c:pt>
                <c:pt idx="35544">
                  <c:v>0.16669999999999999</c:v>
                </c:pt>
                <c:pt idx="35545">
                  <c:v>0.16600000000000001</c:v>
                </c:pt>
                <c:pt idx="35546">
                  <c:v>0.16669999999999999</c:v>
                </c:pt>
                <c:pt idx="35547">
                  <c:v>0.16669999999999999</c:v>
                </c:pt>
                <c:pt idx="35548">
                  <c:v>5.9799999999999999E-2</c:v>
                </c:pt>
                <c:pt idx="35549">
                  <c:v>2.58E-2</c:v>
                </c:pt>
                <c:pt idx="35550">
                  <c:v>8.2500000000000004E-2</c:v>
                </c:pt>
                <c:pt idx="35551">
                  <c:v>0.16669999999999999</c:v>
                </c:pt>
                <c:pt idx="35552">
                  <c:v>0.16669999999999999</c:v>
                </c:pt>
                <c:pt idx="35553">
                  <c:v>0.13089999999999999</c:v>
                </c:pt>
                <c:pt idx="35554">
                  <c:v>6.1899999999999997E-2</c:v>
                </c:pt>
                <c:pt idx="35555">
                  <c:v>0.1031</c:v>
                </c:pt>
                <c:pt idx="35556">
                  <c:v>5.8799999999999998E-2</c:v>
                </c:pt>
                <c:pt idx="35557">
                  <c:v>0.16669999999999999</c:v>
                </c:pt>
                <c:pt idx="35558">
                  <c:v>0.10100000000000001</c:v>
                </c:pt>
                <c:pt idx="35559">
                  <c:v>0.16669999999999999</c:v>
                </c:pt>
                <c:pt idx="35560">
                  <c:v>0.16669999999999999</c:v>
                </c:pt>
                <c:pt idx="35561">
                  <c:v>0.16669999999999999</c:v>
                </c:pt>
                <c:pt idx="35562">
                  <c:v>0.16669999999999999</c:v>
                </c:pt>
                <c:pt idx="35563">
                  <c:v>0.16669999999999999</c:v>
                </c:pt>
                <c:pt idx="35564">
                  <c:v>9.3600000000000003E-2</c:v>
                </c:pt>
                <c:pt idx="35565">
                  <c:v>0.16669999999999999</c:v>
                </c:pt>
                <c:pt idx="35566">
                  <c:v>0.16669999999999999</c:v>
                </c:pt>
                <c:pt idx="35567">
                  <c:v>0.16669999999999999</c:v>
                </c:pt>
                <c:pt idx="35568">
                  <c:v>0.16669999999999999</c:v>
                </c:pt>
                <c:pt idx="35569">
                  <c:v>0.16669999999999999</c:v>
                </c:pt>
                <c:pt idx="35570">
                  <c:v>0.16669999999999999</c:v>
                </c:pt>
                <c:pt idx="35571">
                  <c:v>0.19789999999999999</c:v>
                </c:pt>
                <c:pt idx="35572">
                  <c:v>0.1474</c:v>
                </c:pt>
                <c:pt idx="35573">
                  <c:v>0.16669999999999999</c:v>
                </c:pt>
                <c:pt idx="35574">
                  <c:v>7.4200000000000002E-2</c:v>
                </c:pt>
                <c:pt idx="35575">
                  <c:v>0.26600000000000001</c:v>
                </c:pt>
                <c:pt idx="35576">
                  <c:v>0.13300000000000001</c:v>
                </c:pt>
                <c:pt idx="35577">
                  <c:v>0.16669999999999999</c:v>
                </c:pt>
                <c:pt idx="35578">
                  <c:v>3.3000000000000002E-2</c:v>
                </c:pt>
                <c:pt idx="35579">
                  <c:v>0.16669999999999999</c:v>
                </c:pt>
                <c:pt idx="35580">
                  <c:v>4.9500000000000002E-2</c:v>
                </c:pt>
                <c:pt idx="35581">
                  <c:v>0.16669999999999999</c:v>
                </c:pt>
                <c:pt idx="35582">
                  <c:v>0.1237</c:v>
                </c:pt>
                <c:pt idx="35583">
                  <c:v>0.16669999999999999</c:v>
                </c:pt>
                <c:pt idx="35584">
                  <c:v>0.16669999999999999</c:v>
                </c:pt>
                <c:pt idx="35585">
                  <c:v>0.1113</c:v>
                </c:pt>
                <c:pt idx="35586">
                  <c:v>2.58E-2</c:v>
                </c:pt>
                <c:pt idx="35587">
                  <c:v>0.16669999999999999</c:v>
                </c:pt>
                <c:pt idx="35588">
                  <c:v>0.16669999999999999</c:v>
                </c:pt>
                <c:pt idx="35589">
                  <c:v>0.16669999999999999</c:v>
                </c:pt>
                <c:pt idx="35590">
                  <c:v>0.16669999999999999</c:v>
                </c:pt>
                <c:pt idx="35591">
                  <c:v>0.16669999999999999</c:v>
                </c:pt>
                <c:pt idx="35592">
                  <c:v>0.16669999999999999</c:v>
                </c:pt>
                <c:pt idx="35593">
                  <c:v>5.1499999999999997E-2</c:v>
                </c:pt>
                <c:pt idx="35594">
                  <c:v>3.2000000000000001E-2</c:v>
                </c:pt>
                <c:pt idx="35595">
                  <c:v>0.16669999999999999</c:v>
                </c:pt>
                <c:pt idx="35596">
                  <c:v>0.16669999999999999</c:v>
                </c:pt>
                <c:pt idx="35597">
                  <c:v>0.16669999999999999</c:v>
                </c:pt>
                <c:pt idx="35598">
                  <c:v>0.1021</c:v>
                </c:pt>
                <c:pt idx="35599">
                  <c:v>8.14E-2</c:v>
                </c:pt>
                <c:pt idx="35600">
                  <c:v>6.08E-2</c:v>
                </c:pt>
                <c:pt idx="35601">
                  <c:v>0.16669999999999999</c:v>
                </c:pt>
                <c:pt idx="35602">
                  <c:v>0.16669999999999999</c:v>
                </c:pt>
                <c:pt idx="35603">
                  <c:v>0.16669999999999999</c:v>
                </c:pt>
                <c:pt idx="35604">
                  <c:v>7.22E-2</c:v>
                </c:pt>
                <c:pt idx="35605">
                  <c:v>1.24E-2</c:v>
                </c:pt>
                <c:pt idx="35606">
                  <c:v>0.16669999999999999</c:v>
                </c:pt>
                <c:pt idx="35607">
                  <c:v>0.1515</c:v>
                </c:pt>
                <c:pt idx="35608">
                  <c:v>0.48349999999999999</c:v>
                </c:pt>
                <c:pt idx="35609">
                  <c:v>0.16669999999999999</c:v>
                </c:pt>
                <c:pt idx="35610">
                  <c:v>0.16669999999999999</c:v>
                </c:pt>
                <c:pt idx="35611">
                  <c:v>0.16669999999999999</c:v>
                </c:pt>
                <c:pt idx="35612">
                  <c:v>9.2799999999999994E-2</c:v>
                </c:pt>
                <c:pt idx="35613">
                  <c:v>0.21440000000000001</c:v>
                </c:pt>
                <c:pt idx="35614">
                  <c:v>0.22159999999999999</c:v>
                </c:pt>
                <c:pt idx="35615">
                  <c:v>7.22E-2</c:v>
                </c:pt>
                <c:pt idx="35616">
                  <c:v>0.16669999999999999</c:v>
                </c:pt>
                <c:pt idx="35617">
                  <c:v>0.2175</c:v>
                </c:pt>
                <c:pt idx="35618">
                  <c:v>0.16669999999999999</c:v>
                </c:pt>
                <c:pt idx="35619">
                  <c:v>0.16669999999999999</c:v>
                </c:pt>
                <c:pt idx="35620">
                  <c:v>9.9000000000000005E-2</c:v>
                </c:pt>
                <c:pt idx="35621">
                  <c:v>0.16669999999999999</c:v>
                </c:pt>
                <c:pt idx="35622">
                  <c:v>7.1999999999999998E-3</c:v>
                </c:pt>
                <c:pt idx="35623">
                  <c:v>9.2799999999999994E-2</c:v>
                </c:pt>
                <c:pt idx="35624">
                  <c:v>1.6500000000000001E-2</c:v>
                </c:pt>
                <c:pt idx="35625">
                  <c:v>0.16669999999999999</c:v>
                </c:pt>
                <c:pt idx="35626">
                  <c:v>9.0700000000000003E-2</c:v>
                </c:pt>
                <c:pt idx="35627">
                  <c:v>0.44540000000000002</c:v>
                </c:pt>
                <c:pt idx="35628">
                  <c:v>0.16669999999999999</c:v>
                </c:pt>
                <c:pt idx="35629">
                  <c:v>8.6599999999999996E-2</c:v>
                </c:pt>
                <c:pt idx="35630">
                  <c:v>0.1031</c:v>
                </c:pt>
                <c:pt idx="35631">
                  <c:v>0.1789</c:v>
                </c:pt>
                <c:pt idx="35632">
                  <c:v>1.6500000000000001E-2</c:v>
                </c:pt>
                <c:pt idx="35633">
                  <c:v>6.9099999999999995E-2</c:v>
                </c:pt>
                <c:pt idx="35634">
                  <c:v>0.16669999999999999</c:v>
                </c:pt>
                <c:pt idx="35635">
                  <c:v>0.28870000000000001</c:v>
                </c:pt>
                <c:pt idx="35636">
                  <c:v>5.67E-2</c:v>
                </c:pt>
                <c:pt idx="35637">
                  <c:v>0.16669999999999999</c:v>
                </c:pt>
                <c:pt idx="35638">
                  <c:v>0.16669999999999999</c:v>
                </c:pt>
                <c:pt idx="35639">
                  <c:v>0.16669999999999999</c:v>
                </c:pt>
                <c:pt idx="35640">
                  <c:v>0.13300000000000001</c:v>
                </c:pt>
                <c:pt idx="35641">
                  <c:v>0.16669999999999999</c:v>
                </c:pt>
                <c:pt idx="35642">
                  <c:v>1.8599999999999998E-2</c:v>
                </c:pt>
                <c:pt idx="35643">
                  <c:v>6.1899999999999997E-2</c:v>
                </c:pt>
                <c:pt idx="35644">
                  <c:v>0.16669999999999999</c:v>
                </c:pt>
                <c:pt idx="35645">
                  <c:v>0.16669999999999999</c:v>
                </c:pt>
                <c:pt idx="35646">
                  <c:v>5.1499999999999997E-2</c:v>
                </c:pt>
                <c:pt idx="35647">
                  <c:v>8.1100000000000005E-2</c:v>
                </c:pt>
                <c:pt idx="35648">
                  <c:v>0.16669999999999999</c:v>
                </c:pt>
                <c:pt idx="35649">
                  <c:v>0.1381</c:v>
                </c:pt>
                <c:pt idx="35650">
                  <c:v>4.1200000000000001E-2</c:v>
                </c:pt>
                <c:pt idx="35651">
                  <c:v>0.16669999999999999</c:v>
                </c:pt>
                <c:pt idx="35652">
                  <c:v>0.16669999999999999</c:v>
                </c:pt>
                <c:pt idx="35653">
                  <c:v>0.16669999999999999</c:v>
                </c:pt>
                <c:pt idx="35654">
                  <c:v>0.16669999999999999</c:v>
                </c:pt>
                <c:pt idx="35655">
                  <c:v>0.13919999999999999</c:v>
                </c:pt>
                <c:pt idx="35656">
                  <c:v>0.1072</c:v>
                </c:pt>
                <c:pt idx="35657">
                  <c:v>0.16669999999999999</c:v>
                </c:pt>
                <c:pt idx="35658">
                  <c:v>0.1237</c:v>
                </c:pt>
                <c:pt idx="35659">
                  <c:v>8.2500000000000004E-2</c:v>
                </c:pt>
                <c:pt idx="35660">
                  <c:v>0.1216</c:v>
                </c:pt>
                <c:pt idx="35661">
                  <c:v>0.22270000000000001</c:v>
                </c:pt>
                <c:pt idx="35662">
                  <c:v>0.16669999999999999</c:v>
                </c:pt>
                <c:pt idx="35663">
                  <c:v>7.3200000000000001E-2</c:v>
                </c:pt>
                <c:pt idx="35664">
                  <c:v>8.2500000000000004E-2</c:v>
                </c:pt>
                <c:pt idx="35665">
                  <c:v>0.25979999999999998</c:v>
                </c:pt>
                <c:pt idx="35666">
                  <c:v>0.11550000000000001</c:v>
                </c:pt>
                <c:pt idx="35667">
                  <c:v>0.16669999999999999</c:v>
                </c:pt>
                <c:pt idx="35668">
                  <c:v>0.16669999999999999</c:v>
                </c:pt>
                <c:pt idx="35669">
                  <c:v>0.16669999999999999</c:v>
                </c:pt>
                <c:pt idx="35670">
                  <c:v>0.1113</c:v>
                </c:pt>
                <c:pt idx="35671">
                  <c:v>4.6399999999999997E-2</c:v>
                </c:pt>
                <c:pt idx="35672">
                  <c:v>0.16669999999999999</c:v>
                </c:pt>
                <c:pt idx="35673">
                  <c:v>0.16669999999999999</c:v>
                </c:pt>
                <c:pt idx="35674">
                  <c:v>0.16669999999999999</c:v>
                </c:pt>
                <c:pt idx="35675">
                  <c:v>0.16669999999999999</c:v>
                </c:pt>
                <c:pt idx="35676">
                  <c:v>5.67E-2</c:v>
                </c:pt>
                <c:pt idx="35677">
                  <c:v>9.3799999999999994E-2</c:v>
                </c:pt>
                <c:pt idx="35678">
                  <c:v>0.16669999999999999</c:v>
                </c:pt>
                <c:pt idx="35679">
                  <c:v>0.16669999999999999</c:v>
                </c:pt>
                <c:pt idx="35680">
                  <c:v>0.16669999999999999</c:v>
                </c:pt>
                <c:pt idx="35681">
                  <c:v>9.2799999999999994E-2</c:v>
                </c:pt>
                <c:pt idx="35682">
                  <c:v>0.16669999999999999</c:v>
                </c:pt>
                <c:pt idx="35683">
                  <c:v>0.16669999999999999</c:v>
                </c:pt>
                <c:pt idx="35684">
                  <c:v>0.1103</c:v>
                </c:pt>
                <c:pt idx="35685">
                  <c:v>8.2000000000000007E-3</c:v>
                </c:pt>
                <c:pt idx="35686">
                  <c:v>1.6500000000000001E-2</c:v>
                </c:pt>
                <c:pt idx="35687">
                  <c:v>0.16669999999999999</c:v>
                </c:pt>
                <c:pt idx="35688">
                  <c:v>0.16669999999999999</c:v>
                </c:pt>
                <c:pt idx="35689">
                  <c:v>0.16669999999999999</c:v>
                </c:pt>
                <c:pt idx="35690">
                  <c:v>0.16669999999999999</c:v>
                </c:pt>
                <c:pt idx="35691">
                  <c:v>0.16669999999999999</c:v>
                </c:pt>
                <c:pt idx="35692">
                  <c:v>0.16669999999999999</c:v>
                </c:pt>
                <c:pt idx="35693">
                  <c:v>9.1499999999999998E-2</c:v>
                </c:pt>
                <c:pt idx="35694">
                  <c:v>0.16669999999999999</c:v>
                </c:pt>
                <c:pt idx="35695">
                  <c:v>0.16669999999999999</c:v>
                </c:pt>
                <c:pt idx="35696">
                  <c:v>1.24E-2</c:v>
                </c:pt>
                <c:pt idx="35697">
                  <c:v>0.1021</c:v>
                </c:pt>
                <c:pt idx="35698">
                  <c:v>0.2515</c:v>
                </c:pt>
                <c:pt idx="35699">
                  <c:v>0.16189999999999999</c:v>
                </c:pt>
                <c:pt idx="35700">
                  <c:v>0.16669999999999999</c:v>
                </c:pt>
                <c:pt idx="35701">
                  <c:v>0.16669999999999999</c:v>
                </c:pt>
                <c:pt idx="35702">
                  <c:v>0.16669999999999999</c:v>
                </c:pt>
                <c:pt idx="35703">
                  <c:v>8.2000000000000007E-3</c:v>
                </c:pt>
                <c:pt idx="35704">
                  <c:v>0.16669999999999999</c:v>
                </c:pt>
                <c:pt idx="35705">
                  <c:v>5.0500000000000003E-2</c:v>
                </c:pt>
                <c:pt idx="35706">
                  <c:v>0.16669999999999999</c:v>
                </c:pt>
                <c:pt idx="35707">
                  <c:v>3.09E-2</c:v>
                </c:pt>
                <c:pt idx="35708">
                  <c:v>0.49690000000000001</c:v>
                </c:pt>
                <c:pt idx="35709">
                  <c:v>0.20100000000000001</c:v>
                </c:pt>
                <c:pt idx="35710">
                  <c:v>0.16669999999999999</c:v>
                </c:pt>
                <c:pt idx="35711">
                  <c:v>0.15770000000000001</c:v>
                </c:pt>
                <c:pt idx="35712">
                  <c:v>0.16669999999999999</c:v>
                </c:pt>
                <c:pt idx="35713">
                  <c:v>0.16669999999999999</c:v>
                </c:pt>
                <c:pt idx="35714">
                  <c:v>8.3500000000000005E-2</c:v>
                </c:pt>
                <c:pt idx="35715">
                  <c:v>1.6500000000000001E-2</c:v>
                </c:pt>
                <c:pt idx="35716">
                  <c:v>0.16669999999999999</c:v>
                </c:pt>
                <c:pt idx="35717">
                  <c:v>0.16669999999999999</c:v>
                </c:pt>
                <c:pt idx="35718">
                  <c:v>0.16669999999999999</c:v>
                </c:pt>
                <c:pt idx="35719">
                  <c:v>0.17530000000000001</c:v>
                </c:pt>
                <c:pt idx="35720">
                  <c:v>6.8400000000000002E-2</c:v>
                </c:pt>
                <c:pt idx="35721">
                  <c:v>8.2500000000000004E-2</c:v>
                </c:pt>
                <c:pt idx="35722">
                  <c:v>4.7800000000000002E-2</c:v>
                </c:pt>
                <c:pt idx="35723">
                  <c:v>0.16669999999999999</c:v>
                </c:pt>
                <c:pt idx="35724">
                  <c:v>1.6500000000000001E-2</c:v>
                </c:pt>
                <c:pt idx="35725">
                  <c:v>1.8599999999999998E-2</c:v>
                </c:pt>
                <c:pt idx="35726">
                  <c:v>0.16669999999999999</c:v>
                </c:pt>
                <c:pt idx="35727">
                  <c:v>8.2500000000000004E-2</c:v>
                </c:pt>
                <c:pt idx="35728">
                  <c:v>0.16669999999999999</c:v>
                </c:pt>
                <c:pt idx="35729">
                  <c:v>0.16669999999999999</c:v>
                </c:pt>
                <c:pt idx="35730">
                  <c:v>0.16669999999999999</c:v>
                </c:pt>
                <c:pt idx="35731">
                  <c:v>0.16669999999999999</c:v>
                </c:pt>
                <c:pt idx="35732">
                  <c:v>0.16669999999999999</c:v>
                </c:pt>
                <c:pt idx="35733">
                  <c:v>8.2000000000000007E-3</c:v>
                </c:pt>
                <c:pt idx="35734">
                  <c:v>9.2999999999999992E-3</c:v>
                </c:pt>
                <c:pt idx="35735">
                  <c:v>0.10929999999999999</c:v>
                </c:pt>
                <c:pt idx="35736">
                  <c:v>0.38869999999999999</c:v>
                </c:pt>
                <c:pt idx="35737">
                  <c:v>0.16669999999999999</c:v>
                </c:pt>
                <c:pt idx="35738">
                  <c:v>0.16669999999999999</c:v>
                </c:pt>
                <c:pt idx="35739">
                  <c:v>4.1000000000000003E-3</c:v>
                </c:pt>
                <c:pt idx="35740">
                  <c:v>0.16669999999999999</c:v>
                </c:pt>
                <c:pt idx="35741">
                  <c:v>0.1057</c:v>
                </c:pt>
                <c:pt idx="35742">
                  <c:v>0.16669999999999999</c:v>
                </c:pt>
                <c:pt idx="35743">
                  <c:v>0.24740000000000001</c:v>
                </c:pt>
                <c:pt idx="35744">
                  <c:v>0.1258</c:v>
                </c:pt>
                <c:pt idx="35745">
                  <c:v>0.1237</c:v>
                </c:pt>
                <c:pt idx="35746">
                  <c:v>0.16669999999999999</c:v>
                </c:pt>
                <c:pt idx="35747">
                  <c:v>0.16669999999999999</c:v>
                </c:pt>
                <c:pt idx="35748">
                  <c:v>0.14330000000000001</c:v>
                </c:pt>
                <c:pt idx="35749">
                  <c:v>0.16669999999999999</c:v>
                </c:pt>
                <c:pt idx="35750">
                  <c:v>0.16669999999999999</c:v>
                </c:pt>
                <c:pt idx="35751">
                  <c:v>0.16669999999999999</c:v>
                </c:pt>
                <c:pt idx="35752">
                  <c:v>0.1474</c:v>
                </c:pt>
                <c:pt idx="35753">
                  <c:v>9.9500000000000005E-2</c:v>
                </c:pt>
                <c:pt idx="35754">
                  <c:v>0.14430000000000001</c:v>
                </c:pt>
                <c:pt idx="35755">
                  <c:v>0.1711</c:v>
                </c:pt>
                <c:pt idx="35756">
                  <c:v>0.13300000000000001</c:v>
                </c:pt>
                <c:pt idx="35757">
                  <c:v>0.16669999999999999</c:v>
                </c:pt>
                <c:pt idx="35758">
                  <c:v>0.16669999999999999</c:v>
                </c:pt>
                <c:pt idx="35759">
                  <c:v>0.16669999999999999</c:v>
                </c:pt>
                <c:pt idx="35760">
                  <c:v>0.44429999999999997</c:v>
                </c:pt>
                <c:pt idx="35761">
                  <c:v>0.1186</c:v>
                </c:pt>
                <c:pt idx="35762">
                  <c:v>0.16669999999999999</c:v>
                </c:pt>
                <c:pt idx="35763">
                  <c:v>2.9899999999999999E-2</c:v>
                </c:pt>
                <c:pt idx="35764">
                  <c:v>0.16700000000000001</c:v>
                </c:pt>
                <c:pt idx="35765">
                  <c:v>0.31440000000000001</c:v>
                </c:pt>
                <c:pt idx="35766">
                  <c:v>0.14849999999999999</c:v>
                </c:pt>
                <c:pt idx="35767">
                  <c:v>0.16669999999999999</c:v>
                </c:pt>
                <c:pt idx="35768">
                  <c:v>0.16669999999999999</c:v>
                </c:pt>
                <c:pt idx="35769">
                  <c:v>0.14849999999999999</c:v>
                </c:pt>
                <c:pt idx="35770">
                  <c:v>1.6500000000000001E-2</c:v>
                </c:pt>
                <c:pt idx="35771">
                  <c:v>0.16669999999999999</c:v>
                </c:pt>
                <c:pt idx="35772">
                  <c:v>0.16669999999999999</c:v>
                </c:pt>
                <c:pt idx="35773">
                  <c:v>1.03E-2</c:v>
                </c:pt>
                <c:pt idx="35774">
                  <c:v>0.16669999999999999</c:v>
                </c:pt>
                <c:pt idx="35775">
                  <c:v>0.16669999999999999</c:v>
                </c:pt>
                <c:pt idx="35776">
                  <c:v>0.16669999999999999</c:v>
                </c:pt>
                <c:pt idx="35777">
                  <c:v>2.9399999999999999E-2</c:v>
                </c:pt>
                <c:pt idx="35778">
                  <c:v>0.1144</c:v>
                </c:pt>
                <c:pt idx="35779">
                  <c:v>0.16669999999999999</c:v>
                </c:pt>
                <c:pt idx="35780">
                  <c:v>0.16669999999999999</c:v>
                </c:pt>
                <c:pt idx="35781">
                  <c:v>0.16669999999999999</c:v>
                </c:pt>
                <c:pt idx="35782">
                  <c:v>0.19109999999999999</c:v>
                </c:pt>
                <c:pt idx="35783">
                  <c:v>8.2500000000000004E-2</c:v>
                </c:pt>
                <c:pt idx="35784">
                  <c:v>0.1082</c:v>
                </c:pt>
                <c:pt idx="35785">
                  <c:v>0.16669999999999999</c:v>
                </c:pt>
                <c:pt idx="35786">
                  <c:v>9.0700000000000003E-2</c:v>
                </c:pt>
                <c:pt idx="35787">
                  <c:v>0.16669999999999999</c:v>
                </c:pt>
                <c:pt idx="35788">
                  <c:v>6.1899999999999997E-2</c:v>
                </c:pt>
                <c:pt idx="35789">
                  <c:v>0.16669999999999999</c:v>
                </c:pt>
                <c:pt idx="35790">
                  <c:v>6.1899999999999997E-2</c:v>
                </c:pt>
                <c:pt idx="35791">
                  <c:v>0.16700000000000001</c:v>
                </c:pt>
                <c:pt idx="35792">
                  <c:v>0.16669999999999999</c:v>
                </c:pt>
                <c:pt idx="35793">
                  <c:v>0.16669999999999999</c:v>
                </c:pt>
                <c:pt idx="35794">
                  <c:v>0.1479</c:v>
                </c:pt>
                <c:pt idx="35795">
                  <c:v>1.8599999999999998E-2</c:v>
                </c:pt>
                <c:pt idx="35796">
                  <c:v>0.33400000000000002</c:v>
                </c:pt>
                <c:pt idx="35797">
                  <c:v>0.16669999999999999</c:v>
                </c:pt>
                <c:pt idx="35798">
                  <c:v>0.20930000000000001</c:v>
                </c:pt>
                <c:pt idx="35799">
                  <c:v>0.16669999999999999</c:v>
                </c:pt>
                <c:pt idx="35800">
                  <c:v>0.16669999999999999</c:v>
                </c:pt>
                <c:pt idx="35801">
                  <c:v>0.16669999999999999</c:v>
                </c:pt>
                <c:pt idx="35802">
                  <c:v>8.4500000000000006E-2</c:v>
                </c:pt>
                <c:pt idx="35803">
                  <c:v>5.8500000000000003E-2</c:v>
                </c:pt>
                <c:pt idx="35804">
                  <c:v>0.16669999999999999</c:v>
                </c:pt>
                <c:pt idx="35805">
                  <c:v>5.3600000000000002E-2</c:v>
                </c:pt>
                <c:pt idx="35806">
                  <c:v>4.2299999999999997E-2</c:v>
                </c:pt>
                <c:pt idx="35807">
                  <c:v>0.16669999999999999</c:v>
                </c:pt>
                <c:pt idx="35808">
                  <c:v>0.16669999999999999</c:v>
                </c:pt>
                <c:pt idx="35809">
                  <c:v>0.16669999999999999</c:v>
                </c:pt>
                <c:pt idx="35810">
                  <c:v>0.16669999999999999</c:v>
                </c:pt>
                <c:pt idx="35811">
                  <c:v>2.0999999999999999E-3</c:v>
                </c:pt>
                <c:pt idx="35812">
                  <c:v>0.16669999999999999</c:v>
                </c:pt>
                <c:pt idx="35813">
                  <c:v>0.16669999999999999</c:v>
                </c:pt>
                <c:pt idx="35814">
                  <c:v>0.16669999999999999</c:v>
                </c:pt>
                <c:pt idx="35815">
                  <c:v>0.16669999999999999</c:v>
                </c:pt>
                <c:pt idx="35816">
                  <c:v>0.16669999999999999</c:v>
                </c:pt>
                <c:pt idx="35817">
                  <c:v>6.2899999999999998E-2</c:v>
                </c:pt>
                <c:pt idx="35818">
                  <c:v>0.16669999999999999</c:v>
                </c:pt>
                <c:pt idx="35819">
                  <c:v>0.16669999999999999</c:v>
                </c:pt>
                <c:pt idx="35820">
                  <c:v>0.16669999999999999</c:v>
                </c:pt>
                <c:pt idx="35821">
                  <c:v>7.5800000000000006E-2</c:v>
                </c:pt>
                <c:pt idx="35822">
                  <c:v>0.14849999999999999</c:v>
                </c:pt>
                <c:pt idx="35823">
                  <c:v>4.8500000000000001E-2</c:v>
                </c:pt>
                <c:pt idx="35824">
                  <c:v>0.18140000000000001</c:v>
                </c:pt>
                <c:pt idx="35825">
                  <c:v>9.2799999999999994E-2</c:v>
                </c:pt>
                <c:pt idx="35826">
                  <c:v>4.1000000000000003E-3</c:v>
                </c:pt>
                <c:pt idx="35827">
                  <c:v>0.16669999999999999</c:v>
                </c:pt>
                <c:pt idx="35828">
                  <c:v>0.16669999999999999</c:v>
                </c:pt>
                <c:pt idx="35829">
                  <c:v>0.16669999999999999</c:v>
                </c:pt>
                <c:pt idx="35830">
                  <c:v>0.16669999999999999</c:v>
                </c:pt>
                <c:pt idx="35831">
                  <c:v>0.16189999999999999</c:v>
                </c:pt>
                <c:pt idx="35832">
                  <c:v>1.9599999999999999E-2</c:v>
                </c:pt>
                <c:pt idx="35833">
                  <c:v>0.16669999999999999</c:v>
                </c:pt>
                <c:pt idx="35834">
                  <c:v>0.16669999999999999</c:v>
                </c:pt>
                <c:pt idx="35835">
                  <c:v>0.16669999999999999</c:v>
                </c:pt>
                <c:pt idx="35836">
                  <c:v>0.12889999999999999</c:v>
                </c:pt>
                <c:pt idx="35837">
                  <c:v>9.2799999999999994E-2</c:v>
                </c:pt>
                <c:pt idx="35838">
                  <c:v>0.16669999999999999</c:v>
                </c:pt>
                <c:pt idx="35839">
                  <c:v>0.16669999999999999</c:v>
                </c:pt>
                <c:pt idx="35840">
                  <c:v>0.22370000000000001</c:v>
                </c:pt>
                <c:pt idx="35841">
                  <c:v>0.16669999999999999</c:v>
                </c:pt>
                <c:pt idx="35842">
                  <c:v>0.75980000000000003</c:v>
                </c:pt>
                <c:pt idx="35843">
                  <c:v>4.7399999999999998E-2</c:v>
                </c:pt>
                <c:pt idx="35844">
                  <c:v>0.1608</c:v>
                </c:pt>
                <c:pt idx="35845">
                  <c:v>0.16669999999999999</c:v>
                </c:pt>
                <c:pt idx="35846">
                  <c:v>0.21529999999999999</c:v>
                </c:pt>
                <c:pt idx="35847">
                  <c:v>4.1200000000000001E-2</c:v>
                </c:pt>
                <c:pt idx="35848">
                  <c:v>0.16669999999999999</c:v>
                </c:pt>
                <c:pt idx="35849">
                  <c:v>0.16669999999999999</c:v>
                </c:pt>
                <c:pt idx="35850">
                  <c:v>0.16669999999999999</c:v>
                </c:pt>
                <c:pt idx="35851">
                  <c:v>0.16669999999999999</c:v>
                </c:pt>
                <c:pt idx="35852">
                  <c:v>0.10100000000000001</c:v>
                </c:pt>
                <c:pt idx="35853">
                  <c:v>0.16669999999999999</c:v>
                </c:pt>
                <c:pt idx="35854">
                  <c:v>0.16669999999999999</c:v>
                </c:pt>
                <c:pt idx="35855">
                  <c:v>0.16669999999999999</c:v>
                </c:pt>
                <c:pt idx="35856">
                  <c:v>0.1082</c:v>
                </c:pt>
                <c:pt idx="35857">
                  <c:v>8.1799999999999998E-2</c:v>
                </c:pt>
                <c:pt idx="35858">
                  <c:v>0.16669999999999999</c:v>
                </c:pt>
                <c:pt idx="35859">
                  <c:v>6.1899999999999997E-2</c:v>
                </c:pt>
                <c:pt idx="35860">
                  <c:v>0.16669999999999999</c:v>
                </c:pt>
                <c:pt idx="35861">
                  <c:v>8.2000000000000007E-3</c:v>
                </c:pt>
                <c:pt idx="35862">
                  <c:v>0.19070000000000001</c:v>
                </c:pt>
                <c:pt idx="35863">
                  <c:v>5.7700000000000001E-2</c:v>
                </c:pt>
                <c:pt idx="35864">
                  <c:v>8.4500000000000006E-2</c:v>
                </c:pt>
                <c:pt idx="35865">
                  <c:v>0.16669999999999999</c:v>
                </c:pt>
                <c:pt idx="35866">
                  <c:v>0.1237</c:v>
                </c:pt>
                <c:pt idx="35867">
                  <c:v>2.2700000000000001E-2</c:v>
                </c:pt>
                <c:pt idx="35868">
                  <c:v>0.16669999999999999</c:v>
                </c:pt>
                <c:pt idx="35869">
                  <c:v>1.24E-2</c:v>
                </c:pt>
                <c:pt idx="35870">
                  <c:v>0.16669999999999999</c:v>
                </c:pt>
                <c:pt idx="35871">
                  <c:v>0.1186</c:v>
                </c:pt>
                <c:pt idx="35872">
                  <c:v>0.16669999999999999</c:v>
                </c:pt>
                <c:pt idx="35873">
                  <c:v>0.16669999999999999</c:v>
                </c:pt>
                <c:pt idx="35874">
                  <c:v>0.16669999999999999</c:v>
                </c:pt>
                <c:pt idx="35875">
                  <c:v>0.16669999999999999</c:v>
                </c:pt>
                <c:pt idx="35876">
                  <c:v>0.23810000000000001</c:v>
                </c:pt>
                <c:pt idx="35877">
                  <c:v>0.16669999999999999</c:v>
                </c:pt>
                <c:pt idx="35878">
                  <c:v>4.1200000000000001E-2</c:v>
                </c:pt>
                <c:pt idx="35879">
                  <c:v>7.4200000000000002E-2</c:v>
                </c:pt>
                <c:pt idx="35880">
                  <c:v>0.16669999999999999</c:v>
                </c:pt>
                <c:pt idx="35881">
                  <c:v>0.1031</c:v>
                </c:pt>
                <c:pt idx="35882">
                  <c:v>9.2799999999999994E-2</c:v>
                </c:pt>
                <c:pt idx="35883">
                  <c:v>0.16669999999999999</c:v>
                </c:pt>
                <c:pt idx="35884">
                  <c:v>0.1021</c:v>
                </c:pt>
                <c:pt idx="35885">
                  <c:v>0.16669999999999999</c:v>
                </c:pt>
                <c:pt idx="35886">
                  <c:v>0.16669999999999999</c:v>
                </c:pt>
                <c:pt idx="35887">
                  <c:v>0.16669999999999999</c:v>
                </c:pt>
                <c:pt idx="35888">
                  <c:v>0.16669999999999999</c:v>
                </c:pt>
                <c:pt idx="35889">
                  <c:v>0.16669999999999999</c:v>
                </c:pt>
                <c:pt idx="35890">
                  <c:v>0.16669999999999999</c:v>
                </c:pt>
                <c:pt idx="35891">
                  <c:v>0.16669999999999999</c:v>
                </c:pt>
                <c:pt idx="35892">
                  <c:v>1.8599999999999998E-2</c:v>
                </c:pt>
                <c:pt idx="35893">
                  <c:v>0.16669999999999999</c:v>
                </c:pt>
                <c:pt idx="35894">
                  <c:v>0.16669999999999999</c:v>
                </c:pt>
                <c:pt idx="35895">
                  <c:v>0.16669999999999999</c:v>
                </c:pt>
                <c:pt idx="35896">
                  <c:v>0.16669999999999999</c:v>
                </c:pt>
                <c:pt idx="35897">
                  <c:v>0.1928</c:v>
                </c:pt>
                <c:pt idx="35898">
                  <c:v>0.16669999999999999</c:v>
                </c:pt>
                <c:pt idx="35899">
                  <c:v>1.8599999999999998E-2</c:v>
                </c:pt>
                <c:pt idx="35900">
                  <c:v>0.1</c:v>
                </c:pt>
                <c:pt idx="35901">
                  <c:v>0.16669999999999999</c:v>
                </c:pt>
                <c:pt idx="35902">
                  <c:v>0.16669999999999999</c:v>
                </c:pt>
                <c:pt idx="35903">
                  <c:v>8.2000000000000007E-3</c:v>
                </c:pt>
                <c:pt idx="35904">
                  <c:v>0.16669999999999999</c:v>
                </c:pt>
                <c:pt idx="35905">
                  <c:v>6.8000000000000005E-2</c:v>
                </c:pt>
                <c:pt idx="35906">
                  <c:v>0.16669999999999999</c:v>
                </c:pt>
                <c:pt idx="35907">
                  <c:v>9.64E-2</c:v>
                </c:pt>
                <c:pt idx="35908">
                  <c:v>5.9799999999999999E-2</c:v>
                </c:pt>
                <c:pt idx="35909">
                  <c:v>0.16669999999999999</c:v>
                </c:pt>
                <c:pt idx="35910">
                  <c:v>6.0299999999999999E-2</c:v>
                </c:pt>
                <c:pt idx="35911">
                  <c:v>1.6500000000000001E-2</c:v>
                </c:pt>
                <c:pt idx="35912">
                  <c:v>7.22E-2</c:v>
                </c:pt>
                <c:pt idx="35913">
                  <c:v>0.16669999999999999</c:v>
                </c:pt>
                <c:pt idx="35914">
                  <c:v>0.6845</c:v>
                </c:pt>
                <c:pt idx="35915">
                  <c:v>0.13200000000000001</c:v>
                </c:pt>
                <c:pt idx="35916">
                  <c:v>0.1139</c:v>
                </c:pt>
                <c:pt idx="35917">
                  <c:v>9.5899999999999999E-2</c:v>
                </c:pt>
                <c:pt idx="35918">
                  <c:v>0.16669999999999999</c:v>
                </c:pt>
                <c:pt idx="35919">
                  <c:v>0.2959</c:v>
                </c:pt>
                <c:pt idx="35920">
                  <c:v>0.16669999999999999</c:v>
                </c:pt>
                <c:pt idx="35921">
                  <c:v>0.16669999999999999</c:v>
                </c:pt>
                <c:pt idx="35922">
                  <c:v>4.1000000000000003E-3</c:v>
                </c:pt>
                <c:pt idx="35923">
                  <c:v>0.22270000000000001</c:v>
                </c:pt>
                <c:pt idx="35924">
                  <c:v>5.8799999999999998E-2</c:v>
                </c:pt>
                <c:pt idx="35925">
                  <c:v>6.1899999999999997E-2</c:v>
                </c:pt>
                <c:pt idx="35926">
                  <c:v>8.4000000000000005E-2</c:v>
                </c:pt>
                <c:pt idx="35927">
                  <c:v>6.6000000000000003E-2</c:v>
                </c:pt>
                <c:pt idx="35928">
                  <c:v>0.16669999999999999</c:v>
                </c:pt>
                <c:pt idx="35929">
                  <c:v>0.16669999999999999</c:v>
                </c:pt>
                <c:pt idx="35930">
                  <c:v>9.2799999999999994E-2</c:v>
                </c:pt>
                <c:pt idx="35931">
                  <c:v>0.16669999999999999</c:v>
                </c:pt>
                <c:pt idx="35932">
                  <c:v>0.16669999999999999</c:v>
                </c:pt>
                <c:pt idx="35933">
                  <c:v>0.37630000000000002</c:v>
                </c:pt>
                <c:pt idx="35934">
                  <c:v>0.16669999999999999</c:v>
                </c:pt>
                <c:pt idx="35935">
                  <c:v>8.2000000000000007E-3</c:v>
                </c:pt>
                <c:pt idx="35936">
                  <c:v>0.16669999999999999</c:v>
                </c:pt>
                <c:pt idx="35937">
                  <c:v>8.5599999999999996E-2</c:v>
                </c:pt>
                <c:pt idx="35938">
                  <c:v>0.16669999999999999</c:v>
                </c:pt>
                <c:pt idx="35939">
                  <c:v>0.16669999999999999</c:v>
                </c:pt>
                <c:pt idx="35940">
                  <c:v>0.16669999999999999</c:v>
                </c:pt>
                <c:pt idx="35941">
                  <c:v>6.2899999999999998E-2</c:v>
                </c:pt>
                <c:pt idx="35942">
                  <c:v>0.16669999999999999</c:v>
                </c:pt>
                <c:pt idx="35943">
                  <c:v>0.16669999999999999</c:v>
                </c:pt>
                <c:pt idx="35944">
                  <c:v>0.16669999999999999</c:v>
                </c:pt>
                <c:pt idx="35945">
                  <c:v>0.16669999999999999</c:v>
                </c:pt>
                <c:pt idx="35946">
                  <c:v>0.1134</c:v>
                </c:pt>
                <c:pt idx="35947">
                  <c:v>6.3899999999999998E-2</c:v>
                </c:pt>
                <c:pt idx="35948">
                  <c:v>0.16669999999999999</c:v>
                </c:pt>
                <c:pt idx="35949">
                  <c:v>5.7700000000000001E-2</c:v>
                </c:pt>
                <c:pt idx="35950">
                  <c:v>0.16669999999999999</c:v>
                </c:pt>
                <c:pt idx="35951">
                  <c:v>0.1258</c:v>
                </c:pt>
                <c:pt idx="35952">
                  <c:v>0.16669999999999999</c:v>
                </c:pt>
                <c:pt idx="35953">
                  <c:v>0.14849999999999999</c:v>
                </c:pt>
                <c:pt idx="35954">
                  <c:v>0.16669999999999999</c:v>
                </c:pt>
                <c:pt idx="35955">
                  <c:v>0.16669999999999999</c:v>
                </c:pt>
                <c:pt idx="35956">
                  <c:v>0.16669999999999999</c:v>
                </c:pt>
                <c:pt idx="35957">
                  <c:v>0.16669999999999999</c:v>
                </c:pt>
                <c:pt idx="35958">
                  <c:v>0.16669999999999999</c:v>
                </c:pt>
                <c:pt idx="35959">
                  <c:v>0.16669999999999999</c:v>
                </c:pt>
                <c:pt idx="35960">
                  <c:v>0.16669999999999999</c:v>
                </c:pt>
                <c:pt idx="35961">
                  <c:v>0.16669999999999999</c:v>
                </c:pt>
                <c:pt idx="35962">
                  <c:v>1.24E-2</c:v>
                </c:pt>
                <c:pt idx="35963">
                  <c:v>0.1</c:v>
                </c:pt>
                <c:pt idx="35964">
                  <c:v>1.24E-2</c:v>
                </c:pt>
                <c:pt idx="35965">
                  <c:v>0.16669999999999999</c:v>
                </c:pt>
                <c:pt idx="35966">
                  <c:v>0.1007</c:v>
                </c:pt>
                <c:pt idx="35967">
                  <c:v>0.16669999999999999</c:v>
                </c:pt>
                <c:pt idx="35968">
                  <c:v>0.26910000000000001</c:v>
                </c:pt>
                <c:pt idx="35969">
                  <c:v>0.16669999999999999</c:v>
                </c:pt>
                <c:pt idx="35970">
                  <c:v>0.16669999999999999</c:v>
                </c:pt>
                <c:pt idx="35971">
                  <c:v>0.16669999999999999</c:v>
                </c:pt>
                <c:pt idx="35972">
                  <c:v>0.16669999999999999</c:v>
                </c:pt>
                <c:pt idx="35973">
                  <c:v>9.2799999999999994E-2</c:v>
                </c:pt>
                <c:pt idx="35974">
                  <c:v>0.16669999999999999</c:v>
                </c:pt>
                <c:pt idx="35975">
                  <c:v>0.16669999999999999</c:v>
                </c:pt>
                <c:pt idx="35976">
                  <c:v>7.22E-2</c:v>
                </c:pt>
                <c:pt idx="35977">
                  <c:v>0.16669999999999999</c:v>
                </c:pt>
                <c:pt idx="35978">
                  <c:v>0.16669999999999999</c:v>
                </c:pt>
                <c:pt idx="35979">
                  <c:v>0.16669999999999999</c:v>
                </c:pt>
                <c:pt idx="35980">
                  <c:v>0.16669999999999999</c:v>
                </c:pt>
                <c:pt idx="35981">
                  <c:v>0.16669999999999999</c:v>
                </c:pt>
                <c:pt idx="35982">
                  <c:v>0.16669999999999999</c:v>
                </c:pt>
                <c:pt idx="35983">
                  <c:v>0.1124</c:v>
                </c:pt>
                <c:pt idx="35984">
                  <c:v>0.16669999999999999</c:v>
                </c:pt>
                <c:pt idx="35985">
                  <c:v>0.16669999999999999</c:v>
                </c:pt>
                <c:pt idx="35986">
                  <c:v>7.22E-2</c:v>
                </c:pt>
                <c:pt idx="35987">
                  <c:v>0.16669999999999999</c:v>
                </c:pt>
                <c:pt idx="35988">
                  <c:v>0.26390000000000002</c:v>
                </c:pt>
                <c:pt idx="35989">
                  <c:v>0.1258</c:v>
                </c:pt>
                <c:pt idx="35990">
                  <c:v>0.16669999999999999</c:v>
                </c:pt>
                <c:pt idx="35991">
                  <c:v>0.16669999999999999</c:v>
                </c:pt>
                <c:pt idx="35992">
                  <c:v>1.24E-2</c:v>
                </c:pt>
                <c:pt idx="35993">
                  <c:v>0.1031</c:v>
                </c:pt>
                <c:pt idx="35994">
                  <c:v>0.16669999999999999</c:v>
                </c:pt>
                <c:pt idx="35995">
                  <c:v>0.16669999999999999</c:v>
                </c:pt>
                <c:pt idx="35996">
                  <c:v>0.16669999999999999</c:v>
                </c:pt>
                <c:pt idx="35997">
                  <c:v>5.7700000000000001E-2</c:v>
                </c:pt>
                <c:pt idx="35998">
                  <c:v>0.16669999999999999</c:v>
                </c:pt>
                <c:pt idx="35999">
                  <c:v>0.16669999999999999</c:v>
                </c:pt>
                <c:pt idx="36000">
                  <c:v>0.16669999999999999</c:v>
                </c:pt>
                <c:pt idx="36001">
                  <c:v>0.16669999999999999</c:v>
                </c:pt>
                <c:pt idx="36002">
                  <c:v>0.16669999999999999</c:v>
                </c:pt>
                <c:pt idx="36003">
                  <c:v>0.2</c:v>
                </c:pt>
                <c:pt idx="36004">
                  <c:v>0.16669999999999999</c:v>
                </c:pt>
                <c:pt idx="36005">
                  <c:v>6.1899999999999997E-2</c:v>
                </c:pt>
                <c:pt idx="36006">
                  <c:v>2.7799999999999998E-2</c:v>
                </c:pt>
                <c:pt idx="36007">
                  <c:v>1.34E-2</c:v>
                </c:pt>
                <c:pt idx="36008">
                  <c:v>3.4000000000000002E-2</c:v>
                </c:pt>
                <c:pt idx="36009">
                  <c:v>0.13300000000000001</c:v>
                </c:pt>
                <c:pt idx="36010">
                  <c:v>0.16669999999999999</c:v>
                </c:pt>
                <c:pt idx="36011">
                  <c:v>0.16669999999999999</c:v>
                </c:pt>
                <c:pt idx="36012">
                  <c:v>1.6500000000000001E-2</c:v>
                </c:pt>
                <c:pt idx="36013">
                  <c:v>0.16669999999999999</c:v>
                </c:pt>
                <c:pt idx="36014">
                  <c:v>0.16669999999999999</c:v>
                </c:pt>
                <c:pt idx="36015">
                  <c:v>6.8000000000000005E-2</c:v>
                </c:pt>
                <c:pt idx="36016">
                  <c:v>0.1381</c:v>
                </c:pt>
                <c:pt idx="36017">
                  <c:v>8.2500000000000004E-2</c:v>
                </c:pt>
                <c:pt idx="36018">
                  <c:v>0.16669999999999999</c:v>
                </c:pt>
                <c:pt idx="36019">
                  <c:v>0.1464</c:v>
                </c:pt>
                <c:pt idx="36020">
                  <c:v>0.16489999999999999</c:v>
                </c:pt>
                <c:pt idx="36021">
                  <c:v>0.16669999999999999</c:v>
                </c:pt>
                <c:pt idx="36022">
                  <c:v>0.16669999999999999</c:v>
                </c:pt>
                <c:pt idx="36023">
                  <c:v>0.16700000000000001</c:v>
                </c:pt>
                <c:pt idx="36024">
                  <c:v>0.26290000000000002</c:v>
                </c:pt>
                <c:pt idx="36025">
                  <c:v>0.22370000000000001</c:v>
                </c:pt>
                <c:pt idx="36026">
                  <c:v>0.16669999999999999</c:v>
                </c:pt>
                <c:pt idx="36027">
                  <c:v>0.16669999999999999</c:v>
                </c:pt>
                <c:pt idx="36028">
                  <c:v>0.16669999999999999</c:v>
                </c:pt>
                <c:pt idx="36029">
                  <c:v>4.3299999999999998E-2</c:v>
                </c:pt>
                <c:pt idx="36030">
                  <c:v>0.16669999999999999</c:v>
                </c:pt>
                <c:pt idx="36031">
                  <c:v>0.16669999999999999</c:v>
                </c:pt>
                <c:pt idx="36032">
                  <c:v>0.16669999999999999</c:v>
                </c:pt>
                <c:pt idx="36033">
                  <c:v>0.16669999999999999</c:v>
                </c:pt>
                <c:pt idx="36034">
                  <c:v>0.16669999999999999</c:v>
                </c:pt>
                <c:pt idx="36035">
                  <c:v>2.47E-2</c:v>
                </c:pt>
                <c:pt idx="36036">
                  <c:v>0.16669999999999999</c:v>
                </c:pt>
                <c:pt idx="36037">
                  <c:v>0.16669999999999999</c:v>
                </c:pt>
                <c:pt idx="36038">
                  <c:v>0.16669999999999999</c:v>
                </c:pt>
                <c:pt idx="36039">
                  <c:v>5.7700000000000001E-2</c:v>
                </c:pt>
                <c:pt idx="36040">
                  <c:v>0.16669999999999999</c:v>
                </c:pt>
                <c:pt idx="36041">
                  <c:v>0.1237</c:v>
                </c:pt>
                <c:pt idx="36042">
                  <c:v>0.16669999999999999</c:v>
                </c:pt>
                <c:pt idx="36043">
                  <c:v>0.16669999999999999</c:v>
                </c:pt>
                <c:pt idx="36044">
                  <c:v>0.16669999999999999</c:v>
                </c:pt>
                <c:pt idx="36045">
                  <c:v>9.4799999999999995E-2</c:v>
                </c:pt>
                <c:pt idx="36046">
                  <c:v>3.4000000000000002E-2</c:v>
                </c:pt>
                <c:pt idx="36047">
                  <c:v>0.16669999999999999</c:v>
                </c:pt>
                <c:pt idx="36048">
                  <c:v>0.20030000000000001</c:v>
                </c:pt>
                <c:pt idx="36049">
                  <c:v>0.13200000000000001</c:v>
                </c:pt>
                <c:pt idx="36050">
                  <c:v>3.61E-2</c:v>
                </c:pt>
                <c:pt idx="36051">
                  <c:v>7.4200000000000002E-2</c:v>
                </c:pt>
                <c:pt idx="36052">
                  <c:v>0.16669999999999999</c:v>
                </c:pt>
                <c:pt idx="36053">
                  <c:v>0.2072</c:v>
                </c:pt>
                <c:pt idx="36054">
                  <c:v>0.16669999999999999</c:v>
                </c:pt>
                <c:pt idx="36055">
                  <c:v>0.20619999999999999</c:v>
                </c:pt>
                <c:pt idx="36056">
                  <c:v>7.4200000000000002E-2</c:v>
                </c:pt>
                <c:pt idx="36057">
                  <c:v>8.2500000000000004E-2</c:v>
                </c:pt>
                <c:pt idx="36058">
                  <c:v>0.16669999999999999</c:v>
                </c:pt>
                <c:pt idx="36059">
                  <c:v>4.6399999999999997E-2</c:v>
                </c:pt>
                <c:pt idx="36060">
                  <c:v>0.16669999999999999</c:v>
                </c:pt>
                <c:pt idx="36061">
                  <c:v>0.1103</c:v>
                </c:pt>
                <c:pt idx="36062">
                  <c:v>0.16669999999999999</c:v>
                </c:pt>
                <c:pt idx="36063">
                  <c:v>0.16669999999999999</c:v>
                </c:pt>
                <c:pt idx="36064">
                  <c:v>9.1800000000000007E-2</c:v>
                </c:pt>
                <c:pt idx="36065">
                  <c:v>0.27700000000000002</c:v>
                </c:pt>
                <c:pt idx="36066">
                  <c:v>4.9500000000000002E-2</c:v>
                </c:pt>
                <c:pt idx="36067">
                  <c:v>2.7799999999999998E-2</c:v>
                </c:pt>
                <c:pt idx="36068">
                  <c:v>0.13200000000000001</c:v>
                </c:pt>
                <c:pt idx="36069">
                  <c:v>4.02E-2</c:v>
                </c:pt>
                <c:pt idx="36070">
                  <c:v>0.16669999999999999</c:v>
                </c:pt>
                <c:pt idx="36071">
                  <c:v>0.2258</c:v>
                </c:pt>
                <c:pt idx="36072">
                  <c:v>0.16669999999999999</c:v>
                </c:pt>
                <c:pt idx="36073">
                  <c:v>0.16669999999999999</c:v>
                </c:pt>
                <c:pt idx="36074">
                  <c:v>1.6500000000000001E-2</c:v>
                </c:pt>
                <c:pt idx="36075">
                  <c:v>9.2799999999999994E-2</c:v>
                </c:pt>
                <c:pt idx="36076">
                  <c:v>0.18559999999999999</c:v>
                </c:pt>
                <c:pt idx="36077">
                  <c:v>0.16669999999999999</c:v>
                </c:pt>
                <c:pt idx="36078">
                  <c:v>0.16489999999999999</c:v>
                </c:pt>
                <c:pt idx="36079">
                  <c:v>4.9500000000000002E-2</c:v>
                </c:pt>
                <c:pt idx="36080">
                  <c:v>1E-3</c:v>
                </c:pt>
                <c:pt idx="36081">
                  <c:v>1.03E-2</c:v>
                </c:pt>
                <c:pt idx="36082">
                  <c:v>1.24E-2</c:v>
                </c:pt>
                <c:pt idx="36083">
                  <c:v>0.16669999999999999</c:v>
                </c:pt>
                <c:pt idx="36084">
                  <c:v>0.16669999999999999</c:v>
                </c:pt>
                <c:pt idx="36085">
                  <c:v>2.58E-2</c:v>
                </c:pt>
                <c:pt idx="36086">
                  <c:v>0.16669999999999999</c:v>
                </c:pt>
                <c:pt idx="36087">
                  <c:v>0.16669999999999999</c:v>
                </c:pt>
                <c:pt idx="36088">
                  <c:v>1.6500000000000001E-2</c:v>
                </c:pt>
                <c:pt idx="36089">
                  <c:v>1.6500000000000001E-2</c:v>
                </c:pt>
                <c:pt idx="36090">
                  <c:v>7.22E-2</c:v>
                </c:pt>
                <c:pt idx="36091">
                  <c:v>8.3500000000000005E-2</c:v>
                </c:pt>
                <c:pt idx="36092">
                  <c:v>0.16669999999999999</c:v>
                </c:pt>
                <c:pt idx="36093">
                  <c:v>0.16669999999999999</c:v>
                </c:pt>
                <c:pt idx="36094">
                  <c:v>0.16669999999999999</c:v>
                </c:pt>
                <c:pt idx="36095">
                  <c:v>0.16669999999999999</c:v>
                </c:pt>
                <c:pt idx="36096">
                  <c:v>0.16669999999999999</c:v>
                </c:pt>
                <c:pt idx="36097">
                  <c:v>8.2500000000000004E-2</c:v>
                </c:pt>
                <c:pt idx="36098">
                  <c:v>7.22E-2</c:v>
                </c:pt>
                <c:pt idx="36099">
                  <c:v>0.16669999999999999</c:v>
                </c:pt>
                <c:pt idx="36100">
                  <c:v>8.2000000000000007E-3</c:v>
                </c:pt>
                <c:pt idx="36101">
                  <c:v>0.16669999999999999</c:v>
                </c:pt>
                <c:pt idx="36102">
                  <c:v>0.16669999999999999</c:v>
                </c:pt>
                <c:pt idx="36103">
                  <c:v>0.16669999999999999</c:v>
                </c:pt>
                <c:pt idx="36104">
                  <c:v>0.16669999999999999</c:v>
                </c:pt>
                <c:pt idx="36105">
                  <c:v>0.16669999999999999</c:v>
                </c:pt>
                <c:pt idx="36106">
                  <c:v>0.16669999999999999</c:v>
                </c:pt>
                <c:pt idx="36107">
                  <c:v>0.16669999999999999</c:v>
                </c:pt>
                <c:pt idx="36108">
                  <c:v>1.03E-2</c:v>
                </c:pt>
                <c:pt idx="36109">
                  <c:v>0.15359999999999999</c:v>
                </c:pt>
                <c:pt idx="36110">
                  <c:v>0.14949999999999999</c:v>
                </c:pt>
                <c:pt idx="36111">
                  <c:v>0.1113</c:v>
                </c:pt>
                <c:pt idx="36112">
                  <c:v>0.30409999999999998</c:v>
                </c:pt>
                <c:pt idx="36113">
                  <c:v>9.2799999999999994E-2</c:v>
                </c:pt>
                <c:pt idx="36114">
                  <c:v>0.14380000000000001</c:v>
                </c:pt>
                <c:pt idx="36115">
                  <c:v>0.16669999999999999</c:v>
                </c:pt>
                <c:pt idx="36116">
                  <c:v>0.5454</c:v>
                </c:pt>
                <c:pt idx="36117">
                  <c:v>0.16669999999999999</c:v>
                </c:pt>
                <c:pt idx="36118">
                  <c:v>0.4</c:v>
                </c:pt>
                <c:pt idx="36119">
                  <c:v>8.2500000000000004E-2</c:v>
                </c:pt>
                <c:pt idx="36120">
                  <c:v>0.16669999999999999</c:v>
                </c:pt>
                <c:pt idx="36121">
                  <c:v>0.1216</c:v>
                </c:pt>
                <c:pt idx="36122">
                  <c:v>0.10929999999999999</c:v>
                </c:pt>
                <c:pt idx="36123">
                  <c:v>0.16669999999999999</c:v>
                </c:pt>
                <c:pt idx="36124">
                  <c:v>0.16669999999999999</c:v>
                </c:pt>
                <c:pt idx="36125">
                  <c:v>6.1899999999999997E-2</c:v>
                </c:pt>
                <c:pt idx="36126">
                  <c:v>0.16669999999999999</c:v>
                </c:pt>
                <c:pt idx="36127">
                  <c:v>9.2799999999999994E-2</c:v>
                </c:pt>
                <c:pt idx="36128">
                  <c:v>0.16669999999999999</c:v>
                </c:pt>
                <c:pt idx="36129">
                  <c:v>9.2799999999999994E-2</c:v>
                </c:pt>
                <c:pt idx="36130">
                  <c:v>0.11749999999999999</c:v>
                </c:pt>
                <c:pt idx="36131">
                  <c:v>0.26869999999999999</c:v>
                </c:pt>
                <c:pt idx="36132">
                  <c:v>0.16669999999999999</c:v>
                </c:pt>
                <c:pt idx="36133">
                  <c:v>0.24740000000000001</c:v>
                </c:pt>
                <c:pt idx="36134">
                  <c:v>0.16669999999999999</c:v>
                </c:pt>
                <c:pt idx="36135">
                  <c:v>0.16669999999999999</c:v>
                </c:pt>
                <c:pt idx="36136">
                  <c:v>0.13300000000000001</c:v>
                </c:pt>
                <c:pt idx="36137">
                  <c:v>8.14E-2</c:v>
                </c:pt>
                <c:pt idx="36138">
                  <c:v>1.6500000000000001E-2</c:v>
                </c:pt>
                <c:pt idx="36139">
                  <c:v>0.16669999999999999</c:v>
                </c:pt>
                <c:pt idx="36140">
                  <c:v>0.18559999999999999</c:v>
                </c:pt>
                <c:pt idx="36141">
                  <c:v>0.16669999999999999</c:v>
                </c:pt>
                <c:pt idx="36142">
                  <c:v>0.1227</c:v>
                </c:pt>
                <c:pt idx="36143">
                  <c:v>8.2500000000000004E-2</c:v>
                </c:pt>
                <c:pt idx="36144">
                  <c:v>0.1031</c:v>
                </c:pt>
                <c:pt idx="36145">
                  <c:v>0.16669999999999999</c:v>
                </c:pt>
                <c:pt idx="36146">
                  <c:v>0.22270000000000001</c:v>
                </c:pt>
                <c:pt idx="36147">
                  <c:v>0.16669999999999999</c:v>
                </c:pt>
                <c:pt idx="36148">
                  <c:v>6.2899999999999998E-2</c:v>
                </c:pt>
                <c:pt idx="36149">
                  <c:v>0.20619999999999999</c:v>
                </c:pt>
                <c:pt idx="36150">
                  <c:v>5.1999999999999998E-3</c:v>
                </c:pt>
                <c:pt idx="36151">
                  <c:v>0.16669999999999999</c:v>
                </c:pt>
                <c:pt idx="36152">
                  <c:v>0.1113</c:v>
                </c:pt>
                <c:pt idx="36153">
                  <c:v>0.1216</c:v>
                </c:pt>
                <c:pt idx="36154">
                  <c:v>0.14879999999999999</c:v>
                </c:pt>
                <c:pt idx="36155">
                  <c:v>3.3000000000000002E-2</c:v>
                </c:pt>
                <c:pt idx="36156">
                  <c:v>0.1227</c:v>
                </c:pt>
                <c:pt idx="36157">
                  <c:v>0.16669999999999999</c:v>
                </c:pt>
                <c:pt idx="36158">
                  <c:v>8.2500000000000004E-2</c:v>
                </c:pt>
                <c:pt idx="36159">
                  <c:v>3.7100000000000001E-2</c:v>
                </c:pt>
                <c:pt idx="36160">
                  <c:v>4.7899999999999998E-2</c:v>
                </c:pt>
                <c:pt idx="36161">
                  <c:v>0.16669999999999999</c:v>
                </c:pt>
                <c:pt idx="36162">
                  <c:v>6.1899999999999997E-2</c:v>
                </c:pt>
                <c:pt idx="36163">
                  <c:v>0.44330000000000003</c:v>
                </c:pt>
                <c:pt idx="36164">
                  <c:v>0.16669999999999999</c:v>
                </c:pt>
                <c:pt idx="36165">
                  <c:v>0.16669999999999999</c:v>
                </c:pt>
                <c:pt idx="36166">
                  <c:v>7.0099999999999996E-2</c:v>
                </c:pt>
                <c:pt idx="36167">
                  <c:v>0.16669999999999999</c:v>
                </c:pt>
                <c:pt idx="36168">
                  <c:v>0.16669999999999999</c:v>
                </c:pt>
                <c:pt idx="36169">
                  <c:v>0.1113</c:v>
                </c:pt>
                <c:pt idx="36170">
                  <c:v>0.16669999999999999</c:v>
                </c:pt>
                <c:pt idx="36171">
                  <c:v>0.16669999999999999</c:v>
                </c:pt>
                <c:pt idx="36172">
                  <c:v>0.16669999999999999</c:v>
                </c:pt>
                <c:pt idx="36173">
                  <c:v>0.16669999999999999</c:v>
                </c:pt>
                <c:pt idx="36174">
                  <c:v>0.16669999999999999</c:v>
                </c:pt>
                <c:pt idx="36175">
                  <c:v>6.9099999999999995E-2</c:v>
                </c:pt>
                <c:pt idx="36176">
                  <c:v>0.1691</c:v>
                </c:pt>
                <c:pt idx="36177">
                  <c:v>0.16669999999999999</c:v>
                </c:pt>
                <c:pt idx="36178">
                  <c:v>0.16669999999999999</c:v>
                </c:pt>
                <c:pt idx="36179">
                  <c:v>0.16669999999999999</c:v>
                </c:pt>
                <c:pt idx="36180">
                  <c:v>0.16669999999999999</c:v>
                </c:pt>
                <c:pt idx="36181">
                  <c:v>0.18559999999999999</c:v>
                </c:pt>
                <c:pt idx="36182">
                  <c:v>0.16669999999999999</c:v>
                </c:pt>
                <c:pt idx="36183">
                  <c:v>0.16669999999999999</c:v>
                </c:pt>
                <c:pt idx="36184">
                  <c:v>0.16669999999999999</c:v>
                </c:pt>
                <c:pt idx="36185">
                  <c:v>0.1206</c:v>
                </c:pt>
                <c:pt idx="36186">
                  <c:v>0.16669999999999999</c:v>
                </c:pt>
                <c:pt idx="36187">
                  <c:v>0.16669999999999999</c:v>
                </c:pt>
                <c:pt idx="36188">
                  <c:v>0.16669999999999999</c:v>
                </c:pt>
                <c:pt idx="36189">
                  <c:v>0.13980000000000001</c:v>
                </c:pt>
                <c:pt idx="36190">
                  <c:v>0.23400000000000001</c:v>
                </c:pt>
                <c:pt idx="36191">
                  <c:v>0.1227</c:v>
                </c:pt>
                <c:pt idx="36192">
                  <c:v>0.16669999999999999</c:v>
                </c:pt>
                <c:pt idx="36193">
                  <c:v>0.16669999999999999</c:v>
                </c:pt>
                <c:pt idx="36194">
                  <c:v>0.16669999999999999</c:v>
                </c:pt>
                <c:pt idx="36195">
                  <c:v>0.16669999999999999</c:v>
                </c:pt>
                <c:pt idx="36196">
                  <c:v>6.1899999999999997E-2</c:v>
                </c:pt>
                <c:pt idx="36197">
                  <c:v>0.16669999999999999</c:v>
                </c:pt>
                <c:pt idx="36198">
                  <c:v>6.9599999999999995E-2</c:v>
                </c:pt>
                <c:pt idx="36199">
                  <c:v>0.1701</c:v>
                </c:pt>
                <c:pt idx="36200">
                  <c:v>0.16669999999999999</c:v>
                </c:pt>
                <c:pt idx="36201">
                  <c:v>0.16669999999999999</c:v>
                </c:pt>
                <c:pt idx="36202">
                  <c:v>9.5899999999999999E-2</c:v>
                </c:pt>
                <c:pt idx="36203">
                  <c:v>0.1072</c:v>
                </c:pt>
                <c:pt idx="36204">
                  <c:v>6.1899999999999997E-2</c:v>
                </c:pt>
                <c:pt idx="36205">
                  <c:v>0.16669999999999999</c:v>
                </c:pt>
                <c:pt idx="36206">
                  <c:v>9.2799999999999994E-2</c:v>
                </c:pt>
                <c:pt idx="36207">
                  <c:v>2.0999999999999999E-3</c:v>
                </c:pt>
                <c:pt idx="36208">
                  <c:v>0.22270000000000001</c:v>
                </c:pt>
                <c:pt idx="36209">
                  <c:v>0.16669999999999999</c:v>
                </c:pt>
                <c:pt idx="36210">
                  <c:v>0.16669999999999999</c:v>
                </c:pt>
                <c:pt idx="36211">
                  <c:v>0.22059999999999999</c:v>
                </c:pt>
                <c:pt idx="36212">
                  <c:v>9.2799999999999994E-2</c:v>
                </c:pt>
                <c:pt idx="36213">
                  <c:v>0.2969</c:v>
                </c:pt>
                <c:pt idx="36214">
                  <c:v>0.1268</c:v>
                </c:pt>
                <c:pt idx="36215">
                  <c:v>4.1000000000000003E-3</c:v>
                </c:pt>
                <c:pt idx="36216">
                  <c:v>0.16669999999999999</c:v>
                </c:pt>
                <c:pt idx="36217">
                  <c:v>8.3500000000000005E-2</c:v>
                </c:pt>
                <c:pt idx="36218">
                  <c:v>8.2500000000000004E-2</c:v>
                </c:pt>
                <c:pt idx="36219">
                  <c:v>0.16669999999999999</c:v>
                </c:pt>
                <c:pt idx="36220">
                  <c:v>7.4200000000000002E-2</c:v>
                </c:pt>
                <c:pt idx="36221">
                  <c:v>0.2175</c:v>
                </c:pt>
                <c:pt idx="36222">
                  <c:v>4.1200000000000001E-2</c:v>
                </c:pt>
                <c:pt idx="36223">
                  <c:v>0.16669999999999999</c:v>
                </c:pt>
                <c:pt idx="36224">
                  <c:v>0.16669999999999999</c:v>
                </c:pt>
                <c:pt idx="36225">
                  <c:v>5.1499999999999997E-2</c:v>
                </c:pt>
                <c:pt idx="36226">
                  <c:v>0.10100000000000001</c:v>
                </c:pt>
                <c:pt idx="36227">
                  <c:v>8.2500000000000004E-2</c:v>
                </c:pt>
                <c:pt idx="36228">
                  <c:v>0.16669999999999999</c:v>
                </c:pt>
                <c:pt idx="36229">
                  <c:v>0.16669999999999999</c:v>
                </c:pt>
                <c:pt idx="36230">
                  <c:v>6.1899999999999997E-2</c:v>
                </c:pt>
                <c:pt idx="36231">
                  <c:v>0.16669999999999999</c:v>
                </c:pt>
                <c:pt idx="36232">
                  <c:v>0.16489999999999999</c:v>
                </c:pt>
                <c:pt idx="36233">
                  <c:v>0.16189999999999999</c:v>
                </c:pt>
                <c:pt idx="36234">
                  <c:v>0.16669999999999999</c:v>
                </c:pt>
                <c:pt idx="36235">
                  <c:v>0.16669999999999999</c:v>
                </c:pt>
                <c:pt idx="36236">
                  <c:v>8.2500000000000004E-2</c:v>
                </c:pt>
                <c:pt idx="36237">
                  <c:v>0.16669999999999999</c:v>
                </c:pt>
                <c:pt idx="36238">
                  <c:v>6.1899999999999997E-2</c:v>
                </c:pt>
                <c:pt idx="36239">
                  <c:v>0.16669999999999999</c:v>
                </c:pt>
                <c:pt idx="36240">
                  <c:v>0.11509999999999999</c:v>
                </c:pt>
                <c:pt idx="36241">
                  <c:v>8.4500000000000006E-2</c:v>
                </c:pt>
                <c:pt idx="36242">
                  <c:v>0.16669999999999999</c:v>
                </c:pt>
                <c:pt idx="36243">
                  <c:v>4.9500000000000002E-2</c:v>
                </c:pt>
                <c:pt idx="36244">
                  <c:v>0.16669999999999999</c:v>
                </c:pt>
                <c:pt idx="36245">
                  <c:v>6.1899999999999997E-2</c:v>
                </c:pt>
                <c:pt idx="36246">
                  <c:v>0.16669999999999999</c:v>
                </c:pt>
                <c:pt idx="36247">
                  <c:v>0.16669999999999999</c:v>
                </c:pt>
                <c:pt idx="36248">
                  <c:v>2.47E-2</c:v>
                </c:pt>
                <c:pt idx="36249">
                  <c:v>0.16669999999999999</c:v>
                </c:pt>
                <c:pt idx="36250">
                  <c:v>4.8500000000000001E-2</c:v>
                </c:pt>
                <c:pt idx="36251">
                  <c:v>0.16669999999999999</c:v>
                </c:pt>
                <c:pt idx="36252">
                  <c:v>0.16669999999999999</c:v>
                </c:pt>
                <c:pt idx="36253">
                  <c:v>0.16669999999999999</c:v>
                </c:pt>
                <c:pt idx="36254">
                  <c:v>0.16669999999999999</c:v>
                </c:pt>
                <c:pt idx="36255">
                  <c:v>0.16669999999999999</c:v>
                </c:pt>
                <c:pt idx="36256">
                  <c:v>6.1899999999999997E-2</c:v>
                </c:pt>
                <c:pt idx="36257">
                  <c:v>7.4200000000000002E-2</c:v>
                </c:pt>
                <c:pt idx="36258">
                  <c:v>1.8599999999999998E-2</c:v>
                </c:pt>
                <c:pt idx="36259">
                  <c:v>0.16669999999999999</c:v>
                </c:pt>
                <c:pt idx="36260">
                  <c:v>8.2500000000000004E-2</c:v>
                </c:pt>
                <c:pt idx="36261">
                  <c:v>2.58E-2</c:v>
                </c:pt>
                <c:pt idx="36262">
                  <c:v>0.16669999999999999</c:v>
                </c:pt>
                <c:pt idx="36263">
                  <c:v>0.32990000000000003</c:v>
                </c:pt>
                <c:pt idx="36264">
                  <c:v>0.16669999999999999</c:v>
                </c:pt>
                <c:pt idx="36265">
                  <c:v>0.16669999999999999</c:v>
                </c:pt>
                <c:pt idx="36266">
                  <c:v>0.16669999999999999</c:v>
                </c:pt>
                <c:pt idx="36267">
                  <c:v>0.16669999999999999</c:v>
                </c:pt>
                <c:pt idx="36268">
                  <c:v>9.2799999999999994E-2</c:v>
                </c:pt>
                <c:pt idx="36269">
                  <c:v>0.16669999999999999</c:v>
                </c:pt>
                <c:pt idx="36270">
                  <c:v>7.22E-2</c:v>
                </c:pt>
                <c:pt idx="36271">
                  <c:v>0.16669999999999999</c:v>
                </c:pt>
                <c:pt idx="36272">
                  <c:v>0.16669999999999999</c:v>
                </c:pt>
                <c:pt idx="36273">
                  <c:v>1.24E-2</c:v>
                </c:pt>
                <c:pt idx="36274">
                  <c:v>0.2959</c:v>
                </c:pt>
                <c:pt idx="36275">
                  <c:v>0.13919999999999999</c:v>
                </c:pt>
                <c:pt idx="36276">
                  <c:v>4.2299999999999997E-2</c:v>
                </c:pt>
                <c:pt idx="36277">
                  <c:v>0.16669999999999999</c:v>
                </c:pt>
                <c:pt idx="36278">
                  <c:v>0.16669999999999999</c:v>
                </c:pt>
                <c:pt idx="36279">
                  <c:v>0.16669999999999999</c:v>
                </c:pt>
                <c:pt idx="36280">
                  <c:v>6.1899999999999997E-2</c:v>
                </c:pt>
                <c:pt idx="36281">
                  <c:v>9.7600000000000006E-2</c:v>
                </c:pt>
                <c:pt idx="36282">
                  <c:v>0.1124</c:v>
                </c:pt>
                <c:pt idx="36283">
                  <c:v>0.16669999999999999</c:v>
                </c:pt>
                <c:pt idx="36284">
                  <c:v>0.14849999999999999</c:v>
                </c:pt>
                <c:pt idx="36285">
                  <c:v>7.22E-2</c:v>
                </c:pt>
                <c:pt idx="36286">
                  <c:v>0.16669999999999999</c:v>
                </c:pt>
                <c:pt idx="36287">
                  <c:v>0.16669999999999999</c:v>
                </c:pt>
                <c:pt idx="36288">
                  <c:v>0.16669999999999999</c:v>
                </c:pt>
                <c:pt idx="36289">
                  <c:v>0.22159999999999999</c:v>
                </c:pt>
                <c:pt idx="36290">
                  <c:v>0.16669999999999999</c:v>
                </c:pt>
                <c:pt idx="36291">
                  <c:v>0.16669999999999999</c:v>
                </c:pt>
                <c:pt idx="36292">
                  <c:v>0.1479</c:v>
                </c:pt>
                <c:pt idx="36293">
                  <c:v>0.16669999999999999</c:v>
                </c:pt>
                <c:pt idx="36294">
                  <c:v>0.16669999999999999</c:v>
                </c:pt>
                <c:pt idx="36295">
                  <c:v>0.16669999999999999</c:v>
                </c:pt>
                <c:pt idx="36296">
                  <c:v>7.4200000000000002E-2</c:v>
                </c:pt>
                <c:pt idx="36297">
                  <c:v>0.26390000000000002</c:v>
                </c:pt>
                <c:pt idx="36298">
                  <c:v>0.2258</c:v>
                </c:pt>
                <c:pt idx="36299">
                  <c:v>0.16669999999999999</c:v>
                </c:pt>
                <c:pt idx="36300">
                  <c:v>0.14430000000000001</c:v>
                </c:pt>
                <c:pt idx="36301">
                  <c:v>6.1899999999999997E-2</c:v>
                </c:pt>
                <c:pt idx="36302">
                  <c:v>0.16669999999999999</c:v>
                </c:pt>
                <c:pt idx="36303">
                  <c:v>7.22E-2</c:v>
                </c:pt>
                <c:pt idx="36304">
                  <c:v>9.2799999999999994E-2</c:v>
                </c:pt>
                <c:pt idx="36305">
                  <c:v>1E-3</c:v>
                </c:pt>
                <c:pt idx="36306">
                  <c:v>0.16669999999999999</c:v>
                </c:pt>
                <c:pt idx="36307">
                  <c:v>0.17419999999999999</c:v>
                </c:pt>
                <c:pt idx="36308">
                  <c:v>0.16669999999999999</c:v>
                </c:pt>
                <c:pt idx="36309">
                  <c:v>0.16669999999999999</c:v>
                </c:pt>
                <c:pt idx="36310">
                  <c:v>0.16669999999999999</c:v>
                </c:pt>
                <c:pt idx="36311">
                  <c:v>0.1227</c:v>
                </c:pt>
                <c:pt idx="36312">
                  <c:v>0.1144</c:v>
                </c:pt>
                <c:pt idx="36313">
                  <c:v>0.21440000000000001</c:v>
                </c:pt>
                <c:pt idx="36314">
                  <c:v>1.24E-2</c:v>
                </c:pt>
                <c:pt idx="36315">
                  <c:v>0.16669999999999999</c:v>
                </c:pt>
                <c:pt idx="36316">
                  <c:v>0.16669999999999999</c:v>
                </c:pt>
                <c:pt idx="36317">
                  <c:v>9.2999999999999992E-3</c:v>
                </c:pt>
                <c:pt idx="36318">
                  <c:v>0.16669999999999999</c:v>
                </c:pt>
                <c:pt idx="36319">
                  <c:v>0.16669999999999999</c:v>
                </c:pt>
                <c:pt idx="36320">
                  <c:v>3.8100000000000002E-2</c:v>
                </c:pt>
                <c:pt idx="36321">
                  <c:v>0.16669999999999999</c:v>
                </c:pt>
                <c:pt idx="36322">
                  <c:v>6.8000000000000005E-2</c:v>
                </c:pt>
                <c:pt idx="36323">
                  <c:v>2.3699999999999999E-2</c:v>
                </c:pt>
                <c:pt idx="36324">
                  <c:v>0.1474</c:v>
                </c:pt>
                <c:pt idx="36325">
                  <c:v>0.16669999999999999</c:v>
                </c:pt>
                <c:pt idx="36326">
                  <c:v>0.16669999999999999</c:v>
                </c:pt>
                <c:pt idx="36327">
                  <c:v>0.16669999999999999</c:v>
                </c:pt>
                <c:pt idx="36328">
                  <c:v>8.6599999999999996E-2</c:v>
                </c:pt>
                <c:pt idx="36329">
                  <c:v>9.2299999999999993E-2</c:v>
                </c:pt>
                <c:pt idx="36330">
                  <c:v>0.23300000000000001</c:v>
                </c:pt>
                <c:pt idx="36331">
                  <c:v>1.8599999999999998E-2</c:v>
                </c:pt>
                <c:pt idx="36332">
                  <c:v>0.16669999999999999</c:v>
                </c:pt>
                <c:pt idx="36333">
                  <c:v>0.38040000000000002</c:v>
                </c:pt>
                <c:pt idx="36334">
                  <c:v>0.16669999999999999</c:v>
                </c:pt>
                <c:pt idx="36335">
                  <c:v>0.1227</c:v>
                </c:pt>
                <c:pt idx="36336">
                  <c:v>0.16669999999999999</c:v>
                </c:pt>
                <c:pt idx="36337">
                  <c:v>1</c:v>
                </c:pt>
                <c:pt idx="36338">
                  <c:v>0.16669999999999999</c:v>
                </c:pt>
                <c:pt idx="36339">
                  <c:v>0.16669999999999999</c:v>
                </c:pt>
                <c:pt idx="36340">
                  <c:v>0.16669999999999999</c:v>
                </c:pt>
                <c:pt idx="36341">
                  <c:v>8.2500000000000004E-2</c:v>
                </c:pt>
                <c:pt idx="36342">
                  <c:v>0.1103</c:v>
                </c:pt>
                <c:pt idx="36343">
                  <c:v>0.16669999999999999</c:v>
                </c:pt>
                <c:pt idx="36344">
                  <c:v>0.16669999999999999</c:v>
                </c:pt>
                <c:pt idx="36345">
                  <c:v>5.9799999999999999E-2</c:v>
                </c:pt>
                <c:pt idx="36346">
                  <c:v>0.16669999999999999</c:v>
                </c:pt>
                <c:pt idx="36347">
                  <c:v>0.16669999999999999</c:v>
                </c:pt>
                <c:pt idx="36348">
                  <c:v>0.16669999999999999</c:v>
                </c:pt>
                <c:pt idx="36349">
                  <c:v>0.16669999999999999</c:v>
                </c:pt>
                <c:pt idx="36350">
                  <c:v>0.10100000000000001</c:v>
                </c:pt>
                <c:pt idx="36351">
                  <c:v>0.16669999999999999</c:v>
                </c:pt>
                <c:pt idx="36352">
                  <c:v>0.16669999999999999</c:v>
                </c:pt>
                <c:pt idx="36353">
                  <c:v>0.1052</c:v>
                </c:pt>
                <c:pt idx="36354">
                  <c:v>0.2268</c:v>
                </c:pt>
                <c:pt idx="36355">
                  <c:v>6.8000000000000005E-2</c:v>
                </c:pt>
                <c:pt idx="36356">
                  <c:v>0.16669999999999999</c:v>
                </c:pt>
                <c:pt idx="36357">
                  <c:v>0.1467</c:v>
                </c:pt>
                <c:pt idx="36358">
                  <c:v>0.22159999999999999</c:v>
                </c:pt>
                <c:pt idx="36359">
                  <c:v>0.3412</c:v>
                </c:pt>
                <c:pt idx="36360">
                  <c:v>0.28970000000000001</c:v>
                </c:pt>
                <c:pt idx="36361">
                  <c:v>7.4200000000000002E-2</c:v>
                </c:pt>
                <c:pt idx="36362">
                  <c:v>0.16669999999999999</c:v>
                </c:pt>
                <c:pt idx="36363">
                  <c:v>0.25769999999999998</c:v>
                </c:pt>
                <c:pt idx="36364">
                  <c:v>0.1237</c:v>
                </c:pt>
                <c:pt idx="36365">
                  <c:v>7.0099999999999996E-2</c:v>
                </c:pt>
                <c:pt idx="36366">
                  <c:v>0.16669999999999999</c:v>
                </c:pt>
                <c:pt idx="36367">
                  <c:v>0.16669999999999999</c:v>
                </c:pt>
                <c:pt idx="36368">
                  <c:v>1.6500000000000001E-2</c:v>
                </c:pt>
                <c:pt idx="36369">
                  <c:v>0.16669999999999999</c:v>
                </c:pt>
                <c:pt idx="36370">
                  <c:v>0.16669999999999999</c:v>
                </c:pt>
                <c:pt idx="36371">
                  <c:v>9.69E-2</c:v>
                </c:pt>
                <c:pt idx="36372">
                  <c:v>0.16669999999999999</c:v>
                </c:pt>
                <c:pt idx="36373">
                  <c:v>0.16669999999999999</c:v>
                </c:pt>
                <c:pt idx="36374">
                  <c:v>0.16669999999999999</c:v>
                </c:pt>
                <c:pt idx="36375">
                  <c:v>0.16669999999999999</c:v>
                </c:pt>
                <c:pt idx="36376">
                  <c:v>0.16669999999999999</c:v>
                </c:pt>
                <c:pt idx="36377">
                  <c:v>0.16669999999999999</c:v>
                </c:pt>
                <c:pt idx="36378">
                  <c:v>0.16669999999999999</c:v>
                </c:pt>
                <c:pt idx="36379">
                  <c:v>0.16669999999999999</c:v>
                </c:pt>
                <c:pt idx="36380">
                  <c:v>0.16669999999999999</c:v>
                </c:pt>
                <c:pt idx="36381">
                  <c:v>7.8399999999999997E-2</c:v>
                </c:pt>
                <c:pt idx="36382">
                  <c:v>0.1031</c:v>
                </c:pt>
                <c:pt idx="36383">
                  <c:v>0.16669999999999999</c:v>
                </c:pt>
                <c:pt idx="36384">
                  <c:v>8.2500000000000004E-2</c:v>
                </c:pt>
                <c:pt idx="36385">
                  <c:v>0.16669999999999999</c:v>
                </c:pt>
                <c:pt idx="36386">
                  <c:v>0.95569999999999999</c:v>
                </c:pt>
                <c:pt idx="36387">
                  <c:v>8.2500000000000004E-2</c:v>
                </c:pt>
                <c:pt idx="36388">
                  <c:v>0.14949999999999999</c:v>
                </c:pt>
                <c:pt idx="36389">
                  <c:v>0.16669999999999999</c:v>
                </c:pt>
                <c:pt idx="36390">
                  <c:v>4.02E-2</c:v>
                </c:pt>
                <c:pt idx="36391">
                  <c:v>7.4200000000000002E-2</c:v>
                </c:pt>
                <c:pt idx="36392">
                  <c:v>0.16669999999999999</c:v>
                </c:pt>
                <c:pt idx="36393">
                  <c:v>7.22E-2</c:v>
                </c:pt>
                <c:pt idx="36394">
                  <c:v>0.16669999999999999</c:v>
                </c:pt>
                <c:pt idx="36395">
                  <c:v>4.1000000000000003E-3</c:v>
                </c:pt>
                <c:pt idx="36396">
                  <c:v>0.25879999999999997</c:v>
                </c:pt>
                <c:pt idx="36397">
                  <c:v>0.16669999999999999</c:v>
                </c:pt>
                <c:pt idx="36398">
                  <c:v>0.16669999999999999</c:v>
                </c:pt>
                <c:pt idx="36399">
                  <c:v>0.16669999999999999</c:v>
                </c:pt>
                <c:pt idx="36400">
                  <c:v>0.16669999999999999</c:v>
                </c:pt>
                <c:pt idx="36401">
                  <c:v>0.11749999999999999</c:v>
                </c:pt>
                <c:pt idx="36402">
                  <c:v>0.16669999999999999</c:v>
                </c:pt>
                <c:pt idx="36403">
                  <c:v>0.1237</c:v>
                </c:pt>
                <c:pt idx="36404">
                  <c:v>0.16669999999999999</c:v>
                </c:pt>
                <c:pt idx="36405">
                  <c:v>0.16669999999999999</c:v>
                </c:pt>
                <c:pt idx="36406">
                  <c:v>0.16669999999999999</c:v>
                </c:pt>
                <c:pt idx="36407">
                  <c:v>0.2959</c:v>
                </c:pt>
                <c:pt idx="36408">
                  <c:v>0.16669999999999999</c:v>
                </c:pt>
                <c:pt idx="36409">
                  <c:v>0.35770000000000002</c:v>
                </c:pt>
                <c:pt idx="36410">
                  <c:v>0.16669999999999999</c:v>
                </c:pt>
                <c:pt idx="36411">
                  <c:v>0.16669999999999999</c:v>
                </c:pt>
                <c:pt idx="36412">
                  <c:v>0.1186</c:v>
                </c:pt>
                <c:pt idx="36413">
                  <c:v>0.16669999999999999</c:v>
                </c:pt>
                <c:pt idx="36414">
                  <c:v>0.16669999999999999</c:v>
                </c:pt>
                <c:pt idx="36415">
                  <c:v>0.16669999999999999</c:v>
                </c:pt>
                <c:pt idx="36416">
                  <c:v>5.7700000000000001E-2</c:v>
                </c:pt>
                <c:pt idx="36417">
                  <c:v>0.14849999999999999</c:v>
                </c:pt>
                <c:pt idx="36418">
                  <c:v>0.56389999999999996</c:v>
                </c:pt>
                <c:pt idx="36419">
                  <c:v>0.16669999999999999</c:v>
                </c:pt>
                <c:pt idx="36420">
                  <c:v>7.9699999999999993E-2</c:v>
                </c:pt>
                <c:pt idx="36421">
                  <c:v>0.16669999999999999</c:v>
                </c:pt>
                <c:pt idx="36422">
                  <c:v>0.16669999999999999</c:v>
                </c:pt>
                <c:pt idx="36423">
                  <c:v>1.7500000000000002E-2</c:v>
                </c:pt>
                <c:pt idx="36424">
                  <c:v>4.3299999999999998E-2</c:v>
                </c:pt>
                <c:pt idx="36425">
                  <c:v>0.2928</c:v>
                </c:pt>
                <c:pt idx="36426">
                  <c:v>0.16669999999999999</c:v>
                </c:pt>
                <c:pt idx="36427">
                  <c:v>0.16669999999999999</c:v>
                </c:pt>
                <c:pt idx="36428">
                  <c:v>0.16669999999999999</c:v>
                </c:pt>
                <c:pt idx="36429">
                  <c:v>0.16669999999999999</c:v>
                </c:pt>
                <c:pt idx="36430">
                  <c:v>1.24E-2</c:v>
                </c:pt>
                <c:pt idx="36431">
                  <c:v>7.4200000000000002E-2</c:v>
                </c:pt>
                <c:pt idx="36432">
                  <c:v>0.16669999999999999</c:v>
                </c:pt>
                <c:pt idx="36433">
                  <c:v>0.39789999999999998</c:v>
                </c:pt>
                <c:pt idx="36434">
                  <c:v>0.16669999999999999</c:v>
                </c:pt>
                <c:pt idx="36435">
                  <c:v>0.16669999999999999</c:v>
                </c:pt>
                <c:pt idx="36436">
                  <c:v>0.22989999999999999</c:v>
                </c:pt>
                <c:pt idx="36437">
                  <c:v>0.16669999999999999</c:v>
                </c:pt>
                <c:pt idx="36438">
                  <c:v>0.1057</c:v>
                </c:pt>
                <c:pt idx="36439">
                  <c:v>0.16669999999999999</c:v>
                </c:pt>
                <c:pt idx="36440">
                  <c:v>0.1216</c:v>
                </c:pt>
                <c:pt idx="36441">
                  <c:v>0.16669999999999999</c:v>
                </c:pt>
                <c:pt idx="36442">
                  <c:v>0.16669999999999999</c:v>
                </c:pt>
                <c:pt idx="36443">
                  <c:v>0.16669999999999999</c:v>
                </c:pt>
                <c:pt idx="36444">
                  <c:v>0.16669999999999999</c:v>
                </c:pt>
                <c:pt idx="36445">
                  <c:v>0.16669999999999999</c:v>
                </c:pt>
                <c:pt idx="36446">
                  <c:v>6.1899999999999997E-2</c:v>
                </c:pt>
                <c:pt idx="36447">
                  <c:v>0.17630000000000001</c:v>
                </c:pt>
                <c:pt idx="36448">
                  <c:v>0.16669999999999999</c:v>
                </c:pt>
                <c:pt idx="36449">
                  <c:v>0.16669999999999999</c:v>
                </c:pt>
                <c:pt idx="36450">
                  <c:v>0.16669999999999999</c:v>
                </c:pt>
                <c:pt idx="36451">
                  <c:v>0.16669999999999999</c:v>
                </c:pt>
                <c:pt idx="36452">
                  <c:v>0.16669999999999999</c:v>
                </c:pt>
                <c:pt idx="36453">
                  <c:v>7.22E-2</c:v>
                </c:pt>
                <c:pt idx="36454">
                  <c:v>0.16669999999999999</c:v>
                </c:pt>
                <c:pt idx="36455">
                  <c:v>7.1999999999999998E-3</c:v>
                </c:pt>
                <c:pt idx="36456">
                  <c:v>0.16669999999999999</c:v>
                </c:pt>
                <c:pt idx="36457">
                  <c:v>0.16669999999999999</c:v>
                </c:pt>
                <c:pt idx="36458">
                  <c:v>0.16669999999999999</c:v>
                </c:pt>
                <c:pt idx="36459">
                  <c:v>0.1474</c:v>
                </c:pt>
                <c:pt idx="36460">
                  <c:v>0.16669999999999999</c:v>
                </c:pt>
                <c:pt idx="36461">
                  <c:v>4.1200000000000001E-2</c:v>
                </c:pt>
                <c:pt idx="36462">
                  <c:v>9.2799999999999994E-2</c:v>
                </c:pt>
                <c:pt idx="36463">
                  <c:v>0.16669999999999999</c:v>
                </c:pt>
                <c:pt idx="36464">
                  <c:v>0.16669999999999999</c:v>
                </c:pt>
                <c:pt idx="36465">
                  <c:v>0.16669999999999999</c:v>
                </c:pt>
                <c:pt idx="36466">
                  <c:v>0.16669999999999999</c:v>
                </c:pt>
                <c:pt idx="36467">
                  <c:v>0.16669999999999999</c:v>
                </c:pt>
                <c:pt idx="36468">
                  <c:v>2.0999999999999999E-3</c:v>
                </c:pt>
                <c:pt idx="36469">
                  <c:v>0.16669999999999999</c:v>
                </c:pt>
                <c:pt idx="36470">
                  <c:v>0.16669999999999999</c:v>
                </c:pt>
                <c:pt idx="36471">
                  <c:v>0.16669999999999999</c:v>
                </c:pt>
                <c:pt idx="36472">
                  <c:v>0.16669999999999999</c:v>
                </c:pt>
                <c:pt idx="36473">
                  <c:v>0.16669999999999999</c:v>
                </c:pt>
                <c:pt idx="36474">
                  <c:v>8.9300000000000004E-2</c:v>
                </c:pt>
                <c:pt idx="36475">
                  <c:v>0.16669999999999999</c:v>
                </c:pt>
                <c:pt idx="36476">
                  <c:v>0.1186</c:v>
                </c:pt>
                <c:pt idx="36477">
                  <c:v>4.9500000000000002E-2</c:v>
                </c:pt>
                <c:pt idx="36478">
                  <c:v>0.16669999999999999</c:v>
                </c:pt>
                <c:pt idx="36479">
                  <c:v>8.2500000000000004E-2</c:v>
                </c:pt>
                <c:pt idx="36480">
                  <c:v>0.16669999999999999</c:v>
                </c:pt>
                <c:pt idx="36481">
                  <c:v>0.16669999999999999</c:v>
                </c:pt>
                <c:pt idx="36482">
                  <c:v>8.6599999999999996E-2</c:v>
                </c:pt>
                <c:pt idx="36483">
                  <c:v>0.1113</c:v>
                </c:pt>
                <c:pt idx="36484">
                  <c:v>6.1899999999999997E-2</c:v>
                </c:pt>
                <c:pt idx="36485">
                  <c:v>0.16669999999999999</c:v>
                </c:pt>
                <c:pt idx="36486">
                  <c:v>2.7799999999999998E-2</c:v>
                </c:pt>
                <c:pt idx="36487">
                  <c:v>5.57E-2</c:v>
                </c:pt>
                <c:pt idx="36488">
                  <c:v>0.16669999999999999</c:v>
                </c:pt>
                <c:pt idx="36489">
                  <c:v>6.7000000000000004E-2</c:v>
                </c:pt>
                <c:pt idx="36490">
                  <c:v>1.6500000000000001E-2</c:v>
                </c:pt>
                <c:pt idx="36491">
                  <c:v>0.16669999999999999</c:v>
                </c:pt>
                <c:pt idx="36492">
                  <c:v>0.16669999999999999</c:v>
                </c:pt>
                <c:pt idx="36493">
                  <c:v>0.1222</c:v>
                </c:pt>
                <c:pt idx="36494">
                  <c:v>0.16669999999999999</c:v>
                </c:pt>
                <c:pt idx="36495">
                  <c:v>0.16669999999999999</c:v>
                </c:pt>
                <c:pt idx="36496">
                  <c:v>1.24E-2</c:v>
                </c:pt>
                <c:pt idx="36497">
                  <c:v>0.16669999999999999</c:v>
                </c:pt>
                <c:pt idx="36498">
                  <c:v>0.20100000000000001</c:v>
                </c:pt>
                <c:pt idx="36499">
                  <c:v>0.16669999999999999</c:v>
                </c:pt>
                <c:pt idx="36500">
                  <c:v>4.9500000000000002E-2</c:v>
                </c:pt>
                <c:pt idx="36501">
                  <c:v>0.16669999999999999</c:v>
                </c:pt>
                <c:pt idx="36502">
                  <c:v>8.2000000000000007E-3</c:v>
                </c:pt>
                <c:pt idx="36503">
                  <c:v>0.16669999999999999</c:v>
                </c:pt>
                <c:pt idx="36504">
                  <c:v>6.1899999999999997E-2</c:v>
                </c:pt>
                <c:pt idx="36505">
                  <c:v>4.1200000000000001E-2</c:v>
                </c:pt>
                <c:pt idx="36506">
                  <c:v>0.16669999999999999</c:v>
                </c:pt>
                <c:pt idx="36507">
                  <c:v>0.16669999999999999</c:v>
                </c:pt>
                <c:pt idx="36508">
                  <c:v>0.16669999999999999</c:v>
                </c:pt>
                <c:pt idx="36509">
                  <c:v>0.16669999999999999</c:v>
                </c:pt>
                <c:pt idx="36510">
                  <c:v>0.16669999999999999</c:v>
                </c:pt>
                <c:pt idx="36511">
                  <c:v>5.8799999999999998E-2</c:v>
                </c:pt>
                <c:pt idx="36512">
                  <c:v>0.16669999999999999</c:v>
                </c:pt>
                <c:pt idx="36513">
                  <c:v>0.16669999999999999</c:v>
                </c:pt>
                <c:pt idx="36514">
                  <c:v>0.16669999999999999</c:v>
                </c:pt>
                <c:pt idx="36515">
                  <c:v>0.16669999999999999</c:v>
                </c:pt>
                <c:pt idx="36516">
                  <c:v>0.16669999999999999</c:v>
                </c:pt>
                <c:pt idx="36517">
                  <c:v>0.16669999999999999</c:v>
                </c:pt>
                <c:pt idx="36518">
                  <c:v>0.16669999999999999</c:v>
                </c:pt>
                <c:pt idx="36519">
                  <c:v>0.16669999999999999</c:v>
                </c:pt>
                <c:pt idx="36520">
                  <c:v>1.24E-2</c:v>
                </c:pt>
                <c:pt idx="36521">
                  <c:v>0.16669999999999999</c:v>
                </c:pt>
                <c:pt idx="36522">
                  <c:v>0.16669999999999999</c:v>
                </c:pt>
                <c:pt idx="36523">
                  <c:v>5.0500000000000003E-2</c:v>
                </c:pt>
                <c:pt idx="36524">
                  <c:v>4.4299999999999999E-2</c:v>
                </c:pt>
                <c:pt idx="36525">
                  <c:v>0.16669999999999999</c:v>
                </c:pt>
                <c:pt idx="36526">
                  <c:v>0.16669999999999999</c:v>
                </c:pt>
                <c:pt idx="36527">
                  <c:v>0.40210000000000001</c:v>
                </c:pt>
                <c:pt idx="36528">
                  <c:v>0.16800000000000001</c:v>
                </c:pt>
                <c:pt idx="36529">
                  <c:v>9.2999999999999992E-3</c:v>
                </c:pt>
                <c:pt idx="36530">
                  <c:v>0.16669999999999999</c:v>
                </c:pt>
                <c:pt idx="36531">
                  <c:v>1.6500000000000001E-2</c:v>
                </c:pt>
                <c:pt idx="36532">
                  <c:v>0.14849999999999999</c:v>
                </c:pt>
                <c:pt idx="36533">
                  <c:v>0.1794</c:v>
                </c:pt>
                <c:pt idx="36534">
                  <c:v>7.1099999999999997E-2</c:v>
                </c:pt>
                <c:pt idx="36535">
                  <c:v>0.1216</c:v>
                </c:pt>
                <c:pt idx="36536">
                  <c:v>6.6000000000000003E-2</c:v>
                </c:pt>
                <c:pt idx="36537">
                  <c:v>0.16669999999999999</c:v>
                </c:pt>
                <c:pt idx="36538">
                  <c:v>0.32679999999999998</c:v>
                </c:pt>
                <c:pt idx="36539">
                  <c:v>0.11799999999999999</c:v>
                </c:pt>
                <c:pt idx="36540">
                  <c:v>0.16669999999999999</c:v>
                </c:pt>
                <c:pt idx="36541">
                  <c:v>0.2742</c:v>
                </c:pt>
                <c:pt idx="36542">
                  <c:v>0.16669999999999999</c:v>
                </c:pt>
                <c:pt idx="36543">
                  <c:v>0.16669999999999999</c:v>
                </c:pt>
                <c:pt idx="36544">
                  <c:v>8.14E-2</c:v>
                </c:pt>
                <c:pt idx="36545">
                  <c:v>0.16669999999999999</c:v>
                </c:pt>
                <c:pt idx="36546">
                  <c:v>0.28449999999999998</c:v>
                </c:pt>
                <c:pt idx="36547">
                  <c:v>0.16669999999999999</c:v>
                </c:pt>
                <c:pt idx="36548">
                  <c:v>0.16669999999999999</c:v>
                </c:pt>
                <c:pt idx="36549">
                  <c:v>5.67E-2</c:v>
                </c:pt>
                <c:pt idx="36550">
                  <c:v>0.25430000000000003</c:v>
                </c:pt>
                <c:pt idx="36551">
                  <c:v>1.44E-2</c:v>
                </c:pt>
                <c:pt idx="36552">
                  <c:v>0.14430000000000001</c:v>
                </c:pt>
                <c:pt idx="36553">
                  <c:v>0.26700000000000002</c:v>
                </c:pt>
                <c:pt idx="36554">
                  <c:v>0.16669999999999999</c:v>
                </c:pt>
                <c:pt idx="36555">
                  <c:v>0.1031</c:v>
                </c:pt>
                <c:pt idx="36556">
                  <c:v>0.16669999999999999</c:v>
                </c:pt>
                <c:pt idx="36557">
                  <c:v>1.03E-2</c:v>
                </c:pt>
                <c:pt idx="36558">
                  <c:v>6.1899999999999997E-2</c:v>
                </c:pt>
                <c:pt idx="36559">
                  <c:v>0.16669999999999999</c:v>
                </c:pt>
                <c:pt idx="36560">
                  <c:v>0.2082</c:v>
                </c:pt>
                <c:pt idx="36561">
                  <c:v>0.16669999999999999</c:v>
                </c:pt>
                <c:pt idx="36562">
                  <c:v>1.6500000000000001E-2</c:v>
                </c:pt>
                <c:pt idx="36563">
                  <c:v>4.1200000000000001E-2</c:v>
                </c:pt>
                <c:pt idx="36564">
                  <c:v>0.2</c:v>
                </c:pt>
                <c:pt idx="36565">
                  <c:v>0.16669999999999999</c:v>
                </c:pt>
                <c:pt idx="36566">
                  <c:v>0.16669999999999999</c:v>
                </c:pt>
                <c:pt idx="36567">
                  <c:v>0.16669999999999999</c:v>
                </c:pt>
                <c:pt idx="36568">
                  <c:v>0.16669999999999999</c:v>
                </c:pt>
                <c:pt idx="36569">
                  <c:v>0.1134</c:v>
                </c:pt>
                <c:pt idx="36570">
                  <c:v>0.16669999999999999</c:v>
                </c:pt>
                <c:pt idx="36571">
                  <c:v>6.1999999999999998E-3</c:v>
                </c:pt>
                <c:pt idx="36572">
                  <c:v>3.2000000000000001E-2</c:v>
                </c:pt>
                <c:pt idx="36573">
                  <c:v>0.16669999999999999</c:v>
                </c:pt>
                <c:pt idx="36574">
                  <c:v>0.16669999999999999</c:v>
                </c:pt>
                <c:pt idx="36575">
                  <c:v>0.16669999999999999</c:v>
                </c:pt>
                <c:pt idx="36576">
                  <c:v>0.1227</c:v>
                </c:pt>
                <c:pt idx="36577">
                  <c:v>0.16669999999999999</c:v>
                </c:pt>
                <c:pt idx="36578">
                  <c:v>0.41239999999999999</c:v>
                </c:pt>
                <c:pt idx="36579">
                  <c:v>0.16669999999999999</c:v>
                </c:pt>
                <c:pt idx="36580">
                  <c:v>0.16669999999999999</c:v>
                </c:pt>
                <c:pt idx="36581">
                  <c:v>1.6500000000000001E-2</c:v>
                </c:pt>
                <c:pt idx="36582">
                  <c:v>8.2500000000000004E-2</c:v>
                </c:pt>
                <c:pt idx="36583">
                  <c:v>0.1227</c:v>
                </c:pt>
                <c:pt idx="36584">
                  <c:v>8.2000000000000007E-3</c:v>
                </c:pt>
                <c:pt idx="36585">
                  <c:v>0.16669999999999999</c:v>
                </c:pt>
                <c:pt idx="36586">
                  <c:v>6.3899999999999998E-2</c:v>
                </c:pt>
                <c:pt idx="36587">
                  <c:v>8.14E-2</c:v>
                </c:pt>
                <c:pt idx="36588">
                  <c:v>0.16669999999999999</c:v>
                </c:pt>
                <c:pt idx="36589">
                  <c:v>0.16669999999999999</c:v>
                </c:pt>
                <c:pt idx="36590">
                  <c:v>0.16669999999999999</c:v>
                </c:pt>
                <c:pt idx="36591">
                  <c:v>0.16669999999999999</c:v>
                </c:pt>
                <c:pt idx="36592">
                  <c:v>0.14849999999999999</c:v>
                </c:pt>
                <c:pt idx="36593">
                  <c:v>0.16669999999999999</c:v>
                </c:pt>
                <c:pt idx="36594">
                  <c:v>9.0700000000000003E-2</c:v>
                </c:pt>
                <c:pt idx="36595">
                  <c:v>2.1600000000000001E-2</c:v>
                </c:pt>
                <c:pt idx="36596">
                  <c:v>0.53610000000000002</c:v>
                </c:pt>
                <c:pt idx="36597">
                  <c:v>0.1</c:v>
                </c:pt>
                <c:pt idx="36598">
                  <c:v>1.8599999999999998E-2</c:v>
                </c:pt>
                <c:pt idx="36599">
                  <c:v>0.16669999999999999</c:v>
                </c:pt>
                <c:pt idx="36600">
                  <c:v>0.16669999999999999</c:v>
                </c:pt>
                <c:pt idx="36601">
                  <c:v>0.16669999999999999</c:v>
                </c:pt>
                <c:pt idx="36602">
                  <c:v>4.8500000000000001E-2</c:v>
                </c:pt>
                <c:pt idx="36603">
                  <c:v>6.1899999999999997E-2</c:v>
                </c:pt>
                <c:pt idx="36604">
                  <c:v>0.11550000000000001</c:v>
                </c:pt>
                <c:pt idx="36605">
                  <c:v>0.16669999999999999</c:v>
                </c:pt>
                <c:pt idx="36606">
                  <c:v>8.7599999999999997E-2</c:v>
                </c:pt>
                <c:pt idx="36607">
                  <c:v>0.1615</c:v>
                </c:pt>
                <c:pt idx="36608">
                  <c:v>0.16669999999999999</c:v>
                </c:pt>
                <c:pt idx="36609">
                  <c:v>7.22E-2</c:v>
                </c:pt>
                <c:pt idx="36610">
                  <c:v>2.7799999999999998E-2</c:v>
                </c:pt>
                <c:pt idx="36611">
                  <c:v>0.20619999999999999</c:v>
                </c:pt>
                <c:pt idx="36612">
                  <c:v>3.0999999999999999E-3</c:v>
                </c:pt>
                <c:pt idx="36613">
                  <c:v>0.16669999999999999</c:v>
                </c:pt>
                <c:pt idx="36614">
                  <c:v>7.4200000000000002E-2</c:v>
                </c:pt>
                <c:pt idx="36615">
                  <c:v>0.14330000000000001</c:v>
                </c:pt>
                <c:pt idx="36616">
                  <c:v>0.16669999999999999</c:v>
                </c:pt>
                <c:pt idx="36617">
                  <c:v>0.16669999999999999</c:v>
                </c:pt>
                <c:pt idx="36618">
                  <c:v>8.14E-2</c:v>
                </c:pt>
                <c:pt idx="36619">
                  <c:v>5.7700000000000001E-2</c:v>
                </c:pt>
                <c:pt idx="36620">
                  <c:v>0.16669999999999999</c:v>
                </c:pt>
                <c:pt idx="36621">
                  <c:v>1.24E-2</c:v>
                </c:pt>
                <c:pt idx="36622">
                  <c:v>0.16669999999999999</c:v>
                </c:pt>
                <c:pt idx="36623">
                  <c:v>0.16669999999999999</c:v>
                </c:pt>
                <c:pt idx="36624">
                  <c:v>1.24E-2</c:v>
                </c:pt>
                <c:pt idx="36625">
                  <c:v>2.3699999999999999E-2</c:v>
                </c:pt>
                <c:pt idx="36626">
                  <c:v>6.3899999999999998E-2</c:v>
                </c:pt>
                <c:pt idx="36627">
                  <c:v>0.16669999999999999</c:v>
                </c:pt>
                <c:pt idx="36628">
                  <c:v>0.16669999999999999</c:v>
                </c:pt>
                <c:pt idx="36629">
                  <c:v>0.1196</c:v>
                </c:pt>
                <c:pt idx="36630">
                  <c:v>0.16669999999999999</c:v>
                </c:pt>
                <c:pt idx="36631">
                  <c:v>0.1113</c:v>
                </c:pt>
                <c:pt idx="36632">
                  <c:v>1.6500000000000001E-2</c:v>
                </c:pt>
                <c:pt idx="36633">
                  <c:v>0.16669999999999999</c:v>
                </c:pt>
                <c:pt idx="36634">
                  <c:v>0.16669999999999999</c:v>
                </c:pt>
                <c:pt idx="36635">
                  <c:v>7.2800000000000004E-2</c:v>
                </c:pt>
                <c:pt idx="36636">
                  <c:v>0.16669999999999999</c:v>
                </c:pt>
                <c:pt idx="36637">
                  <c:v>0.16669999999999999</c:v>
                </c:pt>
                <c:pt idx="36638">
                  <c:v>0.13200000000000001</c:v>
                </c:pt>
                <c:pt idx="36639">
                  <c:v>0.16669999999999999</c:v>
                </c:pt>
                <c:pt idx="36640">
                  <c:v>0.16669999999999999</c:v>
                </c:pt>
                <c:pt idx="36641">
                  <c:v>9.3799999999999994E-2</c:v>
                </c:pt>
                <c:pt idx="36642">
                  <c:v>7.22E-2</c:v>
                </c:pt>
                <c:pt idx="36643">
                  <c:v>4.1000000000000003E-3</c:v>
                </c:pt>
                <c:pt idx="36644">
                  <c:v>0.16669999999999999</c:v>
                </c:pt>
                <c:pt idx="36645">
                  <c:v>0.16669999999999999</c:v>
                </c:pt>
                <c:pt idx="36646">
                  <c:v>0.16669999999999999</c:v>
                </c:pt>
                <c:pt idx="36647">
                  <c:v>0.16669999999999999</c:v>
                </c:pt>
                <c:pt idx="36648">
                  <c:v>0.16669999999999999</c:v>
                </c:pt>
                <c:pt idx="36649">
                  <c:v>8.2000000000000007E-3</c:v>
                </c:pt>
                <c:pt idx="36650">
                  <c:v>0.16669999999999999</c:v>
                </c:pt>
                <c:pt idx="36651">
                  <c:v>0.2969</c:v>
                </c:pt>
                <c:pt idx="36652">
                  <c:v>0.16669999999999999</c:v>
                </c:pt>
                <c:pt idx="36653">
                  <c:v>0.25769999999999998</c:v>
                </c:pt>
                <c:pt idx="36654">
                  <c:v>0.16669999999999999</c:v>
                </c:pt>
                <c:pt idx="36655">
                  <c:v>0.16669999999999999</c:v>
                </c:pt>
                <c:pt idx="36656">
                  <c:v>6.1899999999999997E-2</c:v>
                </c:pt>
                <c:pt idx="36657">
                  <c:v>0.1031</c:v>
                </c:pt>
                <c:pt idx="36658">
                  <c:v>0.16669999999999999</c:v>
                </c:pt>
                <c:pt idx="36659">
                  <c:v>0.14849999999999999</c:v>
                </c:pt>
                <c:pt idx="36660">
                  <c:v>3.3000000000000002E-2</c:v>
                </c:pt>
                <c:pt idx="36661">
                  <c:v>0.16669999999999999</c:v>
                </c:pt>
                <c:pt idx="36662">
                  <c:v>4.9500000000000002E-2</c:v>
                </c:pt>
                <c:pt idx="36663">
                  <c:v>0.1464</c:v>
                </c:pt>
                <c:pt idx="36664">
                  <c:v>0.16669999999999999</c:v>
                </c:pt>
                <c:pt idx="36665">
                  <c:v>0.16669999999999999</c:v>
                </c:pt>
                <c:pt idx="36666">
                  <c:v>0.16669999999999999</c:v>
                </c:pt>
                <c:pt idx="36667">
                  <c:v>8.14E-2</c:v>
                </c:pt>
                <c:pt idx="36668">
                  <c:v>0.16669999999999999</c:v>
                </c:pt>
                <c:pt idx="36669">
                  <c:v>4.3299999999999998E-2</c:v>
                </c:pt>
                <c:pt idx="36670">
                  <c:v>5.1499999999999997E-2</c:v>
                </c:pt>
                <c:pt idx="36671">
                  <c:v>0.16669999999999999</c:v>
                </c:pt>
                <c:pt idx="36672">
                  <c:v>0.16669999999999999</c:v>
                </c:pt>
                <c:pt idx="36673">
                  <c:v>0.10100000000000001</c:v>
                </c:pt>
                <c:pt idx="36674">
                  <c:v>0.16669999999999999</c:v>
                </c:pt>
                <c:pt idx="36675">
                  <c:v>0.16669999999999999</c:v>
                </c:pt>
                <c:pt idx="36676">
                  <c:v>2.2700000000000001E-2</c:v>
                </c:pt>
                <c:pt idx="36677">
                  <c:v>0.16669999999999999</c:v>
                </c:pt>
                <c:pt idx="36678">
                  <c:v>0.16669999999999999</c:v>
                </c:pt>
                <c:pt idx="36679">
                  <c:v>0.16669999999999999</c:v>
                </c:pt>
                <c:pt idx="36680">
                  <c:v>4.9500000000000002E-2</c:v>
                </c:pt>
                <c:pt idx="36681">
                  <c:v>0.46700000000000003</c:v>
                </c:pt>
                <c:pt idx="36682">
                  <c:v>0.16669999999999999</c:v>
                </c:pt>
                <c:pt idx="36683">
                  <c:v>6.2899999999999998E-2</c:v>
                </c:pt>
                <c:pt idx="36684">
                  <c:v>0.16669999999999999</c:v>
                </c:pt>
                <c:pt idx="36685">
                  <c:v>0.1021</c:v>
                </c:pt>
                <c:pt idx="36686">
                  <c:v>0.1052</c:v>
                </c:pt>
                <c:pt idx="36687">
                  <c:v>0.16669999999999999</c:v>
                </c:pt>
                <c:pt idx="36688">
                  <c:v>2.7799999999999998E-2</c:v>
                </c:pt>
                <c:pt idx="36689">
                  <c:v>0.1086</c:v>
                </c:pt>
                <c:pt idx="36690">
                  <c:v>0.16669999999999999</c:v>
                </c:pt>
                <c:pt idx="36691">
                  <c:v>0.16669999999999999</c:v>
                </c:pt>
                <c:pt idx="36692">
                  <c:v>0.50519999999999998</c:v>
                </c:pt>
                <c:pt idx="36693">
                  <c:v>0.16669999999999999</c:v>
                </c:pt>
                <c:pt idx="36694">
                  <c:v>0.16669999999999999</c:v>
                </c:pt>
                <c:pt idx="36695">
                  <c:v>1.55E-2</c:v>
                </c:pt>
                <c:pt idx="36696">
                  <c:v>0.2722</c:v>
                </c:pt>
                <c:pt idx="36697">
                  <c:v>0.16669999999999999</c:v>
                </c:pt>
                <c:pt idx="36698">
                  <c:v>0.14849999999999999</c:v>
                </c:pt>
                <c:pt idx="36699">
                  <c:v>0.16669999999999999</c:v>
                </c:pt>
                <c:pt idx="36700">
                  <c:v>0.14849999999999999</c:v>
                </c:pt>
                <c:pt idx="36701">
                  <c:v>0.16669999999999999</c:v>
                </c:pt>
                <c:pt idx="36702">
                  <c:v>7.4200000000000002E-2</c:v>
                </c:pt>
                <c:pt idx="36703">
                  <c:v>0.25979999999999998</c:v>
                </c:pt>
                <c:pt idx="36704">
                  <c:v>0.16669999999999999</c:v>
                </c:pt>
                <c:pt idx="36705">
                  <c:v>6.4899999999999999E-2</c:v>
                </c:pt>
                <c:pt idx="36706">
                  <c:v>0.16669999999999999</c:v>
                </c:pt>
                <c:pt idx="36707">
                  <c:v>0.16669999999999999</c:v>
                </c:pt>
                <c:pt idx="36708">
                  <c:v>0.16669999999999999</c:v>
                </c:pt>
                <c:pt idx="36709">
                  <c:v>0.16669999999999999</c:v>
                </c:pt>
                <c:pt idx="36710">
                  <c:v>0.1227</c:v>
                </c:pt>
                <c:pt idx="36711">
                  <c:v>0.16669999999999999</c:v>
                </c:pt>
                <c:pt idx="36712">
                  <c:v>0.1216</c:v>
                </c:pt>
                <c:pt idx="36713">
                  <c:v>0.16669999999999999</c:v>
                </c:pt>
                <c:pt idx="36714">
                  <c:v>0.16669999999999999</c:v>
                </c:pt>
                <c:pt idx="36715">
                  <c:v>0.1113</c:v>
                </c:pt>
                <c:pt idx="36716">
                  <c:v>0.26910000000000001</c:v>
                </c:pt>
                <c:pt idx="36717">
                  <c:v>1.6500000000000001E-2</c:v>
                </c:pt>
                <c:pt idx="36718">
                  <c:v>8.2000000000000007E-3</c:v>
                </c:pt>
                <c:pt idx="36719">
                  <c:v>0.16669999999999999</c:v>
                </c:pt>
                <c:pt idx="36720">
                  <c:v>9.9000000000000005E-2</c:v>
                </c:pt>
                <c:pt idx="36721">
                  <c:v>9.1800000000000007E-2</c:v>
                </c:pt>
                <c:pt idx="36722">
                  <c:v>0.16669999999999999</c:v>
                </c:pt>
                <c:pt idx="36723">
                  <c:v>0.16669999999999999</c:v>
                </c:pt>
                <c:pt idx="36724">
                  <c:v>0.16489999999999999</c:v>
                </c:pt>
                <c:pt idx="36725">
                  <c:v>0.11749999999999999</c:v>
                </c:pt>
                <c:pt idx="36726">
                  <c:v>8.6599999999999996E-2</c:v>
                </c:pt>
                <c:pt idx="36727">
                  <c:v>0.16669999999999999</c:v>
                </c:pt>
                <c:pt idx="36728">
                  <c:v>0.16669999999999999</c:v>
                </c:pt>
                <c:pt idx="36729">
                  <c:v>0.16669999999999999</c:v>
                </c:pt>
                <c:pt idx="36730">
                  <c:v>0.16669999999999999</c:v>
                </c:pt>
                <c:pt idx="36731">
                  <c:v>0.27729999999999999</c:v>
                </c:pt>
                <c:pt idx="36732">
                  <c:v>8.2500000000000004E-2</c:v>
                </c:pt>
                <c:pt idx="36733">
                  <c:v>0.16669999999999999</c:v>
                </c:pt>
                <c:pt idx="36734">
                  <c:v>0.1113</c:v>
                </c:pt>
                <c:pt idx="36735">
                  <c:v>6.3899999999999998E-2</c:v>
                </c:pt>
                <c:pt idx="36736">
                  <c:v>6.1899999999999997E-2</c:v>
                </c:pt>
                <c:pt idx="36737">
                  <c:v>0.16669999999999999</c:v>
                </c:pt>
                <c:pt idx="36738">
                  <c:v>7.4200000000000002E-2</c:v>
                </c:pt>
                <c:pt idx="36739">
                  <c:v>0.1</c:v>
                </c:pt>
                <c:pt idx="36740">
                  <c:v>0.16669999999999999</c:v>
                </c:pt>
                <c:pt idx="36741">
                  <c:v>0.16669999999999999</c:v>
                </c:pt>
                <c:pt idx="36742">
                  <c:v>0.16669999999999999</c:v>
                </c:pt>
                <c:pt idx="36743">
                  <c:v>8.2500000000000004E-2</c:v>
                </c:pt>
                <c:pt idx="36744">
                  <c:v>0.22370000000000001</c:v>
                </c:pt>
                <c:pt idx="36745">
                  <c:v>0.16669999999999999</c:v>
                </c:pt>
                <c:pt idx="36746">
                  <c:v>0.16669999999999999</c:v>
                </c:pt>
                <c:pt idx="36747">
                  <c:v>0.16669999999999999</c:v>
                </c:pt>
                <c:pt idx="36748">
                  <c:v>5.8799999999999998E-2</c:v>
                </c:pt>
                <c:pt idx="36749">
                  <c:v>0.20100000000000001</c:v>
                </c:pt>
                <c:pt idx="36750">
                  <c:v>0.16669999999999999</c:v>
                </c:pt>
                <c:pt idx="36751">
                  <c:v>7.22E-2</c:v>
                </c:pt>
                <c:pt idx="36752">
                  <c:v>0.16669999999999999</c:v>
                </c:pt>
                <c:pt idx="36753">
                  <c:v>0.1021</c:v>
                </c:pt>
                <c:pt idx="36754">
                  <c:v>5.0500000000000003E-2</c:v>
                </c:pt>
                <c:pt idx="36755">
                  <c:v>0.16669999999999999</c:v>
                </c:pt>
                <c:pt idx="36756">
                  <c:v>0.1052</c:v>
                </c:pt>
                <c:pt idx="36757">
                  <c:v>8.0399999999999999E-2</c:v>
                </c:pt>
                <c:pt idx="36758">
                  <c:v>0.27629999999999999</c:v>
                </c:pt>
                <c:pt idx="36759">
                  <c:v>4.9500000000000002E-2</c:v>
                </c:pt>
                <c:pt idx="36760">
                  <c:v>9.9000000000000005E-2</c:v>
                </c:pt>
                <c:pt idx="36761">
                  <c:v>8.0399999999999999E-2</c:v>
                </c:pt>
                <c:pt idx="36762">
                  <c:v>0.16669999999999999</c:v>
                </c:pt>
                <c:pt idx="36763">
                  <c:v>8.8700000000000001E-2</c:v>
                </c:pt>
                <c:pt idx="36764">
                  <c:v>0.53510000000000002</c:v>
                </c:pt>
                <c:pt idx="36765">
                  <c:v>0.1021</c:v>
                </c:pt>
                <c:pt idx="36766">
                  <c:v>0.16669999999999999</c:v>
                </c:pt>
                <c:pt idx="36767">
                  <c:v>5.57E-2</c:v>
                </c:pt>
                <c:pt idx="36768">
                  <c:v>0.16669999999999999</c:v>
                </c:pt>
                <c:pt idx="36769">
                  <c:v>9.0499999999999997E-2</c:v>
                </c:pt>
                <c:pt idx="36770">
                  <c:v>0.24329999999999999</c:v>
                </c:pt>
                <c:pt idx="36771">
                  <c:v>0.14330000000000001</c:v>
                </c:pt>
                <c:pt idx="36772">
                  <c:v>0.2515</c:v>
                </c:pt>
                <c:pt idx="36773">
                  <c:v>0.14949999999999999</c:v>
                </c:pt>
                <c:pt idx="36774">
                  <c:v>0.16669999999999999</c:v>
                </c:pt>
                <c:pt idx="36775">
                  <c:v>6.6000000000000003E-2</c:v>
                </c:pt>
                <c:pt idx="36776">
                  <c:v>0.16669999999999999</c:v>
                </c:pt>
                <c:pt idx="36777">
                  <c:v>8.3500000000000005E-2</c:v>
                </c:pt>
                <c:pt idx="36778">
                  <c:v>0.16669999999999999</c:v>
                </c:pt>
                <c:pt idx="36779">
                  <c:v>0.16669999999999999</c:v>
                </c:pt>
                <c:pt idx="36780">
                  <c:v>1.6500000000000001E-2</c:v>
                </c:pt>
                <c:pt idx="36781">
                  <c:v>0.16669999999999999</c:v>
                </c:pt>
                <c:pt idx="36782">
                  <c:v>0.16669999999999999</c:v>
                </c:pt>
                <c:pt idx="36783">
                  <c:v>0.16669999999999999</c:v>
                </c:pt>
                <c:pt idx="36784">
                  <c:v>0.16669999999999999</c:v>
                </c:pt>
                <c:pt idx="36785">
                  <c:v>9.2799999999999994E-2</c:v>
                </c:pt>
                <c:pt idx="36786">
                  <c:v>0.16669999999999999</c:v>
                </c:pt>
                <c:pt idx="36787">
                  <c:v>0.16669999999999999</c:v>
                </c:pt>
                <c:pt idx="36788">
                  <c:v>0.16669999999999999</c:v>
                </c:pt>
                <c:pt idx="36789">
                  <c:v>0.16669999999999999</c:v>
                </c:pt>
                <c:pt idx="36790">
                  <c:v>0.16669999999999999</c:v>
                </c:pt>
                <c:pt idx="36791">
                  <c:v>0.16669999999999999</c:v>
                </c:pt>
                <c:pt idx="36792">
                  <c:v>6.7000000000000004E-2</c:v>
                </c:pt>
                <c:pt idx="36793">
                  <c:v>0.16669999999999999</c:v>
                </c:pt>
                <c:pt idx="36794">
                  <c:v>0.16669999999999999</c:v>
                </c:pt>
                <c:pt idx="36795">
                  <c:v>0.1227</c:v>
                </c:pt>
                <c:pt idx="36796">
                  <c:v>0.16669999999999999</c:v>
                </c:pt>
                <c:pt idx="36797">
                  <c:v>0.16669999999999999</c:v>
                </c:pt>
                <c:pt idx="36798">
                  <c:v>0.19070000000000001</c:v>
                </c:pt>
                <c:pt idx="36799">
                  <c:v>6.1899999999999997E-2</c:v>
                </c:pt>
                <c:pt idx="36800">
                  <c:v>0.16669999999999999</c:v>
                </c:pt>
                <c:pt idx="36801">
                  <c:v>0.15049999999999999</c:v>
                </c:pt>
                <c:pt idx="36802">
                  <c:v>0.13789999999999999</c:v>
                </c:pt>
                <c:pt idx="36803">
                  <c:v>8.2500000000000004E-2</c:v>
                </c:pt>
                <c:pt idx="36804">
                  <c:v>0.16669999999999999</c:v>
                </c:pt>
                <c:pt idx="36805">
                  <c:v>0.16669999999999999</c:v>
                </c:pt>
                <c:pt idx="36806">
                  <c:v>0.16669999999999999</c:v>
                </c:pt>
                <c:pt idx="36807">
                  <c:v>5.1499999999999997E-2</c:v>
                </c:pt>
                <c:pt idx="36808">
                  <c:v>0.15459999999999999</c:v>
                </c:pt>
                <c:pt idx="36809">
                  <c:v>8.8700000000000001E-2</c:v>
                </c:pt>
                <c:pt idx="36810">
                  <c:v>0.16669999999999999</c:v>
                </c:pt>
                <c:pt idx="36811">
                  <c:v>0.16669999999999999</c:v>
                </c:pt>
                <c:pt idx="36812">
                  <c:v>0.16669999999999999</c:v>
                </c:pt>
                <c:pt idx="36813">
                  <c:v>0.10100000000000001</c:v>
                </c:pt>
                <c:pt idx="36814">
                  <c:v>0.16669999999999999</c:v>
                </c:pt>
                <c:pt idx="36815">
                  <c:v>0</c:v>
                </c:pt>
                <c:pt idx="36816">
                  <c:v>7.3200000000000001E-2</c:v>
                </c:pt>
                <c:pt idx="36817">
                  <c:v>1.6500000000000001E-2</c:v>
                </c:pt>
                <c:pt idx="36818">
                  <c:v>8.3500000000000005E-2</c:v>
                </c:pt>
                <c:pt idx="36819">
                  <c:v>9.2799999999999994E-2</c:v>
                </c:pt>
                <c:pt idx="36820">
                  <c:v>0.16669999999999999</c:v>
                </c:pt>
                <c:pt idx="36821">
                  <c:v>6.6000000000000003E-2</c:v>
                </c:pt>
                <c:pt idx="36822">
                  <c:v>8.2500000000000004E-2</c:v>
                </c:pt>
                <c:pt idx="36823">
                  <c:v>0.16669999999999999</c:v>
                </c:pt>
                <c:pt idx="36824">
                  <c:v>0.16669999999999999</c:v>
                </c:pt>
                <c:pt idx="36825">
                  <c:v>0.16669999999999999</c:v>
                </c:pt>
                <c:pt idx="36826">
                  <c:v>0.16669999999999999</c:v>
                </c:pt>
                <c:pt idx="36827">
                  <c:v>0.16669999999999999</c:v>
                </c:pt>
                <c:pt idx="36828">
                  <c:v>0.16669999999999999</c:v>
                </c:pt>
                <c:pt idx="36829">
                  <c:v>0.16669999999999999</c:v>
                </c:pt>
                <c:pt idx="36830">
                  <c:v>8.5099999999999995E-2</c:v>
                </c:pt>
                <c:pt idx="36831">
                  <c:v>0.16669999999999999</c:v>
                </c:pt>
                <c:pt idx="36832">
                  <c:v>0.16669999999999999</c:v>
                </c:pt>
                <c:pt idx="36833">
                  <c:v>0.16669999999999999</c:v>
                </c:pt>
                <c:pt idx="36834">
                  <c:v>7.9399999999999998E-2</c:v>
                </c:pt>
                <c:pt idx="36835">
                  <c:v>0.23200000000000001</c:v>
                </c:pt>
                <c:pt idx="36836">
                  <c:v>0.37730000000000002</c:v>
                </c:pt>
                <c:pt idx="36837">
                  <c:v>2.58E-2</c:v>
                </c:pt>
                <c:pt idx="36838">
                  <c:v>0.16669999999999999</c:v>
                </c:pt>
                <c:pt idx="36839">
                  <c:v>6.1899999999999997E-2</c:v>
                </c:pt>
                <c:pt idx="36840">
                  <c:v>6.6000000000000003E-2</c:v>
                </c:pt>
                <c:pt idx="36841">
                  <c:v>0.16669999999999999</c:v>
                </c:pt>
                <c:pt idx="36842">
                  <c:v>0.13300000000000001</c:v>
                </c:pt>
                <c:pt idx="36843">
                  <c:v>0.16669999999999999</c:v>
                </c:pt>
                <c:pt idx="36844">
                  <c:v>6.1899999999999997E-2</c:v>
                </c:pt>
                <c:pt idx="36845">
                  <c:v>0.13400000000000001</c:v>
                </c:pt>
                <c:pt idx="36846">
                  <c:v>0.16669999999999999</c:v>
                </c:pt>
                <c:pt idx="36847">
                  <c:v>0.35260000000000002</c:v>
                </c:pt>
                <c:pt idx="36848">
                  <c:v>0.16669999999999999</c:v>
                </c:pt>
                <c:pt idx="36849">
                  <c:v>0.16669999999999999</c:v>
                </c:pt>
                <c:pt idx="36850">
                  <c:v>0.16669999999999999</c:v>
                </c:pt>
                <c:pt idx="36851">
                  <c:v>0.16669999999999999</c:v>
                </c:pt>
                <c:pt idx="36852">
                  <c:v>6.08E-2</c:v>
                </c:pt>
                <c:pt idx="36853">
                  <c:v>0.16669999999999999</c:v>
                </c:pt>
                <c:pt idx="36854">
                  <c:v>8.2500000000000004E-2</c:v>
                </c:pt>
                <c:pt idx="36855">
                  <c:v>0.1113</c:v>
                </c:pt>
                <c:pt idx="36856">
                  <c:v>0.16669999999999999</c:v>
                </c:pt>
                <c:pt idx="36857">
                  <c:v>0.1845</c:v>
                </c:pt>
                <c:pt idx="36858">
                  <c:v>0.16669999999999999</c:v>
                </c:pt>
                <c:pt idx="36859">
                  <c:v>1.6500000000000001E-2</c:v>
                </c:pt>
                <c:pt idx="36860">
                  <c:v>7.22E-2</c:v>
                </c:pt>
                <c:pt idx="36861">
                  <c:v>0.16669999999999999</c:v>
                </c:pt>
                <c:pt idx="36862">
                  <c:v>0.27010000000000001</c:v>
                </c:pt>
                <c:pt idx="36863">
                  <c:v>8.2500000000000004E-2</c:v>
                </c:pt>
                <c:pt idx="36864">
                  <c:v>0.16669999999999999</c:v>
                </c:pt>
                <c:pt idx="36865">
                  <c:v>0.16669999999999999</c:v>
                </c:pt>
                <c:pt idx="36866">
                  <c:v>6.7000000000000004E-2</c:v>
                </c:pt>
                <c:pt idx="36867">
                  <c:v>0.16669999999999999</c:v>
                </c:pt>
                <c:pt idx="36868">
                  <c:v>0.33300000000000002</c:v>
                </c:pt>
                <c:pt idx="36869">
                  <c:v>8.2000000000000007E-3</c:v>
                </c:pt>
                <c:pt idx="36870">
                  <c:v>0.1052</c:v>
                </c:pt>
                <c:pt idx="36871">
                  <c:v>9.4799999999999995E-2</c:v>
                </c:pt>
                <c:pt idx="36872">
                  <c:v>8.2000000000000007E-3</c:v>
                </c:pt>
                <c:pt idx="36873">
                  <c:v>0.16669999999999999</c:v>
                </c:pt>
                <c:pt idx="36874">
                  <c:v>0.2969</c:v>
                </c:pt>
                <c:pt idx="36875">
                  <c:v>0.16669999999999999</c:v>
                </c:pt>
                <c:pt idx="36876">
                  <c:v>0.16669999999999999</c:v>
                </c:pt>
                <c:pt idx="36877">
                  <c:v>0.16669999999999999</c:v>
                </c:pt>
                <c:pt idx="36878">
                  <c:v>2.0999999999999999E-3</c:v>
                </c:pt>
                <c:pt idx="36879">
                  <c:v>0.1</c:v>
                </c:pt>
                <c:pt idx="36880">
                  <c:v>0.16669999999999999</c:v>
                </c:pt>
                <c:pt idx="36881">
                  <c:v>0.16669999999999999</c:v>
                </c:pt>
                <c:pt idx="36882">
                  <c:v>0.16669999999999999</c:v>
                </c:pt>
                <c:pt idx="36883">
                  <c:v>5.7700000000000001E-2</c:v>
                </c:pt>
                <c:pt idx="36884">
                  <c:v>0.16669999999999999</c:v>
                </c:pt>
                <c:pt idx="36885">
                  <c:v>0.16669999999999999</c:v>
                </c:pt>
                <c:pt idx="36886">
                  <c:v>0.16669999999999999</c:v>
                </c:pt>
                <c:pt idx="36887">
                  <c:v>0.16669999999999999</c:v>
                </c:pt>
                <c:pt idx="36888">
                  <c:v>0.16669999999999999</c:v>
                </c:pt>
                <c:pt idx="36889">
                  <c:v>0.40100000000000002</c:v>
                </c:pt>
                <c:pt idx="36890">
                  <c:v>0.13300000000000001</c:v>
                </c:pt>
                <c:pt idx="36891">
                  <c:v>0.16669999999999999</c:v>
                </c:pt>
                <c:pt idx="36892">
                  <c:v>0.16669999999999999</c:v>
                </c:pt>
                <c:pt idx="36893">
                  <c:v>0.16669999999999999</c:v>
                </c:pt>
                <c:pt idx="36894">
                  <c:v>0.16669999999999999</c:v>
                </c:pt>
                <c:pt idx="36895">
                  <c:v>0.16669999999999999</c:v>
                </c:pt>
                <c:pt idx="36896">
                  <c:v>0.16669999999999999</c:v>
                </c:pt>
                <c:pt idx="36897">
                  <c:v>0.16669999999999999</c:v>
                </c:pt>
                <c:pt idx="36898">
                  <c:v>0.16669999999999999</c:v>
                </c:pt>
                <c:pt idx="36899">
                  <c:v>0.16669999999999999</c:v>
                </c:pt>
                <c:pt idx="36900">
                  <c:v>0.16669999999999999</c:v>
                </c:pt>
                <c:pt idx="36901">
                  <c:v>0.16669999999999999</c:v>
                </c:pt>
                <c:pt idx="36902">
                  <c:v>0.16669999999999999</c:v>
                </c:pt>
                <c:pt idx="36903">
                  <c:v>0.10100000000000001</c:v>
                </c:pt>
                <c:pt idx="36904">
                  <c:v>0.16669999999999999</c:v>
                </c:pt>
                <c:pt idx="36905">
                  <c:v>1.24E-2</c:v>
                </c:pt>
                <c:pt idx="36906">
                  <c:v>8.14E-2</c:v>
                </c:pt>
                <c:pt idx="36907">
                  <c:v>0.16669999999999999</c:v>
                </c:pt>
                <c:pt idx="36908">
                  <c:v>0.16669999999999999</c:v>
                </c:pt>
                <c:pt idx="36909">
                  <c:v>8.0399999999999999E-2</c:v>
                </c:pt>
                <c:pt idx="36910">
                  <c:v>0.1804</c:v>
                </c:pt>
                <c:pt idx="36911">
                  <c:v>0.16669999999999999</c:v>
                </c:pt>
                <c:pt idx="36912">
                  <c:v>3.2000000000000001E-2</c:v>
                </c:pt>
                <c:pt idx="36913">
                  <c:v>0.22989999999999999</c:v>
                </c:pt>
                <c:pt idx="36914">
                  <c:v>0.21340000000000001</c:v>
                </c:pt>
                <c:pt idx="36915">
                  <c:v>0.16669999999999999</c:v>
                </c:pt>
                <c:pt idx="36916">
                  <c:v>0.11749999999999999</c:v>
                </c:pt>
                <c:pt idx="36917">
                  <c:v>0.16669999999999999</c:v>
                </c:pt>
                <c:pt idx="36918">
                  <c:v>0.16669999999999999</c:v>
                </c:pt>
                <c:pt idx="36919">
                  <c:v>0.32019999999999998</c:v>
                </c:pt>
                <c:pt idx="36920">
                  <c:v>0.16669999999999999</c:v>
                </c:pt>
                <c:pt idx="36921">
                  <c:v>0.16669999999999999</c:v>
                </c:pt>
                <c:pt idx="36922">
                  <c:v>0.16669999999999999</c:v>
                </c:pt>
                <c:pt idx="36923">
                  <c:v>0.16669999999999999</c:v>
                </c:pt>
                <c:pt idx="36924">
                  <c:v>0.38869999999999999</c:v>
                </c:pt>
                <c:pt idx="36925">
                  <c:v>0.14430000000000001</c:v>
                </c:pt>
                <c:pt idx="36926">
                  <c:v>2.47E-2</c:v>
                </c:pt>
                <c:pt idx="36927">
                  <c:v>0.16669999999999999</c:v>
                </c:pt>
                <c:pt idx="36928">
                  <c:v>1.24E-2</c:v>
                </c:pt>
                <c:pt idx="36929">
                  <c:v>0.10639999999999999</c:v>
                </c:pt>
                <c:pt idx="36930">
                  <c:v>0.16669999999999999</c:v>
                </c:pt>
                <c:pt idx="36931">
                  <c:v>0.16669999999999999</c:v>
                </c:pt>
                <c:pt idx="36932">
                  <c:v>0.16669999999999999</c:v>
                </c:pt>
                <c:pt idx="36933">
                  <c:v>0.16669999999999999</c:v>
                </c:pt>
                <c:pt idx="36934">
                  <c:v>5.0900000000000001E-2</c:v>
                </c:pt>
                <c:pt idx="36935">
                  <c:v>0.16669999999999999</c:v>
                </c:pt>
                <c:pt idx="36936">
                  <c:v>9.2799999999999994E-2</c:v>
                </c:pt>
                <c:pt idx="36937">
                  <c:v>0.1216</c:v>
                </c:pt>
                <c:pt idx="36938">
                  <c:v>0.16669999999999999</c:v>
                </c:pt>
                <c:pt idx="36939">
                  <c:v>0.16669999999999999</c:v>
                </c:pt>
                <c:pt idx="36940">
                  <c:v>0.16669999999999999</c:v>
                </c:pt>
                <c:pt idx="36941">
                  <c:v>6.1899999999999997E-2</c:v>
                </c:pt>
                <c:pt idx="36942">
                  <c:v>0.23200000000000001</c:v>
                </c:pt>
                <c:pt idx="36943">
                  <c:v>8.5599999999999996E-2</c:v>
                </c:pt>
                <c:pt idx="36944">
                  <c:v>9.9000000000000005E-2</c:v>
                </c:pt>
                <c:pt idx="36945">
                  <c:v>1.24E-2</c:v>
                </c:pt>
                <c:pt idx="36946">
                  <c:v>7.3200000000000001E-2</c:v>
                </c:pt>
                <c:pt idx="36947">
                  <c:v>0.31859999999999999</c:v>
                </c:pt>
                <c:pt idx="36948">
                  <c:v>0.1227</c:v>
                </c:pt>
                <c:pt idx="36949">
                  <c:v>0.16489999999999999</c:v>
                </c:pt>
                <c:pt idx="36950">
                  <c:v>0.24640000000000001</c:v>
                </c:pt>
                <c:pt idx="36951">
                  <c:v>0.16669999999999999</c:v>
                </c:pt>
                <c:pt idx="36952">
                  <c:v>0.22270000000000001</c:v>
                </c:pt>
                <c:pt idx="36953">
                  <c:v>8.2000000000000007E-3</c:v>
                </c:pt>
                <c:pt idx="36954">
                  <c:v>0.1381</c:v>
                </c:pt>
                <c:pt idx="36955">
                  <c:v>2.7799999999999998E-2</c:v>
                </c:pt>
                <c:pt idx="36956">
                  <c:v>0.16669999999999999</c:v>
                </c:pt>
                <c:pt idx="36957">
                  <c:v>7.7299999999999994E-2</c:v>
                </c:pt>
                <c:pt idx="36958">
                  <c:v>0.25719999999999998</c:v>
                </c:pt>
                <c:pt idx="36959">
                  <c:v>0.20619999999999999</c:v>
                </c:pt>
                <c:pt idx="36960">
                  <c:v>0.16669999999999999</c:v>
                </c:pt>
                <c:pt idx="36961">
                  <c:v>2.7799999999999998E-2</c:v>
                </c:pt>
                <c:pt idx="36962">
                  <c:v>0.16669999999999999</c:v>
                </c:pt>
                <c:pt idx="36963">
                  <c:v>0.16669999999999999</c:v>
                </c:pt>
                <c:pt idx="36964">
                  <c:v>7.1099999999999997E-2</c:v>
                </c:pt>
                <c:pt idx="36965">
                  <c:v>4.6399999999999997E-2</c:v>
                </c:pt>
                <c:pt idx="36966">
                  <c:v>0.16669999999999999</c:v>
                </c:pt>
                <c:pt idx="36967">
                  <c:v>0.16669999999999999</c:v>
                </c:pt>
                <c:pt idx="36968">
                  <c:v>4.1200000000000001E-2</c:v>
                </c:pt>
                <c:pt idx="36969">
                  <c:v>0.14430000000000001</c:v>
                </c:pt>
                <c:pt idx="36970">
                  <c:v>0.16669999999999999</c:v>
                </c:pt>
                <c:pt idx="36971">
                  <c:v>0.1082</c:v>
                </c:pt>
                <c:pt idx="36972">
                  <c:v>0.16669999999999999</c:v>
                </c:pt>
                <c:pt idx="36973">
                  <c:v>0.26390000000000002</c:v>
                </c:pt>
                <c:pt idx="36974">
                  <c:v>0.14330000000000001</c:v>
                </c:pt>
                <c:pt idx="36975">
                  <c:v>7.3200000000000001E-2</c:v>
                </c:pt>
                <c:pt idx="36976">
                  <c:v>0.10100000000000001</c:v>
                </c:pt>
                <c:pt idx="36977">
                  <c:v>0.2278</c:v>
                </c:pt>
                <c:pt idx="36978">
                  <c:v>3.3000000000000002E-2</c:v>
                </c:pt>
                <c:pt idx="36979">
                  <c:v>3.3000000000000002E-2</c:v>
                </c:pt>
                <c:pt idx="36980">
                  <c:v>0.16669999999999999</c:v>
                </c:pt>
                <c:pt idx="36981">
                  <c:v>0.16669999999999999</c:v>
                </c:pt>
                <c:pt idx="36982">
                  <c:v>0.1237</c:v>
                </c:pt>
                <c:pt idx="36983">
                  <c:v>0.16669999999999999</c:v>
                </c:pt>
                <c:pt idx="36984">
                  <c:v>0.1361</c:v>
                </c:pt>
                <c:pt idx="36985">
                  <c:v>6.1899999999999997E-2</c:v>
                </c:pt>
                <c:pt idx="36986">
                  <c:v>0.16669999999999999</c:v>
                </c:pt>
                <c:pt idx="36987">
                  <c:v>0.16669999999999999</c:v>
                </c:pt>
                <c:pt idx="36988">
                  <c:v>0.16669999999999999</c:v>
                </c:pt>
                <c:pt idx="36989">
                  <c:v>0.12470000000000001</c:v>
                </c:pt>
                <c:pt idx="36990">
                  <c:v>0.16669999999999999</c:v>
                </c:pt>
                <c:pt idx="36991">
                  <c:v>0.16669999999999999</c:v>
                </c:pt>
                <c:pt idx="36992">
                  <c:v>0.18759999999999999</c:v>
                </c:pt>
                <c:pt idx="36993">
                  <c:v>7.3899999999999993E-2</c:v>
                </c:pt>
                <c:pt idx="36994">
                  <c:v>4.1200000000000001E-2</c:v>
                </c:pt>
                <c:pt idx="36995">
                  <c:v>0.16669999999999999</c:v>
                </c:pt>
                <c:pt idx="36996">
                  <c:v>0.16669999999999999</c:v>
                </c:pt>
                <c:pt idx="36997">
                  <c:v>6.1899999999999997E-2</c:v>
                </c:pt>
                <c:pt idx="36998">
                  <c:v>0.16669999999999999</c:v>
                </c:pt>
                <c:pt idx="36999">
                  <c:v>9.2799999999999994E-2</c:v>
                </c:pt>
                <c:pt idx="37000">
                  <c:v>0.16669999999999999</c:v>
                </c:pt>
                <c:pt idx="37001">
                  <c:v>0.16669999999999999</c:v>
                </c:pt>
                <c:pt idx="37002">
                  <c:v>0.16669999999999999</c:v>
                </c:pt>
                <c:pt idx="37003">
                  <c:v>0.16669999999999999</c:v>
                </c:pt>
                <c:pt idx="37004">
                  <c:v>0.19070000000000001</c:v>
                </c:pt>
                <c:pt idx="37005">
                  <c:v>0.14119999999999999</c:v>
                </c:pt>
                <c:pt idx="37006">
                  <c:v>0.16669999999999999</c:v>
                </c:pt>
                <c:pt idx="37007">
                  <c:v>0.16669999999999999</c:v>
                </c:pt>
                <c:pt idx="37008">
                  <c:v>0.1237</c:v>
                </c:pt>
                <c:pt idx="37009">
                  <c:v>0.10929999999999999</c:v>
                </c:pt>
                <c:pt idx="37010">
                  <c:v>5.57E-2</c:v>
                </c:pt>
                <c:pt idx="37011">
                  <c:v>0.1031</c:v>
                </c:pt>
                <c:pt idx="37012">
                  <c:v>2.0999999999999999E-3</c:v>
                </c:pt>
                <c:pt idx="37013">
                  <c:v>0.1113</c:v>
                </c:pt>
                <c:pt idx="37014">
                  <c:v>0.16669999999999999</c:v>
                </c:pt>
                <c:pt idx="37015">
                  <c:v>8.09E-2</c:v>
                </c:pt>
                <c:pt idx="37016">
                  <c:v>8.2500000000000004E-2</c:v>
                </c:pt>
                <c:pt idx="37017">
                  <c:v>0.16669999999999999</c:v>
                </c:pt>
                <c:pt idx="37018">
                  <c:v>1.6500000000000001E-2</c:v>
                </c:pt>
                <c:pt idx="37019">
                  <c:v>0.16669999999999999</c:v>
                </c:pt>
                <c:pt idx="37020">
                  <c:v>0.16669999999999999</c:v>
                </c:pt>
                <c:pt idx="37021">
                  <c:v>0.36909999999999998</c:v>
                </c:pt>
                <c:pt idx="37022">
                  <c:v>3.7100000000000001E-2</c:v>
                </c:pt>
                <c:pt idx="37023">
                  <c:v>0.16669999999999999</c:v>
                </c:pt>
                <c:pt idx="37024">
                  <c:v>0.33400000000000002</c:v>
                </c:pt>
                <c:pt idx="37025">
                  <c:v>0.10100000000000001</c:v>
                </c:pt>
                <c:pt idx="37026">
                  <c:v>0.14849999999999999</c:v>
                </c:pt>
                <c:pt idx="37027">
                  <c:v>0.16669999999999999</c:v>
                </c:pt>
                <c:pt idx="37028">
                  <c:v>7.22E-2</c:v>
                </c:pt>
                <c:pt idx="37029">
                  <c:v>3.7100000000000001E-2</c:v>
                </c:pt>
                <c:pt idx="37030">
                  <c:v>6.1899999999999997E-2</c:v>
                </c:pt>
                <c:pt idx="37031">
                  <c:v>0.16669999999999999</c:v>
                </c:pt>
                <c:pt idx="37032">
                  <c:v>0.16669999999999999</c:v>
                </c:pt>
                <c:pt idx="37033">
                  <c:v>0.16669999999999999</c:v>
                </c:pt>
                <c:pt idx="37034">
                  <c:v>0.16669999999999999</c:v>
                </c:pt>
                <c:pt idx="37035">
                  <c:v>3.6799999999999999E-2</c:v>
                </c:pt>
                <c:pt idx="37036">
                  <c:v>0.16669999999999999</c:v>
                </c:pt>
                <c:pt idx="37037">
                  <c:v>0.16669999999999999</c:v>
                </c:pt>
                <c:pt idx="37038">
                  <c:v>8.2000000000000007E-3</c:v>
                </c:pt>
                <c:pt idx="37039">
                  <c:v>0.16669999999999999</c:v>
                </c:pt>
                <c:pt idx="37040">
                  <c:v>8.4500000000000006E-2</c:v>
                </c:pt>
                <c:pt idx="37041">
                  <c:v>3.7100000000000001E-2</c:v>
                </c:pt>
                <c:pt idx="37042">
                  <c:v>0.16669999999999999</c:v>
                </c:pt>
                <c:pt idx="37043">
                  <c:v>6.1899999999999997E-2</c:v>
                </c:pt>
                <c:pt idx="37044">
                  <c:v>6.1899999999999997E-2</c:v>
                </c:pt>
                <c:pt idx="37045">
                  <c:v>0.44669999999999999</c:v>
                </c:pt>
                <c:pt idx="37046">
                  <c:v>0.16669999999999999</c:v>
                </c:pt>
                <c:pt idx="37047">
                  <c:v>0.16600000000000001</c:v>
                </c:pt>
                <c:pt idx="37048">
                  <c:v>8.2000000000000007E-3</c:v>
                </c:pt>
                <c:pt idx="37049">
                  <c:v>0.1474</c:v>
                </c:pt>
                <c:pt idx="37050">
                  <c:v>0.16669999999999999</c:v>
                </c:pt>
                <c:pt idx="37051">
                  <c:v>5.1499999999999997E-2</c:v>
                </c:pt>
                <c:pt idx="37052">
                  <c:v>1.6500000000000001E-2</c:v>
                </c:pt>
                <c:pt idx="37053">
                  <c:v>0.16669999999999999</c:v>
                </c:pt>
                <c:pt idx="37054">
                  <c:v>0.16669999999999999</c:v>
                </c:pt>
                <c:pt idx="37055">
                  <c:v>0.16669999999999999</c:v>
                </c:pt>
                <c:pt idx="37056">
                  <c:v>0.13919999999999999</c:v>
                </c:pt>
                <c:pt idx="37057">
                  <c:v>0.3407</c:v>
                </c:pt>
                <c:pt idx="37058">
                  <c:v>8.2500000000000004E-2</c:v>
                </c:pt>
                <c:pt idx="37059">
                  <c:v>0.19589999999999999</c:v>
                </c:pt>
                <c:pt idx="37060">
                  <c:v>0.11749999999999999</c:v>
                </c:pt>
                <c:pt idx="37061">
                  <c:v>0.16669999999999999</c:v>
                </c:pt>
                <c:pt idx="37062">
                  <c:v>0.16669999999999999</c:v>
                </c:pt>
                <c:pt idx="37063">
                  <c:v>0.28970000000000001</c:v>
                </c:pt>
                <c:pt idx="37064">
                  <c:v>4.8500000000000001E-2</c:v>
                </c:pt>
                <c:pt idx="37065">
                  <c:v>0.16669999999999999</c:v>
                </c:pt>
                <c:pt idx="37066">
                  <c:v>0.16669999999999999</c:v>
                </c:pt>
                <c:pt idx="37067">
                  <c:v>6.1899999999999997E-2</c:v>
                </c:pt>
                <c:pt idx="37068">
                  <c:v>6.6000000000000003E-2</c:v>
                </c:pt>
                <c:pt idx="37069">
                  <c:v>0.16669999999999999</c:v>
                </c:pt>
                <c:pt idx="37070">
                  <c:v>0.16669999999999999</c:v>
                </c:pt>
                <c:pt idx="37071">
                  <c:v>0.16669999999999999</c:v>
                </c:pt>
                <c:pt idx="37072">
                  <c:v>0.16669999999999999</c:v>
                </c:pt>
                <c:pt idx="37073">
                  <c:v>0.16669999999999999</c:v>
                </c:pt>
                <c:pt idx="37074">
                  <c:v>0.1258</c:v>
                </c:pt>
                <c:pt idx="37075">
                  <c:v>0.16669999999999999</c:v>
                </c:pt>
                <c:pt idx="37076">
                  <c:v>6.8000000000000005E-2</c:v>
                </c:pt>
                <c:pt idx="37077">
                  <c:v>7.22E-2</c:v>
                </c:pt>
                <c:pt idx="37078">
                  <c:v>4.9500000000000002E-2</c:v>
                </c:pt>
                <c:pt idx="37079">
                  <c:v>0.1474</c:v>
                </c:pt>
                <c:pt idx="37080">
                  <c:v>0.16669999999999999</c:v>
                </c:pt>
                <c:pt idx="37081">
                  <c:v>4.3299999999999998E-2</c:v>
                </c:pt>
                <c:pt idx="37082">
                  <c:v>0.16669999999999999</c:v>
                </c:pt>
                <c:pt idx="37083">
                  <c:v>0.16669999999999999</c:v>
                </c:pt>
                <c:pt idx="37084">
                  <c:v>0.16669999999999999</c:v>
                </c:pt>
                <c:pt idx="37085">
                  <c:v>0.16669999999999999</c:v>
                </c:pt>
                <c:pt idx="37086">
                  <c:v>9.9000000000000005E-2</c:v>
                </c:pt>
                <c:pt idx="37087">
                  <c:v>0.16669999999999999</c:v>
                </c:pt>
                <c:pt idx="37088">
                  <c:v>0.16669999999999999</c:v>
                </c:pt>
                <c:pt idx="37089">
                  <c:v>7.1099999999999997E-2</c:v>
                </c:pt>
                <c:pt idx="37090">
                  <c:v>5.1499999999999997E-2</c:v>
                </c:pt>
                <c:pt idx="37091">
                  <c:v>0.16669999999999999</c:v>
                </c:pt>
                <c:pt idx="37092">
                  <c:v>0.1031</c:v>
                </c:pt>
                <c:pt idx="37093">
                  <c:v>0.16669999999999999</c:v>
                </c:pt>
                <c:pt idx="37094">
                  <c:v>0.16669999999999999</c:v>
                </c:pt>
                <c:pt idx="37095">
                  <c:v>1.24E-2</c:v>
                </c:pt>
                <c:pt idx="37096">
                  <c:v>0.1227</c:v>
                </c:pt>
                <c:pt idx="37097">
                  <c:v>0.16669999999999999</c:v>
                </c:pt>
                <c:pt idx="37098">
                  <c:v>0.14369999999999999</c:v>
                </c:pt>
                <c:pt idx="37099">
                  <c:v>0.16669999999999999</c:v>
                </c:pt>
                <c:pt idx="37100">
                  <c:v>0.16669999999999999</c:v>
                </c:pt>
                <c:pt idx="37101">
                  <c:v>0.14849999999999999</c:v>
                </c:pt>
                <c:pt idx="37102">
                  <c:v>8.2000000000000007E-3</c:v>
                </c:pt>
                <c:pt idx="37103">
                  <c:v>5.7700000000000001E-2</c:v>
                </c:pt>
                <c:pt idx="37104">
                  <c:v>3.2000000000000001E-2</c:v>
                </c:pt>
                <c:pt idx="37105">
                  <c:v>0.16669999999999999</c:v>
                </c:pt>
                <c:pt idx="37106">
                  <c:v>7.5300000000000006E-2</c:v>
                </c:pt>
                <c:pt idx="37107">
                  <c:v>0.16669999999999999</c:v>
                </c:pt>
                <c:pt idx="37108">
                  <c:v>0.16669999999999999</c:v>
                </c:pt>
                <c:pt idx="37109">
                  <c:v>0.16669999999999999</c:v>
                </c:pt>
                <c:pt idx="37110">
                  <c:v>4.1200000000000001E-2</c:v>
                </c:pt>
                <c:pt idx="37111">
                  <c:v>9.2799999999999994E-2</c:v>
                </c:pt>
                <c:pt idx="37112">
                  <c:v>0.16669999999999999</c:v>
                </c:pt>
                <c:pt idx="37113">
                  <c:v>0.1072</c:v>
                </c:pt>
                <c:pt idx="37114">
                  <c:v>0.16669999999999999</c:v>
                </c:pt>
                <c:pt idx="37115">
                  <c:v>0.1845</c:v>
                </c:pt>
                <c:pt idx="37116">
                  <c:v>0.1052</c:v>
                </c:pt>
                <c:pt idx="37117">
                  <c:v>6.2899999999999998E-2</c:v>
                </c:pt>
                <c:pt idx="37118">
                  <c:v>0.16669999999999999</c:v>
                </c:pt>
                <c:pt idx="37119">
                  <c:v>0.16669999999999999</c:v>
                </c:pt>
                <c:pt idx="37120">
                  <c:v>0.16669999999999999</c:v>
                </c:pt>
                <c:pt idx="37121">
                  <c:v>0.16669999999999999</c:v>
                </c:pt>
                <c:pt idx="37122">
                  <c:v>0.16669999999999999</c:v>
                </c:pt>
                <c:pt idx="37123">
                  <c:v>0.16669999999999999</c:v>
                </c:pt>
                <c:pt idx="37124">
                  <c:v>0.16669999999999999</c:v>
                </c:pt>
                <c:pt idx="37125">
                  <c:v>5.0500000000000003E-2</c:v>
                </c:pt>
                <c:pt idx="37126">
                  <c:v>0.16669999999999999</c:v>
                </c:pt>
                <c:pt idx="37127">
                  <c:v>0.16669999999999999</c:v>
                </c:pt>
                <c:pt idx="37128">
                  <c:v>0.1134</c:v>
                </c:pt>
                <c:pt idx="37129">
                  <c:v>7.4200000000000002E-2</c:v>
                </c:pt>
                <c:pt idx="37130">
                  <c:v>0.16669999999999999</c:v>
                </c:pt>
                <c:pt idx="37131">
                  <c:v>0.16669999999999999</c:v>
                </c:pt>
                <c:pt idx="37132">
                  <c:v>7.7299999999999994E-2</c:v>
                </c:pt>
                <c:pt idx="37133">
                  <c:v>1.6500000000000001E-2</c:v>
                </c:pt>
                <c:pt idx="37134">
                  <c:v>8.2000000000000007E-3</c:v>
                </c:pt>
                <c:pt idx="37135">
                  <c:v>0.16669999999999999</c:v>
                </c:pt>
                <c:pt idx="37136">
                  <c:v>0.14849999999999999</c:v>
                </c:pt>
                <c:pt idx="37137">
                  <c:v>0.1278</c:v>
                </c:pt>
                <c:pt idx="37138">
                  <c:v>0.16669999999999999</c:v>
                </c:pt>
                <c:pt idx="37139">
                  <c:v>0.43090000000000001</c:v>
                </c:pt>
                <c:pt idx="37140">
                  <c:v>0.14849999999999999</c:v>
                </c:pt>
                <c:pt idx="37141">
                  <c:v>0.16669999999999999</c:v>
                </c:pt>
                <c:pt idx="37142">
                  <c:v>0.16669999999999999</c:v>
                </c:pt>
                <c:pt idx="37143">
                  <c:v>6.4899999999999999E-2</c:v>
                </c:pt>
                <c:pt idx="37144">
                  <c:v>9.2799999999999994E-2</c:v>
                </c:pt>
                <c:pt idx="37145">
                  <c:v>0.1144</c:v>
                </c:pt>
                <c:pt idx="37146">
                  <c:v>8.2500000000000004E-2</c:v>
                </c:pt>
                <c:pt idx="37147">
                  <c:v>0.16669999999999999</c:v>
                </c:pt>
                <c:pt idx="37148">
                  <c:v>0.25519999999999998</c:v>
                </c:pt>
                <c:pt idx="37149">
                  <c:v>0.16669999999999999</c:v>
                </c:pt>
                <c:pt idx="37150">
                  <c:v>0.16669999999999999</c:v>
                </c:pt>
                <c:pt idx="37151">
                  <c:v>0.16669999999999999</c:v>
                </c:pt>
                <c:pt idx="37152">
                  <c:v>0.16669999999999999</c:v>
                </c:pt>
                <c:pt idx="37153">
                  <c:v>0.16669999999999999</c:v>
                </c:pt>
                <c:pt idx="37154">
                  <c:v>0.16669999999999999</c:v>
                </c:pt>
                <c:pt idx="37155">
                  <c:v>5.9799999999999999E-2</c:v>
                </c:pt>
                <c:pt idx="37156">
                  <c:v>8.2000000000000007E-3</c:v>
                </c:pt>
                <c:pt idx="37157">
                  <c:v>0.16669999999999999</c:v>
                </c:pt>
                <c:pt idx="37158">
                  <c:v>0.16669999999999999</c:v>
                </c:pt>
                <c:pt idx="37159">
                  <c:v>9.7900000000000001E-2</c:v>
                </c:pt>
                <c:pt idx="37160">
                  <c:v>0.16669999999999999</c:v>
                </c:pt>
                <c:pt idx="37161">
                  <c:v>0.16669999999999999</c:v>
                </c:pt>
                <c:pt idx="37162">
                  <c:v>0.16669999999999999</c:v>
                </c:pt>
                <c:pt idx="37163">
                  <c:v>0.16669999999999999</c:v>
                </c:pt>
                <c:pt idx="37164">
                  <c:v>0.16800000000000001</c:v>
                </c:pt>
                <c:pt idx="37165">
                  <c:v>9.2999999999999992E-3</c:v>
                </c:pt>
                <c:pt idx="37166">
                  <c:v>0.52580000000000005</c:v>
                </c:pt>
                <c:pt idx="37167">
                  <c:v>8.5599999999999996E-2</c:v>
                </c:pt>
                <c:pt idx="37168">
                  <c:v>8.2500000000000004E-2</c:v>
                </c:pt>
                <c:pt idx="37169">
                  <c:v>0.4113</c:v>
                </c:pt>
                <c:pt idx="37170">
                  <c:v>0.12889999999999999</c:v>
                </c:pt>
                <c:pt idx="37171">
                  <c:v>0.16669999999999999</c:v>
                </c:pt>
                <c:pt idx="37172">
                  <c:v>6.1899999999999997E-2</c:v>
                </c:pt>
                <c:pt idx="37173">
                  <c:v>0.34329999999999999</c:v>
                </c:pt>
                <c:pt idx="37174">
                  <c:v>0.16669999999999999</c:v>
                </c:pt>
                <c:pt idx="37175">
                  <c:v>0.22059999999999999</c:v>
                </c:pt>
                <c:pt idx="37176">
                  <c:v>0.16669999999999999</c:v>
                </c:pt>
                <c:pt idx="37177">
                  <c:v>0.16669999999999999</c:v>
                </c:pt>
                <c:pt idx="37178">
                  <c:v>2.7799999999999998E-2</c:v>
                </c:pt>
                <c:pt idx="37179">
                  <c:v>0.16669999999999999</c:v>
                </c:pt>
                <c:pt idx="37180">
                  <c:v>0.16669999999999999</c:v>
                </c:pt>
                <c:pt idx="37181">
                  <c:v>0</c:v>
                </c:pt>
                <c:pt idx="37182">
                  <c:v>0.3866</c:v>
                </c:pt>
                <c:pt idx="37183">
                  <c:v>0.16669999999999999</c:v>
                </c:pt>
                <c:pt idx="37184">
                  <c:v>5.7700000000000001E-2</c:v>
                </c:pt>
                <c:pt idx="37185">
                  <c:v>0.16669999999999999</c:v>
                </c:pt>
                <c:pt idx="37186">
                  <c:v>0.16669999999999999</c:v>
                </c:pt>
                <c:pt idx="37187">
                  <c:v>0.16669999999999999</c:v>
                </c:pt>
                <c:pt idx="37188">
                  <c:v>0.1014</c:v>
                </c:pt>
                <c:pt idx="37189">
                  <c:v>0.1041</c:v>
                </c:pt>
                <c:pt idx="37190">
                  <c:v>0.16669999999999999</c:v>
                </c:pt>
                <c:pt idx="37191">
                  <c:v>0.14849999999999999</c:v>
                </c:pt>
                <c:pt idx="37192">
                  <c:v>0.16669999999999999</c:v>
                </c:pt>
                <c:pt idx="37193">
                  <c:v>0.16669999999999999</c:v>
                </c:pt>
                <c:pt idx="37194">
                  <c:v>0.1031</c:v>
                </c:pt>
                <c:pt idx="37195">
                  <c:v>0.16669999999999999</c:v>
                </c:pt>
                <c:pt idx="37196">
                  <c:v>8.4500000000000006E-2</c:v>
                </c:pt>
                <c:pt idx="37197">
                  <c:v>0.16669999999999999</c:v>
                </c:pt>
                <c:pt idx="37198">
                  <c:v>0.16669999999999999</c:v>
                </c:pt>
                <c:pt idx="37199">
                  <c:v>0.16669999999999999</c:v>
                </c:pt>
                <c:pt idx="37200">
                  <c:v>0.1263</c:v>
                </c:pt>
                <c:pt idx="37201">
                  <c:v>0.1351</c:v>
                </c:pt>
                <c:pt idx="37202">
                  <c:v>0.11749999999999999</c:v>
                </c:pt>
                <c:pt idx="37203">
                  <c:v>0.16669999999999999</c:v>
                </c:pt>
                <c:pt idx="37204">
                  <c:v>6.1899999999999997E-2</c:v>
                </c:pt>
                <c:pt idx="37205">
                  <c:v>0.16669999999999999</c:v>
                </c:pt>
                <c:pt idx="37206">
                  <c:v>0.16669999999999999</c:v>
                </c:pt>
                <c:pt idx="37207">
                  <c:v>0.16669999999999999</c:v>
                </c:pt>
                <c:pt idx="37208">
                  <c:v>0.16669999999999999</c:v>
                </c:pt>
                <c:pt idx="37209">
                  <c:v>7.4200000000000002E-2</c:v>
                </c:pt>
                <c:pt idx="37210">
                  <c:v>0.39179999999999998</c:v>
                </c:pt>
                <c:pt idx="37211">
                  <c:v>7.22E-2</c:v>
                </c:pt>
                <c:pt idx="37212">
                  <c:v>0.16669999999999999</c:v>
                </c:pt>
                <c:pt idx="37213">
                  <c:v>0.16669999999999999</c:v>
                </c:pt>
                <c:pt idx="37214">
                  <c:v>0.1134</c:v>
                </c:pt>
                <c:pt idx="37215">
                  <c:v>0.16669999999999999</c:v>
                </c:pt>
                <c:pt idx="37216">
                  <c:v>0.16669999999999999</c:v>
                </c:pt>
                <c:pt idx="37217">
                  <c:v>0.16669999999999999</c:v>
                </c:pt>
                <c:pt idx="37218">
                  <c:v>0.16669999999999999</c:v>
                </c:pt>
                <c:pt idx="37219">
                  <c:v>0.16669999999999999</c:v>
                </c:pt>
                <c:pt idx="37220">
                  <c:v>0.16669999999999999</c:v>
                </c:pt>
                <c:pt idx="37221">
                  <c:v>0.16669999999999999</c:v>
                </c:pt>
                <c:pt idx="37222">
                  <c:v>0.16669999999999999</c:v>
                </c:pt>
                <c:pt idx="37223">
                  <c:v>0.16669999999999999</c:v>
                </c:pt>
                <c:pt idx="37224">
                  <c:v>0.16669999999999999</c:v>
                </c:pt>
                <c:pt idx="37225">
                  <c:v>0.16669999999999999</c:v>
                </c:pt>
                <c:pt idx="37226">
                  <c:v>5.9799999999999999E-2</c:v>
                </c:pt>
                <c:pt idx="37227">
                  <c:v>0.1701</c:v>
                </c:pt>
                <c:pt idx="37228">
                  <c:v>3.5099999999999999E-2</c:v>
                </c:pt>
                <c:pt idx="37229">
                  <c:v>0.16389999999999999</c:v>
                </c:pt>
                <c:pt idx="37230">
                  <c:v>6.9099999999999995E-2</c:v>
                </c:pt>
                <c:pt idx="37231">
                  <c:v>7.8399999999999997E-2</c:v>
                </c:pt>
                <c:pt idx="37232">
                  <c:v>2.7799999999999998E-2</c:v>
                </c:pt>
                <c:pt idx="37233">
                  <c:v>2.47E-2</c:v>
                </c:pt>
                <c:pt idx="37234">
                  <c:v>0.16669999999999999</c:v>
                </c:pt>
                <c:pt idx="37235">
                  <c:v>0.1052</c:v>
                </c:pt>
                <c:pt idx="37236">
                  <c:v>0.16669999999999999</c:v>
                </c:pt>
                <c:pt idx="37237">
                  <c:v>0.1124</c:v>
                </c:pt>
                <c:pt idx="37238">
                  <c:v>0.16669999999999999</c:v>
                </c:pt>
                <c:pt idx="37239">
                  <c:v>7.7299999999999994E-2</c:v>
                </c:pt>
                <c:pt idx="37240">
                  <c:v>5.7700000000000001E-2</c:v>
                </c:pt>
                <c:pt idx="37241">
                  <c:v>7.5300000000000006E-2</c:v>
                </c:pt>
                <c:pt idx="37242">
                  <c:v>1.8599999999999998E-2</c:v>
                </c:pt>
                <c:pt idx="37243">
                  <c:v>0.16669999999999999</c:v>
                </c:pt>
                <c:pt idx="37244">
                  <c:v>0.16669999999999999</c:v>
                </c:pt>
                <c:pt idx="37245">
                  <c:v>4.6100000000000002E-2</c:v>
                </c:pt>
                <c:pt idx="37246">
                  <c:v>0.16669999999999999</c:v>
                </c:pt>
                <c:pt idx="37247">
                  <c:v>8.2500000000000004E-2</c:v>
                </c:pt>
                <c:pt idx="37248">
                  <c:v>2.1600000000000001E-2</c:v>
                </c:pt>
                <c:pt idx="37249">
                  <c:v>0.2082</c:v>
                </c:pt>
                <c:pt idx="37250">
                  <c:v>0.17530000000000001</c:v>
                </c:pt>
                <c:pt idx="37251">
                  <c:v>2.0999999999999999E-3</c:v>
                </c:pt>
                <c:pt idx="37252">
                  <c:v>0.16669999999999999</c:v>
                </c:pt>
                <c:pt idx="37253">
                  <c:v>0.1062</c:v>
                </c:pt>
                <c:pt idx="37254">
                  <c:v>0.16669999999999999</c:v>
                </c:pt>
                <c:pt idx="37255">
                  <c:v>0.19070000000000001</c:v>
                </c:pt>
                <c:pt idx="37256">
                  <c:v>0.1237</c:v>
                </c:pt>
                <c:pt idx="37257">
                  <c:v>0.16669999999999999</c:v>
                </c:pt>
                <c:pt idx="37258">
                  <c:v>1.6500000000000001E-2</c:v>
                </c:pt>
                <c:pt idx="37259">
                  <c:v>0.22270000000000001</c:v>
                </c:pt>
                <c:pt idx="37260">
                  <c:v>0.16669999999999999</c:v>
                </c:pt>
                <c:pt idx="37261">
                  <c:v>8.14E-2</c:v>
                </c:pt>
                <c:pt idx="37262">
                  <c:v>0.16669999999999999</c:v>
                </c:pt>
                <c:pt idx="37263">
                  <c:v>7.1099999999999997E-2</c:v>
                </c:pt>
                <c:pt idx="37264">
                  <c:v>6.6000000000000003E-2</c:v>
                </c:pt>
                <c:pt idx="37265">
                  <c:v>0.16669999999999999</c:v>
                </c:pt>
                <c:pt idx="37266">
                  <c:v>8.2500000000000004E-2</c:v>
                </c:pt>
                <c:pt idx="37267">
                  <c:v>7.3200000000000001E-2</c:v>
                </c:pt>
                <c:pt idx="37268">
                  <c:v>0.16669999999999999</c:v>
                </c:pt>
                <c:pt idx="37269">
                  <c:v>1.8599999999999998E-2</c:v>
                </c:pt>
                <c:pt idx="37270">
                  <c:v>5.9400000000000001E-2</c:v>
                </c:pt>
                <c:pt idx="37271">
                  <c:v>6.1899999999999997E-2</c:v>
                </c:pt>
                <c:pt idx="37272">
                  <c:v>0.16669999999999999</c:v>
                </c:pt>
                <c:pt idx="37273">
                  <c:v>0.16669999999999999</c:v>
                </c:pt>
                <c:pt idx="37274">
                  <c:v>0.16669999999999999</c:v>
                </c:pt>
                <c:pt idx="37275">
                  <c:v>9.1800000000000007E-2</c:v>
                </c:pt>
                <c:pt idx="37276">
                  <c:v>9.7199999999999995E-2</c:v>
                </c:pt>
                <c:pt idx="37277">
                  <c:v>0.16669999999999999</c:v>
                </c:pt>
                <c:pt idx="37278">
                  <c:v>0.15770000000000001</c:v>
                </c:pt>
                <c:pt idx="37279">
                  <c:v>0.12939999999999999</c:v>
                </c:pt>
                <c:pt idx="37280">
                  <c:v>0.16669999999999999</c:v>
                </c:pt>
                <c:pt idx="37281">
                  <c:v>8.2500000000000004E-2</c:v>
                </c:pt>
                <c:pt idx="37282">
                  <c:v>2.0999999999999999E-3</c:v>
                </c:pt>
                <c:pt idx="37283">
                  <c:v>8.2500000000000004E-2</c:v>
                </c:pt>
                <c:pt idx="37284">
                  <c:v>0.16669999999999999</c:v>
                </c:pt>
                <c:pt idx="37285">
                  <c:v>0.16669999999999999</c:v>
                </c:pt>
                <c:pt idx="37286">
                  <c:v>1.03E-2</c:v>
                </c:pt>
                <c:pt idx="37287">
                  <c:v>0.13350000000000001</c:v>
                </c:pt>
                <c:pt idx="37288">
                  <c:v>0.16669999999999999</c:v>
                </c:pt>
                <c:pt idx="37289">
                  <c:v>2.7799999999999998E-2</c:v>
                </c:pt>
                <c:pt idx="37290">
                  <c:v>0.16669999999999999</c:v>
                </c:pt>
                <c:pt idx="37291">
                  <c:v>7.0099999999999996E-2</c:v>
                </c:pt>
                <c:pt idx="37292">
                  <c:v>9.2799999999999994E-2</c:v>
                </c:pt>
                <c:pt idx="37293">
                  <c:v>0.16669999999999999</c:v>
                </c:pt>
                <c:pt idx="37294">
                  <c:v>0.16669999999999999</c:v>
                </c:pt>
                <c:pt idx="37295">
                  <c:v>3.7100000000000001E-2</c:v>
                </c:pt>
                <c:pt idx="37296">
                  <c:v>7.7299999999999994E-2</c:v>
                </c:pt>
                <c:pt idx="37297">
                  <c:v>0.16669999999999999</c:v>
                </c:pt>
                <c:pt idx="37298">
                  <c:v>0.16189999999999999</c:v>
                </c:pt>
                <c:pt idx="37299">
                  <c:v>0.16669999999999999</c:v>
                </c:pt>
                <c:pt idx="37300">
                  <c:v>0.16669999999999999</c:v>
                </c:pt>
                <c:pt idx="37301">
                  <c:v>0.13300000000000001</c:v>
                </c:pt>
                <c:pt idx="37302">
                  <c:v>0.16669999999999999</c:v>
                </c:pt>
                <c:pt idx="37303">
                  <c:v>0.1113</c:v>
                </c:pt>
                <c:pt idx="37304">
                  <c:v>4.2299999999999997E-2</c:v>
                </c:pt>
                <c:pt idx="37305">
                  <c:v>0.1113</c:v>
                </c:pt>
                <c:pt idx="37306">
                  <c:v>0.16669999999999999</c:v>
                </c:pt>
                <c:pt idx="37307">
                  <c:v>0.16669999999999999</c:v>
                </c:pt>
                <c:pt idx="37308">
                  <c:v>0.1227</c:v>
                </c:pt>
                <c:pt idx="37309">
                  <c:v>0.16669999999999999</c:v>
                </c:pt>
                <c:pt idx="37310">
                  <c:v>0.16669999999999999</c:v>
                </c:pt>
                <c:pt idx="37311">
                  <c:v>6.1899999999999997E-2</c:v>
                </c:pt>
                <c:pt idx="37312">
                  <c:v>0.16669999999999999</c:v>
                </c:pt>
                <c:pt idx="37313">
                  <c:v>8.2000000000000007E-3</c:v>
                </c:pt>
                <c:pt idx="37314">
                  <c:v>0.13200000000000001</c:v>
                </c:pt>
                <c:pt idx="37315">
                  <c:v>0.16669999999999999</c:v>
                </c:pt>
                <c:pt idx="37316">
                  <c:v>8.2500000000000004E-2</c:v>
                </c:pt>
                <c:pt idx="37317">
                  <c:v>0.16669999999999999</c:v>
                </c:pt>
                <c:pt idx="37318">
                  <c:v>0.16669999999999999</c:v>
                </c:pt>
                <c:pt idx="37319">
                  <c:v>0.16669999999999999</c:v>
                </c:pt>
                <c:pt idx="37320">
                  <c:v>0.16669999999999999</c:v>
                </c:pt>
                <c:pt idx="37321">
                  <c:v>0.16669999999999999</c:v>
                </c:pt>
                <c:pt idx="37322">
                  <c:v>0.16669999999999999</c:v>
                </c:pt>
                <c:pt idx="37323">
                  <c:v>0.16669999999999999</c:v>
                </c:pt>
                <c:pt idx="37324">
                  <c:v>0.16669999999999999</c:v>
                </c:pt>
                <c:pt idx="37325">
                  <c:v>0.1237</c:v>
                </c:pt>
                <c:pt idx="37326">
                  <c:v>0.16669999999999999</c:v>
                </c:pt>
                <c:pt idx="37327">
                  <c:v>0.16669999999999999</c:v>
                </c:pt>
                <c:pt idx="37328">
                  <c:v>1.24E-2</c:v>
                </c:pt>
                <c:pt idx="37329">
                  <c:v>9.2799999999999994E-2</c:v>
                </c:pt>
                <c:pt idx="37330">
                  <c:v>9.2799999999999994E-2</c:v>
                </c:pt>
                <c:pt idx="37331">
                  <c:v>0.14949999999999999</c:v>
                </c:pt>
                <c:pt idx="37332">
                  <c:v>7.4200000000000002E-2</c:v>
                </c:pt>
                <c:pt idx="37333">
                  <c:v>0.48449999999999999</c:v>
                </c:pt>
                <c:pt idx="37334">
                  <c:v>6.1899999999999997E-2</c:v>
                </c:pt>
                <c:pt idx="37335">
                  <c:v>2.06E-2</c:v>
                </c:pt>
                <c:pt idx="37336">
                  <c:v>8.2500000000000004E-2</c:v>
                </c:pt>
                <c:pt idx="37337">
                  <c:v>0.16669999999999999</c:v>
                </c:pt>
                <c:pt idx="37338">
                  <c:v>0.11799999999999999</c:v>
                </c:pt>
                <c:pt idx="37339">
                  <c:v>0.16669999999999999</c:v>
                </c:pt>
                <c:pt idx="37340">
                  <c:v>8.4500000000000006E-2</c:v>
                </c:pt>
                <c:pt idx="37341">
                  <c:v>0.1103</c:v>
                </c:pt>
                <c:pt idx="37342">
                  <c:v>0.16669999999999999</c:v>
                </c:pt>
                <c:pt idx="37343">
                  <c:v>0.15049999999999999</c:v>
                </c:pt>
                <c:pt idx="37344">
                  <c:v>0.16669999999999999</c:v>
                </c:pt>
                <c:pt idx="37345">
                  <c:v>0.1082</c:v>
                </c:pt>
                <c:pt idx="37346">
                  <c:v>0.16669999999999999</c:v>
                </c:pt>
                <c:pt idx="37347">
                  <c:v>0.16669999999999999</c:v>
                </c:pt>
                <c:pt idx="37348">
                  <c:v>0.16669999999999999</c:v>
                </c:pt>
                <c:pt idx="37349">
                  <c:v>0.2258</c:v>
                </c:pt>
                <c:pt idx="37350">
                  <c:v>0.16669999999999999</c:v>
                </c:pt>
                <c:pt idx="37351">
                  <c:v>8.7599999999999997E-2</c:v>
                </c:pt>
                <c:pt idx="37352">
                  <c:v>0.12989999999999999</c:v>
                </c:pt>
                <c:pt idx="37353">
                  <c:v>0.14849999999999999</c:v>
                </c:pt>
                <c:pt idx="37354">
                  <c:v>3.09E-2</c:v>
                </c:pt>
                <c:pt idx="37355">
                  <c:v>0.16669999999999999</c:v>
                </c:pt>
                <c:pt idx="37356">
                  <c:v>0.16669999999999999</c:v>
                </c:pt>
                <c:pt idx="37357">
                  <c:v>0.33510000000000001</c:v>
                </c:pt>
                <c:pt idx="37358">
                  <c:v>0.1216</c:v>
                </c:pt>
                <c:pt idx="37359">
                  <c:v>7.8399999999999997E-2</c:v>
                </c:pt>
                <c:pt idx="37360">
                  <c:v>0.16669999999999999</c:v>
                </c:pt>
                <c:pt idx="37361">
                  <c:v>0.19789999999999999</c:v>
                </c:pt>
                <c:pt idx="37362">
                  <c:v>6.2899999999999998E-2</c:v>
                </c:pt>
                <c:pt idx="37363">
                  <c:v>2.2700000000000001E-2</c:v>
                </c:pt>
                <c:pt idx="37364">
                  <c:v>0.26600000000000001</c:v>
                </c:pt>
                <c:pt idx="37365">
                  <c:v>4.2299999999999997E-2</c:v>
                </c:pt>
                <c:pt idx="37366">
                  <c:v>0.22989999999999999</c:v>
                </c:pt>
                <c:pt idx="37367">
                  <c:v>0.16669999999999999</c:v>
                </c:pt>
                <c:pt idx="37368">
                  <c:v>0.1227</c:v>
                </c:pt>
                <c:pt idx="37369">
                  <c:v>3.9199999999999999E-2</c:v>
                </c:pt>
                <c:pt idx="37370">
                  <c:v>0.16669999999999999</c:v>
                </c:pt>
                <c:pt idx="37371">
                  <c:v>0.16669999999999999</c:v>
                </c:pt>
                <c:pt idx="37372">
                  <c:v>7.4200000000000002E-2</c:v>
                </c:pt>
                <c:pt idx="37373">
                  <c:v>0.16669999999999999</c:v>
                </c:pt>
                <c:pt idx="37374">
                  <c:v>0.16669999999999999</c:v>
                </c:pt>
                <c:pt idx="37375">
                  <c:v>0.16669999999999999</c:v>
                </c:pt>
                <c:pt idx="37376">
                  <c:v>9.2799999999999994E-2</c:v>
                </c:pt>
                <c:pt idx="37377">
                  <c:v>0.16669999999999999</c:v>
                </c:pt>
                <c:pt idx="37378">
                  <c:v>0.16669999999999999</c:v>
                </c:pt>
                <c:pt idx="37379">
                  <c:v>0.16669999999999999</c:v>
                </c:pt>
                <c:pt idx="37380">
                  <c:v>0.2268</c:v>
                </c:pt>
                <c:pt idx="37381">
                  <c:v>4.9500000000000002E-2</c:v>
                </c:pt>
                <c:pt idx="37382">
                  <c:v>0.16669999999999999</c:v>
                </c:pt>
                <c:pt idx="37383">
                  <c:v>7.22E-2</c:v>
                </c:pt>
                <c:pt idx="37384">
                  <c:v>0.22159999999999999</c:v>
                </c:pt>
                <c:pt idx="37385">
                  <c:v>0.16669999999999999</c:v>
                </c:pt>
                <c:pt idx="37386">
                  <c:v>0.1031</c:v>
                </c:pt>
                <c:pt idx="37387">
                  <c:v>0.1031</c:v>
                </c:pt>
                <c:pt idx="37388">
                  <c:v>0.16669999999999999</c:v>
                </c:pt>
                <c:pt idx="37389">
                  <c:v>0.16669999999999999</c:v>
                </c:pt>
                <c:pt idx="37390">
                  <c:v>0.16669999999999999</c:v>
                </c:pt>
                <c:pt idx="37391">
                  <c:v>2.0999999999999999E-3</c:v>
                </c:pt>
                <c:pt idx="37392">
                  <c:v>0.16669999999999999</c:v>
                </c:pt>
                <c:pt idx="37393">
                  <c:v>0.16669999999999999</c:v>
                </c:pt>
                <c:pt idx="37394">
                  <c:v>0.16669999999999999</c:v>
                </c:pt>
                <c:pt idx="37395">
                  <c:v>0.16669999999999999</c:v>
                </c:pt>
                <c:pt idx="37396">
                  <c:v>1.6500000000000001E-2</c:v>
                </c:pt>
                <c:pt idx="37397">
                  <c:v>0.16669999999999999</c:v>
                </c:pt>
                <c:pt idx="37398">
                  <c:v>0.16669999999999999</c:v>
                </c:pt>
                <c:pt idx="37399">
                  <c:v>0.16669999999999999</c:v>
                </c:pt>
                <c:pt idx="37400">
                  <c:v>0.16669999999999999</c:v>
                </c:pt>
                <c:pt idx="37401">
                  <c:v>0.16669999999999999</c:v>
                </c:pt>
                <c:pt idx="37402">
                  <c:v>0.14849999999999999</c:v>
                </c:pt>
                <c:pt idx="37403">
                  <c:v>0.16669999999999999</c:v>
                </c:pt>
                <c:pt idx="37404">
                  <c:v>0.16669999999999999</c:v>
                </c:pt>
                <c:pt idx="37405">
                  <c:v>0.16669999999999999</c:v>
                </c:pt>
                <c:pt idx="37406">
                  <c:v>0.16489999999999999</c:v>
                </c:pt>
                <c:pt idx="37407">
                  <c:v>0.16669999999999999</c:v>
                </c:pt>
                <c:pt idx="37408">
                  <c:v>0.14230000000000001</c:v>
                </c:pt>
                <c:pt idx="37409">
                  <c:v>0.16669999999999999</c:v>
                </c:pt>
                <c:pt idx="37410">
                  <c:v>0.16669999999999999</c:v>
                </c:pt>
                <c:pt idx="37411">
                  <c:v>5.7700000000000001E-2</c:v>
                </c:pt>
                <c:pt idx="37412">
                  <c:v>0.16489999999999999</c:v>
                </c:pt>
                <c:pt idx="37413">
                  <c:v>0.16669999999999999</c:v>
                </c:pt>
                <c:pt idx="37414">
                  <c:v>0.16800000000000001</c:v>
                </c:pt>
                <c:pt idx="37415">
                  <c:v>0.1237</c:v>
                </c:pt>
                <c:pt idx="37416">
                  <c:v>0.16669999999999999</c:v>
                </c:pt>
                <c:pt idx="37417">
                  <c:v>5.9799999999999999E-2</c:v>
                </c:pt>
                <c:pt idx="37418">
                  <c:v>0.16669999999999999</c:v>
                </c:pt>
                <c:pt idx="37419">
                  <c:v>8.8700000000000001E-2</c:v>
                </c:pt>
                <c:pt idx="37420">
                  <c:v>7.22E-2</c:v>
                </c:pt>
                <c:pt idx="37421">
                  <c:v>0.16669999999999999</c:v>
                </c:pt>
                <c:pt idx="37422">
                  <c:v>0.1031</c:v>
                </c:pt>
                <c:pt idx="37423">
                  <c:v>4.1000000000000003E-3</c:v>
                </c:pt>
                <c:pt idx="37424">
                  <c:v>3.8100000000000002E-2</c:v>
                </c:pt>
                <c:pt idx="37425">
                  <c:v>0.16669999999999999</c:v>
                </c:pt>
                <c:pt idx="37426">
                  <c:v>0.16669999999999999</c:v>
                </c:pt>
                <c:pt idx="37427">
                  <c:v>0.16669999999999999</c:v>
                </c:pt>
                <c:pt idx="37428">
                  <c:v>0.16669999999999999</c:v>
                </c:pt>
                <c:pt idx="37429">
                  <c:v>0.16669999999999999</c:v>
                </c:pt>
                <c:pt idx="37430">
                  <c:v>0.1237</c:v>
                </c:pt>
                <c:pt idx="37431">
                  <c:v>8.14E-2</c:v>
                </c:pt>
                <c:pt idx="37432">
                  <c:v>0.33300000000000002</c:v>
                </c:pt>
                <c:pt idx="37433">
                  <c:v>0.16669999999999999</c:v>
                </c:pt>
                <c:pt idx="37434">
                  <c:v>0.18559999999999999</c:v>
                </c:pt>
                <c:pt idx="37435">
                  <c:v>8.2500000000000004E-2</c:v>
                </c:pt>
                <c:pt idx="37436">
                  <c:v>3.4000000000000002E-2</c:v>
                </c:pt>
                <c:pt idx="37437">
                  <c:v>0.60819999999999996</c:v>
                </c:pt>
                <c:pt idx="37438">
                  <c:v>0.2021</c:v>
                </c:pt>
                <c:pt idx="37439">
                  <c:v>8.14E-2</c:v>
                </c:pt>
                <c:pt idx="37440">
                  <c:v>0.1237</c:v>
                </c:pt>
                <c:pt idx="37441">
                  <c:v>0.21859999999999999</c:v>
                </c:pt>
                <c:pt idx="37442">
                  <c:v>0.16669999999999999</c:v>
                </c:pt>
                <c:pt idx="37443">
                  <c:v>0.14849999999999999</c:v>
                </c:pt>
                <c:pt idx="37444">
                  <c:v>0.16669999999999999</c:v>
                </c:pt>
                <c:pt idx="37445">
                  <c:v>0.16669999999999999</c:v>
                </c:pt>
                <c:pt idx="37446">
                  <c:v>0.1021</c:v>
                </c:pt>
                <c:pt idx="37447">
                  <c:v>0.16669999999999999</c:v>
                </c:pt>
                <c:pt idx="37448">
                  <c:v>8.8700000000000001E-2</c:v>
                </c:pt>
                <c:pt idx="37449">
                  <c:v>0.12989999999999999</c:v>
                </c:pt>
                <c:pt idx="37450">
                  <c:v>0.16669999999999999</c:v>
                </c:pt>
                <c:pt idx="37451">
                  <c:v>0</c:v>
                </c:pt>
                <c:pt idx="37452">
                  <c:v>8.2500000000000004E-2</c:v>
                </c:pt>
                <c:pt idx="37453">
                  <c:v>1.24E-2</c:v>
                </c:pt>
                <c:pt idx="37454">
                  <c:v>0.2969</c:v>
                </c:pt>
                <c:pt idx="37455">
                  <c:v>0.13300000000000001</c:v>
                </c:pt>
                <c:pt idx="37456">
                  <c:v>0.16669999999999999</c:v>
                </c:pt>
                <c:pt idx="37457">
                  <c:v>0.16669999999999999</c:v>
                </c:pt>
                <c:pt idx="37458">
                  <c:v>0.16669999999999999</c:v>
                </c:pt>
                <c:pt idx="37459">
                  <c:v>0.16669999999999999</c:v>
                </c:pt>
                <c:pt idx="37460">
                  <c:v>0.16669999999999999</c:v>
                </c:pt>
                <c:pt idx="37461">
                  <c:v>0.1113</c:v>
                </c:pt>
                <c:pt idx="37462">
                  <c:v>9.4799999999999995E-2</c:v>
                </c:pt>
                <c:pt idx="37463">
                  <c:v>7.22E-2</c:v>
                </c:pt>
                <c:pt idx="37464">
                  <c:v>0.1701</c:v>
                </c:pt>
                <c:pt idx="37465">
                  <c:v>5.7700000000000001E-2</c:v>
                </c:pt>
                <c:pt idx="37466">
                  <c:v>0.16669999999999999</c:v>
                </c:pt>
                <c:pt idx="37467">
                  <c:v>0.16669999999999999</c:v>
                </c:pt>
                <c:pt idx="37468">
                  <c:v>0.16669999999999999</c:v>
                </c:pt>
                <c:pt idx="37469">
                  <c:v>0.16669999999999999</c:v>
                </c:pt>
                <c:pt idx="37470">
                  <c:v>0.16669999999999999</c:v>
                </c:pt>
                <c:pt idx="37471">
                  <c:v>3.3000000000000002E-2</c:v>
                </c:pt>
                <c:pt idx="37472">
                  <c:v>0.16669999999999999</c:v>
                </c:pt>
                <c:pt idx="37473">
                  <c:v>0.16669999999999999</c:v>
                </c:pt>
                <c:pt idx="37474">
                  <c:v>0.16669999999999999</c:v>
                </c:pt>
                <c:pt idx="37475">
                  <c:v>0.16669999999999999</c:v>
                </c:pt>
                <c:pt idx="37476">
                  <c:v>8.2000000000000007E-3</c:v>
                </c:pt>
                <c:pt idx="37477">
                  <c:v>0.16669999999999999</c:v>
                </c:pt>
                <c:pt idx="37478">
                  <c:v>1.8599999999999998E-2</c:v>
                </c:pt>
                <c:pt idx="37479">
                  <c:v>7.6999999999999999E-2</c:v>
                </c:pt>
                <c:pt idx="37480">
                  <c:v>0.13039999999999999</c:v>
                </c:pt>
                <c:pt idx="37481">
                  <c:v>4.6399999999999997E-2</c:v>
                </c:pt>
                <c:pt idx="37482">
                  <c:v>0.16669999999999999</c:v>
                </c:pt>
                <c:pt idx="37483">
                  <c:v>7.22E-2</c:v>
                </c:pt>
                <c:pt idx="37484">
                  <c:v>0.19689999999999999</c:v>
                </c:pt>
                <c:pt idx="37485">
                  <c:v>0.16669999999999999</c:v>
                </c:pt>
                <c:pt idx="37486">
                  <c:v>0.16669999999999999</c:v>
                </c:pt>
                <c:pt idx="37487">
                  <c:v>0.16289999999999999</c:v>
                </c:pt>
                <c:pt idx="37488">
                  <c:v>0.16669999999999999</c:v>
                </c:pt>
                <c:pt idx="37489">
                  <c:v>4.5400000000000003E-2</c:v>
                </c:pt>
                <c:pt idx="37490">
                  <c:v>0.16669999999999999</c:v>
                </c:pt>
                <c:pt idx="37491">
                  <c:v>0.16669999999999999</c:v>
                </c:pt>
                <c:pt idx="37492">
                  <c:v>0.16669999999999999</c:v>
                </c:pt>
                <c:pt idx="37493">
                  <c:v>3.3000000000000002E-2</c:v>
                </c:pt>
                <c:pt idx="37494">
                  <c:v>0.1031</c:v>
                </c:pt>
                <c:pt idx="37495">
                  <c:v>0.1206</c:v>
                </c:pt>
                <c:pt idx="37496">
                  <c:v>7.22E-2</c:v>
                </c:pt>
                <c:pt idx="37497">
                  <c:v>7.22E-2</c:v>
                </c:pt>
                <c:pt idx="37498">
                  <c:v>0.16669999999999999</c:v>
                </c:pt>
                <c:pt idx="37499">
                  <c:v>8.2000000000000007E-3</c:v>
                </c:pt>
                <c:pt idx="37500">
                  <c:v>0.16669999999999999</c:v>
                </c:pt>
                <c:pt idx="37501">
                  <c:v>0.16669999999999999</c:v>
                </c:pt>
                <c:pt idx="37502">
                  <c:v>8.2000000000000007E-3</c:v>
                </c:pt>
                <c:pt idx="37503">
                  <c:v>7.9399999999999998E-2</c:v>
                </c:pt>
                <c:pt idx="37504">
                  <c:v>0.16669999999999999</c:v>
                </c:pt>
                <c:pt idx="37505">
                  <c:v>0.16669999999999999</c:v>
                </c:pt>
                <c:pt idx="37506">
                  <c:v>0.16669999999999999</c:v>
                </c:pt>
                <c:pt idx="37507">
                  <c:v>0.1031</c:v>
                </c:pt>
                <c:pt idx="37508">
                  <c:v>4.1000000000000003E-3</c:v>
                </c:pt>
                <c:pt idx="37509">
                  <c:v>7.4200000000000002E-2</c:v>
                </c:pt>
                <c:pt idx="37510">
                  <c:v>2.0999999999999999E-3</c:v>
                </c:pt>
                <c:pt idx="37511">
                  <c:v>0.16669999999999999</c:v>
                </c:pt>
                <c:pt idx="37512">
                  <c:v>0.30209999999999998</c:v>
                </c:pt>
                <c:pt idx="37513">
                  <c:v>0.16669999999999999</c:v>
                </c:pt>
                <c:pt idx="37514">
                  <c:v>4.6399999999999997E-2</c:v>
                </c:pt>
                <c:pt idx="37515">
                  <c:v>9.1800000000000007E-2</c:v>
                </c:pt>
                <c:pt idx="37516">
                  <c:v>0.16669999999999999</c:v>
                </c:pt>
                <c:pt idx="37517">
                  <c:v>0.16669999999999999</c:v>
                </c:pt>
                <c:pt idx="37518">
                  <c:v>0.55459999999999998</c:v>
                </c:pt>
                <c:pt idx="37519">
                  <c:v>0.16669999999999999</c:v>
                </c:pt>
                <c:pt idx="37520">
                  <c:v>0.16669999999999999</c:v>
                </c:pt>
                <c:pt idx="37521">
                  <c:v>0.16669999999999999</c:v>
                </c:pt>
                <c:pt idx="37522">
                  <c:v>0.30099999999999999</c:v>
                </c:pt>
                <c:pt idx="37523">
                  <c:v>2.7799999999999998E-2</c:v>
                </c:pt>
                <c:pt idx="37524">
                  <c:v>0.16669999999999999</c:v>
                </c:pt>
                <c:pt idx="37525">
                  <c:v>6.08E-2</c:v>
                </c:pt>
                <c:pt idx="37526">
                  <c:v>0.3619</c:v>
                </c:pt>
                <c:pt idx="37527">
                  <c:v>2.47E-2</c:v>
                </c:pt>
                <c:pt idx="37528">
                  <c:v>6.9099999999999995E-2</c:v>
                </c:pt>
                <c:pt idx="37529">
                  <c:v>0.16669999999999999</c:v>
                </c:pt>
                <c:pt idx="37530">
                  <c:v>0.16669999999999999</c:v>
                </c:pt>
                <c:pt idx="37531">
                  <c:v>0.16669999999999999</c:v>
                </c:pt>
                <c:pt idx="37532">
                  <c:v>9.0700000000000003E-2</c:v>
                </c:pt>
                <c:pt idx="37533">
                  <c:v>0.16669999999999999</c:v>
                </c:pt>
                <c:pt idx="37534">
                  <c:v>0.16669999999999999</c:v>
                </c:pt>
                <c:pt idx="37535">
                  <c:v>0.15770000000000001</c:v>
                </c:pt>
                <c:pt idx="37536">
                  <c:v>0.16669999999999999</c:v>
                </c:pt>
                <c:pt idx="37537">
                  <c:v>0.47839999999999999</c:v>
                </c:pt>
                <c:pt idx="37538">
                  <c:v>0.2732</c:v>
                </c:pt>
                <c:pt idx="37539">
                  <c:v>0.16669999999999999</c:v>
                </c:pt>
                <c:pt idx="37540">
                  <c:v>2.7799999999999998E-2</c:v>
                </c:pt>
                <c:pt idx="37541">
                  <c:v>0.1113</c:v>
                </c:pt>
                <c:pt idx="37542">
                  <c:v>0.16669999999999999</c:v>
                </c:pt>
                <c:pt idx="37543">
                  <c:v>0.16669999999999999</c:v>
                </c:pt>
                <c:pt idx="37544">
                  <c:v>7.0099999999999996E-2</c:v>
                </c:pt>
                <c:pt idx="37545">
                  <c:v>0.2979</c:v>
                </c:pt>
                <c:pt idx="37546">
                  <c:v>0.16669999999999999</c:v>
                </c:pt>
                <c:pt idx="37547">
                  <c:v>0.1113</c:v>
                </c:pt>
                <c:pt idx="37548">
                  <c:v>0.13200000000000001</c:v>
                </c:pt>
                <c:pt idx="37549">
                  <c:v>0.16669999999999999</c:v>
                </c:pt>
                <c:pt idx="37550">
                  <c:v>0.16669999999999999</c:v>
                </c:pt>
                <c:pt idx="37551">
                  <c:v>0.16669999999999999</c:v>
                </c:pt>
                <c:pt idx="37552">
                  <c:v>0.16669999999999999</c:v>
                </c:pt>
                <c:pt idx="37553">
                  <c:v>0.22370000000000001</c:v>
                </c:pt>
                <c:pt idx="37554">
                  <c:v>1.6500000000000001E-2</c:v>
                </c:pt>
                <c:pt idx="37555">
                  <c:v>0.16669999999999999</c:v>
                </c:pt>
                <c:pt idx="37556">
                  <c:v>0.16669999999999999</c:v>
                </c:pt>
                <c:pt idx="37557">
                  <c:v>0.16669999999999999</c:v>
                </c:pt>
                <c:pt idx="37558">
                  <c:v>0.16669999999999999</c:v>
                </c:pt>
                <c:pt idx="37559">
                  <c:v>0.16669999999999999</c:v>
                </c:pt>
                <c:pt idx="37560">
                  <c:v>2.0999999999999999E-3</c:v>
                </c:pt>
                <c:pt idx="37561">
                  <c:v>0.17710000000000001</c:v>
                </c:pt>
                <c:pt idx="37562">
                  <c:v>6.2899999999999998E-2</c:v>
                </c:pt>
                <c:pt idx="37563">
                  <c:v>0.1206</c:v>
                </c:pt>
                <c:pt idx="37564">
                  <c:v>0.16669999999999999</c:v>
                </c:pt>
                <c:pt idx="37565">
                  <c:v>2.7799999999999998E-2</c:v>
                </c:pt>
                <c:pt idx="37566">
                  <c:v>1.6500000000000001E-2</c:v>
                </c:pt>
                <c:pt idx="37567">
                  <c:v>0.16669999999999999</c:v>
                </c:pt>
                <c:pt idx="37568">
                  <c:v>5.1499999999999997E-2</c:v>
                </c:pt>
                <c:pt idx="37569">
                  <c:v>0.16669999999999999</c:v>
                </c:pt>
                <c:pt idx="37570">
                  <c:v>8.2500000000000004E-2</c:v>
                </c:pt>
                <c:pt idx="37571">
                  <c:v>1.55E-2</c:v>
                </c:pt>
                <c:pt idx="37572">
                  <c:v>0.2399</c:v>
                </c:pt>
                <c:pt idx="37573">
                  <c:v>0.16669999999999999</c:v>
                </c:pt>
                <c:pt idx="37574">
                  <c:v>8.2000000000000007E-3</c:v>
                </c:pt>
                <c:pt idx="37575">
                  <c:v>0.16669999999999999</c:v>
                </c:pt>
                <c:pt idx="37576">
                  <c:v>0.16669999999999999</c:v>
                </c:pt>
                <c:pt idx="37577">
                  <c:v>0.16669999999999999</c:v>
                </c:pt>
                <c:pt idx="37578">
                  <c:v>4.8500000000000001E-2</c:v>
                </c:pt>
                <c:pt idx="37579">
                  <c:v>0.16669999999999999</c:v>
                </c:pt>
                <c:pt idx="37580">
                  <c:v>0.16669999999999999</c:v>
                </c:pt>
                <c:pt idx="37581">
                  <c:v>8.0399999999999999E-2</c:v>
                </c:pt>
                <c:pt idx="37582">
                  <c:v>0.16669999999999999</c:v>
                </c:pt>
                <c:pt idx="37583">
                  <c:v>0.16669999999999999</c:v>
                </c:pt>
                <c:pt idx="37584">
                  <c:v>0.1031</c:v>
                </c:pt>
                <c:pt idx="37585">
                  <c:v>0.16669999999999999</c:v>
                </c:pt>
                <c:pt idx="37586">
                  <c:v>0.16669999999999999</c:v>
                </c:pt>
                <c:pt idx="37587">
                  <c:v>0.23810000000000001</c:v>
                </c:pt>
                <c:pt idx="37588">
                  <c:v>3.09E-2</c:v>
                </c:pt>
                <c:pt idx="37589">
                  <c:v>0.16669999999999999</c:v>
                </c:pt>
                <c:pt idx="37590">
                  <c:v>0.16669999999999999</c:v>
                </c:pt>
                <c:pt idx="37591">
                  <c:v>9.2799999999999994E-2</c:v>
                </c:pt>
                <c:pt idx="37592">
                  <c:v>0.16669999999999999</c:v>
                </c:pt>
                <c:pt idx="37593">
                  <c:v>0.16669999999999999</c:v>
                </c:pt>
                <c:pt idx="37594">
                  <c:v>0.16669999999999999</c:v>
                </c:pt>
                <c:pt idx="37595">
                  <c:v>1.8599999999999998E-2</c:v>
                </c:pt>
                <c:pt idx="37596">
                  <c:v>8.2000000000000007E-3</c:v>
                </c:pt>
                <c:pt idx="37597">
                  <c:v>0.16669999999999999</c:v>
                </c:pt>
                <c:pt idx="37598">
                  <c:v>0.16669999999999999</c:v>
                </c:pt>
                <c:pt idx="37599">
                  <c:v>0.16669999999999999</c:v>
                </c:pt>
                <c:pt idx="37600">
                  <c:v>0.16669999999999999</c:v>
                </c:pt>
                <c:pt idx="37601">
                  <c:v>0.16669999999999999</c:v>
                </c:pt>
                <c:pt idx="37602">
                  <c:v>9.2999999999999992E-3</c:v>
                </c:pt>
                <c:pt idx="37603">
                  <c:v>0.16669999999999999</c:v>
                </c:pt>
                <c:pt idx="37604">
                  <c:v>0.16669999999999999</c:v>
                </c:pt>
                <c:pt idx="37605">
                  <c:v>0.16669999999999999</c:v>
                </c:pt>
                <c:pt idx="37606">
                  <c:v>0.16669999999999999</c:v>
                </c:pt>
                <c:pt idx="37607">
                  <c:v>1.6500000000000001E-2</c:v>
                </c:pt>
                <c:pt idx="37608">
                  <c:v>0.16669999999999999</c:v>
                </c:pt>
                <c:pt idx="37609">
                  <c:v>0.16669999999999999</c:v>
                </c:pt>
                <c:pt idx="37610">
                  <c:v>0.16669999999999999</c:v>
                </c:pt>
                <c:pt idx="37611">
                  <c:v>0.16669999999999999</c:v>
                </c:pt>
                <c:pt idx="37612">
                  <c:v>4.9500000000000002E-2</c:v>
                </c:pt>
                <c:pt idx="37613">
                  <c:v>0.16669999999999999</c:v>
                </c:pt>
                <c:pt idx="37614">
                  <c:v>4.8099999999999997E-2</c:v>
                </c:pt>
                <c:pt idx="37615">
                  <c:v>0.16669999999999999</c:v>
                </c:pt>
                <c:pt idx="37616">
                  <c:v>5.7700000000000001E-2</c:v>
                </c:pt>
                <c:pt idx="37617">
                  <c:v>1.6500000000000001E-2</c:v>
                </c:pt>
                <c:pt idx="37618">
                  <c:v>0.16669999999999999</c:v>
                </c:pt>
                <c:pt idx="37619">
                  <c:v>0.16669999999999999</c:v>
                </c:pt>
                <c:pt idx="37620">
                  <c:v>7.22E-2</c:v>
                </c:pt>
                <c:pt idx="37621">
                  <c:v>0.20699999999999999</c:v>
                </c:pt>
                <c:pt idx="37622">
                  <c:v>0.16669999999999999</c:v>
                </c:pt>
                <c:pt idx="37623">
                  <c:v>0.16669999999999999</c:v>
                </c:pt>
                <c:pt idx="37624">
                  <c:v>0.16669999999999999</c:v>
                </c:pt>
                <c:pt idx="37625">
                  <c:v>0.1278</c:v>
                </c:pt>
                <c:pt idx="37626">
                  <c:v>8.2000000000000007E-3</c:v>
                </c:pt>
                <c:pt idx="37627">
                  <c:v>0.16669999999999999</c:v>
                </c:pt>
                <c:pt idx="37628">
                  <c:v>6.7000000000000004E-2</c:v>
                </c:pt>
                <c:pt idx="37629">
                  <c:v>0.1237</c:v>
                </c:pt>
                <c:pt idx="37630">
                  <c:v>0.1031</c:v>
                </c:pt>
                <c:pt idx="37631">
                  <c:v>0.16669999999999999</c:v>
                </c:pt>
                <c:pt idx="37632">
                  <c:v>5.57E-2</c:v>
                </c:pt>
                <c:pt idx="37633">
                  <c:v>0.16669999999999999</c:v>
                </c:pt>
                <c:pt idx="37634">
                  <c:v>4.6399999999999997E-2</c:v>
                </c:pt>
                <c:pt idx="37635">
                  <c:v>3.5099999999999999E-2</c:v>
                </c:pt>
                <c:pt idx="37636">
                  <c:v>0.1361</c:v>
                </c:pt>
                <c:pt idx="37637">
                  <c:v>2.0999999999999999E-3</c:v>
                </c:pt>
                <c:pt idx="37638">
                  <c:v>0.57110000000000005</c:v>
                </c:pt>
                <c:pt idx="37639">
                  <c:v>5.1900000000000002E-2</c:v>
                </c:pt>
                <c:pt idx="37640">
                  <c:v>0.16669999999999999</c:v>
                </c:pt>
                <c:pt idx="37641">
                  <c:v>5.1499999999999997E-2</c:v>
                </c:pt>
                <c:pt idx="37642">
                  <c:v>0.16669999999999999</c:v>
                </c:pt>
                <c:pt idx="37643">
                  <c:v>0.1227</c:v>
                </c:pt>
                <c:pt idx="37644">
                  <c:v>7.22E-2</c:v>
                </c:pt>
                <c:pt idx="37645">
                  <c:v>0.16669999999999999</c:v>
                </c:pt>
                <c:pt idx="37646">
                  <c:v>0.1227</c:v>
                </c:pt>
                <c:pt idx="37647">
                  <c:v>0.16669999999999999</c:v>
                </c:pt>
                <c:pt idx="37648">
                  <c:v>0.16669999999999999</c:v>
                </c:pt>
                <c:pt idx="37649">
                  <c:v>7.3200000000000001E-2</c:v>
                </c:pt>
                <c:pt idx="37650">
                  <c:v>3.7100000000000001E-2</c:v>
                </c:pt>
                <c:pt idx="37651">
                  <c:v>0.16669999999999999</c:v>
                </c:pt>
                <c:pt idx="37652">
                  <c:v>0.1608</c:v>
                </c:pt>
                <c:pt idx="37653">
                  <c:v>0.16669999999999999</c:v>
                </c:pt>
                <c:pt idx="37654">
                  <c:v>0.16669999999999999</c:v>
                </c:pt>
                <c:pt idx="37655">
                  <c:v>0.16669999999999999</c:v>
                </c:pt>
                <c:pt idx="37656">
                  <c:v>3.8800000000000001E-2</c:v>
                </c:pt>
                <c:pt idx="37657">
                  <c:v>8.2000000000000007E-3</c:v>
                </c:pt>
                <c:pt idx="37658">
                  <c:v>0.16669999999999999</c:v>
                </c:pt>
                <c:pt idx="37659">
                  <c:v>0.16669999999999999</c:v>
                </c:pt>
                <c:pt idx="37660">
                  <c:v>7.0099999999999996E-2</c:v>
                </c:pt>
                <c:pt idx="37661">
                  <c:v>0.16669999999999999</c:v>
                </c:pt>
                <c:pt idx="37662">
                  <c:v>0.16669999999999999</c:v>
                </c:pt>
                <c:pt idx="37663">
                  <c:v>1.8599999999999998E-2</c:v>
                </c:pt>
                <c:pt idx="37664">
                  <c:v>1.6500000000000001E-2</c:v>
                </c:pt>
                <c:pt idx="37665">
                  <c:v>0.16669999999999999</c:v>
                </c:pt>
                <c:pt idx="37666">
                  <c:v>0.16669999999999999</c:v>
                </c:pt>
                <c:pt idx="37667">
                  <c:v>0.16669999999999999</c:v>
                </c:pt>
                <c:pt idx="37668">
                  <c:v>0.16669999999999999</c:v>
                </c:pt>
                <c:pt idx="37669">
                  <c:v>0.16669999999999999</c:v>
                </c:pt>
                <c:pt idx="37670">
                  <c:v>6.1899999999999997E-2</c:v>
                </c:pt>
                <c:pt idx="37671">
                  <c:v>0.32469999999999999</c:v>
                </c:pt>
                <c:pt idx="37672">
                  <c:v>0.16669999999999999</c:v>
                </c:pt>
                <c:pt idx="37673">
                  <c:v>1.6500000000000001E-2</c:v>
                </c:pt>
                <c:pt idx="37674">
                  <c:v>1.8599999999999998E-2</c:v>
                </c:pt>
                <c:pt idx="37675">
                  <c:v>0.25459999999999999</c:v>
                </c:pt>
                <c:pt idx="37676">
                  <c:v>4.1200000000000001E-2</c:v>
                </c:pt>
                <c:pt idx="37677">
                  <c:v>4.3299999999999998E-2</c:v>
                </c:pt>
                <c:pt idx="37678">
                  <c:v>0.16669999999999999</c:v>
                </c:pt>
                <c:pt idx="37679">
                  <c:v>7.22E-2</c:v>
                </c:pt>
                <c:pt idx="37680">
                  <c:v>0.18659999999999999</c:v>
                </c:pt>
                <c:pt idx="37681">
                  <c:v>0.16669999999999999</c:v>
                </c:pt>
                <c:pt idx="37682">
                  <c:v>0.16669999999999999</c:v>
                </c:pt>
                <c:pt idx="37683">
                  <c:v>0.16669999999999999</c:v>
                </c:pt>
                <c:pt idx="37684">
                  <c:v>6.1899999999999997E-2</c:v>
                </c:pt>
                <c:pt idx="37685">
                  <c:v>0.16669999999999999</c:v>
                </c:pt>
                <c:pt idx="37686">
                  <c:v>0.16389999999999999</c:v>
                </c:pt>
                <c:pt idx="37687">
                  <c:v>0.16669999999999999</c:v>
                </c:pt>
                <c:pt idx="37688">
                  <c:v>0.16669999999999999</c:v>
                </c:pt>
                <c:pt idx="37689">
                  <c:v>0.16669999999999999</c:v>
                </c:pt>
                <c:pt idx="37690">
                  <c:v>8.2000000000000007E-3</c:v>
                </c:pt>
                <c:pt idx="37691">
                  <c:v>0.16669999999999999</c:v>
                </c:pt>
                <c:pt idx="37692">
                  <c:v>0.16669999999999999</c:v>
                </c:pt>
                <c:pt idx="37693">
                  <c:v>0.16669999999999999</c:v>
                </c:pt>
                <c:pt idx="37694">
                  <c:v>0.1361</c:v>
                </c:pt>
                <c:pt idx="37695">
                  <c:v>0.16669999999999999</c:v>
                </c:pt>
                <c:pt idx="37696">
                  <c:v>0.16669999999999999</c:v>
                </c:pt>
                <c:pt idx="37697">
                  <c:v>0.16669999999999999</c:v>
                </c:pt>
                <c:pt idx="37698">
                  <c:v>0.16669999999999999</c:v>
                </c:pt>
                <c:pt idx="37699">
                  <c:v>0.16669999999999999</c:v>
                </c:pt>
                <c:pt idx="37700">
                  <c:v>0.16669999999999999</c:v>
                </c:pt>
                <c:pt idx="37701">
                  <c:v>9.0200000000000002E-2</c:v>
                </c:pt>
                <c:pt idx="37702">
                  <c:v>3.7100000000000001E-2</c:v>
                </c:pt>
                <c:pt idx="37703">
                  <c:v>0.16669999999999999</c:v>
                </c:pt>
                <c:pt idx="37704">
                  <c:v>3.4000000000000002E-2</c:v>
                </c:pt>
                <c:pt idx="37705">
                  <c:v>0.16669999999999999</c:v>
                </c:pt>
                <c:pt idx="37706">
                  <c:v>0.16669999999999999</c:v>
                </c:pt>
                <c:pt idx="37707">
                  <c:v>6.1899999999999997E-2</c:v>
                </c:pt>
                <c:pt idx="37708">
                  <c:v>0.16669999999999999</c:v>
                </c:pt>
                <c:pt idx="37709">
                  <c:v>0.16669999999999999</c:v>
                </c:pt>
                <c:pt idx="37710">
                  <c:v>1E-3</c:v>
                </c:pt>
                <c:pt idx="37711">
                  <c:v>8.3500000000000005E-2</c:v>
                </c:pt>
                <c:pt idx="37712">
                  <c:v>0.16669999999999999</c:v>
                </c:pt>
                <c:pt idx="37713">
                  <c:v>0.16669999999999999</c:v>
                </c:pt>
                <c:pt idx="37714">
                  <c:v>4.1200000000000001E-2</c:v>
                </c:pt>
                <c:pt idx="37715">
                  <c:v>0.16669999999999999</c:v>
                </c:pt>
                <c:pt idx="37716">
                  <c:v>0.16669999999999999</c:v>
                </c:pt>
                <c:pt idx="37717">
                  <c:v>0.16669999999999999</c:v>
                </c:pt>
                <c:pt idx="37718">
                  <c:v>0.16669999999999999</c:v>
                </c:pt>
                <c:pt idx="37719">
                  <c:v>4.1000000000000003E-3</c:v>
                </c:pt>
                <c:pt idx="37720">
                  <c:v>6.4899999999999999E-2</c:v>
                </c:pt>
                <c:pt idx="37721">
                  <c:v>0.16669999999999999</c:v>
                </c:pt>
                <c:pt idx="37722">
                  <c:v>0.16669999999999999</c:v>
                </c:pt>
                <c:pt idx="37723">
                  <c:v>9.1200000000000003E-2</c:v>
                </c:pt>
                <c:pt idx="37724">
                  <c:v>0.16669999999999999</c:v>
                </c:pt>
                <c:pt idx="37725">
                  <c:v>0.16669999999999999</c:v>
                </c:pt>
                <c:pt idx="37726">
                  <c:v>0.16669999999999999</c:v>
                </c:pt>
                <c:pt idx="37727">
                  <c:v>0.16669999999999999</c:v>
                </c:pt>
                <c:pt idx="37728">
                  <c:v>0.16669999999999999</c:v>
                </c:pt>
                <c:pt idx="37729">
                  <c:v>0.16669999999999999</c:v>
                </c:pt>
                <c:pt idx="37730">
                  <c:v>8.2500000000000004E-2</c:v>
                </c:pt>
                <c:pt idx="37731">
                  <c:v>0.16669999999999999</c:v>
                </c:pt>
                <c:pt idx="37732">
                  <c:v>0.14180000000000001</c:v>
                </c:pt>
                <c:pt idx="37733">
                  <c:v>6.9099999999999995E-2</c:v>
                </c:pt>
                <c:pt idx="37734">
                  <c:v>0.16669999999999999</c:v>
                </c:pt>
                <c:pt idx="37735">
                  <c:v>0.16669999999999999</c:v>
                </c:pt>
                <c:pt idx="37736">
                  <c:v>0.16669999999999999</c:v>
                </c:pt>
                <c:pt idx="37737">
                  <c:v>0.16669999999999999</c:v>
                </c:pt>
                <c:pt idx="37738">
                  <c:v>0.16669999999999999</c:v>
                </c:pt>
                <c:pt idx="37739">
                  <c:v>0.18559999999999999</c:v>
                </c:pt>
                <c:pt idx="37740">
                  <c:v>0.16669999999999999</c:v>
                </c:pt>
                <c:pt idx="37741">
                  <c:v>0.1293</c:v>
                </c:pt>
                <c:pt idx="37742">
                  <c:v>0.16669999999999999</c:v>
                </c:pt>
                <c:pt idx="37743">
                  <c:v>0.1789</c:v>
                </c:pt>
                <c:pt idx="37744">
                  <c:v>1.24E-2</c:v>
                </c:pt>
                <c:pt idx="37745">
                  <c:v>9.5399999999999999E-2</c:v>
                </c:pt>
                <c:pt idx="37746">
                  <c:v>0.16669999999999999</c:v>
                </c:pt>
                <c:pt idx="37747">
                  <c:v>0.14849999999999999</c:v>
                </c:pt>
                <c:pt idx="37748">
                  <c:v>6.1899999999999997E-2</c:v>
                </c:pt>
                <c:pt idx="37749">
                  <c:v>0.16669999999999999</c:v>
                </c:pt>
                <c:pt idx="37750">
                  <c:v>2.58E-2</c:v>
                </c:pt>
                <c:pt idx="37751">
                  <c:v>0.16669999999999999</c:v>
                </c:pt>
                <c:pt idx="37752">
                  <c:v>0.16669999999999999</c:v>
                </c:pt>
                <c:pt idx="37753">
                  <c:v>5.7700000000000001E-2</c:v>
                </c:pt>
                <c:pt idx="37754">
                  <c:v>7.4200000000000002E-2</c:v>
                </c:pt>
                <c:pt idx="37755">
                  <c:v>0.16669999999999999</c:v>
                </c:pt>
                <c:pt idx="37756">
                  <c:v>0.16669999999999999</c:v>
                </c:pt>
                <c:pt idx="37757">
                  <c:v>0.1356</c:v>
                </c:pt>
                <c:pt idx="37758">
                  <c:v>5.2600000000000001E-2</c:v>
                </c:pt>
                <c:pt idx="37759">
                  <c:v>0.1216</c:v>
                </c:pt>
                <c:pt idx="37760">
                  <c:v>7.7299999999999994E-2</c:v>
                </c:pt>
                <c:pt idx="37761">
                  <c:v>0.16489999999999999</c:v>
                </c:pt>
                <c:pt idx="37762">
                  <c:v>0.16669999999999999</c:v>
                </c:pt>
                <c:pt idx="37763">
                  <c:v>0.16669999999999999</c:v>
                </c:pt>
                <c:pt idx="37764">
                  <c:v>0.16669999999999999</c:v>
                </c:pt>
                <c:pt idx="37765">
                  <c:v>0.16669999999999999</c:v>
                </c:pt>
                <c:pt idx="37766">
                  <c:v>1.24E-2</c:v>
                </c:pt>
                <c:pt idx="37767">
                  <c:v>0.16669999999999999</c:v>
                </c:pt>
                <c:pt idx="37768">
                  <c:v>0.1021</c:v>
                </c:pt>
                <c:pt idx="37769">
                  <c:v>5.4600000000000003E-2</c:v>
                </c:pt>
                <c:pt idx="37770">
                  <c:v>0.16669999999999999</c:v>
                </c:pt>
                <c:pt idx="37771">
                  <c:v>0.15770000000000001</c:v>
                </c:pt>
                <c:pt idx="37772">
                  <c:v>0.16669999999999999</c:v>
                </c:pt>
                <c:pt idx="37773">
                  <c:v>0.20619999999999999</c:v>
                </c:pt>
                <c:pt idx="37774">
                  <c:v>0.1928</c:v>
                </c:pt>
                <c:pt idx="37775">
                  <c:v>0.1103</c:v>
                </c:pt>
                <c:pt idx="37776">
                  <c:v>0.16669999999999999</c:v>
                </c:pt>
                <c:pt idx="37777">
                  <c:v>0.16669999999999999</c:v>
                </c:pt>
                <c:pt idx="37778">
                  <c:v>1.24E-2</c:v>
                </c:pt>
                <c:pt idx="37779">
                  <c:v>0.16669999999999999</c:v>
                </c:pt>
                <c:pt idx="37780">
                  <c:v>0.28449999999999998</c:v>
                </c:pt>
                <c:pt idx="37781">
                  <c:v>0.16669999999999999</c:v>
                </c:pt>
                <c:pt idx="37782">
                  <c:v>0.16669999999999999</c:v>
                </c:pt>
                <c:pt idx="37783">
                  <c:v>2.2700000000000001E-2</c:v>
                </c:pt>
                <c:pt idx="37784">
                  <c:v>0.16669999999999999</c:v>
                </c:pt>
                <c:pt idx="37785">
                  <c:v>0.16669999999999999</c:v>
                </c:pt>
                <c:pt idx="37786">
                  <c:v>0.16669999999999999</c:v>
                </c:pt>
                <c:pt idx="37787">
                  <c:v>0.1072</c:v>
                </c:pt>
                <c:pt idx="37788">
                  <c:v>7.7299999999999994E-2</c:v>
                </c:pt>
                <c:pt idx="37789">
                  <c:v>0.1474</c:v>
                </c:pt>
                <c:pt idx="37790">
                  <c:v>0.16669999999999999</c:v>
                </c:pt>
                <c:pt idx="37791">
                  <c:v>0.16669999999999999</c:v>
                </c:pt>
                <c:pt idx="37792">
                  <c:v>6.9099999999999995E-2</c:v>
                </c:pt>
                <c:pt idx="37793">
                  <c:v>9.2799999999999994E-2</c:v>
                </c:pt>
                <c:pt idx="37794">
                  <c:v>0.16669999999999999</c:v>
                </c:pt>
                <c:pt idx="37795">
                  <c:v>0.16669999999999999</c:v>
                </c:pt>
                <c:pt idx="37796">
                  <c:v>0.16669999999999999</c:v>
                </c:pt>
                <c:pt idx="37797">
                  <c:v>0.16669999999999999</c:v>
                </c:pt>
                <c:pt idx="37798">
                  <c:v>8.3500000000000005E-2</c:v>
                </c:pt>
                <c:pt idx="37799">
                  <c:v>0.16669999999999999</c:v>
                </c:pt>
                <c:pt idx="37800">
                  <c:v>0.16669999999999999</c:v>
                </c:pt>
                <c:pt idx="37801">
                  <c:v>7.7600000000000002E-2</c:v>
                </c:pt>
                <c:pt idx="37802">
                  <c:v>9.2799999999999994E-2</c:v>
                </c:pt>
                <c:pt idx="37803">
                  <c:v>8.2500000000000004E-2</c:v>
                </c:pt>
                <c:pt idx="37804">
                  <c:v>0.16669999999999999</c:v>
                </c:pt>
                <c:pt idx="37805">
                  <c:v>0.15459999999999999</c:v>
                </c:pt>
                <c:pt idx="37806">
                  <c:v>0.12470000000000001</c:v>
                </c:pt>
                <c:pt idx="37807">
                  <c:v>0.16669999999999999</c:v>
                </c:pt>
                <c:pt idx="37808">
                  <c:v>0.25979999999999998</c:v>
                </c:pt>
                <c:pt idx="37809">
                  <c:v>1.6500000000000001E-2</c:v>
                </c:pt>
                <c:pt idx="37810">
                  <c:v>9.2999999999999999E-2</c:v>
                </c:pt>
                <c:pt idx="37811">
                  <c:v>2.06E-2</c:v>
                </c:pt>
                <c:pt idx="37812">
                  <c:v>0.16669999999999999</c:v>
                </c:pt>
                <c:pt idx="37813">
                  <c:v>0.16669999999999999</c:v>
                </c:pt>
                <c:pt idx="37814">
                  <c:v>6.08E-2</c:v>
                </c:pt>
                <c:pt idx="37815">
                  <c:v>0.14849999999999999</c:v>
                </c:pt>
                <c:pt idx="37816">
                  <c:v>0.40410000000000001</c:v>
                </c:pt>
                <c:pt idx="37817">
                  <c:v>4.4299999999999999E-2</c:v>
                </c:pt>
                <c:pt idx="37818">
                  <c:v>0.16700000000000001</c:v>
                </c:pt>
                <c:pt idx="37819">
                  <c:v>0.16669999999999999</c:v>
                </c:pt>
                <c:pt idx="37820">
                  <c:v>8.2500000000000004E-2</c:v>
                </c:pt>
                <c:pt idx="37821">
                  <c:v>0.16669999999999999</c:v>
                </c:pt>
                <c:pt idx="37822">
                  <c:v>0.16669999999999999</c:v>
                </c:pt>
                <c:pt idx="37823">
                  <c:v>1.6500000000000001E-2</c:v>
                </c:pt>
                <c:pt idx="37824">
                  <c:v>1.55E-2</c:v>
                </c:pt>
                <c:pt idx="37825">
                  <c:v>0.16669999999999999</c:v>
                </c:pt>
                <c:pt idx="37826">
                  <c:v>3.4000000000000002E-2</c:v>
                </c:pt>
                <c:pt idx="37827">
                  <c:v>0.20519999999999999</c:v>
                </c:pt>
                <c:pt idx="37828">
                  <c:v>0.16669999999999999</c:v>
                </c:pt>
                <c:pt idx="37829">
                  <c:v>0.16669999999999999</c:v>
                </c:pt>
                <c:pt idx="37830">
                  <c:v>6.3899999999999998E-2</c:v>
                </c:pt>
                <c:pt idx="37831">
                  <c:v>0.16669999999999999</c:v>
                </c:pt>
                <c:pt idx="37832">
                  <c:v>0.4536</c:v>
                </c:pt>
                <c:pt idx="37833">
                  <c:v>0.16669999999999999</c:v>
                </c:pt>
                <c:pt idx="37834">
                  <c:v>0.16669999999999999</c:v>
                </c:pt>
                <c:pt idx="37835">
                  <c:v>0.16669999999999999</c:v>
                </c:pt>
                <c:pt idx="37836">
                  <c:v>9.2999999999999992E-3</c:v>
                </c:pt>
                <c:pt idx="37837">
                  <c:v>6.8000000000000005E-2</c:v>
                </c:pt>
                <c:pt idx="37838">
                  <c:v>0.20050000000000001</c:v>
                </c:pt>
                <c:pt idx="37839">
                  <c:v>4.9500000000000002E-2</c:v>
                </c:pt>
                <c:pt idx="37840">
                  <c:v>6.7000000000000004E-2</c:v>
                </c:pt>
                <c:pt idx="37841">
                  <c:v>1.24E-2</c:v>
                </c:pt>
                <c:pt idx="37842">
                  <c:v>8.6599999999999996E-2</c:v>
                </c:pt>
                <c:pt idx="37843">
                  <c:v>2.47E-2</c:v>
                </c:pt>
                <c:pt idx="37844">
                  <c:v>0.16669999999999999</c:v>
                </c:pt>
                <c:pt idx="37845">
                  <c:v>0.16669999999999999</c:v>
                </c:pt>
                <c:pt idx="37846">
                  <c:v>9.2799999999999994E-2</c:v>
                </c:pt>
                <c:pt idx="37847">
                  <c:v>0.16669999999999999</c:v>
                </c:pt>
                <c:pt idx="37848">
                  <c:v>0.16669999999999999</c:v>
                </c:pt>
                <c:pt idx="37849">
                  <c:v>0.1237</c:v>
                </c:pt>
                <c:pt idx="37850">
                  <c:v>5.57E-2</c:v>
                </c:pt>
                <c:pt idx="37851">
                  <c:v>2.47E-2</c:v>
                </c:pt>
                <c:pt idx="37852">
                  <c:v>7.7299999999999994E-2</c:v>
                </c:pt>
                <c:pt idx="37853">
                  <c:v>8.2000000000000007E-3</c:v>
                </c:pt>
                <c:pt idx="37854">
                  <c:v>0.1137</c:v>
                </c:pt>
                <c:pt idx="37855">
                  <c:v>0.16669999999999999</c:v>
                </c:pt>
                <c:pt idx="37856">
                  <c:v>0.16289999999999999</c:v>
                </c:pt>
                <c:pt idx="37857">
                  <c:v>0.16669999999999999</c:v>
                </c:pt>
                <c:pt idx="37858">
                  <c:v>0.16669999999999999</c:v>
                </c:pt>
                <c:pt idx="37859">
                  <c:v>0.16669999999999999</c:v>
                </c:pt>
                <c:pt idx="37860">
                  <c:v>0.16669999999999999</c:v>
                </c:pt>
                <c:pt idx="37861">
                  <c:v>0.33300000000000002</c:v>
                </c:pt>
                <c:pt idx="37862">
                  <c:v>5.8799999999999998E-2</c:v>
                </c:pt>
                <c:pt idx="37863">
                  <c:v>0.16669999999999999</c:v>
                </c:pt>
                <c:pt idx="37864">
                  <c:v>0.25979999999999998</c:v>
                </c:pt>
                <c:pt idx="37865">
                  <c:v>5.67E-2</c:v>
                </c:pt>
                <c:pt idx="37866">
                  <c:v>0.14119999999999999</c:v>
                </c:pt>
                <c:pt idx="37867">
                  <c:v>9.0700000000000003E-2</c:v>
                </c:pt>
                <c:pt idx="37868">
                  <c:v>0.16669999999999999</c:v>
                </c:pt>
                <c:pt idx="37869">
                  <c:v>3.3000000000000002E-2</c:v>
                </c:pt>
                <c:pt idx="37870">
                  <c:v>0.16669999999999999</c:v>
                </c:pt>
                <c:pt idx="37871">
                  <c:v>0.16669999999999999</c:v>
                </c:pt>
                <c:pt idx="37872">
                  <c:v>5.5199999999999999E-2</c:v>
                </c:pt>
                <c:pt idx="37873">
                  <c:v>0.16669999999999999</c:v>
                </c:pt>
                <c:pt idx="37874">
                  <c:v>7.22E-2</c:v>
                </c:pt>
                <c:pt idx="37875">
                  <c:v>0.16669999999999999</c:v>
                </c:pt>
                <c:pt idx="37876">
                  <c:v>0.16669999999999999</c:v>
                </c:pt>
                <c:pt idx="37877">
                  <c:v>0.1237</c:v>
                </c:pt>
                <c:pt idx="37878">
                  <c:v>1.8599999999999998E-2</c:v>
                </c:pt>
                <c:pt idx="37879">
                  <c:v>0.1701</c:v>
                </c:pt>
                <c:pt idx="37880">
                  <c:v>0.16669999999999999</c:v>
                </c:pt>
                <c:pt idx="37881">
                  <c:v>7.1999999999999998E-3</c:v>
                </c:pt>
                <c:pt idx="37882">
                  <c:v>0.2165</c:v>
                </c:pt>
                <c:pt idx="37883">
                  <c:v>0.16669999999999999</c:v>
                </c:pt>
                <c:pt idx="37884">
                  <c:v>0.16669999999999999</c:v>
                </c:pt>
                <c:pt idx="37885">
                  <c:v>0.16669999999999999</c:v>
                </c:pt>
                <c:pt idx="37886">
                  <c:v>6.0499999999999998E-2</c:v>
                </c:pt>
                <c:pt idx="37887">
                  <c:v>0.16669999999999999</c:v>
                </c:pt>
                <c:pt idx="37888">
                  <c:v>2.47E-2</c:v>
                </c:pt>
                <c:pt idx="37889">
                  <c:v>2.47E-2</c:v>
                </c:pt>
                <c:pt idx="37890">
                  <c:v>0.1113</c:v>
                </c:pt>
                <c:pt idx="37891">
                  <c:v>3.7100000000000001E-2</c:v>
                </c:pt>
                <c:pt idx="37892">
                  <c:v>0.2278</c:v>
                </c:pt>
                <c:pt idx="37893">
                  <c:v>9.2799999999999994E-2</c:v>
                </c:pt>
                <c:pt idx="37894">
                  <c:v>0.16669999999999999</c:v>
                </c:pt>
                <c:pt idx="37895">
                  <c:v>8.0399999999999999E-2</c:v>
                </c:pt>
                <c:pt idx="37896">
                  <c:v>0.16669999999999999</c:v>
                </c:pt>
                <c:pt idx="37897">
                  <c:v>0.16669999999999999</c:v>
                </c:pt>
                <c:pt idx="37898">
                  <c:v>0.16669999999999999</c:v>
                </c:pt>
                <c:pt idx="37899">
                  <c:v>0.16669999999999999</c:v>
                </c:pt>
                <c:pt idx="37900">
                  <c:v>0.16669999999999999</c:v>
                </c:pt>
                <c:pt idx="37901">
                  <c:v>0.16669999999999999</c:v>
                </c:pt>
                <c:pt idx="37902">
                  <c:v>0.16669999999999999</c:v>
                </c:pt>
                <c:pt idx="37903">
                  <c:v>8.3500000000000005E-2</c:v>
                </c:pt>
                <c:pt idx="37904">
                  <c:v>0.16189999999999999</c:v>
                </c:pt>
                <c:pt idx="37905">
                  <c:v>7.0400000000000004E-2</c:v>
                </c:pt>
                <c:pt idx="37906">
                  <c:v>0.16669999999999999</c:v>
                </c:pt>
                <c:pt idx="37907">
                  <c:v>0.16669999999999999</c:v>
                </c:pt>
                <c:pt idx="37908">
                  <c:v>0.16669999999999999</c:v>
                </c:pt>
                <c:pt idx="37909">
                  <c:v>4.1000000000000003E-3</c:v>
                </c:pt>
                <c:pt idx="37910">
                  <c:v>0.16669999999999999</c:v>
                </c:pt>
                <c:pt idx="37911">
                  <c:v>0.16669999999999999</c:v>
                </c:pt>
                <c:pt idx="37912">
                  <c:v>6.1899999999999997E-2</c:v>
                </c:pt>
                <c:pt idx="37913">
                  <c:v>0.16669999999999999</c:v>
                </c:pt>
                <c:pt idx="37914">
                  <c:v>0.16669999999999999</c:v>
                </c:pt>
                <c:pt idx="37915">
                  <c:v>0.22059999999999999</c:v>
                </c:pt>
                <c:pt idx="37916">
                  <c:v>0.16669999999999999</c:v>
                </c:pt>
                <c:pt idx="37917">
                  <c:v>0.1464</c:v>
                </c:pt>
                <c:pt idx="37918">
                  <c:v>0.16669999999999999</c:v>
                </c:pt>
                <c:pt idx="37919">
                  <c:v>0.1031</c:v>
                </c:pt>
                <c:pt idx="37920">
                  <c:v>2.58E-2</c:v>
                </c:pt>
                <c:pt idx="37921">
                  <c:v>0.1021</c:v>
                </c:pt>
                <c:pt idx="37922">
                  <c:v>0.12470000000000001</c:v>
                </c:pt>
                <c:pt idx="37923">
                  <c:v>0.16669999999999999</c:v>
                </c:pt>
                <c:pt idx="37924">
                  <c:v>3.7100000000000001E-2</c:v>
                </c:pt>
                <c:pt idx="37925">
                  <c:v>0.14949999999999999</c:v>
                </c:pt>
                <c:pt idx="37926">
                  <c:v>0.16669999999999999</c:v>
                </c:pt>
                <c:pt idx="37927">
                  <c:v>0.30930000000000002</c:v>
                </c:pt>
                <c:pt idx="37928">
                  <c:v>6.1899999999999997E-2</c:v>
                </c:pt>
                <c:pt idx="37929">
                  <c:v>2.47E-2</c:v>
                </c:pt>
                <c:pt idx="37930">
                  <c:v>0.1031</c:v>
                </c:pt>
                <c:pt idx="37931">
                  <c:v>0.16669999999999999</c:v>
                </c:pt>
                <c:pt idx="37932">
                  <c:v>0.1515</c:v>
                </c:pt>
                <c:pt idx="37933">
                  <c:v>5.1499999999999997E-2</c:v>
                </c:pt>
                <c:pt idx="37934">
                  <c:v>0.16669999999999999</c:v>
                </c:pt>
                <c:pt idx="37935">
                  <c:v>6.1899999999999997E-2</c:v>
                </c:pt>
                <c:pt idx="37936">
                  <c:v>0.16669999999999999</c:v>
                </c:pt>
                <c:pt idx="37937">
                  <c:v>0.22270000000000001</c:v>
                </c:pt>
                <c:pt idx="37938">
                  <c:v>1.24E-2</c:v>
                </c:pt>
                <c:pt idx="37939">
                  <c:v>0.16669999999999999</c:v>
                </c:pt>
                <c:pt idx="37940">
                  <c:v>0.16669999999999999</c:v>
                </c:pt>
                <c:pt idx="37941">
                  <c:v>0.22059999999999999</c:v>
                </c:pt>
                <c:pt idx="37942">
                  <c:v>0.12989999999999999</c:v>
                </c:pt>
                <c:pt idx="37943">
                  <c:v>4.9500000000000002E-2</c:v>
                </c:pt>
                <c:pt idx="37944">
                  <c:v>0.16669999999999999</c:v>
                </c:pt>
                <c:pt idx="37945">
                  <c:v>6.1899999999999997E-2</c:v>
                </c:pt>
                <c:pt idx="37946">
                  <c:v>0.16669999999999999</c:v>
                </c:pt>
                <c:pt idx="37947">
                  <c:v>0.16669999999999999</c:v>
                </c:pt>
                <c:pt idx="37948">
                  <c:v>0.16800000000000001</c:v>
                </c:pt>
                <c:pt idx="37949">
                  <c:v>0.1527</c:v>
                </c:pt>
                <c:pt idx="37950">
                  <c:v>0.14949999999999999</c:v>
                </c:pt>
                <c:pt idx="37951">
                  <c:v>1.24E-2</c:v>
                </c:pt>
                <c:pt idx="37952">
                  <c:v>0.34639999999999999</c:v>
                </c:pt>
                <c:pt idx="37953">
                  <c:v>6.7000000000000004E-2</c:v>
                </c:pt>
                <c:pt idx="37954">
                  <c:v>0.11749999999999999</c:v>
                </c:pt>
                <c:pt idx="37955">
                  <c:v>0.11550000000000001</c:v>
                </c:pt>
                <c:pt idx="37956">
                  <c:v>0.16669999999999999</c:v>
                </c:pt>
                <c:pt idx="37957">
                  <c:v>0.16669999999999999</c:v>
                </c:pt>
                <c:pt idx="37958">
                  <c:v>0.16669999999999999</c:v>
                </c:pt>
                <c:pt idx="37959">
                  <c:v>0.16669999999999999</c:v>
                </c:pt>
                <c:pt idx="37960">
                  <c:v>8.2000000000000007E-3</c:v>
                </c:pt>
                <c:pt idx="37961">
                  <c:v>0.1474</c:v>
                </c:pt>
                <c:pt idx="37962">
                  <c:v>0.14330000000000001</c:v>
                </c:pt>
                <c:pt idx="37963">
                  <c:v>3.61E-2</c:v>
                </c:pt>
                <c:pt idx="37964">
                  <c:v>0.16669999999999999</c:v>
                </c:pt>
                <c:pt idx="37965">
                  <c:v>0.16669999999999999</c:v>
                </c:pt>
                <c:pt idx="37966">
                  <c:v>0.16669999999999999</c:v>
                </c:pt>
                <c:pt idx="37967">
                  <c:v>8.0399999999999999E-2</c:v>
                </c:pt>
                <c:pt idx="37968">
                  <c:v>0.12759999999999999</c:v>
                </c:pt>
                <c:pt idx="37969">
                  <c:v>2.9899999999999999E-2</c:v>
                </c:pt>
                <c:pt idx="37970">
                  <c:v>0.1</c:v>
                </c:pt>
                <c:pt idx="37971">
                  <c:v>0.16669999999999999</c:v>
                </c:pt>
                <c:pt idx="37972">
                  <c:v>0.16669999999999999</c:v>
                </c:pt>
                <c:pt idx="37973">
                  <c:v>0.16669999999999999</c:v>
                </c:pt>
                <c:pt idx="37974">
                  <c:v>0.1206</c:v>
                </c:pt>
                <c:pt idx="37975">
                  <c:v>3.7100000000000001E-2</c:v>
                </c:pt>
                <c:pt idx="37976">
                  <c:v>0.16669999999999999</c:v>
                </c:pt>
                <c:pt idx="37977">
                  <c:v>2.1899999999999999E-2</c:v>
                </c:pt>
                <c:pt idx="37978">
                  <c:v>8.2500000000000004E-2</c:v>
                </c:pt>
                <c:pt idx="37979">
                  <c:v>0.16669999999999999</c:v>
                </c:pt>
                <c:pt idx="37980">
                  <c:v>0.16669999999999999</c:v>
                </c:pt>
                <c:pt idx="37981">
                  <c:v>0.19789999999999999</c:v>
                </c:pt>
                <c:pt idx="37982">
                  <c:v>9.2799999999999994E-2</c:v>
                </c:pt>
                <c:pt idx="37983">
                  <c:v>0.16669999999999999</c:v>
                </c:pt>
                <c:pt idx="37984">
                  <c:v>1.1299999999999999E-2</c:v>
                </c:pt>
                <c:pt idx="37985">
                  <c:v>1.03E-2</c:v>
                </c:pt>
                <c:pt idx="37986">
                  <c:v>0.16669999999999999</c:v>
                </c:pt>
                <c:pt idx="37987">
                  <c:v>0.50929999999999997</c:v>
                </c:pt>
                <c:pt idx="37988">
                  <c:v>0.23710000000000001</c:v>
                </c:pt>
                <c:pt idx="37989">
                  <c:v>0.16669999999999999</c:v>
                </c:pt>
                <c:pt idx="37990">
                  <c:v>3.09E-2</c:v>
                </c:pt>
                <c:pt idx="37991">
                  <c:v>0.16669999999999999</c:v>
                </c:pt>
                <c:pt idx="37992">
                  <c:v>0.14849999999999999</c:v>
                </c:pt>
                <c:pt idx="37993">
                  <c:v>0.29899999999999999</c:v>
                </c:pt>
                <c:pt idx="37994">
                  <c:v>7.2700000000000001E-2</c:v>
                </c:pt>
                <c:pt idx="37995">
                  <c:v>0.4491</c:v>
                </c:pt>
                <c:pt idx="37996">
                  <c:v>0.16669999999999999</c:v>
                </c:pt>
                <c:pt idx="37997">
                  <c:v>3.0599999999999999E-2</c:v>
                </c:pt>
                <c:pt idx="37998">
                  <c:v>1.24E-2</c:v>
                </c:pt>
                <c:pt idx="37999">
                  <c:v>0.22059999999999999</c:v>
                </c:pt>
                <c:pt idx="38000">
                  <c:v>0.16669999999999999</c:v>
                </c:pt>
                <c:pt idx="38001">
                  <c:v>0.16669999999999999</c:v>
                </c:pt>
                <c:pt idx="38002">
                  <c:v>0.16669999999999999</c:v>
                </c:pt>
                <c:pt idx="38003">
                  <c:v>0.16669999999999999</c:v>
                </c:pt>
                <c:pt idx="38004">
                  <c:v>0.16669999999999999</c:v>
                </c:pt>
                <c:pt idx="38005">
                  <c:v>0.1603</c:v>
                </c:pt>
                <c:pt idx="38006">
                  <c:v>0.16669999999999999</c:v>
                </c:pt>
                <c:pt idx="38007">
                  <c:v>0.35360000000000003</c:v>
                </c:pt>
                <c:pt idx="38008">
                  <c:v>1.8599999999999998E-2</c:v>
                </c:pt>
                <c:pt idx="38009">
                  <c:v>0.16669999999999999</c:v>
                </c:pt>
                <c:pt idx="38010">
                  <c:v>0.16669999999999999</c:v>
                </c:pt>
                <c:pt idx="38011">
                  <c:v>0.16489999999999999</c:v>
                </c:pt>
                <c:pt idx="38012">
                  <c:v>8.2500000000000004E-2</c:v>
                </c:pt>
                <c:pt idx="38013">
                  <c:v>9.1800000000000007E-2</c:v>
                </c:pt>
                <c:pt idx="38014">
                  <c:v>0.16700000000000001</c:v>
                </c:pt>
                <c:pt idx="38015">
                  <c:v>0.16669999999999999</c:v>
                </c:pt>
                <c:pt idx="38016">
                  <c:v>3.3000000000000002E-2</c:v>
                </c:pt>
                <c:pt idx="38017">
                  <c:v>0.16669999999999999</c:v>
                </c:pt>
                <c:pt idx="38018">
                  <c:v>0.16669999999999999</c:v>
                </c:pt>
                <c:pt idx="38019">
                  <c:v>0.16669999999999999</c:v>
                </c:pt>
                <c:pt idx="38020">
                  <c:v>0.16669999999999999</c:v>
                </c:pt>
                <c:pt idx="38021">
                  <c:v>3.0999999999999999E-3</c:v>
                </c:pt>
                <c:pt idx="38022">
                  <c:v>0.16669999999999999</c:v>
                </c:pt>
                <c:pt idx="38023">
                  <c:v>1E-3</c:v>
                </c:pt>
                <c:pt idx="38024">
                  <c:v>0.16669999999999999</c:v>
                </c:pt>
                <c:pt idx="38025">
                  <c:v>0.2979</c:v>
                </c:pt>
                <c:pt idx="38026">
                  <c:v>0.16669999999999999</c:v>
                </c:pt>
                <c:pt idx="38027">
                  <c:v>0.16669999999999999</c:v>
                </c:pt>
                <c:pt idx="38028">
                  <c:v>6.6299999999999998E-2</c:v>
                </c:pt>
                <c:pt idx="38029">
                  <c:v>0.47010000000000002</c:v>
                </c:pt>
                <c:pt idx="38030">
                  <c:v>0.16669999999999999</c:v>
                </c:pt>
                <c:pt idx="38031">
                  <c:v>0.16700000000000001</c:v>
                </c:pt>
                <c:pt idx="38032">
                  <c:v>0.16669999999999999</c:v>
                </c:pt>
                <c:pt idx="38033">
                  <c:v>0.16669999999999999</c:v>
                </c:pt>
                <c:pt idx="38034">
                  <c:v>0.16669999999999999</c:v>
                </c:pt>
                <c:pt idx="38035">
                  <c:v>0.16669999999999999</c:v>
                </c:pt>
                <c:pt idx="38036">
                  <c:v>0.16669999999999999</c:v>
                </c:pt>
                <c:pt idx="38037">
                  <c:v>6.1999999999999998E-3</c:v>
                </c:pt>
                <c:pt idx="38038">
                  <c:v>0.16669999999999999</c:v>
                </c:pt>
                <c:pt idx="38039">
                  <c:v>0.16669999999999999</c:v>
                </c:pt>
                <c:pt idx="38040">
                  <c:v>0.16669999999999999</c:v>
                </c:pt>
                <c:pt idx="38041">
                  <c:v>4.8500000000000001E-2</c:v>
                </c:pt>
                <c:pt idx="38042">
                  <c:v>4.6100000000000002E-2</c:v>
                </c:pt>
                <c:pt idx="38043">
                  <c:v>0.16669999999999999</c:v>
                </c:pt>
                <c:pt idx="38044">
                  <c:v>7.4200000000000002E-2</c:v>
                </c:pt>
                <c:pt idx="38045">
                  <c:v>0.16669999999999999</c:v>
                </c:pt>
                <c:pt idx="38046">
                  <c:v>0.16669999999999999</c:v>
                </c:pt>
                <c:pt idx="38047">
                  <c:v>0.16289999999999999</c:v>
                </c:pt>
                <c:pt idx="38048">
                  <c:v>5.9799999999999999E-2</c:v>
                </c:pt>
                <c:pt idx="38049">
                  <c:v>0.16669999999999999</c:v>
                </c:pt>
                <c:pt idx="38050">
                  <c:v>0.16669999999999999</c:v>
                </c:pt>
                <c:pt idx="38051">
                  <c:v>8.3500000000000005E-2</c:v>
                </c:pt>
                <c:pt idx="38052">
                  <c:v>6.6000000000000003E-2</c:v>
                </c:pt>
                <c:pt idx="38053">
                  <c:v>0.16669999999999999</c:v>
                </c:pt>
                <c:pt idx="38054">
                  <c:v>0.18559999999999999</c:v>
                </c:pt>
                <c:pt idx="38055">
                  <c:v>0.15260000000000001</c:v>
                </c:pt>
                <c:pt idx="38056">
                  <c:v>0.16669999999999999</c:v>
                </c:pt>
                <c:pt idx="38057">
                  <c:v>0.16669999999999999</c:v>
                </c:pt>
                <c:pt idx="38058">
                  <c:v>0.19789999999999999</c:v>
                </c:pt>
                <c:pt idx="38059">
                  <c:v>0.16669999999999999</c:v>
                </c:pt>
                <c:pt idx="38060">
                  <c:v>0.16669999999999999</c:v>
                </c:pt>
                <c:pt idx="38061">
                  <c:v>0.16669999999999999</c:v>
                </c:pt>
                <c:pt idx="38062">
                  <c:v>0.22270000000000001</c:v>
                </c:pt>
                <c:pt idx="38063">
                  <c:v>0.16669999999999999</c:v>
                </c:pt>
                <c:pt idx="38064">
                  <c:v>0.16669999999999999</c:v>
                </c:pt>
                <c:pt idx="38065">
                  <c:v>0.16669999999999999</c:v>
                </c:pt>
                <c:pt idx="38066">
                  <c:v>0.16669999999999999</c:v>
                </c:pt>
                <c:pt idx="38067">
                  <c:v>6.6000000000000003E-2</c:v>
                </c:pt>
                <c:pt idx="38068">
                  <c:v>0.19689999999999999</c:v>
                </c:pt>
                <c:pt idx="38069">
                  <c:v>0.16669999999999999</c:v>
                </c:pt>
                <c:pt idx="38070">
                  <c:v>8.2500000000000004E-2</c:v>
                </c:pt>
                <c:pt idx="38071">
                  <c:v>2.7799999999999998E-2</c:v>
                </c:pt>
                <c:pt idx="38072">
                  <c:v>0.16669999999999999</c:v>
                </c:pt>
                <c:pt idx="38073">
                  <c:v>0.16669999999999999</c:v>
                </c:pt>
                <c:pt idx="38074">
                  <c:v>0.16669999999999999</c:v>
                </c:pt>
                <c:pt idx="38075">
                  <c:v>0.16669999999999999</c:v>
                </c:pt>
                <c:pt idx="38076">
                  <c:v>0.22159999999999999</c:v>
                </c:pt>
                <c:pt idx="38077">
                  <c:v>0.16669999999999999</c:v>
                </c:pt>
                <c:pt idx="38078">
                  <c:v>0.26290000000000002</c:v>
                </c:pt>
                <c:pt idx="38079">
                  <c:v>4.3299999999999998E-2</c:v>
                </c:pt>
                <c:pt idx="38080">
                  <c:v>0.16669999999999999</c:v>
                </c:pt>
                <c:pt idx="38081">
                  <c:v>0.16669999999999999</c:v>
                </c:pt>
                <c:pt idx="38082">
                  <c:v>2.0999999999999999E-3</c:v>
                </c:pt>
                <c:pt idx="38083">
                  <c:v>0.16669999999999999</c:v>
                </c:pt>
                <c:pt idx="38084">
                  <c:v>0.16669999999999999</c:v>
                </c:pt>
                <c:pt idx="38085">
                  <c:v>0.16669999999999999</c:v>
                </c:pt>
                <c:pt idx="38086">
                  <c:v>0.11749999999999999</c:v>
                </c:pt>
                <c:pt idx="38087">
                  <c:v>0.16669999999999999</c:v>
                </c:pt>
                <c:pt idx="38088">
                  <c:v>0.16669999999999999</c:v>
                </c:pt>
                <c:pt idx="38089">
                  <c:v>0.16669999999999999</c:v>
                </c:pt>
                <c:pt idx="38090">
                  <c:v>0.16669999999999999</c:v>
                </c:pt>
                <c:pt idx="38091">
                  <c:v>3.8100000000000002E-2</c:v>
                </c:pt>
                <c:pt idx="38092">
                  <c:v>8.2500000000000004E-2</c:v>
                </c:pt>
                <c:pt idx="38093">
                  <c:v>2.2700000000000001E-2</c:v>
                </c:pt>
                <c:pt idx="38094">
                  <c:v>0.2959</c:v>
                </c:pt>
                <c:pt idx="38095">
                  <c:v>0.16669999999999999</c:v>
                </c:pt>
                <c:pt idx="38096">
                  <c:v>0.16669999999999999</c:v>
                </c:pt>
                <c:pt idx="38097">
                  <c:v>0.16669999999999999</c:v>
                </c:pt>
                <c:pt idx="38098">
                  <c:v>0.16669999999999999</c:v>
                </c:pt>
                <c:pt idx="38099">
                  <c:v>0.16669999999999999</c:v>
                </c:pt>
                <c:pt idx="38100">
                  <c:v>0.16669999999999999</c:v>
                </c:pt>
                <c:pt idx="38101">
                  <c:v>8.2500000000000004E-2</c:v>
                </c:pt>
                <c:pt idx="38102">
                  <c:v>0.16669999999999999</c:v>
                </c:pt>
                <c:pt idx="38103">
                  <c:v>0.1031</c:v>
                </c:pt>
                <c:pt idx="38104">
                  <c:v>0.16669999999999999</c:v>
                </c:pt>
                <c:pt idx="38105">
                  <c:v>9.2799999999999994E-2</c:v>
                </c:pt>
                <c:pt idx="38106">
                  <c:v>0.16669999999999999</c:v>
                </c:pt>
                <c:pt idx="38107">
                  <c:v>6.1899999999999997E-2</c:v>
                </c:pt>
                <c:pt idx="38108">
                  <c:v>0.16669999999999999</c:v>
                </c:pt>
                <c:pt idx="38109">
                  <c:v>0.16669999999999999</c:v>
                </c:pt>
                <c:pt idx="38110">
                  <c:v>0.33810000000000001</c:v>
                </c:pt>
                <c:pt idx="38111">
                  <c:v>0.16669999999999999</c:v>
                </c:pt>
                <c:pt idx="38112">
                  <c:v>0.2959</c:v>
                </c:pt>
                <c:pt idx="38113">
                  <c:v>0.16669999999999999</c:v>
                </c:pt>
                <c:pt idx="38114">
                  <c:v>3.4000000000000002E-2</c:v>
                </c:pt>
                <c:pt idx="38115">
                  <c:v>0.15260000000000001</c:v>
                </c:pt>
                <c:pt idx="38116">
                  <c:v>0.34949999999999998</c:v>
                </c:pt>
                <c:pt idx="38117">
                  <c:v>0.16669999999999999</c:v>
                </c:pt>
                <c:pt idx="38118">
                  <c:v>7.4200000000000002E-2</c:v>
                </c:pt>
                <c:pt idx="38119">
                  <c:v>0.16669999999999999</c:v>
                </c:pt>
                <c:pt idx="38120">
                  <c:v>0.16669999999999999</c:v>
                </c:pt>
                <c:pt idx="38121">
                  <c:v>5.6500000000000002E-2</c:v>
                </c:pt>
                <c:pt idx="38122">
                  <c:v>0.16669999999999999</c:v>
                </c:pt>
                <c:pt idx="38123">
                  <c:v>0.16669999999999999</c:v>
                </c:pt>
                <c:pt idx="38124">
                  <c:v>0.16669999999999999</c:v>
                </c:pt>
                <c:pt idx="38125">
                  <c:v>0.16669999999999999</c:v>
                </c:pt>
                <c:pt idx="38126">
                  <c:v>7.3200000000000001E-2</c:v>
                </c:pt>
                <c:pt idx="38127">
                  <c:v>0.16669999999999999</c:v>
                </c:pt>
                <c:pt idx="38128">
                  <c:v>2.7799999999999998E-2</c:v>
                </c:pt>
                <c:pt idx="38129">
                  <c:v>2.0999999999999999E-3</c:v>
                </c:pt>
                <c:pt idx="38130">
                  <c:v>0.1031</c:v>
                </c:pt>
                <c:pt idx="38131">
                  <c:v>0.16669999999999999</c:v>
                </c:pt>
                <c:pt idx="38132">
                  <c:v>4.1200000000000001E-2</c:v>
                </c:pt>
                <c:pt idx="38133">
                  <c:v>0.16669999999999999</c:v>
                </c:pt>
                <c:pt idx="38134">
                  <c:v>5.62E-2</c:v>
                </c:pt>
                <c:pt idx="38135">
                  <c:v>8.2500000000000004E-2</c:v>
                </c:pt>
                <c:pt idx="38136">
                  <c:v>1.8599999999999998E-2</c:v>
                </c:pt>
                <c:pt idx="38137">
                  <c:v>0.16669999999999999</c:v>
                </c:pt>
                <c:pt idx="38138">
                  <c:v>0.16669999999999999</c:v>
                </c:pt>
                <c:pt idx="38139">
                  <c:v>5.9799999999999999E-2</c:v>
                </c:pt>
                <c:pt idx="38140">
                  <c:v>0.16669999999999999</c:v>
                </c:pt>
                <c:pt idx="38141">
                  <c:v>0.13200000000000001</c:v>
                </c:pt>
                <c:pt idx="38142">
                  <c:v>0.16669999999999999</c:v>
                </c:pt>
                <c:pt idx="38143">
                  <c:v>7.4200000000000002E-2</c:v>
                </c:pt>
                <c:pt idx="38144">
                  <c:v>0.16669999999999999</c:v>
                </c:pt>
                <c:pt idx="38145">
                  <c:v>0.16669999999999999</c:v>
                </c:pt>
                <c:pt idx="38146">
                  <c:v>0.22270000000000001</c:v>
                </c:pt>
                <c:pt idx="38147">
                  <c:v>0.16669999999999999</c:v>
                </c:pt>
                <c:pt idx="38148">
                  <c:v>0.16669999999999999</c:v>
                </c:pt>
                <c:pt idx="38149">
                  <c:v>7.4200000000000002E-2</c:v>
                </c:pt>
                <c:pt idx="38150">
                  <c:v>1.24E-2</c:v>
                </c:pt>
                <c:pt idx="38151">
                  <c:v>0.22159999999999999</c:v>
                </c:pt>
                <c:pt idx="38152">
                  <c:v>0.16669999999999999</c:v>
                </c:pt>
                <c:pt idx="38153">
                  <c:v>0.16669999999999999</c:v>
                </c:pt>
                <c:pt idx="38154">
                  <c:v>8.2500000000000004E-2</c:v>
                </c:pt>
                <c:pt idx="38155">
                  <c:v>0.16669999999999999</c:v>
                </c:pt>
                <c:pt idx="38156">
                  <c:v>0.16669999999999999</c:v>
                </c:pt>
                <c:pt idx="38157">
                  <c:v>0.16669999999999999</c:v>
                </c:pt>
                <c:pt idx="38158">
                  <c:v>0.18659999999999999</c:v>
                </c:pt>
                <c:pt idx="38159">
                  <c:v>0.15840000000000001</c:v>
                </c:pt>
                <c:pt idx="38160">
                  <c:v>0.1031</c:v>
                </c:pt>
                <c:pt idx="38161">
                  <c:v>1.7000000000000001E-2</c:v>
                </c:pt>
                <c:pt idx="38162">
                  <c:v>0.16669999999999999</c:v>
                </c:pt>
                <c:pt idx="38163">
                  <c:v>0.1144</c:v>
                </c:pt>
                <c:pt idx="38164">
                  <c:v>0.19900000000000001</c:v>
                </c:pt>
                <c:pt idx="38165">
                  <c:v>0.1186</c:v>
                </c:pt>
                <c:pt idx="38166">
                  <c:v>2.47E-2</c:v>
                </c:pt>
                <c:pt idx="38167">
                  <c:v>0.16669999999999999</c:v>
                </c:pt>
                <c:pt idx="38168">
                  <c:v>8.2500000000000004E-2</c:v>
                </c:pt>
                <c:pt idx="38169">
                  <c:v>1.7500000000000002E-2</c:v>
                </c:pt>
                <c:pt idx="38170">
                  <c:v>9.2799999999999994E-2</c:v>
                </c:pt>
                <c:pt idx="38171">
                  <c:v>0.16669999999999999</c:v>
                </c:pt>
                <c:pt idx="38172">
                  <c:v>0.17319999999999999</c:v>
                </c:pt>
                <c:pt idx="38173">
                  <c:v>0.16669999999999999</c:v>
                </c:pt>
                <c:pt idx="38174">
                  <c:v>0.16669999999999999</c:v>
                </c:pt>
                <c:pt idx="38175">
                  <c:v>0.16669999999999999</c:v>
                </c:pt>
                <c:pt idx="38176">
                  <c:v>0.12470000000000001</c:v>
                </c:pt>
                <c:pt idx="38177">
                  <c:v>0.22270000000000001</c:v>
                </c:pt>
                <c:pt idx="38178">
                  <c:v>8.2500000000000004E-2</c:v>
                </c:pt>
                <c:pt idx="38179">
                  <c:v>0.16669999999999999</c:v>
                </c:pt>
                <c:pt idx="38180">
                  <c:v>6.6000000000000003E-2</c:v>
                </c:pt>
                <c:pt idx="38181">
                  <c:v>0.16669999999999999</c:v>
                </c:pt>
                <c:pt idx="38182">
                  <c:v>4.6399999999999997E-2</c:v>
                </c:pt>
                <c:pt idx="38183">
                  <c:v>0.16669999999999999</c:v>
                </c:pt>
                <c:pt idx="38184">
                  <c:v>3.7100000000000001E-2</c:v>
                </c:pt>
                <c:pt idx="38185">
                  <c:v>7.1099999999999997E-2</c:v>
                </c:pt>
                <c:pt idx="38186">
                  <c:v>0.16669999999999999</c:v>
                </c:pt>
                <c:pt idx="38187">
                  <c:v>5.67E-2</c:v>
                </c:pt>
                <c:pt idx="38188">
                  <c:v>0.16669999999999999</c:v>
                </c:pt>
                <c:pt idx="38189">
                  <c:v>0.16669999999999999</c:v>
                </c:pt>
                <c:pt idx="38190">
                  <c:v>0.16669999999999999</c:v>
                </c:pt>
                <c:pt idx="38191">
                  <c:v>0.16669999999999999</c:v>
                </c:pt>
                <c:pt idx="38192">
                  <c:v>0.16669999999999999</c:v>
                </c:pt>
                <c:pt idx="38193">
                  <c:v>0.35570000000000002</c:v>
                </c:pt>
                <c:pt idx="38194">
                  <c:v>0.16669999999999999</c:v>
                </c:pt>
                <c:pt idx="38195">
                  <c:v>0.1237</c:v>
                </c:pt>
                <c:pt idx="38196">
                  <c:v>1E-3</c:v>
                </c:pt>
                <c:pt idx="38197">
                  <c:v>0.16669999999999999</c:v>
                </c:pt>
                <c:pt idx="38198">
                  <c:v>0.16669999999999999</c:v>
                </c:pt>
                <c:pt idx="38199">
                  <c:v>0.16669999999999999</c:v>
                </c:pt>
                <c:pt idx="38200">
                  <c:v>5.62E-2</c:v>
                </c:pt>
                <c:pt idx="38201">
                  <c:v>0.19689999999999999</c:v>
                </c:pt>
                <c:pt idx="38202">
                  <c:v>0.16669999999999999</c:v>
                </c:pt>
                <c:pt idx="38203">
                  <c:v>0.1426</c:v>
                </c:pt>
                <c:pt idx="38204">
                  <c:v>0.16669999999999999</c:v>
                </c:pt>
                <c:pt idx="38205">
                  <c:v>0.16669999999999999</c:v>
                </c:pt>
                <c:pt idx="38206">
                  <c:v>0.16669999999999999</c:v>
                </c:pt>
                <c:pt idx="38207">
                  <c:v>0.16669999999999999</c:v>
                </c:pt>
                <c:pt idx="38208">
                  <c:v>0.16669999999999999</c:v>
                </c:pt>
                <c:pt idx="38209">
                  <c:v>0.16669999999999999</c:v>
                </c:pt>
                <c:pt idx="38210">
                  <c:v>6.8000000000000005E-2</c:v>
                </c:pt>
                <c:pt idx="38211">
                  <c:v>5.8799999999999998E-2</c:v>
                </c:pt>
                <c:pt idx="38212">
                  <c:v>0.16669999999999999</c:v>
                </c:pt>
                <c:pt idx="38213">
                  <c:v>0.16669999999999999</c:v>
                </c:pt>
                <c:pt idx="38214">
                  <c:v>0.16669999999999999</c:v>
                </c:pt>
                <c:pt idx="38215">
                  <c:v>0.16669999999999999</c:v>
                </c:pt>
                <c:pt idx="38216">
                  <c:v>0.16669999999999999</c:v>
                </c:pt>
                <c:pt idx="38217">
                  <c:v>0.28870000000000001</c:v>
                </c:pt>
                <c:pt idx="38218">
                  <c:v>0.16669999999999999</c:v>
                </c:pt>
                <c:pt idx="38219">
                  <c:v>0.16669999999999999</c:v>
                </c:pt>
                <c:pt idx="38220">
                  <c:v>0.16669999999999999</c:v>
                </c:pt>
                <c:pt idx="38221">
                  <c:v>0.16669999999999999</c:v>
                </c:pt>
                <c:pt idx="38222">
                  <c:v>6.4899999999999999E-2</c:v>
                </c:pt>
                <c:pt idx="38223">
                  <c:v>6.8000000000000005E-2</c:v>
                </c:pt>
                <c:pt idx="38224">
                  <c:v>0.13300000000000001</c:v>
                </c:pt>
                <c:pt idx="38225">
                  <c:v>0.16669999999999999</c:v>
                </c:pt>
                <c:pt idx="38226">
                  <c:v>0.16669999999999999</c:v>
                </c:pt>
                <c:pt idx="38227">
                  <c:v>0.16669999999999999</c:v>
                </c:pt>
                <c:pt idx="38228">
                  <c:v>0.16669999999999999</c:v>
                </c:pt>
                <c:pt idx="38229">
                  <c:v>2.6800000000000001E-2</c:v>
                </c:pt>
                <c:pt idx="38230">
                  <c:v>0.16669999999999999</c:v>
                </c:pt>
                <c:pt idx="38231">
                  <c:v>8.5599999999999996E-2</c:v>
                </c:pt>
                <c:pt idx="38232">
                  <c:v>0.16489999999999999</c:v>
                </c:pt>
                <c:pt idx="38233">
                  <c:v>4.9500000000000002E-2</c:v>
                </c:pt>
                <c:pt idx="38234">
                  <c:v>9.0700000000000003E-2</c:v>
                </c:pt>
                <c:pt idx="38235">
                  <c:v>0.16669999999999999</c:v>
                </c:pt>
                <c:pt idx="38236">
                  <c:v>0.16669999999999999</c:v>
                </c:pt>
                <c:pt idx="38237">
                  <c:v>0.16669999999999999</c:v>
                </c:pt>
                <c:pt idx="38238">
                  <c:v>0.1113</c:v>
                </c:pt>
                <c:pt idx="38239">
                  <c:v>0.16669999999999999</c:v>
                </c:pt>
                <c:pt idx="38240">
                  <c:v>8.2500000000000004E-2</c:v>
                </c:pt>
                <c:pt idx="38241">
                  <c:v>8.2000000000000007E-3</c:v>
                </c:pt>
                <c:pt idx="38242">
                  <c:v>0.13400000000000001</c:v>
                </c:pt>
                <c:pt idx="38243">
                  <c:v>8.6599999999999996E-2</c:v>
                </c:pt>
                <c:pt idx="38244">
                  <c:v>0.16669999999999999</c:v>
                </c:pt>
                <c:pt idx="38245">
                  <c:v>0.13400000000000001</c:v>
                </c:pt>
                <c:pt idx="38246">
                  <c:v>0.1237</c:v>
                </c:pt>
                <c:pt idx="38247">
                  <c:v>1.6500000000000001E-2</c:v>
                </c:pt>
                <c:pt idx="38248">
                  <c:v>0.16669999999999999</c:v>
                </c:pt>
                <c:pt idx="38249">
                  <c:v>0.16669999999999999</c:v>
                </c:pt>
                <c:pt idx="38250">
                  <c:v>0.16669999999999999</c:v>
                </c:pt>
                <c:pt idx="38251">
                  <c:v>7.1099999999999997E-2</c:v>
                </c:pt>
                <c:pt idx="38252">
                  <c:v>0.16669999999999999</c:v>
                </c:pt>
                <c:pt idx="38253">
                  <c:v>8.8700000000000001E-2</c:v>
                </c:pt>
                <c:pt idx="38254">
                  <c:v>6.1899999999999997E-2</c:v>
                </c:pt>
                <c:pt idx="38255">
                  <c:v>0.16669999999999999</c:v>
                </c:pt>
                <c:pt idx="38256">
                  <c:v>0.1701</c:v>
                </c:pt>
                <c:pt idx="38257">
                  <c:v>0.16669999999999999</c:v>
                </c:pt>
                <c:pt idx="38258">
                  <c:v>0.16669999999999999</c:v>
                </c:pt>
                <c:pt idx="38259">
                  <c:v>0.16669999999999999</c:v>
                </c:pt>
                <c:pt idx="38260">
                  <c:v>0.16669999999999999</c:v>
                </c:pt>
                <c:pt idx="38261">
                  <c:v>0.16669999999999999</c:v>
                </c:pt>
                <c:pt idx="38262">
                  <c:v>0.16669999999999999</c:v>
                </c:pt>
                <c:pt idx="38263">
                  <c:v>6.3899999999999998E-2</c:v>
                </c:pt>
                <c:pt idx="38264">
                  <c:v>8.2500000000000004E-2</c:v>
                </c:pt>
                <c:pt idx="38265">
                  <c:v>0.16669999999999999</c:v>
                </c:pt>
                <c:pt idx="38266">
                  <c:v>0.55979999999999996</c:v>
                </c:pt>
                <c:pt idx="38267">
                  <c:v>0.16669999999999999</c:v>
                </c:pt>
                <c:pt idx="38268">
                  <c:v>0.1108</c:v>
                </c:pt>
                <c:pt idx="38269">
                  <c:v>0.16669999999999999</c:v>
                </c:pt>
                <c:pt idx="38270">
                  <c:v>0.16669999999999999</c:v>
                </c:pt>
                <c:pt idx="38271">
                  <c:v>9.2799999999999994E-2</c:v>
                </c:pt>
                <c:pt idx="38272">
                  <c:v>0.22270000000000001</c:v>
                </c:pt>
                <c:pt idx="38273">
                  <c:v>4.1200000000000001E-2</c:v>
                </c:pt>
                <c:pt idx="38274">
                  <c:v>0.16669999999999999</c:v>
                </c:pt>
                <c:pt idx="38275">
                  <c:v>0.1031</c:v>
                </c:pt>
                <c:pt idx="38276">
                  <c:v>0.16669999999999999</c:v>
                </c:pt>
                <c:pt idx="38277">
                  <c:v>0.16669999999999999</c:v>
                </c:pt>
                <c:pt idx="38278">
                  <c:v>0.16669999999999999</c:v>
                </c:pt>
                <c:pt idx="38279">
                  <c:v>0.16669999999999999</c:v>
                </c:pt>
                <c:pt idx="38280">
                  <c:v>7.22E-2</c:v>
                </c:pt>
                <c:pt idx="38281">
                  <c:v>0.16669999999999999</c:v>
                </c:pt>
                <c:pt idx="38282">
                  <c:v>0.14330000000000001</c:v>
                </c:pt>
                <c:pt idx="38283">
                  <c:v>0</c:v>
                </c:pt>
                <c:pt idx="38284">
                  <c:v>0.16669999999999999</c:v>
                </c:pt>
                <c:pt idx="38285">
                  <c:v>0.16669999999999999</c:v>
                </c:pt>
                <c:pt idx="38286">
                  <c:v>0.16669999999999999</c:v>
                </c:pt>
                <c:pt idx="38287">
                  <c:v>0.14430000000000001</c:v>
                </c:pt>
                <c:pt idx="38288">
                  <c:v>0.13400000000000001</c:v>
                </c:pt>
                <c:pt idx="38289">
                  <c:v>0.16669999999999999</c:v>
                </c:pt>
                <c:pt idx="38290">
                  <c:v>0.16669999999999999</c:v>
                </c:pt>
                <c:pt idx="38291">
                  <c:v>6.1899999999999997E-2</c:v>
                </c:pt>
                <c:pt idx="38292">
                  <c:v>0.16669999999999999</c:v>
                </c:pt>
                <c:pt idx="38293">
                  <c:v>0.16669999999999999</c:v>
                </c:pt>
                <c:pt idx="38294">
                  <c:v>8.2500000000000004E-2</c:v>
                </c:pt>
                <c:pt idx="38295">
                  <c:v>6.1999999999999998E-3</c:v>
                </c:pt>
                <c:pt idx="38296">
                  <c:v>0.16669999999999999</c:v>
                </c:pt>
                <c:pt idx="38297">
                  <c:v>7.22E-2</c:v>
                </c:pt>
                <c:pt idx="38298">
                  <c:v>9.2799999999999994E-2</c:v>
                </c:pt>
                <c:pt idx="38299">
                  <c:v>0.1237</c:v>
                </c:pt>
                <c:pt idx="38300">
                  <c:v>0.16669999999999999</c:v>
                </c:pt>
                <c:pt idx="38301">
                  <c:v>0.16669999999999999</c:v>
                </c:pt>
                <c:pt idx="38302">
                  <c:v>8.7599999999999997E-2</c:v>
                </c:pt>
                <c:pt idx="38303">
                  <c:v>0.1237</c:v>
                </c:pt>
                <c:pt idx="38304">
                  <c:v>0.16669999999999999</c:v>
                </c:pt>
                <c:pt idx="38305">
                  <c:v>0.16669999999999999</c:v>
                </c:pt>
                <c:pt idx="38306">
                  <c:v>4.1200000000000001E-2</c:v>
                </c:pt>
                <c:pt idx="38307">
                  <c:v>1.24E-2</c:v>
                </c:pt>
                <c:pt idx="38308">
                  <c:v>0.1701</c:v>
                </c:pt>
                <c:pt idx="38309">
                  <c:v>9.7900000000000001E-2</c:v>
                </c:pt>
                <c:pt idx="38310">
                  <c:v>0.16669999999999999</c:v>
                </c:pt>
                <c:pt idx="38311">
                  <c:v>0.16669999999999999</c:v>
                </c:pt>
                <c:pt idx="38312">
                  <c:v>0.16669999999999999</c:v>
                </c:pt>
                <c:pt idx="38313">
                  <c:v>0.16669999999999999</c:v>
                </c:pt>
                <c:pt idx="38314">
                  <c:v>0.16669999999999999</c:v>
                </c:pt>
                <c:pt idx="38315">
                  <c:v>0.16669999999999999</c:v>
                </c:pt>
                <c:pt idx="38316">
                  <c:v>5.7700000000000001E-2</c:v>
                </c:pt>
                <c:pt idx="38317">
                  <c:v>0.16669999999999999</c:v>
                </c:pt>
                <c:pt idx="38318">
                  <c:v>0.25979999999999998</c:v>
                </c:pt>
                <c:pt idx="38319">
                  <c:v>0.16669999999999999</c:v>
                </c:pt>
                <c:pt idx="38320">
                  <c:v>0.16669999999999999</c:v>
                </c:pt>
                <c:pt idx="38321">
                  <c:v>0.64119999999999999</c:v>
                </c:pt>
                <c:pt idx="38322">
                  <c:v>0.16669999999999999</c:v>
                </c:pt>
                <c:pt idx="38323">
                  <c:v>0.19789999999999999</c:v>
                </c:pt>
                <c:pt idx="38324">
                  <c:v>0.16669999999999999</c:v>
                </c:pt>
                <c:pt idx="38325">
                  <c:v>9.0700000000000003E-2</c:v>
                </c:pt>
                <c:pt idx="38326">
                  <c:v>0.62680000000000002</c:v>
                </c:pt>
                <c:pt idx="38327">
                  <c:v>0.16669999999999999</c:v>
                </c:pt>
                <c:pt idx="38328">
                  <c:v>0.16669999999999999</c:v>
                </c:pt>
                <c:pt idx="38329">
                  <c:v>0.25569999999999998</c:v>
                </c:pt>
                <c:pt idx="38330">
                  <c:v>0.16669999999999999</c:v>
                </c:pt>
                <c:pt idx="38331">
                  <c:v>0.22159999999999999</c:v>
                </c:pt>
                <c:pt idx="38332">
                  <c:v>9.2799999999999994E-2</c:v>
                </c:pt>
                <c:pt idx="38333">
                  <c:v>0.16669999999999999</c:v>
                </c:pt>
                <c:pt idx="38334">
                  <c:v>0.16669999999999999</c:v>
                </c:pt>
                <c:pt idx="38335">
                  <c:v>0.16669999999999999</c:v>
                </c:pt>
                <c:pt idx="38336">
                  <c:v>0.20930000000000001</c:v>
                </c:pt>
                <c:pt idx="38337">
                  <c:v>0.16669999999999999</c:v>
                </c:pt>
                <c:pt idx="38338">
                  <c:v>1.24E-2</c:v>
                </c:pt>
                <c:pt idx="38339">
                  <c:v>0.14949999999999999</c:v>
                </c:pt>
                <c:pt idx="38340">
                  <c:v>8.2000000000000007E-3</c:v>
                </c:pt>
                <c:pt idx="38341">
                  <c:v>0.16669999999999999</c:v>
                </c:pt>
                <c:pt idx="38342">
                  <c:v>0.16669999999999999</c:v>
                </c:pt>
                <c:pt idx="38343">
                  <c:v>0.16669999999999999</c:v>
                </c:pt>
                <c:pt idx="38344">
                  <c:v>4.1200000000000001E-2</c:v>
                </c:pt>
                <c:pt idx="38345">
                  <c:v>0.12529999999999999</c:v>
                </c:pt>
                <c:pt idx="38346">
                  <c:v>9.9000000000000005E-2</c:v>
                </c:pt>
                <c:pt idx="38347">
                  <c:v>0.16669999999999999</c:v>
                </c:pt>
                <c:pt idx="38348">
                  <c:v>9.2799999999999994E-2</c:v>
                </c:pt>
                <c:pt idx="38349">
                  <c:v>0.16669999999999999</c:v>
                </c:pt>
                <c:pt idx="38350">
                  <c:v>0.22470000000000001</c:v>
                </c:pt>
                <c:pt idx="38351">
                  <c:v>0.28249999999999997</c:v>
                </c:pt>
                <c:pt idx="38352">
                  <c:v>9.2799999999999994E-2</c:v>
                </c:pt>
                <c:pt idx="38353">
                  <c:v>0.16669999999999999</c:v>
                </c:pt>
                <c:pt idx="38354">
                  <c:v>0.16669999999999999</c:v>
                </c:pt>
                <c:pt idx="38355">
                  <c:v>2.58E-2</c:v>
                </c:pt>
                <c:pt idx="38356">
                  <c:v>0.16669999999999999</c:v>
                </c:pt>
                <c:pt idx="38357">
                  <c:v>0.16669999999999999</c:v>
                </c:pt>
                <c:pt idx="38358">
                  <c:v>0.11650000000000001</c:v>
                </c:pt>
                <c:pt idx="38359">
                  <c:v>0.13919999999999999</c:v>
                </c:pt>
                <c:pt idx="38360">
                  <c:v>0.16669999999999999</c:v>
                </c:pt>
                <c:pt idx="38361">
                  <c:v>0.16669999999999999</c:v>
                </c:pt>
                <c:pt idx="38362">
                  <c:v>0.1237</c:v>
                </c:pt>
                <c:pt idx="38363">
                  <c:v>7.22E-2</c:v>
                </c:pt>
                <c:pt idx="38364">
                  <c:v>0.16669999999999999</c:v>
                </c:pt>
                <c:pt idx="38365">
                  <c:v>0.16669999999999999</c:v>
                </c:pt>
                <c:pt idx="38366">
                  <c:v>0.1608</c:v>
                </c:pt>
                <c:pt idx="38367">
                  <c:v>0.16669999999999999</c:v>
                </c:pt>
                <c:pt idx="38368">
                  <c:v>0.16669999999999999</c:v>
                </c:pt>
                <c:pt idx="38369">
                  <c:v>5.7299999999999997E-2</c:v>
                </c:pt>
                <c:pt idx="38370">
                  <c:v>0.16669999999999999</c:v>
                </c:pt>
                <c:pt idx="38371">
                  <c:v>0.16669999999999999</c:v>
                </c:pt>
                <c:pt idx="38372">
                  <c:v>0.16669999999999999</c:v>
                </c:pt>
                <c:pt idx="38373">
                  <c:v>0.16669999999999999</c:v>
                </c:pt>
                <c:pt idx="38374">
                  <c:v>0.16669999999999999</c:v>
                </c:pt>
                <c:pt idx="38375">
                  <c:v>0.16669999999999999</c:v>
                </c:pt>
                <c:pt idx="38376">
                  <c:v>0.16669999999999999</c:v>
                </c:pt>
                <c:pt idx="38377">
                  <c:v>7.8E-2</c:v>
                </c:pt>
                <c:pt idx="38378">
                  <c:v>0.16669999999999999</c:v>
                </c:pt>
                <c:pt idx="38379">
                  <c:v>6.1899999999999997E-2</c:v>
                </c:pt>
                <c:pt idx="38380">
                  <c:v>0.16669999999999999</c:v>
                </c:pt>
                <c:pt idx="38381">
                  <c:v>6.9099999999999995E-2</c:v>
                </c:pt>
                <c:pt idx="38382">
                  <c:v>0.14330000000000001</c:v>
                </c:pt>
                <c:pt idx="38383">
                  <c:v>0.16669999999999999</c:v>
                </c:pt>
                <c:pt idx="38384">
                  <c:v>1.6500000000000001E-2</c:v>
                </c:pt>
                <c:pt idx="38385">
                  <c:v>6.0299999999999999E-2</c:v>
                </c:pt>
                <c:pt idx="38386">
                  <c:v>8.2500000000000004E-2</c:v>
                </c:pt>
                <c:pt idx="38387">
                  <c:v>4.8500000000000001E-2</c:v>
                </c:pt>
                <c:pt idx="38388">
                  <c:v>8.2000000000000007E-3</c:v>
                </c:pt>
                <c:pt idx="38389">
                  <c:v>8.2500000000000004E-2</c:v>
                </c:pt>
                <c:pt idx="38390">
                  <c:v>0.12470000000000001</c:v>
                </c:pt>
                <c:pt idx="38391">
                  <c:v>0.85150000000000003</c:v>
                </c:pt>
                <c:pt idx="38392">
                  <c:v>8.14E-2</c:v>
                </c:pt>
                <c:pt idx="38393">
                  <c:v>0.16669999999999999</c:v>
                </c:pt>
                <c:pt idx="38394">
                  <c:v>0.16669999999999999</c:v>
                </c:pt>
                <c:pt idx="38395">
                  <c:v>0.16669999999999999</c:v>
                </c:pt>
                <c:pt idx="38396">
                  <c:v>0.16669999999999999</c:v>
                </c:pt>
                <c:pt idx="38397">
                  <c:v>2.2700000000000001E-2</c:v>
                </c:pt>
                <c:pt idx="38398">
                  <c:v>6.1899999999999997E-2</c:v>
                </c:pt>
                <c:pt idx="38399">
                  <c:v>0.17269999999999999</c:v>
                </c:pt>
                <c:pt idx="38400">
                  <c:v>8.2000000000000007E-3</c:v>
                </c:pt>
                <c:pt idx="38401">
                  <c:v>0.16669999999999999</c:v>
                </c:pt>
                <c:pt idx="38402">
                  <c:v>0.16669999999999999</c:v>
                </c:pt>
                <c:pt idx="38403">
                  <c:v>0.16669999999999999</c:v>
                </c:pt>
                <c:pt idx="38404">
                  <c:v>0.16669999999999999</c:v>
                </c:pt>
                <c:pt idx="38405">
                  <c:v>0.18659999999999999</c:v>
                </c:pt>
                <c:pt idx="38406">
                  <c:v>0.16669999999999999</c:v>
                </c:pt>
                <c:pt idx="38407">
                  <c:v>0.16669999999999999</c:v>
                </c:pt>
                <c:pt idx="38408">
                  <c:v>7.7299999999999994E-2</c:v>
                </c:pt>
                <c:pt idx="38409">
                  <c:v>6.1899999999999997E-2</c:v>
                </c:pt>
                <c:pt idx="38410">
                  <c:v>0.16669999999999999</c:v>
                </c:pt>
                <c:pt idx="38411">
                  <c:v>0.16669999999999999</c:v>
                </c:pt>
                <c:pt idx="38412">
                  <c:v>0.1113</c:v>
                </c:pt>
                <c:pt idx="38413">
                  <c:v>2.7799999999999998E-2</c:v>
                </c:pt>
                <c:pt idx="38414">
                  <c:v>7.1099999999999997E-2</c:v>
                </c:pt>
                <c:pt idx="38415">
                  <c:v>0.16669999999999999</c:v>
                </c:pt>
                <c:pt idx="38416">
                  <c:v>0.16669999999999999</c:v>
                </c:pt>
                <c:pt idx="38417">
                  <c:v>1.8599999999999998E-2</c:v>
                </c:pt>
                <c:pt idx="38418">
                  <c:v>0.16669999999999999</c:v>
                </c:pt>
                <c:pt idx="38419">
                  <c:v>0.16669999999999999</c:v>
                </c:pt>
                <c:pt idx="38420">
                  <c:v>0.16669999999999999</c:v>
                </c:pt>
                <c:pt idx="38421">
                  <c:v>0.16669999999999999</c:v>
                </c:pt>
                <c:pt idx="38422">
                  <c:v>0.16669999999999999</c:v>
                </c:pt>
                <c:pt idx="38423">
                  <c:v>7.1499999999999994E-2</c:v>
                </c:pt>
                <c:pt idx="38424">
                  <c:v>0.16669999999999999</c:v>
                </c:pt>
                <c:pt idx="38425">
                  <c:v>6.6000000000000003E-2</c:v>
                </c:pt>
                <c:pt idx="38426">
                  <c:v>0.16669999999999999</c:v>
                </c:pt>
                <c:pt idx="38427">
                  <c:v>6.1899999999999997E-2</c:v>
                </c:pt>
                <c:pt idx="38428">
                  <c:v>0.16669999999999999</c:v>
                </c:pt>
                <c:pt idx="38429">
                  <c:v>0.16669999999999999</c:v>
                </c:pt>
                <c:pt idx="38430">
                  <c:v>0.16669999999999999</c:v>
                </c:pt>
                <c:pt idx="38431">
                  <c:v>1.6500000000000001E-2</c:v>
                </c:pt>
                <c:pt idx="38432">
                  <c:v>0.16669999999999999</c:v>
                </c:pt>
                <c:pt idx="38433">
                  <c:v>9.9000000000000005E-2</c:v>
                </c:pt>
                <c:pt idx="38434">
                  <c:v>0.16669999999999999</c:v>
                </c:pt>
                <c:pt idx="38435">
                  <c:v>5.57E-2</c:v>
                </c:pt>
                <c:pt idx="38436">
                  <c:v>0.16669999999999999</c:v>
                </c:pt>
                <c:pt idx="38437">
                  <c:v>0.34949999999999998</c:v>
                </c:pt>
                <c:pt idx="38438">
                  <c:v>0.21029999999999999</c:v>
                </c:pt>
                <c:pt idx="38439">
                  <c:v>0.16669999999999999</c:v>
                </c:pt>
                <c:pt idx="38440">
                  <c:v>0.1464</c:v>
                </c:pt>
                <c:pt idx="38441">
                  <c:v>0.16669999999999999</c:v>
                </c:pt>
                <c:pt idx="38442">
                  <c:v>0.16669999999999999</c:v>
                </c:pt>
                <c:pt idx="38443">
                  <c:v>0.16669999999999999</c:v>
                </c:pt>
                <c:pt idx="38444">
                  <c:v>4.1000000000000003E-3</c:v>
                </c:pt>
                <c:pt idx="38445">
                  <c:v>0.16669999999999999</c:v>
                </c:pt>
                <c:pt idx="38446">
                  <c:v>0.16669999999999999</c:v>
                </c:pt>
                <c:pt idx="38447">
                  <c:v>8.2000000000000007E-3</c:v>
                </c:pt>
                <c:pt idx="38448">
                  <c:v>0.16669999999999999</c:v>
                </c:pt>
                <c:pt idx="38449">
                  <c:v>0.14119999999999999</c:v>
                </c:pt>
                <c:pt idx="38450">
                  <c:v>0.16669999999999999</c:v>
                </c:pt>
                <c:pt idx="38451">
                  <c:v>7.22E-2</c:v>
                </c:pt>
                <c:pt idx="38452">
                  <c:v>8.9700000000000002E-2</c:v>
                </c:pt>
                <c:pt idx="38453">
                  <c:v>0.16669999999999999</c:v>
                </c:pt>
                <c:pt idx="38454">
                  <c:v>0.16669999999999999</c:v>
                </c:pt>
                <c:pt idx="38455">
                  <c:v>0.16669999999999999</c:v>
                </c:pt>
                <c:pt idx="38456">
                  <c:v>9.0700000000000003E-2</c:v>
                </c:pt>
                <c:pt idx="38457">
                  <c:v>4.6399999999999997E-2</c:v>
                </c:pt>
                <c:pt idx="38458">
                  <c:v>9.2799999999999994E-2</c:v>
                </c:pt>
                <c:pt idx="38459">
                  <c:v>0.16489999999999999</c:v>
                </c:pt>
                <c:pt idx="38460">
                  <c:v>0.1031</c:v>
                </c:pt>
                <c:pt idx="38461">
                  <c:v>5.67E-2</c:v>
                </c:pt>
                <c:pt idx="38462">
                  <c:v>5.9799999999999999E-2</c:v>
                </c:pt>
                <c:pt idx="38463">
                  <c:v>0.16669999999999999</c:v>
                </c:pt>
                <c:pt idx="38464">
                  <c:v>0.25769999999999998</c:v>
                </c:pt>
                <c:pt idx="38465">
                  <c:v>0.1113</c:v>
                </c:pt>
                <c:pt idx="38466">
                  <c:v>0.16669999999999999</c:v>
                </c:pt>
                <c:pt idx="38467">
                  <c:v>0.4546</c:v>
                </c:pt>
                <c:pt idx="38468">
                  <c:v>9.9000000000000005E-2</c:v>
                </c:pt>
                <c:pt idx="38469">
                  <c:v>0.13200000000000001</c:v>
                </c:pt>
                <c:pt idx="38470">
                  <c:v>0.16669999999999999</c:v>
                </c:pt>
                <c:pt idx="38471">
                  <c:v>0.16669999999999999</c:v>
                </c:pt>
                <c:pt idx="38472">
                  <c:v>0.16669999999999999</c:v>
                </c:pt>
                <c:pt idx="38473">
                  <c:v>0.16669999999999999</c:v>
                </c:pt>
                <c:pt idx="38474">
                  <c:v>0.16669999999999999</c:v>
                </c:pt>
                <c:pt idx="38475">
                  <c:v>0.12470000000000001</c:v>
                </c:pt>
                <c:pt idx="38476">
                  <c:v>0.16669999999999999</c:v>
                </c:pt>
                <c:pt idx="38477">
                  <c:v>0.16669999999999999</c:v>
                </c:pt>
                <c:pt idx="38478">
                  <c:v>0.1168</c:v>
                </c:pt>
                <c:pt idx="38479">
                  <c:v>0.16669999999999999</c:v>
                </c:pt>
                <c:pt idx="38480">
                  <c:v>0.2072</c:v>
                </c:pt>
                <c:pt idx="38481">
                  <c:v>0.16669999999999999</c:v>
                </c:pt>
                <c:pt idx="38482">
                  <c:v>0.16669999999999999</c:v>
                </c:pt>
                <c:pt idx="38483">
                  <c:v>0.16669999999999999</c:v>
                </c:pt>
                <c:pt idx="38484">
                  <c:v>6.1899999999999997E-2</c:v>
                </c:pt>
                <c:pt idx="38485">
                  <c:v>0.16669999999999999</c:v>
                </c:pt>
                <c:pt idx="38486">
                  <c:v>0.10979999999999999</c:v>
                </c:pt>
                <c:pt idx="38487">
                  <c:v>0.16669999999999999</c:v>
                </c:pt>
                <c:pt idx="38488">
                  <c:v>0.16669999999999999</c:v>
                </c:pt>
                <c:pt idx="38489">
                  <c:v>0.16669999999999999</c:v>
                </c:pt>
                <c:pt idx="38490">
                  <c:v>0.16669999999999999</c:v>
                </c:pt>
                <c:pt idx="38491">
                  <c:v>0.1237</c:v>
                </c:pt>
                <c:pt idx="38492">
                  <c:v>0.16669999999999999</c:v>
                </c:pt>
                <c:pt idx="38493">
                  <c:v>0.1</c:v>
                </c:pt>
                <c:pt idx="38494">
                  <c:v>0.2928</c:v>
                </c:pt>
                <c:pt idx="38495">
                  <c:v>0.16669999999999999</c:v>
                </c:pt>
                <c:pt idx="38496">
                  <c:v>0.16669999999999999</c:v>
                </c:pt>
                <c:pt idx="38497">
                  <c:v>0.1021</c:v>
                </c:pt>
                <c:pt idx="38498">
                  <c:v>0.16669999999999999</c:v>
                </c:pt>
                <c:pt idx="38499">
                  <c:v>0.16669999999999999</c:v>
                </c:pt>
                <c:pt idx="38500">
                  <c:v>1.8599999999999998E-2</c:v>
                </c:pt>
                <c:pt idx="38501">
                  <c:v>3.7100000000000001E-2</c:v>
                </c:pt>
                <c:pt idx="38502">
                  <c:v>0.16669999999999999</c:v>
                </c:pt>
                <c:pt idx="38503">
                  <c:v>7.7299999999999994E-2</c:v>
                </c:pt>
                <c:pt idx="38504">
                  <c:v>6.1899999999999997E-2</c:v>
                </c:pt>
                <c:pt idx="38505">
                  <c:v>7.2700000000000001E-2</c:v>
                </c:pt>
                <c:pt idx="38506">
                  <c:v>0.16669999999999999</c:v>
                </c:pt>
                <c:pt idx="38507">
                  <c:v>7.0099999999999996E-2</c:v>
                </c:pt>
                <c:pt idx="38508">
                  <c:v>0.16669999999999999</c:v>
                </c:pt>
                <c:pt idx="38509">
                  <c:v>0.16669999999999999</c:v>
                </c:pt>
                <c:pt idx="38510">
                  <c:v>0.16669999999999999</c:v>
                </c:pt>
                <c:pt idx="38511">
                  <c:v>0.16669999999999999</c:v>
                </c:pt>
                <c:pt idx="38512">
                  <c:v>0.16669999999999999</c:v>
                </c:pt>
                <c:pt idx="38513">
                  <c:v>0.16669999999999999</c:v>
                </c:pt>
                <c:pt idx="38514">
                  <c:v>0.16669999999999999</c:v>
                </c:pt>
                <c:pt idx="38515">
                  <c:v>0.2928</c:v>
                </c:pt>
                <c:pt idx="38516">
                  <c:v>1.6500000000000001E-2</c:v>
                </c:pt>
                <c:pt idx="38517">
                  <c:v>0.16669999999999999</c:v>
                </c:pt>
                <c:pt idx="38518">
                  <c:v>0.1227</c:v>
                </c:pt>
                <c:pt idx="38519">
                  <c:v>0.16669999999999999</c:v>
                </c:pt>
                <c:pt idx="38520">
                  <c:v>6.8000000000000005E-2</c:v>
                </c:pt>
                <c:pt idx="38521">
                  <c:v>4.6399999999999997E-2</c:v>
                </c:pt>
                <c:pt idx="38522">
                  <c:v>0.16669999999999999</c:v>
                </c:pt>
                <c:pt idx="38523">
                  <c:v>0.1052</c:v>
                </c:pt>
                <c:pt idx="38524">
                  <c:v>0.16669999999999999</c:v>
                </c:pt>
                <c:pt idx="38525">
                  <c:v>0.16669999999999999</c:v>
                </c:pt>
                <c:pt idx="38526">
                  <c:v>8.9700000000000002E-2</c:v>
                </c:pt>
                <c:pt idx="38527">
                  <c:v>0.16669999999999999</c:v>
                </c:pt>
                <c:pt idx="38528">
                  <c:v>0.16669999999999999</c:v>
                </c:pt>
                <c:pt idx="38529">
                  <c:v>1.6500000000000001E-2</c:v>
                </c:pt>
                <c:pt idx="38530">
                  <c:v>0.16669999999999999</c:v>
                </c:pt>
                <c:pt idx="38531">
                  <c:v>1.24E-2</c:v>
                </c:pt>
                <c:pt idx="38532">
                  <c:v>0.16669999999999999</c:v>
                </c:pt>
                <c:pt idx="38533">
                  <c:v>5.3600000000000002E-2</c:v>
                </c:pt>
                <c:pt idx="38534">
                  <c:v>0.24740000000000001</c:v>
                </c:pt>
                <c:pt idx="38535">
                  <c:v>0.16669999999999999</c:v>
                </c:pt>
                <c:pt idx="38536">
                  <c:v>0.2021</c:v>
                </c:pt>
                <c:pt idx="38537">
                  <c:v>7.8399999999999997E-2</c:v>
                </c:pt>
                <c:pt idx="38538">
                  <c:v>0.11650000000000001</c:v>
                </c:pt>
                <c:pt idx="38539">
                  <c:v>1.03E-2</c:v>
                </c:pt>
                <c:pt idx="38540">
                  <c:v>8.2000000000000007E-3</c:v>
                </c:pt>
                <c:pt idx="38541">
                  <c:v>0.16669999999999999</c:v>
                </c:pt>
                <c:pt idx="38542">
                  <c:v>1.6500000000000001E-2</c:v>
                </c:pt>
                <c:pt idx="38543">
                  <c:v>0.2258</c:v>
                </c:pt>
                <c:pt idx="38544">
                  <c:v>0.59689999999999999</c:v>
                </c:pt>
                <c:pt idx="38545">
                  <c:v>0.16669999999999999</c:v>
                </c:pt>
                <c:pt idx="38546">
                  <c:v>0.16669999999999999</c:v>
                </c:pt>
                <c:pt idx="38547">
                  <c:v>0.1474</c:v>
                </c:pt>
                <c:pt idx="38548">
                  <c:v>6.1899999999999997E-2</c:v>
                </c:pt>
                <c:pt idx="38549">
                  <c:v>0.16669999999999999</c:v>
                </c:pt>
                <c:pt idx="38550">
                  <c:v>8.2500000000000004E-2</c:v>
                </c:pt>
                <c:pt idx="38551">
                  <c:v>4.0500000000000001E-2</c:v>
                </c:pt>
                <c:pt idx="38552">
                  <c:v>8.2500000000000004E-2</c:v>
                </c:pt>
                <c:pt idx="38553">
                  <c:v>0.16669999999999999</c:v>
                </c:pt>
                <c:pt idx="38554">
                  <c:v>0.30819999999999997</c:v>
                </c:pt>
                <c:pt idx="38555">
                  <c:v>0.16669999999999999</c:v>
                </c:pt>
                <c:pt idx="38556">
                  <c:v>0.16669999999999999</c:v>
                </c:pt>
                <c:pt idx="38557">
                  <c:v>0.1258</c:v>
                </c:pt>
                <c:pt idx="38558">
                  <c:v>0.16669999999999999</c:v>
                </c:pt>
                <c:pt idx="38559">
                  <c:v>0.16669999999999999</c:v>
                </c:pt>
                <c:pt idx="38560">
                  <c:v>8.0399999999999999E-2</c:v>
                </c:pt>
                <c:pt idx="38561">
                  <c:v>0.16669999999999999</c:v>
                </c:pt>
                <c:pt idx="38562">
                  <c:v>0.16669999999999999</c:v>
                </c:pt>
                <c:pt idx="38563">
                  <c:v>0.16669999999999999</c:v>
                </c:pt>
                <c:pt idx="38564">
                  <c:v>0.16669999999999999</c:v>
                </c:pt>
                <c:pt idx="38565">
                  <c:v>0.20519999999999999</c:v>
                </c:pt>
                <c:pt idx="38566">
                  <c:v>1.6500000000000001E-2</c:v>
                </c:pt>
                <c:pt idx="38567">
                  <c:v>0.2495</c:v>
                </c:pt>
                <c:pt idx="38568">
                  <c:v>0.22270000000000001</c:v>
                </c:pt>
                <c:pt idx="38569">
                  <c:v>0.1191</c:v>
                </c:pt>
                <c:pt idx="38570">
                  <c:v>0.14849999999999999</c:v>
                </c:pt>
                <c:pt idx="38571">
                  <c:v>5.57E-2</c:v>
                </c:pt>
                <c:pt idx="38572">
                  <c:v>0.1227</c:v>
                </c:pt>
                <c:pt idx="38573">
                  <c:v>0.16669999999999999</c:v>
                </c:pt>
                <c:pt idx="38574">
                  <c:v>0.16669999999999999</c:v>
                </c:pt>
                <c:pt idx="38575">
                  <c:v>7.1599999999999997E-2</c:v>
                </c:pt>
                <c:pt idx="38576">
                  <c:v>0.16669999999999999</c:v>
                </c:pt>
                <c:pt idx="38577">
                  <c:v>2.47E-2</c:v>
                </c:pt>
                <c:pt idx="38578">
                  <c:v>7.22E-2</c:v>
                </c:pt>
                <c:pt idx="38579">
                  <c:v>5.9799999999999999E-2</c:v>
                </c:pt>
                <c:pt idx="38580">
                  <c:v>0.14019999999999999</c:v>
                </c:pt>
                <c:pt idx="38581">
                  <c:v>0.16669999999999999</c:v>
                </c:pt>
                <c:pt idx="38582">
                  <c:v>6.4899999999999999E-2</c:v>
                </c:pt>
                <c:pt idx="38583">
                  <c:v>0.36799999999999999</c:v>
                </c:pt>
                <c:pt idx="38584">
                  <c:v>0.16669999999999999</c:v>
                </c:pt>
                <c:pt idx="38585">
                  <c:v>0.16669999999999999</c:v>
                </c:pt>
                <c:pt idx="38586">
                  <c:v>0.14430000000000001</c:v>
                </c:pt>
                <c:pt idx="38587">
                  <c:v>0.21859999999999999</c:v>
                </c:pt>
                <c:pt idx="38588">
                  <c:v>0.16669999999999999</c:v>
                </c:pt>
                <c:pt idx="38589">
                  <c:v>0.16669999999999999</c:v>
                </c:pt>
                <c:pt idx="38590">
                  <c:v>0.2</c:v>
                </c:pt>
                <c:pt idx="38591">
                  <c:v>7.4200000000000002E-2</c:v>
                </c:pt>
                <c:pt idx="38592">
                  <c:v>7.4200000000000002E-2</c:v>
                </c:pt>
                <c:pt idx="38593">
                  <c:v>6.9099999999999995E-2</c:v>
                </c:pt>
                <c:pt idx="38594">
                  <c:v>0.22059999999999999</c:v>
                </c:pt>
                <c:pt idx="38595">
                  <c:v>0.16669999999999999</c:v>
                </c:pt>
                <c:pt idx="38596">
                  <c:v>6.1999999999999998E-3</c:v>
                </c:pt>
                <c:pt idx="38597">
                  <c:v>0.16669999999999999</c:v>
                </c:pt>
                <c:pt idx="38598">
                  <c:v>0.16669999999999999</c:v>
                </c:pt>
                <c:pt idx="38599">
                  <c:v>0.16669999999999999</c:v>
                </c:pt>
                <c:pt idx="38600">
                  <c:v>0.05</c:v>
                </c:pt>
                <c:pt idx="38601">
                  <c:v>0.16669999999999999</c:v>
                </c:pt>
                <c:pt idx="38602">
                  <c:v>2.7799999999999998E-2</c:v>
                </c:pt>
                <c:pt idx="38603">
                  <c:v>8.2500000000000004E-2</c:v>
                </c:pt>
                <c:pt idx="38604">
                  <c:v>5.8799999999999998E-2</c:v>
                </c:pt>
                <c:pt idx="38605">
                  <c:v>7.7299999999999994E-2</c:v>
                </c:pt>
                <c:pt idx="38606">
                  <c:v>8.2000000000000007E-3</c:v>
                </c:pt>
                <c:pt idx="38607">
                  <c:v>0.18759999999999999</c:v>
                </c:pt>
                <c:pt idx="38608">
                  <c:v>0.2387</c:v>
                </c:pt>
                <c:pt idx="38609">
                  <c:v>8.14E-2</c:v>
                </c:pt>
                <c:pt idx="38610">
                  <c:v>0.16669999999999999</c:v>
                </c:pt>
                <c:pt idx="38611">
                  <c:v>0.14849999999999999</c:v>
                </c:pt>
                <c:pt idx="38612">
                  <c:v>0.16669999999999999</c:v>
                </c:pt>
                <c:pt idx="38613">
                  <c:v>0.16669999999999999</c:v>
                </c:pt>
                <c:pt idx="38614">
                  <c:v>0.16669999999999999</c:v>
                </c:pt>
                <c:pt idx="38615">
                  <c:v>0.16669999999999999</c:v>
                </c:pt>
                <c:pt idx="38616">
                  <c:v>8.2500000000000004E-2</c:v>
                </c:pt>
                <c:pt idx="38617">
                  <c:v>7.4200000000000002E-2</c:v>
                </c:pt>
                <c:pt idx="38618">
                  <c:v>0.14949999999999999</c:v>
                </c:pt>
                <c:pt idx="38619">
                  <c:v>0.35980000000000001</c:v>
                </c:pt>
                <c:pt idx="38620">
                  <c:v>0.16669999999999999</c:v>
                </c:pt>
                <c:pt idx="38621">
                  <c:v>8.2500000000000004E-2</c:v>
                </c:pt>
                <c:pt idx="38622">
                  <c:v>0.16669999999999999</c:v>
                </c:pt>
                <c:pt idx="38623">
                  <c:v>5.7700000000000001E-2</c:v>
                </c:pt>
                <c:pt idx="38624">
                  <c:v>4.5699999999999998E-2</c:v>
                </c:pt>
                <c:pt idx="38625">
                  <c:v>6.7000000000000004E-2</c:v>
                </c:pt>
                <c:pt idx="38626">
                  <c:v>0.16669999999999999</c:v>
                </c:pt>
                <c:pt idx="38627">
                  <c:v>8.2000000000000007E-3</c:v>
                </c:pt>
                <c:pt idx="38628">
                  <c:v>0.16669999999999999</c:v>
                </c:pt>
                <c:pt idx="38629">
                  <c:v>0.16669999999999999</c:v>
                </c:pt>
                <c:pt idx="38630">
                  <c:v>0.16669999999999999</c:v>
                </c:pt>
                <c:pt idx="38631">
                  <c:v>0.16669999999999999</c:v>
                </c:pt>
                <c:pt idx="38632">
                  <c:v>0.16669999999999999</c:v>
                </c:pt>
                <c:pt idx="38633">
                  <c:v>0.16669999999999999</c:v>
                </c:pt>
                <c:pt idx="38634">
                  <c:v>8.0399999999999999E-2</c:v>
                </c:pt>
                <c:pt idx="38635">
                  <c:v>0.16669999999999999</c:v>
                </c:pt>
                <c:pt idx="38636">
                  <c:v>0.16800000000000001</c:v>
                </c:pt>
                <c:pt idx="38637">
                  <c:v>0.16669999999999999</c:v>
                </c:pt>
                <c:pt idx="38638">
                  <c:v>0.16669999999999999</c:v>
                </c:pt>
                <c:pt idx="38639">
                  <c:v>9.2799999999999994E-2</c:v>
                </c:pt>
                <c:pt idx="38640">
                  <c:v>0.16669999999999999</c:v>
                </c:pt>
                <c:pt idx="38641">
                  <c:v>0.22270000000000001</c:v>
                </c:pt>
                <c:pt idx="38642">
                  <c:v>0.1227</c:v>
                </c:pt>
                <c:pt idx="38643">
                  <c:v>0.16669999999999999</c:v>
                </c:pt>
                <c:pt idx="38644">
                  <c:v>0.16669999999999999</c:v>
                </c:pt>
                <c:pt idx="38645">
                  <c:v>0.16669999999999999</c:v>
                </c:pt>
                <c:pt idx="38646">
                  <c:v>8.2500000000000004E-2</c:v>
                </c:pt>
                <c:pt idx="38647">
                  <c:v>0.16669999999999999</c:v>
                </c:pt>
                <c:pt idx="38648">
                  <c:v>0.2954</c:v>
                </c:pt>
                <c:pt idx="38649">
                  <c:v>0.16669999999999999</c:v>
                </c:pt>
                <c:pt idx="38650">
                  <c:v>0.31340000000000001</c:v>
                </c:pt>
                <c:pt idx="38651">
                  <c:v>0.16669999999999999</c:v>
                </c:pt>
                <c:pt idx="38652">
                  <c:v>0.16669999999999999</c:v>
                </c:pt>
                <c:pt idx="38653">
                  <c:v>0.16669999999999999</c:v>
                </c:pt>
                <c:pt idx="38654">
                  <c:v>0.1186</c:v>
                </c:pt>
                <c:pt idx="38655">
                  <c:v>0.16669999999999999</c:v>
                </c:pt>
                <c:pt idx="38656">
                  <c:v>0.11550000000000001</c:v>
                </c:pt>
                <c:pt idx="38657">
                  <c:v>0.16669999999999999</c:v>
                </c:pt>
                <c:pt idx="38658">
                  <c:v>0.32990000000000003</c:v>
                </c:pt>
                <c:pt idx="38659">
                  <c:v>0.16669999999999999</c:v>
                </c:pt>
                <c:pt idx="38660">
                  <c:v>0.37109999999999999</c:v>
                </c:pt>
                <c:pt idx="38661">
                  <c:v>0.16669999999999999</c:v>
                </c:pt>
                <c:pt idx="38662">
                  <c:v>0.18179999999999999</c:v>
                </c:pt>
                <c:pt idx="38663">
                  <c:v>2.2700000000000001E-2</c:v>
                </c:pt>
                <c:pt idx="38664">
                  <c:v>0.15049999999999999</c:v>
                </c:pt>
                <c:pt idx="38665">
                  <c:v>0.24540000000000001</c:v>
                </c:pt>
                <c:pt idx="38666">
                  <c:v>0.1845</c:v>
                </c:pt>
                <c:pt idx="38667">
                  <c:v>9.69E-2</c:v>
                </c:pt>
                <c:pt idx="38668">
                  <c:v>0.16669999999999999</c:v>
                </c:pt>
                <c:pt idx="38669">
                  <c:v>0.16669999999999999</c:v>
                </c:pt>
                <c:pt idx="38670">
                  <c:v>6.1899999999999997E-2</c:v>
                </c:pt>
                <c:pt idx="38671">
                  <c:v>0.1134</c:v>
                </c:pt>
                <c:pt idx="38672">
                  <c:v>0.16669999999999999</c:v>
                </c:pt>
                <c:pt idx="38673">
                  <c:v>2.7799999999999998E-2</c:v>
                </c:pt>
                <c:pt idx="38674">
                  <c:v>0.16669999999999999</c:v>
                </c:pt>
                <c:pt idx="38675">
                  <c:v>0.16669999999999999</c:v>
                </c:pt>
                <c:pt idx="38676">
                  <c:v>9.3799999999999994E-2</c:v>
                </c:pt>
                <c:pt idx="38677">
                  <c:v>0.1237</c:v>
                </c:pt>
                <c:pt idx="38678">
                  <c:v>0.16669999999999999</c:v>
                </c:pt>
                <c:pt idx="38679">
                  <c:v>0.16669999999999999</c:v>
                </c:pt>
                <c:pt idx="38680">
                  <c:v>0.29380000000000001</c:v>
                </c:pt>
                <c:pt idx="38681">
                  <c:v>0.16669999999999999</c:v>
                </c:pt>
                <c:pt idx="38682">
                  <c:v>0.16669999999999999</c:v>
                </c:pt>
                <c:pt idx="38683">
                  <c:v>7.22E-2</c:v>
                </c:pt>
                <c:pt idx="38684">
                  <c:v>0.16669999999999999</c:v>
                </c:pt>
                <c:pt idx="38685">
                  <c:v>0.16669999999999999</c:v>
                </c:pt>
                <c:pt idx="38686">
                  <c:v>0.16669999999999999</c:v>
                </c:pt>
                <c:pt idx="38687">
                  <c:v>0.16669999999999999</c:v>
                </c:pt>
                <c:pt idx="38688">
                  <c:v>0.16669999999999999</c:v>
                </c:pt>
                <c:pt idx="38689">
                  <c:v>0.16669999999999999</c:v>
                </c:pt>
                <c:pt idx="38690">
                  <c:v>0.16669999999999999</c:v>
                </c:pt>
                <c:pt idx="38691">
                  <c:v>0.16669999999999999</c:v>
                </c:pt>
                <c:pt idx="38692">
                  <c:v>0.16669999999999999</c:v>
                </c:pt>
                <c:pt idx="38693">
                  <c:v>0.27110000000000001</c:v>
                </c:pt>
                <c:pt idx="38694">
                  <c:v>8.4000000000000005E-2</c:v>
                </c:pt>
                <c:pt idx="38695">
                  <c:v>0.16669999999999999</c:v>
                </c:pt>
                <c:pt idx="38696">
                  <c:v>0.10100000000000001</c:v>
                </c:pt>
                <c:pt idx="38697">
                  <c:v>0.16669999999999999</c:v>
                </c:pt>
                <c:pt idx="38698">
                  <c:v>5.7700000000000001E-2</c:v>
                </c:pt>
                <c:pt idx="38699">
                  <c:v>3.7100000000000001E-2</c:v>
                </c:pt>
                <c:pt idx="38700">
                  <c:v>0.16669999999999999</c:v>
                </c:pt>
                <c:pt idx="38701">
                  <c:v>7.22E-2</c:v>
                </c:pt>
                <c:pt idx="38702">
                  <c:v>0.16669999999999999</c:v>
                </c:pt>
                <c:pt idx="38703">
                  <c:v>0.16669999999999999</c:v>
                </c:pt>
                <c:pt idx="38704">
                  <c:v>0.1278</c:v>
                </c:pt>
                <c:pt idx="38705">
                  <c:v>0.1031</c:v>
                </c:pt>
                <c:pt idx="38706">
                  <c:v>0.16669999999999999</c:v>
                </c:pt>
                <c:pt idx="38707">
                  <c:v>0.16669999999999999</c:v>
                </c:pt>
                <c:pt idx="38708">
                  <c:v>7.6300000000000007E-2</c:v>
                </c:pt>
                <c:pt idx="38709">
                  <c:v>0.1845</c:v>
                </c:pt>
                <c:pt idx="38710">
                  <c:v>0.28870000000000001</c:v>
                </c:pt>
                <c:pt idx="38711">
                  <c:v>4.9000000000000002E-2</c:v>
                </c:pt>
                <c:pt idx="38712">
                  <c:v>0.16669999999999999</c:v>
                </c:pt>
                <c:pt idx="38713">
                  <c:v>0.16669999999999999</c:v>
                </c:pt>
                <c:pt idx="38714">
                  <c:v>8.2500000000000004E-2</c:v>
                </c:pt>
                <c:pt idx="38715">
                  <c:v>0.16669999999999999</c:v>
                </c:pt>
                <c:pt idx="38716">
                  <c:v>0.16669999999999999</c:v>
                </c:pt>
                <c:pt idx="38717">
                  <c:v>0.16669999999999999</c:v>
                </c:pt>
                <c:pt idx="38718">
                  <c:v>0.1186</c:v>
                </c:pt>
                <c:pt idx="38719">
                  <c:v>0.16669999999999999</c:v>
                </c:pt>
                <c:pt idx="38720">
                  <c:v>0.16669999999999999</c:v>
                </c:pt>
                <c:pt idx="38721">
                  <c:v>0.16669999999999999</c:v>
                </c:pt>
                <c:pt idx="38722">
                  <c:v>0.16669999999999999</c:v>
                </c:pt>
                <c:pt idx="38723">
                  <c:v>0.16669999999999999</c:v>
                </c:pt>
                <c:pt idx="38724">
                  <c:v>0.16669999999999999</c:v>
                </c:pt>
                <c:pt idx="38725">
                  <c:v>9.2799999999999994E-2</c:v>
                </c:pt>
                <c:pt idx="38726">
                  <c:v>0.16669999999999999</c:v>
                </c:pt>
                <c:pt idx="38727">
                  <c:v>0.16669999999999999</c:v>
                </c:pt>
                <c:pt idx="38728">
                  <c:v>0.16669999999999999</c:v>
                </c:pt>
                <c:pt idx="38729">
                  <c:v>0.16669999999999999</c:v>
                </c:pt>
                <c:pt idx="38730">
                  <c:v>4.1000000000000003E-3</c:v>
                </c:pt>
                <c:pt idx="38731">
                  <c:v>0.16669999999999999</c:v>
                </c:pt>
                <c:pt idx="38732">
                  <c:v>0.1186</c:v>
                </c:pt>
                <c:pt idx="38733">
                  <c:v>8.2500000000000004E-2</c:v>
                </c:pt>
                <c:pt idx="38734">
                  <c:v>0.1076</c:v>
                </c:pt>
                <c:pt idx="38735">
                  <c:v>0.13300000000000001</c:v>
                </c:pt>
                <c:pt idx="38736">
                  <c:v>0.16669999999999999</c:v>
                </c:pt>
                <c:pt idx="38737">
                  <c:v>0.16669999999999999</c:v>
                </c:pt>
                <c:pt idx="38738">
                  <c:v>0.48659999999999998</c:v>
                </c:pt>
                <c:pt idx="38739">
                  <c:v>0.16669999999999999</c:v>
                </c:pt>
                <c:pt idx="38740">
                  <c:v>0.16669999999999999</c:v>
                </c:pt>
                <c:pt idx="38741">
                  <c:v>8.2500000000000004E-2</c:v>
                </c:pt>
                <c:pt idx="38742">
                  <c:v>0.16669999999999999</c:v>
                </c:pt>
                <c:pt idx="38743">
                  <c:v>5.57E-2</c:v>
                </c:pt>
                <c:pt idx="38744">
                  <c:v>7.3200000000000001E-2</c:v>
                </c:pt>
                <c:pt idx="38745">
                  <c:v>0.16669999999999999</c:v>
                </c:pt>
                <c:pt idx="38746">
                  <c:v>0.16669999999999999</c:v>
                </c:pt>
                <c:pt idx="38747">
                  <c:v>0.16669999999999999</c:v>
                </c:pt>
                <c:pt idx="38748">
                  <c:v>0.16669999999999999</c:v>
                </c:pt>
                <c:pt idx="38749">
                  <c:v>0.16669999999999999</c:v>
                </c:pt>
                <c:pt idx="38750">
                  <c:v>0.16669999999999999</c:v>
                </c:pt>
                <c:pt idx="38751">
                  <c:v>0.16669999999999999</c:v>
                </c:pt>
                <c:pt idx="38752">
                  <c:v>2.7799999999999998E-2</c:v>
                </c:pt>
                <c:pt idx="38753">
                  <c:v>0.16669999999999999</c:v>
                </c:pt>
                <c:pt idx="38754">
                  <c:v>0.14430000000000001</c:v>
                </c:pt>
                <c:pt idx="38755">
                  <c:v>0.16669999999999999</c:v>
                </c:pt>
                <c:pt idx="38756">
                  <c:v>0.16669999999999999</c:v>
                </c:pt>
                <c:pt idx="38757">
                  <c:v>0.1237</c:v>
                </c:pt>
                <c:pt idx="38758">
                  <c:v>0.16669999999999999</c:v>
                </c:pt>
                <c:pt idx="38759">
                  <c:v>0.16669999999999999</c:v>
                </c:pt>
                <c:pt idx="38760">
                  <c:v>0.16669999999999999</c:v>
                </c:pt>
                <c:pt idx="38761">
                  <c:v>0.16669999999999999</c:v>
                </c:pt>
                <c:pt idx="38762">
                  <c:v>0.16669999999999999</c:v>
                </c:pt>
                <c:pt idx="38763">
                  <c:v>3.7100000000000001E-2</c:v>
                </c:pt>
                <c:pt idx="38764">
                  <c:v>8.2000000000000007E-3</c:v>
                </c:pt>
                <c:pt idx="38765">
                  <c:v>9.2799999999999994E-2</c:v>
                </c:pt>
                <c:pt idx="38766">
                  <c:v>0.15570000000000001</c:v>
                </c:pt>
                <c:pt idx="38767">
                  <c:v>0.16669999999999999</c:v>
                </c:pt>
                <c:pt idx="38768">
                  <c:v>0.16669999999999999</c:v>
                </c:pt>
                <c:pt idx="38769">
                  <c:v>4.7399999999999998E-2</c:v>
                </c:pt>
                <c:pt idx="38770">
                  <c:v>7.4200000000000002E-2</c:v>
                </c:pt>
                <c:pt idx="38771">
                  <c:v>0.16669999999999999</c:v>
                </c:pt>
                <c:pt idx="38772">
                  <c:v>0.16669999999999999</c:v>
                </c:pt>
                <c:pt idx="38773">
                  <c:v>0.16669999999999999</c:v>
                </c:pt>
                <c:pt idx="38774">
                  <c:v>8.0399999999999999E-2</c:v>
                </c:pt>
                <c:pt idx="38775">
                  <c:v>0.16669999999999999</c:v>
                </c:pt>
                <c:pt idx="38776">
                  <c:v>0.16669999999999999</c:v>
                </c:pt>
                <c:pt idx="38777">
                  <c:v>0.14019999999999999</c:v>
                </c:pt>
                <c:pt idx="38778">
                  <c:v>0.16669999999999999</c:v>
                </c:pt>
                <c:pt idx="38779">
                  <c:v>0.28870000000000001</c:v>
                </c:pt>
                <c:pt idx="38780">
                  <c:v>1.8599999999999998E-2</c:v>
                </c:pt>
                <c:pt idx="38781">
                  <c:v>0.1113</c:v>
                </c:pt>
                <c:pt idx="38782">
                  <c:v>0.12470000000000001</c:v>
                </c:pt>
                <c:pt idx="38783">
                  <c:v>0.16669999999999999</c:v>
                </c:pt>
                <c:pt idx="38784">
                  <c:v>0.16669999999999999</c:v>
                </c:pt>
                <c:pt idx="38785">
                  <c:v>0.16669999999999999</c:v>
                </c:pt>
                <c:pt idx="38786">
                  <c:v>6.1899999999999997E-2</c:v>
                </c:pt>
                <c:pt idx="38787">
                  <c:v>0.14119999999999999</c:v>
                </c:pt>
                <c:pt idx="38788">
                  <c:v>0.16669999999999999</c:v>
                </c:pt>
                <c:pt idx="38789">
                  <c:v>0.16669999999999999</c:v>
                </c:pt>
                <c:pt idx="38790">
                  <c:v>8.2000000000000007E-3</c:v>
                </c:pt>
                <c:pt idx="38791">
                  <c:v>0.17269999999999999</c:v>
                </c:pt>
                <c:pt idx="38792">
                  <c:v>0.16669999999999999</c:v>
                </c:pt>
                <c:pt idx="38793">
                  <c:v>3.09E-2</c:v>
                </c:pt>
                <c:pt idx="38794">
                  <c:v>0.16669999999999999</c:v>
                </c:pt>
                <c:pt idx="38795">
                  <c:v>0.16669999999999999</c:v>
                </c:pt>
                <c:pt idx="38796">
                  <c:v>0.16669999999999999</c:v>
                </c:pt>
                <c:pt idx="38797">
                  <c:v>0.16669999999999999</c:v>
                </c:pt>
                <c:pt idx="38798">
                  <c:v>0.1196</c:v>
                </c:pt>
                <c:pt idx="38799">
                  <c:v>6.6000000000000003E-2</c:v>
                </c:pt>
                <c:pt idx="38800">
                  <c:v>0.14849999999999999</c:v>
                </c:pt>
                <c:pt idx="38801">
                  <c:v>0.16669999999999999</c:v>
                </c:pt>
                <c:pt idx="38802">
                  <c:v>8.6599999999999996E-2</c:v>
                </c:pt>
                <c:pt idx="38803">
                  <c:v>0.73919999999999997</c:v>
                </c:pt>
                <c:pt idx="38804">
                  <c:v>8.2000000000000007E-3</c:v>
                </c:pt>
                <c:pt idx="38805">
                  <c:v>0.16669999999999999</c:v>
                </c:pt>
                <c:pt idx="38806">
                  <c:v>7.7299999999999994E-2</c:v>
                </c:pt>
                <c:pt idx="38807">
                  <c:v>5.0500000000000003E-2</c:v>
                </c:pt>
                <c:pt idx="38808">
                  <c:v>0.16669999999999999</c:v>
                </c:pt>
                <c:pt idx="38809">
                  <c:v>0.16669999999999999</c:v>
                </c:pt>
                <c:pt idx="38810">
                  <c:v>0.16669999999999999</c:v>
                </c:pt>
                <c:pt idx="38811">
                  <c:v>5.9799999999999999E-2</c:v>
                </c:pt>
                <c:pt idx="38812">
                  <c:v>5.4600000000000003E-2</c:v>
                </c:pt>
                <c:pt idx="38813">
                  <c:v>1.24E-2</c:v>
                </c:pt>
                <c:pt idx="38814">
                  <c:v>0.16669999999999999</c:v>
                </c:pt>
                <c:pt idx="38815">
                  <c:v>0.16669999999999999</c:v>
                </c:pt>
                <c:pt idx="38816">
                  <c:v>7.7299999999999994E-2</c:v>
                </c:pt>
                <c:pt idx="38817">
                  <c:v>9.2799999999999994E-2</c:v>
                </c:pt>
                <c:pt idx="38818">
                  <c:v>0.20519999999999999</c:v>
                </c:pt>
                <c:pt idx="38819">
                  <c:v>0.15049999999999999</c:v>
                </c:pt>
                <c:pt idx="38820">
                  <c:v>0.25879999999999997</c:v>
                </c:pt>
                <c:pt idx="38821">
                  <c:v>0.16669999999999999</c:v>
                </c:pt>
                <c:pt idx="38822">
                  <c:v>0.16669999999999999</c:v>
                </c:pt>
                <c:pt idx="38823">
                  <c:v>0.16669999999999999</c:v>
                </c:pt>
                <c:pt idx="38824">
                  <c:v>0.16669999999999999</c:v>
                </c:pt>
                <c:pt idx="38825">
                  <c:v>0.16669999999999999</c:v>
                </c:pt>
                <c:pt idx="38826">
                  <c:v>0.44540000000000002</c:v>
                </c:pt>
                <c:pt idx="38827">
                  <c:v>1.7000000000000001E-2</c:v>
                </c:pt>
                <c:pt idx="38828">
                  <c:v>1.0800000000000001E-2</c:v>
                </c:pt>
                <c:pt idx="38829">
                  <c:v>6.1899999999999997E-2</c:v>
                </c:pt>
                <c:pt idx="38830">
                  <c:v>7.3200000000000001E-2</c:v>
                </c:pt>
                <c:pt idx="38831">
                  <c:v>0.17630000000000001</c:v>
                </c:pt>
                <c:pt idx="38832">
                  <c:v>0.16669999999999999</c:v>
                </c:pt>
                <c:pt idx="38833">
                  <c:v>0.16669999999999999</c:v>
                </c:pt>
                <c:pt idx="38834">
                  <c:v>1.24E-2</c:v>
                </c:pt>
                <c:pt idx="38835">
                  <c:v>6.1899999999999997E-2</c:v>
                </c:pt>
                <c:pt idx="38836">
                  <c:v>0.16669999999999999</c:v>
                </c:pt>
                <c:pt idx="38837">
                  <c:v>0.16669999999999999</c:v>
                </c:pt>
                <c:pt idx="38838">
                  <c:v>2.0999999999999999E-3</c:v>
                </c:pt>
                <c:pt idx="38839">
                  <c:v>0.16669999999999999</c:v>
                </c:pt>
                <c:pt idx="38840">
                  <c:v>0.16669999999999999</c:v>
                </c:pt>
                <c:pt idx="38841">
                  <c:v>0.1237</c:v>
                </c:pt>
                <c:pt idx="38842">
                  <c:v>7.8399999999999997E-2</c:v>
                </c:pt>
                <c:pt idx="38843">
                  <c:v>0.16669999999999999</c:v>
                </c:pt>
                <c:pt idx="38844">
                  <c:v>0.16669999999999999</c:v>
                </c:pt>
                <c:pt idx="38845">
                  <c:v>0.16669999999999999</c:v>
                </c:pt>
                <c:pt idx="38846">
                  <c:v>0.1031</c:v>
                </c:pt>
                <c:pt idx="38847">
                  <c:v>7.4200000000000002E-2</c:v>
                </c:pt>
                <c:pt idx="38848">
                  <c:v>0.16669999999999999</c:v>
                </c:pt>
                <c:pt idx="38849">
                  <c:v>0.16669999999999999</c:v>
                </c:pt>
                <c:pt idx="38850">
                  <c:v>8.2000000000000007E-3</c:v>
                </c:pt>
                <c:pt idx="38851">
                  <c:v>0.16669999999999999</c:v>
                </c:pt>
                <c:pt idx="38852">
                  <c:v>0.16669999999999999</c:v>
                </c:pt>
                <c:pt idx="38853">
                  <c:v>0.16669999999999999</c:v>
                </c:pt>
                <c:pt idx="38854">
                  <c:v>0.16669999999999999</c:v>
                </c:pt>
                <c:pt idx="38855">
                  <c:v>0.16669999999999999</c:v>
                </c:pt>
                <c:pt idx="38856">
                  <c:v>0.22270000000000001</c:v>
                </c:pt>
                <c:pt idx="38857">
                  <c:v>0.10100000000000001</c:v>
                </c:pt>
                <c:pt idx="38858">
                  <c:v>8.2500000000000004E-2</c:v>
                </c:pt>
                <c:pt idx="38859">
                  <c:v>9.2799999999999994E-2</c:v>
                </c:pt>
                <c:pt idx="38860">
                  <c:v>0.16669999999999999</c:v>
                </c:pt>
                <c:pt idx="38861">
                  <c:v>0.16669999999999999</c:v>
                </c:pt>
                <c:pt idx="38862">
                  <c:v>7.0099999999999996E-2</c:v>
                </c:pt>
                <c:pt idx="38863">
                  <c:v>0.16669999999999999</c:v>
                </c:pt>
                <c:pt idx="38864">
                  <c:v>0.16669999999999999</c:v>
                </c:pt>
                <c:pt idx="38865">
                  <c:v>0.16669999999999999</c:v>
                </c:pt>
                <c:pt idx="38866">
                  <c:v>0.16669999999999999</c:v>
                </c:pt>
                <c:pt idx="38867">
                  <c:v>6.2899999999999998E-2</c:v>
                </c:pt>
                <c:pt idx="38868">
                  <c:v>0.16669999999999999</c:v>
                </c:pt>
                <c:pt idx="38869">
                  <c:v>0.16669999999999999</c:v>
                </c:pt>
                <c:pt idx="38870">
                  <c:v>0.16669999999999999</c:v>
                </c:pt>
                <c:pt idx="38871">
                  <c:v>0.16669999999999999</c:v>
                </c:pt>
                <c:pt idx="38872">
                  <c:v>0.16669999999999999</c:v>
                </c:pt>
                <c:pt idx="38873">
                  <c:v>0.16669999999999999</c:v>
                </c:pt>
                <c:pt idx="38874">
                  <c:v>8.2000000000000007E-3</c:v>
                </c:pt>
                <c:pt idx="38875">
                  <c:v>0.16669999999999999</c:v>
                </c:pt>
                <c:pt idx="38876">
                  <c:v>0.24740000000000001</c:v>
                </c:pt>
                <c:pt idx="38877">
                  <c:v>7.22E-2</c:v>
                </c:pt>
                <c:pt idx="38878">
                  <c:v>1.24E-2</c:v>
                </c:pt>
                <c:pt idx="38879">
                  <c:v>0.16669999999999999</c:v>
                </c:pt>
                <c:pt idx="38880">
                  <c:v>0.15049999999999999</c:v>
                </c:pt>
                <c:pt idx="38881">
                  <c:v>0.16669999999999999</c:v>
                </c:pt>
                <c:pt idx="38882">
                  <c:v>0.16669999999999999</c:v>
                </c:pt>
                <c:pt idx="38883">
                  <c:v>0.16669999999999999</c:v>
                </c:pt>
                <c:pt idx="38884">
                  <c:v>0.33200000000000002</c:v>
                </c:pt>
                <c:pt idx="38885">
                  <c:v>0.16669999999999999</c:v>
                </c:pt>
                <c:pt idx="38886">
                  <c:v>1.6500000000000001E-2</c:v>
                </c:pt>
                <c:pt idx="38887">
                  <c:v>0.14949999999999999</c:v>
                </c:pt>
                <c:pt idx="38888">
                  <c:v>8.6599999999999996E-2</c:v>
                </c:pt>
                <c:pt idx="38889">
                  <c:v>0.16669999999999999</c:v>
                </c:pt>
                <c:pt idx="38890">
                  <c:v>0.16669999999999999</c:v>
                </c:pt>
                <c:pt idx="38891">
                  <c:v>0.16669999999999999</c:v>
                </c:pt>
                <c:pt idx="38892">
                  <c:v>0.16669999999999999</c:v>
                </c:pt>
                <c:pt idx="38893">
                  <c:v>7.0099999999999996E-2</c:v>
                </c:pt>
                <c:pt idx="38894">
                  <c:v>0.16669999999999999</c:v>
                </c:pt>
                <c:pt idx="38895">
                  <c:v>0.16669999999999999</c:v>
                </c:pt>
                <c:pt idx="38896">
                  <c:v>0.16669999999999999</c:v>
                </c:pt>
                <c:pt idx="38897">
                  <c:v>0.27010000000000001</c:v>
                </c:pt>
                <c:pt idx="38898">
                  <c:v>0.16669999999999999</c:v>
                </c:pt>
                <c:pt idx="38899">
                  <c:v>7.1099999999999997E-2</c:v>
                </c:pt>
                <c:pt idx="38900">
                  <c:v>2.6800000000000001E-2</c:v>
                </c:pt>
                <c:pt idx="38901">
                  <c:v>0.16669999999999999</c:v>
                </c:pt>
                <c:pt idx="38902">
                  <c:v>0.33200000000000002</c:v>
                </c:pt>
                <c:pt idx="38903">
                  <c:v>6.1899999999999997E-2</c:v>
                </c:pt>
                <c:pt idx="38904">
                  <c:v>0.16669999999999999</c:v>
                </c:pt>
                <c:pt idx="38905">
                  <c:v>0.3155</c:v>
                </c:pt>
                <c:pt idx="38906">
                  <c:v>0.16669999999999999</c:v>
                </c:pt>
                <c:pt idx="38907">
                  <c:v>0.16669999999999999</c:v>
                </c:pt>
                <c:pt idx="38908">
                  <c:v>0.16669999999999999</c:v>
                </c:pt>
                <c:pt idx="38909">
                  <c:v>0.1784</c:v>
                </c:pt>
                <c:pt idx="38910">
                  <c:v>6.9099999999999995E-2</c:v>
                </c:pt>
                <c:pt idx="38911">
                  <c:v>0.63300000000000001</c:v>
                </c:pt>
                <c:pt idx="38912">
                  <c:v>0.3866</c:v>
                </c:pt>
                <c:pt idx="38913">
                  <c:v>6.1899999999999997E-2</c:v>
                </c:pt>
                <c:pt idx="38914">
                  <c:v>0.1116</c:v>
                </c:pt>
                <c:pt idx="38915">
                  <c:v>0.1021</c:v>
                </c:pt>
                <c:pt idx="38916">
                  <c:v>0.16669999999999999</c:v>
                </c:pt>
                <c:pt idx="38917">
                  <c:v>0.1031</c:v>
                </c:pt>
                <c:pt idx="38918">
                  <c:v>0.16669999999999999</c:v>
                </c:pt>
                <c:pt idx="38919">
                  <c:v>7.22E-2</c:v>
                </c:pt>
                <c:pt idx="38920">
                  <c:v>0.16669999999999999</c:v>
                </c:pt>
                <c:pt idx="38921">
                  <c:v>0.16669999999999999</c:v>
                </c:pt>
                <c:pt idx="38922">
                  <c:v>0.16669999999999999</c:v>
                </c:pt>
                <c:pt idx="38923">
                  <c:v>7.8399999999999997E-2</c:v>
                </c:pt>
                <c:pt idx="38924">
                  <c:v>0.16669999999999999</c:v>
                </c:pt>
                <c:pt idx="38925">
                  <c:v>6.3899999999999998E-2</c:v>
                </c:pt>
                <c:pt idx="38926">
                  <c:v>3.09E-2</c:v>
                </c:pt>
                <c:pt idx="38927">
                  <c:v>0.16669999999999999</c:v>
                </c:pt>
                <c:pt idx="38928">
                  <c:v>0.16669999999999999</c:v>
                </c:pt>
                <c:pt idx="38929">
                  <c:v>0.16669999999999999</c:v>
                </c:pt>
                <c:pt idx="38930">
                  <c:v>4.8500000000000001E-2</c:v>
                </c:pt>
                <c:pt idx="38931">
                  <c:v>6.7000000000000004E-2</c:v>
                </c:pt>
                <c:pt idx="38932">
                  <c:v>0.1237</c:v>
                </c:pt>
                <c:pt idx="38933">
                  <c:v>0.16669999999999999</c:v>
                </c:pt>
                <c:pt idx="38934">
                  <c:v>0.21029999999999999</c:v>
                </c:pt>
                <c:pt idx="38935">
                  <c:v>0.16669999999999999</c:v>
                </c:pt>
                <c:pt idx="38936">
                  <c:v>6.1899999999999997E-2</c:v>
                </c:pt>
                <c:pt idx="38937">
                  <c:v>0.16669999999999999</c:v>
                </c:pt>
                <c:pt idx="38938">
                  <c:v>0.16669999999999999</c:v>
                </c:pt>
                <c:pt idx="38939">
                  <c:v>8.2500000000000004E-2</c:v>
                </c:pt>
                <c:pt idx="38940">
                  <c:v>0.16669999999999999</c:v>
                </c:pt>
                <c:pt idx="38941">
                  <c:v>0.16669999999999999</c:v>
                </c:pt>
                <c:pt idx="38942">
                  <c:v>3.4000000000000002E-2</c:v>
                </c:pt>
                <c:pt idx="38943">
                  <c:v>0.16669999999999999</c:v>
                </c:pt>
                <c:pt idx="38944">
                  <c:v>0.16669999999999999</c:v>
                </c:pt>
                <c:pt idx="38945">
                  <c:v>1.7500000000000002E-2</c:v>
                </c:pt>
                <c:pt idx="38946">
                  <c:v>8.2500000000000004E-2</c:v>
                </c:pt>
                <c:pt idx="38947">
                  <c:v>0.16669999999999999</c:v>
                </c:pt>
                <c:pt idx="38948">
                  <c:v>0.1134</c:v>
                </c:pt>
                <c:pt idx="38949">
                  <c:v>6.1899999999999997E-2</c:v>
                </c:pt>
                <c:pt idx="38950">
                  <c:v>0.16669999999999999</c:v>
                </c:pt>
                <c:pt idx="38951">
                  <c:v>6.1899999999999997E-2</c:v>
                </c:pt>
                <c:pt idx="38952">
                  <c:v>0.16669999999999999</c:v>
                </c:pt>
                <c:pt idx="38953">
                  <c:v>0.16669999999999999</c:v>
                </c:pt>
                <c:pt idx="38954">
                  <c:v>7.22E-2</c:v>
                </c:pt>
                <c:pt idx="38955">
                  <c:v>7.4200000000000002E-2</c:v>
                </c:pt>
                <c:pt idx="38956">
                  <c:v>5.67E-2</c:v>
                </c:pt>
                <c:pt idx="38957">
                  <c:v>0.16669999999999999</c:v>
                </c:pt>
                <c:pt idx="38958">
                  <c:v>0.16669999999999999</c:v>
                </c:pt>
                <c:pt idx="38959">
                  <c:v>0.16669999999999999</c:v>
                </c:pt>
                <c:pt idx="38960">
                  <c:v>5.9799999999999999E-2</c:v>
                </c:pt>
                <c:pt idx="38961">
                  <c:v>0.16669999999999999</c:v>
                </c:pt>
                <c:pt idx="38962">
                  <c:v>0.16669999999999999</c:v>
                </c:pt>
                <c:pt idx="38963">
                  <c:v>0.1031</c:v>
                </c:pt>
                <c:pt idx="38964">
                  <c:v>0.16669999999999999</c:v>
                </c:pt>
                <c:pt idx="38965">
                  <c:v>0.1598</c:v>
                </c:pt>
                <c:pt idx="38966">
                  <c:v>1.55E-2</c:v>
                </c:pt>
                <c:pt idx="38967">
                  <c:v>0.16669999999999999</c:v>
                </c:pt>
                <c:pt idx="38968">
                  <c:v>0.24740000000000001</c:v>
                </c:pt>
                <c:pt idx="38969">
                  <c:v>5.1499999999999997E-2</c:v>
                </c:pt>
                <c:pt idx="38970">
                  <c:v>1.7500000000000002E-2</c:v>
                </c:pt>
                <c:pt idx="38971">
                  <c:v>9.2799999999999994E-2</c:v>
                </c:pt>
                <c:pt idx="38972">
                  <c:v>0.16669999999999999</c:v>
                </c:pt>
                <c:pt idx="38973">
                  <c:v>0.16389999999999999</c:v>
                </c:pt>
                <c:pt idx="38974">
                  <c:v>0.16669999999999999</c:v>
                </c:pt>
                <c:pt idx="38975">
                  <c:v>6.2899999999999998E-2</c:v>
                </c:pt>
                <c:pt idx="38976">
                  <c:v>0.16669999999999999</c:v>
                </c:pt>
                <c:pt idx="38977">
                  <c:v>0.16669999999999999</c:v>
                </c:pt>
                <c:pt idx="38978">
                  <c:v>0.16669999999999999</c:v>
                </c:pt>
                <c:pt idx="38979">
                  <c:v>0.48349999999999999</c:v>
                </c:pt>
                <c:pt idx="38980">
                  <c:v>0.16669999999999999</c:v>
                </c:pt>
                <c:pt idx="38981">
                  <c:v>0.16669999999999999</c:v>
                </c:pt>
                <c:pt idx="38982">
                  <c:v>0.16669999999999999</c:v>
                </c:pt>
                <c:pt idx="38983">
                  <c:v>0.16669999999999999</c:v>
                </c:pt>
                <c:pt idx="38984">
                  <c:v>0.16669999999999999</c:v>
                </c:pt>
                <c:pt idx="38985">
                  <c:v>0.1031</c:v>
                </c:pt>
                <c:pt idx="38986">
                  <c:v>0.16669999999999999</c:v>
                </c:pt>
                <c:pt idx="38987">
                  <c:v>7.3200000000000001E-2</c:v>
                </c:pt>
                <c:pt idx="38988">
                  <c:v>9.2799999999999994E-2</c:v>
                </c:pt>
                <c:pt idx="38989">
                  <c:v>0.16669999999999999</c:v>
                </c:pt>
                <c:pt idx="38990">
                  <c:v>0.16669999999999999</c:v>
                </c:pt>
                <c:pt idx="38991">
                  <c:v>0.16669999999999999</c:v>
                </c:pt>
                <c:pt idx="38992">
                  <c:v>0.16669999999999999</c:v>
                </c:pt>
                <c:pt idx="38993">
                  <c:v>0.22059999999999999</c:v>
                </c:pt>
                <c:pt idx="38994">
                  <c:v>0.20619999999999999</c:v>
                </c:pt>
                <c:pt idx="38995">
                  <c:v>0.16669999999999999</c:v>
                </c:pt>
                <c:pt idx="38996">
                  <c:v>0.48970000000000002</c:v>
                </c:pt>
                <c:pt idx="38997">
                  <c:v>0.16669999999999999</c:v>
                </c:pt>
                <c:pt idx="38998">
                  <c:v>0.16669999999999999</c:v>
                </c:pt>
                <c:pt idx="38999">
                  <c:v>0.16669999999999999</c:v>
                </c:pt>
                <c:pt idx="39000">
                  <c:v>0.50819999999999999</c:v>
                </c:pt>
                <c:pt idx="39001">
                  <c:v>0.16669999999999999</c:v>
                </c:pt>
                <c:pt idx="39002">
                  <c:v>0.16669999999999999</c:v>
                </c:pt>
                <c:pt idx="39003">
                  <c:v>0.16669999999999999</c:v>
                </c:pt>
                <c:pt idx="39004">
                  <c:v>0.1361</c:v>
                </c:pt>
                <c:pt idx="39005">
                  <c:v>0.16669999999999999</c:v>
                </c:pt>
                <c:pt idx="39006">
                  <c:v>8.2500000000000004E-2</c:v>
                </c:pt>
                <c:pt idx="39007">
                  <c:v>0.16669999999999999</c:v>
                </c:pt>
                <c:pt idx="39008">
                  <c:v>7.3200000000000001E-2</c:v>
                </c:pt>
                <c:pt idx="39009">
                  <c:v>0.39789999999999998</c:v>
                </c:pt>
                <c:pt idx="39010">
                  <c:v>8.2500000000000004E-2</c:v>
                </c:pt>
                <c:pt idx="39011">
                  <c:v>6.1899999999999997E-2</c:v>
                </c:pt>
                <c:pt idx="39012">
                  <c:v>0.16669999999999999</c:v>
                </c:pt>
                <c:pt idx="39013">
                  <c:v>7.0099999999999996E-2</c:v>
                </c:pt>
                <c:pt idx="39014">
                  <c:v>0.16669999999999999</c:v>
                </c:pt>
                <c:pt idx="39015">
                  <c:v>0.2979</c:v>
                </c:pt>
                <c:pt idx="39016">
                  <c:v>0.16600000000000001</c:v>
                </c:pt>
                <c:pt idx="39017">
                  <c:v>0.16669999999999999</c:v>
                </c:pt>
                <c:pt idx="39018">
                  <c:v>8.2500000000000004E-2</c:v>
                </c:pt>
                <c:pt idx="39019">
                  <c:v>0.27939999999999998</c:v>
                </c:pt>
                <c:pt idx="39020">
                  <c:v>0.28139999999999998</c:v>
                </c:pt>
                <c:pt idx="39021">
                  <c:v>0.16669999999999999</c:v>
                </c:pt>
                <c:pt idx="39022">
                  <c:v>9.2799999999999994E-2</c:v>
                </c:pt>
                <c:pt idx="39023">
                  <c:v>0.16669999999999999</c:v>
                </c:pt>
                <c:pt idx="39024">
                  <c:v>0.16669999999999999</c:v>
                </c:pt>
                <c:pt idx="39025">
                  <c:v>0.16669999999999999</c:v>
                </c:pt>
                <c:pt idx="39026">
                  <c:v>0.1394</c:v>
                </c:pt>
                <c:pt idx="39027">
                  <c:v>0.2412</c:v>
                </c:pt>
                <c:pt idx="39028">
                  <c:v>0.16669999999999999</c:v>
                </c:pt>
                <c:pt idx="39029">
                  <c:v>0.12470000000000001</c:v>
                </c:pt>
                <c:pt idx="39030">
                  <c:v>0.16669999999999999</c:v>
                </c:pt>
                <c:pt idx="39031">
                  <c:v>0.16669999999999999</c:v>
                </c:pt>
                <c:pt idx="39032">
                  <c:v>0.16669999999999999</c:v>
                </c:pt>
                <c:pt idx="39033">
                  <c:v>0.22270000000000001</c:v>
                </c:pt>
                <c:pt idx="39034">
                  <c:v>0.1216</c:v>
                </c:pt>
                <c:pt idx="39035">
                  <c:v>2.47E-2</c:v>
                </c:pt>
                <c:pt idx="39036">
                  <c:v>0.16669999999999999</c:v>
                </c:pt>
                <c:pt idx="39037">
                  <c:v>0.16669999999999999</c:v>
                </c:pt>
                <c:pt idx="39038">
                  <c:v>9.9000000000000005E-2</c:v>
                </c:pt>
                <c:pt idx="39039">
                  <c:v>8.2000000000000007E-3</c:v>
                </c:pt>
                <c:pt idx="39040">
                  <c:v>0.1237</c:v>
                </c:pt>
                <c:pt idx="39041">
                  <c:v>0.1242</c:v>
                </c:pt>
                <c:pt idx="39042">
                  <c:v>8.2500000000000004E-2</c:v>
                </c:pt>
                <c:pt idx="39043">
                  <c:v>0.16669999999999999</c:v>
                </c:pt>
                <c:pt idx="39044">
                  <c:v>0.16669999999999999</c:v>
                </c:pt>
                <c:pt idx="39045">
                  <c:v>8.14E-2</c:v>
                </c:pt>
                <c:pt idx="39046">
                  <c:v>8.2500000000000004E-2</c:v>
                </c:pt>
                <c:pt idx="39047">
                  <c:v>0.16669999999999999</c:v>
                </c:pt>
                <c:pt idx="39048">
                  <c:v>0.16669999999999999</c:v>
                </c:pt>
                <c:pt idx="39049">
                  <c:v>0.16669999999999999</c:v>
                </c:pt>
                <c:pt idx="39050">
                  <c:v>0.16669999999999999</c:v>
                </c:pt>
                <c:pt idx="39051">
                  <c:v>0.16669999999999999</c:v>
                </c:pt>
                <c:pt idx="39052">
                  <c:v>5.67E-2</c:v>
                </c:pt>
                <c:pt idx="39053">
                  <c:v>0.16669999999999999</c:v>
                </c:pt>
                <c:pt idx="39054">
                  <c:v>8.2000000000000007E-3</c:v>
                </c:pt>
                <c:pt idx="39055">
                  <c:v>3.3000000000000002E-2</c:v>
                </c:pt>
                <c:pt idx="39056">
                  <c:v>0.10100000000000001</c:v>
                </c:pt>
                <c:pt idx="39057">
                  <c:v>0.16669999999999999</c:v>
                </c:pt>
                <c:pt idx="39058">
                  <c:v>0.16669999999999999</c:v>
                </c:pt>
                <c:pt idx="39059">
                  <c:v>0.16669999999999999</c:v>
                </c:pt>
                <c:pt idx="39060">
                  <c:v>5.7700000000000001E-2</c:v>
                </c:pt>
                <c:pt idx="39061">
                  <c:v>0.16669999999999999</c:v>
                </c:pt>
                <c:pt idx="39062">
                  <c:v>0.16669999999999999</c:v>
                </c:pt>
                <c:pt idx="39063">
                  <c:v>0.2253</c:v>
                </c:pt>
                <c:pt idx="39064">
                  <c:v>0.16669999999999999</c:v>
                </c:pt>
                <c:pt idx="39065">
                  <c:v>0.16669999999999999</c:v>
                </c:pt>
                <c:pt idx="39066">
                  <c:v>0.16669999999999999</c:v>
                </c:pt>
                <c:pt idx="39067">
                  <c:v>5.3600000000000002E-2</c:v>
                </c:pt>
                <c:pt idx="39068">
                  <c:v>6.6000000000000003E-2</c:v>
                </c:pt>
                <c:pt idx="39069">
                  <c:v>0.22370000000000001</c:v>
                </c:pt>
                <c:pt idx="39070">
                  <c:v>0.16669999999999999</c:v>
                </c:pt>
                <c:pt idx="39071">
                  <c:v>0.16669999999999999</c:v>
                </c:pt>
                <c:pt idx="39072">
                  <c:v>0.16669999999999999</c:v>
                </c:pt>
                <c:pt idx="39073">
                  <c:v>0.11550000000000001</c:v>
                </c:pt>
                <c:pt idx="39074">
                  <c:v>0.16669999999999999</c:v>
                </c:pt>
                <c:pt idx="39075">
                  <c:v>7.4200000000000002E-2</c:v>
                </c:pt>
                <c:pt idx="39076">
                  <c:v>0.16669999999999999</c:v>
                </c:pt>
                <c:pt idx="39077">
                  <c:v>5.9799999999999999E-2</c:v>
                </c:pt>
                <c:pt idx="39078">
                  <c:v>0.16669999999999999</c:v>
                </c:pt>
                <c:pt idx="39079">
                  <c:v>0.1031</c:v>
                </c:pt>
                <c:pt idx="39080">
                  <c:v>6.1999999999999998E-3</c:v>
                </c:pt>
                <c:pt idx="39081">
                  <c:v>0.16669999999999999</c:v>
                </c:pt>
                <c:pt idx="39082">
                  <c:v>0.2165</c:v>
                </c:pt>
                <c:pt idx="39083">
                  <c:v>0.16669999999999999</c:v>
                </c:pt>
                <c:pt idx="39084">
                  <c:v>0.16669999999999999</c:v>
                </c:pt>
                <c:pt idx="39085">
                  <c:v>6.1899999999999997E-2</c:v>
                </c:pt>
                <c:pt idx="39086">
                  <c:v>8.14E-2</c:v>
                </c:pt>
                <c:pt idx="39087">
                  <c:v>0.2175</c:v>
                </c:pt>
                <c:pt idx="39088">
                  <c:v>0.16669999999999999</c:v>
                </c:pt>
                <c:pt idx="39089">
                  <c:v>0.16669999999999999</c:v>
                </c:pt>
                <c:pt idx="39090">
                  <c:v>0.15459999999999999</c:v>
                </c:pt>
                <c:pt idx="39091">
                  <c:v>0.1206</c:v>
                </c:pt>
                <c:pt idx="39092">
                  <c:v>2.47E-2</c:v>
                </c:pt>
                <c:pt idx="39093">
                  <c:v>0.22270000000000001</c:v>
                </c:pt>
                <c:pt idx="39094">
                  <c:v>0.16669999999999999</c:v>
                </c:pt>
                <c:pt idx="39095">
                  <c:v>0.1</c:v>
                </c:pt>
                <c:pt idx="39096">
                  <c:v>6.1899999999999997E-2</c:v>
                </c:pt>
                <c:pt idx="39097">
                  <c:v>0.16669999999999999</c:v>
                </c:pt>
                <c:pt idx="39098">
                  <c:v>0.16669999999999999</c:v>
                </c:pt>
                <c:pt idx="39099">
                  <c:v>0.16669999999999999</c:v>
                </c:pt>
                <c:pt idx="39100">
                  <c:v>0.16669999999999999</c:v>
                </c:pt>
                <c:pt idx="39101">
                  <c:v>0.16669999999999999</c:v>
                </c:pt>
                <c:pt idx="39102">
                  <c:v>0.3155</c:v>
                </c:pt>
                <c:pt idx="39103">
                  <c:v>0.16669999999999999</c:v>
                </c:pt>
                <c:pt idx="39104">
                  <c:v>0.16669999999999999</c:v>
                </c:pt>
                <c:pt idx="39105">
                  <c:v>8.14E-2</c:v>
                </c:pt>
                <c:pt idx="39106">
                  <c:v>0.16669999999999999</c:v>
                </c:pt>
                <c:pt idx="39107">
                  <c:v>8.3199999999999996E-2</c:v>
                </c:pt>
                <c:pt idx="39108">
                  <c:v>0.13919999999999999</c:v>
                </c:pt>
                <c:pt idx="39109">
                  <c:v>0.13300000000000001</c:v>
                </c:pt>
                <c:pt idx="39110">
                  <c:v>0.2016</c:v>
                </c:pt>
                <c:pt idx="39111">
                  <c:v>0.37530000000000002</c:v>
                </c:pt>
                <c:pt idx="39112">
                  <c:v>0.16669999999999999</c:v>
                </c:pt>
                <c:pt idx="39113">
                  <c:v>8.8700000000000001E-2</c:v>
                </c:pt>
                <c:pt idx="39114">
                  <c:v>2.47E-2</c:v>
                </c:pt>
                <c:pt idx="39115">
                  <c:v>7.22E-2</c:v>
                </c:pt>
                <c:pt idx="39116">
                  <c:v>0.16669999999999999</c:v>
                </c:pt>
                <c:pt idx="39117">
                  <c:v>0.16669999999999999</c:v>
                </c:pt>
                <c:pt idx="39118">
                  <c:v>9.1399999999999995E-2</c:v>
                </c:pt>
                <c:pt idx="39119">
                  <c:v>0.14019999999999999</c:v>
                </c:pt>
                <c:pt idx="39120">
                  <c:v>0.16669999999999999</c:v>
                </c:pt>
                <c:pt idx="39121">
                  <c:v>9.1800000000000007E-2</c:v>
                </c:pt>
                <c:pt idx="39122">
                  <c:v>0.18559999999999999</c:v>
                </c:pt>
                <c:pt idx="39123">
                  <c:v>6.1899999999999997E-2</c:v>
                </c:pt>
                <c:pt idx="39124">
                  <c:v>0.16669999999999999</c:v>
                </c:pt>
                <c:pt idx="39125">
                  <c:v>0.1031</c:v>
                </c:pt>
                <c:pt idx="39126">
                  <c:v>0.16669999999999999</c:v>
                </c:pt>
                <c:pt idx="39127">
                  <c:v>0.1227</c:v>
                </c:pt>
                <c:pt idx="39128">
                  <c:v>0.16669999999999999</c:v>
                </c:pt>
                <c:pt idx="39129">
                  <c:v>0.36799999999999999</c:v>
                </c:pt>
                <c:pt idx="39130">
                  <c:v>0.16669999999999999</c:v>
                </c:pt>
                <c:pt idx="39131">
                  <c:v>1.24E-2</c:v>
                </c:pt>
                <c:pt idx="39132">
                  <c:v>0.16669999999999999</c:v>
                </c:pt>
                <c:pt idx="39133">
                  <c:v>0.16669999999999999</c:v>
                </c:pt>
                <c:pt idx="39134">
                  <c:v>7.22E-2</c:v>
                </c:pt>
                <c:pt idx="39135">
                  <c:v>0.17580000000000001</c:v>
                </c:pt>
                <c:pt idx="39136">
                  <c:v>9.7900000000000001E-2</c:v>
                </c:pt>
                <c:pt idx="39137">
                  <c:v>0.16669999999999999</c:v>
                </c:pt>
                <c:pt idx="39138">
                  <c:v>2.7799999999999998E-2</c:v>
                </c:pt>
                <c:pt idx="39139">
                  <c:v>0.16669999999999999</c:v>
                </c:pt>
                <c:pt idx="39140">
                  <c:v>0.16669999999999999</c:v>
                </c:pt>
                <c:pt idx="39141">
                  <c:v>0.16669999999999999</c:v>
                </c:pt>
                <c:pt idx="39142">
                  <c:v>8.3500000000000005E-2</c:v>
                </c:pt>
                <c:pt idx="39143">
                  <c:v>0.16669999999999999</c:v>
                </c:pt>
                <c:pt idx="39144">
                  <c:v>1.8599999999999998E-2</c:v>
                </c:pt>
                <c:pt idx="39145">
                  <c:v>0.16669999999999999</c:v>
                </c:pt>
                <c:pt idx="39146">
                  <c:v>2.06E-2</c:v>
                </c:pt>
                <c:pt idx="39147">
                  <c:v>0.16669999999999999</c:v>
                </c:pt>
                <c:pt idx="39148">
                  <c:v>0.16669999999999999</c:v>
                </c:pt>
                <c:pt idx="39149">
                  <c:v>0.16669999999999999</c:v>
                </c:pt>
                <c:pt idx="39150">
                  <c:v>0.16669999999999999</c:v>
                </c:pt>
                <c:pt idx="39151">
                  <c:v>7.22E-2</c:v>
                </c:pt>
                <c:pt idx="39152">
                  <c:v>0.1108</c:v>
                </c:pt>
                <c:pt idx="39153">
                  <c:v>0.16669999999999999</c:v>
                </c:pt>
                <c:pt idx="39154">
                  <c:v>0.16669999999999999</c:v>
                </c:pt>
                <c:pt idx="39155">
                  <c:v>0.25979999999999998</c:v>
                </c:pt>
                <c:pt idx="39156">
                  <c:v>0.16669999999999999</c:v>
                </c:pt>
                <c:pt idx="39157">
                  <c:v>0.16669999999999999</c:v>
                </c:pt>
                <c:pt idx="39158">
                  <c:v>0.16669999999999999</c:v>
                </c:pt>
                <c:pt idx="39159">
                  <c:v>0.16669999999999999</c:v>
                </c:pt>
                <c:pt idx="39160">
                  <c:v>9.2799999999999994E-2</c:v>
                </c:pt>
                <c:pt idx="39161">
                  <c:v>0.16669999999999999</c:v>
                </c:pt>
                <c:pt idx="39162">
                  <c:v>0.16669999999999999</c:v>
                </c:pt>
                <c:pt idx="39163">
                  <c:v>0.16669999999999999</c:v>
                </c:pt>
                <c:pt idx="39164">
                  <c:v>6.1899999999999997E-2</c:v>
                </c:pt>
                <c:pt idx="39165">
                  <c:v>0.16669999999999999</c:v>
                </c:pt>
                <c:pt idx="39166">
                  <c:v>6.1899999999999997E-2</c:v>
                </c:pt>
                <c:pt idx="39167">
                  <c:v>0.16669999999999999</c:v>
                </c:pt>
                <c:pt idx="39168">
                  <c:v>0.13200000000000001</c:v>
                </c:pt>
                <c:pt idx="39169">
                  <c:v>0.16669999999999999</c:v>
                </c:pt>
                <c:pt idx="39170">
                  <c:v>2.6800000000000001E-2</c:v>
                </c:pt>
                <c:pt idx="39171">
                  <c:v>0.16669999999999999</c:v>
                </c:pt>
                <c:pt idx="39172">
                  <c:v>6.1899999999999997E-2</c:v>
                </c:pt>
                <c:pt idx="39173">
                  <c:v>0.16669999999999999</c:v>
                </c:pt>
                <c:pt idx="39174">
                  <c:v>0.1237</c:v>
                </c:pt>
                <c:pt idx="39175">
                  <c:v>0.16669999999999999</c:v>
                </c:pt>
                <c:pt idx="39176">
                  <c:v>0.16669999999999999</c:v>
                </c:pt>
                <c:pt idx="39177">
                  <c:v>0.1144</c:v>
                </c:pt>
                <c:pt idx="39178">
                  <c:v>0.16669999999999999</c:v>
                </c:pt>
                <c:pt idx="39179">
                  <c:v>3.09E-2</c:v>
                </c:pt>
                <c:pt idx="39180">
                  <c:v>0.16669999999999999</c:v>
                </c:pt>
                <c:pt idx="39181">
                  <c:v>9.4799999999999995E-2</c:v>
                </c:pt>
                <c:pt idx="39182">
                  <c:v>6.08E-2</c:v>
                </c:pt>
                <c:pt idx="39183">
                  <c:v>0.16669999999999999</c:v>
                </c:pt>
                <c:pt idx="39184">
                  <c:v>1.34E-2</c:v>
                </c:pt>
                <c:pt idx="39185">
                  <c:v>0.18659999999999999</c:v>
                </c:pt>
                <c:pt idx="39186">
                  <c:v>0.16669999999999999</c:v>
                </c:pt>
                <c:pt idx="39187">
                  <c:v>0.16669999999999999</c:v>
                </c:pt>
                <c:pt idx="39188">
                  <c:v>7.7299999999999994E-2</c:v>
                </c:pt>
                <c:pt idx="39189">
                  <c:v>3.7100000000000001E-2</c:v>
                </c:pt>
                <c:pt idx="39190">
                  <c:v>0.16669999999999999</c:v>
                </c:pt>
                <c:pt idx="39191">
                  <c:v>0.16669999999999999</c:v>
                </c:pt>
                <c:pt idx="39192">
                  <c:v>0.16669999999999999</c:v>
                </c:pt>
                <c:pt idx="39193">
                  <c:v>0.16669999999999999</c:v>
                </c:pt>
                <c:pt idx="39194">
                  <c:v>2.8899999999999999E-2</c:v>
                </c:pt>
                <c:pt idx="39195">
                  <c:v>0.30309999999999998</c:v>
                </c:pt>
                <c:pt idx="39196">
                  <c:v>0.3594</c:v>
                </c:pt>
                <c:pt idx="39197">
                  <c:v>7.4200000000000002E-2</c:v>
                </c:pt>
                <c:pt idx="39198">
                  <c:v>1.6500000000000001E-2</c:v>
                </c:pt>
                <c:pt idx="39199">
                  <c:v>6.13E-2</c:v>
                </c:pt>
                <c:pt idx="39200">
                  <c:v>6.1899999999999997E-2</c:v>
                </c:pt>
                <c:pt idx="39201">
                  <c:v>9.2799999999999994E-2</c:v>
                </c:pt>
                <c:pt idx="39202">
                  <c:v>0.16669999999999999</c:v>
                </c:pt>
                <c:pt idx="39203">
                  <c:v>0.16669999999999999</c:v>
                </c:pt>
                <c:pt idx="39204">
                  <c:v>0.16669999999999999</c:v>
                </c:pt>
                <c:pt idx="39205">
                  <c:v>0.1835</c:v>
                </c:pt>
                <c:pt idx="39206">
                  <c:v>0.20030000000000001</c:v>
                </c:pt>
                <c:pt idx="39207">
                  <c:v>0.16669999999999999</c:v>
                </c:pt>
                <c:pt idx="39208">
                  <c:v>0.35980000000000001</c:v>
                </c:pt>
                <c:pt idx="39209">
                  <c:v>0.16669999999999999</c:v>
                </c:pt>
                <c:pt idx="39210">
                  <c:v>8.2500000000000004E-2</c:v>
                </c:pt>
                <c:pt idx="39211">
                  <c:v>0.14430000000000001</c:v>
                </c:pt>
                <c:pt idx="39212">
                  <c:v>1.6500000000000001E-2</c:v>
                </c:pt>
                <c:pt idx="39213">
                  <c:v>0.14330000000000001</c:v>
                </c:pt>
                <c:pt idx="39214">
                  <c:v>0.16669999999999999</c:v>
                </c:pt>
                <c:pt idx="39215">
                  <c:v>7.22E-2</c:v>
                </c:pt>
                <c:pt idx="39216">
                  <c:v>0.1237</c:v>
                </c:pt>
                <c:pt idx="39217">
                  <c:v>1.6500000000000001E-2</c:v>
                </c:pt>
                <c:pt idx="39218">
                  <c:v>0.32469999999999999</c:v>
                </c:pt>
                <c:pt idx="39219">
                  <c:v>0.18559999999999999</c:v>
                </c:pt>
                <c:pt idx="39220">
                  <c:v>0.16669999999999999</c:v>
                </c:pt>
                <c:pt idx="39221">
                  <c:v>2.06E-2</c:v>
                </c:pt>
                <c:pt idx="39222">
                  <c:v>0</c:v>
                </c:pt>
                <c:pt idx="39223">
                  <c:v>0.16669999999999999</c:v>
                </c:pt>
                <c:pt idx="39224">
                  <c:v>0.10100000000000001</c:v>
                </c:pt>
                <c:pt idx="39225">
                  <c:v>0.16669999999999999</c:v>
                </c:pt>
                <c:pt idx="39226">
                  <c:v>0.37009999999999998</c:v>
                </c:pt>
                <c:pt idx="39227">
                  <c:v>0.53810000000000002</c:v>
                </c:pt>
                <c:pt idx="39228">
                  <c:v>0.16669999999999999</c:v>
                </c:pt>
                <c:pt idx="39229">
                  <c:v>2.1600000000000001E-2</c:v>
                </c:pt>
                <c:pt idx="39230">
                  <c:v>3.4000000000000002E-2</c:v>
                </c:pt>
                <c:pt idx="39231">
                  <c:v>0.16669999999999999</c:v>
                </c:pt>
                <c:pt idx="39232">
                  <c:v>9.2799999999999994E-2</c:v>
                </c:pt>
                <c:pt idx="39233">
                  <c:v>5.7700000000000001E-2</c:v>
                </c:pt>
                <c:pt idx="39234">
                  <c:v>0.18559999999999999</c:v>
                </c:pt>
                <c:pt idx="39235">
                  <c:v>0.16669999999999999</c:v>
                </c:pt>
                <c:pt idx="39236">
                  <c:v>1.8599999999999998E-2</c:v>
                </c:pt>
                <c:pt idx="39237">
                  <c:v>0.16669999999999999</c:v>
                </c:pt>
                <c:pt idx="39238">
                  <c:v>0.16669999999999999</c:v>
                </c:pt>
                <c:pt idx="39239">
                  <c:v>7.4200000000000002E-2</c:v>
                </c:pt>
                <c:pt idx="39240">
                  <c:v>9.2799999999999994E-2</c:v>
                </c:pt>
                <c:pt idx="39241">
                  <c:v>0.16669999999999999</c:v>
                </c:pt>
                <c:pt idx="39242">
                  <c:v>0.16669999999999999</c:v>
                </c:pt>
                <c:pt idx="39243">
                  <c:v>0</c:v>
                </c:pt>
                <c:pt idx="39244">
                  <c:v>0.1031</c:v>
                </c:pt>
                <c:pt idx="39245">
                  <c:v>0.16669999999999999</c:v>
                </c:pt>
                <c:pt idx="39246">
                  <c:v>0.1268</c:v>
                </c:pt>
                <c:pt idx="39247">
                  <c:v>0.16669999999999999</c:v>
                </c:pt>
                <c:pt idx="39248">
                  <c:v>0.16669999999999999</c:v>
                </c:pt>
                <c:pt idx="39249">
                  <c:v>4.9500000000000002E-2</c:v>
                </c:pt>
                <c:pt idx="39250">
                  <c:v>0.61129999999999995</c:v>
                </c:pt>
                <c:pt idx="39251">
                  <c:v>6.1899999999999997E-2</c:v>
                </c:pt>
                <c:pt idx="39252">
                  <c:v>5.8799999999999998E-2</c:v>
                </c:pt>
                <c:pt idx="39253">
                  <c:v>9.5899999999999999E-2</c:v>
                </c:pt>
                <c:pt idx="39254">
                  <c:v>0.16669999999999999</c:v>
                </c:pt>
                <c:pt idx="39255">
                  <c:v>0.1206</c:v>
                </c:pt>
                <c:pt idx="39256">
                  <c:v>0.16669999999999999</c:v>
                </c:pt>
                <c:pt idx="39257">
                  <c:v>0.16669999999999999</c:v>
                </c:pt>
                <c:pt idx="39258">
                  <c:v>0.16669999999999999</c:v>
                </c:pt>
                <c:pt idx="39259">
                  <c:v>0.16669999999999999</c:v>
                </c:pt>
                <c:pt idx="39260">
                  <c:v>0.1124</c:v>
                </c:pt>
                <c:pt idx="39261">
                  <c:v>0.16669999999999999</c:v>
                </c:pt>
                <c:pt idx="39262">
                  <c:v>4.1000000000000003E-3</c:v>
                </c:pt>
                <c:pt idx="39263">
                  <c:v>0.16669999999999999</c:v>
                </c:pt>
                <c:pt idx="39264">
                  <c:v>0.16669999999999999</c:v>
                </c:pt>
                <c:pt idx="39265">
                  <c:v>0.1381</c:v>
                </c:pt>
                <c:pt idx="39266">
                  <c:v>0.16669999999999999</c:v>
                </c:pt>
                <c:pt idx="39267">
                  <c:v>0.1</c:v>
                </c:pt>
                <c:pt idx="39268">
                  <c:v>0</c:v>
                </c:pt>
                <c:pt idx="39269">
                  <c:v>0.21029999999999999</c:v>
                </c:pt>
                <c:pt idx="39270">
                  <c:v>2.0999999999999999E-3</c:v>
                </c:pt>
                <c:pt idx="39271">
                  <c:v>2.06E-2</c:v>
                </c:pt>
                <c:pt idx="39272">
                  <c:v>0.16669999999999999</c:v>
                </c:pt>
                <c:pt idx="39273">
                  <c:v>0.16669999999999999</c:v>
                </c:pt>
                <c:pt idx="39274">
                  <c:v>0.16669999999999999</c:v>
                </c:pt>
                <c:pt idx="39275">
                  <c:v>0.16669999999999999</c:v>
                </c:pt>
                <c:pt idx="39276">
                  <c:v>7.8399999999999997E-2</c:v>
                </c:pt>
                <c:pt idx="39277">
                  <c:v>3.7100000000000001E-2</c:v>
                </c:pt>
                <c:pt idx="39278">
                  <c:v>0.16669999999999999</c:v>
                </c:pt>
                <c:pt idx="39279">
                  <c:v>0.16669999999999999</c:v>
                </c:pt>
                <c:pt idx="39280">
                  <c:v>0.37109999999999999</c:v>
                </c:pt>
                <c:pt idx="39281">
                  <c:v>0.16669999999999999</c:v>
                </c:pt>
                <c:pt idx="39282">
                  <c:v>0.16669999999999999</c:v>
                </c:pt>
                <c:pt idx="39283">
                  <c:v>8.2500000000000004E-2</c:v>
                </c:pt>
                <c:pt idx="39284">
                  <c:v>8.2500000000000004E-2</c:v>
                </c:pt>
                <c:pt idx="39285">
                  <c:v>0.16669999999999999</c:v>
                </c:pt>
                <c:pt idx="39286">
                  <c:v>5.1499999999999997E-2</c:v>
                </c:pt>
                <c:pt idx="39287">
                  <c:v>7.22E-2</c:v>
                </c:pt>
                <c:pt idx="39288">
                  <c:v>0.26079999999999998</c:v>
                </c:pt>
                <c:pt idx="39289">
                  <c:v>0.17710000000000001</c:v>
                </c:pt>
                <c:pt idx="39290">
                  <c:v>0.1134</c:v>
                </c:pt>
                <c:pt idx="39291">
                  <c:v>0.16669999999999999</c:v>
                </c:pt>
                <c:pt idx="39292">
                  <c:v>0.16550000000000001</c:v>
                </c:pt>
                <c:pt idx="39293">
                  <c:v>8.5599999999999996E-2</c:v>
                </c:pt>
                <c:pt idx="39294">
                  <c:v>6.1899999999999997E-2</c:v>
                </c:pt>
                <c:pt idx="39295">
                  <c:v>7.22E-2</c:v>
                </c:pt>
                <c:pt idx="39296">
                  <c:v>0.16669999999999999</c:v>
                </c:pt>
                <c:pt idx="39297">
                  <c:v>0.16489999999999999</c:v>
                </c:pt>
                <c:pt idx="39298">
                  <c:v>0.16669999999999999</c:v>
                </c:pt>
                <c:pt idx="39299">
                  <c:v>0.16669999999999999</c:v>
                </c:pt>
                <c:pt idx="39300">
                  <c:v>0.16669999999999999</c:v>
                </c:pt>
                <c:pt idx="39301">
                  <c:v>0.16669999999999999</c:v>
                </c:pt>
                <c:pt idx="39302">
                  <c:v>4.6399999999999997E-2</c:v>
                </c:pt>
                <c:pt idx="39303">
                  <c:v>9.2799999999999994E-2</c:v>
                </c:pt>
                <c:pt idx="39304">
                  <c:v>5.7700000000000001E-2</c:v>
                </c:pt>
                <c:pt idx="39305">
                  <c:v>0.16669999999999999</c:v>
                </c:pt>
                <c:pt idx="39306">
                  <c:v>7.1099999999999997E-2</c:v>
                </c:pt>
                <c:pt idx="39307">
                  <c:v>0.16669999999999999</c:v>
                </c:pt>
                <c:pt idx="39308">
                  <c:v>0.11749999999999999</c:v>
                </c:pt>
                <c:pt idx="39309">
                  <c:v>0.14849999999999999</c:v>
                </c:pt>
                <c:pt idx="39310">
                  <c:v>0.14330000000000001</c:v>
                </c:pt>
                <c:pt idx="39311">
                  <c:v>2.0999999999999999E-3</c:v>
                </c:pt>
                <c:pt idx="39312">
                  <c:v>0.16669999999999999</c:v>
                </c:pt>
                <c:pt idx="39313">
                  <c:v>0.33310000000000001</c:v>
                </c:pt>
                <c:pt idx="39314">
                  <c:v>0.1082</c:v>
                </c:pt>
                <c:pt idx="39315">
                  <c:v>0.1021</c:v>
                </c:pt>
                <c:pt idx="39316">
                  <c:v>0.16669999999999999</c:v>
                </c:pt>
                <c:pt idx="39317">
                  <c:v>0.16669999999999999</c:v>
                </c:pt>
                <c:pt idx="39318">
                  <c:v>0.16669999999999999</c:v>
                </c:pt>
                <c:pt idx="39319">
                  <c:v>0.16669999999999999</c:v>
                </c:pt>
                <c:pt idx="39320">
                  <c:v>3.7100000000000001E-2</c:v>
                </c:pt>
                <c:pt idx="39321">
                  <c:v>0.16669999999999999</c:v>
                </c:pt>
                <c:pt idx="39322">
                  <c:v>0.18559999999999999</c:v>
                </c:pt>
                <c:pt idx="39323">
                  <c:v>0.16669999999999999</c:v>
                </c:pt>
                <c:pt idx="39324">
                  <c:v>0.16669999999999999</c:v>
                </c:pt>
                <c:pt idx="39325">
                  <c:v>6.1600000000000002E-2</c:v>
                </c:pt>
                <c:pt idx="39326">
                  <c:v>0.14849999999999999</c:v>
                </c:pt>
                <c:pt idx="39327">
                  <c:v>0.16669999999999999</c:v>
                </c:pt>
                <c:pt idx="39328">
                  <c:v>0.19689999999999999</c:v>
                </c:pt>
                <c:pt idx="39329">
                  <c:v>0.16669999999999999</c:v>
                </c:pt>
                <c:pt idx="39330">
                  <c:v>7.9600000000000004E-2</c:v>
                </c:pt>
                <c:pt idx="39331">
                  <c:v>0.16669999999999999</c:v>
                </c:pt>
                <c:pt idx="39332">
                  <c:v>0.16669999999999999</c:v>
                </c:pt>
                <c:pt idx="39333">
                  <c:v>0.16669999999999999</c:v>
                </c:pt>
                <c:pt idx="39334">
                  <c:v>7.0099999999999996E-2</c:v>
                </c:pt>
                <c:pt idx="39335">
                  <c:v>6.1899999999999997E-2</c:v>
                </c:pt>
                <c:pt idx="39336">
                  <c:v>6.8000000000000005E-2</c:v>
                </c:pt>
                <c:pt idx="39337">
                  <c:v>0.20519999999999999</c:v>
                </c:pt>
                <c:pt idx="39338">
                  <c:v>0.1052</c:v>
                </c:pt>
                <c:pt idx="39339">
                  <c:v>3.7100000000000001E-2</c:v>
                </c:pt>
                <c:pt idx="39340">
                  <c:v>0.16669999999999999</c:v>
                </c:pt>
                <c:pt idx="39341">
                  <c:v>9.2799999999999994E-2</c:v>
                </c:pt>
                <c:pt idx="39342">
                  <c:v>0.16669999999999999</c:v>
                </c:pt>
                <c:pt idx="39343">
                  <c:v>0.83809999999999996</c:v>
                </c:pt>
                <c:pt idx="39344">
                  <c:v>2.47E-2</c:v>
                </c:pt>
                <c:pt idx="39345">
                  <c:v>0.22370000000000001</c:v>
                </c:pt>
                <c:pt idx="39346">
                  <c:v>5.7700000000000001E-2</c:v>
                </c:pt>
                <c:pt idx="39347">
                  <c:v>0.16669999999999999</c:v>
                </c:pt>
                <c:pt idx="39348">
                  <c:v>0.16669999999999999</c:v>
                </c:pt>
                <c:pt idx="39349">
                  <c:v>0.16669999999999999</c:v>
                </c:pt>
                <c:pt idx="39350">
                  <c:v>7.1999999999999998E-3</c:v>
                </c:pt>
                <c:pt idx="39351">
                  <c:v>0.15770000000000001</c:v>
                </c:pt>
                <c:pt idx="39352">
                  <c:v>5.7700000000000001E-2</c:v>
                </c:pt>
                <c:pt idx="39353">
                  <c:v>0.16669999999999999</c:v>
                </c:pt>
                <c:pt idx="39354">
                  <c:v>0.1062</c:v>
                </c:pt>
                <c:pt idx="39355">
                  <c:v>0.16669999999999999</c:v>
                </c:pt>
                <c:pt idx="39356">
                  <c:v>4.6399999999999997E-2</c:v>
                </c:pt>
                <c:pt idx="39357">
                  <c:v>0.16669999999999999</c:v>
                </c:pt>
                <c:pt idx="39358">
                  <c:v>0.16669999999999999</c:v>
                </c:pt>
                <c:pt idx="39359">
                  <c:v>0.16669999999999999</c:v>
                </c:pt>
                <c:pt idx="39360">
                  <c:v>6.1899999999999997E-2</c:v>
                </c:pt>
                <c:pt idx="39361">
                  <c:v>0.1082</c:v>
                </c:pt>
                <c:pt idx="39362">
                  <c:v>0.16669999999999999</c:v>
                </c:pt>
                <c:pt idx="39363">
                  <c:v>0.31340000000000001</c:v>
                </c:pt>
                <c:pt idx="39364">
                  <c:v>9.3799999999999994E-2</c:v>
                </c:pt>
                <c:pt idx="39365">
                  <c:v>0.16669999999999999</c:v>
                </c:pt>
                <c:pt idx="39366">
                  <c:v>0.16669999999999999</c:v>
                </c:pt>
                <c:pt idx="39367">
                  <c:v>2.47E-2</c:v>
                </c:pt>
                <c:pt idx="39368">
                  <c:v>8.2500000000000004E-2</c:v>
                </c:pt>
                <c:pt idx="39369">
                  <c:v>0.36909999999999998</c:v>
                </c:pt>
                <c:pt idx="39370">
                  <c:v>0.16669999999999999</c:v>
                </c:pt>
                <c:pt idx="39371">
                  <c:v>0.22270000000000001</c:v>
                </c:pt>
                <c:pt idx="39372">
                  <c:v>0.11550000000000001</c:v>
                </c:pt>
                <c:pt idx="39373">
                  <c:v>7.4200000000000002E-2</c:v>
                </c:pt>
                <c:pt idx="39374">
                  <c:v>0.16669999999999999</c:v>
                </c:pt>
                <c:pt idx="39375">
                  <c:v>6.1899999999999997E-2</c:v>
                </c:pt>
                <c:pt idx="39376">
                  <c:v>0.16669999999999999</c:v>
                </c:pt>
                <c:pt idx="39377">
                  <c:v>8.2500000000000004E-2</c:v>
                </c:pt>
                <c:pt idx="39378">
                  <c:v>5.7700000000000001E-2</c:v>
                </c:pt>
                <c:pt idx="39379">
                  <c:v>0.16669999999999999</c:v>
                </c:pt>
                <c:pt idx="39380">
                  <c:v>0.16669999999999999</c:v>
                </c:pt>
                <c:pt idx="39381">
                  <c:v>0.16669999999999999</c:v>
                </c:pt>
                <c:pt idx="39382">
                  <c:v>1.24E-2</c:v>
                </c:pt>
                <c:pt idx="39383">
                  <c:v>0.26650000000000001</c:v>
                </c:pt>
                <c:pt idx="39384">
                  <c:v>0.16669999999999999</c:v>
                </c:pt>
                <c:pt idx="39385">
                  <c:v>0.14430000000000001</c:v>
                </c:pt>
                <c:pt idx="39386">
                  <c:v>0.1082</c:v>
                </c:pt>
                <c:pt idx="39387">
                  <c:v>0.1186</c:v>
                </c:pt>
                <c:pt idx="39388">
                  <c:v>8.2500000000000004E-2</c:v>
                </c:pt>
                <c:pt idx="39389">
                  <c:v>0.3619</c:v>
                </c:pt>
                <c:pt idx="39390">
                  <c:v>0.16669999999999999</c:v>
                </c:pt>
                <c:pt idx="39391">
                  <c:v>0.16669999999999999</c:v>
                </c:pt>
                <c:pt idx="39392">
                  <c:v>0.16669999999999999</c:v>
                </c:pt>
                <c:pt idx="39393">
                  <c:v>1.6500000000000001E-2</c:v>
                </c:pt>
                <c:pt idx="39394">
                  <c:v>0.16669999999999999</c:v>
                </c:pt>
                <c:pt idx="39395">
                  <c:v>3.7100000000000001E-2</c:v>
                </c:pt>
                <c:pt idx="39396">
                  <c:v>0.16669999999999999</c:v>
                </c:pt>
                <c:pt idx="39397">
                  <c:v>0.2485</c:v>
                </c:pt>
                <c:pt idx="39398">
                  <c:v>6.9500000000000006E-2</c:v>
                </c:pt>
                <c:pt idx="39399">
                  <c:v>0.1474</c:v>
                </c:pt>
                <c:pt idx="39400">
                  <c:v>0.16669999999999999</c:v>
                </c:pt>
                <c:pt idx="39401">
                  <c:v>6.2899999999999998E-2</c:v>
                </c:pt>
                <c:pt idx="39402">
                  <c:v>0.1021</c:v>
                </c:pt>
                <c:pt idx="39403">
                  <c:v>3.2000000000000001E-2</c:v>
                </c:pt>
                <c:pt idx="39404">
                  <c:v>0.27700000000000002</c:v>
                </c:pt>
                <c:pt idx="39405">
                  <c:v>0.10100000000000001</c:v>
                </c:pt>
                <c:pt idx="39406">
                  <c:v>6.3899999999999998E-2</c:v>
                </c:pt>
                <c:pt idx="39407">
                  <c:v>0.16669999999999999</c:v>
                </c:pt>
                <c:pt idx="39408">
                  <c:v>0.18659999999999999</c:v>
                </c:pt>
                <c:pt idx="39409">
                  <c:v>0.1474</c:v>
                </c:pt>
                <c:pt idx="39410">
                  <c:v>1.9599999999999999E-2</c:v>
                </c:pt>
                <c:pt idx="39411">
                  <c:v>7.5300000000000006E-2</c:v>
                </c:pt>
                <c:pt idx="39412">
                  <c:v>8.0399999999999999E-2</c:v>
                </c:pt>
                <c:pt idx="39413">
                  <c:v>0.16669999999999999</c:v>
                </c:pt>
                <c:pt idx="39414">
                  <c:v>0.16669999999999999</c:v>
                </c:pt>
                <c:pt idx="39415">
                  <c:v>0.16669999999999999</c:v>
                </c:pt>
                <c:pt idx="39416">
                  <c:v>8.2500000000000004E-2</c:v>
                </c:pt>
                <c:pt idx="39417">
                  <c:v>3.2000000000000001E-2</c:v>
                </c:pt>
                <c:pt idx="39418">
                  <c:v>0.16669999999999999</c:v>
                </c:pt>
                <c:pt idx="39419">
                  <c:v>0.16669999999999999</c:v>
                </c:pt>
                <c:pt idx="39420">
                  <c:v>0.16669999999999999</c:v>
                </c:pt>
                <c:pt idx="39421">
                  <c:v>8.2500000000000004E-2</c:v>
                </c:pt>
                <c:pt idx="39422">
                  <c:v>0.16669999999999999</c:v>
                </c:pt>
                <c:pt idx="39423">
                  <c:v>7.9899999999999999E-2</c:v>
                </c:pt>
                <c:pt idx="39424">
                  <c:v>0.16669999999999999</c:v>
                </c:pt>
                <c:pt idx="39425">
                  <c:v>0.16669999999999999</c:v>
                </c:pt>
                <c:pt idx="39426">
                  <c:v>0.16669999999999999</c:v>
                </c:pt>
                <c:pt idx="39427">
                  <c:v>0.16489999999999999</c:v>
                </c:pt>
                <c:pt idx="39428">
                  <c:v>0.16669999999999999</c:v>
                </c:pt>
                <c:pt idx="39429">
                  <c:v>0.09</c:v>
                </c:pt>
                <c:pt idx="39430">
                  <c:v>0.16669999999999999</c:v>
                </c:pt>
                <c:pt idx="39431">
                  <c:v>7.6799999999999993E-2</c:v>
                </c:pt>
                <c:pt idx="39432">
                  <c:v>0.16669999999999999</c:v>
                </c:pt>
                <c:pt idx="39433">
                  <c:v>0.1381</c:v>
                </c:pt>
                <c:pt idx="39434">
                  <c:v>8.3500000000000005E-2</c:v>
                </c:pt>
                <c:pt idx="39435">
                  <c:v>0.16669999999999999</c:v>
                </c:pt>
                <c:pt idx="39436">
                  <c:v>0.10100000000000001</c:v>
                </c:pt>
                <c:pt idx="39437">
                  <c:v>4.1200000000000001E-2</c:v>
                </c:pt>
                <c:pt idx="39438">
                  <c:v>0.16669999999999999</c:v>
                </c:pt>
                <c:pt idx="39439">
                  <c:v>0.20519999999999999</c:v>
                </c:pt>
                <c:pt idx="39440">
                  <c:v>0.16669999999999999</c:v>
                </c:pt>
                <c:pt idx="39441">
                  <c:v>0.22270000000000001</c:v>
                </c:pt>
                <c:pt idx="39442">
                  <c:v>0.16669999999999999</c:v>
                </c:pt>
                <c:pt idx="39443">
                  <c:v>0.16669999999999999</c:v>
                </c:pt>
                <c:pt idx="39444">
                  <c:v>0.16669999999999999</c:v>
                </c:pt>
                <c:pt idx="39445">
                  <c:v>0.16669999999999999</c:v>
                </c:pt>
                <c:pt idx="39446">
                  <c:v>0.16669999999999999</c:v>
                </c:pt>
                <c:pt idx="39447">
                  <c:v>3.3000000000000002E-2</c:v>
                </c:pt>
                <c:pt idx="39448">
                  <c:v>7.4200000000000002E-2</c:v>
                </c:pt>
                <c:pt idx="39449">
                  <c:v>0.16669999999999999</c:v>
                </c:pt>
                <c:pt idx="39450">
                  <c:v>4.9500000000000002E-2</c:v>
                </c:pt>
                <c:pt idx="39451">
                  <c:v>0.16669999999999999</c:v>
                </c:pt>
                <c:pt idx="39452">
                  <c:v>0.16669999999999999</c:v>
                </c:pt>
                <c:pt idx="39453">
                  <c:v>2.0999999999999999E-3</c:v>
                </c:pt>
                <c:pt idx="39454">
                  <c:v>0.16669999999999999</c:v>
                </c:pt>
                <c:pt idx="39455">
                  <c:v>0.16669999999999999</c:v>
                </c:pt>
                <c:pt idx="39456">
                  <c:v>9.0700000000000003E-2</c:v>
                </c:pt>
                <c:pt idx="39457">
                  <c:v>0.16669999999999999</c:v>
                </c:pt>
                <c:pt idx="39458">
                  <c:v>0.16669999999999999</c:v>
                </c:pt>
                <c:pt idx="39459">
                  <c:v>8.2500000000000004E-2</c:v>
                </c:pt>
                <c:pt idx="39460">
                  <c:v>0.16669999999999999</c:v>
                </c:pt>
                <c:pt idx="39461">
                  <c:v>0.16669999999999999</c:v>
                </c:pt>
                <c:pt idx="39462">
                  <c:v>1.8599999999999998E-2</c:v>
                </c:pt>
                <c:pt idx="39463">
                  <c:v>0.16669999999999999</c:v>
                </c:pt>
                <c:pt idx="39464">
                  <c:v>0.16669999999999999</c:v>
                </c:pt>
                <c:pt idx="39465">
                  <c:v>0.16669999999999999</c:v>
                </c:pt>
                <c:pt idx="39466">
                  <c:v>0.14330000000000001</c:v>
                </c:pt>
                <c:pt idx="39467">
                  <c:v>0.16669999999999999</c:v>
                </c:pt>
                <c:pt idx="39468">
                  <c:v>0.22270000000000001</c:v>
                </c:pt>
                <c:pt idx="39469">
                  <c:v>7.22E-2</c:v>
                </c:pt>
                <c:pt idx="39470">
                  <c:v>0.16669999999999999</c:v>
                </c:pt>
                <c:pt idx="39471">
                  <c:v>0.15049999999999999</c:v>
                </c:pt>
                <c:pt idx="39472">
                  <c:v>0.26700000000000002</c:v>
                </c:pt>
                <c:pt idx="39473">
                  <c:v>0.16669999999999999</c:v>
                </c:pt>
                <c:pt idx="39474">
                  <c:v>0.16669999999999999</c:v>
                </c:pt>
                <c:pt idx="39475">
                  <c:v>0.16669999999999999</c:v>
                </c:pt>
                <c:pt idx="39476">
                  <c:v>1.55E-2</c:v>
                </c:pt>
                <c:pt idx="39477">
                  <c:v>0.16669999999999999</c:v>
                </c:pt>
                <c:pt idx="39478">
                  <c:v>0.1031</c:v>
                </c:pt>
                <c:pt idx="39479">
                  <c:v>0.16669999999999999</c:v>
                </c:pt>
                <c:pt idx="39480">
                  <c:v>0.1031</c:v>
                </c:pt>
                <c:pt idx="39481">
                  <c:v>0.23810000000000001</c:v>
                </c:pt>
                <c:pt idx="39482">
                  <c:v>0.16669999999999999</c:v>
                </c:pt>
                <c:pt idx="39483">
                  <c:v>0.16669999999999999</c:v>
                </c:pt>
                <c:pt idx="39484">
                  <c:v>0.16669999999999999</c:v>
                </c:pt>
                <c:pt idx="39485">
                  <c:v>0.25459999999999999</c:v>
                </c:pt>
                <c:pt idx="39486">
                  <c:v>0.16669999999999999</c:v>
                </c:pt>
                <c:pt idx="39487">
                  <c:v>0.16669999999999999</c:v>
                </c:pt>
                <c:pt idx="39488">
                  <c:v>0.16669999999999999</c:v>
                </c:pt>
                <c:pt idx="39489">
                  <c:v>0.16669999999999999</c:v>
                </c:pt>
                <c:pt idx="39490">
                  <c:v>0.16669999999999999</c:v>
                </c:pt>
                <c:pt idx="39491">
                  <c:v>0.1938</c:v>
                </c:pt>
                <c:pt idx="39492">
                  <c:v>3.9199999999999999E-2</c:v>
                </c:pt>
                <c:pt idx="39493">
                  <c:v>0.37419999999999998</c:v>
                </c:pt>
                <c:pt idx="39494">
                  <c:v>6.1899999999999997E-2</c:v>
                </c:pt>
                <c:pt idx="39495">
                  <c:v>0.2036</c:v>
                </c:pt>
                <c:pt idx="39496">
                  <c:v>0.16669999999999999</c:v>
                </c:pt>
                <c:pt idx="39497">
                  <c:v>0.16669999999999999</c:v>
                </c:pt>
                <c:pt idx="39498">
                  <c:v>0.16669999999999999</c:v>
                </c:pt>
                <c:pt idx="39499">
                  <c:v>0.16669999999999999</c:v>
                </c:pt>
                <c:pt idx="39500">
                  <c:v>0.16669999999999999</c:v>
                </c:pt>
                <c:pt idx="39501">
                  <c:v>0.16669999999999999</c:v>
                </c:pt>
                <c:pt idx="39502">
                  <c:v>5.8799999999999998E-2</c:v>
                </c:pt>
                <c:pt idx="39503">
                  <c:v>0.18559999999999999</c:v>
                </c:pt>
                <c:pt idx="39504">
                  <c:v>0.1464</c:v>
                </c:pt>
                <c:pt idx="39505">
                  <c:v>7.4200000000000002E-2</c:v>
                </c:pt>
                <c:pt idx="39506">
                  <c:v>0.16669999999999999</c:v>
                </c:pt>
                <c:pt idx="39507">
                  <c:v>4.1200000000000001E-2</c:v>
                </c:pt>
                <c:pt idx="39508">
                  <c:v>0.16669999999999999</c:v>
                </c:pt>
                <c:pt idx="39509">
                  <c:v>0.16669999999999999</c:v>
                </c:pt>
                <c:pt idx="39510">
                  <c:v>0.16669999999999999</c:v>
                </c:pt>
                <c:pt idx="39511">
                  <c:v>7.7299999999999994E-2</c:v>
                </c:pt>
                <c:pt idx="39512">
                  <c:v>0.16669999999999999</c:v>
                </c:pt>
                <c:pt idx="39513">
                  <c:v>0.66190000000000004</c:v>
                </c:pt>
                <c:pt idx="39514">
                  <c:v>0.1784</c:v>
                </c:pt>
                <c:pt idx="39515">
                  <c:v>0.3866</c:v>
                </c:pt>
                <c:pt idx="39516">
                  <c:v>0.16669999999999999</c:v>
                </c:pt>
                <c:pt idx="39517">
                  <c:v>0.16800000000000001</c:v>
                </c:pt>
                <c:pt idx="39518">
                  <c:v>0.16669999999999999</c:v>
                </c:pt>
                <c:pt idx="39519">
                  <c:v>6.1899999999999997E-2</c:v>
                </c:pt>
                <c:pt idx="39520">
                  <c:v>8.2000000000000007E-3</c:v>
                </c:pt>
                <c:pt idx="39521">
                  <c:v>0.1268</c:v>
                </c:pt>
                <c:pt idx="39522">
                  <c:v>8.6599999999999996E-2</c:v>
                </c:pt>
                <c:pt idx="39523">
                  <c:v>3.5099999999999999E-2</c:v>
                </c:pt>
                <c:pt idx="39524">
                  <c:v>0.16669999999999999</c:v>
                </c:pt>
                <c:pt idx="39525">
                  <c:v>1.24E-2</c:v>
                </c:pt>
                <c:pt idx="39526">
                  <c:v>0.16669999999999999</c:v>
                </c:pt>
                <c:pt idx="39527">
                  <c:v>0.16669999999999999</c:v>
                </c:pt>
                <c:pt idx="39528">
                  <c:v>0.16669999999999999</c:v>
                </c:pt>
                <c:pt idx="39529">
                  <c:v>0.16669999999999999</c:v>
                </c:pt>
                <c:pt idx="39530">
                  <c:v>0.12470000000000001</c:v>
                </c:pt>
                <c:pt idx="39531">
                  <c:v>0.16669999999999999</c:v>
                </c:pt>
                <c:pt idx="39532">
                  <c:v>0.2351</c:v>
                </c:pt>
                <c:pt idx="39533">
                  <c:v>2.06E-2</c:v>
                </c:pt>
                <c:pt idx="39534">
                  <c:v>0.16669999999999999</c:v>
                </c:pt>
                <c:pt idx="39535">
                  <c:v>0.41959999999999997</c:v>
                </c:pt>
                <c:pt idx="39536">
                  <c:v>0.1278</c:v>
                </c:pt>
                <c:pt idx="39537">
                  <c:v>8.4500000000000006E-2</c:v>
                </c:pt>
                <c:pt idx="39538">
                  <c:v>0.16669999999999999</c:v>
                </c:pt>
                <c:pt idx="39539">
                  <c:v>1.8599999999999998E-2</c:v>
                </c:pt>
                <c:pt idx="39540">
                  <c:v>0.1113</c:v>
                </c:pt>
                <c:pt idx="39541">
                  <c:v>0.16669999999999999</c:v>
                </c:pt>
                <c:pt idx="39542">
                  <c:v>9.9000000000000005E-2</c:v>
                </c:pt>
                <c:pt idx="39543">
                  <c:v>0.16669999999999999</c:v>
                </c:pt>
                <c:pt idx="39544">
                  <c:v>7.3200000000000001E-2</c:v>
                </c:pt>
                <c:pt idx="39545">
                  <c:v>5.57E-2</c:v>
                </c:pt>
                <c:pt idx="39546">
                  <c:v>0.16669999999999999</c:v>
                </c:pt>
                <c:pt idx="39547">
                  <c:v>0.31030000000000002</c:v>
                </c:pt>
                <c:pt idx="39548">
                  <c:v>0.16669999999999999</c:v>
                </c:pt>
                <c:pt idx="39549">
                  <c:v>0.1031</c:v>
                </c:pt>
                <c:pt idx="39550">
                  <c:v>0.16669999999999999</c:v>
                </c:pt>
                <c:pt idx="39551">
                  <c:v>0.14849999999999999</c:v>
                </c:pt>
                <c:pt idx="39552">
                  <c:v>6.1999999999999998E-3</c:v>
                </c:pt>
                <c:pt idx="39553">
                  <c:v>0.14949999999999999</c:v>
                </c:pt>
                <c:pt idx="39554">
                  <c:v>0.13400000000000001</c:v>
                </c:pt>
                <c:pt idx="39555">
                  <c:v>8.7599999999999997E-2</c:v>
                </c:pt>
                <c:pt idx="39556">
                  <c:v>0.16669999999999999</c:v>
                </c:pt>
                <c:pt idx="39557">
                  <c:v>8.2500000000000004E-2</c:v>
                </c:pt>
                <c:pt idx="39558">
                  <c:v>2.06E-2</c:v>
                </c:pt>
                <c:pt idx="39559">
                  <c:v>0.16669999999999999</c:v>
                </c:pt>
                <c:pt idx="39560">
                  <c:v>0.16669999999999999</c:v>
                </c:pt>
                <c:pt idx="39561">
                  <c:v>0.16669999999999999</c:v>
                </c:pt>
                <c:pt idx="39562">
                  <c:v>0.16669999999999999</c:v>
                </c:pt>
                <c:pt idx="39563">
                  <c:v>0.16669999999999999</c:v>
                </c:pt>
                <c:pt idx="39564">
                  <c:v>0.16669999999999999</c:v>
                </c:pt>
                <c:pt idx="39565">
                  <c:v>0.16669999999999999</c:v>
                </c:pt>
                <c:pt idx="39566">
                  <c:v>0.16669999999999999</c:v>
                </c:pt>
                <c:pt idx="39567">
                  <c:v>5.0999999999999997E-2</c:v>
                </c:pt>
                <c:pt idx="39568">
                  <c:v>0.16669999999999999</c:v>
                </c:pt>
                <c:pt idx="39569">
                  <c:v>0.16669999999999999</c:v>
                </c:pt>
                <c:pt idx="39570">
                  <c:v>0.16669999999999999</c:v>
                </c:pt>
                <c:pt idx="39571">
                  <c:v>0.16669999999999999</c:v>
                </c:pt>
                <c:pt idx="39572">
                  <c:v>0.18140000000000001</c:v>
                </c:pt>
                <c:pt idx="39573">
                  <c:v>1.6500000000000001E-2</c:v>
                </c:pt>
                <c:pt idx="39574">
                  <c:v>0.10100000000000001</c:v>
                </c:pt>
                <c:pt idx="39575">
                  <c:v>7.2999999999999995E-2</c:v>
                </c:pt>
                <c:pt idx="39576">
                  <c:v>0.16669999999999999</c:v>
                </c:pt>
                <c:pt idx="39577">
                  <c:v>8.5599999999999996E-2</c:v>
                </c:pt>
                <c:pt idx="39578">
                  <c:v>0.16669999999999999</c:v>
                </c:pt>
                <c:pt idx="39579">
                  <c:v>0.16669999999999999</c:v>
                </c:pt>
                <c:pt idx="39580">
                  <c:v>0.16669999999999999</c:v>
                </c:pt>
                <c:pt idx="39581">
                  <c:v>0.16669999999999999</c:v>
                </c:pt>
                <c:pt idx="39582">
                  <c:v>0.16669999999999999</c:v>
                </c:pt>
                <c:pt idx="39583">
                  <c:v>3.7100000000000001E-2</c:v>
                </c:pt>
                <c:pt idx="39584">
                  <c:v>0.1237</c:v>
                </c:pt>
                <c:pt idx="39585">
                  <c:v>0.1474</c:v>
                </c:pt>
                <c:pt idx="39586">
                  <c:v>9.2799999999999994E-2</c:v>
                </c:pt>
                <c:pt idx="39587">
                  <c:v>4.2299999999999997E-2</c:v>
                </c:pt>
                <c:pt idx="39588">
                  <c:v>0.16669999999999999</c:v>
                </c:pt>
                <c:pt idx="39589">
                  <c:v>0.16669999999999999</c:v>
                </c:pt>
                <c:pt idx="39590">
                  <c:v>0.16669999999999999</c:v>
                </c:pt>
                <c:pt idx="39591">
                  <c:v>0.16669999999999999</c:v>
                </c:pt>
                <c:pt idx="39592">
                  <c:v>6.1899999999999997E-2</c:v>
                </c:pt>
                <c:pt idx="39593">
                  <c:v>8.2500000000000004E-2</c:v>
                </c:pt>
                <c:pt idx="39594">
                  <c:v>3.7100000000000001E-2</c:v>
                </c:pt>
                <c:pt idx="39595">
                  <c:v>0.16669999999999999</c:v>
                </c:pt>
                <c:pt idx="39596">
                  <c:v>0.16669999999999999</c:v>
                </c:pt>
                <c:pt idx="39597">
                  <c:v>3.2000000000000001E-2</c:v>
                </c:pt>
                <c:pt idx="39598">
                  <c:v>0.16669999999999999</c:v>
                </c:pt>
                <c:pt idx="39599">
                  <c:v>0.18559999999999999</c:v>
                </c:pt>
                <c:pt idx="39600">
                  <c:v>0.16669999999999999</c:v>
                </c:pt>
                <c:pt idx="39601">
                  <c:v>0.16669999999999999</c:v>
                </c:pt>
                <c:pt idx="39602">
                  <c:v>0.16669999999999999</c:v>
                </c:pt>
                <c:pt idx="39603">
                  <c:v>0.16669999999999999</c:v>
                </c:pt>
                <c:pt idx="39604">
                  <c:v>0.16669999999999999</c:v>
                </c:pt>
                <c:pt idx="39605">
                  <c:v>0.16669999999999999</c:v>
                </c:pt>
                <c:pt idx="39606">
                  <c:v>0.16669999999999999</c:v>
                </c:pt>
                <c:pt idx="39607">
                  <c:v>0.31859999999999999</c:v>
                </c:pt>
                <c:pt idx="39608">
                  <c:v>0.16669999999999999</c:v>
                </c:pt>
                <c:pt idx="39609">
                  <c:v>0.1371</c:v>
                </c:pt>
                <c:pt idx="39610">
                  <c:v>0.16669999999999999</c:v>
                </c:pt>
                <c:pt idx="39611">
                  <c:v>0.16669999999999999</c:v>
                </c:pt>
                <c:pt idx="39612">
                  <c:v>0.17530000000000001</c:v>
                </c:pt>
                <c:pt idx="39613">
                  <c:v>0.16669999999999999</c:v>
                </c:pt>
                <c:pt idx="39614">
                  <c:v>0.16669999999999999</c:v>
                </c:pt>
                <c:pt idx="39615">
                  <c:v>0.1474</c:v>
                </c:pt>
                <c:pt idx="39616">
                  <c:v>0.16669999999999999</c:v>
                </c:pt>
                <c:pt idx="39617">
                  <c:v>0.1227</c:v>
                </c:pt>
                <c:pt idx="39618">
                  <c:v>0.16669999999999999</c:v>
                </c:pt>
                <c:pt idx="39619">
                  <c:v>9.2799999999999994E-2</c:v>
                </c:pt>
                <c:pt idx="39620">
                  <c:v>0.16669999999999999</c:v>
                </c:pt>
                <c:pt idx="39621">
                  <c:v>0.16669999999999999</c:v>
                </c:pt>
                <c:pt idx="39622">
                  <c:v>0.16669999999999999</c:v>
                </c:pt>
                <c:pt idx="39623">
                  <c:v>0.1113</c:v>
                </c:pt>
                <c:pt idx="39624">
                  <c:v>6.3899999999999998E-2</c:v>
                </c:pt>
                <c:pt idx="39625">
                  <c:v>4.9500000000000002E-2</c:v>
                </c:pt>
                <c:pt idx="39626">
                  <c:v>0.16669999999999999</c:v>
                </c:pt>
                <c:pt idx="39627">
                  <c:v>0.16669999999999999</c:v>
                </c:pt>
                <c:pt idx="39628">
                  <c:v>0.16669999999999999</c:v>
                </c:pt>
                <c:pt idx="39629">
                  <c:v>0.16669999999999999</c:v>
                </c:pt>
                <c:pt idx="39630">
                  <c:v>8.0100000000000005E-2</c:v>
                </c:pt>
                <c:pt idx="39631">
                  <c:v>8.2000000000000007E-3</c:v>
                </c:pt>
                <c:pt idx="39632">
                  <c:v>7.5300000000000006E-2</c:v>
                </c:pt>
                <c:pt idx="39633">
                  <c:v>0.16669999999999999</c:v>
                </c:pt>
                <c:pt idx="39634">
                  <c:v>0.16669999999999999</c:v>
                </c:pt>
                <c:pt idx="39635">
                  <c:v>9.2799999999999994E-2</c:v>
                </c:pt>
                <c:pt idx="39636">
                  <c:v>0.16669999999999999</c:v>
                </c:pt>
                <c:pt idx="39637">
                  <c:v>0.13300000000000001</c:v>
                </c:pt>
                <c:pt idx="39638">
                  <c:v>0.16669999999999999</c:v>
                </c:pt>
                <c:pt idx="39639">
                  <c:v>0.16669999999999999</c:v>
                </c:pt>
                <c:pt idx="39640">
                  <c:v>0.16669999999999999</c:v>
                </c:pt>
                <c:pt idx="39641">
                  <c:v>0.16669999999999999</c:v>
                </c:pt>
                <c:pt idx="39642">
                  <c:v>7.7299999999999994E-2</c:v>
                </c:pt>
                <c:pt idx="39643">
                  <c:v>0.16669999999999999</c:v>
                </c:pt>
                <c:pt idx="39644">
                  <c:v>0.35310000000000002</c:v>
                </c:pt>
                <c:pt idx="39645">
                  <c:v>0.20619999999999999</c:v>
                </c:pt>
                <c:pt idx="39646">
                  <c:v>0.16669999999999999</c:v>
                </c:pt>
                <c:pt idx="39647">
                  <c:v>6.1899999999999997E-2</c:v>
                </c:pt>
                <c:pt idx="39648">
                  <c:v>6.1899999999999997E-2</c:v>
                </c:pt>
                <c:pt idx="39649">
                  <c:v>0.1206</c:v>
                </c:pt>
                <c:pt idx="39650">
                  <c:v>6.1899999999999997E-2</c:v>
                </c:pt>
                <c:pt idx="39651">
                  <c:v>7.8399999999999997E-2</c:v>
                </c:pt>
                <c:pt idx="39652">
                  <c:v>2.47E-2</c:v>
                </c:pt>
                <c:pt idx="39653">
                  <c:v>4.02E-2</c:v>
                </c:pt>
                <c:pt idx="39654">
                  <c:v>7.4200000000000002E-2</c:v>
                </c:pt>
                <c:pt idx="39655">
                  <c:v>4.6399999999999997E-2</c:v>
                </c:pt>
                <c:pt idx="39656">
                  <c:v>0.16669999999999999</c:v>
                </c:pt>
                <c:pt idx="39657">
                  <c:v>0.1021</c:v>
                </c:pt>
                <c:pt idx="39658">
                  <c:v>0.16669999999999999</c:v>
                </c:pt>
                <c:pt idx="39659">
                  <c:v>0.16669999999999999</c:v>
                </c:pt>
                <c:pt idx="39660">
                  <c:v>0.16669999999999999</c:v>
                </c:pt>
                <c:pt idx="39661">
                  <c:v>0.18559999999999999</c:v>
                </c:pt>
                <c:pt idx="39662">
                  <c:v>0.16669999999999999</c:v>
                </c:pt>
                <c:pt idx="39663">
                  <c:v>0.16669999999999999</c:v>
                </c:pt>
                <c:pt idx="39664">
                  <c:v>4.9500000000000002E-2</c:v>
                </c:pt>
                <c:pt idx="39665">
                  <c:v>0.1</c:v>
                </c:pt>
                <c:pt idx="39666">
                  <c:v>0.16669999999999999</c:v>
                </c:pt>
                <c:pt idx="39667">
                  <c:v>0.22270000000000001</c:v>
                </c:pt>
                <c:pt idx="39668">
                  <c:v>0.25979999999999998</c:v>
                </c:pt>
                <c:pt idx="39669">
                  <c:v>0.16669999999999999</c:v>
                </c:pt>
                <c:pt idx="39670">
                  <c:v>0.14000000000000001</c:v>
                </c:pt>
                <c:pt idx="39671">
                  <c:v>0.16669999999999999</c:v>
                </c:pt>
                <c:pt idx="39672">
                  <c:v>0.1918</c:v>
                </c:pt>
                <c:pt idx="39673">
                  <c:v>8.2500000000000004E-2</c:v>
                </c:pt>
                <c:pt idx="39674">
                  <c:v>0.16669999999999999</c:v>
                </c:pt>
                <c:pt idx="39675">
                  <c:v>0.16669999999999999</c:v>
                </c:pt>
                <c:pt idx="39676">
                  <c:v>0.16669999999999999</c:v>
                </c:pt>
                <c:pt idx="39677">
                  <c:v>0.16669999999999999</c:v>
                </c:pt>
                <c:pt idx="39678">
                  <c:v>6.1899999999999997E-2</c:v>
                </c:pt>
                <c:pt idx="39679">
                  <c:v>0.51129999999999998</c:v>
                </c:pt>
                <c:pt idx="39680">
                  <c:v>0.16669999999999999</c:v>
                </c:pt>
                <c:pt idx="39681">
                  <c:v>0.499</c:v>
                </c:pt>
                <c:pt idx="39682">
                  <c:v>0.14849999999999999</c:v>
                </c:pt>
                <c:pt idx="39683">
                  <c:v>7.1099999999999997E-2</c:v>
                </c:pt>
                <c:pt idx="39684">
                  <c:v>0.16669999999999999</c:v>
                </c:pt>
                <c:pt idx="39685">
                  <c:v>0.16669999999999999</c:v>
                </c:pt>
                <c:pt idx="39686">
                  <c:v>9.2799999999999994E-2</c:v>
                </c:pt>
                <c:pt idx="39687">
                  <c:v>0.45669999999999999</c:v>
                </c:pt>
                <c:pt idx="39688">
                  <c:v>0.1464</c:v>
                </c:pt>
                <c:pt idx="39689">
                  <c:v>0.16669999999999999</c:v>
                </c:pt>
                <c:pt idx="39690">
                  <c:v>0.16669999999999999</c:v>
                </c:pt>
                <c:pt idx="39691">
                  <c:v>0.16669999999999999</c:v>
                </c:pt>
                <c:pt idx="39692">
                  <c:v>0.16669999999999999</c:v>
                </c:pt>
                <c:pt idx="39693">
                  <c:v>0.16669999999999999</c:v>
                </c:pt>
                <c:pt idx="39694">
                  <c:v>0.48039999999999999</c:v>
                </c:pt>
                <c:pt idx="39695">
                  <c:v>0.16669999999999999</c:v>
                </c:pt>
                <c:pt idx="39696">
                  <c:v>0.16669999999999999</c:v>
                </c:pt>
                <c:pt idx="39697">
                  <c:v>8.2000000000000007E-3</c:v>
                </c:pt>
                <c:pt idx="39698">
                  <c:v>0.16669999999999999</c:v>
                </c:pt>
                <c:pt idx="39699">
                  <c:v>1.03E-2</c:v>
                </c:pt>
                <c:pt idx="39700">
                  <c:v>0.16669999999999999</c:v>
                </c:pt>
                <c:pt idx="39701">
                  <c:v>0.16669999999999999</c:v>
                </c:pt>
                <c:pt idx="39702">
                  <c:v>0.16669999999999999</c:v>
                </c:pt>
                <c:pt idx="39703">
                  <c:v>0.16669999999999999</c:v>
                </c:pt>
                <c:pt idx="39704">
                  <c:v>0.16669999999999999</c:v>
                </c:pt>
                <c:pt idx="39705">
                  <c:v>0.16669999999999999</c:v>
                </c:pt>
                <c:pt idx="39706">
                  <c:v>0.16669999999999999</c:v>
                </c:pt>
                <c:pt idx="39707">
                  <c:v>0.16669999999999999</c:v>
                </c:pt>
                <c:pt idx="39708">
                  <c:v>0.16669999999999999</c:v>
                </c:pt>
                <c:pt idx="39709">
                  <c:v>0.16669999999999999</c:v>
                </c:pt>
                <c:pt idx="39710">
                  <c:v>0.16669999999999999</c:v>
                </c:pt>
                <c:pt idx="39711">
                  <c:v>1.6500000000000001E-2</c:v>
                </c:pt>
                <c:pt idx="39712">
                  <c:v>0.16669999999999999</c:v>
                </c:pt>
                <c:pt idx="39713">
                  <c:v>0.39069999999999999</c:v>
                </c:pt>
                <c:pt idx="39714">
                  <c:v>0.16669999999999999</c:v>
                </c:pt>
                <c:pt idx="39715">
                  <c:v>0.16669999999999999</c:v>
                </c:pt>
                <c:pt idx="39716">
                  <c:v>0.16669999999999999</c:v>
                </c:pt>
                <c:pt idx="39717">
                  <c:v>0.16669999999999999</c:v>
                </c:pt>
                <c:pt idx="39718">
                  <c:v>0.14330000000000001</c:v>
                </c:pt>
                <c:pt idx="39719">
                  <c:v>8.2500000000000004E-2</c:v>
                </c:pt>
                <c:pt idx="39720">
                  <c:v>4.8500000000000001E-2</c:v>
                </c:pt>
                <c:pt idx="39721">
                  <c:v>4.9500000000000002E-2</c:v>
                </c:pt>
                <c:pt idx="39722">
                  <c:v>0.1031</c:v>
                </c:pt>
                <c:pt idx="39723">
                  <c:v>0.22370000000000001</c:v>
                </c:pt>
                <c:pt idx="39724">
                  <c:v>2.0999999999999999E-3</c:v>
                </c:pt>
                <c:pt idx="39725">
                  <c:v>6.1899999999999997E-2</c:v>
                </c:pt>
                <c:pt idx="39726">
                  <c:v>0.16669999999999999</c:v>
                </c:pt>
                <c:pt idx="39727">
                  <c:v>0.1103</c:v>
                </c:pt>
                <c:pt idx="39728">
                  <c:v>0.16669999999999999</c:v>
                </c:pt>
                <c:pt idx="39729">
                  <c:v>8.2500000000000004E-2</c:v>
                </c:pt>
                <c:pt idx="39730">
                  <c:v>0.16669999999999999</c:v>
                </c:pt>
                <c:pt idx="39731">
                  <c:v>0.16669999999999999</c:v>
                </c:pt>
                <c:pt idx="39732">
                  <c:v>0.16669999999999999</c:v>
                </c:pt>
                <c:pt idx="39733">
                  <c:v>0.16669999999999999</c:v>
                </c:pt>
                <c:pt idx="39734">
                  <c:v>0.16669999999999999</c:v>
                </c:pt>
                <c:pt idx="39735">
                  <c:v>0.16669999999999999</c:v>
                </c:pt>
                <c:pt idx="39736">
                  <c:v>0.1278</c:v>
                </c:pt>
                <c:pt idx="39737">
                  <c:v>8.2500000000000004E-2</c:v>
                </c:pt>
                <c:pt idx="39738">
                  <c:v>0.16669999999999999</c:v>
                </c:pt>
                <c:pt idx="39739">
                  <c:v>0.16669999999999999</c:v>
                </c:pt>
                <c:pt idx="39740">
                  <c:v>0.16669999999999999</c:v>
                </c:pt>
                <c:pt idx="39741">
                  <c:v>0.16669999999999999</c:v>
                </c:pt>
                <c:pt idx="39742">
                  <c:v>0.16669999999999999</c:v>
                </c:pt>
                <c:pt idx="39743">
                  <c:v>0.16669999999999999</c:v>
                </c:pt>
                <c:pt idx="39744">
                  <c:v>0.15260000000000001</c:v>
                </c:pt>
                <c:pt idx="39745">
                  <c:v>0.16669999999999999</c:v>
                </c:pt>
                <c:pt idx="39746">
                  <c:v>8.2000000000000007E-3</c:v>
                </c:pt>
                <c:pt idx="39747">
                  <c:v>8.5599999999999996E-2</c:v>
                </c:pt>
                <c:pt idx="39748">
                  <c:v>6.2899999999999998E-2</c:v>
                </c:pt>
                <c:pt idx="39749">
                  <c:v>7.4200000000000002E-2</c:v>
                </c:pt>
                <c:pt idx="39750">
                  <c:v>4.9500000000000002E-2</c:v>
                </c:pt>
                <c:pt idx="39751">
                  <c:v>0.16800000000000001</c:v>
                </c:pt>
                <c:pt idx="39752">
                  <c:v>8.2000000000000007E-3</c:v>
                </c:pt>
                <c:pt idx="39753">
                  <c:v>2.7799999999999998E-2</c:v>
                </c:pt>
                <c:pt idx="39754">
                  <c:v>0.16669999999999999</c:v>
                </c:pt>
                <c:pt idx="39755">
                  <c:v>9.2799999999999994E-2</c:v>
                </c:pt>
                <c:pt idx="39756">
                  <c:v>0.14849999999999999</c:v>
                </c:pt>
                <c:pt idx="39757">
                  <c:v>0.16669999999999999</c:v>
                </c:pt>
                <c:pt idx="39758">
                  <c:v>9.2799999999999994E-2</c:v>
                </c:pt>
                <c:pt idx="39759">
                  <c:v>0.16669999999999999</c:v>
                </c:pt>
                <c:pt idx="39760">
                  <c:v>0.16669999999999999</c:v>
                </c:pt>
                <c:pt idx="39761">
                  <c:v>0.16669999999999999</c:v>
                </c:pt>
                <c:pt idx="39762">
                  <c:v>0.16669999999999999</c:v>
                </c:pt>
                <c:pt idx="39763">
                  <c:v>0.16669999999999999</c:v>
                </c:pt>
                <c:pt idx="39764">
                  <c:v>0.16669999999999999</c:v>
                </c:pt>
                <c:pt idx="39765">
                  <c:v>0.16669999999999999</c:v>
                </c:pt>
                <c:pt idx="39766">
                  <c:v>0.16669999999999999</c:v>
                </c:pt>
                <c:pt idx="39767">
                  <c:v>0.16669999999999999</c:v>
                </c:pt>
                <c:pt idx="39768">
                  <c:v>0.16669999999999999</c:v>
                </c:pt>
                <c:pt idx="39769">
                  <c:v>9.2799999999999994E-2</c:v>
                </c:pt>
                <c:pt idx="39770">
                  <c:v>0.16669999999999999</c:v>
                </c:pt>
                <c:pt idx="39771">
                  <c:v>0.16669999999999999</c:v>
                </c:pt>
                <c:pt idx="39772">
                  <c:v>0.16669999999999999</c:v>
                </c:pt>
                <c:pt idx="39773">
                  <c:v>0.16669999999999999</c:v>
                </c:pt>
                <c:pt idx="39774">
                  <c:v>0.17949999999999999</c:v>
                </c:pt>
                <c:pt idx="39775">
                  <c:v>7.4200000000000002E-2</c:v>
                </c:pt>
                <c:pt idx="39776">
                  <c:v>0.16669999999999999</c:v>
                </c:pt>
                <c:pt idx="39777">
                  <c:v>0.16669999999999999</c:v>
                </c:pt>
                <c:pt idx="39778">
                  <c:v>0.16669999999999999</c:v>
                </c:pt>
                <c:pt idx="39779">
                  <c:v>0.16669999999999999</c:v>
                </c:pt>
                <c:pt idx="39780">
                  <c:v>0.16669999999999999</c:v>
                </c:pt>
                <c:pt idx="39781">
                  <c:v>0.16669999999999999</c:v>
                </c:pt>
                <c:pt idx="39782">
                  <c:v>0.16669999999999999</c:v>
                </c:pt>
                <c:pt idx="39783">
                  <c:v>0.16669999999999999</c:v>
                </c:pt>
                <c:pt idx="39784">
                  <c:v>0.16669999999999999</c:v>
                </c:pt>
                <c:pt idx="39785">
                  <c:v>0.1464</c:v>
                </c:pt>
                <c:pt idx="39786">
                  <c:v>0.16669999999999999</c:v>
                </c:pt>
                <c:pt idx="39787">
                  <c:v>3.09E-2</c:v>
                </c:pt>
                <c:pt idx="39788">
                  <c:v>3.3000000000000002E-2</c:v>
                </c:pt>
                <c:pt idx="39789">
                  <c:v>0.38250000000000001</c:v>
                </c:pt>
                <c:pt idx="39790">
                  <c:v>0.16669999999999999</c:v>
                </c:pt>
                <c:pt idx="39791">
                  <c:v>0.16669999999999999</c:v>
                </c:pt>
                <c:pt idx="39792">
                  <c:v>0.1845</c:v>
                </c:pt>
                <c:pt idx="39793">
                  <c:v>0.16669999999999999</c:v>
                </c:pt>
                <c:pt idx="39794">
                  <c:v>0.16669999999999999</c:v>
                </c:pt>
                <c:pt idx="39795">
                  <c:v>7.5300000000000006E-2</c:v>
                </c:pt>
                <c:pt idx="39796">
                  <c:v>0.43609999999999999</c:v>
                </c:pt>
                <c:pt idx="39797">
                  <c:v>0.16669999999999999</c:v>
                </c:pt>
                <c:pt idx="39798">
                  <c:v>2.47E-2</c:v>
                </c:pt>
                <c:pt idx="39799">
                  <c:v>9.2799999999999994E-2</c:v>
                </c:pt>
                <c:pt idx="39800">
                  <c:v>0.16669999999999999</c:v>
                </c:pt>
                <c:pt idx="39801">
                  <c:v>4.1000000000000003E-3</c:v>
                </c:pt>
                <c:pt idx="39802">
                  <c:v>0.16669999999999999</c:v>
                </c:pt>
                <c:pt idx="39803">
                  <c:v>8.2500000000000004E-2</c:v>
                </c:pt>
                <c:pt idx="39804">
                  <c:v>0.16669999999999999</c:v>
                </c:pt>
                <c:pt idx="39805">
                  <c:v>0.16669999999999999</c:v>
                </c:pt>
                <c:pt idx="39806">
                  <c:v>0.16669999999999999</c:v>
                </c:pt>
                <c:pt idx="39807">
                  <c:v>7.7299999999999994E-2</c:v>
                </c:pt>
                <c:pt idx="39808">
                  <c:v>0.17530000000000001</c:v>
                </c:pt>
                <c:pt idx="39809">
                  <c:v>0.16669999999999999</c:v>
                </c:pt>
                <c:pt idx="39810">
                  <c:v>0.16669999999999999</c:v>
                </c:pt>
                <c:pt idx="39811">
                  <c:v>0.16669999999999999</c:v>
                </c:pt>
                <c:pt idx="39812">
                  <c:v>0.12540000000000001</c:v>
                </c:pt>
                <c:pt idx="39813">
                  <c:v>0.17319999999999999</c:v>
                </c:pt>
                <c:pt idx="39814">
                  <c:v>0.16669999999999999</c:v>
                </c:pt>
                <c:pt idx="39815">
                  <c:v>4.1000000000000003E-3</c:v>
                </c:pt>
                <c:pt idx="39816">
                  <c:v>0.16669999999999999</c:v>
                </c:pt>
                <c:pt idx="39817">
                  <c:v>0.16669999999999999</c:v>
                </c:pt>
                <c:pt idx="39818">
                  <c:v>0.16669999999999999</c:v>
                </c:pt>
                <c:pt idx="39819">
                  <c:v>0.1588</c:v>
                </c:pt>
                <c:pt idx="39820">
                  <c:v>0.61860000000000004</c:v>
                </c:pt>
                <c:pt idx="39821">
                  <c:v>0.1113</c:v>
                </c:pt>
                <c:pt idx="39822">
                  <c:v>0.33090000000000003</c:v>
                </c:pt>
                <c:pt idx="39823">
                  <c:v>0.16669999999999999</c:v>
                </c:pt>
                <c:pt idx="39824">
                  <c:v>0.16669999999999999</c:v>
                </c:pt>
                <c:pt idx="39825">
                  <c:v>2.0999999999999999E-3</c:v>
                </c:pt>
                <c:pt idx="39826">
                  <c:v>0.16669999999999999</c:v>
                </c:pt>
                <c:pt idx="39827">
                  <c:v>6.1899999999999997E-2</c:v>
                </c:pt>
                <c:pt idx="39828">
                  <c:v>0.22270000000000001</c:v>
                </c:pt>
                <c:pt idx="39829">
                  <c:v>0.16669999999999999</c:v>
                </c:pt>
                <c:pt idx="39830">
                  <c:v>0.13300000000000001</c:v>
                </c:pt>
                <c:pt idx="39831">
                  <c:v>8.2000000000000007E-3</c:v>
                </c:pt>
                <c:pt idx="39832">
                  <c:v>5.1999999999999998E-3</c:v>
                </c:pt>
                <c:pt idx="39833">
                  <c:v>5.0999999999999997E-2</c:v>
                </c:pt>
                <c:pt idx="39834">
                  <c:v>0.16669999999999999</c:v>
                </c:pt>
                <c:pt idx="39835">
                  <c:v>3.7100000000000001E-2</c:v>
                </c:pt>
                <c:pt idx="39836">
                  <c:v>0.1031</c:v>
                </c:pt>
                <c:pt idx="39837">
                  <c:v>0.1216</c:v>
                </c:pt>
                <c:pt idx="39838">
                  <c:v>0.2959</c:v>
                </c:pt>
                <c:pt idx="39839">
                  <c:v>0.16669999999999999</c:v>
                </c:pt>
                <c:pt idx="39840">
                  <c:v>0.16669999999999999</c:v>
                </c:pt>
                <c:pt idx="39841">
                  <c:v>0.16669999999999999</c:v>
                </c:pt>
                <c:pt idx="39842">
                  <c:v>0.12889999999999999</c:v>
                </c:pt>
                <c:pt idx="39843">
                  <c:v>0.16669999999999999</c:v>
                </c:pt>
                <c:pt idx="39844">
                  <c:v>0.18559999999999999</c:v>
                </c:pt>
                <c:pt idx="39845">
                  <c:v>0.16669999999999999</c:v>
                </c:pt>
                <c:pt idx="39846">
                  <c:v>0.16669999999999999</c:v>
                </c:pt>
                <c:pt idx="39847">
                  <c:v>0.1588</c:v>
                </c:pt>
                <c:pt idx="39848">
                  <c:v>6.4899999999999999E-2</c:v>
                </c:pt>
                <c:pt idx="39849">
                  <c:v>0.16669999999999999</c:v>
                </c:pt>
                <c:pt idx="39850">
                  <c:v>0.16669999999999999</c:v>
                </c:pt>
                <c:pt idx="39851">
                  <c:v>8.6099999999999996E-2</c:v>
                </c:pt>
                <c:pt idx="39852">
                  <c:v>0.16669999999999999</c:v>
                </c:pt>
                <c:pt idx="39853">
                  <c:v>1.24E-2</c:v>
                </c:pt>
                <c:pt idx="39854">
                  <c:v>6.1899999999999997E-2</c:v>
                </c:pt>
                <c:pt idx="39855">
                  <c:v>8.5599999999999996E-2</c:v>
                </c:pt>
                <c:pt idx="39856">
                  <c:v>9.2799999999999994E-2</c:v>
                </c:pt>
                <c:pt idx="39857">
                  <c:v>0.16669999999999999</c:v>
                </c:pt>
                <c:pt idx="39858">
                  <c:v>0.157</c:v>
                </c:pt>
                <c:pt idx="39859">
                  <c:v>1.8599999999999998E-2</c:v>
                </c:pt>
                <c:pt idx="39860">
                  <c:v>0.16669999999999999</c:v>
                </c:pt>
                <c:pt idx="39861">
                  <c:v>0.16669999999999999</c:v>
                </c:pt>
                <c:pt idx="39862">
                  <c:v>0.11990000000000001</c:v>
                </c:pt>
                <c:pt idx="39863">
                  <c:v>0.16669999999999999</c:v>
                </c:pt>
                <c:pt idx="39864">
                  <c:v>0.16669999999999999</c:v>
                </c:pt>
                <c:pt idx="39865">
                  <c:v>9.06E-2</c:v>
                </c:pt>
                <c:pt idx="39866">
                  <c:v>0.24429999999999999</c:v>
                </c:pt>
                <c:pt idx="39867">
                  <c:v>0.16669999999999999</c:v>
                </c:pt>
                <c:pt idx="39868">
                  <c:v>9.2799999999999994E-2</c:v>
                </c:pt>
                <c:pt idx="39869">
                  <c:v>0.16669999999999999</c:v>
                </c:pt>
                <c:pt idx="39870">
                  <c:v>0.1278</c:v>
                </c:pt>
                <c:pt idx="39871">
                  <c:v>6.3899999999999998E-2</c:v>
                </c:pt>
                <c:pt idx="39872">
                  <c:v>5.57E-2</c:v>
                </c:pt>
                <c:pt idx="39873">
                  <c:v>0.19070000000000001</c:v>
                </c:pt>
                <c:pt idx="39874">
                  <c:v>0.16669999999999999</c:v>
                </c:pt>
                <c:pt idx="39875">
                  <c:v>7.6799999999999993E-2</c:v>
                </c:pt>
                <c:pt idx="39876">
                  <c:v>0.16669999999999999</c:v>
                </c:pt>
                <c:pt idx="39877">
                  <c:v>0.16669999999999999</c:v>
                </c:pt>
                <c:pt idx="39878">
                  <c:v>1E-3</c:v>
                </c:pt>
                <c:pt idx="39879">
                  <c:v>0.14949999999999999</c:v>
                </c:pt>
                <c:pt idx="39880">
                  <c:v>0.16669999999999999</c:v>
                </c:pt>
                <c:pt idx="39881">
                  <c:v>5.0500000000000003E-2</c:v>
                </c:pt>
                <c:pt idx="39882">
                  <c:v>1.24E-2</c:v>
                </c:pt>
                <c:pt idx="39883">
                  <c:v>0.18870000000000001</c:v>
                </c:pt>
                <c:pt idx="39884">
                  <c:v>0.16669999999999999</c:v>
                </c:pt>
                <c:pt idx="39885">
                  <c:v>8.2000000000000007E-3</c:v>
                </c:pt>
                <c:pt idx="39886">
                  <c:v>0.16669999999999999</c:v>
                </c:pt>
                <c:pt idx="39887">
                  <c:v>0.16669999999999999</c:v>
                </c:pt>
                <c:pt idx="39888">
                  <c:v>0.16669999999999999</c:v>
                </c:pt>
                <c:pt idx="39889">
                  <c:v>5.6300000000000003E-2</c:v>
                </c:pt>
                <c:pt idx="39890">
                  <c:v>8.2000000000000007E-3</c:v>
                </c:pt>
                <c:pt idx="39891">
                  <c:v>0.32890000000000003</c:v>
                </c:pt>
                <c:pt idx="39892">
                  <c:v>0.16669999999999999</c:v>
                </c:pt>
                <c:pt idx="39893">
                  <c:v>0.1062</c:v>
                </c:pt>
                <c:pt idx="39894">
                  <c:v>0.1464</c:v>
                </c:pt>
                <c:pt idx="39895">
                  <c:v>0.1113</c:v>
                </c:pt>
                <c:pt idx="39896">
                  <c:v>0.16669999999999999</c:v>
                </c:pt>
                <c:pt idx="39897">
                  <c:v>0.33510000000000001</c:v>
                </c:pt>
                <c:pt idx="39898">
                  <c:v>0.16669999999999999</c:v>
                </c:pt>
                <c:pt idx="39899">
                  <c:v>0.16669999999999999</c:v>
                </c:pt>
                <c:pt idx="39900">
                  <c:v>0.16669999999999999</c:v>
                </c:pt>
                <c:pt idx="39901">
                  <c:v>0.16669999999999999</c:v>
                </c:pt>
                <c:pt idx="39902">
                  <c:v>0.16669999999999999</c:v>
                </c:pt>
                <c:pt idx="39903">
                  <c:v>0.1691</c:v>
                </c:pt>
                <c:pt idx="39904">
                  <c:v>0.16669999999999999</c:v>
                </c:pt>
                <c:pt idx="39905">
                  <c:v>1.8599999999999998E-2</c:v>
                </c:pt>
                <c:pt idx="39906">
                  <c:v>0.17530000000000001</c:v>
                </c:pt>
                <c:pt idx="39907">
                  <c:v>0.26079999999999998</c:v>
                </c:pt>
                <c:pt idx="39908">
                  <c:v>0.16669999999999999</c:v>
                </c:pt>
                <c:pt idx="39909">
                  <c:v>1.24E-2</c:v>
                </c:pt>
                <c:pt idx="39910">
                  <c:v>0.16669999999999999</c:v>
                </c:pt>
                <c:pt idx="39911">
                  <c:v>0.16669999999999999</c:v>
                </c:pt>
                <c:pt idx="39912">
                  <c:v>2.7799999999999998E-2</c:v>
                </c:pt>
                <c:pt idx="39913">
                  <c:v>8.2500000000000004E-2</c:v>
                </c:pt>
                <c:pt idx="39914">
                  <c:v>0.16669999999999999</c:v>
                </c:pt>
                <c:pt idx="39915">
                  <c:v>0.16669999999999999</c:v>
                </c:pt>
                <c:pt idx="39916">
                  <c:v>8.2000000000000007E-3</c:v>
                </c:pt>
                <c:pt idx="39917">
                  <c:v>1.7500000000000002E-2</c:v>
                </c:pt>
                <c:pt idx="39918">
                  <c:v>0.45050000000000001</c:v>
                </c:pt>
                <c:pt idx="39919">
                  <c:v>0.1113</c:v>
                </c:pt>
                <c:pt idx="39920">
                  <c:v>0.32269999999999999</c:v>
                </c:pt>
                <c:pt idx="39921">
                  <c:v>0.16669999999999999</c:v>
                </c:pt>
                <c:pt idx="39922">
                  <c:v>3.7100000000000001E-2</c:v>
                </c:pt>
                <c:pt idx="39923">
                  <c:v>0.1845</c:v>
                </c:pt>
                <c:pt idx="39924">
                  <c:v>0.16669999999999999</c:v>
                </c:pt>
                <c:pt idx="39925">
                  <c:v>9.2799999999999994E-2</c:v>
                </c:pt>
                <c:pt idx="39926">
                  <c:v>0.16669999999999999</c:v>
                </c:pt>
                <c:pt idx="39927">
                  <c:v>5.7700000000000001E-2</c:v>
                </c:pt>
                <c:pt idx="39928">
                  <c:v>0.16669999999999999</c:v>
                </c:pt>
                <c:pt idx="39929">
                  <c:v>9.2799999999999994E-2</c:v>
                </c:pt>
                <c:pt idx="39930">
                  <c:v>0.16669999999999999</c:v>
                </c:pt>
                <c:pt idx="39931">
                  <c:v>0.16669999999999999</c:v>
                </c:pt>
                <c:pt idx="39932">
                  <c:v>0.16669999999999999</c:v>
                </c:pt>
                <c:pt idx="39933">
                  <c:v>5.7700000000000001E-2</c:v>
                </c:pt>
                <c:pt idx="39934">
                  <c:v>0.14949999999999999</c:v>
                </c:pt>
                <c:pt idx="39935">
                  <c:v>0.24640000000000001</c:v>
                </c:pt>
                <c:pt idx="39936">
                  <c:v>6.08E-2</c:v>
                </c:pt>
                <c:pt idx="39937">
                  <c:v>0.1227</c:v>
                </c:pt>
                <c:pt idx="39938">
                  <c:v>0.16669999999999999</c:v>
                </c:pt>
                <c:pt idx="39939">
                  <c:v>0.27010000000000001</c:v>
                </c:pt>
                <c:pt idx="39940">
                  <c:v>1.55E-2</c:v>
                </c:pt>
                <c:pt idx="39941">
                  <c:v>0.16669999999999999</c:v>
                </c:pt>
                <c:pt idx="39942">
                  <c:v>0.16669999999999999</c:v>
                </c:pt>
                <c:pt idx="39943">
                  <c:v>4.7399999999999998E-2</c:v>
                </c:pt>
                <c:pt idx="39944">
                  <c:v>0.16669999999999999</c:v>
                </c:pt>
                <c:pt idx="39945">
                  <c:v>0.16669999999999999</c:v>
                </c:pt>
                <c:pt idx="39946">
                  <c:v>0.16669999999999999</c:v>
                </c:pt>
                <c:pt idx="39947">
                  <c:v>0.1113</c:v>
                </c:pt>
                <c:pt idx="39948">
                  <c:v>9.8799999999999999E-2</c:v>
                </c:pt>
                <c:pt idx="39949">
                  <c:v>0.16669999999999999</c:v>
                </c:pt>
                <c:pt idx="39950">
                  <c:v>7.22E-2</c:v>
                </c:pt>
                <c:pt idx="39951">
                  <c:v>0.16669999999999999</c:v>
                </c:pt>
                <c:pt idx="39952">
                  <c:v>7.22E-2</c:v>
                </c:pt>
                <c:pt idx="39953">
                  <c:v>9.2799999999999994E-2</c:v>
                </c:pt>
                <c:pt idx="39954">
                  <c:v>0.1464</c:v>
                </c:pt>
                <c:pt idx="39955">
                  <c:v>5.1499999999999997E-2</c:v>
                </c:pt>
                <c:pt idx="39956">
                  <c:v>5.7700000000000001E-2</c:v>
                </c:pt>
                <c:pt idx="39957">
                  <c:v>0.1072</c:v>
                </c:pt>
                <c:pt idx="39958">
                  <c:v>0.16669999999999999</c:v>
                </c:pt>
                <c:pt idx="39959">
                  <c:v>0.22159999999999999</c:v>
                </c:pt>
                <c:pt idx="39960">
                  <c:v>6.1899999999999997E-2</c:v>
                </c:pt>
                <c:pt idx="39961">
                  <c:v>0.1227</c:v>
                </c:pt>
                <c:pt idx="39962">
                  <c:v>0.16669999999999999</c:v>
                </c:pt>
                <c:pt idx="39963">
                  <c:v>0.16669999999999999</c:v>
                </c:pt>
                <c:pt idx="39964">
                  <c:v>0.14949999999999999</c:v>
                </c:pt>
                <c:pt idx="39965">
                  <c:v>0.16669999999999999</c:v>
                </c:pt>
                <c:pt idx="39966">
                  <c:v>1.8599999999999998E-2</c:v>
                </c:pt>
                <c:pt idx="39967">
                  <c:v>0.126</c:v>
                </c:pt>
                <c:pt idx="39968">
                  <c:v>7.4200000000000002E-2</c:v>
                </c:pt>
                <c:pt idx="39969">
                  <c:v>0.16669999999999999</c:v>
                </c:pt>
                <c:pt idx="39970">
                  <c:v>5.1499999999999997E-2</c:v>
                </c:pt>
                <c:pt idx="39971">
                  <c:v>7.4200000000000002E-2</c:v>
                </c:pt>
                <c:pt idx="39972">
                  <c:v>0.16669999999999999</c:v>
                </c:pt>
                <c:pt idx="39973">
                  <c:v>4.8500000000000001E-2</c:v>
                </c:pt>
                <c:pt idx="39974">
                  <c:v>0.16669999999999999</c:v>
                </c:pt>
                <c:pt idx="39975">
                  <c:v>0.16669999999999999</c:v>
                </c:pt>
                <c:pt idx="39976">
                  <c:v>0.16669999999999999</c:v>
                </c:pt>
                <c:pt idx="39977">
                  <c:v>2.0999999999999999E-3</c:v>
                </c:pt>
                <c:pt idx="39978">
                  <c:v>0.16669999999999999</c:v>
                </c:pt>
                <c:pt idx="39979">
                  <c:v>0.16669999999999999</c:v>
                </c:pt>
                <c:pt idx="39980">
                  <c:v>4.1000000000000003E-3</c:v>
                </c:pt>
                <c:pt idx="39981">
                  <c:v>0.16669999999999999</c:v>
                </c:pt>
                <c:pt idx="39982">
                  <c:v>9.0700000000000003E-2</c:v>
                </c:pt>
                <c:pt idx="39983">
                  <c:v>0.16669999999999999</c:v>
                </c:pt>
                <c:pt idx="39984">
                  <c:v>0.16669999999999999</c:v>
                </c:pt>
                <c:pt idx="39985">
                  <c:v>0.16669999999999999</c:v>
                </c:pt>
                <c:pt idx="39986">
                  <c:v>0.1474</c:v>
                </c:pt>
                <c:pt idx="39987">
                  <c:v>9.9000000000000005E-2</c:v>
                </c:pt>
                <c:pt idx="39988">
                  <c:v>0.16669999999999999</c:v>
                </c:pt>
                <c:pt idx="39989">
                  <c:v>0.16669999999999999</c:v>
                </c:pt>
                <c:pt idx="39990">
                  <c:v>0.16669999999999999</c:v>
                </c:pt>
                <c:pt idx="39991">
                  <c:v>5.57E-2</c:v>
                </c:pt>
                <c:pt idx="39992">
                  <c:v>0.16669999999999999</c:v>
                </c:pt>
                <c:pt idx="39993">
                  <c:v>0.16669999999999999</c:v>
                </c:pt>
                <c:pt idx="39994">
                  <c:v>5.67E-2</c:v>
                </c:pt>
                <c:pt idx="39995">
                  <c:v>0.16669999999999999</c:v>
                </c:pt>
                <c:pt idx="39996">
                  <c:v>0.16669999999999999</c:v>
                </c:pt>
                <c:pt idx="39997">
                  <c:v>0.42059999999999997</c:v>
                </c:pt>
                <c:pt idx="39998">
                  <c:v>2.2700000000000001E-2</c:v>
                </c:pt>
                <c:pt idx="39999">
                  <c:v>0.16669999999999999</c:v>
                </c:pt>
                <c:pt idx="40000">
                  <c:v>0.16669999999999999</c:v>
                </c:pt>
                <c:pt idx="40001">
                  <c:v>0.36080000000000001</c:v>
                </c:pt>
                <c:pt idx="40002">
                  <c:v>0.16669999999999999</c:v>
                </c:pt>
                <c:pt idx="40003">
                  <c:v>0.16669999999999999</c:v>
                </c:pt>
                <c:pt idx="40004">
                  <c:v>0.16289999999999999</c:v>
                </c:pt>
                <c:pt idx="40005">
                  <c:v>0.16669999999999999</c:v>
                </c:pt>
                <c:pt idx="40006">
                  <c:v>8.3199999999999996E-2</c:v>
                </c:pt>
                <c:pt idx="40007">
                  <c:v>3.7100000000000001E-2</c:v>
                </c:pt>
                <c:pt idx="40008">
                  <c:v>9.0700000000000003E-2</c:v>
                </c:pt>
                <c:pt idx="40009">
                  <c:v>0.16489999999999999</c:v>
                </c:pt>
                <c:pt idx="40010">
                  <c:v>0.18759999999999999</c:v>
                </c:pt>
                <c:pt idx="40011">
                  <c:v>6.1899999999999997E-2</c:v>
                </c:pt>
                <c:pt idx="40012">
                  <c:v>8.0399999999999999E-2</c:v>
                </c:pt>
                <c:pt idx="40013">
                  <c:v>0.16669999999999999</c:v>
                </c:pt>
                <c:pt idx="40014">
                  <c:v>0.16669999999999999</c:v>
                </c:pt>
                <c:pt idx="40015">
                  <c:v>0.1268</c:v>
                </c:pt>
                <c:pt idx="40016">
                  <c:v>0.16669999999999999</c:v>
                </c:pt>
                <c:pt idx="40017">
                  <c:v>0.16669999999999999</c:v>
                </c:pt>
                <c:pt idx="40018">
                  <c:v>7.1099999999999997E-2</c:v>
                </c:pt>
                <c:pt idx="40019">
                  <c:v>0.16669999999999999</c:v>
                </c:pt>
                <c:pt idx="40020">
                  <c:v>0.1351</c:v>
                </c:pt>
                <c:pt idx="40021">
                  <c:v>5.3600000000000002E-2</c:v>
                </c:pt>
                <c:pt idx="40022">
                  <c:v>0.1124</c:v>
                </c:pt>
                <c:pt idx="40023">
                  <c:v>5.67E-2</c:v>
                </c:pt>
                <c:pt idx="40024">
                  <c:v>0.16669999999999999</c:v>
                </c:pt>
                <c:pt idx="40025">
                  <c:v>8.0399999999999999E-2</c:v>
                </c:pt>
                <c:pt idx="40026">
                  <c:v>0.16669999999999999</c:v>
                </c:pt>
                <c:pt idx="40027">
                  <c:v>0.16669999999999999</c:v>
                </c:pt>
                <c:pt idx="40028">
                  <c:v>1.6500000000000001E-2</c:v>
                </c:pt>
                <c:pt idx="40029">
                  <c:v>0.16669999999999999</c:v>
                </c:pt>
                <c:pt idx="40030">
                  <c:v>7.22E-2</c:v>
                </c:pt>
                <c:pt idx="40031">
                  <c:v>0.19789999999999999</c:v>
                </c:pt>
                <c:pt idx="40032">
                  <c:v>8.4000000000000005E-2</c:v>
                </c:pt>
                <c:pt idx="40033">
                  <c:v>0.39479999999999998</c:v>
                </c:pt>
                <c:pt idx="40034">
                  <c:v>1.6500000000000001E-2</c:v>
                </c:pt>
                <c:pt idx="40035">
                  <c:v>0.1188</c:v>
                </c:pt>
                <c:pt idx="40036">
                  <c:v>7.4200000000000002E-2</c:v>
                </c:pt>
                <c:pt idx="40037">
                  <c:v>1.7500000000000002E-2</c:v>
                </c:pt>
                <c:pt idx="40038">
                  <c:v>0.16669999999999999</c:v>
                </c:pt>
                <c:pt idx="40039">
                  <c:v>3.61E-2</c:v>
                </c:pt>
                <c:pt idx="40040">
                  <c:v>9.2799999999999994E-2</c:v>
                </c:pt>
                <c:pt idx="40041">
                  <c:v>0.16669999999999999</c:v>
                </c:pt>
                <c:pt idx="40042">
                  <c:v>8.3500000000000005E-2</c:v>
                </c:pt>
                <c:pt idx="40043">
                  <c:v>0.1608</c:v>
                </c:pt>
                <c:pt idx="40044">
                  <c:v>0.16669999999999999</c:v>
                </c:pt>
                <c:pt idx="40045">
                  <c:v>0.16669999999999999</c:v>
                </c:pt>
                <c:pt idx="40046">
                  <c:v>0.26600000000000001</c:v>
                </c:pt>
                <c:pt idx="40047">
                  <c:v>0.16669999999999999</c:v>
                </c:pt>
                <c:pt idx="40048">
                  <c:v>0.16669999999999999</c:v>
                </c:pt>
                <c:pt idx="40049">
                  <c:v>9.9000000000000005E-2</c:v>
                </c:pt>
                <c:pt idx="40050">
                  <c:v>0.16669999999999999</c:v>
                </c:pt>
                <c:pt idx="40051">
                  <c:v>0.16669999999999999</c:v>
                </c:pt>
                <c:pt idx="40052">
                  <c:v>0.16669999999999999</c:v>
                </c:pt>
                <c:pt idx="40053">
                  <c:v>0.16669999999999999</c:v>
                </c:pt>
                <c:pt idx="40054">
                  <c:v>4.1000000000000003E-3</c:v>
                </c:pt>
                <c:pt idx="40055">
                  <c:v>0.22270000000000001</c:v>
                </c:pt>
                <c:pt idx="40056">
                  <c:v>0.16669999999999999</c:v>
                </c:pt>
                <c:pt idx="40057">
                  <c:v>0.1206</c:v>
                </c:pt>
                <c:pt idx="40058">
                  <c:v>0.16669999999999999</c:v>
                </c:pt>
                <c:pt idx="40059">
                  <c:v>0.1108</c:v>
                </c:pt>
                <c:pt idx="40060">
                  <c:v>0.16669999999999999</c:v>
                </c:pt>
                <c:pt idx="40061">
                  <c:v>0.22270000000000001</c:v>
                </c:pt>
                <c:pt idx="40062">
                  <c:v>0.16669999999999999</c:v>
                </c:pt>
                <c:pt idx="40063">
                  <c:v>0.16669999999999999</c:v>
                </c:pt>
                <c:pt idx="40064">
                  <c:v>0.16669999999999999</c:v>
                </c:pt>
                <c:pt idx="40065">
                  <c:v>0.49070000000000003</c:v>
                </c:pt>
                <c:pt idx="40066">
                  <c:v>7.22E-2</c:v>
                </c:pt>
                <c:pt idx="40067">
                  <c:v>0.22270000000000001</c:v>
                </c:pt>
                <c:pt idx="40068">
                  <c:v>7.4200000000000002E-2</c:v>
                </c:pt>
                <c:pt idx="40069">
                  <c:v>0.16669999999999999</c:v>
                </c:pt>
                <c:pt idx="40070">
                  <c:v>3.61E-2</c:v>
                </c:pt>
                <c:pt idx="40071">
                  <c:v>0.16669999999999999</c:v>
                </c:pt>
                <c:pt idx="40072">
                  <c:v>0.16669999999999999</c:v>
                </c:pt>
                <c:pt idx="40073">
                  <c:v>0.22159999999999999</c:v>
                </c:pt>
                <c:pt idx="40074">
                  <c:v>8.2500000000000004E-2</c:v>
                </c:pt>
                <c:pt idx="40075">
                  <c:v>0.16669999999999999</c:v>
                </c:pt>
                <c:pt idx="40076">
                  <c:v>0.30409999999999998</c:v>
                </c:pt>
                <c:pt idx="40077">
                  <c:v>0.16669999999999999</c:v>
                </c:pt>
                <c:pt idx="40078">
                  <c:v>1.6500000000000001E-2</c:v>
                </c:pt>
                <c:pt idx="40079">
                  <c:v>0.2082</c:v>
                </c:pt>
                <c:pt idx="40080">
                  <c:v>0.16669999999999999</c:v>
                </c:pt>
                <c:pt idx="40081">
                  <c:v>0.16669999999999999</c:v>
                </c:pt>
                <c:pt idx="40082">
                  <c:v>0.16669999999999999</c:v>
                </c:pt>
                <c:pt idx="40083">
                  <c:v>8.2000000000000007E-3</c:v>
                </c:pt>
                <c:pt idx="40084">
                  <c:v>0.16669999999999999</c:v>
                </c:pt>
                <c:pt idx="40085">
                  <c:v>0.16669999999999999</c:v>
                </c:pt>
                <c:pt idx="40086">
                  <c:v>0.16669999999999999</c:v>
                </c:pt>
                <c:pt idx="40087">
                  <c:v>0.16669999999999999</c:v>
                </c:pt>
                <c:pt idx="40088">
                  <c:v>0.16669999999999999</c:v>
                </c:pt>
                <c:pt idx="40089">
                  <c:v>5.67E-2</c:v>
                </c:pt>
                <c:pt idx="40090">
                  <c:v>0.16669999999999999</c:v>
                </c:pt>
                <c:pt idx="40091">
                  <c:v>0.16669999999999999</c:v>
                </c:pt>
                <c:pt idx="40092">
                  <c:v>0.1031</c:v>
                </c:pt>
                <c:pt idx="40093">
                  <c:v>0.16669999999999999</c:v>
                </c:pt>
                <c:pt idx="40094">
                  <c:v>0.16669999999999999</c:v>
                </c:pt>
                <c:pt idx="40095">
                  <c:v>0.16669999999999999</c:v>
                </c:pt>
                <c:pt idx="40096">
                  <c:v>0.16669999999999999</c:v>
                </c:pt>
                <c:pt idx="40097">
                  <c:v>2.9899999999999999E-2</c:v>
                </c:pt>
                <c:pt idx="40098">
                  <c:v>0.16669999999999999</c:v>
                </c:pt>
                <c:pt idx="40099">
                  <c:v>6.8000000000000005E-2</c:v>
                </c:pt>
                <c:pt idx="40100">
                  <c:v>0.16669999999999999</c:v>
                </c:pt>
                <c:pt idx="40101">
                  <c:v>0.16669999999999999</c:v>
                </c:pt>
                <c:pt idx="40102">
                  <c:v>0.16669999999999999</c:v>
                </c:pt>
                <c:pt idx="40103">
                  <c:v>0.16669999999999999</c:v>
                </c:pt>
                <c:pt idx="40104">
                  <c:v>0.10100000000000001</c:v>
                </c:pt>
                <c:pt idx="40105">
                  <c:v>0.16669999999999999</c:v>
                </c:pt>
                <c:pt idx="40106">
                  <c:v>0.16669999999999999</c:v>
                </c:pt>
                <c:pt idx="40107">
                  <c:v>0.16669999999999999</c:v>
                </c:pt>
                <c:pt idx="40108">
                  <c:v>9.69E-2</c:v>
                </c:pt>
                <c:pt idx="40109">
                  <c:v>0.16669999999999999</c:v>
                </c:pt>
                <c:pt idx="40110">
                  <c:v>8.2500000000000004E-2</c:v>
                </c:pt>
                <c:pt idx="40111">
                  <c:v>1.8599999999999998E-2</c:v>
                </c:pt>
                <c:pt idx="40112">
                  <c:v>0.16669999999999999</c:v>
                </c:pt>
                <c:pt idx="40113">
                  <c:v>7.22E-2</c:v>
                </c:pt>
                <c:pt idx="40114">
                  <c:v>0.16669999999999999</c:v>
                </c:pt>
                <c:pt idx="40115">
                  <c:v>5.0500000000000003E-2</c:v>
                </c:pt>
                <c:pt idx="40116">
                  <c:v>3.61E-2</c:v>
                </c:pt>
                <c:pt idx="40117">
                  <c:v>0.16489999999999999</c:v>
                </c:pt>
                <c:pt idx="40118">
                  <c:v>0.16669999999999999</c:v>
                </c:pt>
                <c:pt idx="40119">
                  <c:v>0.16669999999999999</c:v>
                </c:pt>
                <c:pt idx="40120">
                  <c:v>6.7000000000000004E-2</c:v>
                </c:pt>
                <c:pt idx="40121">
                  <c:v>6.6000000000000003E-2</c:v>
                </c:pt>
                <c:pt idx="40122">
                  <c:v>0.16669999999999999</c:v>
                </c:pt>
                <c:pt idx="40123">
                  <c:v>0.16669999999999999</c:v>
                </c:pt>
                <c:pt idx="40124">
                  <c:v>0.16669999999999999</c:v>
                </c:pt>
                <c:pt idx="40125">
                  <c:v>0.16669999999999999</c:v>
                </c:pt>
                <c:pt idx="40126">
                  <c:v>0.16669999999999999</c:v>
                </c:pt>
                <c:pt idx="40127">
                  <c:v>0.16669999999999999</c:v>
                </c:pt>
                <c:pt idx="40128">
                  <c:v>0.16669999999999999</c:v>
                </c:pt>
                <c:pt idx="40129">
                  <c:v>0.17219999999999999</c:v>
                </c:pt>
                <c:pt idx="40130">
                  <c:v>0.16669999999999999</c:v>
                </c:pt>
                <c:pt idx="40131">
                  <c:v>0.16669999999999999</c:v>
                </c:pt>
                <c:pt idx="40132">
                  <c:v>0.16669999999999999</c:v>
                </c:pt>
                <c:pt idx="40133">
                  <c:v>2.2700000000000001E-2</c:v>
                </c:pt>
                <c:pt idx="40134">
                  <c:v>0.25979999999999998</c:v>
                </c:pt>
                <c:pt idx="40135">
                  <c:v>8.2500000000000004E-2</c:v>
                </c:pt>
                <c:pt idx="40136">
                  <c:v>0.40820000000000001</c:v>
                </c:pt>
                <c:pt idx="40137">
                  <c:v>0.1113</c:v>
                </c:pt>
                <c:pt idx="40138">
                  <c:v>0.16669999999999999</c:v>
                </c:pt>
                <c:pt idx="40139">
                  <c:v>0.16669999999999999</c:v>
                </c:pt>
                <c:pt idx="40140">
                  <c:v>0.16669999999999999</c:v>
                </c:pt>
                <c:pt idx="40141">
                  <c:v>0.16669999999999999</c:v>
                </c:pt>
                <c:pt idx="40142">
                  <c:v>0.16669999999999999</c:v>
                </c:pt>
                <c:pt idx="40143">
                  <c:v>0.16669999999999999</c:v>
                </c:pt>
                <c:pt idx="40144">
                  <c:v>0.17630000000000001</c:v>
                </c:pt>
                <c:pt idx="40145">
                  <c:v>0.16669999999999999</c:v>
                </c:pt>
                <c:pt idx="40146">
                  <c:v>0.16669999999999999</c:v>
                </c:pt>
                <c:pt idx="40147">
                  <c:v>0.16669999999999999</c:v>
                </c:pt>
                <c:pt idx="40148">
                  <c:v>0.16669999999999999</c:v>
                </c:pt>
                <c:pt idx="40149">
                  <c:v>0.17630000000000001</c:v>
                </c:pt>
                <c:pt idx="40150">
                  <c:v>0.16669999999999999</c:v>
                </c:pt>
                <c:pt idx="40151">
                  <c:v>0.16669999999999999</c:v>
                </c:pt>
                <c:pt idx="40152">
                  <c:v>0.16669999999999999</c:v>
                </c:pt>
                <c:pt idx="40153">
                  <c:v>7.4200000000000002E-2</c:v>
                </c:pt>
                <c:pt idx="40154">
                  <c:v>8.2500000000000004E-2</c:v>
                </c:pt>
                <c:pt idx="40155">
                  <c:v>6.08E-2</c:v>
                </c:pt>
                <c:pt idx="40156">
                  <c:v>0.1835</c:v>
                </c:pt>
                <c:pt idx="40157">
                  <c:v>0.16669999999999999</c:v>
                </c:pt>
                <c:pt idx="40158">
                  <c:v>0.20519999999999999</c:v>
                </c:pt>
                <c:pt idx="40159">
                  <c:v>0.12089999999999999</c:v>
                </c:pt>
                <c:pt idx="40160">
                  <c:v>0.18559999999999999</c:v>
                </c:pt>
                <c:pt idx="40161">
                  <c:v>0.16669999999999999</c:v>
                </c:pt>
                <c:pt idx="40162">
                  <c:v>0.16669999999999999</c:v>
                </c:pt>
                <c:pt idx="40163">
                  <c:v>0.26290000000000002</c:v>
                </c:pt>
                <c:pt idx="40164">
                  <c:v>0.1113</c:v>
                </c:pt>
                <c:pt idx="40165">
                  <c:v>0.4113</c:v>
                </c:pt>
                <c:pt idx="40166">
                  <c:v>0.1031</c:v>
                </c:pt>
                <c:pt idx="40167">
                  <c:v>0.16669999999999999</c:v>
                </c:pt>
                <c:pt idx="40168">
                  <c:v>0.16669999999999999</c:v>
                </c:pt>
                <c:pt idx="40169">
                  <c:v>0.16669999999999999</c:v>
                </c:pt>
                <c:pt idx="40170">
                  <c:v>1.24E-2</c:v>
                </c:pt>
                <c:pt idx="40171">
                  <c:v>0.16669999999999999</c:v>
                </c:pt>
                <c:pt idx="40172">
                  <c:v>0.13400000000000001</c:v>
                </c:pt>
                <c:pt idx="40173">
                  <c:v>0.16669999999999999</c:v>
                </c:pt>
                <c:pt idx="40174">
                  <c:v>0.16669999999999999</c:v>
                </c:pt>
                <c:pt idx="40175">
                  <c:v>0.16669999999999999</c:v>
                </c:pt>
                <c:pt idx="40176">
                  <c:v>2.8899999999999999E-2</c:v>
                </c:pt>
                <c:pt idx="40177">
                  <c:v>0.16669999999999999</c:v>
                </c:pt>
                <c:pt idx="40178">
                  <c:v>0.16669999999999999</c:v>
                </c:pt>
                <c:pt idx="40179">
                  <c:v>0.16669999999999999</c:v>
                </c:pt>
                <c:pt idx="40180">
                  <c:v>0.16669999999999999</c:v>
                </c:pt>
                <c:pt idx="40181">
                  <c:v>7.4200000000000002E-2</c:v>
                </c:pt>
                <c:pt idx="40182">
                  <c:v>0</c:v>
                </c:pt>
                <c:pt idx="40183">
                  <c:v>0.1206</c:v>
                </c:pt>
                <c:pt idx="40184">
                  <c:v>3.3000000000000002E-2</c:v>
                </c:pt>
                <c:pt idx="40185">
                  <c:v>0.16669999999999999</c:v>
                </c:pt>
                <c:pt idx="40186">
                  <c:v>0.1845</c:v>
                </c:pt>
                <c:pt idx="40187">
                  <c:v>6.1899999999999997E-2</c:v>
                </c:pt>
                <c:pt idx="40188">
                  <c:v>0.2969</c:v>
                </c:pt>
                <c:pt idx="40189">
                  <c:v>8.2000000000000007E-3</c:v>
                </c:pt>
                <c:pt idx="40190">
                  <c:v>0.16669999999999999</c:v>
                </c:pt>
                <c:pt idx="40191">
                  <c:v>0.16669999999999999</c:v>
                </c:pt>
                <c:pt idx="40192">
                  <c:v>0.17219999999999999</c:v>
                </c:pt>
                <c:pt idx="40193">
                  <c:v>0.38869999999999999</c:v>
                </c:pt>
                <c:pt idx="40194">
                  <c:v>7.1099999999999997E-2</c:v>
                </c:pt>
                <c:pt idx="40195">
                  <c:v>0.22159999999999999</c:v>
                </c:pt>
                <c:pt idx="40196">
                  <c:v>0.16669999999999999</c:v>
                </c:pt>
                <c:pt idx="40197">
                  <c:v>0.16669999999999999</c:v>
                </c:pt>
                <c:pt idx="40198">
                  <c:v>0.16669999999999999</c:v>
                </c:pt>
                <c:pt idx="40199">
                  <c:v>0.16669999999999999</c:v>
                </c:pt>
                <c:pt idx="40200">
                  <c:v>0.1206</c:v>
                </c:pt>
                <c:pt idx="40201">
                  <c:v>0.16669999999999999</c:v>
                </c:pt>
                <c:pt idx="40202">
                  <c:v>0.16669999999999999</c:v>
                </c:pt>
                <c:pt idx="40203">
                  <c:v>0.16669999999999999</c:v>
                </c:pt>
                <c:pt idx="40204">
                  <c:v>0.16669999999999999</c:v>
                </c:pt>
                <c:pt idx="40205">
                  <c:v>0.16669999999999999</c:v>
                </c:pt>
                <c:pt idx="40206">
                  <c:v>0.16669999999999999</c:v>
                </c:pt>
                <c:pt idx="40207">
                  <c:v>8.2000000000000007E-3</c:v>
                </c:pt>
                <c:pt idx="40208">
                  <c:v>0.16669999999999999</c:v>
                </c:pt>
                <c:pt idx="40209">
                  <c:v>1.8599999999999998E-2</c:v>
                </c:pt>
                <c:pt idx="40210">
                  <c:v>0.16669999999999999</c:v>
                </c:pt>
                <c:pt idx="40211">
                  <c:v>8.2500000000000004E-2</c:v>
                </c:pt>
                <c:pt idx="40212">
                  <c:v>0.2155</c:v>
                </c:pt>
                <c:pt idx="40213">
                  <c:v>0.16669999999999999</c:v>
                </c:pt>
                <c:pt idx="40214">
                  <c:v>0.16700000000000001</c:v>
                </c:pt>
                <c:pt idx="40215">
                  <c:v>0.16669999999999999</c:v>
                </c:pt>
                <c:pt idx="40216">
                  <c:v>0.14849999999999999</c:v>
                </c:pt>
                <c:pt idx="40217">
                  <c:v>0.16669999999999999</c:v>
                </c:pt>
                <c:pt idx="40218">
                  <c:v>6.6000000000000003E-2</c:v>
                </c:pt>
                <c:pt idx="40219">
                  <c:v>0.16669999999999999</c:v>
                </c:pt>
                <c:pt idx="40220">
                  <c:v>1.6500000000000001E-2</c:v>
                </c:pt>
                <c:pt idx="40221">
                  <c:v>8.0399999999999999E-2</c:v>
                </c:pt>
                <c:pt idx="40222">
                  <c:v>0.16669999999999999</c:v>
                </c:pt>
                <c:pt idx="40223">
                  <c:v>6.9099999999999995E-2</c:v>
                </c:pt>
                <c:pt idx="40224">
                  <c:v>9.2799999999999994E-2</c:v>
                </c:pt>
                <c:pt idx="40225">
                  <c:v>0.1464</c:v>
                </c:pt>
                <c:pt idx="40226">
                  <c:v>8.3500000000000005E-2</c:v>
                </c:pt>
                <c:pt idx="40227">
                  <c:v>0.16669999999999999</c:v>
                </c:pt>
                <c:pt idx="40228">
                  <c:v>0.16669999999999999</c:v>
                </c:pt>
                <c:pt idx="40229">
                  <c:v>6.7500000000000004E-2</c:v>
                </c:pt>
                <c:pt idx="40230">
                  <c:v>0.16669999999999999</c:v>
                </c:pt>
                <c:pt idx="40231">
                  <c:v>0.60209999999999997</c:v>
                </c:pt>
                <c:pt idx="40232">
                  <c:v>0.14849999999999999</c:v>
                </c:pt>
                <c:pt idx="40233">
                  <c:v>2.47E-2</c:v>
                </c:pt>
                <c:pt idx="40234">
                  <c:v>0.41339999999999999</c:v>
                </c:pt>
                <c:pt idx="40235">
                  <c:v>0.16669999999999999</c:v>
                </c:pt>
                <c:pt idx="40236">
                  <c:v>0.16669999999999999</c:v>
                </c:pt>
                <c:pt idx="40237">
                  <c:v>0.16669999999999999</c:v>
                </c:pt>
                <c:pt idx="40238">
                  <c:v>0.16669999999999999</c:v>
                </c:pt>
                <c:pt idx="40239">
                  <c:v>0.16669999999999999</c:v>
                </c:pt>
                <c:pt idx="40240">
                  <c:v>0.16669999999999999</c:v>
                </c:pt>
                <c:pt idx="40241">
                  <c:v>0.16669999999999999</c:v>
                </c:pt>
                <c:pt idx="40242">
                  <c:v>0.12889999999999999</c:v>
                </c:pt>
                <c:pt idx="40243">
                  <c:v>9.69E-2</c:v>
                </c:pt>
                <c:pt idx="40244">
                  <c:v>0.16669999999999999</c:v>
                </c:pt>
                <c:pt idx="40245">
                  <c:v>0.4572</c:v>
                </c:pt>
                <c:pt idx="40246">
                  <c:v>0.16669999999999999</c:v>
                </c:pt>
                <c:pt idx="40247">
                  <c:v>0.16669999999999999</c:v>
                </c:pt>
                <c:pt idx="40248">
                  <c:v>8.2000000000000007E-3</c:v>
                </c:pt>
                <c:pt idx="40249">
                  <c:v>2.06E-2</c:v>
                </c:pt>
                <c:pt idx="40250">
                  <c:v>0.16669999999999999</c:v>
                </c:pt>
                <c:pt idx="40251">
                  <c:v>0.25979999999999998</c:v>
                </c:pt>
                <c:pt idx="40252">
                  <c:v>0.16669999999999999</c:v>
                </c:pt>
                <c:pt idx="40253">
                  <c:v>8.8099999999999998E-2</c:v>
                </c:pt>
                <c:pt idx="40254">
                  <c:v>0.16669999999999999</c:v>
                </c:pt>
                <c:pt idx="40255">
                  <c:v>7.3200000000000001E-2</c:v>
                </c:pt>
                <c:pt idx="40256">
                  <c:v>3.61E-2</c:v>
                </c:pt>
                <c:pt idx="40257">
                  <c:v>9.2799999999999994E-2</c:v>
                </c:pt>
                <c:pt idx="40258">
                  <c:v>0.1268</c:v>
                </c:pt>
                <c:pt idx="40259">
                  <c:v>0.16669999999999999</c:v>
                </c:pt>
                <c:pt idx="40260">
                  <c:v>0.1948</c:v>
                </c:pt>
                <c:pt idx="40261">
                  <c:v>0.16669999999999999</c:v>
                </c:pt>
                <c:pt idx="40262">
                  <c:v>0.16669999999999999</c:v>
                </c:pt>
                <c:pt idx="40263">
                  <c:v>6.1899999999999997E-2</c:v>
                </c:pt>
                <c:pt idx="40264">
                  <c:v>0.16669999999999999</c:v>
                </c:pt>
                <c:pt idx="40265">
                  <c:v>8.2500000000000004E-2</c:v>
                </c:pt>
                <c:pt idx="40266">
                  <c:v>0.16669999999999999</c:v>
                </c:pt>
                <c:pt idx="40267">
                  <c:v>0.16669999999999999</c:v>
                </c:pt>
                <c:pt idx="40268">
                  <c:v>0.16669999999999999</c:v>
                </c:pt>
                <c:pt idx="40269">
                  <c:v>0.16669999999999999</c:v>
                </c:pt>
                <c:pt idx="40270">
                  <c:v>0.16669999999999999</c:v>
                </c:pt>
                <c:pt idx="40271">
                  <c:v>0.16669999999999999</c:v>
                </c:pt>
                <c:pt idx="40272">
                  <c:v>9.3799999999999994E-2</c:v>
                </c:pt>
                <c:pt idx="40273">
                  <c:v>0.14119999999999999</c:v>
                </c:pt>
                <c:pt idx="40274">
                  <c:v>0.16669999999999999</c:v>
                </c:pt>
                <c:pt idx="40275">
                  <c:v>0.17560000000000001</c:v>
                </c:pt>
                <c:pt idx="40276">
                  <c:v>0.16669999999999999</c:v>
                </c:pt>
                <c:pt idx="40277">
                  <c:v>0.16669999999999999</c:v>
                </c:pt>
                <c:pt idx="40278">
                  <c:v>0.16489999999999999</c:v>
                </c:pt>
                <c:pt idx="40279">
                  <c:v>0.1784</c:v>
                </c:pt>
                <c:pt idx="40280">
                  <c:v>0.1258</c:v>
                </c:pt>
                <c:pt idx="40281">
                  <c:v>4.1000000000000003E-3</c:v>
                </c:pt>
                <c:pt idx="40282">
                  <c:v>0.16669999999999999</c:v>
                </c:pt>
                <c:pt idx="40283">
                  <c:v>8.14E-2</c:v>
                </c:pt>
                <c:pt idx="40284">
                  <c:v>0.16669999999999999</c:v>
                </c:pt>
                <c:pt idx="40285">
                  <c:v>7.22E-2</c:v>
                </c:pt>
                <c:pt idx="40286">
                  <c:v>3.2000000000000001E-2</c:v>
                </c:pt>
                <c:pt idx="40287">
                  <c:v>7.22E-2</c:v>
                </c:pt>
                <c:pt idx="40288">
                  <c:v>0.16669999999999999</c:v>
                </c:pt>
                <c:pt idx="40289">
                  <c:v>0.16489999999999999</c:v>
                </c:pt>
                <c:pt idx="40290">
                  <c:v>4.9500000000000002E-2</c:v>
                </c:pt>
                <c:pt idx="40291">
                  <c:v>0.14949999999999999</c:v>
                </c:pt>
                <c:pt idx="40292">
                  <c:v>0.16669999999999999</c:v>
                </c:pt>
                <c:pt idx="40293">
                  <c:v>0.15359999999999999</c:v>
                </c:pt>
                <c:pt idx="40294">
                  <c:v>0.1459</c:v>
                </c:pt>
                <c:pt idx="40295">
                  <c:v>4.1200000000000001E-2</c:v>
                </c:pt>
                <c:pt idx="40296">
                  <c:v>0.16489999999999999</c:v>
                </c:pt>
                <c:pt idx="40297">
                  <c:v>1.7500000000000002E-2</c:v>
                </c:pt>
                <c:pt idx="40298">
                  <c:v>4.1000000000000003E-3</c:v>
                </c:pt>
                <c:pt idx="40299">
                  <c:v>5.9799999999999999E-2</c:v>
                </c:pt>
                <c:pt idx="40300">
                  <c:v>6.1899999999999997E-2</c:v>
                </c:pt>
                <c:pt idx="40301">
                  <c:v>0.16669999999999999</c:v>
                </c:pt>
                <c:pt idx="40302">
                  <c:v>0.1804</c:v>
                </c:pt>
                <c:pt idx="40303">
                  <c:v>0.16669999999999999</c:v>
                </c:pt>
                <c:pt idx="40304">
                  <c:v>5.8799999999999998E-2</c:v>
                </c:pt>
                <c:pt idx="40305">
                  <c:v>0.60409999999999997</c:v>
                </c:pt>
                <c:pt idx="40306">
                  <c:v>0.16669999999999999</c:v>
                </c:pt>
                <c:pt idx="40307">
                  <c:v>0.16669999999999999</c:v>
                </c:pt>
                <c:pt idx="40308">
                  <c:v>0.1186</c:v>
                </c:pt>
                <c:pt idx="40309">
                  <c:v>0.23400000000000001</c:v>
                </c:pt>
                <c:pt idx="40310">
                  <c:v>0.16669999999999999</c:v>
                </c:pt>
                <c:pt idx="40311">
                  <c:v>0.16669999999999999</c:v>
                </c:pt>
                <c:pt idx="40312">
                  <c:v>8.4500000000000006E-2</c:v>
                </c:pt>
                <c:pt idx="40313">
                  <c:v>0.16669999999999999</c:v>
                </c:pt>
                <c:pt idx="40314">
                  <c:v>9.2799999999999994E-2</c:v>
                </c:pt>
                <c:pt idx="40315">
                  <c:v>0.16669999999999999</c:v>
                </c:pt>
                <c:pt idx="40316">
                  <c:v>1.6500000000000001E-2</c:v>
                </c:pt>
                <c:pt idx="40317">
                  <c:v>6.1899999999999997E-2</c:v>
                </c:pt>
                <c:pt idx="40318">
                  <c:v>0.16669999999999999</c:v>
                </c:pt>
                <c:pt idx="40319">
                  <c:v>0.16669999999999999</c:v>
                </c:pt>
                <c:pt idx="40320">
                  <c:v>0.14899999999999999</c:v>
                </c:pt>
                <c:pt idx="40321">
                  <c:v>0.16669999999999999</c:v>
                </c:pt>
                <c:pt idx="40322">
                  <c:v>0.1237</c:v>
                </c:pt>
                <c:pt idx="40323">
                  <c:v>8.2500000000000004E-2</c:v>
                </c:pt>
                <c:pt idx="40324">
                  <c:v>0.16669999999999999</c:v>
                </c:pt>
                <c:pt idx="40325">
                  <c:v>6.1899999999999997E-2</c:v>
                </c:pt>
                <c:pt idx="40326">
                  <c:v>0.16669999999999999</c:v>
                </c:pt>
                <c:pt idx="40327">
                  <c:v>4.7399999999999998E-2</c:v>
                </c:pt>
                <c:pt idx="40328">
                  <c:v>0.27629999999999999</c:v>
                </c:pt>
                <c:pt idx="40329">
                  <c:v>2.0999999999999999E-3</c:v>
                </c:pt>
                <c:pt idx="40330">
                  <c:v>3.7100000000000001E-2</c:v>
                </c:pt>
                <c:pt idx="40331">
                  <c:v>0.16669999999999999</c:v>
                </c:pt>
                <c:pt idx="40332">
                  <c:v>0.16669999999999999</c:v>
                </c:pt>
                <c:pt idx="40333">
                  <c:v>0.1124</c:v>
                </c:pt>
                <c:pt idx="40334">
                  <c:v>0.16669999999999999</c:v>
                </c:pt>
                <c:pt idx="40335">
                  <c:v>0.16669999999999999</c:v>
                </c:pt>
                <c:pt idx="40336">
                  <c:v>0.16669999999999999</c:v>
                </c:pt>
                <c:pt idx="40337">
                  <c:v>1.24E-2</c:v>
                </c:pt>
                <c:pt idx="40338">
                  <c:v>6.1899999999999997E-2</c:v>
                </c:pt>
                <c:pt idx="40339">
                  <c:v>9.0700000000000003E-2</c:v>
                </c:pt>
                <c:pt idx="40340">
                  <c:v>0.16669999999999999</c:v>
                </c:pt>
                <c:pt idx="40341">
                  <c:v>0.16669999999999999</c:v>
                </c:pt>
                <c:pt idx="40342">
                  <c:v>0.16669999999999999</c:v>
                </c:pt>
                <c:pt idx="40343">
                  <c:v>7.3200000000000001E-2</c:v>
                </c:pt>
                <c:pt idx="40344">
                  <c:v>0.16669999999999999</c:v>
                </c:pt>
                <c:pt idx="40345">
                  <c:v>0.22270000000000001</c:v>
                </c:pt>
                <c:pt idx="40346">
                  <c:v>0.16669999999999999</c:v>
                </c:pt>
                <c:pt idx="40347">
                  <c:v>0.16669999999999999</c:v>
                </c:pt>
                <c:pt idx="40348">
                  <c:v>0.16669999999999999</c:v>
                </c:pt>
                <c:pt idx="40349">
                  <c:v>0.16669999999999999</c:v>
                </c:pt>
                <c:pt idx="40350">
                  <c:v>0.16669999999999999</c:v>
                </c:pt>
                <c:pt idx="40351">
                  <c:v>8.0399999999999999E-2</c:v>
                </c:pt>
                <c:pt idx="40352">
                  <c:v>0.16669999999999999</c:v>
                </c:pt>
                <c:pt idx="40353">
                  <c:v>0.16669999999999999</c:v>
                </c:pt>
                <c:pt idx="40354">
                  <c:v>0.16669999999999999</c:v>
                </c:pt>
                <c:pt idx="40355">
                  <c:v>0.16669999999999999</c:v>
                </c:pt>
                <c:pt idx="40356">
                  <c:v>7.5300000000000006E-2</c:v>
                </c:pt>
                <c:pt idx="40357">
                  <c:v>0.16669999999999999</c:v>
                </c:pt>
                <c:pt idx="40358">
                  <c:v>0.36699999999999999</c:v>
                </c:pt>
                <c:pt idx="40359">
                  <c:v>0.16669999999999999</c:v>
                </c:pt>
                <c:pt idx="40360">
                  <c:v>0.10489999999999999</c:v>
                </c:pt>
                <c:pt idx="40361">
                  <c:v>0.16669999999999999</c:v>
                </c:pt>
                <c:pt idx="40362">
                  <c:v>2.0999999999999999E-3</c:v>
                </c:pt>
                <c:pt idx="40363">
                  <c:v>5.8799999999999998E-2</c:v>
                </c:pt>
                <c:pt idx="40364">
                  <c:v>4.1000000000000003E-3</c:v>
                </c:pt>
                <c:pt idx="40365">
                  <c:v>0.16669999999999999</c:v>
                </c:pt>
                <c:pt idx="40366">
                  <c:v>0.18010000000000001</c:v>
                </c:pt>
                <c:pt idx="40367">
                  <c:v>0.16669999999999999</c:v>
                </c:pt>
                <c:pt idx="40368">
                  <c:v>8.2000000000000007E-3</c:v>
                </c:pt>
                <c:pt idx="40369">
                  <c:v>0.16669999999999999</c:v>
                </c:pt>
                <c:pt idx="40370">
                  <c:v>0.16669999999999999</c:v>
                </c:pt>
                <c:pt idx="40371">
                  <c:v>1E-3</c:v>
                </c:pt>
                <c:pt idx="40372">
                  <c:v>1.34E-2</c:v>
                </c:pt>
                <c:pt idx="40373">
                  <c:v>0.16669999999999999</c:v>
                </c:pt>
                <c:pt idx="40374">
                  <c:v>0.16669999999999999</c:v>
                </c:pt>
                <c:pt idx="40375">
                  <c:v>6.1899999999999997E-2</c:v>
                </c:pt>
                <c:pt idx="40376">
                  <c:v>1.6500000000000001E-2</c:v>
                </c:pt>
                <c:pt idx="40377">
                  <c:v>0.16669999999999999</c:v>
                </c:pt>
                <c:pt idx="40378">
                  <c:v>0.42270000000000002</c:v>
                </c:pt>
                <c:pt idx="40379">
                  <c:v>8.2500000000000004E-2</c:v>
                </c:pt>
                <c:pt idx="40380">
                  <c:v>2.47E-2</c:v>
                </c:pt>
                <c:pt idx="40381">
                  <c:v>0.16669999999999999</c:v>
                </c:pt>
                <c:pt idx="40382">
                  <c:v>0.16669999999999999</c:v>
                </c:pt>
                <c:pt idx="40383">
                  <c:v>0.16669999999999999</c:v>
                </c:pt>
                <c:pt idx="40384">
                  <c:v>0.1479</c:v>
                </c:pt>
                <c:pt idx="40385">
                  <c:v>0.16669999999999999</c:v>
                </c:pt>
                <c:pt idx="40386">
                  <c:v>3.0999999999999999E-3</c:v>
                </c:pt>
                <c:pt idx="40387">
                  <c:v>0.16669999999999999</c:v>
                </c:pt>
                <c:pt idx="40388">
                  <c:v>4.2299999999999997E-2</c:v>
                </c:pt>
                <c:pt idx="40389">
                  <c:v>7.22E-2</c:v>
                </c:pt>
                <c:pt idx="40390">
                  <c:v>0.16669999999999999</c:v>
                </c:pt>
                <c:pt idx="40391">
                  <c:v>0.16669999999999999</c:v>
                </c:pt>
                <c:pt idx="40392">
                  <c:v>0.16669999999999999</c:v>
                </c:pt>
                <c:pt idx="40393">
                  <c:v>0.16669999999999999</c:v>
                </c:pt>
                <c:pt idx="40394">
                  <c:v>0.16669999999999999</c:v>
                </c:pt>
                <c:pt idx="40395">
                  <c:v>0.16669999999999999</c:v>
                </c:pt>
                <c:pt idx="40396">
                  <c:v>0.1227</c:v>
                </c:pt>
                <c:pt idx="40397">
                  <c:v>0.16669999999999999</c:v>
                </c:pt>
                <c:pt idx="40398">
                  <c:v>0.1113</c:v>
                </c:pt>
                <c:pt idx="40399">
                  <c:v>2.0999999999999999E-3</c:v>
                </c:pt>
                <c:pt idx="40400">
                  <c:v>8.2500000000000004E-2</c:v>
                </c:pt>
                <c:pt idx="40401">
                  <c:v>6.2899999999999998E-2</c:v>
                </c:pt>
                <c:pt idx="40402">
                  <c:v>0.16669999999999999</c:v>
                </c:pt>
                <c:pt idx="40403">
                  <c:v>0.16669999999999999</c:v>
                </c:pt>
                <c:pt idx="40404">
                  <c:v>0.16669999999999999</c:v>
                </c:pt>
                <c:pt idx="40405">
                  <c:v>0.16669999999999999</c:v>
                </c:pt>
                <c:pt idx="40406">
                  <c:v>3.7100000000000001E-2</c:v>
                </c:pt>
                <c:pt idx="40407">
                  <c:v>0.14849999999999999</c:v>
                </c:pt>
                <c:pt idx="40408">
                  <c:v>8.2500000000000004E-2</c:v>
                </c:pt>
                <c:pt idx="40409">
                  <c:v>0.1072</c:v>
                </c:pt>
                <c:pt idx="40410">
                  <c:v>0.1106</c:v>
                </c:pt>
                <c:pt idx="40411">
                  <c:v>0.16669999999999999</c:v>
                </c:pt>
                <c:pt idx="40412">
                  <c:v>0.16669999999999999</c:v>
                </c:pt>
                <c:pt idx="40413">
                  <c:v>0.16669999999999999</c:v>
                </c:pt>
                <c:pt idx="40414">
                  <c:v>2.0999999999999999E-3</c:v>
                </c:pt>
                <c:pt idx="40415">
                  <c:v>6.6000000000000003E-2</c:v>
                </c:pt>
                <c:pt idx="40416">
                  <c:v>0.16669999999999999</c:v>
                </c:pt>
                <c:pt idx="40417">
                  <c:v>1.24E-2</c:v>
                </c:pt>
                <c:pt idx="40418">
                  <c:v>0.16669999999999999</c:v>
                </c:pt>
                <c:pt idx="40419">
                  <c:v>0.16669999999999999</c:v>
                </c:pt>
                <c:pt idx="40420">
                  <c:v>0.16669999999999999</c:v>
                </c:pt>
                <c:pt idx="40421">
                  <c:v>0.16669999999999999</c:v>
                </c:pt>
                <c:pt idx="40422">
                  <c:v>8.2500000000000004E-2</c:v>
                </c:pt>
                <c:pt idx="40423">
                  <c:v>0.16669999999999999</c:v>
                </c:pt>
                <c:pt idx="40424">
                  <c:v>6.8000000000000005E-2</c:v>
                </c:pt>
                <c:pt idx="40425">
                  <c:v>0.1196</c:v>
                </c:pt>
                <c:pt idx="40426">
                  <c:v>0.16669999999999999</c:v>
                </c:pt>
                <c:pt idx="40427">
                  <c:v>1.8599999999999998E-2</c:v>
                </c:pt>
                <c:pt idx="40428">
                  <c:v>0.16669999999999999</c:v>
                </c:pt>
                <c:pt idx="40429">
                  <c:v>0.16669999999999999</c:v>
                </c:pt>
                <c:pt idx="40430">
                  <c:v>8.2000000000000007E-3</c:v>
                </c:pt>
                <c:pt idx="40431">
                  <c:v>0.16669999999999999</c:v>
                </c:pt>
                <c:pt idx="40432">
                  <c:v>4.9500000000000002E-2</c:v>
                </c:pt>
                <c:pt idx="40433">
                  <c:v>5.4600000000000003E-2</c:v>
                </c:pt>
                <c:pt idx="40434">
                  <c:v>0.16669999999999999</c:v>
                </c:pt>
                <c:pt idx="40435">
                  <c:v>0.16669999999999999</c:v>
                </c:pt>
                <c:pt idx="40436">
                  <c:v>0.16669999999999999</c:v>
                </c:pt>
                <c:pt idx="40437">
                  <c:v>0.16669999999999999</c:v>
                </c:pt>
                <c:pt idx="40438">
                  <c:v>0.16669999999999999</c:v>
                </c:pt>
                <c:pt idx="40439">
                  <c:v>0.16669999999999999</c:v>
                </c:pt>
                <c:pt idx="40440">
                  <c:v>1.6500000000000001E-2</c:v>
                </c:pt>
                <c:pt idx="40441">
                  <c:v>0.16669999999999999</c:v>
                </c:pt>
                <c:pt idx="40442">
                  <c:v>0.16669999999999999</c:v>
                </c:pt>
                <c:pt idx="40443">
                  <c:v>9.0700000000000003E-2</c:v>
                </c:pt>
                <c:pt idx="40444">
                  <c:v>0.16669999999999999</c:v>
                </c:pt>
                <c:pt idx="40445">
                  <c:v>0.16669999999999999</c:v>
                </c:pt>
                <c:pt idx="40446">
                  <c:v>0.16669999999999999</c:v>
                </c:pt>
                <c:pt idx="40447">
                  <c:v>0.16700000000000001</c:v>
                </c:pt>
                <c:pt idx="40448">
                  <c:v>9.3799999999999994E-2</c:v>
                </c:pt>
                <c:pt idx="40449">
                  <c:v>6.1899999999999997E-2</c:v>
                </c:pt>
                <c:pt idx="40450">
                  <c:v>1.24E-2</c:v>
                </c:pt>
                <c:pt idx="40451">
                  <c:v>7.22E-2</c:v>
                </c:pt>
                <c:pt idx="40452">
                  <c:v>0.16669999999999999</c:v>
                </c:pt>
                <c:pt idx="40453">
                  <c:v>0.16669999999999999</c:v>
                </c:pt>
                <c:pt idx="40454">
                  <c:v>0.16669999999999999</c:v>
                </c:pt>
                <c:pt idx="40455">
                  <c:v>8.6599999999999996E-2</c:v>
                </c:pt>
                <c:pt idx="40456">
                  <c:v>6.9599999999999995E-2</c:v>
                </c:pt>
                <c:pt idx="40457">
                  <c:v>0.16669999999999999</c:v>
                </c:pt>
                <c:pt idx="40458">
                  <c:v>0.16669999999999999</c:v>
                </c:pt>
                <c:pt idx="40459">
                  <c:v>6.3899999999999998E-2</c:v>
                </c:pt>
                <c:pt idx="40460">
                  <c:v>0.29070000000000001</c:v>
                </c:pt>
                <c:pt idx="40461">
                  <c:v>0.16669999999999999</c:v>
                </c:pt>
                <c:pt idx="40462">
                  <c:v>2.1600000000000001E-2</c:v>
                </c:pt>
                <c:pt idx="40463">
                  <c:v>0.16669999999999999</c:v>
                </c:pt>
                <c:pt idx="40464">
                  <c:v>0.16669999999999999</c:v>
                </c:pt>
                <c:pt idx="40465">
                  <c:v>3.3000000000000002E-2</c:v>
                </c:pt>
                <c:pt idx="40466">
                  <c:v>0.16669999999999999</c:v>
                </c:pt>
                <c:pt idx="40467">
                  <c:v>4.07E-2</c:v>
                </c:pt>
                <c:pt idx="40468">
                  <c:v>8.2000000000000007E-3</c:v>
                </c:pt>
                <c:pt idx="40469">
                  <c:v>4.1000000000000003E-3</c:v>
                </c:pt>
                <c:pt idx="40470">
                  <c:v>0.16669999999999999</c:v>
                </c:pt>
                <c:pt idx="40471">
                  <c:v>0.16669999999999999</c:v>
                </c:pt>
                <c:pt idx="40472">
                  <c:v>7.1099999999999997E-2</c:v>
                </c:pt>
                <c:pt idx="40473">
                  <c:v>0.16669999999999999</c:v>
                </c:pt>
                <c:pt idx="40474">
                  <c:v>0.12989999999999999</c:v>
                </c:pt>
                <c:pt idx="40475">
                  <c:v>9.2799999999999994E-2</c:v>
                </c:pt>
                <c:pt idx="40476">
                  <c:v>0.14849999999999999</c:v>
                </c:pt>
                <c:pt idx="40477">
                  <c:v>0.25</c:v>
                </c:pt>
                <c:pt idx="40478">
                  <c:v>0.11749999999999999</c:v>
                </c:pt>
                <c:pt idx="40479">
                  <c:v>0.16669999999999999</c:v>
                </c:pt>
                <c:pt idx="40480">
                  <c:v>0.14849999999999999</c:v>
                </c:pt>
                <c:pt idx="40481">
                  <c:v>2.47E-2</c:v>
                </c:pt>
                <c:pt idx="40482">
                  <c:v>0.16669999999999999</c:v>
                </c:pt>
                <c:pt idx="40483">
                  <c:v>0.16669999999999999</c:v>
                </c:pt>
                <c:pt idx="40484">
                  <c:v>0.16800000000000001</c:v>
                </c:pt>
                <c:pt idx="40485">
                  <c:v>0.30409999999999998</c:v>
                </c:pt>
                <c:pt idx="40486">
                  <c:v>3.09E-2</c:v>
                </c:pt>
                <c:pt idx="40487">
                  <c:v>0.16669999999999999</c:v>
                </c:pt>
                <c:pt idx="40488">
                  <c:v>8.2500000000000004E-2</c:v>
                </c:pt>
                <c:pt idx="40489">
                  <c:v>0.16669999999999999</c:v>
                </c:pt>
                <c:pt idx="40490">
                  <c:v>0.16669999999999999</c:v>
                </c:pt>
                <c:pt idx="40491">
                  <c:v>0.16669999999999999</c:v>
                </c:pt>
                <c:pt idx="40492">
                  <c:v>0.16669999999999999</c:v>
                </c:pt>
                <c:pt idx="40493">
                  <c:v>0.16600000000000001</c:v>
                </c:pt>
                <c:pt idx="40494">
                  <c:v>1.24E-2</c:v>
                </c:pt>
                <c:pt idx="40495">
                  <c:v>8.14E-2</c:v>
                </c:pt>
                <c:pt idx="40496">
                  <c:v>0.16669999999999999</c:v>
                </c:pt>
                <c:pt idx="40497">
                  <c:v>0.1031</c:v>
                </c:pt>
                <c:pt idx="40498">
                  <c:v>6.1899999999999997E-2</c:v>
                </c:pt>
                <c:pt idx="40499">
                  <c:v>0.16669999999999999</c:v>
                </c:pt>
                <c:pt idx="40500">
                  <c:v>0.16669999999999999</c:v>
                </c:pt>
                <c:pt idx="40501">
                  <c:v>1.6500000000000001E-2</c:v>
                </c:pt>
                <c:pt idx="40502">
                  <c:v>7.22E-2</c:v>
                </c:pt>
                <c:pt idx="40503">
                  <c:v>0.16669999999999999</c:v>
                </c:pt>
                <c:pt idx="40504">
                  <c:v>4.4299999999999999E-2</c:v>
                </c:pt>
                <c:pt idx="40505">
                  <c:v>0.16669999999999999</c:v>
                </c:pt>
                <c:pt idx="40506">
                  <c:v>9.3200000000000005E-2</c:v>
                </c:pt>
                <c:pt idx="40507">
                  <c:v>0.16669999999999999</c:v>
                </c:pt>
                <c:pt idx="40508">
                  <c:v>0.16669999999999999</c:v>
                </c:pt>
                <c:pt idx="40509">
                  <c:v>0.16669999999999999</c:v>
                </c:pt>
                <c:pt idx="40510">
                  <c:v>0.16669999999999999</c:v>
                </c:pt>
                <c:pt idx="40511">
                  <c:v>5.67E-2</c:v>
                </c:pt>
                <c:pt idx="40512">
                  <c:v>0.16669999999999999</c:v>
                </c:pt>
                <c:pt idx="40513">
                  <c:v>0.16669999999999999</c:v>
                </c:pt>
                <c:pt idx="40514">
                  <c:v>0.16669999999999999</c:v>
                </c:pt>
                <c:pt idx="40515">
                  <c:v>0.2732</c:v>
                </c:pt>
                <c:pt idx="40516">
                  <c:v>0.16669999999999999</c:v>
                </c:pt>
                <c:pt idx="40517">
                  <c:v>0.16669999999999999</c:v>
                </c:pt>
                <c:pt idx="40518">
                  <c:v>2.06E-2</c:v>
                </c:pt>
                <c:pt idx="40519">
                  <c:v>0.16669999999999999</c:v>
                </c:pt>
                <c:pt idx="40520">
                  <c:v>1.6500000000000001E-2</c:v>
                </c:pt>
                <c:pt idx="40521">
                  <c:v>9.2999999999999992E-3</c:v>
                </c:pt>
                <c:pt idx="40522">
                  <c:v>7.22E-2</c:v>
                </c:pt>
                <c:pt idx="40523">
                  <c:v>0.16669999999999999</c:v>
                </c:pt>
                <c:pt idx="40524">
                  <c:v>5.3600000000000002E-2</c:v>
                </c:pt>
                <c:pt idx="40525">
                  <c:v>0.16669999999999999</c:v>
                </c:pt>
                <c:pt idx="40526">
                  <c:v>0.16669999999999999</c:v>
                </c:pt>
                <c:pt idx="40527">
                  <c:v>0.16669999999999999</c:v>
                </c:pt>
                <c:pt idx="40528">
                  <c:v>0.16669999999999999</c:v>
                </c:pt>
                <c:pt idx="40529">
                  <c:v>0.16669999999999999</c:v>
                </c:pt>
                <c:pt idx="40530">
                  <c:v>0.16669999999999999</c:v>
                </c:pt>
                <c:pt idx="40531">
                  <c:v>0.25769999999999998</c:v>
                </c:pt>
                <c:pt idx="40532">
                  <c:v>0.16669999999999999</c:v>
                </c:pt>
                <c:pt idx="40533">
                  <c:v>0.16669999999999999</c:v>
                </c:pt>
                <c:pt idx="40534">
                  <c:v>8.0399999999999999E-2</c:v>
                </c:pt>
                <c:pt idx="40535">
                  <c:v>8.2000000000000007E-3</c:v>
                </c:pt>
                <c:pt idx="40536">
                  <c:v>0.24229999999999999</c:v>
                </c:pt>
                <c:pt idx="40537">
                  <c:v>0.21859999999999999</c:v>
                </c:pt>
                <c:pt idx="40538">
                  <c:v>0.16669999999999999</c:v>
                </c:pt>
                <c:pt idx="40539">
                  <c:v>0.16669999999999999</c:v>
                </c:pt>
                <c:pt idx="40540">
                  <c:v>5.1499999999999997E-2</c:v>
                </c:pt>
                <c:pt idx="40541">
                  <c:v>0.16669999999999999</c:v>
                </c:pt>
                <c:pt idx="40542">
                  <c:v>0.16669999999999999</c:v>
                </c:pt>
                <c:pt idx="40543">
                  <c:v>0.16669999999999999</c:v>
                </c:pt>
                <c:pt idx="40544">
                  <c:v>0.33460000000000001</c:v>
                </c:pt>
                <c:pt idx="40545">
                  <c:v>0.22270000000000001</c:v>
                </c:pt>
                <c:pt idx="40546">
                  <c:v>0.16669999999999999</c:v>
                </c:pt>
                <c:pt idx="40547">
                  <c:v>3.7100000000000001E-2</c:v>
                </c:pt>
                <c:pt idx="40548">
                  <c:v>0.16669999999999999</c:v>
                </c:pt>
                <c:pt idx="40549">
                  <c:v>0.16669999999999999</c:v>
                </c:pt>
                <c:pt idx="40550">
                  <c:v>0.16669999999999999</c:v>
                </c:pt>
                <c:pt idx="40551">
                  <c:v>6.7000000000000004E-2</c:v>
                </c:pt>
                <c:pt idx="40552">
                  <c:v>0.16669999999999999</c:v>
                </c:pt>
                <c:pt idx="40553">
                  <c:v>8.3500000000000005E-2</c:v>
                </c:pt>
                <c:pt idx="40554">
                  <c:v>0.16669999999999999</c:v>
                </c:pt>
                <c:pt idx="40555">
                  <c:v>0.16669999999999999</c:v>
                </c:pt>
                <c:pt idx="40556">
                  <c:v>0.16669999999999999</c:v>
                </c:pt>
                <c:pt idx="40557">
                  <c:v>0.16669999999999999</c:v>
                </c:pt>
                <c:pt idx="40558">
                  <c:v>2.64E-2</c:v>
                </c:pt>
                <c:pt idx="40559">
                  <c:v>0.16669999999999999</c:v>
                </c:pt>
                <c:pt idx="40560">
                  <c:v>0.16669999999999999</c:v>
                </c:pt>
                <c:pt idx="40561">
                  <c:v>0.18559999999999999</c:v>
                </c:pt>
                <c:pt idx="40562">
                  <c:v>0.16669999999999999</c:v>
                </c:pt>
                <c:pt idx="40563">
                  <c:v>0.20619999999999999</c:v>
                </c:pt>
                <c:pt idx="40564">
                  <c:v>0.16669999999999999</c:v>
                </c:pt>
                <c:pt idx="40565">
                  <c:v>0.16669999999999999</c:v>
                </c:pt>
                <c:pt idx="40566">
                  <c:v>0.16669999999999999</c:v>
                </c:pt>
                <c:pt idx="40567">
                  <c:v>8.4500000000000006E-2</c:v>
                </c:pt>
                <c:pt idx="40568">
                  <c:v>0.16669999999999999</c:v>
                </c:pt>
                <c:pt idx="40569">
                  <c:v>0.16669999999999999</c:v>
                </c:pt>
                <c:pt idx="40570">
                  <c:v>0.16669999999999999</c:v>
                </c:pt>
                <c:pt idx="40571">
                  <c:v>0.18559999999999999</c:v>
                </c:pt>
                <c:pt idx="40572">
                  <c:v>0.16669999999999999</c:v>
                </c:pt>
                <c:pt idx="40573">
                  <c:v>4.1200000000000001E-2</c:v>
                </c:pt>
                <c:pt idx="40574">
                  <c:v>0.1031</c:v>
                </c:pt>
                <c:pt idx="40575">
                  <c:v>0.16669999999999999</c:v>
                </c:pt>
                <c:pt idx="40576">
                  <c:v>4.9500000000000002E-2</c:v>
                </c:pt>
                <c:pt idx="40577">
                  <c:v>3.7100000000000001E-2</c:v>
                </c:pt>
                <c:pt idx="40578">
                  <c:v>0.16669999999999999</c:v>
                </c:pt>
                <c:pt idx="40579">
                  <c:v>0.16669999999999999</c:v>
                </c:pt>
                <c:pt idx="40580">
                  <c:v>0.16669999999999999</c:v>
                </c:pt>
                <c:pt idx="40581">
                  <c:v>0.16669999999999999</c:v>
                </c:pt>
                <c:pt idx="40582">
                  <c:v>0.16669999999999999</c:v>
                </c:pt>
                <c:pt idx="40583">
                  <c:v>0.16669999999999999</c:v>
                </c:pt>
                <c:pt idx="40584">
                  <c:v>0.16669999999999999</c:v>
                </c:pt>
                <c:pt idx="40585">
                  <c:v>4.1200000000000001E-2</c:v>
                </c:pt>
                <c:pt idx="40586">
                  <c:v>7.4200000000000002E-2</c:v>
                </c:pt>
                <c:pt idx="40587">
                  <c:v>1.24E-2</c:v>
                </c:pt>
                <c:pt idx="40588">
                  <c:v>0.16669999999999999</c:v>
                </c:pt>
                <c:pt idx="40589">
                  <c:v>0.16669999999999999</c:v>
                </c:pt>
                <c:pt idx="40590">
                  <c:v>0.11550000000000001</c:v>
                </c:pt>
                <c:pt idx="40591">
                  <c:v>6.08E-2</c:v>
                </c:pt>
                <c:pt idx="40592">
                  <c:v>0.16669999999999999</c:v>
                </c:pt>
                <c:pt idx="40593">
                  <c:v>0.16669999999999999</c:v>
                </c:pt>
                <c:pt idx="40594">
                  <c:v>0.16669999999999999</c:v>
                </c:pt>
                <c:pt idx="40595">
                  <c:v>5.57E-2</c:v>
                </c:pt>
                <c:pt idx="40596">
                  <c:v>0.16669999999999999</c:v>
                </c:pt>
                <c:pt idx="40597">
                  <c:v>0.14849999999999999</c:v>
                </c:pt>
                <c:pt idx="40598">
                  <c:v>0.16669999999999999</c:v>
                </c:pt>
                <c:pt idx="40599">
                  <c:v>0</c:v>
                </c:pt>
                <c:pt idx="40600">
                  <c:v>2.3699999999999999E-2</c:v>
                </c:pt>
                <c:pt idx="40601">
                  <c:v>0.16189999999999999</c:v>
                </c:pt>
                <c:pt idx="40602">
                  <c:v>0.16289999999999999</c:v>
                </c:pt>
                <c:pt idx="40603">
                  <c:v>0.16669999999999999</c:v>
                </c:pt>
                <c:pt idx="40604">
                  <c:v>0.66600000000000004</c:v>
                </c:pt>
                <c:pt idx="40605">
                  <c:v>6.08E-2</c:v>
                </c:pt>
                <c:pt idx="40606">
                  <c:v>0.22989999999999999</c:v>
                </c:pt>
                <c:pt idx="40607">
                  <c:v>7.4200000000000002E-2</c:v>
                </c:pt>
                <c:pt idx="40608">
                  <c:v>9.2799999999999994E-2</c:v>
                </c:pt>
                <c:pt idx="40609">
                  <c:v>0.16669999999999999</c:v>
                </c:pt>
                <c:pt idx="40610">
                  <c:v>0.40620000000000001</c:v>
                </c:pt>
                <c:pt idx="40611">
                  <c:v>9.7900000000000001E-2</c:v>
                </c:pt>
                <c:pt idx="40612">
                  <c:v>0.16669999999999999</c:v>
                </c:pt>
                <c:pt idx="40613">
                  <c:v>0.16669999999999999</c:v>
                </c:pt>
                <c:pt idx="40614">
                  <c:v>0.16669999999999999</c:v>
                </c:pt>
                <c:pt idx="40615">
                  <c:v>0.16669999999999999</c:v>
                </c:pt>
                <c:pt idx="40616">
                  <c:v>8.14E-2</c:v>
                </c:pt>
                <c:pt idx="40617">
                  <c:v>0.16669999999999999</c:v>
                </c:pt>
                <c:pt idx="40618">
                  <c:v>7.22E-2</c:v>
                </c:pt>
                <c:pt idx="40619">
                  <c:v>6.1899999999999997E-2</c:v>
                </c:pt>
                <c:pt idx="40620">
                  <c:v>7.8399999999999997E-2</c:v>
                </c:pt>
                <c:pt idx="40621">
                  <c:v>0.16669999999999999</c:v>
                </c:pt>
                <c:pt idx="40622">
                  <c:v>0.1113</c:v>
                </c:pt>
                <c:pt idx="40623">
                  <c:v>0.16669999999999999</c:v>
                </c:pt>
                <c:pt idx="40624">
                  <c:v>0.16669999999999999</c:v>
                </c:pt>
                <c:pt idx="40625">
                  <c:v>8.14E-2</c:v>
                </c:pt>
                <c:pt idx="40626">
                  <c:v>2.47E-2</c:v>
                </c:pt>
                <c:pt idx="40627">
                  <c:v>0.16669999999999999</c:v>
                </c:pt>
                <c:pt idx="40628">
                  <c:v>6.9099999999999995E-2</c:v>
                </c:pt>
                <c:pt idx="40629">
                  <c:v>0.16669999999999999</c:v>
                </c:pt>
                <c:pt idx="40630">
                  <c:v>0.16669999999999999</c:v>
                </c:pt>
                <c:pt idx="40631">
                  <c:v>0.16669999999999999</c:v>
                </c:pt>
                <c:pt idx="40632">
                  <c:v>1E-3</c:v>
                </c:pt>
                <c:pt idx="40633">
                  <c:v>0.16669999999999999</c:v>
                </c:pt>
                <c:pt idx="40634">
                  <c:v>1.24E-2</c:v>
                </c:pt>
                <c:pt idx="40635">
                  <c:v>2.47E-2</c:v>
                </c:pt>
                <c:pt idx="40636">
                  <c:v>0.16669999999999999</c:v>
                </c:pt>
                <c:pt idx="40637">
                  <c:v>0.16669999999999999</c:v>
                </c:pt>
                <c:pt idx="40638">
                  <c:v>0.16669999999999999</c:v>
                </c:pt>
                <c:pt idx="40639">
                  <c:v>0.1103</c:v>
                </c:pt>
                <c:pt idx="40640">
                  <c:v>0.16669999999999999</c:v>
                </c:pt>
                <c:pt idx="40641">
                  <c:v>0.17530000000000001</c:v>
                </c:pt>
                <c:pt idx="40642">
                  <c:v>0.16669999999999999</c:v>
                </c:pt>
                <c:pt idx="40643">
                  <c:v>0.16669999999999999</c:v>
                </c:pt>
                <c:pt idx="40644">
                  <c:v>0.16669999999999999</c:v>
                </c:pt>
                <c:pt idx="40645">
                  <c:v>0.18559999999999999</c:v>
                </c:pt>
                <c:pt idx="40646">
                  <c:v>0.53090000000000004</c:v>
                </c:pt>
                <c:pt idx="40647">
                  <c:v>0.16669999999999999</c:v>
                </c:pt>
                <c:pt idx="40648">
                  <c:v>2.0999999999999999E-3</c:v>
                </c:pt>
                <c:pt idx="40649">
                  <c:v>0.16669999999999999</c:v>
                </c:pt>
                <c:pt idx="40650">
                  <c:v>0.16669999999999999</c:v>
                </c:pt>
                <c:pt idx="40651">
                  <c:v>0.16669999999999999</c:v>
                </c:pt>
                <c:pt idx="40652">
                  <c:v>0.16669999999999999</c:v>
                </c:pt>
                <c:pt idx="40653">
                  <c:v>0.16669999999999999</c:v>
                </c:pt>
                <c:pt idx="40654">
                  <c:v>9.3799999999999994E-2</c:v>
                </c:pt>
                <c:pt idx="40655">
                  <c:v>0.1031</c:v>
                </c:pt>
                <c:pt idx="40656">
                  <c:v>0.16669999999999999</c:v>
                </c:pt>
                <c:pt idx="40657">
                  <c:v>0.16669999999999999</c:v>
                </c:pt>
                <c:pt idx="40658">
                  <c:v>0.16669999999999999</c:v>
                </c:pt>
                <c:pt idx="40659">
                  <c:v>0.1216</c:v>
                </c:pt>
                <c:pt idx="40660">
                  <c:v>7.7299999999999994E-2</c:v>
                </c:pt>
                <c:pt idx="40661">
                  <c:v>0.1113</c:v>
                </c:pt>
                <c:pt idx="40662">
                  <c:v>2.0999999999999999E-3</c:v>
                </c:pt>
                <c:pt idx="40663">
                  <c:v>7.22E-2</c:v>
                </c:pt>
                <c:pt idx="40664">
                  <c:v>0.1381</c:v>
                </c:pt>
                <c:pt idx="40665">
                  <c:v>0.1113</c:v>
                </c:pt>
                <c:pt idx="40666">
                  <c:v>1.6500000000000001E-2</c:v>
                </c:pt>
                <c:pt idx="40667">
                  <c:v>0.16669999999999999</c:v>
                </c:pt>
                <c:pt idx="40668">
                  <c:v>0.16669999999999999</c:v>
                </c:pt>
                <c:pt idx="40669">
                  <c:v>0.16669999999999999</c:v>
                </c:pt>
                <c:pt idx="40670">
                  <c:v>0.16669999999999999</c:v>
                </c:pt>
                <c:pt idx="40671">
                  <c:v>0.16669999999999999</c:v>
                </c:pt>
                <c:pt idx="40672">
                  <c:v>0.17730000000000001</c:v>
                </c:pt>
                <c:pt idx="40673">
                  <c:v>0.16669999999999999</c:v>
                </c:pt>
                <c:pt idx="40674">
                  <c:v>0.1052</c:v>
                </c:pt>
                <c:pt idx="40675">
                  <c:v>2.7799999999999998E-2</c:v>
                </c:pt>
                <c:pt idx="40676">
                  <c:v>0.16669999999999999</c:v>
                </c:pt>
                <c:pt idx="40677">
                  <c:v>0.16669999999999999</c:v>
                </c:pt>
                <c:pt idx="40678">
                  <c:v>8.2500000000000004E-2</c:v>
                </c:pt>
                <c:pt idx="40679">
                  <c:v>9.2799999999999994E-2</c:v>
                </c:pt>
                <c:pt idx="40680">
                  <c:v>6.0600000000000001E-2</c:v>
                </c:pt>
                <c:pt idx="40681">
                  <c:v>0.16669999999999999</c:v>
                </c:pt>
                <c:pt idx="40682">
                  <c:v>0.16669999999999999</c:v>
                </c:pt>
                <c:pt idx="40683">
                  <c:v>0.16669999999999999</c:v>
                </c:pt>
                <c:pt idx="40684">
                  <c:v>0.1195</c:v>
                </c:pt>
                <c:pt idx="40685">
                  <c:v>3.8100000000000002E-2</c:v>
                </c:pt>
                <c:pt idx="40686">
                  <c:v>3.7100000000000001E-2</c:v>
                </c:pt>
                <c:pt idx="40687">
                  <c:v>0.16669999999999999</c:v>
                </c:pt>
                <c:pt idx="40688">
                  <c:v>0.16669999999999999</c:v>
                </c:pt>
                <c:pt idx="40689">
                  <c:v>0.12720000000000001</c:v>
                </c:pt>
                <c:pt idx="40690">
                  <c:v>0.16669999999999999</c:v>
                </c:pt>
                <c:pt idx="40691">
                  <c:v>0.20619999999999999</c:v>
                </c:pt>
                <c:pt idx="40692">
                  <c:v>0.1</c:v>
                </c:pt>
                <c:pt idx="40693">
                  <c:v>0.16669999999999999</c:v>
                </c:pt>
                <c:pt idx="40694">
                  <c:v>0.16669999999999999</c:v>
                </c:pt>
                <c:pt idx="40695">
                  <c:v>2.47E-2</c:v>
                </c:pt>
                <c:pt idx="40696">
                  <c:v>7.22E-2</c:v>
                </c:pt>
                <c:pt idx="40697">
                  <c:v>7.8399999999999997E-2</c:v>
                </c:pt>
                <c:pt idx="40698">
                  <c:v>0.16669999999999999</c:v>
                </c:pt>
                <c:pt idx="40699">
                  <c:v>0.16669999999999999</c:v>
                </c:pt>
                <c:pt idx="40700">
                  <c:v>4.1000000000000003E-3</c:v>
                </c:pt>
                <c:pt idx="40701">
                  <c:v>0.16669999999999999</c:v>
                </c:pt>
                <c:pt idx="40702">
                  <c:v>0.1021</c:v>
                </c:pt>
                <c:pt idx="40703">
                  <c:v>7.4200000000000002E-2</c:v>
                </c:pt>
                <c:pt idx="40704">
                  <c:v>0.16669999999999999</c:v>
                </c:pt>
                <c:pt idx="40705">
                  <c:v>0.1134</c:v>
                </c:pt>
                <c:pt idx="40706">
                  <c:v>0.16669999999999999</c:v>
                </c:pt>
                <c:pt idx="40707">
                  <c:v>0.1474</c:v>
                </c:pt>
                <c:pt idx="40708">
                  <c:v>8.0399999999999999E-2</c:v>
                </c:pt>
                <c:pt idx="40709">
                  <c:v>8.0399999999999999E-2</c:v>
                </c:pt>
                <c:pt idx="40710">
                  <c:v>0.18759999999999999</c:v>
                </c:pt>
                <c:pt idx="40711">
                  <c:v>0.16669999999999999</c:v>
                </c:pt>
                <c:pt idx="40712">
                  <c:v>0.16669999999999999</c:v>
                </c:pt>
                <c:pt idx="40713">
                  <c:v>0.16669999999999999</c:v>
                </c:pt>
                <c:pt idx="40714">
                  <c:v>0.16669999999999999</c:v>
                </c:pt>
                <c:pt idx="40715">
                  <c:v>7.4200000000000002E-2</c:v>
                </c:pt>
                <c:pt idx="40716">
                  <c:v>0.1206</c:v>
                </c:pt>
                <c:pt idx="40717">
                  <c:v>8.2000000000000007E-3</c:v>
                </c:pt>
                <c:pt idx="40718">
                  <c:v>0.1216</c:v>
                </c:pt>
                <c:pt idx="40719">
                  <c:v>0.16669999999999999</c:v>
                </c:pt>
                <c:pt idx="40720">
                  <c:v>0.16669999999999999</c:v>
                </c:pt>
                <c:pt idx="40721">
                  <c:v>0.16669999999999999</c:v>
                </c:pt>
                <c:pt idx="40722">
                  <c:v>0.16669999999999999</c:v>
                </c:pt>
                <c:pt idx="40723">
                  <c:v>0.1237</c:v>
                </c:pt>
                <c:pt idx="40724">
                  <c:v>2.2700000000000001E-2</c:v>
                </c:pt>
                <c:pt idx="40725">
                  <c:v>0.1237</c:v>
                </c:pt>
                <c:pt idx="40726">
                  <c:v>0.16669999999999999</c:v>
                </c:pt>
                <c:pt idx="40727">
                  <c:v>0.16669999999999999</c:v>
                </c:pt>
                <c:pt idx="40728">
                  <c:v>0.2031</c:v>
                </c:pt>
                <c:pt idx="40729">
                  <c:v>0.1918</c:v>
                </c:pt>
                <c:pt idx="40730">
                  <c:v>0.16669999999999999</c:v>
                </c:pt>
                <c:pt idx="40731">
                  <c:v>7.4700000000000003E-2</c:v>
                </c:pt>
                <c:pt idx="40732">
                  <c:v>0.16669999999999999</c:v>
                </c:pt>
                <c:pt idx="40733">
                  <c:v>0.16669999999999999</c:v>
                </c:pt>
                <c:pt idx="40734">
                  <c:v>0.16669999999999999</c:v>
                </c:pt>
                <c:pt idx="40735">
                  <c:v>0.1021</c:v>
                </c:pt>
                <c:pt idx="40736">
                  <c:v>0.1237</c:v>
                </c:pt>
                <c:pt idx="40737">
                  <c:v>0.16669999999999999</c:v>
                </c:pt>
                <c:pt idx="40738">
                  <c:v>2.8899999999999999E-2</c:v>
                </c:pt>
                <c:pt idx="40739">
                  <c:v>0.1237</c:v>
                </c:pt>
                <c:pt idx="40740">
                  <c:v>0.1227</c:v>
                </c:pt>
                <c:pt idx="40741">
                  <c:v>0.16669999999999999</c:v>
                </c:pt>
                <c:pt idx="40742">
                  <c:v>0.16669999999999999</c:v>
                </c:pt>
                <c:pt idx="40743">
                  <c:v>0.16669999999999999</c:v>
                </c:pt>
                <c:pt idx="40744">
                  <c:v>0.1103</c:v>
                </c:pt>
                <c:pt idx="40745">
                  <c:v>6.1899999999999997E-2</c:v>
                </c:pt>
                <c:pt idx="40746">
                  <c:v>2.1899999999999999E-2</c:v>
                </c:pt>
                <c:pt idx="40747">
                  <c:v>0.16669999999999999</c:v>
                </c:pt>
                <c:pt idx="40748">
                  <c:v>8.6599999999999996E-2</c:v>
                </c:pt>
                <c:pt idx="40749">
                  <c:v>0.16669999999999999</c:v>
                </c:pt>
                <c:pt idx="40750">
                  <c:v>0.16669999999999999</c:v>
                </c:pt>
                <c:pt idx="40751">
                  <c:v>0.1041</c:v>
                </c:pt>
                <c:pt idx="40752">
                  <c:v>2.2700000000000001E-2</c:v>
                </c:pt>
                <c:pt idx="40753">
                  <c:v>0.1216</c:v>
                </c:pt>
                <c:pt idx="40754">
                  <c:v>8.14E-2</c:v>
                </c:pt>
                <c:pt idx="40755">
                  <c:v>0.3856</c:v>
                </c:pt>
                <c:pt idx="40756">
                  <c:v>0.16669999999999999</c:v>
                </c:pt>
                <c:pt idx="40757">
                  <c:v>0.16669999999999999</c:v>
                </c:pt>
                <c:pt idx="40758">
                  <c:v>8.2500000000000004E-2</c:v>
                </c:pt>
                <c:pt idx="40759">
                  <c:v>7.3200000000000001E-2</c:v>
                </c:pt>
                <c:pt idx="40760">
                  <c:v>0.16669999999999999</c:v>
                </c:pt>
                <c:pt idx="40761">
                  <c:v>1.24E-2</c:v>
                </c:pt>
                <c:pt idx="40762">
                  <c:v>0.16669999999999999</c:v>
                </c:pt>
                <c:pt idx="40763">
                  <c:v>7.22E-2</c:v>
                </c:pt>
                <c:pt idx="40764">
                  <c:v>0.16669999999999999</c:v>
                </c:pt>
                <c:pt idx="40765">
                  <c:v>9.2799999999999994E-2</c:v>
                </c:pt>
                <c:pt idx="40766">
                  <c:v>6.08E-2</c:v>
                </c:pt>
                <c:pt idx="40767">
                  <c:v>2.47E-2</c:v>
                </c:pt>
                <c:pt idx="40768">
                  <c:v>0.16669999999999999</c:v>
                </c:pt>
                <c:pt idx="40769">
                  <c:v>7.3200000000000001E-2</c:v>
                </c:pt>
                <c:pt idx="40770">
                  <c:v>8.2000000000000007E-3</c:v>
                </c:pt>
                <c:pt idx="40771">
                  <c:v>0.35260000000000002</c:v>
                </c:pt>
                <c:pt idx="40772">
                  <c:v>6.2899999999999998E-2</c:v>
                </c:pt>
                <c:pt idx="40773">
                  <c:v>0.16669999999999999</c:v>
                </c:pt>
                <c:pt idx="40774">
                  <c:v>0.16669999999999999</c:v>
                </c:pt>
                <c:pt idx="40775">
                  <c:v>0.16669999999999999</c:v>
                </c:pt>
                <c:pt idx="40776">
                  <c:v>0.16669999999999999</c:v>
                </c:pt>
                <c:pt idx="40777">
                  <c:v>0.4113</c:v>
                </c:pt>
                <c:pt idx="40778">
                  <c:v>1.24E-2</c:v>
                </c:pt>
                <c:pt idx="40779">
                  <c:v>6.1899999999999997E-2</c:v>
                </c:pt>
                <c:pt idx="40780">
                  <c:v>5.9799999999999999E-2</c:v>
                </c:pt>
                <c:pt idx="40781">
                  <c:v>0.16669999999999999</c:v>
                </c:pt>
                <c:pt idx="40782">
                  <c:v>0.16669999999999999</c:v>
                </c:pt>
                <c:pt idx="40783">
                  <c:v>0.16669999999999999</c:v>
                </c:pt>
                <c:pt idx="40784">
                  <c:v>0.16669999999999999</c:v>
                </c:pt>
                <c:pt idx="40785">
                  <c:v>0.1031</c:v>
                </c:pt>
                <c:pt idx="40786">
                  <c:v>0.1206</c:v>
                </c:pt>
                <c:pt idx="40787">
                  <c:v>0.16669999999999999</c:v>
                </c:pt>
                <c:pt idx="40788">
                  <c:v>0.16669999999999999</c:v>
                </c:pt>
                <c:pt idx="40789">
                  <c:v>0.16669999999999999</c:v>
                </c:pt>
                <c:pt idx="40790">
                  <c:v>0.16669999999999999</c:v>
                </c:pt>
                <c:pt idx="40791">
                  <c:v>0.16669999999999999</c:v>
                </c:pt>
                <c:pt idx="40792">
                  <c:v>0.16669999999999999</c:v>
                </c:pt>
                <c:pt idx="40793">
                  <c:v>0.16669999999999999</c:v>
                </c:pt>
                <c:pt idx="40794">
                  <c:v>0.1031</c:v>
                </c:pt>
                <c:pt idx="40795">
                  <c:v>6.1899999999999997E-2</c:v>
                </c:pt>
                <c:pt idx="40796">
                  <c:v>0.16669999999999999</c:v>
                </c:pt>
                <c:pt idx="40797">
                  <c:v>9.2799999999999994E-2</c:v>
                </c:pt>
                <c:pt idx="40798">
                  <c:v>0.1113</c:v>
                </c:pt>
                <c:pt idx="40799">
                  <c:v>0.16669999999999999</c:v>
                </c:pt>
                <c:pt idx="40800">
                  <c:v>0.16669999999999999</c:v>
                </c:pt>
                <c:pt idx="40801">
                  <c:v>1E-3</c:v>
                </c:pt>
                <c:pt idx="40802">
                  <c:v>5.57E-2</c:v>
                </c:pt>
                <c:pt idx="40803">
                  <c:v>3.7100000000000001E-2</c:v>
                </c:pt>
                <c:pt idx="40804">
                  <c:v>0.16669999999999999</c:v>
                </c:pt>
                <c:pt idx="40805">
                  <c:v>0.10100000000000001</c:v>
                </c:pt>
                <c:pt idx="40806">
                  <c:v>1.24E-2</c:v>
                </c:pt>
                <c:pt idx="40807">
                  <c:v>5.7700000000000001E-2</c:v>
                </c:pt>
                <c:pt idx="40808">
                  <c:v>4.9799999999999997E-2</c:v>
                </c:pt>
                <c:pt idx="40809">
                  <c:v>0.1794</c:v>
                </c:pt>
                <c:pt idx="40810">
                  <c:v>0.16669999999999999</c:v>
                </c:pt>
                <c:pt idx="40811">
                  <c:v>0.16669999999999999</c:v>
                </c:pt>
                <c:pt idx="40812">
                  <c:v>0.16669999999999999</c:v>
                </c:pt>
                <c:pt idx="40813">
                  <c:v>6.6699999999999995E-2</c:v>
                </c:pt>
                <c:pt idx="40814">
                  <c:v>2.7799999999999998E-2</c:v>
                </c:pt>
                <c:pt idx="40815">
                  <c:v>0.16669999999999999</c:v>
                </c:pt>
                <c:pt idx="40816">
                  <c:v>0.16700000000000001</c:v>
                </c:pt>
                <c:pt idx="40817">
                  <c:v>0.37319999999999998</c:v>
                </c:pt>
                <c:pt idx="40818">
                  <c:v>0.16669999999999999</c:v>
                </c:pt>
                <c:pt idx="40819">
                  <c:v>0.16669999999999999</c:v>
                </c:pt>
                <c:pt idx="40820">
                  <c:v>0.16669999999999999</c:v>
                </c:pt>
                <c:pt idx="40821">
                  <c:v>0.16669999999999999</c:v>
                </c:pt>
                <c:pt idx="40822">
                  <c:v>0.16669999999999999</c:v>
                </c:pt>
                <c:pt idx="40823">
                  <c:v>0.1278</c:v>
                </c:pt>
                <c:pt idx="40824">
                  <c:v>1.6500000000000001E-2</c:v>
                </c:pt>
                <c:pt idx="40825">
                  <c:v>0.1139</c:v>
                </c:pt>
                <c:pt idx="40826">
                  <c:v>0.16669999999999999</c:v>
                </c:pt>
                <c:pt idx="40827">
                  <c:v>0.16669999999999999</c:v>
                </c:pt>
                <c:pt idx="40828">
                  <c:v>0.16669999999999999</c:v>
                </c:pt>
                <c:pt idx="40829">
                  <c:v>8.2500000000000004E-2</c:v>
                </c:pt>
                <c:pt idx="40830">
                  <c:v>7.4200000000000002E-2</c:v>
                </c:pt>
                <c:pt idx="40831">
                  <c:v>0.16669999999999999</c:v>
                </c:pt>
                <c:pt idx="40832">
                  <c:v>0.16669999999999999</c:v>
                </c:pt>
                <c:pt idx="40833">
                  <c:v>0.16669999999999999</c:v>
                </c:pt>
                <c:pt idx="40834">
                  <c:v>0.16669999999999999</c:v>
                </c:pt>
                <c:pt idx="40835">
                  <c:v>0.28870000000000001</c:v>
                </c:pt>
                <c:pt idx="40836">
                  <c:v>0.16669999999999999</c:v>
                </c:pt>
                <c:pt idx="40837">
                  <c:v>0.1237</c:v>
                </c:pt>
                <c:pt idx="40838">
                  <c:v>7.0099999999999996E-2</c:v>
                </c:pt>
                <c:pt idx="40839">
                  <c:v>0.16669999999999999</c:v>
                </c:pt>
                <c:pt idx="40840">
                  <c:v>0.16669999999999999</c:v>
                </c:pt>
                <c:pt idx="40841">
                  <c:v>1.6500000000000001E-2</c:v>
                </c:pt>
                <c:pt idx="40842">
                  <c:v>0.20150000000000001</c:v>
                </c:pt>
                <c:pt idx="40843">
                  <c:v>5.0500000000000003E-2</c:v>
                </c:pt>
                <c:pt idx="40844">
                  <c:v>0.21340000000000001</c:v>
                </c:pt>
                <c:pt idx="40845">
                  <c:v>0.14849999999999999</c:v>
                </c:pt>
                <c:pt idx="40846">
                  <c:v>1.6500000000000001E-2</c:v>
                </c:pt>
                <c:pt idx="40847">
                  <c:v>0.16669999999999999</c:v>
                </c:pt>
                <c:pt idx="40848">
                  <c:v>0.1196</c:v>
                </c:pt>
                <c:pt idx="40849">
                  <c:v>0.16669999999999999</c:v>
                </c:pt>
                <c:pt idx="40850">
                  <c:v>0.1134</c:v>
                </c:pt>
                <c:pt idx="40851">
                  <c:v>0.16669999999999999</c:v>
                </c:pt>
                <c:pt idx="40852">
                  <c:v>0.17730000000000001</c:v>
                </c:pt>
                <c:pt idx="40853">
                  <c:v>0.16669999999999999</c:v>
                </c:pt>
                <c:pt idx="40854">
                  <c:v>0.16669999999999999</c:v>
                </c:pt>
                <c:pt idx="40855">
                  <c:v>5.1499999999999997E-2</c:v>
                </c:pt>
                <c:pt idx="40856">
                  <c:v>0.16669999999999999</c:v>
                </c:pt>
                <c:pt idx="40857">
                  <c:v>0.30620000000000003</c:v>
                </c:pt>
                <c:pt idx="40858">
                  <c:v>0.16669999999999999</c:v>
                </c:pt>
                <c:pt idx="40859">
                  <c:v>2.06E-2</c:v>
                </c:pt>
                <c:pt idx="40860">
                  <c:v>0.16669999999999999</c:v>
                </c:pt>
                <c:pt idx="40861">
                  <c:v>0.16669999999999999</c:v>
                </c:pt>
                <c:pt idx="40862">
                  <c:v>5.4600000000000003E-2</c:v>
                </c:pt>
                <c:pt idx="40863">
                  <c:v>0.16669999999999999</c:v>
                </c:pt>
                <c:pt idx="40864">
                  <c:v>0.16669999999999999</c:v>
                </c:pt>
                <c:pt idx="40865">
                  <c:v>0.16320000000000001</c:v>
                </c:pt>
                <c:pt idx="40866">
                  <c:v>0.16669999999999999</c:v>
                </c:pt>
                <c:pt idx="40867">
                  <c:v>1.44E-2</c:v>
                </c:pt>
                <c:pt idx="40868">
                  <c:v>0.16669999999999999</c:v>
                </c:pt>
                <c:pt idx="40869">
                  <c:v>0.16669999999999999</c:v>
                </c:pt>
                <c:pt idx="40870">
                  <c:v>0.16669999999999999</c:v>
                </c:pt>
                <c:pt idx="40871">
                  <c:v>0.1237</c:v>
                </c:pt>
                <c:pt idx="40872">
                  <c:v>1.03E-2</c:v>
                </c:pt>
                <c:pt idx="40873">
                  <c:v>0.24229999999999999</c:v>
                </c:pt>
                <c:pt idx="40874">
                  <c:v>0.1072</c:v>
                </c:pt>
                <c:pt idx="40875">
                  <c:v>0.16669999999999999</c:v>
                </c:pt>
                <c:pt idx="40876">
                  <c:v>0.16669999999999999</c:v>
                </c:pt>
                <c:pt idx="40877">
                  <c:v>7.1099999999999997E-2</c:v>
                </c:pt>
                <c:pt idx="40878">
                  <c:v>0.16669999999999999</c:v>
                </c:pt>
                <c:pt idx="40879">
                  <c:v>0.16669999999999999</c:v>
                </c:pt>
                <c:pt idx="40880">
                  <c:v>8.6599999999999996E-2</c:v>
                </c:pt>
                <c:pt idx="40881">
                  <c:v>0.1845</c:v>
                </c:pt>
                <c:pt idx="40882">
                  <c:v>9.2799999999999994E-2</c:v>
                </c:pt>
                <c:pt idx="40883">
                  <c:v>0.16669999999999999</c:v>
                </c:pt>
                <c:pt idx="40884">
                  <c:v>0.16669999999999999</c:v>
                </c:pt>
                <c:pt idx="40885">
                  <c:v>0.18659999999999999</c:v>
                </c:pt>
                <c:pt idx="40886">
                  <c:v>0.1237</c:v>
                </c:pt>
                <c:pt idx="40887">
                  <c:v>9.1800000000000007E-2</c:v>
                </c:pt>
                <c:pt idx="40888">
                  <c:v>0.1103</c:v>
                </c:pt>
                <c:pt idx="40889">
                  <c:v>9.2799999999999994E-2</c:v>
                </c:pt>
                <c:pt idx="40890">
                  <c:v>9.2799999999999994E-2</c:v>
                </c:pt>
                <c:pt idx="40891">
                  <c:v>2.58E-2</c:v>
                </c:pt>
                <c:pt idx="40892">
                  <c:v>0.16669999999999999</c:v>
                </c:pt>
                <c:pt idx="40893">
                  <c:v>0.16669999999999999</c:v>
                </c:pt>
                <c:pt idx="40894">
                  <c:v>0.16669999999999999</c:v>
                </c:pt>
                <c:pt idx="40895">
                  <c:v>0.16669999999999999</c:v>
                </c:pt>
                <c:pt idx="40896">
                  <c:v>8.9700000000000002E-2</c:v>
                </c:pt>
                <c:pt idx="40897">
                  <c:v>0.16669999999999999</c:v>
                </c:pt>
                <c:pt idx="40898">
                  <c:v>0.10979999999999999</c:v>
                </c:pt>
                <c:pt idx="40899">
                  <c:v>0.16669999999999999</c:v>
                </c:pt>
                <c:pt idx="40900">
                  <c:v>0.16669999999999999</c:v>
                </c:pt>
                <c:pt idx="40901">
                  <c:v>3.09E-2</c:v>
                </c:pt>
                <c:pt idx="40902">
                  <c:v>0.16669999999999999</c:v>
                </c:pt>
                <c:pt idx="40903">
                  <c:v>0.16669999999999999</c:v>
                </c:pt>
                <c:pt idx="40904">
                  <c:v>0.16669999999999999</c:v>
                </c:pt>
                <c:pt idx="40905">
                  <c:v>0.16669999999999999</c:v>
                </c:pt>
                <c:pt idx="40906">
                  <c:v>4.6399999999999997E-2</c:v>
                </c:pt>
                <c:pt idx="40907">
                  <c:v>0.16669999999999999</c:v>
                </c:pt>
                <c:pt idx="40908">
                  <c:v>0.13450000000000001</c:v>
                </c:pt>
                <c:pt idx="40909">
                  <c:v>8.5199999999999998E-2</c:v>
                </c:pt>
                <c:pt idx="40910">
                  <c:v>0.1196</c:v>
                </c:pt>
                <c:pt idx="40911">
                  <c:v>0.32990000000000003</c:v>
                </c:pt>
                <c:pt idx="40912">
                  <c:v>6.6000000000000003E-2</c:v>
                </c:pt>
                <c:pt idx="40913">
                  <c:v>0.16669999999999999</c:v>
                </c:pt>
                <c:pt idx="40914">
                  <c:v>0.16669999999999999</c:v>
                </c:pt>
                <c:pt idx="40915">
                  <c:v>0.62160000000000004</c:v>
                </c:pt>
                <c:pt idx="40916">
                  <c:v>0.14849999999999999</c:v>
                </c:pt>
                <c:pt idx="40917">
                  <c:v>0.2082</c:v>
                </c:pt>
                <c:pt idx="40918">
                  <c:v>0.16669999999999999</c:v>
                </c:pt>
                <c:pt idx="40919">
                  <c:v>1.24E-2</c:v>
                </c:pt>
                <c:pt idx="40920">
                  <c:v>0.16669999999999999</c:v>
                </c:pt>
                <c:pt idx="40921">
                  <c:v>0.16669999999999999</c:v>
                </c:pt>
                <c:pt idx="40922">
                  <c:v>0.16669999999999999</c:v>
                </c:pt>
                <c:pt idx="40923">
                  <c:v>0.44330000000000003</c:v>
                </c:pt>
                <c:pt idx="40924">
                  <c:v>0.16669999999999999</c:v>
                </c:pt>
                <c:pt idx="40925">
                  <c:v>7.4200000000000002E-2</c:v>
                </c:pt>
                <c:pt idx="40926">
                  <c:v>2.47E-2</c:v>
                </c:pt>
                <c:pt idx="40927">
                  <c:v>6.6000000000000003E-2</c:v>
                </c:pt>
                <c:pt idx="40928">
                  <c:v>6.9400000000000003E-2</c:v>
                </c:pt>
                <c:pt idx="40929">
                  <c:v>4.1000000000000003E-3</c:v>
                </c:pt>
                <c:pt idx="40930">
                  <c:v>0.16669999999999999</c:v>
                </c:pt>
                <c:pt idx="40931">
                  <c:v>0.19589999999999999</c:v>
                </c:pt>
                <c:pt idx="40932">
                  <c:v>4.7399999999999998E-2</c:v>
                </c:pt>
                <c:pt idx="40933">
                  <c:v>0.16669999999999999</c:v>
                </c:pt>
                <c:pt idx="40934">
                  <c:v>0.16669999999999999</c:v>
                </c:pt>
                <c:pt idx="40935">
                  <c:v>0.16669999999999999</c:v>
                </c:pt>
                <c:pt idx="40936">
                  <c:v>8.2000000000000007E-3</c:v>
                </c:pt>
                <c:pt idx="40937">
                  <c:v>6.1899999999999997E-2</c:v>
                </c:pt>
                <c:pt idx="40938">
                  <c:v>5.57E-2</c:v>
                </c:pt>
                <c:pt idx="40939">
                  <c:v>0.16669999999999999</c:v>
                </c:pt>
                <c:pt idx="40940">
                  <c:v>0.16669999999999999</c:v>
                </c:pt>
                <c:pt idx="40941">
                  <c:v>0.16669999999999999</c:v>
                </c:pt>
                <c:pt idx="40942">
                  <c:v>0.16669999999999999</c:v>
                </c:pt>
                <c:pt idx="40943">
                  <c:v>0.16669999999999999</c:v>
                </c:pt>
                <c:pt idx="40944">
                  <c:v>0.16669999999999999</c:v>
                </c:pt>
                <c:pt idx="40945">
                  <c:v>0.16669999999999999</c:v>
                </c:pt>
                <c:pt idx="40946">
                  <c:v>4.7399999999999998E-2</c:v>
                </c:pt>
                <c:pt idx="40947">
                  <c:v>0.16669999999999999</c:v>
                </c:pt>
                <c:pt idx="40948">
                  <c:v>0.1103</c:v>
                </c:pt>
                <c:pt idx="40949">
                  <c:v>8.14E-2</c:v>
                </c:pt>
                <c:pt idx="40950">
                  <c:v>0.16669999999999999</c:v>
                </c:pt>
                <c:pt idx="40951">
                  <c:v>0.16669999999999999</c:v>
                </c:pt>
                <c:pt idx="40952">
                  <c:v>0.1835</c:v>
                </c:pt>
                <c:pt idx="40953">
                  <c:v>0.16669999999999999</c:v>
                </c:pt>
                <c:pt idx="40954">
                  <c:v>0.38450000000000001</c:v>
                </c:pt>
                <c:pt idx="40955">
                  <c:v>0.1216</c:v>
                </c:pt>
                <c:pt idx="40956">
                  <c:v>0.16669999999999999</c:v>
                </c:pt>
                <c:pt idx="40957">
                  <c:v>3.7100000000000001E-2</c:v>
                </c:pt>
                <c:pt idx="40958">
                  <c:v>0.2979</c:v>
                </c:pt>
                <c:pt idx="40959">
                  <c:v>1.24E-2</c:v>
                </c:pt>
                <c:pt idx="40960">
                  <c:v>6.1899999999999997E-2</c:v>
                </c:pt>
                <c:pt idx="40961">
                  <c:v>9.2799999999999994E-2</c:v>
                </c:pt>
                <c:pt idx="40962">
                  <c:v>0.16669999999999999</c:v>
                </c:pt>
                <c:pt idx="40963">
                  <c:v>8.0399999999999999E-2</c:v>
                </c:pt>
                <c:pt idx="40964">
                  <c:v>0.16669999999999999</c:v>
                </c:pt>
                <c:pt idx="40965">
                  <c:v>0.1052</c:v>
                </c:pt>
                <c:pt idx="40966">
                  <c:v>0.16669999999999999</c:v>
                </c:pt>
                <c:pt idx="40967">
                  <c:v>0.1227</c:v>
                </c:pt>
                <c:pt idx="40968">
                  <c:v>9.2799999999999994E-2</c:v>
                </c:pt>
                <c:pt idx="40969">
                  <c:v>0.17730000000000001</c:v>
                </c:pt>
                <c:pt idx="40970">
                  <c:v>2.7799999999999998E-2</c:v>
                </c:pt>
                <c:pt idx="40971">
                  <c:v>0.16669999999999999</c:v>
                </c:pt>
                <c:pt idx="40972">
                  <c:v>0.16669999999999999</c:v>
                </c:pt>
                <c:pt idx="40973">
                  <c:v>6.1899999999999997E-2</c:v>
                </c:pt>
                <c:pt idx="40974">
                  <c:v>0.16669999999999999</c:v>
                </c:pt>
                <c:pt idx="40975">
                  <c:v>0.1371</c:v>
                </c:pt>
                <c:pt idx="40976">
                  <c:v>0.16669999999999999</c:v>
                </c:pt>
                <c:pt idx="40977">
                  <c:v>0.16669999999999999</c:v>
                </c:pt>
                <c:pt idx="40978">
                  <c:v>7.4200000000000002E-2</c:v>
                </c:pt>
                <c:pt idx="40979">
                  <c:v>4.9500000000000002E-2</c:v>
                </c:pt>
                <c:pt idx="40980">
                  <c:v>0.1108</c:v>
                </c:pt>
                <c:pt idx="40981">
                  <c:v>0.16669999999999999</c:v>
                </c:pt>
                <c:pt idx="40982">
                  <c:v>0.16669999999999999</c:v>
                </c:pt>
                <c:pt idx="40983">
                  <c:v>8.3500000000000005E-2</c:v>
                </c:pt>
                <c:pt idx="40984">
                  <c:v>0.16669999999999999</c:v>
                </c:pt>
                <c:pt idx="40985">
                  <c:v>0.16669999999999999</c:v>
                </c:pt>
                <c:pt idx="40986">
                  <c:v>8.2000000000000007E-3</c:v>
                </c:pt>
                <c:pt idx="40987">
                  <c:v>0.16669999999999999</c:v>
                </c:pt>
                <c:pt idx="40988">
                  <c:v>0.1103</c:v>
                </c:pt>
                <c:pt idx="40989">
                  <c:v>7.9500000000000001E-2</c:v>
                </c:pt>
                <c:pt idx="40990">
                  <c:v>6.1899999999999997E-2</c:v>
                </c:pt>
                <c:pt idx="40991">
                  <c:v>1.24E-2</c:v>
                </c:pt>
                <c:pt idx="40992">
                  <c:v>0.16489999999999999</c:v>
                </c:pt>
                <c:pt idx="40993">
                  <c:v>6.1899999999999997E-2</c:v>
                </c:pt>
                <c:pt idx="40994">
                  <c:v>4.1200000000000001E-2</c:v>
                </c:pt>
                <c:pt idx="40995">
                  <c:v>0.16669999999999999</c:v>
                </c:pt>
                <c:pt idx="40996">
                  <c:v>0.16669999999999999</c:v>
                </c:pt>
                <c:pt idx="40997">
                  <c:v>0.1479</c:v>
                </c:pt>
                <c:pt idx="40998">
                  <c:v>0.16669999999999999</c:v>
                </c:pt>
                <c:pt idx="40999">
                  <c:v>0.3</c:v>
                </c:pt>
                <c:pt idx="41000">
                  <c:v>1.6500000000000001E-2</c:v>
                </c:pt>
                <c:pt idx="41001">
                  <c:v>6.1899999999999997E-2</c:v>
                </c:pt>
                <c:pt idx="41002">
                  <c:v>8.2500000000000004E-2</c:v>
                </c:pt>
                <c:pt idx="41003">
                  <c:v>0.1031</c:v>
                </c:pt>
                <c:pt idx="41004">
                  <c:v>0.14849999999999999</c:v>
                </c:pt>
                <c:pt idx="41005">
                  <c:v>0.16669999999999999</c:v>
                </c:pt>
                <c:pt idx="41006">
                  <c:v>3.9199999999999999E-2</c:v>
                </c:pt>
                <c:pt idx="41007">
                  <c:v>5.1999999999999998E-2</c:v>
                </c:pt>
                <c:pt idx="41008">
                  <c:v>6.1999999999999998E-3</c:v>
                </c:pt>
                <c:pt idx="41009">
                  <c:v>0.1113</c:v>
                </c:pt>
                <c:pt idx="41010">
                  <c:v>0.16669999999999999</c:v>
                </c:pt>
                <c:pt idx="41011">
                  <c:v>0.19589999999999999</c:v>
                </c:pt>
                <c:pt idx="41012">
                  <c:v>0.13200000000000001</c:v>
                </c:pt>
                <c:pt idx="41013">
                  <c:v>0.23449999999999999</c:v>
                </c:pt>
                <c:pt idx="41014">
                  <c:v>1.24E-2</c:v>
                </c:pt>
                <c:pt idx="41015">
                  <c:v>0.16669999999999999</c:v>
                </c:pt>
                <c:pt idx="41016">
                  <c:v>0.16669999999999999</c:v>
                </c:pt>
                <c:pt idx="41017">
                  <c:v>0.18140000000000001</c:v>
                </c:pt>
                <c:pt idx="41018">
                  <c:v>0.16669999999999999</c:v>
                </c:pt>
                <c:pt idx="41019">
                  <c:v>5.4600000000000003E-2</c:v>
                </c:pt>
                <c:pt idx="41020">
                  <c:v>0.16669999999999999</c:v>
                </c:pt>
                <c:pt idx="41021">
                  <c:v>0.16669999999999999</c:v>
                </c:pt>
                <c:pt idx="41022">
                  <c:v>6.8000000000000005E-2</c:v>
                </c:pt>
                <c:pt idx="41023">
                  <c:v>8.2500000000000004E-2</c:v>
                </c:pt>
                <c:pt idx="41024">
                  <c:v>0.16669999999999999</c:v>
                </c:pt>
                <c:pt idx="41025">
                  <c:v>2.47E-2</c:v>
                </c:pt>
                <c:pt idx="41026">
                  <c:v>0.16669999999999999</c:v>
                </c:pt>
                <c:pt idx="41027">
                  <c:v>0.16669999999999999</c:v>
                </c:pt>
                <c:pt idx="41028">
                  <c:v>0.16669999999999999</c:v>
                </c:pt>
                <c:pt idx="41029">
                  <c:v>0.16669999999999999</c:v>
                </c:pt>
                <c:pt idx="41030">
                  <c:v>1.1299999999999999E-2</c:v>
                </c:pt>
                <c:pt idx="41031">
                  <c:v>0.16669999999999999</c:v>
                </c:pt>
                <c:pt idx="41032">
                  <c:v>8.2500000000000004E-2</c:v>
                </c:pt>
                <c:pt idx="41033">
                  <c:v>0.16669999999999999</c:v>
                </c:pt>
                <c:pt idx="41034">
                  <c:v>0.16669999999999999</c:v>
                </c:pt>
                <c:pt idx="41035">
                  <c:v>0.14849999999999999</c:v>
                </c:pt>
                <c:pt idx="41036">
                  <c:v>0.16669999999999999</c:v>
                </c:pt>
                <c:pt idx="41037">
                  <c:v>0.16669999999999999</c:v>
                </c:pt>
                <c:pt idx="41038">
                  <c:v>4.1000000000000003E-3</c:v>
                </c:pt>
                <c:pt idx="41039">
                  <c:v>0.16669999999999999</c:v>
                </c:pt>
                <c:pt idx="41040">
                  <c:v>0.16669999999999999</c:v>
                </c:pt>
                <c:pt idx="41041">
                  <c:v>0.16669999999999999</c:v>
                </c:pt>
                <c:pt idx="41042">
                  <c:v>0.16669999999999999</c:v>
                </c:pt>
                <c:pt idx="41043">
                  <c:v>6.1899999999999997E-2</c:v>
                </c:pt>
                <c:pt idx="41044">
                  <c:v>0.16669999999999999</c:v>
                </c:pt>
                <c:pt idx="41045">
                  <c:v>0.1113</c:v>
                </c:pt>
                <c:pt idx="41046">
                  <c:v>0.14230000000000001</c:v>
                </c:pt>
                <c:pt idx="41047">
                  <c:v>9.0700000000000003E-2</c:v>
                </c:pt>
                <c:pt idx="41048">
                  <c:v>0.16669999999999999</c:v>
                </c:pt>
                <c:pt idx="41049">
                  <c:v>0.25979999999999998</c:v>
                </c:pt>
                <c:pt idx="41050">
                  <c:v>0.16669999999999999</c:v>
                </c:pt>
                <c:pt idx="41051">
                  <c:v>0.245</c:v>
                </c:pt>
                <c:pt idx="41052">
                  <c:v>0.16669999999999999</c:v>
                </c:pt>
                <c:pt idx="41053">
                  <c:v>0.16669999999999999</c:v>
                </c:pt>
                <c:pt idx="41054">
                  <c:v>0.23810000000000001</c:v>
                </c:pt>
                <c:pt idx="41055">
                  <c:v>0.16669999999999999</c:v>
                </c:pt>
                <c:pt idx="41056">
                  <c:v>0.1172</c:v>
                </c:pt>
                <c:pt idx="41057">
                  <c:v>0.16669999999999999</c:v>
                </c:pt>
                <c:pt idx="41058">
                  <c:v>5.7000000000000002E-2</c:v>
                </c:pt>
                <c:pt idx="41059">
                  <c:v>0.16669999999999999</c:v>
                </c:pt>
                <c:pt idx="41060">
                  <c:v>0.16669999999999999</c:v>
                </c:pt>
                <c:pt idx="41061">
                  <c:v>0.1845</c:v>
                </c:pt>
                <c:pt idx="41062">
                  <c:v>0.16669999999999999</c:v>
                </c:pt>
                <c:pt idx="41063">
                  <c:v>0.16669999999999999</c:v>
                </c:pt>
                <c:pt idx="41064">
                  <c:v>0.14019999999999999</c:v>
                </c:pt>
                <c:pt idx="41065">
                  <c:v>2.7799999999999998E-2</c:v>
                </c:pt>
                <c:pt idx="41066">
                  <c:v>6.4899999999999999E-2</c:v>
                </c:pt>
                <c:pt idx="41067">
                  <c:v>0.1227</c:v>
                </c:pt>
                <c:pt idx="41068">
                  <c:v>0.16669999999999999</c:v>
                </c:pt>
                <c:pt idx="41069">
                  <c:v>0.16669999999999999</c:v>
                </c:pt>
                <c:pt idx="41070">
                  <c:v>0.16669999999999999</c:v>
                </c:pt>
                <c:pt idx="41071">
                  <c:v>0.16669999999999999</c:v>
                </c:pt>
                <c:pt idx="41072">
                  <c:v>8.2500000000000004E-2</c:v>
                </c:pt>
                <c:pt idx="41073">
                  <c:v>1.44E-2</c:v>
                </c:pt>
                <c:pt idx="41074">
                  <c:v>0.16669999999999999</c:v>
                </c:pt>
                <c:pt idx="41075">
                  <c:v>0.1113</c:v>
                </c:pt>
                <c:pt idx="41076">
                  <c:v>0.1124</c:v>
                </c:pt>
                <c:pt idx="41077">
                  <c:v>0.16669999999999999</c:v>
                </c:pt>
                <c:pt idx="41078">
                  <c:v>0.16669999999999999</c:v>
                </c:pt>
                <c:pt idx="41079">
                  <c:v>0.16669999999999999</c:v>
                </c:pt>
                <c:pt idx="41080">
                  <c:v>4.1200000000000001E-2</c:v>
                </c:pt>
                <c:pt idx="41081">
                  <c:v>0.16669999999999999</c:v>
                </c:pt>
                <c:pt idx="41082">
                  <c:v>0.15570000000000001</c:v>
                </c:pt>
                <c:pt idx="41083">
                  <c:v>6.08E-2</c:v>
                </c:pt>
                <c:pt idx="41084">
                  <c:v>0.16669999999999999</c:v>
                </c:pt>
                <c:pt idx="41085">
                  <c:v>7.7299999999999994E-2</c:v>
                </c:pt>
                <c:pt idx="41086">
                  <c:v>0.16669999999999999</c:v>
                </c:pt>
                <c:pt idx="41087">
                  <c:v>0.1464</c:v>
                </c:pt>
                <c:pt idx="41088">
                  <c:v>0.16669999999999999</c:v>
                </c:pt>
                <c:pt idx="41089">
                  <c:v>0.13200000000000001</c:v>
                </c:pt>
                <c:pt idx="41090">
                  <c:v>0.15049999999999999</c:v>
                </c:pt>
                <c:pt idx="41091">
                  <c:v>0.16669999999999999</c:v>
                </c:pt>
                <c:pt idx="41092">
                  <c:v>0.16669999999999999</c:v>
                </c:pt>
                <c:pt idx="41093">
                  <c:v>0.16669999999999999</c:v>
                </c:pt>
                <c:pt idx="41094">
                  <c:v>0.16669999999999999</c:v>
                </c:pt>
                <c:pt idx="41095">
                  <c:v>8.3500000000000005E-2</c:v>
                </c:pt>
                <c:pt idx="41096">
                  <c:v>0.46239999999999998</c:v>
                </c:pt>
                <c:pt idx="41097">
                  <c:v>0.16669999999999999</c:v>
                </c:pt>
                <c:pt idx="41098">
                  <c:v>0.16669999999999999</c:v>
                </c:pt>
                <c:pt idx="41099">
                  <c:v>0.16669999999999999</c:v>
                </c:pt>
                <c:pt idx="41100">
                  <c:v>0.16669999999999999</c:v>
                </c:pt>
                <c:pt idx="41101">
                  <c:v>0.16669999999999999</c:v>
                </c:pt>
                <c:pt idx="41102">
                  <c:v>0.1031</c:v>
                </c:pt>
                <c:pt idx="41103">
                  <c:v>0.1237</c:v>
                </c:pt>
                <c:pt idx="41104">
                  <c:v>9.69E-2</c:v>
                </c:pt>
                <c:pt idx="41105">
                  <c:v>8.1799999999999998E-2</c:v>
                </c:pt>
                <c:pt idx="41106">
                  <c:v>7.22E-2</c:v>
                </c:pt>
                <c:pt idx="41107">
                  <c:v>0.19789999999999999</c:v>
                </c:pt>
                <c:pt idx="41108">
                  <c:v>0.16669999999999999</c:v>
                </c:pt>
                <c:pt idx="41109">
                  <c:v>0.16669999999999999</c:v>
                </c:pt>
                <c:pt idx="41110">
                  <c:v>0.16669999999999999</c:v>
                </c:pt>
                <c:pt idx="41111">
                  <c:v>0.16669999999999999</c:v>
                </c:pt>
                <c:pt idx="41112">
                  <c:v>0.16669999999999999</c:v>
                </c:pt>
                <c:pt idx="41113">
                  <c:v>0.16669999999999999</c:v>
                </c:pt>
                <c:pt idx="41114">
                  <c:v>0.16669999999999999</c:v>
                </c:pt>
                <c:pt idx="41115">
                  <c:v>0.16669999999999999</c:v>
                </c:pt>
                <c:pt idx="41116">
                  <c:v>0.16669999999999999</c:v>
                </c:pt>
                <c:pt idx="41117">
                  <c:v>0.1186</c:v>
                </c:pt>
                <c:pt idx="41118">
                  <c:v>0.16669999999999999</c:v>
                </c:pt>
                <c:pt idx="41119">
                  <c:v>0.16669999999999999</c:v>
                </c:pt>
                <c:pt idx="41120">
                  <c:v>0.16669999999999999</c:v>
                </c:pt>
                <c:pt idx="41121">
                  <c:v>0.16669999999999999</c:v>
                </c:pt>
                <c:pt idx="41122">
                  <c:v>0.16669999999999999</c:v>
                </c:pt>
                <c:pt idx="41123">
                  <c:v>0.1227</c:v>
                </c:pt>
                <c:pt idx="41124">
                  <c:v>0.16669999999999999</c:v>
                </c:pt>
                <c:pt idx="41125">
                  <c:v>0.16669999999999999</c:v>
                </c:pt>
                <c:pt idx="41126">
                  <c:v>0.20100000000000001</c:v>
                </c:pt>
                <c:pt idx="41127">
                  <c:v>8.2000000000000007E-3</c:v>
                </c:pt>
                <c:pt idx="41128">
                  <c:v>0.16669999999999999</c:v>
                </c:pt>
                <c:pt idx="41129">
                  <c:v>0</c:v>
                </c:pt>
                <c:pt idx="41130">
                  <c:v>0.21129999999999999</c:v>
                </c:pt>
                <c:pt idx="41131">
                  <c:v>0.22270000000000001</c:v>
                </c:pt>
                <c:pt idx="41132">
                  <c:v>0.16669999999999999</c:v>
                </c:pt>
                <c:pt idx="41133">
                  <c:v>0.16669999999999999</c:v>
                </c:pt>
                <c:pt idx="41134">
                  <c:v>7.22E-2</c:v>
                </c:pt>
                <c:pt idx="41135">
                  <c:v>0.22270000000000001</c:v>
                </c:pt>
                <c:pt idx="41136">
                  <c:v>0.16669999999999999</c:v>
                </c:pt>
                <c:pt idx="41137">
                  <c:v>0.16669999999999999</c:v>
                </c:pt>
                <c:pt idx="41138">
                  <c:v>0.16669999999999999</c:v>
                </c:pt>
                <c:pt idx="41139">
                  <c:v>0.18559999999999999</c:v>
                </c:pt>
                <c:pt idx="41140">
                  <c:v>0.16669999999999999</c:v>
                </c:pt>
                <c:pt idx="41141">
                  <c:v>0.16669999999999999</c:v>
                </c:pt>
                <c:pt idx="41142">
                  <c:v>8.5599999999999996E-2</c:v>
                </c:pt>
                <c:pt idx="41143">
                  <c:v>0.16669999999999999</c:v>
                </c:pt>
                <c:pt idx="41144">
                  <c:v>9.2799999999999994E-2</c:v>
                </c:pt>
                <c:pt idx="41145">
                  <c:v>5.67E-2</c:v>
                </c:pt>
                <c:pt idx="41146">
                  <c:v>0.16669999999999999</c:v>
                </c:pt>
                <c:pt idx="41147">
                  <c:v>0.16669999999999999</c:v>
                </c:pt>
                <c:pt idx="41148">
                  <c:v>0.16669999999999999</c:v>
                </c:pt>
                <c:pt idx="41149">
                  <c:v>4.7399999999999998E-2</c:v>
                </c:pt>
                <c:pt idx="41150">
                  <c:v>8.7599999999999997E-2</c:v>
                </c:pt>
                <c:pt idx="41151">
                  <c:v>0.16669999999999999</c:v>
                </c:pt>
                <c:pt idx="41152">
                  <c:v>0.151</c:v>
                </c:pt>
                <c:pt idx="41153">
                  <c:v>0.16669999999999999</c:v>
                </c:pt>
                <c:pt idx="41154">
                  <c:v>0.16669999999999999</c:v>
                </c:pt>
                <c:pt idx="41155">
                  <c:v>0.16669999999999999</c:v>
                </c:pt>
                <c:pt idx="41156">
                  <c:v>0.16669999999999999</c:v>
                </c:pt>
                <c:pt idx="41157">
                  <c:v>9.2799999999999994E-2</c:v>
                </c:pt>
                <c:pt idx="41158">
                  <c:v>0.16669999999999999</c:v>
                </c:pt>
                <c:pt idx="41159">
                  <c:v>1.24E-2</c:v>
                </c:pt>
                <c:pt idx="41160">
                  <c:v>0.16669999999999999</c:v>
                </c:pt>
                <c:pt idx="41161">
                  <c:v>0.16669999999999999</c:v>
                </c:pt>
                <c:pt idx="41162">
                  <c:v>0.16669999999999999</c:v>
                </c:pt>
                <c:pt idx="41163">
                  <c:v>0.1237</c:v>
                </c:pt>
                <c:pt idx="41164">
                  <c:v>8.2500000000000004E-2</c:v>
                </c:pt>
                <c:pt idx="41165">
                  <c:v>0.16669999999999999</c:v>
                </c:pt>
                <c:pt idx="41166">
                  <c:v>0.16669999999999999</c:v>
                </c:pt>
                <c:pt idx="41167">
                  <c:v>0.16669999999999999</c:v>
                </c:pt>
                <c:pt idx="41168">
                  <c:v>0.14430000000000001</c:v>
                </c:pt>
                <c:pt idx="41169">
                  <c:v>0.1598</c:v>
                </c:pt>
                <c:pt idx="41170">
                  <c:v>3.5099999999999999E-2</c:v>
                </c:pt>
                <c:pt idx="41171">
                  <c:v>0.16669999999999999</c:v>
                </c:pt>
                <c:pt idx="41172">
                  <c:v>0.16669999999999999</c:v>
                </c:pt>
                <c:pt idx="41173">
                  <c:v>9.7900000000000001E-2</c:v>
                </c:pt>
                <c:pt idx="41174">
                  <c:v>0.16669999999999999</c:v>
                </c:pt>
                <c:pt idx="41175">
                  <c:v>0.16669999999999999</c:v>
                </c:pt>
                <c:pt idx="41176">
                  <c:v>0.16669999999999999</c:v>
                </c:pt>
                <c:pt idx="41177">
                  <c:v>0.16669999999999999</c:v>
                </c:pt>
                <c:pt idx="41178">
                  <c:v>0.16669999999999999</c:v>
                </c:pt>
                <c:pt idx="41179">
                  <c:v>0.16669999999999999</c:v>
                </c:pt>
                <c:pt idx="41180">
                  <c:v>0.16669999999999999</c:v>
                </c:pt>
                <c:pt idx="41181">
                  <c:v>0.16669999999999999</c:v>
                </c:pt>
                <c:pt idx="41182">
                  <c:v>0.16669999999999999</c:v>
                </c:pt>
                <c:pt idx="41183">
                  <c:v>0.16669999999999999</c:v>
                </c:pt>
                <c:pt idx="41184">
                  <c:v>7.22E-2</c:v>
                </c:pt>
                <c:pt idx="41185">
                  <c:v>0.16669999999999999</c:v>
                </c:pt>
                <c:pt idx="41186">
                  <c:v>0.16669999999999999</c:v>
                </c:pt>
                <c:pt idx="41187">
                  <c:v>0.1376</c:v>
                </c:pt>
                <c:pt idx="41188">
                  <c:v>0.14849999999999999</c:v>
                </c:pt>
                <c:pt idx="41189">
                  <c:v>3.3000000000000002E-2</c:v>
                </c:pt>
                <c:pt idx="41190">
                  <c:v>8.2000000000000007E-3</c:v>
                </c:pt>
                <c:pt idx="41191">
                  <c:v>0.25879999999999997</c:v>
                </c:pt>
                <c:pt idx="41192">
                  <c:v>0.16669999999999999</c:v>
                </c:pt>
                <c:pt idx="41193">
                  <c:v>0.16669999999999999</c:v>
                </c:pt>
                <c:pt idx="41194">
                  <c:v>4.7399999999999998E-2</c:v>
                </c:pt>
                <c:pt idx="41195">
                  <c:v>0.16669999999999999</c:v>
                </c:pt>
                <c:pt idx="41196">
                  <c:v>0.14119999999999999</c:v>
                </c:pt>
                <c:pt idx="41197">
                  <c:v>8.0399999999999999E-2</c:v>
                </c:pt>
                <c:pt idx="41198">
                  <c:v>0.16669999999999999</c:v>
                </c:pt>
                <c:pt idx="41199">
                  <c:v>0.1237</c:v>
                </c:pt>
                <c:pt idx="41200">
                  <c:v>0.16669999999999999</c:v>
                </c:pt>
                <c:pt idx="41201">
                  <c:v>1.44E-2</c:v>
                </c:pt>
                <c:pt idx="41202">
                  <c:v>0.16669999999999999</c:v>
                </c:pt>
                <c:pt idx="41203">
                  <c:v>0.16669999999999999</c:v>
                </c:pt>
                <c:pt idx="41204">
                  <c:v>8.2500000000000004E-2</c:v>
                </c:pt>
                <c:pt idx="41205">
                  <c:v>0.16669999999999999</c:v>
                </c:pt>
                <c:pt idx="41206">
                  <c:v>0.16669999999999999</c:v>
                </c:pt>
                <c:pt idx="41207">
                  <c:v>0.16669999999999999</c:v>
                </c:pt>
                <c:pt idx="41208">
                  <c:v>0.22159999999999999</c:v>
                </c:pt>
                <c:pt idx="41209">
                  <c:v>0.16669999999999999</c:v>
                </c:pt>
                <c:pt idx="41210">
                  <c:v>0.16669999999999999</c:v>
                </c:pt>
                <c:pt idx="41211">
                  <c:v>0.16669999999999999</c:v>
                </c:pt>
                <c:pt idx="41212">
                  <c:v>0.85880000000000001</c:v>
                </c:pt>
                <c:pt idx="41213">
                  <c:v>0.16669999999999999</c:v>
                </c:pt>
                <c:pt idx="41214">
                  <c:v>6.1899999999999997E-2</c:v>
                </c:pt>
                <c:pt idx="41215">
                  <c:v>0.16669999999999999</c:v>
                </c:pt>
                <c:pt idx="41216">
                  <c:v>0.16669999999999999</c:v>
                </c:pt>
                <c:pt idx="41217">
                  <c:v>0.16669999999999999</c:v>
                </c:pt>
                <c:pt idx="41218">
                  <c:v>7.6300000000000007E-2</c:v>
                </c:pt>
                <c:pt idx="41219">
                  <c:v>0.16669999999999999</c:v>
                </c:pt>
                <c:pt idx="41220">
                  <c:v>1.6500000000000001E-2</c:v>
                </c:pt>
                <c:pt idx="41221">
                  <c:v>0.16669999999999999</c:v>
                </c:pt>
                <c:pt idx="41222">
                  <c:v>0.16669999999999999</c:v>
                </c:pt>
                <c:pt idx="41223">
                  <c:v>1.03E-2</c:v>
                </c:pt>
                <c:pt idx="41224">
                  <c:v>8.2500000000000004E-2</c:v>
                </c:pt>
                <c:pt idx="41225">
                  <c:v>0.1113</c:v>
                </c:pt>
                <c:pt idx="41226">
                  <c:v>0.1021</c:v>
                </c:pt>
                <c:pt idx="41227">
                  <c:v>0.18759999999999999</c:v>
                </c:pt>
                <c:pt idx="41228">
                  <c:v>7.0099999999999996E-2</c:v>
                </c:pt>
                <c:pt idx="41229">
                  <c:v>0.1113</c:v>
                </c:pt>
                <c:pt idx="41230">
                  <c:v>0.16669999999999999</c:v>
                </c:pt>
                <c:pt idx="41231">
                  <c:v>0.16669999999999999</c:v>
                </c:pt>
                <c:pt idx="41232">
                  <c:v>8.8700000000000001E-2</c:v>
                </c:pt>
                <c:pt idx="41233">
                  <c:v>0.16669999999999999</c:v>
                </c:pt>
                <c:pt idx="41234">
                  <c:v>0.16669999999999999</c:v>
                </c:pt>
                <c:pt idx="41235">
                  <c:v>8.2500000000000004E-2</c:v>
                </c:pt>
                <c:pt idx="41236">
                  <c:v>1.8599999999999998E-2</c:v>
                </c:pt>
                <c:pt idx="41237">
                  <c:v>0.16669999999999999</c:v>
                </c:pt>
                <c:pt idx="41238">
                  <c:v>0.16669999999999999</c:v>
                </c:pt>
                <c:pt idx="41239">
                  <c:v>0.14430000000000001</c:v>
                </c:pt>
                <c:pt idx="41240">
                  <c:v>8.2500000000000004E-2</c:v>
                </c:pt>
                <c:pt idx="41241">
                  <c:v>0.13919999999999999</c:v>
                </c:pt>
                <c:pt idx="41242">
                  <c:v>0.16669999999999999</c:v>
                </c:pt>
                <c:pt idx="41243">
                  <c:v>0.16669999999999999</c:v>
                </c:pt>
                <c:pt idx="41244">
                  <c:v>0.16669999999999999</c:v>
                </c:pt>
                <c:pt idx="41245">
                  <c:v>0.16669999999999999</c:v>
                </c:pt>
                <c:pt idx="41246">
                  <c:v>0.16669999999999999</c:v>
                </c:pt>
                <c:pt idx="41247">
                  <c:v>0.16669999999999999</c:v>
                </c:pt>
                <c:pt idx="41248">
                  <c:v>0.16669999999999999</c:v>
                </c:pt>
                <c:pt idx="41249">
                  <c:v>0.16669999999999999</c:v>
                </c:pt>
                <c:pt idx="41250">
                  <c:v>6.1899999999999997E-2</c:v>
                </c:pt>
                <c:pt idx="41251">
                  <c:v>0.16669999999999999</c:v>
                </c:pt>
                <c:pt idx="41252">
                  <c:v>0.16669999999999999</c:v>
                </c:pt>
                <c:pt idx="41253">
                  <c:v>0.16189999999999999</c:v>
                </c:pt>
                <c:pt idx="41254">
                  <c:v>0.1113</c:v>
                </c:pt>
                <c:pt idx="41255">
                  <c:v>0.16669999999999999</c:v>
                </c:pt>
                <c:pt idx="41256">
                  <c:v>7.7299999999999994E-2</c:v>
                </c:pt>
                <c:pt idx="41257">
                  <c:v>7.22E-2</c:v>
                </c:pt>
                <c:pt idx="41258">
                  <c:v>5.57E-2</c:v>
                </c:pt>
                <c:pt idx="41259">
                  <c:v>0.16189999999999999</c:v>
                </c:pt>
                <c:pt idx="41260">
                  <c:v>0.16669999999999999</c:v>
                </c:pt>
                <c:pt idx="41261">
                  <c:v>1.8599999999999998E-2</c:v>
                </c:pt>
                <c:pt idx="41262">
                  <c:v>0.16669999999999999</c:v>
                </c:pt>
                <c:pt idx="41263">
                  <c:v>0.29070000000000001</c:v>
                </c:pt>
                <c:pt idx="41264">
                  <c:v>0.16669999999999999</c:v>
                </c:pt>
                <c:pt idx="41265">
                  <c:v>8.6599999999999996E-2</c:v>
                </c:pt>
                <c:pt idx="41266">
                  <c:v>0.16669999999999999</c:v>
                </c:pt>
                <c:pt idx="41267">
                  <c:v>0.16669999999999999</c:v>
                </c:pt>
                <c:pt idx="41268">
                  <c:v>0.16669999999999999</c:v>
                </c:pt>
                <c:pt idx="41269">
                  <c:v>0.16669999999999999</c:v>
                </c:pt>
                <c:pt idx="41270">
                  <c:v>0.16669999999999999</c:v>
                </c:pt>
                <c:pt idx="41271">
                  <c:v>0.16489999999999999</c:v>
                </c:pt>
                <c:pt idx="41272">
                  <c:v>8.2000000000000007E-3</c:v>
                </c:pt>
                <c:pt idx="41273">
                  <c:v>0.2928</c:v>
                </c:pt>
                <c:pt idx="41274">
                  <c:v>4.6399999999999997E-2</c:v>
                </c:pt>
                <c:pt idx="41275">
                  <c:v>0.1072</c:v>
                </c:pt>
                <c:pt idx="41276">
                  <c:v>1.6500000000000001E-2</c:v>
                </c:pt>
                <c:pt idx="41277">
                  <c:v>0.2041</c:v>
                </c:pt>
                <c:pt idx="41278">
                  <c:v>1.24E-2</c:v>
                </c:pt>
                <c:pt idx="41279">
                  <c:v>2.7799999999999998E-2</c:v>
                </c:pt>
                <c:pt idx="41280">
                  <c:v>0.16669999999999999</c:v>
                </c:pt>
                <c:pt idx="41281">
                  <c:v>1.55E-2</c:v>
                </c:pt>
                <c:pt idx="41282">
                  <c:v>0.16669999999999999</c:v>
                </c:pt>
                <c:pt idx="41283">
                  <c:v>0.16669999999999999</c:v>
                </c:pt>
                <c:pt idx="41284">
                  <c:v>0.16669999999999999</c:v>
                </c:pt>
                <c:pt idx="41285">
                  <c:v>3.09E-2</c:v>
                </c:pt>
                <c:pt idx="41286">
                  <c:v>0.16669999999999999</c:v>
                </c:pt>
                <c:pt idx="41287">
                  <c:v>5.7700000000000001E-2</c:v>
                </c:pt>
                <c:pt idx="41288">
                  <c:v>0.16669999999999999</c:v>
                </c:pt>
                <c:pt idx="41289">
                  <c:v>3.09E-2</c:v>
                </c:pt>
                <c:pt idx="41290">
                  <c:v>7.22E-2</c:v>
                </c:pt>
                <c:pt idx="41291">
                  <c:v>0.16669999999999999</c:v>
                </c:pt>
                <c:pt idx="41292">
                  <c:v>3.9199999999999999E-2</c:v>
                </c:pt>
                <c:pt idx="41293">
                  <c:v>5.1499999999999997E-2</c:v>
                </c:pt>
                <c:pt idx="41294">
                  <c:v>0.16669999999999999</c:v>
                </c:pt>
                <c:pt idx="41295">
                  <c:v>0.16669999999999999</c:v>
                </c:pt>
                <c:pt idx="41296">
                  <c:v>9.2799999999999994E-2</c:v>
                </c:pt>
                <c:pt idx="41297">
                  <c:v>0.16669999999999999</c:v>
                </c:pt>
                <c:pt idx="41298">
                  <c:v>0.16669999999999999</c:v>
                </c:pt>
                <c:pt idx="41299">
                  <c:v>8.14E-2</c:v>
                </c:pt>
                <c:pt idx="41300">
                  <c:v>0.16669999999999999</c:v>
                </c:pt>
                <c:pt idx="41301">
                  <c:v>0.16669999999999999</c:v>
                </c:pt>
                <c:pt idx="41302">
                  <c:v>0.16669999999999999</c:v>
                </c:pt>
                <c:pt idx="41303">
                  <c:v>0.39789999999999998</c:v>
                </c:pt>
                <c:pt idx="41304">
                  <c:v>0.16669999999999999</c:v>
                </c:pt>
                <c:pt idx="41305">
                  <c:v>0.25879999999999997</c:v>
                </c:pt>
                <c:pt idx="41306">
                  <c:v>0.16669999999999999</c:v>
                </c:pt>
                <c:pt idx="41307">
                  <c:v>8.2000000000000007E-3</c:v>
                </c:pt>
                <c:pt idx="41308">
                  <c:v>0.16669999999999999</c:v>
                </c:pt>
                <c:pt idx="41309">
                  <c:v>0.16669999999999999</c:v>
                </c:pt>
                <c:pt idx="41310">
                  <c:v>9.2799999999999994E-2</c:v>
                </c:pt>
                <c:pt idx="41311">
                  <c:v>6.1899999999999997E-2</c:v>
                </c:pt>
                <c:pt idx="41312">
                  <c:v>0.16669999999999999</c:v>
                </c:pt>
                <c:pt idx="41313">
                  <c:v>1.8599999999999998E-2</c:v>
                </c:pt>
                <c:pt idx="41314">
                  <c:v>0.16669999999999999</c:v>
                </c:pt>
                <c:pt idx="41315">
                  <c:v>0.18010000000000001</c:v>
                </c:pt>
                <c:pt idx="41316">
                  <c:v>7.6300000000000007E-2</c:v>
                </c:pt>
                <c:pt idx="41317">
                  <c:v>1.6500000000000001E-2</c:v>
                </c:pt>
                <c:pt idx="41318">
                  <c:v>0.16669999999999999</c:v>
                </c:pt>
                <c:pt idx="41319">
                  <c:v>0.16669999999999999</c:v>
                </c:pt>
                <c:pt idx="41320">
                  <c:v>8.6599999999999996E-2</c:v>
                </c:pt>
                <c:pt idx="41321">
                  <c:v>0.22159999999999999</c:v>
                </c:pt>
                <c:pt idx="41322">
                  <c:v>0.16669999999999999</c:v>
                </c:pt>
                <c:pt idx="41323">
                  <c:v>0.16669999999999999</c:v>
                </c:pt>
                <c:pt idx="41324">
                  <c:v>0.1134</c:v>
                </c:pt>
                <c:pt idx="41325">
                  <c:v>0.16669999999999999</c:v>
                </c:pt>
                <c:pt idx="41326">
                  <c:v>0.1108</c:v>
                </c:pt>
                <c:pt idx="41327">
                  <c:v>0.16669999999999999</c:v>
                </c:pt>
                <c:pt idx="41328">
                  <c:v>0.1191</c:v>
                </c:pt>
                <c:pt idx="41329">
                  <c:v>2.1600000000000001E-2</c:v>
                </c:pt>
                <c:pt idx="41330">
                  <c:v>3.9199999999999999E-2</c:v>
                </c:pt>
                <c:pt idx="41331">
                  <c:v>0.16669999999999999</c:v>
                </c:pt>
                <c:pt idx="41332">
                  <c:v>0.16669999999999999</c:v>
                </c:pt>
                <c:pt idx="41333">
                  <c:v>0.16669999999999999</c:v>
                </c:pt>
                <c:pt idx="41334">
                  <c:v>0.16669999999999999</c:v>
                </c:pt>
                <c:pt idx="41335">
                  <c:v>0.25259999999999999</c:v>
                </c:pt>
                <c:pt idx="41336">
                  <c:v>0.16669999999999999</c:v>
                </c:pt>
                <c:pt idx="41337">
                  <c:v>0.16669999999999999</c:v>
                </c:pt>
                <c:pt idx="41338">
                  <c:v>8.14E-2</c:v>
                </c:pt>
                <c:pt idx="41339">
                  <c:v>9.5200000000000007E-2</c:v>
                </c:pt>
                <c:pt idx="41340">
                  <c:v>0.1031</c:v>
                </c:pt>
                <c:pt idx="41341">
                  <c:v>0.16669999999999999</c:v>
                </c:pt>
                <c:pt idx="41342">
                  <c:v>5.1499999999999997E-2</c:v>
                </c:pt>
                <c:pt idx="41343">
                  <c:v>0.16669999999999999</c:v>
                </c:pt>
                <c:pt idx="41344">
                  <c:v>9.5500000000000002E-2</c:v>
                </c:pt>
                <c:pt idx="41345">
                  <c:v>0.16669999999999999</c:v>
                </c:pt>
                <c:pt idx="41346">
                  <c:v>1.8599999999999998E-2</c:v>
                </c:pt>
                <c:pt idx="41347">
                  <c:v>0.25979999999999998</c:v>
                </c:pt>
                <c:pt idx="41348">
                  <c:v>0.16550000000000001</c:v>
                </c:pt>
                <c:pt idx="41349">
                  <c:v>0.16669999999999999</c:v>
                </c:pt>
                <c:pt idx="41350">
                  <c:v>0.16669999999999999</c:v>
                </c:pt>
                <c:pt idx="41351">
                  <c:v>0.16669999999999999</c:v>
                </c:pt>
                <c:pt idx="41352">
                  <c:v>6.6000000000000003E-2</c:v>
                </c:pt>
                <c:pt idx="41353">
                  <c:v>0.27729999999999999</c:v>
                </c:pt>
                <c:pt idx="41354">
                  <c:v>9.2799999999999994E-2</c:v>
                </c:pt>
                <c:pt idx="41355">
                  <c:v>0.16669999999999999</c:v>
                </c:pt>
                <c:pt idx="41356">
                  <c:v>8.2500000000000004E-2</c:v>
                </c:pt>
                <c:pt idx="41357">
                  <c:v>0.16669999999999999</c:v>
                </c:pt>
                <c:pt idx="41358">
                  <c:v>0.16669999999999999</c:v>
                </c:pt>
                <c:pt idx="41359">
                  <c:v>0.16669999999999999</c:v>
                </c:pt>
                <c:pt idx="41360">
                  <c:v>0.16669999999999999</c:v>
                </c:pt>
                <c:pt idx="41361">
                  <c:v>8.2500000000000004E-2</c:v>
                </c:pt>
                <c:pt idx="41362">
                  <c:v>0.16669999999999999</c:v>
                </c:pt>
                <c:pt idx="41363">
                  <c:v>7.8399999999999997E-2</c:v>
                </c:pt>
                <c:pt idx="41364">
                  <c:v>0.30409999999999998</c:v>
                </c:pt>
                <c:pt idx="41365">
                  <c:v>6.1899999999999997E-2</c:v>
                </c:pt>
                <c:pt idx="41366">
                  <c:v>6.08E-2</c:v>
                </c:pt>
                <c:pt idx="41367">
                  <c:v>0.16669999999999999</c:v>
                </c:pt>
                <c:pt idx="41368">
                  <c:v>0.16669999999999999</c:v>
                </c:pt>
                <c:pt idx="41369">
                  <c:v>0.10100000000000001</c:v>
                </c:pt>
                <c:pt idx="41370">
                  <c:v>0.16669999999999999</c:v>
                </c:pt>
                <c:pt idx="41371">
                  <c:v>0.16669999999999999</c:v>
                </c:pt>
                <c:pt idx="41372">
                  <c:v>5.8799999999999998E-2</c:v>
                </c:pt>
                <c:pt idx="41373">
                  <c:v>0.5948</c:v>
                </c:pt>
                <c:pt idx="41374">
                  <c:v>7.0900000000000005E-2</c:v>
                </c:pt>
                <c:pt idx="41375">
                  <c:v>0.16669999999999999</c:v>
                </c:pt>
                <c:pt idx="41376">
                  <c:v>0.15359999999999999</c:v>
                </c:pt>
                <c:pt idx="41377">
                  <c:v>2.0999999999999999E-3</c:v>
                </c:pt>
                <c:pt idx="41378">
                  <c:v>0.16669999999999999</c:v>
                </c:pt>
                <c:pt idx="41379">
                  <c:v>0.16669999999999999</c:v>
                </c:pt>
                <c:pt idx="41380">
                  <c:v>0.11310000000000001</c:v>
                </c:pt>
                <c:pt idx="41381">
                  <c:v>0.16669999999999999</c:v>
                </c:pt>
                <c:pt idx="41382">
                  <c:v>6.6000000000000003E-2</c:v>
                </c:pt>
                <c:pt idx="41383">
                  <c:v>0.13950000000000001</c:v>
                </c:pt>
                <c:pt idx="41384">
                  <c:v>0.22270000000000001</c:v>
                </c:pt>
                <c:pt idx="41385">
                  <c:v>4.48E-2</c:v>
                </c:pt>
                <c:pt idx="41386">
                  <c:v>8.2000000000000007E-3</c:v>
                </c:pt>
                <c:pt idx="41387">
                  <c:v>0.16669999999999999</c:v>
                </c:pt>
                <c:pt idx="41388">
                  <c:v>0.16669999999999999</c:v>
                </c:pt>
                <c:pt idx="41389">
                  <c:v>0.16669999999999999</c:v>
                </c:pt>
                <c:pt idx="41390">
                  <c:v>0.16669999999999999</c:v>
                </c:pt>
                <c:pt idx="41391">
                  <c:v>8.8499999999999995E-2</c:v>
                </c:pt>
                <c:pt idx="41392">
                  <c:v>0.16669999999999999</c:v>
                </c:pt>
                <c:pt idx="41393">
                  <c:v>0.16669999999999999</c:v>
                </c:pt>
                <c:pt idx="41394">
                  <c:v>0.16669999999999999</c:v>
                </c:pt>
                <c:pt idx="41395">
                  <c:v>0.16669999999999999</c:v>
                </c:pt>
                <c:pt idx="41396">
                  <c:v>0.16669999999999999</c:v>
                </c:pt>
                <c:pt idx="41397">
                  <c:v>6.1899999999999997E-2</c:v>
                </c:pt>
                <c:pt idx="41398">
                  <c:v>0.34639999999999999</c:v>
                </c:pt>
                <c:pt idx="41399">
                  <c:v>6.1899999999999997E-2</c:v>
                </c:pt>
                <c:pt idx="41400">
                  <c:v>0.20619999999999999</c:v>
                </c:pt>
                <c:pt idx="41401">
                  <c:v>0.16669999999999999</c:v>
                </c:pt>
                <c:pt idx="41402">
                  <c:v>0.16669999999999999</c:v>
                </c:pt>
                <c:pt idx="41403">
                  <c:v>0.1227</c:v>
                </c:pt>
                <c:pt idx="41404">
                  <c:v>0.16669999999999999</c:v>
                </c:pt>
                <c:pt idx="41405">
                  <c:v>0.1031</c:v>
                </c:pt>
                <c:pt idx="41406">
                  <c:v>0.1124</c:v>
                </c:pt>
                <c:pt idx="41407">
                  <c:v>6.7500000000000004E-2</c:v>
                </c:pt>
                <c:pt idx="41408">
                  <c:v>0.1041</c:v>
                </c:pt>
                <c:pt idx="41409">
                  <c:v>0.1278</c:v>
                </c:pt>
                <c:pt idx="41410">
                  <c:v>0.16669999999999999</c:v>
                </c:pt>
                <c:pt idx="41411">
                  <c:v>0.16669999999999999</c:v>
                </c:pt>
                <c:pt idx="41412">
                  <c:v>1.24E-2</c:v>
                </c:pt>
                <c:pt idx="41413">
                  <c:v>7.22E-2</c:v>
                </c:pt>
                <c:pt idx="41414">
                  <c:v>0.16669999999999999</c:v>
                </c:pt>
                <c:pt idx="41415">
                  <c:v>2.47E-2</c:v>
                </c:pt>
                <c:pt idx="41416">
                  <c:v>0.16669999999999999</c:v>
                </c:pt>
                <c:pt idx="41417">
                  <c:v>0.16669999999999999</c:v>
                </c:pt>
                <c:pt idx="41418">
                  <c:v>0.17319999999999999</c:v>
                </c:pt>
                <c:pt idx="41419">
                  <c:v>0.16669999999999999</c:v>
                </c:pt>
                <c:pt idx="41420">
                  <c:v>0.16669999999999999</c:v>
                </c:pt>
                <c:pt idx="41421">
                  <c:v>0.18559999999999999</c:v>
                </c:pt>
                <c:pt idx="41422">
                  <c:v>8.5599999999999996E-2</c:v>
                </c:pt>
                <c:pt idx="41423">
                  <c:v>0.16669999999999999</c:v>
                </c:pt>
                <c:pt idx="41424">
                  <c:v>0.16669999999999999</c:v>
                </c:pt>
                <c:pt idx="41425">
                  <c:v>0.16669999999999999</c:v>
                </c:pt>
                <c:pt idx="41426">
                  <c:v>6.1899999999999997E-2</c:v>
                </c:pt>
                <c:pt idx="41427">
                  <c:v>0.16669999999999999</c:v>
                </c:pt>
                <c:pt idx="41428">
                  <c:v>0.16669999999999999</c:v>
                </c:pt>
                <c:pt idx="41429">
                  <c:v>0.25259999999999999</c:v>
                </c:pt>
                <c:pt idx="41430">
                  <c:v>0.16669999999999999</c:v>
                </c:pt>
                <c:pt idx="41431">
                  <c:v>0.16669999999999999</c:v>
                </c:pt>
                <c:pt idx="41432">
                  <c:v>1.6500000000000001E-2</c:v>
                </c:pt>
                <c:pt idx="41433">
                  <c:v>0.20619999999999999</c:v>
                </c:pt>
                <c:pt idx="41434">
                  <c:v>0.16669999999999999</c:v>
                </c:pt>
                <c:pt idx="41435">
                  <c:v>0.21340000000000001</c:v>
                </c:pt>
                <c:pt idx="41436">
                  <c:v>0.1237</c:v>
                </c:pt>
                <c:pt idx="41437">
                  <c:v>3.4700000000000002E-2</c:v>
                </c:pt>
                <c:pt idx="41438">
                  <c:v>0.16669999999999999</c:v>
                </c:pt>
                <c:pt idx="41439">
                  <c:v>8.2000000000000007E-3</c:v>
                </c:pt>
                <c:pt idx="41440">
                  <c:v>0.16669999999999999</c:v>
                </c:pt>
                <c:pt idx="41441">
                  <c:v>0.16669999999999999</c:v>
                </c:pt>
                <c:pt idx="41442">
                  <c:v>0.16669999999999999</c:v>
                </c:pt>
                <c:pt idx="41443">
                  <c:v>0.24640000000000001</c:v>
                </c:pt>
                <c:pt idx="41444">
                  <c:v>0.21440000000000001</c:v>
                </c:pt>
                <c:pt idx="41445">
                  <c:v>8.2500000000000004E-2</c:v>
                </c:pt>
                <c:pt idx="41446">
                  <c:v>0.1351</c:v>
                </c:pt>
                <c:pt idx="41447">
                  <c:v>0.1181</c:v>
                </c:pt>
                <c:pt idx="41448">
                  <c:v>2.47E-2</c:v>
                </c:pt>
                <c:pt idx="41449">
                  <c:v>0.32029999999999997</c:v>
                </c:pt>
                <c:pt idx="41450">
                  <c:v>0.16669999999999999</c:v>
                </c:pt>
                <c:pt idx="41451">
                  <c:v>6.1899999999999997E-2</c:v>
                </c:pt>
                <c:pt idx="41452">
                  <c:v>0.14230000000000001</c:v>
                </c:pt>
                <c:pt idx="41453">
                  <c:v>8.2500000000000004E-2</c:v>
                </c:pt>
                <c:pt idx="41454">
                  <c:v>0.16669999999999999</c:v>
                </c:pt>
                <c:pt idx="41455">
                  <c:v>0.16669999999999999</c:v>
                </c:pt>
                <c:pt idx="41456">
                  <c:v>8.4500000000000006E-2</c:v>
                </c:pt>
                <c:pt idx="41457">
                  <c:v>0.10100000000000001</c:v>
                </c:pt>
                <c:pt idx="41458">
                  <c:v>4.1200000000000001E-2</c:v>
                </c:pt>
                <c:pt idx="41459">
                  <c:v>0.16669999999999999</c:v>
                </c:pt>
                <c:pt idx="41460">
                  <c:v>0.16669999999999999</c:v>
                </c:pt>
                <c:pt idx="41461">
                  <c:v>0.16669999999999999</c:v>
                </c:pt>
                <c:pt idx="41462">
                  <c:v>0.16669999999999999</c:v>
                </c:pt>
                <c:pt idx="41463">
                  <c:v>9.2899999999999996E-2</c:v>
                </c:pt>
                <c:pt idx="41464">
                  <c:v>0.2485</c:v>
                </c:pt>
                <c:pt idx="41465">
                  <c:v>8.6599999999999996E-2</c:v>
                </c:pt>
                <c:pt idx="41466">
                  <c:v>1.9599999999999999E-2</c:v>
                </c:pt>
                <c:pt idx="41467">
                  <c:v>0.1497</c:v>
                </c:pt>
                <c:pt idx="41468">
                  <c:v>0.16669999999999999</c:v>
                </c:pt>
                <c:pt idx="41469">
                  <c:v>9.2799999999999994E-2</c:v>
                </c:pt>
                <c:pt idx="41470">
                  <c:v>0.22270000000000001</c:v>
                </c:pt>
                <c:pt idx="41471">
                  <c:v>0.16669999999999999</c:v>
                </c:pt>
                <c:pt idx="41472">
                  <c:v>8.0399999999999999E-2</c:v>
                </c:pt>
                <c:pt idx="41473">
                  <c:v>6.1899999999999997E-2</c:v>
                </c:pt>
                <c:pt idx="41474">
                  <c:v>0.16669999999999999</c:v>
                </c:pt>
                <c:pt idx="41475">
                  <c:v>9.0700000000000003E-2</c:v>
                </c:pt>
                <c:pt idx="41476">
                  <c:v>0.16669999999999999</c:v>
                </c:pt>
                <c:pt idx="41477">
                  <c:v>0.16669999999999999</c:v>
                </c:pt>
                <c:pt idx="41478">
                  <c:v>4.7399999999999998E-2</c:v>
                </c:pt>
                <c:pt idx="41479">
                  <c:v>6.9599999999999995E-2</c:v>
                </c:pt>
                <c:pt idx="41480">
                  <c:v>5.4100000000000002E-2</c:v>
                </c:pt>
                <c:pt idx="41481">
                  <c:v>8.6599999999999996E-2</c:v>
                </c:pt>
                <c:pt idx="41482">
                  <c:v>0.16669999999999999</c:v>
                </c:pt>
                <c:pt idx="41483">
                  <c:v>0.2031</c:v>
                </c:pt>
                <c:pt idx="41484">
                  <c:v>0.16669999999999999</c:v>
                </c:pt>
                <c:pt idx="41485">
                  <c:v>0.16669999999999999</c:v>
                </c:pt>
                <c:pt idx="41486">
                  <c:v>0.1237</c:v>
                </c:pt>
                <c:pt idx="41487">
                  <c:v>0.16669999999999999</c:v>
                </c:pt>
                <c:pt idx="41488">
                  <c:v>0.16669999999999999</c:v>
                </c:pt>
                <c:pt idx="41489">
                  <c:v>0.16669999999999999</c:v>
                </c:pt>
                <c:pt idx="41490">
                  <c:v>0.2175</c:v>
                </c:pt>
                <c:pt idx="41491">
                  <c:v>0.16669999999999999</c:v>
                </c:pt>
                <c:pt idx="41492">
                  <c:v>0.16669999999999999</c:v>
                </c:pt>
                <c:pt idx="41493">
                  <c:v>0.18559999999999999</c:v>
                </c:pt>
                <c:pt idx="41494">
                  <c:v>0.16669999999999999</c:v>
                </c:pt>
                <c:pt idx="41495">
                  <c:v>0.16669999999999999</c:v>
                </c:pt>
                <c:pt idx="41496">
                  <c:v>0.18709999999999999</c:v>
                </c:pt>
                <c:pt idx="41497">
                  <c:v>7.5300000000000006E-2</c:v>
                </c:pt>
                <c:pt idx="41498">
                  <c:v>0.16669999999999999</c:v>
                </c:pt>
                <c:pt idx="41499">
                  <c:v>8.2500000000000004E-2</c:v>
                </c:pt>
                <c:pt idx="41500">
                  <c:v>8.5999999999999993E-2</c:v>
                </c:pt>
                <c:pt idx="41501">
                  <c:v>0.16669999999999999</c:v>
                </c:pt>
                <c:pt idx="41502">
                  <c:v>0.12989999999999999</c:v>
                </c:pt>
                <c:pt idx="41503">
                  <c:v>6.1899999999999997E-2</c:v>
                </c:pt>
                <c:pt idx="41504">
                  <c:v>0.16669999999999999</c:v>
                </c:pt>
                <c:pt idx="41505">
                  <c:v>0.22059999999999999</c:v>
                </c:pt>
                <c:pt idx="41506">
                  <c:v>1.8599999999999998E-2</c:v>
                </c:pt>
                <c:pt idx="41507">
                  <c:v>5.7700000000000001E-2</c:v>
                </c:pt>
                <c:pt idx="41508">
                  <c:v>0.16669999999999999</c:v>
                </c:pt>
                <c:pt idx="41509">
                  <c:v>0.16669999999999999</c:v>
                </c:pt>
                <c:pt idx="41510">
                  <c:v>0.16669999999999999</c:v>
                </c:pt>
                <c:pt idx="41511">
                  <c:v>8.14E-2</c:v>
                </c:pt>
                <c:pt idx="41512">
                  <c:v>3.3000000000000002E-2</c:v>
                </c:pt>
                <c:pt idx="41513">
                  <c:v>9.0999999999999998E-2</c:v>
                </c:pt>
                <c:pt idx="41514">
                  <c:v>0.1196</c:v>
                </c:pt>
                <c:pt idx="41515">
                  <c:v>0.1067</c:v>
                </c:pt>
                <c:pt idx="41516">
                  <c:v>0.16669999999999999</c:v>
                </c:pt>
                <c:pt idx="41517">
                  <c:v>8.7599999999999997E-2</c:v>
                </c:pt>
                <c:pt idx="41518">
                  <c:v>9.2799999999999994E-2</c:v>
                </c:pt>
                <c:pt idx="41519">
                  <c:v>0.16669999999999999</c:v>
                </c:pt>
                <c:pt idx="41520">
                  <c:v>0.16669999999999999</c:v>
                </c:pt>
                <c:pt idx="41521">
                  <c:v>0.22159999999999999</c:v>
                </c:pt>
                <c:pt idx="41522">
                  <c:v>7.22E-2</c:v>
                </c:pt>
                <c:pt idx="41523">
                  <c:v>0.16669999999999999</c:v>
                </c:pt>
                <c:pt idx="41524">
                  <c:v>0.16669999999999999</c:v>
                </c:pt>
                <c:pt idx="41525">
                  <c:v>0.16669999999999999</c:v>
                </c:pt>
                <c:pt idx="41526">
                  <c:v>5.67E-2</c:v>
                </c:pt>
                <c:pt idx="41527">
                  <c:v>0.3629</c:v>
                </c:pt>
                <c:pt idx="41528">
                  <c:v>0.1794</c:v>
                </c:pt>
                <c:pt idx="41529">
                  <c:v>0.16669999999999999</c:v>
                </c:pt>
                <c:pt idx="41530">
                  <c:v>0.16669999999999999</c:v>
                </c:pt>
                <c:pt idx="41531">
                  <c:v>0.2366</c:v>
                </c:pt>
                <c:pt idx="41532">
                  <c:v>9.0700000000000003E-2</c:v>
                </c:pt>
                <c:pt idx="41533">
                  <c:v>0.16669999999999999</c:v>
                </c:pt>
                <c:pt idx="41534">
                  <c:v>0.16669999999999999</c:v>
                </c:pt>
                <c:pt idx="41535">
                  <c:v>0.15670000000000001</c:v>
                </c:pt>
                <c:pt idx="41536">
                  <c:v>8.4500000000000006E-2</c:v>
                </c:pt>
                <c:pt idx="41537">
                  <c:v>0.16669999999999999</c:v>
                </c:pt>
                <c:pt idx="41538">
                  <c:v>0.16669999999999999</c:v>
                </c:pt>
                <c:pt idx="41539">
                  <c:v>0.16669999999999999</c:v>
                </c:pt>
                <c:pt idx="41540">
                  <c:v>0.16669999999999999</c:v>
                </c:pt>
                <c:pt idx="41541">
                  <c:v>0.16669999999999999</c:v>
                </c:pt>
                <c:pt idx="41542">
                  <c:v>7.22E-2</c:v>
                </c:pt>
                <c:pt idx="41543">
                  <c:v>9.2799999999999994E-2</c:v>
                </c:pt>
                <c:pt idx="41544">
                  <c:v>0.16669999999999999</c:v>
                </c:pt>
                <c:pt idx="41545">
                  <c:v>6.1899999999999997E-2</c:v>
                </c:pt>
                <c:pt idx="41546">
                  <c:v>0.2515</c:v>
                </c:pt>
                <c:pt idx="41547">
                  <c:v>0.16669999999999999</c:v>
                </c:pt>
                <c:pt idx="41548">
                  <c:v>0.16669999999999999</c:v>
                </c:pt>
                <c:pt idx="41549">
                  <c:v>0.24740000000000001</c:v>
                </c:pt>
                <c:pt idx="41550">
                  <c:v>0.16669999999999999</c:v>
                </c:pt>
                <c:pt idx="41551">
                  <c:v>0.1031</c:v>
                </c:pt>
                <c:pt idx="41552">
                  <c:v>0.16669999999999999</c:v>
                </c:pt>
                <c:pt idx="41553">
                  <c:v>0.16669999999999999</c:v>
                </c:pt>
                <c:pt idx="41554">
                  <c:v>0.16669999999999999</c:v>
                </c:pt>
                <c:pt idx="41555">
                  <c:v>0.16669999999999999</c:v>
                </c:pt>
                <c:pt idx="41556">
                  <c:v>2.58E-2</c:v>
                </c:pt>
                <c:pt idx="41557">
                  <c:v>0.16669999999999999</c:v>
                </c:pt>
                <c:pt idx="41558">
                  <c:v>0.16669999999999999</c:v>
                </c:pt>
                <c:pt idx="41559">
                  <c:v>0.16669999999999999</c:v>
                </c:pt>
                <c:pt idx="41560">
                  <c:v>0.2969</c:v>
                </c:pt>
                <c:pt idx="41561">
                  <c:v>0.16669999999999999</c:v>
                </c:pt>
                <c:pt idx="41562">
                  <c:v>0.16669999999999999</c:v>
                </c:pt>
                <c:pt idx="41563">
                  <c:v>0.24640000000000001</c:v>
                </c:pt>
                <c:pt idx="41564">
                  <c:v>0.2278</c:v>
                </c:pt>
                <c:pt idx="41565">
                  <c:v>9.2799999999999994E-2</c:v>
                </c:pt>
                <c:pt idx="41566">
                  <c:v>0.1062</c:v>
                </c:pt>
                <c:pt idx="41567">
                  <c:v>0.16669999999999999</c:v>
                </c:pt>
                <c:pt idx="41568">
                  <c:v>0.16669999999999999</c:v>
                </c:pt>
                <c:pt idx="41569">
                  <c:v>0.14849999999999999</c:v>
                </c:pt>
                <c:pt idx="41570">
                  <c:v>0.16669999999999999</c:v>
                </c:pt>
                <c:pt idx="41571">
                  <c:v>8.0399999999999999E-2</c:v>
                </c:pt>
                <c:pt idx="41572">
                  <c:v>0.16669999999999999</c:v>
                </c:pt>
                <c:pt idx="41573">
                  <c:v>0.16669999999999999</c:v>
                </c:pt>
                <c:pt idx="41574">
                  <c:v>0.1845</c:v>
                </c:pt>
                <c:pt idx="41575">
                  <c:v>0.16669999999999999</c:v>
                </c:pt>
                <c:pt idx="41576">
                  <c:v>8.2500000000000004E-2</c:v>
                </c:pt>
                <c:pt idx="41577">
                  <c:v>0.37009999999999998</c:v>
                </c:pt>
                <c:pt idx="41578">
                  <c:v>0.16669999999999999</c:v>
                </c:pt>
                <c:pt idx="41579">
                  <c:v>0.30409999999999998</c:v>
                </c:pt>
                <c:pt idx="41580">
                  <c:v>0.27939999999999998</c:v>
                </c:pt>
                <c:pt idx="41581">
                  <c:v>0.2515</c:v>
                </c:pt>
                <c:pt idx="41582">
                  <c:v>0.1464</c:v>
                </c:pt>
                <c:pt idx="41583">
                  <c:v>0.16669999999999999</c:v>
                </c:pt>
                <c:pt idx="41584">
                  <c:v>0.1845</c:v>
                </c:pt>
                <c:pt idx="41585">
                  <c:v>3.7100000000000001E-2</c:v>
                </c:pt>
                <c:pt idx="41586">
                  <c:v>0.16669999999999999</c:v>
                </c:pt>
                <c:pt idx="41587">
                  <c:v>0.14849999999999999</c:v>
                </c:pt>
                <c:pt idx="41588">
                  <c:v>0.1113</c:v>
                </c:pt>
                <c:pt idx="41589">
                  <c:v>6.1899999999999997E-2</c:v>
                </c:pt>
                <c:pt idx="41590">
                  <c:v>0.16669999999999999</c:v>
                </c:pt>
                <c:pt idx="41591">
                  <c:v>6.1899999999999997E-2</c:v>
                </c:pt>
                <c:pt idx="41592">
                  <c:v>0.16669999999999999</c:v>
                </c:pt>
                <c:pt idx="41593">
                  <c:v>0.1409</c:v>
                </c:pt>
                <c:pt idx="41594">
                  <c:v>4.1200000000000001E-2</c:v>
                </c:pt>
                <c:pt idx="41595">
                  <c:v>0.16669999999999999</c:v>
                </c:pt>
                <c:pt idx="41596">
                  <c:v>0.16669999999999999</c:v>
                </c:pt>
                <c:pt idx="41597">
                  <c:v>0.1134</c:v>
                </c:pt>
                <c:pt idx="41598">
                  <c:v>0.16669999999999999</c:v>
                </c:pt>
                <c:pt idx="41599">
                  <c:v>0</c:v>
                </c:pt>
                <c:pt idx="41600">
                  <c:v>0.16669999999999999</c:v>
                </c:pt>
                <c:pt idx="41601">
                  <c:v>0.16669999999999999</c:v>
                </c:pt>
                <c:pt idx="41602">
                  <c:v>0.16669999999999999</c:v>
                </c:pt>
                <c:pt idx="41603">
                  <c:v>0.16669999999999999</c:v>
                </c:pt>
                <c:pt idx="41604">
                  <c:v>0.16669999999999999</c:v>
                </c:pt>
                <c:pt idx="41605">
                  <c:v>0.16489999999999999</c:v>
                </c:pt>
                <c:pt idx="41606">
                  <c:v>0.16669999999999999</c:v>
                </c:pt>
                <c:pt idx="41607">
                  <c:v>0.16669999999999999</c:v>
                </c:pt>
                <c:pt idx="41608">
                  <c:v>0.16669999999999999</c:v>
                </c:pt>
                <c:pt idx="41609">
                  <c:v>0.16669999999999999</c:v>
                </c:pt>
                <c:pt idx="41610">
                  <c:v>0.19789999999999999</c:v>
                </c:pt>
                <c:pt idx="41611">
                  <c:v>0.26910000000000001</c:v>
                </c:pt>
                <c:pt idx="41612">
                  <c:v>8.0399999999999999E-2</c:v>
                </c:pt>
                <c:pt idx="41613">
                  <c:v>0.16669999999999999</c:v>
                </c:pt>
                <c:pt idx="41614">
                  <c:v>0.16669999999999999</c:v>
                </c:pt>
                <c:pt idx="41615">
                  <c:v>0.16669999999999999</c:v>
                </c:pt>
                <c:pt idx="41616">
                  <c:v>0.14330000000000001</c:v>
                </c:pt>
                <c:pt idx="41617">
                  <c:v>9.2799999999999994E-2</c:v>
                </c:pt>
                <c:pt idx="41618">
                  <c:v>0.27589999999999998</c:v>
                </c:pt>
                <c:pt idx="41619">
                  <c:v>0.16669999999999999</c:v>
                </c:pt>
                <c:pt idx="41620">
                  <c:v>6.1899999999999997E-2</c:v>
                </c:pt>
                <c:pt idx="41621">
                  <c:v>0.3155</c:v>
                </c:pt>
                <c:pt idx="41622">
                  <c:v>0.16669999999999999</c:v>
                </c:pt>
                <c:pt idx="41623">
                  <c:v>7.22E-2</c:v>
                </c:pt>
                <c:pt idx="41624">
                  <c:v>8.4500000000000006E-2</c:v>
                </c:pt>
                <c:pt idx="41625">
                  <c:v>0.12470000000000001</c:v>
                </c:pt>
                <c:pt idx="41626">
                  <c:v>0.16669999999999999</c:v>
                </c:pt>
                <c:pt idx="41627">
                  <c:v>0.16669999999999999</c:v>
                </c:pt>
                <c:pt idx="41628">
                  <c:v>0.16669999999999999</c:v>
                </c:pt>
                <c:pt idx="41629">
                  <c:v>0.16669999999999999</c:v>
                </c:pt>
                <c:pt idx="41630">
                  <c:v>0.10929999999999999</c:v>
                </c:pt>
                <c:pt idx="41631">
                  <c:v>0.16669999999999999</c:v>
                </c:pt>
                <c:pt idx="41632">
                  <c:v>0.16489999999999999</c:v>
                </c:pt>
                <c:pt idx="41633">
                  <c:v>0.16669999999999999</c:v>
                </c:pt>
                <c:pt idx="41634">
                  <c:v>0.5474</c:v>
                </c:pt>
                <c:pt idx="41635">
                  <c:v>0.30099999999999999</c:v>
                </c:pt>
                <c:pt idx="41636">
                  <c:v>8.2000000000000007E-3</c:v>
                </c:pt>
                <c:pt idx="41637">
                  <c:v>0.16669999999999999</c:v>
                </c:pt>
                <c:pt idx="41638">
                  <c:v>0.16669999999999999</c:v>
                </c:pt>
                <c:pt idx="41639">
                  <c:v>7.3200000000000001E-2</c:v>
                </c:pt>
                <c:pt idx="41640">
                  <c:v>0.16669999999999999</c:v>
                </c:pt>
                <c:pt idx="41641">
                  <c:v>0.94020000000000004</c:v>
                </c:pt>
                <c:pt idx="41642">
                  <c:v>0.16669999999999999</c:v>
                </c:pt>
                <c:pt idx="41643">
                  <c:v>0.1237</c:v>
                </c:pt>
                <c:pt idx="41644">
                  <c:v>0.16669999999999999</c:v>
                </c:pt>
                <c:pt idx="41645">
                  <c:v>0.16669999999999999</c:v>
                </c:pt>
                <c:pt idx="41646">
                  <c:v>7.0099999999999996E-2</c:v>
                </c:pt>
                <c:pt idx="41647">
                  <c:v>0.16669999999999999</c:v>
                </c:pt>
                <c:pt idx="41648">
                  <c:v>0.16669999999999999</c:v>
                </c:pt>
                <c:pt idx="41649">
                  <c:v>0.1835</c:v>
                </c:pt>
                <c:pt idx="41650">
                  <c:v>0.16669999999999999</c:v>
                </c:pt>
                <c:pt idx="41651">
                  <c:v>0.16669999999999999</c:v>
                </c:pt>
                <c:pt idx="41652">
                  <c:v>0.16669999999999999</c:v>
                </c:pt>
                <c:pt idx="41653">
                  <c:v>0.1139</c:v>
                </c:pt>
                <c:pt idx="41654">
                  <c:v>0.16669999999999999</c:v>
                </c:pt>
                <c:pt idx="41655">
                  <c:v>0.16669999999999999</c:v>
                </c:pt>
                <c:pt idx="41656">
                  <c:v>0.16669999999999999</c:v>
                </c:pt>
                <c:pt idx="41657">
                  <c:v>0.16669999999999999</c:v>
                </c:pt>
                <c:pt idx="41658">
                  <c:v>8.2500000000000004E-2</c:v>
                </c:pt>
                <c:pt idx="41659">
                  <c:v>0.16669999999999999</c:v>
                </c:pt>
                <c:pt idx="41660">
                  <c:v>9.9000000000000005E-2</c:v>
                </c:pt>
                <c:pt idx="41661">
                  <c:v>0.1608</c:v>
                </c:pt>
                <c:pt idx="41662">
                  <c:v>0.16669999999999999</c:v>
                </c:pt>
                <c:pt idx="41663">
                  <c:v>1.24E-2</c:v>
                </c:pt>
                <c:pt idx="41664">
                  <c:v>0.16669999999999999</c:v>
                </c:pt>
                <c:pt idx="41665">
                  <c:v>0.22270000000000001</c:v>
                </c:pt>
                <c:pt idx="41666">
                  <c:v>0.16669999999999999</c:v>
                </c:pt>
                <c:pt idx="41667">
                  <c:v>0.1227</c:v>
                </c:pt>
                <c:pt idx="41668">
                  <c:v>0.16669999999999999</c:v>
                </c:pt>
                <c:pt idx="41669">
                  <c:v>0.16669999999999999</c:v>
                </c:pt>
                <c:pt idx="41670">
                  <c:v>5.8799999999999998E-2</c:v>
                </c:pt>
                <c:pt idx="41671">
                  <c:v>0.16669999999999999</c:v>
                </c:pt>
                <c:pt idx="41672">
                  <c:v>0.18559999999999999</c:v>
                </c:pt>
                <c:pt idx="41673">
                  <c:v>0.16669999999999999</c:v>
                </c:pt>
                <c:pt idx="41674">
                  <c:v>0.16669999999999999</c:v>
                </c:pt>
                <c:pt idx="41675">
                  <c:v>1.24E-2</c:v>
                </c:pt>
                <c:pt idx="41676">
                  <c:v>8.2500000000000004E-2</c:v>
                </c:pt>
                <c:pt idx="41677">
                  <c:v>7.4200000000000002E-2</c:v>
                </c:pt>
                <c:pt idx="41678">
                  <c:v>0.16669999999999999</c:v>
                </c:pt>
                <c:pt idx="41679">
                  <c:v>0.1263</c:v>
                </c:pt>
                <c:pt idx="41680">
                  <c:v>8.2000000000000007E-3</c:v>
                </c:pt>
                <c:pt idx="41681">
                  <c:v>0.16669999999999999</c:v>
                </c:pt>
                <c:pt idx="41682">
                  <c:v>0.16669999999999999</c:v>
                </c:pt>
                <c:pt idx="41683">
                  <c:v>0.16669999999999999</c:v>
                </c:pt>
                <c:pt idx="41684">
                  <c:v>3.2000000000000001E-2</c:v>
                </c:pt>
                <c:pt idx="41685">
                  <c:v>0.1124</c:v>
                </c:pt>
                <c:pt idx="41686">
                  <c:v>0.13200000000000001</c:v>
                </c:pt>
                <c:pt idx="41687">
                  <c:v>0.16669999999999999</c:v>
                </c:pt>
                <c:pt idx="41688">
                  <c:v>0.16669999999999999</c:v>
                </c:pt>
                <c:pt idx="41689">
                  <c:v>0.1237</c:v>
                </c:pt>
                <c:pt idx="41690">
                  <c:v>0.49480000000000002</c:v>
                </c:pt>
                <c:pt idx="41691">
                  <c:v>0.13300000000000001</c:v>
                </c:pt>
                <c:pt idx="41692">
                  <c:v>0.16669999999999999</c:v>
                </c:pt>
                <c:pt idx="41693">
                  <c:v>0.16669999999999999</c:v>
                </c:pt>
                <c:pt idx="41694">
                  <c:v>0.16669999999999999</c:v>
                </c:pt>
                <c:pt idx="41695">
                  <c:v>0.16489999999999999</c:v>
                </c:pt>
                <c:pt idx="41696">
                  <c:v>7.3200000000000001E-2</c:v>
                </c:pt>
                <c:pt idx="41697">
                  <c:v>0.1062</c:v>
                </c:pt>
                <c:pt idx="41698">
                  <c:v>0.16669999999999999</c:v>
                </c:pt>
                <c:pt idx="41699">
                  <c:v>6.0600000000000001E-2</c:v>
                </c:pt>
                <c:pt idx="41700">
                  <c:v>0.16669999999999999</c:v>
                </c:pt>
                <c:pt idx="41701">
                  <c:v>0.16669999999999999</c:v>
                </c:pt>
                <c:pt idx="41702">
                  <c:v>0.16669999999999999</c:v>
                </c:pt>
                <c:pt idx="41703">
                  <c:v>7.22E-2</c:v>
                </c:pt>
                <c:pt idx="41704">
                  <c:v>0.16669999999999999</c:v>
                </c:pt>
                <c:pt idx="41705">
                  <c:v>2.7799999999999998E-2</c:v>
                </c:pt>
                <c:pt idx="41706">
                  <c:v>0.16669999999999999</c:v>
                </c:pt>
                <c:pt idx="41707">
                  <c:v>0.16669999999999999</c:v>
                </c:pt>
                <c:pt idx="41708">
                  <c:v>0.1237</c:v>
                </c:pt>
                <c:pt idx="41709">
                  <c:v>0.16669999999999999</c:v>
                </c:pt>
                <c:pt idx="41710">
                  <c:v>0.1124</c:v>
                </c:pt>
                <c:pt idx="41711">
                  <c:v>0.10100000000000001</c:v>
                </c:pt>
                <c:pt idx="41712">
                  <c:v>0.16669999999999999</c:v>
                </c:pt>
                <c:pt idx="41713">
                  <c:v>0.2959</c:v>
                </c:pt>
                <c:pt idx="41714">
                  <c:v>0.16669999999999999</c:v>
                </c:pt>
                <c:pt idx="41715">
                  <c:v>0.16669999999999999</c:v>
                </c:pt>
                <c:pt idx="41716">
                  <c:v>4.1000000000000003E-3</c:v>
                </c:pt>
                <c:pt idx="41717">
                  <c:v>0.17219999999999999</c:v>
                </c:pt>
                <c:pt idx="41718">
                  <c:v>0.16669999999999999</c:v>
                </c:pt>
                <c:pt idx="41719">
                  <c:v>0.16669999999999999</c:v>
                </c:pt>
                <c:pt idx="41720">
                  <c:v>0.1113</c:v>
                </c:pt>
                <c:pt idx="41721">
                  <c:v>0.16669999999999999</c:v>
                </c:pt>
                <c:pt idx="41722">
                  <c:v>0.16669999999999999</c:v>
                </c:pt>
                <c:pt idx="41723">
                  <c:v>0.1113</c:v>
                </c:pt>
                <c:pt idx="41724">
                  <c:v>9.2799999999999994E-2</c:v>
                </c:pt>
                <c:pt idx="41725">
                  <c:v>2.9399999999999999E-2</c:v>
                </c:pt>
                <c:pt idx="41726">
                  <c:v>0.16669999999999999</c:v>
                </c:pt>
                <c:pt idx="41727">
                  <c:v>0.1031</c:v>
                </c:pt>
                <c:pt idx="41728">
                  <c:v>0.16669999999999999</c:v>
                </c:pt>
                <c:pt idx="41729">
                  <c:v>0.4536</c:v>
                </c:pt>
                <c:pt idx="41730">
                  <c:v>0.16669999999999999</c:v>
                </c:pt>
                <c:pt idx="41731">
                  <c:v>0.16669999999999999</c:v>
                </c:pt>
                <c:pt idx="41732">
                  <c:v>0.16669999999999999</c:v>
                </c:pt>
                <c:pt idx="41733">
                  <c:v>0.2165</c:v>
                </c:pt>
                <c:pt idx="41734">
                  <c:v>0.16669999999999999</c:v>
                </c:pt>
                <c:pt idx="41735">
                  <c:v>0.16669999999999999</c:v>
                </c:pt>
                <c:pt idx="41736">
                  <c:v>1.6500000000000001E-2</c:v>
                </c:pt>
                <c:pt idx="41737">
                  <c:v>0.16669999999999999</c:v>
                </c:pt>
                <c:pt idx="41738">
                  <c:v>0.66190000000000004</c:v>
                </c:pt>
                <c:pt idx="41739">
                  <c:v>4.9500000000000002E-2</c:v>
                </c:pt>
                <c:pt idx="41740">
                  <c:v>0.16669999999999999</c:v>
                </c:pt>
                <c:pt idx="41741">
                  <c:v>4.1000000000000003E-3</c:v>
                </c:pt>
                <c:pt idx="41742">
                  <c:v>0.16669999999999999</c:v>
                </c:pt>
                <c:pt idx="41743">
                  <c:v>4.5400000000000003E-2</c:v>
                </c:pt>
                <c:pt idx="41744">
                  <c:v>5.0500000000000003E-2</c:v>
                </c:pt>
                <c:pt idx="41745">
                  <c:v>0.16669999999999999</c:v>
                </c:pt>
                <c:pt idx="41746">
                  <c:v>0.16669999999999999</c:v>
                </c:pt>
                <c:pt idx="41747">
                  <c:v>0.16669999999999999</c:v>
                </c:pt>
                <c:pt idx="41748">
                  <c:v>9.2799999999999994E-2</c:v>
                </c:pt>
                <c:pt idx="41749">
                  <c:v>7.7299999999999994E-2</c:v>
                </c:pt>
                <c:pt idx="41750">
                  <c:v>4.9500000000000002E-2</c:v>
                </c:pt>
                <c:pt idx="41751">
                  <c:v>0.16669999999999999</c:v>
                </c:pt>
                <c:pt idx="41752">
                  <c:v>0.1835</c:v>
                </c:pt>
                <c:pt idx="41753">
                  <c:v>0.16669999999999999</c:v>
                </c:pt>
                <c:pt idx="41754">
                  <c:v>0.16669999999999999</c:v>
                </c:pt>
                <c:pt idx="41755">
                  <c:v>0.16669999999999999</c:v>
                </c:pt>
                <c:pt idx="41756">
                  <c:v>7.1099999999999997E-2</c:v>
                </c:pt>
                <c:pt idx="41757">
                  <c:v>0.1031</c:v>
                </c:pt>
                <c:pt idx="41758">
                  <c:v>0.16600000000000001</c:v>
                </c:pt>
                <c:pt idx="41759">
                  <c:v>0.16669999999999999</c:v>
                </c:pt>
                <c:pt idx="41760">
                  <c:v>0.1227</c:v>
                </c:pt>
                <c:pt idx="41761">
                  <c:v>0.16669999999999999</c:v>
                </c:pt>
                <c:pt idx="41762">
                  <c:v>2.1600000000000001E-2</c:v>
                </c:pt>
                <c:pt idx="41763">
                  <c:v>0.16669999999999999</c:v>
                </c:pt>
                <c:pt idx="41764">
                  <c:v>0.31130000000000002</c:v>
                </c:pt>
                <c:pt idx="41765">
                  <c:v>0.16439999999999999</c:v>
                </c:pt>
                <c:pt idx="41766">
                  <c:v>7.0099999999999996E-2</c:v>
                </c:pt>
                <c:pt idx="41767">
                  <c:v>0.16669999999999999</c:v>
                </c:pt>
                <c:pt idx="41768">
                  <c:v>0.16669999999999999</c:v>
                </c:pt>
                <c:pt idx="41769">
                  <c:v>7.0400000000000004E-2</c:v>
                </c:pt>
                <c:pt idx="41770">
                  <c:v>0.16669999999999999</c:v>
                </c:pt>
                <c:pt idx="41771">
                  <c:v>0.1196</c:v>
                </c:pt>
                <c:pt idx="41772">
                  <c:v>0.16669999999999999</c:v>
                </c:pt>
                <c:pt idx="41773">
                  <c:v>0.16669999999999999</c:v>
                </c:pt>
                <c:pt idx="41774">
                  <c:v>0.1237</c:v>
                </c:pt>
                <c:pt idx="41775">
                  <c:v>8.2500000000000004E-2</c:v>
                </c:pt>
                <c:pt idx="41776">
                  <c:v>7.4200000000000002E-2</c:v>
                </c:pt>
                <c:pt idx="41777">
                  <c:v>0.2928</c:v>
                </c:pt>
                <c:pt idx="41778">
                  <c:v>0.16389999999999999</c:v>
                </c:pt>
                <c:pt idx="41779">
                  <c:v>1.8599999999999998E-2</c:v>
                </c:pt>
                <c:pt idx="41780">
                  <c:v>4.1000000000000003E-3</c:v>
                </c:pt>
                <c:pt idx="41781">
                  <c:v>0.16669999999999999</c:v>
                </c:pt>
                <c:pt idx="41782">
                  <c:v>7.5300000000000006E-2</c:v>
                </c:pt>
                <c:pt idx="41783">
                  <c:v>0.16669999999999999</c:v>
                </c:pt>
                <c:pt idx="41784">
                  <c:v>0.16669999999999999</c:v>
                </c:pt>
                <c:pt idx="41785">
                  <c:v>0.16389999999999999</c:v>
                </c:pt>
                <c:pt idx="41786">
                  <c:v>0.14849999999999999</c:v>
                </c:pt>
                <c:pt idx="41787">
                  <c:v>0.16669999999999999</c:v>
                </c:pt>
                <c:pt idx="41788">
                  <c:v>9.1800000000000007E-2</c:v>
                </c:pt>
                <c:pt idx="41789">
                  <c:v>0.1938</c:v>
                </c:pt>
                <c:pt idx="41790">
                  <c:v>0.16669999999999999</c:v>
                </c:pt>
                <c:pt idx="41791">
                  <c:v>0.16669999999999999</c:v>
                </c:pt>
                <c:pt idx="41792">
                  <c:v>0.1031</c:v>
                </c:pt>
                <c:pt idx="41793">
                  <c:v>0.30930000000000002</c:v>
                </c:pt>
                <c:pt idx="41794">
                  <c:v>0.34329999999999999</c:v>
                </c:pt>
                <c:pt idx="41795">
                  <c:v>0.16669999999999999</c:v>
                </c:pt>
                <c:pt idx="41796">
                  <c:v>0.16600000000000001</c:v>
                </c:pt>
                <c:pt idx="41797">
                  <c:v>0.14949999999999999</c:v>
                </c:pt>
                <c:pt idx="41798">
                  <c:v>0.16669999999999999</c:v>
                </c:pt>
                <c:pt idx="41799">
                  <c:v>0.16669999999999999</c:v>
                </c:pt>
                <c:pt idx="41800">
                  <c:v>6.1899999999999997E-2</c:v>
                </c:pt>
                <c:pt idx="41801">
                  <c:v>0.16669999999999999</c:v>
                </c:pt>
                <c:pt idx="41802">
                  <c:v>0.16669999999999999</c:v>
                </c:pt>
                <c:pt idx="41803">
                  <c:v>0.16669999999999999</c:v>
                </c:pt>
                <c:pt idx="41804">
                  <c:v>0.16669999999999999</c:v>
                </c:pt>
                <c:pt idx="41805">
                  <c:v>9.3799999999999994E-2</c:v>
                </c:pt>
                <c:pt idx="41806">
                  <c:v>0.1608</c:v>
                </c:pt>
                <c:pt idx="41807">
                  <c:v>0.16669999999999999</c:v>
                </c:pt>
                <c:pt idx="41808">
                  <c:v>0.16669999999999999</c:v>
                </c:pt>
                <c:pt idx="41809">
                  <c:v>7.22E-2</c:v>
                </c:pt>
                <c:pt idx="41810">
                  <c:v>0</c:v>
                </c:pt>
                <c:pt idx="41811">
                  <c:v>0.16669999999999999</c:v>
                </c:pt>
                <c:pt idx="41812">
                  <c:v>2.9499999999999998E-2</c:v>
                </c:pt>
                <c:pt idx="41813">
                  <c:v>0.1825</c:v>
                </c:pt>
                <c:pt idx="41814">
                  <c:v>9.0700000000000003E-2</c:v>
                </c:pt>
                <c:pt idx="41815">
                  <c:v>6.1899999999999997E-2</c:v>
                </c:pt>
                <c:pt idx="41816">
                  <c:v>0.16669999999999999</c:v>
                </c:pt>
                <c:pt idx="41817">
                  <c:v>0.13089999999999999</c:v>
                </c:pt>
                <c:pt idx="41818">
                  <c:v>0.16669999999999999</c:v>
                </c:pt>
                <c:pt idx="41819">
                  <c:v>0.16669999999999999</c:v>
                </c:pt>
                <c:pt idx="41820">
                  <c:v>0.16669999999999999</c:v>
                </c:pt>
                <c:pt idx="41821">
                  <c:v>0.16669999999999999</c:v>
                </c:pt>
                <c:pt idx="41822">
                  <c:v>0.16669999999999999</c:v>
                </c:pt>
                <c:pt idx="41823">
                  <c:v>0.1371</c:v>
                </c:pt>
                <c:pt idx="41824">
                  <c:v>0.16669999999999999</c:v>
                </c:pt>
                <c:pt idx="41825">
                  <c:v>0.1031</c:v>
                </c:pt>
                <c:pt idx="41826">
                  <c:v>0.16669999999999999</c:v>
                </c:pt>
                <c:pt idx="41827">
                  <c:v>5.67E-2</c:v>
                </c:pt>
                <c:pt idx="41828">
                  <c:v>0.16669999999999999</c:v>
                </c:pt>
                <c:pt idx="41829">
                  <c:v>8.2500000000000004E-2</c:v>
                </c:pt>
                <c:pt idx="41830">
                  <c:v>0.1021</c:v>
                </c:pt>
                <c:pt idx="41831">
                  <c:v>0.1464</c:v>
                </c:pt>
                <c:pt idx="41832">
                  <c:v>7.4200000000000002E-2</c:v>
                </c:pt>
                <c:pt idx="41833">
                  <c:v>0.16669999999999999</c:v>
                </c:pt>
                <c:pt idx="41834">
                  <c:v>0.1052</c:v>
                </c:pt>
                <c:pt idx="41835">
                  <c:v>0.16669999999999999</c:v>
                </c:pt>
                <c:pt idx="41836">
                  <c:v>0.37630000000000002</c:v>
                </c:pt>
                <c:pt idx="41837">
                  <c:v>0.16669999999999999</c:v>
                </c:pt>
                <c:pt idx="41838">
                  <c:v>0.16669999999999999</c:v>
                </c:pt>
                <c:pt idx="41839">
                  <c:v>6.9099999999999995E-2</c:v>
                </c:pt>
                <c:pt idx="41840">
                  <c:v>8.4500000000000006E-2</c:v>
                </c:pt>
                <c:pt idx="41841">
                  <c:v>0.16669999999999999</c:v>
                </c:pt>
                <c:pt idx="41842">
                  <c:v>0.2024</c:v>
                </c:pt>
                <c:pt idx="41843">
                  <c:v>0.16669999999999999</c:v>
                </c:pt>
                <c:pt idx="41844">
                  <c:v>0.16669999999999999</c:v>
                </c:pt>
                <c:pt idx="41845">
                  <c:v>0.16669999999999999</c:v>
                </c:pt>
                <c:pt idx="41846">
                  <c:v>0.16669999999999999</c:v>
                </c:pt>
                <c:pt idx="41847">
                  <c:v>0.16669999999999999</c:v>
                </c:pt>
                <c:pt idx="41848">
                  <c:v>0.2402</c:v>
                </c:pt>
                <c:pt idx="41849">
                  <c:v>0.16669999999999999</c:v>
                </c:pt>
                <c:pt idx="41850">
                  <c:v>0.16669999999999999</c:v>
                </c:pt>
                <c:pt idx="41851">
                  <c:v>0.16669999999999999</c:v>
                </c:pt>
                <c:pt idx="41852">
                  <c:v>0.10879999999999999</c:v>
                </c:pt>
                <c:pt idx="41853">
                  <c:v>0.26490000000000002</c:v>
                </c:pt>
                <c:pt idx="41854">
                  <c:v>0.16669999999999999</c:v>
                </c:pt>
                <c:pt idx="41855">
                  <c:v>7.1999999999999998E-3</c:v>
                </c:pt>
                <c:pt idx="41856">
                  <c:v>0.16669999999999999</c:v>
                </c:pt>
                <c:pt idx="41857">
                  <c:v>4.8500000000000001E-2</c:v>
                </c:pt>
                <c:pt idx="41858">
                  <c:v>0.16669999999999999</c:v>
                </c:pt>
                <c:pt idx="41859">
                  <c:v>2.2700000000000001E-2</c:v>
                </c:pt>
                <c:pt idx="41860">
                  <c:v>0.16669999999999999</c:v>
                </c:pt>
                <c:pt idx="41861">
                  <c:v>0.16669999999999999</c:v>
                </c:pt>
                <c:pt idx="41862">
                  <c:v>0.16669999999999999</c:v>
                </c:pt>
                <c:pt idx="41863">
                  <c:v>0.1031</c:v>
                </c:pt>
                <c:pt idx="41864">
                  <c:v>0.16669999999999999</c:v>
                </c:pt>
                <c:pt idx="41865">
                  <c:v>0.16669999999999999</c:v>
                </c:pt>
                <c:pt idx="41866">
                  <c:v>7.1099999999999997E-2</c:v>
                </c:pt>
                <c:pt idx="41867">
                  <c:v>0.16669999999999999</c:v>
                </c:pt>
                <c:pt idx="41868">
                  <c:v>1.6500000000000001E-2</c:v>
                </c:pt>
                <c:pt idx="41869">
                  <c:v>0.16669999999999999</c:v>
                </c:pt>
                <c:pt idx="41870">
                  <c:v>0.16669999999999999</c:v>
                </c:pt>
                <c:pt idx="41871">
                  <c:v>0.16669999999999999</c:v>
                </c:pt>
                <c:pt idx="41872">
                  <c:v>0.12959999999999999</c:v>
                </c:pt>
                <c:pt idx="41873">
                  <c:v>0.16669999999999999</c:v>
                </c:pt>
                <c:pt idx="41874">
                  <c:v>0.16669999999999999</c:v>
                </c:pt>
                <c:pt idx="41875">
                  <c:v>0.16669999999999999</c:v>
                </c:pt>
                <c:pt idx="41876">
                  <c:v>0.16669999999999999</c:v>
                </c:pt>
                <c:pt idx="41877">
                  <c:v>0.16669999999999999</c:v>
                </c:pt>
                <c:pt idx="41878">
                  <c:v>0.16669999999999999</c:v>
                </c:pt>
                <c:pt idx="41879">
                  <c:v>0.16669999999999999</c:v>
                </c:pt>
                <c:pt idx="41880">
                  <c:v>6.8000000000000005E-2</c:v>
                </c:pt>
                <c:pt idx="41881">
                  <c:v>3.61E-2</c:v>
                </c:pt>
                <c:pt idx="41882">
                  <c:v>0.16669999999999999</c:v>
                </c:pt>
                <c:pt idx="41883">
                  <c:v>0.16669999999999999</c:v>
                </c:pt>
                <c:pt idx="41884">
                  <c:v>0.14019999999999999</c:v>
                </c:pt>
                <c:pt idx="41885">
                  <c:v>0.1227</c:v>
                </c:pt>
                <c:pt idx="41886">
                  <c:v>4.9500000000000002E-2</c:v>
                </c:pt>
                <c:pt idx="41887">
                  <c:v>0.25569999999999998</c:v>
                </c:pt>
                <c:pt idx="41888">
                  <c:v>0.16669999999999999</c:v>
                </c:pt>
                <c:pt idx="41889">
                  <c:v>0.16669999999999999</c:v>
                </c:pt>
                <c:pt idx="41890">
                  <c:v>0.16669999999999999</c:v>
                </c:pt>
                <c:pt idx="41891">
                  <c:v>0.16669999999999999</c:v>
                </c:pt>
                <c:pt idx="41892">
                  <c:v>8.5599999999999996E-2</c:v>
                </c:pt>
                <c:pt idx="41893">
                  <c:v>0.16669999999999999</c:v>
                </c:pt>
                <c:pt idx="41894">
                  <c:v>0.16669999999999999</c:v>
                </c:pt>
                <c:pt idx="41895">
                  <c:v>0.16669999999999999</c:v>
                </c:pt>
                <c:pt idx="41896">
                  <c:v>0.16669999999999999</c:v>
                </c:pt>
                <c:pt idx="41897">
                  <c:v>0.29380000000000001</c:v>
                </c:pt>
                <c:pt idx="41898">
                  <c:v>0.16669999999999999</c:v>
                </c:pt>
                <c:pt idx="41899">
                  <c:v>0.16669999999999999</c:v>
                </c:pt>
                <c:pt idx="41900">
                  <c:v>8.9300000000000004E-2</c:v>
                </c:pt>
                <c:pt idx="41901">
                  <c:v>1.24E-2</c:v>
                </c:pt>
                <c:pt idx="41902">
                  <c:v>0.16669999999999999</c:v>
                </c:pt>
                <c:pt idx="41903">
                  <c:v>6.1899999999999997E-2</c:v>
                </c:pt>
                <c:pt idx="41904">
                  <c:v>0.16669999999999999</c:v>
                </c:pt>
                <c:pt idx="41905">
                  <c:v>0.16669999999999999</c:v>
                </c:pt>
                <c:pt idx="41906">
                  <c:v>4.1000000000000003E-3</c:v>
                </c:pt>
                <c:pt idx="41907">
                  <c:v>0.16669999999999999</c:v>
                </c:pt>
                <c:pt idx="41908">
                  <c:v>0.16669999999999999</c:v>
                </c:pt>
                <c:pt idx="41909">
                  <c:v>0.16669999999999999</c:v>
                </c:pt>
                <c:pt idx="41910">
                  <c:v>0.16669999999999999</c:v>
                </c:pt>
                <c:pt idx="41911">
                  <c:v>0.16669999999999999</c:v>
                </c:pt>
                <c:pt idx="41912">
                  <c:v>0.16669999999999999</c:v>
                </c:pt>
                <c:pt idx="41913">
                  <c:v>0.16669999999999999</c:v>
                </c:pt>
                <c:pt idx="41914">
                  <c:v>0.16669999999999999</c:v>
                </c:pt>
                <c:pt idx="41915">
                  <c:v>0.18559999999999999</c:v>
                </c:pt>
                <c:pt idx="41916">
                  <c:v>0.1031</c:v>
                </c:pt>
                <c:pt idx="41917">
                  <c:v>0.16669999999999999</c:v>
                </c:pt>
                <c:pt idx="41918">
                  <c:v>0.36080000000000001</c:v>
                </c:pt>
                <c:pt idx="41919">
                  <c:v>9.69E-2</c:v>
                </c:pt>
                <c:pt idx="41920">
                  <c:v>0.16669999999999999</c:v>
                </c:pt>
                <c:pt idx="41921">
                  <c:v>0.18559999999999999</c:v>
                </c:pt>
                <c:pt idx="41922">
                  <c:v>0.16669999999999999</c:v>
                </c:pt>
                <c:pt idx="41923">
                  <c:v>0.16669999999999999</c:v>
                </c:pt>
                <c:pt idx="41924">
                  <c:v>0.1062</c:v>
                </c:pt>
                <c:pt idx="41925">
                  <c:v>0.16669999999999999</c:v>
                </c:pt>
                <c:pt idx="41926">
                  <c:v>0.16669999999999999</c:v>
                </c:pt>
                <c:pt idx="41927">
                  <c:v>0.16669999999999999</c:v>
                </c:pt>
                <c:pt idx="41928">
                  <c:v>0.16669999999999999</c:v>
                </c:pt>
                <c:pt idx="41929">
                  <c:v>4.3299999999999998E-2</c:v>
                </c:pt>
                <c:pt idx="41930">
                  <c:v>0.16669999999999999</c:v>
                </c:pt>
                <c:pt idx="41931">
                  <c:v>2.47E-2</c:v>
                </c:pt>
                <c:pt idx="41932">
                  <c:v>2.9899999999999999E-2</c:v>
                </c:pt>
                <c:pt idx="41933">
                  <c:v>0.14330000000000001</c:v>
                </c:pt>
                <c:pt idx="41934">
                  <c:v>6.6000000000000003E-2</c:v>
                </c:pt>
                <c:pt idx="41935">
                  <c:v>8.2500000000000004E-2</c:v>
                </c:pt>
                <c:pt idx="41936">
                  <c:v>1.24E-2</c:v>
                </c:pt>
                <c:pt idx="41937">
                  <c:v>0.14849999999999999</c:v>
                </c:pt>
                <c:pt idx="41938">
                  <c:v>0.36699999999999999</c:v>
                </c:pt>
                <c:pt idx="41939">
                  <c:v>0.15770000000000001</c:v>
                </c:pt>
                <c:pt idx="41940">
                  <c:v>9.2999999999999992E-3</c:v>
                </c:pt>
                <c:pt idx="41941">
                  <c:v>0.16669999999999999</c:v>
                </c:pt>
                <c:pt idx="41942">
                  <c:v>0.16669999999999999</c:v>
                </c:pt>
                <c:pt idx="41943">
                  <c:v>1.6500000000000001E-2</c:v>
                </c:pt>
                <c:pt idx="41944">
                  <c:v>0.2722</c:v>
                </c:pt>
                <c:pt idx="41945">
                  <c:v>6.8000000000000005E-2</c:v>
                </c:pt>
                <c:pt idx="41946">
                  <c:v>0.16669999999999999</c:v>
                </c:pt>
                <c:pt idx="41947">
                  <c:v>0.48449999999999999</c:v>
                </c:pt>
                <c:pt idx="41948">
                  <c:v>0.16669999999999999</c:v>
                </c:pt>
                <c:pt idx="41949">
                  <c:v>4.8500000000000001E-2</c:v>
                </c:pt>
                <c:pt idx="41950">
                  <c:v>0.1237</c:v>
                </c:pt>
                <c:pt idx="41951">
                  <c:v>4.9500000000000002E-2</c:v>
                </c:pt>
                <c:pt idx="41952">
                  <c:v>0.15570000000000001</c:v>
                </c:pt>
                <c:pt idx="41953">
                  <c:v>9.2799999999999994E-2</c:v>
                </c:pt>
                <c:pt idx="41954">
                  <c:v>0.16669999999999999</c:v>
                </c:pt>
                <c:pt idx="41955">
                  <c:v>0.22989999999999999</c:v>
                </c:pt>
                <c:pt idx="41956">
                  <c:v>2.3199999999999998E-2</c:v>
                </c:pt>
                <c:pt idx="41957">
                  <c:v>0.16669999999999999</c:v>
                </c:pt>
                <c:pt idx="41958">
                  <c:v>1.6500000000000001E-2</c:v>
                </c:pt>
                <c:pt idx="41959">
                  <c:v>0.16669999999999999</c:v>
                </c:pt>
                <c:pt idx="41960">
                  <c:v>0.16669999999999999</c:v>
                </c:pt>
                <c:pt idx="41961">
                  <c:v>4.6399999999999997E-2</c:v>
                </c:pt>
                <c:pt idx="41962">
                  <c:v>0.16669999999999999</c:v>
                </c:pt>
                <c:pt idx="41963">
                  <c:v>0.16669999999999999</c:v>
                </c:pt>
                <c:pt idx="41964">
                  <c:v>0.16669999999999999</c:v>
                </c:pt>
                <c:pt idx="41965">
                  <c:v>0.16669999999999999</c:v>
                </c:pt>
                <c:pt idx="41966">
                  <c:v>0.16669999999999999</c:v>
                </c:pt>
                <c:pt idx="41967">
                  <c:v>0.16669999999999999</c:v>
                </c:pt>
                <c:pt idx="41968">
                  <c:v>0.16669999999999999</c:v>
                </c:pt>
                <c:pt idx="41969">
                  <c:v>0.16669999999999999</c:v>
                </c:pt>
                <c:pt idx="41970">
                  <c:v>0.16669999999999999</c:v>
                </c:pt>
                <c:pt idx="41971">
                  <c:v>8.3500000000000005E-2</c:v>
                </c:pt>
                <c:pt idx="41972">
                  <c:v>0.16669999999999999</c:v>
                </c:pt>
                <c:pt idx="41973">
                  <c:v>3.3000000000000002E-2</c:v>
                </c:pt>
                <c:pt idx="41974">
                  <c:v>0.2918</c:v>
                </c:pt>
                <c:pt idx="41975">
                  <c:v>0.16669999999999999</c:v>
                </c:pt>
                <c:pt idx="41976">
                  <c:v>9.1800000000000007E-2</c:v>
                </c:pt>
                <c:pt idx="41977">
                  <c:v>8.5599999999999996E-2</c:v>
                </c:pt>
                <c:pt idx="41978">
                  <c:v>0.16669999999999999</c:v>
                </c:pt>
                <c:pt idx="41979">
                  <c:v>0.13300000000000001</c:v>
                </c:pt>
                <c:pt idx="41980">
                  <c:v>0.16669999999999999</c:v>
                </c:pt>
                <c:pt idx="41981">
                  <c:v>5.3600000000000002E-2</c:v>
                </c:pt>
                <c:pt idx="41982">
                  <c:v>0.16669999999999999</c:v>
                </c:pt>
                <c:pt idx="41983">
                  <c:v>0.16669999999999999</c:v>
                </c:pt>
                <c:pt idx="41984">
                  <c:v>0.16669999999999999</c:v>
                </c:pt>
                <c:pt idx="41985">
                  <c:v>1.6500000000000001E-2</c:v>
                </c:pt>
                <c:pt idx="41986">
                  <c:v>0.16669999999999999</c:v>
                </c:pt>
                <c:pt idx="41987">
                  <c:v>0.16669999999999999</c:v>
                </c:pt>
                <c:pt idx="41988">
                  <c:v>0.13200000000000001</c:v>
                </c:pt>
                <c:pt idx="41989">
                  <c:v>6.4899999999999999E-2</c:v>
                </c:pt>
                <c:pt idx="41990">
                  <c:v>0.16669999999999999</c:v>
                </c:pt>
                <c:pt idx="41991">
                  <c:v>0.16669999999999999</c:v>
                </c:pt>
                <c:pt idx="41992">
                  <c:v>0.44330000000000003</c:v>
                </c:pt>
                <c:pt idx="41993">
                  <c:v>1.24E-2</c:v>
                </c:pt>
                <c:pt idx="41994">
                  <c:v>2.3699999999999999E-2</c:v>
                </c:pt>
                <c:pt idx="41995">
                  <c:v>9.6100000000000005E-2</c:v>
                </c:pt>
                <c:pt idx="41996">
                  <c:v>0.21440000000000001</c:v>
                </c:pt>
                <c:pt idx="41997">
                  <c:v>7.22E-2</c:v>
                </c:pt>
                <c:pt idx="41998">
                  <c:v>0.16669999999999999</c:v>
                </c:pt>
                <c:pt idx="41999">
                  <c:v>0.16669999999999999</c:v>
                </c:pt>
                <c:pt idx="42000">
                  <c:v>7.22E-2</c:v>
                </c:pt>
                <c:pt idx="42001">
                  <c:v>0.28249999999999997</c:v>
                </c:pt>
                <c:pt idx="42002">
                  <c:v>0.16669999999999999</c:v>
                </c:pt>
                <c:pt idx="42003">
                  <c:v>0.16669999999999999</c:v>
                </c:pt>
                <c:pt idx="42004">
                  <c:v>0.22270000000000001</c:v>
                </c:pt>
                <c:pt idx="42005">
                  <c:v>3.4000000000000002E-2</c:v>
                </c:pt>
                <c:pt idx="42006">
                  <c:v>1.6500000000000001E-2</c:v>
                </c:pt>
                <c:pt idx="42007">
                  <c:v>8.2500000000000004E-2</c:v>
                </c:pt>
                <c:pt idx="42008">
                  <c:v>0.17630000000000001</c:v>
                </c:pt>
                <c:pt idx="42009">
                  <c:v>0.16669999999999999</c:v>
                </c:pt>
                <c:pt idx="42010">
                  <c:v>8.2000000000000007E-3</c:v>
                </c:pt>
                <c:pt idx="42011">
                  <c:v>9.2799999999999994E-2</c:v>
                </c:pt>
                <c:pt idx="42012">
                  <c:v>2.47E-2</c:v>
                </c:pt>
                <c:pt idx="42013">
                  <c:v>0.16669999999999999</c:v>
                </c:pt>
                <c:pt idx="42014">
                  <c:v>1.6500000000000001E-2</c:v>
                </c:pt>
                <c:pt idx="42015">
                  <c:v>0.16669999999999999</c:v>
                </c:pt>
                <c:pt idx="42016">
                  <c:v>0.2175</c:v>
                </c:pt>
                <c:pt idx="42017">
                  <c:v>8.2500000000000004E-2</c:v>
                </c:pt>
                <c:pt idx="42018">
                  <c:v>0.16669999999999999</c:v>
                </c:pt>
                <c:pt idx="42019">
                  <c:v>0.16669999999999999</c:v>
                </c:pt>
                <c:pt idx="42020">
                  <c:v>1.6500000000000001E-2</c:v>
                </c:pt>
                <c:pt idx="42021">
                  <c:v>0.16669999999999999</c:v>
                </c:pt>
                <c:pt idx="42022">
                  <c:v>0.16669999999999999</c:v>
                </c:pt>
                <c:pt idx="42023">
                  <c:v>0.20519999999999999</c:v>
                </c:pt>
                <c:pt idx="42024">
                  <c:v>0.16669999999999999</c:v>
                </c:pt>
                <c:pt idx="42025">
                  <c:v>0.1113</c:v>
                </c:pt>
                <c:pt idx="42026">
                  <c:v>0.16669999999999999</c:v>
                </c:pt>
                <c:pt idx="42027">
                  <c:v>0.16669999999999999</c:v>
                </c:pt>
                <c:pt idx="42028">
                  <c:v>4.9500000000000002E-2</c:v>
                </c:pt>
                <c:pt idx="42029">
                  <c:v>0.16669999999999999</c:v>
                </c:pt>
                <c:pt idx="42030">
                  <c:v>0.16669999999999999</c:v>
                </c:pt>
                <c:pt idx="42031">
                  <c:v>0.16669999999999999</c:v>
                </c:pt>
                <c:pt idx="42032">
                  <c:v>0.16669999999999999</c:v>
                </c:pt>
                <c:pt idx="42033">
                  <c:v>0.2031</c:v>
                </c:pt>
                <c:pt idx="42034">
                  <c:v>8.2500000000000004E-2</c:v>
                </c:pt>
                <c:pt idx="42035">
                  <c:v>0.16669999999999999</c:v>
                </c:pt>
                <c:pt idx="42036">
                  <c:v>7.22E-2</c:v>
                </c:pt>
                <c:pt idx="42037">
                  <c:v>3.5099999999999999E-2</c:v>
                </c:pt>
                <c:pt idx="42038">
                  <c:v>0.2959</c:v>
                </c:pt>
                <c:pt idx="42039">
                  <c:v>0.10929999999999999</c:v>
                </c:pt>
                <c:pt idx="42040">
                  <c:v>0.16669999999999999</c:v>
                </c:pt>
                <c:pt idx="42041">
                  <c:v>0.16669999999999999</c:v>
                </c:pt>
                <c:pt idx="42042">
                  <c:v>0.16669999999999999</c:v>
                </c:pt>
                <c:pt idx="42043">
                  <c:v>0.16669999999999999</c:v>
                </c:pt>
                <c:pt idx="42044">
                  <c:v>0.16669999999999999</c:v>
                </c:pt>
                <c:pt idx="42045">
                  <c:v>4.9500000000000002E-2</c:v>
                </c:pt>
                <c:pt idx="42046">
                  <c:v>0.19789999999999999</c:v>
                </c:pt>
                <c:pt idx="42047">
                  <c:v>0.16669999999999999</c:v>
                </c:pt>
                <c:pt idx="42048">
                  <c:v>0.16669999999999999</c:v>
                </c:pt>
                <c:pt idx="42049">
                  <c:v>0.16669999999999999</c:v>
                </c:pt>
                <c:pt idx="42050">
                  <c:v>0.16669999999999999</c:v>
                </c:pt>
                <c:pt idx="42051">
                  <c:v>7.8399999999999997E-2</c:v>
                </c:pt>
                <c:pt idx="42052">
                  <c:v>0.16669999999999999</c:v>
                </c:pt>
                <c:pt idx="42053">
                  <c:v>0.16700000000000001</c:v>
                </c:pt>
                <c:pt idx="42054">
                  <c:v>0.17630000000000001</c:v>
                </c:pt>
                <c:pt idx="42055">
                  <c:v>0.16669999999999999</c:v>
                </c:pt>
                <c:pt idx="42056">
                  <c:v>0.1237</c:v>
                </c:pt>
                <c:pt idx="42057">
                  <c:v>0.1237</c:v>
                </c:pt>
                <c:pt idx="42058">
                  <c:v>1.6500000000000001E-2</c:v>
                </c:pt>
                <c:pt idx="42059">
                  <c:v>2.1600000000000001E-2</c:v>
                </c:pt>
                <c:pt idx="42060">
                  <c:v>0.16669999999999999</c:v>
                </c:pt>
                <c:pt idx="42061">
                  <c:v>0.12889999999999999</c:v>
                </c:pt>
                <c:pt idx="42062">
                  <c:v>0.16669999999999999</c:v>
                </c:pt>
                <c:pt idx="42063">
                  <c:v>0.1701</c:v>
                </c:pt>
                <c:pt idx="42064">
                  <c:v>0.16669999999999999</c:v>
                </c:pt>
                <c:pt idx="42065">
                  <c:v>9.1800000000000007E-2</c:v>
                </c:pt>
                <c:pt idx="42066">
                  <c:v>7.5300000000000006E-2</c:v>
                </c:pt>
                <c:pt idx="42067">
                  <c:v>0.16669999999999999</c:v>
                </c:pt>
                <c:pt idx="42068">
                  <c:v>0.16669999999999999</c:v>
                </c:pt>
                <c:pt idx="42069">
                  <c:v>0.16669999999999999</c:v>
                </c:pt>
                <c:pt idx="42070">
                  <c:v>0.12470000000000001</c:v>
                </c:pt>
                <c:pt idx="42071">
                  <c:v>0.16669999999999999</c:v>
                </c:pt>
                <c:pt idx="42072">
                  <c:v>0.1845</c:v>
                </c:pt>
                <c:pt idx="42073">
                  <c:v>0.16669999999999999</c:v>
                </c:pt>
                <c:pt idx="42074">
                  <c:v>5.67E-2</c:v>
                </c:pt>
                <c:pt idx="42075">
                  <c:v>9.69E-2</c:v>
                </c:pt>
                <c:pt idx="42076">
                  <c:v>0.16669999999999999</c:v>
                </c:pt>
                <c:pt idx="42077">
                  <c:v>0.16669999999999999</c:v>
                </c:pt>
                <c:pt idx="42078">
                  <c:v>0.16669999999999999</c:v>
                </c:pt>
                <c:pt idx="42079">
                  <c:v>0.16669999999999999</c:v>
                </c:pt>
                <c:pt idx="42080">
                  <c:v>0.16669999999999999</c:v>
                </c:pt>
                <c:pt idx="42081">
                  <c:v>0.16669999999999999</c:v>
                </c:pt>
                <c:pt idx="42082">
                  <c:v>0.13300000000000001</c:v>
                </c:pt>
                <c:pt idx="42083">
                  <c:v>0.26960000000000001</c:v>
                </c:pt>
                <c:pt idx="42084">
                  <c:v>0.16669999999999999</c:v>
                </c:pt>
                <c:pt idx="42085">
                  <c:v>0.16669999999999999</c:v>
                </c:pt>
                <c:pt idx="42086">
                  <c:v>6.3899999999999998E-2</c:v>
                </c:pt>
                <c:pt idx="42087">
                  <c:v>0.16669999999999999</c:v>
                </c:pt>
                <c:pt idx="42088">
                  <c:v>0.16669999999999999</c:v>
                </c:pt>
                <c:pt idx="42089">
                  <c:v>0.16669999999999999</c:v>
                </c:pt>
                <c:pt idx="42090">
                  <c:v>0.16669999999999999</c:v>
                </c:pt>
                <c:pt idx="42091">
                  <c:v>0.16669999999999999</c:v>
                </c:pt>
                <c:pt idx="42092">
                  <c:v>0.16669999999999999</c:v>
                </c:pt>
                <c:pt idx="42093">
                  <c:v>0.1237</c:v>
                </c:pt>
                <c:pt idx="42094">
                  <c:v>0.16669999999999999</c:v>
                </c:pt>
                <c:pt idx="42095">
                  <c:v>0.16669999999999999</c:v>
                </c:pt>
                <c:pt idx="42096">
                  <c:v>0.1046</c:v>
                </c:pt>
                <c:pt idx="42097">
                  <c:v>0.1351</c:v>
                </c:pt>
                <c:pt idx="42098">
                  <c:v>0.16669999999999999</c:v>
                </c:pt>
                <c:pt idx="42099">
                  <c:v>0.16669999999999999</c:v>
                </c:pt>
                <c:pt idx="42100">
                  <c:v>7.3200000000000001E-2</c:v>
                </c:pt>
                <c:pt idx="42101">
                  <c:v>0.1237</c:v>
                </c:pt>
                <c:pt idx="42102">
                  <c:v>0.16669999999999999</c:v>
                </c:pt>
                <c:pt idx="42103">
                  <c:v>0.16669999999999999</c:v>
                </c:pt>
                <c:pt idx="42104">
                  <c:v>0.16669999999999999</c:v>
                </c:pt>
                <c:pt idx="42105">
                  <c:v>3.7100000000000001E-2</c:v>
                </c:pt>
                <c:pt idx="42106">
                  <c:v>0.16669999999999999</c:v>
                </c:pt>
                <c:pt idx="42107">
                  <c:v>0.16669999999999999</c:v>
                </c:pt>
                <c:pt idx="42108">
                  <c:v>0.16669999999999999</c:v>
                </c:pt>
                <c:pt idx="42109">
                  <c:v>0.16669999999999999</c:v>
                </c:pt>
                <c:pt idx="42110">
                  <c:v>0.13200000000000001</c:v>
                </c:pt>
                <c:pt idx="42111">
                  <c:v>0.16669999999999999</c:v>
                </c:pt>
                <c:pt idx="42112">
                  <c:v>3.7100000000000001E-2</c:v>
                </c:pt>
                <c:pt idx="42113">
                  <c:v>7.5300000000000006E-2</c:v>
                </c:pt>
                <c:pt idx="42114">
                  <c:v>4.3799999999999999E-2</c:v>
                </c:pt>
                <c:pt idx="42115">
                  <c:v>0.13400000000000001</c:v>
                </c:pt>
                <c:pt idx="42116">
                  <c:v>6.1899999999999997E-2</c:v>
                </c:pt>
                <c:pt idx="42117">
                  <c:v>0.16669999999999999</c:v>
                </c:pt>
                <c:pt idx="42118">
                  <c:v>0.16669999999999999</c:v>
                </c:pt>
                <c:pt idx="42119">
                  <c:v>6.6000000000000003E-2</c:v>
                </c:pt>
                <c:pt idx="42120">
                  <c:v>0.16669999999999999</c:v>
                </c:pt>
                <c:pt idx="42121">
                  <c:v>0.14430000000000001</c:v>
                </c:pt>
                <c:pt idx="42122">
                  <c:v>0.16669999999999999</c:v>
                </c:pt>
                <c:pt idx="42123">
                  <c:v>0.1237</c:v>
                </c:pt>
                <c:pt idx="42124">
                  <c:v>0.16669999999999999</c:v>
                </c:pt>
                <c:pt idx="42125">
                  <c:v>0.2928</c:v>
                </c:pt>
                <c:pt idx="42126">
                  <c:v>0.16669999999999999</c:v>
                </c:pt>
                <c:pt idx="42127">
                  <c:v>0.27110000000000001</c:v>
                </c:pt>
                <c:pt idx="42128">
                  <c:v>2.8899999999999999E-2</c:v>
                </c:pt>
                <c:pt idx="42129">
                  <c:v>0.16669999999999999</c:v>
                </c:pt>
                <c:pt idx="42130">
                  <c:v>0.19789999999999999</c:v>
                </c:pt>
                <c:pt idx="42131">
                  <c:v>0.16669999999999999</c:v>
                </c:pt>
                <c:pt idx="42132">
                  <c:v>0.15670000000000001</c:v>
                </c:pt>
                <c:pt idx="42133">
                  <c:v>0.43509999999999999</c:v>
                </c:pt>
                <c:pt idx="42134">
                  <c:v>0.16669999999999999</c:v>
                </c:pt>
                <c:pt idx="42135">
                  <c:v>0.26600000000000001</c:v>
                </c:pt>
                <c:pt idx="42136">
                  <c:v>5.9799999999999999E-2</c:v>
                </c:pt>
                <c:pt idx="42137">
                  <c:v>8.2500000000000004E-2</c:v>
                </c:pt>
                <c:pt idx="42138">
                  <c:v>5.3600000000000002E-2</c:v>
                </c:pt>
                <c:pt idx="42139">
                  <c:v>0.16669999999999999</c:v>
                </c:pt>
                <c:pt idx="42140">
                  <c:v>0.16669999999999999</c:v>
                </c:pt>
                <c:pt idx="42141">
                  <c:v>0.16669999999999999</c:v>
                </c:pt>
                <c:pt idx="42142">
                  <c:v>9.9000000000000005E-2</c:v>
                </c:pt>
                <c:pt idx="42143">
                  <c:v>7.22E-2</c:v>
                </c:pt>
                <c:pt idx="42144">
                  <c:v>0.11210000000000001</c:v>
                </c:pt>
                <c:pt idx="42145">
                  <c:v>6.6000000000000003E-2</c:v>
                </c:pt>
                <c:pt idx="42146">
                  <c:v>0.16669999999999999</c:v>
                </c:pt>
                <c:pt idx="42147">
                  <c:v>0.16669999999999999</c:v>
                </c:pt>
                <c:pt idx="42148">
                  <c:v>8.2500000000000004E-2</c:v>
                </c:pt>
                <c:pt idx="42149">
                  <c:v>0.16669999999999999</c:v>
                </c:pt>
                <c:pt idx="42150">
                  <c:v>0.16669999999999999</c:v>
                </c:pt>
                <c:pt idx="42151">
                  <c:v>0.16669999999999999</c:v>
                </c:pt>
                <c:pt idx="42152">
                  <c:v>0</c:v>
                </c:pt>
                <c:pt idx="42153">
                  <c:v>0.16669999999999999</c:v>
                </c:pt>
                <c:pt idx="42154">
                  <c:v>0.11409999999999999</c:v>
                </c:pt>
                <c:pt idx="42155">
                  <c:v>0.30819999999999997</c:v>
                </c:pt>
                <c:pt idx="42156">
                  <c:v>0.10100000000000001</c:v>
                </c:pt>
                <c:pt idx="42157">
                  <c:v>6.2899999999999998E-2</c:v>
                </c:pt>
                <c:pt idx="42158">
                  <c:v>6.1899999999999997E-2</c:v>
                </c:pt>
                <c:pt idx="42159">
                  <c:v>9.2799999999999994E-2</c:v>
                </c:pt>
                <c:pt idx="42160">
                  <c:v>0.16669999999999999</c:v>
                </c:pt>
                <c:pt idx="42161">
                  <c:v>7.3700000000000002E-2</c:v>
                </c:pt>
                <c:pt idx="42162">
                  <c:v>0.22270000000000001</c:v>
                </c:pt>
                <c:pt idx="42163">
                  <c:v>0.16669999999999999</c:v>
                </c:pt>
                <c:pt idx="42164">
                  <c:v>6.2899999999999998E-2</c:v>
                </c:pt>
                <c:pt idx="42165">
                  <c:v>0.17630000000000001</c:v>
                </c:pt>
                <c:pt idx="42166">
                  <c:v>0.16669999999999999</c:v>
                </c:pt>
                <c:pt idx="42167">
                  <c:v>0.25879999999999997</c:v>
                </c:pt>
                <c:pt idx="42168">
                  <c:v>4.9500000000000002E-2</c:v>
                </c:pt>
                <c:pt idx="42169">
                  <c:v>7.7299999999999994E-2</c:v>
                </c:pt>
                <c:pt idx="42170">
                  <c:v>1.24E-2</c:v>
                </c:pt>
                <c:pt idx="42171">
                  <c:v>0.13089999999999999</c:v>
                </c:pt>
                <c:pt idx="42172">
                  <c:v>0.16669999999999999</c:v>
                </c:pt>
                <c:pt idx="42173">
                  <c:v>0.16669999999999999</c:v>
                </c:pt>
                <c:pt idx="42174">
                  <c:v>5.0500000000000003E-2</c:v>
                </c:pt>
                <c:pt idx="42175">
                  <c:v>0.16669999999999999</c:v>
                </c:pt>
                <c:pt idx="42176">
                  <c:v>0.16669999999999999</c:v>
                </c:pt>
                <c:pt idx="42177">
                  <c:v>0.16669999999999999</c:v>
                </c:pt>
                <c:pt idx="42178">
                  <c:v>0.16669999999999999</c:v>
                </c:pt>
                <c:pt idx="42179">
                  <c:v>0.16669999999999999</c:v>
                </c:pt>
                <c:pt idx="42180">
                  <c:v>0.22270000000000001</c:v>
                </c:pt>
                <c:pt idx="42181">
                  <c:v>2.2700000000000001E-2</c:v>
                </c:pt>
                <c:pt idx="42182">
                  <c:v>0.16669999999999999</c:v>
                </c:pt>
                <c:pt idx="42183">
                  <c:v>0.16669999999999999</c:v>
                </c:pt>
                <c:pt idx="42184">
                  <c:v>0.16669999999999999</c:v>
                </c:pt>
                <c:pt idx="42185">
                  <c:v>0.16669999999999999</c:v>
                </c:pt>
                <c:pt idx="42186">
                  <c:v>0.16669999999999999</c:v>
                </c:pt>
                <c:pt idx="42187">
                  <c:v>0.16669999999999999</c:v>
                </c:pt>
                <c:pt idx="42188">
                  <c:v>0.16669999999999999</c:v>
                </c:pt>
                <c:pt idx="42189">
                  <c:v>0.25359999999999999</c:v>
                </c:pt>
                <c:pt idx="42190">
                  <c:v>0.16669999999999999</c:v>
                </c:pt>
                <c:pt idx="42191">
                  <c:v>0.56489999999999996</c:v>
                </c:pt>
                <c:pt idx="42192">
                  <c:v>0.14019999999999999</c:v>
                </c:pt>
                <c:pt idx="42193">
                  <c:v>0.16669999999999999</c:v>
                </c:pt>
                <c:pt idx="42194">
                  <c:v>0.16669999999999999</c:v>
                </c:pt>
                <c:pt idx="42195">
                  <c:v>0.16669999999999999</c:v>
                </c:pt>
                <c:pt idx="42196">
                  <c:v>9.2799999999999994E-2</c:v>
                </c:pt>
                <c:pt idx="42197">
                  <c:v>0.16669999999999999</c:v>
                </c:pt>
                <c:pt idx="42198">
                  <c:v>0.16669999999999999</c:v>
                </c:pt>
                <c:pt idx="42199">
                  <c:v>0.16669999999999999</c:v>
                </c:pt>
                <c:pt idx="42200">
                  <c:v>0.14849999999999999</c:v>
                </c:pt>
                <c:pt idx="42201">
                  <c:v>0.1928</c:v>
                </c:pt>
                <c:pt idx="42202">
                  <c:v>4.9500000000000002E-2</c:v>
                </c:pt>
                <c:pt idx="42203">
                  <c:v>0.16669999999999999</c:v>
                </c:pt>
                <c:pt idx="42204">
                  <c:v>0.16669999999999999</c:v>
                </c:pt>
                <c:pt idx="42205">
                  <c:v>0.19589999999999999</c:v>
                </c:pt>
                <c:pt idx="42206">
                  <c:v>1.8599999999999998E-2</c:v>
                </c:pt>
                <c:pt idx="42207">
                  <c:v>0.14849999999999999</c:v>
                </c:pt>
                <c:pt idx="42208">
                  <c:v>8.2000000000000007E-3</c:v>
                </c:pt>
                <c:pt idx="42209">
                  <c:v>0.16669999999999999</c:v>
                </c:pt>
                <c:pt idx="42210">
                  <c:v>8.2500000000000004E-2</c:v>
                </c:pt>
                <c:pt idx="42211">
                  <c:v>0.16669999999999999</c:v>
                </c:pt>
                <c:pt idx="42212">
                  <c:v>7.4899999999999994E-2</c:v>
                </c:pt>
                <c:pt idx="42213">
                  <c:v>3.4000000000000002E-2</c:v>
                </c:pt>
                <c:pt idx="42214">
                  <c:v>7.4200000000000002E-2</c:v>
                </c:pt>
                <c:pt idx="42215">
                  <c:v>7.4200000000000002E-2</c:v>
                </c:pt>
                <c:pt idx="42216">
                  <c:v>0.14430000000000001</c:v>
                </c:pt>
                <c:pt idx="42217">
                  <c:v>0.16669999999999999</c:v>
                </c:pt>
                <c:pt idx="42218">
                  <c:v>6.1899999999999997E-2</c:v>
                </c:pt>
                <c:pt idx="42219">
                  <c:v>0.14849999999999999</c:v>
                </c:pt>
                <c:pt idx="42220">
                  <c:v>0.16669999999999999</c:v>
                </c:pt>
                <c:pt idx="42221">
                  <c:v>0.19070000000000001</c:v>
                </c:pt>
                <c:pt idx="42222">
                  <c:v>0.16669999999999999</c:v>
                </c:pt>
                <c:pt idx="42223">
                  <c:v>7.4200000000000002E-2</c:v>
                </c:pt>
                <c:pt idx="42224">
                  <c:v>0.16669999999999999</c:v>
                </c:pt>
                <c:pt idx="42225">
                  <c:v>0.16669999999999999</c:v>
                </c:pt>
                <c:pt idx="42226">
                  <c:v>0.16669999999999999</c:v>
                </c:pt>
                <c:pt idx="42227">
                  <c:v>0.16669999999999999</c:v>
                </c:pt>
                <c:pt idx="42228">
                  <c:v>6.1899999999999997E-2</c:v>
                </c:pt>
                <c:pt idx="42229">
                  <c:v>0.16669999999999999</c:v>
                </c:pt>
                <c:pt idx="42230">
                  <c:v>0.16800000000000001</c:v>
                </c:pt>
                <c:pt idx="42231">
                  <c:v>0.16669999999999999</c:v>
                </c:pt>
                <c:pt idx="42232">
                  <c:v>8.2500000000000004E-2</c:v>
                </c:pt>
                <c:pt idx="42233">
                  <c:v>0.16669999999999999</c:v>
                </c:pt>
                <c:pt idx="42234">
                  <c:v>0.16669999999999999</c:v>
                </c:pt>
                <c:pt idx="42235">
                  <c:v>0.2155</c:v>
                </c:pt>
                <c:pt idx="42236">
                  <c:v>0.16669999999999999</c:v>
                </c:pt>
                <c:pt idx="42237">
                  <c:v>0.16669999999999999</c:v>
                </c:pt>
                <c:pt idx="42238">
                  <c:v>0.16669999999999999</c:v>
                </c:pt>
                <c:pt idx="42239">
                  <c:v>0.16669999999999999</c:v>
                </c:pt>
                <c:pt idx="42240">
                  <c:v>0.16669999999999999</c:v>
                </c:pt>
                <c:pt idx="42241">
                  <c:v>0.16669999999999999</c:v>
                </c:pt>
                <c:pt idx="42242">
                  <c:v>0.16669999999999999</c:v>
                </c:pt>
                <c:pt idx="42243">
                  <c:v>9.0700000000000003E-2</c:v>
                </c:pt>
                <c:pt idx="42244">
                  <c:v>5.57E-2</c:v>
                </c:pt>
                <c:pt idx="42245">
                  <c:v>0.16669999999999999</c:v>
                </c:pt>
                <c:pt idx="42246">
                  <c:v>8.2000000000000007E-3</c:v>
                </c:pt>
                <c:pt idx="42247">
                  <c:v>0.12470000000000001</c:v>
                </c:pt>
                <c:pt idx="42248">
                  <c:v>0.16669999999999999</c:v>
                </c:pt>
                <c:pt idx="42249">
                  <c:v>0.16669999999999999</c:v>
                </c:pt>
                <c:pt idx="42250">
                  <c:v>0.16669999999999999</c:v>
                </c:pt>
                <c:pt idx="42251">
                  <c:v>3.8699999999999998E-2</c:v>
                </c:pt>
                <c:pt idx="42252">
                  <c:v>0.16669999999999999</c:v>
                </c:pt>
                <c:pt idx="42253">
                  <c:v>8.4500000000000006E-2</c:v>
                </c:pt>
                <c:pt idx="42254">
                  <c:v>0.16669999999999999</c:v>
                </c:pt>
                <c:pt idx="42255">
                  <c:v>1.24E-2</c:v>
                </c:pt>
                <c:pt idx="42256">
                  <c:v>3.09E-2</c:v>
                </c:pt>
                <c:pt idx="42257">
                  <c:v>0.16669999999999999</c:v>
                </c:pt>
                <c:pt idx="42258">
                  <c:v>0.16669999999999999</c:v>
                </c:pt>
                <c:pt idx="42259">
                  <c:v>6.6000000000000003E-2</c:v>
                </c:pt>
                <c:pt idx="42260">
                  <c:v>0.1918</c:v>
                </c:pt>
                <c:pt idx="42261">
                  <c:v>0.16669999999999999</c:v>
                </c:pt>
                <c:pt idx="42262">
                  <c:v>6.1899999999999997E-2</c:v>
                </c:pt>
                <c:pt idx="42263">
                  <c:v>0.16669999999999999</c:v>
                </c:pt>
                <c:pt idx="42264">
                  <c:v>0.16669999999999999</c:v>
                </c:pt>
                <c:pt idx="42265">
                  <c:v>0.16669999999999999</c:v>
                </c:pt>
                <c:pt idx="42266">
                  <c:v>0.16669999999999999</c:v>
                </c:pt>
                <c:pt idx="42267">
                  <c:v>0.16669999999999999</c:v>
                </c:pt>
                <c:pt idx="42268">
                  <c:v>7.22E-2</c:v>
                </c:pt>
                <c:pt idx="42269">
                  <c:v>0.14230000000000001</c:v>
                </c:pt>
                <c:pt idx="42270">
                  <c:v>0.16669999999999999</c:v>
                </c:pt>
                <c:pt idx="42271">
                  <c:v>6.7000000000000004E-2</c:v>
                </c:pt>
                <c:pt idx="42272">
                  <c:v>0.13400000000000001</c:v>
                </c:pt>
                <c:pt idx="42273">
                  <c:v>4.9500000000000002E-2</c:v>
                </c:pt>
                <c:pt idx="42274">
                  <c:v>0.13400000000000001</c:v>
                </c:pt>
                <c:pt idx="42275">
                  <c:v>0.125</c:v>
                </c:pt>
                <c:pt idx="42276">
                  <c:v>0.16669999999999999</c:v>
                </c:pt>
                <c:pt idx="42277">
                  <c:v>0.16669999999999999</c:v>
                </c:pt>
                <c:pt idx="42278">
                  <c:v>0.16669999999999999</c:v>
                </c:pt>
                <c:pt idx="42279">
                  <c:v>9.9000000000000005E-2</c:v>
                </c:pt>
                <c:pt idx="42280">
                  <c:v>0.10100000000000001</c:v>
                </c:pt>
                <c:pt idx="42281">
                  <c:v>0.16669999999999999</c:v>
                </c:pt>
                <c:pt idx="42282">
                  <c:v>0.16669999999999999</c:v>
                </c:pt>
                <c:pt idx="42283">
                  <c:v>0.16669999999999999</c:v>
                </c:pt>
                <c:pt idx="42284">
                  <c:v>4.1000000000000003E-3</c:v>
                </c:pt>
                <c:pt idx="42285">
                  <c:v>0.16669999999999999</c:v>
                </c:pt>
                <c:pt idx="42286">
                  <c:v>1.8599999999999998E-2</c:v>
                </c:pt>
                <c:pt idx="42287">
                  <c:v>0.1515</c:v>
                </c:pt>
                <c:pt idx="42288">
                  <c:v>0.11550000000000001</c:v>
                </c:pt>
                <c:pt idx="42289">
                  <c:v>0.10100000000000001</c:v>
                </c:pt>
                <c:pt idx="42290">
                  <c:v>6.1899999999999997E-2</c:v>
                </c:pt>
                <c:pt idx="42291">
                  <c:v>0.16669999999999999</c:v>
                </c:pt>
                <c:pt idx="42292">
                  <c:v>1.6500000000000001E-2</c:v>
                </c:pt>
                <c:pt idx="42293">
                  <c:v>9.1800000000000007E-2</c:v>
                </c:pt>
                <c:pt idx="42294">
                  <c:v>8.2500000000000004E-2</c:v>
                </c:pt>
                <c:pt idx="42295">
                  <c:v>0.16669999999999999</c:v>
                </c:pt>
                <c:pt idx="42296">
                  <c:v>0.16669999999999999</c:v>
                </c:pt>
                <c:pt idx="42297">
                  <c:v>0.16669999999999999</c:v>
                </c:pt>
                <c:pt idx="42298">
                  <c:v>0.1474</c:v>
                </c:pt>
                <c:pt idx="42299">
                  <c:v>6.8000000000000005E-2</c:v>
                </c:pt>
                <c:pt idx="42300">
                  <c:v>0.16669999999999999</c:v>
                </c:pt>
                <c:pt idx="42301">
                  <c:v>0.16669999999999999</c:v>
                </c:pt>
                <c:pt idx="42302">
                  <c:v>0.16669999999999999</c:v>
                </c:pt>
                <c:pt idx="42303">
                  <c:v>0.16669999999999999</c:v>
                </c:pt>
                <c:pt idx="42304">
                  <c:v>0.23089999999999999</c:v>
                </c:pt>
                <c:pt idx="42305">
                  <c:v>0.17730000000000001</c:v>
                </c:pt>
                <c:pt idx="42306">
                  <c:v>0.16669999999999999</c:v>
                </c:pt>
                <c:pt idx="42307">
                  <c:v>8.3500000000000005E-2</c:v>
                </c:pt>
                <c:pt idx="42308">
                  <c:v>0.16669999999999999</c:v>
                </c:pt>
                <c:pt idx="42309">
                  <c:v>0.22159999999999999</c:v>
                </c:pt>
                <c:pt idx="42310">
                  <c:v>0.1951</c:v>
                </c:pt>
                <c:pt idx="42311">
                  <c:v>0.14330000000000001</c:v>
                </c:pt>
                <c:pt idx="42312">
                  <c:v>0.16669999999999999</c:v>
                </c:pt>
                <c:pt idx="42313">
                  <c:v>0.16669999999999999</c:v>
                </c:pt>
                <c:pt idx="42314">
                  <c:v>0.16669999999999999</c:v>
                </c:pt>
                <c:pt idx="42315">
                  <c:v>0.16669999999999999</c:v>
                </c:pt>
                <c:pt idx="42316">
                  <c:v>2.7799999999999998E-2</c:v>
                </c:pt>
                <c:pt idx="42317">
                  <c:v>2.3699999999999999E-2</c:v>
                </c:pt>
                <c:pt idx="42318">
                  <c:v>0.16669999999999999</c:v>
                </c:pt>
                <c:pt idx="42319">
                  <c:v>3.7100000000000001E-2</c:v>
                </c:pt>
                <c:pt idx="42320">
                  <c:v>0.4773</c:v>
                </c:pt>
                <c:pt idx="42321">
                  <c:v>0.16669999999999999</c:v>
                </c:pt>
                <c:pt idx="42322">
                  <c:v>0.16669999999999999</c:v>
                </c:pt>
                <c:pt idx="42323">
                  <c:v>6.1899999999999997E-2</c:v>
                </c:pt>
                <c:pt idx="42324">
                  <c:v>0.16669999999999999</c:v>
                </c:pt>
                <c:pt idx="42325">
                  <c:v>6.1899999999999997E-2</c:v>
                </c:pt>
                <c:pt idx="42326">
                  <c:v>0.16669999999999999</c:v>
                </c:pt>
                <c:pt idx="42327">
                  <c:v>2.47E-2</c:v>
                </c:pt>
                <c:pt idx="42328">
                  <c:v>0.16669999999999999</c:v>
                </c:pt>
                <c:pt idx="42329">
                  <c:v>0.64849999999999997</c:v>
                </c:pt>
                <c:pt idx="42330">
                  <c:v>4.1000000000000003E-3</c:v>
                </c:pt>
                <c:pt idx="42331">
                  <c:v>0.16669999999999999</c:v>
                </c:pt>
                <c:pt idx="42332">
                  <c:v>0.1031</c:v>
                </c:pt>
                <c:pt idx="42333">
                  <c:v>0.2969</c:v>
                </c:pt>
                <c:pt idx="42334">
                  <c:v>0.1237</c:v>
                </c:pt>
                <c:pt idx="42335">
                  <c:v>0.16669999999999999</c:v>
                </c:pt>
                <c:pt idx="42336">
                  <c:v>6.08E-2</c:v>
                </c:pt>
                <c:pt idx="42337">
                  <c:v>0.16669999999999999</c:v>
                </c:pt>
                <c:pt idx="42338">
                  <c:v>8.2500000000000004E-2</c:v>
                </c:pt>
                <c:pt idx="42339">
                  <c:v>0.16669999999999999</c:v>
                </c:pt>
                <c:pt idx="42340">
                  <c:v>1.34E-2</c:v>
                </c:pt>
                <c:pt idx="42341">
                  <c:v>0.16669999999999999</c:v>
                </c:pt>
                <c:pt idx="42342">
                  <c:v>0.16669999999999999</c:v>
                </c:pt>
                <c:pt idx="42343">
                  <c:v>0.1196</c:v>
                </c:pt>
                <c:pt idx="42344">
                  <c:v>2.7799999999999998E-2</c:v>
                </c:pt>
                <c:pt idx="42345">
                  <c:v>1.44E-2</c:v>
                </c:pt>
                <c:pt idx="42346">
                  <c:v>8.0399999999999999E-2</c:v>
                </c:pt>
                <c:pt idx="42347">
                  <c:v>5.7700000000000001E-2</c:v>
                </c:pt>
                <c:pt idx="42348">
                  <c:v>0.16669999999999999</c:v>
                </c:pt>
                <c:pt idx="42349">
                  <c:v>4.1000000000000003E-3</c:v>
                </c:pt>
                <c:pt idx="42350">
                  <c:v>0.16669999999999999</c:v>
                </c:pt>
                <c:pt idx="42351">
                  <c:v>0.16669999999999999</c:v>
                </c:pt>
                <c:pt idx="42352">
                  <c:v>0.16669999999999999</c:v>
                </c:pt>
                <c:pt idx="42353">
                  <c:v>0.16669999999999999</c:v>
                </c:pt>
                <c:pt idx="42354">
                  <c:v>1.8599999999999998E-2</c:v>
                </c:pt>
                <c:pt idx="42355">
                  <c:v>0.1082</c:v>
                </c:pt>
                <c:pt idx="42356">
                  <c:v>0.16669999999999999</c:v>
                </c:pt>
                <c:pt idx="42357">
                  <c:v>0.16669999999999999</c:v>
                </c:pt>
                <c:pt idx="42358">
                  <c:v>0.16669999999999999</c:v>
                </c:pt>
                <c:pt idx="42359">
                  <c:v>0.16669999999999999</c:v>
                </c:pt>
                <c:pt idx="42360">
                  <c:v>0.1227</c:v>
                </c:pt>
                <c:pt idx="42361">
                  <c:v>2.2700000000000001E-2</c:v>
                </c:pt>
                <c:pt idx="42362">
                  <c:v>0.4577</c:v>
                </c:pt>
                <c:pt idx="42363">
                  <c:v>7.22E-2</c:v>
                </c:pt>
                <c:pt idx="42364">
                  <c:v>0.1845</c:v>
                </c:pt>
                <c:pt idx="42365">
                  <c:v>5.9799999999999999E-2</c:v>
                </c:pt>
                <c:pt idx="42366">
                  <c:v>1.8599999999999998E-2</c:v>
                </c:pt>
                <c:pt idx="42367">
                  <c:v>0.16669999999999999</c:v>
                </c:pt>
                <c:pt idx="42368">
                  <c:v>0.16669999999999999</c:v>
                </c:pt>
                <c:pt idx="42369">
                  <c:v>0.16669999999999999</c:v>
                </c:pt>
                <c:pt idx="42370">
                  <c:v>9.2799999999999994E-2</c:v>
                </c:pt>
                <c:pt idx="42371">
                  <c:v>0.16669999999999999</c:v>
                </c:pt>
                <c:pt idx="42372">
                  <c:v>0.1113</c:v>
                </c:pt>
                <c:pt idx="42373">
                  <c:v>0.16669999999999999</c:v>
                </c:pt>
                <c:pt idx="42374">
                  <c:v>0.14949999999999999</c:v>
                </c:pt>
                <c:pt idx="42375">
                  <c:v>0.14430000000000001</c:v>
                </c:pt>
                <c:pt idx="42376">
                  <c:v>3.0999999999999999E-3</c:v>
                </c:pt>
                <c:pt idx="42377">
                  <c:v>0.16669999999999999</c:v>
                </c:pt>
                <c:pt idx="42378">
                  <c:v>5.67E-2</c:v>
                </c:pt>
                <c:pt idx="42379">
                  <c:v>6.9099999999999995E-2</c:v>
                </c:pt>
                <c:pt idx="42380">
                  <c:v>0.10100000000000001</c:v>
                </c:pt>
                <c:pt idx="42381">
                  <c:v>1.8599999999999998E-2</c:v>
                </c:pt>
                <c:pt idx="42382">
                  <c:v>7.6999999999999999E-2</c:v>
                </c:pt>
                <c:pt idx="42383">
                  <c:v>0.16669999999999999</c:v>
                </c:pt>
                <c:pt idx="42384">
                  <c:v>0.16669999999999999</c:v>
                </c:pt>
                <c:pt idx="42385">
                  <c:v>8.14E-2</c:v>
                </c:pt>
                <c:pt idx="42386">
                  <c:v>4.1200000000000001E-2</c:v>
                </c:pt>
                <c:pt idx="42387">
                  <c:v>8.2500000000000004E-2</c:v>
                </c:pt>
                <c:pt idx="42388">
                  <c:v>0.16669999999999999</c:v>
                </c:pt>
                <c:pt idx="42389">
                  <c:v>0.16669999999999999</c:v>
                </c:pt>
                <c:pt idx="42390">
                  <c:v>0.62060000000000004</c:v>
                </c:pt>
                <c:pt idx="42391">
                  <c:v>7.9399999999999998E-2</c:v>
                </c:pt>
                <c:pt idx="42392">
                  <c:v>2.7799999999999998E-2</c:v>
                </c:pt>
                <c:pt idx="42393">
                  <c:v>0.16669999999999999</c:v>
                </c:pt>
                <c:pt idx="42394">
                  <c:v>0.16669999999999999</c:v>
                </c:pt>
                <c:pt idx="42395">
                  <c:v>4.8500000000000001E-2</c:v>
                </c:pt>
                <c:pt idx="42396">
                  <c:v>6.1899999999999997E-2</c:v>
                </c:pt>
                <c:pt idx="42397">
                  <c:v>9.2799999999999994E-2</c:v>
                </c:pt>
                <c:pt idx="42398">
                  <c:v>0.16669999999999999</c:v>
                </c:pt>
                <c:pt idx="42399">
                  <c:v>7.22E-2</c:v>
                </c:pt>
                <c:pt idx="42400">
                  <c:v>0.16669999999999999</c:v>
                </c:pt>
                <c:pt idx="42401">
                  <c:v>0.16669999999999999</c:v>
                </c:pt>
                <c:pt idx="42402">
                  <c:v>0.16669999999999999</c:v>
                </c:pt>
                <c:pt idx="42403">
                  <c:v>0.16669999999999999</c:v>
                </c:pt>
                <c:pt idx="42404">
                  <c:v>0.1371</c:v>
                </c:pt>
                <c:pt idx="42405">
                  <c:v>5.1499999999999997E-2</c:v>
                </c:pt>
                <c:pt idx="42406">
                  <c:v>0.1206</c:v>
                </c:pt>
                <c:pt idx="42407">
                  <c:v>0.16669999999999999</c:v>
                </c:pt>
                <c:pt idx="42408">
                  <c:v>0.16669999999999999</c:v>
                </c:pt>
                <c:pt idx="42409">
                  <c:v>0.16669999999999999</c:v>
                </c:pt>
                <c:pt idx="42410">
                  <c:v>0.16669999999999999</c:v>
                </c:pt>
                <c:pt idx="42411">
                  <c:v>0.16669999999999999</c:v>
                </c:pt>
                <c:pt idx="42412">
                  <c:v>0.1031</c:v>
                </c:pt>
                <c:pt idx="42413">
                  <c:v>0.1024</c:v>
                </c:pt>
                <c:pt idx="42414">
                  <c:v>2.06E-2</c:v>
                </c:pt>
                <c:pt idx="42415">
                  <c:v>3.7100000000000001E-2</c:v>
                </c:pt>
                <c:pt idx="42416">
                  <c:v>0.16669999999999999</c:v>
                </c:pt>
                <c:pt idx="42417">
                  <c:v>0.31030000000000002</c:v>
                </c:pt>
                <c:pt idx="42418">
                  <c:v>0.14949999999999999</c:v>
                </c:pt>
                <c:pt idx="42419">
                  <c:v>0.16669999999999999</c:v>
                </c:pt>
                <c:pt idx="42420">
                  <c:v>6.8000000000000005E-2</c:v>
                </c:pt>
                <c:pt idx="42421">
                  <c:v>0.16669999999999999</c:v>
                </c:pt>
                <c:pt idx="42422">
                  <c:v>0.16669999999999999</c:v>
                </c:pt>
                <c:pt idx="42423">
                  <c:v>1.44E-2</c:v>
                </c:pt>
                <c:pt idx="42424">
                  <c:v>0.16669999999999999</c:v>
                </c:pt>
                <c:pt idx="42425">
                  <c:v>0.1031</c:v>
                </c:pt>
                <c:pt idx="42426">
                  <c:v>0.16669999999999999</c:v>
                </c:pt>
                <c:pt idx="42427">
                  <c:v>0.16669999999999999</c:v>
                </c:pt>
                <c:pt idx="42428">
                  <c:v>0.16669999999999999</c:v>
                </c:pt>
                <c:pt idx="42429">
                  <c:v>0.16669999999999999</c:v>
                </c:pt>
                <c:pt idx="42430">
                  <c:v>0.16669999999999999</c:v>
                </c:pt>
                <c:pt idx="42431">
                  <c:v>0.16669999999999999</c:v>
                </c:pt>
                <c:pt idx="42432">
                  <c:v>0.16669999999999999</c:v>
                </c:pt>
                <c:pt idx="42433">
                  <c:v>9.4799999999999995E-2</c:v>
                </c:pt>
                <c:pt idx="42434">
                  <c:v>0.16669999999999999</c:v>
                </c:pt>
                <c:pt idx="42435">
                  <c:v>9.1800000000000007E-2</c:v>
                </c:pt>
                <c:pt idx="42436">
                  <c:v>1.6500000000000001E-2</c:v>
                </c:pt>
                <c:pt idx="42437">
                  <c:v>0.16669999999999999</c:v>
                </c:pt>
                <c:pt idx="42438">
                  <c:v>1.6500000000000001E-2</c:v>
                </c:pt>
                <c:pt idx="42439">
                  <c:v>0.16669999999999999</c:v>
                </c:pt>
                <c:pt idx="42440">
                  <c:v>4.4299999999999999E-2</c:v>
                </c:pt>
                <c:pt idx="42441">
                  <c:v>0.16669999999999999</c:v>
                </c:pt>
                <c:pt idx="42442">
                  <c:v>0.47320000000000001</c:v>
                </c:pt>
                <c:pt idx="42443">
                  <c:v>0.1845</c:v>
                </c:pt>
                <c:pt idx="42444">
                  <c:v>0.1938</c:v>
                </c:pt>
                <c:pt idx="42445">
                  <c:v>0.16669999999999999</c:v>
                </c:pt>
                <c:pt idx="42446">
                  <c:v>0.16669999999999999</c:v>
                </c:pt>
                <c:pt idx="42447">
                  <c:v>8.7400000000000005E-2</c:v>
                </c:pt>
                <c:pt idx="42448">
                  <c:v>0.16669999999999999</c:v>
                </c:pt>
                <c:pt idx="42449">
                  <c:v>0.16669999999999999</c:v>
                </c:pt>
                <c:pt idx="42450">
                  <c:v>0.16669999999999999</c:v>
                </c:pt>
                <c:pt idx="42451">
                  <c:v>0.2646</c:v>
                </c:pt>
                <c:pt idx="42452">
                  <c:v>0.16669999999999999</c:v>
                </c:pt>
                <c:pt idx="42453">
                  <c:v>0.16669999999999999</c:v>
                </c:pt>
                <c:pt idx="42454">
                  <c:v>0.14849999999999999</c:v>
                </c:pt>
                <c:pt idx="42455">
                  <c:v>0.16669999999999999</c:v>
                </c:pt>
                <c:pt idx="42456">
                  <c:v>9.2799999999999994E-2</c:v>
                </c:pt>
                <c:pt idx="42457">
                  <c:v>0.16669999999999999</c:v>
                </c:pt>
                <c:pt idx="42458">
                  <c:v>0.16669999999999999</c:v>
                </c:pt>
                <c:pt idx="42459">
                  <c:v>0.16669999999999999</c:v>
                </c:pt>
                <c:pt idx="42460">
                  <c:v>8.2000000000000007E-3</c:v>
                </c:pt>
                <c:pt idx="42461">
                  <c:v>0.1031</c:v>
                </c:pt>
                <c:pt idx="42462">
                  <c:v>0.16669999999999999</c:v>
                </c:pt>
                <c:pt idx="42463">
                  <c:v>0.16669999999999999</c:v>
                </c:pt>
                <c:pt idx="42464">
                  <c:v>0.16669999999999999</c:v>
                </c:pt>
                <c:pt idx="42465">
                  <c:v>0.16669999999999999</c:v>
                </c:pt>
                <c:pt idx="42466">
                  <c:v>0.16669999999999999</c:v>
                </c:pt>
                <c:pt idx="42467">
                  <c:v>0.16669999999999999</c:v>
                </c:pt>
                <c:pt idx="42468">
                  <c:v>0.13089999999999999</c:v>
                </c:pt>
                <c:pt idx="42469">
                  <c:v>0.16669999999999999</c:v>
                </c:pt>
                <c:pt idx="42470">
                  <c:v>0.16669999999999999</c:v>
                </c:pt>
                <c:pt idx="42471">
                  <c:v>5.1499999999999997E-2</c:v>
                </c:pt>
                <c:pt idx="42472">
                  <c:v>0.1474</c:v>
                </c:pt>
                <c:pt idx="42473">
                  <c:v>0.16669999999999999</c:v>
                </c:pt>
                <c:pt idx="42474">
                  <c:v>0.14230000000000001</c:v>
                </c:pt>
                <c:pt idx="42475">
                  <c:v>3.3000000000000002E-2</c:v>
                </c:pt>
                <c:pt idx="42476">
                  <c:v>1.6500000000000001E-2</c:v>
                </c:pt>
                <c:pt idx="42477">
                  <c:v>4.7399999999999998E-2</c:v>
                </c:pt>
                <c:pt idx="42478">
                  <c:v>0.16669999999999999</c:v>
                </c:pt>
                <c:pt idx="42479">
                  <c:v>0.2742</c:v>
                </c:pt>
                <c:pt idx="42480">
                  <c:v>0.1227</c:v>
                </c:pt>
                <c:pt idx="42481">
                  <c:v>9.2799999999999994E-2</c:v>
                </c:pt>
                <c:pt idx="42482">
                  <c:v>5.57E-2</c:v>
                </c:pt>
                <c:pt idx="42483">
                  <c:v>0.16669999999999999</c:v>
                </c:pt>
                <c:pt idx="42484">
                  <c:v>0.13089999999999999</c:v>
                </c:pt>
                <c:pt idx="42485">
                  <c:v>4.6399999999999997E-2</c:v>
                </c:pt>
                <c:pt idx="42486">
                  <c:v>9.0700000000000003E-2</c:v>
                </c:pt>
                <c:pt idx="42487">
                  <c:v>0.20399999999999999</c:v>
                </c:pt>
                <c:pt idx="42488">
                  <c:v>0.16669999999999999</c:v>
                </c:pt>
                <c:pt idx="42489">
                  <c:v>0.13780000000000001</c:v>
                </c:pt>
                <c:pt idx="42490">
                  <c:v>0.17219999999999999</c:v>
                </c:pt>
                <c:pt idx="42491">
                  <c:v>0.16669999999999999</c:v>
                </c:pt>
                <c:pt idx="42492">
                  <c:v>0.16669999999999999</c:v>
                </c:pt>
                <c:pt idx="42493">
                  <c:v>0.1237</c:v>
                </c:pt>
                <c:pt idx="42494">
                  <c:v>0.16669999999999999</c:v>
                </c:pt>
                <c:pt idx="42495">
                  <c:v>0.16669999999999999</c:v>
                </c:pt>
                <c:pt idx="42496">
                  <c:v>0.16669999999999999</c:v>
                </c:pt>
                <c:pt idx="42497">
                  <c:v>0.16669999999999999</c:v>
                </c:pt>
                <c:pt idx="42498">
                  <c:v>0.16669999999999999</c:v>
                </c:pt>
                <c:pt idx="42499">
                  <c:v>0.16669999999999999</c:v>
                </c:pt>
                <c:pt idx="42500">
                  <c:v>0.33400000000000002</c:v>
                </c:pt>
                <c:pt idx="42501">
                  <c:v>0.16669999999999999</c:v>
                </c:pt>
                <c:pt idx="42502">
                  <c:v>0.16669999999999999</c:v>
                </c:pt>
                <c:pt idx="42503">
                  <c:v>0.16669999999999999</c:v>
                </c:pt>
                <c:pt idx="42504">
                  <c:v>0.16669999999999999</c:v>
                </c:pt>
                <c:pt idx="42505">
                  <c:v>0.16669999999999999</c:v>
                </c:pt>
                <c:pt idx="42506">
                  <c:v>5.67E-2</c:v>
                </c:pt>
                <c:pt idx="42507">
                  <c:v>0.16669999999999999</c:v>
                </c:pt>
                <c:pt idx="42508">
                  <c:v>0.16669999999999999</c:v>
                </c:pt>
                <c:pt idx="42509">
                  <c:v>7.22E-2</c:v>
                </c:pt>
                <c:pt idx="42510">
                  <c:v>0.16669999999999999</c:v>
                </c:pt>
                <c:pt idx="42511">
                  <c:v>0.13400000000000001</c:v>
                </c:pt>
                <c:pt idx="42512">
                  <c:v>0.16669999999999999</c:v>
                </c:pt>
                <c:pt idx="42513">
                  <c:v>0.16669999999999999</c:v>
                </c:pt>
                <c:pt idx="42514">
                  <c:v>4.1200000000000001E-2</c:v>
                </c:pt>
                <c:pt idx="42515">
                  <c:v>8.2500000000000004E-2</c:v>
                </c:pt>
                <c:pt idx="42516">
                  <c:v>0.16669999999999999</c:v>
                </c:pt>
                <c:pt idx="42517">
                  <c:v>8.2500000000000004E-2</c:v>
                </c:pt>
                <c:pt idx="42518">
                  <c:v>2.7799999999999998E-2</c:v>
                </c:pt>
                <c:pt idx="42519">
                  <c:v>0.47839999999999999</c:v>
                </c:pt>
                <c:pt idx="42520">
                  <c:v>0.16669999999999999</c:v>
                </c:pt>
                <c:pt idx="42521">
                  <c:v>0.13300000000000001</c:v>
                </c:pt>
                <c:pt idx="42522">
                  <c:v>0.16669999999999999</c:v>
                </c:pt>
                <c:pt idx="42523">
                  <c:v>0.16669999999999999</c:v>
                </c:pt>
                <c:pt idx="42524">
                  <c:v>0.16669999999999999</c:v>
                </c:pt>
                <c:pt idx="42525">
                  <c:v>0.16669999999999999</c:v>
                </c:pt>
                <c:pt idx="42526">
                  <c:v>0.16669999999999999</c:v>
                </c:pt>
                <c:pt idx="42527">
                  <c:v>0.16669999999999999</c:v>
                </c:pt>
                <c:pt idx="42528">
                  <c:v>7.7299999999999994E-2</c:v>
                </c:pt>
                <c:pt idx="42529">
                  <c:v>0.16669999999999999</c:v>
                </c:pt>
                <c:pt idx="42530">
                  <c:v>0.16669999999999999</c:v>
                </c:pt>
                <c:pt idx="42531">
                  <c:v>0.16669999999999999</c:v>
                </c:pt>
                <c:pt idx="42532">
                  <c:v>0.16669999999999999</c:v>
                </c:pt>
                <c:pt idx="42533">
                  <c:v>0.16669999999999999</c:v>
                </c:pt>
                <c:pt idx="42534">
                  <c:v>0.16669999999999999</c:v>
                </c:pt>
                <c:pt idx="42535">
                  <c:v>8.2500000000000004E-2</c:v>
                </c:pt>
                <c:pt idx="42536">
                  <c:v>1.9599999999999999E-2</c:v>
                </c:pt>
                <c:pt idx="42537">
                  <c:v>0.16669999999999999</c:v>
                </c:pt>
                <c:pt idx="42538">
                  <c:v>0.16669999999999999</c:v>
                </c:pt>
                <c:pt idx="42539">
                  <c:v>0.16669999999999999</c:v>
                </c:pt>
                <c:pt idx="42540">
                  <c:v>0.16669999999999999</c:v>
                </c:pt>
                <c:pt idx="42541">
                  <c:v>4.6399999999999997E-2</c:v>
                </c:pt>
                <c:pt idx="42542">
                  <c:v>0.16669999999999999</c:v>
                </c:pt>
                <c:pt idx="42543">
                  <c:v>0.16669999999999999</c:v>
                </c:pt>
                <c:pt idx="42544">
                  <c:v>0.16669999999999999</c:v>
                </c:pt>
                <c:pt idx="42545">
                  <c:v>9.3799999999999994E-2</c:v>
                </c:pt>
                <c:pt idx="42546">
                  <c:v>2.7799999999999998E-2</c:v>
                </c:pt>
                <c:pt idx="42547">
                  <c:v>0.16669999999999999</c:v>
                </c:pt>
                <c:pt idx="42548">
                  <c:v>0.16669999999999999</c:v>
                </c:pt>
                <c:pt idx="42549">
                  <c:v>6.08E-2</c:v>
                </c:pt>
                <c:pt idx="42550">
                  <c:v>0.16669999999999999</c:v>
                </c:pt>
                <c:pt idx="42551">
                  <c:v>0.1227</c:v>
                </c:pt>
                <c:pt idx="42552">
                  <c:v>6.08E-2</c:v>
                </c:pt>
                <c:pt idx="42553">
                  <c:v>0.1381</c:v>
                </c:pt>
                <c:pt idx="42554">
                  <c:v>0.16669999999999999</c:v>
                </c:pt>
                <c:pt idx="42555">
                  <c:v>0.16669999999999999</c:v>
                </c:pt>
                <c:pt idx="42556">
                  <c:v>6.3899999999999998E-2</c:v>
                </c:pt>
                <c:pt idx="42557">
                  <c:v>0.16669999999999999</c:v>
                </c:pt>
                <c:pt idx="42558">
                  <c:v>0.1237</c:v>
                </c:pt>
                <c:pt idx="42559">
                  <c:v>6.1899999999999997E-2</c:v>
                </c:pt>
                <c:pt idx="42560">
                  <c:v>1.8599999999999998E-2</c:v>
                </c:pt>
                <c:pt idx="42561">
                  <c:v>0.34849999999999998</c:v>
                </c:pt>
                <c:pt idx="42562">
                  <c:v>0.16669999999999999</c:v>
                </c:pt>
                <c:pt idx="42563">
                  <c:v>0.16669999999999999</c:v>
                </c:pt>
                <c:pt idx="42564">
                  <c:v>8.4500000000000006E-2</c:v>
                </c:pt>
                <c:pt idx="42565">
                  <c:v>0.16669999999999999</c:v>
                </c:pt>
                <c:pt idx="42566">
                  <c:v>0.44330000000000003</c:v>
                </c:pt>
                <c:pt idx="42567">
                  <c:v>7.4200000000000002E-2</c:v>
                </c:pt>
                <c:pt idx="42568">
                  <c:v>0.16669999999999999</c:v>
                </c:pt>
                <c:pt idx="42569">
                  <c:v>4.9500000000000002E-2</c:v>
                </c:pt>
                <c:pt idx="42570">
                  <c:v>6.08E-2</c:v>
                </c:pt>
                <c:pt idx="42571">
                  <c:v>0.16669999999999999</c:v>
                </c:pt>
                <c:pt idx="42572">
                  <c:v>0.16669999999999999</c:v>
                </c:pt>
                <c:pt idx="42573">
                  <c:v>1.24E-2</c:v>
                </c:pt>
                <c:pt idx="42574">
                  <c:v>0.40210000000000001</c:v>
                </c:pt>
                <c:pt idx="42575">
                  <c:v>0.16669999999999999</c:v>
                </c:pt>
                <c:pt idx="42576">
                  <c:v>0.16669999999999999</c:v>
                </c:pt>
                <c:pt idx="42577">
                  <c:v>0.39900000000000002</c:v>
                </c:pt>
                <c:pt idx="42578">
                  <c:v>0.16669999999999999</c:v>
                </c:pt>
                <c:pt idx="42579">
                  <c:v>0.16669999999999999</c:v>
                </c:pt>
                <c:pt idx="42580">
                  <c:v>0.16669999999999999</c:v>
                </c:pt>
                <c:pt idx="42581">
                  <c:v>0.16669999999999999</c:v>
                </c:pt>
                <c:pt idx="42582">
                  <c:v>0.16669999999999999</c:v>
                </c:pt>
                <c:pt idx="42583">
                  <c:v>0.16669999999999999</c:v>
                </c:pt>
                <c:pt idx="42584">
                  <c:v>0.16669999999999999</c:v>
                </c:pt>
                <c:pt idx="42585">
                  <c:v>0.16669999999999999</c:v>
                </c:pt>
                <c:pt idx="42586">
                  <c:v>0.16669999999999999</c:v>
                </c:pt>
                <c:pt idx="42587">
                  <c:v>0.16669999999999999</c:v>
                </c:pt>
                <c:pt idx="42588">
                  <c:v>1.34E-2</c:v>
                </c:pt>
                <c:pt idx="42589">
                  <c:v>0.16669999999999999</c:v>
                </c:pt>
                <c:pt idx="42590">
                  <c:v>0.16669999999999999</c:v>
                </c:pt>
                <c:pt idx="42591">
                  <c:v>4.9500000000000002E-2</c:v>
                </c:pt>
                <c:pt idx="42592">
                  <c:v>0.1804</c:v>
                </c:pt>
                <c:pt idx="42593">
                  <c:v>0.29070000000000001</c:v>
                </c:pt>
                <c:pt idx="42594">
                  <c:v>0.16669999999999999</c:v>
                </c:pt>
                <c:pt idx="42595">
                  <c:v>0.16669999999999999</c:v>
                </c:pt>
                <c:pt idx="42596">
                  <c:v>4.9500000000000002E-2</c:v>
                </c:pt>
                <c:pt idx="42597">
                  <c:v>6.3899999999999998E-2</c:v>
                </c:pt>
                <c:pt idx="42598">
                  <c:v>0.16669999999999999</c:v>
                </c:pt>
                <c:pt idx="42599">
                  <c:v>0.16669999999999999</c:v>
                </c:pt>
                <c:pt idx="42600">
                  <c:v>0.16669999999999999</c:v>
                </c:pt>
                <c:pt idx="42601">
                  <c:v>0.16669999999999999</c:v>
                </c:pt>
                <c:pt idx="42602">
                  <c:v>9.2799999999999994E-2</c:v>
                </c:pt>
                <c:pt idx="42603">
                  <c:v>0.2021</c:v>
                </c:pt>
                <c:pt idx="42604">
                  <c:v>0.16669999999999999</c:v>
                </c:pt>
                <c:pt idx="42605">
                  <c:v>9.9000000000000005E-2</c:v>
                </c:pt>
                <c:pt idx="42606">
                  <c:v>5.3600000000000002E-2</c:v>
                </c:pt>
                <c:pt idx="42607">
                  <c:v>6.1899999999999997E-2</c:v>
                </c:pt>
                <c:pt idx="42608">
                  <c:v>1.34E-2</c:v>
                </c:pt>
                <c:pt idx="42609">
                  <c:v>0.22159999999999999</c:v>
                </c:pt>
                <c:pt idx="42610">
                  <c:v>0.16669999999999999</c:v>
                </c:pt>
                <c:pt idx="42611">
                  <c:v>0.40820000000000001</c:v>
                </c:pt>
                <c:pt idx="42612">
                  <c:v>0.16669999999999999</c:v>
                </c:pt>
                <c:pt idx="42613">
                  <c:v>5.0500000000000003E-2</c:v>
                </c:pt>
                <c:pt idx="42614">
                  <c:v>0.16669999999999999</c:v>
                </c:pt>
                <c:pt idx="42615">
                  <c:v>4.1200000000000001E-2</c:v>
                </c:pt>
                <c:pt idx="42616">
                  <c:v>3.9199999999999999E-2</c:v>
                </c:pt>
                <c:pt idx="42617">
                  <c:v>0.1113</c:v>
                </c:pt>
                <c:pt idx="42618">
                  <c:v>0.16669999999999999</c:v>
                </c:pt>
                <c:pt idx="42619">
                  <c:v>4.1200000000000001E-2</c:v>
                </c:pt>
                <c:pt idx="42620">
                  <c:v>6.1899999999999997E-2</c:v>
                </c:pt>
                <c:pt idx="42621">
                  <c:v>0.16669999999999999</c:v>
                </c:pt>
                <c:pt idx="42622">
                  <c:v>9.9000000000000005E-2</c:v>
                </c:pt>
                <c:pt idx="42623">
                  <c:v>0.16669999999999999</c:v>
                </c:pt>
                <c:pt idx="42624">
                  <c:v>0.13200000000000001</c:v>
                </c:pt>
                <c:pt idx="42625">
                  <c:v>6.1899999999999997E-2</c:v>
                </c:pt>
                <c:pt idx="42626">
                  <c:v>0.16669999999999999</c:v>
                </c:pt>
                <c:pt idx="42627">
                  <c:v>0.16669999999999999</c:v>
                </c:pt>
                <c:pt idx="42628">
                  <c:v>0.16669999999999999</c:v>
                </c:pt>
                <c:pt idx="42629">
                  <c:v>7.5300000000000006E-2</c:v>
                </c:pt>
                <c:pt idx="42630">
                  <c:v>7.0099999999999996E-2</c:v>
                </c:pt>
                <c:pt idx="42631">
                  <c:v>0.16669999999999999</c:v>
                </c:pt>
                <c:pt idx="42632">
                  <c:v>7.22E-2</c:v>
                </c:pt>
                <c:pt idx="42633">
                  <c:v>3.9199999999999999E-2</c:v>
                </c:pt>
                <c:pt idx="42634">
                  <c:v>0.19589999999999999</c:v>
                </c:pt>
                <c:pt idx="42635">
                  <c:v>0.16669999999999999</c:v>
                </c:pt>
                <c:pt idx="42636">
                  <c:v>0.16669999999999999</c:v>
                </c:pt>
                <c:pt idx="42637">
                  <c:v>0.16669999999999999</c:v>
                </c:pt>
                <c:pt idx="42638">
                  <c:v>7.4200000000000002E-2</c:v>
                </c:pt>
                <c:pt idx="42639">
                  <c:v>0.16669999999999999</c:v>
                </c:pt>
                <c:pt idx="42640">
                  <c:v>0.16669999999999999</c:v>
                </c:pt>
                <c:pt idx="42641">
                  <c:v>0.16669999999999999</c:v>
                </c:pt>
                <c:pt idx="42642">
                  <c:v>8.7599999999999997E-2</c:v>
                </c:pt>
                <c:pt idx="42643">
                  <c:v>0.16669999999999999</c:v>
                </c:pt>
                <c:pt idx="42644">
                  <c:v>0.16669999999999999</c:v>
                </c:pt>
                <c:pt idx="42645">
                  <c:v>0.16669999999999999</c:v>
                </c:pt>
                <c:pt idx="42646">
                  <c:v>0.16669999999999999</c:v>
                </c:pt>
                <c:pt idx="42647">
                  <c:v>6.1899999999999997E-2</c:v>
                </c:pt>
                <c:pt idx="42648">
                  <c:v>0.16669999999999999</c:v>
                </c:pt>
                <c:pt idx="42649">
                  <c:v>1.8599999999999998E-2</c:v>
                </c:pt>
                <c:pt idx="42650">
                  <c:v>0.16669999999999999</c:v>
                </c:pt>
                <c:pt idx="42651">
                  <c:v>0.28449999999999998</c:v>
                </c:pt>
                <c:pt idx="42652">
                  <c:v>0.16669999999999999</c:v>
                </c:pt>
                <c:pt idx="42653">
                  <c:v>6.1899999999999997E-2</c:v>
                </c:pt>
                <c:pt idx="42654">
                  <c:v>2.9899999999999999E-2</c:v>
                </c:pt>
                <c:pt idx="42655">
                  <c:v>0.16669999999999999</c:v>
                </c:pt>
                <c:pt idx="42656">
                  <c:v>0.16669999999999999</c:v>
                </c:pt>
                <c:pt idx="42657">
                  <c:v>0.16669999999999999</c:v>
                </c:pt>
                <c:pt idx="42658">
                  <c:v>1.6E-2</c:v>
                </c:pt>
                <c:pt idx="42659">
                  <c:v>0.16669999999999999</c:v>
                </c:pt>
                <c:pt idx="42660">
                  <c:v>0.16669999999999999</c:v>
                </c:pt>
                <c:pt idx="42661">
                  <c:v>6.08E-2</c:v>
                </c:pt>
                <c:pt idx="42662">
                  <c:v>0.1454</c:v>
                </c:pt>
                <c:pt idx="42663">
                  <c:v>0.16669999999999999</c:v>
                </c:pt>
                <c:pt idx="42664">
                  <c:v>0.16669999999999999</c:v>
                </c:pt>
                <c:pt idx="42665">
                  <c:v>0.14849999999999999</c:v>
                </c:pt>
                <c:pt idx="42666">
                  <c:v>9.2799999999999994E-2</c:v>
                </c:pt>
                <c:pt idx="42667">
                  <c:v>0.16669999999999999</c:v>
                </c:pt>
                <c:pt idx="42668">
                  <c:v>0.16669999999999999</c:v>
                </c:pt>
                <c:pt idx="42669">
                  <c:v>0.16669999999999999</c:v>
                </c:pt>
                <c:pt idx="42670">
                  <c:v>6.1899999999999997E-2</c:v>
                </c:pt>
                <c:pt idx="42671">
                  <c:v>0.16669999999999999</c:v>
                </c:pt>
                <c:pt idx="42672">
                  <c:v>0.1031</c:v>
                </c:pt>
                <c:pt idx="42673">
                  <c:v>0.16669999999999999</c:v>
                </c:pt>
                <c:pt idx="42674">
                  <c:v>8.2500000000000004E-2</c:v>
                </c:pt>
                <c:pt idx="42675">
                  <c:v>8.2500000000000004E-2</c:v>
                </c:pt>
                <c:pt idx="42676">
                  <c:v>0.16669999999999999</c:v>
                </c:pt>
                <c:pt idx="42677">
                  <c:v>2.6499999999999999E-2</c:v>
                </c:pt>
                <c:pt idx="42678">
                  <c:v>0.16669999999999999</c:v>
                </c:pt>
                <c:pt idx="42679">
                  <c:v>5.57E-2</c:v>
                </c:pt>
                <c:pt idx="42680">
                  <c:v>0.16669999999999999</c:v>
                </c:pt>
                <c:pt idx="42681">
                  <c:v>0.16669999999999999</c:v>
                </c:pt>
                <c:pt idx="42682">
                  <c:v>0.16669999999999999</c:v>
                </c:pt>
                <c:pt idx="42683">
                  <c:v>0.16669999999999999</c:v>
                </c:pt>
                <c:pt idx="42684">
                  <c:v>0.16489999999999999</c:v>
                </c:pt>
                <c:pt idx="42685">
                  <c:v>6.1999999999999998E-3</c:v>
                </c:pt>
                <c:pt idx="42686">
                  <c:v>9.3799999999999994E-2</c:v>
                </c:pt>
                <c:pt idx="42687">
                  <c:v>0.16669999999999999</c:v>
                </c:pt>
                <c:pt idx="42688">
                  <c:v>0.16669999999999999</c:v>
                </c:pt>
                <c:pt idx="42689">
                  <c:v>6.2899999999999998E-2</c:v>
                </c:pt>
                <c:pt idx="42690">
                  <c:v>0.62160000000000004</c:v>
                </c:pt>
                <c:pt idx="42691">
                  <c:v>0.16669999999999999</c:v>
                </c:pt>
                <c:pt idx="42692">
                  <c:v>6.1899999999999997E-2</c:v>
                </c:pt>
                <c:pt idx="42693">
                  <c:v>0.16669999999999999</c:v>
                </c:pt>
                <c:pt idx="42694">
                  <c:v>0.1021</c:v>
                </c:pt>
                <c:pt idx="42695">
                  <c:v>0.16669999999999999</c:v>
                </c:pt>
                <c:pt idx="42696">
                  <c:v>0.16669999999999999</c:v>
                </c:pt>
                <c:pt idx="42697">
                  <c:v>0.16669999999999999</c:v>
                </c:pt>
                <c:pt idx="42698">
                  <c:v>0.16669999999999999</c:v>
                </c:pt>
                <c:pt idx="42699">
                  <c:v>0.16669999999999999</c:v>
                </c:pt>
                <c:pt idx="42700">
                  <c:v>0.16669999999999999</c:v>
                </c:pt>
                <c:pt idx="42701">
                  <c:v>8.2500000000000004E-2</c:v>
                </c:pt>
                <c:pt idx="42702">
                  <c:v>7.4200000000000002E-2</c:v>
                </c:pt>
                <c:pt idx="42703">
                  <c:v>0.04</c:v>
                </c:pt>
                <c:pt idx="42704">
                  <c:v>0.16669999999999999</c:v>
                </c:pt>
                <c:pt idx="42705">
                  <c:v>0.1</c:v>
                </c:pt>
                <c:pt idx="42706">
                  <c:v>0.16669999999999999</c:v>
                </c:pt>
                <c:pt idx="42707">
                  <c:v>0.16669999999999999</c:v>
                </c:pt>
                <c:pt idx="42708">
                  <c:v>0.26390000000000002</c:v>
                </c:pt>
                <c:pt idx="42709">
                  <c:v>7.4200000000000002E-2</c:v>
                </c:pt>
                <c:pt idx="42710">
                  <c:v>9.1800000000000007E-2</c:v>
                </c:pt>
                <c:pt idx="42711">
                  <c:v>0.16669999999999999</c:v>
                </c:pt>
                <c:pt idx="42712">
                  <c:v>0.16669999999999999</c:v>
                </c:pt>
                <c:pt idx="42713">
                  <c:v>0.3856</c:v>
                </c:pt>
                <c:pt idx="42714">
                  <c:v>0.16669999999999999</c:v>
                </c:pt>
                <c:pt idx="42715">
                  <c:v>0.27629999999999999</c:v>
                </c:pt>
                <c:pt idx="42716">
                  <c:v>0.16669999999999999</c:v>
                </c:pt>
                <c:pt idx="42717">
                  <c:v>0.18140000000000001</c:v>
                </c:pt>
                <c:pt idx="42718">
                  <c:v>0.16669999999999999</c:v>
                </c:pt>
                <c:pt idx="42719">
                  <c:v>0.16669999999999999</c:v>
                </c:pt>
                <c:pt idx="42720">
                  <c:v>1.24E-2</c:v>
                </c:pt>
                <c:pt idx="42721">
                  <c:v>0.1268</c:v>
                </c:pt>
                <c:pt idx="42722">
                  <c:v>0.11550000000000001</c:v>
                </c:pt>
                <c:pt idx="42723">
                  <c:v>0.16669999999999999</c:v>
                </c:pt>
                <c:pt idx="42724">
                  <c:v>0.16669999999999999</c:v>
                </c:pt>
                <c:pt idx="42725">
                  <c:v>0.17630000000000001</c:v>
                </c:pt>
                <c:pt idx="42726">
                  <c:v>0.16669999999999999</c:v>
                </c:pt>
                <c:pt idx="42727">
                  <c:v>0.13300000000000001</c:v>
                </c:pt>
                <c:pt idx="42728">
                  <c:v>0.16669999999999999</c:v>
                </c:pt>
                <c:pt idx="42729">
                  <c:v>0.16669999999999999</c:v>
                </c:pt>
                <c:pt idx="42730">
                  <c:v>4.1799999999999997E-2</c:v>
                </c:pt>
                <c:pt idx="42731">
                  <c:v>0.16669999999999999</c:v>
                </c:pt>
                <c:pt idx="42732">
                  <c:v>0.1031</c:v>
                </c:pt>
                <c:pt idx="42733">
                  <c:v>0.18870000000000001</c:v>
                </c:pt>
                <c:pt idx="42734">
                  <c:v>6.8000000000000005E-2</c:v>
                </c:pt>
                <c:pt idx="42735">
                  <c:v>0.16669999999999999</c:v>
                </c:pt>
                <c:pt idx="42736">
                  <c:v>0.16669999999999999</c:v>
                </c:pt>
                <c:pt idx="42737">
                  <c:v>0.12989999999999999</c:v>
                </c:pt>
                <c:pt idx="42738">
                  <c:v>7.4700000000000003E-2</c:v>
                </c:pt>
                <c:pt idx="42739">
                  <c:v>0.16669999999999999</c:v>
                </c:pt>
                <c:pt idx="42740">
                  <c:v>0.16669999999999999</c:v>
                </c:pt>
                <c:pt idx="42741">
                  <c:v>0.23089999999999999</c:v>
                </c:pt>
                <c:pt idx="42742">
                  <c:v>0.16669999999999999</c:v>
                </c:pt>
                <c:pt idx="42743">
                  <c:v>0.16669999999999999</c:v>
                </c:pt>
                <c:pt idx="42744">
                  <c:v>8.9200000000000002E-2</c:v>
                </c:pt>
                <c:pt idx="42745">
                  <c:v>0.16669999999999999</c:v>
                </c:pt>
                <c:pt idx="42746">
                  <c:v>8.2500000000000004E-2</c:v>
                </c:pt>
                <c:pt idx="42747">
                  <c:v>0.16669999999999999</c:v>
                </c:pt>
                <c:pt idx="42748">
                  <c:v>0.16669999999999999</c:v>
                </c:pt>
                <c:pt idx="42749">
                  <c:v>1.6500000000000001E-2</c:v>
                </c:pt>
                <c:pt idx="42750">
                  <c:v>0.16669999999999999</c:v>
                </c:pt>
                <c:pt idx="42751">
                  <c:v>0.16669999999999999</c:v>
                </c:pt>
                <c:pt idx="42752">
                  <c:v>0.16669999999999999</c:v>
                </c:pt>
                <c:pt idx="42753">
                  <c:v>0.1021</c:v>
                </c:pt>
                <c:pt idx="42754">
                  <c:v>0.16669999999999999</c:v>
                </c:pt>
                <c:pt idx="42755">
                  <c:v>0.16669999999999999</c:v>
                </c:pt>
                <c:pt idx="42756">
                  <c:v>6.7000000000000004E-2</c:v>
                </c:pt>
                <c:pt idx="42757">
                  <c:v>1E-3</c:v>
                </c:pt>
                <c:pt idx="42758">
                  <c:v>0.95569999999999999</c:v>
                </c:pt>
                <c:pt idx="42759">
                  <c:v>2.47E-2</c:v>
                </c:pt>
                <c:pt idx="42760">
                  <c:v>0.21029999999999999</c:v>
                </c:pt>
                <c:pt idx="42761">
                  <c:v>0.16669999999999999</c:v>
                </c:pt>
                <c:pt idx="42762">
                  <c:v>0.16669999999999999</c:v>
                </c:pt>
                <c:pt idx="42763">
                  <c:v>0.1454</c:v>
                </c:pt>
                <c:pt idx="42764">
                  <c:v>0.16669999999999999</c:v>
                </c:pt>
                <c:pt idx="42765">
                  <c:v>0.16669999999999999</c:v>
                </c:pt>
                <c:pt idx="42766">
                  <c:v>0.17319999999999999</c:v>
                </c:pt>
                <c:pt idx="42767">
                  <c:v>0.23139999999999999</c:v>
                </c:pt>
                <c:pt idx="42768">
                  <c:v>0.16669999999999999</c:v>
                </c:pt>
                <c:pt idx="42769">
                  <c:v>1.24E-2</c:v>
                </c:pt>
                <c:pt idx="42770">
                  <c:v>0.11749999999999999</c:v>
                </c:pt>
                <c:pt idx="42771">
                  <c:v>0.16669999999999999</c:v>
                </c:pt>
                <c:pt idx="42772">
                  <c:v>0.16669999999999999</c:v>
                </c:pt>
                <c:pt idx="42773">
                  <c:v>3.9199999999999999E-2</c:v>
                </c:pt>
                <c:pt idx="42774">
                  <c:v>0.16669999999999999</c:v>
                </c:pt>
                <c:pt idx="42775">
                  <c:v>0.16669999999999999</c:v>
                </c:pt>
                <c:pt idx="42776">
                  <c:v>1.03E-2</c:v>
                </c:pt>
                <c:pt idx="42777">
                  <c:v>2.0999999999999999E-3</c:v>
                </c:pt>
                <c:pt idx="42778">
                  <c:v>0.16669999999999999</c:v>
                </c:pt>
                <c:pt idx="42779">
                  <c:v>8.2500000000000004E-2</c:v>
                </c:pt>
                <c:pt idx="42780">
                  <c:v>5.8799999999999998E-2</c:v>
                </c:pt>
                <c:pt idx="42781">
                  <c:v>0.16669999999999999</c:v>
                </c:pt>
                <c:pt idx="42782">
                  <c:v>0.22270000000000001</c:v>
                </c:pt>
                <c:pt idx="42783">
                  <c:v>0.16669999999999999</c:v>
                </c:pt>
                <c:pt idx="42784">
                  <c:v>2.3699999999999999E-2</c:v>
                </c:pt>
                <c:pt idx="42785">
                  <c:v>6.8000000000000005E-2</c:v>
                </c:pt>
                <c:pt idx="42786">
                  <c:v>0.33810000000000001</c:v>
                </c:pt>
                <c:pt idx="42787">
                  <c:v>0.16669999999999999</c:v>
                </c:pt>
                <c:pt idx="42788">
                  <c:v>0.1188</c:v>
                </c:pt>
                <c:pt idx="42789">
                  <c:v>0.16669999999999999</c:v>
                </c:pt>
                <c:pt idx="42790">
                  <c:v>0.1031</c:v>
                </c:pt>
                <c:pt idx="42791">
                  <c:v>0.1206</c:v>
                </c:pt>
                <c:pt idx="42792">
                  <c:v>0.13400000000000001</c:v>
                </c:pt>
                <c:pt idx="42793">
                  <c:v>0.11650000000000001</c:v>
                </c:pt>
                <c:pt idx="42794">
                  <c:v>9.2999999999999992E-3</c:v>
                </c:pt>
                <c:pt idx="42795">
                  <c:v>8.2500000000000004E-2</c:v>
                </c:pt>
                <c:pt idx="42796">
                  <c:v>0.16669999999999999</c:v>
                </c:pt>
                <c:pt idx="42797">
                  <c:v>0.3165</c:v>
                </c:pt>
                <c:pt idx="42798">
                  <c:v>0.16669999999999999</c:v>
                </c:pt>
                <c:pt idx="42799">
                  <c:v>0.16669999999999999</c:v>
                </c:pt>
                <c:pt idx="42800">
                  <c:v>0.16669999999999999</c:v>
                </c:pt>
                <c:pt idx="42801">
                  <c:v>0.18559999999999999</c:v>
                </c:pt>
                <c:pt idx="42802">
                  <c:v>0.16669999999999999</c:v>
                </c:pt>
                <c:pt idx="42803">
                  <c:v>0.16669999999999999</c:v>
                </c:pt>
                <c:pt idx="42804">
                  <c:v>0.16669999999999999</c:v>
                </c:pt>
                <c:pt idx="42805">
                  <c:v>2.47E-2</c:v>
                </c:pt>
                <c:pt idx="42806">
                  <c:v>8.14E-2</c:v>
                </c:pt>
                <c:pt idx="42807">
                  <c:v>0.16669999999999999</c:v>
                </c:pt>
                <c:pt idx="42808">
                  <c:v>0.43090000000000001</c:v>
                </c:pt>
                <c:pt idx="42809">
                  <c:v>0.13200000000000001</c:v>
                </c:pt>
                <c:pt idx="42810">
                  <c:v>8.2500000000000004E-2</c:v>
                </c:pt>
                <c:pt idx="42811">
                  <c:v>0.16669999999999999</c:v>
                </c:pt>
                <c:pt idx="42812">
                  <c:v>0.25219999999999998</c:v>
                </c:pt>
                <c:pt idx="42813">
                  <c:v>4.9500000000000002E-2</c:v>
                </c:pt>
                <c:pt idx="42814">
                  <c:v>0.16669999999999999</c:v>
                </c:pt>
                <c:pt idx="42815">
                  <c:v>0.16669999999999999</c:v>
                </c:pt>
                <c:pt idx="42816">
                  <c:v>0.16669999999999999</c:v>
                </c:pt>
                <c:pt idx="42817">
                  <c:v>1.24E-2</c:v>
                </c:pt>
                <c:pt idx="42818">
                  <c:v>0.16669999999999999</c:v>
                </c:pt>
                <c:pt idx="42819">
                  <c:v>7.22E-2</c:v>
                </c:pt>
                <c:pt idx="42820">
                  <c:v>6.1899999999999997E-2</c:v>
                </c:pt>
                <c:pt idx="42821">
                  <c:v>0.16669999999999999</c:v>
                </c:pt>
                <c:pt idx="42822">
                  <c:v>9.35E-2</c:v>
                </c:pt>
                <c:pt idx="42823">
                  <c:v>0.11550000000000001</c:v>
                </c:pt>
                <c:pt idx="42824">
                  <c:v>1.8599999999999998E-2</c:v>
                </c:pt>
                <c:pt idx="42825">
                  <c:v>0.16669999999999999</c:v>
                </c:pt>
                <c:pt idx="42826">
                  <c:v>0.16669999999999999</c:v>
                </c:pt>
                <c:pt idx="42827">
                  <c:v>0.16669999999999999</c:v>
                </c:pt>
                <c:pt idx="42828">
                  <c:v>0.1108</c:v>
                </c:pt>
                <c:pt idx="42829">
                  <c:v>2.47E-2</c:v>
                </c:pt>
                <c:pt idx="42830">
                  <c:v>3.3000000000000002E-2</c:v>
                </c:pt>
                <c:pt idx="42831">
                  <c:v>0.16669999999999999</c:v>
                </c:pt>
                <c:pt idx="42832">
                  <c:v>0.1237</c:v>
                </c:pt>
                <c:pt idx="42833">
                  <c:v>0.22159999999999999</c:v>
                </c:pt>
                <c:pt idx="42834">
                  <c:v>0.16669999999999999</c:v>
                </c:pt>
                <c:pt idx="42835">
                  <c:v>0.16669999999999999</c:v>
                </c:pt>
                <c:pt idx="42836">
                  <c:v>8.2500000000000004E-2</c:v>
                </c:pt>
                <c:pt idx="42837">
                  <c:v>0.16669999999999999</c:v>
                </c:pt>
                <c:pt idx="42838">
                  <c:v>0.28870000000000001</c:v>
                </c:pt>
                <c:pt idx="42839">
                  <c:v>0.16669999999999999</c:v>
                </c:pt>
                <c:pt idx="42840">
                  <c:v>0.16669999999999999</c:v>
                </c:pt>
                <c:pt idx="42841">
                  <c:v>0.16669999999999999</c:v>
                </c:pt>
                <c:pt idx="42842">
                  <c:v>0.16669999999999999</c:v>
                </c:pt>
                <c:pt idx="42843">
                  <c:v>0.16669999999999999</c:v>
                </c:pt>
                <c:pt idx="42844">
                  <c:v>0.16669999999999999</c:v>
                </c:pt>
                <c:pt idx="42845">
                  <c:v>9.2999999999999992E-3</c:v>
                </c:pt>
                <c:pt idx="42846">
                  <c:v>3.5099999999999999E-2</c:v>
                </c:pt>
                <c:pt idx="42847">
                  <c:v>2.0999999999999999E-3</c:v>
                </c:pt>
                <c:pt idx="42848">
                  <c:v>0.16669999999999999</c:v>
                </c:pt>
                <c:pt idx="42849">
                  <c:v>0.54949999999999999</c:v>
                </c:pt>
                <c:pt idx="42850">
                  <c:v>2.7799999999999998E-2</c:v>
                </c:pt>
                <c:pt idx="42851">
                  <c:v>9.2799999999999994E-2</c:v>
                </c:pt>
                <c:pt idx="42852">
                  <c:v>0</c:v>
                </c:pt>
                <c:pt idx="42853">
                  <c:v>0.16669999999999999</c:v>
                </c:pt>
                <c:pt idx="42854">
                  <c:v>0.16669999999999999</c:v>
                </c:pt>
                <c:pt idx="42855">
                  <c:v>6.4899999999999999E-2</c:v>
                </c:pt>
                <c:pt idx="42856">
                  <c:v>0.1021</c:v>
                </c:pt>
                <c:pt idx="42857">
                  <c:v>0.16669999999999999</c:v>
                </c:pt>
                <c:pt idx="42858">
                  <c:v>0.11650000000000001</c:v>
                </c:pt>
                <c:pt idx="42859">
                  <c:v>0.16669999999999999</c:v>
                </c:pt>
                <c:pt idx="42860">
                  <c:v>4.6399999999999997E-2</c:v>
                </c:pt>
                <c:pt idx="42861">
                  <c:v>0.15770000000000001</c:v>
                </c:pt>
                <c:pt idx="42862">
                  <c:v>0.16669999999999999</c:v>
                </c:pt>
                <c:pt idx="42863">
                  <c:v>0.16669999999999999</c:v>
                </c:pt>
                <c:pt idx="42864">
                  <c:v>5.7200000000000001E-2</c:v>
                </c:pt>
                <c:pt idx="42865">
                  <c:v>0.1103</c:v>
                </c:pt>
                <c:pt idx="42866">
                  <c:v>0.12470000000000001</c:v>
                </c:pt>
                <c:pt idx="42867">
                  <c:v>5.0500000000000003E-2</c:v>
                </c:pt>
                <c:pt idx="42868">
                  <c:v>0.16669999999999999</c:v>
                </c:pt>
                <c:pt idx="42869">
                  <c:v>7.6300000000000007E-2</c:v>
                </c:pt>
                <c:pt idx="42870">
                  <c:v>0.20519999999999999</c:v>
                </c:pt>
                <c:pt idx="42871">
                  <c:v>0.39179999999999998</c:v>
                </c:pt>
                <c:pt idx="42872">
                  <c:v>0.32990000000000003</c:v>
                </c:pt>
                <c:pt idx="42873">
                  <c:v>0.16669999999999999</c:v>
                </c:pt>
                <c:pt idx="42874">
                  <c:v>9.2799999999999994E-2</c:v>
                </c:pt>
                <c:pt idx="42875">
                  <c:v>0.16669999999999999</c:v>
                </c:pt>
                <c:pt idx="42876">
                  <c:v>0.16669999999999999</c:v>
                </c:pt>
                <c:pt idx="42877">
                  <c:v>0.20619999999999999</c:v>
                </c:pt>
                <c:pt idx="42878">
                  <c:v>0.12859999999999999</c:v>
                </c:pt>
                <c:pt idx="42879">
                  <c:v>0.16669999999999999</c:v>
                </c:pt>
                <c:pt idx="42880">
                  <c:v>7.22E-2</c:v>
                </c:pt>
                <c:pt idx="42881">
                  <c:v>0.16669999999999999</c:v>
                </c:pt>
                <c:pt idx="42882">
                  <c:v>0.16669999999999999</c:v>
                </c:pt>
                <c:pt idx="42883">
                  <c:v>0.16669999999999999</c:v>
                </c:pt>
                <c:pt idx="42884">
                  <c:v>0.16669999999999999</c:v>
                </c:pt>
                <c:pt idx="42885">
                  <c:v>0.16669999999999999</c:v>
                </c:pt>
                <c:pt idx="42886">
                  <c:v>0.3155</c:v>
                </c:pt>
                <c:pt idx="42887">
                  <c:v>0.16669999999999999</c:v>
                </c:pt>
                <c:pt idx="42888">
                  <c:v>7.5300000000000006E-2</c:v>
                </c:pt>
                <c:pt idx="42889">
                  <c:v>0.16669999999999999</c:v>
                </c:pt>
                <c:pt idx="42890">
                  <c:v>0.16669999999999999</c:v>
                </c:pt>
                <c:pt idx="42891">
                  <c:v>0.16669999999999999</c:v>
                </c:pt>
                <c:pt idx="42892">
                  <c:v>6.6000000000000003E-2</c:v>
                </c:pt>
                <c:pt idx="42893">
                  <c:v>7.22E-2</c:v>
                </c:pt>
                <c:pt idx="42894">
                  <c:v>0.16669999999999999</c:v>
                </c:pt>
                <c:pt idx="42895">
                  <c:v>0.1041</c:v>
                </c:pt>
                <c:pt idx="42896">
                  <c:v>0.16669999999999999</c:v>
                </c:pt>
                <c:pt idx="42897">
                  <c:v>0.15670000000000001</c:v>
                </c:pt>
                <c:pt idx="42898">
                  <c:v>0.14430000000000001</c:v>
                </c:pt>
                <c:pt idx="42899">
                  <c:v>7.1099999999999997E-2</c:v>
                </c:pt>
                <c:pt idx="42900">
                  <c:v>0.16669999999999999</c:v>
                </c:pt>
                <c:pt idx="42901">
                  <c:v>6.1899999999999997E-2</c:v>
                </c:pt>
                <c:pt idx="42902">
                  <c:v>0.16489999999999999</c:v>
                </c:pt>
                <c:pt idx="42903">
                  <c:v>0.16669999999999999</c:v>
                </c:pt>
                <c:pt idx="42904">
                  <c:v>0.16669999999999999</c:v>
                </c:pt>
                <c:pt idx="42905">
                  <c:v>0.16669999999999999</c:v>
                </c:pt>
                <c:pt idx="42906">
                  <c:v>0.16669999999999999</c:v>
                </c:pt>
                <c:pt idx="42907">
                  <c:v>0.25</c:v>
                </c:pt>
                <c:pt idx="42908">
                  <c:v>0</c:v>
                </c:pt>
                <c:pt idx="42909">
                  <c:v>0.16669999999999999</c:v>
                </c:pt>
                <c:pt idx="42910">
                  <c:v>0.16669999999999999</c:v>
                </c:pt>
                <c:pt idx="42911">
                  <c:v>0.16669999999999999</c:v>
                </c:pt>
                <c:pt idx="42912">
                  <c:v>0.16389999999999999</c:v>
                </c:pt>
                <c:pt idx="42913">
                  <c:v>5.3600000000000002E-2</c:v>
                </c:pt>
                <c:pt idx="42914">
                  <c:v>0.16669999999999999</c:v>
                </c:pt>
                <c:pt idx="42915">
                  <c:v>0.16669999999999999</c:v>
                </c:pt>
                <c:pt idx="42916">
                  <c:v>6.1899999999999997E-2</c:v>
                </c:pt>
                <c:pt idx="42917">
                  <c:v>0.16669999999999999</c:v>
                </c:pt>
                <c:pt idx="42918">
                  <c:v>0.1041</c:v>
                </c:pt>
                <c:pt idx="42919">
                  <c:v>0.1381</c:v>
                </c:pt>
                <c:pt idx="42920">
                  <c:v>0.16669999999999999</c:v>
                </c:pt>
                <c:pt idx="42921">
                  <c:v>0.16669999999999999</c:v>
                </c:pt>
                <c:pt idx="42922">
                  <c:v>0.16669999999999999</c:v>
                </c:pt>
                <c:pt idx="42923">
                  <c:v>0.39479999999999998</c:v>
                </c:pt>
                <c:pt idx="42924">
                  <c:v>0.16669999999999999</c:v>
                </c:pt>
                <c:pt idx="42925">
                  <c:v>0.16669999999999999</c:v>
                </c:pt>
                <c:pt idx="42926">
                  <c:v>0.16669999999999999</c:v>
                </c:pt>
                <c:pt idx="42927">
                  <c:v>0.14330000000000001</c:v>
                </c:pt>
                <c:pt idx="42928">
                  <c:v>0.16669999999999999</c:v>
                </c:pt>
                <c:pt idx="42929">
                  <c:v>0.16669999999999999</c:v>
                </c:pt>
                <c:pt idx="42930">
                  <c:v>0.16669999999999999</c:v>
                </c:pt>
                <c:pt idx="42931">
                  <c:v>0.16669999999999999</c:v>
                </c:pt>
                <c:pt idx="42932">
                  <c:v>1.03E-2</c:v>
                </c:pt>
                <c:pt idx="42933">
                  <c:v>0.16669999999999999</c:v>
                </c:pt>
                <c:pt idx="42934">
                  <c:v>0.16700000000000001</c:v>
                </c:pt>
                <c:pt idx="42935">
                  <c:v>0.16669999999999999</c:v>
                </c:pt>
                <c:pt idx="42936">
                  <c:v>4.1000000000000003E-3</c:v>
                </c:pt>
                <c:pt idx="42937">
                  <c:v>4.7399999999999998E-2</c:v>
                </c:pt>
                <c:pt idx="42938">
                  <c:v>0.16489999999999999</c:v>
                </c:pt>
                <c:pt idx="42939">
                  <c:v>8.6099999999999996E-2</c:v>
                </c:pt>
                <c:pt idx="42940">
                  <c:v>0.18559999999999999</c:v>
                </c:pt>
                <c:pt idx="42941">
                  <c:v>0.16669999999999999</c:v>
                </c:pt>
                <c:pt idx="42942">
                  <c:v>0.16669999999999999</c:v>
                </c:pt>
                <c:pt idx="42943">
                  <c:v>0.19689999999999999</c:v>
                </c:pt>
                <c:pt idx="42944">
                  <c:v>7.22E-2</c:v>
                </c:pt>
                <c:pt idx="42945">
                  <c:v>0.16669999999999999</c:v>
                </c:pt>
                <c:pt idx="42946">
                  <c:v>0.25979999999999998</c:v>
                </c:pt>
                <c:pt idx="42947">
                  <c:v>0.2031</c:v>
                </c:pt>
                <c:pt idx="42948">
                  <c:v>0.16669999999999999</c:v>
                </c:pt>
                <c:pt idx="42949">
                  <c:v>0.16669999999999999</c:v>
                </c:pt>
                <c:pt idx="42950">
                  <c:v>0.157</c:v>
                </c:pt>
                <c:pt idx="42951">
                  <c:v>3.3000000000000002E-2</c:v>
                </c:pt>
                <c:pt idx="42952">
                  <c:v>0.16669999999999999</c:v>
                </c:pt>
                <c:pt idx="42953">
                  <c:v>0.16669999999999999</c:v>
                </c:pt>
                <c:pt idx="42954">
                  <c:v>0.16389999999999999</c:v>
                </c:pt>
                <c:pt idx="42955">
                  <c:v>0.1227</c:v>
                </c:pt>
                <c:pt idx="42956">
                  <c:v>0.16669999999999999</c:v>
                </c:pt>
                <c:pt idx="42957">
                  <c:v>0.16669999999999999</c:v>
                </c:pt>
                <c:pt idx="42958">
                  <c:v>0.16669999999999999</c:v>
                </c:pt>
                <c:pt idx="42959">
                  <c:v>3.3000000000000002E-2</c:v>
                </c:pt>
                <c:pt idx="42960">
                  <c:v>0.18559999999999999</c:v>
                </c:pt>
                <c:pt idx="42961">
                  <c:v>0.16669999999999999</c:v>
                </c:pt>
                <c:pt idx="42962">
                  <c:v>0.16669999999999999</c:v>
                </c:pt>
                <c:pt idx="42963">
                  <c:v>0.16669999999999999</c:v>
                </c:pt>
                <c:pt idx="42964">
                  <c:v>7.8399999999999997E-2</c:v>
                </c:pt>
                <c:pt idx="42965">
                  <c:v>0.38350000000000001</c:v>
                </c:pt>
                <c:pt idx="42966">
                  <c:v>0.16669999999999999</c:v>
                </c:pt>
                <c:pt idx="42967">
                  <c:v>0.16669999999999999</c:v>
                </c:pt>
                <c:pt idx="42968">
                  <c:v>0.16669999999999999</c:v>
                </c:pt>
                <c:pt idx="42969">
                  <c:v>0.16669999999999999</c:v>
                </c:pt>
                <c:pt idx="42970">
                  <c:v>0.1845</c:v>
                </c:pt>
                <c:pt idx="42971">
                  <c:v>0.16669999999999999</c:v>
                </c:pt>
                <c:pt idx="42972">
                  <c:v>0.25459999999999999</c:v>
                </c:pt>
                <c:pt idx="42973">
                  <c:v>0.11550000000000001</c:v>
                </c:pt>
                <c:pt idx="42974">
                  <c:v>0.1227</c:v>
                </c:pt>
                <c:pt idx="42975">
                  <c:v>0.1278</c:v>
                </c:pt>
                <c:pt idx="42976">
                  <c:v>0.16669999999999999</c:v>
                </c:pt>
                <c:pt idx="42977">
                  <c:v>0.16669999999999999</c:v>
                </c:pt>
                <c:pt idx="42978">
                  <c:v>0.1227</c:v>
                </c:pt>
                <c:pt idx="42979">
                  <c:v>0.16669999999999999</c:v>
                </c:pt>
                <c:pt idx="42980">
                  <c:v>1.24E-2</c:v>
                </c:pt>
                <c:pt idx="42981">
                  <c:v>2.0999999999999999E-3</c:v>
                </c:pt>
                <c:pt idx="42982">
                  <c:v>0.16669999999999999</c:v>
                </c:pt>
                <c:pt idx="42983">
                  <c:v>0.2969</c:v>
                </c:pt>
                <c:pt idx="42984">
                  <c:v>6.1899999999999997E-2</c:v>
                </c:pt>
                <c:pt idx="42985">
                  <c:v>0.1237</c:v>
                </c:pt>
                <c:pt idx="42986">
                  <c:v>0.16669999999999999</c:v>
                </c:pt>
                <c:pt idx="42987">
                  <c:v>0.16669999999999999</c:v>
                </c:pt>
                <c:pt idx="42988">
                  <c:v>7.3200000000000001E-2</c:v>
                </c:pt>
                <c:pt idx="42989">
                  <c:v>0.17730000000000001</c:v>
                </c:pt>
                <c:pt idx="42990">
                  <c:v>0.16669999999999999</c:v>
                </c:pt>
                <c:pt idx="42991">
                  <c:v>0.16669999999999999</c:v>
                </c:pt>
                <c:pt idx="42992">
                  <c:v>0.16669999999999999</c:v>
                </c:pt>
                <c:pt idx="42993">
                  <c:v>6.1899999999999997E-2</c:v>
                </c:pt>
                <c:pt idx="42994">
                  <c:v>0.16669999999999999</c:v>
                </c:pt>
                <c:pt idx="42995">
                  <c:v>2.6800000000000001E-2</c:v>
                </c:pt>
                <c:pt idx="42996">
                  <c:v>0.16669999999999999</c:v>
                </c:pt>
                <c:pt idx="42997">
                  <c:v>6.3899999999999998E-2</c:v>
                </c:pt>
                <c:pt idx="42998">
                  <c:v>0.1464</c:v>
                </c:pt>
                <c:pt idx="42999">
                  <c:v>0.16669999999999999</c:v>
                </c:pt>
                <c:pt idx="43000">
                  <c:v>0.16669999999999999</c:v>
                </c:pt>
                <c:pt idx="43001">
                  <c:v>0.40410000000000001</c:v>
                </c:pt>
                <c:pt idx="43002">
                  <c:v>9.7900000000000001E-2</c:v>
                </c:pt>
                <c:pt idx="43003">
                  <c:v>8.2500000000000004E-2</c:v>
                </c:pt>
                <c:pt idx="43004">
                  <c:v>4.1000000000000003E-3</c:v>
                </c:pt>
                <c:pt idx="43005">
                  <c:v>0.16669999999999999</c:v>
                </c:pt>
                <c:pt idx="43006">
                  <c:v>0.16669999999999999</c:v>
                </c:pt>
                <c:pt idx="43007">
                  <c:v>0.16669999999999999</c:v>
                </c:pt>
                <c:pt idx="43008">
                  <c:v>0.16669999999999999</c:v>
                </c:pt>
                <c:pt idx="43009">
                  <c:v>0.16669999999999999</c:v>
                </c:pt>
                <c:pt idx="43010">
                  <c:v>0.16669999999999999</c:v>
                </c:pt>
                <c:pt idx="43011">
                  <c:v>0.22159999999999999</c:v>
                </c:pt>
                <c:pt idx="43012">
                  <c:v>0.16669999999999999</c:v>
                </c:pt>
                <c:pt idx="43013">
                  <c:v>0.1431</c:v>
                </c:pt>
                <c:pt idx="43014">
                  <c:v>3.0999999999999999E-3</c:v>
                </c:pt>
                <c:pt idx="43015">
                  <c:v>0.16669999999999999</c:v>
                </c:pt>
                <c:pt idx="43016">
                  <c:v>0.16669999999999999</c:v>
                </c:pt>
                <c:pt idx="43017">
                  <c:v>0.16669999999999999</c:v>
                </c:pt>
                <c:pt idx="43018">
                  <c:v>1.55E-2</c:v>
                </c:pt>
                <c:pt idx="43019">
                  <c:v>0.16669999999999999</c:v>
                </c:pt>
                <c:pt idx="43020">
                  <c:v>3.5099999999999999E-2</c:v>
                </c:pt>
                <c:pt idx="43021">
                  <c:v>0.16669999999999999</c:v>
                </c:pt>
                <c:pt idx="43022">
                  <c:v>0.16669999999999999</c:v>
                </c:pt>
                <c:pt idx="43023">
                  <c:v>0.16669999999999999</c:v>
                </c:pt>
                <c:pt idx="43024">
                  <c:v>0.16669999999999999</c:v>
                </c:pt>
                <c:pt idx="43025">
                  <c:v>0.16669999999999999</c:v>
                </c:pt>
                <c:pt idx="43026">
                  <c:v>7.22E-2</c:v>
                </c:pt>
                <c:pt idx="43027">
                  <c:v>0.16669999999999999</c:v>
                </c:pt>
                <c:pt idx="43028">
                  <c:v>0.16669999999999999</c:v>
                </c:pt>
                <c:pt idx="43029">
                  <c:v>0.16669999999999999</c:v>
                </c:pt>
                <c:pt idx="43030">
                  <c:v>0.28249999999999997</c:v>
                </c:pt>
                <c:pt idx="43031">
                  <c:v>0.16669999999999999</c:v>
                </c:pt>
                <c:pt idx="43032">
                  <c:v>0.2351</c:v>
                </c:pt>
                <c:pt idx="43033">
                  <c:v>4.9500000000000002E-2</c:v>
                </c:pt>
                <c:pt idx="43034">
                  <c:v>0.16669999999999999</c:v>
                </c:pt>
                <c:pt idx="43035">
                  <c:v>0.33300000000000002</c:v>
                </c:pt>
                <c:pt idx="43036">
                  <c:v>0.16669999999999999</c:v>
                </c:pt>
                <c:pt idx="43037">
                  <c:v>0.16389999999999999</c:v>
                </c:pt>
                <c:pt idx="43038">
                  <c:v>0.16669999999999999</c:v>
                </c:pt>
                <c:pt idx="43039">
                  <c:v>0.16669999999999999</c:v>
                </c:pt>
                <c:pt idx="43040">
                  <c:v>0.16669999999999999</c:v>
                </c:pt>
                <c:pt idx="43041">
                  <c:v>0.16669999999999999</c:v>
                </c:pt>
                <c:pt idx="43042">
                  <c:v>0.16669999999999999</c:v>
                </c:pt>
                <c:pt idx="43043">
                  <c:v>6.3899999999999998E-2</c:v>
                </c:pt>
                <c:pt idx="43044">
                  <c:v>0.16669999999999999</c:v>
                </c:pt>
                <c:pt idx="43045">
                  <c:v>9.2799999999999994E-2</c:v>
                </c:pt>
                <c:pt idx="43046">
                  <c:v>0.16669999999999999</c:v>
                </c:pt>
                <c:pt idx="43047">
                  <c:v>0.3216</c:v>
                </c:pt>
                <c:pt idx="43048">
                  <c:v>0.16669999999999999</c:v>
                </c:pt>
                <c:pt idx="43049">
                  <c:v>0.16669999999999999</c:v>
                </c:pt>
                <c:pt idx="43050">
                  <c:v>0.16669999999999999</c:v>
                </c:pt>
                <c:pt idx="43051">
                  <c:v>0.16669999999999999</c:v>
                </c:pt>
                <c:pt idx="43052">
                  <c:v>6.6000000000000003E-2</c:v>
                </c:pt>
                <c:pt idx="43053">
                  <c:v>0.54020000000000001</c:v>
                </c:pt>
                <c:pt idx="43054">
                  <c:v>0.16669999999999999</c:v>
                </c:pt>
                <c:pt idx="43055">
                  <c:v>0.16669999999999999</c:v>
                </c:pt>
                <c:pt idx="43056">
                  <c:v>0.38040000000000002</c:v>
                </c:pt>
                <c:pt idx="43057">
                  <c:v>0.16669999999999999</c:v>
                </c:pt>
                <c:pt idx="43058">
                  <c:v>0.16669999999999999</c:v>
                </c:pt>
                <c:pt idx="43059">
                  <c:v>0.16669999999999999</c:v>
                </c:pt>
                <c:pt idx="43060">
                  <c:v>0.16669999999999999</c:v>
                </c:pt>
                <c:pt idx="43061">
                  <c:v>2.47E-2</c:v>
                </c:pt>
                <c:pt idx="43062">
                  <c:v>6.3899999999999998E-2</c:v>
                </c:pt>
                <c:pt idx="43063">
                  <c:v>2.47E-2</c:v>
                </c:pt>
                <c:pt idx="43064">
                  <c:v>0.1021</c:v>
                </c:pt>
                <c:pt idx="43065">
                  <c:v>7.4200000000000002E-2</c:v>
                </c:pt>
                <c:pt idx="43066">
                  <c:v>9.2799999999999994E-2</c:v>
                </c:pt>
                <c:pt idx="43067">
                  <c:v>0.16669999999999999</c:v>
                </c:pt>
                <c:pt idx="43068">
                  <c:v>0.16669999999999999</c:v>
                </c:pt>
                <c:pt idx="43069">
                  <c:v>0.16669999999999999</c:v>
                </c:pt>
                <c:pt idx="43070">
                  <c:v>0.16669999999999999</c:v>
                </c:pt>
                <c:pt idx="43071">
                  <c:v>0.16669999999999999</c:v>
                </c:pt>
                <c:pt idx="43072">
                  <c:v>8.2500000000000004E-2</c:v>
                </c:pt>
                <c:pt idx="43073">
                  <c:v>0.16669999999999999</c:v>
                </c:pt>
                <c:pt idx="43074">
                  <c:v>0.16669999999999999</c:v>
                </c:pt>
                <c:pt idx="43075">
                  <c:v>8.2500000000000004E-2</c:v>
                </c:pt>
                <c:pt idx="43076">
                  <c:v>6.1899999999999997E-2</c:v>
                </c:pt>
                <c:pt idx="43077">
                  <c:v>0.16669999999999999</c:v>
                </c:pt>
                <c:pt idx="43078">
                  <c:v>1.24E-2</c:v>
                </c:pt>
                <c:pt idx="43079">
                  <c:v>0.16669999999999999</c:v>
                </c:pt>
                <c:pt idx="43080">
                  <c:v>0.16669999999999999</c:v>
                </c:pt>
                <c:pt idx="43081">
                  <c:v>0.16669999999999999</c:v>
                </c:pt>
                <c:pt idx="43082">
                  <c:v>6.1899999999999997E-2</c:v>
                </c:pt>
                <c:pt idx="43083">
                  <c:v>0.2278</c:v>
                </c:pt>
                <c:pt idx="43084">
                  <c:v>0.1031</c:v>
                </c:pt>
                <c:pt idx="43085">
                  <c:v>3.7100000000000001E-2</c:v>
                </c:pt>
                <c:pt idx="43086">
                  <c:v>0.16669999999999999</c:v>
                </c:pt>
                <c:pt idx="43087">
                  <c:v>0.16669999999999999</c:v>
                </c:pt>
                <c:pt idx="43088">
                  <c:v>0.16669999999999999</c:v>
                </c:pt>
                <c:pt idx="43089">
                  <c:v>0.14849999999999999</c:v>
                </c:pt>
                <c:pt idx="43090">
                  <c:v>8.2000000000000007E-3</c:v>
                </c:pt>
                <c:pt idx="43091">
                  <c:v>0.1031</c:v>
                </c:pt>
                <c:pt idx="43092">
                  <c:v>0.16669999999999999</c:v>
                </c:pt>
                <c:pt idx="43093">
                  <c:v>1.6500000000000001E-2</c:v>
                </c:pt>
                <c:pt idx="43094">
                  <c:v>0.1454</c:v>
                </c:pt>
                <c:pt idx="43095">
                  <c:v>0.16669999999999999</c:v>
                </c:pt>
                <c:pt idx="43096">
                  <c:v>0.19689999999999999</c:v>
                </c:pt>
                <c:pt idx="43097">
                  <c:v>0.16669999999999999</c:v>
                </c:pt>
                <c:pt idx="43098">
                  <c:v>6.1899999999999997E-2</c:v>
                </c:pt>
                <c:pt idx="43099">
                  <c:v>7.7299999999999994E-2</c:v>
                </c:pt>
                <c:pt idx="43100">
                  <c:v>0.4536</c:v>
                </c:pt>
                <c:pt idx="43101">
                  <c:v>0.16669999999999999</c:v>
                </c:pt>
                <c:pt idx="43102">
                  <c:v>0.16669999999999999</c:v>
                </c:pt>
                <c:pt idx="43103">
                  <c:v>7.22E-2</c:v>
                </c:pt>
                <c:pt idx="43104">
                  <c:v>1.24E-2</c:v>
                </c:pt>
                <c:pt idx="43105">
                  <c:v>0.1227</c:v>
                </c:pt>
                <c:pt idx="43106">
                  <c:v>8.14E-2</c:v>
                </c:pt>
                <c:pt idx="43107">
                  <c:v>0.16669999999999999</c:v>
                </c:pt>
                <c:pt idx="43108">
                  <c:v>6.1899999999999997E-2</c:v>
                </c:pt>
                <c:pt idx="43109">
                  <c:v>2.8899999999999999E-2</c:v>
                </c:pt>
                <c:pt idx="43110">
                  <c:v>0.16669999999999999</c:v>
                </c:pt>
                <c:pt idx="43111">
                  <c:v>0.499</c:v>
                </c:pt>
                <c:pt idx="43112">
                  <c:v>0.16669999999999999</c:v>
                </c:pt>
                <c:pt idx="43113">
                  <c:v>0.1134</c:v>
                </c:pt>
                <c:pt idx="43114">
                  <c:v>0.16669999999999999</c:v>
                </c:pt>
                <c:pt idx="43115">
                  <c:v>0.1168</c:v>
                </c:pt>
                <c:pt idx="43116">
                  <c:v>8.2000000000000007E-3</c:v>
                </c:pt>
                <c:pt idx="43117">
                  <c:v>0.16669999999999999</c:v>
                </c:pt>
                <c:pt idx="43118">
                  <c:v>3.1199999999999999E-2</c:v>
                </c:pt>
                <c:pt idx="43119">
                  <c:v>0.16669999999999999</c:v>
                </c:pt>
                <c:pt idx="43120">
                  <c:v>0.16669999999999999</c:v>
                </c:pt>
                <c:pt idx="43121">
                  <c:v>0.16669999999999999</c:v>
                </c:pt>
                <c:pt idx="43122">
                  <c:v>0.1784</c:v>
                </c:pt>
                <c:pt idx="43123">
                  <c:v>0.16669999999999999</c:v>
                </c:pt>
                <c:pt idx="43124">
                  <c:v>0.1041</c:v>
                </c:pt>
                <c:pt idx="43125">
                  <c:v>0.16669999999999999</c:v>
                </c:pt>
                <c:pt idx="43126">
                  <c:v>1.24E-2</c:v>
                </c:pt>
                <c:pt idx="43127">
                  <c:v>9.2799999999999994E-2</c:v>
                </c:pt>
                <c:pt idx="43128">
                  <c:v>0.16669999999999999</c:v>
                </c:pt>
                <c:pt idx="43129">
                  <c:v>0.16669999999999999</c:v>
                </c:pt>
                <c:pt idx="43130">
                  <c:v>0.23200000000000001</c:v>
                </c:pt>
                <c:pt idx="43131">
                  <c:v>0.16669999999999999</c:v>
                </c:pt>
                <c:pt idx="43132">
                  <c:v>1.24E-2</c:v>
                </c:pt>
                <c:pt idx="43133">
                  <c:v>0.16669999999999999</c:v>
                </c:pt>
                <c:pt idx="43134">
                  <c:v>5.9799999999999999E-2</c:v>
                </c:pt>
                <c:pt idx="43135">
                  <c:v>0.16669999999999999</c:v>
                </c:pt>
                <c:pt idx="43136">
                  <c:v>0.16669999999999999</c:v>
                </c:pt>
                <c:pt idx="43137">
                  <c:v>7.8399999999999997E-2</c:v>
                </c:pt>
                <c:pt idx="43138">
                  <c:v>3.5099999999999999E-2</c:v>
                </c:pt>
                <c:pt idx="43139">
                  <c:v>0.20100000000000001</c:v>
                </c:pt>
                <c:pt idx="43140">
                  <c:v>0.2969</c:v>
                </c:pt>
                <c:pt idx="43141">
                  <c:v>0.16669999999999999</c:v>
                </c:pt>
                <c:pt idx="43142">
                  <c:v>0.16669999999999999</c:v>
                </c:pt>
                <c:pt idx="43143">
                  <c:v>0.1237</c:v>
                </c:pt>
                <c:pt idx="43144">
                  <c:v>1.6500000000000001E-2</c:v>
                </c:pt>
                <c:pt idx="43145">
                  <c:v>7.22E-2</c:v>
                </c:pt>
                <c:pt idx="43146">
                  <c:v>0.16669999999999999</c:v>
                </c:pt>
                <c:pt idx="43147">
                  <c:v>0.16669999999999999</c:v>
                </c:pt>
                <c:pt idx="43148">
                  <c:v>0.1062</c:v>
                </c:pt>
                <c:pt idx="43149">
                  <c:v>7.4200000000000002E-2</c:v>
                </c:pt>
                <c:pt idx="43150">
                  <c:v>8.8700000000000001E-2</c:v>
                </c:pt>
                <c:pt idx="43151">
                  <c:v>0.16669999999999999</c:v>
                </c:pt>
                <c:pt idx="43152">
                  <c:v>0.16669999999999999</c:v>
                </c:pt>
                <c:pt idx="43153">
                  <c:v>0.16669999999999999</c:v>
                </c:pt>
                <c:pt idx="43154">
                  <c:v>8.2500000000000004E-2</c:v>
                </c:pt>
                <c:pt idx="43155">
                  <c:v>0.16669999999999999</c:v>
                </c:pt>
                <c:pt idx="43156">
                  <c:v>0.1031</c:v>
                </c:pt>
                <c:pt idx="43157">
                  <c:v>1.03E-2</c:v>
                </c:pt>
                <c:pt idx="43158">
                  <c:v>0.16669999999999999</c:v>
                </c:pt>
                <c:pt idx="43159">
                  <c:v>0.16669999999999999</c:v>
                </c:pt>
                <c:pt idx="43160">
                  <c:v>0.16669999999999999</c:v>
                </c:pt>
                <c:pt idx="43161">
                  <c:v>8.14E-2</c:v>
                </c:pt>
                <c:pt idx="43162">
                  <c:v>8.2000000000000007E-3</c:v>
                </c:pt>
                <c:pt idx="43163">
                  <c:v>8.2000000000000007E-3</c:v>
                </c:pt>
                <c:pt idx="43164">
                  <c:v>6.6400000000000001E-2</c:v>
                </c:pt>
                <c:pt idx="43165">
                  <c:v>0.16669999999999999</c:v>
                </c:pt>
                <c:pt idx="43166">
                  <c:v>0.16669999999999999</c:v>
                </c:pt>
                <c:pt idx="43167">
                  <c:v>0.16669999999999999</c:v>
                </c:pt>
                <c:pt idx="43168">
                  <c:v>1.8599999999999998E-2</c:v>
                </c:pt>
                <c:pt idx="43169">
                  <c:v>0.16669999999999999</c:v>
                </c:pt>
                <c:pt idx="43170">
                  <c:v>0.16669999999999999</c:v>
                </c:pt>
                <c:pt idx="43171">
                  <c:v>0.16669999999999999</c:v>
                </c:pt>
                <c:pt idx="43172">
                  <c:v>6.1899999999999997E-2</c:v>
                </c:pt>
                <c:pt idx="43173">
                  <c:v>0.16669999999999999</c:v>
                </c:pt>
                <c:pt idx="43174">
                  <c:v>0.16669999999999999</c:v>
                </c:pt>
                <c:pt idx="43175">
                  <c:v>0.1</c:v>
                </c:pt>
                <c:pt idx="43176">
                  <c:v>1.24E-2</c:v>
                </c:pt>
                <c:pt idx="43177">
                  <c:v>0.16669999999999999</c:v>
                </c:pt>
                <c:pt idx="43178">
                  <c:v>4.3299999999999998E-2</c:v>
                </c:pt>
                <c:pt idx="43179">
                  <c:v>0.16669999999999999</c:v>
                </c:pt>
                <c:pt idx="43180">
                  <c:v>0.1186</c:v>
                </c:pt>
                <c:pt idx="43181">
                  <c:v>0.37940000000000002</c:v>
                </c:pt>
                <c:pt idx="43182">
                  <c:v>0.16669999999999999</c:v>
                </c:pt>
                <c:pt idx="43183">
                  <c:v>7.7299999999999994E-2</c:v>
                </c:pt>
                <c:pt idx="43184">
                  <c:v>0.16669999999999999</c:v>
                </c:pt>
                <c:pt idx="43185">
                  <c:v>9.69E-2</c:v>
                </c:pt>
                <c:pt idx="43186">
                  <c:v>0.16669999999999999</c:v>
                </c:pt>
                <c:pt idx="43187">
                  <c:v>0.16669999999999999</c:v>
                </c:pt>
                <c:pt idx="43188">
                  <c:v>0.16669999999999999</c:v>
                </c:pt>
                <c:pt idx="43189">
                  <c:v>0.38140000000000002</c:v>
                </c:pt>
                <c:pt idx="43190">
                  <c:v>0.30620000000000003</c:v>
                </c:pt>
                <c:pt idx="43191">
                  <c:v>0.16669999999999999</c:v>
                </c:pt>
                <c:pt idx="43192">
                  <c:v>8.2500000000000004E-2</c:v>
                </c:pt>
                <c:pt idx="43193">
                  <c:v>0.1371</c:v>
                </c:pt>
                <c:pt idx="43194">
                  <c:v>0.12889999999999999</c:v>
                </c:pt>
                <c:pt idx="43195">
                  <c:v>9.69E-2</c:v>
                </c:pt>
                <c:pt idx="43196">
                  <c:v>0.1082</c:v>
                </c:pt>
                <c:pt idx="43197">
                  <c:v>0.16669999999999999</c:v>
                </c:pt>
                <c:pt idx="43198">
                  <c:v>0.16669999999999999</c:v>
                </c:pt>
                <c:pt idx="43199">
                  <c:v>0.1701</c:v>
                </c:pt>
                <c:pt idx="43200">
                  <c:v>0.16669999999999999</c:v>
                </c:pt>
                <c:pt idx="43201">
                  <c:v>0.16669999999999999</c:v>
                </c:pt>
                <c:pt idx="43202">
                  <c:v>7.5300000000000006E-2</c:v>
                </c:pt>
                <c:pt idx="43203">
                  <c:v>0.16669999999999999</c:v>
                </c:pt>
                <c:pt idx="43204">
                  <c:v>0.16669999999999999</c:v>
                </c:pt>
                <c:pt idx="43205">
                  <c:v>5.9799999999999999E-2</c:v>
                </c:pt>
                <c:pt idx="43206">
                  <c:v>0.16669999999999999</c:v>
                </c:pt>
                <c:pt idx="43207">
                  <c:v>4.6399999999999997E-2</c:v>
                </c:pt>
                <c:pt idx="43208">
                  <c:v>0.16669999999999999</c:v>
                </c:pt>
                <c:pt idx="43209">
                  <c:v>0.16669999999999999</c:v>
                </c:pt>
                <c:pt idx="43210">
                  <c:v>0.16669999999999999</c:v>
                </c:pt>
                <c:pt idx="43211">
                  <c:v>0.16669999999999999</c:v>
                </c:pt>
                <c:pt idx="43212">
                  <c:v>0.1608</c:v>
                </c:pt>
                <c:pt idx="43213">
                  <c:v>0.16669999999999999</c:v>
                </c:pt>
                <c:pt idx="43214">
                  <c:v>8.2500000000000004E-2</c:v>
                </c:pt>
                <c:pt idx="43215">
                  <c:v>0.1031</c:v>
                </c:pt>
                <c:pt idx="43216">
                  <c:v>0.16669999999999999</c:v>
                </c:pt>
                <c:pt idx="43217">
                  <c:v>0.16669999999999999</c:v>
                </c:pt>
                <c:pt idx="43218">
                  <c:v>0.37530000000000002</c:v>
                </c:pt>
                <c:pt idx="43219">
                  <c:v>0.16669999999999999</c:v>
                </c:pt>
                <c:pt idx="43220">
                  <c:v>0.16669999999999999</c:v>
                </c:pt>
                <c:pt idx="43221">
                  <c:v>0.1124</c:v>
                </c:pt>
                <c:pt idx="43222">
                  <c:v>9.2799999999999994E-2</c:v>
                </c:pt>
                <c:pt idx="43223">
                  <c:v>0.16669999999999999</c:v>
                </c:pt>
                <c:pt idx="43224">
                  <c:v>0.1784</c:v>
                </c:pt>
                <c:pt idx="43225">
                  <c:v>8.2000000000000007E-3</c:v>
                </c:pt>
                <c:pt idx="43226">
                  <c:v>0.1691</c:v>
                </c:pt>
                <c:pt idx="43227">
                  <c:v>0.16669999999999999</c:v>
                </c:pt>
                <c:pt idx="43228">
                  <c:v>7.9399999999999998E-2</c:v>
                </c:pt>
                <c:pt idx="43229">
                  <c:v>0.16669999999999999</c:v>
                </c:pt>
                <c:pt idx="43230">
                  <c:v>0.16669999999999999</c:v>
                </c:pt>
                <c:pt idx="43231">
                  <c:v>0.1031</c:v>
                </c:pt>
                <c:pt idx="43232">
                  <c:v>0.16669999999999999</c:v>
                </c:pt>
                <c:pt idx="43233">
                  <c:v>0.1608</c:v>
                </c:pt>
                <c:pt idx="43234">
                  <c:v>6.7000000000000004E-2</c:v>
                </c:pt>
                <c:pt idx="43235">
                  <c:v>0.22270000000000001</c:v>
                </c:pt>
                <c:pt idx="43236">
                  <c:v>0.16489999999999999</c:v>
                </c:pt>
                <c:pt idx="43237">
                  <c:v>0.1031</c:v>
                </c:pt>
                <c:pt idx="43238">
                  <c:v>0.16669999999999999</c:v>
                </c:pt>
                <c:pt idx="43239">
                  <c:v>0.14849999999999999</c:v>
                </c:pt>
                <c:pt idx="43240">
                  <c:v>7.22E-2</c:v>
                </c:pt>
                <c:pt idx="43241">
                  <c:v>0.16669999999999999</c:v>
                </c:pt>
                <c:pt idx="43242">
                  <c:v>5.0500000000000003E-2</c:v>
                </c:pt>
                <c:pt idx="43243">
                  <c:v>9.1800000000000007E-2</c:v>
                </c:pt>
                <c:pt idx="43244">
                  <c:v>5.0500000000000003E-2</c:v>
                </c:pt>
                <c:pt idx="43245">
                  <c:v>4.1000000000000003E-3</c:v>
                </c:pt>
                <c:pt idx="43246">
                  <c:v>0.18759999999999999</c:v>
                </c:pt>
                <c:pt idx="43247">
                  <c:v>0.16669999999999999</c:v>
                </c:pt>
                <c:pt idx="43248">
                  <c:v>8.2000000000000007E-3</c:v>
                </c:pt>
                <c:pt idx="43249">
                  <c:v>0.28449999999999998</c:v>
                </c:pt>
                <c:pt idx="43250">
                  <c:v>6.1899999999999997E-2</c:v>
                </c:pt>
                <c:pt idx="43251">
                  <c:v>0.16669999999999999</c:v>
                </c:pt>
                <c:pt idx="43252">
                  <c:v>0.1237</c:v>
                </c:pt>
                <c:pt idx="43253">
                  <c:v>7.7299999999999994E-2</c:v>
                </c:pt>
                <c:pt idx="43254">
                  <c:v>0.1211</c:v>
                </c:pt>
                <c:pt idx="43255">
                  <c:v>4.9500000000000002E-2</c:v>
                </c:pt>
                <c:pt idx="43256">
                  <c:v>0.16669999999999999</c:v>
                </c:pt>
                <c:pt idx="43257">
                  <c:v>0.2175</c:v>
                </c:pt>
                <c:pt idx="43258">
                  <c:v>0</c:v>
                </c:pt>
                <c:pt idx="43259">
                  <c:v>4.1200000000000001E-2</c:v>
                </c:pt>
                <c:pt idx="43260">
                  <c:v>0.22159999999999999</c:v>
                </c:pt>
                <c:pt idx="43261">
                  <c:v>0.11550000000000001</c:v>
                </c:pt>
                <c:pt idx="43262">
                  <c:v>0.16669999999999999</c:v>
                </c:pt>
                <c:pt idx="43263">
                  <c:v>0.14849999999999999</c:v>
                </c:pt>
                <c:pt idx="43264">
                  <c:v>0.16669999999999999</c:v>
                </c:pt>
                <c:pt idx="43265">
                  <c:v>0.16669999999999999</c:v>
                </c:pt>
                <c:pt idx="43266">
                  <c:v>0.16669999999999999</c:v>
                </c:pt>
                <c:pt idx="43267">
                  <c:v>0.16669999999999999</c:v>
                </c:pt>
                <c:pt idx="43268">
                  <c:v>0.16669999999999999</c:v>
                </c:pt>
                <c:pt idx="43269">
                  <c:v>0.1227</c:v>
                </c:pt>
                <c:pt idx="43270">
                  <c:v>4.5400000000000003E-2</c:v>
                </c:pt>
                <c:pt idx="43271">
                  <c:v>0.1031</c:v>
                </c:pt>
                <c:pt idx="43272">
                  <c:v>8.2500000000000004E-2</c:v>
                </c:pt>
                <c:pt idx="43273">
                  <c:v>0.16669999999999999</c:v>
                </c:pt>
                <c:pt idx="43274">
                  <c:v>0.1245</c:v>
                </c:pt>
                <c:pt idx="43275">
                  <c:v>0.1474</c:v>
                </c:pt>
                <c:pt idx="43276">
                  <c:v>0.16669999999999999</c:v>
                </c:pt>
                <c:pt idx="43277">
                  <c:v>0.1031</c:v>
                </c:pt>
                <c:pt idx="43278">
                  <c:v>6.6000000000000003E-2</c:v>
                </c:pt>
                <c:pt idx="43279">
                  <c:v>0.16669999999999999</c:v>
                </c:pt>
                <c:pt idx="43280">
                  <c:v>0.16669999999999999</c:v>
                </c:pt>
                <c:pt idx="43281">
                  <c:v>8.2000000000000007E-3</c:v>
                </c:pt>
                <c:pt idx="43282">
                  <c:v>0.16669999999999999</c:v>
                </c:pt>
                <c:pt idx="43283">
                  <c:v>8.2500000000000004E-2</c:v>
                </c:pt>
                <c:pt idx="43284">
                  <c:v>0.17730000000000001</c:v>
                </c:pt>
                <c:pt idx="43285">
                  <c:v>0.16669999999999999</c:v>
                </c:pt>
                <c:pt idx="43286">
                  <c:v>0.16669999999999999</c:v>
                </c:pt>
                <c:pt idx="43287">
                  <c:v>6.0299999999999999E-2</c:v>
                </c:pt>
                <c:pt idx="43288">
                  <c:v>0.16669999999999999</c:v>
                </c:pt>
                <c:pt idx="43289">
                  <c:v>0.16669999999999999</c:v>
                </c:pt>
                <c:pt idx="43290">
                  <c:v>0.16669999999999999</c:v>
                </c:pt>
                <c:pt idx="43291">
                  <c:v>0.16669999999999999</c:v>
                </c:pt>
                <c:pt idx="43292">
                  <c:v>0.16669999999999999</c:v>
                </c:pt>
                <c:pt idx="43293">
                  <c:v>0.16669999999999999</c:v>
                </c:pt>
                <c:pt idx="43294">
                  <c:v>0.16669999999999999</c:v>
                </c:pt>
                <c:pt idx="43295">
                  <c:v>0.16669999999999999</c:v>
                </c:pt>
                <c:pt idx="43296">
                  <c:v>0.16669999999999999</c:v>
                </c:pt>
                <c:pt idx="43297">
                  <c:v>0.1</c:v>
                </c:pt>
                <c:pt idx="43298">
                  <c:v>0.16669999999999999</c:v>
                </c:pt>
                <c:pt idx="43299">
                  <c:v>0.16669999999999999</c:v>
                </c:pt>
                <c:pt idx="43300">
                  <c:v>0.16669999999999999</c:v>
                </c:pt>
                <c:pt idx="43301">
                  <c:v>0.16669999999999999</c:v>
                </c:pt>
                <c:pt idx="43302">
                  <c:v>3.3000000000000002E-2</c:v>
                </c:pt>
                <c:pt idx="43303">
                  <c:v>0.16669999999999999</c:v>
                </c:pt>
                <c:pt idx="43304">
                  <c:v>6.08E-2</c:v>
                </c:pt>
                <c:pt idx="43305">
                  <c:v>0.16669999999999999</c:v>
                </c:pt>
                <c:pt idx="43306">
                  <c:v>0.16669999999999999</c:v>
                </c:pt>
                <c:pt idx="43307">
                  <c:v>0.16669999999999999</c:v>
                </c:pt>
                <c:pt idx="43308">
                  <c:v>0.1072</c:v>
                </c:pt>
                <c:pt idx="43309">
                  <c:v>0.16669999999999999</c:v>
                </c:pt>
                <c:pt idx="43310">
                  <c:v>0.16669999999999999</c:v>
                </c:pt>
                <c:pt idx="43311">
                  <c:v>6.8000000000000005E-2</c:v>
                </c:pt>
                <c:pt idx="43312">
                  <c:v>0.16669999999999999</c:v>
                </c:pt>
                <c:pt idx="43313">
                  <c:v>0.16669999999999999</c:v>
                </c:pt>
                <c:pt idx="43314">
                  <c:v>0.1724</c:v>
                </c:pt>
                <c:pt idx="43315">
                  <c:v>3.7100000000000001E-2</c:v>
                </c:pt>
                <c:pt idx="43316">
                  <c:v>0.1227</c:v>
                </c:pt>
                <c:pt idx="43317">
                  <c:v>1.24E-2</c:v>
                </c:pt>
                <c:pt idx="43318">
                  <c:v>0.16669999999999999</c:v>
                </c:pt>
                <c:pt idx="43319">
                  <c:v>7.1099999999999997E-2</c:v>
                </c:pt>
                <c:pt idx="43320">
                  <c:v>0.16669999999999999</c:v>
                </c:pt>
                <c:pt idx="43321">
                  <c:v>0.16669999999999999</c:v>
                </c:pt>
                <c:pt idx="43322">
                  <c:v>8.5599999999999996E-2</c:v>
                </c:pt>
                <c:pt idx="43323">
                  <c:v>0.16669999999999999</c:v>
                </c:pt>
                <c:pt idx="43324">
                  <c:v>0.16669999999999999</c:v>
                </c:pt>
                <c:pt idx="43325">
                  <c:v>0.10929999999999999</c:v>
                </c:pt>
                <c:pt idx="43326">
                  <c:v>0.1237</c:v>
                </c:pt>
                <c:pt idx="43327">
                  <c:v>0.16669999999999999</c:v>
                </c:pt>
                <c:pt idx="43328">
                  <c:v>7.22E-2</c:v>
                </c:pt>
                <c:pt idx="43329">
                  <c:v>8.2000000000000007E-3</c:v>
                </c:pt>
                <c:pt idx="43330">
                  <c:v>1.03E-2</c:v>
                </c:pt>
                <c:pt idx="43331">
                  <c:v>0.16669999999999999</c:v>
                </c:pt>
                <c:pt idx="43332">
                  <c:v>0.16669999999999999</c:v>
                </c:pt>
                <c:pt idx="43333">
                  <c:v>0.1552</c:v>
                </c:pt>
                <c:pt idx="43334">
                  <c:v>0.16669999999999999</c:v>
                </c:pt>
                <c:pt idx="43335">
                  <c:v>0.1799</c:v>
                </c:pt>
                <c:pt idx="43336">
                  <c:v>2.58E-2</c:v>
                </c:pt>
                <c:pt idx="43337">
                  <c:v>6.2899999999999998E-2</c:v>
                </c:pt>
                <c:pt idx="43338">
                  <c:v>0.39069999999999999</c:v>
                </c:pt>
                <c:pt idx="43339">
                  <c:v>0.16669999999999999</c:v>
                </c:pt>
                <c:pt idx="43340">
                  <c:v>0.16669999999999999</c:v>
                </c:pt>
                <c:pt idx="43341">
                  <c:v>0.16669999999999999</c:v>
                </c:pt>
                <c:pt idx="43342">
                  <c:v>0.16669999999999999</c:v>
                </c:pt>
                <c:pt idx="43343">
                  <c:v>0.16669999999999999</c:v>
                </c:pt>
                <c:pt idx="43344">
                  <c:v>6.1899999999999997E-2</c:v>
                </c:pt>
                <c:pt idx="43345">
                  <c:v>0.14849999999999999</c:v>
                </c:pt>
                <c:pt idx="43346">
                  <c:v>0.13919999999999999</c:v>
                </c:pt>
                <c:pt idx="43347">
                  <c:v>0.18870000000000001</c:v>
                </c:pt>
                <c:pt idx="43348">
                  <c:v>0.499</c:v>
                </c:pt>
                <c:pt idx="43349">
                  <c:v>0.16669999999999999</c:v>
                </c:pt>
                <c:pt idx="43350">
                  <c:v>0.16669999999999999</c:v>
                </c:pt>
                <c:pt idx="43351">
                  <c:v>0.16669999999999999</c:v>
                </c:pt>
                <c:pt idx="43352">
                  <c:v>0.30209999999999998</c:v>
                </c:pt>
                <c:pt idx="43353">
                  <c:v>0.16669999999999999</c:v>
                </c:pt>
                <c:pt idx="43354">
                  <c:v>0.16669999999999999</c:v>
                </c:pt>
                <c:pt idx="43355">
                  <c:v>0.16669999999999999</c:v>
                </c:pt>
                <c:pt idx="43356">
                  <c:v>0.16669999999999999</c:v>
                </c:pt>
                <c:pt idx="43357">
                  <c:v>0.16669999999999999</c:v>
                </c:pt>
                <c:pt idx="43358">
                  <c:v>0.16669999999999999</c:v>
                </c:pt>
                <c:pt idx="43359">
                  <c:v>5.57E-2</c:v>
                </c:pt>
                <c:pt idx="43360">
                  <c:v>0.14849999999999999</c:v>
                </c:pt>
                <c:pt idx="43361">
                  <c:v>0.1305</c:v>
                </c:pt>
                <c:pt idx="43362">
                  <c:v>1.6500000000000001E-2</c:v>
                </c:pt>
                <c:pt idx="43363">
                  <c:v>8.2500000000000004E-2</c:v>
                </c:pt>
                <c:pt idx="43364">
                  <c:v>5.67E-2</c:v>
                </c:pt>
                <c:pt idx="43365">
                  <c:v>4.9500000000000002E-2</c:v>
                </c:pt>
                <c:pt idx="43366">
                  <c:v>0.16669999999999999</c:v>
                </c:pt>
                <c:pt idx="43367">
                  <c:v>9.69E-2</c:v>
                </c:pt>
                <c:pt idx="43368">
                  <c:v>0.16669999999999999</c:v>
                </c:pt>
                <c:pt idx="43369">
                  <c:v>0.16669999999999999</c:v>
                </c:pt>
                <c:pt idx="43370">
                  <c:v>0.14849999999999999</c:v>
                </c:pt>
                <c:pt idx="43371">
                  <c:v>5.8099999999999999E-2</c:v>
                </c:pt>
                <c:pt idx="43372">
                  <c:v>0.16669999999999999</c:v>
                </c:pt>
                <c:pt idx="43373">
                  <c:v>0.16669999999999999</c:v>
                </c:pt>
                <c:pt idx="43374">
                  <c:v>1.6500000000000001E-2</c:v>
                </c:pt>
                <c:pt idx="43375">
                  <c:v>2.47E-2</c:v>
                </c:pt>
                <c:pt idx="43376">
                  <c:v>0.16669999999999999</c:v>
                </c:pt>
                <c:pt idx="43377">
                  <c:v>0.16669999999999999</c:v>
                </c:pt>
                <c:pt idx="43378">
                  <c:v>0.16669999999999999</c:v>
                </c:pt>
                <c:pt idx="43379">
                  <c:v>0.16669999999999999</c:v>
                </c:pt>
                <c:pt idx="43380">
                  <c:v>7.22E-2</c:v>
                </c:pt>
                <c:pt idx="43381">
                  <c:v>0.16669999999999999</c:v>
                </c:pt>
                <c:pt idx="43382">
                  <c:v>5.7700000000000001E-2</c:v>
                </c:pt>
                <c:pt idx="43383">
                  <c:v>0.16669999999999999</c:v>
                </c:pt>
                <c:pt idx="43384">
                  <c:v>0.16669999999999999</c:v>
                </c:pt>
                <c:pt idx="43385">
                  <c:v>5.1499999999999997E-2</c:v>
                </c:pt>
                <c:pt idx="43386">
                  <c:v>0.1021</c:v>
                </c:pt>
                <c:pt idx="43387">
                  <c:v>0.16669999999999999</c:v>
                </c:pt>
                <c:pt idx="43388">
                  <c:v>0.32579999999999998</c:v>
                </c:pt>
                <c:pt idx="43389">
                  <c:v>0.16669999999999999</c:v>
                </c:pt>
                <c:pt idx="43390">
                  <c:v>0.16669999999999999</c:v>
                </c:pt>
                <c:pt idx="43391">
                  <c:v>0.16669999999999999</c:v>
                </c:pt>
                <c:pt idx="43392">
                  <c:v>7.8399999999999997E-2</c:v>
                </c:pt>
                <c:pt idx="43393">
                  <c:v>7.4200000000000002E-2</c:v>
                </c:pt>
                <c:pt idx="43394">
                  <c:v>5.9799999999999999E-2</c:v>
                </c:pt>
                <c:pt idx="43395">
                  <c:v>0.38350000000000001</c:v>
                </c:pt>
                <c:pt idx="43396">
                  <c:v>0.1124</c:v>
                </c:pt>
                <c:pt idx="43397">
                  <c:v>9.8599999999999993E-2</c:v>
                </c:pt>
                <c:pt idx="43398">
                  <c:v>0.16669999999999999</c:v>
                </c:pt>
                <c:pt idx="43399">
                  <c:v>0.1711</c:v>
                </c:pt>
                <c:pt idx="43400">
                  <c:v>0.16669999999999999</c:v>
                </c:pt>
                <c:pt idx="43401">
                  <c:v>8.4599999999999995E-2</c:v>
                </c:pt>
                <c:pt idx="43402">
                  <c:v>0.16669999999999999</c:v>
                </c:pt>
                <c:pt idx="43403">
                  <c:v>6.08E-2</c:v>
                </c:pt>
                <c:pt idx="43404">
                  <c:v>0.36799999999999999</c:v>
                </c:pt>
                <c:pt idx="43405">
                  <c:v>0.46389999999999998</c:v>
                </c:pt>
                <c:pt idx="43406">
                  <c:v>0.16669999999999999</c:v>
                </c:pt>
                <c:pt idx="43407">
                  <c:v>0.16669999999999999</c:v>
                </c:pt>
                <c:pt idx="43408">
                  <c:v>0.16489999999999999</c:v>
                </c:pt>
                <c:pt idx="43409">
                  <c:v>0.1237</c:v>
                </c:pt>
                <c:pt idx="43410">
                  <c:v>0.16669999999999999</c:v>
                </c:pt>
                <c:pt idx="43411">
                  <c:v>0.16669999999999999</c:v>
                </c:pt>
                <c:pt idx="43412">
                  <c:v>0.56440000000000001</c:v>
                </c:pt>
                <c:pt idx="43413">
                  <c:v>2.7799999999999998E-2</c:v>
                </c:pt>
                <c:pt idx="43414">
                  <c:v>8.5599999999999996E-2</c:v>
                </c:pt>
                <c:pt idx="43415">
                  <c:v>1.2699999999999999E-2</c:v>
                </c:pt>
                <c:pt idx="43416">
                  <c:v>5.57E-2</c:v>
                </c:pt>
                <c:pt idx="43417">
                  <c:v>0.16669999999999999</c:v>
                </c:pt>
                <c:pt idx="43418">
                  <c:v>6.08E-2</c:v>
                </c:pt>
                <c:pt idx="43419">
                  <c:v>0.16669999999999999</c:v>
                </c:pt>
                <c:pt idx="43420">
                  <c:v>0.16669999999999999</c:v>
                </c:pt>
                <c:pt idx="43421">
                  <c:v>0.16669999999999999</c:v>
                </c:pt>
                <c:pt idx="43422">
                  <c:v>0.1227</c:v>
                </c:pt>
                <c:pt idx="43423">
                  <c:v>6.1899999999999997E-2</c:v>
                </c:pt>
                <c:pt idx="43424">
                  <c:v>0.16669999999999999</c:v>
                </c:pt>
                <c:pt idx="43425">
                  <c:v>7.22E-2</c:v>
                </c:pt>
                <c:pt idx="43426">
                  <c:v>0.19789999999999999</c:v>
                </c:pt>
                <c:pt idx="43427">
                  <c:v>0.1454</c:v>
                </c:pt>
                <c:pt idx="43428">
                  <c:v>3.7100000000000001E-2</c:v>
                </c:pt>
                <c:pt idx="43429">
                  <c:v>0.16669999999999999</c:v>
                </c:pt>
                <c:pt idx="43430">
                  <c:v>0.16669999999999999</c:v>
                </c:pt>
                <c:pt idx="43431">
                  <c:v>2.7799999999999998E-2</c:v>
                </c:pt>
                <c:pt idx="43432">
                  <c:v>0.1113</c:v>
                </c:pt>
                <c:pt idx="43433">
                  <c:v>8.2000000000000007E-3</c:v>
                </c:pt>
                <c:pt idx="43434">
                  <c:v>0.16669999999999999</c:v>
                </c:pt>
                <c:pt idx="43435">
                  <c:v>7.3200000000000001E-2</c:v>
                </c:pt>
                <c:pt idx="43436">
                  <c:v>0.34229999999999999</c:v>
                </c:pt>
                <c:pt idx="43437">
                  <c:v>0.16669999999999999</c:v>
                </c:pt>
                <c:pt idx="43438">
                  <c:v>0.65569999999999995</c:v>
                </c:pt>
                <c:pt idx="43439">
                  <c:v>0.14849999999999999</c:v>
                </c:pt>
                <c:pt idx="43440">
                  <c:v>0.16669999999999999</c:v>
                </c:pt>
                <c:pt idx="43441">
                  <c:v>0.16669999999999999</c:v>
                </c:pt>
                <c:pt idx="43442">
                  <c:v>0.16669999999999999</c:v>
                </c:pt>
                <c:pt idx="43443">
                  <c:v>0.16669999999999999</c:v>
                </c:pt>
                <c:pt idx="43444">
                  <c:v>0.16669999999999999</c:v>
                </c:pt>
                <c:pt idx="43445">
                  <c:v>8.2500000000000004E-2</c:v>
                </c:pt>
                <c:pt idx="43446">
                  <c:v>0.16669999999999999</c:v>
                </c:pt>
                <c:pt idx="43447">
                  <c:v>9.2799999999999994E-2</c:v>
                </c:pt>
                <c:pt idx="43448">
                  <c:v>0.1031</c:v>
                </c:pt>
                <c:pt idx="43449">
                  <c:v>0.16669999999999999</c:v>
                </c:pt>
                <c:pt idx="43450">
                  <c:v>0.16669999999999999</c:v>
                </c:pt>
                <c:pt idx="43451">
                  <c:v>0.16669999999999999</c:v>
                </c:pt>
                <c:pt idx="43452">
                  <c:v>0.2722</c:v>
                </c:pt>
                <c:pt idx="43453">
                  <c:v>0.16669999999999999</c:v>
                </c:pt>
                <c:pt idx="43454">
                  <c:v>6.1899999999999997E-2</c:v>
                </c:pt>
                <c:pt idx="43455">
                  <c:v>0.11409999999999999</c:v>
                </c:pt>
                <c:pt idx="43456">
                  <c:v>6.08E-2</c:v>
                </c:pt>
                <c:pt idx="43457">
                  <c:v>0.14380000000000001</c:v>
                </c:pt>
                <c:pt idx="43458">
                  <c:v>0.14230000000000001</c:v>
                </c:pt>
                <c:pt idx="43459">
                  <c:v>8.2500000000000004E-2</c:v>
                </c:pt>
                <c:pt idx="43460">
                  <c:v>0.2505</c:v>
                </c:pt>
                <c:pt idx="43461">
                  <c:v>9.2799999999999994E-2</c:v>
                </c:pt>
                <c:pt idx="43462">
                  <c:v>0.16669999999999999</c:v>
                </c:pt>
                <c:pt idx="43463">
                  <c:v>7.4200000000000002E-2</c:v>
                </c:pt>
                <c:pt idx="43464">
                  <c:v>0.16669999999999999</c:v>
                </c:pt>
                <c:pt idx="43465">
                  <c:v>1.24E-2</c:v>
                </c:pt>
                <c:pt idx="43466">
                  <c:v>0.16669999999999999</c:v>
                </c:pt>
                <c:pt idx="43467">
                  <c:v>0.16669999999999999</c:v>
                </c:pt>
                <c:pt idx="43468">
                  <c:v>0.26290000000000002</c:v>
                </c:pt>
                <c:pt idx="43469">
                  <c:v>0.1371</c:v>
                </c:pt>
                <c:pt idx="43470">
                  <c:v>0.16669999999999999</c:v>
                </c:pt>
                <c:pt idx="43471">
                  <c:v>0.16669999999999999</c:v>
                </c:pt>
                <c:pt idx="43472">
                  <c:v>0.16669999999999999</c:v>
                </c:pt>
                <c:pt idx="43473">
                  <c:v>0.16669999999999999</c:v>
                </c:pt>
                <c:pt idx="43474">
                  <c:v>0.16669999999999999</c:v>
                </c:pt>
                <c:pt idx="43475">
                  <c:v>0.15770000000000001</c:v>
                </c:pt>
                <c:pt idx="43476">
                  <c:v>0.1172</c:v>
                </c:pt>
                <c:pt idx="43477">
                  <c:v>0.16669999999999999</c:v>
                </c:pt>
                <c:pt idx="43478">
                  <c:v>0.16669999999999999</c:v>
                </c:pt>
                <c:pt idx="43479">
                  <c:v>0.16669999999999999</c:v>
                </c:pt>
                <c:pt idx="43480">
                  <c:v>0.16669999999999999</c:v>
                </c:pt>
                <c:pt idx="43481">
                  <c:v>0.1113</c:v>
                </c:pt>
                <c:pt idx="43482">
                  <c:v>7.22E-2</c:v>
                </c:pt>
                <c:pt idx="43483">
                  <c:v>0.1041</c:v>
                </c:pt>
                <c:pt idx="43484">
                  <c:v>0.16669999999999999</c:v>
                </c:pt>
                <c:pt idx="43485">
                  <c:v>0.16669999999999999</c:v>
                </c:pt>
                <c:pt idx="43486">
                  <c:v>6.1899999999999997E-2</c:v>
                </c:pt>
                <c:pt idx="43487">
                  <c:v>8.2500000000000004E-2</c:v>
                </c:pt>
                <c:pt idx="43488">
                  <c:v>6.1899999999999997E-2</c:v>
                </c:pt>
                <c:pt idx="43489">
                  <c:v>7.22E-2</c:v>
                </c:pt>
                <c:pt idx="43490">
                  <c:v>0.16669999999999999</c:v>
                </c:pt>
                <c:pt idx="43491">
                  <c:v>0.22470000000000001</c:v>
                </c:pt>
                <c:pt idx="43492">
                  <c:v>0.30520000000000003</c:v>
                </c:pt>
                <c:pt idx="43493">
                  <c:v>6.6000000000000003E-2</c:v>
                </c:pt>
                <c:pt idx="43494">
                  <c:v>0.16669999999999999</c:v>
                </c:pt>
                <c:pt idx="43495">
                  <c:v>0.16669999999999999</c:v>
                </c:pt>
                <c:pt idx="43496">
                  <c:v>0.16669999999999999</c:v>
                </c:pt>
                <c:pt idx="43497">
                  <c:v>9.9000000000000005E-2</c:v>
                </c:pt>
                <c:pt idx="43498">
                  <c:v>2.3699999999999999E-2</c:v>
                </c:pt>
                <c:pt idx="43499">
                  <c:v>1.55E-2</c:v>
                </c:pt>
                <c:pt idx="43500">
                  <c:v>6.8000000000000005E-2</c:v>
                </c:pt>
                <c:pt idx="43501">
                  <c:v>0.16669999999999999</c:v>
                </c:pt>
                <c:pt idx="43502">
                  <c:v>0.16669999999999999</c:v>
                </c:pt>
                <c:pt idx="43503">
                  <c:v>8.7599999999999997E-2</c:v>
                </c:pt>
                <c:pt idx="43504">
                  <c:v>0.16669999999999999</c:v>
                </c:pt>
                <c:pt idx="43505">
                  <c:v>9.2799999999999994E-2</c:v>
                </c:pt>
                <c:pt idx="43506">
                  <c:v>0.16669999999999999</c:v>
                </c:pt>
                <c:pt idx="43507">
                  <c:v>0.1186</c:v>
                </c:pt>
                <c:pt idx="43508">
                  <c:v>0.2021</c:v>
                </c:pt>
                <c:pt idx="43509">
                  <c:v>2.5999999999999999E-3</c:v>
                </c:pt>
                <c:pt idx="43510">
                  <c:v>1.8599999999999998E-2</c:v>
                </c:pt>
                <c:pt idx="43511">
                  <c:v>0.16669999999999999</c:v>
                </c:pt>
                <c:pt idx="43512">
                  <c:v>0.16669999999999999</c:v>
                </c:pt>
                <c:pt idx="43513">
                  <c:v>0.16669999999999999</c:v>
                </c:pt>
                <c:pt idx="43514">
                  <c:v>2.06E-2</c:v>
                </c:pt>
                <c:pt idx="43515">
                  <c:v>1.24E-2</c:v>
                </c:pt>
                <c:pt idx="43516">
                  <c:v>0.16669999999999999</c:v>
                </c:pt>
                <c:pt idx="43517">
                  <c:v>0.1371</c:v>
                </c:pt>
                <c:pt idx="43518">
                  <c:v>0.1227</c:v>
                </c:pt>
                <c:pt idx="43519">
                  <c:v>0.2505</c:v>
                </c:pt>
                <c:pt idx="43520">
                  <c:v>3.4000000000000002E-2</c:v>
                </c:pt>
                <c:pt idx="43521">
                  <c:v>0.16669999999999999</c:v>
                </c:pt>
                <c:pt idx="43522">
                  <c:v>1.8599999999999998E-2</c:v>
                </c:pt>
                <c:pt idx="43523">
                  <c:v>2.58E-2</c:v>
                </c:pt>
                <c:pt idx="43524">
                  <c:v>0.16669999999999999</c:v>
                </c:pt>
                <c:pt idx="43525">
                  <c:v>6.1899999999999997E-2</c:v>
                </c:pt>
                <c:pt idx="43526">
                  <c:v>0.16669999999999999</c:v>
                </c:pt>
                <c:pt idx="43527">
                  <c:v>0.16669999999999999</c:v>
                </c:pt>
                <c:pt idx="43528">
                  <c:v>0.16669999999999999</c:v>
                </c:pt>
                <c:pt idx="43529">
                  <c:v>0.16669999999999999</c:v>
                </c:pt>
                <c:pt idx="43530">
                  <c:v>0.16669999999999999</c:v>
                </c:pt>
                <c:pt idx="43531">
                  <c:v>0.14849999999999999</c:v>
                </c:pt>
                <c:pt idx="43532">
                  <c:v>0.16669999999999999</c:v>
                </c:pt>
                <c:pt idx="43533">
                  <c:v>8.2000000000000007E-3</c:v>
                </c:pt>
                <c:pt idx="43534">
                  <c:v>8.2000000000000007E-3</c:v>
                </c:pt>
                <c:pt idx="43535">
                  <c:v>6.1899999999999997E-2</c:v>
                </c:pt>
                <c:pt idx="43536">
                  <c:v>0.1124</c:v>
                </c:pt>
                <c:pt idx="43537">
                  <c:v>0.16669999999999999</c:v>
                </c:pt>
                <c:pt idx="43538">
                  <c:v>5.0500000000000003E-2</c:v>
                </c:pt>
                <c:pt idx="43539">
                  <c:v>0.16669999999999999</c:v>
                </c:pt>
                <c:pt idx="43540">
                  <c:v>0.16669999999999999</c:v>
                </c:pt>
                <c:pt idx="43541">
                  <c:v>4.3299999999999998E-2</c:v>
                </c:pt>
                <c:pt idx="43542">
                  <c:v>8.4500000000000006E-2</c:v>
                </c:pt>
                <c:pt idx="43543">
                  <c:v>0.16669999999999999</c:v>
                </c:pt>
                <c:pt idx="43544">
                  <c:v>0.16669999999999999</c:v>
                </c:pt>
                <c:pt idx="43545">
                  <c:v>0.13300000000000001</c:v>
                </c:pt>
                <c:pt idx="43546">
                  <c:v>0.16669999999999999</c:v>
                </c:pt>
                <c:pt idx="43547">
                  <c:v>0.16669999999999999</c:v>
                </c:pt>
                <c:pt idx="43548">
                  <c:v>0.16669999999999999</c:v>
                </c:pt>
                <c:pt idx="43549">
                  <c:v>0.16669999999999999</c:v>
                </c:pt>
                <c:pt idx="43550">
                  <c:v>0.16669999999999999</c:v>
                </c:pt>
                <c:pt idx="43551">
                  <c:v>8.2500000000000004E-2</c:v>
                </c:pt>
                <c:pt idx="43552">
                  <c:v>6.08E-2</c:v>
                </c:pt>
                <c:pt idx="43553">
                  <c:v>0.16669999999999999</c:v>
                </c:pt>
                <c:pt idx="43554">
                  <c:v>8.2500000000000004E-2</c:v>
                </c:pt>
                <c:pt idx="43555">
                  <c:v>0.16669999999999999</c:v>
                </c:pt>
                <c:pt idx="43556">
                  <c:v>0.16669999999999999</c:v>
                </c:pt>
                <c:pt idx="43557">
                  <c:v>0.16669999999999999</c:v>
                </c:pt>
                <c:pt idx="43558">
                  <c:v>0.16669999999999999</c:v>
                </c:pt>
                <c:pt idx="43559">
                  <c:v>0.20100000000000001</c:v>
                </c:pt>
                <c:pt idx="43560">
                  <c:v>0.16669999999999999</c:v>
                </c:pt>
                <c:pt idx="43561">
                  <c:v>0.1031</c:v>
                </c:pt>
                <c:pt idx="43562">
                  <c:v>6.7000000000000004E-2</c:v>
                </c:pt>
                <c:pt idx="43563">
                  <c:v>0.16669999999999999</c:v>
                </c:pt>
                <c:pt idx="43564">
                  <c:v>0.16669999999999999</c:v>
                </c:pt>
                <c:pt idx="43565">
                  <c:v>0.16669999999999999</c:v>
                </c:pt>
                <c:pt idx="43566">
                  <c:v>7.3200000000000001E-2</c:v>
                </c:pt>
                <c:pt idx="43567">
                  <c:v>0.16669999999999999</c:v>
                </c:pt>
                <c:pt idx="43568">
                  <c:v>6.7000000000000004E-2</c:v>
                </c:pt>
                <c:pt idx="43569">
                  <c:v>0.16669999999999999</c:v>
                </c:pt>
                <c:pt idx="43570">
                  <c:v>0.16669999999999999</c:v>
                </c:pt>
                <c:pt idx="43571">
                  <c:v>0.16669999999999999</c:v>
                </c:pt>
                <c:pt idx="43572">
                  <c:v>0.16669999999999999</c:v>
                </c:pt>
                <c:pt idx="43573">
                  <c:v>4.6399999999999997E-2</c:v>
                </c:pt>
                <c:pt idx="43574">
                  <c:v>0.16669999999999999</c:v>
                </c:pt>
                <c:pt idx="43575">
                  <c:v>0.12939999999999999</c:v>
                </c:pt>
                <c:pt idx="43576">
                  <c:v>0.1134</c:v>
                </c:pt>
                <c:pt idx="43577">
                  <c:v>1.8599999999999998E-2</c:v>
                </c:pt>
                <c:pt idx="43578">
                  <c:v>0.16669999999999999</c:v>
                </c:pt>
                <c:pt idx="43579">
                  <c:v>0.1227</c:v>
                </c:pt>
                <c:pt idx="43580">
                  <c:v>4.9500000000000002E-2</c:v>
                </c:pt>
                <c:pt idx="43581">
                  <c:v>1.24E-2</c:v>
                </c:pt>
                <c:pt idx="43582">
                  <c:v>0.1361</c:v>
                </c:pt>
                <c:pt idx="43583">
                  <c:v>0.19689999999999999</c:v>
                </c:pt>
                <c:pt idx="43584">
                  <c:v>0.51549999999999996</c:v>
                </c:pt>
                <c:pt idx="43585">
                  <c:v>0.22159999999999999</c:v>
                </c:pt>
                <c:pt idx="43586">
                  <c:v>0.17319999999999999</c:v>
                </c:pt>
                <c:pt idx="43587">
                  <c:v>0.16669999999999999</c:v>
                </c:pt>
                <c:pt idx="43588">
                  <c:v>0.16669999999999999</c:v>
                </c:pt>
                <c:pt idx="43589">
                  <c:v>0.1227</c:v>
                </c:pt>
                <c:pt idx="43590">
                  <c:v>8.4199999999999997E-2</c:v>
                </c:pt>
                <c:pt idx="43591">
                  <c:v>6.9099999999999995E-2</c:v>
                </c:pt>
                <c:pt idx="43592">
                  <c:v>0.16669999999999999</c:v>
                </c:pt>
                <c:pt idx="43593">
                  <c:v>0.16669999999999999</c:v>
                </c:pt>
                <c:pt idx="43594">
                  <c:v>0.16669999999999999</c:v>
                </c:pt>
                <c:pt idx="43595">
                  <c:v>0.1031</c:v>
                </c:pt>
                <c:pt idx="43596">
                  <c:v>0.16669999999999999</c:v>
                </c:pt>
                <c:pt idx="43597">
                  <c:v>2.7799999999999998E-2</c:v>
                </c:pt>
                <c:pt idx="43598">
                  <c:v>0.39179999999999998</c:v>
                </c:pt>
                <c:pt idx="43599">
                  <c:v>3.7100000000000001E-2</c:v>
                </c:pt>
                <c:pt idx="43600">
                  <c:v>0.16669999999999999</c:v>
                </c:pt>
                <c:pt idx="43601">
                  <c:v>3.9199999999999999E-2</c:v>
                </c:pt>
                <c:pt idx="43602">
                  <c:v>4.6399999999999997E-2</c:v>
                </c:pt>
                <c:pt idx="43603">
                  <c:v>0.1077</c:v>
                </c:pt>
                <c:pt idx="43604">
                  <c:v>0.16669999999999999</c:v>
                </c:pt>
                <c:pt idx="43605">
                  <c:v>0.16669999999999999</c:v>
                </c:pt>
                <c:pt idx="43606">
                  <c:v>0.16669999999999999</c:v>
                </c:pt>
                <c:pt idx="43607">
                  <c:v>0.16669999999999999</c:v>
                </c:pt>
                <c:pt idx="43608">
                  <c:v>9.2799999999999994E-2</c:v>
                </c:pt>
                <c:pt idx="43609">
                  <c:v>0.16669999999999999</c:v>
                </c:pt>
                <c:pt idx="43610">
                  <c:v>0.16669999999999999</c:v>
                </c:pt>
                <c:pt idx="43611">
                  <c:v>0.16669999999999999</c:v>
                </c:pt>
                <c:pt idx="43612">
                  <c:v>0.1278</c:v>
                </c:pt>
                <c:pt idx="43613">
                  <c:v>0.16669999999999999</c:v>
                </c:pt>
                <c:pt idx="43614">
                  <c:v>0.16669999999999999</c:v>
                </c:pt>
                <c:pt idx="43615">
                  <c:v>3.7100000000000001E-2</c:v>
                </c:pt>
                <c:pt idx="43616">
                  <c:v>9.2799999999999994E-2</c:v>
                </c:pt>
                <c:pt idx="43617">
                  <c:v>0.16669999999999999</c:v>
                </c:pt>
                <c:pt idx="43618">
                  <c:v>4.7399999999999998E-2</c:v>
                </c:pt>
                <c:pt idx="43619">
                  <c:v>0.16669999999999999</c:v>
                </c:pt>
                <c:pt idx="43620">
                  <c:v>0.16669999999999999</c:v>
                </c:pt>
                <c:pt idx="43621">
                  <c:v>0.15049999999999999</c:v>
                </c:pt>
                <c:pt idx="43622">
                  <c:v>1.44E-2</c:v>
                </c:pt>
                <c:pt idx="43623">
                  <c:v>0.16669999999999999</c:v>
                </c:pt>
                <c:pt idx="43624">
                  <c:v>0.14849999999999999</c:v>
                </c:pt>
                <c:pt idx="43625">
                  <c:v>0.16669999999999999</c:v>
                </c:pt>
                <c:pt idx="43626">
                  <c:v>0.16669999999999999</c:v>
                </c:pt>
                <c:pt idx="43627">
                  <c:v>0.35570000000000002</c:v>
                </c:pt>
                <c:pt idx="43628">
                  <c:v>0.16669999999999999</c:v>
                </c:pt>
                <c:pt idx="43629">
                  <c:v>0.16669999999999999</c:v>
                </c:pt>
                <c:pt idx="43630">
                  <c:v>0.25979999999999998</c:v>
                </c:pt>
                <c:pt idx="43631">
                  <c:v>0.16669999999999999</c:v>
                </c:pt>
                <c:pt idx="43632">
                  <c:v>0.1041</c:v>
                </c:pt>
                <c:pt idx="43633">
                  <c:v>0.16669999999999999</c:v>
                </c:pt>
                <c:pt idx="43634">
                  <c:v>0.16669999999999999</c:v>
                </c:pt>
                <c:pt idx="43635">
                  <c:v>0.1216</c:v>
                </c:pt>
                <c:pt idx="43636">
                  <c:v>0.16669999999999999</c:v>
                </c:pt>
                <c:pt idx="43637">
                  <c:v>0.16669999999999999</c:v>
                </c:pt>
                <c:pt idx="43638">
                  <c:v>0.16669999999999999</c:v>
                </c:pt>
                <c:pt idx="43639">
                  <c:v>0.15429999999999999</c:v>
                </c:pt>
                <c:pt idx="43640">
                  <c:v>0.29480000000000001</c:v>
                </c:pt>
                <c:pt idx="43641">
                  <c:v>0.16669999999999999</c:v>
                </c:pt>
                <c:pt idx="43642">
                  <c:v>0.22370000000000001</c:v>
                </c:pt>
                <c:pt idx="43643">
                  <c:v>0.16669999999999999</c:v>
                </c:pt>
                <c:pt idx="43644">
                  <c:v>0.16669999999999999</c:v>
                </c:pt>
                <c:pt idx="43645">
                  <c:v>0.16669999999999999</c:v>
                </c:pt>
                <c:pt idx="43646">
                  <c:v>0.22270000000000001</c:v>
                </c:pt>
                <c:pt idx="43647">
                  <c:v>9.9000000000000005E-2</c:v>
                </c:pt>
                <c:pt idx="43648">
                  <c:v>0.16669999999999999</c:v>
                </c:pt>
                <c:pt idx="43649">
                  <c:v>6.1899999999999997E-2</c:v>
                </c:pt>
                <c:pt idx="43650">
                  <c:v>8.2500000000000004E-2</c:v>
                </c:pt>
                <c:pt idx="43651">
                  <c:v>0.16669999999999999</c:v>
                </c:pt>
                <c:pt idx="43652">
                  <c:v>0.16669999999999999</c:v>
                </c:pt>
                <c:pt idx="43653">
                  <c:v>0.16669999999999999</c:v>
                </c:pt>
                <c:pt idx="43654">
                  <c:v>0.1361</c:v>
                </c:pt>
                <c:pt idx="43655">
                  <c:v>0.34539999999999998</c:v>
                </c:pt>
                <c:pt idx="43656">
                  <c:v>6.1899999999999997E-2</c:v>
                </c:pt>
                <c:pt idx="43657">
                  <c:v>2.8400000000000002E-2</c:v>
                </c:pt>
                <c:pt idx="43658">
                  <c:v>0.16669999999999999</c:v>
                </c:pt>
                <c:pt idx="43659">
                  <c:v>0.16669999999999999</c:v>
                </c:pt>
                <c:pt idx="43660">
                  <c:v>0.16669999999999999</c:v>
                </c:pt>
                <c:pt idx="43661">
                  <c:v>0.16669999999999999</c:v>
                </c:pt>
                <c:pt idx="43662">
                  <c:v>0.16669999999999999</c:v>
                </c:pt>
                <c:pt idx="43663">
                  <c:v>8.2500000000000004E-2</c:v>
                </c:pt>
                <c:pt idx="43664">
                  <c:v>0.16669999999999999</c:v>
                </c:pt>
                <c:pt idx="43665">
                  <c:v>8.2000000000000007E-3</c:v>
                </c:pt>
                <c:pt idx="43666">
                  <c:v>0.16669999999999999</c:v>
                </c:pt>
                <c:pt idx="43667">
                  <c:v>0.16669999999999999</c:v>
                </c:pt>
                <c:pt idx="43668">
                  <c:v>0.16669999999999999</c:v>
                </c:pt>
                <c:pt idx="43669">
                  <c:v>0.16669999999999999</c:v>
                </c:pt>
                <c:pt idx="43670">
                  <c:v>0.16669999999999999</c:v>
                </c:pt>
                <c:pt idx="43671">
                  <c:v>0.10050000000000001</c:v>
                </c:pt>
                <c:pt idx="43672">
                  <c:v>0.16669999999999999</c:v>
                </c:pt>
                <c:pt idx="43673">
                  <c:v>0.16669999999999999</c:v>
                </c:pt>
                <c:pt idx="43674">
                  <c:v>5.1999999999999998E-3</c:v>
                </c:pt>
                <c:pt idx="43675">
                  <c:v>0.16669999999999999</c:v>
                </c:pt>
                <c:pt idx="43676">
                  <c:v>0.16669999999999999</c:v>
                </c:pt>
                <c:pt idx="43677">
                  <c:v>0.16669999999999999</c:v>
                </c:pt>
                <c:pt idx="43678">
                  <c:v>8.2000000000000007E-3</c:v>
                </c:pt>
                <c:pt idx="43679">
                  <c:v>0.25979999999999998</c:v>
                </c:pt>
                <c:pt idx="43680">
                  <c:v>0.16669999999999999</c:v>
                </c:pt>
                <c:pt idx="43681">
                  <c:v>0.16669999999999999</c:v>
                </c:pt>
                <c:pt idx="43682">
                  <c:v>0.16669999999999999</c:v>
                </c:pt>
                <c:pt idx="43683">
                  <c:v>0.16669999999999999</c:v>
                </c:pt>
                <c:pt idx="43684">
                  <c:v>0.16669999999999999</c:v>
                </c:pt>
                <c:pt idx="43685">
                  <c:v>0.16669999999999999</c:v>
                </c:pt>
                <c:pt idx="43686">
                  <c:v>7.0099999999999996E-2</c:v>
                </c:pt>
                <c:pt idx="43687">
                  <c:v>0.16669999999999999</c:v>
                </c:pt>
                <c:pt idx="43688">
                  <c:v>8.2500000000000004E-2</c:v>
                </c:pt>
                <c:pt idx="43689">
                  <c:v>9.2799999999999994E-2</c:v>
                </c:pt>
                <c:pt idx="43690">
                  <c:v>0.16669999999999999</c:v>
                </c:pt>
                <c:pt idx="43691">
                  <c:v>0.16669999999999999</c:v>
                </c:pt>
                <c:pt idx="43692">
                  <c:v>0.10929999999999999</c:v>
                </c:pt>
                <c:pt idx="43693">
                  <c:v>0.16669999999999999</c:v>
                </c:pt>
                <c:pt idx="43694">
                  <c:v>0.16669999999999999</c:v>
                </c:pt>
                <c:pt idx="43695">
                  <c:v>8.4500000000000006E-2</c:v>
                </c:pt>
                <c:pt idx="43696">
                  <c:v>0.1237</c:v>
                </c:pt>
                <c:pt idx="43697">
                  <c:v>0.16669999999999999</c:v>
                </c:pt>
                <c:pt idx="43698">
                  <c:v>0.16669999999999999</c:v>
                </c:pt>
                <c:pt idx="43699">
                  <c:v>0.16669999999999999</c:v>
                </c:pt>
                <c:pt idx="43700">
                  <c:v>7.22E-2</c:v>
                </c:pt>
                <c:pt idx="43701">
                  <c:v>0.16669999999999999</c:v>
                </c:pt>
                <c:pt idx="43702">
                  <c:v>0.11749999999999999</c:v>
                </c:pt>
                <c:pt idx="43703">
                  <c:v>1.24E-2</c:v>
                </c:pt>
                <c:pt idx="43704">
                  <c:v>0.16669999999999999</c:v>
                </c:pt>
                <c:pt idx="43705">
                  <c:v>0.16669999999999999</c:v>
                </c:pt>
                <c:pt idx="43706">
                  <c:v>7.22E-2</c:v>
                </c:pt>
                <c:pt idx="43707">
                  <c:v>7.22E-2</c:v>
                </c:pt>
                <c:pt idx="43708">
                  <c:v>0.16669999999999999</c:v>
                </c:pt>
                <c:pt idx="43709">
                  <c:v>0.16669999999999999</c:v>
                </c:pt>
                <c:pt idx="43710">
                  <c:v>0.16669999999999999</c:v>
                </c:pt>
                <c:pt idx="43711">
                  <c:v>0.16389999999999999</c:v>
                </c:pt>
                <c:pt idx="43712">
                  <c:v>0.16669999999999999</c:v>
                </c:pt>
                <c:pt idx="43713">
                  <c:v>0.16669999999999999</c:v>
                </c:pt>
                <c:pt idx="43714">
                  <c:v>0.16669999999999999</c:v>
                </c:pt>
                <c:pt idx="43715">
                  <c:v>0.16389999999999999</c:v>
                </c:pt>
                <c:pt idx="43716">
                  <c:v>0.16669999999999999</c:v>
                </c:pt>
                <c:pt idx="43717">
                  <c:v>0.15260000000000001</c:v>
                </c:pt>
                <c:pt idx="43718">
                  <c:v>0.16669999999999999</c:v>
                </c:pt>
                <c:pt idx="43719">
                  <c:v>4.6100000000000002E-2</c:v>
                </c:pt>
                <c:pt idx="43720">
                  <c:v>7.0099999999999996E-2</c:v>
                </c:pt>
                <c:pt idx="43721">
                  <c:v>4.3299999999999998E-2</c:v>
                </c:pt>
                <c:pt idx="43722">
                  <c:v>0.16669999999999999</c:v>
                </c:pt>
                <c:pt idx="43723">
                  <c:v>8.4500000000000006E-2</c:v>
                </c:pt>
                <c:pt idx="43724">
                  <c:v>0.16669999999999999</c:v>
                </c:pt>
                <c:pt idx="43725">
                  <c:v>0.16669999999999999</c:v>
                </c:pt>
                <c:pt idx="43726">
                  <c:v>0.16669999999999999</c:v>
                </c:pt>
                <c:pt idx="43727">
                  <c:v>1.03E-2</c:v>
                </c:pt>
                <c:pt idx="43728">
                  <c:v>0.16669999999999999</c:v>
                </c:pt>
                <c:pt idx="43729">
                  <c:v>0.1799</c:v>
                </c:pt>
                <c:pt idx="43730">
                  <c:v>0.1711</c:v>
                </c:pt>
                <c:pt idx="43731">
                  <c:v>1.24E-2</c:v>
                </c:pt>
                <c:pt idx="43732">
                  <c:v>0.16669999999999999</c:v>
                </c:pt>
                <c:pt idx="43733">
                  <c:v>0.16669999999999999</c:v>
                </c:pt>
                <c:pt idx="43734">
                  <c:v>0.16669999999999999</c:v>
                </c:pt>
                <c:pt idx="43735">
                  <c:v>8.2500000000000004E-2</c:v>
                </c:pt>
                <c:pt idx="43736">
                  <c:v>0.16669999999999999</c:v>
                </c:pt>
                <c:pt idx="43737">
                  <c:v>0.16669999999999999</c:v>
                </c:pt>
                <c:pt idx="43738">
                  <c:v>0.1</c:v>
                </c:pt>
                <c:pt idx="43739">
                  <c:v>0.16669999999999999</c:v>
                </c:pt>
                <c:pt idx="43740">
                  <c:v>0.16669999999999999</c:v>
                </c:pt>
                <c:pt idx="43741">
                  <c:v>7.3200000000000001E-2</c:v>
                </c:pt>
                <c:pt idx="43742">
                  <c:v>2.0999999999999999E-3</c:v>
                </c:pt>
                <c:pt idx="43743">
                  <c:v>0.16669999999999999</c:v>
                </c:pt>
                <c:pt idx="43744">
                  <c:v>0.16669999999999999</c:v>
                </c:pt>
                <c:pt idx="43745">
                  <c:v>0.16669999999999999</c:v>
                </c:pt>
                <c:pt idx="43746">
                  <c:v>0.16669999999999999</c:v>
                </c:pt>
                <c:pt idx="43747">
                  <c:v>0.16669999999999999</c:v>
                </c:pt>
                <c:pt idx="43748">
                  <c:v>7.22E-2</c:v>
                </c:pt>
                <c:pt idx="43749">
                  <c:v>0.16669999999999999</c:v>
                </c:pt>
                <c:pt idx="43750">
                  <c:v>0.16669999999999999</c:v>
                </c:pt>
                <c:pt idx="43751">
                  <c:v>0.57010000000000005</c:v>
                </c:pt>
                <c:pt idx="43752">
                  <c:v>0.16669999999999999</c:v>
                </c:pt>
                <c:pt idx="43753">
                  <c:v>0.16669999999999999</c:v>
                </c:pt>
                <c:pt idx="43754">
                  <c:v>0.16669999999999999</c:v>
                </c:pt>
                <c:pt idx="43755">
                  <c:v>6.1899999999999997E-2</c:v>
                </c:pt>
                <c:pt idx="43756">
                  <c:v>0.16669999999999999</c:v>
                </c:pt>
                <c:pt idx="43757">
                  <c:v>3.09E-2</c:v>
                </c:pt>
                <c:pt idx="43758">
                  <c:v>0.34429999999999999</c:v>
                </c:pt>
                <c:pt idx="43759">
                  <c:v>0.16669999999999999</c:v>
                </c:pt>
                <c:pt idx="43760">
                  <c:v>8.2500000000000004E-2</c:v>
                </c:pt>
                <c:pt idx="43761">
                  <c:v>0.16669999999999999</c:v>
                </c:pt>
                <c:pt idx="43762">
                  <c:v>5.1999999999999998E-3</c:v>
                </c:pt>
                <c:pt idx="43763">
                  <c:v>9.2799999999999994E-2</c:v>
                </c:pt>
                <c:pt idx="43764">
                  <c:v>0.16669999999999999</c:v>
                </c:pt>
                <c:pt idx="43765">
                  <c:v>0.16669999999999999</c:v>
                </c:pt>
                <c:pt idx="43766">
                  <c:v>8.2000000000000007E-3</c:v>
                </c:pt>
                <c:pt idx="43767">
                  <c:v>0.48249999999999998</c:v>
                </c:pt>
                <c:pt idx="43768">
                  <c:v>0.16669999999999999</c:v>
                </c:pt>
                <c:pt idx="43769">
                  <c:v>0.25359999999999999</c:v>
                </c:pt>
                <c:pt idx="43770">
                  <c:v>0.14019999999999999</c:v>
                </c:pt>
                <c:pt idx="43771">
                  <c:v>0.1031</c:v>
                </c:pt>
                <c:pt idx="43772">
                  <c:v>9.9000000000000005E-2</c:v>
                </c:pt>
                <c:pt idx="43773">
                  <c:v>0.1031</c:v>
                </c:pt>
                <c:pt idx="43774">
                  <c:v>0.16669999999999999</c:v>
                </c:pt>
                <c:pt idx="43775">
                  <c:v>8.14E-2</c:v>
                </c:pt>
                <c:pt idx="43776">
                  <c:v>6.1899999999999997E-2</c:v>
                </c:pt>
                <c:pt idx="43777">
                  <c:v>0.22270000000000001</c:v>
                </c:pt>
                <c:pt idx="43778">
                  <c:v>7.6E-3</c:v>
                </c:pt>
                <c:pt idx="43779">
                  <c:v>6.9099999999999995E-2</c:v>
                </c:pt>
                <c:pt idx="43780">
                  <c:v>3.7600000000000001E-2</c:v>
                </c:pt>
                <c:pt idx="43781">
                  <c:v>6.1899999999999997E-2</c:v>
                </c:pt>
                <c:pt idx="43782">
                  <c:v>0.89790000000000003</c:v>
                </c:pt>
                <c:pt idx="43783">
                  <c:v>0.35770000000000002</c:v>
                </c:pt>
                <c:pt idx="43784">
                  <c:v>3.3000000000000002E-2</c:v>
                </c:pt>
                <c:pt idx="43785">
                  <c:v>0.16669999999999999</c:v>
                </c:pt>
                <c:pt idx="43786">
                  <c:v>8.2500000000000004E-2</c:v>
                </c:pt>
                <c:pt idx="43787">
                  <c:v>7.3200000000000001E-2</c:v>
                </c:pt>
                <c:pt idx="43788">
                  <c:v>0.16669999999999999</c:v>
                </c:pt>
                <c:pt idx="43789">
                  <c:v>0.1113</c:v>
                </c:pt>
                <c:pt idx="43790">
                  <c:v>6.1899999999999997E-2</c:v>
                </c:pt>
                <c:pt idx="43791">
                  <c:v>0.16669999999999999</c:v>
                </c:pt>
                <c:pt idx="43792">
                  <c:v>3.3000000000000002E-2</c:v>
                </c:pt>
                <c:pt idx="43793">
                  <c:v>0.16669999999999999</c:v>
                </c:pt>
                <c:pt idx="43794">
                  <c:v>0.16669999999999999</c:v>
                </c:pt>
                <c:pt idx="43795">
                  <c:v>0.13300000000000001</c:v>
                </c:pt>
                <c:pt idx="43796">
                  <c:v>0.16669999999999999</c:v>
                </c:pt>
                <c:pt idx="43797">
                  <c:v>0.1077</c:v>
                </c:pt>
                <c:pt idx="43798">
                  <c:v>0.16669999999999999</c:v>
                </c:pt>
                <c:pt idx="43799">
                  <c:v>0.18559999999999999</c:v>
                </c:pt>
                <c:pt idx="43800">
                  <c:v>0.14849999999999999</c:v>
                </c:pt>
                <c:pt idx="43801">
                  <c:v>0.16669999999999999</c:v>
                </c:pt>
                <c:pt idx="43802">
                  <c:v>0.16669999999999999</c:v>
                </c:pt>
                <c:pt idx="43803">
                  <c:v>8.2000000000000007E-3</c:v>
                </c:pt>
                <c:pt idx="43804">
                  <c:v>0.16669999999999999</c:v>
                </c:pt>
                <c:pt idx="43805">
                  <c:v>0.16669999999999999</c:v>
                </c:pt>
                <c:pt idx="43806">
                  <c:v>0.16669999999999999</c:v>
                </c:pt>
                <c:pt idx="43807">
                  <c:v>0.16669999999999999</c:v>
                </c:pt>
                <c:pt idx="43808">
                  <c:v>7.8399999999999997E-2</c:v>
                </c:pt>
                <c:pt idx="43809">
                  <c:v>0.16669999999999999</c:v>
                </c:pt>
                <c:pt idx="43810">
                  <c:v>0.16669999999999999</c:v>
                </c:pt>
                <c:pt idx="43811">
                  <c:v>0.16669999999999999</c:v>
                </c:pt>
                <c:pt idx="43812">
                  <c:v>1.6500000000000001E-2</c:v>
                </c:pt>
                <c:pt idx="43813">
                  <c:v>0.16669999999999999</c:v>
                </c:pt>
                <c:pt idx="43814">
                  <c:v>0.1031</c:v>
                </c:pt>
                <c:pt idx="43815">
                  <c:v>2.06E-2</c:v>
                </c:pt>
                <c:pt idx="43816">
                  <c:v>1.9599999999999999E-2</c:v>
                </c:pt>
                <c:pt idx="43817">
                  <c:v>0.16669999999999999</c:v>
                </c:pt>
                <c:pt idx="43818">
                  <c:v>0.16669999999999999</c:v>
                </c:pt>
                <c:pt idx="43819">
                  <c:v>0.70209999999999995</c:v>
                </c:pt>
                <c:pt idx="43820">
                  <c:v>0.1278</c:v>
                </c:pt>
                <c:pt idx="43821">
                  <c:v>0.16669999999999999</c:v>
                </c:pt>
                <c:pt idx="43822">
                  <c:v>6.6000000000000003E-2</c:v>
                </c:pt>
                <c:pt idx="43823">
                  <c:v>0.16669999999999999</c:v>
                </c:pt>
                <c:pt idx="43824">
                  <c:v>0.16669999999999999</c:v>
                </c:pt>
                <c:pt idx="43825">
                  <c:v>0.16669999999999999</c:v>
                </c:pt>
                <c:pt idx="43826">
                  <c:v>0.38350000000000001</c:v>
                </c:pt>
                <c:pt idx="43827">
                  <c:v>0.16669999999999999</c:v>
                </c:pt>
                <c:pt idx="43828">
                  <c:v>7.2700000000000001E-2</c:v>
                </c:pt>
                <c:pt idx="43829">
                  <c:v>0.16389999999999999</c:v>
                </c:pt>
                <c:pt idx="43830">
                  <c:v>0.18140000000000001</c:v>
                </c:pt>
                <c:pt idx="43831">
                  <c:v>0.16669999999999999</c:v>
                </c:pt>
                <c:pt idx="43832">
                  <c:v>0.16669999999999999</c:v>
                </c:pt>
                <c:pt idx="43833">
                  <c:v>0.16669999999999999</c:v>
                </c:pt>
                <c:pt idx="43834">
                  <c:v>0.16669999999999999</c:v>
                </c:pt>
                <c:pt idx="43835">
                  <c:v>9.2799999999999994E-2</c:v>
                </c:pt>
                <c:pt idx="43836">
                  <c:v>0.1052</c:v>
                </c:pt>
                <c:pt idx="43837">
                  <c:v>0.16669999999999999</c:v>
                </c:pt>
                <c:pt idx="43838">
                  <c:v>0.16669999999999999</c:v>
                </c:pt>
                <c:pt idx="43839">
                  <c:v>0.1113</c:v>
                </c:pt>
                <c:pt idx="43840">
                  <c:v>8.2000000000000007E-3</c:v>
                </c:pt>
                <c:pt idx="43841">
                  <c:v>7.22E-2</c:v>
                </c:pt>
                <c:pt idx="43842">
                  <c:v>0.16669999999999999</c:v>
                </c:pt>
                <c:pt idx="43843">
                  <c:v>3.3000000000000002E-2</c:v>
                </c:pt>
                <c:pt idx="43844">
                  <c:v>0.16669999999999999</c:v>
                </c:pt>
                <c:pt idx="43845">
                  <c:v>1.24E-2</c:v>
                </c:pt>
                <c:pt idx="43846">
                  <c:v>0.1237</c:v>
                </c:pt>
                <c:pt idx="43847">
                  <c:v>0.16669999999999999</c:v>
                </c:pt>
                <c:pt idx="43848">
                  <c:v>0.15279999999999999</c:v>
                </c:pt>
                <c:pt idx="43849">
                  <c:v>4.9500000000000002E-2</c:v>
                </c:pt>
                <c:pt idx="43850">
                  <c:v>0.16669999999999999</c:v>
                </c:pt>
                <c:pt idx="43851">
                  <c:v>9.2799999999999994E-2</c:v>
                </c:pt>
                <c:pt idx="43852">
                  <c:v>0.16669999999999999</c:v>
                </c:pt>
                <c:pt idx="43853">
                  <c:v>0.18559999999999999</c:v>
                </c:pt>
                <c:pt idx="43854">
                  <c:v>8.2000000000000007E-3</c:v>
                </c:pt>
                <c:pt idx="43855">
                  <c:v>0.16669999999999999</c:v>
                </c:pt>
                <c:pt idx="43856">
                  <c:v>0.21959999999999999</c:v>
                </c:pt>
                <c:pt idx="43857">
                  <c:v>0.16669999999999999</c:v>
                </c:pt>
                <c:pt idx="43858">
                  <c:v>0.1124</c:v>
                </c:pt>
                <c:pt idx="43859">
                  <c:v>0.16669999999999999</c:v>
                </c:pt>
                <c:pt idx="43860">
                  <c:v>0.16669999999999999</c:v>
                </c:pt>
                <c:pt idx="43861">
                  <c:v>8.3500000000000005E-2</c:v>
                </c:pt>
                <c:pt idx="43862">
                  <c:v>7.9399999999999998E-2</c:v>
                </c:pt>
                <c:pt idx="43863">
                  <c:v>0.16669999999999999</c:v>
                </c:pt>
                <c:pt idx="43864">
                  <c:v>2.47E-2</c:v>
                </c:pt>
                <c:pt idx="43865">
                  <c:v>0.16669999999999999</c:v>
                </c:pt>
                <c:pt idx="43866">
                  <c:v>0.16669999999999999</c:v>
                </c:pt>
                <c:pt idx="43867">
                  <c:v>0.1031</c:v>
                </c:pt>
                <c:pt idx="43868">
                  <c:v>0.16669999999999999</c:v>
                </c:pt>
                <c:pt idx="43869">
                  <c:v>0.50409999999999999</c:v>
                </c:pt>
                <c:pt idx="43870">
                  <c:v>6.1899999999999997E-2</c:v>
                </c:pt>
                <c:pt idx="43871">
                  <c:v>0.16669999999999999</c:v>
                </c:pt>
                <c:pt idx="43872">
                  <c:v>3.3000000000000002E-2</c:v>
                </c:pt>
                <c:pt idx="43873">
                  <c:v>2.0999999999999999E-3</c:v>
                </c:pt>
                <c:pt idx="43874">
                  <c:v>1.8599999999999998E-2</c:v>
                </c:pt>
                <c:pt idx="43875">
                  <c:v>1.24E-2</c:v>
                </c:pt>
                <c:pt idx="43876">
                  <c:v>0.16669999999999999</c:v>
                </c:pt>
                <c:pt idx="43877">
                  <c:v>0.16669999999999999</c:v>
                </c:pt>
                <c:pt idx="43878">
                  <c:v>0.16669999999999999</c:v>
                </c:pt>
                <c:pt idx="43879">
                  <c:v>0.16669999999999999</c:v>
                </c:pt>
                <c:pt idx="43880">
                  <c:v>8.3500000000000005E-2</c:v>
                </c:pt>
                <c:pt idx="43881">
                  <c:v>0.16669999999999999</c:v>
                </c:pt>
                <c:pt idx="43882">
                  <c:v>0.1031</c:v>
                </c:pt>
                <c:pt idx="43883">
                  <c:v>0.16669999999999999</c:v>
                </c:pt>
                <c:pt idx="43884">
                  <c:v>0.16669999999999999</c:v>
                </c:pt>
                <c:pt idx="43885">
                  <c:v>0.2666</c:v>
                </c:pt>
                <c:pt idx="43886">
                  <c:v>0.16669999999999999</c:v>
                </c:pt>
                <c:pt idx="43887">
                  <c:v>0.16669999999999999</c:v>
                </c:pt>
                <c:pt idx="43888">
                  <c:v>0.15770000000000001</c:v>
                </c:pt>
                <c:pt idx="43889">
                  <c:v>0.16669999999999999</c:v>
                </c:pt>
                <c:pt idx="43890">
                  <c:v>6.8000000000000005E-2</c:v>
                </c:pt>
                <c:pt idx="43891">
                  <c:v>0.17530000000000001</c:v>
                </c:pt>
                <c:pt idx="43892">
                  <c:v>0.16669999999999999</c:v>
                </c:pt>
                <c:pt idx="43893">
                  <c:v>0.16669999999999999</c:v>
                </c:pt>
                <c:pt idx="43894">
                  <c:v>6.1899999999999997E-2</c:v>
                </c:pt>
                <c:pt idx="43895">
                  <c:v>0.16669999999999999</c:v>
                </c:pt>
                <c:pt idx="43896">
                  <c:v>8.0399999999999999E-2</c:v>
                </c:pt>
                <c:pt idx="43897">
                  <c:v>0.16669999999999999</c:v>
                </c:pt>
                <c:pt idx="43898">
                  <c:v>0.16669999999999999</c:v>
                </c:pt>
                <c:pt idx="43899">
                  <c:v>0.16669999999999999</c:v>
                </c:pt>
                <c:pt idx="43900">
                  <c:v>0.1196</c:v>
                </c:pt>
                <c:pt idx="43901">
                  <c:v>9.9000000000000005E-2</c:v>
                </c:pt>
                <c:pt idx="43902">
                  <c:v>7.6300000000000007E-2</c:v>
                </c:pt>
                <c:pt idx="43903">
                  <c:v>7.22E-2</c:v>
                </c:pt>
                <c:pt idx="43904">
                  <c:v>9.2799999999999994E-2</c:v>
                </c:pt>
                <c:pt idx="43905">
                  <c:v>4.5400000000000003E-2</c:v>
                </c:pt>
                <c:pt idx="43906">
                  <c:v>7.22E-2</c:v>
                </c:pt>
                <c:pt idx="43907">
                  <c:v>0.16669999999999999</c:v>
                </c:pt>
                <c:pt idx="43908">
                  <c:v>0.16669999999999999</c:v>
                </c:pt>
                <c:pt idx="43909">
                  <c:v>0.16669999999999999</c:v>
                </c:pt>
                <c:pt idx="43910">
                  <c:v>0.13919999999999999</c:v>
                </c:pt>
                <c:pt idx="43911">
                  <c:v>0.1021</c:v>
                </c:pt>
                <c:pt idx="43912">
                  <c:v>0.22159999999999999</c:v>
                </c:pt>
                <c:pt idx="43913">
                  <c:v>0.45569999999999999</c:v>
                </c:pt>
                <c:pt idx="43914">
                  <c:v>7.3200000000000001E-2</c:v>
                </c:pt>
                <c:pt idx="43915">
                  <c:v>0.13200000000000001</c:v>
                </c:pt>
                <c:pt idx="43916">
                  <c:v>5.1499999999999997E-2</c:v>
                </c:pt>
                <c:pt idx="43917">
                  <c:v>0.16669999999999999</c:v>
                </c:pt>
                <c:pt idx="43918">
                  <c:v>9.2799999999999994E-2</c:v>
                </c:pt>
                <c:pt idx="43919">
                  <c:v>0.16669999999999999</c:v>
                </c:pt>
                <c:pt idx="43920">
                  <c:v>9.3299999999999994E-2</c:v>
                </c:pt>
                <c:pt idx="43921">
                  <c:v>1.8599999999999998E-2</c:v>
                </c:pt>
                <c:pt idx="43922">
                  <c:v>3.2000000000000001E-2</c:v>
                </c:pt>
                <c:pt idx="43923">
                  <c:v>0.16669999999999999</c:v>
                </c:pt>
                <c:pt idx="43924">
                  <c:v>9.2799999999999994E-2</c:v>
                </c:pt>
                <c:pt idx="43925">
                  <c:v>0.16669999999999999</c:v>
                </c:pt>
                <c:pt idx="43926">
                  <c:v>0.16669999999999999</c:v>
                </c:pt>
                <c:pt idx="43927">
                  <c:v>0.16669999999999999</c:v>
                </c:pt>
                <c:pt idx="43928">
                  <c:v>6.9099999999999995E-2</c:v>
                </c:pt>
                <c:pt idx="43929">
                  <c:v>9.1800000000000007E-2</c:v>
                </c:pt>
                <c:pt idx="43930">
                  <c:v>0.16669999999999999</c:v>
                </c:pt>
                <c:pt idx="43931">
                  <c:v>0.16669999999999999</c:v>
                </c:pt>
                <c:pt idx="43932">
                  <c:v>0.66600000000000004</c:v>
                </c:pt>
                <c:pt idx="43933">
                  <c:v>0.16669999999999999</c:v>
                </c:pt>
                <c:pt idx="43934">
                  <c:v>0.16550000000000001</c:v>
                </c:pt>
                <c:pt idx="43935">
                  <c:v>0.16669999999999999</c:v>
                </c:pt>
                <c:pt idx="43936">
                  <c:v>1.24E-2</c:v>
                </c:pt>
                <c:pt idx="43937">
                  <c:v>9.4799999999999995E-2</c:v>
                </c:pt>
                <c:pt idx="43938">
                  <c:v>0.16669999999999999</c:v>
                </c:pt>
                <c:pt idx="43939">
                  <c:v>5.7700000000000001E-2</c:v>
                </c:pt>
                <c:pt idx="43940">
                  <c:v>0.16669999999999999</c:v>
                </c:pt>
                <c:pt idx="43941">
                  <c:v>0.16669999999999999</c:v>
                </c:pt>
                <c:pt idx="43942">
                  <c:v>0.16669999999999999</c:v>
                </c:pt>
                <c:pt idx="43943">
                  <c:v>8.2500000000000004E-2</c:v>
                </c:pt>
                <c:pt idx="43944">
                  <c:v>0.16669999999999999</c:v>
                </c:pt>
                <c:pt idx="43945">
                  <c:v>0.16669999999999999</c:v>
                </c:pt>
                <c:pt idx="43946">
                  <c:v>0.16669999999999999</c:v>
                </c:pt>
                <c:pt idx="43947">
                  <c:v>0.16669999999999999</c:v>
                </c:pt>
                <c:pt idx="43948">
                  <c:v>0.16669999999999999</c:v>
                </c:pt>
                <c:pt idx="43949">
                  <c:v>0.16669999999999999</c:v>
                </c:pt>
                <c:pt idx="43950">
                  <c:v>0.16669999999999999</c:v>
                </c:pt>
                <c:pt idx="43951">
                  <c:v>0.16669999999999999</c:v>
                </c:pt>
                <c:pt idx="43952">
                  <c:v>0.16669999999999999</c:v>
                </c:pt>
                <c:pt idx="43953">
                  <c:v>0.22159999999999999</c:v>
                </c:pt>
                <c:pt idx="43954">
                  <c:v>6.9099999999999995E-2</c:v>
                </c:pt>
                <c:pt idx="43955">
                  <c:v>0.1361</c:v>
                </c:pt>
                <c:pt idx="43956">
                  <c:v>0.2351</c:v>
                </c:pt>
                <c:pt idx="43957">
                  <c:v>0.1258</c:v>
                </c:pt>
                <c:pt idx="43958">
                  <c:v>0.16669999999999999</c:v>
                </c:pt>
                <c:pt idx="43959">
                  <c:v>0.16669999999999999</c:v>
                </c:pt>
                <c:pt idx="43960">
                  <c:v>8.3500000000000005E-2</c:v>
                </c:pt>
                <c:pt idx="43961">
                  <c:v>0.16669999999999999</c:v>
                </c:pt>
                <c:pt idx="43962">
                  <c:v>0.16669999999999999</c:v>
                </c:pt>
                <c:pt idx="43963">
                  <c:v>5.1999999999999998E-3</c:v>
                </c:pt>
                <c:pt idx="43964">
                  <c:v>0.16669999999999999</c:v>
                </c:pt>
                <c:pt idx="43965">
                  <c:v>0.16669999999999999</c:v>
                </c:pt>
                <c:pt idx="43966">
                  <c:v>7.4200000000000002E-2</c:v>
                </c:pt>
                <c:pt idx="43967">
                  <c:v>0.22270000000000001</c:v>
                </c:pt>
                <c:pt idx="43968">
                  <c:v>5.7200000000000001E-2</c:v>
                </c:pt>
                <c:pt idx="43969">
                  <c:v>5.67E-2</c:v>
                </c:pt>
                <c:pt idx="43970">
                  <c:v>0.16669999999999999</c:v>
                </c:pt>
                <c:pt idx="43971">
                  <c:v>0.1103</c:v>
                </c:pt>
                <c:pt idx="43972">
                  <c:v>0.14949999999999999</c:v>
                </c:pt>
                <c:pt idx="43973">
                  <c:v>0.22159999999999999</c:v>
                </c:pt>
                <c:pt idx="43974">
                  <c:v>6.1899999999999997E-2</c:v>
                </c:pt>
                <c:pt idx="43975">
                  <c:v>0.16669999999999999</c:v>
                </c:pt>
                <c:pt idx="43976">
                  <c:v>0.16669999999999999</c:v>
                </c:pt>
                <c:pt idx="43977">
                  <c:v>0.23710000000000001</c:v>
                </c:pt>
                <c:pt idx="43978">
                  <c:v>0.16669999999999999</c:v>
                </c:pt>
                <c:pt idx="43979">
                  <c:v>0.16669999999999999</c:v>
                </c:pt>
                <c:pt idx="43980">
                  <c:v>4.1000000000000003E-3</c:v>
                </c:pt>
                <c:pt idx="43981">
                  <c:v>0.16669999999999999</c:v>
                </c:pt>
                <c:pt idx="43982">
                  <c:v>8.2500000000000004E-2</c:v>
                </c:pt>
                <c:pt idx="43983">
                  <c:v>0.16669999999999999</c:v>
                </c:pt>
                <c:pt idx="43984">
                  <c:v>0.16669999999999999</c:v>
                </c:pt>
                <c:pt idx="43985">
                  <c:v>2.47E-2</c:v>
                </c:pt>
                <c:pt idx="43986">
                  <c:v>0.16669999999999999</c:v>
                </c:pt>
                <c:pt idx="43987">
                  <c:v>0.16669999999999999</c:v>
                </c:pt>
                <c:pt idx="43988">
                  <c:v>7.1099999999999997E-2</c:v>
                </c:pt>
                <c:pt idx="43989">
                  <c:v>0.16669999999999999</c:v>
                </c:pt>
                <c:pt idx="43990">
                  <c:v>0.16669999999999999</c:v>
                </c:pt>
                <c:pt idx="43991">
                  <c:v>0.16669999999999999</c:v>
                </c:pt>
                <c:pt idx="43992">
                  <c:v>0.16669999999999999</c:v>
                </c:pt>
                <c:pt idx="43993">
                  <c:v>0.16669999999999999</c:v>
                </c:pt>
                <c:pt idx="43994">
                  <c:v>0.16669999999999999</c:v>
                </c:pt>
                <c:pt idx="43995">
                  <c:v>0.16669999999999999</c:v>
                </c:pt>
                <c:pt idx="43996">
                  <c:v>0.14119999999999999</c:v>
                </c:pt>
                <c:pt idx="43997">
                  <c:v>0.16669999999999999</c:v>
                </c:pt>
                <c:pt idx="43998">
                  <c:v>0.16669999999999999</c:v>
                </c:pt>
                <c:pt idx="43999">
                  <c:v>6.4899999999999999E-2</c:v>
                </c:pt>
                <c:pt idx="44000">
                  <c:v>0.16669999999999999</c:v>
                </c:pt>
                <c:pt idx="44001">
                  <c:v>7.0099999999999996E-2</c:v>
                </c:pt>
                <c:pt idx="44002">
                  <c:v>6.4899999999999999E-2</c:v>
                </c:pt>
                <c:pt idx="44003">
                  <c:v>7.4200000000000002E-2</c:v>
                </c:pt>
                <c:pt idx="44004">
                  <c:v>0.16669999999999999</c:v>
                </c:pt>
                <c:pt idx="44005">
                  <c:v>0.16669999999999999</c:v>
                </c:pt>
                <c:pt idx="44006">
                  <c:v>0.16669999999999999</c:v>
                </c:pt>
                <c:pt idx="44007">
                  <c:v>8.14E-2</c:v>
                </c:pt>
                <c:pt idx="44008">
                  <c:v>0.1021</c:v>
                </c:pt>
                <c:pt idx="44009">
                  <c:v>0.16669999999999999</c:v>
                </c:pt>
                <c:pt idx="44010">
                  <c:v>0.2031</c:v>
                </c:pt>
                <c:pt idx="44011">
                  <c:v>0.16669999999999999</c:v>
                </c:pt>
                <c:pt idx="44012">
                  <c:v>7.0099999999999996E-2</c:v>
                </c:pt>
                <c:pt idx="44013">
                  <c:v>4.1200000000000001E-2</c:v>
                </c:pt>
                <c:pt idx="44014">
                  <c:v>0.16669999999999999</c:v>
                </c:pt>
                <c:pt idx="44015">
                  <c:v>0.16669999999999999</c:v>
                </c:pt>
                <c:pt idx="44016">
                  <c:v>0.13089999999999999</c:v>
                </c:pt>
                <c:pt idx="44017">
                  <c:v>0.16669999999999999</c:v>
                </c:pt>
                <c:pt idx="44018">
                  <c:v>0.16669999999999999</c:v>
                </c:pt>
                <c:pt idx="44019">
                  <c:v>0.16669999999999999</c:v>
                </c:pt>
                <c:pt idx="44020">
                  <c:v>0.16669999999999999</c:v>
                </c:pt>
                <c:pt idx="44021">
                  <c:v>6.6000000000000003E-2</c:v>
                </c:pt>
                <c:pt idx="44022">
                  <c:v>1</c:v>
                </c:pt>
                <c:pt idx="44023">
                  <c:v>0.16669999999999999</c:v>
                </c:pt>
                <c:pt idx="44024">
                  <c:v>0.16669999999999999</c:v>
                </c:pt>
                <c:pt idx="44025">
                  <c:v>0.17319999999999999</c:v>
                </c:pt>
                <c:pt idx="44026">
                  <c:v>0.1835</c:v>
                </c:pt>
                <c:pt idx="44027">
                  <c:v>0.16669999999999999</c:v>
                </c:pt>
                <c:pt idx="44028">
                  <c:v>8.2000000000000007E-3</c:v>
                </c:pt>
                <c:pt idx="44029">
                  <c:v>8.2000000000000007E-3</c:v>
                </c:pt>
                <c:pt idx="44030">
                  <c:v>0.16669999999999999</c:v>
                </c:pt>
                <c:pt idx="44031">
                  <c:v>0.22370000000000001</c:v>
                </c:pt>
                <c:pt idx="44032">
                  <c:v>0.16669999999999999</c:v>
                </c:pt>
                <c:pt idx="44033">
                  <c:v>0.16669999999999999</c:v>
                </c:pt>
                <c:pt idx="44034">
                  <c:v>0.1237</c:v>
                </c:pt>
                <c:pt idx="44035">
                  <c:v>0.16669999999999999</c:v>
                </c:pt>
                <c:pt idx="44036">
                  <c:v>0.16669999999999999</c:v>
                </c:pt>
                <c:pt idx="44037">
                  <c:v>0.16669999999999999</c:v>
                </c:pt>
                <c:pt idx="44038">
                  <c:v>4.9500000000000002E-2</c:v>
                </c:pt>
                <c:pt idx="44039">
                  <c:v>0.16669999999999999</c:v>
                </c:pt>
                <c:pt idx="44040">
                  <c:v>5.8799999999999998E-2</c:v>
                </c:pt>
                <c:pt idx="44041">
                  <c:v>0.16669999999999999</c:v>
                </c:pt>
                <c:pt idx="44042">
                  <c:v>0.16669999999999999</c:v>
                </c:pt>
                <c:pt idx="44043">
                  <c:v>2.47E-2</c:v>
                </c:pt>
                <c:pt idx="44044">
                  <c:v>0.17630000000000001</c:v>
                </c:pt>
                <c:pt idx="44045">
                  <c:v>0.16669999999999999</c:v>
                </c:pt>
                <c:pt idx="44046">
                  <c:v>9.2799999999999994E-2</c:v>
                </c:pt>
                <c:pt idx="44047">
                  <c:v>0.1361</c:v>
                </c:pt>
                <c:pt idx="44048">
                  <c:v>0.1113</c:v>
                </c:pt>
                <c:pt idx="44049">
                  <c:v>0.12470000000000001</c:v>
                </c:pt>
                <c:pt idx="44050">
                  <c:v>3.7100000000000001E-2</c:v>
                </c:pt>
                <c:pt idx="44051">
                  <c:v>5.8799999999999998E-2</c:v>
                </c:pt>
                <c:pt idx="44052">
                  <c:v>0.16669999999999999</c:v>
                </c:pt>
                <c:pt idx="44053">
                  <c:v>7.22E-2</c:v>
                </c:pt>
                <c:pt idx="44054">
                  <c:v>0.16669999999999999</c:v>
                </c:pt>
                <c:pt idx="44055">
                  <c:v>0.16669999999999999</c:v>
                </c:pt>
                <c:pt idx="44056">
                  <c:v>0.14849999999999999</c:v>
                </c:pt>
                <c:pt idx="44057">
                  <c:v>1.03E-2</c:v>
                </c:pt>
                <c:pt idx="44058">
                  <c:v>0.2351</c:v>
                </c:pt>
                <c:pt idx="44059">
                  <c:v>0.16669999999999999</c:v>
                </c:pt>
                <c:pt idx="44060">
                  <c:v>6.1899999999999997E-2</c:v>
                </c:pt>
                <c:pt idx="44061">
                  <c:v>0.16669999999999999</c:v>
                </c:pt>
                <c:pt idx="44062">
                  <c:v>0.16669999999999999</c:v>
                </c:pt>
                <c:pt idx="44063">
                  <c:v>0.16669999999999999</c:v>
                </c:pt>
                <c:pt idx="44064">
                  <c:v>0.16669999999999999</c:v>
                </c:pt>
                <c:pt idx="44065">
                  <c:v>0.16669999999999999</c:v>
                </c:pt>
                <c:pt idx="44066">
                  <c:v>0.16669999999999999</c:v>
                </c:pt>
                <c:pt idx="44067">
                  <c:v>1.6500000000000001E-2</c:v>
                </c:pt>
                <c:pt idx="44068">
                  <c:v>0.2165</c:v>
                </c:pt>
                <c:pt idx="44069">
                  <c:v>0.1124</c:v>
                </c:pt>
                <c:pt idx="44070">
                  <c:v>8.4500000000000006E-2</c:v>
                </c:pt>
                <c:pt idx="44071">
                  <c:v>9.2999999999999992E-3</c:v>
                </c:pt>
                <c:pt idx="44072">
                  <c:v>4.9500000000000002E-2</c:v>
                </c:pt>
                <c:pt idx="44073">
                  <c:v>0.1237</c:v>
                </c:pt>
                <c:pt idx="44074">
                  <c:v>0.16669999999999999</c:v>
                </c:pt>
                <c:pt idx="44075">
                  <c:v>8.7599999999999997E-2</c:v>
                </c:pt>
                <c:pt idx="44076">
                  <c:v>5.9799999999999999E-2</c:v>
                </c:pt>
                <c:pt idx="44077">
                  <c:v>0.16669999999999999</c:v>
                </c:pt>
                <c:pt idx="44078">
                  <c:v>0.1237</c:v>
                </c:pt>
                <c:pt idx="44079">
                  <c:v>0.16669999999999999</c:v>
                </c:pt>
                <c:pt idx="44080">
                  <c:v>1.55E-2</c:v>
                </c:pt>
                <c:pt idx="44081">
                  <c:v>0.14849999999999999</c:v>
                </c:pt>
                <c:pt idx="44082">
                  <c:v>4.6399999999999997E-2</c:v>
                </c:pt>
                <c:pt idx="44083">
                  <c:v>1.24E-2</c:v>
                </c:pt>
                <c:pt idx="44084">
                  <c:v>0.16669999999999999</c:v>
                </c:pt>
                <c:pt idx="44085">
                  <c:v>0.16669999999999999</c:v>
                </c:pt>
                <c:pt idx="44086">
                  <c:v>0.16669999999999999</c:v>
                </c:pt>
                <c:pt idx="44087">
                  <c:v>0.16669999999999999</c:v>
                </c:pt>
                <c:pt idx="44088">
                  <c:v>0.16669999999999999</c:v>
                </c:pt>
                <c:pt idx="44089">
                  <c:v>0.16669999999999999</c:v>
                </c:pt>
                <c:pt idx="44090">
                  <c:v>0.14099999999999999</c:v>
                </c:pt>
                <c:pt idx="44091">
                  <c:v>0.16669999999999999</c:v>
                </c:pt>
                <c:pt idx="44092">
                  <c:v>0.16669999999999999</c:v>
                </c:pt>
                <c:pt idx="44093">
                  <c:v>0.14849999999999999</c:v>
                </c:pt>
                <c:pt idx="44094">
                  <c:v>0.14949999999999999</c:v>
                </c:pt>
                <c:pt idx="44095">
                  <c:v>0.16669999999999999</c:v>
                </c:pt>
                <c:pt idx="44096">
                  <c:v>0.16669999999999999</c:v>
                </c:pt>
                <c:pt idx="44097">
                  <c:v>0.16669999999999999</c:v>
                </c:pt>
                <c:pt idx="44098">
                  <c:v>0.16669999999999999</c:v>
                </c:pt>
                <c:pt idx="44099">
                  <c:v>0.1237</c:v>
                </c:pt>
                <c:pt idx="44100">
                  <c:v>4.4299999999999999E-2</c:v>
                </c:pt>
                <c:pt idx="44101">
                  <c:v>0.1371</c:v>
                </c:pt>
                <c:pt idx="44102">
                  <c:v>0.16669999999999999</c:v>
                </c:pt>
                <c:pt idx="44103">
                  <c:v>0.16669999999999999</c:v>
                </c:pt>
                <c:pt idx="44104">
                  <c:v>1.6500000000000001E-2</c:v>
                </c:pt>
                <c:pt idx="44105">
                  <c:v>0.1237</c:v>
                </c:pt>
                <c:pt idx="44106">
                  <c:v>0.16669999999999999</c:v>
                </c:pt>
                <c:pt idx="44107">
                  <c:v>0.25979999999999998</c:v>
                </c:pt>
                <c:pt idx="44108">
                  <c:v>0.16669999999999999</c:v>
                </c:pt>
                <c:pt idx="44109">
                  <c:v>0.2175</c:v>
                </c:pt>
                <c:pt idx="44110">
                  <c:v>0.1237</c:v>
                </c:pt>
                <c:pt idx="44111">
                  <c:v>0.1031</c:v>
                </c:pt>
                <c:pt idx="44112">
                  <c:v>0.10929999999999999</c:v>
                </c:pt>
                <c:pt idx="44113">
                  <c:v>4.9500000000000002E-2</c:v>
                </c:pt>
                <c:pt idx="44114">
                  <c:v>5.57E-2</c:v>
                </c:pt>
                <c:pt idx="44115">
                  <c:v>0.16669999999999999</c:v>
                </c:pt>
                <c:pt idx="44116">
                  <c:v>0.1804</c:v>
                </c:pt>
                <c:pt idx="44117">
                  <c:v>0.16669999999999999</c:v>
                </c:pt>
                <c:pt idx="44118">
                  <c:v>0.16669999999999999</c:v>
                </c:pt>
                <c:pt idx="44119">
                  <c:v>0.16669999999999999</c:v>
                </c:pt>
                <c:pt idx="44120">
                  <c:v>0.16669999999999999</c:v>
                </c:pt>
                <c:pt idx="44121">
                  <c:v>0.16669999999999999</c:v>
                </c:pt>
                <c:pt idx="44122">
                  <c:v>0.18970000000000001</c:v>
                </c:pt>
                <c:pt idx="44123">
                  <c:v>5.57E-2</c:v>
                </c:pt>
                <c:pt idx="44124">
                  <c:v>9.9000000000000005E-2</c:v>
                </c:pt>
                <c:pt idx="44125">
                  <c:v>0.16669999999999999</c:v>
                </c:pt>
                <c:pt idx="44126">
                  <c:v>6.1899999999999997E-2</c:v>
                </c:pt>
                <c:pt idx="44127">
                  <c:v>0.14849999999999999</c:v>
                </c:pt>
                <c:pt idx="44128">
                  <c:v>0.16669999999999999</c:v>
                </c:pt>
                <c:pt idx="44129">
                  <c:v>9.2799999999999994E-2</c:v>
                </c:pt>
                <c:pt idx="44130">
                  <c:v>0.16669999999999999</c:v>
                </c:pt>
                <c:pt idx="44131">
                  <c:v>0.1206</c:v>
                </c:pt>
                <c:pt idx="44132">
                  <c:v>0.16669999999999999</c:v>
                </c:pt>
                <c:pt idx="44133">
                  <c:v>0.16669999999999999</c:v>
                </c:pt>
                <c:pt idx="44134">
                  <c:v>0.16669999999999999</c:v>
                </c:pt>
                <c:pt idx="44135">
                  <c:v>4.1000000000000003E-3</c:v>
                </c:pt>
                <c:pt idx="44136">
                  <c:v>0.4052</c:v>
                </c:pt>
                <c:pt idx="44137">
                  <c:v>0.16669999999999999</c:v>
                </c:pt>
                <c:pt idx="44138">
                  <c:v>0.16669999999999999</c:v>
                </c:pt>
                <c:pt idx="44139">
                  <c:v>8.3500000000000005E-2</c:v>
                </c:pt>
                <c:pt idx="44140">
                  <c:v>0.16669999999999999</c:v>
                </c:pt>
                <c:pt idx="44141">
                  <c:v>0.3639</c:v>
                </c:pt>
                <c:pt idx="44142">
                  <c:v>3.7100000000000001E-2</c:v>
                </c:pt>
                <c:pt idx="44143">
                  <c:v>0.45569999999999999</c:v>
                </c:pt>
                <c:pt idx="44144">
                  <c:v>0.3402</c:v>
                </c:pt>
                <c:pt idx="44145">
                  <c:v>8.2500000000000004E-2</c:v>
                </c:pt>
                <c:pt idx="44146">
                  <c:v>0.16669999999999999</c:v>
                </c:pt>
                <c:pt idx="44147">
                  <c:v>2.47E-2</c:v>
                </c:pt>
                <c:pt idx="44148">
                  <c:v>0.3165</c:v>
                </c:pt>
                <c:pt idx="44149">
                  <c:v>0.16669999999999999</c:v>
                </c:pt>
                <c:pt idx="44150">
                  <c:v>0.16669999999999999</c:v>
                </c:pt>
                <c:pt idx="44151">
                  <c:v>0.16669999999999999</c:v>
                </c:pt>
                <c:pt idx="44152">
                  <c:v>0.16669999999999999</c:v>
                </c:pt>
                <c:pt idx="44153">
                  <c:v>6.1899999999999997E-2</c:v>
                </c:pt>
                <c:pt idx="44154">
                  <c:v>0.1371</c:v>
                </c:pt>
                <c:pt idx="44155">
                  <c:v>0.16669999999999999</c:v>
                </c:pt>
                <c:pt idx="44156">
                  <c:v>0.12839999999999999</c:v>
                </c:pt>
                <c:pt idx="44157">
                  <c:v>0.16669999999999999</c:v>
                </c:pt>
                <c:pt idx="44158">
                  <c:v>0.16669999999999999</c:v>
                </c:pt>
                <c:pt idx="44159">
                  <c:v>0.14230000000000001</c:v>
                </c:pt>
                <c:pt idx="44160">
                  <c:v>0.16669999999999999</c:v>
                </c:pt>
                <c:pt idx="44161">
                  <c:v>0.1227</c:v>
                </c:pt>
                <c:pt idx="44162">
                  <c:v>0.13200000000000001</c:v>
                </c:pt>
                <c:pt idx="44163">
                  <c:v>0.16669999999999999</c:v>
                </c:pt>
                <c:pt idx="44164">
                  <c:v>0.16669999999999999</c:v>
                </c:pt>
                <c:pt idx="44165">
                  <c:v>0.28249999999999997</c:v>
                </c:pt>
                <c:pt idx="44166">
                  <c:v>0.16669999999999999</c:v>
                </c:pt>
                <c:pt idx="44167">
                  <c:v>0.16669999999999999</c:v>
                </c:pt>
                <c:pt idx="44168">
                  <c:v>7.4200000000000002E-2</c:v>
                </c:pt>
                <c:pt idx="44169">
                  <c:v>0.16669999999999999</c:v>
                </c:pt>
                <c:pt idx="44170">
                  <c:v>0.16669999999999999</c:v>
                </c:pt>
                <c:pt idx="44171">
                  <c:v>0.16669999999999999</c:v>
                </c:pt>
                <c:pt idx="44172">
                  <c:v>0.16669999999999999</c:v>
                </c:pt>
                <c:pt idx="44173">
                  <c:v>0.16669999999999999</c:v>
                </c:pt>
                <c:pt idx="44174">
                  <c:v>0.16669999999999999</c:v>
                </c:pt>
                <c:pt idx="44175">
                  <c:v>5.8799999999999998E-2</c:v>
                </c:pt>
                <c:pt idx="44176">
                  <c:v>0.1062</c:v>
                </c:pt>
                <c:pt idx="44177">
                  <c:v>7.7299999999999994E-2</c:v>
                </c:pt>
                <c:pt idx="44178">
                  <c:v>0.20619999999999999</c:v>
                </c:pt>
                <c:pt idx="44179">
                  <c:v>0.1031</c:v>
                </c:pt>
                <c:pt idx="44180">
                  <c:v>8.2500000000000004E-2</c:v>
                </c:pt>
                <c:pt idx="44181">
                  <c:v>0.16669999999999999</c:v>
                </c:pt>
                <c:pt idx="44182">
                  <c:v>8.2000000000000007E-3</c:v>
                </c:pt>
                <c:pt idx="44183">
                  <c:v>0.16669999999999999</c:v>
                </c:pt>
                <c:pt idx="44184">
                  <c:v>5.7700000000000001E-2</c:v>
                </c:pt>
                <c:pt idx="44185">
                  <c:v>0.16669999999999999</c:v>
                </c:pt>
                <c:pt idx="44186">
                  <c:v>0.16669999999999999</c:v>
                </c:pt>
                <c:pt idx="44187">
                  <c:v>0.21129999999999999</c:v>
                </c:pt>
                <c:pt idx="44188">
                  <c:v>0.1113</c:v>
                </c:pt>
                <c:pt idx="44189">
                  <c:v>6.1899999999999997E-2</c:v>
                </c:pt>
                <c:pt idx="44190">
                  <c:v>0.1206</c:v>
                </c:pt>
                <c:pt idx="44191">
                  <c:v>0.16669999999999999</c:v>
                </c:pt>
                <c:pt idx="44192">
                  <c:v>1.6500000000000001E-2</c:v>
                </c:pt>
                <c:pt idx="44193">
                  <c:v>3.09E-2</c:v>
                </c:pt>
                <c:pt idx="44194">
                  <c:v>0.16669999999999999</c:v>
                </c:pt>
                <c:pt idx="44195">
                  <c:v>0.16669999999999999</c:v>
                </c:pt>
                <c:pt idx="44196">
                  <c:v>0.16669999999999999</c:v>
                </c:pt>
                <c:pt idx="44197">
                  <c:v>0.16669999999999999</c:v>
                </c:pt>
                <c:pt idx="44198">
                  <c:v>2.47E-2</c:v>
                </c:pt>
                <c:pt idx="44199">
                  <c:v>0.16669999999999999</c:v>
                </c:pt>
                <c:pt idx="44200">
                  <c:v>0.16669999999999999</c:v>
                </c:pt>
                <c:pt idx="44201">
                  <c:v>0.22270000000000001</c:v>
                </c:pt>
                <c:pt idx="44202">
                  <c:v>0.1237</c:v>
                </c:pt>
                <c:pt idx="44203">
                  <c:v>0.16669999999999999</c:v>
                </c:pt>
                <c:pt idx="44204">
                  <c:v>0.1196</c:v>
                </c:pt>
                <c:pt idx="44205">
                  <c:v>0.16669999999999999</c:v>
                </c:pt>
                <c:pt idx="44206">
                  <c:v>0.51959999999999995</c:v>
                </c:pt>
                <c:pt idx="44207">
                  <c:v>0.16669999999999999</c:v>
                </c:pt>
                <c:pt idx="44208">
                  <c:v>0.16669999999999999</c:v>
                </c:pt>
                <c:pt idx="44209">
                  <c:v>0.16669999999999999</c:v>
                </c:pt>
                <c:pt idx="44210">
                  <c:v>0.16669999999999999</c:v>
                </c:pt>
                <c:pt idx="44211">
                  <c:v>6.1499999999999999E-2</c:v>
                </c:pt>
                <c:pt idx="44212">
                  <c:v>7.3200000000000001E-2</c:v>
                </c:pt>
                <c:pt idx="44213">
                  <c:v>0.16669999999999999</c:v>
                </c:pt>
                <c:pt idx="44214">
                  <c:v>0.1268</c:v>
                </c:pt>
                <c:pt idx="44215">
                  <c:v>6.2899999999999998E-2</c:v>
                </c:pt>
                <c:pt idx="44216">
                  <c:v>3.9199999999999999E-2</c:v>
                </c:pt>
                <c:pt idx="44217">
                  <c:v>0.16669999999999999</c:v>
                </c:pt>
                <c:pt idx="44218">
                  <c:v>6.1899999999999997E-2</c:v>
                </c:pt>
                <c:pt idx="44219">
                  <c:v>0.1</c:v>
                </c:pt>
                <c:pt idx="44220">
                  <c:v>0.16669999999999999</c:v>
                </c:pt>
                <c:pt idx="44221">
                  <c:v>0.16669999999999999</c:v>
                </c:pt>
                <c:pt idx="44222">
                  <c:v>0.16669999999999999</c:v>
                </c:pt>
                <c:pt idx="44223">
                  <c:v>1.24E-2</c:v>
                </c:pt>
                <c:pt idx="44224">
                  <c:v>0.18559999999999999</c:v>
                </c:pt>
                <c:pt idx="44225">
                  <c:v>0.16669999999999999</c:v>
                </c:pt>
                <c:pt idx="44226">
                  <c:v>0.23810000000000001</c:v>
                </c:pt>
                <c:pt idx="44227">
                  <c:v>0.14849999999999999</c:v>
                </c:pt>
                <c:pt idx="44228">
                  <c:v>0.16669999999999999</c:v>
                </c:pt>
                <c:pt idx="44229">
                  <c:v>0.16669999999999999</c:v>
                </c:pt>
                <c:pt idx="44230">
                  <c:v>0.16669999999999999</c:v>
                </c:pt>
                <c:pt idx="44231">
                  <c:v>6.8000000000000005E-2</c:v>
                </c:pt>
                <c:pt idx="44232">
                  <c:v>0.1227</c:v>
                </c:pt>
                <c:pt idx="44233">
                  <c:v>0.1227</c:v>
                </c:pt>
                <c:pt idx="44234">
                  <c:v>9.2799999999999994E-2</c:v>
                </c:pt>
                <c:pt idx="44235">
                  <c:v>0.16669999999999999</c:v>
                </c:pt>
                <c:pt idx="44236">
                  <c:v>0.16669999999999999</c:v>
                </c:pt>
                <c:pt idx="44237">
                  <c:v>0.16669999999999999</c:v>
                </c:pt>
                <c:pt idx="44238">
                  <c:v>5.9799999999999999E-2</c:v>
                </c:pt>
                <c:pt idx="44239">
                  <c:v>0.16669999999999999</c:v>
                </c:pt>
                <c:pt idx="44240">
                  <c:v>6.3899999999999998E-2</c:v>
                </c:pt>
                <c:pt idx="44241">
                  <c:v>8.2500000000000004E-2</c:v>
                </c:pt>
                <c:pt idx="44242">
                  <c:v>0.16669999999999999</c:v>
                </c:pt>
                <c:pt idx="44243">
                  <c:v>0.16669999999999999</c:v>
                </c:pt>
                <c:pt idx="44244">
                  <c:v>0.4289</c:v>
                </c:pt>
                <c:pt idx="44245">
                  <c:v>6.2899999999999998E-2</c:v>
                </c:pt>
                <c:pt idx="44246">
                  <c:v>5.57E-2</c:v>
                </c:pt>
                <c:pt idx="44247">
                  <c:v>0.19070000000000001</c:v>
                </c:pt>
                <c:pt idx="44248">
                  <c:v>0.16669999999999999</c:v>
                </c:pt>
                <c:pt idx="44249">
                  <c:v>8.6599999999999996E-2</c:v>
                </c:pt>
                <c:pt idx="44250">
                  <c:v>2.0999999999999999E-3</c:v>
                </c:pt>
                <c:pt idx="44251">
                  <c:v>0.16669999999999999</c:v>
                </c:pt>
                <c:pt idx="44252">
                  <c:v>0.16669999999999999</c:v>
                </c:pt>
                <c:pt idx="44253">
                  <c:v>0.16669999999999999</c:v>
                </c:pt>
                <c:pt idx="44254">
                  <c:v>0.16669999999999999</c:v>
                </c:pt>
                <c:pt idx="44255">
                  <c:v>0.16669999999999999</c:v>
                </c:pt>
                <c:pt idx="44256">
                  <c:v>0.16669999999999999</c:v>
                </c:pt>
                <c:pt idx="44257">
                  <c:v>0.16669999999999999</c:v>
                </c:pt>
                <c:pt idx="44258">
                  <c:v>0.16669999999999999</c:v>
                </c:pt>
                <c:pt idx="44259">
                  <c:v>0.10639999999999999</c:v>
                </c:pt>
                <c:pt idx="44260">
                  <c:v>0.16669999999999999</c:v>
                </c:pt>
                <c:pt idx="44261">
                  <c:v>7.22E-2</c:v>
                </c:pt>
                <c:pt idx="44262">
                  <c:v>0.16669999999999999</c:v>
                </c:pt>
                <c:pt idx="44263">
                  <c:v>0.10929999999999999</c:v>
                </c:pt>
                <c:pt idx="44264">
                  <c:v>0.16669999999999999</c:v>
                </c:pt>
                <c:pt idx="44265">
                  <c:v>0.16669999999999999</c:v>
                </c:pt>
                <c:pt idx="44266">
                  <c:v>0.16669999999999999</c:v>
                </c:pt>
                <c:pt idx="44267">
                  <c:v>0.1237</c:v>
                </c:pt>
                <c:pt idx="44268">
                  <c:v>0.44119999999999998</c:v>
                </c:pt>
                <c:pt idx="44269">
                  <c:v>9.9000000000000005E-2</c:v>
                </c:pt>
                <c:pt idx="44270">
                  <c:v>0.16669999999999999</c:v>
                </c:pt>
                <c:pt idx="44271">
                  <c:v>0.10100000000000001</c:v>
                </c:pt>
                <c:pt idx="44272">
                  <c:v>2.47E-2</c:v>
                </c:pt>
                <c:pt idx="44273">
                  <c:v>0.18659999999999999</c:v>
                </c:pt>
                <c:pt idx="44274">
                  <c:v>0.16669999999999999</c:v>
                </c:pt>
                <c:pt idx="44275">
                  <c:v>7.4200000000000002E-2</c:v>
                </c:pt>
                <c:pt idx="44276">
                  <c:v>8.2000000000000007E-3</c:v>
                </c:pt>
                <c:pt idx="44277">
                  <c:v>0.16669999999999999</c:v>
                </c:pt>
                <c:pt idx="44278">
                  <c:v>0.2082</c:v>
                </c:pt>
                <c:pt idx="44279">
                  <c:v>0.16669999999999999</c:v>
                </c:pt>
                <c:pt idx="44280">
                  <c:v>0.16669999999999999</c:v>
                </c:pt>
                <c:pt idx="44281">
                  <c:v>0.16669999999999999</c:v>
                </c:pt>
                <c:pt idx="44282">
                  <c:v>9.3799999999999994E-2</c:v>
                </c:pt>
                <c:pt idx="44283">
                  <c:v>0.16669999999999999</c:v>
                </c:pt>
                <c:pt idx="44284">
                  <c:v>0.16669999999999999</c:v>
                </c:pt>
                <c:pt idx="44285">
                  <c:v>8.2500000000000004E-2</c:v>
                </c:pt>
                <c:pt idx="44286">
                  <c:v>8.2000000000000007E-3</c:v>
                </c:pt>
                <c:pt idx="44287">
                  <c:v>0.16669999999999999</c:v>
                </c:pt>
                <c:pt idx="44288">
                  <c:v>4.5400000000000003E-2</c:v>
                </c:pt>
                <c:pt idx="44289">
                  <c:v>9.2799999999999994E-2</c:v>
                </c:pt>
                <c:pt idx="44290">
                  <c:v>0.22159999999999999</c:v>
                </c:pt>
                <c:pt idx="44291">
                  <c:v>0.16669999999999999</c:v>
                </c:pt>
                <c:pt idx="44292">
                  <c:v>4.9500000000000002E-2</c:v>
                </c:pt>
                <c:pt idx="44293">
                  <c:v>0.16669999999999999</c:v>
                </c:pt>
                <c:pt idx="44294">
                  <c:v>0.16669999999999999</c:v>
                </c:pt>
                <c:pt idx="44295">
                  <c:v>7.22E-2</c:v>
                </c:pt>
                <c:pt idx="44296">
                  <c:v>0.25979999999999998</c:v>
                </c:pt>
                <c:pt idx="44297">
                  <c:v>0.16669999999999999</c:v>
                </c:pt>
                <c:pt idx="44298">
                  <c:v>0.16669999999999999</c:v>
                </c:pt>
                <c:pt idx="44299">
                  <c:v>0.16669999999999999</c:v>
                </c:pt>
                <c:pt idx="44300">
                  <c:v>3.3000000000000002E-2</c:v>
                </c:pt>
                <c:pt idx="44301">
                  <c:v>0.16669999999999999</c:v>
                </c:pt>
                <c:pt idx="44302">
                  <c:v>0.16669999999999999</c:v>
                </c:pt>
                <c:pt idx="44303">
                  <c:v>0.25459999999999999</c:v>
                </c:pt>
                <c:pt idx="44304">
                  <c:v>0.16669999999999999</c:v>
                </c:pt>
                <c:pt idx="44305">
                  <c:v>9.2799999999999994E-2</c:v>
                </c:pt>
                <c:pt idx="44306">
                  <c:v>9.0700000000000003E-2</c:v>
                </c:pt>
                <c:pt idx="44307">
                  <c:v>1.6500000000000001E-2</c:v>
                </c:pt>
                <c:pt idx="44308">
                  <c:v>6.8000000000000005E-2</c:v>
                </c:pt>
                <c:pt idx="44309">
                  <c:v>0.16669999999999999</c:v>
                </c:pt>
                <c:pt idx="44310">
                  <c:v>3.4000000000000002E-2</c:v>
                </c:pt>
                <c:pt idx="44311">
                  <c:v>9.2799999999999994E-2</c:v>
                </c:pt>
                <c:pt idx="44312">
                  <c:v>0.1031</c:v>
                </c:pt>
                <c:pt idx="44313">
                  <c:v>8.2500000000000004E-2</c:v>
                </c:pt>
                <c:pt idx="44314">
                  <c:v>0.16669999999999999</c:v>
                </c:pt>
                <c:pt idx="44315">
                  <c:v>0.16669999999999999</c:v>
                </c:pt>
                <c:pt idx="44316">
                  <c:v>0.16669999999999999</c:v>
                </c:pt>
                <c:pt idx="44317">
                  <c:v>0.16669999999999999</c:v>
                </c:pt>
                <c:pt idx="44318">
                  <c:v>8.2000000000000007E-3</c:v>
                </c:pt>
                <c:pt idx="44319">
                  <c:v>0.16669999999999999</c:v>
                </c:pt>
                <c:pt idx="44320">
                  <c:v>0.16669999999999999</c:v>
                </c:pt>
                <c:pt idx="44321">
                  <c:v>0.16669999999999999</c:v>
                </c:pt>
                <c:pt idx="44322">
                  <c:v>0.16669999999999999</c:v>
                </c:pt>
                <c:pt idx="44323">
                  <c:v>0.16669999999999999</c:v>
                </c:pt>
                <c:pt idx="44324">
                  <c:v>0.2974</c:v>
                </c:pt>
                <c:pt idx="44325">
                  <c:v>0.12809999999999999</c:v>
                </c:pt>
                <c:pt idx="44326">
                  <c:v>0.1</c:v>
                </c:pt>
                <c:pt idx="44327">
                  <c:v>0.16669999999999999</c:v>
                </c:pt>
                <c:pt idx="44328">
                  <c:v>0.16669999999999999</c:v>
                </c:pt>
                <c:pt idx="44329">
                  <c:v>0.16669999999999999</c:v>
                </c:pt>
                <c:pt idx="44330">
                  <c:v>0.32890000000000003</c:v>
                </c:pt>
                <c:pt idx="44331">
                  <c:v>6.8000000000000005E-2</c:v>
                </c:pt>
                <c:pt idx="44332">
                  <c:v>0.16669999999999999</c:v>
                </c:pt>
                <c:pt idx="44333">
                  <c:v>0.16669999999999999</c:v>
                </c:pt>
                <c:pt idx="44334">
                  <c:v>0.16669999999999999</c:v>
                </c:pt>
                <c:pt idx="44335">
                  <c:v>0.1124</c:v>
                </c:pt>
                <c:pt idx="44336">
                  <c:v>0.16669999999999999</c:v>
                </c:pt>
                <c:pt idx="44337">
                  <c:v>7.1099999999999997E-2</c:v>
                </c:pt>
                <c:pt idx="44338">
                  <c:v>0.16669999999999999</c:v>
                </c:pt>
                <c:pt idx="44339">
                  <c:v>0.16669999999999999</c:v>
                </c:pt>
                <c:pt idx="44340">
                  <c:v>0.16669999999999999</c:v>
                </c:pt>
                <c:pt idx="44341">
                  <c:v>0.16489999999999999</c:v>
                </c:pt>
                <c:pt idx="44342">
                  <c:v>0.16669999999999999</c:v>
                </c:pt>
                <c:pt idx="44343">
                  <c:v>0.16669999999999999</c:v>
                </c:pt>
                <c:pt idx="44344">
                  <c:v>1.6500000000000001E-2</c:v>
                </c:pt>
                <c:pt idx="44345">
                  <c:v>0.28760000000000002</c:v>
                </c:pt>
                <c:pt idx="44346">
                  <c:v>1.6500000000000001E-2</c:v>
                </c:pt>
                <c:pt idx="44347">
                  <c:v>0.1031</c:v>
                </c:pt>
                <c:pt idx="44348">
                  <c:v>0.16669999999999999</c:v>
                </c:pt>
                <c:pt idx="44349">
                  <c:v>0.16669999999999999</c:v>
                </c:pt>
                <c:pt idx="44350">
                  <c:v>0.13919999999999999</c:v>
                </c:pt>
                <c:pt idx="44351">
                  <c:v>0.2258</c:v>
                </c:pt>
                <c:pt idx="44352">
                  <c:v>7.4200000000000002E-2</c:v>
                </c:pt>
                <c:pt idx="44353">
                  <c:v>0.23200000000000001</c:v>
                </c:pt>
                <c:pt idx="44354">
                  <c:v>0.16669999999999999</c:v>
                </c:pt>
                <c:pt idx="44355">
                  <c:v>0.16669999999999999</c:v>
                </c:pt>
                <c:pt idx="44356">
                  <c:v>0.16669999999999999</c:v>
                </c:pt>
                <c:pt idx="44357">
                  <c:v>0.16669999999999999</c:v>
                </c:pt>
                <c:pt idx="44358">
                  <c:v>0.16669999999999999</c:v>
                </c:pt>
                <c:pt idx="44359">
                  <c:v>1.6500000000000001E-2</c:v>
                </c:pt>
                <c:pt idx="44360">
                  <c:v>1.35E-2</c:v>
                </c:pt>
                <c:pt idx="44361">
                  <c:v>0.16669999999999999</c:v>
                </c:pt>
                <c:pt idx="44362">
                  <c:v>0.16669999999999999</c:v>
                </c:pt>
                <c:pt idx="44363">
                  <c:v>0.16669999999999999</c:v>
                </c:pt>
                <c:pt idx="44364">
                  <c:v>0.16669999999999999</c:v>
                </c:pt>
                <c:pt idx="44365">
                  <c:v>0.1216</c:v>
                </c:pt>
                <c:pt idx="44366">
                  <c:v>0.40820000000000001</c:v>
                </c:pt>
                <c:pt idx="44367">
                  <c:v>8.2000000000000007E-3</c:v>
                </c:pt>
                <c:pt idx="44368">
                  <c:v>0.1227</c:v>
                </c:pt>
                <c:pt idx="44369">
                  <c:v>0.16669999999999999</c:v>
                </c:pt>
                <c:pt idx="44370">
                  <c:v>1.24E-2</c:v>
                </c:pt>
                <c:pt idx="44371">
                  <c:v>0.16669999999999999</c:v>
                </c:pt>
                <c:pt idx="44372">
                  <c:v>0.14849999999999999</c:v>
                </c:pt>
                <c:pt idx="44373">
                  <c:v>0.16669999999999999</c:v>
                </c:pt>
                <c:pt idx="44374">
                  <c:v>0.16669999999999999</c:v>
                </c:pt>
                <c:pt idx="44375">
                  <c:v>6.5600000000000006E-2</c:v>
                </c:pt>
                <c:pt idx="44376">
                  <c:v>0.1227</c:v>
                </c:pt>
                <c:pt idx="44377">
                  <c:v>0</c:v>
                </c:pt>
                <c:pt idx="44378">
                  <c:v>0.75980000000000003</c:v>
                </c:pt>
                <c:pt idx="44379">
                  <c:v>9.69E-2</c:v>
                </c:pt>
                <c:pt idx="44380">
                  <c:v>0.14849999999999999</c:v>
                </c:pt>
                <c:pt idx="44381">
                  <c:v>0.1031</c:v>
                </c:pt>
                <c:pt idx="44382">
                  <c:v>6.1899999999999997E-2</c:v>
                </c:pt>
                <c:pt idx="44383">
                  <c:v>0.16669999999999999</c:v>
                </c:pt>
                <c:pt idx="44384">
                  <c:v>3.4000000000000002E-2</c:v>
                </c:pt>
                <c:pt idx="44385">
                  <c:v>0.16669999999999999</c:v>
                </c:pt>
                <c:pt idx="44386">
                  <c:v>7.3200000000000001E-2</c:v>
                </c:pt>
                <c:pt idx="44387">
                  <c:v>0.11550000000000001</c:v>
                </c:pt>
                <c:pt idx="44388">
                  <c:v>0.16669999999999999</c:v>
                </c:pt>
                <c:pt idx="44389">
                  <c:v>1.8599999999999998E-2</c:v>
                </c:pt>
                <c:pt idx="44390">
                  <c:v>4.8500000000000001E-2</c:v>
                </c:pt>
                <c:pt idx="44391">
                  <c:v>0.16669999999999999</c:v>
                </c:pt>
                <c:pt idx="44392">
                  <c:v>0.16669999999999999</c:v>
                </c:pt>
                <c:pt idx="44393">
                  <c:v>0.16669999999999999</c:v>
                </c:pt>
                <c:pt idx="44394">
                  <c:v>0.16669999999999999</c:v>
                </c:pt>
                <c:pt idx="44395">
                  <c:v>0.16669999999999999</c:v>
                </c:pt>
                <c:pt idx="44396">
                  <c:v>0.16669999999999999</c:v>
                </c:pt>
                <c:pt idx="44397">
                  <c:v>0.13200000000000001</c:v>
                </c:pt>
                <c:pt idx="44398">
                  <c:v>0.16669999999999999</c:v>
                </c:pt>
                <c:pt idx="44399">
                  <c:v>0.1113</c:v>
                </c:pt>
                <c:pt idx="44400">
                  <c:v>3.0999999999999999E-3</c:v>
                </c:pt>
                <c:pt idx="44401">
                  <c:v>6.6000000000000003E-2</c:v>
                </c:pt>
                <c:pt idx="44402">
                  <c:v>6.1899999999999997E-2</c:v>
                </c:pt>
                <c:pt idx="44403">
                  <c:v>7.22E-2</c:v>
                </c:pt>
                <c:pt idx="44404">
                  <c:v>0.18870000000000001</c:v>
                </c:pt>
                <c:pt idx="44405">
                  <c:v>0.16669999999999999</c:v>
                </c:pt>
                <c:pt idx="44406">
                  <c:v>0.16669999999999999</c:v>
                </c:pt>
                <c:pt idx="44407">
                  <c:v>0.1981</c:v>
                </c:pt>
                <c:pt idx="44408">
                  <c:v>0.16669999999999999</c:v>
                </c:pt>
                <c:pt idx="44409">
                  <c:v>0.14899999999999999</c:v>
                </c:pt>
                <c:pt idx="44410">
                  <c:v>0.28449999999999998</c:v>
                </c:pt>
                <c:pt idx="44411">
                  <c:v>0.55669999999999997</c:v>
                </c:pt>
                <c:pt idx="44412">
                  <c:v>8.2000000000000007E-3</c:v>
                </c:pt>
                <c:pt idx="44413">
                  <c:v>4.1200000000000001E-2</c:v>
                </c:pt>
                <c:pt idx="44414">
                  <c:v>4.3299999999999998E-2</c:v>
                </c:pt>
                <c:pt idx="44415">
                  <c:v>0.16669999999999999</c:v>
                </c:pt>
                <c:pt idx="44416">
                  <c:v>0.1278</c:v>
                </c:pt>
                <c:pt idx="44417">
                  <c:v>0.1021</c:v>
                </c:pt>
                <c:pt idx="44418">
                  <c:v>0.16669999999999999</c:v>
                </c:pt>
                <c:pt idx="44419">
                  <c:v>0.16669999999999999</c:v>
                </c:pt>
                <c:pt idx="44420">
                  <c:v>0.16669999999999999</c:v>
                </c:pt>
                <c:pt idx="44421">
                  <c:v>9.9000000000000005E-2</c:v>
                </c:pt>
                <c:pt idx="44422">
                  <c:v>0.1113</c:v>
                </c:pt>
                <c:pt idx="44423">
                  <c:v>0.16669999999999999</c:v>
                </c:pt>
                <c:pt idx="44424">
                  <c:v>0.16669999999999999</c:v>
                </c:pt>
                <c:pt idx="44425">
                  <c:v>0</c:v>
                </c:pt>
                <c:pt idx="44426">
                  <c:v>0.16669999999999999</c:v>
                </c:pt>
                <c:pt idx="44427">
                  <c:v>0.1278</c:v>
                </c:pt>
                <c:pt idx="44428">
                  <c:v>0.16669999999999999</c:v>
                </c:pt>
                <c:pt idx="44429">
                  <c:v>0.16669999999999999</c:v>
                </c:pt>
                <c:pt idx="44430">
                  <c:v>0.32579999999999998</c:v>
                </c:pt>
                <c:pt idx="44431">
                  <c:v>0.16669999999999999</c:v>
                </c:pt>
                <c:pt idx="44432">
                  <c:v>0.1062</c:v>
                </c:pt>
                <c:pt idx="44433">
                  <c:v>0.16669999999999999</c:v>
                </c:pt>
                <c:pt idx="44434">
                  <c:v>0.16669999999999999</c:v>
                </c:pt>
                <c:pt idx="44435">
                  <c:v>9.9000000000000005E-2</c:v>
                </c:pt>
                <c:pt idx="44436">
                  <c:v>0.16669999999999999</c:v>
                </c:pt>
                <c:pt idx="44437">
                  <c:v>1.24E-2</c:v>
                </c:pt>
                <c:pt idx="44438">
                  <c:v>0.3155</c:v>
                </c:pt>
                <c:pt idx="44439">
                  <c:v>0.30309999999999998</c:v>
                </c:pt>
                <c:pt idx="44440">
                  <c:v>0.14330000000000001</c:v>
                </c:pt>
                <c:pt idx="44441">
                  <c:v>0.16669999999999999</c:v>
                </c:pt>
                <c:pt idx="44442">
                  <c:v>0.1041</c:v>
                </c:pt>
                <c:pt idx="44443">
                  <c:v>0.16669999999999999</c:v>
                </c:pt>
                <c:pt idx="44444">
                  <c:v>0.16669999999999999</c:v>
                </c:pt>
                <c:pt idx="44445">
                  <c:v>0.1464</c:v>
                </c:pt>
                <c:pt idx="44446">
                  <c:v>0.16669999999999999</c:v>
                </c:pt>
                <c:pt idx="44447">
                  <c:v>0.1691</c:v>
                </c:pt>
                <c:pt idx="44448">
                  <c:v>0.16669999999999999</c:v>
                </c:pt>
                <c:pt idx="44449">
                  <c:v>0.16669999999999999</c:v>
                </c:pt>
                <c:pt idx="44450">
                  <c:v>0.5907</c:v>
                </c:pt>
                <c:pt idx="44451">
                  <c:v>0.16669999999999999</c:v>
                </c:pt>
                <c:pt idx="44452">
                  <c:v>3.09E-2</c:v>
                </c:pt>
                <c:pt idx="44453">
                  <c:v>0.16669999999999999</c:v>
                </c:pt>
                <c:pt idx="44454">
                  <c:v>0.16669999999999999</c:v>
                </c:pt>
                <c:pt idx="44455">
                  <c:v>0.14849999999999999</c:v>
                </c:pt>
                <c:pt idx="44456">
                  <c:v>8.2500000000000004E-2</c:v>
                </c:pt>
                <c:pt idx="44457">
                  <c:v>3.7100000000000001E-2</c:v>
                </c:pt>
                <c:pt idx="44458">
                  <c:v>0.28660000000000002</c:v>
                </c:pt>
                <c:pt idx="44459">
                  <c:v>8.2000000000000007E-3</c:v>
                </c:pt>
                <c:pt idx="44460">
                  <c:v>0.16669999999999999</c:v>
                </c:pt>
                <c:pt idx="44461">
                  <c:v>0.16669999999999999</c:v>
                </c:pt>
                <c:pt idx="44462">
                  <c:v>0.16669999999999999</c:v>
                </c:pt>
                <c:pt idx="44463">
                  <c:v>0.16669999999999999</c:v>
                </c:pt>
                <c:pt idx="44464">
                  <c:v>0.16669999999999999</c:v>
                </c:pt>
                <c:pt idx="44465">
                  <c:v>0.1031</c:v>
                </c:pt>
                <c:pt idx="44466">
                  <c:v>0.16669999999999999</c:v>
                </c:pt>
                <c:pt idx="44467">
                  <c:v>0.16669999999999999</c:v>
                </c:pt>
                <c:pt idx="44468">
                  <c:v>0.16669999999999999</c:v>
                </c:pt>
                <c:pt idx="44469">
                  <c:v>0.16669999999999999</c:v>
                </c:pt>
                <c:pt idx="44470">
                  <c:v>0.16669999999999999</c:v>
                </c:pt>
                <c:pt idx="44471">
                  <c:v>0.16669999999999999</c:v>
                </c:pt>
                <c:pt idx="44472">
                  <c:v>0.18659999999999999</c:v>
                </c:pt>
                <c:pt idx="44473">
                  <c:v>0.16669999999999999</c:v>
                </c:pt>
                <c:pt idx="44474">
                  <c:v>0.16669999999999999</c:v>
                </c:pt>
                <c:pt idx="44475">
                  <c:v>0.16669999999999999</c:v>
                </c:pt>
                <c:pt idx="44476">
                  <c:v>0.2021</c:v>
                </c:pt>
                <c:pt idx="44477">
                  <c:v>0.16669999999999999</c:v>
                </c:pt>
                <c:pt idx="44478">
                  <c:v>0.1062</c:v>
                </c:pt>
                <c:pt idx="44479">
                  <c:v>9.9500000000000005E-2</c:v>
                </c:pt>
                <c:pt idx="44480">
                  <c:v>0.23810000000000001</c:v>
                </c:pt>
                <c:pt idx="44481">
                  <c:v>9.2799999999999994E-2</c:v>
                </c:pt>
                <c:pt idx="44482">
                  <c:v>0.1474</c:v>
                </c:pt>
                <c:pt idx="44483">
                  <c:v>7.7299999999999994E-2</c:v>
                </c:pt>
                <c:pt idx="44484">
                  <c:v>0.16669999999999999</c:v>
                </c:pt>
                <c:pt idx="44485">
                  <c:v>0.1227</c:v>
                </c:pt>
                <c:pt idx="44486">
                  <c:v>0.16669999999999999</c:v>
                </c:pt>
                <c:pt idx="44487">
                  <c:v>1.8599999999999998E-2</c:v>
                </c:pt>
                <c:pt idx="44488">
                  <c:v>0.11799999999999999</c:v>
                </c:pt>
                <c:pt idx="44489">
                  <c:v>0.16669999999999999</c:v>
                </c:pt>
                <c:pt idx="44490">
                  <c:v>0.16669999999999999</c:v>
                </c:pt>
                <c:pt idx="44491">
                  <c:v>0.26290000000000002</c:v>
                </c:pt>
                <c:pt idx="44492">
                  <c:v>0.1464</c:v>
                </c:pt>
                <c:pt idx="44493">
                  <c:v>0.1167</c:v>
                </c:pt>
                <c:pt idx="44494">
                  <c:v>0.16669999999999999</c:v>
                </c:pt>
                <c:pt idx="44495">
                  <c:v>8.2000000000000007E-3</c:v>
                </c:pt>
                <c:pt idx="44496">
                  <c:v>0.1227</c:v>
                </c:pt>
                <c:pt idx="44497">
                  <c:v>0.16669999999999999</c:v>
                </c:pt>
                <c:pt idx="44498">
                  <c:v>0.16669999999999999</c:v>
                </c:pt>
                <c:pt idx="44499">
                  <c:v>9.2799999999999994E-2</c:v>
                </c:pt>
                <c:pt idx="44500">
                  <c:v>6.1899999999999997E-2</c:v>
                </c:pt>
                <c:pt idx="44501">
                  <c:v>0.16669999999999999</c:v>
                </c:pt>
                <c:pt idx="44502">
                  <c:v>0.16669999999999999</c:v>
                </c:pt>
                <c:pt idx="44503">
                  <c:v>0.16669999999999999</c:v>
                </c:pt>
                <c:pt idx="44504">
                  <c:v>1.24E-2</c:v>
                </c:pt>
                <c:pt idx="44505">
                  <c:v>0.18140000000000001</c:v>
                </c:pt>
                <c:pt idx="44506">
                  <c:v>0.16669999999999999</c:v>
                </c:pt>
                <c:pt idx="44507">
                  <c:v>0.16669999999999999</c:v>
                </c:pt>
                <c:pt idx="44508">
                  <c:v>0.18140000000000001</c:v>
                </c:pt>
                <c:pt idx="44509">
                  <c:v>4.1000000000000003E-3</c:v>
                </c:pt>
                <c:pt idx="44510">
                  <c:v>0.16669999999999999</c:v>
                </c:pt>
                <c:pt idx="44511">
                  <c:v>0.16669999999999999</c:v>
                </c:pt>
                <c:pt idx="44512">
                  <c:v>0.16669999999999999</c:v>
                </c:pt>
                <c:pt idx="44513">
                  <c:v>7.4200000000000002E-2</c:v>
                </c:pt>
                <c:pt idx="44514">
                  <c:v>2.2700000000000001E-2</c:v>
                </c:pt>
                <c:pt idx="44515">
                  <c:v>0.16669999999999999</c:v>
                </c:pt>
                <c:pt idx="44516">
                  <c:v>5.57E-2</c:v>
                </c:pt>
                <c:pt idx="44517">
                  <c:v>2.7799999999999998E-2</c:v>
                </c:pt>
                <c:pt idx="44518">
                  <c:v>0.14849999999999999</c:v>
                </c:pt>
                <c:pt idx="44519">
                  <c:v>0.16669999999999999</c:v>
                </c:pt>
                <c:pt idx="44520">
                  <c:v>0.16669999999999999</c:v>
                </c:pt>
                <c:pt idx="44521">
                  <c:v>0.16669999999999999</c:v>
                </c:pt>
                <c:pt idx="44522">
                  <c:v>0.16669999999999999</c:v>
                </c:pt>
                <c:pt idx="44523">
                  <c:v>0.16669999999999999</c:v>
                </c:pt>
                <c:pt idx="44524">
                  <c:v>0.1196</c:v>
                </c:pt>
                <c:pt idx="44525">
                  <c:v>0.16669999999999999</c:v>
                </c:pt>
                <c:pt idx="44526">
                  <c:v>0.15459999999999999</c:v>
                </c:pt>
                <c:pt idx="44527">
                  <c:v>0.16669999999999999</c:v>
                </c:pt>
                <c:pt idx="44528">
                  <c:v>0.1227</c:v>
                </c:pt>
                <c:pt idx="44529">
                  <c:v>0.16669999999999999</c:v>
                </c:pt>
                <c:pt idx="44530">
                  <c:v>0.25979999999999998</c:v>
                </c:pt>
                <c:pt idx="44531">
                  <c:v>0.16669999999999999</c:v>
                </c:pt>
                <c:pt idx="44532">
                  <c:v>4.1200000000000001E-2</c:v>
                </c:pt>
                <c:pt idx="44533">
                  <c:v>9.1800000000000007E-2</c:v>
                </c:pt>
                <c:pt idx="44534">
                  <c:v>0.16669999999999999</c:v>
                </c:pt>
                <c:pt idx="44535">
                  <c:v>0.16669999999999999</c:v>
                </c:pt>
                <c:pt idx="44536">
                  <c:v>8.2000000000000007E-3</c:v>
                </c:pt>
                <c:pt idx="44537">
                  <c:v>0.16669999999999999</c:v>
                </c:pt>
                <c:pt idx="44538">
                  <c:v>0.16669999999999999</c:v>
                </c:pt>
                <c:pt idx="44539">
                  <c:v>0.25979999999999998</c:v>
                </c:pt>
                <c:pt idx="44540">
                  <c:v>0.21859999999999999</c:v>
                </c:pt>
                <c:pt idx="44541">
                  <c:v>8.2000000000000007E-3</c:v>
                </c:pt>
                <c:pt idx="44542">
                  <c:v>8.14E-2</c:v>
                </c:pt>
                <c:pt idx="44543">
                  <c:v>0.16669999999999999</c:v>
                </c:pt>
                <c:pt idx="44544">
                  <c:v>0.16669999999999999</c:v>
                </c:pt>
                <c:pt idx="44545">
                  <c:v>9.2799999999999994E-2</c:v>
                </c:pt>
                <c:pt idx="44546">
                  <c:v>0.16669999999999999</c:v>
                </c:pt>
                <c:pt idx="44547">
                  <c:v>0.16489999999999999</c:v>
                </c:pt>
                <c:pt idx="44548">
                  <c:v>4.9500000000000002E-2</c:v>
                </c:pt>
                <c:pt idx="44549">
                  <c:v>0.16669999999999999</c:v>
                </c:pt>
                <c:pt idx="44550">
                  <c:v>0.15640000000000001</c:v>
                </c:pt>
                <c:pt idx="44551">
                  <c:v>0.16669999999999999</c:v>
                </c:pt>
                <c:pt idx="44552">
                  <c:v>0.16669999999999999</c:v>
                </c:pt>
                <c:pt idx="44553">
                  <c:v>0.16669999999999999</c:v>
                </c:pt>
                <c:pt idx="44554">
                  <c:v>6.1899999999999997E-2</c:v>
                </c:pt>
                <c:pt idx="44555">
                  <c:v>8.2000000000000007E-3</c:v>
                </c:pt>
                <c:pt idx="44556">
                  <c:v>0.27729999999999999</c:v>
                </c:pt>
                <c:pt idx="44557">
                  <c:v>0.16669999999999999</c:v>
                </c:pt>
                <c:pt idx="44558">
                  <c:v>0.16669999999999999</c:v>
                </c:pt>
                <c:pt idx="44559">
                  <c:v>1.6500000000000001E-2</c:v>
                </c:pt>
                <c:pt idx="44560">
                  <c:v>0.16669999999999999</c:v>
                </c:pt>
                <c:pt idx="44561">
                  <c:v>8.5599999999999996E-2</c:v>
                </c:pt>
                <c:pt idx="44562">
                  <c:v>7.6300000000000007E-2</c:v>
                </c:pt>
                <c:pt idx="44563">
                  <c:v>0.16669999999999999</c:v>
                </c:pt>
                <c:pt idx="44564">
                  <c:v>0.13089999999999999</c:v>
                </c:pt>
                <c:pt idx="44565">
                  <c:v>0.16669999999999999</c:v>
                </c:pt>
                <c:pt idx="44566">
                  <c:v>9.2999999999999992E-3</c:v>
                </c:pt>
                <c:pt idx="44567">
                  <c:v>0.1041</c:v>
                </c:pt>
                <c:pt idx="44568">
                  <c:v>0.16669999999999999</c:v>
                </c:pt>
                <c:pt idx="44569">
                  <c:v>0.27729999999999999</c:v>
                </c:pt>
                <c:pt idx="44570">
                  <c:v>0.16669999999999999</c:v>
                </c:pt>
                <c:pt idx="44571">
                  <c:v>0.8629</c:v>
                </c:pt>
                <c:pt idx="44572">
                  <c:v>1.6500000000000001E-2</c:v>
                </c:pt>
                <c:pt idx="44573">
                  <c:v>8.2500000000000004E-2</c:v>
                </c:pt>
                <c:pt idx="44574">
                  <c:v>0.16669999999999999</c:v>
                </c:pt>
                <c:pt idx="44575">
                  <c:v>0.34539999999999998</c:v>
                </c:pt>
                <c:pt idx="44576">
                  <c:v>0.16669999999999999</c:v>
                </c:pt>
                <c:pt idx="44577">
                  <c:v>0.16669999999999999</c:v>
                </c:pt>
                <c:pt idx="44578">
                  <c:v>0.16669999999999999</c:v>
                </c:pt>
                <c:pt idx="44579">
                  <c:v>0.16669999999999999</c:v>
                </c:pt>
                <c:pt idx="44580">
                  <c:v>2.47E-2</c:v>
                </c:pt>
                <c:pt idx="44581">
                  <c:v>0.1144</c:v>
                </c:pt>
                <c:pt idx="44582">
                  <c:v>0.16669999999999999</c:v>
                </c:pt>
                <c:pt idx="44583">
                  <c:v>0.16239999999999999</c:v>
                </c:pt>
                <c:pt idx="44584">
                  <c:v>0.19589999999999999</c:v>
                </c:pt>
                <c:pt idx="44585">
                  <c:v>3.61E-2</c:v>
                </c:pt>
                <c:pt idx="44586">
                  <c:v>7.5300000000000006E-2</c:v>
                </c:pt>
                <c:pt idx="44587">
                  <c:v>0.16669999999999999</c:v>
                </c:pt>
                <c:pt idx="44588">
                  <c:v>0.1227</c:v>
                </c:pt>
                <c:pt idx="44589">
                  <c:v>1.03E-2</c:v>
                </c:pt>
                <c:pt idx="44590">
                  <c:v>0.16669999999999999</c:v>
                </c:pt>
                <c:pt idx="44591">
                  <c:v>0.16669999999999999</c:v>
                </c:pt>
                <c:pt idx="44592">
                  <c:v>9.4799999999999995E-2</c:v>
                </c:pt>
                <c:pt idx="44593">
                  <c:v>0.16669999999999999</c:v>
                </c:pt>
                <c:pt idx="44594">
                  <c:v>0.16669999999999999</c:v>
                </c:pt>
                <c:pt idx="44595">
                  <c:v>8.2000000000000007E-3</c:v>
                </c:pt>
                <c:pt idx="44596">
                  <c:v>0.16669999999999999</c:v>
                </c:pt>
                <c:pt idx="44597">
                  <c:v>4.9500000000000002E-2</c:v>
                </c:pt>
                <c:pt idx="44598">
                  <c:v>0.16669999999999999</c:v>
                </c:pt>
                <c:pt idx="44599">
                  <c:v>0.16669999999999999</c:v>
                </c:pt>
                <c:pt idx="44600">
                  <c:v>0.2495</c:v>
                </c:pt>
                <c:pt idx="44601">
                  <c:v>0.16669999999999999</c:v>
                </c:pt>
                <c:pt idx="44602">
                  <c:v>0.16669999999999999</c:v>
                </c:pt>
                <c:pt idx="44603">
                  <c:v>0.16669999999999999</c:v>
                </c:pt>
                <c:pt idx="44604">
                  <c:v>6.1600000000000002E-2</c:v>
                </c:pt>
                <c:pt idx="44605">
                  <c:v>0.16669999999999999</c:v>
                </c:pt>
                <c:pt idx="44606">
                  <c:v>0.16489999999999999</c:v>
                </c:pt>
                <c:pt idx="44607">
                  <c:v>0.16669999999999999</c:v>
                </c:pt>
                <c:pt idx="44608">
                  <c:v>8.8700000000000001E-2</c:v>
                </c:pt>
                <c:pt idx="44609">
                  <c:v>0.16669999999999999</c:v>
                </c:pt>
                <c:pt idx="44610">
                  <c:v>7.22E-2</c:v>
                </c:pt>
                <c:pt idx="44611">
                  <c:v>0.1351</c:v>
                </c:pt>
                <c:pt idx="44612">
                  <c:v>0.1593</c:v>
                </c:pt>
                <c:pt idx="44613">
                  <c:v>5.7700000000000001E-2</c:v>
                </c:pt>
                <c:pt idx="44614">
                  <c:v>0.16669999999999999</c:v>
                </c:pt>
                <c:pt idx="44615">
                  <c:v>0.16669999999999999</c:v>
                </c:pt>
                <c:pt idx="44616">
                  <c:v>7.3200000000000001E-2</c:v>
                </c:pt>
                <c:pt idx="44617">
                  <c:v>9.3799999999999994E-2</c:v>
                </c:pt>
                <c:pt idx="44618">
                  <c:v>0.20519999999999999</c:v>
                </c:pt>
                <c:pt idx="44619">
                  <c:v>0.50719999999999998</c:v>
                </c:pt>
                <c:pt idx="44620">
                  <c:v>0.16669999999999999</c:v>
                </c:pt>
                <c:pt idx="44621">
                  <c:v>0.16669999999999999</c:v>
                </c:pt>
                <c:pt idx="44622">
                  <c:v>4.6399999999999997E-2</c:v>
                </c:pt>
                <c:pt idx="44623">
                  <c:v>0.16669999999999999</c:v>
                </c:pt>
                <c:pt idx="44624">
                  <c:v>0.15049999999999999</c:v>
                </c:pt>
                <c:pt idx="44625">
                  <c:v>5.57E-2</c:v>
                </c:pt>
                <c:pt idx="44626">
                  <c:v>0.16669999999999999</c:v>
                </c:pt>
                <c:pt idx="44627">
                  <c:v>0.16669999999999999</c:v>
                </c:pt>
                <c:pt idx="44628">
                  <c:v>7.9399999999999998E-2</c:v>
                </c:pt>
                <c:pt idx="44629">
                  <c:v>0.16669999999999999</c:v>
                </c:pt>
                <c:pt idx="44630">
                  <c:v>0.16669999999999999</c:v>
                </c:pt>
                <c:pt idx="44631">
                  <c:v>3.09E-2</c:v>
                </c:pt>
                <c:pt idx="44632">
                  <c:v>0.16669999999999999</c:v>
                </c:pt>
                <c:pt idx="44633">
                  <c:v>0.1031</c:v>
                </c:pt>
                <c:pt idx="44634">
                  <c:v>0.21859999999999999</c:v>
                </c:pt>
                <c:pt idx="44635">
                  <c:v>0.2268</c:v>
                </c:pt>
                <c:pt idx="44636">
                  <c:v>1.6500000000000001E-2</c:v>
                </c:pt>
                <c:pt idx="44637">
                  <c:v>0.16669999999999999</c:v>
                </c:pt>
                <c:pt idx="44638">
                  <c:v>0.16669999999999999</c:v>
                </c:pt>
                <c:pt idx="44639">
                  <c:v>0.16669999999999999</c:v>
                </c:pt>
                <c:pt idx="44640">
                  <c:v>0.1003</c:v>
                </c:pt>
                <c:pt idx="44641">
                  <c:v>0.16669999999999999</c:v>
                </c:pt>
                <c:pt idx="44642">
                  <c:v>8.2000000000000007E-3</c:v>
                </c:pt>
                <c:pt idx="44643">
                  <c:v>0.16669999999999999</c:v>
                </c:pt>
                <c:pt idx="44644">
                  <c:v>6.1899999999999997E-2</c:v>
                </c:pt>
                <c:pt idx="44645">
                  <c:v>0.1072</c:v>
                </c:pt>
                <c:pt idx="44646">
                  <c:v>0.16669999999999999</c:v>
                </c:pt>
                <c:pt idx="44647">
                  <c:v>1.6500000000000001E-2</c:v>
                </c:pt>
                <c:pt idx="44648">
                  <c:v>0.16669999999999999</c:v>
                </c:pt>
                <c:pt idx="44649">
                  <c:v>0.3216</c:v>
                </c:pt>
                <c:pt idx="44650">
                  <c:v>0.16669999999999999</c:v>
                </c:pt>
                <c:pt idx="44651">
                  <c:v>0.2175</c:v>
                </c:pt>
                <c:pt idx="44652">
                  <c:v>0.16669999999999999</c:v>
                </c:pt>
                <c:pt idx="44653">
                  <c:v>8.2500000000000004E-2</c:v>
                </c:pt>
                <c:pt idx="44654">
                  <c:v>7.22E-2</c:v>
                </c:pt>
                <c:pt idx="44655">
                  <c:v>0.16669999999999999</c:v>
                </c:pt>
                <c:pt idx="44656">
                  <c:v>0.1</c:v>
                </c:pt>
                <c:pt idx="44657">
                  <c:v>0.16669999999999999</c:v>
                </c:pt>
                <c:pt idx="44658">
                  <c:v>7.1099999999999997E-2</c:v>
                </c:pt>
                <c:pt idx="44659">
                  <c:v>0.22889999999999999</c:v>
                </c:pt>
                <c:pt idx="44660">
                  <c:v>0.18559999999999999</c:v>
                </c:pt>
                <c:pt idx="44661">
                  <c:v>3.3000000000000002E-2</c:v>
                </c:pt>
                <c:pt idx="44662">
                  <c:v>0.16669999999999999</c:v>
                </c:pt>
                <c:pt idx="44663">
                  <c:v>0.22270000000000001</c:v>
                </c:pt>
                <c:pt idx="44664">
                  <c:v>7.22E-2</c:v>
                </c:pt>
                <c:pt idx="44665">
                  <c:v>0.16669999999999999</c:v>
                </c:pt>
                <c:pt idx="44666">
                  <c:v>9.69E-2</c:v>
                </c:pt>
                <c:pt idx="44667">
                  <c:v>0.16669999999999999</c:v>
                </c:pt>
                <c:pt idx="44668">
                  <c:v>8.2500000000000004E-2</c:v>
                </c:pt>
                <c:pt idx="44669">
                  <c:v>9.2999999999999992E-3</c:v>
                </c:pt>
                <c:pt idx="44670">
                  <c:v>5.9799999999999999E-2</c:v>
                </c:pt>
                <c:pt idx="44671">
                  <c:v>9.0700000000000003E-2</c:v>
                </c:pt>
                <c:pt idx="44672">
                  <c:v>0.16669999999999999</c:v>
                </c:pt>
                <c:pt idx="44673">
                  <c:v>6.1899999999999997E-2</c:v>
                </c:pt>
                <c:pt idx="44674">
                  <c:v>8.2500000000000004E-2</c:v>
                </c:pt>
                <c:pt idx="44675">
                  <c:v>4.8500000000000001E-2</c:v>
                </c:pt>
                <c:pt idx="44676">
                  <c:v>6.1899999999999997E-2</c:v>
                </c:pt>
                <c:pt idx="44677">
                  <c:v>0.16669999999999999</c:v>
                </c:pt>
                <c:pt idx="44678">
                  <c:v>0.16669999999999999</c:v>
                </c:pt>
                <c:pt idx="44679">
                  <c:v>0.16669999999999999</c:v>
                </c:pt>
                <c:pt idx="44680">
                  <c:v>0.16669999999999999</c:v>
                </c:pt>
                <c:pt idx="44681">
                  <c:v>0.16669999999999999</c:v>
                </c:pt>
                <c:pt idx="44682">
                  <c:v>0.16669999999999999</c:v>
                </c:pt>
                <c:pt idx="44683">
                  <c:v>8.2500000000000004E-2</c:v>
                </c:pt>
                <c:pt idx="44684">
                  <c:v>0.16669999999999999</c:v>
                </c:pt>
                <c:pt idx="44685">
                  <c:v>0.35260000000000002</c:v>
                </c:pt>
                <c:pt idx="44686">
                  <c:v>0.16700000000000001</c:v>
                </c:pt>
                <c:pt idx="44687">
                  <c:v>0.16669999999999999</c:v>
                </c:pt>
                <c:pt idx="44688">
                  <c:v>0.16669999999999999</c:v>
                </c:pt>
                <c:pt idx="44689">
                  <c:v>9.2799999999999994E-2</c:v>
                </c:pt>
                <c:pt idx="44690">
                  <c:v>2.06E-2</c:v>
                </c:pt>
                <c:pt idx="44691">
                  <c:v>0.16669999999999999</c:v>
                </c:pt>
                <c:pt idx="44692">
                  <c:v>7.22E-2</c:v>
                </c:pt>
                <c:pt idx="44693">
                  <c:v>0.16669999999999999</c:v>
                </c:pt>
                <c:pt idx="44694">
                  <c:v>0.1031</c:v>
                </c:pt>
                <c:pt idx="44695">
                  <c:v>0.16669999999999999</c:v>
                </c:pt>
                <c:pt idx="44696">
                  <c:v>0.16669999999999999</c:v>
                </c:pt>
                <c:pt idx="44697">
                  <c:v>0.16669999999999999</c:v>
                </c:pt>
                <c:pt idx="44698">
                  <c:v>0.16669999999999999</c:v>
                </c:pt>
                <c:pt idx="44699">
                  <c:v>0.16669999999999999</c:v>
                </c:pt>
                <c:pt idx="44700">
                  <c:v>0.16669999999999999</c:v>
                </c:pt>
                <c:pt idx="44701">
                  <c:v>0.16669999999999999</c:v>
                </c:pt>
                <c:pt idx="44702">
                  <c:v>0.20619999999999999</c:v>
                </c:pt>
                <c:pt idx="44703">
                  <c:v>0.16669999999999999</c:v>
                </c:pt>
                <c:pt idx="44704">
                  <c:v>4.1200000000000001E-2</c:v>
                </c:pt>
                <c:pt idx="44705">
                  <c:v>0.16669999999999999</c:v>
                </c:pt>
                <c:pt idx="44706">
                  <c:v>8.14E-2</c:v>
                </c:pt>
                <c:pt idx="44707">
                  <c:v>8.2000000000000007E-3</c:v>
                </c:pt>
                <c:pt idx="44708">
                  <c:v>5.3600000000000002E-2</c:v>
                </c:pt>
                <c:pt idx="44709">
                  <c:v>0.16669999999999999</c:v>
                </c:pt>
                <c:pt idx="44710">
                  <c:v>0.16669999999999999</c:v>
                </c:pt>
                <c:pt idx="44711">
                  <c:v>0.16669999999999999</c:v>
                </c:pt>
                <c:pt idx="44712">
                  <c:v>0.16669999999999999</c:v>
                </c:pt>
                <c:pt idx="44713">
                  <c:v>6.08E-2</c:v>
                </c:pt>
                <c:pt idx="44714">
                  <c:v>0.16669999999999999</c:v>
                </c:pt>
                <c:pt idx="44715">
                  <c:v>0.16669999999999999</c:v>
                </c:pt>
                <c:pt idx="44716">
                  <c:v>8.1799999999999998E-2</c:v>
                </c:pt>
                <c:pt idx="44717">
                  <c:v>0.1113</c:v>
                </c:pt>
                <c:pt idx="44718">
                  <c:v>0.16669999999999999</c:v>
                </c:pt>
                <c:pt idx="44719">
                  <c:v>0.16669999999999999</c:v>
                </c:pt>
                <c:pt idx="44720">
                  <c:v>9.2799999999999994E-2</c:v>
                </c:pt>
                <c:pt idx="44721">
                  <c:v>0.16669999999999999</c:v>
                </c:pt>
                <c:pt idx="44722">
                  <c:v>3.3000000000000002E-2</c:v>
                </c:pt>
                <c:pt idx="44723">
                  <c:v>6.6000000000000003E-2</c:v>
                </c:pt>
                <c:pt idx="44724">
                  <c:v>0.16489999999999999</c:v>
                </c:pt>
                <c:pt idx="44725">
                  <c:v>9.2999999999999992E-3</c:v>
                </c:pt>
                <c:pt idx="44726">
                  <c:v>0.16669999999999999</c:v>
                </c:pt>
                <c:pt idx="44727">
                  <c:v>0.16669999999999999</c:v>
                </c:pt>
                <c:pt idx="44728">
                  <c:v>0.16669999999999999</c:v>
                </c:pt>
                <c:pt idx="44729">
                  <c:v>8.2500000000000004E-2</c:v>
                </c:pt>
                <c:pt idx="44730">
                  <c:v>0.19789999999999999</c:v>
                </c:pt>
                <c:pt idx="44731">
                  <c:v>0.28660000000000002</c:v>
                </c:pt>
                <c:pt idx="44732">
                  <c:v>0.16669999999999999</c:v>
                </c:pt>
                <c:pt idx="44733">
                  <c:v>0.1216</c:v>
                </c:pt>
                <c:pt idx="44734">
                  <c:v>0.16669999999999999</c:v>
                </c:pt>
                <c:pt idx="44735">
                  <c:v>7.22E-2</c:v>
                </c:pt>
                <c:pt idx="44736">
                  <c:v>6.1899999999999997E-2</c:v>
                </c:pt>
                <c:pt idx="44737">
                  <c:v>0.16669999999999999</c:v>
                </c:pt>
                <c:pt idx="44738">
                  <c:v>0.16669999999999999</c:v>
                </c:pt>
                <c:pt idx="44739">
                  <c:v>8.6599999999999996E-2</c:v>
                </c:pt>
                <c:pt idx="44740">
                  <c:v>0.16669999999999999</c:v>
                </c:pt>
                <c:pt idx="44741">
                  <c:v>5.9799999999999999E-2</c:v>
                </c:pt>
                <c:pt idx="44742">
                  <c:v>1.29E-2</c:v>
                </c:pt>
                <c:pt idx="44743">
                  <c:v>0.16669999999999999</c:v>
                </c:pt>
                <c:pt idx="44744">
                  <c:v>0.16669999999999999</c:v>
                </c:pt>
                <c:pt idx="44745">
                  <c:v>0.16669999999999999</c:v>
                </c:pt>
                <c:pt idx="44746">
                  <c:v>0.14849999999999999</c:v>
                </c:pt>
                <c:pt idx="44747">
                  <c:v>0.16669999999999999</c:v>
                </c:pt>
                <c:pt idx="44748">
                  <c:v>0.75980000000000003</c:v>
                </c:pt>
                <c:pt idx="44749">
                  <c:v>0.1</c:v>
                </c:pt>
                <c:pt idx="44750">
                  <c:v>0.1031</c:v>
                </c:pt>
                <c:pt idx="44751">
                  <c:v>8.2000000000000007E-3</c:v>
                </c:pt>
                <c:pt idx="44752">
                  <c:v>0.16669999999999999</c:v>
                </c:pt>
                <c:pt idx="44753">
                  <c:v>0.1031</c:v>
                </c:pt>
                <c:pt idx="44754">
                  <c:v>1.9599999999999999E-2</c:v>
                </c:pt>
                <c:pt idx="44755">
                  <c:v>0.1041</c:v>
                </c:pt>
                <c:pt idx="44756">
                  <c:v>0.16669999999999999</c:v>
                </c:pt>
                <c:pt idx="44757">
                  <c:v>3.1399999999999997E-2</c:v>
                </c:pt>
                <c:pt idx="44758">
                  <c:v>3.9199999999999999E-2</c:v>
                </c:pt>
                <c:pt idx="44759">
                  <c:v>0.1227</c:v>
                </c:pt>
                <c:pt idx="44760">
                  <c:v>0.62370000000000003</c:v>
                </c:pt>
                <c:pt idx="44761">
                  <c:v>0.13089999999999999</c:v>
                </c:pt>
                <c:pt idx="44762">
                  <c:v>0.22159999999999999</c:v>
                </c:pt>
                <c:pt idx="44763">
                  <c:v>0.16669999999999999</c:v>
                </c:pt>
                <c:pt idx="44764">
                  <c:v>6.4899999999999999E-2</c:v>
                </c:pt>
                <c:pt idx="44765">
                  <c:v>0.16669999999999999</c:v>
                </c:pt>
                <c:pt idx="44766">
                  <c:v>2.0999999999999999E-3</c:v>
                </c:pt>
                <c:pt idx="44767">
                  <c:v>2.58E-2</c:v>
                </c:pt>
                <c:pt idx="44768">
                  <c:v>0.16669999999999999</c:v>
                </c:pt>
                <c:pt idx="44769">
                  <c:v>0.16669999999999999</c:v>
                </c:pt>
                <c:pt idx="44770">
                  <c:v>0.16669999999999999</c:v>
                </c:pt>
                <c:pt idx="44771">
                  <c:v>0.16669999999999999</c:v>
                </c:pt>
                <c:pt idx="44772">
                  <c:v>0.16669999999999999</c:v>
                </c:pt>
                <c:pt idx="44773">
                  <c:v>9.0700000000000003E-2</c:v>
                </c:pt>
                <c:pt idx="44774">
                  <c:v>0.16669999999999999</c:v>
                </c:pt>
                <c:pt idx="44775">
                  <c:v>0.16669999999999999</c:v>
                </c:pt>
                <c:pt idx="44776">
                  <c:v>3.4000000000000002E-2</c:v>
                </c:pt>
                <c:pt idx="44777">
                  <c:v>0.16669999999999999</c:v>
                </c:pt>
                <c:pt idx="44778">
                  <c:v>0.1031</c:v>
                </c:pt>
                <c:pt idx="44779">
                  <c:v>0.16669999999999999</c:v>
                </c:pt>
                <c:pt idx="44780">
                  <c:v>0.16669999999999999</c:v>
                </c:pt>
                <c:pt idx="44781">
                  <c:v>0.16669999999999999</c:v>
                </c:pt>
                <c:pt idx="44782">
                  <c:v>0.16669999999999999</c:v>
                </c:pt>
                <c:pt idx="44783">
                  <c:v>0.16669999999999999</c:v>
                </c:pt>
                <c:pt idx="44784">
                  <c:v>0.1835</c:v>
                </c:pt>
                <c:pt idx="44785">
                  <c:v>1.55E-2</c:v>
                </c:pt>
                <c:pt idx="44786">
                  <c:v>8.0399999999999999E-2</c:v>
                </c:pt>
                <c:pt idx="44787">
                  <c:v>9.2299999999999993E-2</c:v>
                </c:pt>
                <c:pt idx="44788">
                  <c:v>0</c:v>
                </c:pt>
                <c:pt idx="44789">
                  <c:v>0.14849999999999999</c:v>
                </c:pt>
                <c:pt idx="44790">
                  <c:v>0.16669999999999999</c:v>
                </c:pt>
                <c:pt idx="44791">
                  <c:v>8.0399999999999999E-2</c:v>
                </c:pt>
                <c:pt idx="44792">
                  <c:v>8.2500000000000004E-2</c:v>
                </c:pt>
                <c:pt idx="44793">
                  <c:v>0.16669999999999999</c:v>
                </c:pt>
                <c:pt idx="44794">
                  <c:v>7.8399999999999997E-2</c:v>
                </c:pt>
                <c:pt idx="44795">
                  <c:v>0.18559999999999999</c:v>
                </c:pt>
                <c:pt idx="44796">
                  <c:v>0.16669999999999999</c:v>
                </c:pt>
                <c:pt idx="44797">
                  <c:v>0.16669999999999999</c:v>
                </c:pt>
                <c:pt idx="44798">
                  <c:v>0.16669999999999999</c:v>
                </c:pt>
                <c:pt idx="44799">
                  <c:v>0.10100000000000001</c:v>
                </c:pt>
                <c:pt idx="44800">
                  <c:v>0.16669999999999999</c:v>
                </c:pt>
                <c:pt idx="44801">
                  <c:v>0.16669999999999999</c:v>
                </c:pt>
                <c:pt idx="44802">
                  <c:v>0.16669999999999999</c:v>
                </c:pt>
                <c:pt idx="44803">
                  <c:v>0.2505</c:v>
                </c:pt>
                <c:pt idx="44804">
                  <c:v>0.16669999999999999</c:v>
                </c:pt>
                <c:pt idx="44805">
                  <c:v>0.16669999999999999</c:v>
                </c:pt>
                <c:pt idx="44806">
                  <c:v>0.16669999999999999</c:v>
                </c:pt>
                <c:pt idx="44807">
                  <c:v>8.6599999999999996E-2</c:v>
                </c:pt>
                <c:pt idx="44808">
                  <c:v>0.16669999999999999</c:v>
                </c:pt>
                <c:pt idx="44809">
                  <c:v>0.1186</c:v>
                </c:pt>
                <c:pt idx="44810">
                  <c:v>5.4300000000000001E-2</c:v>
                </c:pt>
                <c:pt idx="44811">
                  <c:v>0.16669999999999999</c:v>
                </c:pt>
                <c:pt idx="44812">
                  <c:v>6.1899999999999997E-2</c:v>
                </c:pt>
                <c:pt idx="44813">
                  <c:v>0.16669999999999999</c:v>
                </c:pt>
                <c:pt idx="44814">
                  <c:v>0.16669999999999999</c:v>
                </c:pt>
                <c:pt idx="44815">
                  <c:v>0.16669999999999999</c:v>
                </c:pt>
                <c:pt idx="44816">
                  <c:v>0.16669999999999999</c:v>
                </c:pt>
                <c:pt idx="44817">
                  <c:v>0.16669999999999999</c:v>
                </c:pt>
                <c:pt idx="44818">
                  <c:v>0.16669999999999999</c:v>
                </c:pt>
                <c:pt idx="44819">
                  <c:v>9.2799999999999994E-2</c:v>
                </c:pt>
                <c:pt idx="44820">
                  <c:v>0.16669999999999999</c:v>
                </c:pt>
                <c:pt idx="44821">
                  <c:v>0.16669999999999999</c:v>
                </c:pt>
                <c:pt idx="44822">
                  <c:v>0.16669999999999999</c:v>
                </c:pt>
                <c:pt idx="44823">
                  <c:v>2.47E-2</c:v>
                </c:pt>
                <c:pt idx="44824">
                  <c:v>0.16669999999999999</c:v>
                </c:pt>
                <c:pt idx="44825">
                  <c:v>0.1072</c:v>
                </c:pt>
                <c:pt idx="44826">
                  <c:v>0.16669999999999999</c:v>
                </c:pt>
                <c:pt idx="44827">
                  <c:v>0.16669999999999999</c:v>
                </c:pt>
                <c:pt idx="44828">
                  <c:v>0.16669999999999999</c:v>
                </c:pt>
                <c:pt idx="44829">
                  <c:v>0.16669999999999999</c:v>
                </c:pt>
                <c:pt idx="44830">
                  <c:v>0.11650000000000001</c:v>
                </c:pt>
                <c:pt idx="44831">
                  <c:v>0.16669999999999999</c:v>
                </c:pt>
                <c:pt idx="44832">
                  <c:v>0.1227</c:v>
                </c:pt>
                <c:pt idx="44833">
                  <c:v>0.16669999999999999</c:v>
                </c:pt>
                <c:pt idx="44834">
                  <c:v>0.22270000000000001</c:v>
                </c:pt>
                <c:pt idx="44835">
                  <c:v>0.16669999999999999</c:v>
                </c:pt>
                <c:pt idx="44836">
                  <c:v>0.1031</c:v>
                </c:pt>
                <c:pt idx="44837">
                  <c:v>0.16669999999999999</c:v>
                </c:pt>
                <c:pt idx="44838">
                  <c:v>0.16669999999999999</c:v>
                </c:pt>
                <c:pt idx="44839">
                  <c:v>0.16669999999999999</c:v>
                </c:pt>
                <c:pt idx="44840">
                  <c:v>6.1899999999999997E-2</c:v>
                </c:pt>
                <c:pt idx="44841">
                  <c:v>0.22270000000000001</c:v>
                </c:pt>
                <c:pt idx="44842">
                  <c:v>8.2500000000000004E-2</c:v>
                </c:pt>
                <c:pt idx="44843">
                  <c:v>4.9500000000000002E-2</c:v>
                </c:pt>
                <c:pt idx="44844">
                  <c:v>0.16669999999999999</c:v>
                </c:pt>
                <c:pt idx="44845">
                  <c:v>0.16669999999999999</c:v>
                </c:pt>
                <c:pt idx="44846">
                  <c:v>0.16669999999999999</c:v>
                </c:pt>
                <c:pt idx="44847">
                  <c:v>0.16669999999999999</c:v>
                </c:pt>
                <c:pt idx="44848">
                  <c:v>0.1021</c:v>
                </c:pt>
                <c:pt idx="44849">
                  <c:v>0.16669999999999999</c:v>
                </c:pt>
                <c:pt idx="44850">
                  <c:v>0.16669999999999999</c:v>
                </c:pt>
                <c:pt idx="44851">
                  <c:v>9.7199999999999995E-2</c:v>
                </c:pt>
                <c:pt idx="44852">
                  <c:v>0.16669999999999999</c:v>
                </c:pt>
                <c:pt idx="44853">
                  <c:v>0.1278</c:v>
                </c:pt>
                <c:pt idx="44854">
                  <c:v>7.22E-2</c:v>
                </c:pt>
                <c:pt idx="44855">
                  <c:v>0.16669999999999999</c:v>
                </c:pt>
                <c:pt idx="44856">
                  <c:v>0.16669999999999999</c:v>
                </c:pt>
                <c:pt idx="44857">
                  <c:v>0.16669999999999999</c:v>
                </c:pt>
                <c:pt idx="44858">
                  <c:v>0.16669999999999999</c:v>
                </c:pt>
                <c:pt idx="44859">
                  <c:v>0.16669999999999999</c:v>
                </c:pt>
                <c:pt idx="44860">
                  <c:v>0.1026</c:v>
                </c:pt>
                <c:pt idx="44861">
                  <c:v>0.16669999999999999</c:v>
                </c:pt>
                <c:pt idx="44862">
                  <c:v>2.47E-2</c:v>
                </c:pt>
                <c:pt idx="44863">
                  <c:v>0.16669999999999999</c:v>
                </c:pt>
                <c:pt idx="44864">
                  <c:v>7.22E-2</c:v>
                </c:pt>
                <c:pt idx="44865">
                  <c:v>5.67E-2</c:v>
                </c:pt>
                <c:pt idx="44866">
                  <c:v>0.16669999999999999</c:v>
                </c:pt>
                <c:pt idx="44867">
                  <c:v>1.6500000000000001E-2</c:v>
                </c:pt>
                <c:pt idx="44868">
                  <c:v>0.1701</c:v>
                </c:pt>
                <c:pt idx="44869">
                  <c:v>0.16669999999999999</c:v>
                </c:pt>
                <c:pt idx="44870">
                  <c:v>0.16669999999999999</c:v>
                </c:pt>
                <c:pt idx="44871">
                  <c:v>0.16669999999999999</c:v>
                </c:pt>
                <c:pt idx="44872">
                  <c:v>9.8500000000000004E-2</c:v>
                </c:pt>
                <c:pt idx="44873">
                  <c:v>0.16669999999999999</c:v>
                </c:pt>
                <c:pt idx="44874">
                  <c:v>7.3200000000000001E-2</c:v>
                </c:pt>
                <c:pt idx="44875">
                  <c:v>0.16669999999999999</c:v>
                </c:pt>
                <c:pt idx="44876">
                  <c:v>3.2000000000000001E-2</c:v>
                </c:pt>
                <c:pt idx="44877">
                  <c:v>0.16669999999999999</c:v>
                </c:pt>
                <c:pt idx="44878">
                  <c:v>1.6500000000000001E-2</c:v>
                </c:pt>
                <c:pt idx="44879">
                  <c:v>0.16669999999999999</c:v>
                </c:pt>
                <c:pt idx="44880">
                  <c:v>0.16669999999999999</c:v>
                </c:pt>
                <c:pt idx="44881">
                  <c:v>0.16669999999999999</c:v>
                </c:pt>
                <c:pt idx="44882">
                  <c:v>0.16669999999999999</c:v>
                </c:pt>
                <c:pt idx="44883">
                  <c:v>0.16669999999999999</c:v>
                </c:pt>
                <c:pt idx="44884">
                  <c:v>0.16669999999999999</c:v>
                </c:pt>
                <c:pt idx="44885">
                  <c:v>0.16669999999999999</c:v>
                </c:pt>
                <c:pt idx="44886">
                  <c:v>0.1021</c:v>
                </c:pt>
                <c:pt idx="44887">
                  <c:v>9.2799999999999994E-2</c:v>
                </c:pt>
                <c:pt idx="44888">
                  <c:v>1.6500000000000001E-2</c:v>
                </c:pt>
                <c:pt idx="44889">
                  <c:v>0.16669999999999999</c:v>
                </c:pt>
                <c:pt idx="44890">
                  <c:v>6.4899999999999999E-2</c:v>
                </c:pt>
                <c:pt idx="44891">
                  <c:v>8.0399999999999999E-2</c:v>
                </c:pt>
                <c:pt idx="44892">
                  <c:v>0.16669999999999999</c:v>
                </c:pt>
                <c:pt idx="44893">
                  <c:v>0.20619999999999999</c:v>
                </c:pt>
                <c:pt idx="44894">
                  <c:v>0.16669999999999999</c:v>
                </c:pt>
                <c:pt idx="44895">
                  <c:v>0.16669999999999999</c:v>
                </c:pt>
                <c:pt idx="44896">
                  <c:v>7.22E-2</c:v>
                </c:pt>
                <c:pt idx="44897">
                  <c:v>8.2500000000000004E-2</c:v>
                </c:pt>
                <c:pt idx="44898">
                  <c:v>0.16669999999999999</c:v>
                </c:pt>
                <c:pt idx="44899">
                  <c:v>0.1804</c:v>
                </c:pt>
                <c:pt idx="44900">
                  <c:v>0.22159999999999999</c:v>
                </c:pt>
                <c:pt idx="44901">
                  <c:v>0.13400000000000001</c:v>
                </c:pt>
                <c:pt idx="44902">
                  <c:v>0.75149999999999995</c:v>
                </c:pt>
                <c:pt idx="44903">
                  <c:v>9.1800000000000007E-2</c:v>
                </c:pt>
                <c:pt idx="44904">
                  <c:v>0.23400000000000001</c:v>
                </c:pt>
                <c:pt idx="44905">
                  <c:v>0.16669999999999999</c:v>
                </c:pt>
                <c:pt idx="44906">
                  <c:v>0.16669999999999999</c:v>
                </c:pt>
                <c:pt idx="44907">
                  <c:v>7.3200000000000001E-2</c:v>
                </c:pt>
                <c:pt idx="44908">
                  <c:v>7.0099999999999996E-2</c:v>
                </c:pt>
                <c:pt idx="44909">
                  <c:v>7.7299999999999994E-2</c:v>
                </c:pt>
                <c:pt idx="44910">
                  <c:v>5.2600000000000001E-2</c:v>
                </c:pt>
                <c:pt idx="44911">
                  <c:v>0.16669999999999999</c:v>
                </c:pt>
                <c:pt idx="44912">
                  <c:v>0.16669999999999999</c:v>
                </c:pt>
                <c:pt idx="44913">
                  <c:v>7.0099999999999996E-2</c:v>
                </c:pt>
                <c:pt idx="44914">
                  <c:v>0.13400000000000001</c:v>
                </c:pt>
                <c:pt idx="44915">
                  <c:v>0.18559999999999999</c:v>
                </c:pt>
                <c:pt idx="44916">
                  <c:v>2.8899999999999999E-2</c:v>
                </c:pt>
                <c:pt idx="44917">
                  <c:v>0.32579999999999998</c:v>
                </c:pt>
                <c:pt idx="44918">
                  <c:v>0.16669999999999999</c:v>
                </c:pt>
                <c:pt idx="44919">
                  <c:v>0.16669999999999999</c:v>
                </c:pt>
                <c:pt idx="44920">
                  <c:v>9.2799999999999994E-2</c:v>
                </c:pt>
                <c:pt idx="44921">
                  <c:v>0.16669999999999999</c:v>
                </c:pt>
                <c:pt idx="44922">
                  <c:v>0.16669999999999999</c:v>
                </c:pt>
                <c:pt idx="44923">
                  <c:v>0.16669999999999999</c:v>
                </c:pt>
                <c:pt idx="44924">
                  <c:v>0.16669999999999999</c:v>
                </c:pt>
                <c:pt idx="44925">
                  <c:v>5.67E-2</c:v>
                </c:pt>
                <c:pt idx="44926">
                  <c:v>0.16669999999999999</c:v>
                </c:pt>
                <c:pt idx="44927">
                  <c:v>8.2000000000000007E-3</c:v>
                </c:pt>
                <c:pt idx="44928">
                  <c:v>7.8399999999999997E-2</c:v>
                </c:pt>
                <c:pt idx="44929">
                  <c:v>0.15770000000000001</c:v>
                </c:pt>
                <c:pt idx="44930">
                  <c:v>0.16669999999999999</c:v>
                </c:pt>
                <c:pt idx="44931">
                  <c:v>0.1454</c:v>
                </c:pt>
                <c:pt idx="44932">
                  <c:v>0.16669999999999999</c:v>
                </c:pt>
                <c:pt idx="44933">
                  <c:v>0.16669999999999999</c:v>
                </c:pt>
                <c:pt idx="44934">
                  <c:v>0.38869999999999999</c:v>
                </c:pt>
                <c:pt idx="44935">
                  <c:v>0.16669999999999999</c:v>
                </c:pt>
                <c:pt idx="44936">
                  <c:v>0.16669999999999999</c:v>
                </c:pt>
                <c:pt idx="44937">
                  <c:v>0.22270000000000001</c:v>
                </c:pt>
                <c:pt idx="44938">
                  <c:v>0.16669999999999999</c:v>
                </c:pt>
                <c:pt idx="44939">
                  <c:v>0.16669999999999999</c:v>
                </c:pt>
                <c:pt idx="44940">
                  <c:v>0.16669999999999999</c:v>
                </c:pt>
                <c:pt idx="44941">
                  <c:v>0.16669999999999999</c:v>
                </c:pt>
                <c:pt idx="44942">
                  <c:v>1.6500000000000001E-2</c:v>
                </c:pt>
                <c:pt idx="44943">
                  <c:v>5.2600000000000001E-2</c:v>
                </c:pt>
                <c:pt idx="44944">
                  <c:v>0.16669999999999999</c:v>
                </c:pt>
                <c:pt idx="44945">
                  <c:v>0.16669999999999999</c:v>
                </c:pt>
                <c:pt idx="44946">
                  <c:v>0.14849999999999999</c:v>
                </c:pt>
                <c:pt idx="44947">
                  <c:v>0.16600000000000001</c:v>
                </c:pt>
                <c:pt idx="44948">
                  <c:v>0.25750000000000001</c:v>
                </c:pt>
                <c:pt idx="44949">
                  <c:v>0.14330000000000001</c:v>
                </c:pt>
                <c:pt idx="44950">
                  <c:v>0.16669999999999999</c:v>
                </c:pt>
                <c:pt idx="44951">
                  <c:v>0.27010000000000001</c:v>
                </c:pt>
                <c:pt idx="44952">
                  <c:v>0.2258</c:v>
                </c:pt>
                <c:pt idx="44953">
                  <c:v>0.16669999999999999</c:v>
                </c:pt>
                <c:pt idx="44954">
                  <c:v>5.7700000000000001E-2</c:v>
                </c:pt>
                <c:pt idx="44955">
                  <c:v>0.13089999999999999</c:v>
                </c:pt>
                <c:pt idx="44956">
                  <c:v>0.16669999999999999</c:v>
                </c:pt>
                <c:pt idx="44957">
                  <c:v>0.16669999999999999</c:v>
                </c:pt>
                <c:pt idx="44958">
                  <c:v>0.16669999999999999</c:v>
                </c:pt>
                <c:pt idx="44959">
                  <c:v>0.16669999999999999</c:v>
                </c:pt>
                <c:pt idx="44960">
                  <c:v>0.16669999999999999</c:v>
                </c:pt>
                <c:pt idx="44961">
                  <c:v>0.16669999999999999</c:v>
                </c:pt>
                <c:pt idx="44962">
                  <c:v>0.1227</c:v>
                </c:pt>
                <c:pt idx="44963">
                  <c:v>5.2600000000000001E-2</c:v>
                </c:pt>
                <c:pt idx="44964">
                  <c:v>0.16669999999999999</c:v>
                </c:pt>
                <c:pt idx="44965">
                  <c:v>0.16669999999999999</c:v>
                </c:pt>
                <c:pt idx="44966">
                  <c:v>0.16669999999999999</c:v>
                </c:pt>
                <c:pt idx="44967">
                  <c:v>0.16669999999999999</c:v>
                </c:pt>
                <c:pt idx="44968">
                  <c:v>9.0700000000000003E-2</c:v>
                </c:pt>
                <c:pt idx="44969">
                  <c:v>0.16669999999999999</c:v>
                </c:pt>
                <c:pt idx="44970">
                  <c:v>0.11749999999999999</c:v>
                </c:pt>
                <c:pt idx="44971">
                  <c:v>0.16669999999999999</c:v>
                </c:pt>
                <c:pt idx="44972">
                  <c:v>0.20619999999999999</c:v>
                </c:pt>
                <c:pt idx="44973">
                  <c:v>0.16669999999999999</c:v>
                </c:pt>
                <c:pt idx="44974">
                  <c:v>8.2500000000000004E-2</c:v>
                </c:pt>
                <c:pt idx="44975">
                  <c:v>0.16189999999999999</c:v>
                </c:pt>
                <c:pt idx="44976">
                  <c:v>0.16669999999999999</c:v>
                </c:pt>
                <c:pt idx="44977">
                  <c:v>0.16669999999999999</c:v>
                </c:pt>
                <c:pt idx="44978">
                  <c:v>0.1237</c:v>
                </c:pt>
                <c:pt idx="44979">
                  <c:v>0.16669999999999999</c:v>
                </c:pt>
                <c:pt idx="44980">
                  <c:v>3.7100000000000001E-2</c:v>
                </c:pt>
                <c:pt idx="44981">
                  <c:v>6.6000000000000003E-2</c:v>
                </c:pt>
                <c:pt idx="44982">
                  <c:v>0.16669999999999999</c:v>
                </c:pt>
                <c:pt idx="44983">
                  <c:v>0.1918</c:v>
                </c:pt>
                <c:pt idx="44984">
                  <c:v>8.0399999999999999E-2</c:v>
                </c:pt>
                <c:pt idx="44985">
                  <c:v>0.31340000000000001</c:v>
                </c:pt>
                <c:pt idx="44986">
                  <c:v>0.16669999999999999</c:v>
                </c:pt>
                <c:pt idx="44987">
                  <c:v>0.16669999999999999</c:v>
                </c:pt>
                <c:pt idx="44988">
                  <c:v>0.16669999999999999</c:v>
                </c:pt>
                <c:pt idx="44989">
                  <c:v>0.16669999999999999</c:v>
                </c:pt>
                <c:pt idx="44990">
                  <c:v>0.16669999999999999</c:v>
                </c:pt>
                <c:pt idx="44991">
                  <c:v>0.2969</c:v>
                </c:pt>
                <c:pt idx="44992">
                  <c:v>8.2000000000000007E-3</c:v>
                </c:pt>
                <c:pt idx="44993">
                  <c:v>0.16669999999999999</c:v>
                </c:pt>
                <c:pt idx="44994">
                  <c:v>0.16669999999999999</c:v>
                </c:pt>
                <c:pt idx="44995">
                  <c:v>0.16669999999999999</c:v>
                </c:pt>
                <c:pt idx="44996">
                  <c:v>0.16669999999999999</c:v>
                </c:pt>
                <c:pt idx="44997">
                  <c:v>0.16669999999999999</c:v>
                </c:pt>
                <c:pt idx="44998">
                  <c:v>0.16669999999999999</c:v>
                </c:pt>
                <c:pt idx="44999">
                  <c:v>0.16669999999999999</c:v>
                </c:pt>
                <c:pt idx="45000">
                  <c:v>0.05</c:v>
                </c:pt>
                <c:pt idx="45001">
                  <c:v>0.16669999999999999</c:v>
                </c:pt>
                <c:pt idx="45002">
                  <c:v>0.16669999999999999</c:v>
                </c:pt>
                <c:pt idx="45003">
                  <c:v>8.9700000000000002E-2</c:v>
                </c:pt>
                <c:pt idx="45004">
                  <c:v>0.16669999999999999</c:v>
                </c:pt>
                <c:pt idx="45005">
                  <c:v>0.16669999999999999</c:v>
                </c:pt>
                <c:pt idx="45006">
                  <c:v>8.2000000000000007E-3</c:v>
                </c:pt>
                <c:pt idx="45007">
                  <c:v>0.16669999999999999</c:v>
                </c:pt>
                <c:pt idx="45008">
                  <c:v>0.16669999999999999</c:v>
                </c:pt>
                <c:pt idx="45009">
                  <c:v>0.16669999999999999</c:v>
                </c:pt>
                <c:pt idx="45010">
                  <c:v>0.1258</c:v>
                </c:pt>
                <c:pt idx="45011">
                  <c:v>0.16669999999999999</c:v>
                </c:pt>
                <c:pt idx="45012">
                  <c:v>2.7799999999999998E-2</c:v>
                </c:pt>
                <c:pt idx="45013">
                  <c:v>0.1186</c:v>
                </c:pt>
                <c:pt idx="45014">
                  <c:v>0.16669999999999999</c:v>
                </c:pt>
                <c:pt idx="45015">
                  <c:v>0.1067</c:v>
                </c:pt>
                <c:pt idx="45016">
                  <c:v>0.16669999999999999</c:v>
                </c:pt>
                <c:pt idx="45017">
                  <c:v>0.16669999999999999</c:v>
                </c:pt>
                <c:pt idx="45018">
                  <c:v>0.16669999999999999</c:v>
                </c:pt>
                <c:pt idx="45019">
                  <c:v>0.16669999999999999</c:v>
                </c:pt>
                <c:pt idx="45020">
                  <c:v>0.16669999999999999</c:v>
                </c:pt>
                <c:pt idx="45021">
                  <c:v>0.16669999999999999</c:v>
                </c:pt>
                <c:pt idx="45022">
                  <c:v>6.1899999999999997E-2</c:v>
                </c:pt>
                <c:pt idx="45023">
                  <c:v>0.16669999999999999</c:v>
                </c:pt>
                <c:pt idx="45024">
                  <c:v>0.16669999999999999</c:v>
                </c:pt>
                <c:pt idx="45025">
                  <c:v>0.1845</c:v>
                </c:pt>
                <c:pt idx="45026">
                  <c:v>6.1899999999999997E-2</c:v>
                </c:pt>
                <c:pt idx="45027">
                  <c:v>0.16669999999999999</c:v>
                </c:pt>
                <c:pt idx="45028">
                  <c:v>7.22E-2</c:v>
                </c:pt>
                <c:pt idx="45029">
                  <c:v>0.16669999999999999</c:v>
                </c:pt>
                <c:pt idx="45030">
                  <c:v>0.16389999999999999</c:v>
                </c:pt>
                <c:pt idx="45031">
                  <c:v>0.16669999999999999</c:v>
                </c:pt>
                <c:pt idx="45032">
                  <c:v>0.16669999999999999</c:v>
                </c:pt>
                <c:pt idx="45033">
                  <c:v>7.22E-2</c:v>
                </c:pt>
                <c:pt idx="45034">
                  <c:v>0.16669999999999999</c:v>
                </c:pt>
                <c:pt idx="45035">
                  <c:v>9.2799999999999994E-2</c:v>
                </c:pt>
                <c:pt idx="45036">
                  <c:v>0.16669999999999999</c:v>
                </c:pt>
                <c:pt idx="45037">
                  <c:v>7.1999999999999998E-3</c:v>
                </c:pt>
                <c:pt idx="45038">
                  <c:v>0.16669999999999999</c:v>
                </c:pt>
                <c:pt idx="45039">
                  <c:v>5.1999999999999998E-3</c:v>
                </c:pt>
                <c:pt idx="45040">
                  <c:v>0.16669999999999999</c:v>
                </c:pt>
                <c:pt idx="45041">
                  <c:v>0.10929999999999999</c:v>
                </c:pt>
                <c:pt idx="45042">
                  <c:v>0.14849999999999999</c:v>
                </c:pt>
                <c:pt idx="45043">
                  <c:v>0.16669999999999999</c:v>
                </c:pt>
                <c:pt idx="45044">
                  <c:v>0.16669999999999999</c:v>
                </c:pt>
                <c:pt idx="45045">
                  <c:v>0.16669999999999999</c:v>
                </c:pt>
                <c:pt idx="45046">
                  <c:v>0.16669999999999999</c:v>
                </c:pt>
                <c:pt idx="45047">
                  <c:v>0.22059999999999999</c:v>
                </c:pt>
                <c:pt idx="45048">
                  <c:v>0.16669999999999999</c:v>
                </c:pt>
                <c:pt idx="45049">
                  <c:v>2.0999999999999999E-3</c:v>
                </c:pt>
                <c:pt idx="45050">
                  <c:v>2.47E-2</c:v>
                </c:pt>
                <c:pt idx="45051">
                  <c:v>0.16669999999999999</c:v>
                </c:pt>
                <c:pt idx="45052">
                  <c:v>8.9700000000000002E-2</c:v>
                </c:pt>
                <c:pt idx="45053">
                  <c:v>0.21859999999999999</c:v>
                </c:pt>
                <c:pt idx="45054">
                  <c:v>5.4600000000000003E-2</c:v>
                </c:pt>
                <c:pt idx="45055">
                  <c:v>0.16669999999999999</c:v>
                </c:pt>
                <c:pt idx="45056">
                  <c:v>0.11749999999999999</c:v>
                </c:pt>
                <c:pt idx="45057">
                  <c:v>0.16669999999999999</c:v>
                </c:pt>
                <c:pt idx="45058">
                  <c:v>9.3799999999999994E-2</c:v>
                </c:pt>
                <c:pt idx="45059">
                  <c:v>0.16669999999999999</c:v>
                </c:pt>
                <c:pt idx="45060">
                  <c:v>0.22370000000000001</c:v>
                </c:pt>
                <c:pt idx="45061">
                  <c:v>7.1099999999999997E-2</c:v>
                </c:pt>
                <c:pt idx="45062">
                  <c:v>6.8000000000000005E-2</c:v>
                </c:pt>
                <c:pt idx="45063">
                  <c:v>0.16669999999999999</c:v>
                </c:pt>
                <c:pt idx="45064">
                  <c:v>0.16669999999999999</c:v>
                </c:pt>
                <c:pt idx="45065">
                  <c:v>0.1031</c:v>
                </c:pt>
                <c:pt idx="45066">
                  <c:v>0.1186</c:v>
                </c:pt>
                <c:pt idx="45067">
                  <c:v>0.16669999999999999</c:v>
                </c:pt>
                <c:pt idx="45068">
                  <c:v>0.16669999999999999</c:v>
                </c:pt>
                <c:pt idx="45069">
                  <c:v>0.16669999999999999</c:v>
                </c:pt>
                <c:pt idx="45070">
                  <c:v>2.9899999999999999E-2</c:v>
                </c:pt>
                <c:pt idx="45071">
                  <c:v>0.16669999999999999</c:v>
                </c:pt>
                <c:pt idx="45072">
                  <c:v>7.0099999999999996E-2</c:v>
                </c:pt>
                <c:pt idx="45073">
                  <c:v>8.2000000000000007E-3</c:v>
                </c:pt>
                <c:pt idx="45074">
                  <c:v>8.14E-2</c:v>
                </c:pt>
                <c:pt idx="45075">
                  <c:v>0.16669999999999999</c:v>
                </c:pt>
                <c:pt idx="45076">
                  <c:v>1.37E-2</c:v>
                </c:pt>
                <c:pt idx="45077">
                  <c:v>0.16669999999999999</c:v>
                </c:pt>
                <c:pt idx="45078">
                  <c:v>0.16669999999999999</c:v>
                </c:pt>
                <c:pt idx="45079">
                  <c:v>8.2500000000000004E-2</c:v>
                </c:pt>
                <c:pt idx="45080">
                  <c:v>0.16669999999999999</c:v>
                </c:pt>
                <c:pt idx="45081">
                  <c:v>0.16669999999999999</c:v>
                </c:pt>
                <c:pt idx="45082">
                  <c:v>0.16669999999999999</c:v>
                </c:pt>
                <c:pt idx="45083">
                  <c:v>0.16669999999999999</c:v>
                </c:pt>
                <c:pt idx="45084">
                  <c:v>8.2000000000000007E-3</c:v>
                </c:pt>
                <c:pt idx="45085">
                  <c:v>0.16669999999999999</c:v>
                </c:pt>
                <c:pt idx="45086">
                  <c:v>0.48249999999999998</c:v>
                </c:pt>
                <c:pt idx="45087">
                  <c:v>1E-3</c:v>
                </c:pt>
                <c:pt idx="45088">
                  <c:v>0.16669999999999999</c:v>
                </c:pt>
                <c:pt idx="45089">
                  <c:v>0.16669999999999999</c:v>
                </c:pt>
                <c:pt idx="45090">
                  <c:v>0.1237</c:v>
                </c:pt>
                <c:pt idx="45091">
                  <c:v>9.69E-2</c:v>
                </c:pt>
                <c:pt idx="45092">
                  <c:v>0.16669999999999999</c:v>
                </c:pt>
                <c:pt idx="45093">
                  <c:v>1E-3</c:v>
                </c:pt>
                <c:pt idx="45094">
                  <c:v>0.25569999999999998</c:v>
                </c:pt>
                <c:pt idx="45095">
                  <c:v>0.16669999999999999</c:v>
                </c:pt>
                <c:pt idx="45096">
                  <c:v>0.16669999999999999</c:v>
                </c:pt>
                <c:pt idx="45097">
                  <c:v>0.1031</c:v>
                </c:pt>
                <c:pt idx="45098">
                  <c:v>8.6599999999999996E-2</c:v>
                </c:pt>
                <c:pt idx="45099">
                  <c:v>0.1474</c:v>
                </c:pt>
                <c:pt idx="45100">
                  <c:v>0.16669999999999999</c:v>
                </c:pt>
                <c:pt idx="45101">
                  <c:v>0.16669999999999999</c:v>
                </c:pt>
                <c:pt idx="45102">
                  <c:v>0.1237</c:v>
                </c:pt>
                <c:pt idx="45103">
                  <c:v>0.16669999999999999</c:v>
                </c:pt>
                <c:pt idx="45104">
                  <c:v>0.20030000000000001</c:v>
                </c:pt>
                <c:pt idx="45105">
                  <c:v>0.16669999999999999</c:v>
                </c:pt>
                <c:pt idx="45106">
                  <c:v>0.16669999999999999</c:v>
                </c:pt>
                <c:pt idx="45107">
                  <c:v>4.9500000000000002E-2</c:v>
                </c:pt>
                <c:pt idx="45108">
                  <c:v>0.16669999999999999</c:v>
                </c:pt>
                <c:pt idx="45109">
                  <c:v>0.16669999999999999</c:v>
                </c:pt>
                <c:pt idx="45110">
                  <c:v>0.16669999999999999</c:v>
                </c:pt>
                <c:pt idx="45111">
                  <c:v>0</c:v>
                </c:pt>
                <c:pt idx="45112">
                  <c:v>0.20549999999999999</c:v>
                </c:pt>
                <c:pt idx="45113">
                  <c:v>0.16669999999999999</c:v>
                </c:pt>
                <c:pt idx="45114">
                  <c:v>9.9000000000000005E-2</c:v>
                </c:pt>
                <c:pt idx="45115">
                  <c:v>0.16669999999999999</c:v>
                </c:pt>
                <c:pt idx="45116">
                  <c:v>4.1200000000000001E-2</c:v>
                </c:pt>
                <c:pt idx="45117">
                  <c:v>8.3799999999999999E-2</c:v>
                </c:pt>
                <c:pt idx="45118">
                  <c:v>2.0999999999999999E-3</c:v>
                </c:pt>
                <c:pt idx="45119">
                  <c:v>8.2000000000000007E-3</c:v>
                </c:pt>
                <c:pt idx="45120">
                  <c:v>0.16669999999999999</c:v>
                </c:pt>
                <c:pt idx="45121">
                  <c:v>0.16669999999999999</c:v>
                </c:pt>
                <c:pt idx="45122">
                  <c:v>1.24E-2</c:v>
                </c:pt>
                <c:pt idx="45123">
                  <c:v>0.2392</c:v>
                </c:pt>
                <c:pt idx="45124">
                  <c:v>0.16669999999999999</c:v>
                </c:pt>
                <c:pt idx="45125">
                  <c:v>0.16669999999999999</c:v>
                </c:pt>
                <c:pt idx="45126">
                  <c:v>0.16669999999999999</c:v>
                </c:pt>
                <c:pt idx="45127">
                  <c:v>0.16669999999999999</c:v>
                </c:pt>
                <c:pt idx="45128">
                  <c:v>0.16669999999999999</c:v>
                </c:pt>
                <c:pt idx="45129">
                  <c:v>9.2799999999999994E-2</c:v>
                </c:pt>
                <c:pt idx="45130">
                  <c:v>0.16669999999999999</c:v>
                </c:pt>
                <c:pt idx="45131">
                  <c:v>5.3400000000000003E-2</c:v>
                </c:pt>
                <c:pt idx="45132">
                  <c:v>0.16669999999999999</c:v>
                </c:pt>
                <c:pt idx="45133">
                  <c:v>0.16669999999999999</c:v>
                </c:pt>
                <c:pt idx="45134">
                  <c:v>0.16669999999999999</c:v>
                </c:pt>
                <c:pt idx="45135">
                  <c:v>8.5599999999999996E-2</c:v>
                </c:pt>
                <c:pt idx="45136">
                  <c:v>0.16669999999999999</c:v>
                </c:pt>
                <c:pt idx="45137">
                  <c:v>4.9500000000000002E-2</c:v>
                </c:pt>
                <c:pt idx="45138">
                  <c:v>0.16669999999999999</c:v>
                </c:pt>
                <c:pt idx="45139">
                  <c:v>0.1371</c:v>
                </c:pt>
                <c:pt idx="45140">
                  <c:v>0.20930000000000001</c:v>
                </c:pt>
                <c:pt idx="45141">
                  <c:v>6.4899999999999999E-2</c:v>
                </c:pt>
                <c:pt idx="45142">
                  <c:v>0.16669999999999999</c:v>
                </c:pt>
                <c:pt idx="45143">
                  <c:v>3.7100000000000001E-2</c:v>
                </c:pt>
                <c:pt idx="45144">
                  <c:v>0.16669999999999999</c:v>
                </c:pt>
                <c:pt idx="45145">
                  <c:v>3.4000000000000002E-2</c:v>
                </c:pt>
                <c:pt idx="45146">
                  <c:v>0.16669999999999999</c:v>
                </c:pt>
                <c:pt idx="45147">
                  <c:v>0.16669999999999999</c:v>
                </c:pt>
                <c:pt idx="45148">
                  <c:v>0.16669999999999999</c:v>
                </c:pt>
                <c:pt idx="45149">
                  <c:v>0.88870000000000005</c:v>
                </c:pt>
                <c:pt idx="45150">
                  <c:v>0.16669999999999999</c:v>
                </c:pt>
                <c:pt idx="45151">
                  <c:v>0.16669999999999999</c:v>
                </c:pt>
                <c:pt idx="45152">
                  <c:v>6.6000000000000003E-2</c:v>
                </c:pt>
                <c:pt idx="45153">
                  <c:v>0.19769999999999999</c:v>
                </c:pt>
                <c:pt idx="45154">
                  <c:v>7.9899999999999999E-2</c:v>
                </c:pt>
                <c:pt idx="45155">
                  <c:v>0.16669999999999999</c:v>
                </c:pt>
                <c:pt idx="45156">
                  <c:v>9.2799999999999994E-2</c:v>
                </c:pt>
                <c:pt idx="45157">
                  <c:v>0.16669999999999999</c:v>
                </c:pt>
                <c:pt idx="45158">
                  <c:v>0.16669999999999999</c:v>
                </c:pt>
                <c:pt idx="45159">
                  <c:v>0.16669999999999999</c:v>
                </c:pt>
                <c:pt idx="45160">
                  <c:v>1.6500000000000001E-2</c:v>
                </c:pt>
                <c:pt idx="45161">
                  <c:v>0.16669999999999999</c:v>
                </c:pt>
                <c:pt idx="45162">
                  <c:v>0.1237</c:v>
                </c:pt>
                <c:pt idx="45163">
                  <c:v>4.1200000000000001E-2</c:v>
                </c:pt>
                <c:pt idx="45164">
                  <c:v>0.16669999999999999</c:v>
                </c:pt>
                <c:pt idx="45165">
                  <c:v>6.1899999999999997E-2</c:v>
                </c:pt>
                <c:pt idx="45166">
                  <c:v>0.16669999999999999</c:v>
                </c:pt>
                <c:pt idx="45167">
                  <c:v>4.5400000000000003E-2</c:v>
                </c:pt>
                <c:pt idx="45168">
                  <c:v>0.16669999999999999</c:v>
                </c:pt>
                <c:pt idx="45169">
                  <c:v>0.14849999999999999</c:v>
                </c:pt>
                <c:pt idx="45170">
                  <c:v>0.1031</c:v>
                </c:pt>
                <c:pt idx="45171">
                  <c:v>0.16669999999999999</c:v>
                </c:pt>
                <c:pt idx="45172">
                  <c:v>0.16669999999999999</c:v>
                </c:pt>
                <c:pt idx="45173">
                  <c:v>1.8599999999999998E-2</c:v>
                </c:pt>
                <c:pt idx="45174">
                  <c:v>0.1928</c:v>
                </c:pt>
                <c:pt idx="45175">
                  <c:v>0.16669999999999999</c:v>
                </c:pt>
                <c:pt idx="45176">
                  <c:v>8.9700000000000002E-2</c:v>
                </c:pt>
                <c:pt idx="45177">
                  <c:v>0.16669999999999999</c:v>
                </c:pt>
                <c:pt idx="45178">
                  <c:v>0.23089999999999999</c:v>
                </c:pt>
                <c:pt idx="45179">
                  <c:v>0.16669999999999999</c:v>
                </c:pt>
                <c:pt idx="45180">
                  <c:v>0.16669999999999999</c:v>
                </c:pt>
                <c:pt idx="45181">
                  <c:v>0.16669999999999999</c:v>
                </c:pt>
                <c:pt idx="45182">
                  <c:v>0.2041</c:v>
                </c:pt>
                <c:pt idx="45183">
                  <c:v>0.2223</c:v>
                </c:pt>
                <c:pt idx="45184">
                  <c:v>0.16669999999999999</c:v>
                </c:pt>
                <c:pt idx="45185">
                  <c:v>0.16669999999999999</c:v>
                </c:pt>
                <c:pt idx="45186">
                  <c:v>0.16669999999999999</c:v>
                </c:pt>
                <c:pt idx="45187">
                  <c:v>0.16669999999999999</c:v>
                </c:pt>
                <c:pt idx="45188">
                  <c:v>0.16669999999999999</c:v>
                </c:pt>
                <c:pt idx="45189">
                  <c:v>0.1113</c:v>
                </c:pt>
                <c:pt idx="45190">
                  <c:v>5.8799999999999998E-2</c:v>
                </c:pt>
                <c:pt idx="45191">
                  <c:v>0.16669999999999999</c:v>
                </c:pt>
                <c:pt idx="45192">
                  <c:v>0.16669999999999999</c:v>
                </c:pt>
                <c:pt idx="45193">
                  <c:v>0.16669999999999999</c:v>
                </c:pt>
                <c:pt idx="45194">
                  <c:v>0.16669999999999999</c:v>
                </c:pt>
                <c:pt idx="45195">
                  <c:v>0.16669999999999999</c:v>
                </c:pt>
                <c:pt idx="45196">
                  <c:v>0.16669999999999999</c:v>
                </c:pt>
                <c:pt idx="45197">
                  <c:v>0.16669999999999999</c:v>
                </c:pt>
                <c:pt idx="45198">
                  <c:v>5.1999999999999998E-3</c:v>
                </c:pt>
                <c:pt idx="45199">
                  <c:v>0.16669999999999999</c:v>
                </c:pt>
                <c:pt idx="45200">
                  <c:v>7.4200000000000002E-2</c:v>
                </c:pt>
                <c:pt idx="45201">
                  <c:v>3.09E-2</c:v>
                </c:pt>
                <c:pt idx="45202">
                  <c:v>6.6500000000000004E-2</c:v>
                </c:pt>
                <c:pt idx="45203">
                  <c:v>0.16669999999999999</c:v>
                </c:pt>
                <c:pt idx="45204">
                  <c:v>0.16669999999999999</c:v>
                </c:pt>
                <c:pt idx="45205">
                  <c:v>6.9099999999999995E-2</c:v>
                </c:pt>
                <c:pt idx="45206">
                  <c:v>0.16669999999999999</c:v>
                </c:pt>
                <c:pt idx="45207">
                  <c:v>7.4200000000000002E-2</c:v>
                </c:pt>
                <c:pt idx="45208">
                  <c:v>0.16669999999999999</c:v>
                </c:pt>
                <c:pt idx="45209">
                  <c:v>0.2268</c:v>
                </c:pt>
                <c:pt idx="45210">
                  <c:v>0.16669999999999999</c:v>
                </c:pt>
                <c:pt idx="45211">
                  <c:v>0.16669999999999999</c:v>
                </c:pt>
                <c:pt idx="45212">
                  <c:v>0.2964</c:v>
                </c:pt>
                <c:pt idx="45213">
                  <c:v>0.16669999999999999</c:v>
                </c:pt>
                <c:pt idx="45214">
                  <c:v>0.16669999999999999</c:v>
                </c:pt>
                <c:pt idx="45215">
                  <c:v>0.16669999999999999</c:v>
                </c:pt>
                <c:pt idx="45216">
                  <c:v>0.16669999999999999</c:v>
                </c:pt>
                <c:pt idx="45217">
                  <c:v>0.16669999999999999</c:v>
                </c:pt>
                <c:pt idx="45218">
                  <c:v>9.0700000000000003E-2</c:v>
                </c:pt>
                <c:pt idx="45219">
                  <c:v>0.16669999999999999</c:v>
                </c:pt>
                <c:pt idx="45220">
                  <c:v>0.16669999999999999</c:v>
                </c:pt>
                <c:pt idx="45221">
                  <c:v>0.16669999999999999</c:v>
                </c:pt>
                <c:pt idx="45222">
                  <c:v>0.14849999999999999</c:v>
                </c:pt>
                <c:pt idx="45223">
                  <c:v>0.16669999999999999</c:v>
                </c:pt>
                <c:pt idx="45224">
                  <c:v>8.3500000000000005E-2</c:v>
                </c:pt>
                <c:pt idx="45225">
                  <c:v>0.3165</c:v>
                </c:pt>
                <c:pt idx="45226">
                  <c:v>0.16669999999999999</c:v>
                </c:pt>
                <c:pt idx="45227">
                  <c:v>3.7100000000000001E-2</c:v>
                </c:pt>
                <c:pt idx="45228">
                  <c:v>0.18290000000000001</c:v>
                </c:pt>
                <c:pt idx="45229">
                  <c:v>0.16669999999999999</c:v>
                </c:pt>
                <c:pt idx="45230">
                  <c:v>0.16669999999999999</c:v>
                </c:pt>
                <c:pt idx="45231">
                  <c:v>0.16669999999999999</c:v>
                </c:pt>
                <c:pt idx="45232">
                  <c:v>0.16669999999999999</c:v>
                </c:pt>
                <c:pt idx="45233">
                  <c:v>0.16669999999999999</c:v>
                </c:pt>
                <c:pt idx="45234">
                  <c:v>0.16669999999999999</c:v>
                </c:pt>
                <c:pt idx="45235">
                  <c:v>8.2000000000000007E-3</c:v>
                </c:pt>
                <c:pt idx="45236">
                  <c:v>1.24E-2</c:v>
                </c:pt>
                <c:pt idx="45237">
                  <c:v>0.16669999999999999</c:v>
                </c:pt>
                <c:pt idx="45238">
                  <c:v>0.29480000000000001</c:v>
                </c:pt>
                <c:pt idx="45239">
                  <c:v>0.16669999999999999</c:v>
                </c:pt>
                <c:pt idx="45240">
                  <c:v>0.16669999999999999</c:v>
                </c:pt>
                <c:pt idx="45241">
                  <c:v>0.16669999999999999</c:v>
                </c:pt>
                <c:pt idx="45242">
                  <c:v>0.16669999999999999</c:v>
                </c:pt>
                <c:pt idx="45243">
                  <c:v>0.16669999999999999</c:v>
                </c:pt>
                <c:pt idx="45244">
                  <c:v>6.8000000000000005E-2</c:v>
                </c:pt>
                <c:pt idx="45245">
                  <c:v>0.16669999999999999</c:v>
                </c:pt>
                <c:pt idx="45246">
                  <c:v>0.18970000000000001</c:v>
                </c:pt>
                <c:pt idx="45247">
                  <c:v>8.2000000000000007E-3</c:v>
                </c:pt>
                <c:pt idx="45248">
                  <c:v>0.17349999999999999</c:v>
                </c:pt>
                <c:pt idx="45249">
                  <c:v>7.6E-3</c:v>
                </c:pt>
                <c:pt idx="45250">
                  <c:v>6.08E-2</c:v>
                </c:pt>
                <c:pt idx="45251">
                  <c:v>0.16669999999999999</c:v>
                </c:pt>
                <c:pt idx="45252">
                  <c:v>8.2000000000000007E-3</c:v>
                </c:pt>
                <c:pt idx="45253">
                  <c:v>1E-3</c:v>
                </c:pt>
                <c:pt idx="45254">
                  <c:v>1.6500000000000001E-2</c:v>
                </c:pt>
                <c:pt idx="45255">
                  <c:v>0.22370000000000001</c:v>
                </c:pt>
                <c:pt idx="45256">
                  <c:v>0.16669999999999999</c:v>
                </c:pt>
                <c:pt idx="45257">
                  <c:v>0.16669999999999999</c:v>
                </c:pt>
                <c:pt idx="45258">
                  <c:v>0.18559999999999999</c:v>
                </c:pt>
                <c:pt idx="45259">
                  <c:v>0.16669999999999999</c:v>
                </c:pt>
                <c:pt idx="45260">
                  <c:v>0.16669999999999999</c:v>
                </c:pt>
                <c:pt idx="45261">
                  <c:v>0.16669999999999999</c:v>
                </c:pt>
                <c:pt idx="45262">
                  <c:v>0.16669999999999999</c:v>
                </c:pt>
                <c:pt idx="45263">
                  <c:v>0.16669999999999999</c:v>
                </c:pt>
                <c:pt idx="45264">
                  <c:v>0.16289999999999999</c:v>
                </c:pt>
                <c:pt idx="45265">
                  <c:v>0.16669999999999999</c:v>
                </c:pt>
                <c:pt idx="45266">
                  <c:v>0.16669999999999999</c:v>
                </c:pt>
                <c:pt idx="45267">
                  <c:v>6.6000000000000003E-2</c:v>
                </c:pt>
                <c:pt idx="45268">
                  <c:v>7.22E-2</c:v>
                </c:pt>
                <c:pt idx="45269">
                  <c:v>0.16669999999999999</c:v>
                </c:pt>
                <c:pt idx="45270">
                  <c:v>0.16669999999999999</c:v>
                </c:pt>
                <c:pt idx="45271">
                  <c:v>0.16669999999999999</c:v>
                </c:pt>
                <c:pt idx="45272">
                  <c:v>8.0399999999999999E-2</c:v>
                </c:pt>
                <c:pt idx="45273">
                  <c:v>5.0500000000000003E-2</c:v>
                </c:pt>
                <c:pt idx="45274">
                  <c:v>7.9399999999999998E-2</c:v>
                </c:pt>
                <c:pt idx="45275">
                  <c:v>0.16669999999999999</c:v>
                </c:pt>
                <c:pt idx="45276">
                  <c:v>8.2500000000000004E-2</c:v>
                </c:pt>
                <c:pt idx="45277">
                  <c:v>8.2799999999999999E-2</c:v>
                </c:pt>
                <c:pt idx="45278">
                  <c:v>0.16669999999999999</c:v>
                </c:pt>
                <c:pt idx="45279">
                  <c:v>6.1899999999999997E-2</c:v>
                </c:pt>
                <c:pt idx="45280">
                  <c:v>0.16669999999999999</c:v>
                </c:pt>
                <c:pt idx="45281">
                  <c:v>7.1099999999999997E-2</c:v>
                </c:pt>
                <c:pt idx="45282">
                  <c:v>3.7100000000000001E-2</c:v>
                </c:pt>
                <c:pt idx="45283">
                  <c:v>0.16669999999999999</c:v>
                </c:pt>
                <c:pt idx="45284">
                  <c:v>5.9799999999999999E-2</c:v>
                </c:pt>
                <c:pt idx="45285">
                  <c:v>8.2000000000000007E-3</c:v>
                </c:pt>
                <c:pt idx="45286">
                  <c:v>7.22E-2</c:v>
                </c:pt>
                <c:pt idx="45287">
                  <c:v>7.4200000000000002E-2</c:v>
                </c:pt>
                <c:pt idx="45288">
                  <c:v>0.16669999999999999</c:v>
                </c:pt>
                <c:pt idx="45289">
                  <c:v>0.16669999999999999</c:v>
                </c:pt>
                <c:pt idx="45290">
                  <c:v>1.8599999999999998E-2</c:v>
                </c:pt>
                <c:pt idx="45291">
                  <c:v>0.16669999999999999</c:v>
                </c:pt>
                <c:pt idx="45292">
                  <c:v>0.16669999999999999</c:v>
                </c:pt>
                <c:pt idx="45293">
                  <c:v>0.16669999999999999</c:v>
                </c:pt>
                <c:pt idx="45294">
                  <c:v>0.16669999999999999</c:v>
                </c:pt>
                <c:pt idx="45295">
                  <c:v>0.15770000000000001</c:v>
                </c:pt>
                <c:pt idx="45296">
                  <c:v>0.16669999999999999</c:v>
                </c:pt>
                <c:pt idx="45297">
                  <c:v>0.16669999999999999</c:v>
                </c:pt>
                <c:pt idx="45298">
                  <c:v>0.16669999999999999</c:v>
                </c:pt>
                <c:pt idx="45299">
                  <c:v>0.16669999999999999</c:v>
                </c:pt>
                <c:pt idx="45300">
                  <c:v>0.27589999999999998</c:v>
                </c:pt>
                <c:pt idx="45301">
                  <c:v>0.16669999999999999</c:v>
                </c:pt>
                <c:pt idx="45302">
                  <c:v>0.16669999999999999</c:v>
                </c:pt>
                <c:pt idx="45303">
                  <c:v>0.16669999999999999</c:v>
                </c:pt>
                <c:pt idx="45304">
                  <c:v>0.16669999999999999</c:v>
                </c:pt>
                <c:pt idx="45305">
                  <c:v>0.16669999999999999</c:v>
                </c:pt>
                <c:pt idx="45306">
                  <c:v>0.16669999999999999</c:v>
                </c:pt>
                <c:pt idx="45307">
                  <c:v>2.2700000000000001E-2</c:v>
                </c:pt>
                <c:pt idx="45308">
                  <c:v>1.1299999999999999E-2</c:v>
                </c:pt>
                <c:pt idx="45309">
                  <c:v>0.16669999999999999</c:v>
                </c:pt>
                <c:pt idx="45310">
                  <c:v>3.7100000000000001E-2</c:v>
                </c:pt>
                <c:pt idx="45311">
                  <c:v>0.16669999999999999</c:v>
                </c:pt>
                <c:pt idx="45312">
                  <c:v>8.0399999999999999E-2</c:v>
                </c:pt>
                <c:pt idx="45313">
                  <c:v>0.16669999999999999</c:v>
                </c:pt>
                <c:pt idx="45314">
                  <c:v>9.1800000000000007E-2</c:v>
                </c:pt>
                <c:pt idx="45315">
                  <c:v>0.1021</c:v>
                </c:pt>
                <c:pt idx="45316">
                  <c:v>0.1052</c:v>
                </c:pt>
                <c:pt idx="45317">
                  <c:v>7.22E-2</c:v>
                </c:pt>
                <c:pt idx="45318">
                  <c:v>6.6000000000000003E-2</c:v>
                </c:pt>
                <c:pt idx="45319">
                  <c:v>6.1899999999999997E-2</c:v>
                </c:pt>
                <c:pt idx="45320">
                  <c:v>0.16669999999999999</c:v>
                </c:pt>
                <c:pt idx="45321">
                  <c:v>0.20960000000000001</c:v>
                </c:pt>
                <c:pt idx="45322">
                  <c:v>0.16669999999999999</c:v>
                </c:pt>
                <c:pt idx="45323">
                  <c:v>6.1899999999999997E-2</c:v>
                </c:pt>
                <c:pt idx="45324">
                  <c:v>0.16189999999999999</c:v>
                </c:pt>
                <c:pt idx="45325">
                  <c:v>0.16669999999999999</c:v>
                </c:pt>
                <c:pt idx="45326">
                  <c:v>0.1227</c:v>
                </c:pt>
                <c:pt idx="45327">
                  <c:v>0.1794</c:v>
                </c:pt>
                <c:pt idx="45328">
                  <c:v>0.24329999999999999</c:v>
                </c:pt>
                <c:pt idx="45329">
                  <c:v>0.16669999999999999</c:v>
                </c:pt>
                <c:pt idx="45330">
                  <c:v>0.16669999999999999</c:v>
                </c:pt>
                <c:pt idx="45331">
                  <c:v>0.16669999999999999</c:v>
                </c:pt>
                <c:pt idx="45332">
                  <c:v>0.24429999999999999</c:v>
                </c:pt>
                <c:pt idx="45333">
                  <c:v>0.16669999999999999</c:v>
                </c:pt>
                <c:pt idx="45334">
                  <c:v>0.16389999999999999</c:v>
                </c:pt>
                <c:pt idx="45335">
                  <c:v>8.2500000000000004E-2</c:v>
                </c:pt>
                <c:pt idx="45336">
                  <c:v>2.6800000000000001E-2</c:v>
                </c:pt>
                <c:pt idx="45337">
                  <c:v>0.16669999999999999</c:v>
                </c:pt>
                <c:pt idx="45338">
                  <c:v>0.16669999999999999</c:v>
                </c:pt>
                <c:pt idx="45339">
                  <c:v>2.2700000000000001E-2</c:v>
                </c:pt>
                <c:pt idx="45340">
                  <c:v>4.4299999999999999E-2</c:v>
                </c:pt>
                <c:pt idx="45341">
                  <c:v>4.1200000000000001E-2</c:v>
                </c:pt>
                <c:pt idx="45342">
                  <c:v>0.16669999999999999</c:v>
                </c:pt>
                <c:pt idx="45343">
                  <c:v>0.16669999999999999</c:v>
                </c:pt>
                <c:pt idx="45344">
                  <c:v>0.16669999999999999</c:v>
                </c:pt>
                <c:pt idx="45345">
                  <c:v>4.6399999999999997E-2</c:v>
                </c:pt>
                <c:pt idx="45346">
                  <c:v>0.16669999999999999</c:v>
                </c:pt>
                <c:pt idx="45347">
                  <c:v>0.1031</c:v>
                </c:pt>
                <c:pt idx="45348">
                  <c:v>0.1179</c:v>
                </c:pt>
                <c:pt idx="45349">
                  <c:v>0.16669999999999999</c:v>
                </c:pt>
                <c:pt idx="45350">
                  <c:v>0.16669999999999999</c:v>
                </c:pt>
                <c:pt idx="45351">
                  <c:v>0.16669999999999999</c:v>
                </c:pt>
                <c:pt idx="45352">
                  <c:v>0.16800000000000001</c:v>
                </c:pt>
                <c:pt idx="45353">
                  <c:v>0.16669999999999999</c:v>
                </c:pt>
                <c:pt idx="45354">
                  <c:v>0.16669999999999999</c:v>
                </c:pt>
                <c:pt idx="45355">
                  <c:v>0.16669999999999999</c:v>
                </c:pt>
                <c:pt idx="45356">
                  <c:v>0.16669999999999999</c:v>
                </c:pt>
                <c:pt idx="45357">
                  <c:v>0.16669999999999999</c:v>
                </c:pt>
                <c:pt idx="45358">
                  <c:v>1.03E-2</c:v>
                </c:pt>
                <c:pt idx="45359">
                  <c:v>0.2351</c:v>
                </c:pt>
                <c:pt idx="45360">
                  <c:v>1.55E-2</c:v>
                </c:pt>
                <c:pt idx="45361">
                  <c:v>0.16669999999999999</c:v>
                </c:pt>
                <c:pt idx="45362">
                  <c:v>0.16669999999999999</c:v>
                </c:pt>
                <c:pt idx="45363">
                  <c:v>0.16669999999999999</c:v>
                </c:pt>
                <c:pt idx="45364">
                  <c:v>0.16669999999999999</c:v>
                </c:pt>
                <c:pt idx="45365">
                  <c:v>7.7299999999999994E-2</c:v>
                </c:pt>
                <c:pt idx="45366">
                  <c:v>0.16669999999999999</c:v>
                </c:pt>
                <c:pt idx="45367">
                  <c:v>0.16669999999999999</c:v>
                </c:pt>
                <c:pt idx="45368">
                  <c:v>8.2500000000000004E-2</c:v>
                </c:pt>
                <c:pt idx="45369">
                  <c:v>0.1938</c:v>
                </c:pt>
                <c:pt idx="45370">
                  <c:v>0.2581</c:v>
                </c:pt>
                <c:pt idx="45371">
                  <c:v>0.16669999999999999</c:v>
                </c:pt>
                <c:pt idx="45372">
                  <c:v>0.16669999999999999</c:v>
                </c:pt>
                <c:pt idx="45373">
                  <c:v>8.2000000000000007E-3</c:v>
                </c:pt>
                <c:pt idx="45374">
                  <c:v>7.3200000000000001E-2</c:v>
                </c:pt>
                <c:pt idx="45375">
                  <c:v>0.16669999999999999</c:v>
                </c:pt>
                <c:pt idx="45376">
                  <c:v>0.16669999999999999</c:v>
                </c:pt>
                <c:pt idx="45377">
                  <c:v>0.16669999999999999</c:v>
                </c:pt>
                <c:pt idx="45378">
                  <c:v>0.2268</c:v>
                </c:pt>
                <c:pt idx="45379">
                  <c:v>0.1711</c:v>
                </c:pt>
                <c:pt idx="45380">
                  <c:v>0.16669999999999999</c:v>
                </c:pt>
                <c:pt idx="45381">
                  <c:v>0.16669999999999999</c:v>
                </c:pt>
                <c:pt idx="45382">
                  <c:v>9.2799999999999994E-2</c:v>
                </c:pt>
                <c:pt idx="45383">
                  <c:v>1.24E-2</c:v>
                </c:pt>
                <c:pt idx="45384">
                  <c:v>0.16669999999999999</c:v>
                </c:pt>
                <c:pt idx="45385">
                  <c:v>0.16669999999999999</c:v>
                </c:pt>
                <c:pt idx="45386">
                  <c:v>0.1134</c:v>
                </c:pt>
                <c:pt idx="45387">
                  <c:v>0.16669999999999999</c:v>
                </c:pt>
                <c:pt idx="45388">
                  <c:v>6.9099999999999995E-2</c:v>
                </c:pt>
                <c:pt idx="45389">
                  <c:v>0.16669999999999999</c:v>
                </c:pt>
                <c:pt idx="45390">
                  <c:v>0.16669999999999999</c:v>
                </c:pt>
                <c:pt idx="45391">
                  <c:v>0.16669999999999999</c:v>
                </c:pt>
                <c:pt idx="45392">
                  <c:v>0.27110000000000001</c:v>
                </c:pt>
                <c:pt idx="45393">
                  <c:v>8.6599999999999996E-2</c:v>
                </c:pt>
                <c:pt idx="45394">
                  <c:v>9.2799999999999994E-2</c:v>
                </c:pt>
                <c:pt idx="45395">
                  <c:v>4.9500000000000002E-2</c:v>
                </c:pt>
                <c:pt idx="45396">
                  <c:v>6.1899999999999997E-2</c:v>
                </c:pt>
                <c:pt idx="45397">
                  <c:v>0.18659999999999999</c:v>
                </c:pt>
                <c:pt idx="45398">
                  <c:v>6.6000000000000003E-2</c:v>
                </c:pt>
                <c:pt idx="45399">
                  <c:v>0.16669999999999999</c:v>
                </c:pt>
                <c:pt idx="45400">
                  <c:v>0.16669999999999999</c:v>
                </c:pt>
                <c:pt idx="45401">
                  <c:v>0.16669999999999999</c:v>
                </c:pt>
                <c:pt idx="45402">
                  <c:v>0.16669999999999999</c:v>
                </c:pt>
                <c:pt idx="45403">
                  <c:v>0.16669999999999999</c:v>
                </c:pt>
                <c:pt idx="45404">
                  <c:v>0.16669999999999999</c:v>
                </c:pt>
                <c:pt idx="45405">
                  <c:v>0.16669999999999999</c:v>
                </c:pt>
                <c:pt idx="45406">
                  <c:v>0.21240000000000001</c:v>
                </c:pt>
                <c:pt idx="45407">
                  <c:v>0.16669999999999999</c:v>
                </c:pt>
                <c:pt idx="45408">
                  <c:v>0.16669999999999999</c:v>
                </c:pt>
                <c:pt idx="45409">
                  <c:v>0.1804</c:v>
                </c:pt>
                <c:pt idx="45410">
                  <c:v>0.16669999999999999</c:v>
                </c:pt>
                <c:pt idx="45411">
                  <c:v>2.7799999999999998E-2</c:v>
                </c:pt>
                <c:pt idx="45412">
                  <c:v>0.16669999999999999</c:v>
                </c:pt>
                <c:pt idx="45413">
                  <c:v>7.22E-2</c:v>
                </c:pt>
                <c:pt idx="45414">
                  <c:v>8.2500000000000004E-2</c:v>
                </c:pt>
                <c:pt idx="45415">
                  <c:v>0.16669999999999999</c:v>
                </c:pt>
                <c:pt idx="45416">
                  <c:v>0.16669999999999999</c:v>
                </c:pt>
                <c:pt idx="45417">
                  <c:v>0.16669999999999999</c:v>
                </c:pt>
                <c:pt idx="45418">
                  <c:v>0.28560000000000002</c:v>
                </c:pt>
                <c:pt idx="45419">
                  <c:v>9.74E-2</c:v>
                </c:pt>
                <c:pt idx="45420">
                  <c:v>0.16669999999999999</c:v>
                </c:pt>
                <c:pt idx="45421">
                  <c:v>0.14330000000000001</c:v>
                </c:pt>
                <c:pt idx="45422">
                  <c:v>1.24E-2</c:v>
                </c:pt>
                <c:pt idx="45423">
                  <c:v>8.6599999999999996E-2</c:v>
                </c:pt>
                <c:pt idx="45424">
                  <c:v>0.16669999999999999</c:v>
                </c:pt>
                <c:pt idx="45425">
                  <c:v>0.22839999999999999</c:v>
                </c:pt>
                <c:pt idx="45426">
                  <c:v>1.8599999999999998E-2</c:v>
                </c:pt>
                <c:pt idx="45427">
                  <c:v>0.16669999999999999</c:v>
                </c:pt>
                <c:pt idx="45428">
                  <c:v>0.16669999999999999</c:v>
                </c:pt>
                <c:pt idx="45429">
                  <c:v>0.1072</c:v>
                </c:pt>
                <c:pt idx="45430">
                  <c:v>3.0999999999999999E-3</c:v>
                </c:pt>
                <c:pt idx="45431">
                  <c:v>0.1103</c:v>
                </c:pt>
                <c:pt idx="45432">
                  <c:v>0.14849999999999999</c:v>
                </c:pt>
                <c:pt idx="45433">
                  <c:v>7.7299999999999994E-2</c:v>
                </c:pt>
                <c:pt idx="45434">
                  <c:v>0.16669999999999999</c:v>
                </c:pt>
                <c:pt idx="45435">
                  <c:v>0.16669999999999999</c:v>
                </c:pt>
                <c:pt idx="45436">
                  <c:v>0.16669999999999999</c:v>
                </c:pt>
                <c:pt idx="45437">
                  <c:v>0.16669999999999999</c:v>
                </c:pt>
                <c:pt idx="45438">
                  <c:v>0.12470000000000001</c:v>
                </c:pt>
                <c:pt idx="45439">
                  <c:v>9.2799999999999994E-2</c:v>
                </c:pt>
                <c:pt idx="45440">
                  <c:v>8.7599999999999997E-2</c:v>
                </c:pt>
                <c:pt idx="45441">
                  <c:v>0.1177</c:v>
                </c:pt>
                <c:pt idx="45442">
                  <c:v>0.16669999999999999</c:v>
                </c:pt>
                <c:pt idx="45443">
                  <c:v>0.16669999999999999</c:v>
                </c:pt>
                <c:pt idx="45444">
                  <c:v>0.22270000000000001</c:v>
                </c:pt>
                <c:pt idx="45445">
                  <c:v>6.1899999999999997E-2</c:v>
                </c:pt>
                <c:pt idx="45446">
                  <c:v>0.4577</c:v>
                </c:pt>
                <c:pt idx="45447">
                  <c:v>0.14949999999999999</c:v>
                </c:pt>
                <c:pt idx="45448">
                  <c:v>8.2500000000000004E-2</c:v>
                </c:pt>
                <c:pt idx="45449">
                  <c:v>0.16669999999999999</c:v>
                </c:pt>
                <c:pt idx="45450">
                  <c:v>0.1</c:v>
                </c:pt>
                <c:pt idx="45451">
                  <c:v>0.1031</c:v>
                </c:pt>
                <c:pt idx="45452">
                  <c:v>0.16669999999999999</c:v>
                </c:pt>
                <c:pt idx="45453">
                  <c:v>0.16669999999999999</c:v>
                </c:pt>
                <c:pt idx="45454">
                  <c:v>0.16669999999999999</c:v>
                </c:pt>
                <c:pt idx="45455">
                  <c:v>0.21440000000000001</c:v>
                </c:pt>
                <c:pt idx="45456">
                  <c:v>0.2402</c:v>
                </c:pt>
                <c:pt idx="45457">
                  <c:v>0.16669999999999999</c:v>
                </c:pt>
                <c:pt idx="45458">
                  <c:v>0.16669999999999999</c:v>
                </c:pt>
                <c:pt idx="45459">
                  <c:v>0.3251</c:v>
                </c:pt>
                <c:pt idx="45460">
                  <c:v>5.9799999999999999E-2</c:v>
                </c:pt>
                <c:pt idx="45461">
                  <c:v>0.16669999999999999</c:v>
                </c:pt>
                <c:pt idx="45462">
                  <c:v>4.9500000000000002E-2</c:v>
                </c:pt>
                <c:pt idx="45463">
                  <c:v>9.9000000000000005E-2</c:v>
                </c:pt>
                <c:pt idx="45464">
                  <c:v>0.1598</c:v>
                </c:pt>
                <c:pt idx="45465">
                  <c:v>0.16669999999999999</c:v>
                </c:pt>
                <c:pt idx="45466">
                  <c:v>0.44330000000000003</c:v>
                </c:pt>
                <c:pt idx="45467">
                  <c:v>0.16669999999999999</c:v>
                </c:pt>
                <c:pt idx="45468">
                  <c:v>0.16669999999999999</c:v>
                </c:pt>
                <c:pt idx="45469">
                  <c:v>0.16669999999999999</c:v>
                </c:pt>
                <c:pt idx="45470">
                  <c:v>0.16669999999999999</c:v>
                </c:pt>
                <c:pt idx="45471">
                  <c:v>1.6500000000000001E-2</c:v>
                </c:pt>
                <c:pt idx="45472">
                  <c:v>0.26800000000000002</c:v>
                </c:pt>
                <c:pt idx="45473">
                  <c:v>0.16389999999999999</c:v>
                </c:pt>
                <c:pt idx="45474">
                  <c:v>0.20930000000000001</c:v>
                </c:pt>
                <c:pt idx="45475">
                  <c:v>0.1065</c:v>
                </c:pt>
                <c:pt idx="45476">
                  <c:v>0.24429999999999999</c:v>
                </c:pt>
                <c:pt idx="45477">
                  <c:v>8.14E-2</c:v>
                </c:pt>
                <c:pt idx="45478">
                  <c:v>0.1237</c:v>
                </c:pt>
                <c:pt idx="45479">
                  <c:v>0.16669999999999999</c:v>
                </c:pt>
                <c:pt idx="45480">
                  <c:v>0.16669999999999999</c:v>
                </c:pt>
                <c:pt idx="45481">
                  <c:v>0.16669999999999999</c:v>
                </c:pt>
                <c:pt idx="45482">
                  <c:v>0.16669999999999999</c:v>
                </c:pt>
                <c:pt idx="45483">
                  <c:v>0.16669999999999999</c:v>
                </c:pt>
                <c:pt idx="45484">
                  <c:v>0.16669999999999999</c:v>
                </c:pt>
                <c:pt idx="45485">
                  <c:v>0.16669999999999999</c:v>
                </c:pt>
                <c:pt idx="45486">
                  <c:v>0.16669999999999999</c:v>
                </c:pt>
                <c:pt idx="45487">
                  <c:v>2.9899999999999999E-2</c:v>
                </c:pt>
                <c:pt idx="45488">
                  <c:v>0.16669999999999999</c:v>
                </c:pt>
                <c:pt idx="45489">
                  <c:v>0.16669999999999999</c:v>
                </c:pt>
                <c:pt idx="45490">
                  <c:v>7.1999999999999998E-3</c:v>
                </c:pt>
                <c:pt idx="45491">
                  <c:v>0.16669999999999999</c:v>
                </c:pt>
                <c:pt idx="45492">
                  <c:v>0.16669999999999999</c:v>
                </c:pt>
                <c:pt idx="45493">
                  <c:v>0.13300000000000001</c:v>
                </c:pt>
                <c:pt idx="45494">
                  <c:v>0.16489999999999999</c:v>
                </c:pt>
                <c:pt idx="45495">
                  <c:v>2.2700000000000001E-2</c:v>
                </c:pt>
                <c:pt idx="45496">
                  <c:v>0.16669999999999999</c:v>
                </c:pt>
                <c:pt idx="45497">
                  <c:v>0.12889999999999999</c:v>
                </c:pt>
                <c:pt idx="45498">
                  <c:v>0.2278</c:v>
                </c:pt>
                <c:pt idx="45499">
                  <c:v>0.23810000000000001</c:v>
                </c:pt>
                <c:pt idx="45500">
                  <c:v>8.2500000000000004E-2</c:v>
                </c:pt>
                <c:pt idx="45501">
                  <c:v>0.1031</c:v>
                </c:pt>
                <c:pt idx="45502">
                  <c:v>1.24E-2</c:v>
                </c:pt>
                <c:pt idx="45503">
                  <c:v>8.14E-2</c:v>
                </c:pt>
                <c:pt idx="45504">
                  <c:v>0.1113</c:v>
                </c:pt>
                <c:pt idx="45505">
                  <c:v>0.16669999999999999</c:v>
                </c:pt>
                <c:pt idx="45506">
                  <c:v>0.16669999999999999</c:v>
                </c:pt>
                <c:pt idx="45507">
                  <c:v>0.16669999999999999</c:v>
                </c:pt>
                <c:pt idx="45508">
                  <c:v>2.0999999999999999E-3</c:v>
                </c:pt>
                <c:pt idx="45509">
                  <c:v>0.16669999999999999</c:v>
                </c:pt>
                <c:pt idx="45510">
                  <c:v>0.1479</c:v>
                </c:pt>
                <c:pt idx="45511">
                  <c:v>0.16669999999999999</c:v>
                </c:pt>
                <c:pt idx="45512">
                  <c:v>0.16669999999999999</c:v>
                </c:pt>
                <c:pt idx="45513">
                  <c:v>0.24429999999999999</c:v>
                </c:pt>
                <c:pt idx="45514">
                  <c:v>0.16669999999999999</c:v>
                </c:pt>
                <c:pt idx="45515">
                  <c:v>0.16669999999999999</c:v>
                </c:pt>
                <c:pt idx="45516">
                  <c:v>0.16669999999999999</c:v>
                </c:pt>
                <c:pt idx="45517">
                  <c:v>0.16669999999999999</c:v>
                </c:pt>
                <c:pt idx="45518">
                  <c:v>0.16669999999999999</c:v>
                </c:pt>
                <c:pt idx="45519">
                  <c:v>4.9500000000000002E-2</c:v>
                </c:pt>
                <c:pt idx="45520">
                  <c:v>0.16669999999999999</c:v>
                </c:pt>
                <c:pt idx="45521">
                  <c:v>0.16669999999999999</c:v>
                </c:pt>
                <c:pt idx="45522">
                  <c:v>9.4799999999999995E-2</c:v>
                </c:pt>
                <c:pt idx="45523">
                  <c:v>0.1103</c:v>
                </c:pt>
                <c:pt idx="45524">
                  <c:v>7.22E-2</c:v>
                </c:pt>
                <c:pt idx="45525">
                  <c:v>7.4200000000000002E-2</c:v>
                </c:pt>
                <c:pt idx="45526">
                  <c:v>0.1227</c:v>
                </c:pt>
                <c:pt idx="45527">
                  <c:v>6.1899999999999997E-2</c:v>
                </c:pt>
                <c:pt idx="45528">
                  <c:v>9.7900000000000001E-2</c:v>
                </c:pt>
                <c:pt idx="45529">
                  <c:v>6.1899999999999997E-2</c:v>
                </c:pt>
                <c:pt idx="45530">
                  <c:v>9.2799999999999994E-2</c:v>
                </c:pt>
                <c:pt idx="45531">
                  <c:v>7.9000000000000001E-2</c:v>
                </c:pt>
                <c:pt idx="45532">
                  <c:v>0.26800000000000002</c:v>
                </c:pt>
                <c:pt idx="45533">
                  <c:v>0.16669999999999999</c:v>
                </c:pt>
                <c:pt idx="45534">
                  <c:v>8.2000000000000007E-3</c:v>
                </c:pt>
                <c:pt idx="45535">
                  <c:v>0.30209999999999998</c:v>
                </c:pt>
                <c:pt idx="45536">
                  <c:v>9.1800000000000007E-2</c:v>
                </c:pt>
                <c:pt idx="45537">
                  <c:v>0.16669999999999999</c:v>
                </c:pt>
                <c:pt idx="45538">
                  <c:v>0.1031</c:v>
                </c:pt>
                <c:pt idx="45539">
                  <c:v>0.16669999999999999</c:v>
                </c:pt>
                <c:pt idx="45540">
                  <c:v>0.16669999999999999</c:v>
                </c:pt>
                <c:pt idx="45541">
                  <c:v>0.40820000000000001</c:v>
                </c:pt>
                <c:pt idx="45542">
                  <c:v>6.1899999999999997E-2</c:v>
                </c:pt>
                <c:pt idx="45543">
                  <c:v>0.16669999999999999</c:v>
                </c:pt>
                <c:pt idx="45544">
                  <c:v>0.16669999999999999</c:v>
                </c:pt>
                <c:pt idx="45545">
                  <c:v>0.16669999999999999</c:v>
                </c:pt>
                <c:pt idx="45546">
                  <c:v>0.15459999999999999</c:v>
                </c:pt>
                <c:pt idx="45547">
                  <c:v>0.56079999999999997</c:v>
                </c:pt>
                <c:pt idx="45548">
                  <c:v>0.16669999999999999</c:v>
                </c:pt>
                <c:pt idx="45549">
                  <c:v>2.8899999999999999E-2</c:v>
                </c:pt>
                <c:pt idx="45550">
                  <c:v>3.61E-2</c:v>
                </c:pt>
                <c:pt idx="45551">
                  <c:v>0.16669999999999999</c:v>
                </c:pt>
                <c:pt idx="45552">
                  <c:v>0.16669999999999999</c:v>
                </c:pt>
                <c:pt idx="45553">
                  <c:v>8.2500000000000004E-2</c:v>
                </c:pt>
                <c:pt idx="45554">
                  <c:v>0.16669999999999999</c:v>
                </c:pt>
                <c:pt idx="45555">
                  <c:v>0.16669999999999999</c:v>
                </c:pt>
                <c:pt idx="45556">
                  <c:v>0.16669999999999999</c:v>
                </c:pt>
                <c:pt idx="45557">
                  <c:v>0.16669999999999999</c:v>
                </c:pt>
                <c:pt idx="45558">
                  <c:v>0.16669999999999999</c:v>
                </c:pt>
                <c:pt idx="45559">
                  <c:v>0.16669999999999999</c:v>
                </c:pt>
                <c:pt idx="45560">
                  <c:v>0.16669999999999999</c:v>
                </c:pt>
                <c:pt idx="45561">
                  <c:v>0.16669999999999999</c:v>
                </c:pt>
                <c:pt idx="45562">
                  <c:v>6.1899999999999997E-2</c:v>
                </c:pt>
                <c:pt idx="45563">
                  <c:v>0.29070000000000001</c:v>
                </c:pt>
                <c:pt idx="45564">
                  <c:v>0.3866</c:v>
                </c:pt>
                <c:pt idx="45565">
                  <c:v>0.14849999999999999</c:v>
                </c:pt>
                <c:pt idx="45566">
                  <c:v>0.16669999999999999</c:v>
                </c:pt>
                <c:pt idx="45567">
                  <c:v>0.16669999999999999</c:v>
                </c:pt>
                <c:pt idx="45568">
                  <c:v>3.61E-2</c:v>
                </c:pt>
                <c:pt idx="45569">
                  <c:v>2.1600000000000001E-2</c:v>
                </c:pt>
                <c:pt idx="45570">
                  <c:v>5.7700000000000001E-2</c:v>
                </c:pt>
                <c:pt idx="45571">
                  <c:v>0.16669999999999999</c:v>
                </c:pt>
                <c:pt idx="45572">
                  <c:v>2.7799999999999998E-2</c:v>
                </c:pt>
                <c:pt idx="45573">
                  <c:v>0.16669999999999999</c:v>
                </c:pt>
                <c:pt idx="45574">
                  <c:v>0.16669999999999999</c:v>
                </c:pt>
                <c:pt idx="45575">
                  <c:v>0.1031</c:v>
                </c:pt>
                <c:pt idx="45576">
                  <c:v>0.16669999999999999</c:v>
                </c:pt>
                <c:pt idx="45577">
                  <c:v>0.16669999999999999</c:v>
                </c:pt>
                <c:pt idx="45578">
                  <c:v>0.16669999999999999</c:v>
                </c:pt>
                <c:pt idx="45579">
                  <c:v>1.6500000000000001E-2</c:v>
                </c:pt>
                <c:pt idx="45580">
                  <c:v>0.16669999999999999</c:v>
                </c:pt>
                <c:pt idx="45581">
                  <c:v>0.1062</c:v>
                </c:pt>
                <c:pt idx="45582">
                  <c:v>0.23089999999999999</c:v>
                </c:pt>
                <c:pt idx="45583">
                  <c:v>0.16669999999999999</c:v>
                </c:pt>
                <c:pt idx="45584">
                  <c:v>0.16669999999999999</c:v>
                </c:pt>
                <c:pt idx="45585">
                  <c:v>0.16669999999999999</c:v>
                </c:pt>
                <c:pt idx="45586">
                  <c:v>0.16669999999999999</c:v>
                </c:pt>
                <c:pt idx="45587">
                  <c:v>0.16669999999999999</c:v>
                </c:pt>
                <c:pt idx="45588">
                  <c:v>0.18659999999999999</c:v>
                </c:pt>
                <c:pt idx="45589">
                  <c:v>0.16669999999999999</c:v>
                </c:pt>
                <c:pt idx="45590">
                  <c:v>0.16669999999999999</c:v>
                </c:pt>
                <c:pt idx="45591">
                  <c:v>0.2</c:v>
                </c:pt>
                <c:pt idx="45592">
                  <c:v>0.16669999999999999</c:v>
                </c:pt>
                <c:pt idx="45593">
                  <c:v>0.16669999999999999</c:v>
                </c:pt>
                <c:pt idx="45594">
                  <c:v>0.19689999999999999</c:v>
                </c:pt>
                <c:pt idx="45595">
                  <c:v>0.59179999999999999</c:v>
                </c:pt>
                <c:pt idx="45596">
                  <c:v>0.16669999999999999</c:v>
                </c:pt>
                <c:pt idx="45597">
                  <c:v>8.2000000000000007E-3</c:v>
                </c:pt>
                <c:pt idx="45598">
                  <c:v>8.2500000000000004E-2</c:v>
                </c:pt>
                <c:pt idx="45599">
                  <c:v>4.8599999999999997E-2</c:v>
                </c:pt>
                <c:pt idx="45600">
                  <c:v>8.2500000000000004E-2</c:v>
                </c:pt>
                <c:pt idx="45601">
                  <c:v>0.24229999999999999</c:v>
                </c:pt>
                <c:pt idx="45602">
                  <c:v>0.16669999999999999</c:v>
                </c:pt>
                <c:pt idx="45603">
                  <c:v>0.16669999999999999</c:v>
                </c:pt>
                <c:pt idx="45604">
                  <c:v>0.16669999999999999</c:v>
                </c:pt>
                <c:pt idx="45605">
                  <c:v>0.16669999999999999</c:v>
                </c:pt>
                <c:pt idx="45606">
                  <c:v>0.16669999999999999</c:v>
                </c:pt>
                <c:pt idx="45607">
                  <c:v>1.03E-2</c:v>
                </c:pt>
                <c:pt idx="45608">
                  <c:v>0.16669999999999999</c:v>
                </c:pt>
                <c:pt idx="45609">
                  <c:v>1.6500000000000001E-2</c:v>
                </c:pt>
                <c:pt idx="45610">
                  <c:v>0.16669999999999999</c:v>
                </c:pt>
                <c:pt idx="45611">
                  <c:v>0.16669999999999999</c:v>
                </c:pt>
                <c:pt idx="45612">
                  <c:v>0.16669999999999999</c:v>
                </c:pt>
                <c:pt idx="45613">
                  <c:v>0.16669999999999999</c:v>
                </c:pt>
                <c:pt idx="45614">
                  <c:v>0.16669999999999999</c:v>
                </c:pt>
                <c:pt idx="45615">
                  <c:v>0.16669999999999999</c:v>
                </c:pt>
                <c:pt idx="45616">
                  <c:v>0.1216</c:v>
                </c:pt>
                <c:pt idx="45617">
                  <c:v>9.1800000000000007E-2</c:v>
                </c:pt>
                <c:pt idx="45618">
                  <c:v>0.53610000000000002</c:v>
                </c:pt>
                <c:pt idx="45619">
                  <c:v>0.16669999999999999</c:v>
                </c:pt>
                <c:pt idx="45620">
                  <c:v>0.16669999999999999</c:v>
                </c:pt>
                <c:pt idx="45621">
                  <c:v>0.16669999999999999</c:v>
                </c:pt>
                <c:pt idx="45622">
                  <c:v>0.16669999999999999</c:v>
                </c:pt>
                <c:pt idx="45623">
                  <c:v>0.16669999999999999</c:v>
                </c:pt>
                <c:pt idx="45624">
                  <c:v>7.22E-2</c:v>
                </c:pt>
                <c:pt idx="45625">
                  <c:v>0.16669999999999999</c:v>
                </c:pt>
                <c:pt idx="45626">
                  <c:v>0.28760000000000002</c:v>
                </c:pt>
                <c:pt idx="45627">
                  <c:v>0.16669999999999999</c:v>
                </c:pt>
                <c:pt idx="45628">
                  <c:v>0.16669999999999999</c:v>
                </c:pt>
                <c:pt idx="45629">
                  <c:v>0.16669999999999999</c:v>
                </c:pt>
                <c:pt idx="45630">
                  <c:v>8.4500000000000006E-2</c:v>
                </c:pt>
                <c:pt idx="45631">
                  <c:v>8.2500000000000004E-2</c:v>
                </c:pt>
                <c:pt idx="45632">
                  <c:v>0.1113</c:v>
                </c:pt>
                <c:pt idx="45633">
                  <c:v>0.16669999999999999</c:v>
                </c:pt>
                <c:pt idx="45634">
                  <c:v>0.1031</c:v>
                </c:pt>
                <c:pt idx="45635">
                  <c:v>0.16669999999999999</c:v>
                </c:pt>
                <c:pt idx="45636">
                  <c:v>0.16669999999999999</c:v>
                </c:pt>
                <c:pt idx="45637">
                  <c:v>0.16669999999999999</c:v>
                </c:pt>
                <c:pt idx="45638">
                  <c:v>0.18870000000000001</c:v>
                </c:pt>
                <c:pt idx="45639">
                  <c:v>0.17630000000000001</c:v>
                </c:pt>
                <c:pt idx="45640">
                  <c:v>7.4200000000000002E-2</c:v>
                </c:pt>
                <c:pt idx="45641">
                  <c:v>7.22E-2</c:v>
                </c:pt>
                <c:pt idx="45642">
                  <c:v>0.16669999999999999</c:v>
                </c:pt>
                <c:pt idx="45643">
                  <c:v>0.1031</c:v>
                </c:pt>
                <c:pt idx="45644">
                  <c:v>0.16669999999999999</c:v>
                </c:pt>
                <c:pt idx="45645">
                  <c:v>0.16669999999999999</c:v>
                </c:pt>
                <c:pt idx="45646">
                  <c:v>0.16669999999999999</c:v>
                </c:pt>
                <c:pt idx="45647">
                  <c:v>0.16669999999999999</c:v>
                </c:pt>
                <c:pt idx="45648">
                  <c:v>2.8899999999999999E-2</c:v>
                </c:pt>
                <c:pt idx="45649">
                  <c:v>0.16669999999999999</c:v>
                </c:pt>
                <c:pt idx="45650">
                  <c:v>0.14949999999999999</c:v>
                </c:pt>
                <c:pt idx="45651">
                  <c:v>1.7500000000000002E-2</c:v>
                </c:pt>
                <c:pt idx="45652">
                  <c:v>0.16669999999999999</c:v>
                </c:pt>
                <c:pt idx="45653">
                  <c:v>0.16669999999999999</c:v>
                </c:pt>
                <c:pt idx="45654">
                  <c:v>0.29480000000000001</c:v>
                </c:pt>
                <c:pt idx="45655">
                  <c:v>0.16669999999999999</c:v>
                </c:pt>
                <c:pt idx="45656">
                  <c:v>0.16669999999999999</c:v>
                </c:pt>
                <c:pt idx="45657">
                  <c:v>0.16669999999999999</c:v>
                </c:pt>
                <c:pt idx="45658">
                  <c:v>0.16389999999999999</c:v>
                </c:pt>
                <c:pt idx="45659">
                  <c:v>0.16669999999999999</c:v>
                </c:pt>
                <c:pt idx="45660">
                  <c:v>0.16389999999999999</c:v>
                </c:pt>
                <c:pt idx="45661">
                  <c:v>0.16669999999999999</c:v>
                </c:pt>
                <c:pt idx="45662">
                  <c:v>0.1144</c:v>
                </c:pt>
                <c:pt idx="45663">
                  <c:v>0.16669999999999999</c:v>
                </c:pt>
                <c:pt idx="45664">
                  <c:v>0.16669999999999999</c:v>
                </c:pt>
                <c:pt idx="45665">
                  <c:v>0.1474</c:v>
                </c:pt>
                <c:pt idx="45666">
                  <c:v>4.1200000000000001E-2</c:v>
                </c:pt>
                <c:pt idx="45667">
                  <c:v>0.16669999999999999</c:v>
                </c:pt>
                <c:pt idx="45668">
                  <c:v>0.16669999999999999</c:v>
                </c:pt>
                <c:pt idx="45669">
                  <c:v>0.16669999999999999</c:v>
                </c:pt>
                <c:pt idx="45670">
                  <c:v>1.8599999999999998E-2</c:v>
                </c:pt>
                <c:pt idx="45671">
                  <c:v>4.1000000000000003E-3</c:v>
                </c:pt>
                <c:pt idx="45672">
                  <c:v>0.18659999999999999</c:v>
                </c:pt>
                <c:pt idx="45673">
                  <c:v>1.6500000000000001E-2</c:v>
                </c:pt>
                <c:pt idx="45674">
                  <c:v>6.1899999999999997E-2</c:v>
                </c:pt>
                <c:pt idx="45675">
                  <c:v>0.1196</c:v>
                </c:pt>
                <c:pt idx="45676">
                  <c:v>0.16669999999999999</c:v>
                </c:pt>
                <c:pt idx="45677">
                  <c:v>7.22E-2</c:v>
                </c:pt>
                <c:pt idx="45678">
                  <c:v>0.32990000000000003</c:v>
                </c:pt>
                <c:pt idx="45679">
                  <c:v>0.1237</c:v>
                </c:pt>
                <c:pt idx="45680">
                  <c:v>0.16669999999999999</c:v>
                </c:pt>
                <c:pt idx="45681">
                  <c:v>3.61E-2</c:v>
                </c:pt>
                <c:pt idx="45682">
                  <c:v>6.7500000000000004E-2</c:v>
                </c:pt>
                <c:pt idx="45683">
                  <c:v>8.2000000000000007E-3</c:v>
                </c:pt>
                <c:pt idx="45684">
                  <c:v>0.16669999999999999</c:v>
                </c:pt>
                <c:pt idx="45685">
                  <c:v>0.46700000000000003</c:v>
                </c:pt>
                <c:pt idx="45686">
                  <c:v>0.16669999999999999</c:v>
                </c:pt>
                <c:pt idx="45687">
                  <c:v>3.09E-2</c:v>
                </c:pt>
                <c:pt idx="45688">
                  <c:v>0.16669999999999999</c:v>
                </c:pt>
                <c:pt idx="45689">
                  <c:v>1.44E-2</c:v>
                </c:pt>
                <c:pt idx="45690">
                  <c:v>6.1899999999999997E-2</c:v>
                </c:pt>
                <c:pt idx="45691">
                  <c:v>0.16669999999999999</c:v>
                </c:pt>
                <c:pt idx="45692">
                  <c:v>0.16669999999999999</c:v>
                </c:pt>
                <c:pt idx="45693">
                  <c:v>0.16669999999999999</c:v>
                </c:pt>
                <c:pt idx="45694">
                  <c:v>0.16669999999999999</c:v>
                </c:pt>
                <c:pt idx="45695">
                  <c:v>1.24E-2</c:v>
                </c:pt>
                <c:pt idx="45696">
                  <c:v>0.16669999999999999</c:v>
                </c:pt>
                <c:pt idx="45697">
                  <c:v>4.5400000000000003E-2</c:v>
                </c:pt>
                <c:pt idx="45698">
                  <c:v>8.6599999999999996E-2</c:v>
                </c:pt>
                <c:pt idx="45699">
                  <c:v>0.16669999999999999</c:v>
                </c:pt>
                <c:pt idx="45700">
                  <c:v>0.2165</c:v>
                </c:pt>
                <c:pt idx="45701">
                  <c:v>7.7000000000000002E-3</c:v>
                </c:pt>
                <c:pt idx="45702">
                  <c:v>0.16669999999999999</c:v>
                </c:pt>
                <c:pt idx="45703">
                  <c:v>4.4299999999999999E-2</c:v>
                </c:pt>
                <c:pt idx="45704">
                  <c:v>0.16669999999999999</c:v>
                </c:pt>
                <c:pt idx="45705">
                  <c:v>8.3500000000000005E-2</c:v>
                </c:pt>
                <c:pt idx="45706">
                  <c:v>1.6500000000000001E-2</c:v>
                </c:pt>
                <c:pt idx="45707">
                  <c:v>5.7700000000000001E-2</c:v>
                </c:pt>
                <c:pt idx="45708">
                  <c:v>0.1021</c:v>
                </c:pt>
                <c:pt idx="45709">
                  <c:v>0.16669999999999999</c:v>
                </c:pt>
                <c:pt idx="45710">
                  <c:v>1.03E-2</c:v>
                </c:pt>
                <c:pt idx="45711">
                  <c:v>0.1103</c:v>
                </c:pt>
                <c:pt idx="45712">
                  <c:v>0.1134</c:v>
                </c:pt>
                <c:pt idx="45713">
                  <c:v>0.16669999999999999</c:v>
                </c:pt>
                <c:pt idx="45714">
                  <c:v>0.1072</c:v>
                </c:pt>
                <c:pt idx="45715">
                  <c:v>0.16669999999999999</c:v>
                </c:pt>
                <c:pt idx="45716">
                  <c:v>0.16669999999999999</c:v>
                </c:pt>
                <c:pt idx="45717">
                  <c:v>0.16669999999999999</c:v>
                </c:pt>
                <c:pt idx="45718">
                  <c:v>0.16669999999999999</c:v>
                </c:pt>
                <c:pt idx="45719">
                  <c:v>6.1999999999999998E-3</c:v>
                </c:pt>
                <c:pt idx="45720">
                  <c:v>8.2000000000000007E-3</c:v>
                </c:pt>
                <c:pt idx="45721">
                  <c:v>0.16669999999999999</c:v>
                </c:pt>
                <c:pt idx="45722">
                  <c:v>3.61E-2</c:v>
                </c:pt>
                <c:pt idx="45723">
                  <c:v>5.9799999999999999E-2</c:v>
                </c:pt>
                <c:pt idx="45724">
                  <c:v>0.16669999999999999</c:v>
                </c:pt>
                <c:pt idx="45725">
                  <c:v>0.16669999999999999</c:v>
                </c:pt>
                <c:pt idx="45726">
                  <c:v>0.16669999999999999</c:v>
                </c:pt>
                <c:pt idx="45727">
                  <c:v>0.26600000000000001</c:v>
                </c:pt>
                <c:pt idx="45728">
                  <c:v>0.16669999999999999</c:v>
                </c:pt>
                <c:pt idx="45729">
                  <c:v>0.16669999999999999</c:v>
                </c:pt>
                <c:pt idx="45730">
                  <c:v>2.2700000000000001E-2</c:v>
                </c:pt>
                <c:pt idx="45731">
                  <c:v>8.2500000000000004E-2</c:v>
                </c:pt>
                <c:pt idx="45732">
                  <c:v>9.2299999999999993E-2</c:v>
                </c:pt>
                <c:pt idx="45733">
                  <c:v>8.2000000000000007E-3</c:v>
                </c:pt>
                <c:pt idx="45734">
                  <c:v>1.24E-2</c:v>
                </c:pt>
                <c:pt idx="45735">
                  <c:v>0.16669999999999999</c:v>
                </c:pt>
                <c:pt idx="45736">
                  <c:v>0.2742</c:v>
                </c:pt>
                <c:pt idx="45737">
                  <c:v>0.16669999999999999</c:v>
                </c:pt>
                <c:pt idx="45738">
                  <c:v>0.16669999999999999</c:v>
                </c:pt>
                <c:pt idx="45739">
                  <c:v>0.22159999999999999</c:v>
                </c:pt>
                <c:pt idx="45740">
                  <c:v>0.16669999999999999</c:v>
                </c:pt>
                <c:pt idx="45741">
                  <c:v>9.9000000000000005E-2</c:v>
                </c:pt>
                <c:pt idx="45742">
                  <c:v>0.28660000000000002</c:v>
                </c:pt>
                <c:pt idx="45743">
                  <c:v>0.16669999999999999</c:v>
                </c:pt>
                <c:pt idx="45744">
                  <c:v>1.6500000000000001E-2</c:v>
                </c:pt>
                <c:pt idx="45745">
                  <c:v>2.47E-2</c:v>
                </c:pt>
                <c:pt idx="45746">
                  <c:v>8.2000000000000007E-3</c:v>
                </c:pt>
                <c:pt idx="45747">
                  <c:v>8.2500000000000004E-2</c:v>
                </c:pt>
                <c:pt idx="45748">
                  <c:v>3.7100000000000001E-2</c:v>
                </c:pt>
                <c:pt idx="45749">
                  <c:v>3.3000000000000002E-2</c:v>
                </c:pt>
                <c:pt idx="45750">
                  <c:v>0.16669999999999999</c:v>
                </c:pt>
                <c:pt idx="45751">
                  <c:v>0.16669999999999999</c:v>
                </c:pt>
                <c:pt idx="45752">
                  <c:v>0.1124</c:v>
                </c:pt>
                <c:pt idx="45753">
                  <c:v>0.16669999999999999</c:v>
                </c:pt>
                <c:pt idx="45754">
                  <c:v>0.2959</c:v>
                </c:pt>
                <c:pt idx="45755">
                  <c:v>0.16669999999999999</c:v>
                </c:pt>
                <c:pt idx="45756">
                  <c:v>6.8699999999999997E-2</c:v>
                </c:pt>
                <c:pt idx="45757">
                  <c:v>7.1099999999999997E-2</c:v>
                </c:pt>
                <c:pt idx="45758">
                  <c:v>0.17530000000000001</c:v>
                </c:pt>
                <c:pt idx="45759">
                  <c:v>0.16669999999999999</c:v>
                </c:pt>
                <c:pt idx="45760">
                  <c:v>0.16669999999999999</c:v>
                </c:pt>
                <c:pt idx="45761">
                  <c:v>0.16669999999999999</c:v>
                </c:pt>
                <c:pt idx="45762">
                  <c:v>0.16669999999999999</c:v>
                </c:pt>
                <c:pt idx="45763">
                  <c:v>0.16669999999999999</c:v>
                </c:pt>
                <c:pt idx="45764">
                  <c:v>0.16669999999999999</c:v>
                </c:pt>
                <c:pt idx="45765">
                  <c:v>0.10100000000000001</c:v>
                </c:pt>
                <c:pt idx="45766">
                  <c:v>3.09E-2</c:v>
                </c:pt>
                <c:pt idx="45767">
                  <c:v>0.16669999999999999</c:v>
                </c:pt>
                <c:pt idx="45768">
                  <c:v>0.16669999999999999</c:v>
                </c:pt>
                <c:pt idx="45769">
                  <c:v>8.9700000000000002E-2</c:v>
                </c:pt>
                <c:pt idx="45770">
                  <c:v>0.16669999999999999</c:v>
                </c:pt>
                <c:pt idx="45771">
                  <c:v>7.22E-2</c:v>
                </c:pt>
                <c:pt idx="45772">
                  <c:v>0.16669999999999999</c:v>
                </c:pt>
                <c:pt idx="45773">
                  <c:v>0.16669999999999999</c:v>
                </c:pt>
                <c:pt idx="45774">
                  <c:v>0.16669999999999999</c:v>
                </c:pt>
                <c:pt idx="45775">
                  <c:v>0.16669999999999999</c:v>
                </c:pt>
                <c:pt idx="45776">
                  <c:v>7.1999999999999998E-3</c:v>
                </c:pt>
                <c:pt idx="45777">
                  <c:v>3.5099999999999999E-2</c:v>
                </c:pt>
                <c:pt idx="45778">
                  <c:v>8.8700000000000001E-2</c:v>
                </c:pt>
                <c:pt idx="45779">
                  <c:v>0.16669999999999999</c:v>
                </c:pt>
                <c:pt idx="45780">
                  <c:v>0.16669999999999999</c:v>
                </c:pt>
                <c:pt idx="45781">
                  <c:v>6.08E-2</c:v>
                </c:pt>
                <c:pt idx="45782">
                  <c:v>0.16669999999999999</c:v>
                </c:pt>
                <c:pt idx="45783">
                  <c:v>0.1144</c:v>
                </c:pt>
                <c:pt idx="45784">
                  <c:v>0.16669999999999999</c:v>
                </c:pt>
                <c:pt idx="45785">
                  <c:v>0.16669999999999999</c:v>
                </c:pt>
                <c:pt idx="45786">
                  <c:v>0.16669999999999999</c:v>
                </c:pt>
                <c:pt idx="45787">
                  <c:v>7.7299999999999994E-2</c:v>
                </c:pt>
                <c:pt idx="45788">
                  <c:v>0.16669999999999999</c:v>
                </c:pt>
                <c:pt idx="45789">
                  <c:v>7.22E-2</c:v>
                </c:pt>
                <c:pt idx="45790">
                  <c:v>7.0099999999999996E-2</c:v>
                </c:pt>
                <c:pt idx="45791">
                  <c:v>0.16669999999999999</c:v>
                </c:pt>
                <c:pt idx="45792">
                  <c:v>0.16669999999999999</c:v>
                </c:pt>
                <c:pt idx="45793">
                  <c:v>0.16669999999999999</c:v>
                </c:pt>
                <c:pt idx="45794">
                  <c:v>0.16669999999999999</c:v>
                </c:pt>
                <c:pt idx="45795">
                  <c:v>0.16669999999999999</c:v>
                </c:pt>
                <c:pt idx="45796">
                  <c:v>0.39179999999999998</c:v>
                </c:pt>
                <c:pt idx="45797">
                  <c:v>0.16669999999999999</c:v>
                </c:pt>
                <c:pt idx="45798">
                  <c:v>0.16669999999999999</c:v>
                </c:pt>
                <c:pt idx="45799">
                  <c:v>0.10100000000000001</c:v>
                </c:pt>
                <c:pt idx="45800">
                  <c:v>8.9300000000000004E-2</c:v>
                </c:pt>
                <c:pt idx="45801">
                  <c:v>8.2500000000000004E-2</c:v>
                </c:pt>
                <c:pt idx="45802">
                  <c:v>7.4200000000000002E-2</c:v>
                </c:pt>
                <c:pt idx="45803">
                  <c:v>7.22E-2</c:v>
                </c:pt>
                <c:pt idx="45804">
                  <c:v>6.9099999999999995E-2</c:v>
                </c:pt>
                <c:pt idx="45805">
                  <c:v>0.16669999999999999</c:v>
                </c:pt>
                <c:pt idx="45806">
                  <c:v>0.16669999999999999</c:v>
                </c:pt>
                <c:pt idx="45807">
                  <c:v>0.16669999999999999</c:v>
                </c:pt>
                <c:pt idx="45808">
                  <c:v>0.16669999999999999</c:v>
                </c:pt>
                <c:pt idx="45809">
                  <c:v>0.16669999999999999</c:v>
                </c:pt>
                <c:pt idx="45810">
                  <c:v>0.3165</c:v>
                </c:pt>
                <c:pt idx="45811">
                  <c:v>0.16669999999999999</c:v>
                </c:pt>
                <c:pt idx="45812">
                  <c:v>0.13300000000000001</c:v>
                </c:pt>
                <c:pt idx="45813">
                  <c:v>0.16669999999999999</c:v>
                </c:pt>
                <c:pt idx="45814">
                  <c:v>2.3699999999999999E-2</c:v>
                </c:pt>
                <c:pt idx="45815">
                  <c:v>0.16669999999999999</c:v>
                </c:pt>
                <c:pt idx="45816">
                  <c:v>0.16669999999999999</c:v>
                </c:pt>
                <c:pt idx="45817">
                  <c:v>0.16669999999999999</c:v>
                </c:pt>
                <c:pt idx="45818">
                  <c:v>4.02E-2</c:v>
                </c:pt>
                <c:pt idx="45819">
                  <c:v>0.16669999999999999</c:v>
                </c:pt>
                <c:pt idx="45820">
                  <c:v>0.16669999999999999</c:v>
                </c:pt>
                <c:pt idx="45821">
                  <c:v>0.15459999999999999</c:v>
                </c:pt>
                <c:pt idx="45822">
                  <c:v>0.1014</c:v>
                </c:pt>
                <c:pt idx="45823">
                  <c:v>0.16669999999999999</c:v>
                </c:pt>
                <c:pt idx="45824">
                  <c:v>9.2799999999999994E-2</c:v>
                </c:pt>
                <c:pt idx="45825">
                  <c:v>0.15260000000000001</c:v>
                </c:pt>
                <c:pt idx="45826">
                  <c:v>0.16669999999999999</c:v>
                </c:pt>
                <c:pt idx="45827">
                  <c:v>0.16669999999999999</c:v>
                </c:pt>
                <c:pt idx="45828">
                  <c:v>0.13300000000000001</c:v>
                </c:pt>
                <c:pt idx="45829">
                  <c:v>0.30409999999999998</c:v>
                </c:pt>
                <c:pt idx="45830">
                  <c:v>0.16669999999999999</c:v>
                </c:pt>
                <c:pt idx="45831">
                  <c:v>6.2899999999999998E-2</c:v>
                </c:pt>
                <c:pt idx="45832">
                  <c:v>0.16669999999999999</c:v>
                </c:pt>
                <c:pt idx="45833">
                  <c:v>0.16669999999999999</c:v>
                </c:pt>
                <c:pt idx="45834">
                  <c:v>4.5400000000000003E-2</c:v>
                </c:pt>
                <c:pt idx="45835">
                  <c:v>0.16669999999999999</c:v>
                </c:pt>
                <c:pt idx="45836">
                  <c:v>0.16669999999999999</c:v>
                </c:pt>
                <c:pt idx="45837">
                  <c:v>0.16669999999999999</c:v>
                </c:pt>
                <c:pt idx="45838">
                  <c:v>8.2000000000000007E-3</c:v>
                </c:pt>
                <c:pt idx="45839">
                  <c:v>0.16669999999999999</c:v>
                </c:pt>
                <c:pt idx="45840">
                  <c:v>0.22470000000000001</c:v>
                </c:pt>
                <c:pt idx="45841">
                  <c:v>0.15049999999999999</c:v>
                </c:pt>
                <c:pt idx="45842">
                  <c:v>0.16669999999999999</c:v>
                </c:pt>
                <c:pt idx="45843">
                  <c:v>8.3500000000000005E-2</c:v>
                </c:pt>
                <c:pt idx="45844">
                  <c:v>6.1899999999999997E-2</c:v>
                </c:pt>
                <c:pt idx="45845">
                  <c:v>0.16669999999999999</c:v>
                </c:pt>
                <c:pt idx="45846">
                  <c:v>5.7700000000000001E-2</c:v>
                </c:pt>
                <c:pt idx="45847">
                  <c:v>0</c:v>
                </c:pt>
                <c:pt idx="45848">
                  <c:v>0.16289999999999999</c:v>
                </c:pt>
                <c:pt idx="45849">
                  <c:v>0.16669999999999999</c:v>
                </c:pt>
                <c:pt idx="45850">
                  <c:v>0.16669999999999999</c:v>
                </c:pt>
                <c:pt idx="45851">
                  <c:v>4.9500000000000002E-2</c:v>
                </c:pt>
                <c:pt idx="45852">
                  <c:v>5.57E-2</c:v>
                </c:pt>
                <c:pt idx="45853">
                  <c:v>9.4799999999999995E-2</c:v>
                </c:pt>
                <c:pt idx="45854">
                  <c:v>0.16669999999999999</c:v>
                </c:pt>
                <c:pt idx="45855">
                  <c:v>0.16669999999999999</c:v>
                </c:pt>
                <c:pt idx="45856">
                  <c:v>0.16669999999999999</c:v>
                </c:pt>
                <c:pt idx="45857">
                  <c:v>0.1227</c:v>
                </c:pt>
                <c:pt idx="45858">
                  <c:v>7.22E-2</c:v>
                </c:pt>
                <c:pt idx="45859">
                  <c:v>8.2500000000000004E-2</c:v>
                </c:pt>
                <c:pt idx="45860">
                  <c:v>0.16669999999999999</c:v>
                </c:pt>
                <c:pt idx="45861">
                  <c:v>0.16669999999999999</c:v>
                </c:pt>
                <c:pt idx="45862">
                  <c:v>0.16669999999999999</c:v>
                </c:pt>
                <c:pt idx="45863">
                  <c:v>0.16669999999999999</c:v>
                </c:pt>
                <c:pt idx="45864">
                  <c:v>0.14119999999999999</c:v>
                </c:pt>
                <c:pt idx="45865">
                  <c:v>0.1351</c:v>
                </c:pt>
                <c:pt idx="45866">
                  <c:v>8.2500000000000004E-2</c:v>
                </c:pt>
                <c:pt idx="45867">
                  <c:v>0.16669999999999999</c:v>
                </c:pt>
                <c:pt idx="45868">
                  <c:v>7.0099999999999996E-2</c:v>
                </c:pt>
                <c:pt idx="45869">
                  <c:v>0.16189999999999999</c:v>
                </c:pt>
                <c:pt idx="45870">
                  <c:v>0.25979999999999998</c:v>
                </c:pt>
                <c:pt idx="45871">
                  <c:v>8.2500000000000004E-2</c:v>
                </c:pt>
                <c:pt idx="45872">
                  <c:v>0.16669999999999999</c:v>
                </c:pt>
                <c:pt idx="45873">
                  <c:v>0.16669999999999999</c:v>
                </c:pt>
                <c:pt idx="45874">
                  <c:v>0.16700000000000001</c:v>
                </c:pt>
                <c:pt idx="45875">
                  <c:v>8.2500000000000004E-2</c:v>
                </c:pt>
                <c:pt idx="45876">
                  <c:v>0.16669999999999999</c:v>
                </c:pt>
                <c:pt idx="45877">
                  <c:v>0.16669999999999999</c:v>
                </c:pt>
                <c:pt idx="45878">
                  <c:v>0.16669999999999999</c:v>
                </c:pt>
                <c:pt idx="45879">
                  <c:v>0.16669999999999999</c:v>
                </c:pt>
                <c:pt idx="45880">
                  <c:v>0.14849999999999999</c:v>
                </c:pt>
                <c:pt idx="45881">
                  <c:v>0.16669999999999999</c:v>
                </c:pt>
                <c:pt idx="45882">
                  <c:v>0.1711</c:v>
                </c:pt>
                <c:pt idx="45883">
                  <c:v>0.16669999999999999</c:v>
                </c:pt>
                <c:pt idx="45884">
                  <c:v>0.16669999999999999</c:v>
                </c:pt>
                <c:pt idx="45885">
                  <c:v>0.1804</c:v>
                </c:pt>
                <c:pt idx="45886">
                  <c:v>0.14430000000000001</c:v>
                </c:pt>
                <c:pt idx="45887">
                  <c:v>0.16669999999999999</c:v>
                </c:pt>
                <c:pt idx="45888">
                  <c:v>0</c:v>
                </c:pt>
                <c:pt idx="45889">
                  <c:v>0.18659999999999999</c:v>
                </c:pt>
                <c:pt idx="45890">
                  <c:v>0.16669999999999999</c:v>
                </c:pt>
                <c:pt idx="45891">
                  <c:v>6.1899999999999997E-2</c:v>
                </c:pt>
                <c:pt idx="45892">
                  <c:v>1.24E-2</c:v>
                </c:pt>
                <c:pt idx="45893">
                  <c:v>0.16669999999999999</c:v>
                </c:pt>
                <c:pt idx="45894">
                  <c:v>0.16669999999999999</c:v>
                </c:pt>
                <c:pt idx="45895">
                  <c:v>0.16669999999999999</c:v>
                </c:pt>
                <c:pt idx="45896">
                  <c:v>0.16669999999999999</c:v>
                </c:pt>
                <c:pt idx="45897">
                  <c:v>0.16669999999999999</c:v>
                </c:pt>
                <c:pt idx="45898">
                  <c:v>0.16669999999999999</c:v>
                </c:pt>
                <c:pt idx="45899">
                  <c:v>8.2500000000000004E-2</c:v>
                </c:pt>
                <c:pt idx="45900">
                  <c:v>0.14849999999999999</c:v>
                </c:pt>
                <c:pt idx="45901">
                  <c:v>0.16669999999999999</c:v>
                </c:pt>
                <c:pt idx="45902">
                  <c:v>0.16669999999999999</c:v>
                </c:pt>
                <c:pt idx="45903">
                  <c:v>0.16669999999999999</c:v>
                </c:pt>
                <c:pt idx="45904">
                  <c:v>9.2799999999999994E-2</c:v>
                </c:pt>
                <c:pt idx="45905">
                  <c:v>6.1899999999999997E-2</c:v>
                </c:pt>
                <c:pt idx="45906">
                  <c:v>7.7299999999999994E-2</c:v>
                </c:pt>
                <c:pt idx="45907">
                  <c:v>8.2000000000000007E-3</c:v>
                </c:pt>
                <c:pt idx="45908">
                  <c:v>0.16669999999999999</c:v>
                </c:pt>
                <c:pt idx="45909">
                  <c:v>0.16669999999999999</c:v>
                </c:pt>
                <c:pt idx="45910">
                  <c:v>0.12989999999999999</c:v>
                </c:pt>
                <c:pt idx="45911">
                  <c:v>0.16669999999999999</c:v>
                </c:pt>
                <c:pt idx="45912">
                  <c:v>0.1351</c:v>
                </c:pt>
                <c:pt idx="45913">
                  <c:v>1.24E-2</c:v>
                </c:pt>
                <c:pt idx="45914">
                  <c:v>7.1099999999999997E-2</c:v>
                </c:pt>
                <c:pt idx="45915">
                  <c:v>0.16669999999999999</c:v>
                </c:pt>
                <c:pt idx="45916">
                  <c:v>3.6299999999999999E-2</c:v>
                </c:pt>
                <c:pt idx="45917">
                  <c:v>0.16669999999999999</c:v>
                </c:pt>
                <c:pt idx="45918">
                  <c:v>0.16669999999999999</c:v>
                </c:pt>
                <c:pt idx="45919">
                  <c:v>2.7799999999999998E-2</c:v>
                </c:pt>
                <c:pt idx="45920">
                  <c:v>0.16669999999999999</c:v>
                </c:pt>
                <c:pt idx="45921">
                  <c:v>0.1925</c:v>
                </c:pt>
                <c:pt idx="45922">
                  <c:v>0.16669999999999999</c:v>
                </c:pt>
                <c:pt idx="45923">
                  <c:v>0.2258</c:v>
                </c:pt>
                <c:pt idx="45924">
                  <c:v>0.16669999999999999</c:v>
                </c:pt>
                <c:pt idx="45925">
                  <c:v>0.16700000000000001</c:v>
                </c:pt>
                <c:pt idx="45926">
                  <c:v>7.4200000000000002E-2</c:v>
                </c:pt>
                <c:pt idx="45927">
                  <c:v>1.6500000000000001E-2</c:v>
                </c:pt>
                <c:pt idx="45928">
                  <c:v>0.16669999999999999</c:v>
                </c:pt>
                <c:pt idx="45929">
                  <c:v>0.16669999999999999</c:v>
                </c:pt>
                <c:pt idx="45930">
                  <c:v>0.3639</c:v>
                </c:pt>
                <c:pt idx="45931">
                  <c:v>3.4000000000000002E-2</c:v>
                </c:pt>
                <c:pt idx="45932">
                  <c:v>4.02E-2</c:v>
                </c:pt>
                <c:pt idx="45933">
                  <c:v>0.16669999999999999</c:v>
                </c:pt>
                <c:pt idx="45934">
                  <c:v>0.16669999999999999</c:v>
                </c:pt>
                <c:pt idx="45935">
                  <c:v>0.16669999999999999</c:v>
                </c:pt>
                <c:pt idx="45936">
                  <c:v>0.16669999999999999</c:v>
                </c:pt>
                <c:pt idx="45937">
                  <c:v>0.16669999999999999</c:v>
                </c:pt>
                <c:pt idx="45938">
                  <c:v>0.16669999999999999</c:v>
                </c:pt>
                <c:pt idx="45939">
                  <c:v>0.1845</c:v>
                </c:pt>
                <c:pt idx="45940">
                  <c:v>0.1144</c:v>
                </c:pt>
                <c:pt idx="45941">
                  <c:v>0.21240000000000001</c:v>
                </c:pt>
                <c:pt idx="45942">
                  <c:v>8.5199999999999998E-2</c:v>
                </c:pt>
                <c:pt idx="45943">
                  <c:v>7.3700000000000002E-2</c:v>
                </c:pt>
                <c:pt idx="45944">
                  <c:v>0.16669999999999999</c:v>
                </c:pt>
                <c:pt idx="45945">
                  <c:v>8.2000000000000007E-3</c:v>
                </c:pt>
                <c:pt idx="45946">
                  <c:v>0.16669999999999999</c:v>
                </c:pt>
                <c:pt idx="45947">
                  <c:v>0.18010000000000001</c:v>
                </c:pt>
                <c:pt idx="45948">
                  <c:v>0.16669999999999999</c:v>
                </c:pt>
                <c:pt idx="45949">
                  <c:v>0.16669999999999999</c:v>
                </c:pt>
                <c:pt idx="45950">
                  <c:v>8.5599999999999996E-2</c:v>
                </c:pt>
                <c:pt idx="45951">
                  <c:v>0.16669999999999999</c:v>
                </c:pt>
                <c:pt idx="45952">
                  <c:v>0.16669999999999999</c:v>
                </c:pt>
                <c:pt idx="45953">
                  <c:v>4.9500000000000002E-2</c:v>
                </c:pt>
                <c:pt idx="45954">
                  <c:v>0.1643</c:v>
                </c:pt>
                <c:pt idx="45955">
                  <c:v>6.7299999999999999E-2</c:v>
                </c:pt>
                <c:pt idx="45956">
                  <c:v>0.16669999999999999</c:v>
                </c:pt>
                <c:pt idx="45957">
                  <c:v>0.16669999999999999</c:v>
                </c:pt>
                <c:pt idx="45958">
                  <c:v>0.16669999999999999</c:v>
                </c:pt>
                <c:pt idx="45959">
                  <c:v>0.16669999999999999</c:v>
                </c:pt>
                <c:pt idx="45960">
                  <c:v>0.1031</c:v>
                </c:pt>
                <c:pt idx="45961">
                  <c:v>0.16669999999999999</c:v>
                </c:pt>
                <c:pt idx="45962">
                  <c:v>9.2799999999999994E-2</c:v>
                </c:pt>
                <c:pt idx="45963">
                  <c:v>0.16669999999999999</c:v>
                </c:pt>
                <c:pt idx="45964">
                  <c:v>4.02E-2</c:v>
                </c:pt>
                <c:pt idx="45965">
                  <c:v>0.16669999999999999</c:v>
                </c:pt>
                <c:pt idx="45966">
                  <c:v>0.14949999999999999</c:v>
                </c:pt>
                <c:pt idx="45967">
                  <c:v>0.16669999999999999</c:v>
                </c:pt>
                <c:pt idx="45968">
                  <c:v>0.1031</c:v>
                </c:pt>
                <c:pt idx="45969">
                  <c:v>0.16669999999999999</c:v>
                </c:pt>
                <c:pt idx="45970">
                  <c:v>0.16669999999999999</c:v>
                </c:pt>
                <c:pt idx="45971">
                  <c:v>0.16669999999999999</c:v>
                </c:pt>
                <c:pt idx="45972">
                  <c:v>0.16669999999999999</c:v>
                </c:pt>
                <c:pt idx="45973">
                  <c:v>0.10929999999999999</c:v>
                </c:pt>
                <c:pt idx="45974">
                  <c:v>9.2799999999999994E-2</c:v>
                </c:pt>
                <c:pt idx="45975">
                  <c:v>0.14949999999999999</c:v>
                </c:pt>
                <c:pt idx="45976">
                  <c:v>0.26390000000000002</c:v>
                </c:pt>
                <c:pt idx="45977">
                  <c:v>7.7299999999999994E-2</c:v>
                </c:pt>
                <c:pt idx="45978">
                  <c:v>8.2500000000000004E-2</c:v>
                </c:pt>
                <c:pt idx="45979">
                  <c:v>0.1031</c:v>
                </c:pt>
                <c:pt idx="45980">
                  <c:v>1.03E-2</c:v>
                </c:pt>
                <c:pt idx="45981">
                  <c:v>0.21859999999999999</c:v>
                </c:pt>
                <c:pt idx="45982">
                  <c:v>0.22270000000000001</c:v>
                </c:pt>
                <c:pt idx="45983">
                  <c:v>7.4200000000000002E-2</c:v>
                </c:pt>
                <c:pt idx="45984">
                  <c:v>0.16669999999999999</c:v>
                </c:pt>
                <c:pt idx="45985">
                  <c:v>0.14849999999999999</c:v>
                </c:pt>
                <c:pt idx="45986">
                  <c:v>0.16669999999999999</c:v>
                </c:pt>
                <c:pt idx="45987">
                  <c:v>0.16669999999999999</c:v>
                </c:pt>
                <c:pt idx="45988">
                  <c:v>0.2402</c:v>
                </c:pt>
                <c:pt idx="45989">
                  <c:v>0.16669999999999999</c:v>
                </c:pt>
                <c:pt idx="45990">
                  <c:v>0.14849999999999999</c:v>
                </c:pt>
                <c:pt idx="45991">
                  <c:v>0.16239999999999999</c:v>
                </c:pt>
                <c:pt idx="45992">
                  <c:v>0.17419999999999999</c:v>
                </c:pt>
                <c:pt idx="45993">
                  <c:v>0.16669999999999999</c:v>
                </c:pt>
                <c:pt idx="45994">
                  <c:v>3.0999999999999999E-3</c:v>
                </c:pt>
                <c:pt idx="45995">
                  <c:v>0.16669999999999999</c:v>
                </c:pt>
                <c:pt idx="45996">
                  <c:v>0.16669999999999999</c:v>
                </c:pt>
                <c:pt idx="45997">
                  <c:v>1.6500000000000001E-2</c:v>
                </c:pt>
                <c:pt idx="45998">
                  <c:v>7.4200000000000002E-2</c:v>
                </c:pt>
                <c:pt idx="45999">
                  <c:v>8.2000000000000007E-3</c:v>
                </c:pt>
                <c:pt idx="46000">
                  <c:v>0.16669999999999999</c:v>
                </c:pt>
                <c:pt idx="46001">
                  <c:v>5.8799999999999998E-2</c:v>
                </c:pt>
                <c:pt idx="46002">
                  <c:v>0.16669999999999999</c:v>
                </c:pt>
                <c:pt idx="46003">
                  <c:v>0.22270000000000001</c:v>
                </c:pt>
                <c:pt idx="46004">
                  <c:v>7.0099999999999996E-2</c:v>
                </c:pt>
                <c:pt idx="46005">
                  <c:v>0.4536</c:v>
                </c:pt>
                <c:pt idx="46006">
                  <c:v>0.16669999999999999</c:v>
                </c:pt>
                <c:pt idx="46007">
                  <c:v>0.34739999999999999</c:v>
                </c:pt>
                <c:pt idx="46008">
                  <c:v>0.16669999999999999</c:v>
                </c:pt>
                <c:pt idx="46009">
                  <c:v>0.16669999999999999</c:v>
                </c:pt>
                <c:pt idx="46010">
                  <c:v>9.2799999999999994E-2</c:v>
                </c:pt>
                <c:pt idx="46011">
                  <c:v>8.2500000000000004E-2</c:v>
                </c:pt>
                <c:pt idx="46012">
                  <c:v>7.3700000000000002E-2</c:v>
                </c:pt>
                <c:pt idx="46013">
                  <c:v>1.03E-2</c:v>
                </c:pt>
                <c:pt idx="46014">
                  <c:v>1.44E-2</c:v>
                </c:pt>
                <c:pt idx="46015">
                  <c:v>6.6000000000000003E-2</c:v>
                </c:pt>
                <c:pt idx="46016">
                  <c:v>0.36599999999999999</c:v>
                </c:pt>
                <c:pt idx="46017">
                  <c:v>0.16489999999999999</c:v>
                </c:pt>
                <c:pt idx="46018">
                  <c:v>0.2969</c:v>
                </c:pt>
                <c:pt idx="46019">
                  <c:v>0.16669999999999999</c:v>
                </c:pt>
                <c:pt idx="46020">
                  <c:v>0.17730000000000001</c:v>
                </c:pt>
                <c:pt idx="46021">
                  <c:v>0.16669999999999999</c:v>
                </c:pt>
                <c:pt idx="46022">
                  <c:v>0.16669999999999999</c:v>
                </c:pt>
                <c:pt idx="46023">
                  <c:v>2.3699999999999999E-2</c:v>
                </c:pt>
                <c:pt idx="46024">
                  <c:v>0.16669999999999999</c:v>
                </c:pt>
                <c:pt idx="46025">
                  <c:v>0.16669999999999999</c:v>
                </c:pt>
                <c:pt idx="46026">
                  <c:v>0.16669999999999999</c:v>
                </c:pt>
                <c:pt idx="46027">
                  <c:v>3.0999999999999999E-3</c:v>
                </c:pt>
                <c:pt idx="46028">
                  <c:v>9.1800000000000007E-2</c:v>
                </c:pt>
                <c:pt idx="46029">
                  <c:v>6.1899999999999997E-2</c:v>
                </c:pt>
                <c:pt idx="46030">
                  <c:v>1.24E-2</c:v>
                </c:pt>
                <c:pt idx="46031">
                  <c:v>0.16669999999999999</c:v>
                </c:pt>
                <c:pt idx="46032">
                  <c:v>8.2500000000000004E-2</c:v>
                </c:pt>
                <c:pt idx="46033">
                  <c:v>0.20100000000000001</c:v>
                </c:pt>
                <c:pt idx="46034">
                  <c:v>0.16669999999999999</c:v>
                </c:pt>
                <c:pt idx="46035">
                  <c:v>0.16669999999999999</c:v>
                </c:pt>
                <c:pt idx="46036">
                  <c:v>8.14E-2</c:v>
                </c:pt>
                <c:pt idx="46037">
                  <c:v>0.16669999999999999</c:v>
                </c:pt>
                <c:pt idx="46038">
                  <c:v>8.9700000000000002E-2</c:v>
                </c:pt>
                <c:pt idx="46039">
                  <c:v>0.22270000000000001</c:v>
                </c:pt>
                <c:pt idx="46040">
                  <c:v>4.9000000000000002E-2</c:v>
                </c:pt>
                <c:pt idx="46041">
                  <c:v>0.13400000000000001</c:v>
                </c:pt>
                <c:pt idx="46042">
                  <c:v>0.16669999999999999</c:v>
                </c:pt>
                <c:pt idx="46043">
                  <c:v>0.16669999999999999</c:v>
                </c:pt>
                <c:pt idx="46044">
                  <c:v>0.16669999999999999</c:v>
                </c:pt>
                <c:pt idx="46045">
                  <c:v>0.2258</c:v>
                </c:pt>
                <c:pt idx="46046">
                  <c:v>7.1099999999999997E-2</c:v>
                </c:pt>
                <c:pt idx="46047">
                  <c:v>6.1899999999999997E-2</c:v>
                </c:pt>
                <c:pt idx="46048">
                  <c:v>0.16669999999999999</c:v>
                </c:pt>
                <c:pt idx="46049">
                  <c:v>0.2041</c:v>
                </c:pt>
                <c:pt idx="46050">
                  <c:v>4.1200000000000001E-2</c:v>
                </c:pt>
                <c:pt idx="46051">
                  <c:v>0.16669999999999999</c:v>
                </c:pt>
                <c:pt idx="46052">
                  <c:v>0.2954</c:v>
                </c:pt>
                <c:pt idx="46053">
                  <c:v>0.16669999999999999</c:v>
                </c:pt>
                <c:pt idx="46054">
                  <c:v>0.25309999999999999</c:v>
                </c:pt>
                <c:pt idx="46055">
                  <c:v>0.16669999999999999</c:v>
                </c:pt>
                <c:pt idx="46056">
                  <c:v>0.16669999999999999</c:v>
                </c:pt>
                <c:pt idx="46057">
                  <c:v>0.16669999999999999</c:v>
                </c:pt>
                <c:pt idx="46058">
                  <c:v>0.16669999999999999</c:v>
                </c:pt>
                <c:pt idx="46059">
                  <c:v>0.16669999999999999</c:v>
                </c:pt>
                <c:pt idx="46060">
                  <c:v>0.16669999999999999</c:v>
                </c:pt>
                <c:pt idx="46061">
                  <c:v>2.5600000000000001E-2</c:v>
                </c:pt>
                <c:pt idx="46062">
                  <c:v>0.1237</c:v>
                </c:pt>
                <c:pt idx="46063">
                  <c:v>0.16669999999999999</c:v>
                </c:pt>
                <c:pt idx="46064">
                  <c:v>9.2799999999999994E-2</c:v>
                </c:pt>
                <c:pt idx="46065">
                  <c:v>6.6000000000000003E-2</c:v>
                </c:pt>
                <c:pt idx="46066">
                  <c:v>0.16669999999999999</c:v>
                </c:pt>
                <c:pt idx="46067">
                  <c:v>0.4335</c:v>
                </c:pt>
                <c:pt idx="46068">
                  <c:v>0.1237</c:v>
                </c:pt>
                <c:pt idx="46069">
                  <c:v>0.16669999999999999</c:v>
                </c:pt>
                <c:pt idx="46070">
                  <c:v>0.16669999999999999</c:v>
                </c:pt>
                <c:pt idx="46071">
                  <c:v>0.2165</c:v>
                </c:pt>
                <c:pt idx="46072">
                  <c:v>0.24740000000000001</c:v>
                </c:pt>
                <c:pt idx="46073">
                  <c:v>0.18559999999999999</c:v>
                </c:pt>
                <c:pt idx="46074">
                  <c:v>9.7900000000000001E-2</c:v>
                </c:pt>
                <c:pt idx="46075">
                  <c:v>0.16669999999999999</c:v>
                </c:pt>
                <c:pt idx="46076">
                  <c:v>0.16669999999999999</c:v>
                </c:pt>
                <c:pt idx="46077">
                  <c:v>7.0099999999999996E-2</c:v>
                </c:pt>
                <c:pt idx="46078">
                  <c:v>0.16669999999999999</c:v>
                </c:pt>
                <c:pt idx="46079">
                  <c:v>0.14119999999999999</c:v>
                </c:pt>
                <c:pt idx="46080">
                  <c:v>0.16669999999999999</c:v>
                </c:pt>
                <c:pt idx="46081">
                  <c:v>8.14E-2</c:v>
                </c:pt>
                <c:pt idx="46082">
                  <c:v>0.11650000000000001</c:v>
                </c:pt>
                <c:pt idx="46083">
                  <c:v>0.16669999999999999</c:v>
                </c:pt>
                <c:pt idx="46084">
                  <c:v>0.16669999999999999</c:v>
                </c:pt>
                <c:pt idx="46085">
                  <c:v>0.16669999999999999</c:v>
                </c:pt>
                <c:pt idx="46086">
                  <c:v>0.16669999999999999</c:v>
                </c:pt>
                <c:pt idx="46087">
                  <c:v>0.13919999999999999</c:v>
                </c:pt>
                <c:pt idx="46088">
                  <c:v>0.16669999999999999</c:v>
                </c:pt>
                <c:pt idx="46089">
                  <c:v>0.36599999999999999</c:v>
                </c:pt>
                <c:pt idx="46090">
                  <c:v>0.16669999999999999</c:v>
                </c:pt>
                <c:pt idx="46091">
                  <c:v>0.16669999999999999</c:v>
                </c:pt>
                <c:pt idx="46092">
                  <c:v>1.8599999999999998E-2</c:v>
                </c:pt>
                <c:pt idx="46093">
                  <c:v>5.67E-2</c:v>
                </c:pt>
                <c:pt idx="46094">
                  <c:v>0.16669999999999999</c:v>
                </c:pt>
                <c:pt idx="46095">
                  <c:v>0.56699999999999995</c:v>
                </c:pt>
                <c:pt idx="46096">
                  <c:v>0.16669999999999999</c:v>
                </c:pt>
                <c:pt idx="46097">
                  <c:v>0.16489999999999999</c:v>
                </c:pt>
                <c:pt idx="46098">
                  <c:v>9.2799999999999994E-2</c:v>
                </c:pt>
                <c:pt idx="46099">
                  <c:v>0.16669999999999999</c:v>
                </c:pt>
                <c:pt idx="46100">
                  <c:v>0.22270000000000001</c:v>
                </c:pt>
                <c:pt idx="46101">
                  <c:v>0.1134</c:v>
                </c:pt>
                <c:pt idx="46102">
                  <c:v>8.8700000000000001E-2</c:v>
                </c:pt>
                <c:pt idx="46103">
                  <c:v>0.16669999999999999</c:v>
                </c:pt>
                <c:pt idx="46104">
                  <c:v>0.16669999999999999</c:v>
                </c:pt>
                <c:pt idx="46105">
                  <c:v>0.16669999999999999</c:v>
                </c:pt>
                <c:pt idx="46106">
                  <c:v>0.16669999999999999</c:v>
                </c:pt>
                <c:pt idx="46107">
                  <c:v>0.16669999999999999</c:v>
                </c:pt>
                <c:pt idx="46108">
                  <c:v>0.16669999999999999</c:v>
                </c:pt>
                <c:pt idx="46109">
                  <c:v>0.16669999999999999</c:v>
                </c:pt>
                <c:pt idx="46110">
                  <c:v>0.16669999999999999</c:v>
                </c:pt>
                <c:pt idx="46111">
                  <c:v>3.09E-2</c:v>
                </c:pt>
                <c:pt idx="46112">
                  <c:v>0.16669999999999999</c:v>
                </c:pt>
                <c:pt idx="46113">
                  <c:v>0.16289999999999999</c:v>
                </c:pt>
                <c:pt idx="46114">
                  <c:v>0.16669999999999999</c:v>
                </c:pt>
                <c:pt idx="46115">
                  <c:v>0.16669999999999999</c:v>
                </c:pt>
                <c:pt idx="46116">
                  <c:v>4.6399999999999997E-2</c:v>
                </c:pt>
                <c:pt idx="46117">
                  <c:v>0.16669999999999999</c:v>
                </c:pt>
                <c:pt idx="46118">
                  <c:v>0.16669999999999999</c:v>
                </c:pt>
                <c:pt idx="46119">
                  <c:v>0.16669999999999999</c:v>
                </c:pt>
                <c:pt idx="46120">
                  <c:v>7.22E-2</c:v>
                </c:pt>
                <c:pt idx="46121">
                  <c:v>0.21240000000000001</c:v>
                </c:pt>
                <c:pt idx="46122">
                  <c:v>8.2000000000000007E-3</c:v>
                </c:pt>
                <c:pt idx="46123">
                  <c:v>0.19550000000000001</c:v>
                </c:pt>
                <c:pt idx="46124">
                  <c:v>0.1371</c:v>
                </c:pt>
                <c:pt idx="46125">
                  <c:v>0.2175</c:v>
                </c:pt>
                <c:pt idx="46126">
                  <c:v>1.1299999999999999E-2</c:v>
                </c:pt>
                <c:pt idx="46127">
                  <c:v>0.16669999999999999</c:v>
                </c:pt>
                <c:pt idx="46128">
                  <c:v>0.16669999999999999</c:v>
                </c:pt>
                <c:pt idx="46129">
                  <c:v>0.16669999999999999</c:v>
                </c:pt>
                <c:pt idx="46130">
                  <c:v>0.1021</c:v>
                </c:pt>
                <c:pt idx="46131">
                  <c:v>0.16669999999999999</c:v>
                </c:pt>
                <c:pt idx="46132">
                  <c:v>0.20619999999999999</c:v>
                </c:pt>
                <c:pt idx="46133">
                  <c:v>0.433</c:v>
                </c:pt>
                <c:pt idx="46134">
                  <c:v>0.16669999999999999</c:v>
                </c:pt>
                <c:pt idx="46135">
                  <c:v>0.16669999999999999</c:v>
                </c:pt>
                <c:pt idx="46136">
                  <c:v>0.1072</c:v>
                </c:pt>
                <c:pt idx="46137">
                  <c:v>9.5399999999999999E-2</c:v>
                </c:pt>
                <c:pt idx="46138">
                  <c:v>6.1899999999999997E-2</c:v>
                </c:pt>
                <c:pt idx="46139">
                  <c:v>0.16669999999999999</c:v>
                </c:pt>
                <c:pt idx="46140">
                  <c:v>0.16669999999999999</c:v>
                </c:pt>
                <c:pt idx="46141">
                  <c:v>0.17419999999999999</c:v>
                </c:pt>
                <c:pt idx="46142">
                  <c:v>4.6100000000000002E-2</c:v>
                </c:pt>
                <c:pt idx="46143">
                  <c:v>5.9799999999999999E-2</c:v>
                </c:pt>
                <c:pt idx="46144">
                  <c:v>0.1835</c:v>
                </c:pt>
                <c:pt idx="46145">
                  <c:v>0.16669999999999999</c:v>
                </c:pt>
                <c:pt idx="46146">
                  <c:v>0.1701</c:v>
                </c:pt>
                <c:pt idx="46147">
                  <c:v>0.16669999999999999</c:v>
                </c:pt>
                <c:pt idx="46148">
                  <c:v>0.16669999999999999</c:v>
                </c:pt>
                <c:pt idx="46149">
                  <c:v>9.2799999999999994E-2</c:v>
                </c:pt>
                <c:pt idx="46150">
                  <c:v>6.1899999999999997E-2</c:v>
                </c:pt>
                <c:pt idx="46151">
                  <c:v>0.31340000000000001</c:v>
                </c:pt>
                <c:pt idx="46152">
                  <c:v>0.40820000000000001</c:v>
                </c:pt>
                <c:pt idx="46153">
                  <c:v>0.16669999999999999</c:v>
                </c:pt>
                <c:pt idx="46154">
                  <c:v>0.1113</c:v>
                </c:pt>
                <c:pt idx="46155">
                  <c:v>0.16669999999999999</c:v>
                </c:pt>
                <c:pt idx="46156">
                  <c:v>0.16669999999999999</c:v>
                </c:pt>
                <c:pt idx="46157">
                  <c:v>4.9500000000000002E-2</c:v>
                </c:pt>
                <c:pt idx="46158">
                  <c:v>0.12470000000000001</c:v>
                </c:pt>
                <c:pt idx="46159">
                  <c:v>0.18559999999999999</c:v>
                </c:pt>
                <c:pt idx="46160">
                  <c:v>3.0999999999999999E-3</c:v>
                </c:pt>
                <c:pt idx="46161">
                  <c:v>0.2041</c:v>
                </c:pt>
                <c:pt idx="46162">
                  <c:v>0.16669999999999999</c:v>
                </c:pt>
                <c:pt idx="46163">
                  <c:v>8.4500000000000006E-2</c:v>
                </c:pt>
                <c:pt idx="46164">
                  <c:v>0.22059999999999999</c:v>
                </c:pt>
                <c:pt idx="46165">
                  <c:v>0.24329999999999999</c:v>
                </c:pt>
                <c:pt idx="46166">
                  <c:v>9.2799999999999994E-2</c:v>
                </c:pt>
                <c:pt idx="46167">
                  <c:v>0.25979999999999998</c:v>
                </c:pt>
                <c:pt idx="46168">
                  <c:v>0.16669999999999999</c:v>
                </c:pt>
                <c:pt idx="46169">
                  <c:v>0.16669999999999999</c:v>
                </c:pt>
                <c:pt idx="46170">
                  <c:v>0.12989999999999999</c:v>
                </c:pt>
                <c:pt idx="46171">
                  <c:v>8.14E-2</c:v>
                </c:pt>
                <c:pt idx="46172">
                  <c:v>8.2500000000000004E-2</c:v>
                </c:pt>
                <c:pt idx="46173">
                  <c:v>0.2918</c:v>
                </c:pt>
                <c:pt idx="46174">
                  <c:v>0.16669999999999999</c:v>
                </c:pt>
                <c:pt idx="46175">
                  <c:v>8.2000000000000007E-3</c:v>
                </c:pt>
                <c:pt idx="46176">
                  <c:v>0.16669999999999999</c:v>
                </c:pt>
                <c:pt idx="46177">
                  <c:v>0.16669999999999999</c:v>
                </c:pt>
                <c:pt idx="46178">
                  <c:v>0.1598</c:v>
                </c:pt>
                <c:pt idx="46179">
                  <c:v>7.7299999999999994E-2</c:v>
                </c:pt>
                <c:pt idx="46180">
                  <c:v>4.1200000000000001E-2</c:v>
                </c:pt>
                <c:pt idx="46181">
                  <c:v>0.13089999999999999</c:v>
                </c:pt>
                <c:pt idx="46182">
                  <c:v>9.1800000000000007E-2</c:v>
                </c:pt>
                <c:pt idx="46183">
                  <c:v>0.16669999999999999</c:v>
                </c:pt>
                <c:pt idx="46184">
                  <c:v>1.24E-2</c:v>
                </c:pt>
                <c:pt idx="46185">
                  <c:v>0.16669999999999999</c:v>
                </c:pt>
                <c:pt idx="46186">
                  <c:v>5.4600000000000003E-2</c:v>
                </c:pt>
                <c:pt idx="46187">
                  <c:v>0.16669999999999999</c:v>
                </c:pt>
                <c:pt idx="46188">
                  <c:v>0.16669999999999999</c:v>
                </c:pt>
                <c:pt idx="46189">
                  <c:v>0.13200000000000001</c:v>
                </c:pt>
                <c:pt idx="46190">
                  <c:v>7.9399999999999998E-2</c:v>
                </c:pt>
                <c:pt idx="46191">
                  <c:v>0.17469999999999999</c:v>
                </c:pt>
                <c:pt idx="46192">
                  <c:v>0.16669999999999999</c:v>
                </c:pt>
                <c:pt idx="46193">
                  <c:v>6.2899999999999998E-2</c:v>
                </c:pt>
                <c:pt idx="46194">
                  <c:v>9.0700000000000003E-2</c:v>
                </c:pt>
                <c:pt idx="46195">
                  <c:v>0.16669999999999999</c:v>
                </c:pt>
                <c:pt idx="46196">
                  <c:v>0.1234</c:v>
                </c:pt>
                <c:pt idx="46197">
                  <c:v>0.59279999999999999</c:v>
                </c:pt>
                <c:pt idx="46198">
                  <c:v>0.16669999999999999</c:v>
                </c:pt>
                <c:pt idx="46199">
                  <c:v>6.0499999999999998E-2</c:v>
                </c:pt>
                <c:pt idx="46200">
                  <c:v>0.2041</c:v>
                </c:pt>
                <c:pt idx="46201">
                  <c:v>0.1021</c:v>
                </c:pt>
                <c:pt idx="46202">
                  <c:v>1.6500000000000001E-2</c:v>
                </c:pt>
                <c:pt idx="46203">
                  <c:v>0.16669999999999999</c:v>
                </c:pt>
                <c:pt idx="46204">
                  <c:v>0.2258</c:v>
                </c:pt>
                <c:pt idx="46205">
                  <c:v>0.16669999999999999</c:v>
                </c:pt>
                <c:pt idx="46206">
                  <c:v>0.1</c:v>
                </c:pt>
                <c:pt idx="46207">
                  <c:v>0.16669999999999999</c:v>
                </c:pt>
                <c:pt idx="46208">
                  <c:v>9.9000000000000005E-2</c:v>
                </c:pt>
                <c:pt idx="46209">
                  <c:v>0.16669999999999999</c:v>
                </c:pt>
                <c:pt idx="46210">
                  <c:v>0.16489999999999999</c:v>
                </c:pt>
                <c:pt idx="46211">
                  <c:v>8.2500000000000004E-2</c:v>
                </c:pt>
                <c:pt idx="46212">
                  <c:v>0.16669999999999999</c:v>
                </c:pt>
                <c:pt idx="46213">
                  <c:v>8.2000000000000007E-3</c:v>
                </c:pt>
                <c:pt idx="46214">
                  <c:v>0.34329999999999999</c:v>
                </c:pt>
                <c:pt idx="46215">
                  <c:v>0.16669999999999999</c:v>
                </c:pt>
                <c:pt idx="46216">
                  <c:v>0.16669999999999999</c:v>
                </c:pt>
                <c:pt idx="46217">
                  <c:v>9.0700000000000003E-2</c:v>
                </c:pt>
                <c:pt idx="46218">
                  <c:v>0.16669999999999999</c:v>
                </c:pt>
                <c:pt idx="46219">
                  <c:v>0.16669999999999999</c:v>
                </c:pt>
                <c:pt idx="46220">
                  <c:v>0.16669999999999999</c:v>
                </c:pt>
                <c:pt idx="46221">
                  <c:v>0.16669999999999999</c:v>
                </c:pt>
                <c:pt idx="46222">
                  <c:v>0.16669999999999999</c:v>
                </c:pt>
                <c:pt idx="46223">
                  <c:v>0.16669999999999999</c:v>
                </c:pt>
                <c:pt idx="46224">
                  <c:v>0.16669999999999999</c:v>
                </c:pt>
                <c:pt idx="46225">
                  <c:v>1.24E-2</c:v>
                </c:pt>
                <c:pt idx="46226">
                  <c:v>6.6000000000000003E-2</c:v>
                </c:pt>
                <c:pt idx="46227">
                  <c:v>0.10100000000000001</c:v>
                </c:pt>
                <c:pt idx="46228">
                  <c:v>8.2500000000000004E-2</c:v>
                </c:pt>
                <c:pt idx="46229">
                  <c:v>0.16669999999999999</c:v>
                </c:pt>
                <c:pt idx="46230">
                  <c:v>0.16669999999999999</c:v>
                </c:pt>
                <c:pt idx="46231">
                  <c:v>0.26700000000000002</c:v>
                </c:pt>
                <c:pt idx="46232">
                  <c:v>0.16669999999999999</c:v>
                </c:pt>
                <c:pt idx="46233">
                  <c:v>8.2500000000000004E-2</c:v>
                </c:pt>
                <c:pt idx="46234">
                  <c:v>0.16669999999999999</c:v>
                </c:pt>
                <c:pt idx="46235">
                  <c:v>0.19589999999999999</c:v>
                </c:pt>
                <c:pt idx="46236">
                  <c:v>0.16669999999999999</c:v>
                </c:pt>
                <c:pt idx="46237">
                  <c:v>0.16669999999999999</c:v>
                </c:pt>
                <c:pt idx="46238">
                  <c:v>0.16669999999999999</c:v>
                </c:pt>
                <c:pt idx="46239">
                  <c:v>6.1899999999999997E-2</c:v>
                </c:pt>
                <c:pt idx="46240">
                  <c:v>0.16669999999999999</c:v>
                </c:pt>
                <c:pt idx="46241">
                  <c:v>0.16669999999999999</c:v>
                </c:pt>
                <c:pt idx="46242">
                  <c:v>8.2500000000000004E-2</c:v>
                </c:pt>
                <c:pt idx="46243">
                  <c:v>0.16669999999999999</c:v>
                </c:pt>
                <c:pt idx="46244">
                  <c:v>0.14430000000000001</c:v>
                </c:pt>
                <c:pt idx="46245">
                  <c:v>0.16669999999999999</c:v>
                </c:pt>
                <c:pt idx="46246">
                  <c:v>0.16669999999999999</c:v>
                </c:pt>
                <c:pt idx="46247">
                  <c:v>0.16669999999999999</c:v>
                </c:pt>
                <c:pt idx="46248">
                  <c:v>0.1845</c:v>
                </c:pt>
                <c:pt idx="46249">
                  <c:v>0.1474</c:v>
                </c:pt>
                <c:pt idx="46250">
                  <c:v>0.4304</c:v>
                </c:pt>
                <c:pt idx="46251">
                  <c:v>0.16669999999999999</c:v>
                </c:pt>
                <c:pt idx="46252">
                  <c:v>0.16669999999999999</c:v>
                </c:pt>
                <c:pt idx="46253">
                  <c:v>3.7100000000000001E-2</c:v>
                </c:pt>
                <c:pt idx="46254">
                  <c:v>0.16669999999999999</c:v>
                </c:pt>
                <c:pt idx="46255">
                  <c:v>0.16669999999999999</c:v>
                </c:pt>
                <c:pt idx="46256">
                  <c:v>0.16669999999999999</c:v>
                </c:pt>
                <c:pt idx="46257">
                  <c:v>0.1845</c:v>
                </c:pt>
                <c:pt idx="46258">
                  <c:v>0.16669999999999999</c:v>
                </c:pt>
                <c:pt idx="46259">
                  <c:v>0.16669999999999999</c:v>
                </c:pt>
                <c:pt idx="46260">
                  <c:v>9.1800000000000007E-2</c:v>
                </c:pt>
                <c:pt idx="46261">
                  <c:v>0.1031</c:v>
                </c:pt>
                <c:pt idx="46262">
                  <c:v>0.16669999999999999</c:v>
                </c:pt>
                <c:pt idx="46263">
                  <c:v>6.1899999999999997E-2</c:v>
                </c:pt>
                <c:pt idx="46264">
                  <c:v>0.16669999999999999</c:v>
                </c:pt>
                <c:pt idx="46265">
                  <c:v>0.16669999999999999</c:v>
                </c:pt>
                <c:pt idx="46266">
                  <c:v>0.16669999999999999</c:v>
                </c:pt>
                <c:pt idx="46267">
                  <c:v>0.44540000000000002</c:v>
                </c:pt>
                <c:pt idx="46268">
                  <c:v>0.16669999999999999</c:v>
                </c:pt>
                <c:pt idx="46269">
                  <c:v>0.24740000000000001</c:v>
                </c:pt>
                <c:pt idx="46270">
                  <c:v>0.16669999999999999</c:v>
                </c:pt>
                <c:pt idx="46271">
                  <c:v>2.47E-2</c:v>
                </c:pt>
                <c:pt idx="46272">
                  <c:v>0.35880000000000001</c:v>
                </c:pt>
                <c:pt idx="46273">
                  <c:v>0.16669999999999999</c:v>
                </c:pt>
                <c:pt idx="46274">
                  <c:v>0.16669999999999999</c:v>
                </c:pt>
                <c:pt idx="46275">
                  <c:v>0.23400000000000001</c:v>
                </c:pt>
                <c:pt idx="46276">
                  <c:v>0.16669999999999999</c:v>
                </c:pt>
                <c:pt idx="46277">
                  <c:v>0.28760000000000002</c:v>
                </c:pt>
                <c:pt idx="46278">
                  <c:v>0.1031</c:v>
                </c:pt>
                <c:pt idx="46279">
                  <c:v>0.29070000000000001</c:v>
                </c:pt>
                <c:pt idx="46280">
                  <c:v>8.2500000000000004E-2</c:v>
                </c:pt>
                <c:pt idx="46281">
                  <c:v>0.16669999999999999</c:v>
                </c:pt>
                <c:pt idx="46282">
                  <c:v>6.1899999999999997E-2</c:v>
                </c:pt>
                <c:pt idx="46283">
                  <c:v>0.16669999999999999</c:v>
                </c:pt>
                <c:pt idx="46284">
                  <c:v>8.8099999999999998E-2</c:v>
                </c:pt>
                <c:pt idx="46285">
                  <c:v>0.1227</c:v>
                </c:pt>
                <c:pt idx="46286">
                  <c:v>2.47E-2</c:v>
                </c:pt>
                <c:pt idx="46287">
                  <c:v>0.16669999999999999</c:v>
                </c:pt>
                <c:pt idx="46288">
                  <c:v>8.2500000000000004E-2</c:v>
                </c:pt>
                <c:pt idx="46289">
                  <c:v>0.16669999999999999</c:v>
                </c:pt>
                <c:pt idx="46290">
                  <c:v>0.16669999999999999</c:v>
                </c:pt>
                <c:pt idx="46291">
                  <c:v>0.16669999999999999</c:v>
                </c:pt>
                <c:pt idx="46292">
                  <c:v>0.16669999999999999</c:v>
                </c:pt>
                <c:pt idx="46293">
                  <c:v>0.16669999999999999</c:v>
                </c:pt>
                <c:pt idx="46294">
                  <c:v>2.3699999999999999E-2</c:v>
                </c:pt>
                <c:pt idx="46295">
                  <c:v>0.16669999999999999</c:v>
                </c:pt>
                <c:pt idx="46296">
                  <c:v>0.16669999999999999</c:v>
                </c:pt>
                <c:pt idx="46297">
                  <c:v>0.16669999999999999</c:v>
                </c:pt>
                <c:pt idx="46298">
                  <c:v>0.1227</c:v>
                </c:pt>
                <c:pt idx="46299">
                  <c:v>7.22E-2</c:v>
                </c:pt>
                <c:pt idx="46300">
                  <c:v>0.16669999999999999</c:v>
                </c:pt>
                <c:pt idx="46301">
                  <c:v>8.2500000000000004E-2</c:v>
                </c:pt>
                <c:pt idx="46302">
                  <c:v>0.16669999999999999</c:v>
                </c:pt>
                <c:pt idx="46303">
                  <c:v>0.16669999999999999</c:v>
                </c:pt>
                <c:pt idx="46304">
                  <c:v>0.16669999999999999</c:v>
                </c:pt>
                <c:pt idx="46305">
                  <c:v>8.2000000000000007E-3</c:v>
                </c:pt>
                <c:pt idx="46306">
                  <c:v>0.16669999999999999</c:v>
                </c:pt>
                <c:pt idx="46307">
                  <c:v>0.19719999999999999</c:v>
                </c:pt>
                <c:pt idx="46308">
                  <c:v>0.16669999999999999</c:v>
                </c:pt>
                <c:pt idx="46309">
                  <c:v>0.49380000000000002</c:v>
                </c:pt>
                <c:pt idx="46310">
                  <c:v>0.16669999999999999</c:v>
                </c:pt>
                <c:pt idx="46311">
                  <c:v>0.16669999999999999</c:v>
                </c:pt>
                <c:pt idx="46312">
                  <c:v>6.08E-2</c:v>
                </c:pt>
                <c:pt idx="46313">
                  <c:v>0.1206</c:v>
                </c:pt>
                <c:pt idx="46314">
                  <c:v>0.16669999999999999</c:v>
                </c:pt>
                <c:pt idx="46315">
                  <c:v>7.0099999999999996E-2</c:v>
                </c:pt>
                <c:pt idx="46316">
                  <c:v>0.16669999999999999</c:v>
                </c:pt>
                <c:pt idx="46317">
                  <c:v>0.16669999999999999</c:v>
                </c:pt>
                <c:pt idx="46318">
                  <c:v>0.16669999999999999</c:v>
                </c:pt>
                <c:pt idx="46319">
                  <c:v>2.6800000000000001E-2</c:v>
                </c:pt>
                <c:pt idx="46320">
                  <c:v>0.16669999999999999</c:v>
                </c:pt>
                <c:pt idx="46321">
                  <c:v>1.6500000000000001E-2</c:v>
                </c:pt>
                <c:pt idx="46322">
                  <c:v>0.16669999999999999</c:v>
                </c:pt>
                <c:pt idx="46323">
                  <c:v>6.9099999999999995E-2</c:v>
                </c:pt>
                <c:pt idx="46324">
                  <c:v>0.16669999999999999</c:v>
                </c:pt>
                <c:pt idx="46325">
                  <c:v>0.16669999999999999</c:v>
                </c:pt>
                <c:pt idx="46326">
                  <c:v>0.128</c:v>
                </c:pt>
                <c:pt idx="46327">
                  <c:v>0.16669999999999999</c:v>
                </c:pt>
                <c:pt idx="46328">
                  <c:v>0.16669999999999999</c:v>
                </c:pt>
                <c:pt idx="46329">
                  <c:v>0.16669999999999999</c:v>
                </c:pt>
                <c:pt idx="46330">
                  <c:v>0.1134</c:v>
                </c:pt>
                <c:pt idx="46331">
                  <c:v>0.16669999999999999</c:v>
                </c:pt>
                <c:pt idx="46332">
                  <c:v>2.47E-2</c:v>
                </c:pt>
                <c:pt idx="46333">
                  <c:v>5.9799999999999999E-2</c:v>
                </c:pt>
                <c:pt idx="46334">
                  <c:v>0.16669999999999999</c:v>
                </c:pt>
                <c:pt idx="46335">
                  <c:v>0.16669999999999999</c:v>
                </c:pt>
                <c:pt idx="46336">
                  <c:v>0.16669999999999999</c:v>
                </c:pt>
                <c:pt idx="46337">
                  <c:v>0.1237</c:v>
                </c:pt>
                <c:pt idx="46338">
                  <c:v>8.0399999999999999E-2</c:v>
                </c:pt>
                <c:pt idx="46339">
                  <c:v>0.16669999999999999</c:v>
                </c:pt>
                <c:pt idx="46340">
                  <c:v>1.24E-2</c:v>
                </c:pt>
                <c:pt idx="46341">
                  <c:v>6.1899999999999997E-2</c:v>
                </c:pt>
                <c:pt idx="46342">
                  <c:v>0.16669999999999999</c:v>
                </c:pt>
                <c:pt idx="46343">
                  <c:v>8.2000000000000007E-3</c:v>
                </c:pt>
                <c:pt idx="46344">
                  <c:v>0.1227</c:v>
                </c:pt>
                <c:pt idx="46345">
                  <c:v>0.14849999999999999</c:v>
                </c:pt>
                <c:pt idx="46346">
                  <c:v>0.16669999999999999</c:v>
                </c:pt>
                <c:pt idx="46347">
                  <c:v>0.16669999999999999</c:v>
                </c:pt>
                <c:pt idx="46348">
                  <c:v>0.16669999999999999</c:v>
                </c:pt>
                <c:pt idx="46349">
                  <c:v>0.1124</c:v>
                </c:pt>
                <c:pt idx="46350">
                  <c:v>9.2799999999999994E-2</c:v>
                </c:pt>
                <c:pt idx="46351">
                  <c:v>8.2500000000000004E-2</c:v>
                </c:pt>
                <c:pt idx="46352">
                  <c:v>0.16669999999999999</c:v>
                </c:pt>
                <c:pt idx="46353">
                  <c:v>0.16669999999999999</c:v>
                </c:pt>
                <c:pt idx="46354">
                  <c:v>0.16669999999999999</c:v>
                </c:pt>
                <c:pt idx="46355">
                  <c:v>0.16669999999999999</c:v>
                </c:pt>
                <c:pt idx="46356">
                  <c:v>0.16669999999999999</c:v>
                </c:pt>
                <c:pt idx="46357">
                  <c:v>0.16669999999999999</c:v>
                </c:pt>
                <c:pt idx="46358">
                  <c:v>6.1899999999999997E-2</c:v>
                </c:pt>
                <c:pt idx="46359">
                  <c:v>1.8599999999999998E-2</c:v>
                </c:pt>
                <c:pt idx="46360">
                  <c:v>0.16669999999999999</c:v>
                </c:pt>
                <c:pt idx="46361">
                  <c:v>0.14849999999999999</c:v>
                </c:pt>
                <c:pt idx="46362">
                  <c:v>0.16669999999999999</c:v>
                </c:pt>
                <c:pt idx="46363">
                  <c:v>8.2500000000000004E-2</c:v>
                </c:pt>
                <c:pt idx="46364">
                  <c:v>0.12989999999999999</c:v>
                </c:pt>
                <c:pt idx="46365">
                  <c:v>0.16669999999999999</c:v>
                </c:pt>
                <c:pt idx="46366">
                  <c:v>1.44E-2</c:v>
                </c:pt>
                <c:pt idx="46367">
                  <c:v>9.1800000000000007E-2</c:v>
                </c:pt>
                <c:pt idx="46368">
                  <c:v>8.14E-2</c:v>
                </c:pt>
                <c:pt idx="46369">
                  <c:v>5.57E-2</c:v>
                </c:pt>
                <c:pt idx="46370">
                  <c:v>7.9399999999999998E-2</c:v>
                </c:pt>
                <c:pt idx="46371">
                  <c:v>0.16669999999999999</c:v>
                </c:pt>
                <c:pt idx="46372">
                  <c:v>1.24E-2</c:v>
                </c:pt>
                <c:pt idx="46373">
                  <c:v>3.4000000000000002E-2</c:v>
                </c:pt>
                <c:pt idx="46374">
                  <c:v>0.16669999999999999</c:v>
                </c:pt>
                <c:pt idx="46375">
                  <c:v>1.24E-2</c:v>
                </c:pt>
                <c:pt idx="46376">
                  <c:v>0.16669999999999999</c:v>
                </c:pt>
                <c:pt idx="46377">
                  <c:v>0.16669999999999999</c:v>
                </c:pt>
                <c:pt idx="46378">
                  <c:v>0.16669999999999999</c:v>
                </c:pt>
                <c:pt idx="46379">
                  <c:v>0.16669999999999999</c:v>
                </c:pt>
                <c:pt idx="46380">
                  <c:v>1.34E-2</c:v>
                </c:pt>
                <c:pt idx="46381">
                  <c:v>0.14230000000000001</c:v>
                </c:pt>
                <c:pt idx="46382">
                  <c:v>0.16669999999999999</c:v>
                </c:pt>
                <c:pt idx="46383">
                  <c:v>0.16669999999999999</c:v>
                </c:pt>
                <c:pt idx="46384">
                  <c:v>0.16669999999999999</c:v>
                </c:pt>
                <c:pt idx="46385">
                  <c:v>0.16669999999999999</c:v>
                </c:pt>
                <c:pt idx="46386">
                  <c:v>0.16669999999999999</c:v>
                </c:pt>
                <c:pt idx="46387">
                  <c:v>1.6500000000000001E-2</c:v>
                </c:pt>
                <c:pt idx="46388">
                  <c:v>0.16669999999999999</c:v>
                </c:pt>
                <c:pt idx="46389">
                  <c:v>0.16669999999999999</c:v>
                </c:pt>
                <c:pt idx="46390">
                  <c:v>0.16669999999999999</c:v>
                </c:pt>
                <c:pt idx="46391">
                  <c:v>7.22E-2</c:v>
                </c:pt>
                <c:pt idx="46392">
                  <c:v>0.16669999999999999</c:v>
                </c:pt>
                <c:pt idx="46393">
                  <c:v>0.16669999999999999</c:v>
                </c:pt>
                <c:pt idx="46394">
                  <c:v>0.16669999999999999</c:v>
                </c:pt>
                <c:pt idx="46395">
                  <c:v>8.2000000000000007E-3</c:v>
                </c:pt>
                <c:pt idx="46396">
                  <c:v>0.16669999999999999</c:v>
                </c:pt>
                <c:pt idx="46397">
                  <c:v>0.22270000000000001</c:v>
                </c:pt>
                <c:pt idx="46398">
                  <c:v>0.1103</c:v>
                </c:pt>
                <c:pt idx="46399">
                  <c:v>1.24E-2</c:v>
                </c:pt>
                <c:pt idx="46400">
                  <c:v>0.16669999999999999</c:v>
                </c:pt>
                <c:pt idx="46401">
                  <c:v>0.16669999999999999</c:v>
                </c:pt>
                <c:pt idx="46402">
                  <c:v>6.1899999999999997E-2</c:v>
                </c:pt>
                <c:pt idx="46403">
                  <c:v>0.2072</c:v>
                </c:pt>
                <c:pt idx="46404">
                  <c:v>7.6300000000000007E-2</c:v>
                </c:pt>
                <c:pt idx="46405">
                  <c:v>1.34E-2</c:v>
                </c:pt>
                <c:pt idx="46406">
                  <c:v>7.22E-2</c:v>
                </c:pt>
                <c:pt idx="46407">
                  <c:v>0.16669999999999999</c:v>
                </c:pt>
                <c:pt idx="46408">
                  <c:v>0.16669999999999999</c:v>
                </c:pt>
                <c:pt idx="46409">
                  <c:v>0.16669999999999999</c:v>
                </c:pt>
                <c:pt idx="46410">
                  <c:v>8.2000000000000007E-3</c:v>
                </c:pt>
                <c:pt idx="46411">
                  <c:v>0.16669999999999999</c:v>
                </c:pt>
                <c:pt idx="46412">
                  <c:v>0.25769999999999998</c:v>
                </c:pt>
                <c:pt idx="46413">
                  <c:v>0.16669999999999999</c:v>
                </c:pt>
                <c:pt idx="46414">
                  <c:v>0.16669999999999999</c:v>
                </c:pt>
                <c:pt idx="46415">
                  <c:v>0.16669999999999999</c:v>
                </c:pt>
                <c:pt idx="46416">
                  <c:v>2.7799999999999998E-2</c:v>
                </c:pt>
                <c:pt idx="46417">
                  <c:v>4.6399999999999997E-2</c:v>
                </c:pt>
                <c:pt idx="46418">
                  <c:v>0.16669999999999999</c:v>
                </c:pt>
                <c:pt idx="46419">
                  <c:v>0.16669999999999999</c:v>
                </c:pt>
                <c:pt idx="46420">
                  <c:v>0.16669999999999999</c:v>
                </c:pt>
                <c:pt idx="46421">
                  <c:v>0.16669999999999999</c:v>
                </c:pt>
                <c:pt idx="46422">
                  <c:v>0.16669999999999999</c:v>
                </c:pt>
                <c:pt idx="46423">
                  <c:v>0.16669999999999999</c:v>
                </c:pt>
                <c:pt idx="46424">
                  <c:v>0.16669999999999999</c:v>
                </c:pt>
                <c:pt idx="46425">
                  <c:v>0.40410000000000001</c:v>
                </c:pt>
                <c:pt idx="46426">
                  <c:v>0.16669999999999999</c:v>
                </c:pt>
                <c:pt idx="46427">
                  <c:v>0.14849999999999999</c:v>
                </c:pt>
                <c:pt idx="46428">
                  <c:v>0.16669999999999999</c:v>
                </c:pt>
                <c:pt idx="46429">
                  <c:v>0.16669999999999999</c:v>
                </c:pt>
                <c:pt idx="46430">
                  <c:v>0.16669999999999999</c:v>
                </c:pt>
                <c:pt idx="46431">
                  <c:v>6.1899999999999997E-2</c:v>
                </c:pt>
                <c:pt idx="46432">
                  <c:v>0.16669999999999999</c:v>
                </c:pt>
                <c:pt idx="46433">
                  <c:v>0.16669999999999999</c:v>
                </c:pt>
                <c:pt idx="46434">
                  <c:v>0.16669999999999999</c:v>
                </c:pt>
                <c:pt idx="46435">
                  <c:v>0.16669999999999999</c:v>
                </c:pt>
                <c:pt idx="46436">
                  <c:v>1.24E-2</c:v>
                </c:pt>
                <c:pt idx="46437">
                  <c:v>0.44230000000000003</c:v>
                </c:pt>
                <c:pt idx="46438">
                  <c:v>0.16669999999999999</c:v>
                </c:pt>
                <c:pt idx="46439">
                  <c:v>5.57E-2</c:v>
                </c:pt>
                <c:pt idx="46440">
                  <c:v>0.16669999999999999</c:v>
                </c:pt>
                <c:pt idx="46441">
                  <c:v>0.16669999999999999</c:v>
                </c:pt>
                <c:pt idx="46442">
                  <c:v>0.16669999999999999</c:v>
                </c:pt>
                <c:pt idx="46443">
                  <c:v>0.21029999999999999</c:v>
                </c:pt>
                <c:pt idx="46444">
                  <c:v>0.16669999999999999</c:v>
                </c:pt>
                <c:pt idx="46445">
                  <c:v>0.16669999999999999</c:v>
                </c:pt>
                <c:pt idx="46446">
                  <c:v>0.16669999999999999</c:v>
                </c:pt>
                <c:pt idx="46447">
                  <c:v>0.16669999999999999</c:v>
                </c:pt>
                <c:pt idx="46448">
                  <c:v>0.16669999999999999</c:v>
                </c:pt>
                <c:pt idx="46449">
                  <c:v>4.8500000000000001E-2</c:v>
                </c:pt>
                <c:pt idx="46450">
                  <c:v>7.0099999999999996E-2</c:v>
                </c:pt>
                <c:pt idx="46451">
                  <c:v>4.9500000000000002E-2</c:v>
                </c:pt>
                <c:pt idx="46452">
                  <c:v>0.16669999999999999</c:v>
                </c:pt>
                <c:pt idx="46453">
                  <c:v>0.14949999999999999</c:v>
                </c:pt>
                <c:pt idx="46454">
                  <c:v>4.02E-2</c:v>
                </c:pt>
                <c:pt idx="46455">
                  <c:v>0.16669999999999999</c:v>
                </c:pt>
                <c:pt idx="46456">
                  <c:v>0.16669999999999999</c:v>
                </c:pt>
                <c:pt idx="46457">
                  <c:v>7.4200000000000002E-2</c:v>
                </c:pt>
                <c:pt idx="46458">
                  <c:v>0.16669999999999999</c:v>
                </c:pt>
                <c:pt idx="46459">
                  <c:v>0.1918</c:v>
                </c:pt>
                <c:pt idx="46460">
                  <c:v>0.16669999999999999</c:v>
                </c:pt>
                <c:pt idx="46461">
                  <c:v>0.16669999999999999</c:v>
                </c:pt>
                <c:pt idx="46462">
                  <c:v>0.14119999999999999</c:v>
                </c:pt>
                <c:pt idx="46463">
                  <c:v>0.16669999999999999</c:v>
                </c:pt>
                <c:pt idx="46464">
                  <c:v>0.39950000000000002</c:v>
                </c:pt>
                <c:pt idx="46465">
                  <c:v>7.4200000000000002E-2</c:v>
                </c:pt>
                <c:pt idx="46466">
                  <c:v>0.22470000000000001</c:v>
                </c:pt>
                <c:pt idx="46467">
                  <c:v>0.16669999999999999</c:v>
                </c:pt>
                <c:pt idx="46468">
                  <c:v>0.16669999999999999</c:v>
                </c:pt>
                <c:pt idx="46469">
                  <c:v>0.16669999999999999</c:v>
                </c:pt>
                <c:pt idx="46470">
                  <c:v>7.8399999999999997E-2</c:v>
                </c:pt>
                <c:pt idx="46471">
                  <c:v>0.16669999999999999</c:v>
                </c:pt>
                <c:pt idx="46472">
                  <c:v>0.16669999999999999</c:v>
                </c:pt>
                <c:pt idx="46473">
                  <c:v>0.20619999999999999</c:v>
                </c:pt>
                <c:pt idx="46474">
                  <c:v>5.0500000000000003E-2</c:v>
                </c:pt>
                <c:pt idx="46475">
                  <c:v>6.6000000000000003E-2</c:v>
                </c:pt>
                <c:pt idx="46476">
                  <c:v>0.16669999999999999</c:v>
                </c:pt>
                <c:pt idx="46477">
                  <c:v>0.16669999999999999</c:v>
                </c:pt>
                <c:pt idx="46478">
                  <c:v>0.1237</c:v>
                </c:pt>
                <c:pt idx="46479">
                  <c:v>6.1899999999999997E-2</c:v>
                </c:pt>
                <c:pt idx="46480">
                  <c:v>0.16669999999999999</c:v>
                </c:pt>
                <c:pt idx="46481">
                  <c:v>0.16669999999999999</c:v>
                </c:pt>
                <c:pt idx="46482">
                  <c:v>0.1227</c:v>
                </c:pt>
                <c:pt idx="46483">
                  <c:v>7.7299999999999994E-2</c:v>
                </c:pt>
                <c:pt idx="46484">
                  <c:v>0.16669999999999999</c:v>
                </c:pt>
                <c:pt idx="46485">
                  <c:v>0.16669999999999999</c:v>
                </c:pt>
                <c:pt idx="46486">
                  <c:v>0.16669999999999999</c:v>
                </c:pt>
                <c:pt idx="46487">
                  <c:v>0.16669999999999999</c:v>
                </c:pt>
                <c:pt idx="46488">
                  <c:v>0.2175</c:v>
                </c:pt>
                <c:pt idx="46489">
                  <c:v>0.23300000000000001</c:v>
                </c:pt>
                <c:pt idx="46490">
                  <c:v>0.16669999999999999</c:v>
                </c:pt>
                <c:pt idx="46491">
                  <c:v>0.16669999999999999</c:v>
                </c:pt>
                <c:pt idx="46492">
                  <c:v>0.16669999999999999</c:v>
                </c:pt>
                <c:pt idx="46493">
                  <c:v>0.16669999999999999</c:v>
                </c:pt>
                <c:pt idx="46494">
                  <c:v>0.16669999999999999</c:v>
                </c:pt>
                <c:pt idx="46495">
                  <c:v>0.13300000000000001</c:v>
                </c:pt>
                <c:pt idx="46496">
                  <c:v>0.16669999999999999</c:v>
                </c:pt>
                <c:pt idx="46497">
                  <c:v>0.16669999999999999</c:v>
                </c:pt>
                <c:pt idx="46498">
                  <c:v>0.16669999999999999</c:v>
                </c:pt>
                <c:pt idx="46499">
                  <c:v>0.16669999999999999</c:v>
                </c:pt>
                <c:pt idx="46500">
                  <c:v>0.16669999999999999</c:v>
                </c:pt>
                <c:pt idx="46501">
                  <c:v>0.16669999999999999</c:v>
                </c:pt>
                <c:pt idx="46502">
                  <c:v>0.1052</c:v>
                </c:pt>
                <c:pt idx="46503">
                  <c:v>0.16669999999999999</c:v>
                </c:pt>
                <c:pt idx="46504">
                  <c:v>0.13300000000000001</c:v>
                </c:pt>
                <c:pt idx="46505">
                  <c:v>0.16669999999999999</c:v>
                </c:pt>
                <c:pt idx="46506">
                  <c:v>0.1825</c:v>
                </c:pt>
                <c:pt idx="46507">
                  <c:v>9.2799999999999994E-2</c:v>
                </c:pt>
                <c:pt idx="46508">
                  <c:v>0.16669999999999999</c:v>
                </c:pt>
                <c:pt idx="46509">
                  <c:v>8.14E-2</c:v>
                </c:pt>
                <c:pt idx="46510">
                  <c:v>2.0999999999999999E-3</c:v>
                </c:pt>
                <c:pt idx="46511">
                  <c:v>0.16669999999999999</c:v>
                </c:pt>
                <c:pt idx="46512">
                  <c:v>7.1999999999999998E-3</c:v>
                </c:pt>
                <c:pt idx="46513">
                  <c:v>7.22E-2</c:v>
                </c:pt>
                <c:pt idx="46514">
                  <c:v>0.16669999999999999</c:v>
                </c:pt>
                <c:pt idx="46515">
                  <c:v>6.1899999999999997E-2</c:v>
                </c:pt>
                <c:pt idx="46516">
                  <c:v>0.22270000000000001</c:v>
                </c:pt>
                <c:pt idx="46517">
                  <c:v>7.22E-2</c:v>
                </c:pt>
                <c:pt idx="46518">
                  <c:v>1.8599999999999998E-2</c:v>
                </c:pt>
                <c:pt idx="46519">
                  <c:v>5.1999999999999998E-3</c:v>
                </c:pt>
                <c:pt idx="46520">
                  <c:v>0.16489999999999999</c:v>
                </c:pt>
                <c:pt idx="46521">
                  <c:v>0.36699999999999999</c:v>
                </c:pt>
                <c:pt idx="46522">
                  <c:v>0.14949999999999999</c:v>
                </c:pt>
                <c:pt idx="46523">
                  <c:v>0.16669999999999999</c:v>
                </c:pt>
                <c:pt idx="46524">
                  <c:v>6.8000000000000005E-2</c:v>
                </c:pt>
                <c:pt idx="46525">
                  <c:v>0.16669999999999999</c:v>
                </c:pt>
                <c:pt idx="46526">
                  <c:v>0.16669999999999999</c:v>
                </c:pt>
                <c:pt idx="46527">
                  <c:v>0.16669999999999999</c:v>
                </c:pt>
                <c:pt idx="46528">
                  <c:v>0.47839999999999999</c:v>
                </c:pt>
                <c:pt idx="46529">
                  <c:v>0.1186</c:v>
                </c:pt>
                <c:pt idx="46530">
                  <c:v>0.16669999999999999</c:v>
                </c:pt>
                <c:pt idx="46531">
                  <c:v>0.16489999999999999</c:v>
                </c:pt>
                <c:pt idx="46532">
                  <c:v>0.16669999999999999</c:v>
                </c:pt>
                <c:pt idx="46533">
                  <c:v>0.16669999999999999</c:v>
                </c:pt>
                <c:pt idx="46534">
                  <c:v>0.16669999999999999</c:v>
                </c:pt>
                <c:pt idx="46535">
                  <c:v>0.12470000000000001</c:v>
                </c:pt>
                <c:pt idx="46536">
                  <c:v>0.27010000000000001</c:v>
                </c:pt>
                <c:pt idx="46537">
                  <c:v>0.16669999999999999</c:v>
                </c:pt>
                <c:pt idx="46538">
                  <c:v>0.22270000000000001</c:v>
                </c:pt>
                <c:pt idx="46539">
                  <c:v>0.16669999999999999</c:v>
                </c:pt>
                <c:pt idx="46540">
                  <c:v>0.16669999999999999</c:v>
                </c:pt>
                <c:pt idx="46541">
                  <c:v>0.16669999999999999</c:v>
                </c:pt>
                <c:pt idx="46542">
                  <c:v>0.16669999999999999</c:v>
                </c:pt>
                <c:pt idx="46543">
                  <c:v>7.4200000000000002E-2</c:v>
                </c:pt>
                <c:pt idx="46544">
                  <c:v>7.4200000000000002E-2</c:v>
                </c:pt>
                <c:pt idx="46545">
                  <c:v>0.16669999999999999</c:v>
                </c:pt>
                <c:pt idx="46546">
                  <c:v>8.2500000000000004E-2</c:v>
                </c:pt>
                <c:pt idx="46547">
                  <c:v>8.2000000000000007E-3</c:v>
                </c:pt>
                <c:pt idx="46548">
                  <c:v>0.16669999999999999</c:v>
                </c:pt>
                <c:pt idx="46549">
                  <c:v>7.4200000000000002E-2</c:v>
                </c:pt>
                <c:pt idx="46550">
                  <c:v>0.16669999999999999</c:v>
                </c:pt>
                <c:pt idx="46551">
                  <c:v>7.0099999999999996E-2</c:v>
                </c:pt>
                <c:pt idx="46552">
                  <c:v>1.6500000000000001E-2</c:v>
                </c:pt>
                <c:pt idx="46553">
                  <c:v>0.13300000000000001</c:v>
                </c:pt>
                <c:pt idx="46554">
                  <c:v>0.16669999999999999</c:v>
                </c:pt>
                <c:pt idx="46555">
                  <c:v>0.16669999999999999</c:v>
                </c:pt>
                <c:pt idx="46556">
                  <c:v>0.16669999999999999</c:v>
                </c:pt>
                <c:pt idx="46557">
                  <c:v>0.16669999999999999</c:v>
                </c:pt>
                <c:pt idx="46558">
                  <c:v>0.16669999999999999</c:v>
                </c:pt>
                <c:pt idx="46559">
                  <c:v>0.16669999999999999</c:v>
                </c:pt>
                <c:pt idx="46560">
                  <c:v>0.1186</c:v>
                </c:pt>
                <c:pt idx="46561">
                  <c:v>5.9799999999999999E-2</c:v>
                </c:pt>
                <c:pt idx="46562">
                  <c:v>0.16669999999999999</c:v>
                </c:pt>
                <c:pt idx="46563">
                  <c:v>0.33610000000000001</c:v>
                </c:pt>
                <c:pt idx="46564">
                  <c:v>0.16669999999999999</c:v>
                </c:pt>
                <c:pt idx="46565">
                  <c:v>0.16669999999999999</c:v>
                </c:pt>
                <c:pt idx="46566">
                  <c:v>0.2072</c:v>
                </c:pt>
                <c:pt idx="46567">
                  <c:v>0.2515</c:v>
                </c:pt>
                <c:pt idx="46568">
                  <c:v>5.9799999999999999E-2</c:v>
                </c:pt>
                <c:pt idx="46569">
                  <c:v>0.16669999999999999</c:v>
                </c:pt>
                <c:pt idx="46570">
                  <c:v>7.4200000000000002E-2</c:v>
                </c:pt>
                <c:pt idx="46571">
                  <c:v>0.16669999999999999</c:v>
                </c:pt>
                <c:pt idx="46572">
                  <c:v>9.2799999999999994E-2</c:v>
                </c:pt>
                <c:pt idx="46573">
                  <c:v>0.14849999999999999</c:v>
                </c:pt>
                <c:pt idx="46574">
                  <c:v>0.16669999999999999</c:v>
                </c:pt>
                <c:pt idx="46575">
                  <c:v>0.1186</c:v>
                </c:pt>
                <c:pt idx="46576">
                  <c:v>3.5099999999999999E-2</c:v>
                </c:pt>
                <c:pt idx="46577">
                  <c:v>7.22E-2</c:v>
                </c:pt>
                <c:pt idx="46578">
                  <c:v>8.2000000000000007E-3</c:v>
                </c:pt>
                <c:pt idx="46579">
                  <c:v>0.16669999999999999</c:v>
                </c:pt>
                <c:pt idx="46580">
                  <c:v>0.16669999999999999</c:v>
                </c:pt>
                <c:pt idx="46581">
                  <c:v>0.16669999999999999</c:v>
                </c:pt>
                <c:pt idx="46582">
                  <c:v>0.16669999999999999</c:v>
                </c:pt>
                <c:pt idx="46583">
                  <c:v>0.16669999999999999</c:v>
                </c:pt>
                <c:pt idx="46584">
                  <c:v>0.22270000000000001</c:v>
                </c:pt>
                <c:pt idx="46585">
                  <c:v>4.9500000000000002E-2</c:v>
                </c:pt>
                <c:pt idx="46586">
                  <c:v>0.16669999999999999</c:v>
                </c:pt>
                <c:pt idx="46587">
                  <c:v>0.16669999999999999</c:v>
                </c:pt>
                <c:pt idx="46588">
                  <c:v>6.3899999999999998E-2</c:v>
                </c:pt>
                <c:pt idx="46589">
                  <c:v>9.2799999999999994E-2</c:v>
                </c:pt>
                <c:pt idx="46590">
                  <c:v>0.16669999999999999</c:v>
                </c:pt>
                <c:pt idx="46591">
                  <c:v>6.1899999999999997E-2</c:v>
                </c:pt>
                <c:pt idx="46592">
                  <c:v>0.16669999999999999</c:v>
                </c:pt>
                <c:pt idx="46593">
                  <c:v>0.25359999999999999</c:v>
                </c:pt>
                <c:pt idx="46594">
                  <c:v>0.16669999999999999</c:v>
                </c:pt>
                <c:pt idx="46595">
                  <c:v>6.9099999999999995E-2</c:v>
                </c:pt>
                <c:pt idx="46596">
                  <c:v>0.16669999999999999</c:v>
                </c:pt>
                <c:pt idx="46597">
                  <c:v>7.0099999999999996E-2</c:v>
                </c:pt>
                <c:pt idx="46598">
                  <c:v>0.16669999999999999</c:v>
                </c:pt>
                <c:pt idx="46599">
                  <c:v>0.16669999999999999</c:v>
                </c:pt>
                <c:pt idx="46600">
                  <c:v>8.2500000000000004E-2</c:v>
                </c:pt>
                <c:pt idx="46601">
                  <c:v>0.14430000000000001</c:v>
                </c:pt>
                <c:pt idx="46602">
                  <c:v>6.1899999999999997E-2</c:v>
                </c:pt>
                <c:pt idx="46603">
                  <c:v>0.1186</c:v>
                </c:pt>
                <c:pt idx="46604">
                  <c:v>0.16669999999999999</c:v>
                </c:pt>
                <c:pt idx="46605">
                  <c:v>0.16669999999999999</c:v>
                </c:pt>
                <c:pt idx="46606">
                  <c:v>0.16669999999999999</c:v>
                </c:pt>
                <c:pt idx="46607">
                  <c:v>0.1237</c:v>
                </c:pt>
                <c:pt idx="46608">
                  <c:v>6.1899999999999997E-2</c:v>
                </c:pt>
                <c:pt idx="46609">
                  <c:v>0.16669999999999999</c:v>
                </c:pt>
                <c:pt idx="46610">
                  <c:v>0.20100000000000001</c:v>
                </c:pt>
                <c:pt idx="46611">
                  <c:v>0.1031</c:v>
                </c:pt>
                <c:pt idx="46612">
                  <c:v>0.16669999999999999</c:v>
                </c:pt>
                <c:pt idx="46613">
                  <c:v>7.22E-2</c:v>
                </c:pt>
                <c:pt idx="46614">
                  <c:v>0.16669999999999999</c:v>
                </c:pt>
                <c:pt idx="46615">
                  <c:v>0.16669999999999999</c:v>
                </c:pt>
                <c:pt idx="46616">
                  <c:v>2.7799999999999998E-2</c:v>
                </c:pt>
                <c:pt idx="46617">
                  <c:v>0.1186</c:v>
                </c:pt>
                <c:pt idx="46618">
                  <c:v>8.2000000000000007E-3</c:v>
                </c:pt>
                <c:pt idx="46619">
                  <c:v>0.74850000000000005</c:v>
                </c:pt>
                <c:pt idx="46620">
                  <c:v>8.2000000000000007E-3</c:v>
                </c:pt>
                <c:pt idx="46621">
                  <c:v>0.33400000000000002</c:v>
                </c:pt>
                <c:pt idx="46622">
                  <c:v>0.16669999999999999</c:v>
                </c:pt>
                <c:pt idx="46623">
                  <c:v>0.1046</c:v>
                </c:pt>
                <c:pt idx="46624">
                  <c:v>0.10100000000000001</c:v>
                </c:pt>
                <c:pt idx="46625">
                  <c:v>7.22E-2</c:v>
                </c:pt>
                <c:pt idx="46626">
                  <c:v>0.16669999999999999</c:v>
                </c:pt>
                <c:pt idx="46627">
                  <c:v>0.16669999999999999</c:v>
                </c:pt>
                <c:pt idx="46628">
                  <c:v>0.16669999999999999</c:v>
                </c:pt>
                <c:pt idx="46629">
                  <c:v>0.16669999999999999</c:v>
                </c:pt>
                <c:pt idx="46630">
                  <c:v>0.16669999999999999</c:v>
                </c:pt>
                <c:pt idx="46631">
                  <c:v>2.8400000000000002E-2</c:v>
                </c:pt>
                <c:pt idx="46632">
                  <c:v>0.1021</c:v>
                </c:pt>
                <c:pt idx="46633">
                  <c:v>0.24360000000000001</c:v>
                </c:pt>
                <c:pt idx="46634">
                  <c:v>0.16669999999999999</c:v>
                </c:pt>
                <c:pt idx="46635">
                  <c:v>0.16669999999999999</c:v>
                </c:pt>
                <c:pt idx="46636">
                  <c:v>0.28249999999999997</c:v>
                </c:pt>
                <c:pt idx="46637">
                  <c:v>0.16669999999999999</c:v>
                </c:pt>
                <c:pt idx="46638">
                  <c:v>0.2351</c:v>
                </c:pt>
                <c:pt idx="46639">
                  <c:v>0.16669999999999999</c:v>
                </c:pt>
                <c:pt idx="46640">
                  <c:v>0.16669999999999999</c:v>
                </c:pt>
                <c:pt idx="46641">
                  <c:v>8.14E-2</c:v>
                </c:pt>
                <c:pt idx="46642">
                  <c:v>2.0999999999999999E-3</c:v>
                </c:pt>
                <c:pt idx="46643">
                  <c:v>6.6000000000000003E-2</c:v>
                </c:pt>
                <c:pt idx="46644">
                  <c:v>0.16669999999999999</c:v>
                </c:pt>
                <c:pt idx="46645">
                  <c:v>0.16669999999999999</c:v>
                </c:pt>
                <c:pt idx="46646">
                  <c:v>0.16669999999999999</c:v>
                </c:pt>
                <c:pt idx="46647">
                  <c:v>0.48559999999999998</c:v>
                </c:pt>
                <c:pt idx="46648">
                  <c:v>9.1800000000000007E-2</c:v>
                </c:pt>
                <c:pt idx="46649">
                  <c:v>2.8899999999999999E-2</c:v>
                </c:pt>
                <c:pt idx="46650">
                  <c:v>0.16669999999999999</c:v>
                </c:pt>
                <c:pt idx="46651">
                  <c:v>0.16669999999999999</c:v>
                </c:pt>
                <c:pt idx="46652">
                  <c:v>0.16669999999999999</c:v>
                </c:pt>
                <c:pt idx="46653">
                  <c:v>0.16669999999999999</c:v>
                </c:pt>
                <c:pt idx="46654">
                  <c:v>0.16669999999999999</c:v>
                </c:pt>
                <c:pt idx="46655">
                  <c:v>0.16669999999999999</c:v>
                </c:pt>
                <c:pt idx="46656">
                  <c:v>0.16289999999999999</c:v>
                </c:pt>
                <c:pt idx="46657">
                  <c:v>0.16669999999999999</c:v>
                </c:pt>
                <c:pt idx="46658">
                  <c:v>7.22E-2</c:v>
                </c:pt>
                <c:pt idx="46659">
                  <c:v>0.16669999999999999</c:v>
                </c:pt>
                <c:pt idx="46660">
                  <c:v>0.16669999999999999</c:v>
                </c:pt>
                <c:pt idx="46661">
                  <c:v>0.16489999999999999</c:v>
                </c:pt>
                <c:pt idx="46662">
                  <c:v>6.1899999999999997E-2</c:v>
                </c:pt>
                <c:pt idx="46663">
                  <c:v>0.16669999999999999</c:v>
                </c:pt>
                <c:pt idx="46664">
                  <c:v>0.16669999999999999</c:v>
                </c:pt>
                <c:pt idx="46665">
                  <c:v>0.16669999999999999</c:v>
                </c:pt>
                <c:pt idx="46666">
                  <c:v>0.16669999999999999</c:v>
                </c:pt>
                <c:pt idx="46667">
                  <c:v>0.16669999999999999</c:v>
                </c:pt>
                <c:pt idx="46668">
                  <c:v>0.1017</c:v>
                </c:pt>
                <c:pt idx="46669">
                  <c:v>0.31130000000000002</c:v>
                </c:pt>
                <c:pt idx="46670">
                  <c:v>0.16669999999999999</c:v>
                </c:pt>
                <c:pt idx="46671">
                  <c:v>0.16669999999999999</c:v>
                </c:pt>
                <c:pt idx="46672">
                  <c:v>0.16669999999999999</c:v>
                </c:pt>
                <c:pt idx="46673">
                  <c:v>0.16669999999999999</c:v>
                </c:pt>
                <c:pt idx="46674">
                  <c:v>5.1499999999999997E-2</c:v>
                </c:pt>
                <c:pt idx="46675">
                  <c:v>1.24E-2</c:v>
                </c:pt>
                <c:pt idx="46676">
                  <c:v>0.16669999999999999</c:v>
                </c:pt>
                <c:pt idx="46677">
                  <c:v>8.0399999999999999E-2</c:v>
                </c:pt>
                <c:pt idx="46678">
                  <c:v>7.1999999999999998E-3</c:v>
                </c:pt>
                <c:pt idx="46679">
                  <c:v>0.16669999999999999</c:v>
                </c:pt>
                <c:pt idx="46680">
                  <c:v>0.16669999999999999</c:v>
                </c:pt>
                <c:pt idx="46681">
                  <c:v>5.9799999999999999E-2</c:v>
                </c:pt>
                <c:pt idx="46682">
                  <c:v>7.22E-2</c:v>
                </c:pt>
                <c:pt idx="46683">
                  <c:v>0.16669999999999999</c:v>
                </c:pt>
                <c:pt idx="46684">
                  <c:v>0.16669999999999999</c:v>
                </c:pt>
                <c:pt idx="46685">
                  <c:v>0.16669999999999999</c:v>
                </c:pt>
                <c:pt idx="46686">
                  <c:v>0.1031</c:v>
                </c:pt>
                <c:pt idx="46687">
                  <c:v>0.16669999999999999</c:v>
                </c:pt>
                <c:pt idx="46688">
                  <c:v>0.16669999999999999</c:v>
                </c:pt>
                <c:pt idx="46689">
                  <c:v>1.8599999999999998E-2</c:v>
                </c:pt>
                <c:pt idx="46690">
                  <c:v>0.10100000000000001</c:v>
                </c:pt>
                <c:pt idx="46691">
                  <c:v>8.2500000000000004E-2</c:v>
                </c:pt>
                <c:pt idx="46692">
                  <c:v>0.16669999999999999</c:v>
                </c:pt>
                <c:pt idx="46693">
                  <c:v>0.13009999999999999</c:v>
                </c:pt>
                <c:pt idx="46694">
                  <c:v>0.16669999999999999</c:v>
                </c:pt>
                <c:pt idx="46695">
                  <c:v>0.16669999999999999</c:v>
                </c:pt>
                <c:pt idx="46696">
                  <c:v>0.16669999999999999</c:v>
                </c:pt>
                <c:pt idx="46697">
                  <c:v>0.12989999999999999</c:v>
                </c:pt>
                <c:pt idx="46698">
                  <c:v>1E-3</c:v>
                </c:pt>
                <c:pt idx="46699">
                  <c:v>0.16669999999999999</c:v>
                </c:pt>
                <c:pt idx="46700">
                  <c:v>0.16669999999999999</c:v>
                </c:pt>
                <c:pt idx="46701">
                  <c:v>5.9799999999999999E-2</c:v>
                </c:pt>
                <c:pt idx="46702">
                  <c:v>2.58E-2</c:v>
                </c:pt>
                <c:pt idx="46703">
                  <c:v>0.16669999999999999</c:v>
                </c:pt>
                <c:pt idx="46704">
                  <c:v>0.16669999999999999</c:v>
                </c:pt>
                <c:pt idx="46705">
                  <c:v>4.1200000000000001E-2</c:v>
                </c:pt>
                <c:pt idx="46706">
                  <c:v>4.1200000000000001E-2</c:v>
                </c:pt>
                <c:pt idx="46707">
                  <c:v>0.16669999999999999</c:v>
                </c:pt>
                <c:pt idx="46708">
                  <c:v>0.16669999999999999</c:v>
                </c:pt>
                <c:pt idx="46709">
                  <c:v>0.16669999999999999</c:v>
                </c:pt>
                <c:pt idx="46710">
                  <c:v>0.1182</c:v>
                </c:pt>
                <c:pt idx="46711">
                  <c:v>0.16669999999999999</c:v>
                </c:pt>
                <c:pt idx="46712">
                  <c:v>0.1031</c:v>
                </c:pt>
                <c:pt idx="46713">
                  <c:v>0.16669999999999999</c:v>
                </c:pt>
                <c:pt idx="46714">
                  <c:v>0.16669999999999999</c:v>
                </c:pt>
                <c:pt idx="46715">
                  <c:v>0.1361</c:v>
                </c:pt>
                <c:pt idx="46716">
                  <c:v>0.16669999999999999</c:v>
                </c:pt>
                <c:pt idx="46717">
                  <c:v>9.1800000000000007E-2</c:v>
                </c:pt>
                <c:pt idx="46718">
                  <c:v>0.16669999999999999</c:v>
                </c:pt>
                <c:pt idx="46719">
                  <c:v>0.16669999999999999</c:v>
                </c:pt>
                <c:pt idx="46720">
                  <c:v>7.4200000000000002E-2</c:v>
                </c:pt>
                <c:pt idx="46721">
                  <c:v>0.16669999999999999</c:v>
                </c:pt>
                <c:pt idx="46722">
                  <c:v>0.16669999999999999</c:v>
                </c:pt>
                <c:pt idx="46723">
                  <c:v>5.0500000000000003E-2</c:v>
                </c:pt>
                <c:pt idx="46724">
                  <c:v>0.16669999999999999</c:v>
                </c:pt>
                <c:pt idx="46725">
                  <c:v>0.16669999999999999</c:v>
                </c:pt>
                <c:pt idx="46726">
                  <c:v>0.2031</c:v>
                </c:pt>
                <c:pt idx="46727">
                  <c:v>0.1361</c:v>
                </c:pt>
                <c:pt idx="46728">
                  <c:v>8.2500000000000004E-2</c:v>
                </c:pt>
                <c:pt idx="46729">
                  <c:v>0.16669999999999999</c:v>
                </c:pt>
                <c:pt idx="46730">
                  <c:v>8.0399999999999999E-2</c:v>
                </c:pt>
                <c:pt idx="46731">
                  <c:v>9.2799999999999994E-2</c:v>
                </c:pt>
                <c:pt idx="46732">
                  <c:v>0.14849999999999999</c:v>
                </c:pt>
                <c:pt idx="46733">
                  <c:v>0.16669999999999999</c:v>
                </c:pt>
                <c:pt idx="46734">
                  <c:v>0.16669999999999999</c:v>
                </c:pt>
                <c:pt idx="46735">
                  <c:v>0.14849999999999999</c:v>
                </c:pt>
                <c:pt idx="46736">
                  <c:v>0.16669999999999999</c:v>
                </c:pt>
                <c:pt idx="46737">
                  <c:v>0.25359999999999999</c:v>
                </c:pt>
                <c:pt idx="46738">
                  <c:v>0.16700000000000001</c:v>
                </c:pt>
                <c:pt idx="46739">
                  <c:v>0.16669999999999999</c:v>
                </c:pt>
                <c:pt idx="46740">
                  <c:v>0</c:v>
                </c:pt>
                <c:pt idx="46741">
                  <c:v>0.1794</c:v>
                </c:pt>
                <c:pt idx="46742">
                  <c:v>8.14E-2</c:v>
                </c:pt>
                <c:pt idx="46743">
                  <c:v>0.2031</c:v>
                </c:pt>
                <c:pt idx="46744">
                  <c:v>0.16669999999999999</c:v>
                </c:pt>
                <c:pt idx="46745">
                  <c:v>0.16669999999999999</c:v>
                </c:pt>
                <c:pt idx="46746">
                  <c:v>0.16669999999999999</c:v>
                </c:pt>
                <c:pt idx="46747">
                  <c:v>0.16669999999999999</c:v>
                </c:pt>
                <c:pt idx="46748">
                  <c:v>0.16669999999999999</c:v>
                </c:pt>
                <c:pt idx="46749">
                  <c:v>0.1124</c:v>
                </c:pt>
                <c:pt idx="46750">
                  <c:v>0.16669999999999999</c:v>
                </c:pt>
                <c:pt idx="46751">
                  <c:v>0.16669999999999999</c:v>
                </c:pt>
                <c:pt idx="46752">
                  <c:v>0.16669999999999999</c:v>
                </c:pt>
                <c:pt idx="46753">
                  <c:v>3.7100000000000001E-2</c:v>
                </c:pt>
                <c:pt idx="46754">
                  <c:v>0.16669999999999999</c:v>
                </c:pt>
                <c:pt idx="46755">
                  <c:v>0.16669999999999999</c:v>
                </c:pt>
                <c:pt idx="46756">
                  <c:v>0.16669999999999999</c:v>
                </c:pt>
                <c:pt idx="46757">
                  <c:v>0.16669999999999999</c:v>
                </c:pt>
                <c:pt idx="46758">
                  <c:v>0.16669999999999999</c:v>
                </c:pt>
                <c:pt idx="46759">
                  <c:v>0.16669999999999999</c:v>
                </c:pt>
                <c:pt idx="46760">
                  <c:v>0.16669999999999999</c:v>
                </c:pt>
                <c:pt idx="46761">
                  <c:v>0.37630000000000002</c:v>
                </c:pt>
                <c:pt idx="46762">
                  <c:v>0.1237</c:v>
                </c:pt>
                <c:pt idx="46763">
                  <c:v>8.2000000000000007E-3</c:v>
                </c:pt>
                <c:pt idx="46764">
                  <c:v>7.22E-2</c:v>
                </c:pt>
                <c:pt idx="46765">
                  <c:v>0.16669999999999999</c:v>
                </c:pt>
                <c:pt idx="46766">
                  <c:v>0.16669999999999999</c:v>
                </c:pt>
                <c:pt idx="46767">
                  <c:v>0.16669999999999999</c:v>
                </c:pt>
                <c:pt idx="46768">
                  <c:v>0.30930000000000002</c:v>
                </c:pt>
                <c:pt idx="46769">
                  <c:v>0.16669999999999999</c:v>
                </c:pt>
                <c:pt idx="46770">
                  <c:v>0.44540000000000002</c:v>
                </c:pt>
                <c:pt idx="46771">
                  <c:v>0.16669999999999999</c:v>
                </c:pt>
                <c:pt idx="46772">
                  <c:v>0.17730000000000001</c:v>
                </c:pt>
                <c:pt idx="46773">
                  <c:v>0.16669999999999999</c:v>
                </c:pt>
                <c:pt idx="46774">
                  <c:v>0.16669999999999999</c:v>
                </c:pt>
                <c:pt idx="46775">
                  <c:v>0.16669999999999999</c:v>
                </c:pt>
                <c:pt idx="46776">
                  <c:v>0.16669999999999999</c:v>
                </c:pt>
                <c:pt idx="46777">
                  <c:v>9.2799999999999994E-2</c:v>
                </c:pt>
                <c:pt idx="46778">
                  <c:v>1.9599999999999999E-2</c:v>
                </c:pt>
                <c:pt idx="46779">
                  <c:v>0.16669999999999999</c:v>
                </c:pt>
                <c:pt idx="46780">
                  <c:v>0.51339999999999997</c:v>
                </c:pt>
                <c:pt idx="46781">
                  <c:v>0.1124</c:v>
                </c:pt>
                <c:pt idx="46782">
                  <c:v>0.16669999999999999</c:v>
                </c:pt>
                <c:pt idx="46783">
                  <c:v>0.36799999999999999</c:v>
                </c:pt>
                <c:pt idx="46784">
                  <c:v>0.5907</c:v>
                </c:pt>
                <c:pt idx="46785">
                  <c:v>0.1134</c:v>
                </c:pt>
                <c:pt idx="46786">
                  <c:v>0.1021</c:v>
                </c:pt>
                <c:pt idx="46787">
                  <c:v>6.1899999999999997E-2</c:v>
                </c:pt>
                <c:pt idx="46788">
                  <c:v>0.1144</c:v>
                </c:pt>
                <c:pt idx="46789">
                  <c:v>8.2500000000000004E-2</c:v>
                </c:pt>
                <c:pt idx="46790">
                  <c:v>0.1268</c:v>
                </c:pt>
                <c:pt idx="46791">
                  <c:v>0.16669999999999999</c:v>
                </c:pt>
                <c:pt idx="46792">
                  <c:v>0.16669999999999999</c:v>
                </c:pt>
                <c:pt idx="46793">
                  <c:v>6.1899999999999997E-2</c:v>
                </c:pt>
                <c:pt idx="46794">
                  <c:v>0.14330000000000001</c:v>
                </c:pt>
                <c:pt idx="46795">
                  <c:v>0.16389999999999999</c:v>
                </c:pt>
                <c:pt idx="46796">
                  <c:v>0.16669999999999999</c:v>
                </c:pt>
                <c:pt idx="46797">
                  <c:v>0.2268</c:v>
                </c:pt>
                <c:pt idx="46798">
                  <c:v>0.1237</c:v>
                </c:pt>
                <c:pt idx="46799">
                  <c:v>8.8700000000000001E-2</c:v>
                </c:pt>
                <c:pt idx="46800">
                  <c:v>7.4200000000000002E-2</c:v>
                </c:pt>
                <c:pt idx="46801">
                  <c:v>0.25459999999999999</c:v>
                </c:pt>
                <c:pt idx="46802">
                  <c:v>2.6800000000000001E-2</c:v>
                </c:pt>
                <c:pt idx="46803">
                  <c:v>0.16669999999999999</c:v>
                </c:pt>
                <c:pt idx="46804">
                  <c:v>2.47E-2</c:v>
                </c:pt>
                <c:pt idx="46805">
                  <c:v>0.16669999999999999</c:v>
                </c:pt>
                <c:pt idx="46806">
                  <c:v>0.16669999999999999</c:v>
                </c:pt>
                <c:pt idx="46807">
                  <c:v>7.22E-2</c:v>
                </c:pt>
                <c:pt idx="46808">
                  <c:v>0.10100000000000001</c:v>
                </c:pt>
                <c:pt idx="46809">
                  <c:v>7.7299999999999994E-2</c:v>
                </c:pt>
                <c:pt idx="46810">
                  <c:v>7.7299999999999994E-2</c:v>
                </c:pt>
                <c:pt idx="46811">
                  <c:v>0.16669999999999999</c:v>
                </c:pt>
                <c:pt idx="46812">
                  <c:v>0.1216</c:v>
                </c:pt>
                <c:pt idx="46813">
                  <c:v>2.06E-2</c:v>
                </c:pt>
                <c:pt idx="46814">
                  <c:v>0.16669999999999999</c:v>
                </c:pt>
                <c:pt idx="46815">
                  <c:v>0.16669999999999999</c:v>
                </c:pt>
                <c:pt idx="46816">
                  <c:v>5.9799999999999999E-2</c:v>
                </c:pt>
                <c:pt idx="46817">
                  <c:v>0.16669999999999999</c:v>
                </c:pt>
                <c:pt idx="46818">
                  <c:v>0.14949999999999999</c:v>
                </c:pt>
                <c:pt idx="46819">
                  <c:v>0.16669999999999999</c:v>
                </c:pt>
                <c:pt idx="46820">
                  <c:v>0.16669999999999999</c:v>
                </c:pt>
                <c:pt idx="46821">
                  <c:v>0.17630000000000001</c:v>
                </c:pt>
                <c:pt idx="46822">
                  <c:v>0.16669999999999999</c:v>
                </c:pt>
                <c:pt idx="46823">
                  <c:v>0.1124</c:v>
                </c:pt>
                <c:pt idx="46824">
                  <c:v>7.7299999999999994E-2</c:v>
                </c:pt>
                <c:pt idx="46825">
                  <c:v>1.55E-2</c:v>
                </c:pt>
                <c:pt idx="46826">
                  <c:v>0.16669999999999999</c:v>
                </c:pt>
                <c:pt idx="46827">
                  <c:v>0.2079</c:v>
                </c:pt>
                <c:pt idx="46828">
                  <c:v>0.16669999999999999</c:v>
                </c:pt>
                <c:pt idx="46829">
                  <c:v>9.2799999999999994E-2</c:v>
                </c:pt>
                <c:pt idx="46830">
                  <c:v>8.3500000000000005E-2</c:v>
                </c:pt>
                <c:pt idx="46831">
                  <c:v>0.16669999999999999</c:v>
                </c:pt>
                <c:pt idx="46832">
                  <c:v>0.1227</c:v>
                </c:pt>
                <c:pt idx="46833">
                  <c:v>6.2899999999999998E-2</c:v>
                </c:pt>
                <c:pt idx="46834">
                  <c:v>0.16669999999999999</c:v>
                </c:pt>
                <c:pt idx="46835">
                  <c:v>0.14330000000000001</c:v>
                </c:pt>
                <c:pt idx="46836">
                  <c:v>0.16669999999999999</c:v>
                </c:pt>
                <c:pt idx="46837">
                  <c:v>0.16669999999999999</c:v>
                </c:pt>
                <c:pt idx="46838">
                  <c:v>0.16669999999999999</c:v>
                </c:pt>
                <c:pt idx="46839">
                  <c:v>0.16669999999999999</c:v>
                </c:pt>
                <c:pt idx="46840">
                  <c:v>1.7500000000000002E-2</c:v>
                </c:pt>
                <c:pt idx="46841">
                  <c:v>0.27110000000000001</c:v>
                </c:pt>
                <c:pt idx="46842">
                  <c:v>0.16669999999999999</c:v>
                </c:pt>
                <c:pt idx="46843">
                  <c:v>0.16669999999999999</c:v>
                </c:pt>
                <c:pt idx="46844">
                  <c:v>0.19070000000000001</c:v>
                </c:pt>
                <c:pt idx="46845">
                  <c:v>0.16669999999999999</c:v>
                </c:pt>
                <c:pt idx="46846">
                  <c:v>0.16669999999999999</c:v>
                </c:pt>
                <c:pt idx="46847">
                  <c:v>2.3699999999999999E-2</c:v>
                </c:pt>
                <c:pt idx="46848">
                  <c:v>0.1186</c:v>
                </c:pt>
                <c:pt idx="46849">
                  <c:v>0.16669999999999999</c:v>
                </c:pt>
                <c:pt idx="46850">
                  <c:v>0.16669999999999999</c:v>
                </c:pt>
                <c:pt idx="46851">
                  <c:v>0.16669999999999999</c:v>
                </c:pt>
                <c:pt idx="46852">
                  <c:v>0.1928</c:v>
                </c:pt>
                <c:pt idx="46853">
                  <c:v>8.2500000000000004E-2</c:v>
                </c:pt>
                <c:pt idx="46854">
                  <c:v>7.9399999999999998E-2</c:v>
                </c:pt>
                <c:pt idx="46855">
                  <c:v>0.16669999999999999</c:v>
                </c:pt>
                <c:pt idx="46856">
                  <c:v>0.42680000000000001</c:v>
                </c:pt>
                <c:pt idx="46857">
                  <c:v>5.9799999999999999E-2</c:v>
                </c:pt>
                <c:pt idx="46858">
                  <c:v>2.3699999999999999E-2</c:v>
                </c:pt>
                <c:pt idx="46859">
                  <c:v>0.16669999999999999</c:v>
                </c:pt>
                <c:pt idx="46860">
                  <c:v>7.0099999999999996E-2</c:v>
                </c:pt>
                <c:pt idx="46861">
                  <c:v>0.13400000000000001</c:v>
                </c:pt>
                <c:pt idx="46862">
                  <c:v>0.26390000000000002</c:v>
                </c:pt>
                <c:pt idx="46863">
                  <c:v>0.16669999999999999</c:v>
                </c:pt>
                <c:pt idx="46864">
                  <c:v>7.22E-2</c:v>
                </c:pt>
                <c:pt idx="46865">
                  <c:v>0.13089999999999999</c:v>
                </c:pt>
                <c:pt idx="46866">
                  <c:v>1.8599999999999998E-2</c:v>
                </c:pt>
                <c:pt idx="46867">
                  <c:v>0.16669999999999999</c:v>
                </c:pt>
                <c:pt idx="46868">
                  <c:v>0.16669999999999999</c:v>
                </c:pt>
                <c:pt idx="46869">
                  <c:v>0.16669999999999999</c:v>
                </c:pt>
                <c:pt idx="46870">
                  <c:v>6.1899999999999997E-2</c:v>
                </c:pt>
                <c:pt idx="46871">
                  <c:v>0.16669999999999999</c:v>
                </c:pt>
                <c:pt idx="46872">
                  <c:v>8.2500000000000004E-2</c:v>
                </c:pt>
                <c:pt idx="46873">
                  <c:v>2.47E-2</c:v>
                </c:pt>
                <c:pt idx="46874">
                  <c:v>3.3500000000000002E-2</c:v>
                </c:pt>
                <c:pt idx="46875">
                  <c:v>0.16669999999999999</c:v>
                </c:pt>
                <c:pt idx="46876">
                  <c:v>8.2500000000000004E-2</c:v>
                </c:pt>
                <c:pt idx="46877">
                  <c:v>0.16669999999999999</c:v>
                </c:pt>
                <c:pt idx="46878">
                  <c:v>8.7599999999999997E-2</c:v>
                </c:pt>
                <c:pt idx="46879">
                  <c:v>0</c:v>
                </c:pt>
                <c:pt idx="46880">
                  <c:v>6.1899999999999997E-2</c:v>
                </c:pt>
                <c:pt idx="46881">
                  <c:v>0.16669999999999999</c:v>
                </c:pt>
                <c:pt idx="46882">
                  <c:v>0.16669999999999999</c:v>
                </c:pt>
                <c:pt idx="46883">
                  <c:v>0.1031</c:v>
                </c:pt>
                <c:pt idx="46884">
                  <c:v>0.16669999999999999</c:v>
                </c:pt>
                <c:pt idx="46885">
                  <c:v>1.8599999999999998E-2</c:v>
                </c:pt>
                <c:pt idx="46886">
                  <c:v>0.1237</c:v>
                </c:pt>
                <c:pt idx="46887">
                  <c:v>0.16669999999999999</c:v>
                </c:pt>
                <c:pt idx="46888">
                  <c:v>8.2000000000000007E-3</c:v>
                </c:pt>
                <c:pt idx="46889">
                  <c:v>0.16669999999999999</c:v>
                </c:pt>
                <c:pt idx="46890">
                  <c:v>0.16669999999999999</c:v>
                </c:pt>
                <c:pt idx="46891">
                  <c:v>0.16669999999999999</c:v>
                </c:pt>
                <c:pt idx="46892">
                  <c:v>0.16669999999999999</c:v>
                </c:pt>
                <c:pt idx="46893">
                  <c:v>0.1356</c:v>
                </c:pt>
                <c:pt idx="46894">
                  <c:v>0.16669999999999999</c:v>
                </c:pt>
                <c:pt idx="46895">
                  <c:v>4.1200000000000001E-2</c:v>
                </c:pt>
                <c:pt idx="46896">
                  <c:v>0.24640000000000001</c:v>
                </c:pt>
                <c:pt idx="46897">
                  <c:v>0.1206</c:v>
                </c:pt>
                <c:pt idx="46898">
                  <c:v>0.16669999999999999</c:v>
                </c:pt>
                <c:pt idx="46899">
                  <c:v>0.16669999999999999</c:v>
                </c:pt>
                <c:pt idx="46900">
                  <c:v>0.16669999999999999</c:v>
                </c:pt>
                <c:pt idx="46901">
                  <c:v>6.2899999999999998E-2</c:v>
                </c:pt>
                <c:pt idx="46902">
                  <c:v>0.16669999999999999</c:v>
                </c:pt>
                <c:pt idx="46903">
                  <c:v>1.24E-2</c:v>
                </c:pt>
                <c:pt idx="46904">
                  <c:v>0.16669999999999999</c:v>
                </c:pt>
                <c:pt idx="46905">
                  <c:v>0.1711</c:v>
                </c:pt>
                <c:pt idx="46906">
                  <c:v>0.16669999999999999</c:v>
                </c:pt>
                <c:pt idx="46907">
                  <c:v>5.8799999999999998E-2</c:v>
                </c:pt>
                <c:pt idx="46908">
                  <c:v>6.1999999999999998E-3</c:v>
                </c:pt>
                <c:pt idx="46909">
                  <c:v>0.16669999999999999</c:v>
                </c:pt>
                <c:pt idx="46910">
                  <c:v>0.2959</c:v>
                </c:pt>
                <c:pt idx="46911">
                  <c:v>0.1918</c:v>
                </c:pt>
                <c:pt idx="46912">
                  <c:v>0.16669999999999999</c:v>
                </c:pt>
                <c:pt idx="46913">
                  <c:v>1.24E-2</c:v>
                </c:pt>
                <c:pt idx="46914">
                  <c:v>0.1021</c:v>
                </c:pt>
                <c:pt idx="46915">
                  <c:v>0.16669999999999999</c:v>
                </c:pt>
                <c:pt idx="46916">
                  <c:v>0.16669999999999999</c:v>
                </c:pt>
                <c:pt idx="46917">
                  <c:v>0.16389999999999999</c:v>
                </c:pt>
                <c:pt idx="46918">
                  <c:v>0.16669999999999999</c:v>
                </c:pt>
                <c:pt idx="46919">
                  <c:v>0.16669999999999999</c:v>
                </c:pt>
                <c:pt idx="46920">
                  <c:v>8.3500000000000005E-2</c:v>
                </c:pt>
                <c:pt idx="46921">
                  <c:v>0.14849999999999999</c:v>
                </c:pt>
                <c:pt idx="46922">
                  <c:v>0.16669999999999999</c:v>
                </c:pt>
                <c:pt idx="46923">
                  <c:v>0.44330000000000003</c:v>
                </c:pt>
                <c:pt idx="46924">
                  <c:v>8.2000000000000007E-3</c:v>
                </c:pt>
                <c:pt idx="46925">
                  <c:v>0.16669999999999999</c:v>
                </c:pt>
                <c:pt idx="46926">
                  <c:v>0.16669999999999999</c:v>
                </c:pt>
                <c:pt idx="46927">
                  <c:v>0.22889999999999999</c:v>
                </c:pt>
                <c:pt idx="46928">
                  <c:v>4.3299999999999998E-2</c:v>
                </c:pt>
                <c:pt idx="46929">
                  <c:v>0.16669999999999999</c:v>
                </c:pt>
                <c:pt idx="46930">
                  <c:v>0.10929999999999999</c:v>
                </c:pt>
                <c:pt idx="46931">
                  <c:v>0.218</c:v>
                </c:pt>
                <c:pt idx="46932">
                  <c:v>0.1021</c:v>
                </c:pt>
                <c:pt idx="46933">
                  <c:v>0.16669999999999999</c:v>
                </c:pt>
                <c:pt idx="46934">
                  <c:v>0.16669999999999999</c:v>
                </c:pt>
                <c:pt idx="46935">
                  <c:v>2.47E-2</c:v>
                </c:pt>
                <c:pt idx="46936">
                  <c:v>0</c:v>
                </c:pt>
                <c:pt idx="46937">
                  <c:v>6.4899999999999999E-2</c:v>
                </c:pt>
                <c:pt idx="46938">
                  <c:v>0.22470000000000001</c:v>
                </c:pt>
                <c:pt idx="46939">
                  <c:v>8.2500000000000004E-2</c:v>
                </c:pt>
                <c:pt idx="46940">
                  <c:v>0.1134</c:v>
                </c:pt>
                <c:pt idx="46941">
                  <c:v>0.3216</c:v>
                </c:pt>
                <c:pt idx="46942">
                  <c:v>6.1899999999999997E-2</c:v>
                </c:pt>
                <c:pt idx="46943">
                  <c:v>0.1237</c:v>
                </c:pt>
                <c:pt idx="46944">
                  <c:v>0.16669999999999999</c:v>
                </c:pt>
                <c:pt idx="46945">
                  <c:v>8.2000000000000007E-3</c:v>
                </c:pt>
                <c:pt idx="46946">
                  <c:v>0.16669999999999999</c:v>
                </c:pt>
                <c:pt idx="46947">
                  <c:v>3.3000000000000002E-2</c:v>
                </c:pt>
                <c:pt idx="46948">
                  <c:v>8.2500000000000004E-2</c:v>
                </c:pt>
                <c:pt idx="46949">
                  <c:v>0.16669999999999999</c:v>
                </c:pt>
                <c:pt idx="46950">
                  <c:v>8.2500000000000004E-2</c:v>
                </c:pt>
                <c:pt idx="46951">
                  <c:v>0.18659999999999999</c:v>
                </c:pt>
                <c:pt idx="46952">
                  <c:v>0.16669999999999999</c:v>
                </c:pt>
                <c:pt idx="46953">
                  <c:v>0.1134</c:v>
                </c:pt>
                <c:pt idx="46954">
                  <c:v>0.1113</c:v>
                </c:pt>
                <c:pt idx="46955">
                  <c:v>3.09E-2</c:v>
                </c:pt>
                <c:pt idx="46956">
                  <c:v>0.16669999999999999</c:v>
                </c:pt>
                <c:pt idx="46957">
                  <c:v>0.65049999999999997</c:v>
                </c:pt>
                <c:pt idx="46958">
                  <c:v>6.3899999999999998E-2</c:v>
                </c:pt>
                <c:pt idx="46959">
                  <c:v>0.16669999999999999</c:v>
                </c:pt>
                <c:pt idx="46960">
                  <c:v>0.16669999999999999</c:v>
                </c:pt>
                <c:pt idx="46961">
                  <c:v>0.1361</c:v>
                </c:pt>
                <c:pt idx="46962">
                  <c:v>0.16669999999999999</c:v>
                </c:pt>
                <c:pt idx="46963">
                  <c:v>0.26390000000000002</c:v>
                </c:pt>
                <c:pt idx="46964">
                  <c:v>0.14230000000000001</c:v>
                </c:pt>
                <c:pt idx="46965">
                  <c:v>7.22E-2</c:v>
                </c:pt>
                <c:pt idx="46966">
                  <c:v>0.16669999999999999</c:v>
                </c:pt>
                <c:pt idx="46967">
                  <c:v>0.16669999999999999</c:v>
                </c:pt>
                <c:pt idx="46968">
                  <c:v>0.16669999999999999</c:v>
                </c:pt>
                <c:pt idx="46969">
                  <c:v>0.13250000000000001</c:v>
                </c:pt>
                <c:pt idx="46970">
                  <c:v>6.1899999999999997E-2</c:v>
                </c:pt>
                <c:pt idx="46971">
                  <c:v>7.22E-2</c:v>
                </c:pt>
                <c:pt idx="46972">
                  <c:v>3.5099999999999999E-2</c:v>
                </c:pt>
                <c:pt idx="46973">
                  <c:v>0.16669999999999999</c:v>
                </c:pt>
                <c:pt idx="46974">
                  <c:v>9.3299999999999994E-2</c:v>
                </c:pt>
                <c:pt idx="46975">
                  <c:v>0.10100000000000001</c:v>
                </c:pt>
                <c:pt idx="46976">
                  <c:v>9.2799999999999994E-2</c:v>
                </c:pt>
                <c:pt idx="46977">
                  <c:v>0.16669999999999999</c:v>
                </c:pt>
                <c:pt idx="46978">
                  <c:v>0.16669999999999999</c:v>
                </c:pt>
                <c:pt idx="46979">
                  <c:v>0.1464</c:v>
                </c:pt>
                <c:pt idx="46980">
                  <c:v>0.1825</c:v>
                </c:pt>
                <c:pt idx="46981">
                  <c:v>0.16669999999999999</c:v>
                </c:pt>
                <c:pt idx="46982">
                  <c:v>0.1794</c:v>
                </c:pt>
                <c:pt idx="46983">
                  <c:v>0.16669999999999999</c:v>
                </c:pt>
                <c:pt idx="46984">
                  <c:v>0.16669999999999999</c:v>
                </c:pt>
                <c:pt idx="46985">
                  <c:v>0.16669999999999999</c:v>
                </c:pt>
                <c:pt idx="46986">
                  <c:v>1.6500000000000001E-2</c:v>
                </c:pt>
                <c:pt idx="46987">
                  <c:v>0.16669999999999999</c:v>
                </c:pt>
                <c:pt idx="46988">
                  <c:v>0.16669999999999999</c:v>
                </c:pt>
                <c:pt idx="46989">
                  <c:v>6.8000000000000005E-2</c:v>
                </c:pt>
                <c:pt idx="46990">
                  <c:v>0.16669999999999999</c:v>
                </c:pt>
                <c:pt idx="46991">
                  <c:v>0.16669999999999999</c:v>
                </c:pt>
                <c:pt idx="46992">
                  <c:v>0.16669999999999999</c:v>
                </c:pt>
                <c:pt idx="46993">
                  <c:v>7.4200000000000002E-2</c:v>
                </c:pt>
                <c:pt idx="46994">
                  <c:v>0.16669999999999999</c:v>
                </c:pt>
                <c:pt idx="46995">
                  <c:v>0.27010000000000001</c:v>
                </c:pt>
                <c:pt idx="46996">
                  <c:v>0.16669999999999999</c:v>
                </c:pt>
                <c:pt idx="46997">
                  <c:v>0.16669999999999999</c:v>
                </c:pt>
                <c:pt idx="46998">
                  <c:v>0.16669999999999999</c:v>
                </c:pt>
                <c:pt idx="46999">
                  <c:v>0.1474</c:v>
                </c:pt>
                <c:pt idx="47000">
                  <c:v>0.16669999999999999</c:v>
                </c:pt>
                <c:pt idx="47001">
                  <c:v>0.16669999999999999</c:v>
                </c:pt>
                <c:pt idx="47002">
                  <c:v>9.4799999999999995E-2</c:v>
                </c:pt>
                <c:pt idx="47003">
                  <c:v>0.2969</c:v>
                </c:pt>
                <c:pt idx="47004">
                  <c:v>0.16669999999999999</c:v>
                </c:pt>
                <c:pt idx="47005">
                  <c:v>0.26700000000000002</c:v>
                </c:pt>
                <c:pt idx="47006">
                  <c:v>0.16669999999999999</c:v>
                </c:pt>
                <c:pt idx="47007">
                  <c:v>0.16669999999999999</c:v>
                </c:pt>
                <c:pt idx="47008">
                  <c:v>0.1124</c:v>
                </c:pt>
                <c:pt idx="47009">
                  <c:v>7.4200000000000002E-2</c:v>
                </c:pt>
                <c:pt idx="47010">
                  <c:v>0.16669999999999999</c:v>
                </c:pt>
                <c:pt idx="47011">
                  <c:v>0.16669999999999999</c:v>
                </c:pt>
                <c:pt idx="47012">
                  <c:v>0.16669999999999999</c:v>
                </c:pt>
                <c:pt idx="47013">
                  <c:v>0.16669999999999999</c:v>
                </c:pt>
                <c:pt idx="47014">
                  <c:v>0.16669999999999999</c:v>
                </c:pt>
                <c:pt idx="47015">
                  <c:v>0.16669999999999999</c:v>
                </c:pt>
                <c:pt idx="47016">
                  <c:v>0.16669999999999999</c:v>
                </c:pt>
                <c:pt idx="47017">
                  <c:v>8.2500000000000004E-2</c:v>
                </c:pt>
                <c:pt idx="47018">
                  <c:v>7.3200000000000001E-2</c:v>
                </c:pt>
                <c:pt idx="47019">
                  <c:v>0.15640000000000001</c:v>
                </c:pt>
                <c:pt idx="47020">
                  <c:v>0.16669999999999999</c:v>
                </c:pt>
                <c:pt idx="47021">
                  <c:v>7.22E-2</c:v>
                </c:pt>
                <c:pt idx="47022">
                  <c:v>0.12470000000000001</c:v>
                </c:pt>
                <c:pt idx="47023">
                  <c:v>7.4999999999999997E-2</c:v>
                </c:pt>
                <c:pt idx="47024">
                  <c:v>0.16669999999999999</c:v>
                </c:pt>
                <c:pt idx="47025">
                  <c:v>0.16669999999999999</c:v>
                </c:pt>
                <c:pt idx="47026">
                  <c:v>0.16669999999999999</c:v>
                </c:pt>
                <c:pt idx="47027">
                  <c:v>0.16669999999999999</c:v>
                </c:pt>
                <c:pt idx="47028">
                  <c:v>0.30570000000000003</c:v>
                </c:pt>
                <c:pt idx="47029">
                  <c:v>0.16669999999999999</c:v>
                </c:pt>
                <c:pt idx="47030">
                  <c:v>0.16669999999999999</c:v>
                </c:pt>
                <c:pt idx="47031">
                  <c:v>3.7100000000000001E-2</c:v>
                </c:pt>
                <c:pt idx="47032">
                  <c:v>2.47E-2</c:v>
                </c:pt>
                <c:pt idx="47033">
                  <c:v>0.50519999999999998</c:v>
                </c:pt>
                <c:pt idx="47034">
                  <c:v>0.16669999999999999</c:v>
                </c:pt>
                <c:pt idx="47035">
                  <c:v>6.6000000000000003E-2</c:v>
                </c:pt>
                <c:pt idx="47036">
                  <c:v>0.16669999999999999</c:v>
                </c:pt>
                <c:pt idx="47037">
                  <c:v>0.13200000000000001</c:v>
                </c:pt>
                <c:pt idx="47038">
                  <c:v>0.16669999999999999</c:v>
                </c:pt>
                <c:pt idx="47039">
                  <c:v>0.1474</c:v>
                </c:pt>
                <c:pt idx="47040">
                  <c:v>0.16669999999999999</c:v>
                </c:pt>
                <c:pt idx="47041">
                  <c:v>0.16669999999999999</c:v>
                </c:pt>
                <c:pt idx="47042">
                  <c:v>7.22E-2</c:v>
                </c:pt>
                <c:pt idx="47043">
                  <c:v>9.9299999999999999E-2</c:v>
                </c:pt>
                <c:pt idx="47044">
                  <c:v>0.16669999999999999</c:v>
                </c:pt>
                <c:pt idx="47045">
                  <c:v>7.7299999999999994E-2</c:v>
                </c:pt>
                <c:pt idx="47046">
                  <c:v>0.16669999999999999</c:v>
                </c:pt>
                <c:pt idx="47047">
                  <c:v>6.6000000000000003E-2</c:v>
                </c:pt>
                <c:pt idx="47048">
                  <c:v>0.16669999999999999</c:v>
                </c:pt>
                <c:pt idx="47049">
                  <c:v>0.16669999999999999</c:v>
                </c:pt>
                <c:pt idx="47050">
                  <c:v>0.35049999999999998</c:v>
                </c:pt>
                <c:pt idx="47051">
                  <c:v>8.2000000000000007E-3</c:v>
                </c:pt>
                <c:pt idx="47052">
                  <c:v>7.1099999999999997E-2</c:v>
                </c:pt>
                <c:pt idx="47053">
                  <c:v>0.16669999999999999</c:v>
                </c:pt>
                <c:pt idx="47054">
                  <c:v>0.16669999999999999</c:v>
                </c:pt>
                <c:pt idx="47055">
                  <c:v>0.16669999999999999</c:v>
                </c:pt>
                <c:pt idx="47056">
                  <c:v>0.16389999999999999</c:v>
                </c:pt>
                <c:pt idx="47057">
                  <c:v>0.11550000000000001</c:v>
                </c:pt>
                <c:pt idx="47058">
                  <c:v>0.16669999999999999</c:v>
                </c:pt>
                <c:pt idx="47059">
                  <c:v>0.16669999999999999</c:v>
                </c:pt>
                <c:pt idx="47060">
                  <c:v>0.21959999999999999</c:v>
                </c:pt>
                <c:pt idx="47061">
                  <c:v>6.7000000000000004E-2</c:v>
                </c:pt>
                <c:pt idx="47062">
                  <c:v>0.16669999999999999</c:v>
                </c:pt>
                <c:pt idx="47063">
                  <c:v>0.16669999999999999</c:v>
                </c:pt>
                <c:pt idx="47064">
                  <c:v>0.16669999999999999</c:v>
                </c:pt>
                <c:pt idx="47065">
                  <c:v>0.41860000000000003</c:v>
                </c:pt>
                <c:pt idx="47066">
                  <c:v>0.3876</c:v>
                </c:pt>
                <c:pt idx="47067">
                  <c:v>1.6500000000000001E-2</c:v>
                </c:pt>
                <c:pt idx="47068">
                  <c:v>0.16669999999999999</c:v>
                </c:pt>
                <c:pt idx="47069">
                  <c:v>0.16669999999999999</c:v>
                </c:pt>
                <c:pt idx="47070">
                  <c:v>0.16669999999999999</c:v>
                </c:pt>
                <c:pt idx="47071">
                  <c:v>0.1464</c:v>
                </c:pt>
                <c:pt idx="47072">
                  <c:v>0.33400000000000002</c:v>
                </c:pt>
                <c:pt idx="47073">
                  <c:v>2.06E-2</c:v>
                </c:pt>
                <c:pt idx="47074">
                  <c:v>0.16669999999999999</c:v>
                </c:pt>
                <c:pt idx="47075">
                  <c:v>7.22E-2</c:v>
                </c:pt>
                <c:pt idx="47076">
                  <c:v>0.14849999999999999</c:v>
                </c:pt>
                <c:pt idx="47077">
                  <c:v>0.16669999999999999</c:v>
                </c:pt>
                <c:pt idx="47078">
                  <c:v>0.16669999999999999</c:v>
                </c:pt>
                <c:pt idx="47079">
                  <c:v>0.16669999999999999</c:v>
                </c:pt>
                <c:pt idx="47080">
                  <c:v>0.1351</c:v>
                </c:pt>
                <c:pt idx="47081">
                  <c:v>0.16669999999999999</c:v>
                </c:pt>
                <c:pt idx="47082">
                  <c:v>6.9099999999999995E-2</c:v>
                </c:pt>
                <c:pt idx="47083">
                  <c:v>0.1113</c:v>
                </c:pt>
                <c:pt idx="47084">
                  <c:v>0.16669999999999999</c:v>
                </c:pt>
                <c:pt idx="47085">
                  <c:v>0.16669999999999999</c:v>
                </c:pt>
                <c:pt idx="47086">
                  <c:v>0.16669999999999999</c:v>
                </c:pt>
                <c:pt idx="47087">
                  <c:v>0.16669999999999999</c:v>
                </c:pt>
                <c:pt idx="47088">
                  <c:v>9.2799999999999994E-2</c:v>
                </c:pt>
                <c:pt idx="47089">
                  <c:v>0.16669999999999999</c:v>
                </c:pt>
                <c:pt idx="47090">
                  <c:v>0.16669999999999999</c:v>
                </c:pt>
                <c:pt idx="47091">
                  <c:v>4.1000000000000003E-3</c:v>
                </c:pt>
                <c:pt idx="47092">
                  <c:v>0.14849999999999999</c:v>
                </c:pt>
                <c:pt idx="47093">
                  <c:v>0.16669999999999999</c:v>
                </c:pt>
                <c:pt idx="47094">
                  <c:v>0.16669999999999999</c:v>
                </c:pt>
                <c:pt idx="47095">
                  <c:v>0.16669999999999999</c:v>
                </c:pt>
                <c:pt idx="47096">
                  <c:v>1.6500000000000001E-2</c:v>
                </c:pt>
                <c:pt idx="47097">
                  <c:v>8.2500000000000004E-2</c:v>
                </c:pt>
                <c:pt idx="47098">
                  <c:v>0.1216</c:v>
                </c:pt>
                <c:pt idx="47099">
                  <c:v>0.3196</c:v>
                </c:pt>
                <c:pt idx="47100">
                  <c:v>7.6300000000000007E-2</c:v>
                </c:pt>
                <c:pt idx="47101">
                  <c:v>0.37940000000000002</c:v>
                </c:pt>
                <c:pt idx="47102">
                  <c:v>0.16669999999999999</c:v>
                </c:pt>
                <c:pt idx="47103">
                  <c:v>3.7100000000000001E-2</c:v>
                </c:pt>
                <c:pt idx="47104">
                  <c:v>0.16669999999999999</c:v>
                </c:pt>
                <c:pt idx="47105">
                  <c:v>0.2505</c:v>
                </c:pt>
                <c:pt idx="47106">
                  <c:v>0</c:v>
                </c:pt>
                <c:pt idx="47107">
                  <c:v>0.16669999999999999</c:v>
                </c:pt>
                <c:pt idx="47108">
                  <c:v>7.22E-2</c:v>
                </c:pt>
                <c:pt idx="47109">
                  <c:v>0.1096</c:v>
                </c:pt>
                <c:pt idx="47110">
                  <c:v>0.47939999999999999</c:v>
                </c:pt>
                <c:pt idx="47111">
                  <c:v>7.7299999999999994E-2</c:v>
                </c:pt>
                <c:pt idx="47112">
                  <c:v>9.2799999999999994E-2</c:v>
                </c:pt>
                <c:pt idx="47113">
                  <c:v>0.16669999999999999</c:v>
                </c:pt>
                <c:pt idx="47114">
                  <c:v>0.16669999999999999</c:v>
                </c:pt>
                <c:pt idx="47115">
                  <c:v>8.2500000000000004E-2</c:v>
                </c:pt>
                <c:pt idx="47116">
                  <c:v>6.08E-2</c:v>
                </c:pt>
                <c:pt idx="47117">
                  <c:v>4.9500000000000002E-2</c:v>
                </c:pt>
                <c:pt idx="47118">
                  <c:v>0.13089999999999999</c:v>
                </c:pt>
                <c:pt idx="47119">
                  <c:v>0.15570000000000001</c:v>
                </c:pt>
                <c:pt idx="47120">
                  <c:v>1.8599999999999998E-2</c:v>
                </c:pt>
                <c:pt idx="47121">
                  <c:v>3.09E-2</c:v>
                </c:pt>
                <c:pt idx="47122">
                  <c:v>0.16669999999999999</c:v>
                </c:pt>
                <c:pt idx="47123">
                  <c:v>0.16669999999999999</c:v>
                </c:pt>
                <c:pt idx="47124">
                  <c:v>7.7299999999999994E-2</c:v>
                </c:pt>
                <c:pt idx="47125">
                  <c:v>0.1031</c:v>
                </c:pt>
                <c:pt idx="47126">
                  <c:v>0.14849999999999999</c:v>
                </c:pt>
                <c:pt idx="47127">
                  <c:v>0.16669999999999999</c:v>
                </c:pt>
                <c:pt idx="47128">
                  <c:v>0.16669999999999999</c:v>
                </c:pt>
                <c:pt idx="47129">
                  <c:v>0.1268</c:v>
                </c:pt>
                <c:pt idx="47130">
                  <c:v>0.16669999999999999</c:v>
                </c:pt>
                <c:pt idx="47131">
                  <c:v>0.19589999999999999</c:v>
                </c:pt>
                <c:pt idx="47132">
                  <c:v>0.16669999999999999</c:v>
                </c:pt>
                <c:pt idx="47133">
                  <c:v>4.9500000000000002E-2</c:v>
                </c:pt>
                <c:pt idx="47134">
                  <c:v>8.14E-2</c:v>
                </c:pt>
                <c:pt idx="47135">
                  <c:v>6.6000000000000003E-2</c:v>
                </c:pt>
                <c:pt idx="47136">
                  <c:v>0.16669999999999999</c:v>
                </c:pt>
                <c:pt idx="47137">
                  <c:v>0.1031</c:v>
                </c:pt>
                <c:pt idx="47138">
                  <c:v>9.2799999999999994E-2</c:v>
                </c:pt>
                <c:pt idx="47139">
                  <c:v>8.2500000000000004E-2</c:v>
                </c:pt>
                <c:pt idx="47140">
                  <c:v>0.14019999999999999</c:v>
                </c:pt>
                <c:pt idx="47141">
                  <c:v>0.16669999999999999</c:v>
                </c:pt>
                <c:pt idx="47142">
                  <c:v>0.16669999999999999</c:v>
                </c:pt>
                <c:pt idx="47143">
                  <c:v>0.16669999999999999</c:v>
                </c:pt>
                <c:pt idx="47144">
                  <c:v>0.16669999999999999</c:v>
                </c:pt>
                <c:pt idx="47145">
                  <c:v>0.4577</c:v>
                </c:pt>
                <c:pt idx="47146">
                  <c:v>0.16669999999999999</c:v>
                </c:pt>
                <c:pt idx="47147">
                  <c:v>0.16669999999999999</c:v>
                </c:pt>
                <c:pt idx="47148">
                  <c:v>1.6500000000000001E-2</c:v>
                </c:pt>
                <c:pt idx="47149">
                  <c:v>0.16669999999999999</c:v>
                </c:pt>
                <c:pt idx="47150">
                  <c:v>0.16669999999999999</c:v>
                </c:pt>
                <c:pt idx="47151">
                  <c:v>0.16669999999999999</c:v>
                </c:pt>
                <c:pt idx="47152">
                  <c:v>7.5300000000000006E-2</c:v>
                </c:pt>
                <c:pt idx="47153">
                  <c:v>0.16669999999999999</c:v>
                </c:pt>
                <c:pt idx="47154">
                  <c:v>0.22059999999999999</c:v>
                </c:pt>
                <c:pt idx="47155">
                  <c:v>0.2041</c:v>
                </c:pt>
                <c:pt idx="47156">
                  <c:v>0.1113</c:v>
                </c:pt>
                <c:pt idx="47157">
                  <c:v>0.16669999999999999</c:v>
                </c:pt>
                <c:pt idx="47158">
                  <c:v>5.4600000000000003E-2</c:v>
                </c:pt>
                <c:pt idx="47159">
                  <c:v>0.16669999999999999</c:v>
                </c:pt>
                <c:pt idx="47160">
                  <c:v>0.16669999999999999</c:v>
                </c:pt>
                <c:pt idx="47161">
                  <c:v>0.16669999999999999</c:v>
                </c:pt>
                <c:pt idx="47162">
                  <c:v>0.14849999999999999</c:v>
                </c:pt>
                <c:pt idx="47163">
                  <c:v>0.19589999999999999</c:v>
                </c:pt>
                <c:pt idx="47164">
                  <c:v>0.16669999999999999</c:v>
                </c:pt>
                <c:pt idx="47165">
                  <c:v>0.16669999999999999</c:v>
                </c:pt>
                <c:pt idx="47166">
                  <c:v>0.1027</c:v>
                </c:pt>
                <c:pt idx="47167">
                  <c:v>9.2799999999999994E-2</c:v>
                </c:pt>
                <c:pt idx="47168">
                  <c:v>0.16669999999999999</c:v>
                </c:pt>
                <c:pt idx="47169">
                  <c:v>7.22E-2</c:v>
                </c:pt>
                <c:pt idx="47170">
                  <c:v>0.16669999999999999</c:v>
                </c:pt>
                <c:pt idx="47171">
                  <c:v>8.2500000000000004E-2</c:v>
                </c:pt>
                <c:pt idx="47172">
                  <c:v>0.37530000000000002</c:v>
                </c:pt>
                <c:pt idx="47173">
                  <c:v>0.16669999999999999</c:v>
                </c:pt>
                <c:pt idx="47174">
                  <c:v>0.16669999999999999</c:v>
                </c:pt>
                <c:pt idx="47175">
                  <c:v>0.16669999999999999</c:v>
                </c:pt>
                <c:pt idx="47176">
                  <c:v>1.24E-2</c:v>
                </c:pt>
                <c:pt idx="47177">
                  <c:v>0.16669999999999999</c:v>
                </c:pt>
                <c:pt idx="47178">
                  <c:v>0.16320000000000001</c:v>
                </c:pt>
                <c:pt idx="47179">
                  <c:v>0.16669999999999999</c:v>
                </c:pt>
                <c:pt idx="47180">
                  <c:v>0.18140000000000001</c:v>
                </c:pt>
                <c:pt idx="47181">
                  <c:v>0.1134</c:v>
                </c:pt>
                <c:pt idx="47182">
                  <c:v>6.1899999999999997E-2</c:v>
                </c:pt>
                <c:pt idx="47183">
                  <c:v>0.1227</c:v>
                </c:pt>
                <c:pt idx="47184">
                  <c:v>0.16669999999999999</c:v>
                </c:pt>
                <c:pt idx="47185">
                  <c:v>4.1200000000000001E-2</c:v>
                </c:pt>
                <c:pt idx="47186">
                  <c:v>0.32990000000000003</c:v>
                </c:pt>
                <c:pt idx="47187">
                  <c:v>0.44119999999999998</c:v>
                </c:pt>
                <c:pt idx="47188">
                  <c:v>7.22E-2</c:v>
                </c:pt>
                <c:pt idx="47189">
                  <c:v>0.16669999999999999</c:v>
                </c:pt>
                <c:pt idx="47190">
                  <c:v>0.26190000000000002</c:v>
                </c:pt>
                <c:pt idx="47191">
                  <c:v>0.16669999999999999</c:v>
                </c:pt>
                <c:pt idx="47192">
                  <c:v>2.47E-2</c:v>
                </c:pt>
                <c:pt idx="47193">
                  <c:v>0.58040000000000003</c:v>
                </c:pt>
                <c:pt idx="47194">
                  <c:v>0.16669999999999999</c:v>
                </c:pt>
                <c:pt idx="47195">
                  <c:v>0.16669999999999999</c:v>
                </c:pt>
                <c:pt idx="47196">
                  <c:v>0.16669999999999999</c:v>
                </c:pt>
                <c:pt idx="47197">
                  <c:v>0.16669999999999999</c:v>
                </c:pt>
                <c:pt idx="47198">
                  <c:v>0.16669999999999999</c:v>
                </c:pt>
                <c:pt idx="47199">
                  <c:v>0.16669999999999999</c:v>
                </c:pt>
                <c:pt idx="47200">
                  <c:v>0.16669999999999999</c:v>
                </c:pt>
                <c:pt idx="47201">
                  <c:v>0.16669999999999999</c:v>
                </c:pt>
                <c:pt idx="47202">
                  <c:v>0.16669999999999999</c:v>
                </c:pt>
                <c:pt idx="47203">
                  <c:v>0.19070000000000001</c:v>
                </c:pt>
                <c:pt idx="47204">
                  <c:v>6.4899999999999999E-2</c:v>
                </c:pt>
                <c:pt idx="47205">
                  <c:v>0.1134</c:v>
                </c:pt>
                <c:pt idx="47206">
                  <c:v>6.6000000000000003E-2</c:v>
                </c:pt>
                <c:pt idx="47207">
                  <c:v>0.16669999999999999</c:v>
                </c:pt>
                <c:pt idx="47208">
                  <c:v>0.10100000000000001</c:v>
                </c:pt>
                <c:pt idx="47209">
                  <c:v>3.0999999999999999E-3</c:v>
                </c:pt>
                <c:pt idx="47210">
                  <c:v>6.6000000000000003E-2</c:v>
                </c:pt>
                <c:pt idx="47211">
                  <c:v>0.16669999999999999</c:v>
                </c:pt>
                <c:pt idx="47212">
                  <c:v>0.1237</c:v>
                </c:pt>
                <c:pt idx="47213">
                  <c:v>0.1031</c:v>
                </c:pt>
                <c:pt idx="47214">
                  <c:v>0.37109999999999999</c:v>
                </c:pt>
                <c:pt idx="47215">
                  <c:v>4.1000000000000003E-3</c:v>
                </c:pt>
                <c:pt idx="47216">
                  <c:v>0.16669999999999999</c:v>
                </c:pt>
                <c:pt idx="47217">
                  <c:v>6.08E-2</c:v>
                </c:pt>
                <c:pt idx="47218">
                  <c:v>2.0999999999999999E-3</c:v>
                </c:pt>
                <c:pt idx="47219">
                  <c:v>0.16669999999999999</c:v>
                </c:pt>
                <c:pt idx="47220">
                  <c:v>3.09E-2</c:v>
                </c:pt>
                <c:pt idx="47221">
                  <c:v>8.14E-2</c:v>
                </c:pt>
                <c:pt idx="47222">
                  <c:v>1.8599999999999998E-2</c:v>
                </c:pt>
                <c:pt idx="47223">
                  <c:v>0.16669999999999999</c:v>
                </c:pt>
                <c:pt idx="47224">
                  <c:v>0.16669999999999999</c:v>
                </c:pt>
                <c:pt idx="47225">
                  <c:v>0.16189999999999999</c:v>
                </c:pt>
                <c:pt idx="47226">
                  <c:v>1.9599999999999999E-2</c:v>
                </c:pt>
                <c:pt idx="47227">
                  <c:v>0.16669999999999999</c:v>
                </c:pt>
                <c:pt idx="47228">
                  <c:v>4.9500000000000002E-2</c:v>
                </c:pt>
                <c:pt idx="47229">
                  <c:v>0.16669999999999999</c:v>
                </c:pt>
                <c:pt idx="47230">
                  <c:v>9.2799999999999994E-2</c:v>
                </c:pt>
                <c:pt idx="47231">
                  <c:v>7.22E-2</c:v>
                </c:pt>
                <c:pt idx="47232">
                  <c:v>0.16669999999999999</c:v>
                </c:pt>
                <c:pt idx="47233">
                  <c:v>0.16669999999999999</c:v>
                </c:pt>
                <c:pt idx="47234">
                  <c:v>0.16669999999999999</c:v>
                </c:pt>
                <c:pt idx="47235">
                  <c:v>0.16669999999999999</c:v>
                </c:pt>
                <c:pt idx="47236">
                  <c:v>7.22E-2</c:v>
                </c:pt>
                <c:pt idx="47237">
                  <c:v>5.5300000000000002E-2</c:v>
                </c:pt>
                <c:pt idx="47238">
                  <c:v>0.16669999999999999</c:v>
                </c:pt>
                <c:pt idx="47239">
                  <c:v>0.14779999999999999</c:v>
                </c:pt>
                <c:pt idx="47240">
                  <c:v>7.4200000000000002E-2</c:v>
                </c:pt>
                <c:pt idx="47241">
                  <c:v>9.2299999999999993E-2</c:v>
                </c:pt>
                <c:pt idx="47242">
                  <c:v>0.2031</c:v>
                </c:pt>
                <c:pt idx="47243">
                  <c:v>0.1474</c:v>
                </c:pt>
                <c:pt idx="47244">
                  <c:v>6.1899999999999997E-2</c:v>
                </c:pt>
                <c:pt idx="47245">
                  <c:v>0.16669999999999999</c:v>
                </c:pt>
                <c:pt idx="47246">
                  <c:v>0.1285</c:v>
                </c:pt>
                <c:pt idx="47247">
                  <c:v>0.16669999999999999</c:v>
                </c:pt>
                <c:pt idx="47248">
                  <c:v>0.16669999999999999</c:v>
                </c:pt>
                <c:pt idx="47249">
                  <c:v>0.1072</c:v>
                </c:pt>
                <c:pt idx="47250">
                  <c:v>4.9500000000000002E-2</c:v>
                </c:pt>
                <c:pt idx="47251">
                  <c:v>5.1999999999999998E-3</c:v>
                </c:pt>
                <c:pt idx="47252">
                  <c:v>0.16669999999999999</c:v>
                </c:pt>
                <c:pt idx="47253">
                  <c:v>0.16669999999999999</c:v>
                </c:pt>
                <c:pt idx="47254">
                  <c:v>0.16669999999999999</c:v>
                </c:pt>
                <c:pt idx="47255">
                  <c:v>0.1237</c:v>
                </c:pt>
                <c:pt idx="47256">
                  <c:v>0.16669999999999999</c:v>
                </c:pt>
                <c:pt idx="47257">
                  <c:v>0.16669999999999999</c:v>
                </c:pt>
                <c:pt idx="47258">
                  <c:v>0.16669999999999999</c:v>
                </c:pt>
                <c:pt idx="47259">
                  <c:v>0.16669999999999999</c:v>
                </c:pt>
                <c:pt idx="47260">
                  <c:v>0.1129</c:v>
                </c:pt>
                <c:pt idx="47261">
                  <c:v>0.28139999999999998</c:v>
                </c:pt>
                <c:pt idx="47262">
                  <c:v>0.16669999999999999</c:v>
                </c:pt>
                <c:pt idx="47263">
                  <c:v>0.16669999999999999</c:v>
                </c:pt>
                <c:pt idx="47264">
                  <c:v>3.2000000000000001E-2</c:v>
                </c:pt>
                <c:pt idx="47265">
                  <c:v>0.16669999999999999</c:v>
                </c:pt>
                <c:pt idx="47266">
                  <c:v>0.1031</c:v>
                </c:pt>
                <c:pt idx="47267">
                  <c:v>2.2700000000000001E-2</c:v>
                </c:pt>
                <c:pt idx="47268">
                  <c:v>0.16669999999999999</c:v>
                </c:pt>
                <c:pt idx="47269">
                  <c:v>0.16669999999999999</c:v>
                </c:pt>
                <c:pt idx="47270">
                  <c:v>0.16669999999999999</c:v>
                </c:pt>
                <c:pt idx="47271">
                  <c:v>0.16669999999999999</c:v>
                </c:pt>
                <c:pt idx="47272">
                  <c:v>7.7299999999999994E-2</c:v>
                </c:pt>
                <c:pt idx="47273">
                  <c:v>0.11749999999999999</c:v>
                </c:pt>
                <c:pt idx="47274">
                  <c:v>0.16669999999999999</c:v>
                </c:pt>
                <c:pt idx="47275">
                  <c:v>0.16669999999999999</c:v>
                </c:pt>
                <c:pt idx="47276">
                  <c:v>0.14849999999999999</c:v>
                </c:pt>
                <c:pt idx="47277">
                  <c:v>0.18559999999999999</c:v>
                </c:pt>
                <c:pt idx="47278">
                  <c:v>0.16669999999999999</c:v>
                </c:pt>
                <c:pt idx="47279">
                  <c:v>0.16669999999999999</c:v>
                </c:pt>
                <c:pt idx="47280">
                  <c:v>0.16669999999999999</c:v>
                </c:pt>
                <c:pt idx="47281">
                  <c:v>0.16669999999999999</c:v>
                </c:pt>
                <c:pt idx="47282">
                  <c:v>0.1082</c:v>
                </c:pt>
                <c:pt idx="47283">
                  <c:v>0.16669999999999999</c:v>
                </c:pt>
                <c:pt idx="47284">
                  <c:v>0.16669999999999999</c:v>
                </c:pt>
                <c:pt idx="47285">
                  <c:v>8.2000000000000007E-3</c:v>
                </c:pt>
                <c:pt idx="47286">
                  <c:v>6.59E-2</c:v>
                </c:pt>
                <c:pt idx="47287">
                  <c:v>0.16669999999999999</c:v>
                </c:pt>
                <c:pt idx="47288">
                  <c:v>0.16669999999999999</c:v>
                </c:pt>
                <c:pt idx="47289">
                  <c:v>0.16669999999999999</c:v>
                </c:pt>
                <c:pt idx="47290">
                  <c:v>0.1134</c:v>
                </c:pt>
                <c:pt idx="47291">
                  <c:v>8.2500000000000004E-2</c:v>
                </c:pt>
                <c:pt idx="47292">
                  <c:v>0.16669999999999999</c:v>
                </c:pt>
                <c:pt idx="47293">
                  <c:v>0.1598</c:v>
                </c:pt>
                <c:pt idx="47294">
                  <c:v>2.1600000000000001E-2</c:v>
                </c:pt>
                <c:pt idx="47295">
                  <c:v>0.59179999999999999</c:v>
                </c:pt>
                <c:pt idx="47296">
                  <c:v>9.9000000000000005E-2</c:v>
                </c:pt>
                <c:pt idx="47297">
                  <c:v>0.1023</c:v>
                </c:pt>
                <c:pt idx="47298">
                  <c:v>0.16669999999999999</c:v>
                </c:pt>
                <c:pt idx="47299">
                  <c:v>0.16669999999999999</c:v>
                </c:pt>
                <c:pt idx="47300">
                  <c:v>0.16669999999999999</c:v>
                </c:pt>
                <c:pt idx="47301">
                  <c:v>0.16669999999999999</c:v>
                </c:pt>
                <c:pt idx="47302">
                  <c:v>8.3500000000000005E-2</c:v>
                </c:pt>
                <c:pt idx="47303">
                  <c:v>0.16189999999999999</c:v>
                </c:pt>
                <c:pt idx="47304">
                  <c:v>0.16669999999999999</c:v>
                </c:pt>
                <c:pt idx="47305">
                  <c:v>8.2500000000000004E-2</c:v>
                </c:pt>
                <c:pt idx="47306">
                  <c:v>1.8599999999999998E-2</c:v>
                </c:pt>
                <c:pt idx="47307">
                  <c:v>0.16669999999999999</c:v>
                </c:pt>
                <c:pt idx="47308">
                  <c:v>0.1021</c:v>
                </c:pt>
                <c:pt idx="47309">
                  <c:v>0.20649999999999999</c:v>
                </c:pt>
                <c:pt idx="47310">
                  <c:v>0.16669999999999999</c:v>
                </c:pt>
                <c:pt idx="47311">
                  <c:v>0.16669999999999999</c:v>
                </c:pt>
                <c:pt idx="47312">
                  <c:v>0.16669999999999999</c:v>
                </c:pt>
                <c:pt idx="47313">
                  <c:v>0.16669999999999999</c:v>
                </c:pt>
                <c:pt idx="47314">
                  <c:v>0.1031</c:v>
                </c:pt>
                <c:pt idx="47315">
                  <c:v>0.16669999999999999</c:v>
                </c:pt>
                <c:pt idx="47316">
                  <c:v>0.25259999999999999</c:v>
                </c:pt>
                <c:pt idx="47317">
                  <c:v>0.16669999999999999</c:v>
                </c:pt>
                <c:pt idx="47318">
                  <c:v>0.16669999999999999</c:v>
                </c:pt>
                <c:pt idx="47319">
                  <c:v>0.16669999999999999</c:v>
                </c:pt>
                <c:pt idx="47320">
                  <c:v>0.16669999999999999</c:v>
                </c:pt>
                <c:pt idx="47321">
                  <c:v>7.4200000000000002E-2</c:v>
                </c:pt>
                <c:pt idx="47322">
                  <c:v>0.60409999999999997</c:v>
                </c:pt>
                <c:pt idx="47323">
                  <c:v>0.16669999999999999</c:v>
                </c:pt>
                <c:pt idx="47324">
                  <c:v>0.16669999999999999</c:v>
                </c:pt>
                <c:pt idx="47325">
                  <c:v>6.1999999999999998E-3</c:v>
                </c:pt>
                <c:pt idx="47326">
                  <c:v>0.18559999999999999</c:v>
                </c:pt>
                <c:pt idx="47327">
                  <c:v>0.1474</c:v>
                </c:pt>
                <c:pt idx="47328">
                  <c:v>5.57E-2</c:v>
                </c:pt>
                <c:pt idx="47329">
                  <c:v>0.16669999999999999</c:v>
                </c:pt>
                <c:pt idx="47330">
                  <c:v>0.16669999999999999</c:v>
                </c:pt>
                <c:pt idx="47331">
                  <c:v>0.16669999999999999</c:v>
                </c:pt>
                <c:pt idx="47332">
                  <c:v>0.16669999999999999</c:v>
                </c:pt>
                <c:pt idx="47333">
                  <c:v>0.16669999999999999</c:v>
                </c:pt>
                <c:pt idx="47334">
                  <c:v>0.16669999999999999</c:v>
                </c:pt>
                <c:pt idx="47335">
                  <c:v>6.1899999999999997E-2</c:v>
                </c:pt>
                <c:pt idx="47336">
                  <c:v>0.16669999999999999</c:v>
                </c:pt>
                <c:pt idx="47337">
                  <c:v>0.16669999999999999</c:v>
                </c:pt>
                <c:pt idx="47338">
                  <c:v>0.16669999999999999</c:v>
                </c:pt>
                <c:pt idx="47339">
                  <c:v>0.16669999999999999</c:v>
                </c:pt>
                <c:pt idx="47340">
                  <c:v>0.16669999999999999</c:v>
                </c:pt>
                <c:pt idx="47341">
                  <c:v>0.16669999999999999</c:v>
                </c:pt>
                <c:pt idx="47342">
                  <c:v>0.16669999999999999</c:v>
                </c:pt>
                <c:pt idx="47343">
                  <c:v>0.13200000000000001</c:v>
                </c:pt>
                <c:pt idx="47344">
                  <c:v>0.16669999999999999</c:v>
                </c:pt>
                <c:pt idx="47345">
                  <c:v>0.28870000000000001</c:v>
                </c:pt>
                <c:pt idx="47346">
                  <c:v>0.16669999999999999</c:v>
                </c:pt>
                <c:pt idx="47347">
                  <c:v>0.16669999999999999</c:v>
                </c:pt>
                <c:pt idx="47348">
                  <c:v>0.16669999999999999</c:v>
                </c:pt>
                <c:pt idx="47349">
                  <c:v>0.16669999999999999</c:v>
                </c:pt>
                <c:pt idx="47350">
                  <c:v>0.16669999999999999</c:v>
                </c:pt>
                <c:pt idx="47351">
                  <c:v>8.2500000000000004E-2</c:v>
                </c:pt>
                <c:pt idx="47352">
                  <c:v>5.3600000000000002E-2</c:v>
                </c:pt>
                <c:pt idx="47353">
                  <c:v>6.08E-2</c:v>
                </c:pt>
                <c:pt idx="47354">
                  <c:v>7.3200000000000001E-2</c:v>
                </c:pt>
                <c:pt idx="47355">
                  <c:v>0.16669999999999999</c:v>
                </c:pt>
                <c:pt idx="47356">
                  <c:v>7.4200000000000002E-2</c:v>
                </c:pt>
                <c:pt idx="47357">
                  <c:v>0.16669999999999999</c:v>
                </c:pt>
                <c:pt idx="47358">
                  <c:v>0.16669999999999999</c:v>
                </c:pt>
                <c:pt idx="47359">
                  <c:v>0.16669999999999999</c:v>
                </c:pt>
                <c:pt idx="47360">
                  <c:v>0.16669999999999999</c:v>
                </c:pt>
                <c:pt idx="47361">
                  <c:v>0.16669999999999999</c:v>
                </c:pt>
                <c:pt idx="47362">
                  <c:v>7.4200000000000002E-2</c:v>
                </c:pt>
                <c:pt idx="47363">
                  <c:v>0.16669999999999999</c:v>
                </c:pt>
                <c:pt idx="47364">
                  <c:v>0.16669999999999999</c:v>
                </c:pt>
                <c:pt idx="47365">
                  <c:v>0.26700000000000002</c:v>
                </c:pt>
                <c:pt idx="47366">
                  <c:v>0.18659999999999999</c:v>
                </c:pt>
                <c:pt idx="47367">
                  <c:v>0.1134</c:v>
                </c:pt>
                <c:pt idx="47368">
                  <c:v>0.14849999999999999</c:v>
                </c:pt>
                <c:pt idx="47369">
                  <c:v>3.09E-2</c:v>
                </c:pt>
                <c:pt idx="47370">
                  <c:v>3.3000000000000002E-2</c:v>
                </c:pt>
                <c:pt idx="47371">
                  <c:v>0.16669999999999999</c:v>
                </c:pt>
                <c:pt idx="47372">
                  <c:v>0.16669999999999999</c:v>
                </c:pt>
                <c:pt idx="47373">
                  <c:v>0.16669999999999999</c:v>
                </c:pt>
                <c:pt idx="47374">
                  <c:v>0.16669999999999999</c:v>
                </c:pt>
                <c:pt idx="47375">
                  <c:v>0.16669999999999999</c:v>
                </c:pt>
                <c:pt idx="47376">
                  <c:v>0.14330000000000001</c:v>
                </c:pt>
                <c:pt idx="47377">
                  <c:v>0.16669999999999999</c:v>
                </c:pt>
                <c:pt idx="47378">
                  <c:v>0.16669999999999999</c:v>
                </c:pt>
                <c:pt idx="47379">
                  <c:v>2.47E-2</c:v>
                </c:pt>
                <c:pt idx="47380">
                  <c:v>0.16669999999999999</c:v>
                </c:pt>
                <c:pt idx="47381">
                  <c:v>9.3799999999999994E-2</c:v>
                </c:pt>
                <c:pt idx="47382">
                  <c:v>0.16669999999999999</c:v>
                </c:pt>
                <c:pt idx="47383">
                  <c:v>0.11550000000000001</c:v>
                </c:pt>
                <c:pt idx="47384">
                  <c:v>4.4699999999999997E-2</c:v>
                </c:pt>
                <c:pt idx="47385">
                  <c:v>0.16669999999999999</c:v>
                </c:pt>
                <c:pt idx="47386">
                  <c:v>7.4200000000000002E-2</c:v>
                </c:pt>
                <c:pt idx="47387">
                  <c:v>0.10100000000000001</c:v>
                </c:pt>
                <c:pt idx="47388">
                  <c:v>0.16669999999999999</c:v>
                </c:pt>
                <c:pt idx="47389">
                  <c:v>0.13300000000000001</c:v>
                </c:pt>
                <c:pt idx="47390">
                  <c:v>9.2999999999999992E-3</c:v>
                </c:pt>
                <c:pt idx="47391">
                  <c:v>0.16669999999999999</c:v>
                </c:pt>
                <c:pt idx="47392">
                  <c:v>0.16669999999999999</c:v>
                </c:pt>
                <c:pt idx="47393">
                  <c:v>9.1800000000000007E-2</c:v>
                </c:pt>
                <c:pt idx="47394">
                  <c:v>0.16669999999999999</c:v>
                </c:pt>
                <c:pt idx="47395">
                  <c:v>0.23810000000000001</c:v>
                </c:pt>
                <c:pt idx="47396">
                  <c:v>7.7299999999999994E-2</c:v>
                </c:pt>
                <c:pt idx="47397">
                  <c:v>0.16669999999999999</c:v>
                </c:pt>
                <c:pt idx="47398">
                  <c:v>0.33400000000000002</c:v>
                </c:pt>
                <c:pt idx="47399">
                  <c:v>0.16669999999999999</c:v>
                </c:pt>
                <c:pt idx="47400">
                  <c:v>0.16669999999999999</c:v>
                </c:pt>
                <c:pt idx="47401">
                  <c:v>4.1200000000000001E-2</c:v>
                </c:pt>
                <c:pt idx="47402">
                  <c:v>1.24E-2</c:v>
                </c:pt>
                <c:pt idx="47403">
                  <c:v>0.16669999999999999</c:v>
                </c:pt>
                <c:pt idx="47404">
                  <c:v>7.7299999999999994E-2</c:v>
                </c:pt>
                <c:pt idx="47405">
                  <c:v>0.16669999999999999</c:v>
                </c:pt>
                <c:pt idx="47406">
                  <c:v>0.16669999999999999</c:v>
                </c:pt>
                <c:pt idx="47407">
                  <c:v>0.1237</c:v>
                </c:pt>
                <c:pt idx="47408">
                  <c:v>0.16669999999999999</c:v>
                </c:pt>
                <c:pt idx="47409">
                  <c:v>0.16669999999999999</c:v>
                </c:pt>
                <c:pt idx="47410">
                  <c:v>0.16669999999999999</c:v>
                </c:pt>
                <c:pt idx="47411">
                  <c:v>7.9399999999999998E-2</c:v>
                </c:pt>
                <c:pt idx="47412">
                  <c:v>0.16669999999999999</c:v>
                </c:pt>
                <c:pt idx="47413">
                  <c:v>0.16669999999999999</c:v>
                </c:pt>
                <c:pt idx="47414">
                  <c:v>6.9099999999999995E-2</c:v>
                </c:pt>
                <c:pt idx="47415">
                  <c:v>0.17580000000000001</c:v>
                </c:pt>
                <c:pt idx="47416">
                  <c:v>0.16669999999999999</c:v>
                </c:pt>
                <c:pt idx="47417">
                  <c:v>1.03E-2</c:v>
                </c:pt>
                <c:pt idx="47418">
                  <c:v>0.16669999999999999</c:v>
                </c:pt>
                <c:pt idx="47419">
                  <c:v>0.16669999999999999</c:v>
                </c:pt>
                <c:pt idx="47420">
                  <c:v>0.16669999999999999</c:v>
                </c:pt>
                <c:pt idx="47421">
                  <c:v>6.1899999999999997E-2</c:v>
                </c:pt>
                <c:pt idx="47422">
                  <c:v>0.16669999999999999</c:v>
                </c:pt>
                <c:pt idx="47423">
                  <c:v>0.1237</c:v>
                </c:pt>
                <c:pt idx="47424">
                  <c:v>0.16669999999999999</c:v>
                </c:pt>
                <c:pt idx="47425">
                  <c:v>9.5899999999999999E-2</c:v>
                </c:pt>
                <c:pt idx="47426">
                  <c:v>0.18179999999999999</c:v>
                </c:pt>
                <c:pt idx="47427">
                  <c:v>0.16669999999999999</c:v>
                </c:pt>
                <c:pt idx="47428">
                  <c:v>6.6000000000000003E-2</c:v>
                </c:pt>
                <c:pt idx="47429">
                  <c:v>0.25979999999999998</c:v>
                </c:pt>
                <c:pt idx="47430">
                  <c:v>0.16669999999999999</c:v>
                </c:pt>
                <c:pt idx="47431">
                  <c:v>0.16669999999999999</c:v>
                </c:pt>
                <c:pt idx="47432">
                  <c:v>7.7299999999999994E-2</c:v>
                </c:pt>
                <c:pt idx="47433">
                  <c:v>0.2165</c:v>
                </c:pt>
                <c:pt idx="47434">
                  <c:v>0.16669999999999999</c:v>
                </c:pt>
                <c:pt idx="47435">
                  <c:v>0.16669999999999999</c:v>
                </c:pt>
                <c:pt idx="47436">
                  <c:v>4.1200000000000001E-2</c:v>
                </c:pt>
                <c:pt idx="47437">
                  <c:v>0.38040000000000002</c:v>
                </c:pt>
                <c:pt idx="47438">
                  <c:v>6.08E-2</c:v>
                </c:pt>
                <c:pt idx="47439">
                  <c:v>0.16669999999999999</c:v>
                </c:pt>
                <c:pt idx="47440">
                  <c:v>1.8599999999999998E-2</c:v>
                </c:pt>
                <c:pt idx="47441">
                  <c:v>0.3155</c:v>
                </c:pt>
                <c:pt idx="47442">
                  <c:v>0.19589999999999999</c:v>
                </c:pt>
                <c:pt idx="47443">
                  <c:v>0.16669999999999999</c:v>
                </c:pt>
                <c:pt idx="47444">
                  <c:v>3.09E-2</c:v>
                </c:pt>
                <c:pt idx="47445">
                  <c:v>0.16669999999999999</c:v>
                </c:pt>
                <c:pt idx="47446">
                  <c:v>0.16669999999999999</c:v>
                </c:pt>
                <c:pt idx="47447">
                  <c:v>0</c:v>
                </c:pt>
                <c:pt idx="47448">
                  <c:v>0.16669999999999999</c:v>
                </c:pt>
                <c:pt idx="47449">
                  <c:v>0.16669999999999999</c:v>
                </c:pt>
                <c:pt idx="47450">
                  <c:v>0.1</c:v>
                </c:pt>
                <c:pt idx="47451">
                  <c:v>6.2199999999999998E-2</c:v>
                </c:pt>
                <c:pt idx="47452">
                  <c:v>6.6000000000000003E-2</c:v>
                </c:pt>
                <c:pt idx="47453">
                  <c:v>0.16289999999999999</c:v>
                </c:pt>
                <c:pt idx="47454">
                  <c:v>0.16669999999999999</c:v>
                </c:pt>
                <c:pt idx="47455">
                  <c:v>0.46189999999999998</c:v>
                </c:pt>
                <c:pt idx="47456">
                  <c:v>0.25569999999999998</c:v>
                </c:pt>
                <c:pt idx="47457">
                  <c:v>0.16669999999999999</c:v>
                </c:pt>
                <c:pt idx="47458">
                  <c:v>0.22270000000000001</c:v>
                </c:pt>
                <c:pt idx="47459">
                  <c:v>0.16669999999999999</c:v>
                </c:pt>
                <c:pt idx="47460">
                  <c:v>8.2500000000000004E-2</c:v>
                </c:pt>
                <c:pt idx="47461">
                  <c:v>0.16669999999999999</c:v>
                </c:pt>
                <c:pt idx="47462">
                  <c:v>0.55149999999999999</c:v>
                </c:pt>
                <c:pt idx="47463">
                  <c:v>7.6300000000000007E-2</c:v>
                </c:pt>
                <c:pt idx="47464">
                  <c:v>0.16669999999999999</c:v>
                </c:pt>
                <c:pt idx="47465">
                  <c:v>9.2799999999999994E-2</c:v>
                </c:pt>
                <c:pt idx="47466">
                  <c:v>0.10100000000000001</c:v>
                </c:pt>
                <c:pt idx="47467">
                  <c:v>3.09E-2</c:v>
                </c:pt>
                <c:pt idx="47468">
                  <c:v>4.1000000000000003E-3</c:v>
                </c:pt>
                <c:pt idx="47469">
                  <c:v>0.1082</c:v>
                </c:pt>
                <c:pt idx="47470">
                  <c:v>2.47E-2</c:v>
                </c:pt>
                <c:pt idx="47471">
                  <c:v>7.22E-2</c:v>
                </c:pt>
                <c:pt idx="47472">
                  <c:v>0.16669999999999999</c:v>
                </c:pt>
                <c:pt idx="47473">
                  <c:v>0.18559999999999999</c:v>
                </c:pt>
                <c:pt idx="47474">
                  <c:v>0.16669999999999999</c:v>
                </c:pt>
                <c:pt idx="47475">
                  <c:v>7.4200000000000002E-2</c:v>
                </c:pt>
                <c:pt idx="47476">
                  <c:v>0.1134</c:v>
                </c:pt>
                <c:pt idx="47477">
                  <c:v>2.2700000000000001E-2</c:v>
                </c:pt>
                <c:pt idx="47478">
                  <c:v>0.1134</c:v>
                </c:pt>
                <c:pt idx="47479">
                  <c:v>0.16669999999999999</c:v>
                </c:pt>
                <c:pt idx="47480">
                  <c:v>0.14430000000000001</c:v>
                </c:pt>
                <c:pt idx="47481">
                  <c:v>0.49480000000000002</c:v>
                </c:pt>
                <c:pt idx="47482">
                  <c:v>0.16669999999999999</c:v>
                </c:pt>
                <c:pt idx="47483">
                  <c:v>0.16669999999999999</c:v>
                </c:pt>
                <c:pt idx="47484">
                  <c:v>0.16669999999999999</c:v>
                </c:pt>
                <c:pt idx="47485">
                  <c:v>0.16669999999999999</c:v>
                </c:pt>
                <c:pt idx="47486">
                  <c:v>0.16669999999999999</c:v>
                </c:pt>
                <c:pt idx="47487">
                  <c:v>0.16669999999999999</c:v>
                </c:pt>
                <c:pt idx="47488">
                  <c:v>0.16669999999999999</c:v>
                </c:pt>
                <c:pt idx="47489">
                  <c:v>0.16669999999999999</c:v>
                </c:pt>
                <c:pt idx="47490">
                  <c:v>0.1237</c:v>
                </c:pt>
                <c:pt idx="47491">
                  <c:v>0.11550000000000001</c:v>
                </c:pt>
                <c:pt idx="47492">
                  <c:v>1.8599999999999998E-2</c:v>
                </c:pt>
                <c:pt idx="47493">
                  <c:v>0.1227</c:v>
                </c:pt>
                <c:pt idx="47494">
                  <c:v>5.3600000000000002E-2</c:v>
                </c:pt>
                <c:pt idx="47495">
                  <c:v>0.16669999999999999</c:v>
                </c:pt>
                <c:pt idx="47496">
                  <c:v>0.16669999999999999</c:v>
                </c:pt>
                <c:pt idx="47497">
                  <c:v>0.17749999999999999</c:v>
                </c:pt>
                <c:pt idx="47498">
                  <c:v>0.16669999999999999</c:v>
                </c:pt>
                <c:pt idx="47499">
                  <c:v>0.16669999999999999</c:v>
                </c:pt>
                <c:pt idx="47500">
                  <c:v>0.22370000000000001</c:v>
                </c:pt>
                <c:pt idx="47501">
                  <c:v>1.6500000000000001E-2</c:v>
                </c:pt>
                <c:pt idx="47502">
                  <c:v>0.15770000000000001</c:v>
                </c:pt>
                <c:pt idx="47503">
                  <c:v>0.1474</c:v>
                </c:pt>
                <c:pt idx="47504">
                  <c:v>0.16669999999999999</c:v>
                </c:pt>
                <c:pt idx="47505">
                  <c:v>1.6500000000000001E-2</c:v>
                </c:pt>
                <c:pt idx="47506">
                  <c:v>9.2799999999999994E-2</c:v>
                </c:pt>
                <c:pt idx="47507">
                  <c:v>1.6500000000000001E-2</c:v>
                </c:pt>
                <c:pt idx="47508">
                  <c:v>0.16669999999999999</c:v>
                </c:pt>
                <c:pt idx="47509">
                  <c:v>0.14949999999999999</c:v>
                </c:pt>
                <c:pt idx="47510">
                  <c:v>0.14430000000000001</c:v>
                </c:pt>
                <c:pt idx="47511">
                  <c:v>0.1021</c:v>
                </c:pt>
                <c:pt idx="47512">
                  <c:v>0.10639999999999999</c:v>
                </c:pt>
                <c:pt idx="47513">
                  <c:v>0.1186</c:v>
                </c:pt>
                <c:pt idx="47514">
                  <c:v>7.22E-2</c:v>
                </c:pt>
                <c:pt idx="47515">
                  <c:v>0.16669999999999999</c:v>
                </c:pt>
                <c:pt idx="47516">
                  <c:v>0.16669999999999999</c:v>
                </c:pt>
                <c:pt idx="47517">
                  <c:v>0.16669999999999999</c:v>
                </c:pt>
                <c:pt idx="47518">
                  <c:v>4.8500000000000001E-2</c:v>
                </c:pt>
                <c:pt idx="47519">
                  <c:v>0.16669999999999999</c:v>
                </c:pt>
                <c:pt idx="47520">
                  <c:v>0.16009999999999999</c:v>
                </c:pt>
                <c:pt idx="47521">
                  <c:v>0.16669999999999999</c:v>
                </c:pt>
                <c:pt idx="47522">
                  <c:v>6.1899999999999997E-2</c:v>
                </c:pt>
                <c:pt idx="47523">
                  <c:v>6.1899999999999997E-2</c:v>
                </c:pt>
                <c:pt idx="47524">
                  <c:v>0.16669999999999999</c:v>
                </c:pt>
                <c:pt idx="47525">
                  <c:v>0.16669999999999999</c:v>
                </c:pt>
                <c:pt idx="47526">
                  <c:v>0.16669999999999999</c:v>
                </c:pt>
                <c:pt idx="47527">
                  <c:v>0.1031</c:v>
                </c:pt>
                <c:pt idx="47528">
                  <c:v>0.33090000000000003</c:v>
                </c:pt>
                <c:pt idx="47529">
                  <c:v>0.16669999999999999</c:v>
                </c:pt>
                <c:pt idx="47530">
                  <c:v>0.16669999999999999</c:v>
                </c:pt>
                <c:pt idx="47531">
                  <c:v>1.24E-2</c:v>
                </c:pt>
                <c:pt idx="47532">
                  <c:v>0.16669999999999999</c:v>
                </c:pt>
                <c:pt idx="47533">
                  <c:v>0.16669999999999999</c:v>
                </c:pt>
                <c:pt idx="47534">
                  <c:v>0.16669999999999999</c:v>
                </c:pt>
                <c:pt idx="47535">
                  <c:v>0.22270000000000001</c:v>
                </c:pt>
                <c:pt idx="47536">
                  <c:v>0.16669999999999999</c:v>
                </c:pt>
                <c:pt idx="47537">
                  <c:v>0.16669999999999999</c:v>
                </c:pt>
                <c:pt idx="47538">
                  <c:v>8.2000000000000007E-3</c:v>
                </c:pt>
                <c:pt idx="47539">
                  <c:v>8.2500000000000004E-2</c:v>
                </c:pt>
                <c:pt idx="47540">
                  <c:v>0.16669999999999999</c:v>
                </c:pt>
                <c:pt idx="47541">
                  <c:v>0.16669999999999999</c:v>
                </c:pt>
                <c:pt idx="47542">
                  <c:v>9.2799999999999994E-2</c:v>
                </c:pt>
                <c:pt idx="47543">
                  <c:v>0.16669999999999999</c:v>
                </c:pt>
                <c:pt idx="47544">
                  <c:v>0.16669999999999999</c:v>
                </c:pt>
                <c:pt idx="47545">
                  <c:v>0.16669999999999999</c:v>
                </c:pt>
                <c:pt idx="47546">
                  <c:v>0.16669999999999999</c:v>
                </c:pt>
                <c:pt idx="47547">
                  <c:v>0.1227</c:v>
                </c:pt>
                <c:pt idx="47548">
                  <c:v>0.16669999999999999</c:v>
                </c:pt>
                <c:pt idx="47549">
                  <c:v>0.1938</c:v>
                </c:pt>
                <c:pt idx="47550">
                  <c:v>0.16669999999999999</c:v>
                </c:pt>
                <c:pt idx="47551">
                  <c:v>0.16669999999999999</c:v>
                </c:pt>
                <c:pt idx="47552">
                  <c:v>0.16669999999999999</c:v>
                </c:pt>
                <c:pt idx="47553">
                  <c:v>8.6599999999999996E-2</c:v>
                </c:pt>
                <c:pt idx="47554">
                  <c:v>0.16669999999999999</c:v>
                </c:pt>
                <c:pt idx="47555">
                  <c:v>0.16669999999999999</c:v>
                </c:pt>
                <c:pt idx="47556">
                  <c:v>0.16669999999999999</c:v>
                </c:pt>
                <c:pt idx="47557">
                  <c:v>0.16669999999999999</c:v>
                </c:pt>
                <c:pt idx="47558">
                  <c:v>4.1000000000000003E-3</c:v>
                </c:pt>
                <c:pt idx="47559">
                  <c:v>0.16669999999999999</c:v>
                </c:pt>
                <c:pt idx="47560">
                  <c:v>0.16669999999999999</c:v>
                </c:pt>
                <c:pt idx="47561">
                  <c:v>0.18559999999999999</c:v>
                </c:pt>
                <c:pt idx="47562">
                  <c:v>0.16669999999999999</c:v>
                </c:pt>
                <c:pt idx="47563">
                  <c:v>6.2899999999999998E-2</c:v>
                </c:pt>
                <c:pt idx="47564">
                  <c:v>0.28179999999999999</c:v>
                </c:pt>
                <c:pt idx="47565">
                  <c:v>2.7799999999999998E-2</c:v>
                </c:pt>
                <c:pt idx="47566">
                  <c:v>0.16669999999999999</c:v>
                </c:pt>
                <c:pt idx="47567">
                  <c:v>0.16669999999999999</c:v>
                </c:pt>
                <c:pt idx="47568">
                  <c:v>8.3500000000000005E-2</c:v>
                </c:pt>
                <c:pt idx="47569">
                  <c:v>4.9500000000000002E-2</c:v>
                </c:pt>
                <c:pt idx="47570">
                  <c:v>3.2000000000000001E-2</c:v>
                </c:pt>
                <c:pt idx="47571">
                  <c:v>0.16669999999999999</c:v>
                </c:pt>
                <c:pt idx="47572">
                  <c:v>8.2500000000000004E-2</c:v>
                </c:pt>
                <c:pt idx="47573">
                  <c:v>8.2000000000000007E-3</c:v>
                </c:pt>
                <c:pt idx="47574">
                  <c:v>0.16669999999999999</c:v>
                </c:pt>
                <c:pt idx="47575">
                  <c:v>0.16669999999999999</c:v>
                </c:pt>
                <c:pt idx="47576">
                  <c:v>0.16669999999999999</c:v>
                </c:pt>
                <c:pt idx="47577">
                  <c:v>0.16669999999999999</c:v>
                </c:pt>
                <c:pt idx="47578">
                  <c:v>0.16669999999999999</c:v>
                </c:pt>
                <c:pt idx="47579">
                  <c:v>0.15459999999999999</c:v>
                </c:pt>
                <c:pt idx="47580">
                  <c:v>0.20619999999999999</c:v>
                </c:pt>
                <c:pt idx="47581">
                  <c:v>4.5400000000000003E-2</c:v>
                </c:pt>
                <c:pt idx="47582">
                  <c:v>0.16669999999999999</c:v>
                </c:pt>
                <c:pt idx="47583">
                  <c:v>7.22E-2</c:v>
                </c:pt>
                <c:pt idx="47584">
                  <c:v>6.1899999999999997E-2</c:v>
                </c:pt>
                <c:pt idx="47585">
                  <c:v>0.16669999999999999</c:v>
                </c:pt>
                <c:pt idx="47586">
                  <c:v>0.49280000000000002</c:v>
                </c:pt>
                <c:pt idx="47587">
                  <c:v>0.16669999999999999</c:v>
                </c:pt>
                <c:pt idx="47588">
                  <c:v>0.16669999999999999</c:v>
                </c:pt>
                <c:pt idx="47589">
                  <c:v>0.1082</c:v>
                </c:pt>
                <c:pt idx="47590">
                  <c:v>0.16669999999999999</c:v>
                </c:pt>
                <c:pt idx="47591">
                  <c:v>0.16700000000000001</c:v>
                </c:pt>
                <c:pt idx="47592">
                  <c:v>0.28760000000000002</c:v>
                </c:pt>
                <c:pt idx="47593">
                  <c:v>8.3500000000000005E-2</c:v>
                </c:pt>
                <c:pt idx="47594">
                  <c:v>0.16669999999999999</c:v>
                </c:pt>
                <c:pt idx="47595">
                  <c:v>0.16669999999999999</c:v>
                </c:pt>
                <c:pt idx="47596">
                  <c:v>0.1227</c:v>
                </c:pt>
                <c:pt idx="47597">
                  <c:v>6.4899999999999999E-2</c:v>
                </c:pt>
                <c:pt idx="47598">
                  <c:v>0.16669999999999999</c:v>
                </c:pt>
                <c:pt idx="47599">
                  <c:v>0.1129</c:v>
                </c:pt>
                <c:pt idx="47600">
                  <c:v>0.21340000000000001</c:v>
                </c:pt>
                <c:pt idx="47601">
                  <c:v>0.27389999999999998</c:v>
                </c:pt>
                <c:pt idx="47602">
                  <c:v>0.2034</c:v>
                </c:pt>
                <c:pt idx="47603">
                  <c:v>0.16669999999999999</c:v>
                </c:pt>
                <c:pt idx="47604">
                  <c:v>0.16669999999999999</c:v>
                </c:pt>
                <c:pt idx="47605">
                  <c:v>0.16669999999999999</c:v>
                </c:pt>
                <c:pt idx="47606">
                  <c:v>0.16669999999999999</c:v>
                </c:pt>
                <c:pt idx="47607">
                  <c:v>0.1113</c:v>
                </c:pt>
                <c:pt idx="47608">
                  <c:v>0.16669999999999999</c:v>
                </c:pt>
                <c:pt idx="47609">
                  <c:v>0.16669999999999999</c:v>
                </c:pt>
                <c:pt idx="47610">
                  <c:v>8.2000000000000007E-3</c:v>
                </c:pt>
                <c:pt idx="47611">
                  <c:v>0.16669999999999999</c:v>
                </c:pt>
                <c:pt idx="47612">
                  <c:v>0.4052</c:v>
                </c:pt>
                <c:pt idx="47613">
                  <c:v>4.2299999999999997E-2</c:v>
                </c:pt>
                <c:pt idx="47614">
                  <c:v>0.4052</c:v>
                </c:pt>
                <c:pt idx="47615">
                  <c:v>0.1227</c:v>
                </c:pt>
                <c:pt idx="47616">
                  <c:v>6.6400000000000001E-2</c:v>
                </c:pt>
                <c:pt idx="47617">
                  <c:v>2.8400000000000002E-2</c:v>
                </c:pt>
                <c:pt idx="47618">
                  <c:v>0.22539999999999999</c:v>
                </c:pt>
                <c:pt idx="47619">
                  <c:v>0.16489999999999999</c:v>
                </c:pt>
                <c:pt idx="47620">
                  <c:v>3.09E-2</c:v>
                </c:pt>
                <c:pt idx="47621">
                  <c:v>0.15770000000000001</c:v>
                </c:pt>
                <c:pt idx="47622">
                  <c:v>9.9000000000000005E-2</c:v>
                </c:pt>
                <c:pt idx="47623">
                  <c:v>0.2969</c:v>
                </c:pt>
                <c:pt idx="47624">
                  <c:v>0.1515</c:v>
                </c:pt>
                <c:pt idx="47625">
                  <c:v>0.16669999999999999</c:v>
                </c:pt>
                <c:pt idx="47626">
                  <c:v>0.1031</c:v>
                </c:pt>
                <c:pt idx="47627">
                  <c:v>0.16669999999999999</c:v>
                </c:pt>
                <c:pt idx="47628">
                  <c:v>0.16669999999999999</c:v>
                </c:pt>
                <c:pt idx="47629">
                  <c:v>0.1227</c:v>
                </c:pt>
                <c:pt idx="47630">
                  <c:v>0.16669999999999999</c:v>
                </c:pt>
                <c:pt idx="47631">
                  <c:v>0.1948</c:v>
                </c:pt>
                <c:pt idx="47632">
                  <c:v>0.24640000000000001</c:v>
                </c:pt>
                <c:pt idx="47633">
                  <c:v>0.16669999999999999</c:v>
                </c:pt>
                <c:pt idx="47634">
                  <c:v>7.3200000000000001E-2</c:v>
                </c:pt>
                <c:pt idx="47635">
                  <c:v>1.55E-2</c:v>
                </c:pt>
                <c:pt idx="47636">
                  <c:v>0.16669999999999999</c:v>
                </c:pt>
                <c:pt idx="47637">
                  <c:v>0.16669999999999999</c:v>
                </c:pt>
                <c:pt idx="47638">
                  <c:v>6.1899999999999997E-2</c:v>
                </c:pt>
                <c:pt idx="47639">
                  <c:v>0.16669999999999999</c:v>
                </c:pt>
                <c:pt idx="47640">
                  <c:v>0.16669999999999999</c:v>
                </c:pt>
                <c:pt idx="47641">
                  <c:v>5.1499999999999997E-2</c:v>
                </c:pt>
                <c:pt idx="47642">
                  <c:v>0.16669999999999999</c:v>
                </c:pt>
                <c:pt idx="47643">
                  <c:v>0.16669999999999999</c:v>
                </c:pt>
                <c:pt idx="47644">
                  <c:v>0.16669999999999999</c:v>
                </c:pt>
                <c:pt idx="47645">
                  <c:v>0.27729999999999999</c:v>
                </c:pt>
                <c:pt idx="47646">
                  <c:v>0.16669999999999999</c:v>
                </c:pt>
                <c:pt idx="47647">
                  <c:v>7.6300000000000007E-2</c:v>
                </c:pt>
                <c:pt idx="47648">
                  <c:v>1.1299999999999999E-2</c:v>
                </c:pt>
                <c:pt idx="47649">
                  <c:v>0.16669999999999999</c:v>
                </c:pt>
                <c:pt idx="47650">
                  <c:v>8.2500000000000004E-2</c:v>
                </c:pt>
                <c:pt idx="47651">
                  <c:v>0.16669999999999999</c:v>
                </c:pt>
                <c:pt idx="47652">
                  <c:v>8.2000000000000007E-3</c:v>
                </c:pt>
                <c:pt idx="47653">
                  <c:v>0.48249999999999998</c:v>
                </c:pt>
                <c:pt idx="47654">
                  <c:v>0.2165</c:v>
                </c:pt>
                <c:pt idx="47655">
                  <c:v>0.22270000000000001</c:v>
                </c:pt>
                <c:pt idx="47656">
                  <c:v>9.9000000000000005E-2</c:v>
                </c:pt>
                <c:pt idx="47657">
                  <c:v>4.6399999999999997E-2</c:v>
                </c:pt>
                <c:pt idx="47658">
                  <c:v>0.16669999999999999</c:v>
                </c:pt>
                <c:pt idx="47659">
                  <c:v>0.1031</c:v>
                </c:pt>
                <c:pt idx="47660">
                  <c:v>0.1113</c:v>
                </c:pt>
                <c:pt idx="47661">
                  <c:v>0.16669999999999999</c:v>
                </c:pt>
                <c:pt idx="47662">
                  <c:v>4.1200000000000001E-2</c:v>
                </c:pt>
                <c:pt idx="47663">
                  <c:v>0.22270000000000001</c:v>
                </c:pt>
                <c:pt idx="47664">
                  <c:v>0.16669999999999999</c:v>
                </c:pt>
                <c:pt idx="47665">
                  <c:v>0.15670000000000001</c:v>
                </c:pt>
                <c:pt idx="47666">
                  <c:v>1.03E-2</c:v>
                </c:pt>
                <c:pt idx="47667">
                  <c:v>0.16669999999999999</c:v>
                </c:pt>
                <c:pt idx="47668">
                  <c:v>6.9099999999999995E-2</c:v>
                </c:pt>
                <c:pt idx="47669">
                  <c:v>0.16669999999999999</c:v>
                </c:pt>
                <c:pt idx="47670">
                  <c:v>0.16669999999999999</c:v>
                </c:pt>
                <c:pt idx="47671">
                  <c:v>6.6000000000000003E-2</c:v>
                </c:pt>
                <c:pt idx="47672">
                  <c:v>0.16669999999999999</c:v>
                </c:pt>
                <c:pt idx="47673">
                  <c:v>8.2500000000000004E-2</c:v>
                </c:pt>
                <c:pt idx="47674">
                  <c:v>6.1899999999999997E-2</c:v>
                </c:pt>
                <c:pt idx="47675">
                  <c:v>0.16389999999999999</c:v>
                </c:pt>
                <c:pt idx="47676">
                  <c:v>8.2000000000000007E-3</c:v>
                </c:pt>
                <c:pt idx="47677">
                  <c:v>0.16669999999999999</c:v>
                </c:pt>
                <c:pt idx="47678">
                  <c:v>1.24E-2</c:v>
                </c:pt>
                <c:pt idx="47679">
                  <c:v>0.16669999999999999</c:v>
                </c:pt>
                <c:pt idx="47680">
                  <c:v>0.16669999999999999</c:v>
                </c:pt>
                <c:pt idx="47681">
                  <c:v>0.16669999999999999</c:v>
                </c:pt>
                <c:pt idx="47682">
                  <c:v>0.14019999999999999</c:v>
                </c:pt>
                <c:pt idx="47683">
                  <c:v>0.16669999999999999</c:v>
                </c:pt>
                <c:pt idx="47684">
                  <c:v>0.16669999999999999</c:v>
                </c:pt>
                <c:pt idx="47685">
                  <c:v>3.09E-2</c:v>
                </c:pt>
                <c:pt idx="47686">
                  <c:v>0.16669999999999999</c:v>
                </c:pt>
                <c:pt idx="47687">
                  <c:v>5.7700000000000001E-2</c:v>
                </c:pt>
                <c:pt idx="47688">
                  <c:v>0.16669999999999999</c:v>
                </c:pt>
                <c:pt idx="47689">
                  <c:v>0.16669999999999999</c:v>
                </c:pt>
                <c:pt idx="47690">
                  <c:v>5.67E-2</c:v>
                </c:pt>
                <c:pt idx="47691">
                  <c:v>0.16669999999999999</c:v>
                </c:pt>
                <c:pt idx="47692">
                  <c:v>0.16669999999999999</c:v>
                </c:pt>
                <c:pt idx="47693">
                  <c:v>0.16669999999999999</c:v>
                </c:pt>
                <c:pt idx="47694">
                  <c:v>0.16669999999999999</c:v>
                </c:pt>
                <c:pt idx="47695">
                  <c:v>9.2799999999999994E-2</c:v>
                </c:pt>
                <c:pt idx="47696">
                  <c:v>0.16669999999999999</c:v>
                </c:pt>
                <c:pt idx="47697">
                  <c:v>9.0700000000000003E-2</c:v>
                </c:pt>
                <c:pt idx="47698">
                  <c:v>0.16669999999999999</c:v>
                </c:pt>
                <c:pt idx="47699">
                  <c:v>0.16669999999999999</c:v>
                </c:pt>
                <c:pt idx="47700">
                  <c:v>0.16669999999999999</c:v>
                </c:pt>
                <c:pt idx="47701">
                  <c:v>0.16669999999999999</c:v>
                </c:pt>
                <c:pt idx="47702">
                  <c:v>4.1000000000000003E-3</c:v>
                </c:pt>
                <c:pt idx="47703">
                  <c:v>0.16669999999999999</c:v>
                </c:pt>
                <c:pt idx="47704">
                  <c:v>0.1464</c:v>
                </c:pt>
                <c:pt idx="47705">
                  <c:v>0.16669999999999999</c:v>
                </c:pt>
                <c:pt idx="47706">
                  <c:v>0.16669999999999999</c:v>
                </c:pt>
                <c:pt idx="47707">
                  <c:v>0.23449999999999999</c:v>
                </c:pt>
                <c:pt idx="47708">
                  <c:v>0.16669999999999999</c:v>
                </c:pt>
                <c:pt idx="47709">
                  <c:v>0.1031</c:v>
                </c:pt>
                <c:pt idx="47710">
                  <c:v>0.16669999999999999</c:v>
                </c:pt>
                <c:pt idx="47711">
                  <c:v>9.2799999999999994E-2</c:v>
                </c:pt>
                <c:pt idx="47712">
                  <c:v>6.1899999999999997E-2</c:v>
                </c:pt>
                <c:pt idx="47713">
                  <c:v>4.6399999999999997E-2</c:v>
                </c:pt>
                <c:pt idx="47714">
                  <c:v>0.1216</c:v>
                </c:pt>
                <c:pt idx="47715">
                  <c:v>8.14E-2</c:v>
                </c:pt>
                <c:pt idx="47716">
                  <c:v>9.2799999999999994E-2</c:v>
                </c:pt>
                <c:pt idx="47717">
                  <c:v>0.16669999999999999</c:v>
                </c:pt>
                <c:pt idx="47718">
                  <c:v>0.21440000000000001</c:v>
                </c:pt>
                <c:pt idx="47719">
                  <c:v>8.2000000000000007E-3</c:v>
                </c:pt>
                <c:pt idx="47720">
                  <c:v>0.16669999999999999</c:v>
                </c:pt>
                <c:pt idx="47721">
                  <c:v>0.16669999999999999</c:v>
                </c:pt>
                <c:pt idx="47722">
                  <c:v>5.57E-2</c:v>
                </c:pt>
                <c:pt idx="47723">
                  <c:v>0.14849999999999999</c:v>
                </c:pt>
                <c:pt idx="47724">
                  <c:v>4.1200000000000001E-2</c:v>
                </c:pt>
                <c:pt idx="47725">
                  <c:v>0.16669999999999999</c:v>
                </c:pt>
                <c:pt idx="47726">
                  <c:v>4.8500000000000001E-2</c:v>
                </c:pt>
                <c:pt idx="47727">
                  <c:v>0.16669999999999999</c:v>
                </c:pt>
                <c:pt idx="47728">
                  <c:v>0.16669999999999999</c:v>
                </c:pt>
                <c:pt idx="47729">
                  <c:v>0.16669999999999999</c:v>
                </c:pt>
                <c:pt idx="47730">
                  <c:v>4.1200000000000001E-2</c:v>
                </c:pt>
                <c:pt idx="47731">
                  <c:v>6.1899999999999997E-2</c:v>
                </c:pt>
                <c:pt idx="47732">
                  <c:v>0.16669999999999999</c:v>
                </c:pt>
                <c:pt idx="47733">
                  <c:v>9.1800000000000007E-2</c:v>
                </c:pt>
                <c:pt idx="47734">
                  <c:v>0.16669999999999999</c:v>
                </c:pt>
                <c:pt idx="47735">
                  <c:v>7.4200000000000002E-2</c:v>
                </c:pt>
                <c:pt idx="47736">
                  <c:v>8.2000000000000007E-3</c:v>
                </c:pt>
                <c:pt idx="47737">
                  <c:v>1.6500000000000001E-2</c:v>
                </c:pt>
                <c:pt idx="47738">
                  <c:v>0.16669999999999999</c:v>
                </c:pt>
                <c:pt idx="47739">
                  <c:v>6.8000000000000005E-2</c:v>
                </c:pt>
                <c:pt idx="47740">
                  <c:v>9.2799999999999994E-2</c:v>
                </c:pt>
                <c:pt idx="47741">
                  <c:v>0.33300000000000002</c:v>
                </c:pt>
                <c:pt idx="47742">
                  <c:v>0.16669999999999999</c:v>
                </c:pt>
                <c:pt idx="47743">
                  <c:v>0.16669999999999999</c:v>
                </c:pt>
                <c:pt idx="47744">
                  <c:v>7.4200000000000002E-2</c:v>
                </c:pt>
                <c:pt idx="47745">
                  <c:v>0.14019999999999999</c:v>
                </c:pt>
                <c:pt idx="47746">
                  <c:v>0.16669999999999999</c:v>
                </c:pt>
                <c:pt idx="47747">
                  <c:v>0.16669999999999999</c:v>
                </c:pt>
                <c:pt idx="47748">
                  <c:v>0.16669999999999999</c:v>
                </c:pt>
                <c:pt idx="47749">
                  <c:v>0.16669999999999999</c:v>
                </c:pt>
                <c:pt idx="47750">
                  <c:v>0.16669999999999999</c:v>
                </c:pt>
                <c:pt idx="47751">
                  <c:v>4.8500000000000001E-2</c:v>
                </c:pt>
                <c:pt idx="47752">
                  <c:v>0.16669999999999999</c:v>
                </c:pt>
                <c:pt idx="47753">
                  <c:v>0.21240000000000001</c:v>
                </c:pt>
                <c:pt idx="47754">
                  <c:v>4.1000000000000003E-3</c:v>
                </c:pt>
                <c:pt idx="47755">
                  <c:v>0.11169999999999999</c:v>
                </c:pt>
                <c:pt idx="47756">
                  <c:v>0.16669999999999999</c:v>
                </c:pt>
                <c:pt idx="47757">
                  <c:v>4.3299999999999998E-2</c:v>
                </c:pt>
                <c:pt idx="47758">
                  <c:v>8.5599999999999996E-2</c:v>
                </c:pt>
                <c:pt idx="47759">
                  <c:v>0.16669999999999999</c:v>
                </c:pt>
                <c:pt idx="47760">
                  <c:v>0.16669999999999999</c:v>
                </c:pt>
                <c:pt idx="47761">
                  <c:v>0.1948</c:v>
                </c:pt>
                <c:pt idx="47762">
                  <c:v>0.16669999999999999</c:v>
                </c:pt>
                <c:pt idx="47763">
                  <c:v>0.16669999999999999</c:v>
                </c:pt>
                <c:pt idx="47764">
                  <c:v>1.6500000000000001E-2</c:v>
                </c:pt>
                <c:pt idx="47765">
                  <c:v>0.1113</c:v>
                </c:pt>
                <c:pt idx="47766">
                  <c:v>0.16669999999999999</c:v>
                </c:pt>
                <c:pt idx="47767">
                  <c:v>1.7500000000000002E-2</c:v>
                </c:pt>
                <c:pt idx="47768">
                  <c:v>0.1113</c:v>
                </c:pt>
                <c:pt idx="47769">
                  <c:v>0.16669999999999999</c:v>
                </c:pt>
                <c:pt idx="47770">
                  <c:v>0.16669999999999999</c:v>
                </c:pt>
                <c:pt idx="47771">
                  <c:v>8.0399999999999999E-2</c:v>
                </c:pt>
                <c:pt idx="47772">
                  <c:v>0.22270000000000001</c:v>
                </c:pt>
                <c:pt idx="47773">
                  <c:v>6.1899999999999997E-2</c:v>
                </c:pt>
                <c:pt idx="47774">
                  <c:v>0.16669999999999999</c:v>
                </c:pt>
                <c:pt idx="47775">
                  <c:v>0.35930000000000001</c:v>
                </c:pt>
                <c:pt idx="47776">
                  <c:v>0.16669999999999999</c:v>
                </c:pt>
                <c:pt idx="47777">
                  <c:v>0.45150000000000001</c:v>
                </c:pt>
                <c:pt idx="47778">
                  <c:v>0.16669999999999999</c:v>
                </c:pt>
                <c:pt idx="47779">
                  <c:v>4.9799999999999997E-2</c:v>
                </c:pt>
                <c:pt idx="47780">
                  <c:v>0.16669999999999999</c:v>
                </c:pt>
                <c:pt idx="47781">
                  <c:v>0.16669999999999999</c:v>
                </c:pt>
                <c:pt idx="47782">
                  <c:v>8.3500000000000005E-2</c:v>
                </c:pt>
                <c:pt idx="47783">
                  <c:v>0.16669999999999999</c:v>
                </c:pt>
                <c:pt idx="47784">
                  <c:v>0.16669999999999999</c:v>
                </c:pt>
                <c:pt idx="47785">
                  <c:v>0.14949999999999999</c:v>
                </c:pt>
                <c:pt idx="47786">
                  <c:v>0.1234</c:v>
                </c:pt>
                <c:pt idx="47787">
                  <c:v>8.7599999999999997E-2</c:v>
                </c:pt>
                <c:pt idx="47788">
                  <c:v>0.16669999999999999</c:v>
                </c:pt>
                <c:pt idx="47789">
                  <c:v>0.22989999999999999</c:v>
                </c:pt>
                <c:pt idx="47790">
                  <c:v>0.16669999999999999</c:v>
                </c:pt>
                <c:pt idx="47791">
                  <c:v>0.16669999999999999</c:v>
                </c:pt>
                <c:pt idx="47792">
                  <c:v>0.16600000000000001</c:v>
                </c:pt>
                <c:pt idx="47793">
                  <c:v>0.1113</c:v>
                </c:pt>
                <c:pt idx="47794">
                  <c:v>7.5800000000000006E-2</c:v>
                </c:pt>
                <c:pt idx="47795">
                  <c:v>0.16669999999999999</c:v>
                </c:pt>
                <c:pt idx="47796">
                  <c:v>0.16669999999999999</c:v>
                </c:pt>
                <c:pt idx="47797">
                  <c:v>0.16669999999999999</c:v>
                </c:pt>
                <c:pt idx="47798">
                  <c:v>0.1237</c:v>
                </c:pt>
                <c:pt idx="47799">
                  <c:v>0.16669999999999999</c:v>
                </c:pt>
                <c:pt idx="47800">
                  <c:v>3.2000000000000001E-2</c:v>
                </c:pt>
                <c:pt idx="47801">
                  <c:v>0.16669999999999999</c:v>
                </c:pt>
                <c:pt idx="47802">
                  <c:v>0.16669999999999999</c:v>
                </c:pt>
                <c:pt idx="47803">
                  <c:v>5.1499999999999997E-2</c:v>
                </c:pt>
                <c:pt idx="47804">
                  <c:v>6.1899999999999997E-2</c:v>
                </c:pt>
                <c:pt idx="47805">
                  <c:v>0.16669999999999999</c:v>
                </c:pt>
                <c:pt idx="47806">
                  <c:v>6.1899999999999997E-2</c:v>
                </c:pt>
                <c:pt idx="47807">
                  <c:v>0.16669999999999999</c:v>
                </c:pt>
                <c:pt idx="47808">
                  <c:v>0.1691</c:v>
                </c:pt>
                <c:pt idx="47809">
                  <c:v>6.2899999999999998E-2</c:v>
                </c:pt>
                <c:pt idx="47810">
                  <c:v>0.16669999999999999</c:v>
                </c:pt>
                <c:pt idx="47811">
                  <c:v>0.1237</c:v>
                </c:pt>
                <c:pt idx="47812">
                  <c:v>0.11650000000000001</c:v>
                </c:pt>
                <c:pt idx="47813">
                  <c:v>0.16669999999999999</c:v>
                </c:pt>
                <c:pt idx="47814">
                  <c:v>0.16669999999999999</c:v>
                </c:pt>
                <c:pt idx="47815">
                  <c:v>0.16669999999999999</c:v>
                </c:pt>
                <c:pt idx="47816">
                  <c:v>0.16669999999999999</c:v>
                </c:pt>
                <c:pt idx="47817">
                  <c:v>0.16669999999999999</c:v>
                </c:pt>
                <c:pt idx="47818">
                  <c:v>0.16669999999999999</c:v>
                </c:pt>
                <c:pt idx="47819">
                  <c:v>0.16669999999999999</c:v>
                </c:pt>
                <c:pt idx="47820">
                  <c:v>7.22E-2</c:v>
                </c:pt>
                <c:pt idx="47821">
                  <c:v>0.16669999999999999</c:v>
                </c:pt>
                <c:pt idx="47822">
                  <c:v>0.13200000000000001</c:v>
                </c:pt>
                <c:pt idx="47823">
                  <c:v>0</c:v>
                </c:pt>
                <c:pt idx="47824">
                  <c:v>0.16669999999999999</c:v>
                </c:pt>
                <c:pt idx="47825">
                  <c:v>6.9099999999999995E-2</c:v>
                </c:pt>
                <c:pt idx="47826">
                  <c:v>0.16669999999999999</c:v>
                </c:pt>
                <c:pt idx="47827">
                  <c:v>0.16669999999999999</c:v>
                </c:pt>
                <c:pt idx="47828">
                  <c:v>0.3412</c:v>
                </c:pt>
                <c:pt idx="47829">
                  <c:v>7.8399999999999997E-2</c:v>
                </c:pt>
                <c:pt idx="47830">
                  <c:v>0.16669999999999999</c:v>
                </c:pt>
                <c:pt idx="47831">
                  <c:v>0.16669999999999999</c:v>
                </c:pt>
                <c:pt idx="47832">
                  <c:v>0.16669999999999999</c:v>
                </c:pt>
                <c:pt idx="47833">
                  <c:v>0.16669999999999999</c:v>
                </c:pt>
                <c:pt idx="47834">
                  <c:v>8.2000000000000007E-3</c:v>
                </c:pt>
                <c:pt idx="47835">
                  <c:v>0.16669999999999999</c:v>
                </c:pt>
                <c:pt idx="47836">
                  <c:v>0.1464</c:v>
                </c:pt>
                <c:pt idx="47837">
                  <c:v>0.16669999999999999</c:v>
                </c:pt>
                <c:pt idx="47838">
                  <c:v>9.69E-2</c:v>
                </c:pt>
                <c:pt idx="47839">
                  <c:v>0.16669999999999999</c:v>
                </c:pt>
                <c:pt idx="47840">
                  <c:v>0.16669999999999999</c:v>
                </c:pt>
                <c:pt idx="47841">
                  <c:v>0.17219999999999999</c:v>
                </c:pt>
                <c:pt idx="47842">
                  <c:v>0.16669999999999999</c:v>
                </c:pt>
                <c:pt idx="47843">
                  <c:v>0.1237</c:v>
                </c:pt>
                <c:pt idx="47844">
                  <c:v>0.16669999999999999</c:v>
                </c:pt>
                <c:pt idx="47845">
                  <c:v>0.16669999999999999</c:v>
                </c:pt>
                <c:pt idx="47846">
                  <c:v>0.16669999999999999</c:v>
                </c:pt>
                <c:pt idx="47847">
                  <c:v>0.16669999999999999</c:v>
                </c:pt>
                <c:pt idx="47848">
                  <c:v>0.48449999999999999</c:v>
                </c:pt>
                <c:pt idx="47849">
                  <c:v>0.1206</c:v>
                </c:pt>
                <c:pt idx="47850">
                  <c:v>0.16669999999999999</c:v>
                </c:pt>
                <c:pt idx="47851">
                  <c:v>0.16669999999999999</c:v>
                </c:pt>
                <c:pt idx="47852">
                  <c:v>7.8399999999999997E-2</c:v>
                </c:pt>
                <c:pt idx="47853">
                  <c:v>7.7299999999999994E-2</c:v>
                </c:pt>
                <c:pt idx="47854">
                  <c:v>0.16669999999999999</c:v>
                </c:pt>
                <c:pt idx="47855">
                  <c:v>0.37319999999999998</c:v>
                </c:pt>
                <c:pt idx="47856">
                  <c:v>1.6500000000000001E-2</c:v>
                </c:pt>
                <c:pt idx="47857">
                  <c:v>0.16669999999999999</c:v>
                </c:pt>
                <c:pt idx="47858">
                  <c:v>0.16669999999999999</c:v>
                </c:pt>
                <c:pt idx="47859">
                  <c:v>7.5800000000000006E-2</c:v>
                </c:pt>
                <c:pt idx="47860">
                  <c:v>0.16669999999999999</c:v>
                </c:pt>
                <c:pt idx="47861">
                  <c:v>0.16669999999999999</c:v>
                </c:pt>
                <c:pt idx="47862">
                  <c:v>0.16669999999999999</c:v>
                </c:pt>
                <c:pt idx="47863">
                  <c:v>8.0399999999999999E-2</c:v>
                </c:pt>
                <c:pt idx="47864">
                  <c:v>0.16669999999999999</c:v>
                </c:pt>
                <c:pt idx="47865">
                  <c:v>0.16669999999999999</c:v>
                </c:pt>
                <c:pt idx="47866">
                  <c:v>0.25669999999999998</c:v>
                </c:pt>
                <c:pt idx="47867">
                  <c:v>0.1062</c:v>
                </c:pt>
                <c:pt idx="47868">
                  <c:v>0.16669999999999999</c:v>
                </c:pt>
                <c:pt idx="47869">
                  <c:v>0.16669999999999999</c:v>
                </c:pt>
                <c:pt idx="47870">
                  <c:v>5.57E-2</c:v>
                </c:pt>
                <c:pt idx="47871">
                  <c:v>0.16669999999999999</c:v>
                </c:pt>
                <c:pt idx="47872">
                  <c:v>0.1052</c:v>
                </c:pt>
                <c:pt idx="47873">
                  <c:v>0.16669999999999999</c:v>
                </c:pt>
                <c:pt idx="47874">
                  <c:v>0.16669999999999999</c:v>
                </c:pt>
                <c:pt idx="47875">
                  <c:v>0.16669999999999999</c:v>
                </c:pt>
                <c:pt idx="47876">
                  <c:v>0.16669999999999999</c:v>
                </c:pt>
                <c:pt idx="47877">
                  <c:v>8.2500000000000004E-2</c:v>
                </c:pt>
                <c:pt idx="47878">
                  <c:v>0.16669999999999999</c:v>
                </c:pt>
                <c:pt idx="47879">
                  <c:v>5.0500000000000003E-2</c:v>
                </c:pt>
                <c:pt idx="47880">
                  <c:v>8.5599999999999996E-2</c:v>
                </c:pt>
                <c:pt idx="47881">
                  <c:v>0.16669999999999999</c:v>
                </c:pt>
                <c:pt idx="47882">
                  <c:v>0.16669999999999999</c:v>
                </c:pt>
                <c:pt idx="47883">
                  <c:v>0.16669999999999999</c:v>
                </c:pt>
                <c:pt idx="47884">
                  <c:v>0.16669999999999999</c:v>
                </c:pt>
                <c:pt idx="47885">
                  <c:v>0.1227</c:v>
                </c:pt>
                <c:pt idx="47886">
                  <c:v>0.16669999999999999</c:v>
                </c:pt>
                <c:pt idx="47887">
                  <c:v>0.1474</c:v>
                </c:pt>
                <c:pt idx="47888">
                  <c:v>0.16669999999999999</c:v>
                </c:pt>
                <c:pt idx="47889">
                  <c:v>0.16669999999999999</c:v>
                </c:pt>
                <c:pt idx="47890">
                  <c:v>0.1464</c:v>
                </c:pt>
                <c:pt idx="47891">
                  <c:v>7.9399999999999998E-2</c:v>
                </c:pt>
                <c:pt idx="47892">
                  <c:v>0.3251</c:v>
                </c:pt>
                <c:pt idx="47893">
                  <c:v>0.17630000000000001</c:v>
                </c:pt>
                <c:pt idx="47894">
                  <c:v>0.16669999999999999</c:v>
                </c:pt>
                <c:pt idx="47895">
                  <c:v>0.1031</c:v>
                </c:pt>
                <c:pt idx="47896">
                  <c:v>0.1237</c:v>
                </c:pt>
                <c:pt idx="47897">
                  <c:v>0.73680000000000001</c:v>
                </c:pt>
                <c:pt idx="47898">
                  <c:v>0.16669999999999999</c:v>
                </c:pt>
                <c:pt idx="47899">
                  <c:v>0.16669999999999999</c:v>
                </c:pt>
                <c:pt idx="47900">
                  <c:v>0.16669999999999999</c:v>
                </c:pt>
                <c:pt idx="47901">
                  <c:v>0.16669999999999999</c:v>
                </c:pt>
                <c:pt idx="47902">
                  <c:v>7.8399999999999997E-2</c:v>
                </c:pt>
                <c:pt idx="47903">
                  <c:v>0.16669999999999999</c:v>
                </c:pt>
                <c:pt idx="47904">
                  <c:v>0.16669999999999999</c:v>
                </c:pt>
                <c:pt idx="47905">
                  <c:v>0.16669999999999999</c:v>
                </c:pt>
                <c:pt idx="47906">
                  <c:v>0.1082</c:v>
                </c:pt>
                <c:pt idx="47907">
                  <c:v>0.16669999999999999</c:v>
                </c:pt>
                <c:pt idx="47908">
                  <c:v>0.16669999999999999</c:v>
                </c:pt>
                <c:pt idx="47909">
                  <c:v>0.16669999999999999</c:v>
                </c:pt>
                <c:pt idx="47910">
                  <c:v>0.16669999999999999</c:v>
                </c:pt>
                <c:pt idx="47911">
                  <c:v>0.16669999999999999</c:v>
                </c:pt>
                <c:pt idx="47912">
                  <c:v>0.98760000000000003</c:v>
                </c:pt>
                <c:pt idx="47913">
                  <c:v>0.16669999999999999</c:v>
                </c:pt>
                <c:pt idx="47914">
                  <c:v>0.16669999999999999</c:v>
                </c:pt>
                <c:pt idx="47915">
                  <c:v>6.1899999999999997E-2</c:v>
                </c:pt>
                <c:pt idx="47916">
                  <c:v>8.7599999999999997E-2</c:v>
                </c:pt>
                <c:pt idx="47917">
                  <c:v>0.57320000000000004</c:v>
                </c:pt>
                <c:pt idx="47918">
                  <c:v>0.16669999999999999</c:v>
                </c:pt>
                <c:pt idx="47919">
                  <c:v>0.16669999999999999</c:v>
                </c:pt>
                <c:pt idx="47920">
                  <c:v>0.16669999999999999</c:v>
                </c:pt>
                <c:pt idx="47921">
                  <c:v>0.16669999999999999</c:v>
                </c:pt>
                <c:pt idx="47922">
                  <c:v>0.35310000000000002</c:v>
                </c:pt>
                <c:pt idx="47923">
                  <c:v>6.8000000000000005E-2</c:v>
                </c:pt>
                <c:pt idx="47924">
                  <c:v>0.16669999999999999</c:v>
                </c:pt>
                <c:pt idx="47925">
                  <c:v>0.16669999999999999</c:v>
                </c:pt>
                <c:pt idx="47926">
                  <c:v>0.16669999999999999</c:v>
                </c:pt>
                <c:pt idx="47927">
                  <c:v>0.16669999999999999</c:v>
                </c:pt>
                <c:pt idx="47928">
                  <c:v>0.16669999999999999</c:v>
                </c:pt>
                <c:pt idx="47929">
                  <c:v>0.1258</c:v>
                </c:pt>
                <c:pt idx="47930">
                  <c:v>0.16669999999999999</c:v>
                </c:pt>
                <c:pt idx="47931">
                  <c:v>0.1031</c:v>
                </c:pt>
                <c:pt idx="47932">
                  <c:v>0.1237</c:v>
                </c:pt>
                <c:pt idx="47933">
                  <c:v>6.6000000000000003E-2</c:v>
                </c:pt>
                <c:pt idx="47934">
                  <c:v>0.16669999999999999</c:v>
                </c:pt>
                <c:pt idx="47935">
                  <c:v>9.2799999999999994E-2</c:v>
                </c:pt>
                <c:pt idx="47936">
                  <c:v>1.24E-2</c:v>
                </c:pt>
                <c:pt idx="47937">
                  <c:v>6.1999999999999998E-3</c:v>
                </c:pt>
                <c:pt idx="47938">
                  <c:v>1.6500000000000001E-2</c:v>
                </c:pt>
                <c:pt idx="47939">
                  <c:v>0.16669999999999999</c:v>
                </c:pt>
                <c:pt idx="47940">
                  <c:v>0.16669999999999999</c:v>
                </c:pt>
                <c:pt idx="47941">
                  <c:v>0.16669999999999999</c:v>
                </c:pt>
                <c:pt idx="47942">
                  <c:v>0.16669999999999999</c:v>
                </c:pt>
                <c:pt idx="47943">
                  <c:v>4.1200000000000001E-2</c:v>
                </c:pt>
                <c:pt idx="47944">
                  <c:v>5.1499999999999997E-2</c:v>
                </c:pt>
                <c:pt idx="47945">
                  <c:v>3.7100000000000001E-2</c:v>
                </c:pt>
                <c:pt idx="47946">
                  <c:v>8.2500000000000004E-2</c:v>
                </c:pt>
                <c:pt idx="47947">
                  <c:v>0.16669999999999999</c:v>
                </c:pt>
                <c:pt idx="47948">
                  <c:v>3.9199999999999999E-2</c:v>
                </c:pt>
                <c:pt idx="47949">
                  <c:v>0.16669999999999999</c:v>
                </c:pt>
                <c:pt idx="47950">
                  <c:v>8.2000000000000007E-3</c:v>
                </c:pt>
                <c:pt idx="47951">
                  <c:v>0.16669999999999999</c:v>
                </c:pt>
                <c:pt idx="47952">
                  <c:v>5.9799999999999999E-2</c:v>
                </c:pt>
                <c:pt idx="47953">
                  <c:v>0.16669999999999999</c:v>
                </c:pt>
                <c:pt idx="47954">
                  <c:v>0.16669999999999999</c:v>
                </c:pt>
                <c:pt idx="47955">
                  <c:v>0.16669999999999999</c:v>
                </c:pt>
                <c:pt idx="47956">
                  <c:v>1.24E-2</c:v>
                </c:pt>
                <c:pt idx="47957">
                  <c:v>6.1899999999999997E-2</c:v>
                </c:pt>
                <c:pt idx="47958">
                  <c:v>0.16669999999999999</c:v>
                </c:pt>
                <c:pt idx="47959">
                  <c:v>3.3000000000000002E-2</c:v>
                </c:pt>
                <c:pt idx="47960">
                  <c:v>8.2500000000000004E-2</c:v>
                </c:pt>
                <c:pt idx="47961">
                  <c:v>0.16669999999999999</c:v>
                </c:pt>
                <c:pt idx="47962">
                  <c:v>0.16669999999999999</c:v>
                </c:pt>
                <c:pt idx="47963">
                  <c:v>0.16669999999999999</c:v>
                </c:pt>
                <c:pt idx="47964">
                  <c:v>2.47E-2</c:v>
                </c:pt>
                <c:pt idx="47965">
                  <c:v>0.16669999999999999</c:v>
                </c:pt>
                <c:pt idx="47966">
                  <c:v>8.4500000000000006E-2</c:v>
                </c:pt>
                <c:pt idx="47967">
                  <c:v>7.1999999999999998E-3</c:v>
                </c:pt>
                <c:pt idx="47968">
                  <c:v>6.8000000000000005E-2</c:v>
                </c:pt>
                <c:pt idx="47969">
                  <c:v>0.16669999999999999</c:v>
                </c:pt>
                <c:pt idx="47970">
                  <c:v>0.16669999999999999</c:v>
                </c:pt>
                <c:pt idx="47971">
                  <c:v>0.16669999999999999</c:v>
                </c:pt>
                <c:pt idx="47972">
                  <c:v>0.16669999999999999</c:v>
                </c:pt>
                <c:pt idx="47973">
                  <c:v>0.16669999999999999</c:v>
                </c:pt>
                <c:pt idx="47974">
                  <c:v>0.32679999999999998</c:v>
                </c:pt>
                <c:pt idx="47975">
                  <c:v>0.1361</c:v>
                </c:pt>
                <c:pt idx="47976">
                  <c:v>9.2799999999999994E-2</c:v>
                </c:pt>
                <c:pt idx="47977">
                  <c:v>0.21029999999999999</c:v>
                </c:pt>
                <c:pt idx="47978">
                  <c:v>0.16669999999999999</c:v>
                </c:pt>
                <c:pt idx="47979">
                  <c:v>1.6500000000000001E-2</c:v>
                </c:pt>
                <c:pt idx="47980">
                  <c:v>0.16669999999999999</c:v>
                </c:pt>
                <c:pt idx="47981">
                  <c:v>0.1227</c:v>
                </c:pt>
                <c:pt idx="47982">
                  <c:v>0.2361</c:v>
                </c:pt>
                <c:pt idx="47983">
                  <c:v>1.24E-2</c:v>
                </c:pt>
                <c:pt idx="47984">
                  <c:v>0.16669999999999999</c:v>
                </c:pt>
                <c:pt idx="47985">
                  <c:v>0.16669999999999999</c:v>
                </c:pt>
                <c:pt idx="47986">
                  <c:v>0.16669999999999999</c:v>
                </c:pt>
                <c:pt idx="47987">
                  <c:v>3.4000000000000002E-2</c:v>
                </c:pt>
                <c:pt idx="47988">
                  <c:v>0.16669999999999999</c:v>
                </c:pt>
                <c:pt idx="47989">
                  <c:v>4.8500000000000001E-2</c:v>
                </c:pt>
                <c:pt idx="47990">
                  <c:v>3.09E-2</c:v>
                </c:pt>
                <c:pt idx="47991">
                  <c:v>9.1800000000000007E-2</c:v>
                </c:pt>
                <c:pt idx="47992">
                  <c:v>7.8399999999999997E-2</c:v>
                </c:pt>
                <c:pt idx="47993">
                  <c:v>0.16669999999999999</c:v>
                </c:pt>
                <c:pt idx="47994">
                  <c:v>0.16669999999999999</c:v>
                </c:pt>
                <c:pt idx="47995">
                  <c:v>0.14849999999999999</c:v>
                </c:pt>
                <c:pt idx="47996">
                  <c:v>8.9700000000000002E-2</c:v>
                </c:pt>
                <c:pt idx="47997">
                  <c:v>5.8799999999999998E-2</c:v>
                </c:pt>
                <c:pt idx="47998">
                  <c:v>0.16669999999999999</c:v>
                </c:pt>
                <c:pt idx="47999">
                  <c:v>0.16669999999999999</c:v>
                </c:pt>
                <c:pt idx="48000">
                  <c:v>0.16669999999999999</c:v>
                </c:pt>
                <c:pt idx="48001">
                  <c:v>0.16669999999999999</c:v>
                </c:pt>
                <c:pt idx="48002">
                  <c:v>8.2000000000000007E-3</c:v>
                </c:pt>
                <c:pt idx="48003">
                  <c:v>8.1699999999999995E-2</c:v>
                </c:pt>
                <c:pt idx="48004">
                  <c:v>0.14949999999999999</c:v>
                </c:pt>
                <c:pt idx="48005">
                  <c:v>0.16669999999999999</c:v>
                </c:pt>
                <c:pt idx="48006">
                  <c:v>7.6300000000000007E-2</c:v>
                </c:pt>
                <c:pt idx="48007">
                  <c:v>2.8899999999999999E-2</c:v>
                </c:pt>
                <c:pt idx="48008">
                  <c:v>9.2999999999999992E-3</c:v>
                </c:pt>
                <c:pt idx="48009">
                  <c:v>0.28870000000000001</c:v>
                </c:pt>
                <c:pt idx="48010">
                  <c:v>0.25979999999999998</c:v>
                </c:pt>
                <c:pt idx="48011">
                  <c:v>0.16669999999999999</c:v>
                </c:pt>
                <c:pt idx="48012">
                  <c:v>0.16669999999999999</c:v>
                </c:pt>
                <c:pt idx="48013">
                  <c:v>4.5400000000000003E-2</c:v>
                </c:pt>
                <c:pt idx="48014">
                  <c:v>0.122</c:v>
                </c:pt>
                <c:pt idx="48015">
                  <c:v>6.4899999999999999E-2</c:v>
                </c:pt>
                <c:pt idx="48016">
                  <c:v>0.28039999999999998</c:v>
                </c:pt>
                <c:pt idx="48017">
                  <c:v>0.1701</c:v>
                </c:pt>
                <c:pt idx="48018">
                  <c:v>0.16669999999999999</c:v>
                </c:pt>
                <c:pt idx="48019">
                  <c:v>5.7700000000000001E-2</c:v>
                </c:pt>
                <c:pt idx="48020">
                  <c:v>0.16669999999999999</c:v>
                </c:pt>
                <c:pt idx="48021">
                  <c:v>7.2700000000000001E-2</c:v>
                </c:pt>
                <c:pt idx="48022">
                  <c:v>0.1646</c:v>
                </c:pt>
                <c:pt idx="48023">
                  <c:v>0.16669999999999999</c:v>
                </c:pt>
                <c:pt idx="48024">
                  <c:v>7.1099999999999997E-2</c:v>
                </c:pt>
                <c:pt idx="48025">
                  <c:v>4.9099999999999998E-2</c:v>
                </c:pt>
                <c:pt idx="48026">
                  <c:v>0.16669999999999999</c:v>
                </c:pt>
                <c:pt idx="48027">
                  <c:v>0.16669999999999999</c:v>
                </c:pt>
                <c:pt idx="48028">
                  <c:v>0.16669999999999999</c:v>
                </c:pt>
                <c:pt idx="48029">
                  <c:v>9.2799999999999994E-2</c:v>
                </c:pt>
                <c:pt idx="48030">
                  <c:v>5.67E-2</c:v>
                </c:pt>
                <c:pt idx="48031">
                  <c:v>0.16669999999999999</c:v>
                </c:pt>
                <c:pt idx="48032">
                  <c:v>1.8599999999999998E-2</c:v>
                </c:pt>
                <c:pt idx="48033">
                  <c:v>0.16669999999999999</c:v>
                </c:pt>
                <c:pt idx="48034">
                  <c:v>3.3000000000000002E-2</c:v>
                </c:pt>
                <c:pt idx="48035">
                  <c:v>8.14E-2</c:v>
                </c:pt>
                <c:pt idx="48036">
                  <c:v>0.16669999999999999</c:v>
                </c:pt>
                <c:pt idx="48037">
                  <c:v>0.95620000000000005</c:v>
                </c:pt>
                <c:pt idx="48038">
                  <c:v>9.9000000000000005E-2</c:v>
                </c:pt>
                <c:pt idx="48039">
                  <c:v>0.16669999999999999</c:v>
                </c:pt>
                <c:pt idx="48040">
                  <c:v>1.8599999999999998E-2</c:v>
                </c:pt>
                <c:pt idx="48041">
                  <c:v>6.1899999999999997E-2</c:v>
                </c:pt>
                <c:pt idx="48042">
                  <c:v>7.1099999999999997E-2</c:v>
                </c:pt>
                <c:pt idx="48043">
                  <c:v>0.1794</c:v>
                </c:pt>
                <c:pt idx="48044">
                  <c:v>0.16669999999999999</c:v>
                </c:pt>
                <c:pt idx="48045">
                  <c:v>0.23400000000000001</c:v>
                </c:pt>
                <c:pt idx="48046">
                  <c:v>0.16669999999999999</c:v>
                </c:pt>
                <c:pt idx="48047">
                  <c:v>0.16669999999999999</c:v>
                </c:pt>
                <c:pt idx="48048">
                  <c:v>0.16669999999999999</c:v>
                </c:pt>
                <c:pt idx="48049">
                  <c:v>0.14330000000000001</c:v>
                </c:pt>
                <c:pt idx="48050">
                  <c:v>0.25879999999999997</c:v>
                </c:pt>
                <c:pt idx="48051">
                  <c:v>5.0999999999999997E-2</c:v>
                </c:pt>
                <c:pt idx="48052">
                  <c:v>0.16669999999999999</c:v>
                </c:pt>
                <c:pt idx="48053">
                  <c:v>6.1999999999999998E-3</c:v>
                </c:pt>
                <c:pt idx="48054">
                  <c:v>0.16700000000000001</c:v>
                </c:pt>
                <c:pt idx="48055">
                  <c:v>0.40620000000000001</c:v>
                </c:pt>
                <c:pt idx="48056">
                  <c:v>0.16669999999999999</c:v>
                </c:pt>
                <c:pt idx="48057">
                  <c:v>0.21959999999999999</c:v>
                </c:pt>
                <c:pt idx="48058">
                  <c:v>7.7299999999999994E-2</c:v>
                </c:pt>
                <c:pt idx="48059">
                  <c:v>0.16669999999999999</c:v>
                </c:pt>
                <c:pt idx="48060">
                  <c:v>0.16669999999999999</c:v>
                </c:pt>
                <c:pt idx="48061">
                  <c:v>0.16669999999999999</c:v>
                </c:pt>
                <c:pt idx="48062">
                  <c:v>0.16669999999999999</c:v>
                </c:pt>
                <c:pt idx="48063">
                  <c:v>0.16669999999999999</c:v>
                </c:pt>
                <c:pt idx="48064">
                  <c:v>0.1082</c:v>
                </c:pt>
                <c:pt idx="48065">
                  <c:v>0.16669999999999999</c:v>
                </c:pt>
                <c:pt idx="48066">
                  <c:v>6.1899999999999997E-2</c:v>
                </c:pt>
                <c:pt idx="48067">
                  <c:v>0.14230000000000001</c:v>
                </c:pt>
                <c:pt idx="48068">
                  <c:v>0.16669999999999999</c:v>
                </c:pt>
                <c:pt idx="48069">
                  <c:v>0.16669999999999999</c:v>
                </c:pt>
                <c:pt idx="48070">
                  <c:v>0.14849999999999999</c:v>
                </c:pt>
                <c:pt idx="48071">
                  <c:v>0.16669999999999999</c:v>
                </c:pt>
                <c:pt idx="48072">
                  <c:v>0.16669999999999999</c:v>
                </c:pt>
                <c:pt idx="48073">
                  <c:v>7.9399999999999998E-2</c:v>
                </c:pt>
                <c:pt idx="48074">
                  <c:v>9.2799999999999994E-2</c:v>
                </c:pt>
                <c:pt idx="48075">
                  <c:v>2.8899999999999999E-2</c:v>
                </c:pt>
                <c:pt idx="48076">
                  <c:v>0.16669999999999999</c:v>
                </c:pt>
                <c:pt idx="48077">
                  <c:v>0.3649</c:v>
                </c:pt>
                <c:pt idx="48078">
                  <c:v>0.16669999999999999</c:v>
                </c:pt>
                <c:pt idx="48079">
                  <c:v>0.16669999999999999</c:v>
                </c:pt>
                <c:pt idx="48080">
                  <c:v>0.25359999999999999</c:v>
                </c:pt>
                <c:pt idx="48081">
                  <c:v>0.15459999999999999</c:v>
                </c:pt>
                <c:pt idx="48082">
                  <c:v>0.16669999999999999</c:v>
                </c:pt>
                <c:pt idx="48083">
                  <c:v>0.14230000000000001</c:v>
                </c:pt>
                <c:pt idx="48084">
                  <c:v>9.2799999999999994E-2</c:v>
                </c:pt>
                <c:pt idx="48085">
                  <c:v>5.8799999999999998E-2</c:v>
                </c:pt>
                <c:pt idx="48086">
                  <c:v>0.14849999999999999</c:v>
                </c:pt>
                <c:pt idx="48087">
                  <c:v>0.1381</c:v>
                </c:pt>
                <c:pt idx="48088">
                  <c:v>7.4200000000000002E-2</c:v>
                </c:pt>
                <c:pt idx="48089">
                  <c:v>7.22E-2</c:v>
                </c:pt>
                <c:pt idx="48090">
                  <c:v>0.16669999999999999</c:v>
                </c:pt>
                <c:pt idx="48091">
                  <c:v>3.09E-2</c:v>
                </c:pt>
                <c:pt idx="48092">
                  <c:v>0.16669999999999999</c:v>
                </c:pt>
                <c:pt idx="48093">
                  <c:v>4.1200000000000001E-2</c:v>
                </c:pt>
                <c:pt idx="48094">
                  <c:v>0.1113</c:v>
                </c:pt>
                <c:pt idx="48095">
                  <c:v>8.2000000000000007E-3</c:v>
                </c:pt>
                <c:pt idx="48096">
                  <c:v>1.24E-2</c:v>
                </c:pt>
                <c:pt idx="48097">
                  <c:v>6.1899999999999997E-2</c:v>
                </c:pt>
                <c:pt idx="48098">
                  <c:v>0.16669999999999999</c:v>
                </c:pt>
                <c:pt idx="48099">
                  <c:v>0.16669999999999999</c:v>
                </c:pt>
                <c:pt idx="48100">
                  <c:v>0.16669999999999999</c:v>
                </c:pt>
                <c:pt idx="48101">
                  <c:v>0.16669999999999999</c:v>
                </c:pt>
                <c:pt idx="48102">
                  <c:v>6.1899999999999997E-2</c:v>
                </c:pt>
                <c:pt idx="48103">
                  <c:v>0.2969</c:v>
                </c:pt>
                <c:pt idx="48104">
                  <c:v>0.16669999999999999</c:v>
                </c:pt>
                <c:pt idx="48105">
                  <c:v>0.2031</c:v>
                </c:pt>
                <c:pt idx="48106">
                  <c:v>0.16669999999999999</c:v>
                </c:pt>
                <c:pt idx="48107">
                  <c:v>0.42059999999999997</c:v>
                </c:pt>
                <c:pt idx="48108">
                  <c:v>0.16669999999999999</c:v>
                </c:pt>
                <c:pt idx="48109">
                  <c:v>0.16669999999999999</c:v>
                </c:pt>
                <c:pt idx="48110">
                  <c:v>0.16669999999999999</c:v>
                </c:pt>
                <c:pt idx="48111">
                  <c:v>1.8599999999999998E-2</c:v>
                </c:pt>
                <c:pt idx="48112">
                  <c:v>6.1899999999999997E-2</c:v>
                </c:pt>
                <c:pt idx="48113">
                  <c:v>0.17810000000000001</c:v>
                </c:pt>
                <c:pt idx="48114">
                  <c:v>6.1899999999999997E-2</c:v>
                </c:pt>
                <c:pt idx="48115">
                  <c:v>0.16669999999999999</c:v>
                </c:pt>
                <c:pt idx="48116">
                  <c:v>0.1845</c:v>
                </c:pt>
                <c:pt idx="48117">
                  <c:v>0.16669999999999999</c:v>
                </c:pt>
                <c:pt idx="48118">
                  <c:v>0.41860000000000003</c:v>
                </c:pt>
                <c:pt idx="48119">
                  <c:v>0.16669999999999999</c:v>
                </c:pt>
                <c:pt idx="48120">
                  <c:v>0.16669999999999999</c:v>
                </c:pt>
                <c:pt idx="48121">
                  <c:v>0.16669999999999999</c:v>
                </c:pt>
                <c:pt idx="48122">
                  <c:v>0.13120000000000001</c:v>
                </c:pt>
                <c:pt idx="48123">
                  <c:v>0.16669999999999999</c:v>
                </c:pt>
                <c:pt idx="48124">
                  <c:v>0.16669999999999999</c:v>
                </c:pt>
                <c:pt idx="48125">
                  <c:v>0.24640000000000001</c:v>
                </c:pt>
                <c:pt idx="48126">
                  <c:v>8.9700000000000002E-2</c:v>
                </c:pt>
                <c:pt idx="48127">
                  <c:v>0.16669999999999999</c:v>
                </c:pt>
                <c:pt idx="48128">
                  <c:v>0.16669999999999999</c:v>
                </c:pt>
                <c:pt idx="48129">
                  <c:v>9.2799999999999994E-2</c:v>
                </c:pt>
                <c:pt idx="48130">
                  <c:v>0.20050000000000001</c:v>
                </c:pt>
                <c:pt idx="48131">
                  <c:v>0.16669999999999999</c:v>
                </c:pt>
                <c:pt idx="48132">
                  <c:v>0.16669999999999999</c:v>
                </c:pt>
                <c:pt idx="48133">
                  <c:v>0.16669999999999999</c:v>
                </c:pt>
                <c:pt idx="48134">
                  <c:v>0.16669999999999999</c:v>
                </c:pt>
                <c:pt idx="48135">
                  <c:v>0.41239999999999999</c:v>
                </c:pt>
                <c:pt idx="48136">
                  <c:v>0.16669999999999999</c:v>
                </c:pt>
                <c:pt idx="48137">
                  <c:v>6.6000000000000003E-2</c:v>
                </c:pt>
                <c:pt idx="48138">
                  <c:v>6.08E-2</c:v>
                </c:pt>
                <c:pt idx="48139">
                  <c:v>6.1400000000000003E-2</c:v>
                </c:pt>
                <c:pt idx="48140">
                  <c:v>0.16669999999999999</c:v>
                </c:pt>
                <c:pt idx="48141">
                  <c:v>0.16669999999999999</c:v>
                </c:pt>
                <c:pt idx="48142">
                  <c:v>0.16669999999999999</c:v>
                </c:pt>
                <c:pt idx="48143">
                  <c:v>7.4200000000000002E-2</c:v>
                </c:pt>
                <c:pt idx="48144">
                  <c:v>6.1899999999999997E-2</c:v>
                </c:pt>
                <c:pt idx="48145">
                  <c:v>0.16669999999999999</c:v>
                </c:pt>
                <c:pt idx="48146">
                  <c:v>0.27629999999999999</c:v>
                </c:pt>
                <c:pt idx="48147">
                  <c:v>0.16669999999999999</c:v>
                </c:pt>
                <c:pt idx="48148">
                  <c:v>8.2500000000000004E-2</c:v>
                </c:pt>
                <c:pt idx="48149">
                  <c:v>1.6500000000000001E-2</c:v>
                </c:pt>
                <c:pt idx="48150">
                  <c:v>0.2495</c:v>
                </c:pt>
                <c:pt idx="48151">
                  <c:v>0.15279999999999999</c:v>
                </c:pt>
                <c:pt idx="48152">
                  <c:v>0.16669999999999999</c:v>
                </c:pt>
                <c:pt idx="48153">
                  <c:v>2.2700000000000001E-2</c:v>
                </c:pt>
                <c:pt idx="48154">
                  <c:v>0.16669999999999999</c:v>
                </c:pt>
                <c:pt idx="48155">
                  <c:v>0.44330000000000003</c:v>
                </c:pt>
                <c:pt idx="48156">
                  <c:v>6.1899999999999997E-2</c:v>
                </c:pt>
                <c:pt idx="48157">
                  <c:v>3.0599999999999999E-2</c:v>
                </c:pt>
                <c:pt idx="48158">
                  <c:v>0.22270000000000001</c:v>
                </c:pt>
                <c:pt idx="48159">
                  <c:v>0.1278</c:v>
                </c:pt>
                <c:pt idx="48160">
                  <c:v>0.16669999999999999</c:v>
                </c:pt>
                <c:pt idx="48161">
                  <c:v>0.16669999999999999</c:v>
                </c:pt>
                <c:pt idx="48162">
                  <c:v>1.7500000000000002E-2</c:v>
                </c:pt>
                <c:pt idx="48163">
                  <c:v>0.16669999999999999</c:v>
                </c:pt>
                <c:pt idx="48164">
                  <c:v>0.16669999999999999</c:v>
                </c:pt>
                <c:pt idx="48165">
                  <c:v>0.1082</c:v>
                </c:pt>
                <c:pt idx="48166">
                  <c:v>0.16669999999999999</c:v>
                </c:pt>
                <c:pt idx="48167">
                  <c:v>0.16669999999999999</c:v>
                </c:pt>
                <c:pt idx="48168">
                  <c:v>0.16669999999999999</c:v>
                </c:pt>
                <c:pt idx="48169">
                  <c:v>2.06E-2</c:v>
                </c:pt>
                <c:pt idx="48170">
                  <c:v>0.18559999999999999</c:v>
                </c:pt>
                <c:pt idx="48171">
                  <c:v>0.16669999999999999</c:v>
                </c:pt>
                <c:pt idx="48172">
                  <c:v>0.16669999999999999</c:v>
                </c:pt>
                <c:pt idx="48173">
                  <c:v>1.6500000000000001E-2</c:v>
                </c:pt>
                <c:pt idx="48174">
                  <c:v>0.16669999999999999</c:v>
                </c:pt>
                <c:pt idx="48175">
                  <c:v>0.27729999999999999</c:v>
                </c:pt>
                <c:pt idx="48176">
                  <c:v>0.16669999999999999</c:v>
                </c:pt>
                <c:pt idx="48177">
                  <c:v>0.16669999999999999</c:v>
                </c:pt>
                <c:pt idx="48178">
                  <c:v>6.1899999999999997E-2</c:v>
                </c:pt>
                <c:pt idx="48179">
                  <c:v>8.2000000000000007E-3</c:v>
                </c:pt>
                <c:pt idx="48180">
                  <c:v>0.14119999999999999</c:v>
                </c:pt>
                <c:pt idx="48181">
                  <c:v>5.1999999999999998E-3</c:v>
                </c:pt>
                <c:pt idx="48182">
                  <c:v>0.16669999999999999</c:v>
                </c:pt>
                <c:pt idx="48183">
                  <c:v>0.16669999999999999</c:v>
                </c:pt>
                <c:pt idx="48184">
                  <c:v>0.16669999999999999</c:v>
                </c:pt>
                <c:pt idx="48185">
                  <c:v>7.0099999999999996E-2</c:v>
                </c:pt>
                <c:pt idx="48186">
                  <c:v>0.16669999999999999</c:v>
                </c:pt>
                <c:pt idx="48187">
                  <c:v>6.1899999999999997E-2</c:v>
                </c:pt>
                <c:pt idx="48188">
                  <c:v>5.1499999999999997E-2</c:v>
                </c:pt>
                <c:pt idx="48189">
                  <c:v>3.7100000000000001E-2</c:v>
                </c:pt>
                <c:pt idx="48190">
                  <c:v>7.6300000000000007E-2</c:v>
                </c:pt>
                <c:pt idx="48191">
                  <c:v>7.22E-2</c:v>
                </c:pt>
                <c:pt idx="48192">
                  <c:v>0.16669999999999999</c:v>
                </c:pt>
                <c:pt idx="48193">
                  <c:v>0.52890000000000004</c:v>
                </c:pt>
                <c:pt idx="48194">
                  <c:v>0.16669999999999999</c:v>
                </c:pt>
                <c:pt idx="48195">
                  <c:v>0.16669999999999999</c:v>
                </c:pt>
                <c:pt idx="48196">
                  <c:v>0.16669999999999999</c:v>
                </c:pt>
                <c:pt idx="48197">
                  <c:v>0.16669999999999999</c:v>
                </c:pt>
                <c:pt idx="48198">
                  <c:v>0.16669999999999999</c:v>
                </c:pt>
                <c:pt idx="48199">
                  <c:v>1.6500000000000001E-2</c:v>
                </c:pt>
                <c:pt idx="48200">
                  <c:v>6.08E-2</c:v>
                </c:pt>
                <c:pt idx="48201">
                  <c:v>0.16669999999999999</c:v>
                </c:pt>
                <c:pt idx="48202">
                  <c:v>0.1206</c:v>
                </c:pt>
                <c:pt idx="48203">
                  <c:v>0.16669999999999999</c:v>
                </c:pt>
                <c:pt idx="48204">
                  <c:v>0.1242</c:v>
                </c:pt>
                <c:pt idx="48205">
                  <c:v>0.16669999999999999</c:v>
                </c:pt>
                <c:pt idx="48206">
                  <c:v>0.1124</c:v>
                </c:pt>
                <c:pt idx="48207">
                  <c:v>0.16669999999999999</c:v>
                </c:pt>
                <c:pt idx="48208">
                  <c:v>0.16669999999999999</c:v>
                </c:pt>
                <c:pt idx="48209">
                  <c:v>0.16669999999999999</c:v>
                </c:pt>
                <c:pt idx="48210">
                  <c:v>0.16669999999999999</c:v>
                </c:pt>
                <c:pt idx="48211">
                  <c:v>0.16669999999999999</c:v>
                </c:pt>
                <c:pt idx="48212">
                  <c:v>8.2000000000000007E-3</c:v>
                </c:pt>
                <c:pt idx="48213">
                  <c:v>0.13200000000000001</c:v>
                </c:pt>
                <c:pt idx="48214">
                  <c:v>7.22E-2</c:v>
                </c:pt>
                <c:pt idx="48215">
                  <c:v>3.7100000000000001E-2</c:v>
                </c:pt>
                <c:pt idx="48216">
                  <c:v>4.0399999999999998E-2</c:v>
                </c:pt>
                <c:pt idx="48217">
                  <c:v>0.16669999999999999</c:v>
                </c:pt>
                <c:pt idx="48218">
                  <c:v>0.16669999999999999</c:v>
                </c:pt>
                <c:pt idx="48219">
                  <c:v>0.16669999999999999</c:v>
                </c:pt>
                <c:pt idx="48220">
                  <c:v>0.16669999999999999</c:v>
                </c:pt>
                <c:pt idx="48221">
                  <c:v>0.16669999999999999</c:v>
                </c:pt>
                <c:pt idx="48222">
                  <c:v>0.18759999999999999</c:v>
                </c:pt>
                <c:pt idx="48223">
                  <c:v>0.34949999999999998</c:v>
                </c:pt>
                <c:pt idx="48224">
                  <c:v>0.16669999999999999</c:v>
                </c:pt>
                <c:pt idx="48225">
                  <c:v>8.6099999999999996E-2</c:v>
                </c:pt>
                <c:pt idx="48226">
                  <c:v>0.2175</c:v>
                </c:pt>
                <c:pt idx="48227">
                  <c:v>0.16669999999999999</c:v>
                </c:pt>
                <c:pt idx="48228">
                  <c:v>0.14849999999999999</c:v>
                </c:pt>
                <c:pt idx="48229">
                  <c:v>0.16669999999999999</c:v>
                </c:pt>
                <c:pt idx="48230">
                  <c:v>0.16489999999999999</c:v>
                </c:pt>
                <c:pt idx="48231">
                  <c:v>0.16669999999999999</c:v>
                </c:pt>
                <c:pt idx="48232">
                  <c:v>8.09E-2</c:v>
                </c:pt>
                <c:pt idx="48233">
                  <c:v>0.16669999999999999</c:v>
                </c:pt>
                <c:pt idx="48234">
                  <c:v>0.16669999999999999</c:v>
                </c:pt>
                <c:pt idx="48235">
                  <c:v>0.16669999999999999</c:v>
                </c:pt>
                <c:pt idx="48236">
                  <c:v>0.31340000000000001</c:v>
                </c:pt>
                <c:pt idx="48237">
                  <c:v>0.16669999999999999</c:v>
                </c:pt>
                <c:pt idx="48238">
                  <c:v>0.16669999999999999</c:v>
                </c:pt>
                <c:pt idx="48239">
                  <c:v>0.1227</c:v>
                </c:pt>
                <c:pt idx="48240">
                  <c:v>0.16669999999999999</c:v>
                </c:pt>
                <c:pt idx="48241">
                  <c:v>0.16669999999999999</c:v>
                </c:pt>
                <c:pt idx="48242">
                  <c:v>0.29380000000000001</c:v>
                </c:pt>
                <c:pt idx="48243">
                  <c:v>0.1168</c:v>
                </c:pt>
                <c:pt idx="48244">
                  <c:v>0.1227</c:v>
                </c:pt>
                <c:pt idx="48245">
                  <c:v>0.16669999999999999</c:v>
                </c:pt>
                <c:pt idx="48246">
                  <c:v>0.16669999999999999</c:v>
                </c:pt>
                <c:pt idx="48247">
                  <c:v>0.16669999999999999</c:v>
                </c:pt>
                <c:pt idx="48248">
                  <c:v>8.2500000000000004E-2</c:v>
                </c:pt>
                <c:pt idx="48249">
                  <c:v>9.1800000000000007E-2</c:v>
                </c:pt>
                <c:pt idx="48250">
                  <c:v>0.16669999999999999</c:v>
                </c:pt>
                <c:pt idx="48251">
                  <c:v>0.14019999999999999</c:v>
                </c:pt>
                <c:pt idx="48252">
                  <c:v>0.16669999999999999</c:v>
                </c:pt>
                <c:pt idx="48253">
                  <c:v>7.22E-2</c:v>
                </c:pt>
                <c:pt idx="48254">
                  <c:v>9.2799999999999994E-2</c:v>
                </c:pt>
                <c:pt idx="48255">
                  <c:v>8.6599999999999996E-2</c:v>
                </c:pt>
                <c:pt idx="48256">
                  <c:v>1.24E-2</c:v>
                </c:pt>
                <c:pt idx="48257">
                  <c:v>6.1899999999999997E-2</c:v>
                </c:pt>
                <c:pt idx="48258">
                  <c:v>0.16669999999999999</c:v>
                </c:pt>
                <c:pt idx="48259">
                  <c:v>0.16669999999999999</c:v>
                </c:pt>
                <c:pt idx="48260">
                  <c:v>0.16669999999999999</c:v>
                </c:pt>
                <c:pt idx="48261">
                  <c:v>4.7399999999999998E-2</c:v>
                </c:pt>
                <c:pt idx="48262">
                  <c:v>0.16669999999999999</c:v>
                </c:pt>
                <c:pt idx="48263">
                  <c:v>0.16669999999999999</c:v>
                </c:pt>
                <c:pt idx="48264">
                  <c:v>6.6000000000000003E-2</c:v>
                </c:pt>
                <c:pt idx="48265">
                  <c:v>0.16669999999999999</c:v>
                </c:pt>
                <c:pt idx="48266">
                  <c:v>0.16669999999999999</c:v>
                </c:pt>
                <c:pt idx="48267">
                  <c:v>0.16669999999999999</c:v>
                </c:pt>
                <c:pt idx="48268">
                  <c:v>0.24179999999999999</c:v>
                </c:pt>
                <c:pt idx="48269">
                  <c:v>0.16669999999999999</c:v>
                </c:pt>
                <c:pt idx="48270">
                  <c:v>0.16669999999999999</c:v>
                </c:pt>
                <c:pt idx="48271">
                  <c:v>0.20930000000000001</c:v>
                </c:pt>
                <c:pt idx="48272">
                  <c:v>6.3899999999999998E-2</c:v>
                </c:pt>
                <c:pt idx="48273">
                  <c:v>0.16669999999999999</c:v>
                </c:pt>
                <c:pt idx="48274">
                  <c:v>7.8399999999999997E-2</c:v>
                </c:pt>
                <c:pt idx="48275">
                  <c:v>8.2500000000000004E-2</c:v>
                </c:pt>
                <c:pt idx="48276">
                  <c:v>0.4289</c:v>
                </c:pt>
                <c:pt idx="48277">
                  <c:v>0.29380000000000001</c:v>
                </c:pt>
                <c:pt idx="48278">
                  <c:v>0.16669999999999999</c:v>
                </c:pt>
                <c:pt idx="48279">
                  <c:v>0.16669999999999999</c:v>
                </c:pt>
                <c:pt idx="48280">
                  <c:v>8.2000000000000007E-3</c:v>
                </c:pt>
                <c:pt idx="48281">
                  <c:v>0.16669999999999999</c:v>
                </c:pt>
                <c:pt idx="48282">
                  <c:v>6.1899999999999997E-2</c:v>
                </c:pt>
                <c:pt idx="48283">
                  <c:v>0.16669999999999999</c:v>
                </c:pt>
                <c:pt idx="48284">
                  <c:v>0.19739999999999999</c:v>
                </c:pt>
                <c:pt idx="48285">
                  <c:v>8.2000000000000007E-3</c:v>
                </c:pt>
                <c:pt idx="48286">
                  <c:v>0.16669999999999999</c:v>
                </c:pt>
                <c:pt idx="48287">
                  <c:v>1.6500000000000001E-2</c:v>
                </c:pt>
                <c:pt idx="48288">
                  <c:v>0.16669999999999999</c:v>
                </c:pt>
                <c:pt idx="48289">
                  <c:v>7.22E-2</c:v>
                </c:pt>
                <c:pt idx="48290">
                  <c:v>6.1899999999999997E-2</c:v>
                </c:pt>
                <c:pt idx="48291">
                  <c:v>6.1899999999999997E-2</c:v>
                </c:pt>
                <c:pt idx="48292">
                  <c:v>0.1268</c:v>
                </c:pt>
                <c:pt idx="48293">
                  <c:v>0.1072</c:v>
                </c:pt>
                <c:pt idx="48294">
                  <c:v>0.16669999999999999</c:v>
                </c:pt>
                <c:pt idx="48295">
                  <c:v>8.2500000000000004E-2</c:v>
                </c:pt>
                <c:pt idx="48296">
                  <c:v>0.16669999999999999</c:v>
                </c:pt>
                <c:pt idx="48297">
                  <c:v>0.16669999999999999</c:v>
                </c:pt>
                <c:pt idx="48298">
                  <c:v>0.16669999999999999</c:v>
                </c:pt>
                <c:pt idx="48299">
                  <c:v>0.16669999999999999</c:v>
                </c:pt>
                <c:pt idx="48300">
                  <c:v>3.3000000000000002E-2</c:v>
                </c:pt>
                <c:pt idx="48301">
                  <c:v>1.6500000000000001E-2</c:v>
                </c:pt>
                <c:pt idx="48302">
                  <c:v>0.16669999999999999</c:v>
                </c:pt>
                <c:pt idx="48303">
                  <c:v>0.16669999999999999</c:v>
                </c:pt>
                <c:pt idx="48304">
                  <c:v>0.16669999999999999</c:v>
                </c:pt>
                <c:pt idx="48305">
                  <c:v>0.21340000000000001</c:v>
                </c:pt>
                <c:pt idx="48306">
                  <c:v>0.16669999999999999</c:v>
                </c:pt>
                <c:pt idx="48307">
                  <c:v>0.22989999999999999</c:v>
                </c:pt>
                <c:pt idx="48308">
                  <c:v>0.1031</c:v>
                </c:pt>
                <c:pt idx="48309">
                  <c:v>0.16669999999999999</c:v>
                </c:pt>
                <c:pt idx="48310">
                  <c:v>0.1237</c:v>
                </c:pt>
                <c:pt idx="48311">
                  <c:v>0.16669999999999999</c:v>
                </c:pt>
                <c:pt idx="48312">
                  <c:v>0.16669999999999999</c:v>
                </c:pt>
                <c:pt idx="48313">
                  <c:v>1.1299999999999999E-2</c:v>
                </c:pt>
                <c:pt idx="48314">
                  <c:v>0.37219999999999998</c:v>
                </c:pt>
                <c:pt idx="48315">
                  <c:v>0.16669999999999999</c:v>
                </c:pt>
                <c:pt idx="48316">
                  <c:v>0.16669999999999999</c:v>
                </c:pt>
                <c:pt idx="48317">
                  <c:v>0.21579999999999999</c:v>
                </c:pt>
                <c:pt idx="48318">
                  <c:v>0.1948</c:v>
                </c:pt>
                <c:pt idx="48319">
                  <c:v>3.4000000000000002E-2</c:v>
                </c:pt>
                <c:pt idx="48320">
                  <c:v>0.1031</c:v>
                </c:pt>
                <c:pt idx="48321">
                  <c:v>0.16669999999999999</c:v>
                </c:pt>
                <c:pt idx="48322">
                  <c:v>0.12470000000000001</c:v>
                </c:pt>
                <c:pt idx="48323">
                  <c:v>0.16669999999999999</c:v>
                </c:pt>
                <c:pt idx="48324">
                  <c:v>0.16669999999999999</c:v>
                </c:pt>
                <c:pt idx="48325">
                  <c:v>0.16669999999999999</c:v>
                </c:pt>
                <c:pt idx="48326">
                  <c:v>0.16669999999999999</c:v>
                </c:pt>
                <c:pt idx="48327">
                  <c:v>0.16669999999999999</c:v>
                </c:pt>
                <c:pt idx="48328">
                  <c:v>1.6500000000000001E-2</c:v>
                </c:pt>
                <c:pt idx="48329">
                  <c:v>1.24E-2</c:v>
                </c:pt>
                <c:pt idx="48330">
                  <c:v>0.29480000000000001</c:v>
                </c:pt>
                <c:pt idx="48331">
                  <c:v>2.0999999999999999E-3</c:v>
                </c:pt>
                <c:pt idx="48332">
                  <c:v>0.16669999999999999</c:v>
                </c:pt>
                <c:pt idx="48333">
                  <c:v>0.16669999999999999</c:v>
                </c:pt>
                <c:pt idx="48334">
                  <c:v>4.3299999999999998E-2</c:v>
                </c:pt>
                <c:pt idx="48335">
                  <c:v>8.14E-2</c:v>
                </c:pt>
                <c:pt idx="48336">
                  <c:v>7.8399999999999997E-2</c:v>
                </c:pt>
                <c:pt idx="48337">
                  <c:v>0.16669999999999999</c:v>
                </c:pt>
                <c:pt idx="48338">
                  <c:v>0.1381</c:v>
                </c:pt>
                <c:pt idx="48339">
                  <c:v>0.16669999999999999</c:v>
                </c:pt>
                <c:pt idx="48340">
                  <c:v>0.1227</c:v>
                </c:pt>
                <c:pt idx="48341">
                  <c:v>0.16669999999999999</c:v>
                </c:pt>
                <c:pt idx="48342">
                  <c:v>6.6000000000000003E-2</c:v>
                </c:pt>
                <c:pt idx="48343">
                  <c:v>0.16669999999999999</c:v>
                </c:pt>
                <c:pt idx="48344">
                  <c:v>5.8799999999999998E-2</c:v>
                </c:pt>
                <c:pt idx="48345">
                  <c:v>3.3000000000000002E-2</c:v>
                </c:pt>
                <c:pt idx="48346">
                  <c:v>0.1031</c:v>
                </c:pt>
                <c:pt idx="48347">
                  <c:v>0.16669999999999999</c:v>
                </c:pt>
                <c:pt idx="48348">
                  <c:v>0.16669999999999999</c:v>
                </c:pt>
                <c:pt idx="48349">
                  <c:v>0.16669999999999999</c:v>
                </c:pt>
                <c:pt idx="48350">
                  <c:v>0.16669999999999999</c:v>
                </c:pt>
                <c:pt idx="48351">
                  <c:v>8.2500000000000004E-2</c:v>
                </c:pt>
                <c:pt idx="48352">
                  <c:v>0.16669999999999999</c:v>
                </c:pt>
                <c:pt idx="48353">
                  <c:v>7.3200000000000001E-2</c:v>
                </c:pt>
                <c:pt idx="48354">
                  <c:v>0.16669999999999999</c:v>
                </c:pt>
                <c:pt idx="48355">
                  <c:v>0.16669999999999999</c:v>
                </c:pt>
                <c:pt idx="48356">
                  <c:v>0.16669999999999999</c:v>
                </c:pt>
                <c:pt idx="48357">
                  <c:v>0.13789999999999999</c:v>
                </c:pt>
                <c:pt idx="48358">
                  <c:v>0.1062</c:v>
                </c:pt>
                <c:pt idx="48359">
                  <c:v>8.2500000000000004E-2</c:v>
                </c:pt>
                <c:pt idx="48360">
                  <c:v>6.1899999999999997E-2</c:v>
                </c:pt>
                <c:pt idx="48361">
                  <c:v>0.16669999999999999</c:v>
                </c:pt>
                <c:pt idx="48362">
                  <c:v>0.16669999999999999</c:v>
                </c:pt>
                <c:pt idx="48363">
                  <c:v>0.15049999999999999</c:v>
                </c:pt>
                <c:pt idx="48364">
                  <c:v>0.16669999999999999</c:v>
                </c:pt>
                <c:pt idx="48365">
                  <c:v>0.12989999999999999</c:v>
                </c:pt>
                <c:pt idx="48366">
                  <c:v>0.23300000000000001</c:v>
                </c:pt>
                <c:pt idx="48367">
                  <c:v>0.16669999999999999</c:v>
                </c:pt>
                <c:pt idx="48368">
                  <c:v>0.16669999999999999</c:v>
                </c:pt>
                <c:pt idx="48369">
                  <c:v>4.1200000000000001E-2</c:v>
                </c:pt>
                <c:pt idx="48370">
                  <c:v>7.4200000000000002E-2</c:v>
                </c:pt>
                <c:pt idx="48371">
                  <c:v>0.16669999999999999</c:v>
                </c:pt>
                <c:pt idx="48372">
                  <c:v>0.18840000000000001</c:v>
                </c:pt>
                <c:pt idx="48373">
                  <c:v>0.1227</c:v>
                </c:pt>
                <c:pt idx="48374">
                  <c:v>9.9000000000000005E-2</c:v>
                </c:pt>
                <c:pt idx="48375">
                  <c:v>0.16669999999999999</c:v>
                </c:pt>
                <c:pt idx="48376">
                  <c:v>0.14230000000000001</c:v>
                </c:pt>
                <c:pt idx="48377">
                  <c:v>0.16669999999999999</c:v>
                </c:pt>
                <c:pt idx="48378">
                  <c:v>1.55E-2</c:v>
                </c:pt>
                <c:pt idx="48379">
                  <c:v>7.9399999999999998E-2</c:v>
                </c:pt>
                <c:pt idx="48380">
                  <c:v>8.0399999999999999E-2</c:v>
                </c:pt>
                <c:pt idx="48381">
                  <c:v>0.16669999999999999</c:v>
                </c:pt>
                <c:pt idx="48382">
                  <c:v>5.67E-2</c:v>
                </c:pt>
                <c:pt idx="48383">
                  <c:v>0.16669999999999999</c:v>
                </c:pt>
                <c:pt idx="48384">
                  <c:v>5.9799999999999999E-2</c:v>
                </c:pt>
                <c:pt idx="48385">
                  <c:v>9.2799999999999994E-2</c:v>
                </c:pt>
                <c:pt idx="48386">
                  <c:v>0.16669999999999999</c:v>
                </c:pt>
                <c:pt idx="48387">
                  <c:v>8.2500000000000004E-2</c:v>
                </c:pt>
                <c:pt idx="48388">
                  <c:v>3.2000000000000001E-2</c:v>
                </c:pt>
                <c:pt idx="48389">
                  <c:v>6.1899999999999997E-2</c:v>
                </c:pt>
                <c:pt idx="48390">
                  <c:v>0.16669999999999999</c:v>
                </c:pt>
                <c:pt idx="48391">
                  <c:v>0.16669999999999999</c:v>
                </c:pt>
                <c:pt idx="48392">
                  <c:v>0.16669999999999999</c:v>
                </c:pt>
                <c:pt idx="48393">
                  <c:v>0.1186</c:v>
                </c:pt>
                <c:pt idx="48394">
                  <c:v>0.16669999999999999</c:v>
                </c:pt>
                <c:pt idx="48395">
                  <c:v>1.24E-2</c:v>
                </c:pt>
                <c:pt idx="48396">
                  <c:v>0.1072</c:v>
                </c:pt>
                <c:pt idx="48397">
                  <c:v>0.14849999999999999</c:v>
                </c:pt>
                <c:pt idx="48398">
                  <c:v>0.16669999999999999</c:v>
                </c:pt>
                <c:pt idx="48399">
                  <c:v>0.16669999999999999</c:v>
                </c:pt>
                <c:pt idx="48400">
                  <c:v>0.16669999999999999</c:v>
                </c:pt>
                <c:pt idx="48401">
                  <c:v>0.16669999999999999</c:v>
                </c:pt>
                <c:pt idx="48402">
                  <c:v>0.16669999999999999</c:v>
                </c:pt>
                <c:pt idx="48403">
                  <c:v>0.16669999999999999</c:v>
                </c:pt>
                <c:pt idx="48404">
                  <c:v>0.16669999999999999</c:v>
                </c:pt>
                <c:pt idx="48405">
                  <c:v>0.1227</c:v>
                </c:pt>
                <c:pt idx="48406">
                  <c:v>1.24E-2</c:v>
                </c:pt>
                <c:pt idx="48407">
                  <c:v>0.16669999999999999</c:v>
                </c:pt>
                <c:pt idx="48408">
                  <c:v>2.6800000000000001E-2</c:v>
                </c:pt>
                <c:pt idx="48409">
                  <c:v>4.6399999999999997E-2</c:v>
                </c:pt>
                <c:pt idx="48410">
                  <c:v>2.2700000000000001E-2</c:v>
                </c:pt>
                <c:pt idx="48411">
                  <c:v>6.1899999999999997E-2</c:v>
                </c:pt>
                <c:pt idx="48412">
                  <c:v>7.22E-2</c:v>
                </c:pt>
                <c:pt idx="48413">
                  <c:v>0.16669999999999999</c:v>
                </c:pt>
                <c:pt idx="48414">
                  <c:v>0.16669999999999999</c:v>
                </c:pt>
                <c:pt idx="48415">
                  <c:v>0.16389999999999999</c:v>
                </c:pt>
                <c:pt idx="48416">
                  <c:v>6.1899999999999997E-2</c:v>
                </c:pt>
                <c:pt idx="48417">
                  <c:v>0.16669999999999999</c:v>
                </c:pt>
                <c:pt idx="48418">
                  <c:v>8.0399999999999999E-2</c:v>
                </c:pt>
                <c:pt idx="48419">
                  <c:v>0.25569999999999998</c:v>
                </c:pt>
                <c:pt idx="48420">
                  <c:v>0.16669999999999999</c:v>
                </c:pt>
                <c:pt idx="48421">
                  <c:v>0.26290000000000002</c:v>
                </c:pt>
                <c:pt idx="48422">
                  <c:v>0.16669999999999999</c:v>
                </c:pt>
                <c:pt idx="48423">
                  <c:v>0.16669999999999999</c:v>
                </c:pt>
                <c:pt idx="48424">
                  <c:v>5.1499999999999997E-2</c:v>
                </c:pt>
                <c:pt idx="48425">
                  <c:v>0.2722</c:v>
                </c:pt>
                <c:pt idx="48426">
                  <c:v>0.28760000000000002</c:v>
                </c:pt>
                <c:pt idx="48427">
                  <c:v>0.16669999999999999</c:v>
                </c:pt>
                <c:pt idx="48428">
                  <c:v>0.16669999999999999</c:v>
                </c:pt>
                <c:pt idx="48429">
                  <c:v>0.16669999999999999</c:v>
                </c:pt>
                <c:pt idx="48430">
                  <c:v>7.4200000000000002E-2</c:v>
                </c:pt>
                <c:pt idx="48431">
                  <c:v>0.40410000000000001</c:v>
                </c:pt>
                <c:pt idx="48432">
                  <c:v>0.16669999999999999</c:v>
                </c:pt>
                <c:pt idx="48433">
                  <c:v>4.6399999999999997E-2</c:v>
                </c:pt>
                <c:pt idx="48434">
                  <c:v>0.16669999999999999</c:v>
                </c:pt>
                <c:pt idx="48435">
                  <c:v>0.16669999999999999</c:v>
                </c:pt>
                <c:pt idx="48436">
                  <c:v>1.24E-2</c:v>
                </c:pt>
                <c:pt idx="48437">
                  <c:v>1.8599999999999998E-2</c:v>
                </c:pt>
                <c:pt idx="48438">
                  <c:v>2.47E-2</c:v>
                </c:pt>
                <c:pt idx="48439">
                  <c:v>9.9699999999999997E-2</c:v>
                </c:pt>
                <c:pt idx="48440">
                  <c:v>0.16669999999999999</c:v>
                </c:pt>
                <c:pt idx="48441">
                  <c:v>0.16669999999999999</c:v>
                </c:pt>
                <c:pt idx="48442">
                  <c:v>0.16669999999999999</c:v>
                </c:pt>
                <c:pt idx="48443">
                  <c:v>0.23300000000000001</c:v>
                </c:pt>
                <c:pt idx="48444">
                  <c:v>0.16669999999999999</c:v>
                </c:pt>
                <c:pt idx="48445">
                  <c:v>0.16669999999999999</c:v>
                </c:pt>
                <c:pt idx="48446">
                  <c:v>0.16669999999999999</c:v>
                </c:pt>
                <c:pt idx="48447">
                  <c:v>6.6000000000000003E-2</c:v>
                </c:pt>
                <c:pt idx="48448">
                  <c:v>0.16669999999999999</c:v>
                </c:pt>
                <c:pt idx="48449">
                  <c:v>0.16669999999999999</c:v>
                </c:pt>
                <c:pt idx="48450">
                  <c:v>0.16669999999999999</c:v>
                </c:pt>
                <c:pt idx="48451">
                  <c:v>8.2000000000000007E-3</c:v>
                </c:pt>
                <c:pt idx="48452">
                  <c:v>0.16669999999999999</c:v>
                </c:pt>
                <c:pt idx="48453">
                  <c:v>0.16669999999999999</c:v>
                </c:pt>
                <c:pt idx="48454">
                  <c:v>0.16669999999999999</c:v>
                </c:pt>
                <c:pt idx="48455">
                  <c:v>0.16669999999999999</c:v>
                </c:pt>
                <c:pt idx="48456">
                  <c:v>0.18559999999999999</c:v>
                </c:pt>
                <c:pt idx="48457">
                  <c:v>0.1031</c:v>
                </c:pt>
                <c:pt idx="48458">
                  <c:v>0.16669999999999999</c:v>
                </c:pt>
                <c:pt idx="48459">
                  <c:v>0.16669999999999999</c:v>
                </c:pt>
                <c:pt idx="48460">
                  <c:v>0.16669999999999999</c:v>
                </c:pt>
                <c:pt idx="48461">
                  <c:v>0.16669999999999999</c:v>
                </c:pt>
                <c:pt idx="48462">
                  <c:v>0.16669999999999999</c:v>
                </c:pt>
                <c:pt idx="48463">
                  <c:v>0.48659999999999998</c:v>
                </c:pt>
                <c:pt idx="48464">
                  <c:v>0.17630000000000001</c:v>
                </c:pt>
                <c:pt idx="48465">
                  <c:v>0.53400000000000003</c:v>
                </c:pt>
                <c:pt idx="48466">
                  <c:v>0.16669999999999999</c:v>
                </c:pt>
                <c:pt idx="48467">
                  <c:v>6.9099999999999995E-2</c:v>
                </c:pt>
                <c:pt idx="48468">
                  <c:v>6.8000000000000005E-2</c:v>
                </c:pt>
                <c:pt idx="48469">
                  <c:v>2.2700000000000001E-2</c:v>
                </c:pt>
                <c:pt idx="48470">
                  <c:v>0.1216</c:v>
                </c:pt>
                <c:pt idx="48471">
                  <c:v>3.3000000000000002E-2</c:v>
                </c:pt>
                <c:pt idx="48472">
                  <c:v>0.16669999999999999</c:v>
                </c:pt>
                <c:pt idx="48473">
                  <c:v>0.16669999999999999</c:v>
                </c:pt>
                <c:pt idx="48474">
                  <c:v>8.2000000000000007E-3</c:v>
                </c:pt>
                <c:pt idx="48475">
                  <c:v>0.33300000000000002</c:v>
                </c:pt>
                <c:pt idx="48476">
                  <c:v>0.16669999999999999</c:v>
                </c:pt>
                <c:pt idx="48477">
                  <c:v>0.16669999999999999</c:v>
                </c:pt>
                <c:pt idx="48478">
                  <c:v>1.8599999999999998E-2</c:v>
                </c:pt>
                <c:pt idx="48479">
                  <c:v>0.16669999999999999</c:v>
                </c:pt>
                <c:pt idx="48480">
                  <c:v>1E-3</c:v>
                </c:pt>
                <c:pt idx="48481">
                  <c:v>6.9099999999999995E-2</c:v>
                </c:pt>
                <c:pt idx="48482">
                  <c:v>6.1899999999999997E-2</c:v>
                </c:pt>
                <c:pt idx="48483">
                  <c:v>1.8599999999999998E-2</c:v>
                </c:pt>
                <c:pt idx="48484">
                  <c:v>0.16669999999999999</c:v>
                </c:pt>
                <c:pt idx="48485">
                  <c:v>0.16669999999999999</c:v>
                </c:pt>
                <c:pt idx="48486">
                  <c:v>0.16669999999999999</c:v>
                </c:pt>
                <c:pt idx="48487">
                  <c:v>0.40460000000000002</c:v>
                </c:pt>
                <c:pt idx="48488">
                  <c:v>0.16669999999999999</c:v>
                </c:pt>
                <c:pt idx="48489">
                  <c:v>0.16669999999999999</c:v>
                </c:pt>
                <c:pt idx="48490">
                  <c:v>0.16669999999999999</c:v>
                </c:pt>
                <c:pt idx="48491">
                  <c:v>0.23089999999999999</c:v>
                </c:pt>
                <c:pt idx="48492">
                  <c:v>0.16669999999999999</c:v>
                </c:pt>
                <c:pt idx="48493">
                  <c:v>0.1113</c:v>
                </c:pt>
                <c:pt idx="48494">
                  <c:v>0.16669999999999999</c:v>
                </c:pt>
                <c:pt idx="48495">
                  <c:v>0.16669999999999999</c:v>
                </c:pt>
                <c:pt idx="48496">
                  <c:v>0.16669999999999999</c:v>
                </c:pt>
                <c:pt idx="48497">
                  <c:v>1.5299999999999999E-2</c:v>
                </c:pt>
                <c:pt idx="48498">
                  <c:v>0.16669999999999999</c:v>
                </c:pt>
                <c:pt idx="48499">
                  <c:v>0.16669999999999999</c:v>
                </c:pt>
                <c:pt idx="48500">
                  <c:v>8.2000000000000007E-3</c:v>
                </c:pt>
                <c:pt idx="48501">
                  <c:v>0.16669999999999999</c:v>
                </c:pt>
                <c:pt idx="48502">
                  <c:v>0.16669999999999999</c:v>
                </c:pt>
                <c:pt idx="48503">
                  <c:v>0.16669999999999999</c:v>
                </c:pt>
                <c:pt idx="48504">
                  <c:v>0.16669999999999999</c:v>
                </c:pt>
                <c:pt idx="48505">
                  <c:v>0.16669999999999999</c:v>
                </c:pt>
                <c:pt idx="48506">
                  <c:v>0.16669999999999999</c:v>
                </c:pt>
                <c:pt idx="48507">
                  <c:v>6.3899999999999998E-2</c:v>
                </c:pt>
                <c:pt idx="48508">
                  <c:v>0.16669999999999999</c:v>
                </c:pt>
                <c:pt idx="48509">
                  <c:v>8.2000000000000007E-3</c:v>
                </c:pt>
                <c:pt idx="48510">
                  <c:v>0.308</c:v>
                </c:pt>
                <c:pt idx="48511">
                  <c:v>0.16669999999999999</c:v>
                </c:pt>
                <c:pt idx="48512">
                  <c:v>9.5899999999999999E-2</c:v>
                </c:pt>
                <c:pt idx="48513">
                  <c:v>2.47E-2</c:v>
                </c:pt>
                <c:pt idx="48514">
                  <c:v>1.24E-2</c:v>
                </c:pt>
                <c:pt idx="48515">
                  <c:v>7.4200000000000002E-2</c:v>
                </c:pt>
                <c:pt idx="48516">
                  <c:v>0.23089999999999999</c:v>
                </c:pt>
                <c:pt idx="48517">
                  <c:v>0.16669999999999999</c:v>
                </c:pt>
                <c:pt idx="48518">
                  <c:v>0.16669999999999999</c:v>
                </c:pt>
                <c:pt idx="48519">
                  <c:v>6.1899999999999997E-2</c:v>
                </c:pt>
                <c:pt idx="48520">
                  <c:v>0.26579999999999998</c:v>
                </c:pt>
                <c:pt idx="48521">
                  <c:v>0.16669999999999999</c:v>
                </c:pt>
                <c:pt idx="48522">
                  <c:v>6.1899999999999997E-2</c:v>
                </c:pt>
                <c:pt idx="48523">
                  <c:v>0.16669999999999999</c:v>
                </c:pt>
                <c:pt idx="48524">
                  <c:v>0.16669999999999999</c:v>
                </c:pt>
                <c:pt idx="48525">
                  <c:v>7.22E-2</c:v>
                </c:pt>
                <c:pt idx="48526">
                  <c:v>0.16669999999999999</c:v>
                </c:pt>
                <c:pt idx="48527">
                  <c:v>0.2959</c:v>
                </c:pt>
                <c:pt idx="48528">
                  <c:v>9.2799999999999994E-2</c:v>
                </c:pt>
                <c:pt idx="48529">
                  <c:v>0.16669999999999999</c:v>
                </c:pt>
                <c:pt idx="48530">
                  <c:v>3.3000000000000002E-2</c:v>
                </c:pt>
                <c:pt idx="48531">
                  <c:v>7.1099999999999997E-2</c:v>
                </c:pt>
                <c:pt idx="48532">
                  <c:v>0.16669999999999999</c:v>
                </c:pt>
                <c:pt idx="48533">
                  <c:v>8.9700000000000002E-2</c:v>
                </c:pt>
                <c:pt idx="48534">
                  <c:v>0.16669999999999999</c:v>
                </c:pt>
                <c:pt idx="48535">
                  <c:v>1.24E-2</c:v>
                </c:pt>
                <c:pt idx="48536">
                  <c:v>0.16669999999999999</c:v>
                </c:pt>
                <c:pt idx="48537">
                  <c:v>0.16669999999999999</c:v>
                </c:pt>
                <c:pt idx="48538">
                  <c:v>0.14949999999999999</c:v>
                </c:pt>
                <c:pt idx="48539">
                  <c:v>0.16669999999999999</c:v>
                </c:pt>
                <c:pt idx="48540">
                  <c:v>7.7299999999999994E-2</c:v>
                </c:pt>
                <c:pt idx="48541">
                  <c:v>6.1899999999999997E-2</c:v>
                </c:pt>
                <c:pt idx="48542">
                  <c:v>0.16669999999999999</c:v>
                </c:pt>
                <c:pt idx="48543">
                  <c:v>0.16669999999999999</c:v>
                </c:pt>
                <c:pt idx="48544">
                  <c:v>0.15770000000000001</c:v>
                </c:pt>
                <c:pt idx="48545">
                  <c:v>0.1784</c:v>
                </c:pt>
                <c:pt idx="48546">
                  <c:v>0.16669999999999999</c:v>
                </c:pt>
                <c:pt idx="48547">
                  <c:v>3.09E-2</c:v>
                </c:pt>
                <c:pt idx="48548">
                  <c:v>6.8000000000000005E-2</c:v>
                </c:pt>
                <c:pt idx="48549">
                  <c:v>7.7299999999999994E-2</c:v>
                </c:pt>
                <c:pt idx="48550">
                  <c:v>0.22270000000000001</c:v>
                </c:pt>
                <c:pt idx="48551">
                  <c:v>0.16669999999999999</c:v>
                </c:pt>
                <c:pt idx="48552">
                  <c:v>0.14949999999999999</c:v>
                </c:pt>
                <c:pt idx="48553">
                  <c:v>3.3000000000000002E-2</c:v>
                </c:pt>
                <c:pt idx="48554">
                  <c:v>0.16669999999999999</c:v>
                </c:pt>
                <c:pt idx="48555">
                  <c:v>0.11550000000000001</c:v>
                </c:pt>
                <c:pt idx="48556">
                  <c:v>0.1113</c:v>
                </c:pt>
                <c:pt idx="48557">
                  <c:v>0.16669999999999999</c:v>
                </c:pt>
                <c:pt idx="48558">
                  <c:v>0.16669999999999999</c:v>
                </c:pt>
                <c:pt idx="48559">
                  <c:v>0.16669999999999999</c:v>
                </c:pt>
                <c:pt idx="48560">
                  <c:v>0.16669999999999999</c:v>
                </c:pt>
                <c:pt idx="48561">
                  <c:v>0.32779999999999998</c:v>
                </c:pt>
                <c:pt idx="48562">
                  <c:v>8.2500000000000004E-2</c:v>
                </c:pt>
                <c:pt idx="48563">
                  <c:v>6.1899999999999997E-2</c:v>
                </c:pt>
                <c:pt idx="48564">
                  <c:v>0.12470000000000001</c:v>
                </c:pt>
                <c:pt idx="48565">
                  <c:v>0.16669999999999999</c:v>
                </c:pt>
                <c:pt idx="48566">
                  <c:v>3.5099999999999999E-2</c:v>
                </c:pt>
                <c:pt idx="48567">
                  <c:v>0.16669999999999999</c:v>
                </c:pt>
                <c:pt idx="48568">
                  <c:v>9.2799999999999994E-2</c:v>
                </c:pt>
                <c:pt idx="48569">
                  <c:v>0.35460000000000003</c:v>
                </c:pt>
                <c:pt idx="48570">
                  <c:v>0.16669999999999999</c:v>
                </c:pt>
                <c:pt idx="48571">
                  <c:v>0.16669999999999999</c:v>
                </c:pt>
                <c:pt idx="48572">
                  <c:v>0.10100000000000001</c:v>
                </c:pt>
                <c:pt idx="48573">
                  <c:v>0.16669999999999999</c:v>
                </c:pt>
                <c:pt idx="48574">
                  <c:v>0.22270000000000001</c:v>
                </c:pt>
                <c:pt idx="48575">
                  <c:v>0.13919999999999999</c:v>
                </c:pt>
                <c:pt idx="48576">
                  <c:v>0.17319999999999999</c:v>
                </c:pt>
                <c:pt idx="48577">
                  <c:v>0.16669999999999999</c:v>
                </c:pt>
                <c:pt idx="48578">
                  <c:v>0.16669999999999999</c:v>
                </c:pt>
                <c:pt idx="48579">
                  <c:v>0.16669999999999999</c:v>
                </c:pt>
                <c:pt idx="48580">
                  <c:v>0.16669999999999999</c:v>
                </c:pt>
                <c:pt idx="48581">
                  <c:v>0.16669999999999999</c:v>
                </c:pt>
                <c:pt idx="48582">
                  <c:v>0.16669999999999999</c:v>
                </c:pt>
                <c:pt idx="48583">
                  <c:v>0.16669999999999999</c:v>
                </c:pt>
                <c:pt idx="48584">
                  <c:v>0.16669999999999999</c:v>
                </c:pt>
                <c:pt idx="48585">
                  <c:v>0.16669999999999999</c:v>
                </c:pt>
                <c:pt idx="48586">
                  <c:v>0.14849999999999999</c:v>
                </c:pt>
                <c:pt idx="48587">
                  <c:v>4.4299999999999999E-2</c:v>
                </c:pt>
                <c:pt idx="48588">
                  <c:v>0.12470000000000001</c:v>
                </c:pt>
                <c:pt idx="48589">
                  <c:v>0.5454</c:v>
                </c:pt>
                <c:pt idx="48590">
                  <c:v>6.1899999999999997E-2</c:v>
                </c:pt>
                <c:pt idx="48591">
                  <c:v>0.16669999999999999</c:v>
                </c:pt>
                <c:pt idx="48592">
                  <c:v>1.24E-2</c:v>
                </c:pt>
                <c:pt idx="48593">
                  <c:v>7.22E-2</c:v>
                </c:pt>
                <c:pt idx="48594">
                  <c:v>0.16669999999999999</c:v>
                </c:pt>
                <c:pt idx="48595">
                  <c:v>1.24E-2</c:v>
                </c:pt>
                <c:pt idx="48596">
                  <c:v>1.6500000000000001E-2</c:v>
                </c:pt>
                <c:pt idx="48597">
                  <c:v>0.57220000000000004</c:v>
                </c:pt>
                <c:pt idx="48598">
                  <c:v>0.16669999999999999</c:v>
                </c:pt>
                <c:pt idx="48599">
                  <c:v>6.1899999999999997E-2</c:v>
                </c:pt>
                <c:pt idx="48600">
                  <c:v>0.16669999999999999</c:v>
                </c:pt>
                <c:pt idx="48601">
                  <c:v>0.16669999999999999</c:v>
                </c:pt>
                <c:pt idx="48602">
                  <c:v>0.16669999999999999</c:v>
                </c:pt>
                <c:pt idx="48603">
                  <c:v>8.0399999999999999E-2</c:v>
                </c:pt>
                <c:pt idx="48604">
                  <c:v>8.2500000000000004E-2</c:v>
                </c:pt>
                <c:pt idx="48605">
                  <c:v>0.16669999999999999</c:v>
                </c:pt>
                <c:pt idx="48606">
                  <c:v>0.18559999999999999</c:v>
                </c:pt>
                <c:pt idx="48607">
                  <c:v>7.22E-2</c:v>
                </c:pt>
                <c:pt idx="48608">
                  <c:v>0.3649</c:v>
                </c:pt>
                <c:pt idx="48609">
                  <c:v>0.1113</c:v>
                </c:pt>
                <c:pt idx="48610">
                  <c:v>0.16669999999999999</c:v>
                </c:pt>
                <c:pt idx="48611">
                  <c:v>0.1278</c:v>
                </c:pt>
                <c:pt idx="48612">
                  <c:v>0.37109999999999999</c:v>
                </c:pt>
                <c:pt idx="48613">
                  <c:v>0.16669999999999999</c:v>
                </c:pt>
                <c:pt idx="48614">
                  <c:v>0.1237</c:v>
                </c:pt>
                <c:pt idx="48615">
                  <c:v>0.16669999999999999</c:v>
                </c:pt>
                <c:pt idx="48616">
                  <c:v>0.16669999999999999</c:v>
                </c:pt>
                <c:pt idx="48617">
                  <c:v>0.16669999999999999</c:v>
                </c:pt>
                <c:pt idx="48618">
                  <c:v>0.1361</c:v>
                </c:pt>
                <c:pt idx="48619">
                  <c:v>0.16669999999999999</c:v>
                </c:pt>
                <c:pt idx="48620">
                  <c:v>0.16669999999999999</c:v>
                </c:pt>
                <c:pt idx="48621">
                  <c:v>0.16669999999999999</c:v>
                </c:pt>
                <c:pt idx="48622">
                  <c:v>0.16669999999999999</c:v>
                </c:pt>
                <c:pt idx="48623">
                  <c:v>0.16669999999999999</c:v>
                </c:pt>
                <c:pt idx="48624">
                  <c:v>1.6500000000000001E-2</c:v>
                </c:pt>
                <c:pt idx="48625">
                  <c:v>0.16669999999999999</c:v>
                </c:pt>
                <c:pt idx="48626">
                  <c:v>4.5400000000000003E-2</c:v>
                </c:pt>
                <c:pt idx="48627">
                  <c:v>0.16669999999999999</c:v>
                </c:pt>
                <c:pt idx="48628">
                  <c:v>4.1200000000000001E-2</c:v>
                </c:pt>
                <c:pt idx="48629">
                  <c:v>0.16669999999999999</c:v>
                </c:pt>
                <c:pt idx="48630">
                  <c:v>0.16669999999999999</c:v>
                </c:pt>
                <c:pt idx="48631">
                  <c:v>1.24E-2</c:v>
                </c:pt>
                <c:pt idx="48632">
                  <c:v>2.0999999999999999E-3</c:v>
                </c:pt>
                <c:pt idx="48633">
                  <c:v>3.7100000000000001E-2</c:v>
                </c:pt>
                <c:pt idx="48634">
                  <c:v>0.16669999999999999</c:v>
                </c:pt>
                <c:pt idx="48635">
                  <c:v>0.16669999999999999</c:v>
                </c:pt>
                <c:pt idx="48636">
                  <c:v>0.16669999999999999</c:v>
                </c:pt>
                <c:pt idx="48637">
                  <c:v>1.8599999999999998E-2</c:v>
                </c:pt>
                <c:pt idx="48638">
                  <c:v>6.7000000000000004E-2</c:v>
                </c:pt>
                <c:pt idx="48639">
                  <c:v>0.2959</c:v>
                </c:pt>
                <c:pt idx="48640">
                  <c:v>0.14949999999999999</c:v>
                </c:pt>
                <c:pt idx="48641">
                  <c:v>0.16669999999999999</c:v>
                </c:pt>
                <c:pt idx="48642">
                  <c:v>0.16669999999999999</c:v>
                </c:pt>
                <c:pt idx="48643">
                  <c:v>0.14849999999999999</c:v>
                </c:pt>
                <c:pt idx="48644">
                  <c:v>0.16669999999999999</c:v>
                </c:pt>
                <c:pt idx="48645">
                  <c:v>0.16669999999999999</c:v>
                </c:pt>
                <c:pt idx="48646">
                  <c:v>6.1899999999999997E-2</c:v>
                </c:pt>
                <c:pt idx="48647">
                  <c:v>0.16669999999999999</c:v>
                </c:pt>
                <c:pt idx="48648">
                  <c:v>0.16669999999999999</c:v>
                </c:pt>
                <c:pt idx="48649">
                  <c:v>0.15459999999999999</c:v>
                </c:pt>
                <c:pt idx="48650">
                  <c:v>0.16669999999999999</c:v>
                </c:pt>
                <c:pt idx="48651">
                  <c:v>9.2799999999999994E-2</c:v>
                </c:pt>
                <c:pt idx="48652">
                  <c:v>7.7299999999999994E-2</c:v>
                </c:pt>
                <c:pt idx="48653">
                  <c:v>0.1237</c:v>
                </c:pt>
                <c:pt idx="48654">
                  <c:v>9.0700000000000003E-2</c:v>
                </c:pt>
                <c:pt idx="48655">
                  <c:v>0.16669999999999999</c:v>
                </c:pt>
                <c:pt idx="48656">
                  <c:v>0.16669999999999999</c:v>
                </c:pt>
                <c:pt idx="48657">
                  <c:v>0.22159999999999999</c:v>
                </c:pt>
                <c:pt idx="48658">
                  <c:v>0.16669999999999999</c:v>
                </c:pt>
                <c:pt idx="48659">
                  <c:v>8.2500000000000004E-2</c:v>
                </c:pt>
                <c:pt idx="48660">
                  <c:v>6.1899999999999997E-2</c:v>
                </c:pt>
                <c:pt idx="48661">
                  <c:v>0.16669999999999999</c:v>
                </c:pt>
                <c:pt idx="48662">
                  <c:v>0.16669999999999999</c:v>
                </c:pt>
                <c:pt idx="48663">
                  <c:v>0.16669999999999999</c:v>
                </c:pt>
                <c:pt idx="48664">
                  <c:v>0.1031</c:v>
                </c:pt>
                <c:pt idx="48665">
                  <c:v>7.1099999999999997E-2</c:v>
                </c:pt>
                <c:pt idx="48666">
                  <c:v>0.16669999999999999</c:v>
                </c:pt>
                <c:pt idx="48667">
                  <c:v>0.16669999999999999</c:v>
                </c:pt>
                <c:pt idx="48668">
                  <c:v>0.16669999999999999</c:v>
                </c:pt>
                <c:pt idx="48669">
                  <c:v>0.16669999999999999</c:v>
                </c:pt>
                <c:pt idx="48670">
                  <c:v>0.16669999999999999</c:v>
                </c:pt>
                <c:pt idx="48671">
                  <c:v>3.2000000000000001E-2</c:v>
                </c:pt>
                <c:pt idx="48672">
                  <c:v>8.0399999999999999E-2</c:v>
                </c:pt>
                <c:pt idx="48673">
                  <c:v>0.16669999999999999</c:v>
                </c:pt>
                <c:pt idx="48674">
                  <c:v>0.16669999999999999</c:v>
                </c:pt>
                <c:pt idx="48675">
                  <c:v>0.16669999999999999</c:v>
                </c:pt>
                <c:pt idx="48676">
                  <c:v>0.16669999999999999</c:v>
                </c:pt>
                <c:pt idx="48677">
                  <c:v>0.16669999999999999</c:v>
                </c:pt>
                <c:pt idx="48678">
                  <c:v>0.16669999999999999</c:v>
                </c:pt>
                <c:pt idx="48679">
                  <c:v>0.16669999999999999</c:v>
                </c:pt>
                <c:pt idx="48680">
                  <c:v>0.16669999999999999</c:v>
                </c:pt>
                <c:pt idx="48681">
                  <c:v>5.9799999999999999E-2</c:v>
                </c:pt>
                <c:pt idx="48682">
                  <c:v>8.2500000000000004E-2</c:v>
                </c:pt>
                <c:pt idx="48683">
                  <c:v>0.16669999999999999</c:v>
                </c:pt>
                <c:pt idx="48684">
                  <c:v>0.16669999999999999</c:v>
                </c:pt>
                <c:pt idx="48685">
                  <c:v>6.7000000000000002E-3</c:v>
                </c:pt>
                <c:pt idx="48686">
                  <c:v>0.16669999999999999</c:v>
                </c:pt>
                <c:pt idx="48687">
                  <c:v>0.16669999999999999</c:v>
                </c:pt>
                <c:pt idx="48688">
                  <c:v>0.16669999999999999</c:v>
                </c:pt>
                <c:pt idx="48689">
                  <c:v>0.2959</c:v>
                </c:pt>
                <c:pt idx="48690">
                  <c:v>0.16669999999999999</c:v>
                </c:pt>
                <c:pt idx="48691">
                  <c:v>0.16669999999999999</c:v>
                </c:pt>
                <c:pt idx="48692">
                  <c:v>0.77939999999999998</c:v>
                </c:pt>
                <c:pt idx="48693">
                  <c:v>0.16669999999999999</c:v>
                </c:pt>
                <c:pt idx="48694">
                  <c:v>6.1899999999999997E-2</c:v>
                </c:pt>
                <c:pt idx="48695">
                  <c:v>0.69069999999999998</c:v>
                </c:pt>
                <c:pt idx="48696">
                  <c:v>0.22889999999999999</c:v>
                </c:pt>
                <c:pt idx="48697">
                  <c:v>0.16669999999999999</c:v>
                </c:pt>
                <c:pt idx="48698">
                  <c:v>1.24E-2</c:v>
                </c:pt>
                <c:pt idx="48699">
                  <c:v>7.4200000000000002E-2</c:v>
                </c:pt>
                <c:pt idx="48700">
                  <c:v>1.8599999999999998E-2</c:v>
                </c:pt>
                <c:pt idx="48701">
                  <c:v>0.16669999999999999</c:v>
                </c:pt>
                <c:pt idx="48702">
                  <c:v>8.2000000000000007E-3</c:v>
                </c:pt>
                <c:pt idx="48703">
                  <c:v>0.1031</c:v>
                </c:pt>
                <c:pt idx="48704">
                  <c:v>2.9899999999999999E-2</c:v>
                </c:pt>
                <c:pt idx="48705">
                  <c:v>0.16669999999999999</c:v>
                </c:pt>
                <c:pt idx="48706">
                  <c:v>0.16669999999999999</c:v>
                </c:pt>
                <c:pt idx="48707">
                  <c:v>6.1899999999999997E-2</c:v>
                </c:pt>
                <c:pt idx="48708">
                  <c:v>0.15670000000000001</c:v>
                </c:pt>
                <c:pt idx="48709">
                  <c:v>5.7700000000000001E-2</c:v>
                </c:pt>
                <c:pt idx="48710">
                  <c:v>0.16289999999999999</c:v>
                </c:pt>
                <c:pt idx="48711">
                  <c:v>0.16669999999999999</c:v>
                </c:pt>
                <c:pt idx="48712">
                  <c:v>0.09</c:v>
                </c:pt>
                <c:pt idx="48713">
                  <c:v>0.16669999999999999</c:v>
                </c:pt>
                <c:pt idx="48714">
                  <c:v>0.16669999999999999</c:v>
                </c:pt>
                <c:pt idx="48715">
                  <c:v>0.16669999999999999</c:v>
                </c:pt>
                <c:pt idx="48716">
                  <c:v>2.58E-2</c:v>
                </c:pt>
                <c:pt idx="48717">
                  <c:v>0.17530000000000001</c:v>
                </c:pt>
                <c:pt idx="48718">
                  <c:v>0.16669999999999999</c:v>
                </c:pt>
                <c:pt idx="48719">
                  <c:v>0.16669999999999999</c:v>
                </c:pt>
                <c:pt idx="48720">
                  <c:v>0.1057</c:v>
                </c:pt>
                <c:pt idx="48721">
                  <c:v>0.16669999999999999</c:v>
                </c:pt>
                <c:pt idx="48722">
                  <c:v>0.4103</c:v>
                </c:pt>
                <c:pt idx="48723">
                  <c:v>0.16669999999999999</c:v>
                </c:pt>
                <c:pt idx="48724">
                  <c:v>0.1024</c:v>
                </c:pt>
                <c:pt idx="48725">
                  <c:v>4.6899999999999997E-2</c:v>
                </c:pt>
                <c:pt idx="48726">
                  <c:v>9.4799999999999995E-2</c:v>
                </c:pt>
                <c:pt idx="48727">
                  <c:v>7.3200000000000001E-2</c:v>
                </c:pt>
                <c:pt idx="48728">
                  <c:v>0.16669999999999999</c:v>
                </c:pt>
                <c:pt idx="48729">
                  <c:v>1.24E-2</c:v>
                </c:pt>
                <c:pt idx="48730">
                  <c:v>0.16669999999999999</c:v>
                </c:pt>
                <c:pt idx="48731">
                  <c:v>7.9399999999999998E-2</c:v>
                </c:pt>
                <c:pt idx="48732">
                  <c:v>0.30819999999999997</c:v>
                </c:pt>
                <c:pt idx="48733">
                  <c:v>9.2799999999999994E-2</c:v>
                </c:pt>
                <c:pt idx="48734">
                  <c:v>0.16669999999999999</c:v>
                </c:pt>
                <c:pt idx="48735">
                  <c:v>0.16669999999999999</c:v>
                </c:pt>
                <c:pt idx="48736">
                  <c:v>0.16669999999999999</c:v>
                </c:pt>
                <c:pt idx="48737">
                  <c:v>0.1206</c:v>
                </c:pt>
                <c:pt idx="48738">
                  <c:v>8.2000000000000007E-3</c:v>
                </c:pt>
                <c:pt idx="48739">
                  <c:v>0.14330000000000001</c:v>
                </c:pt>
                <c:pt idx="48740">
                  <c:v>6.1899999999999997E-2</c:v>
                </c:pt>
                <c:pt idx="48741">
                  <c:v>0.16669999999999999</c:v>
                </c:pt>
                <c:pt idx="48742">
                  <c:v>0.16669999999999999</c:v>
                </c:pt>
                <c:pt idx="48743">
                  <c:v>0.16669999999999999</c:v>
                </c:pt>
                <c:pt idx="48744">
                  <c:v>2.47E-2</c:v>
                </c:pt>
                <c:pt idx="48745">
                  <c:v>1.44E-2</c:v>
                </c:pt>
                <c:pt idx="48746">
                  <c:v>0.1711</c:v>
                </c:pt>
                <c:pt idx="48747">
                  <c:v>0.16669999999999999</c:v>
                </c:pt>
                <c:pt idx="48748">
                  <c:v>0.89790000000000003</c:v>
                </c:pt>
                <c:pt idx="48749">
                  <c:v>0.2278</c:v>
                </c:pt>
                <c:pt idx="48750">
                  <c:v>0.16669999999999999</c:v>
                </c:pt>
                <c:pt idx="48751">
                  <c:v>0.16669999999999999</c:v>
                </c:pt>
                <c:pt idx="48752">
                  <c:v>8.2000000000000007E-3</c:v>
                </c:pt>
                <c:pt idx="48753">
                  <c:v>0.16669999999999999</c:v>
                </c:pt>
                <c:pt idx="48754">
                  <c:v>7.4200000000000002E-2</c:v>
                </c:pt>
                <c:pt idx="48755">
                  <c:v>0.16669999999999999</c:v>
                </c:pt>
                <c:pt idx="48756">
                  <c:v>0.16669999999999999</c:v>
                </c:pt>
                <c:pt idx="48757">
                  <c:v>0.16669999999999999</c:v>
                </c:pt>
                <c:pt idx="48758">
                  <c:v>0.1021</c:v>
                </c:pt>
                <c:pt idx="48759">
                  <c:v>0.16669999999999999</c:v>
                </c:pt>
                <c:pt idx="48760">
                  <c:v>7.22E-2</c:v>
                </c:pt>
                <c:pt idx="48761">
                  <c:v>0.16669999999999999</c:v>
                </c:pt>
                <c:pt idx="48762">
                  <c:v>0.13439999999999999</c:v>
                </c:pt>
                <c:pt idx="48763">
                  <c:v>0.16669999999999999</c:v>
                </c:pt>
                <c:pt idx="48764">
                  <c:v>0.16669999999999999</c:v>
                </c:pt>
                <c:pt idx="48765">
                  <c:v>0.16669999999999999</c:v>
                </c:pt>
                <c:pt idx="48766">
                  <c:v>0.16669999999999999</c:v>
                </c:pt>
                <c:pt idx="48767">
                  <c:v>0.18759999999999999</c:v>
                </c:pt>
                <c:pt idx="48768">
                  <c:v>0.16669999999999999</c:v>
                </c:pt>
                <c:pt idx="48769">
                  <c:v>9.9199999999999997E-2</c:v>
                </c:pt>
                <c:pt idx="48770">
                  <c:v>0.16669999999999999</c:v>
                </c:pt>
                <c:pt idx="48771">
                  <c:v>0.2041</c:v>
                </c:pt>
                <c:pt idx="48772">
                  <c:v>0.16669999999999999</c:v>
                </c:pt>
                <c:pt idx="48773">
                  <c:v>0.16669999999999999</c:v>
                </c:pt>
                <c:pt idx="48774">
                  <c:v>1.6500000000000001E-2</c:v>
                </c:pt>
                <c:pt idx="48775">
                  <c:v>0.16669999999999999</c:v>
                </c:pt>
                <c:pt idx="48776">
                  <c:v>0.16669999999999999</c:v>
                </c:pt>
                <c:pt idx="48777">
                  <c:v>0.16669999999999999</c:v>
                </c:pt>
                <c:pt idx="48778">
                  <c:v>9.2799999999999994E-2</c:v>
                </c:pt>
                <c:pt idx="48779">
                  <c:v>0.16669999999999999</c:v>
                </c:pt>
                <c:pt idx="48780">
                  <c:v>0.2742</c:v>
                </c:pt>
                <c:pt idx="48781">
                  <c:v>0.16669999999999999</c:v>
                </c:pt>
                <c:pt idx="48782">
                  <c:v>0.16669999999999999</c:v>
                </c:pt>
                <c:pt idx="48783">
                  <c:v>7.4200000000000002E-2</c:v>
                </c:pt>
                <c:pt idx="48784">
                  <c:v>0.16669999999999999</c:v>
                </c:pt>
                <c:pt idx="48785">
                  <c:v>0.18559999999999999</c:v>
                </c:pt>
                <c:pt idx="48786">
                  <c:v>0.15770000000000001</c:v>
                </c:pt>
                <c:pt idx="48787">
                  <c:v>0.11749999999999999</c:v>
                </c:pt>
                <c:pt idx="48788">
                  <c:v>0.16669999999999999</c:v>
                </c:pt>
                <c:pt idx="48789">
                  <c:v>0.16669999999999999</c:v>
                </c:pt>
                <c:pt idx="48790">
                  <c:v>0.16669999999999999</c:v>
                </c:pt>
                <c:pt idx="48791">
                  <c:v>0.16669999999999999</c:v>
                </c:pt>
                <c:pt idx="48792">
                  <c:v>1.44E-2</c:v>
                </c:pt>
                <c:pt idx="48793">
                  <c:v>1.8599999999999998E-2</c:v>
                </c:pt>
                <c:pt idx="48794">
                  <c:v>0.13200000000000001</c:v>
                </c:pt>
                <c:pt idx="48795">
                  <c:v>0.26700000000000002</c:v>
                </c:pt>
                <c:pt idx="48796">
                  <c:v>0.16669999999999999</c:v>
                </c:pt>
                <c:pt idx="48797">
                  <c:v>0.14330000000000001</c:v>
                </c:pt>
                <c:pt idx="48798">
                  <c:v>0.16669999999999999</c:v>
                </c:pt>
                <c:pt idx="48799">
                  <c:v>5.7700000000000001E-2</c:v>
                </c:pt>
                <c:pt idx="48800">
                  <c:v>0.25519999999999998</c:v>
                </c:pt>
                <c:pt idx="48801">
                  <c:v>0.16669999999999999</c:v>
                </c:pt>
                <c:pt idx="48802">
                  <c:v>2.47E-2</c:v>
                </c:pt>
                <c:pt idx="48803">
                  <c:v>0.13400000000000001</c:v>
                </c:pt>
                <c:pt idx="48804">
                  <c:v>5.1499999999999997E-2</c:v>
                </c:pt>
                <c:pt idx="48805">
                  <c:v>0.16669999999999999</c:v>
                </c:pt>
                <c:pt idx="48806">
                  <c:v>4.9500000000000002E-2</c:v>
                </c:pt>
                <c:pt idx="48807">
                  <c:v>7.1099999999999997E-2</c:v>
                </c:pt>
                <c:pt idx="48808">
                  <c:v>0.16669999999999999</c:v>
                </c:pt>
                <c:pt idx="48809">
                  <c:v>0.16669999999999999</c:v>
                </c:pt>
                <c:pt idx="48810">
                  <c:v>7.0099999999999996E-2</c:v>
                </c:pt>
                <c:pt idx="48811">
                  <c:v>0.16669999999999999</c:v>
                </c:pt>
                <c:pt idx="48812">
                  <c:v>5.67E-2</c:v>
                </c:pt>
                <c:pt idx="48813">
                  <c:v>7.22E-2</c:v>
                </c:pt>
                <c:pt idx="48814">
                  <c:v>0.16669999999999999</c:v>
                </c:pt>
                <c:pt idx="48815">
                  <c:v>0.18559999999999999</c:v>
                </c:pt>
                <c:pt idx="48816">
                  <c:v>0.16669999999999999</c:v>
                </c:pt>
                <c:pt idx="48817">
                  <c:v>1.6500000000000001E-2</c:v>
                </c:pt>
                <c:pt idx="48818">
                  <c:v>0.16669999999999999</c:v>
                </c:pt>
                <c:pt idx="48819">
                  <c:v>0.22159999999999999</c:v>
                </c:pt>
                <c:pt idx="48820">
                  <c:v>0.16669999999999999</c:v>
                </c:pt>
                <c:pt idx="48821">
                  <c:v>0.16669999999999999</c:v>
                </c:pt>
                <c:pt idx="48822">
                  <c:v>0.16669999999999999</c:v>
                </c:pt>
                <c:pt idx="48823">
                  <c:v>6.1899999999999997E-2</c:v>
                </c:pt>
                <c:pt idx="48824">
                  <c:v>0.16669999999999999</c:v>
                </c:pt>
                <c:pt idx="48825">
                  <c:v>0.16669999999999999</c:v>
                </c:pt>
                <c:pt idx="48826">
                  <c:v>0.26750000000000002</c:v>
                </c:pt>
                <c:pt idx="48827">
                  <c:v>4.6399999999999997E-2</c:v>
                </c:pt>
                <c:pt idx="48828">
                  <c:v>0.16669999999999999</c:v>
                </c:pt>
                <c:pt idx="48829">
                  <c:v>0.16669999999999999</c:v>
                </c:pt>
                <c:pt idx="48830">
                  <c:v>0.1113</c:v>
                </c:pt>
                <c:pt idx="48831">
                  <c:v>0.16669999999999999</c:v>
                </c:pt>
                <c:pt idx="48832">
                  <c:v>0.16669999999999999</c:v>
                </c:pt>
                <c:pt idx="48833">
                  <c:v>0.19589999999999999</c:v>
                </c:pt>
                <c:pt idx="48834">
                  <c:v>0.16669999999999999</c:v>
                </c:pt>
                <c:pt idx="48835">
                  <c:v>6.1899999999999997E-2</c:v>
                </c:pt>
                <c:pt idx="48836">
                  <c:v>0.16669999999999999</c:v>
                </c:pt>
                <c:pt idx="48837">
                  <c:v>0.16669999999999999</c:v>
                </c:pt>
                <c:pt idx="48838">
                  <c:v>0.16669999999999999</c:v>
                </c:pt>
                <c:pt idx="48839">
                  <c:v>0.16669999999999999</c:v>
                </c:pt>
                <c:pt idx="48840">
                  <c:v>6.1899999999999997E-2</c:v>
                </c:pt>
                <c:pt idx="48841">
                  <c:v>0.16669999999999999</c:v>
                </c:pt>
                <c:pt idx="48842">
                  <c:v>5.1499999999999997E-2</c:v>
                </c:pt>
                <c:pt idx="48843">
                  <c:v>1.8599999999999998E-2</c:v>
                </c:pt>
                <c:pt idx="48844">
                  <c:v>2.7799999999999998E-2</c:v>
                </c:pt>
                <c:pt idx="48845">
                  <c:v>6.1899999999999997E-2</c:v>
                </c:pt>
                <c:pt idx="48846">
                  <c:v>1.03E-2</c:v>
                </c:pt>
                <c:pt idx="48847">
                  <c:v>8.2500000000000004E-2</c:v>
                </c:pt>
                <c:pt idx="48848">
                  <c:v>0.16669999999999999</c:v>
                </c:pt>
                <c:pt idx="48849">
                  <c:v>0.16669999999999999</c:v>
                </c:pt>
                <c:pt idx="48850">
                  <c:v>6.6000000000000003E-2</c:v>
                </c:pt>
                <c:pt idx="48851">
                  <c:v>0.13450000000000001</c:v>
                </c:pt>
                <c:pt idx="48852">
                  <c:v>0.16669999999999999</c:v>
                </c:pt>
                <c:pt idx="48853">
                  <c:v>0.16669999999999999</c:v>
                </c:pt>
                <c:pt idx="48854">
                  <c:v>4.9500000000000002E-2</c:v>
                </c:pt>
                <c:pt idx="48855">
                  <c:v>0.16289999999999999</c:v>
                </c:pt>
                <c:pt idx="48856">
                  <c:v>0.16669999999999999</c:v>
                </c:pt>
                <c:pt idx="48857">
                  <c:v>0.1237</c:v>
                </c:pt>
                <c:pt idx="48858">
                  <c:v>0.16669999999999999</c:v>
                </c:pt>
                <c:pt idx="48859">
                  <c:v>0.1552</c:v>
                </c:pt>
                <c:pt idx="48860">
                  <c:v>5.1499999999999997E-2</c:v>
                </c:pt>
                <c:pt idx="48861">
                  <c:v>8.2500000000000004E-2</c:v>
                </c:pt>
                <c:pt idx="48862">
                  <c:v>0.16669999999999999</c:v>
                </c:pt>
                <c:pt idx="48863">
                  <c:v>0.16669999999999999</c:v>
                </c:pt>
                <c:pt idx="48864">
                  <c:v>0.16669999999999999</c:v>
                </c:pt>
                <c:pt idx="48865">
                  <c:v>0.16669999999999999</c:v>
                </c:pt>
                <c:pt idx="48866">
                  <c:v>0.16669999999999999</c:v>
                </c:pt>
                <c:pt idx="48867">
                  <c:v>0.16669999999999999</c:v>
                </c:pt>
                <c:pt idx="48868">
                  <c:v>0.16669999999999999</c:v>
                </c:pt>
                <c:pt idx="48869">
                  <c:v>9.2799999999999994E-2</c:v>
                </c:pt>
                <c:pt idx="48870">
                  <c:v>0.16669999999999999</c:v>
                </c:pt>
                <c:pt idx="48871">
                  <c:v>0.16669999999999999</c:v>
                </c:pt>
                <c:pt idx="48872">
                  <c:v>7.4200000000000002E-2</c:v>
                </c:pt>
                <c:pt idx="48873">
                  <c:v>0.16669999999999999</c:v>
                </c:pt>
                <c:pt idx="48874">
                  <c:v>6.1899999999999997E-2</c:v>
                </c:pt>
                <c:pt idx="48875">
                  <c:v>6.1899999999999997E-2</c:v>
                </c:pt>
                <c:pt idx="48876">
                  <c:v>0.16669999999999999</c:v>
                </c:pt>
                <c:pt idx="48877">
                  <c:v>3.09E-2</c:v>
                </c:pt>
                <c:pt idx="48878">
                  <c:v>2.47E-2</c:v>
                </c:pt>
                <c:pt idx="48879">
                  <c:v>5.7700000000000001E-2</c:v>
                </c:pt>
                <c:pt idx="48880">
                  <c:v>0.16669999999999999</c:v>
                </c:pt>
                <c:pt idx="48881">
                  <c:v>0.23089999999999999</c:v>
                </c:pt>
                <c:pt idx="48882">
                  <c:v>6.2899999999999998E-2</c:v>
                </c:pt>
                <c:pt idx="48883">
                  <c:v>0.16669999999999999</c:v>
                </c:pt>
                <c:pt idx="48884">
                  <c:v>0.16669999999999999</c:v>
                </c:pt>
                <c:pt idx="48885">
                  <c:v>0.16669999999999999</c:v>
                </c:pt>
                <c:pt idx="48886">
                  <c:v>0.16669999999999999</c:v>
                </c:pt>
                <c:pt idx="48887">
                  <c:v>0.16669999999999999</c:v>
                </c:pt>
                <c:pt idx="48888">
                  <c:v>7.4200000000000002E-2</c:v>
                </c:pt>
                <c:pt idx="48889">
                  <c:v>0.16669999999999999</c:v>
                </c:pt>
                <c:pt idx="48890">
                  <c:v>0.16669999999999999</c:v>
                </c:pt>
                <c:pt idx="48891">
                  <c:v>0.16669999999999999</c:v>
                </c:pt>
                <c:pt idx="48892">
                  <c:v>0.16669999999999999</c:v>
                </c:pt>
                <c:pt idx="48893">
                  <c:v>0.16669999999999999</c:v>
                </c:pt>
                <c:pt idx="48894">
                  <c:v>0.16669999999999999</c:v>
                </c:pt>
                <c:pt idx="48895">
                  <c:v>0.16669999999999999</c:v>
                </c:pt>
                <c:pt idx="48896">
                  <c:v>0.16669999999999999</c:v>
                </c:pt>
                <c:pt idx="48897">
                  <c:v>8.2500000000000004E-2</c:v>
                </c:pt>
                <c:pt idx="48898">
                  <c:v>0.16669999999999999</c:v>
                </c:pt>
                <c:pt idx="48899">
                  <c:v>0.16669999999999999</c:v>
                </c:pt>
                <c:pt idx="48900">
                  <c:v>0.16669999999999999</c:v>
                </c:pt>
                <c:pt idx="48901">
                  <c:v>4.6399999999999997E-2</c:v>
                </c:pt>
                <c:pt idx="48902">
                  <c:v>7.22E-2</c:v>
                </c:pt>
                <c:pt idx="48903">
                  <c:v>0.16669999999999999</c:v>
                </c:pt>
                <c:pt idx="48904">
                  <c:v>0.1845</c:v>
                </c:pt>
                <c:pt idx="48905">
                  <c:v>0.16669999999999999</c:v>
                </c:pt>
                <c:pt idx="48906">
                  <c:v>0.16669999999999999</c:v>
                </c:pt>
                <c:pt idx="48907">
                  <c:v>0.16669999999999999</c:v>
                </c:pt>
                <c:pt idx="48908">
                  <c:v>0.1031</c:v>
                </c:pt>
                <c:pt idx="48909">
                  <c:v>0.16669999999999999</c:v>
                </c:pt>
                <c:pt idx="48910">
                  <c:v>6.1899999999999997E-2</c:v>
                </c:pt>
                <c:pt idx="48911">
                  <c:v>1.6500000000000001E-2</c:v>
                </c:pt>
                <c:pt idx="48912">
                  <c:v>0.16669999999999999</c:v>
                </c:pt>
                <c:pt idx="48913">
                  <c:v>0.16489999999999999</c:v>
                </c:pt>
                <c:pt idx="48914">
                  <c:v>8.2500000000000004E-2</c:v>
                </c:pt>
                <c:pt idx="48915">
                  <c:v>0.23200000000000001</c:v>
                </c:pt>
                <c:pt idx="48916">
                  <c:v>0.16669999999999999</c:v>
                </c:pt>
                <c:pt idx="48917">
                  <c:v>8.2000000000000007E-3</c:v>
                </c:pt>
                <c:pt idx="48918">
                  <c:v>0.16669999999999999</c:v>
                </c:pt>
                <c:pt idx="48919">
                  <c:v>0.16669999999999999</c:v>
                </c:pt>
                <c:pt idx="48920">
                  <c:v>8.2500000000000004E-2</c:v>
                </c:pt>
                <c:pt idx="48921">
                  <c:v>6.1899999999999997E-2</c:v>
                </c:pt>
                <c:pt idx="48922">
                  <c:v>3.6600000000000001E-2</c:v>
                </c:pt>
                <c:pt idx="48923">
                  <c:v>8.2000000000000007E-3</c:v>
                </c:pt>
                <c:pt idx="48924">
                  <c:v>9.5399999999999999E-2</c:v>
                </c:pt>
                <c:pt idx="48925">
                  <c:v>1.6500000000000001E-2</c:v>
                </c:pt>
                <c:pt idx="48926">
                  <c:v>3.09E-2</c:v>
                </c:pt>
                <c:pt idx="48927">
                  <c:v>0.24740000000000001</c:v>
                </c:pt>
                <c:pt idx="48928">
                  <c:v>9.1800000000000007E-2</c:v>
                </c:pt>
                <c:pt idx="48929">
                  <c:v>0.16669999999999999</c:v>
                </c:pt>
                <c:pt idx="48930">
                  <c:v>8.2500000000000004E-2</c:v>
                </c:pt>
                <c:pt idx="48931">
                  <c:v>0.16669999999999999</c:v>
                </c:pt>
                <c:pt idx="48932">
                  <c:v>0.16669999999999999</c:v>
                </c:pt>
                <c:pt idx="48933">
                  <c:v>0.12989999999999999</c:v>
                </c:pt>
                <c:pt idx="48934">
                  <c:v>0.20619999999999999</c:v>
                </c:pt>
                <c:pt idx="48935">
                  <c:v>0.16669999999999999</c:v>
                </c:pt>
                <c:pt idx="48936">
                  <c:v>2.47E-2</c:v>
                </c:pt>
                <c:pt idx="48937">
                  <c:v>3.3000000000000002E-2</c:v>
                </c:pt>
                <c:pt idx="48938">
                  <c:v>1.44E-2</c:v>
                </c:pt>
                <c:pt idx="48939">
                  <c:v>0.18559999999999999</c:v>
                </c:pt>
                <c:pt idx="48940">
                  <c:v>6.1899999999999997E-2</c:v>
                </c:pt>
                <c:pt idx="48941">
                  <c:v>0.16669999999999999</c:v>
                </c:pt>
                <c:pt idx="48942">
                  <c:v>0.16669999999999999</c:v>
                </c:pt>
                <c:pt idx="48943">
                  <c:v>3.7100000000000001E-2</c:v>
                </c:pt>
                <c:pt idx="48944">
                  <c:v>0.28870000000000001</c:v>
                </c:pt>
                <c:pt idx="48945">
                  <c:v>0.16669999999999999</c:v>
                </c:pt>
                <c:pt idx="48946">
                  <c:v>0.16669999999999999</c:v>
                </c:pt>
                <c:pt idx="48947">
                  <c:v>0.16669999999999999</c:v>
                </c:pt>
                <c:pt idx="48948">
                  <c:v>9.1499999999999998E-2</c:v>
                </c:pt>
                <c:pt idx="48949">
                  <c:v>0.1938</c:v>
                </c:pt>
                <c:pt idx="48950">
                  <c:v>0.1237</c:v>
                </c:pt>
                <c:pt idx="48951">
                  <c:v>0.16669999999999999</c:v>
                </c:pt>
                <c:pt idx="48952">
                  <c:v>0.16669999999999999</c:v>
                </c:pt>
                <c:pt idx="48953">
                  <c:v>0.16669999999999999</c:v>
                </c:pt>
                <c:pt idx="48954">
                  <c:v>0.16669999999999999</c:v>
                </c:pt>
                <c:pt idx="48955">
                  <c:v>0.16669999999999999</c:v>
                </c:pt>
                <c:pt idx="48956">
                  <c:v>0.16669999999999999</c:v>
                </c:pt>
                <c:pt idx="48957">
                  <c:v>0.16669999999999999</c:v>
                </c:pt>
                <c:pt idx="48958">
                  <c:v>0.157</c:v>
                </c:pt>
                <c:pt idx="48959">
                  <c:v>0.16669999999999999</c:v>
                </c:pt>
                <c:pt idx="48960">
                  <c:v>0.16669999999999999</c:v>
                </c:pt>
                <c:pt idx="48961">
                  <c:v>0.21149999999999999</c:v>
                </c:pt>
                <c:pt idx="48962">
                  <c:v>0.16669999999999999</c:v>
                </c:pt>
                <c:pt idx="48963">
                  <c:v>0.20619999999999999</c:v>
                </c:pt>
                <c:pt idx="48964">
                  <c:v>1.9599999999999999E-2</c:v>
                </c:pt>
                <c:pt idx="48965">
                  <c:v>5.9799999999999999E-2</c:v>
                </c:pt>
                <c:pt idx="48966">
                  <c:v>0.16669999999999999</c:v>
                </c:pt>
                <c:pt idx="48967">
                  <c:v>0.16669999999999999</c:v>
                </c:pt>
                <c:pt idx="48968">
                  <c:v>9.1800000000000007E-2</c:v>
                </c:pt>
                <c:pt idx="48969">
                  <c:v>0.16669999999999999</c:v>
                </c:pt>
                <c:pt idx="48970">
                  <c:v>0.1804</c:v>
                </c:pt>
                <c:pt idx="48971">
                  <c:v>0.16669999999999999</c:v>
                </c:pt>
                <c:pt idx="48972">
                  <c:v>0.16669999999999999</c:v>
                </c:pt>
                <c:pt idx="48973">
                  <c:v>0.16669999999999999</c:v>
                </c:pt>
                <c:pt idx="48974">
                  <c:v>0.1031</c:v>
                </c:pt>
                <c:pt idx="48975">
                  <c:v>4.48E-2</c:v>
                </c:pt>
                <c:pt idx="48976">
                  <c:v>0.16669999999999999</c:v>
                </c:pt>
                <c:pt idx="48977">
                  <c:v>0.36699999999999999</c:v>
                </c:pt>
                <c:pt idx="48978">
                  <c:v>7.1099999999999997E-2</c:v>
                </c:pt>
                <c:pt idx="48979">
                  <c:v>2.8899999999999999E-2</c:v>
                </c:pt>
                <c:pt idx="48980">
                  <c:v>0.16669999999999999</c:v>
                </c:pt>
                <c:pt idx="48981">
                  <c:v>0.15670000000000001</c:v>
                </c:pt>
                <c:pt idx="48982">
                  <c:v>0.16669999999999999</c:v>
                </c:pt>
                <c:pt idx="48983">
                  <c:v>0.16669999999999999</c:v>
                </c:pt>
                <c:pt idx="48984">
                  <c:v>0.16669999999999999</c:v>
                </c:pt>
                <c:pt idx="48985">
                  <c:v>0.1072</c:v>
                </c:pt>
                <c:pt idx="48986">
                  <c:v>6.13E-2</c:v>
                </c:pt>
                <c:pt idx="48987">
                  <c:v>0.1928</c:v>
                </c:pt>
                <c:pt idx="48988">
                  <c:v>0.16669999999999999</c:v>
                </c:pt>
                <c:pt idx="48989">
                  <c:v>0.29949999999999999</c:v>
                </c:pt>
                <c:pt idx="48990">
                  <c:v>0.16669999999999999</c:v>
                </c:pt>
                <c:pt idx="48991">
                  <c:v>0.16669999999999999</c:v>
                </c:pt>
                <c:pt idx="48992">
                  <c:v>0.16669999999999999</c:v>
                </c:pt>
                <c:pt idx="48993">
                  <c:v>8.2000000000000007E-3</c:v>
                </c:pt>
                <c:pt idx="48994">
                  <c:v>0.16669999999999999</c:v>
                </c:pt>
                <c:pt idx="48995">
                  <c:v>3.4000000000000002E-2</c:v>
                </c:pt>
                <c:pt idx="48996">
                  <c:v>3.09E-2</c:v>
                </c:pt>
                <c:pt idx="48997">
                  <c:v>0.16669999999999999</c:v>
                </c:pt>
                <c:pt idx="48998">
                  <c:v>0.16669999999999999</c:v>
                </c:pt>
                <c:pt idx="48999">
                  <c:v>1.24E-2</c:v>
                </c:pt>
                <c:pt idx="49000">
                  <c:v>6.1899999999999997E-2</c:v>
                </c:pt>
                <c:pt idx="49001">
                  <c:v>0.16669999999999999</c:v>
                </c:pt>
                <c:pt idx="49002">
                  <c:v>4.9500000000000002E-2</c:v>
                </c:pt>
                <c:pt idx="49003">
                  <c:v>0.16669999999999999</c:v>
                </c:pt>
                <c:pt idx="49004">
                  <c:v>0.23300000000000001</c:v>
                </c:pt>
                <c:pt idx="49005">
                  <c:v>0.16669999999999999</c:v>
                </c:pt>
                <c:pt idx="49006">
                  <c:v>0.19589999999999999</c:v>
                </c:pt>
                <c:pt idx="49007">
                  <c:v>0.16669999999999999</c:v>
                </c:pt>
                <c:pt idx="49008">
                  <c:v>0.22159999999999999</c:v>
                </c:pt>
                <c:pt idx="49009">
                  <c:v>8.2500000000000004E-2</c:v>
                </c:pt>
                <c:pt idx="49010">
                  <c:v>0.16669999999999999</c:v>
                </c:pt>
                <c:pt idx="49011">
                  <c:v>0.1031</c:v>
                </c:pt>
                <c:pt idx="49012">
                  <c:v>0.16669999999999999</c:v>
                </c:pt>
                <c:pt idx="49013">
                  <c:v>0.33400000000000002</c:v>
                </c:pt>
                <c:pt idx="49014">
                  <c:v>0.16669999999999999</c:v>
                </c:pt>
                <c:pt idx="49015">
                  <c:v>0.28039999999999998</c:v>
                </c:pt>
                <c:pt idx="49016">
                  <c:v>0.16669999999999999</c:v>
                </c:pt>
                <c:pt idx="49017">
                  <c:v>0.20619999999999999</c:v>
                </c:pt>
                <c:pt idx="49018">
                  <c:v>0</c:v>
                </c:pt>
                <c:pt idx="49019">
                  <c:v>6.1899999999999997E-2</c:v>
                </c:pt>
                <c:pt idx="49020">
                  <c:v>0.16669999999999999</c:v>
                </c:pt>
                <c:pt idx="49021">
                  <c:v>0.16669999999999999</c:v>
                </c:pt>
                <c:pt idx="49022">
                  <c:v>0.16669999999999999</c:v>
                </c:pt>
                <c:pt idx="49023">
                  <c:v>0.16669999999999999</c:v>
                </c:pt>
                <c:pt idx="49024">
                  <c:v>0.16669999999999999</c:v>
                </c:pt>
                <c:pt idx="49025">
                  <c:v>8.2500000000000004E-2</c:v>
                </c:pt>
                <c:pt idx="49026">
                  <c:v>9.69E-2</c:v>
                </c:pt>
                <c:pt idx="49027">
                  <c:v>0.1031</c:v>
                </c:pt>
                <c:pt idx="49028">
                  <c:v>0.49380000000000002</c:v>
                </c:pt>
                <c:pt idx="49029">
                  <c:v>8.2000000000000007E-3</c:v>
                </c:pt>
                <c:pt idx="49030">
                  <c:v>0.16669999999999999</c:v>
                </c:pt>
                <c:pt idx="49031">
                  <c:v>0.16669999999999999</c:v>
                </c:pt>
                <c:pt idx="49032">
                  <c:v>9.9000000000000005E-2</c:v>
                </c:pt>
                <c:pt idx="49033">
                  <c:v>0.16669999999999999</c:v>
                </c:pt>
                <c:pt idx="49034">
                  <c:v>9.4799999999999995E-2</c:v>
                </c:pt>
                <c:pt idx="49035">
                  <c:v>4.48E-2</c:v>
                </c:pt>
                <c:pt idx="49036">
                  <c:v>0.1062</c:v>
                </c:pt>
                <c:pt idx="49037">
                  <c:v>0.26290000000000002</c:v>
                </c:pt>
                <c:pt idx="49038">
                  <c:v>0.39589999999999997</c:v>
                </c:pt>
                <c:pt idx="49039">
                  <c:v>9.0700000000000003E-2</c:v>
                </c:pt>
                <c:pt idx="49040">
                  <c:v>7.0099999999999996E-2</c:v>
                </c:pt>
                <c:pt idx="49041">
                  <c:v>0.16669999999999999</c:v>
                </c:pt>
                <c:pt idx="49042">
                  <c:v>1.55E-2</c:v>
                </c:pt>
                <c:pt idx="49043">
                  <c:v>0.16669999999999999</c:v>
                </c:pt>
                <c:pt idx="49044">
                  <c:v>6.6000000000000003E-2</c:v>
                </c:pt>
                <c:pt idx="49045">
                  <c:v>0.16669999999999999</c:v>
                </c:pt>
                <c:pt idx="49046">
                  <c:v>1.6500000000000001E-2</c:v>
                </c:pt>
                <c:pt idx="49047">
                  <c:v>0.16669999999999999</c:v>
                </c:pt>
                <c:pt idx="49048">
                  <c:v>0.16669999999999999</c:v>
                </c:pt>
                <c:pt idx="49049">
                  <c:v>0.1031</c:v>
                </c:pt>
                <c:pt idx="49050">
                  <c:v>0.16669999999999999</c:v>
                </c:pt>
                <c:pt idx="49051">
                  <c:v>8.2000000000000007E-3</c:v>
                </c:pt>
                <c:pt idx="49052">
                  <c:v>0.16669999999999999</c:v>
                </c:pt>
                <c:pt idx="49053">
                  <c:v>0.14849999999999999</c:v>
                </c:pt>
                <c:pt idx="49054">
                  <c:v>0.16669999999999999</c:v>
                </c:pt>
                <c:pt idx="49055">
                  <c:v>0.16669999999999999</c:v>
                </c:pt>
                <c:pt idx="49056">
                  <c:v>8.2000000000000007E-3</c:v>
                </c:pt>
                <c:pt idx="49057">
                  <c:v>8.3500000000000005E-2</c:v>
                </c:pt>
                <c:pt idx="49058">
                  <c:v>0.1237</c:v>
                </c:pt>
                <c:pt idx="49059">
                  <c:v>0.16669999999999999</c:v>
                </c:pt>
                <c:pt idx="49060">
                  <c:v>0.16669999999999999</c:v>
                </c:pt>
                <c:pt idx="49061">
                  <c:v>0.22270000000000001</c:v>
                </c:pt>
                <c:pt idx="49062">
                  <c:v>0.16669999999999999</c:v>
                </c:pt>
                <c:pt idx="49063">
                  <c:v>0.16669999999999999</c:v>
                </c:pt>
                <c:pt idx="49064">
                  <c:v>0.16669999999999999</c:v>
                </c:pt>
                <c:pt idx="49065">
                  <c:v>0.16669999999999999</c:v>
                </c:pt>
                <c:pt idx="49066">
                  <c:v>2.8899999999999999E-2</c:v>
                </c:pt>
                <c:pt idx="49067">
                  <c:v>9.2799999999999994E-2</c:v>
                </c:pt>
                <c:pt idx="49068">
                  <c:v>0.16669999999999999</c:v>
                </c:pt>
                <c:pt idx="49069">
                  <c:v>6.1899999999999997E-2</c:v>
                </c:pt>
                <c:pt idx="49070">
                  <c:v>0.1464</c:v>
                </c:pt>
                <c:pt idx="49071">
                  <c:v>9.0499999999999997E-2</c:v>
                </c:pt>
                <c:pt idx="49072">
                  <c:v>0.16669999999999999</c:v>
                </c:pt>
                <c:pt idx="49073">
                  <c:v>0.16669999999999999</c:v>
                </c:pt>
                <c:pt idx="49074">
                  <c:v>0.16669999999999999</c:v>
                </c:pt>
                <c:pt idx="49075">
                  <c:v>0.16669999999999999</c:v>
                </c:pt>
                <c:pt idx="49076">
                  <c:v>0.11650000000000001</c:v>
                </c:pt>
                <c:pt idx="49077">
                  <c:v>0.31130000000000002</c:v>
                </c:pt>
                <c:pt idx="49078">
                  <c:v>0.16669999999999999</c:v>
                </c:pt>
                <c:pt idx="49079">
                  <c:v>8.2100000000000006E-2</c:v>
                </c:pt>
                <c:pt idx="49080">
                  <c:v>0.16669999999999999</c:v>
                </c:pt>
                <c:pt idx="49081">
                  <c:v>0.16669999999999999</c:v>
                </c:pt>
                <c:pt idx="49082">
                  <c:v>4.1200000000000001E-2</c:v>
                </c:pt>
                <c:pt idx="49083">
                  <c:v>6.6000000000000003E-2</c:v>
                </c:pt>
                <c:pt idx="49084">
                  <c:v>0.16669999999999999</c:v>
                </c:pt>
                <c:pt idx="49085">
                  <c:v>0.16669999999999999</c:v>
                </c:pt>
                <c:pt idx="49086">
                  <c:v>0.16669999999999999</c:v>
                </c:pt>
                <c:pt idx="49087">
                  <c:v>0.16669999999999999</c:v>
                </c:pt>
                <c:pt idx="49088">
                  <c:v>0.19900000000000001</c:v>
                </c:pt>
                <c:pt idx="49089">
                  <c:v>0.16669999999999999</c:v>
                </c:pt>
                <c:pt idx="49090">
                  <c:v>0.14849999999999999</c:v>
                </c:pt>
                <c:pt idx="49091">
                  <c:v>0.24429999999999999</c:v>
                </c:pt>
                <c:pt idx="49092">
                  <c:v>0.16669999999999999</c:v>
                </c:pt>
                <c:pt idx="49093">
                  <c:v>0.1608</c:v>
                </c:pt>
                <c:pt idx="49094">
                  <c:v>0.16669999999999999</c:v>
                </c:pt>
                <c:pt idx="49095">
                  <c:v>0.1144</c:v>
                </c:pt>
                <c:pt idx="49096">
                  <c:v>0.1474</c:v>
                </c:pt>
                <c:pt idx="49097">
                  <c:v>0.22270000000000001</c:v>
                </c:pt>
                <c:pt idx="49098">
                  <c:v>0.16669999999999999</c:v>
                </c:pt>
                <c:pt idx="49099">
                  <c:v>0.16669999999999999</c:v>
                </c:pt>
                <c:pt idx="49100">
                  <c:v>0.16669999999999999</c:v>
                </c:pt>
                <c:pt idx="49101">
                  <c:v>0.16669999999999999</c:v>
                </c:pt>
                <c:pt idx="49102">
                  <c:v>8.2500000000000004E-2</c:v>
                </c:pt>
                <c:pt idx="49103">
                  <c:v>0.16669999999999999</c:v>
                </c:pt>
                <c:pt idx="49104">
                  <c:v>0.16669999999999999</c:v>
                </c:pt>
                <c:pt idx="49105">
                  <c:v>5.1999999999999998E-3</c:v>
                </c:pt>
                <c:pt idx="49106">
                  <c:v>8.2500000000000004E-2</c:v>
                </c:pt>
                <c:pt idx="49107">
                  <c:v>6.08E-2</c:v>
                </c:pt>
                <c:pt idx="49108">
                  <c:v>0.16669999999999999</c:v>
                </c:pt>
                <c:pt idx="49109">
                  <c:v>0.26800000000000002</c:v>
                </c:pt>
                <c:pt idx="49110">
                  <c:v>7.22E-2</c:v>
                </c:pt>
                <c:pt idx="49111">
                  <c:v>0.16669999999999999</c:v>
                </c:pt>
                <c:pt idx="49112">
                  <c:v>0.16669999999999999</c:v>
                </c:pt>
                <c:pt idx="49113">
                  <c:v>1.6500000000000001E-2</c:v>
                </c:pt>
                <c:pt idx="49114">
                  <c:v>0.16669999999999999</c:v>
                </c:pt>
                <c:pt idx="49115">
                  <c:v>0.16669999999999999</c:v>
                </c:pt>
                <c:pt idx="49116">
                  <c:v>1.8599999999999998E-2</c:v>
                </c:pt>
                <c:pt idx="49117">
                  <c:v>0.16669999999999999</c:v>
                </c:pt>
                <c:pt idx="49118">
                  <c:v>0.16669999999999999</c:v>
                </c:pt>
                <c:pt idx="49119">
                  <c:v>0.16669999999999999</c:v>
                </c:pt>
                <c:pt idx="49120">
                  <c:v>6.1899999999999997E-2</c:v>
                </c:pt>
                <c:pt idx="49121">
                  <c:v>5.4600000000000003E-2</c:v>
                </c:pt>
                <c:pt idx="49122">
                  <c:v>0.1031</c:v>
                </c:pt>
                <c:pt idx="49123">
                  <c:v>5.1499999999999997E-2</c:v>
                </c:pt>
                <c:pt idx="49124">
                  <c:v>0.16669999999999999</c:v>
                </c:pt>
                <c:pt idx="49125">
                  <c:v>6.1899999999999997E-2</c:v>
                </c:pt>
                <c:pt idx="49126">
                  <c:v>5.0500000000000003E-2</c:v>
                </c:pt>
                <c:pt idx="49127">
                  <c:v>4.1000000000000003E-3</c:v>
                </c:pt>
                <c:pt idx="49128">
                  <c:v>1.6500000000000001E-2</c:v>
                </c:pt>
                <c:pt idx="49129">
                  <c:v>0.16669999999999999</c:v>
                </c:pt>
                <c:pt idx="49130">
                  <c:v>0.16669999999999999</c:v>
                </c:pt>
                <c:pt idx="49131">
                  <c:v>0.2928</c:v>
                </c:pt>
                <c:pt idx="49132">
                  <c:v>0.1031</c:v>
                </c:pt>
                <c:pt idx="49133">
                  <c:v>0.16669999999999999</c:v>
                </c:pt>
                <c:pt idx="49134">
                  <c:v>0.1394</c:v>
                </c:pt>
                <c:pt idx="49135">
                  <c:v>0.1179</c:v>
                </c:pt>
                <c:pt idx="49136">
                  <c:v>4.1000000000000003E-3</c:v>
                </c:pt>
                <c:pt idx="49137">
                  <c:v>0.16669999999999999</c:v>
                </c:pt>
                <c:pt idx="49138">
                  <c:v>0.18559999999999999</c:v>
                </c:pt>
                <c:pt idx="49139">
                  <c:v>0.16669999999999999</c:v>
                </c:pt>
                <c:pt idx="49140">
                  <c:v>6.1899999999999997E-2</c:v>
                </c:pt>
                <c:pt idx="49141">
                  <c:v>5.1999999999999998E-3</c:v>
                </c:pt>
                <c:pt idx="49142">
                  <c:v>7.4200000000000002E-2</c:v>
                </c:pt>
                <c:pt idx="49143">
                  <c:v>0.16669999999999999</c:v>
                </c:pt>
                <c:pt idx="49144">
                  <c:v>0.16669999999999999</c:v>
                </c:pt>
                <c:pt idx="49145">
                  <c:v>0.16669999999999999</c:v>
                </c:pt>
                <c:pt idx="49146">
                  <c:v>0.16669999999999999</c:v>
                </c:pt>
                <c:pt idx="49147">
                  <c:v>0.16669999999999999</c:v>
                </c:pt>
                <c:pt idx="49148">
                  <c:v>0.16669999999999999</c:v>
                </c:pt>
                <c:pt idx="49149">
                  <c:v>0.16669999999999999</c:v>
                </c:pt>
                <c:pt idx="49150">
                  <c:v>0.16420000000000001</c:v>
                </c:pt>
                <c:pt idx="49151">
                  <c:v>4.02E-2</c:v>
                </c:pt>
                <c:pt idx="49152">
                  <c:v>0.16669999999999999</c:v>
                </c:pt>
                <c:pt idx="49153">
                  <c:v>0.16669999999999999</c:v>
                </c:pt>
                <c:pt idx="49154">
                  <c:v>0.16669999999999999</c:v>
                </c:pt>
                <c:pt idx="49155">
                  <c:v>0.37940000000000002</c:v>
                </c:pt>
                <c:pt idx="49156">
                  <c:v>6.7000000000000004E-2</c:v>
                </c:pt>
                <c:pt idx="49157">
                  <c:v>0.1129</c:v>
                </c:pt>
                <c:pt idx="49158">
                  <c:v>0.16669999999999999</c:v>
                </c:pt>
                <c:pt idx="49159">
                  <c:v>0.16669999999999999</c:v>
                </c:pt>
                <c:pt idx="49160">
                  <c:v>0.2021</c:v>
                </c:pt>
                <c:pt idx="49161">
                  <c:v>7.7299999999999994E-2</c:v>
                </c:pt>
                <c:pt idx="49162">
                  <c:v>0.16669999999999999</c:v>
                </c:pt>
                <c:pt idx="49163">
                  <c:v>0.16669999999999999</c:v>
                </c:pt>
                <c:pt idx="49164">
                  <c:v>7.4200000000000002E-2</c:v>
                </c:pt>
                <c:pt idx="49165">
                  <c:v>0.16669999999999999</c:v>
                </c:pt>
                <c:pt idx="49166">
                  <c:v>8.7599999999999997E-2</c:v>
                </c:pt>
                <c:pt idx="49167">
                  <c:v>0.16669999999999999</c:v>
                </c:pt>
                <c:pt idx="49168">
                  <c:v>0.16669999999999999</c:v>
                </c:pt>
                <c:pt idx="49169">
                  <c:v>0.16669999999999999</c:v>
                </c:pt>
                <c:pt idx="49170">
                  <c:v>0.16669999999999999</c:v>
                </c:pt>
                <c:pt idx="49171">
                  <c:v>0.34429999999999999</c:v>
                </c:pt>
                <c:pt idx="49172">
                  <c:v>0.14849999999999999</c:v>
                </c:pt>
                <c:pt idx="49173">
                  <c:v>0.16669999999999999</c:v>
                </c:pt>
                <c:pt idx="49174">
                  <c:v>8.8099999999999998E-2</c:v>
                </c:pt>
                <c:pt idx="49175">
                  <c:v>0.1031</c:v>
                </c:pt>
                <c:pt idx="49176">
                  <c:v>0.16669999999999999</c:v>
                </c:pt>
                <c:pt idx="49177">
                  <c:v>0.16669999999999999</c:v>
                </c:pt>
                <c:pt idx="49178">
                  <c:v>0.16669999999999999</c:v>
                </c:pt>
                <c:pt idx="49179">
                  <c:v>0.16669999999999999</c:v>
                </c:pt>
                <c:pt idx="49180">
                  <c:v>0.16669999999999999</c:v>
                </c:pt>
                <c:pt idx="49181">
                  <c:v>0.22059999999999999</c:v>
                </c:pt>
                <c:pt idx="49182">
                  <c:v>2.47E-2</c:v>
                </c:pt>
                <c:pt idx="49183">
                  <c:v>0.1464</c:v>
                </c:pt>
                <c:pt idx="49184">
                  <c:v>0.26910000000000001</c:v>
                </c:pt>
                <c:pt idx="49185">
                  <c:v>0.16669999999999999</c:v>
                </c:pt>
                <c:pt idx="49186">
                  <c:v>8.7599999999999997E-2</c:v>
                </c:pt>
                <c:pt idx="49187">
                  <c:v>0.16669999999999999</c:v>
                </c:pt>
                <c:pt idx="49188">
                  <c:v>0.1031</c:v>
                </c:pt>
                <c:pt idx="49189">
                  <c:v>0.16669999999999999</c:v>
                </c:pt>
                <c:pt idx="49190">
                  <c:v>0.16669999999999999</c:v>
                </c:pt>
                <c:pt idx="49191">
                  <c:v>0.16669999999999999</c:v>
                </c:pt>
                <c:pt idx="49192">
                  <c:v>9.2799999999999994E-2</c:v>
                </c:pt>
                <c:pt idx="49193">
                  <c:v>0.16669999999999999</c:v>
                </c:pt>
                <c:pt idx="49194">
                  <c:v>0.16669999999999999</c:v>
                </c:pt>
                <c:pt idx="49195">
                  <c:v>0.1278</c:v>
                </c:pt>
                <c:pt idx="49196">
                  <c:v>0.16669999999999999</c:v>
                </c:pt>
                <c:pt idx="49197">
                  <c:v>0.16669999999999999</c:v>
                </c:pt>
                <c:pt idx="49198">
                  <c:v>0.16669999999999999</c:v>
                </c:pt>
                <c:pt idx="49199">
                  <c:v>8.2000000000000007E-3</c:v>
                </c:pt>
                <c:pt idx="49200">
                  <c:v>0.16669999999999999</c:v>
                </c:pt>
                <c:pt idx="49201">
                  <c:v>6.4899999999999999E-2</c:v>
                </c:pt>
                <c:pt idx="49202">
                  <c:v>0.1237</c:v>
                </c:pt>
                <c:pt idx="49203">
                  <c:v>1.24E-2</c:v>
                </c:pt>
                <c:pt idx="49204">
                  <c:v>0.16669999999999999</c:v>
                </c:pt>
                <c:pt idx="49205">
                  <c:v>0.1237</c:v>
                </c:pt>
                <c:pt idx="49206">
                  <c:v>8.7599999999999997E-2</c:v>
                </c:pt>
                <c:pt idx="49207">
                  <c:v>0.37630000000000002</c:v>
                </c:pt>
                <c:pt idx="49208">
                  <c:v>0.16669999999999999</c:v>
                </c:pt>
                <c:pt idx="49209">
                  <c:v>9.1800000000000007E-2</c:v>
                </c:pt>
                <c:pt idx="49210">
                  <c:v>0.16669999999999999</c:v>
                </c:pt>
                <c:pt idx="49211">
                  <c:v>0.16669999999999999</c:v>
                </c:pt>
                <c:pt idx="49212">
                  <c:v>0.16669999999999999</c:v>
                </c:pt>
                <c:pt idx="49213">
                  <c:v>0.16669999999999999</c:v>
                </c:pt>
                <c:pt idx="49214">
                  <c:v>0.16669999999999999</c:v>
                </c:pt>
                <c:pt idx="49215">
                  <c:v>0.16669999999999999</c:v>
                </c:pt>
                <c:pt idx="49216">
                  <c:v>0.16669999999999999</c:v>
                </c:pt>
                <c:pt idx="49217">
                  <c:v>0.16669999999999999</c:v>
                </c:pt>
                <c:pt idx="49218">
                  <c:v>0.16669999999999999</c:v>
                </c:pt>
                <c:pt idx="49219">
                  <c:v>0.16669999999999999</c:v>
                </c:pt>
                <c:pt idx="49220">
                  <c:v>0.1206</c:v>
                </c:pt>
                <c:pt idx="49221">
                  <c:v>0.16669999999999999</c:v>
                </c:pt>
                <c:pt idx="49222">
                  <c:v>0.182</c:v>
                </c:pt>
                <c:pt idx="49223">
                  <c:v>9.2799999999999994E-2</c:v>
                </c:pt>
                <c:pt idx="49224">
                  <c:v>0.16669999999999999</c:v>
                </c:pt>
                <c:pt idx="49225">
                  <c:v>0.46079999999999999</c:v>
                </c:pt>
                <c:pt idx="49226">
                  <c:v>0.16669999999999999</c:v>
                </c:pt>
                <c:pt idx="49227">
                  <c:v>6.1899999999999997E-2</c:v>
                </c:pt>
                <c:pt idx="49228">
                  <c:v>1.24E-2</c:v>
                </c:pt>
                <c:pt idx="49229">
                  <c:v>0.16669999999999999</c:v>
                </c:pt>
                <c:pt idx="49230">
                  <c:v>0.1426</c:v>
                </c:pt>
                <c:pt idx="49231">
                  <c:v>0.16669999999999999</c:v>
                </c:pt>
                <c:pt idx="49232">
                  <c:v>0.16669999999999999</c:v>
                </c:pt>
                <c:pt idx="49233">
                  <c:v>0.16669999999999999</c:v>
                </c:pt>
                <c:pt idx="49234">
                  <c:v>0.16669999999999999</c:v>
                </c:pt>
                <c:pt idx="49235">
                  <c:v>0.16669999999999999</c:v>
                </c:pt>
                <c:pt idx="49236">
                  <c:v>0.16669999999999999</c:v>
                </c:pt>
                <c:pt idx="49237">
                  <c:v>0.16669999999999999</c:v>
                </c:pt>
                <c:pt idx="49238">
                  <c:v>0.16669999999999999</c:v>
                </c:pt>
                <c:pt idx="49239">
                  <c:v>3.7100000000000001E-2</c:v>
                </c:pt>
                <c:pt idx="49240">
                  <c:v>8.2500000000000004E-2</c:v>
                </c:pt>
                <c:pt idx="49241">
                  <c:v>0.16669999999999999</c:v>
                </c:pt>
                <c:pt idx="49242">
                  <c:v>0.4577</c:v>
                </c:pt>
                <c:pt idx="49243">
                  <c:v>0.16669999999999999</c:v>
                </c:pt>
                <c:pt idx="49244">
                  <c:v>7.8399999999999997E-2</c:v>
                </c:pt>
                <c:pt idx="49245">
                  <c:v>0.16669999999999999</c:v>
                </c:pt>
                <c:pt idx="49246">
                  <c:v>0.16669999999999999</c:v>
                </c:pt>
                <c:pt idx="49247">
                  <c:v>0.16669999999999999</c:v>
                </c:pt>
                <c:pt idx="49248">
                  <c:v>0.16669999999999999</c:v>
                </c:pt>
                <c:pt idx="49249">
                  <c:v>6.1899999999999997E-2</c:v>
                </c:pt>
                <c:pt idx="49250">
                  <c:v>0.16669999999999999</c:v>
                </c:pt>
                <c:pt idx="49251">
                  <c:v>6.9099999999999995E-2</c:v>
                </c:pt>
                <c:pt idx="49252">
                  <c:v>0.16669999999999999</c:v>
                </c:pt>
                <c:pt idx="49253">
                  <c:v>0.20619999999999999</c:v>
                </c:pt>
                <c:pt idx="49254">
                  <c:v>0.11650000000000001</c:v>
                </c:pt>
                <c:pt idx="49255">
                  <c:v>0.1464</c:v>
                </c:pt>
                <c:pt idx="49256">
                  <c:v>0.16669999999999999</c:v>
                </c:pt>
                <c:pt idx="49257">
                  <c:v>3.4000000000000002E-2</c:v>
                </c:pt>
                <c:pt idx="49258">
                  <c:v>0.24640000000000001</c:v>
                </c:pt>
                <c:pt idx="49259">
                  <c:v>1.24E-2</c:v>
                </c:pt>
                <c:pt idx="49260">
                  <c:v>0.16669999999999999</c:v>
                </c:pt>
                <c:pt idx="49261">
                  <c:v>0.16669999999999999</c:v>
                </c:pt>
                <c:pt idx="49262">
                  <c:v>0.1216</c:v>
                </c:pt>
                <c:pt idx="49263">
                  <c:v>0.16669999999999999</c:v>
                </c:pt>
                <c:pt idx="49264">
                  <c:v>0.16669999999999999</c:v>
                </c:pt>
                <c:pt idx="49265">
                  <c:v>0.16669999999999999</c:v>
                </c:pt>
                <c:pt idx="49266">
                  <c:v>0.16669999999999999</c:v>
                </c:pt>
                <c:pt idx="49267">
                  <c:v>0.16669999999999999</c:v>
                </c:pt>
                <c:pt idx="49268">
                  <c:v>0.16669999999999999</c:v>
                </c:pt>
                <c:pt idx="49269">
                  <c:v>0.16669999999999999</c:v>
                </c:pt>
                <c:pt idx="49270">
                  <c:v>0.16669999999999999</c:v>
                </c:pt>
                <c:pt idx="49271">
                  <c:v>0.16669999999999999</c:v>
                </c:pt>
                <c:pt idx="49272">
                  <c:v>0.16669999999999999</c:v>
                </c:pt>
                <c:pt idx="49273">
                  <c:v>8.7599999999999997E-2</c:v>
                </c:pt>
                <c:pt idx="49274">
                  <c:v>0.16669999999999999</c:v>
                </c:pt>
                <c:pt idx="49275">
                  <c:v>0.16669999999999999</c:v>
                </c:pt>
                <c:pt idx="49276">
                  <c:v>0.2165</c:v>
                </c:pt>
                <c:pt idx="49277">
                  <c:v>0.74329999999999996</c:v>
                </c:pt>
                <c:pt idx="49278">
                  <c:v>4.3299999999999998E-2</c:v>
                </c:pt>
                <c:pt idx="49279">
                  <c:v>4.1200000000000001E-2</c:v>
                </c:pt>
                <c:pt idx="49280">
                  <c:v>4.1000000000000003E-3</c:v>
                </c:pt>
                <c:pt idx="49281">
                  <c:v>0.16669999999999999</c:v>
                </c:pt>
                <c:pt idx="49282">
                  <c:v>0.16669999999999999</c:v>
                </c:pt>
                <c:pt idx="49283">
                  <c:v>7.7299999999999994E-2</c:v>
                </c:pt>
                <c:pt idx="49284">
                  <c:v>0.16669999999999999</c:v>
                </c:pt>
                <c:pt idx="49285">
                  <c:v>4.4299999999999999E-2</c:v>
                </c:pt>
                <c:pt idx="49286">
                  <c:v>0.16669999999999999</c:v>
                </c:pt>
                <c:pt idx="49287">
                  <c:v>0.16669999999999999</c:v>
                </c:pt>
                <c:pt idx="49288">
                  <c:v>0.1464</c:v>
                </c:pt>
                <c:pt idx="49289">
                  <c:v>0.22159999999999999</c:v>
                </c:pt>
                <c:pt idx="49290">
                  <c:v>0.16669999999999999</c:v>
                </c:pt>
                <c:pt idx="49291">
                  <c:v>0.16669999999999999</c:v>
                </c:pt>
                <c:pt idx="49292">
                  <c:v>0.34429999999999999</c:v>
                </c:pt>
                <c:pt idx="49293">
                  <c:v>2.47E-2</c:v>
                </c:pt>
                <c:pt idx="49294">
                  <c:v>2.2700000000000001E-2</c:v>
                </c:pt>
                <c:pt idx="49295">
                  <c:v>0.16669999999999999</c:v>
                </c:pt>
                <c:pt idx="49296">
                  <c:v>0.16669999999999999</c:v>
                </c:pt>
                <c:pt idx="49297">
                  <c:v>0.32990000000000003</c:v>
                </c:pt>
                <c:pt idx="49298">
                  <c:v>0.16669999999999999</c:v>
                </c:pt>
                <c:pt idx="49299">
                  <c:v>0.16669999999999999</c:v>
                </c:pt>
                <c:pt idx="49300">
                  <c:v>0.16669999999999999</c:v>
                </c:pt>
                <c:pt idx="49301">
                  <c:v>0.16669999999999999</c:v>
                </c:pt>
                <c:pt idx="49302">
                  <c:v>0.1031</c:v>
                </c:pt>
                <c:pt idx="49303">
                  <c:v>0.16669999999999999</c:v>
                </c:pt>
                <c:pt idx="49304">
                  <c:v>0.1021</c:v>
                </c:pt>
                <c:pt idx="49305">
                  <c:v>0.16669999999999999</c:v>
                </c:pt>
                <c:pt idx="49306">
                  <c:v>0.16669999999999999</c:v>
                </c:pt>
                <c:pt idx="49307">
                  <c:v>0.16669999999999999</c:v>
                </c:pt>
                <c:pt idx="49308">
                  <c:v>0.16669999999999999</c:v>
                </c:pt>
                <c:pt idx="49309">
                  <c:v>9.2799999999999994E-2</c:v>
                </c:pt>
                <c:pt idx="49310">
                  <c:v>8.6599999999999996E-2</c:v>
                </c:pt>
                <c:pt idx="49311">
                  <c:v>0.16669999999999999</c:v>
                </c:pt>
                <c:pt idx="49312">
                  <c:v>3.7100000000000001E-2</c:v>
                </c:pt>
                <c:pt idx="49313">
                  <c:v>2.47E-2</c:v>
                </c:pt>
                <c:pt idx="49314">
                  <c:v>0.16669999999999999</c:v>
                </c:pt>
                <c:pt idx="49315">
                  <c:v>0.16669999999999999</c:v>
                </c:pt>
                <c:pt idx="49316">
                  <c:v>0.1804</c:v>
                </c:pt>
                <c:pt idx="49317">
                  <c:v>0.16669999999999999</c:v>
                </c:pt>
                <c:pt idx="49318">
                  <c:v>0.16669999999999999</c:v>
                </c:pt>
                <c:pt idx="49319">
                  <c:v>9.5200000000000007E-2</c:v>
                </c:pt>
                <c:pt idx="49320">
                  <c:v>1.44E-2</c:v>
                </c:pt>
                <c:pt idx="49321">
                  <c:v>0.16669999999999999</c:v>
                </c:pt>
                <c:pt idx="49322">
                  <c:v>0.1515</c:v>
                </c:pt>
                <c:pt idx="49323">
                  <c:v>0.16669999999999999</c:v>
                </c:pt>
                <c:pt idx="49324">
                  <c:v>0.16669999999999999</c:v>
                </c:pt>
                <c:pt idx="49325">
                  <c:v>0.16669999999999999</c:v>
                </c:pt>
                <c:pt idx="49326">
                  <c:v>0.16669999999999999</c:v>
                </c:pt>
                <c:pt idx="49327">
                  <c:v>0.16669999999999999</c:v>
                </c:pt>
                <c:pt idx="49328">
                  <c:v>9.2799999999999994E-2</c:v>
                </c:pt>
                <c:pt idx="49329">
                  <c:v>0.16669999999999999</c:v>
                </c:pt>
                <c:pt idx="49330">
                  <c:v>0.16669999999999999</c:v>
                </c:pt>
                <c:pt idx="49331">
                  <c:v>0.1474</c:v>
                </c:pt>
                <c:pt idx="49332">
                  <c:v>0.26700000000000002</c:v>
                </c:pt>
                <c:pt idx="49333">
                  <c:v>6.2899999999999998E-2</c:v>
                </c:pt>
                <c:pt idx="49334">
                  <c:v>0.2258</c:v>
                </c:pt>
                <c:pt idx="49335">
                  <c:v>0.16669999999999999</c:v>
                </c:pt>
                <c:pt idx="49336">
                  <c:v>8.14E-2</c:v>
                </c:pt>
                <c:pt idx="49337">
                  <c:v>0.16489999999999999</c:v>
                </c:pt>
                <c:pt idx="49338">
                  <c:v>0.16669999999999999</c:v>
                </c:pt>
                <c:pt idx="49339">
                  <c:v>0.16669999999999999</c:v>
                </c:pt>
                <c:pt idx="49340">
                  <c:v>5.7700000000000001E-2</c:v>
                </c:pt>
                <c:pt idx="49341">
                  <c:v>0.16669999999999999</c:v>
                </c:pt>
                <c:pt idx="49342">
                  <c:v>0.16669999999999999</c:v>
                </c:pt>
                <c:pt idx="49343">
                  <c:v>7.8399999999999997E-2</c:v>
                </c:pt>
                <c:pt idx="49344">
                  <c:v>0.12470000000000001</c:v>
                </c:pt>
                <c:pt idx="49345">
                  <c:v>0.16669999999999999</c:v>
                </c:pt>
                <c:pt idx="49346">
                  <c:v>0.16669999999999999</c:v>
                </c:pt>
                <c:pt idx="49347">
                  <c:v>6.1899999999999997E-2</c:v>
                </c:pt>
                <c:pt idx="49348">
                  <c:v>0.16669999999999999</c:v>
                </c:pt>
                <c:pt idx="49349">
                  <c:v>0.1031</c:v>
                </c:pt>
                <c:pt idx="49350">
                  <c:v>0.16669999999999999</c:v>
                </c:pt>
                <c:pt idx="49351">
                  <c:v>8.2000000000000007E-3</c:v>
                </c:pt>
                <c:pt idx="49352">
                  <c:v>0.16669999999999999</c:v>
                </c:pt>
                <c:pt idx="49353">
                  <c:v>0.13270000000000001</c:v>
                </c:pt>
                <c:pt idx="49354">
                  <c:v>0.32890000000000003</c:v>
                </c:pt>
                <c:pt idx="49355">
                  <c:v>0.16669999999999999</c:v>
                </c:pt>
                <c:pt idx="49356">
                  <c:v>9.2799999999999994E-2</c:v>
                </c:pt>
                <c:pt idx="49357">
                  <c:v>8.2000000000000007E-3</c:v>
                </c:pt>
                <c:pt idx="49358">
                  <c:v>0.16669999999999999</c:v>
                </c:pt>
                <c:pt idx="49359">
                  <c:v>2.0999999999999999E-3</c:v>
                </c:pt>
                <c:pt idx="49360">
                  <c:v>0.16669999999999999</c:v>
                </c:pt>
                <c:pt idx="49361">
                  <c:v>0.1113</c:v>
                </c:pt>
                <c:pt idx="49362">
                  <c:v>0.16669999999999999</c:v>
                </c:pt>
                <c:pt idx="49363">
                  <c:v>0.1479</c:v>
                </c:pt>
                <c:pt idx="49364">
                  <c:v>1.24E-2</c:v>
                </c:pt>
                <c:pt idx="49365">
                  <c:v>0.17319999999999999</c:v>
                </c:pt>
                <c:pt idx="49366">
                  <c:v>0.16669999999999999</c:v>
                </c:pt>
                <c:pt idx="49367">
                  <c:v>0.16669999999999999</c:v>
                </c:pt>
                <c:pt idx="49368">
                  <c:v>8.2000000000000007E-3</c:v>
                </c:pt>
                <c:pt idx="49369">
                  <c:v>0.1227</c:v>
                </c:pt>
                <c:pt idx="49370">
                  <c:v>7.7799999999999994E-2</c:v>
                </c:pt>
                <c:pt idx="49371">
                  <c:v>0.16669999999999999</c:v>
                </c:pt>
                <c:pt idx="49372">
                  <c:v>0.16669999999999999</c:v>
                </c:pt>
                <c:pt idx="49373">
                  <c:v>0.1588</c:v>
                </c:pt>
                <c:pt idx="49374">
                  <c:v>0.16669999999999999</c:v>
                </c:pt>
                <c:pt idx="49375">
                  <c:v>0.16669999999999999</c:v>
                </c:pt>
                <c:pt idx="49376">
                  <c:v>0.1186</c:v>
                </c:pt>
                <c:pt idx="49377">
                  <c:v>0.25979999999999998</c:v>
                </c:pt>
                <c:pt idx="49378">
                  <c:v>0.16669999999999999</c:v>
                </c:pt>
                <c:pt idx="49379">
                  <c:v>5.7700000000000001E-2</c:v>
                </c:pt>
                <c:pt idx="49380">
                  <c:v>0.16669999999999999</c:v>
                </c:pt>
                <c:pt idx="49381">
                  <c:v>8.2000000000000007E-3</c:v>
                </c:pt>
                <c:pt idx="49382">
                  <c:v>0.11650000000000001</c:v>
                </c:pt>
                <c:pt idx="49383">
                  <c:v>0.2268</c:v>
                </c:pt>
                <c:pt idx="49384">
                  <c:v>0.16669999999999999</c:v>
                </c:pt>
                <c:pt idx="49385">
                  <c:v>0.20100000000000001</c:v>
                </c:pt>
                <c:pt idx="49386">
                  <c:v>0.16669999999999999</c:v>
                </c:pt>
                <c:pt idx="49387">
                  <c:v>0.17630000000000001</c:v>
                </c:pt>
                <c:pt idx="49388">
                  <c:v>0.1031</c:v>
                </c:pt>
                <c:pt idx="49389">
                  <c:v>9.2799999999999994E-2</c:v>
                </c:pt>
                <c:pt idx="49390">
                  <c:v>8.2000000000000007E-3</c:v>
                </c:pt>
                <c:pt idx="49391">
                  <c:v>0.16669999999999999</c:v>
                </c:pt>
                <c:pt idx="49392">
                  <c:v>0.16669999999999999</c:v>
                </c:pt>
                <c:pt idx="49393">
                  <c:v>0.16669999999999999</c:v>
                </c:pt>
                <c:pt idx="49394">
                  <c:v>0.16669999999999999</c:v>
                </c:pt>
                <c:pt idx="49395">
                  <c:v>1.24E-2</c:v>
                </c:pt>
                <c:pt idx="49396">
                  <c:v>7.1099999999999997E-2</c:v>
                </c:pt>
                <c:pt idx="49397">
                  <c:v>0.16669999999999999</c:v>
                </c:pt>
                <c:pt idx="49398">
                  <c:v>0.16669999999999999</c:v>
                </c:pt>
                <c:pt idx="49399">
                  <c:v>0.16669999999999999</c:v>
                </c:pt>
                <c:pt idx="49400">
                  <c:v>0.16669999999999999</c:v>
                </c:pt>
                <c:pt idx="49401">
                  <c:v>0.16669999999999999</c:v>
                </c:pt>
                <c:pt idx="49402">
                  <c:v>0.16669999999999999</c:v>
                </c:pt>
                <c:pt idx="49403">
                  <c:v>0.16669999999999999</c:v>
                </c:pt>
                <c:pt idx="49404">
                  <c:v>6.1899999999999997E-2</c:v>
                </c:pt>
                <c:pt idx="49405">
                  <c:v>0.16669999999999999</c:v>
                </c:pt>
                <c:pt idx="49406">
                  <c:v>0.16669999999999999</c:v>
                </c:pt>
                <c:pt idx="49407">
                  <c:v>0.16669999999999999</c:v>
                </c:pt>
                <c:pt idx="49408">
                  <c:v>0.1134</c:v>
                </c:pt>
                <c:pt idx="49409">
                  <c:v>0.16669999999999999</c:v>
                </c:pt>
                <c:pt idx="49410">
                  <c:v>0.16669999999999999</c:v>
                </c:pt>
                <c:pt idx="49411">
                  <c:v>7.0099999999999996E-2</c:v>
                </c:pt>
                <c:pt idx="49412">
                  <c:v>9.9000000000000005E-2</c:v>
                </c:pt>
                <c:pt idx="49413">
                  <c:v>0.16669999999999999</c:v>
                </c:pt>
                <c:pt idx="49414">
                  <c:v>6.8000000000000005E-2</c:v>
                </c:pt>
                <c:pt idx="49415">
                  <c:v>0.16669999999999999</c:v>
                </c:pt>
                <c:pt idx="49416">
                  <c:v>0.16669999999999999</c:v>
                </c:pt>
                <c:pt idx="49417">
                  <c:v>0.16669999999999999</c:v>
                </c:pt>
                <c:pt idx="49418">
                  <c:v>0.16669999999999999</c:v>
                </c:pt>
                <c:pt idx="49419">
                  <c:v>0.16669999999999999</c:v>
                </c:pt>
                <c:pt idx="49420">
                  <c:v>0.16669999999999999</c:v>
                </c:pt>
                <c:pt idx="49421">
                  <c:v>3.09E-2</c:v>
                </c:pt>
                <c:pt idx="49422">
                  <c:v>0.1237</c:v>
                </c:pt>
                <c:pt idx="49423">
                  <c:v>8.2500000000000004E-2</c:v>
                </c:pt>
                <c:pt idx="49424">
                  <c:v>9.2799999999999994E-2</c:v>
                </c:pt>
                <c:pt idx="49425">
                  <c:v>2.7799999999999998E-2</c:v>
                </c:pt>
                <c:pt idx="49426">
                  <c:v>0.16669999999999999</c:v>
                </c:pt>
                <c:pt idx="49427">
                  <c:v>0.1144</c:v>
                </c:pt>
                <c:pt idx="49428">
                  <c:v>2.47E-2</c:v>
                </c:pt>
                <c:pt idx="49429">
                  <c:v>0.1237</c:v>
                </c:pt>
                <c:pt idx="49430">
                  <c:v>0.16669999999999999</c:v>
                </c:pt>
                <c:pt idx="49431">
                  <c:v>1.8599999999999998E-2</c:v>
                </c:pt>
                <c:pt idx="49432">
                  <c:v>7.22E-2</c:v>
                </c:pt>
                <c:pt idx="49433">
                  <c:v>0.16669999999999999</c:v>
                </c:pt>
                <c:pt idx="49434">
                  <c:v>0.1072</c:v>
                </c:pt>
                <c:pt idx="49435">
                  <c:v>0.1227</c:v>
                </c:pt>
                <c:pt idx="49436">
                  <c:v>0.10929999999999999</c:v>
                </c:pt>
                <c:pt idx="49437">
                  <c:v>2.47E-2</c:v>
                </c:pt>
                <c:pt idx="49438">
                  <c:v>0.16669999999999999</c:v>
                </c:pt>
                <c:pt idx="49439">
                  <c:v>0.16669999999999999</c:v>
                </c:pt>
                <c:pt idx="49440">
                  <c:v>0.16669999999999999</c:v>
                </c:pt>
                <c:pt idx="49441">
                  <c:v>7.9399999999999998E-2</c:v>
                </c:pt>
                <c:pt idx="49442">
                  <c:v>0.1144</c:v>
                </c:pt>
                <c:pt idx="49443">
                  <c:v>0.16669999999999999</c:v>
                </c:pt>
                <c:pt idx="49444">
                  <c:v>0.12470000000000001</c:v>
                </c:pt>
                <c:pt idx="49445">
                  <c:v>0.16669999999999999</c:v>
                </c:pt>
                <c:pt idx="49446">
                  <c:v>1.6500000000000001E-2</c:v>
                </c:pt>
                <c:pt idx="49447">
                  <c:v>0.1108</c:v>
                </c:pt>
                <c:pt idx="49448">
                  <c:v>0.16669999999999999</c:v>
                </c:pt>
                <c:pt idx="49449">
                  <c:v>0.16669999999999999</c:v>
                </c:pt>
                <c:pt idx="49450">
                  <c:v>0.16669999999999999</c:v>
                </c:pt>
                <c:pt idx="49451">
                  <c:v>0.16669999999999999</c:v>
                </c:pt>
                <c:pt idx="49452">
                  <c:v>7.4200000000000002E-2</c:v>
                </c:pt>
                <c:pt idx="49453">
                  <c:v>7.7299999999999994E-2</c:v>
                </c:pt>
                <c:pt idx="49454">
                  <c:v>0.16669999999999999</c:v>
                </c:pt>
                <c:pt idx="49455">
                  <c:v>0.16669999999999999</c:v>
                </c:pt>
                <c:pt idx="49456">
                  <c:v>9.2799999999999994E-2</c:v>
                </c:pt>
                <c:pt idx="49457">
                  <c:v>0.16669999999999999</c:v>
                </c:pt>
                <c:pt idx="49458">
                  <c:v>2.06E-2</c:v>
                </c:pt>
                <c:pt idx="49459">
                  <c:v>0.16669999999999999</c:v>
                </c:pt>
                <c:pt idx="49460">
                  <c:v>0.23710000000000001</c:v>
                </c:pt>
                <c:pt idx="49461">
                  <c:v>7.4200000000000002E-2</c:v>
                </c:pt>
                <c:pt idx="49462">
                  <c:v>0.16669999999999999</c:v>
                </c:pt>
                <c:pt idx="49463">
                  <c:v>8.2000000000000007E-3</c:v>
                </c:pt>
                <c:pt idx="49464">
                  <c:v>0.16669999999999999</c:v>
                </c:pt>
                <c:pt idx="49465">
                  <c:v>0.16669999999999999</c:v>
                </c:pt>
                <c:pt idx="49466">
                  <c:v>0.16669999999999999</c:v>
                </c:pt>
                <c:pt idx="49467">
                  <c:v>2.47E-2</c:v>
                </c:pt>
                <c:pt idx="49468">
                  <c:v>0.16669999999999999</c:v>
                </c:pt>
                <c:pt idx="49469">
                  <c:v>0.16669999999999999</c:v>
                </c:pt>
                <c:pt idx="49470">
                  <c:v>0.1</c:v>
                </c:pt>
                <c:pt idx="49471">
                  <c:v>0.16669999999999999</c:v>
                </c:pt>
                <c:pt idx="49472">
                  <c:v>0.16669999999999999</c:v>
                </c:pt>
                <c:pt idx="49473">
                  <c:v>0.16669999999999999</c:v>
                </c:pt>
                <c:pt idx="49474">
                  <c:v>3.3000000000000002E-2</c:v>
                </c:pt>
                <c:pt idx="49475">
                  <c:v>0.16669999999999999</c:v>
                </c:pt>
                <c:pt idx="49476">
                  <c:v>0.16669999999999999</c:v>
                </c:pt>
                <c:pt idx="49477">
                  <c:v>0.16669999999999999</c:v>
                </c:pt>
                <c:pt idx="49478">
                  <c:v>0.16669999999999999</c:v>
                </c:pt>
                <c:pt idx="49479">
                  <c:v>0.16669999999999999</c:v>
                </c:pt>
                <c:pt idx="49480">
                  <c:v>0.1072</c:v>
                </c:pt>
                <c:pt idx="49481">
                  <c:v>0</c:v>
                </c:pt>
                <c:pt idx="49482">
                  <c:v>0.16669999999999999</c:v>
                </c:pt>
                <c:pt idx="49483">
                  <c:v>0.16669999999999999</c:v>
                </c:pt>
                <c:pt idx="49484">
                  <c:v>9.2799999999999994E-2</c:v>
                </c:pt>
                <c:pt idx="49485">
                  <c:v>0.16669999999999999</c:v>
                </c:pt>
                <c:pt idx="49486">
                  <c:v>0.16669999999999999</c:v>
                </c:pt>
                <c:pt idx="49487">
                  <c:v>0.29380000000000001</c:v>
                </c:pt>
                <c:pt idx="49488">
                  <c:v>0.22270000000000001</c:v>
                </c:pt>
                <c:pt idx="49489">
                  <c:v>5.9799999999999999E-2</c:v>
                </c:pt>
                <c:pt idx="49490">
                  <c:v>0.1237</c:v>
                </c:pt>
                <c:pt idx="49491">
                  <c:v>0.1227</c:v>
                </c:pt>
                <c:pt idx="49492">
                  <c:v>0.54849999999999999</c:v>
                </c:pt>
                <c:pt idx="49493">
                  <c:v>1.6500000000000001E-2</c:v>
                </c:pt>
                <c:pt idx="49494">
                  <c:v>0.16669999999999999</c:v>
                </c:pt>
                <c:pt idx="49495">
                  <c:v>0.16669999999999999</c:v>
                </c:pt>
                <c:pt idx="49496">
                  <c:v>8.2500000000000004E-2</c:v>
                </c:pt>
                <c:pt idx="49497">
                  <c:v>0.16669999999999999</c:v>
                </c:pt>
                <c:pt idx="49498">
                  <c:v>0.16669999999999999</c:v>
                </c:pt>
                <c:pt idx="49499">
                  <c:v>0.16669999999999999</c:v>
                </c:pt>
                <c:pt idx="49500">
                  <c:v>0.16669999999999999</c:v>
                </c:pt>
                <c:pt idx="49501">
                  <c:v>0.1103</c:v>
                </c:pt>
                <c:pt idx="49502">
                  <c:v>0.1237</c:v>
                </c:pt>
                <c:pt idx="49503">
                  <c:v>0.16669999999999999</c:v>
                </c:pt>
                <c:pt idx="49504">
                  <c:v>0.1124</c:v>
                </c:pt>
                <c:pt idx="49505">
                  <c:v>0.16669999999999999</c:v>
                </c:pt>
                <c:pt idx="49506">
                  <c:v>1.6500000000000001E-2</c:v>
                </c:pt>
                <c:pt idx="49507">
                  <c:v>0.16669999999999999</c:v>
                </c:pt>
                <c:pt idx="49508">
                  <c:v>7.22E-2</c:v>
                </c:pt>
                <c:pt idx="49509">
                  <c:v>0.2165</c:v>
                </c:pt>
                <c:pt idx="49510">
                  <c:v>0.1052</c:v>
                </c:pt>
                <c:pt idx="49511">
                  <c:v>0.32990000000000003</c:v>
                </c:pt>
                <c:pt idx="49512">
                  <c:v>0.3206</c:v>
                </c:pt>
                <c:pt idx="49513">
                  <c:v>0.16669999999999999</c:v>
                </c:pt>
                <c:pt idx="49514">
                  <c:v>0.26910000000000001</c:v>
                </c:pt>
                <c:pt idx="49515">
                  <c:v>8.2000000000000007E-3</c:v>
                </c:pt>
                <c:pt idx="49516">
                  <c:v>0.11749999999999999</c:v>
                </c:pt>
                <c:pt idx="49517">
                  <c:v>0.16669999999999999</c:v>
                </c:pt>
                <c:pt idx="49518">
                  <c:v>0.16669999999999999</c:v>
                </c:pt>
                <c:pt idx="49519">
                  <c:v>7.4200000000000002E-2</c:v>
                </c:pt>
                <c:pt idx="49520">
                  <c:v>0.16669999999999999</c:v>
                </c:pt>
                <c:pt idx="49521">
                  <c:v>0.16669999999999999</c:v>
                </c:pt>
                <c:pt idx="49522">
                  <c:v>0.1464</c:v>
                </c:pt>
                <c:pt idx="49523">
                  <c:v>0.16669999999999999</c:v>
                </c:pt>
                <c:pt idx="49524">
                  <c:v>6.2399999999999997E-2</c:v>
                </c:pt>
                <c:pt idx="49525">
                  <c:v>9.2799999999999994E-2</c:v>
                </c:pt>
                <c:pt idx="49526">
                  <c:v>0.16669999999999999</c:v>
                </c:pt>
                <c:pt idx="49527">
                  <c:v>0.16669999999999999</c:v>
                </c:pt>
                <c:pt idx="49528">
                  <c:v>0.16669999999999999</c:v>
                </c:pt>
                <c:pt idx="49529">
                  <c:v>0.16669999999999999</c:v>
                </c:pt>
                <c:pt idx="49530">
                  <c:v>0.16669999999999999</c:v>
                </c:pt>
                <c:pt idx="49531">
                  <c:v>0.1082</c:v>
                </c:pt>
                <c:pt idx="49532">
                  <c:v>0.16489999999999999</c:v>
                </c:pt>
                <c:pt idx="49533">
                  <c:v>7.0099999999999996E-2</c:v>
                </c:pt>
                <c:pt idx="49534">
                  <c:v>0.16669999999999999</c:v>
                </c:pt>
                <c:pt idx="49535">
                  <c:v>4.4299999999999999E-2</c:v>
                </c:pt>
                <c:pt idx="49536">
                  <c:v>0.16669999999999999</c:v>
                </c:pt>
                <c:pt idx="49537">
                  <c:v>0.16669999999999999</c:v>
                </c:pt>
                <c:pt idx="49538">
                  <c:v>0.16669999999999999</c:v>
                </c:pt>
                <c:pt idx="49539">
                  <c:v>0.15459999999999999</c:v>
                </c:pt>
                <c:pt idx="49540">
                  <c:v>0.16439999999999999</c:v>
                </c:pt>
                <c:pt idx="49541">
                  <c:v>0.16669999999999999</c:v>
                </c:pt>
                <c:pt idx="49542">
                  <c:v>0.16669999999999999</c:v>
                </c:pt>
                <c:pt idx="49543">
                  <c:v>0.56489999999999996</c:v>
                </c:pt>
                <c:pt idx="49544">
                  <c:v>0.20100000000000001</c:v>
                </c:pt>
                <c:pt idx="49545">
                  <c:v>0.13200000000000001</c:v>
                </c:pt>
                <c:pt idx="49546">
                  <c:v>6.3200000000000006E-2</c:v>
                </c:pt>
                <c:pt idx="49547">
                  <c:v>0.16669999999999999</c:v>
                </c:pt>
                <c:pt idx="49548">
                  <c:v>0.16669999999999999</c:v>
                </c:pt>
                <c:pt idx="49549">
                  <c:v>0.16669999999999999</c:v>
                </c:pt>
                <c:pt idx="49550">
                  <c:v>0.16600000000000001</c:v>
                </c:pt>
                <c:pt idx="49551">
                  <c:v>0.16669999999999999</c:v>
                </c:pt>
                <c:pt idx="49552">
                  <c:v>0.16669999999999999</c:v>
                </c:pt>
                <c:pt idx="49553">
                  <c:v>0.1588</c:v>
                </c:pt>
                <c:pt idx="49554">
                  <c:v>0.16669999999999999</c:v>
                </c:pt>
                <c:pt idx="49555">
                  <c:v>2.47E-2</c:v>
                </c:pt>
                <c:pt idx="49556">
                  <c:v>0.16669999999999999</c:v>
                </c:pt>
                <c:pt idx="49557">
                  <c:v>0.16669999999999999</c:v>
                </c:pt>
                <c:pt idx="49558">
                  <c:v>4.3799999999999999E-2</c:v>
                </c:pt>
                <c:pt idx="49559">
                  <c:v>0.151</c:v>
                </c:pt>
                <c:pt idx="49560">
                  <c:v>0.16669999999999999</c:v>
                </c:pt>
                <c:pt idx="49561">
                  <c:v>9.0700000000000003E-2</c:v>
                </c:pt>
                <c:pt idx="49562">
                  <c:v>1.24E-2</c:v>
                </c:pt>
                <c:pt idx="49563">
                  <c:v>0.16669999999999999</c:v>
                </c:pt>
                <c:pt idx="49564">
                  <c:v>5.2600000000000001E-2</c:v>
                </c:pt>
                <c:pt idx="49565">
                  <c:v>0.16669999999999999</c:v>
                </c:pt>
                <c:pt idx="49566">
                  <c:v>0.16669999999999999</c:v>
                </c:pt>
                <c:pt idx="49567">
                  <c:v>0.16669999999999999</c:v>
                </c:pt>
                <c:pt idx="49568">
                  <c:v>0.16669999999999999</c:v>
                </c:pt>
                <c:pt idx="49569">
                  <c:v>0.16669999999999999</c:v>
                </c:pt>
                <c:pt idx="49570">
                  <c:v>0.16669999999999999</c:v>
                </c:pt>
                <c:pt idx="49571">
                  <c:v>0.16669999999999999</c:v>
                </c:pt>
                <c:pt idx="49572">
                  <c:v>1.7500000000000002E-2</c:v>
                </c:pt>
                <c:pt idx="49573">
                  <c:v>0.16669999999999999</c:v>
                </c:pt>
                <c:pt idx="49574">
                  <c:v>0.16669999999999999</c:v>
                </c:pt>
                <c:pt idx="49575">
                  <c:v>0.16669999999999999</c:v>
                </c:pt>
                <c:pt idx="49576">
                  <c:v>1.44E-2</c:v>
                </c:pt>
                <c:pt idx="49577">
                  <c:v>1.24E-2</c:v>
                </c:pt>
                <c:pt idx="49578">
                  <c:v>0.16669999999999999</c:v>
                </c:pt>
                <c:pt idx="49579">
                  <c:v>0.16669999999999999</c:v>
                </c:pt>
                <c:pt idx="49580">
                  <c:v>9.2799999999999994E-2</c:v>
                </c:pt>
                <c:pt idx="49581">
                  <c:v>0.16669999999999999</c:v>
                </c:pt>
                <c:pt idx="49582">
                  <c:v>0.16669999999999999</c:v>
                </c:pt>
                <c:pt idx="49583">
                  <c:v>8.4500000000000006E-2</c:v>
                </c:pt>
                <c:pt idx="49584">
                  <c:v>0.16669999999999999</c:v>
                </c:pt>
                <c:pt idx="49585">
                  <c:v>7.4200000000000002E-2</c:v>
                </c:pt>
                <c:pt idx="49586">
                  <c:v>0.16669999999999999</c:v>
                </c:pt>
                <c:pt idx="49587">
                  <c:v>0.16669999999999999</c:v>
                </c:pt>
                <c:pt idx="49588">
                  <c:v>0.16669999999999999</c:v>
                </c:pt>
                <c:pt idx="49589">
                  <c:v>3.7100000000000001E-2</c:v>
                </c:pt>
                <c:pt idx="49590">
                  <c:v>0.16669999999999999</c:v>
                </c:pt>
                <c:pt idx="49591">
                  <c:v>0.2505</c:v>
                </c:pt>
                <c:pt idx="49592">
                  <c:v>0.15570000000000001</c:v>
                </c:pt>
                <c:pt idx="49593">
                  <c:v>7.7299999999999994E-2</c:v>
                </c:pt>
                <c:pt idx="49594">
                  <c:v>1.6500000000000001E-2</c:v>
                </c:pt>
                <c:pt idx="49595">
                  <c:v>0.16669999999999999</c:v>
                </c:pt>
                <c:pt idx="49596">
                  <c:v>0.16669999999999999</c:v>
                </c:pt>
                <c:pt idx="49597">
                  <c:v>8.2000000000000007E-3</c:v>
                </c:pt>
                <c:pt idx="49598">
                  <c:v>0.2979</c:v>
                </c:pt>
                <c:pt idx="49599">
                  <c:v>0.16669999999999999</c:v>
                </c:pt>
                <c:pt idx="49600">
                  <c:v>0.16669999999999999</c:v>
                </c:pt>
                <c:pt idx="49601">
                  <c:v>3.09E-2</c:v>
                </c:pt>
                <c:pt idx="49602">
                  <c:v>0.16669999999999999</c:v>
                </c:pt>
                <c:pt idx="49603">
                  <c:v>0.16669999999999999</c:v>
                </c:pt>
                <c:pt idx="49604">
                  <c:v>0.1186</c:v>
                </c:pt>
                <c:pt idx="49605">
                  <c:v>0.22270000000000001</c:v>
                </c:pt>
                <c:pt idx="49606">
                  <c:v>6.9099999999999995E-2</c:v>
                </c:pt>
                <c:pt idx="49607">
                  <c:v>0.16669999999999999</c:v>
                </c:pt>
                <c:pt idx="49608">
                  <c:v>0.15570000000000001</c:v>
                </c:pt>
                <c:pt idx="49609">
                  <c:v>3.09E-2</c:v>
                </c:pt>
                <c:pt idx="49610">
                  <c:v>0.16669999999999999</c:v>
                </c:pt>
                <c:pt idx="49611">
                  <c:v>6.7400000000000002E-2</c:v>
                </c:pt>
                <c:pt idx="49612">
                  <c:v>0.16669999999999999</c:v>
                </c:pt>
                <c:pt idx="49613">
                  <c:v>0.16669999999999999</c:v>
                </c:pt>
                <c:pt idx="49614">
                  <c:v>8.2500000000000004E-2</c:v>
                </c:pt>
                <c:pt idx="49615">
                  <c:v>0.16669999999999999</c:v>
                </c:pt>
                <c:pt idx="49616">
                  <c:v>0.16669999999999999</c:v>
                </c:pt>
                <c:pt idx="49617">
                  <c:v>0.16669999999999999</c:v>
                </c:pt>
                <c:pt idx="49618">
                  <c:v>0.46289999999999998</c:v>
                </c:pt>
                <c:pt idx="49619">
                  <c:v>0.25979999999999998</c:v>
                </c:pt>
                <c:pt idx="49620">
                  <c:v>0.16669999999999999</c:v>
                </c:pt>
                <c:pt idx="49621">
                  <c:v>0.16669999999999999</c:v>
                </c:pt>
                <c:pt idx="49622">
                  <c:v>0.16669999999999999</c:v>
                </c:pt>
                <c:pt idx="49623">
                  <c:v>0.16669999999999999</c:v>
                </c:pt>
                <c:pt idx="49624">
                  <c:v>0.16669999999999999</c:v>
                </c:pt>
                <c:pt idx="49625">
                  <c:v>7.5300000000000006E-2</c:v>
                </c:pt>
                <c:pt idx="49626">
                  <c:v>0.20330000000000001</c:v>
                </c:pt>
                <c:pt idx="49627">
                  <c:v>0.16669999999999999</c:v>
                </c:pt>
                <c:pt idx="49628">
                  <c:v>0.16669999999999999</c:v>
                </c:pt>
                <c:pt idx="49629">
                  <c:v>0.16669999999999999</c:v>
                </c:pt>
                <c:pt idx="49630">
                  <c:v>0.16669999999999999</c:v>
                </c:pt>
                <c:pt idx="49631">
                  <c:v>2.47E-2</c:v>
                </c:pt>
                <c:pt idx="49632">
                  <c:v>0.16669999999999999</c:v>
                </c:pt>
                <c:pt idx="49633">
                  <c:v>0.16669999999999999</c:v>
                </c:pt>
                <c:pt idx="49634">
                  <c:v>0.16669999999999999</c:v>
                </c:pt>
                <c:pt idx="49635">
                  <c:v>1.6500000000000001E-2</c:v>
                </c:pt>
                <c:pt idx="49636">
                  <c:v>0.16669999999999999</c:v>
                </c:pt>
                <c:pt idx="49637">
                  <c:v>0.16669999999999999</c:v>
                </c:pt>
                <c:pt idx="49638">
                  <c:v>0.16669999999999999</c:v>
                </c:pt>
                <c:pt idx="49639">
                  <c:v>0.16669999999999999</c:v>
                </c:pt>
                <c:pt idx="49640">
                  <c:v>0.16669999999999999</c:v>
                </c:pt>
                <c:pt idx="49641">
                  <c:v>0.21959999999999999</c:v>
                </c:pt>
                <c:pt idx="49642">
                  <c:v>7.1099999999999997E-2</c:v>
                </c:pt>
                <c:pt idx="49643">
                  <c:v>4.4699999999999997E-2</c:v>
                </c:pt>
                <c:pt idx="49644">
                  <c:v>8.2000000000000007E-3</c:v>
                </c:pt>
                <c:pt idx="49645">
                  <c:v>0.16669999999999999</c:v>
                </c:pt>
                <c:pt idx="49646">
                  <c:v>0.12989999999999999</c:v>
                </c:pt>
                <c:pt idx="49647">
                  <c:v>0.16669999999999999</c:v>
                </c:pt>
                <c:pt idx="49648">
                  <c:v>0.16669999999999999</c:v>
                </c:pt>
                <c:pt idx="49649">
                  <c:v>0.16669999999999999</c:v>
                </c:pt>
                <c:pt idx="49650">
                  <c:v>0.16669999999999999</c:v>
                </c:pt>
                <c:pt idx="49651">
                  <c:v>0.16669999999999999</c:v>
                </c:pt>
                <c:pt idx="49652">
                  <c:v>6.1899999999999997E-2</c:v>
                </c:pt>
                <c:pt idx="49653">
                  <c:v>0.16669999999999999</c:v>
                </c:pt>
                <c:pt idx="49654">
                  <c:v>0.10100000000000001</c:v>
                </c:pt>
                <c:pt idx="49655">
                  <c:v>0.2722</c:v>
                </c:pt>
                <c:pt idx="49656">
                  <c:v>0.1021</c:v>
                </c:pt>
                <c:pt idx="49657">
                  <c:v>0.16669999999999999</c:v>
                </c:pt>
                <c:pt idx="49658">
                  <c:v>8.2000000000000007E-3</c:v>
                </c:pt>
                <c:pt idx="49659">
                  <c:v>0.16669999999999999</c:v>
                </c:pt>
                <c:pt idx="49660">
                  <c:v>0.16700000000000001</c:v>
                </c:pt>
                <c:pt idx="49661">
                  <c:v>0.16669999999999999</c:v>
                </c:pt>
                <c:pt idx="49662">
                  <c:v>0.26700000000000002</c:v>
                </c:pt>
                <c:pt idx="49663">
                  <c:v>0.16669999999999999</c:v>
                </c:pt>
                <c:pt idx="49664">
                  <c:v>0.31130000000000002</c:v>
                </c:pt>
                <c:pt idx="49665">
                  <c:v>0.16669999999999999</c:v>
                </c:pt>
                <c:pt idx="49666">
                  <c:v>6.1899999999999997E-2</c:v>
                </c:pt>
                <c:pt idx="49667">
                  <c:v>0.16669999999999999</c:v>
                </c:pt>
                <c:pt idx="49668">
                  <c:v>0.16669999999999999</c:v>
                </c:pt>
                <c:pt idx="49669">
                  <c:v>0.16669999999999999</c:v>
                </c:pt>
                <c:pt idx="49670">
                  <c:v>0.14430000000000001</c:v>
                </c:pt>
                <c:pt idx="49671">
                  <c:v>7.22E-2</c:v>
                </c:pt>
                <c:pt idx="49672">
                  <c:v>1.6500000000000001E-2</c:v>
                </c:pt>
                <c:pt idx="49673">
                  <c:v>0.16669999999999999</c:v>
                </c:pt>
                <c:pt idx="49674">
                  <c:v>0.16669999999999999</c:v>
                </c:pt>
                <c:pt idx="49675">
                  <c:v>1.24E-2</c:v>
                </c:pt>
                <c:pt idx="49676">
                  <c:v>0.16669999999999999</c:v>
                </c:pt>
                <c:pt idx="49677">
                  <c:v>0.16669999999999999</c:v>
                </c:pt>
                <c:pt idx="49678">
                  <c:v>1.8599999999999998E-2</c:v>
                </c:pt>
                <c:pt idx="49679">
                  <c:v>0.16669999999999999</c:v>
                </c:pt>
                <c:pt idx="49680">
                  <c:v>0.16669999999999999</c:v>
                </c:pt>
                <c:pt idx="49681">
                  <c:v>0.16669999999999999</c:v>
                </c:pt>
                <c:pt idx="49682">
                  <c:v>0.16669999999999999</c:v>
                </c:pt>
                <c:pt idx="49683">
                  <c:v>0.2722</c:v>
                </c:pt>
                <c:pt idx="49684">
                  <c:v>3.61E-2</c:v>
                </c:pt>
                <c:pt idx="49685">
                  <c:v>0.16669999999999999</c:v>
                </c:pt>
                <c:pt idx="49686">
                  <c:v>0.16669999999999999</c:v>
                </c:pt>
                <c:pt idx="49687">
                  <c:v>5.1499999999999997E-2</c:v>
                </c:pt>
                <c:pt idx="49688">
                  <c:v>0.16669999999999999</c:v>
                </c:pt>
                <c:pt idx="49689">
                  <c:v>0.2155</c:v>
                </c:pt>
                <c:pt idx="49690">
                  <c:v>1.24E-2</c:v>
                </c:pt>
                <c:pt idx="49691">
                  <c:v>0.1082</c:v>
                </c:pt>
                <c:pt idx="49692">
                  <c:v>0.11749999999999999</c:v>
                </c:pt>
                <c:pt idx="49693">
                  <c:v>0.28349999999999997</c:v>
                </c:pt>
                <c:pt idx="49694">
                  <c:v>4.1200000000000001E-2</c:v>
                </c:pt>
                <c:pt idx="49695">
                  <c:v>0.16669999999999999</c:v>
                </c:pt>
                <c:pt idx="49696">
                  <c:v>0.16669999999999999</c:v>
                </c:pt>
                <c:pt idx="49697">
                  <c:v>9.7900000000000001E-2</c:v>
                </c:pt>
                <c:pt idx="49698">
                  <c:v>0.10929999999999999</c:v>
                </c:pt>
                <c:pt idx="49699">
                  <c:v>0.16669999999999999</c:v>
                </c:pt>
                <c:pt idx="49700">
                  <c:v>3.3000000000000002E-2</c:v>
                </c:pt>
                <c:pt idx="49701">
                  <c:v>0.32369999999999999</c:v>
                </c:pt>
                <c:pt idx="49702">
                  <c:v>0.16669999999999999</c:v>
                </c:pt>
                <c:pt idx="49703">
                  <c:v>0.16669999999999999</c:v>
                </c:pt>
                <c:pt idx="49704">
                  <c:v>5.2600000000000001E-2</c:v>
                </c:pt>
                <c:pt idx="49705">
                  <c:v>0.16669999999999999</c:v>
                </c:pt>
                <c:pt idx="49706">
                  <c:v>0.13200000000000001</c:v>
                </c:pt>
                <c:pt idx="49707">
                  <c:v>0.1103</c:v>
                </c:pt>
                <c:pt idx="49708">
                  <c:v>0.16669999999999999</c:v>
                </c:pt>
                <c:pt idx="49709">
                  <c:v>0.22370000000000001</c:v>
                </c:pt>
                <c:pt idx="49710">
                  <c:v>0.1113</c:v>
                </c:pt>
                <c:pt idx="49711">
                  <c:v>0.14099999999999999</c:v>
                </c:pt>
                <c:pt idx="49712">
                  <c:v>0.16669999999999999</c:v>
                </c:pt>
                <c:pt idx="49713">
                  <c:v>0.1351</c:v>
                </c:pt>
                <c:pt idx="49714">
                  <c:v>0.16669999999999999</c:v>
                </c:pt>
                <c:pt idx="49715">
                  <c:v>0.16669999999999999</c:v>
                </c:pt>
                <c:pt idx="49716">
                  <c:v>0.16669999999999999</c:v>
                </c:pt>
                <c:pt idx="49717">
                  <c:v>9.2999999999999992E-3</c:v>
                </c:pt>
                <c:pt idx="49718">
                  <c:v>4.1000000000000003E-3</c:v>
                </c:pt>
                <c:pt idx="49719">
                  <c:v>0.1186</c:v>
                </c:pt>
                <c:pt idx="49720">
                  <c:v>0.16669999999999999</c:v>
                </c:pt>
                <c:pt idx="49721">
                  <c:v>5.1499999999999997E-2</c:v>
                </c:pt>
                <c:pt idx="49722">
                  <c:v>0.16669999999999999</c:v>
                </c:pt>
                <c:pt idx="49723">
                  <c:v>1.6500000000000001E-2</c:v>
                </c:pt>
                <c:pt idx="49724">
                  <c:v>0.16669999999999999</c:v>
                </c:pt>
                <c:pt idx="49725">
                  <c:v>0.17319999999999999</c:v>
                </c:pt>
                <c:pt idx="49726">
                  <c:v>2.2700000000000001E-2</c:v>
                </c:pt>
                <c:pt idx="49727">
                  <c:v>8.2500000000000004E-2</c:v>
                </c:pt>
                <c:pt idx="49728">
                  <c:v>0.16669999999999999</c:v>
                </c:pt>
                <c:pt idx="49729">
                  <c:v>0.16669999999999999</c:v>
                </c:pt>
                <c:pt idx="49730">
                  <c:v>8.6599999999999996E-2</c:v>
                </c:pt>
                <c:pt idx="49731">
                  <c:v>0.16669999999999999</c:v>
                </c:pt>
                <c:pt idx="49732">
                  <c:v>0.16669999999999999</c:v>
                </c:pt>
                <c:pt idx="49733">
                  <c:v>0.16669999999999999</c:v>
                </c:pt>
                <c:pt idx="49734">
                  <c:v>5.57E-2</c:v>
                </c:pt>
                <c:pt idx="49735">
                  <c:v>0.16669999999999999</c:v>
                </c:pt>
                <c:pt idx="49736">
                  <c:v>0.21609999999999999</c:v>
                </c:pt>
                <c:pt idx="49737">
                  <c:v>0.16669999999999999</c:v>
                </c:pt>
                <c:pt idx="49738">
                  <c:v>4.1200000000000001E-2</c:v>
                </c:pt>
                <c:pt idx="49739">
                  <c:v>0.14119999999999999</c:v>
                </c:pt>
                <c:pt idx="49740">
                  <c:v>5.57E-2</c:v>
                </c:pt>
                <c:pt idx="49741">
                  <c:v>0.16669999999999999</c:v>
                </c:pt>
                <c:pt idx="49742">
                  <c:v>0.16669999999999999</c:v>
                </c:pt>
                <c:pt idx="49743">
                  <c:v>0.16669999999999999</c:v>
                </c:pt>
                <c:pt idx="49744">
                  <c:v>0.16669999999999999</c:v>
                </c:pt>
                <c:pt idx="49745">
                  <c:v>7.22E-2</c:v>
                </c:pt>
                <c:pt idx="49746">
                  <c:v>5.62E-2</c:v>
                </c:pt>
                <c:pt idx="49747">
                  <c:v>0.16669999999999999</c:v>
                </c:pt>
                <c:pt idx="49748">
                  <c:v>6.6000000000000003E-2</c:v>
                </c:pt>
                <c:pt idx="49749">
                  <c:v>0.1082</c:v>
                </c:pt>
                <c:pt idx="49750">
                  <c:v>3.9199999999999999E-2</c:v>
                </c:pt>
                <c:pt idx="49751">
                  <c:v>0.28660000000000002</c:v>
                </c:pt>
                <c:pt idx="49752">
                  <c:v>8.2500000000000004E-2</c:v>
                </c:pt>
                <c:pt idx="49753">
                  <c:v>0.16669999999999999</c:v>
                </c:pt>
                <c:pt idx="49754">
                  <c:v>0.16669999999999999</c:v>
                </c:pt>
                <c:pt idx="49755">
                  <c:v>0.16669999999999999</c:v>
                </c:pt>
                <c:pt idx="49756">
                  <c:v>0.2969</c:v>
                </c:pt>
                <c:pt idx="49757">
                  <c:v>0.16669999999999999</c:v>
                </c:pt>
                <c:pt idx="49758">
                  <c:v>0.16669999999999999</c:v>
                </c:pt>
                <c:pt idx="49759">
                  <c:v>0.23089999999999999</c:v>
                </c:pt>
                <c:pt idx="49760">
                  <c:v>0.13300000000000001</c:v>
                </c:pt>
                <c:pt idx="49761">
                  <c:v>0.56079999999999997</c:v>
                </c:pt>
                <c:pt idx="49762">
                  <c:v>0.36799999999999999</c:v>
                </c:pt>
                <c:pt idx="49763">
                  <c:v>0.1031</c:v>
                </c:pt>
                <c:pt idx="49764">
                  <c:v>8.8700000000000001E-2</c:v>
                </c:pt>
                <c:pt idx="49765">
                  <c:v>8.4500000000000006E-2</c:v>
                </c:pt>
                <c:pt idx="49766">
                  <c:v>3.09E-2</c:v>
                </c:pt>
                <c:pt idx="49767">
                  <c:v>0.14949999999999999</c:v>
                </c:pt>
                <c:pt idx="49768">
                  <c:v>0.16669999999999999</c:v>
                </c:pt>
                <c:pt idx="49769">
                  <c:v>0.16669999999999999</c:v>
                </c:pt>
                <c:pt idx="49770">
                  <c:v>0.16669999999999999</c:v>
                </c:pt>
                <c:pt idx="49771">
                  <c:v>4.9500000000000002E-2</c:v>
                </c:pt>
                <c:pt idx="49772">
                  <c:v>0.16669999999999999</c:v>
                </c:pt>
                <c:pt idx="49773">
                  <c:v>0.1031</c:v>
                </c:pt>
                <c:pt idx="49774">
                  <c:v>0.16669999999999999</c:v>
                </c:pt>
                <c:pt idx="49775">
                  <c:v>0.16669999999999999</c:v>
                </c:pt>
                <c:pt idx="49776">
                  <c:v>0.16669999999999999</c:v>
                </c:pt>
                <c:pt idx="49777">
                  <c:v>0.16669999999999999</c:v>
                </c:pt>
                <c:pt idx="49778">
                  <c:v>0.16669999999999999</c:v>
                </c:pt>
                <c:pt idx="49779">
                  <c:v>0.19900000000000001</c:v>
                </c:pt>
                <c:pt idx="49780">
                  <c:v>0.13300000000000001</c:v>
                </c:pt>
                <c:pt idx="49781">
                  <c:v>0.33090000000000003</c:v>
                </c:pt>
                <c:pt idx="49782">
                  <c:v>5.2600000000000001E-2</c:v>
                </c:pt>
                <c:pt idx="49783">
                  <c:v>0.16669999999999999</c:v>
                </c:pt>
                <c:pt idx="49784">
                  <c:v>0.16669999999999999</c:v>
                </c:pt>
                <c:pt idx="49785">
                  <c:v>0.16669999999999999</c:v>
                </c:pt>
                <c:pt idx="49786">
                  <c:v>7.22E-2</c:v>
                </c:pt>
                <c:pt idx="49787">
                  <c:v>0.16669999999999999</c:v>
                </c:pt>
                <c:pt idx="49788">
                  <c:v>0.16669999999999999</c:v>
                </c:pt>
                <c:pt idx="49789">
                  <c:v>0.32779999999999998</c:v>
                </c:pt>
                <c:pt idx="49790">
                  <c:v>0.16669999999999999</c:v>
                </c:pt>
                <c:pt idx="49791">
                  <c:v>0.16669999999999999</c:v>
                </c:pt>
                <c:pt idx="49792">
                  <c:v>0.27839999999999998</c:v>
                </c:pt>
                <c:pt idx="49793">
                  <c:v>7.5300000000000006E-2</c:v>
                </c:pt>
                <c:pt idx="49794">
                  <c:v>0.16669999999999999</c:v>
                </c:pt>
                <c:pt idx="49795">
                  <c:v>1.6500000000000001E-2</c:v>
                </c:pt>
                <c:pt idx="49796">
                  <c:v>0.16669999999999999</c:v>
                </c:pt>
                <c:pt idx="49797">
                  <c:v>0.16669999999999999</c:v>
                </c:pt>
                <c:pt idx="49798">
                  <c:v>8.2000000000000007E-3</c:v>
                </c:pt>
                <c:pt idx="49799">
                  <c:v>0.14330000000000001</c:v>
                </c:pt>
                <c:pt idx="49800">
                  <c:v>1E-3</c:v>
                </c:pt>
                <c:pt idx="49801">
                  <c:v>0.2969</c:v>
                </c:pt>
                <c:pt idx="49802">
                  <c:v>0.15459999999999999</c:v>
                </c:pt>
                <c:pt idx="49803">
                  <c:v>6.1899999999999997E-2</c:v>
                </c:pt>
                <c:pt idx="49804">
                  <c:v>8.2000000000000007E-3</c:v>
                </c:pt>
                <c:pt idx="49805">
                  <c:v>0.16669999999999999</c:v>
                </c:pt>
                <c:pt idx="49806">
                  <c:v>6.1899999999999997E-2</c:v>
                </c:pt>
                <c:pt idx="49807">
                  <c:v>0.1031</c:v>
                </c:pt>
                <c:pt idx="49808">
                  <c:v>0.16669999999999999</c:v>
                </c:pt>
                <c:pt idx="49809">
                  <c:v>0.16669999999999999</c:v>
                </c:pt>
                <c:pt idx="49810">
                  <c:v>0.16669999999999999</c:v>
                </c:pt>
                <c:pt idx="49811">
                  <c:v>0.16669999999999999</c:v>
                </c:pt>
                <c:pt idx="49812">
                  <c:v>0.16669999999999999</c:v>
                </c:pt>
                <c:pt idx="49813">
                  <c:v>0.16669999999999999</c:v>
                </c:pt>
                <c:pt idx="49814">
                  <c:v>6.6000000000000003E-2</c:v>
                </c:pt>
                <c:pt idx="49815">
                  <c:v>5.8799999999999998E-2</c:v>
                </c:pt>
                <c:pt idx="49816">
                  <c:v>0.16669999999999999</c:v>
                </c:pt>
                <c:pt idx="49817">
                  <c:v>7.22E-2</c:v>
                </c:pt>
                <c:pt idx="49818">
                  <c:v>1.8599999999999998E-2</c:v>
                </c:pt>
                <c:pt idx="49819">
                  <c:v>0.16669999999999999</c:v>
                </c:pt>
                <c:pt idx="49820">
                  <c:v>0.16669999999999999</c:v>
                </c:pt>
                <c:pt idx="49821">
                  <c:v>0.33400000000000002</c:v>
                </c:pt>
                <c:pt idx="49822">
                  <c:v>0.16669999999999999</c:v>
                </c:pt>
                <c:pt idx="49823">
                  <c:v>4.02E-2</c:v>
                </c:pt>
                <c:pt idx="49824">
                  <c:v>0.2412</c:v>
                </c:pt>
                <c:pt idx="49825">
                  <c:v>0.16669999999999999</c:v>
                </c:pt>
                <c:pt idx="49826">
                  <c:v>0.16669999999999999</c:v>
                </c:pt>
                <c:pt idx="49827">
                  <c:v>0.44379999999999997</c:v>
                </c:pt>
                <c:pt idx="49828">
                  <c:v>0.16669999999999999</c:v>
                </c:pt>
                <c:pt idx="49829">
                  <c:v>0.13089999999999999</c:v>
                </c:pt>
                <c:pt idx="49830">
                  <c:v>0.16669999999999999</c:v>
                </c:pt>
                <c:pt idx="49831">
                  <c:v>0.16669999999999999</c:v>
                </c:pt>
                <c:pt idx="49832">
                  <c:v>5.8799999999999998E-2</c:v>
                </c:pt>
                <c:pt idx="49833">
                  <c:v>0.16669999999999999</c:v>
                </c:pt>
                <c:pt idx="49834">
                  <c:v>0</c:v>
                </c:pt>
                <c:pt idx="49835">
                  <c:v>7.2400000000000006E-2</c:v>
                </c:pt>
                <c:pt idx="49836">
                  <c:v>0.16669999999999999</c:v>
                </c:pt>
                <c:pt idx="49837">
                  <c:v>0.16669999999999999</c:v>
                </c:pt>
                <c:pt idx="49838">
                  <c:v>0.16669999999999999</c:v>
                </c:pt>
                <c:pt idx="49839">
                  <c:v>0.16669999999999999</c:v>
                </c:pt>
                <c:pt idx="49840">
                  <c:v>8.2500000000000004E-2</c:v>
                </c:pt>
                <c:pt idx="49841">
                  <c:v>4.9500000000000002E-2</c:v>
                </c:pt>
                <c:pt idx="49842">
                  <c:v>0.16669999999999999</c:v>
                </c:pt>
                <c:pt idx="49843">
                  <c:v>0.2979</c:v>
                </c:pt>
                <c:pt idx="49844">
                  <c:v>0.16669999999999999</c:v>
                </c:pt>
                <c:pt idx="49845">
                  <c:v>3.0999999999999999E-3</c:v>
                </c:pt>
                <c:pt idx="49846">
                  <c:v>0.16669999999999999</c:v>
                </c:pt>
                <c:pt idx="49847">
                  <c:v>0.16669999999999999</c:v>
                </c:pt>
                <c:pt idx="49848">
                  <c:v>0.16669999999999999</c:v>
                </c:pt>
                <c:pt idx="49849">
                  <c:v>0.16669999999999999</c:v>
                </c:pt>
                <c:pt idx="49850">
                  <c:v>6.2899999999999998E-2</c:v>
                </c:pt>
                <c:pt idx="49851">
                  <c:v>0.16669999999999999</c:v>
                </c:pt>
                <c:pt idx="49852">
                  <c:v>0.16669999999999999</c:v>
                </c:pt>
                <c:pt idx="49853">
                  <c:v>0.10100000000000001</c:v>
                </c:pt>
                <c:pt idx="49854">
                  <c:v>8.2500000000000004E-2</c:v>
                </c:pt>
                <c:pt idx="49855">
                  <c:v>0.16669999999999999</c:v>
                </c:pt>
                <c:pt idx="49856">
                  <c:v>0.16669999999999999</c:v>
                </c:pt>
                <c:pt idx="49857">
                  <c:v>0.16669999999999999</c:v>
                </c:pt>
                <c:pt idx="49858">
                  <c:v>0.16669999999999999</c:v>
                </c:pt>
                <c:pt idx="49859">
                  <c:v>0.16669999999999999</c:v>
                </c:pt>
                <c:pt idx="49860">
                  <c:v>7.7299999999999994E-2</c:v>
                </c:pt>
                <c:pt idx="49861">
                  <c:v>2.47E-2</c:v>
                </c:pt>
                <c:pt idx="49862">
                  <c:v>0.14949999999999999</c:v>
                </c:pt>
                <c:pt idx="49863">
                  <c:v>0.16669999999999999</c:v>
                </c:pt>
                <c:pt idx="49864">
                  <c:v>7.3200000000000001E-2</c:v>
                </c:pt>
                <c:pt idx="49865">
                  <c:v>0.16669999999999999</c:v>
                </c:pt>
                <c:pt idx="49866">
                  <c:v>0.16669999999999999</c:v>
                </c:pt>
                <c:pt idx="49867">
                  <c:v>9.0700000000000003E-2</c:v>
                </c:pt>
                <c:pt idx="49868">
                  <c:v>4.1000000000000003E-3</c:v>
                </c:pt>
                <c:pt idx="49869">
                  <c:v>0.16669999999999999</c:v>
                </c:pt>
                <c:pt idx="49870">
                  <c:v>0.16669999999999999</c:v>
                </c:pt>
                <c:pt idx="49871">
                  <c:v>3.4000000000000002E-2</c:v>
                </c:pt>
                <c:pt idx="49872">
                  <c:v>0.16669999999999999</c:v>
                </c:pt>
                <c:pt idx="49873">
                  <c:v>7.4200000000000002E-2</c:v>
                </c:pt>
                <c:pt idx="49874">
                  <c:v>0.16669999999999999</c:v>
                </c:pt>
                <c:pt idx="49875">
                  <c:v>0.1021</c:v>
                </c:pt>
                <c:pt idx="49876">
                  <c:v>0.16669999999999999</c:v>
                </c:pt>
                <c:pt idx="49877">
                  <c:v>0.16669999999999999</c:v>
                </c:pt>
                <c:pt idx="49878">
                  <c:v>0.16669999999999999</c:v>
                </c:pt>
                <c:pt idx="49879">
                  <c:v>0.16669999999999999</c:v>
                </c:pt>
                <c:pt idx="49880">
                  <c:v>0.16669999999999999</c:v>
                </c:pt>
                <c:pt idx="49881">
                  <c:v>0.16669999999999999</c:v>
                </c:pt>
                <c:pt idx="49882">
                  <c:v>0.1454</c:v>
                </c:pt>
                <c:pt idx="49883">
                  <c:v>0.16669999999999999</c:v>
                </c:pt>
                <c:pt idx="49884">
                  <c:v>0.16289999999999999</c:v>
                </c:pt>
                <c:pt idx="49885">
                  <c:v>0.16669999999999999</c:v>
                </c:pt>
                <c:pt idx="49886">
                  <c:v>0.16669999999999999</c:v>
                </c:pt>
                <c:pt idx="49887">
                  <c:v>1.03E-2</c:v>
                </c:pt>
                <c:pt idx="49888">
                  <c:v>0.16669999999999999</c:v>
                </c:pt>
                <c:pt idx="49889">
                  <c:v>9.0700000000000003E-2</c:v>
                </c:pt>
                <c:pt idx="49890">
                  <c:v>0.34429999999999999</c:v>
                </c:pt>
                <c:pt idx="49891">
                  <c:v>0.16669999999999999</c:v>
                </c:pt>
                <c:pt idx="49892">
                  <c:v>0.16669999999999999</c:v>
                </c:pt>
                <c:pt idx="49893">
                  <c:v>0.16669999999999999</c:v>
                </c:pt>
                <c:pt idx="49894">
                  <c:v>0.1021</c:v>
                </c:pt>
                <c:pt idx="49895">
                  <c:v>7.9399999999999998E-2</c:v>
                </c:pt>
                <c:pt idx="49896">
                  <c:v>0.16669999999999999</c:v>
                </c:pt>
                <c:pt idx="49897">
                  <c:v>0.29480000000000001</c:v>
                </c:pt>
                <c:pt idx="49898">
                  <c:v>0.16669999999999999</c:v>
                </c:pt>
                <c:pt idx="49899">
                  <c:v>0.16669999999999999</c:v>
                </c:pt>
                <c:pt idx="49900">
                  <c:v>0.16669999999999999</c:v>
                </c:pt>
                <c:pt idx="49901">
                  <c:v>6.1899999999999997E-2</c:v>
                </c:pt>
                <c:pt idx="49902">
                  <c:v>0.19689999999999999</c:v>
                </c:pt>
                <c:pt idx="49903">
                  <c:v>0.16669999999999999</c:v>
                </c:pt>
                <c:pt idx="49904">
                  <c:v>8.0399999999999999E-2</c:v>
                </c:pt>
                <c:pt idx="49905">
                  <c:v>0.16669999999999999</c:v>
                </c:pt>
                <c:pt idx="49906">
                  <c:v>0.16669999999999999</c:v>
                </c:pt>
                <c:pt idx="49907">
                  <c:v>0.16669999999999999</c:v>
                </c:pt>
                <c:pt idx="49908">
                  <c:v>0.16669999999999999</c:v>
                </c:pt>
                <c:pt idx="49909">
                  <c:v>0.16669999999999999</c:v>
                </c:pt>
                <c:pt idx="49910">
                  <c:v>0.1031</c:v>
                </c:pt>
                <c:pt idx="49911">
                  <c:v>0.16669999999999999</c:v>
                </c:pt>
                <c:pt idx="49912">
                  <c:v>0.16669999999999999</c:v>
                </c:pt>
                <c:pt idx="49913">
                  <c:v>0.16669999999999999</c:v>
                </c:pt>
                <c:pt idx="49914">
                  <c:v>0.1113</c:v>
                </c:pt>
                <c:pt idx="49915">
                  <c:v>0.16669999999999999</c:v>
                </c:pt>
                <c:pt idx="49916">
                  <c:v>7.1099999999999997E-2</c:v>
                </c:pt>
                <c:pt idx="49917">
                  <c:v>0.14230000000000001</c:v>
                </c:pt>
                <c:pt idx="49918">
                  <c:v>2.06E-2</c:v>
                </c:pt>
                <c:pt idx="49919">
                  <c:v>8.2500000000000004E-2</c:v>
                </c:pt>
                <c:pt idx="49920">
                  <c:v>0.16389999999999999</c:v>
                </c:pt>
                <c:pt idx="49921">
                  <c:v>0.16669999999999999</c:v>
                </c:pt>
                <c:pt idx="49922">
                  <c:v>0.16669999999999999</c:v>
                </c:pt>
                <c:pt idx="49923">
                  <c:v>0.16669999999999999</c:v>
                </c:pt>
                <c:pt idx="49924">
                  <c:v>7.1900000000000006E-2</c:v>
                </c:pt>
                <c:pt idx="49925">
                  <c:v>0.16669999999999999</c:v>
                </c:pt>
                <c:pt idx="49926">
                  <c:v>0.16669999999999999</c:v>
                </c:pt>
                <c:pt idx="49927">
                  <c:v>0.16669999999999999</c:v>
                </c:pt>
                <c:pt idx="49928">
                  <c:v>0.16669999999999999</c:v>
                </c:pt>
                <c:pt idx="49929">
                  <c:v>8.2000000000000007E-3</c:v>
                </c:pt>
                <c:pt idx="49930">
                  <c:v>0.16669999999999999</c:v>
                </c:pt>
                <c:pt idx="49931">
                  <c:v>0.1227</c:v>
                </c:pt>
                <c:pt idx="49932">
                  <c:v>5.3E-3</c:v>
                </c:pt>
                <c:pt idx="49933">
                  <c:v>9.8799999999999999E-2</c:v>
                </c:pt>
                <c:pt idx="49934">
                  <c:v>0.18140000000000001</c:v>
                </c:pt>
                <c:pt idx="49935">
                  <c:v>0.16669999999999999</c:v>
                </c:pt>
                <c:pt idx="49936">
                  <c:v>8.2500000000000004E-2</c:v>
                </c:pt>
                <c:pt idx="49937">
                  <c:v>0.16669999999999999</c:v>
                </c:pt>
                <c:pt idx="49938">
                  <c:v>0.30890000000000001</c:v>
                </c:pt>
                <c:pt idx="49939">
                  <c:v>0.16669999999999999</c:v>
                </c:pt>
                <c:pt idx="49940">
                  <c:v>0.14849999999999999</c:v>
                </c:pt>
                <c:pt idx="49941">
                  <c:v>0.16669999999999999</c:v>
                </c:pt>
                <c:pt idx="49942">
                  <c:v>0</c:v>
                </c:pt>
                <c:pt idx="49943">
                  <c:v>0.16669999999999999</c:v>
                </c:pt>
                <c:pt idx="49944">
                  <c:v>7.22E-2</c:v>
                </c:pt>
                <c:pt idx="49945">
                  <c:v>0.41959999999999997</c:v>
                </c:pt>
                <c:pt idx="49946">
                  <c:v>4.1200000000000001E-2</c:v>
                </c:pt>
                <c:pt idx="49947">
                  <c:v>0.16669999999999999</c:v>
                </c:pt>
                <c:pt idx="49948">
                  <c:v>0.16669999999999999</c:v>
                </c:pt>
                <c:pt idx="49949">
                  <c:v>0.19789999999999999</c:v>
                </c:pt>
                <c:pt idx="49950">
                  <c:v>0.39689999999999998</c:v>
                </c:pt>
                <c:pt idx="49951">
                  <c:v>0.16669999999999999</c:v>
                </c:pt>
                <c:pt idx="49952">
                  <c:v>0.15670000000000001</c:v>
                </c:pt>
                <c:pt idx="49953">
                  <c:v>0.16669999999999999</c:v>
                </c:pt>
                <c:pt idx="49954">
                  <c:v>0.16669999999999999</c:v>
                </c:pt>
                <c:pt idx="49955">
                  <c:v>0.11799999999999999</c:v>
                </c:pt>
                <c:pt idx="49956">
                  <c:v>0.16669999999999999</c:v>
                </c:pt>
                <c:pt idx="49957">
                  <c:v>0.1608</c:v>
                </c:pt>
                <c:pt idx="49958">
                  <c:v>0.16669999999999999</c:v>
                </c:pt>
                <c:pt idx="49959">
                  <c:v>0.16669999999999999</c:v>
                </c:pt>
                <c:pt idx="49960">
                  <c:v>0.16669999999999999</c:v>
                </c:pt>
                <c:pt idx="49961">
                  <c:v>0.16669999999999999</c:v>
                </c:pt>
                <c:pt idx="49962">
                  <c:v>6.1899999999999997E-2</c:v>
                </c:pt>
                <c:pt idx="49963">
                  <c:v>0.16669999999999999</c:v>
                </c:pt>
                <c:pt idx="49964">
                  <c:v>0.12889999999999999</c:v>
                </c:pt>
                <c:pt idx="49965">
                  <c:v>0.16669999999999999</c:v>
                </c:pt>
                <c:pt idx="49966">
                  <c:v>0.16669999999999999</c:v>
                </c:pt>
                <c:pt idx="49967">
                  <c:v>0.16669999999999999</c:v>
                </c:pt>
                <c:pt idx="49968">
                  <c:v>0.16669999999999999</c:v>
                </c:pt>
                <c:pt idx="49969">
                  <c:v>0.16669999999999999</c:v>
                </c:pt>
                <c:pt idx="49970">
                  <c:v>0.1031</c:v>
                </c:pt>
                <c:pt idx="49971">
                  <c:v>0.1124</c:v>
                </c:pt>
                <c:pt idx="49972">
                  <c:v>9.2799999999999994E-2</c:v>
                </c:pt>
                <c:pt idx="49973">
                  <c:v>0.1237</c:v>
                </c:pt>
                <c:pt idx="49974">
                  <c:v>0.16669999999999999</c:v>
                </c:pt>
                <c:pt idx="49975">
                  <c:v>0.42580000000000001</c:v>
                </c:pt>
                <c:pt idx="49976">
                  <c:v>1.6500000000000001E-2</c:v>
                </c:pt>
                <c:pt idx="49977">
                  <c:v>3.2000000000000001E-2</c:v>
                </c:pt>
                <c:pt idx="49978">
                  <c:v>0.26390000000000002</c:v>
                </c:pt>
                <c:pt idx="49979">
                  <c:v>0.16669999999999999</c:v>
                </c:pt>
                <c:pt idx="49980">
                  <c:v>0.18559999999999999</c:v>
                </c:pt>
                <c:pt idx="49981">
                  <c:v>0.16669999999999999</c:v>
                </c:pt>
                <c:pt idx="49982">
                  <c:v>0.16669999999999999</c:v>
                </c:pt>
                <c:pt idx="49983">
                  <c:v>0.16669999999999999</c:v>
                </c:pt>
                <c:pt idx="49984">
                  <c:v>6.6000000000000003E-2</c:v>
                </c:pt>
                <c:pt idx="49985">
                  <c:v>6.1899999999999997E-2</c:v>
                </c:pt>
                <c:pt idx="49986">
                  <c:v>0.16439999999999999</c:v>
                </c:pt>
                <c:pt idx="49987">
                  <c:v>4.1200000000000001E-2</c:v>
                </c:pt>
                <c:pt idx="49988">
                  <c:v>0.12470000000000001</c:v>
                </c:pt>
                <c:pt idx="49989">
                  <c:v>0.1353</c:v>
                </c:pt>
                <c:pt idx="49990">
                  <c:v>0.16669999999999999</c:v>
                </c:pt>
                <c:pt idx="49991">
                  <c:v>1.03E-2</c:v>
                </c:pt>
                <c:pt idx="49992">
                  <c:v>0.16669999999999999</c:v>
                </c:pt>
                <c:pt idx="49993">
                  <c:v>0.63039999999999996</c:v>
                </c:pt>
                <c:pt idx="49994">
                  <c:v>0.16669999999999999</c:v>
                </c:pt>
                <c:pt idx="49995">
                  <c:v>4.1000000000000003E-3</c:v>
                </c:pt>
                <c:pt idx="49996">
                  <c:v>0.16669999999999999</c:v>
                </c:pt>
                <c:pt idx="49997">
                  <c:v>0.16669999999999999</c:v>
                </c:pt>
                <c:pt idx="49998">
                  <c:v>9.7900000000000001E-2</c:v>
                </c:pt>
              </c:numCache>
            </c:numRef>
          </c:yVal>
          <c:smooth val="0"/>
          <c:extLst>
            <c:ext xmlns:c16="http://schemas.microsoft.com/office/drawing/2014/chart" uri="{C3380CC4-5D6E-409C-BE32-E72D297353CC}">
              <c16:uniqueId val="{00000000-DFAD-4B8A-AAE2-5F4621E4D156}"/>
            </c:ext>
          </c:extLst>
        </c:ser>
        <c:dLbls>
          <c:showLegendKey val="0"/>
          <c:showVal val="0"/>
          <c:showCatName val="0"/>
          <c:showSerName val="0"/>
          <c:showPercent val="0"/>
          <c:showBubbleSize val="0"/>
        </c:dLbls>
        <c:axId val="54880943"/>
        <c:axId val="234776207"/>
      </c:scatterChart>
      <c:valAx>
        <c:axId val="54880943"/>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4776207"/>
        <c:crosses val="autoZero"/>
        <c:crossBetween val="midCat"/>
      </c:valAx>
      <c:valAx>
        <c:axId val="23477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88094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F.G!$A$1</c:f>
              <c:strCache>
                <c:ptCount val="1"/>
                <c:pt idx="0">
                  <c:v>FLOORSMAX_MEDI</c:v>
                </c:pt>
              </c:strCache>
            </c:strRef>
          </c:tx>
          <c:spPr>
            <a:ln w="19050" cap="rnd">
              <a:noFill/>
              <a:round/>
            </a:ln>
            <a:effectLst/>
          </c:spPr>
          <c:marker>
            <c:symbol val="circle"/>
            <c:size val="5"/>
            <c:spPr>
              <a:solidFill>
                <a:schemeClr val="accent1"/>
              </a:solidFill>
              <a:ln w="9525">
                <a:solidFill>
                  <a:schemeClr val="accent1"/>
                </a:solidFill>
              </a:ln>
              <a:effectLst/>
            </c:spPr>
          </c:marker>
          <c:yVal>
            <c:numRef>
              <c:f>F.G!$A$2:$A$50000</c:f>
              <c:numCache>
                <c:formatCode>General</c:formatCode>
                <c:ptCount val="49999"/>
                <c:pt idx="0">
                  <c:v>8.3299999999999999E-2</c:v>
                </c:pt>
                <c:pt idx="1">
                  <c:v>0.29170000000000001</c:v>
                </c:pt>
                <c:pt idx="2">
                  <c:v>0</c:v>
                </c:pt>
                <c:pt idx="3">
                  <c:v>0</c:v>
                </c:pt>
                <c:pt idx="4">
                  <c:v>0</c:v>
                </c:pt>
                <c:pt idx="5">
                  <c:v>0</c:v>
                </c:pt>
                <c:pt idx="6">
                  <c:v>0</c:v>
                </c:pt>
                <c:pt idx="7">
                  <c:v>0</c:v>
                </c:pt>
                <c:pt idx="8">
                  <c:v>0</c:v>
                </c:pt>
                <c:pt idx="9">
                  <c:v>0</c:v>
                </c:pt>
                <c:pt idx="10">
                  <c:v>0</c:v>
                </c:pt>
                <c:pt idx="11">
                  <c:v>0</c:v>
                </c:pt>
                <c:pt idx="12">
                  <c:v>0.16669999999999999</c:v>
                </c:pt>
                <c:pt idx="13">
                  <c:v>0.33329999999999999</c:v>
                </c:pt>
                <c:pt idx="14">
                  <c:v>0.66669999999999996</c:v>
                </c:pt>
                <c:pt idx="15">
                  <c:v>0</c:v>
                </c:pt>
                <c:pt idx="16">
                  <c:v>0</c:v>
                </c:pt>
                <c:pt idx="17">
                  <c:v>0</c:v>
                </c:pt>
                <c:pt idx="18">
                  <c:v>8.3299999999999999E-2</c:v>
                </c:pt>
                <c:pt idx="19">
                  <c:v>0</c:v>
                </c:pt>
                <c:pt idx="20">
                  <c:v>0.16669999999999999</c:v>
                </c:pt>
                <c:pt idx="21">
                  <c:v>0</c:v>
                </c:pt>
                <c:pt idx="22">
                  <c:v>0.16669999999999999</c:v>
                </c:pt>
                <c:pt idx="23">
                  <c:v>0.375</c:v>
                </c:pt>
                <c:pt idx="24">
                  <c:v>0.16669999999999999</c:v>
                </c:pt>
                <c:pt idx="25">
                  <c:v>0.16669999999999999</c:v>
                </c:pt>
                <c:pt idx="26">
                  <c:v>4.1700000000000001E-2</c:v>
                </c:pt>
                <c:pt idx="27">
                  <c:v>0</c:v>
                </c:pt>
                <c:pt idx="28">
                  <c:v>0</c:v>
                </c:pt>
                <c:pt idx="29">
                  <c:v>0.33329999999999999</c:v>
                </c:pt>
                <c:pt idx="30">
                  <c:v>4.1700000000000001E-2</c:v>
                </c:pt>
                <c:pt idx="31">
                  <c:v>0.375</c:v>
                </c:pt>
                <c:pt idx="32">
                  <c:v>0.16669999999999999</c:v>
                </c:pt>
                <c:pt idx="33">
                  <c:v>0</c:v>
                </c:pt>
                <c:pt idx="34">
                  <c:v>0.16669999999999999</c:v>
                </c:pt>
                <c:pt idx="35">
                  <c:v>0.16669999999999999</c:v>
                </c:pt>
                <c:pt idx="36">
                  <c:v>0</c:v>
                </c:pt>
                <c:pt idx="37">
                  <c:v>0</c:v>
                </c:pt>
                <c:pt idx="38">
                  <c:v>0.33329999999999999</c:v>
                </c:pt>
                <c:pt idx="39">
                  <c:v>0.16669999999999999</c:v>
                </c:pt>
                <c:pt idx="40">
                  <c:v>0.25</c:v>
                </c:pt>
                <c:pt idx="41">
                  <c:v>0</c:v>
                </c:pt>
                <c:pt idx="42">
                  <c:v>0</c:v>
                </c:pt>
                <c:pt idx="43">
                  <c:v>0.33329999999999999</c:v>
                </c:pt>
                <c:pt idx="44">
                  <c:v>0</c:v>
                </c:pt>
                <c:pt idx="45">
                  <c:v>0</c:v>
                </c:pt>
                <c:pt idx="46">
                  <c:v>0</c:v>
                </c:pt>
                <c:pt idx="47">
                  <c:v>0</c:v>
                </c:pt>
                <c:pt idx="48">
                  <c:v>0</c:v>
                </c:pt>
                <c:pt idx="49">
                  <c:v>0</c:v>
                </c:pt>
                <c:pt idx="50">
                  <c:v>0.375</c:v>
                </c:pt>
                <c:pt idx="51">
                  <c:v>0.45829999999999999</c:v>
                </c:pt>
                <c:pt idx="52">
                  <c:v>4.1700000000000001E-2</c:v>
                </c:pt>
                <c:pt idx="53">
                  <c:v>0</c:v>
                </c:pt>
                <c:pt idx="54">
                  <c:v>0.33329999999999999</c:v>
                </c:pt>
                <c:pt idx="55">
                  <c:v>0.33329999999999999</c:v>
                </c:pt>
                <c:pt idx="56">
                  <c:v>0</c:v>
                </c:pt>
                <c:pt idx="57">
                  <c:v>0.16669999999999999</c:v>
                </c:pt>
                <c:pt idx="58">
                  <c:v>0</c:v>
                </c:pt>
                <c:pt idx="59">
                  <c:v>8.3299999999999999E-2</c:v>
                </c:pt>
                <c:pt idx="60">
                  <c:v>0.45829999999999999</c:v>
                </c:pt>
                <c:pt idx="61">
                  <c:v>0.16669999999999999</c:v>
                </c:pt>
                <c:pt idx="62">
                  <c:v>0.66669999999999996</c:v>
                </c:pt>
                <c:pt idx="63">
                  <c:v>0</c:v>
                </c:pt>
                <c:pt idx="64">
                  <c:v>4.1700000000000001E-2</c:v>
                </c:pt>
                <c:pt idx="65">
                  <c:v>0.33329999999999999</c:v>
                </c:pt>
                <c:pt idx="66">
                  <c:v>0</c:v>
                </c:pt>
                <c:pt idx="67">
                  <c:v>0</c:v>
                </c:pt>
                <c:pt idx="68">
                  <c:v>0.33329999999999999</c:v>
                </c:pt>
                <c:pt idx="69">
                  <c:v>0.16669999999999999</c:v>
                </c:pt>
                <c:pt idx="70">
                  <c:v>0.16669999999999999</c:v>
                </c:pt>
                <c:pt idx="71">
                  <c:v>0.33329999999999999</c:v>
                </c:pt>
                <c:pt idx="72">
                  <c:v>4.1700000000000001E-2</c:v>
                </c:pt>
                <c:pt idx="73">
                  <c:v>0</c:v>
                </c:pt>
                <c:pt idx="74">
                  <c:v>0</c:v>
                </c:pt>
                <c:pt idx="75">
                  <c:v>0</c:v>
                </c:pt>
                <c:pt idx="76">
                  <c:v>0</c:v>
                </c:pt>
                <c:pt idx="77">
                  <c:v>0.16669999999999999</c:v>
                </c:pt>
                <c:pt idx="78">
                  <c:v>0</c:v>
                </c:pt>
                <c:pt idx="79">
                  <c:v>0.20830000000000001</c:v>
                </c:pt>
                <c:pt idx="80">
                  <c:v>0</c:v>
                </c:pt>
                <c:pt idx="81">
                  <c:v>0</c:v>
                </c:pt>
                <c:pt idx="82">
                  <c:v>0</c:v>
                </c:pt>
                <c:pt idx="83">
                  <c:v>0</c:v>
                </c:pt>
                <c:pt idx="84">
                  <c:v>0.125</c:v>
                </c:pt>
                <c:pt idx="85">
                  <c:v>0</c:v>
                </c:pt>
                <c:pt idx="86">
                  <c:v>0</c:v>
                </c:pt>
                <c:pt idx="87">
                  <c:v>0</c:v>
                </c:pt>
                <c:pt idx="88">
                  <c:v>0</c:v>
                </c:pt>
                <c:pt idx="89">
                  <c:v>0</c:v>
                </c:pt>
                <c:pt idx="90">
                  <c:v>0</c:v>
                </c:pt>
                <c:pt idx="91">
                  <c:v>0</c:v>
                </c:pt>
                <c:pt idx="92">
                  <c:v>0</c:v>
                </c:pt>
                <c:pt idx="93">
                  <c:v>0.33329999999999999</c:v>
                </c:pt>
                <c:pt idx="94">
                  <c:v>0</c:v>
                </c:pt>
                <c:pt idx="95">
                  <c:v>0</c:v>
                </c:pt>
                <c:pt idx="96">
                  <c:v>0</c:v>
                </c:pt>
                <c:pt idx="97">
                  <c:v>4.1700000000000001E-2</c:v>
                </c:pt>
                <c:pt idx="98">
                  <c:v>0.375</c:v>
                </c:pt>
                <c:pt idx="99">
                  <c:v>0.375</c:v>
                </c:pt>
                <c:pt idx="100">
                  <c:v>0</c:v>
                </c:pt>
                <c:pt idx="101">
                  <c:v>0</c:v>
                </c:pt>
                <c:pt idx="102">
                  <c:v>0.16669999999999999</c:v>
                </c:pt>
                <c:pt idx="103">
                  <c:v>0.58330000000000004</c:v>
                </c:pt>
                <c:pt idx="104">
                  <c:v>0.16669999999999999</c:v>
                </c:pt>
                <c:pt idx="105">
                  <c:v>0.33329999999999999</c:v>
                </c:pt>
                <c:pt idx="106">
                  <c:v>0</c:v>
                </c:pt>
                <c:pt idx="107">
                  <c:v>4.1700000000000001E-2</c:v>
                </c:pt>
                <c:pt idx="108">
                  <c:v>0.33329999999999999</c:v>
                </c:pt>
                <c:pt idx="109">
                  <c:v>0</c:v>
                </c:pt>
                <c:pt idx="110">
                  <c:v>0.33329999999999999</c:v>
                </c:pt>
                <c:pt idx="111">
                  <c:v>0.45829999999999999</c:v>
                </c:pt>
                <c:pt idx="112">
                  <c:v>0.33329999999999999</c:v>
                </c:pt>
                <c:pt idx="113">
                  <c:v>0</c:v>
                </c:pt>
                <c:pt idx="114">
                  <c:v>0</c:v>
                </c:pt>
                <c:pt idx="115">
                  <c:v>0</c:v>
                </c:pt>
                <c:pt idx="116">
                  <c:v>0.66669999999999996</c:v>
                </c:pt>
                <c:pt idx="117">
                  <c:v>0</c:v>
                </c:pt>
                <c:pt idx="118">
                  <c:v>0.625</c:v>
                </c:pt>
                <c:pt idx="119">
                  <c:v>0.16669999999999999</c:v>
                </c:pt>
                <c:pt idx="120">
                  <c:v>0.16669999999999999</c:v>
                </c:pt>
                <c:pt idx="121">
                  <c:v>0.16669999999999999</c:v>
                </c:pt>
                <c:pt idx="122">
                  <c:v>0.45829999999999999</c:v>
                </c:pt>
                <c:pt idx="123">
                  <c:v>0.16669999999999999</c:v>
                </c:pt>
                <c:pt idx="124">
                  <c:v>0.16669999999999999</c:v>
                </c:pt>
                <c:pt idx="125">
                  <c:v>0</c:v>
                </c:pt>
                <c:pt idx="126">
                  <c:v>0.16669999999999999</c:v>
                </c:pt>
                <c:pt idx="127">
                  <c:v>0.125</c:v>
                </c:pt>
                <c:pt idx="128">
                  <c:v>0</c:v>
                </c:pt>
                <c:pt idx="129">
                  <c:v>0.33329999999999999</c:v>
                </c:pt>
                <c:pt idx="130">
                  <c:v>0.33329999999999999</c:v>
                </c:pt>
                <c:pt idx="131">
                  <c:v>0</c:v>
                </c:pt>
                <c:pt idx="132">
                  <c:v>0</c:v>
                </c:pt>
                <c:pt idx="133">
                  <c:v>0</c:v>
                </c:pt>
                <c:pt idx="134">
                  <c:v>0.125</c:v>
                </c:pt>
                <c:pt idx="135">
                  <c:v>0</c:v>
                </c:pt>
                <c:pt idx="136">
                  <c:v>0.375</c:v>
                </c:pt>
                <c:pt idx="137">
                  <c:v>0</c:v>
                </c:pt>
                <c:pt idx="138">
                  <c:v>0</c:v>
                </c:pt>
                <c:pt idx="139">
                  <c:v>0</c:v>
                </c:pt>
                <c:pt idx="140">
                  <c:v>0.16669999999999999</c:v>
                </c:pt>
                <c:pt idx="141">
                  <c:v>0</c:v>
                </c:pt>
                <c:pt idx="142">
                  <c:v>0</c:v>
                </c:pt>
                <c:pt idx="143">
                  <c:v>0.16669999999999999</c:v>
                </c:pt>
                <c:pt idx="144">
                  <c:v>0</c:v>
                </c:pt>
                <c:pt idx="145">
                  <c:v>4.1700000000000001E-2</c:v>
                </c:pt>
                <c:pt idx="146">
                  <c:v>0</c:v>
                </c:pt>
                <c:pt idx="147">
                  <c:v>0.33329999999999999</c:v>
                </c:pt>
                <c:pt idx="148">
                  <c:v>0</c:v>
                </c:pt>
                <c:pt idx="149">
                  <c:v>0.33329999999999999</c:v>
                </c:pt>
                <c:pt idx="150">
                  <c:v>0</c:v>
                </c:pt>
                <c:pt idx="151">
                  <c:v>0</c:v>
                </c:pt>
                <c:pt idx="152">
                  <c:v>0.91669999999999996</c:v>
                </c:pt>
                <c:pt idx="153">
                  <c:v>0.16669999999999999</c:v>
                </c:pt>
                <c:pt idx="154">
                  <c:v>0.16669999999999999</c:v>
                </c:pt>
                <c:pt idx="155">
                  <c:v>0.16669999999999999</c:v>
                </c:pt>
                <c:pt idx="156">
                  <c:v>8.3299999999999999E-2</c:v>
                </c:pt>
                <c:pt idx="157">
                  <c:v>0.16669999999999999</c:v>
                </c:pt>
                <c:pt idx="158">
                  <c:v>0</c:v>
                </c:pt>
                <c:pt idx="159">
                  <c:v>0</c:v>
                </c:pt>
                <c:pt idx="160">
                  <c:v>4.1700000000000001E-2</c:v>
                </c:pt>
                <c:pt idx="161">
                  <c:v>0.45829999999999999</c:v>
                </c:pt>
                <c:pt idx="162">
                  <c:v>0.16669999999999999</c:v>
                </c:pt>
                <c:pt idx="163">
                  <c:v>0</c:v>
                </c:pt>
                <c:pt idx="164">
                  <c:v>0.16669999999999999</c:v>
                </c:pt>
                <c:pt idx="165">
                  <c:v>0.16669999999999999</c:v>
                </c:pt>
                <c:pt idx="166">
                  <c:v>0</c:v>
                </c:pt>
                <c:pt idx="167">
                  <c:v>0.25</c:v>
                </c:pt>
                <c:pt idx="168">
                  <c:v>0.16669999999999999</c:v>
                </c:pt>
                <c:pt idx="169">
                  <c:v>0.16669999999999999</c:v>
                </c:pt>
                <c:pt idx="170">
                  <c:v>0.16669999999999999</c:v>
                </c:pt>
                <c:pt idx="171">
                  <c:v>0.16669999999999999</c:v>
                </c:pt>
                <c:pt idx="172">
                  <c:v>0</c:v>
                </c:pt>
                <c:pt idx="173">
                  <c:v>0</c:v>
                </c:pt>
                <c:pt idx="174">
                  <c:v>0</c:v>
                </c:pt>
                <c:pt idx="175">
                  <c:v>0</c:v>
                </c:pt>
                <c:pt idx="176">
                  <c:v>0.16669999999999999</c:v>
                </c:pt>
                <c:pt idx="177">
                  <c:v>0</c:v>
                </c:pt>
                <c:pt idx="178">
                  <c:v>0</c:v>
                </c:pt>
                <c:pt idx="179">
                  <c:v>0.16669999999999999</c:v>
                </c:pt>
                <c:pt idx="180">
                  <c:v>0</c:v>
                </c:pt>
                <c:pt idx="181">
                  <c:v>0.33329999999999999</c:v>
                </c:pt>
                <c:pt idx="182">
                  <c:v>0.33329999999999999</c:v>
                </c:pt>
                <c:pt idx="183">
                  <c:v>0.16669999999999999</c:v>
                </c:pt>
                <c:pt idx="184">
                  <c:v>0</c:v>
                </c:pt>
                <c:pt idx="185">
                  <c:v>0.125</c:v>
                </c:pt>
                <c:pt idx="186">
                  <c:v>0.33329999999999999</c:v>
                </c:pt>
                <c:pt idx="187">
                  <c:v>4.1700000000000001E-2</c:v>
                </c:pt>
                <c:pt idx="188">
                  <c:v>0</c:v>
                </c:pt>
                <c:pt idx="189">
                  <c:v>0.95830000000000004</c:v>
                </c:pt>
                <c:pt idx="190">
                  <c:v>0.16669999999999999</c:v>
                </c:pt>
                <c:pt idx="191">
                  <c:v>0.16669999999999999</c:v>
                </c:pt>
                <c:pt idx="192">
                  <c:v>0.33329999999999999</c:v>
                </c:pt>
                <c:pt idx="193">
                  <c:v>0</c:v>
                </c:pt>
                <c:pt idx="194">
                  <c:v>0.375</c:v>
                </c:pt>
                <c:pt idx="195">
                  <c:v>0</c:v>
                </c:pt>
                <c:pt idx="196">
                  <c:v>0.16669999999999999</c:v>
                </c:pt>
                <c:pt idx="197">
                  <c:v>0</c:v>
                </c:pt>
                <c:pt idx="198">
                  <c:v>0</c:v>
                </c:pt>
                <c:pt idx="199">
                  <c:v>0.125</c:v>
                </c:pt>
                <c:pt idx="200">
                  <c:v>0.16669999999999999</c:v>
                </c:pt>
                <c:pt idx="201">
                  <c:v>0.16669999999999999</c:v>
                </c:pt>
                <c:pt idx="202">
                  <c:v>0.125</c:v>
                </c:pt>
                <c:pt idx="203">
                  <c:v>0</c:v>
                </c:pt>
                <c:pt idx="204">
                  <c:v>8.3299999999999999E-2</c:v>
                </c:pt>
                <c:pt idx="205">
                  <c:v>0</c:v>
                </c:pt>
                <c:pt idx="206">
                  <c:v>0</c:v>
                </c:pt>
                <c:pt idx="207">
                  <c:v>0.1875</c:v>
                </c:pt>
                <c:pt idx="208">
                  <c:v>0</c:v>
                </c:pt>
                <c:pt idx="209">
                  <c:v>0</c:v>
                </c:pt>
                <c:pt idx="210">
                  <c:v>0.16669999999999999</c:v>
                </c:pt>
                <c:pt idx="211">
                  <c:v>0.16669999999999999</c:v>
                </c:pt>
                <c:pt idx="212">
                  <c:v>0</c:v>
                </c:pt>
                <c:pt idx="213">
                  <c:v>4.1700000000000001E-2</c:v>
                </c:pt>
                <c:pt idx="214">
                  <c:v>8.3299999999999999E-2</c:v>
                </c:pt>
                <c:pt idx="215">
                  <c:v>0</c:v>
                </c:pt>
                <c:pt idx="216">
                  <c:v>0</c:v>
                </c:pt>
                <c:pt idx="217">
                  <c:v>0.33329999999999999</c:v>
                </c:pt>
                <c:pt idx="218">
                  <c:v>0.16669999999999999</c:v>
                </c:pt>
                <c:pt idx="219">
                  <c:v>0</c:v>
                </c:pt>
                <c:pt idx="220">
                  <c:v>0</c:v>
                </c:pt>
                <c:pt idx="221">
                  <c:v>0.16669999999999999</c:v>
                </c:pt>
                <c:pt idx="222">
                  <c:v>0</c:v>
                </c:pt>
                <c:pt idx="223">
                  <c:v>0.16669999999999999</c:v>
                </c:pt>
                <c:pt idx="224">
                  <c:v>8.3299999999999999E-2</c:v>
                </c:pt>
                <c:pt idx="225">
                  <c:v>0</c:v>
                </c:pt>
                <c:pt idx="226">
                  <c:v>0.16669999999999999</c:v>
                </c:pt>
                <c:pt idx="227">
                  <c:v>0</c:v>
                </c:pt>
                <c:pt idx="228">
                  <c:v>0.125</c:v>
                </c:pt>
                <c:pt idx="229">
                  <c:v>0.16669999999999999</c:v>
                </c:pt>
                <c:pt idx="230">
                  <c:v>0.33329999999999999</c:v>
                </c:pt>
                <c:pt idx="231">
                  <c:v>0</c:v>
                </c:pt>
                <c:pt idx="232">
                  <c:v>0</c:v>
                </c:pt>
                <c:pt idx="233">
                  <c:v>0</c:v>
                </c:pt>
                <c:pt idx="234">
                  <c:v>0.29170000000000001</c:v>
                </c:pt>
                <c:pt idx="235">
                  <c:v>0</c:v>
                </c:pt>
                <c:pt idx="236">
                  <c:v>0.33329999999999999</c:v>
                </c:pt>
                <c:pt idx="237">
                  <c:v>0</c:v>
                </c:pt>
                <c:pt idx="238">
                  <c:v>0.16669999999999999</c:v>
                </c:pt>
                <c:pt idx="239">
                  <c:v>8.3299999999999999E-2</c:v>
                </c:pt>
                <c:pt idx="240">
                  <c:v>0.33329999999999999</c:v>
                </c:pt>
                <c:pt idx="241">
                  <c:v>4.1700000000000001E-2</c:v>
                </c:pt>
                <c:pt idx="242">
                  <c:v>0</c:v>
                </c:pt>
                <c:pt idx="243">
                  <c:v>0.16669999999999999</c:v>
                </c:pt>
                <c:pt idx="244">
                  <c:v>0</c:v>
                </c:pt>
                <c:pt idx="245">
                  <c:v>0</c:v>
                </c:pt>
                <c:pt idx="246">
                  <c:v>0</c:v>
                </c:pt>
                <c:pt idx="247">
                  <c:v>0.33329999999999999</c:v>
                </c:pt>
                <c:pt idx="248">
                  <c:v>0.16669999999999999</c:v>
                </c:pt>
                <c:pt idx="249">
                  <c:v>0.33329999999999999</c:v>
                </c:pt>
                <c:pt idx="250">
                  <c:v>0.375</c:v>
                </c:pt>
                <c:pt idx="251">
                  <c:v>0</c:v>
                </c:pt>
                <c:pt idx="252">
                  <c:v>0</c:v>
                </c:pt>
                <c:pt idx="253">
                  <c:v>0</c:v>
                </c:pt>
                <c:pt idx="254">
                  <c:v>0</c:v>
                </c:pt>
                <c:pt idx="255">
                  <c:v>0.54169999999999996</c:v>
                </c:pt>
                <c:pt idx="256">
                  <c:v>0.375</c:v>
                </c:pt>
                <c:pt idx="257">
                  <c:v>0</c:v>
                </c:pt>
                <c:pt idx="258">
                  <c:v>0.16669999999999999</c:v>
                </c:pt>
                <c:pt idx="259">
                  <c:v>0.16669999999999999</c:v>
                </c:pt>
                <c:pt idx="260">
                  <c:v>0.16669999999999999</c:v>
                </c:pt>
                <c:pt idx="261">
                  <c:v>0.33329999999999999</c:v>
                </c:pt>
                <c:pt idx="262">
                  <c:v>0.16669999999999999</c:v>
                </c:pt>
                <c:pt idx="263">
                  <c:v>0.47920000000000001</c:v>
                </c:pt>
                <c:pt idx="264">
                  <c:v>0.16669999999999999</c:v>
                </c:pt>
                <c:pt idx="265">
                  <c:v>8.3299999999999999E-2</c:v>
                </c:pt>
                <c:pt idx="266">
                  <c:v>0.33329999999999999</c:v>
                </c:pt>
                <c:pt idx="267">
                  <c:v>0</c:v>
                </c:pt>
                <c:pt idx="268">
                  <c:v>0.16669999999999999</c:v>
                </c:pt>
                <c:pt idx="269">
                  <c:v>0</c:v>
                </c:pt>
                <c:pt idx="270">
                  <c:v>0</c:v>
                </c:pt>
                <c:pt idx="271">
                  <c:v>0</c:v>
                </c:pt>
                <c:pt idx="272">
                  <c:v>0.33329999999999999</c:v>
                </c:pt>
                <c:pt idx="273">
                  <c:v>0</c:v>
                </c:pt>
                <c:pt idx="274">
                  <c:v>0.125</c:v>
                </c:pt>
                <c:pt idx="275">
                  <c:v>0</c:v>
                </c:pt>
                <c:pt idx="276">
                  <c:v>0.16669999999999999</c:v>
                </c:pt>
                <c:pt idx="277">
                  <c:v>0</c:v>
                </c:pt>
                <c:pt idx="278">
                  <c:v>0</c:v>
                </c:pt>
                <c:pt idx="279">
                  <c:v>8.3299999999999999E-2</c:v>
                </c:pt>
                <c:pt idx="280">
                  <c:v>0.16669999999999999</c:v>
                </c:pt>
                <c:pt idx="281">
                  <c:v>0.375</c:v>
                </c:pt>
                <c:pt idx="282">
                  <c:v>0</c:v>
                </c:pt>
                <c:pt idx="283">
                  <c:v>0</c:v>
                </c:pt>
                <c:pt idx="284">
                  <c:v>0</c:v>
                </c:pt>
                <c:pt idx="285">
                  <c:v>0</c:v>
                </c:pt>
                <c:pt idx="286">
                  <c:v>0</c:v>
                </c:pt>
                <c:pt idx="287">
                  <c:v>0.33329999999999999</c:v>
                </c:pt>
                <c:pt idx="288">
                  <c:v>0.16669999999999999</c:v>
                </c:pt>
                <c:pt idx="289">
                  <c:v>0</c:v>
                </c:pt>
                <c:pt idx="290">
                  <c:v>0</c:v>
                </c:pt>
                <c:pt idx="291">
                  <c:v>0.33329999999999999</c:v>
                </c:pt>
                <c:pt idx="292">
                  <c:v>0.16669999999999999</c:v>
                </c:pt>
                <c:pt idx="293">
                  <c:v>0.16669999999999999</c:v>
                </c:pt>
                <c:pt idx="294">
                  <c:v>0.16669999999999999</c:v>
                </c:pt>
                <c:pt idx="295">
                  <c:v>4.1700000000000001E-2</c:v>
                </c:pt>
                <c:pt idx="296">
                  <c:v>0.16669999999999999</c:v>
                </c:pt>
                <c:pt idx="297">
                  <c:v>0.16669999999999999</c:v>
                </c:pt>
                <c:pt idx="298">
                  <c:v>0.33329999999999999</c:v>
                </c:pt>
                <c:pt idx="299">
                  <c:v>0.25</c:v>
                </c:pt>
                <c:pt idx="300">
                  <c:v>0</c:v>
                </c:pt>
                <c:pt idx="301">
                  <c:v>4.1700000000000001E-2</c:v>
                </c:pt>
                <c:pt idx="302">
                  <c:v>0</c:v>
                </c:pt>
                <c:pt idx="303">
                  <c:v>0.375</c:v>
                </c:pt>
                <c:pt idx="304">
                  <c:v>0.125</c:v>
                </c:pt>
                <c:pt idx="305">
                  <c:v>0</c:v>
                </c:pt>
                <c:pt idx="306">
                  <c:v>0.16669999999999999</c:v>
                </c:pt>
                <c:pt idx="307">
                  <c:v>0.16669999999999999</c:v>
                </c:pt>
                <c:pt idx="308">
                  <c:v>0</c:v>
                </c:pt>
                <c:pt idx="309">
                  <c:v>0</c:v>
                </c:pt>
                <c:pt idx="310">
                  <c:v>0</c:v>
                </c:pt>
                <c:pt idx="311">
                  <c:v>0</c:v>
                </c:pt>
                <c:pt idx="312">
                  <c:v>0.16669999999999999</c:v>
                </c:pt>
                <c:pt idx="313">
                  <c:v>0.16669999999999999</c:v>
                </c:pt>
                <c:pt idx="314">
                  <c:v>0.16669999999999999</c:v>
                </c:pt>
                <c:pt idx="315">
                  <c:v>0.33329999999999999</c:v>
                </c:pt>
                <c:pt idx="316">
                  <c:v>0.25</c:v>
                </c:pt>
                <c:pt idx="317">
                  <c:v>0</c:v>
                </c:pt>
                <c:pt idx="318">
                  <c:v>0.16669999999999999</c:v>
                </c:pt>
                <c:pt idx="319">
                  <c:v>0.125</c:v>
                </c:pt>
                <c:pt idx="320">
                  <c:v>0</c:v>
                </c:pt>
                <c:pt idx="321">
                  <c:v>0.625</c:v>
                </c:pt>
                <c:pt idx="322">
                  <c:v>0.16669999999999999</c:v>
                </c:pt>
                <c:pt idx="323">
                  <c:v>0.66669999999999996</c:v>
                </c:pt>
                <c:pt idx="324">
                  <c:v>0</c:v>
                </c:pt>
                <c:pt idx="325">
                  <c:v>0</c:v>
                </c:pt>
                <c:pt idx="326">
                  <c:v>0</c:v>
                </c:pt>
                <c:pt idx="327">
                  <c:v>0</c:v>
                </c:pt>
                <c:pt idx="328">
                  <c:v>0.33329999999999999</c:v>
                </c:pt>
                <c:pt idx="329">
                  <c:v>0</c:v>
                </c:pt>
                <c:pt idx="330">
                  <c:v>0</c:v>
                </c:pt>
                <c:pt idx="331">
                  <c:v>0</c:v>
                </c:pt>
                <c:pt idx="332">
                  <c:v>0.16669999999999999</c:v>
                </c:pt>
                <c:pt idx="333">
                  <c:v>0.33329999999999999</c:v>
                </c:pt>
                <c:pt idx="334">
                  <c:v>0</c:v>
                </c:pt>
                <c:pt idx="335">
                  <c:v>0.16669999999999999</c:v>
                </c:pt>
                <c:pt idx="336">
                  <c:v>0.16669999999999999</c:v>
                </c:pt>
                <c:pt idx="337">
                  <c:v>0.33329999999999999</c:v>
                </c:pt>
                <c:pt idx="338">
                  <c:v>0</c:v>
                </c:pt>
                <c:pt idx="339">
                  <c:v>4.1700000000000001E-2</c:v>
                </c:pt>
                <c:pt idx="340">
                  <c:v>0</c:v>
                </c:pt>
                <c:pt idx="341">
                  <c:v>0.33329999999999999</c:v>
                </c:pt>
                <c:pt idx="342">
                  <c:v>0</c:v>
                </c:pt>
                <c:pt idx="343">
                  <c:v>0.16669999999999999</c:v>
                </c:pt>
                <c:pt idx="344">
                  <c:v>0</c:v>
                </c:pt>
                <c:pt idx="345">
                  <c:v>0.16669999999999999</c:v>
                </c:pt>
                <c:pt idx="346">
                  <c:v>0</c:v>
                </c:pt>
                <c:pt idx="347">
                  <c:v>0</c:v>
                </c:pt>
                <c:pt idx="348">
                  <c:v>0.33329999999999999</c:v>
                </c:pt>
                <c:pt idx="349">
                  <c:v>8.3299999999999999E-2</c:v>
                </c:pt>
                <c:pt idx="350">
                  <c:v>0.16669999999999999</c:v>
                </c:pt>
                <c:pt idx="351">
                  <c:v>0</c:v>
                </c:pt>
                <c:pt idx="352">
                  <c:v>0</c:v>
                </c:pt>
                <c:pt idx="353">
                  <c:v>0.16669999999999999</c:v>
                </c:pt>
                <c:pt idx="354">
                  <c:v>0.33329999999999999</c:v>
                </c:pt>
                <c:pt idx="355">
                  <c:v>0.16669999999999999</c:v>
                </c:pt>
                <c:pt idx="356">
                  <c:v>0.25</c:v>
                </c:pt>
                <c:pt idx="357">
                  <c:v>0.125</c:v>
                </c:pt>
                <c:pt idx="358">
                  <c:v>0</c:v>
                </c:pt>
                <c:pt idx="359">
                  <c:v>0</c:v>
                </c:pt>
                <c:pt idx="360">
                  <c:v>0</c:v>
                </c:pt>
                <c:pt idx="361">
                  <c:v>0.16669999999999999</c:v>
                </c:pt>
                <c:pt idx="362">
                  <c:v>0</c:v>
                </c:pt>
                <c:pt idx="363">
                  <c:v>4.1700000000000001E-2</c:v>
                </c:pt>
                <c:pt idx="364">
                  <c:v>0</c:v>
                </c:pt>
                <c:pt idx="365">
                  <c:v>0.33329999999999999</c:v>
                </c:pt>
                <c:pt idx="366">
                  <c:v>0.5</c:v>
                </c:pt>
                <c:pt idx="367">
                  <c:v>0</c:v>
                </c:pt>
                <c:pt idx="368">
                  <c:v>0</c:v>
                </c:pt>
                <c:pt idx="369">
                  <c:v>8.3299999999999999E-2</c:v>
                </c:pt>
                <c:pt idx="370">
                  <c:v>4.1700000000000001E-2</c:v>
                </c:pt>
                <c:pt idx="371">
                  <c:v>0</c:v>
                </c:pt>
                <c:pt idx="372">
                  <c:v>0.33329999999999999</c:v>
                </c:pt>
                <c:pt idx="373">
                  <c:v>0</c:v>
                </c:pt>
                <c:pt idx="374">
                  <c:v>0.16669999999999999</c:v>
                </c:pt>
                <c:pt idx="375">
                  <c:v>0</c:v>
                </c:pt>
                <c:pt idx="376">
                  <c:v>0.16669999999999999</c:v>
                </c:pt>
                <c:pt idx="377">
                  <c:v>0.25</c:v>
                </c:pt>
                <c:pt idx="378">
                  <c:v>0</c:v>
                </c:pt>
                <c:pt idx="379">
                  <c:v>0.16669999999999999</c:v>
                </c:pt>
                <c:pt idx="380">
                  <c:v>0</c:v>
                </c:pt>
                <c:pt idx="381">
                  <c:v>0</c:v>
                </c:pt>
                <c:pt idx="382">
                  <c:v>0.125</c:v>
                </c:pt>
                <c:pt idx="383">
                  <c:v>0.16669999999999999</c:v>
                </c:pt>
                <c:pt idx="384">
                  <c:v>0</c:v>
                </c:pt>
                <c:pt idx="385">
                  <c:v>0</c:v>
                </c:pt>
                <c:pt idx="386">
                  <c:v>0</c:v>
                </c:pt>
                <c:pt idx="387">
                  <c:v>0.16669999999999999</c:v>
                </c:pt>
                <c:pt idx="388">
                  <c:v>0</c:v>
                </c:pt>
                <c:pt idx="389">
                  <c:v>0</c:v>
                </c:pt>
                <c:pt idx="390">
                  <c:v>0</c:v>
                </c:pt>
                <c:pt idx="391">
                  <c:v>0.20830000000000001</c:v>
                </c:pt>
                <c:pt idx="392">
                  <c:v>0</c:v>
                </c:pt>
                <c:pt idx="393">
                  <c:v>0</c:v>
                </c:pt>
                <c:pt idx="394">
                  <c:v>0.33329999999999999</c:v>
                </c:pt>
                <c:pt idx="395">
                  <c:v>0</c:v>
                </c:pt>
                <c:pt idx="396">
                  <c:v>0</c:v>
                </c:pt>
                <c:pt idx="397">
                  <c:v>0</c:v>
                </c:pt>
                <c:pt idx="398">
                  <c:v>0</c:v>
                </c:pt>
                <c:pt idx="399">
                  <c:v>0.16669999999999999</c:v>
                </c:pt>
                <c:pt idx="400">
                  <c:v>0</c:v>
                </c:pt>
                <c:pt idx="401">
                  <c:v>0.33329999999999999</c:v>
                </c:pt>
                <c:pt idx="402">
                  <c:v>0.125</c:v>
                </c:pt>
                <c:pt idx="403">
                  <c:v>0</c:v>
                </c:pt>
                <c:pt idx="404">
                  <c:v>0</c:v>
                </c:pt>
                <c:pt idx="405">
                  <c:v>8.3299999999999999E-2</c:v>
                </c:pt>
                <c:pt idx="406">
                  <c:v>0.375</c:v>
                </c:pt>
                <c:pt idx="407">
                  <c:v>0.16669999999999999</c:v>
                </c:pt>
                <c:pt idx="408">
                  <c:v>0.16669999999999999</c:v>
                </c:pt>
                <c:pt idx="409">
                  <c:v>0</c:v>
                </c:pt>
                <c:pt idx="410">
                  <c:v>1</c:v>
                </c:pt>
                <c:pt idx="411">
                  <c:v>0.33329999999999999</c:v>
                </c:pt>
                <c:pt idx="412">
                  <c:v>0.33329999999999999</c:v>
                </c:pt>
                <c:pt idx="413">
                  <c:v>4.1700000000000001E-2</c:v>
                </c:pt>
                <c:pt idx="414">
                  <c:v>0</c:v>
                </c:pt>
                <c:pt idx="415">
                  <c:v>0.125</c:v>
                </c:pt>
                <c:pt idx="416">
                  <c:v>0.16669999999999999</c:v>
                </c:pt>
                <c:pt idx="417">
                  <c:v>0</c:v>
                </c:pt>
                <c:pt idx="418">
                  <c:v>0</c:v>
                </c:pt>
                <c:pt idx="419">
                  <c:v>0.375</c:v>
                </c:pt>
                <c:pt idx="420">
                  <c:v>0</c:v>
                </c:pt>
                <c:pt idx="421">
                  <c:v>0</c:v>
                </c:pt>
                <c:pt idx="422">
                  <c:v>0</c:v>
                </c:pt>
                <c:pt idx="423">
                  <c:v>0</c:v>
                </c:pt>
                <c:pt idx="424">
                  <c:v>0</c:v>
                </c:pt>
                <c:pt idx="425">
                  <c:v>8.3299999999999999E-2</c:v>
                </c:pt>
                <c:pt idx="426">
                  <c:v>0.33329999999999999</c:v>
                </c:pt>
                <c:pt idx="427">
                  <c:v>0</c:v>
                </c:pt>
                <c:pt idx="428">
                  <c:v>0</c:v>
                </c:pt>
                <c:pt idx="429">
                  <c:v>0</c:v>
                </c:pt>
                <c:pt idx="430">
                  <c:v>4.1700000000000001E-2</c:v>
                </c:pt>
                <c:pt idx="431">
                  <c:v>0.16669999999999999</c:v>
                </c:pt>
                <c:pt idx="432">
                  <c:v>0.33329999999999999</c:v>
                </c:pt>
                <c:pt idx="433">
                  <c:v>0.33329999999999999</c:v>
                </c:pt>
                <c:pt idx="434">
                  <c:v>0</c:v>
                </c:pt>
                <c:pt idx="435">
                  <c:v>0.16669999999999999</c:v>
                </c:pt>
                <c:pt idx="436">
                  <c:v>0</c:v>
                </c:pt>
                <c:pt idx="437">
                  <c:v>4.1700000000000001E-2</c:v>
                </c:pt>
                <c:pt idx="438">
                  <c:v>0</c:v>
                </c:pt>
                <c:pt idx="439">
                  <c:v>0</c:v>
                </c:pt>
                <c:pt idx="440">
                  <c:v>0</c:v>
                </c:pt>
                <c:pt idx="441">
                  <c:v>0.41670000000000001</c:v>
                </c:pt>
                <c:pt idx="442">
                  <c:v>0.16669999999999999</c:v>
                </c:pt>
                <c:pt idx="443">
                  <c:v>0.33329999999999999</c:v>
                </c:pt>
                <c:pt idx="444">
                  <c:v>0</c:v>
                </c:pt>
                <c:pt idx="445">
                  <c:v>0.33329999999999999</c:v>
                </c:pt>
                <c:pt idx="446">
                  <c:v>0.33329999999999999</c:v>
                </c:pt>
                <c:pt idx="447">
                  <c:v>0</c:v>
                </c:pt>
                <c:pt idx="448">
                  <c:v>0.16669999999999999</c:v>
                </c:pt>
                <c:pt idx="449">
                  <c:v>0.125</c:v>
                </c:pt>
                <c:pt idx="450">
                  <c:v>0</c:v>
                </c:pt>
                <c:pt idx="451">
                  <c:v>0.16669999999999999</c:v>
                </c:pt>
                <c:pt idx="452">
                  <c:v>0.16669999999999999</c:v>
                </c:pt>
                <c:pt idx="453">
                  <c:v>0.33329999999999999</c:v>
                </c:pt>
                <c:pt idx="454">
                  <c:v>0.33329999999999999</c:v>
                </c:pt>
                <c:pt idx="455">
                  <c:v>0.16669999999999999</c:v>
                </c:pt>
                <c:pt idx="456">
                  <c:v>0</c:v>
                </c:pt>
                <c:pt idx="457">
                  <c:v>0</c:v>
                </c:pt>
                <c:pt idx="458">
                  <c:v>4.1700000000000001E-2</c:v>
                </c:pt>
                <c:pt idx="459">
                  <c:v>0.16669999999999999</c:v>
                </c:pt>
                <c:pt idx="460">
                  <c:v>0</c:v>
                </c:pt>
                <c:pt idx="461">
                  <c:v>0</c:v>
                </c:pt>
                <c:pt idx="462">
                  <c:v>0</c:v>
                </c:pt>
                <c:pt idx="463">
                  <c:v>0.125</c:v>
                </c:pt>
                <c:pt idx="464">
                  <c:v>0.16669999999999999</c:v>
                </c:pt>
                <c:pt idx="465">
                  <c:v>0</c:v>
                </c:pt>
                <c:pt idx="466">
                  <c:v>0</c:v>
                </c:pt>
                <c:pt idx="467">
                  <c:v>0.375</c:v>
                </c:pt>
                <c:pt idx="468">
                  <c:v>0</c:v>
                </c:pt>
                <c:pt idx="469">
                  <c:v>0.125</c:v>
                </c:pt>
                <c:pt idx="470">
                  <c:v>0</c:v>
                </c:pt>
                <c:pt idx="471">
                  <c:v>0</c:v>
                </c:pt>
                <c:pt idx="472">
                  <c:v>0.16669999999999999</c:v>
                </c:pt>
                <c:pt idx="473">
                  <c:v>0</c:v>
                </c:pt>
                <c:pt idx="474">
                  <c:v>0.16669999999999999</c:v>
                </c:pt>
                <c:pt idx="475">
                  <c:v>0.16669999999999999</c:v>
                </c:pt>
                <c:pt idx="476">
                  <c:v>0</c:v>
                </c:pt>
                <c:pt idx="477">
                  <c:v>4.1700000000000001E-2</c:v>
                </c:pt>
                <c:pt idx="478">
                  <c:v>0.16669999999999999</c:v>
                </c:pt>
                <c:pt idx="479">
                  <c:v>0</c:v>
                </c:pt>
                <c:pt idx="480">
                  <c:v>0.58330000000000004</c:v>
                </c:pt>
                <c:pt idx="481">
                  <c:v>4.1700000000000001E-2</c:v>
                </c:pt>
                <c:pt idx="482">
                  <c:v>0.33329999999999999</c:v>
                </c:pt>
                <c:pt idx="483">
                  <c:v>0.33329999999999999</c:v>
                </c:pt>
                <c:pt idx="484">
                  <c:v>0</c:v>
                </c:pt>
                <c:pt idx="485">
                  <c:v>0.33329999999999999</c:v>
                </c:pt>
                <c:pt idx="486">
                  <c:v>0.125</c:v>
                </c:pt>
                <c:pt idx="487">
                  <c:v>4.1700000000000001E-2</c:v>
                </c:pt>
                <c:pt idx="488">
                  <c:v>0</c:v>
                </c:pt>
                <c:pt idx="489">
                  <c:v>0.16669999999999999</c:v>
                </c:pt>
                <c:pt idx="490">
                  <c:v>0</c:v>
                </c:pt>
                <c:pt idx="491">
                  <c:v>0</c:v>
                </c:pt>
                <c:pt idx="492">
                  <c:v>8.3299999999999999E-2</c:v>
                </c:pt>
                <c:pt idx="493">
                  <c:v>0.33329999999999999</c:v>
                </c:pt>
                <c:pt idx="494">
                  <c:v>0</c:v>
                </c:pt>
                <c:pt idx="495">
                  <c:v>0</c:v>
                </c:pt>
                <c:pt idx="496">
                  <c:v>0</c:v>
                </c:pt>
                <c:pt idx="497">
                  <c:v>0.33329999999999999</c:v>
                </c:pt>
                <c:pt idx="498">
                  <c:v>0.16669999999999999</c:v>
                </c:pt>
                <c:pt idx="499">
                  <c:v>0</c:v>
                </c:pt>
                <c:pt idx="500">
                  <c:v>4.1700000000000001E-2</c:v>
                </c:pt>
                <c:pt idx="501">
                  <c:v>0.54169999999999996</c:v>
                </c:pt>
                <c:pt idx="502">
                  <c:v>0</c:v>
                </c:pt>
                <c:pt idx="503">
                  <c:v>0</c:v>
                </c:pt>
                <c:pt idx="504">
                  <c:v>0.33329999999999999</c:v>
                </c:pt>
                <c:pt idx="505">
                  <c:v>0</c:v>
                </c:pt>
                <c:pt idx="506">
                  <c:v>0</c:v>
                </c:pt>
                <c:pt idx="507">
                  <c:v>0</c:v>
                </c:pt>
                <c:pt idx="508">
                  <c:v>0</c:v>
                </c:pt>
                <c:pt idx="509">
                  <c:v>0</c:v>
                </c:pt>
                <c:pt idx="510">
                  <c:v>0.16669999999999999</c:v>
                </c:pt>
                <c:pt idx="511">
                  <c:v>0.33329999999999999</c:v>
                </c:pt>
                <c:pt idx="512">
                  <c:v>0.16669999999999999</c:v>
                </c:pt>
                <c:pt idx="513">
                  <c:v>0.375</c:v>
                </c:pt>
                <c:pt idx="514">
                  <c:v>0</c:v>
                </c:pt>
                <c:pt idx="515">
                  <c:v>0</c:v>
                </c:pt>
                <c:pt idx="516">
                  <c:v>0.16669999999999999</c:v>
                </c:pt>
                <c:pt idx="517">
                  <c:v>0</c:v>
                </c:pt>
                <c:pt idx="518">
                  <c:v>0</c:v>
                </c:pt>
                <c:pt idx="519">
                  <c:v>0</c:v>
                </c:pt>
                <c:pt idx="520">
                  <c:v>0.16669999999999999</c:v>
                </c:pt>
                <c:pt idx="521">
                  <c:v>0.33329999999999999</c:v>
                </c:pt>
                <c:pt idx="522">
                  <c:v>0</c:v>
                </c:pt>
                <c:pt idx="523">
                  <c:v>0</c:v>
                </c:pt>
                <c:pt idx="524">
                  <c:v>0.33329999999999999</c:v>
                </c:pt>
                <c:pt idx="525">
                  <c:v>0.16669999999999999</c:v>
                </c:pt>
                <c:pt idx="526">
                  <c:v>0</c:v>
                </c:pt>
                <c:pt idx="527">
                  <c:v>0</c:v>
                </c:pt>
                <c:pt idx="528">
                  <c:v>0</c:v>
                </c:pt>
                <c:pt idx="529">
                  <c:v>0.33329999999999999</c:v>
                </c:pt>
                <c:pt idx="530">
                  <c:v>0</c:v>
                </c:pt>
                <c:pt idx="531">
                  <c:v>0.16669999999999999</c:v>
                </c:pt>
                <c:pt idx="532">
                  <c:v>0.33329999999999999</c:v>
                </c:pt>
                <c:pt idx="533">
                  <c:v>4.1700000000000001E-2</c:v>
                </c:pt>
                <c:pt idx="534">
                  <c:v>0.625</c:v>
                </c:pt>
                <c:pt idx="535">
                  <c:v>0.16669999999999999</c:v>
                </c:pt>
                <c:pt idx="536">
                  <c:v>0</c:v>
                </c:pt>
                <c:pt idx="537">
                  <c:v>0.33329999999999999</c:v>
                </c:pt>
                <c:pt idx="538">
                  <c:v>0.54169999999999996</c:v>
                </c:pt>
                <c:pt idx="539">
                  <c:v>0</c:v>
                </c:pt>
                <c:pt idx="540">
                  <c:v>0</c:v>
                </c:pt>
                <c:pt idx="541">
                  <c:v>0.45829999999999999</c:v>
                </c:pt>
                <c:pt idx="542">
                  <c:v>0.16669999999999999</c:v>
                </c:pt>
                <c:pt idx="543">
                  <c:v>0.16669999999999999</c:v>
                </c:pt>
                <c:pt idx="544">
                  <c:v>0.625</c:v>
                </c:pt>
                <c:pt idx="545">
                  <c:v>0.125</c:v>
                </c:pt>
                <c:pt idx="546">
                  <c:v>0.375</c:v>
                </c:pt>
                <c:pt idx="547">
                  <c:v>0</c:v>
                </c:pt>
                <c:pt idx="548">
                  <c:v>0</c:v>
                </c:pt>
                <c:pt idx="549">
                  <c:v>0.16669999999999999</c:v>
                </c:pt>
                <c:pt idx="550">
                  <c:v>0</c:v>
                </c:pt>
                <c:pt idx="551">
                  <c:v>0.33329999999999999</c:v>
                </c:pt>
                <c:pt idx="552">
                  <c:v>0</c:v>
                </c:pt>
                <c:pt idx="553">
                  <c:v>0.16669999999999999</c:v>
                </c:pt>
                <c:pt idx="554">
                  <c:v>0.375</c:v>
                </c:pt>
                <c:pt idx="555">
                  <c:v>0</c:v>
                </c:pt>
                <c:pt idx="556">
                  <c:v>0.16669999999999999</c:v>
                </c:pt>
                <c:pt idx="557">
                  <c:v>0.375</c:v>
                </c:pt>
                <c:pt idx="558">
                  <c:v>4.1700000000000001E-2</c:v>
                </c:pt>
                <c:pt idx="559">
                  <c:v>0</c:v>
                </c:pt>
                <c:pt idx="560">
                  <c:v>0</c:v>
                </c:pt>
                <c:pt idx="561">
                  <c:v>0</c:v>
                </c:pt>
                <c:pt idx="562">
                  <c:v>0</c:v>
                </c:pt>
                <c:pt idx="563">
                  <c:v>0.20830000000000001</c:v>
                </c:pt>
                <c:pt idx="564">
                  <c:v>0.33329999999999999</c:v>
                </c:pt>
                <c:pt idx="565">
                  <c:v>0.33329999999999999</c:v>
                </c:pt>
                <c:pt idx="566">
                  <c:v>0</c:v>
                </c:pt>
                <c:pt idx="567">
                  <c:v>0</c:v>
                </c:pt>
                <c:pt idx="568">
                  <c:v>0</c:v>
                </c:pt>
                <c:pt idx="569">
                  <c:v>0.16669999999999999</c:v>
                </c:pt>
                <c:pt idx="570">
                  <c:v>0</c:v>
                </c:pt>
                <c:pt idx="571">
                  <c:v>0.16669999999999999</c:v>
                </c:pt>
                <c:pt idx="572">
                  <c:v>0.16669999999999999</c:v>
                </c:pt>
                <c:pt idx="573">
                  <c:v>0</c:v>
                </c:pt>
                <c:pt idx="574">
                  <c:v>0.16669999999999999</c:v>
                </c:pt>
                <c:pt idx="575">
                  <c:v>0</c:v>
                </c:pt>
                <c:pt idx="576">
                  <c:v>0.16669999999999999</c:v>
                </c:pt>
                <c:pt idx="577">
                  <c:v>0</c:v>
                </c:pt>
                <c:pt idx="578">
                  <c:v>0.16669999999999999</c:v>
                </c:pt>
                <c:pt idx="579">
                  <c:v>0</c:v>
                </c:pt>
                <c:pt idx="580">
                  <c:v>4.1700000000000001E-2</c:v>
                </c:pt>
                <c:pt idx="581">
                  <c:v>0.16669999999999999</c:v>
                </c:pt>
                <c:pt idx="582">
                  <c:v>0.16669999999999999</c:v>
                </c:pt>
                <c:pt idx="583">
                  <c:v>0</c:v>
                </c:pt>
                <c:pt idx="584">
                  <c:v>0</c:v>
                </c:pt>
                <c:pt idx="585">
                  <c:v>0</c:v>
                </c:pt>
                <c:pt idx="586">
                  <c:v>0</c:v>
                </c:pt>
                <c:pt idx="587">
                  <c:v>0.16669999999999999</c:v>
                </c:pt>
                <c:pt idx="588">
                  <c:v>0</c:v>
                </c:pt>
                <c:pt idx="589">
                  <c:v>0</c:v>
                </c:pt>
                <c:pt idx="590">
                  <c:v>0.16669999999999999</c:v>
                </c:pt>
                <c:pt idx="591">
                  <c:v>0.16669999999999999</c:v>
                </c:pt>
                <c:pt idx="592">
                  <c:v>0</c:v>
                </c:pt>
                <c:pt idx="593">
                  <c:v>0</c:v>
                </c:pt>
                <c:pt idx="594">
                  <c:v>0</c:v>
                </c:pt>
                <c:pt idx="595">
                  <c:v>0</c:v>
                </c:pt>
                <c:pt idx="596">
                  <c:v>0</c:v>
                </c:pt>
                <c:pt idx="597">
                  <c:v>0.16669999999999999</c:v>
                </c:pt>
                <c:pt idx="598">
                  <c:v>0</c:v>
                </c:pt>
                <c:pt idx="599">
                  <c:v>0</c:v>
                </c:pt>
                <c:pt idx="600">
                  <c:v>0</c:v>
                </c:pt>
                <c:pt idx="601">
                  <c:v>4.1700000000000001E-2</c:v>
                </c:pt>
                <c:pt idx="602">
                  <c:v>0.16669999999999999</c:v>
                </c:pt>
                <c:pt idx="603">
                  <c:v>0</c:v>
                </c:pt>
                <c:pt idx="604">
                  <c:v>0.16669999999999999</c:v>
                </c:pt>
                <c:pt idx="605">
                  <c:v>0</c:v>
                </c:pt>
                <c:pt idx="606">
                  <c:v>0</c:v>
                </c:pt>
                <c:pt idx="607">
                  <c:v>0.33329999999999999</c:v>
                </c:pt>
                <c:pt idx="608">
                  <c:v>0</c:v>
                </c:pt>
                <c:pt idx="609">
                  <c:v>0</c:v>
                </c:pt>
                <c:pt idx="610">
                  <c:v>0.41670000000000001</c:v>
                </c:pt>
                <c:pt idx="611">
                  <c:v>0.45829999999999999</c:v>
                </c:pt>
                <c:pt idx="612">
                  <c:v>0</c:v>
                </c:pt>
                <c:pt idx="613">
                  <c:v>0</c:v>
                </c:pt>
                <c:pt idx="614">
                  <c:v>0</c:v>
                </c:pt>
                <c:pt idx="615">
                  <c:v>0</c:v>
                </c:pt>
                <c:pt idx="616">
                  <c:v>0</c:v>
                </c:pt>
                <c:pt idx="617">
                  <c:v>0</c:v>
                </c:pt>
                <c:pt idx="618">
                  <c:v>0.16669999999999999</c:v>
                </c:pt>
                <c:pt idx="619">
                  <c:v>0.125</c:v>
                </c:pt>
                <c:pt idx="620">
                  <c:v>0</c:v>
                </c:pt>
                <c:pt idx="621">
                  <c:v>0</c:v>
                </c:pt>
                <c:pt idx="622">
                  <c:v>0.33329999999999999</c:v>
                </c:pt>
                <c:pt idx="623">
                  <c:v>0.33329999999999999</c:v>
                </c:pt>
                <c:pt idx="624">
                  <c:v>0.16669999999999999</c:v>
                </c:pt>
                <c:pt idx="625">
                  <c:v>4.1700000000000001E-2</c:v>
                </c:pt>
                <c:pt idx="626">
                  <c:v>0.16669999999999999</c:v>
                </c:pt>
                <c:pt idx="627">
                  <c:v>0.16669999999999999</c:v>
                </c:pt>
                <c:pt idx="628">
                  <c:v>0</c:v>
                </c:pt>
                <c:pt idx="629">
                  <c:v>4.1700000000000001E-2</c:v>
                </c:pt>
                <c:pt idx="630">
                  <c:v>0</c:v>
                </c:pt>
                <c:pt idx="631">
                  <c:v>0</c:v>
                </c:pt>
                <c:pt idx="632">
                  <c:v>0</c:v>
                </c:pt>
                <c:pt idx="633">
                  <c:v>0.16669999999999999</c:v>
                </c:pt>
                <c:pt idx="634">
                  <c:v>0.33329999999999999</c:v>
                </c:pt>
                <c:pt idx="635">
                  <c:v>0.16669999999999999</c:v>
                </c:pt>
                <c:pt idx="636">
                  <c:v>0</c:v>
                </c:pt>
                <c:pt idx="637">
                  <c:v>0</c:v>
                </c:pt>
                <c:pt idx="638">
                  <c:v>0.16669999999999999</c:v>
                </c:pt>
                <c:pt idx="639">
                  <c:v>0</c:v>
                </c:pt>
                <c:pt idx="640">
                  <c:v>0</c:v>
                </c:pt>
                <c:pt idx="641">
                  <c:v>0</c:v>
                </c:pt>
                <c:pt idx="642">
                  <c:v>0.16669999999999999</c:v>
                </c:pt>
                <c:pt idx="643">
                  <c:v>0.16669999999999999</c:v>
                </c:pt>
                <c:pt idx="644">
                  <c:v>0.375</c:v>
                </c:pt>
                <c:pt idx="645">
                  <c:v>0.33329999999999999</c:v>
                </c:pt>
                <c:pt idx="646">
                  <c:v>0</c:v>
                </c:pt>
                <c:pt idx="647">
                  <c:v>8.3299999999999999E-2</c:v>
                </c:pt>
                <c:pt idx="648">
                  <c:v>0</c:v>
                </c:pt>
                <c:pt idx="649">
                  <c:v>0</c:v>
                </c:pt>
                <c:pt idx="650">
                  <c:v>0.16669999999999999</c:v>
                </c:pt>
                <c:pt idx="651">
                  <c:v>0</c:v>
                </c:pt>
                <c:pt idx="652">
                  <c:v>0</c:v>
                </c:pt>
                <c:pt idx="653">
                  <c:v>0</c:v>
                </c:pt>
                <c:pt idx="654">
                  <c:v>0</c:v>
                </c:pt>
                <c:pt idx="655">
                  <c:v>0.16669999999999999</c:v>
                </c:pt>
                <c:pt idx="656">
                  <c:v>0</c:v>
                </c:pt>
                <c:pt idx="657">
                  <c:v>0</c:v>
                </c:pt>
                <c:pt idx="658">
                  <c:v>0.375</c:v>
                </c:pt>
                <c:pt idx="659">
                  <c:v>0</c:v>
                </c:pt>
                <c:pt idx="660">
                  <c:v>0.16669999999999999</c:v>
                </c:pt>
                <c:pt idx="661">
                  <c:v>0.33329999999999999</c:v>
                </c:pt>
                <c:pt idx="662">
                  <c:v>0.33329999999999999</c:v>
                </c:pt>
                <c:pt idx="663">
                  <c:v>0</c:v>
                </c:pt>
                <c:pt idx="664">
                  <c:v>0</c:v>
                </c:pt>
                <c:pt idx="665">
                  <c:v>0</c:v>
                </c:pt>
                <c:pt idx="666">
                  <c:v>0.1875</c:v>
                </c:pt>
                <c:pt idx="667">
                  <c:v>0</c:v>
                </c:pt>
                <c:pt idx="668">
                  <c:v>0</c:v>
                </c:pt>
                <c:pt idx="669">
                  <c:v>0</c:v>
                </c:pt>
                <c:pt idx="670">
                  <c:v>0</c:v>
                </c:pt>
                <c:pt idx="671">
                  <c:v>0.33329999999999999</c:v>
                </c:pt>
                <c:pt idx="672">
                  <c:v>0</c:v>
                </c:pt>
                <c:pt idx="673">
                  <c:v>0.33329999999999999</c:v>
                </c:pt>
                <c:pt idx="674">
                  <c:v>0</c:v>
                </c:pt>
                <c:pt idx="675">
                  <c:v>0</c:v>
                </c:pt>
                <c:pt idx="676">
                  <c:v>0</c:v>
                </c:pt>
                <c:pt idx="677">
                  <c:v>0</c:v>
                </c:pt>
                <c:pt idx="678">
                  <c:v>0</c:v>
                </c:pt>
                <c:pt idx="679">
                  <c:v>8.3299999999999999E-2</c:v>
                </c:pt>
                <c:pt idx="680">
                  <c:v>0.16669999999999999</c:v>
                </c:pt>
                <c:pt idx="681">
                  <c:v>0</c:v>
                </c:pt>
                <c:pt idx="682">
                  <c:v>0.33329999999999999</c:v>
                </c:pt>
                <c:pt idx="683">
                  <c:v>0.33329999999999999</c:v>
                </c:pt>
                <c:pt idx="684">
                  <c:v>0</c:v>
                </c:pt>
                <c:pt idx="685">
                  <c:v>0</c:v>
                </c:pt>
                <c:pt idx="686">
                  <c:v>0</c:v>
                </c:pt>
                <c:pt idx="687">
                  <c:v>0</c:v>
                </c:pt>
                <c:pt idx="688">
                  <c:v>0</c:v>
                </c:pt>
                <c:pt idx="689">
                  <c:v>0</c:v>
                </c:pt>
                <c:pt idx="690">
                  <c:v>0</c:v>
                </c:pt>
                <c:pt idx="691">
                  <c:v>0.16669999999999999</c:v>
                </c:pt>
                <c:pt idx="692">
                  <c:v>0.375</c:v>
                </c:pt>
                <c:pt idx="693">
                  <c:v>0.16669999999999999</c:v>
                </c:pt>
                <c:pt idx="694">
                  <c:v>0.16669999999999999</c:v>
                </c:pt>
                <c:pt idx="695">
                  <c:v>0.1042</c:v>
                </c:pt>
                <c:pt idx="696">
                  <c:v>0.33329999999999999</c:v>
                </c:pt>
                <c:pt idx="697">
                  <c:v>0</c:v>
                </c:pt>
                <c:pt idx="698">
                  <c:v>0</c:v>
                </c:pt>
                <c:pt idx="699">
                  <c:v>4.1700000000000001E-2</c:v>
                </c:pt>
                <c:pt idx="700">
                  <c:v>0.33329999999999999</c:v>
                </c:pt>
                <c:pt idx="701">
                  <c:v>0.375</c:v>
                </c:pt>
                <c:pt idx="702">
                  <c:v>0.33329999999999999</c:v>
                </c:pt>
                <c:pt idx="703">
                  <c:v>0.16669999999999999</c:v>
                </c:pt>
                <c:pt idx="704">
                  <c:v>4.1700000000000001E-2</c:v>
                </c:pt>
                <c:pt idx="705">
                  <c:v>0</c:v>
                </c:pt>
                <c:pt idx="706">
                  <c:v>0</c:v>
                </c:pt>
                <c:pt idx="707">
                  <c:v>0</c:v>
                </c:pt>
                <c:pt idx="708">
                  <c:v>0</c:v>
                </c:pt>
                <c:pt idx="709">
                  <c:v>0.33329999999999999</c:v>
                </c:pt>
                <c:pt idx="710">
                  <c:v>0</c:v>
                </c:pt>
                <c:pt idx="711">
                  <c:v>0</c:v>
                </c:pt>
                <c:pt idx="712">
                  <c:v>8.3299999999999999E-2</c:v>
                </c:pt>
                <c:pt idx="713">
                  <c:v>0.16669999999999999</c:v>
                </c:pt>
                <c:pt idx="714">
                  <c:v>0</c:v>
                </c:pt>
                <c:pt idx="715">
                  <c:v>0.33329999999999999</c:v>
                </c:pt>
                <c:pt idx="716">
                  <c:v>0</c:v>
                </c:pt>
                <c:pt idx="717">
                  <c:v>0.33329999999999999</c:v>
                </c:pt>
                <c:pt idx="718">
                  <c:v>0.375</c:v>
                </c:pt>
                <c:pt idx="719">
                  <c:v>0.27079999999999999</c:v>
                </c:pt>
                <c:pt idx="720">
                  <c:v>0.16669999999999999</c:v>
                </c:pt>
                <c:pt idx="721">
                  <c:v>0</c:v>
                </c:pt>
                <c:pt idx="722">
                  <c:v>0</c:v>
                </c:pt>
                <c:pt idx="723">
                  <c:v>0.16669999999999999</c:v>
                </c:pt>
                <c:pt idx="724">
                  <c:v>4.1700000000000001E-2</c:v>
                </c:pt>
                <c:pt idx="725">
                  <c:v>0</c:v>
                </c:pt>
                <c:pt idx="726">
                  <c:v>0.375</c:v>
                </c:pt>
                <c:pt idx="727">
                  <c:v>8.3299999999999999E-2</c:v>
                </c:pt>
                <c:pt idx="728">
                  <c:v>0.16669999999999999</c:v>
                </c:pt>
                <c:pt idx="729">
                  <c:v>0</c:v>
                </c:pt>
                <c:pt idx="730">
                  <c:v>0.33329999999999999</c:v>
                </c:pt>
                <c:pt idx="731">
                  <c:v>0.33329999999999999</c:v>
                </c:pt>
                <c:pt idx="732">
                  <c:v>0</c:v>
                </c:pt>
                <c:pt idx="733">
                  <c:v>0.16669999999999999</c:v>
                </c:pt>
                <c:pt idx="734">
                  <c:v>0</c:v>
                </c:pt>
                <c:pt idx="735">
                  <c:v>0</c:v>
                </c:pt>
                <c:pt idx="736">
                  <c:v>4.1700000000000001E-2</c:v>
                </c:pt>
                <c:pt idx="737">
                  <c:v>0</c:v>
                </c:pt>
                <c:pt idx="738">
                  <c:v>0</c:v>
                </c:pt>
                <c:pt idx="739">
                  <c:v>0.16669999999999999</c:v>
                </c:pt>
                <c:pt idx="740">
                  <c:v>0</c:v>
                </c:pt>
                <c:pt idx="741">
                  <c:v>0</c:v>
                </c:pt>
                <c:pt idx="742">
                  <c:v>0</c:v>
                </c:pt>
                <c:pt idx="743">
                  <c:v>0</c:v>
                </c:pt>
                <c:pt idx="744">
                  <c:v>0.16669999999999999</c:v>
                </c:pt>
                <c:pt idx="745">
                  <c:v>0</c:v>
                </c:pt>
                <c:pt idx="746">
                  <c:v>0</c:v>
                </c:pt>
                <c:pt idx="747">
                  <c:v>0.33329999999999999</c:v>
                </c:pt>
                <c:pt idx="748">
                  <c:v>0.14580000000000001</c:v>
                </c:pt>
                <c:pt idx="749">
                  <c:v>0</c:v>
                </c:pt>
                <c:pt idx="750">
                  <c:v>0</c:v>
                </c:pt>
                <c:pt idx="751">
                  <c:v>0</c:v>
                </c:pt>
                <c:pt idx="752">
                  <c:v>0</c:v>
                </c:pt>
                <c:pt idx="753">
                  <c:v>0</c:v>
                </c:pt>
                <c:pt idx="754">
                  <c:v>0.125</c:v>
                </c:pt>
                <c:pt idx="755">
                  <c:v>0</c:v>
                </c:pt>
                <c:pt idx="756">
                  <c:v>0.16669999999999999</c:v>
                </c:pt>
                <c:pt idx="757">
                  <c:v>0</c:v>
                </c:pt>
                <c:pt idx="758">
                  <c:v>0.16669999999999999</c:v>
                </c:pt>
                <c:pt idx="759">
                  <c:v>0.29170000000000001</c:v>
                </c:pt>
                <c:pt idx="760">
                  <c:v>0.375</c:v>
                </c:pt>
                <c:pt idx="761">
                  <c:v>0</c:v>
                </c:pt>
                <c:pt idx="762">
                  <c:v>0</c:v>
                </c:pt>
                <c:pt idx="763">
                  <c:v>4.1700000000000001E-2</c:v>
                </c:pt>
                <c:pt idx="764">
                  <c:v>0</c:v>
                </c:pt>
                <c:pt idx="765">
                  <c:v>0.16669999999999999</c:v>
                </c:pt>
                <c:pt idx="766">
                  <c:v>0.16669999999999999</c:v>
                </c:pt>
                <c:pt idx="767">
                  <c:v>0</c:v>
                </c:pt>
                <c:pt idx="768">
                  <c:v>0</c:v>
                </c:pt>
                <c:pt idx="769">
                  <c:v>0.125</c:v>
                </c:pt>
                <c:pt idx="770">
                  <c:v>0</c:v>
                </c:pt>
                <c:pt idx="771">
                  <c:v>4.1700000000000001E-2</c:v>
                </c:pt>
                <c:pt idx="772">
                  <c:v>0.16669999999999999</c:v>
                </c:pt>
                <c:pt idx="773">
                  <c:v>0.625</c:v>
                </c:pt>
                <c:pt idx="774">
                  <c:v>0.45829999999999999</c:v>
                </c:pt>
                <c:pt idx="775">
                  <c:v>0.54169999999999996</c:v>
                </c:pt>
                <c:pt idx="776">
                  <c:v>0.33329999999999999</c:v>
                </c:pt>
                <c:pt idx="777">
                  <c:v>0.25</c:v>
                </c:pt>
                <c:pt idx="778">
                  <c:v>0.625</c:v>
                </c:pt>
                <c:pt idx="779">
                  <c:v>0</c:v>
                </c:pt>
                <c:pt idx="780">
                  <c:v>0</c:v>
                </c:pt>
                <c:pt idx="781">
                  <c:v>0</c:v>
                </c:pt>
                <c:pt idx="782">
                  <c:v>0</c:v>
                </c:pt>
                <c:pt idx="783">
                  <c:v>0</c:v>
                </c:pt>
                <c:pt idx="784">
                  <c:v>0</c:v>
                </c:pt>
                <c:pt idx="785">
                  <c:v>0</c:v>
                </c:pt>
                <c:pt idx="786">
                  <c:v>0</c:v>
                </c:pt>
                <c:pt idx="787">
                  <c:v>0</c:v>
                </c:pt>
                <c:pt idx="788">
                  <c:v>0.16669999999999999</c:v>
                </c:pt>
                <c:pt idx="789">
                  <c:v>0.45829999999999999</c:v>
                </c:pt>
                <c:pt idx="790">
                  <c:v>0</c:v>
                </c:pt>
                <c:pt idx="791">
                  <c:v>0.33329999999999999</c:v>
                </c:pt>
                <c:pt idx="792">
                  <c:v>0.45829999999999999</c:v>
                </c:pt>
                <c:pt idx="793">
                  <c:v>0</c:v>
                </c:pt>
                <c:pt idx="794">
                  <c:v>0</c:v>
                </c:pt>
                <c:pt idx="795">
                  <c:v>0.16669999999999999</c:v>
                </c:pt>
                <c:pt idx="796">
                  <c:v>0</c:v>
                </c:pt>
                <c:pt idx="797">
                  <c:v>0</c:v>
                </c:pt>
                <c:pt idx="798">
                  <c:v>0.33329999999999999</c:v>
                </c:pt>
                <c:pt idx="799">
                  <c:v>0</c:v>
                </c:pt>
                <c:pt idx="800">
                  <c:v>0.16669999999999999</c:v>
                </c:pt>
                <c:pt idx="801">
                  <c:v>4.1700000000000001E-2</c:v>
                </c:pt>
                <c:pt idx="802">
                  <c:v>0</c:v>
                </c:pt>
                <c:pt idx="803">
                  <c:v>4.1700000000000001E-2</c:v>
                </c:pt>
                <c:pt idx="804">
                  <c:v>0.16669999999999999</c:v>
                </c:pt>
                <c:pt idx="805">
                  <c:v>0.16669999999999999</c:v>
                </c:pt>
                <c:pt idx="806">
                  <c:v>0.16669999999999999</c:v>
                </c:pt>
                <c:pt idx="807">
                  <c:v>0</c:v>
                </c:pt>
                <c:pt idx="808">
                  <c:v>0</c:v>
                </c:pt>
                <c:pt idx="809">
                  <c:v>0</c:v>
                </c:pt>
                <c:pt idx="810">
                  <c:v>0.45829999999999999</c:v>
                </c:pt>
                <c:pt idx="811">
                  <c:v>0</c:v>
                </c:pt>
                <c:pt idx="812">
                  <c:v>0.16669999999999999</c:v>
                </c:pt>
                <c:pt idx="813">
                  <c:v>0.33329999999999999</c:v>
                </c:pt>
                <c:pt idx="814">
                  <c:v>0.33329999999999999</c:v>
                </c:pt>
                <c:pt idx="815">
                  <c:v>0</c:v>
                </c:pt>
                <c:pt idx="816">
                  <c:v>0</c:v>
                </c:pt>
                <c:pt idx="817">
                  <c:v>0.16669999999999999</c:v>
                </c:pt>
                <c:pt idx="818">
                  <c:v>0.16669999999999999</c:v>
                </c:pt>
                <c:pt idx="819">
                  <c:v>0</c:v>
                </c:pt>
                <c:pt idx="820">
                  <c:v>0.33329999999999999</c:v>
                </c:pt>
                <c:pt idx="821">
                  <c:v>8.3299999999999999E-2</c:v>
                </c:pt>
                <c:pt idx="822">
                  <c:v>0</c:v>
                </c:pt>
                <c:pt idx="823">
                  <c:v>0.33329999999999999</c:v>
                </c:pt>
                <c:pt idx="824">
                  <c:v>0</c:v>
                </c:pt>
                <c:pt idx="825">
                  <c:v>0.16669999999999999</c:v>
                </c:pt>
                <c:pt idx="826">
                  <c:v>0</c:v>
                </c:pt>
                <c:pt idx="827">
                  <c:v>0</c:v>
                </c:pt>
                <c:pt idx="828">
                  <c:v>0</c:v>
                </c:pt>
                <c:pt idx="829">
                  <c:v>0</c:v>
                </c:pt>
                <c:pt idx="830">
                  <c:v>0.33329999999999999</c:v>
                </c:pt>
                <c:pt idx="831">
                  <c:v>0</c:v>
                </c:pt>
                <c:pt idx="832">
                  <c:v>0.375</c:v>
                </c:pt>
                <c:pt idx="833">
                  <c:v>0</c:v>
                </c:pt>
                <c:pt idx="834">
                  <c:v>0.16669999999999999</c:v>
                </c:pt>
                <c:pt idx="835">
                  <c:v>0</c:v>
                </c:pt>
                <c:pt idx="836">
                  <c:v>0.16669999999999999</c:v>
                </c:pt>
                <c:pt idx="837">
                  <c:v>0</c:v>
                </c:pt>
                <c:pt idx="838">
                  <c:v>0</c:v>
                </c:pt>
                <c:pt idx="839">
                  <c:v>0</c:v>
                </c:pt>
                <c:pt idx="840">
                  <c:v>0</c:v>
                </c:pt>
                <c:pt idx="841">
                  <c:v>0</c:v>
                </c:pt>
                <c:pt idx="842">
                  <c:v>0</c:v>
                </c:pt>
                <c:pt idx="843">
                  <c:v>8.3299999999999999E-2</c:v>
                </c:pt>
                <c:pt idx="844">
                  <c:v>0.16669999999999999</c:v>
                </c:pt>
                <c:pt idx="845">
                  <c:v>0</c:v>
                </c:pt>
                <c:pt idx="846">
                  <c:v>0</c:v>
                </c:pt>
                <c:pt idx="847">
                  <c:v>0</c:v>
                </c:pt>
                <c:pt idx="848">
                  <c:v>0.4375</c:v>
                </c:pt>
                <c:pt idx="849">
                  <c:v>0.52080000000000004</c:v>
                </c:pt>
                <c:pt idx="850">
                  <c:v>0</c:v>
                </c:pt>
                <c:pt idx="851">
                  <c:v>0.16669999999999999</c:v>
                </c:pt>
                <c:pt idx="852">
                  <c:v>0.45829999999999999</c:v>
                </c:pt>
                <c:pt idx="853">
                  <c:v>0</c:v>
                </c:pt>
                <c:pt idx="854">
                  <c:v>4.1700000000000001E-2</c:v>
                </c:pt>
                <c:pt idx="855">
                  <c:v>4.1700000000000001E-2</c:v>
                </c:pt>
                <c:pt idx="856">
                  <c:v>0</c:v>
                </c:pt>
                <c:pt idx="857">
                  <c:v>0.16669999999999999</c:v>
                </c:pt>
                <c:pt idx="858">
                  <c:v>0.45829999999999999</c:v>
                </c:pt>
                <c:pt idx="859">
                  <c:v>0.33329999999999999</c:v>
                </c:pt>
                <c:pt idx="860">
                  <c:v>0.33329999999999999</c:v>
                </c:pt>
                <c:pt idx="861">
                  <c:v>0</c:v>
                </c:pt>
                <c:pt idx="862">
                  <c:v>0.16669999999999999</c:v>
                </c:pt>
                <c:pt idx="863">
                  <c:v>0</c:v>
                </c:pt>
                <c:pt idx="864">
                  <c:v>0.16669999999999999</c:v>
                </c:pt>
                <c:pt idx="865">
                  <c:v>0.16669999999999999</c:v>
                </c:pt>
                <c:pt idx="866">
                  <c:v>0.16669999999999999</c:v>
                </c:pt>
                <c:pt idx="867">
                  <c:v>0.16669999999999999</c:v>
                </c:pt>
                <c:pt idx="868">
                  <c:v>0</c:v>
                </c:pt>
                <c:pt idx="869">
                  <c:v>0.16669999999999999</c:v>
                </c:pt>
                <c:pt idx="870">
                  <c:v>0</c:v>
                </c:pt>
                <c:pt idx="871">
                  <c:v>0.45829999999999999</c:v>
                </c:pt>
                <c:pt idx="872">
                  <c:v>0</c:v>
                </c:pt>
                <c:pt idx="873">
                  <c:v>0</c:v>
                </c:pt>
                <c:pt idx="874">
                  <c:v>0.16669999999999999</c:v>
                </c:pt>
                <c:pt idx="875">
                  <c:v>0.375</c:v>
                </c:pt>
                <c:pt idx="876">
                  <c:v>8.3299999999999999E-2</c:v>
                </c:pt>
                <c:pt idx="877">
                  <c:v>0</c:v>
                </c:pt>
                <c:pt idx="878">
                  <c:v>0.16669999999999999</c:v>
                </c:pt>
                <c:pt idx="879">
                  <c:v>0</c:v>
                </c:pt>
                <c:pt idx="880">
                  <c:v>0.16669999999999999</c:v>
                </c:pt>
                <c:pt idx="881">
                  <c:v>4.1700000000000001E-2</c:v>
                </c:pt>
                <c:pt idx="882">
                  <c:v>0</c:v>
                </c:pt>
                <c:pt idx="883">
                  <c:v>0</c:v>
                </c:pt>
                <c:pt idx="884">
                  <c:v>0</c:v>
                </c:pt>
                <c:pt idx="885">
                  <c:v>0</c:v>
                </c:pt>
                <c:pt idx="886">
                  <c:v>4.1700000000000001E-2</c:v>
                </c:pt>
                <c:pt idx="887">
                  <c:v>0</c:v>
                </c:pt>
                <c:pt idx="888">
                  <c:v>0</c:v>
                </c:pt>
                <c:pt idx="889">
                  <c:v>0</c:v>
                </c:pt>
                <c:pt idx="890">
                  <c:v>0.16669999999999999</c:v>
                </c:pt>
                <c:pt idx="891">
                  <c:v>0</c:v>
                </c:pt>
                <c:pt idx="892">
                  <c:v>0</c:v>
                </c:pt>
                <c:pt idx="893">
                  <c:v>0.33329999999999999</c:v>
                </c:pt>
                <c:pt idx="894">
                  <c:v>0.125</c:v>
                </c:pt>
                <c:pt idx="895">
                  <c:v>0</c:v>
                </c:pt>
                <c:pt idx="896">
                  <c:v>0.33329999999999999</c:v>
                </c:pt>
                <c:pt idx="897">
                  <c:v>0</c:v>
                </c:pt>
                <c:pt idx="898">
                  <c:v>0</c:v>
                </c:pt>
                <c:pt idx="899">
                  <c:v>0</c:v>
                </c:pt>
                <c:pt idx="900">
                  <c:v>0.33329999999999999</c:v>
                </c:pt>
                <c:pt idx="901">
                  <c:v>0.16669999999999999</c:v>
                </c:pt>
                <c:pt idx="902">
                  <c:v>0.20830000000000001</c:v>
                </c:pt>
                <c:pt idx="903">
                  <c:v>0</c:v>
                </c:pt>
                <c:pt idx="904">
                  <c:v>0</c:v>
                </c:pt>
                <c:pt idx="905">
                  <c:v>4.1700000000000001E-2</c:v>
                </c:pt>
                <c:pt idx="906">
                  <c:v>0</c:v>
                </c:pt>
                <c:pt idx="907">
                  <c:v>0</c:v>
                </c:pt>
                <c:pt idx="908">
                  <c:v>0</c:v>
                </c:pt>
                <c:pt idx="909">
                  <c:v>0</c:v>
                </c:pt>
                <c:pt idx="910">
                  <c:v>0.16669999999999999</c:v>
                </c:pt>
                <c:pt idx="911">
                  <c:v>0</c:v>
                </c:pt>
                <c:pt idx="912">
                  <c:v>0</c:v>
                </c:pt>
                <c:pt idx="913">
                  <c:v>0.41670000000000001</c:v>
                </c:pt>
                <c:pt idx="914">
                  <c:v>0.125</c:v>
                </c:pt>
                <c:pt idx="915">
                  <c:v>0</c:v>
                </c:pt>
                <c:pt idx="916">
                  <c:v>0</c:v>
                </c:pt>
                <c:pt idx="917">
                  <c:v>0.33329999999999999</c:v>
                </c:pt>
                <c:pt idx="918">
                  <c:v>0.66669999999999996</c:v>
                </c:pt>
                <c:pt idx="919">
                  <c:v>0</c:v>
                </c:pt>
                <c:pt idx="920">
                  <c:v>0.16669999999999999</c:v>
                </c:pt>
                <c:pt idx="921">
                  <c:v>0</c:v>
                </c:pt>
                <c:pt idx="922">
                  <c:v>0.16669999999999999</c:v>
                </c:pt>
                <c:pt idx="923">
                  <c:v>0</c:v>
                </c:pt>
                <c:pt idx="924">
                  <c:v>0</c:v>
                </c:pt>
                <c:pt idx="925">
                  <c:v>0.33329999999999999</c:v>
                </c:pt>
                <c:pt idx="926">
                  <c:v>0</c:v>
                </c:pt>
                <c:pt idx="927">
                  <c:v>0</c:v>
                </c:pt>
                <c:pt idx="928">
                  <c:v>0</c:v>
                </c:pt>
                <c:pt idx="929">
                  <c:v>0.16669999999999999</c:v>
                </c:pt>
                <c:pt idx="930">
                  <c:v>0.16669999999999999</c:v>
                </c:pt>
                <c:pt idx="931">
                  <c:v>4.1700000000000001E-2</c:v>
                </c:pt>
                <c:pt idx="932">
                  <c:v>0.875</c:v>
                </c:pt>
                <c:pt idx="933">
                  <c:v>0</c:v>
                </c:pt>
                <c:pt idx="934">
                  <c:v>0.16669999999999999</c:v>
                </c:pt>
                <c:pt idx="935">
                  <c:v>0.25</c:v>
                </c:pt>
                <c:pt idx="936">
                  <c:v>0</c:v>
                </c:pt>
                <c:pt idx="937">
                  <c:v>8.3299999999999999E-2</c:v>
                </c:pt>
                <c:pt idx="938">
                  <c:v>0.16669999999999999</c:v>
                </c:pt>
                <c:pt idx="939">
                  <c:v>0</c:v>
                </c:pt>
                <c:pt idx="940">
                  <c:v>0.125</c:v>
                </c:pt>
                <c:pt idx="941">
                  <c:v>8.3299999999999999E-2</c:v>
                </c:pt>
                <c:pt idx="942">
                  <c:v>0</c:v>
                </c:pt>
                <c:pt idx="943">
                  <c:v>0</c:v>
                </c:pt>
                <c:pt idx="944">
                  <c:v>0</c:v>
                </c:pt>
                <c:pt idx="945">
                  <c:v>0</c:v>
                </c:pt>
                <c:pt idx="946">
                  <c:v>0</c:v>
                </c:pt>
                <c:pt idx="947">
                  <c:v>0.16669999999999999</c:v>
                </c:pt>
                <c:pt idx="948">
                  <c:v>8.3299999999999999E-2</c:v>
                </c:pt>
                <c:pt idx="949">
                  <c:v>0</c:v>
                </c:pt>
                <c:pt idx="950">
                  <c:v>0</c:v>
                </c:pt>
                <c:pt idx="951">
                  <c:v>0.33329999999999999</c:v>
                </c:pt>
                <c:pt idx="952">
                  <c:v>0.16669999999999999</c:v>
                </c:pt>
                <c:pt idx="953">
                  <c:v>0.16669999999999999</c:v>
                </c:pt>
                <c:pt idx="954">
                  <c:v>0</c:v>
                </c:pt>
                <c:pt idx="955">
                  <c:v>0</c:v>
                </c:pt>
                <c:pt idx="956">
                  <c:v>4.1700000000000001E-2</c:v>
                </c:pt>
                <c:pt idx="957">
                  <c:v>0</c:v>
                </c:pt>
                <c:pt idx="958">
                  <c:v>0.16669999999999999</c:v>
                </c:pt>
                <c:pt idx="959">
                  <c:v>0.16669999999999999</c:v>
                </c:pt>
                <c:pt idx="960">
                  <c:v>4.1700000000000001E-2</c:v>
                </c:pt>
                <c:pt idx="961">
                  <c:v>0</c:v>
                </c:pt>
                <c:pt idx="962">
                  <c:v>0.16669999999999999</c:v>
                </c:pt>
                <c:pt idx="963">
                  <c:v>4.1700000000000001E-2</c:v>
                </c:pt>
                <c:pt idx="964">
                  <c:v>0</c:v>
                </c:pt>
                <c:pt idx="965">
                  <c:v>0</c:v>
                </c:pt>
                <c:pt idx="966">
                  <c:v>0</c:v>
                </c:pt>
                <c:pt idx="967">
                  <c:v>0.33329999999999999</c:v>
                </c:pt>
                <c:pt idx="968">
                  <c:v>0.33329999999999999</c:v>
                </c:pt>
                <c:pt idx="969">
                  <c:v>0.375</c:v>
                </c:pt>
                <c:pt idx="970">
                  <c:v>0.16669999999999999</c:v>
                </c:pt>
                <c:pt idx="971">
                  <c:v>0.16669999999999999</c:v>
                </c:pt>
                <c:pt idx="972">
                  <c:v>0</c:v>
                </c:pt>
                <c:pt idx="973">
                  <c:v>0.33329999999999999</c:v>
                </c:pt>
                <c:pt idx="974">
                  <c:v>0</c:v>
                </c:pt>
                <c:pt idx="975">
                  <c:v>0.33329999999999999</c:v>
                </c:pt>
                <c:pt idx="976">
                  <c:v>0</c:v>
                </c:pt>
                <c:pt idx="977">
                  <c:v>0</c:v>
                </c:pt>
                <c:pt idx="978">
                  <c:v>0.16669999999999999</c:v>
                </c:pt>
                <c:pt idx="979">
                  <c:v>0</c:v>
                </c:pt>
                <c:pt idx="980">
                  <c:v>0</c:v>
                </c:pt>
                <c:pt idx="981">
                  <c:v>0</c:v>
                </c:pt>
                <c:pt idx="982">
                  <c:v>0.125</c:v>
                </c:pt>
                <c:pt idx="983">
                  <c:v>0</c:v>
                </c:pt>
                <c:pt idx="984">
                  <c:v>0.125</c:v>
                </c:pt>
                <c:pt idx="985">
                  <c:v>0.375</c:v>
                </c:pt>
                <c:pt idx="986">
                  <c:v>0</c:v>
                </c:pt>
                <c:pt idx="987">
                  <c:v>0.16669999999999999</c:v>
                </c:pt>
                <c:pt idx="988">
                  <c:v>0.25</c:v>
                </c:pt>
                <c:pt idx="989">
                  <c:v>0</c:v>
                </c:pt>
                <c:pt idx="990">
                  <c:v>0</c:v>
                </c:pt>
                <c:pt idx="991">
                  <c:v>0.375</c:v>
                </c:pt>
                <c:pt idx="992">
                  <c:v>0.33329999999999999</c:v>
                </c:pt>
                <c:pt idx="993">
                  <c:v>0</c:v>
                </c:pt>
                <c:pt idx="994">
                  <c:v>0</c:v>
                </c:pt>
                <c:pt idx="995">
                  <c:v>0</c:v>
                </c:pt>
                <c:pt idx="996">
                  <c:v>4.1700000000000001E-2</c:v>
                </c:pt>
                <c:pt idx="997">
                  <c:v>0</c:v>
                </c:pt>
                <c:pt idx="998">
                  <c:v>0.16669999999999999</c:v>
                </c:pt>
                <c:pt idx="999">
                  <c:v>0</c:v>
                </c:pt>
                <c:pt idx="1000">
                  <c:v>0</c:v>
                </c:pt>
                <c:pt idx="1001">
                  <c:v>0.33329999999999999</c:v>
                </c:pt>
                <c:pt idx="1002">
                  <c:v>0</c:v>
                </c:pt>
                <c:pt idx="1003">
                  <c:v>0.16669999999999999</c:v>
                </c:pt>
                <c:pt idx="1004">
                  <c:v>0</c:v>
                </c:pt>
                <c:pt idx="1005">
                  <c:v>0</c:v>
                </c:pt>
                <c:pt idx="1006">
                  <c:v>0</c:v>
                </c:pt>
                <c:pt idx="1007">
                  <c:v>0</c:v>
                </c:pt>
                <c:pt idx="1008">
                  <c:v>0.33329999999999999</c:v>
                </c:pt>
                <c:pt idx="1009">
                  <c:v>0</c:v>
                </c:pt>
                <c:pt idx="1010">
                  <c:v>0</c:v>
                </c:pt>
                <c:pt idx="1011">
                  <c:v>0.16669999999999999</c:v>
                </c:pt>
                <c:pt idx="1012">
                  <c:v>0</c:v>
                </c:pt>
                <c:pt idx="1013">
                  <c:v>0.375</c:v>
                </c:pt>
                <c:pt idx="1014">
                  <c:v>0</c:v>
                </c:pt>
                <c:pt idx="1015">
                  <c:v>0.33329999999999999</c:v>
                </c:pt>
                <c:pt idx="1016">
                  <c:v>0.125</c:v>
                </c:pt>
                <c:pt idx="1017">
                  <c:v>0.16669999999999999</c:v>
                </c:pt>
                <c:pt idx="1018">
                  <c:v>0.16669999999999999</c:v>
                </c:pt>
                <c:pt idx="1019">
                  <c:v>0.125</c:v>
                </c:pt>
                <c:pt idx="1020">
                  <c:v>0</c:v>
                </c:pt>
                <c:pt idx="1021">
                  <c:v>0.125</c:v>
                </c:pt>
                <c:pt idx="1022">
                  <c:v>4.1700000000000001E-2</c:v>
                </c:pt>
                <c:pt idx="1023">
                  <c:v>0</c:v>
                </c:pt>
                <c:pt idx="1024">
                  <c:v>0</c:v>
                </c:pt>
                <c:pt idx="1025">
                  <c:v>0.16669999999999999</c:v>
                </c:pt>
                <c:pt idx="1026">
                  <c:v>0</c:v>
                </c:pt>
                <c:pt idx="1027">
                  <c:v>0</c:v>
                </c:pt>
                <c:pt idx="1028">
                  <c:v>0.33329999999999999</c:v>
                </c:pt>
                <c:pt idx="1029">
                  <c:v>0</c:v>
                </c:pt>
                <c:pt idx="1030">
                  <c:v>0</c:v>
                </c:pt>
                <c:pt idx="1031">
                  <c:v>0.125</c:v>
                </c:pt>
                <c:pt idx="1032">
                  <c:v>0.16669999999999999</c:v>
                </c:pt>
                <c:pt idx="1033">
                  <c:v>0.16669999999999999</c:v>
                </c:pt>
                <c:pt idx="1034">
                  <c:v>0</c:v>
                </c:pt>
                <c:pt idx="1035">
                  <c:v>4.1700000000000001E-2</c:v>
                </c:pt>
                <c:pt idx="1036">
                  <c:v>0</c:v>
                </c:pt>
                <c:pt idx="1037">
                  <c:v>4.1700000000000001E-2</c:v>
                </c:pt>
                <c:pt idx="1038">
                  <c:v>0</c:v>
                </c:pt>
                <c:pt idx="1039">
                  <c:v>0</c:v>
                </c:pt>
                <c:pt idx="1040">
                  <c:v>0</c:v>
                </c:pt>
                <c:pt idx="1041">
                  <c:v>0</c:v>
                </c:pt>
                <c:pt idx="1042">
                  <c:v>0.16669999999999999</c:v>
                </c:pt>
                <c:pt idx="1043">
                  <c:v>0.33329999999999999</c:v>
                </c:pt>
                <c:pt idx="1044">
                  <c:v>0.16669999999999999</c:v>
                </c:pt>
                <c:pt idx="1045">
                  <c:v>4.1700000000000001E-2</c:v>
                </c:pt>
                <c:pt idx="1046">
                  <c:v>0.66669999999999996</c:v>
                </c:pt>
                <c:pt idx="1047">
                  <c:v>0</c:v>
                </c:pt>
                <c:pt idx="1048">
                  <c:v>0</c:v>
                </c:pt>
                <c:pt idx="1049">
                  <c:v>0.625</c:v>
                </c:pt>
                <c:pt idx="1050">
                  <c:v>0</c:v>
                </c:pt>
                <c:pt idx="1051">
                  <c:v>0.33329999999999999</c:v>
                </c:pt>
                <c:pt idx="1052">
                  <c:v>0</c:v>
                </c:pt>
                <c:pt idx="1053">
                  <c:v>0</c:v>
                </c:pt>
                <c:pt idx="1054">
                  <c:v>0.33329999999999999</c:v>
                </c:pt>
                <c:pt idx="1055">
                  <c:v>4.1700000000000001E-2</c:v>
                </c:pt>
                <c:pt idx="1056">
                  <c:v>0.33329999999999999</c:v>
                </c:pt>
                <c:pt idx="1057">
                  <c:v>8.3299999999999999E-2</c:v>
                </c:pt>
                <c:pt idx="1058">
                  <c:v>0</c:v>
                </c:pt>
                <c:pt idx="1059">
                  <c:v>0.16669999999999999</c:v>
                </c:pt>
                <c:pt idx="1060">
                  <c:v>0</c:v>
                </c:pt>
                <c:pt idx="1061">
                  <c:v>8.3299999999999999E-2</c:v>
                </c:pt>
                <c:pt idx="1062">
                  <c:v>0</c:v>
                </c:pt>
                <c:pt idx="1063">
                  <c:v>0</c:v>
                </c:pt>
                <c:pt idx="1064">
                  <c:v>0.16669999999999999</c:v>
                </c:pt>
                <c:pt idx="1065">
                  <c:v>0.625</c:v>
                </c:pt>
                <c:pt idx="1066">
                  <c:v>0</c:v>
                </c:pt>
                <c:pt idx="1067">
                  <c:v>0</c:v>
                </c:pt>
                <c:pt idx="1068">
                  <c:v>0.125</c:v>
                </c:pt>
                <c:pt idx="1069">
                  <c:v>8.3299999999999999E-2</c:v>
                </c:pt>
                <c:pt idx="1070">
                  <c:v>0</c:v>
                </c:pt>
                <c:pt idx="1071">
                  <c:v>0</c:v>
                </c:pt>
                <c:pt idx="1072">
                  <c:v>0.33329999999999999</c:v>
                </c:pt>
                <c:pt idx="1073">
                  <c:v>0.16669999999999999</c:v>
                </c:pt>
                <c:pt idx="1074">
                  <c:v>0</c:v>
                </c:pt>
                <c:pt idx="1075">
                  <c:v>0.375</c:v>
                </c:pt>
                <c:pt idx="1076">
                  <c:v>0</c:v>
                </c:pt>
                <c:pt idx="1077">
                  <c:v>0</c:v>
                </c:pt>
                <c:pt idx="1078">
                  <c:v>0.16669999999999999</c:v>
                </c:pt>
                <c:pt idx="1079">
                  <c:v>4.1700000000000001E-2</c:v>
                </c:pt>
                <c:pt idx="1080">
                  <c:v>0</c:v>
                </c:pt>
                <c:pt idx="1081">
                  <c:v>0.125</c:v>
                </c:pt>
                <c:pt idx="1082">
                  <c:v>0</c:v>
                </c:pt>
                <c:pt idx="1083">
                  <c:v>0</c:v>
                </c:pt>
                <c:pt idx="1084">
                  <c:v>4.1700000000000001E-2</c:v>
                </c:pt>
                <c:pt idx="1085">
                  <c:v>0</c:v>
                </c:pt>
                <c:pt idx="1086">
                  <c:v>0.16669999999999999</c:v>
                </c:pt>
                <c:pt idx="1087">
                  <c:v>0</c:v>
                </c:pt>
                <c:pt idx="1088">
                  <c:v>0</c:v>
                </c:pt>
                <c:pt idx="1089">
                  <c:v>0.16669999999999999</c:v>
                </c:pt>
                <c:pt idx="1090">
                  <c:v>0</c:v>
                </c:pt>
                <c:pt idx="1091">
                  <c:v>0</c:v>
                </c:pt>
                <c:pt idx="1092">
                  <c:v>0.66669999999999996</c:v>
                </c:pt>
                <c:pt idx="1093">
                  <c:v>0</c:v>
                </c:pt>
                <c:pt idx="1094">
                  <c:v>0</c:v>
                </c:pt>
                <c:pt idx="1095">
                  <c:v>0</c:v>
                </c:pt>
                <c:pt idx="1096">
                  <c:v>0</c:v>
                </c:pt>
                <c:pt idx="1097">
                  <c:v>0</c:v>
                </c:pt>
                <c:pt idx="1098">
                  <c:v>0</c:v>
                </c:pt>
                <c:pt idx="1099">
                  <c:v>0.16669999999999999</c:v>
                </c:pt>
                <c:pt idx="1100">
                  <c:v>0.16669999999999999</c:v>
                </c:pt>
                <c:pt idx="1101">
                  <c:v>0.16669999999999999</c:v>
                </c:pt>
                <c:pt idx="1102">
                  <c:v>0</c:v>
                </c:pt>
                <c:pt idx="1103">
                  <c:v>0</c:v>
                </c:pt>
                <c:pt idx="1104">
                  <c:v>0.16669999999999999</c:v>
                </c:pt>
                <c:pt idx="1105">
                  <c:v>0.16669999999999999</c:v>
                </c:pt>
                <c:pt idx="1106">
                  <c:v>0.16669999999999999</c:v>
                </c:pt>
                <c:pt idx="1107">
                  <c:v>0</c:v>
                </c:pt>
                <c:pt idx="1108">
                  <c:v>0.16669999999999999</c:v>
                </c:pt>
                <c:pt idx="1109">
                  <c:v>0</c:v>
                </c:pt>
                <c:pt idx="1110">
                  <c:v>0.16669999999999999</c:v>
                </c:pt>
                <c:pt idx="1111">
                  <c:v>0.33329999999999999</c:v>
                </c:pt>
                <c:pt idx="1112">
                  <c:v>0</c:v>
                </c:pt>
                <c:pt idx="1113">
                  <c:v>0.16669999999999999</c:v>
                </c:pt>
                <c:pt idx="1114">
                  <c:v>0</c:v>
                </c:pt>
                <c:pt idx="1115">
                  <c:v>0</c:v>
                </c:pt>
                <c:pt idx="1116">
                  <c:v>0</c:v>
                </c:pt>
                <c:pt idx="1117">
                  <c:v>0.16669999999999999</c:v>
                </c:pt>
                <c:pt idx="1118">
                  <c:v>0</c:v>
                </c:pt>
                <c:pt idx="1119">
                  <c:v>0.45829999999999999</c:v>
                </c:pt>
                <c:pt idx="1120">
                  <c:v>0.16669999999999999</c:v>
                </c:pt>
                <c:pt idx="1121">
                  <c:v>0</c:v>
                </c:pt>
                <c:pt idx="1122">
                  <c:v>4.1700000000000001E-2</c:v>
                </c:pt>
                <c:pt idx="1123">
                  <c:v>0</c:v>
                </c:pt>
                <c:pt idx="1124">
                  <c:v>0.16669999999999999</c:v>
                </c:pt>
                <c:pt idx="1125">
                  <c:v>0</c:v>
                </c:pt>
                <c:pt idx="1126">
                  <c:v>0.16669999999999999</c:v>
                </c:pt>
                <c:pt idx="1127">
                  <c:v>0</c:v>
                </c:pt>
                <c:pt idx="1128">
                  <c:v>0.16669999999999999</c:v>
                </c:pt>
                <c:pt idx="1129">
                  <c:v>0</c:v>
                </c:pt>
                <c:pt idx="1130">
                  <c:v>0</c:v>
                </c:pt>
                <c:pt idx="1131">
                  <c:v>0</c:v>
                </c:pt>
                <c:pt idx="1132">
                  <c:v>0.16669999999999999</c:v>
                </c:pt>
                <c:pt idx="1133">
                  <c:v>0</c:v>
                </c:pt>
                <c:pt idx="1134">
                  <c:v>0</c:v>
                </c:pt>
                <c:pt idx="1135">
                  <c:v>0</c:v>
                </c:pt>
                <c:pt idx="1136">
                  <c:v>0.33329999999999999</c:v>
                </c:pt>
                <c:pt idx="1137">
                  <c:v>4.1700000000000001E-2</c:v>
                </c:pt>
                <c:pt idx="1138">
                  <c:v>0</c:v>
                </c:pt>
                <c:pt idx="1139">
                  <c:v>8.3299999999999999E-2</c:v>
                </c:pt>
                <c:pt idx="1140">
                  <c:v>0.16669999999999999</c:v>
                </c:pt>
                <c:pt idx="1141">
                  <c:v>0.16669999999999999</c:v>
                </c:pt>
                <c:pt idx="1142">
                  <c:v>0.66669999999999996</c:v>
                </c:pt>
                <c:pt idx="1143">
                  <c:v>0</c:v>
                </c:pt>
                <c:pt idx="1144">
                  <c:v>0</c:v>
                </c:pt>
                <c:pt idx="1145">
                  <c:v>0</c:v>
                </c:pt>
                <c:pt idx="1146">
                  <c:v>0</c:v>
                </c:pt>
                <c:pt idx="1147">
                  <c:v>4.1700000000000001E-2</c:v>
                </c:pt>
                <c:pt idx="1148">
                  <c:v>0</c:v>
                </c:pt>
                <c:pt idx="1149">
                  <c:v>0.16669999999999999</c:v>
                </c:pt>
                <c:pt idx="1150">
                  <c:v>0</c:v>
                </c:pt>
                <c:pt idx="1151">
                  <c:v>0</c:v>
                </c:pt>
                <c:pt idx="1152">
                  <c:v>0</c:v>
                </c:pt>
                <c:pt idx="1153">
                  <c:v>0.16669999999999999</c:v>
                </c:pt>
                <c:pt idx="1154">
                  <c:v>0.16669999999999999</c:v>
                </c:pt>
                <c:pt idx="1155">
                  <c:v>4.1700000000000001E-2</c:v>
                </c:pt>
                <c:pt idx="1156">
                  <c:v>0</c:v>
                </c:pt>
                <c:pt idx="1157">
                  <c:v>0.22919999999999999</c:v>
                </c:pt>
                <c:pt idx="1158">
                  <c:v>0.16669999999999999</c:v>
                </c:pt>
                <c:pt idx="1159">
                  <c:v>0.16669999999999999</c:v>
                </c:pt>
                <c:pt idx="1160">
                  <c:v>0</c:v>
                </c:pt>
                <c:pt idx="1161">
                  <c:v>0</c:v>
                </c:pt>
                <c:pt idx="1162">
                  <c:v>0</c:v>
                </c:pt>
                <c:pt idx="1163">
                  <c:v>4.1700000000000001E-2</c:v>
                </c:pt>
                <c:pt idx="1164">
                  <c:v>0.375</c:v>
                </c:pt>
                <c:pt idx="1165">
                  <c:v>0</c:v>
                </c:pt>
                <c:pt idx="1166">
                  <c:v>0.33329999999999999</c:v>
                </c:pt>
                <c:pt idx="1167">
                  <c:v>0</c:v>
                </c:pt>
                <c:pt idx="1168">
                  <c:v>0</c:v>
                </c:pt>
                <c:pt idx="1169">
                  <c:v>0</c:v>
                </c:pt>
                <c:pt idx="1170">
                  <c:v>0.16669999999999999</c:v>
                </c:pt>
                <c:pt idx="1171">
                  <c:v>0.16669999999999999</c:v>
                </c:pt>
                <c:pt idx="1172">
                  <c:v>0</c:v>
                </c:pt>
                <c:pt idx="1173">
                  <c:v>0</c:v>
                </c:pt>
                <c:pt idx="1174">
                  <c:v>0</c:v>
                </c:pt>
                <c:pt idx="1175">
                  <c:v>0</c:v>
                </c:pt>
                <c:pt idx="1176">
                  <c:v>0</c:v>
                </c:pt>
                <c:pt idx="1177">
                  <c:v>8.3299999999999999E-2</c:v>
                </c:pt>
                <c:pt idx="1178">
                  <c:v>0.33329999999999999</c:v>
                </c:pt>
                <c:pt idx="1179">
                  <c:v>0</c:v>
                </c:pt>
                <c:pt idx="1180">
                  <c:v>0</c:v>
                </c:pt>
                <c:pt idx="1181">
                  <c:v>0</c:v>
                </c:pt>
                <c:pt idx="1182">
                  <c:v>0.70830000000000004</c:v>
                </c:pt>
                <c:pt idx="1183">
                  <c:v>0</c:v>
                </c:pt>
                <c:pt idx="1184">
                  <c:v>0.33329999999999999</c:v>
                </c:pt>
                <c:pt idx="1185">
                  <c:v>0</c:v>
                </c:pt>
                <c:pt idx="1186">
                  <c:v>0.16669999999999999</c:v>
                </c:pt>
                <c:pt idx="1187">
                  <c:v>0.33329999999999999</c:v>
                </c:pt>
                <c:pt idx="1188">
                  <c:v>0.16669999999999999</c:v>
                </c:pt>
                <c:pt idx="1189">
                  <c:v>0.16669999999999999</c:v>
                </c:pt>
                <c:pt idx="1190">
                  <c:v>0</c:v>
                </c:pt>
                <c:pt idx="1191">
                  <c:v>0</c:v>
                </c:pt>
                <c:pt idx="1192">
                  <c:v>0</c:v>
                </c:pt>
                <c:pt idx="1193">
                  <c:v>0.16669999999999999</c:v>
                </c:pt>
                <c:pt idx="1194">
                  <c:v>0.33329999999999999</c:v>
                </c:pt>
                <c:pt idx="1195">
                  <c:v>0.16669999999999999</c:v>
                </c:pt>
                <c:pt idx="1196">
                  <c:v>8.3299999999999999E-2</c:v>
                </c:pt>
                <c:pt idx="1197">
                  <c:v>0.16669999999999999</c:v>
                </c:pt>
                <c:pt idx="1198">
                  <c:v>8.3299999999999999E-2</c:v>
                </c:pt>
                <c:pt idx="1199">
                  <c:v>0</c:v>
                </c:pt>
                <c:pt idx="1200">
                  <c:v>0</c:v>
                </c:pt>
                <c:pt idx="1201">
                  <c:v>0</c:v>
                </c:pt>
                <c:pt idx="1202">
                  <c:v>0</c:v>
                </c:pt>
                <c:pt idx="1203">
                  <c:v>0.33329999999999999</c:v>
                </c:pt>
                <c:pt idx="1204">
                  <c:v>0</c:v>
                </c:pt>
                <c:pt idx="1205">
                  <c:v>0</c:v>
                </c:pt>
                <c:pt idx="1206">
                  <c:v>0</c:v>
                </c:pt>
                <c:pt idx="1207">
                  <c:v>0.16669999999999999</c:v>
                </c:pt>
                <c:pt idx="1208">
                  <c:v>0</c:v>
                </c:pt>
                <c:pt idx="1209">
                  <c:v>0.16669999999999999</c:v>
                </c:pt>
                <c:pt idx="1210">
                  <c:v>0</c:v>
                </c:pt>
                <c:pt idx="1211">
                  <c:v>0.16669999999999999</c:v>
                </c:pt>
                <c:pt idx="1212">
                  <c:v>0.16669999999999999</c:v>
                </c:pt>
                <c:pt idx="1213">
                  <c:v>0</c:v>
                </c:pt>
                <c:pt idx="1214">
                  <c:v>0.33329999999999999</c:v>
                </c:pt>
                <c:pt idx="1215">
                  <c:v>0</c:v>
                </c:pt>
                <c:pt idx="1216">
                  <c:v>4.1700000000000001E-2</c:v>
                </c:pt>
                <c:pt idx="1217">
                  <c:v>0</c:v>
                </c:pt>
                <c:pt idx="1218">
                  <c:v>0.125</c:v>
                </c:pt>
                <c:pt idx="1219">
                  <c:v>4.1700000000000001E-2</c:v>
                </c:pt>
                <c:pt idx="1220">
                  <c:v>0</c:v>
                </c:pt>
                <c:pt idx="1221">
                  <c:v>0</c:v>
                </c:pt>
                <c:pt idx="1222">
                  <c:v>0</c:v>
                </c:pt>
                <c:pt idx="1223">
                  <c:v>0</c:v>
                </c:pt>
                <c:pt idx="1224">
                  <c:v>8.3299999999999999E-2</c:v>
                </c:pt>
                <c:pt idx="1225">
                  <c:v>0.16669999999999999</c:v>
                </c:pt>
                <c:pt idx="1226">
                  <c:v>0</c:v>
                </c:pt>
                <c:pt idx="1227">
                  <c:v>8.3299999999999999E-2</c:v>
                </c:pt>
                <c:pt idx="1228">
                  <c:v>4.1700000000000001E-2</c:v>
                </c:pt>
                <c:pt idx="1229">
                  <c:v>0.33329999999999999</c:v>
                </c:pt>
                <c:pt idx="1230">
                  <c:v>0</c:v>
                </c:pt>
                <c:pt idx="1231">
                  <c:v>0.16669999999999999</c:v>
                </c:pt>
                <c:pt idx="1232">
                  <c:v>0</c:v>
                </c:pt>
                <c:pt idx="1233">
                  <c:v>0</c:v>
                </c:pt>
                <c:pt idx="1234">
                  <c:v>0</c:v>
                </c:pt>
                <c:pt idx="1235">
                  <c:v>0</c:v>
                </c:pt>
                <c:pt idx="1236">
                  <c:v>0.16669999999999999</c:v>
                </c:pt>
                <c:pt idx="1237">
                  <c:v>0</c:v>
                </c:pt>
                <c:pt idx="1238">
                  <c:v>0.33329999999999999</c:v>
                </c:pt>
                <c:pt idx="1239">
                  <c:v>4.1700000000000001E-2</c:v>
                </c:pt>
                <c:pt idx="1240">
                  <c:v>0.33329999999999999</c:v>
                </c:pt>
                <c:pt idx="1241">
                  <c:v>0.375</c:v>
                </c:pt>
                <c:pt idx="1242">
                  <c:v>0</c:v>
                </c:pt>
                <c:pt idx="1243">
                  <c:v>0.16669999999999999</c:v>
                </c:pt>
                <c:pt idx="1244">
                  <c:v>0</c:v>
                </c:pt>
                <c:pt idx="1245">
                  <c:v>4.1700000000000001E-2</c:v>
                </c:pt>
                <c:pt idx="1246">
                  <c:v>0.45829999999999999</c:v>
                </c:pt>
                <c:pt idx="1247">
                  <c:v>0</c:v>
                </c:pt>
                <c:pt idx="1248">
                  <c:v>0</c:v>
                </c:pt>
                <c:pt idx="1249">
                  <c:v>0</c:v>
                </c:pt>
                <c:pt idx="1250">
                  <c:v>8.3299999999999999E-2</c:v>
                </c:pt>
                <c:pt idx="1251">
                  <c:v>0</c:v>
                </c:pt>
                <c:pt idx="1252">
                  <c:v>0</c:v>
                </c:pt>
                <c:pt idx="1253">
                  <c:v>0</c:v>
                </c:pt>
                <c:pt idx="1254">
                  <c:v>0.16669999999999999</c:v>
                </c:pt>
                <c:pt idx="1255">
                  <c:v>0.66669999999999996</c:v>
                </c:pt>
                <c:pt idx="1256">
                  <c:v>0.16669999999999999</c:v>
                </c:pt>
                <c:pt idx="1257">
                  <c:v>0</c:v>
                </c:pt>
                <c:pt idx="1258">
                  <c:v>0</c:v>
                </c:pt>
                <c:pt idx="1259">
                  <c:v>0</c:v>
                </c:pt>
                <c:pt idx="1260">
                  <c:v>0.16669999999999999</c:v>
                </c:pt>
                <c:pt idx="1261">
                  <c:v>0</c:v>
                </c:pt>
                <c:pt idx="1262">
                  <c:v>0</c:v>
                </c:pt>
                <c:pt idx="1263">
                  <c:v>0</c:v>
                </c:pt>
                <c:pt idx="1264">
                  <c:v>0.16669999999999999</c:v>
                </c:pt>
                <c:pt idx="1265">
                  <c:v>0</c:v>
                </c:pt>
                <c:pt idx="1266">
                  <c:v>4.1700000000000001E-2</c:v>
                </c:pt>
                <c:pt idx="1267">
                  <c:v>0</c:v>
                </c:pt>
                <c:pt idx="1268">
                  <c:v>0</c:v>
                </c:pt>
                <c:pt idx="1269">
                  <c:v>0.125</c:v>
                </c:pt>
                <c:pt idx="1270">
                  <c:v>2.0799999999999999E-2</c:v>
                </c:pt>
                <c:pt idx="1271">
                  <c:v>0.16669999999999999</c:v>
                </c:pt>
                <c:pt idx="1272">
                  <c:v>0.33329999999999999</c:v>
                </c:pt>
                <c:pt idx="1273">
                  <c:v>0.16669999999999999</c:v>
                </c:pt>
                <c:pt idx="1274">
                  <c:v>0</c:v>
                </c:pt>
                <c:pt idx="1275">
                  <c:v>0</c:v>
                </c:pt>
                <c:pt idx="1276">
                  <c:v>0</c:v>
                </c:pt>
                <c:pt idx="1277">
                  <c:v>0</c:v>
                </c:pt>
                <c:pt idx="1278">
                  <c:v>0</c:v>
                </c:pt>
                <c:pt idx="1279">
                  <c:v>0.16669999999999999</c:v>
                </c:pt>
                <c:pt idx="1280">
                  <c:v>0.16669999999999999</c:v>
                </c:pt>
                <c:pt idx="1281">
                  <c:v>0</c:v>
                </c:pt>
                <c:pt idx="1282">
                  <c:v>0</c:v>
                </c:pt>
                <c:pt idx="1283">
                  <c:v>0</c:v>
                </c:pt>
                <c:pt idx="1284">
                  <c:v>0</c:v>
                </c:pt>
                <c:pt idx="1285">
                  <c:v>0</c:v>
                </c:pt>
                <c:pt idx="1286">
                  <c:v>0</c:v>
                </c:pt>
                <c:pt idx="1287">
                  <c:v>0</c:v>
                </c:pt>
                <c:pt idx="1288">
                  <c:v>4.1700000000000001E-2</c:v>
                </c:pt>
                <c:pt idx="1289">
                  <c:v>0.16669999999999999</c:v>
                </c:pt>
                <c:pt idx="1290">
                  <c:v>0</c:v>
                </c:pt>
                <c:pt idx="1291">
                  <c:v>0</c:v>
                </c:pt>
                <c:pt idx="1292">
                  <c:v>0</c:v>
                </c:pt>
                <c:pt idx="1293">
                  <c:v>0.16669999999999999</c:v>
                </c:pt>
                <c:pt idx="1294">
                  <c:v>0.16669999999999999</c:v>
                </c:pt>
                <c:pt idx="1295">
                  <c:v>0</c:v>
                </c:pt>
                <c:pt idx="1296">
                  <c:v>0.125</c:v>
                </c:pt>
                <c:pt idx="1297">
                  <c:v>0.16669999999999999</c:v>
                </c:pt>
                <c:pt idx="1298">
                  <c:v>0.16669999999999999</c:v>
                </c:pt>
                <c:pt idx="1299">
                  <c:v>0</c:v>
                </c:pt>
                <c:pt idx="1300">
                  <c:v>0.16669999999999999</c:v>
                </c:pt>
                <c:pt idx="1301">
                  <c:v>0.33329999999999999</c:v>
                </c:pt>
                <c:pt idx="1302">
                  <c:v>0</c:v>
                </c:pt>
                <c:pt idx="1303">
                  <c:v>0</c:v>
                </c:pt>
                <c:pt idx="1304">
                  <c:v>0</c:v>
                </c:pt>
                <c:pt idx="1305">
                  <c:v>8.3299999999999999E-2</c:v>
                </c:pt>
                <c:pt idx="1306">
                  <c:v>0</c:v>
                </c:pt>
                <c:pt idx="1307">
                  <c:v>4.1700000000000001E-2</c:v>
                </c:pt>
                <c:pt idx="1308">
                  <c:v>0</c:v>
                </c:pt>
                <c:pt idx="1309">
                  <c:v>0</c:v>
                </c:pt>
                <c:pt idx="1310">
                  <c:v>0</c:v>
                </c:pt>
                <c:pt idx="1311">
                  <c:v>0.25</c:v>
                </c:pt>
                <c:pt idx="1312">
                  <c:v>0.47920000000000001</c:v>
                </c:pt>
                <c:pt idx="1313">
                  <c:v>0</c:v>
                </c:pt>
                <c:pt idx="1314">
                  <c:v>0</c:v>
                </c:pt>
                <c:pt idx="1315">
                  <c:v>0</c:v>
                </c:pt>
                <c:pt idx="1316">
                  <c:v>4.1700000000000001E-2</c:v>
                </c:pt>
                <c:pt idx="1317">
                  <c:v>0.16669999999999999</c:v>
                </c:pt>
                <c:pt idx="1318">
                  <c:v>8.3299999999999999E-2</c:v>
                </c:pt>
                <c:pt idx="1319">
                  <c:v>0.16669999999999999</c:v>
                </c:pt>
                <c:pt idx="1320">
                  <c:v>0</c:v>
                </c:pt>
                <c:pt idx="1321">
                  <c:v>0</c:v>
                </c:pt>
                <c:pt idx="1322">
                  <c:v>0</c:v>
                </c:pt>
                <c:pt idx="1323">
                  <c:v>0</c:v>
                </c:pt>
                <c:pt idx="1324">
                  <c:v>0.58330000000000004</c:v>
                </c:pt>
                <c:pt idx="1325">
                  <c:v>0.16669999999999999</c:v>
                </c:pt>
                <c:pt idx="1326">
                  <c:v>0.4375</c:v>
                </c:pt>
                <c:pt idx="1327">
                  <c:v>0.16669999999999999</c:v>
                </c:pt>
                <c:pt idx="1328">
                  <c:v>4.1700000000000001E-2</c:v>
                </c:pt>
                <c:pt idx="1329">
                  <c:v>0</c:v>
                </c:pt>
                <c:pt idx="1330">
                  <c:v>0</c:v>
                </c:pt>
                <c:pt idx="1331">
                  <c:v>0</c:v>
                </c:pt>
                <c:pt idx="1332">
                  <c:v>0</c:v>
                </c:pt>
                <c:pt idx="1333">
                  <c:v>0</c:v>
                </c:pt>
                <c:pt idx="1334">
                  <c:v>0.16669999999999999</c:v>
                </c:pt>
                <c:pt idx="1335">
                  <c:v>0</c:v>
                </c:pt>
                <c:pt idx="1336">
                  <c:v>4.1700000000000001E-2</c:v>
                </c:pt>
                <c:pt idx="1337">
                  <c:v>0.16669999999999999</c:v>
                </c:pt>
                <c:pt idx="1338">
                  <c:v>0.16669999999999999</c:v>
                </c:pt>
                <c:pt idx="1339">
                  <c:v>0</c:v>
                </c:pt>
                <c:pt idx="1340">
                  <c:v>0</c:v>
                </c:pt>
                <c:pt idx="1341">
                  <c:v>0</c:v>
                </c:pt>
                <c:pt idx="1342">
                  <c:v>0</c:v>
                </c:pt>
                <c:pt idx="1343">
                  <c:v>0</c:v>
                </c:pt>
                <c:pt idx="1344">
                  <c:v>0.16669999999999999</c:v>
                </c:pt>
                <c:pt idx="1345">
                  <c:v>0</c:v>
                </c:pt>
                <c:pt idx="1346">
                  <c:v>4.1700000000000001E-2</c:v>
                </c:pt>
                <c:pt idx="1347">
                  <c:v>0.375</c:v>
                </c:pt>
                <c:pt idx="1348">
                  <c:v>0</c:v>
                </c:pt>
                <c:pt idx="1349">
                  <c:v>0</c:v>
                </c:pt>
                <c:pt idx="1350">
                  <c:v>8.3299999999999999E-2</c:v>
                </c:pt>
                <c:pt idx="1351">
                  <c:v>0.16669999999999999</c:v>
                </c:pt>
                <c:pt idx="1352">
                  <c:v>0</c:v>
                </c:pt>
                <c:pt idx="1353">
                  <c:v>0</c:v>
                </c:pt>
                <c:pt idx="1354">
                  <c:v>4.1700000000000001E-2</c:v>
                </c:pt>
                <c:pt idx="1355">
                  <c:v>0</c:v>
                </c:pt>
                <c:pt idx="1356">
                  <c:v>0</c:v>
                </c:pt>
                <c:pt idx="1357">
                  <c:v>0.16669999999999999</c:v>
                </c:pt>
                <c:pt idx="1358">
                  <c:v>0.125</c:v>
                </c:pt>
                <c:pt idx="1359">
                  <c:v>8.3299999999999999E-2</c:v>
                </c:pt>
                <c:pt idx="1360">
                  <c:v>0</c:v>
                </c:pt>
                <c:pt idx="1361">
                  <c:v>0</c:v>
                </c:pt>
                <c:pt idx="1362">
                  <c:v>0.16669999999999999</c:v>
                </c:pt>
                <c:pt idx="1363">
                  <c:v>0.375</c:v>
                </c:pt>
                <c:pt idx="1364">
                  <c:v>0.16669999999999999</c:v>
                </c:pt>
                <c:pt idx="1365">
                  <c:v>0.33329999999999999</c:v>
                </c:pt>
                <c:pt idx="1366">
                  <c:v>0.16669999999999999</c:v>
                </c:pt>
                <c:pt idx="1367">
                  <c:v>0.33329999999999999</c:v>
                </c:pt>
                <c:pt idx="1368">
                  <c:v>0</c:v>
                </c:pt>
                <c:pt idx="1369">
                  <c:v>0.16669999999999999</c:v>
                </c:pt>
                <c:pt idx="1370">
                  <c:v>0.125</c:v>
                </c:pt>
                <c:pt idx="1371">
                  <c:v>0</c:v>
                </c:pt>
                <c:pt idx="1372">
                  <c:v>0.16669999999999999</c:v>
                </c:pt>
                <c:pt idx="1373">
                  <c:v>0</c:v>
                </c:pt>
                <c:pt idx="1374">
                  <c:v>0</c:v>
                </c:pt>
                <c:pt idx="1375">
                  <c:v>0.33329999999999999</c:v>
                </c:pt>
                <c:pt idx="1376">
                  <c:v>0.33329999999999999</c:v>
                </c:pt>
                <c:pt idx="1377">
                  <c:v>0</c:v>
                </c:pt>
                <c:pt idx="1378">
                  <c:v>0.33329999999999999</c:v>
                </c:pt>
                <c:pt idx="1379">
                  <c:v>0.16669999999999999</c:v>
                </c:pt>
                <c:pt idx="1380">
                  <c:v>0.33329999999999999</c:v>
                </c:pt>
                <c:pt idx="1381">
                  <c:v>0.16669999999999999</c:v>
                </c:pt>
                <c:pt idx="1382">
                  <c:v>0</c:v>
                </c:pt>
                <c:pt idx="1383">
                  <c:v>0</c:v>
                </c:pt>
                <c:pt idx="1384">
                  <c:v>0</c:v>
                </c:pt>
                <c:pt idx="1385">
                  <c:v>0.16669999999999999</c:v>
                </c:pt>
                <c:pt idx="1386">
                  <c:v>0</c:v>
                </c:pt>
                <c:pt idx="1387">
                  <c:v>0</c:v>
                </c:pt>
                <c:pt idx="1388">
                  <c:v>0</c:v>
                </c:pt>
                <c:pt idx="1389">
                  <c:v>0</c:v>
                </c:pt>
                <c:pt idx="1390">
                  <c:v>0.33329999999999999</c:v>
                </c:pt>
                <c:pt idx="1391">
                  <c:v>0</c:v>
                </c:pt>
                <c:pt idx="1392">
                  <c:v>0</c:v>
                </c:pt>
                <c:pt idx="1393">
                  <c:v>0.16669999999999999</c:v>
                </c:pt>
                <c:pt idx="1394">
                  <c:v>0.66669999999999996</c:v>
                </c:pt>
                <c:pt idx="1395">
                  <c:v>0.16669999999999999</c:v>
                </c:pt>
                <c:pt idx="1396">
                  <c:v>0</c:v>
                </c:pt>
                <c:pt idx="1397">
                  <c:v>0.33329999999999999</c:v>
                </c:pt>
                <c:pt idx="1398">
                  <c:v>0</c:v>
                </c:pt>
                <c:pt idx="1399">
                  <c:v>0.16669999999999999</c:v>
                </c:pt>
                <c:pt idx="1400">
                  <c:v>8.3299999999999999E-2</c:v>
                </c:pt>
                <c:pt idx="1401">
                  <c:v>0.16669999999999999</c:v>
                </c:pt>
                <c:pt idx="1402">
                  <c:v>0.375</c:v>
                </c:pt>
                <c:pt idx="1403">
                  <c:v>0</c:v>
                </c:pt>
                <c:pt idx="1404">
                  <c:v>0.95830000000000004</c:v>
                </c:pt>
                <c:pt idx="1405">
                  <c:v>0</c:v>
                </c:pt>
                <c:pt idx="1406">
                  <c:v>0.33329999999999999</c:v>
                </c:pt>
                <c:pt idx="1407">
                  <c:v>0.125</c:v>
                </c:pt>
                <c:pt idx="1408">
                  <c:v>0.16669999999999999</c:v>
                </c:pt>
                <c:pt idx="1409">
                  <c:v>0.125</c:v>
                </c:pt>
                <c:pt idx="1410">
                  <c:v>0.33329999999999999</c:v>
                </c:pt>
                <c:pt idx="1411">
                  <c:v>0.16669999999999999</c:v>
                </c:pt>
                <c:pt idx="1412">
                  <c:v>0</c:v>
                </c:pt>
                <c:pt idx="1413">
                  <c:v>0</c:v>
                </c:pt>
                <c:pt idx="1414">
                  <c:v>0</c:v>
                </c:pt>
                <c:pt idx="1415">
                  <c:v>0.16669999999999999</c:v>
                </c:pt>
                <c:pt idx="1416">
                  <c:v>0</c:v>
                </c:pt>
                <c:pt idx="1417">
                  <c:v>0</c:v>
                </c:pt>
                <c:pt idx="1418">
                  <c:v>0.16669999999999999</c:v>
                </c:pt>
                <c:pt idx="1419">
                  <c:v>0.16669999999999999</c:v>
                </c:pt>
                <c:pt idx="1420">
                  <c:v>0.16669999999999999</c:v>
                </c:pt>
                <c:pt idx="1421">
                  <c:v>0</c:v>
                </c:pt>
                <c:pt idx="1422">
                  <c:v>0.33329999999999999</c:v>
                </c:pt>
                <c:pt idx="1423">
                  <c:v>0.375</c:v>
                </c:pt>
                <c:pt idx="1424">
                  <c:v>0</c:v>
                </c:pt>
                <c:pt idx="1425">
                  <c:v>0.39579999999999999</c:v>
                </c:pt>
                <c:pt idx="1426">
                  <c:v>0.375</c:v>
                </c:pt>
                <c:pt idx="1427">
                  <c:v>0.66669999999999996</c:v>
                </c:pt>
                <c:pt idx="1428">
                  <c:v>0</c:v>
                </c:pt>
                <c:pt idx="1429">
                  <c:v>0</c:v>
                </c:pt>
                <c:pt idx="1430">
                  <c:v>4.1700000000000001E-2</c:v>
                </c:pt>
                <c:pt idx="1431">
                  <c:v>0.33329999999999999</c:v>
                </c:pt>
                <c:pt idx="1432">
                  <c:v>0.16669999999999999</c:v>
                </c:pt>
                <c:pt idx="1433">
                  <c:v>0.1875</c:v>
                </c:pt>
                <c:pt idx="1434">
                  <c:v>0</c:v>
                </c:pt>
                <c:pt idx="1435">
                  <c:v>0</c:v>
                </c:pt>
                <c:pt idx="1436">
                  <c:v>0</c:v>
                </c:pt>
                <c:pt idx="1437">
                  <c:v>4.1700000000000001E-2</c:v>
                </c:pt>
                <c:pt idx="1438">
                  <c:v>0.16669999999999999</c:v>
                </c:pt>
                <c:pt idx="1439">
                  <c:v>0.45829999999999999</c:v>
                </c:pt>
                <c:pt idx="1440">
                  <c:v>4.1700000000000001E-2</c:v>
                </c:pt>
                <c:pt idx="1441">
                  <c:v>0</c:v>
                </c:pt>
                <c:pt idx="1442">
                  <c:v>0</c:v>
                </c:pt>
                <c:pt idx="1443">
                  <c:v>0</c:v>
                </c:pt>
                <c:pt idx="1444">
                  <c:v>0.33329999999999999</c:v>
                </c:pt>
                <c:pt idx="1445">
                  <c:v>0</c:v>
                </c:pt>
                <c:pt idx="1446">
                  <c:v>0.16669999999999999</c:v>
                </c:pt>
                <c:pt idx="1447">
                  <c:v>4.1700000000000001E-2</c:v>
                </c:pt>
                <c:pt idx="1448">
                  <c:v>0</c:v>
                </c:pt>
                <c:pt idx="1449">
                  <c:v>0</c:v>
                </c:pt>
                <c:pt idx="1450">
                  <c:v>0.33329999999999999</c:v>
                </c:pt>
                <c:pt idx="1451">
                  <c:v>0</c:v>
                </c:pt>
                <c:pt idx="1452">
                  <c:v>0.16669999999999999</c:v>
                </c:pt>
                <c:pt idx="1453">
                  <c:v>4.1700000000000001E-2</c:v>
                </c:pt>
                <c:pt idx="1454">
                  <c:v>0</c:v>
                </c:pt>
                <c:pt idx="1455">
                  <c:v>0</c:v>
                </c:pt>
                <c:pt idx="1456">
                  <c:v>0</c:v>
                </c:pt>
                <c:pt idx="1457">
                  <c:v>0.58330000000000004</c:v>
                </c:pt>
                <c:pt idx="1458">
                  <c:v>0</c:v>
                </c:pt>
                <c:pt idx="1459">
                  <c:v>0.33329999999999999</c:v>
                </c:pt>
                <c:pt idx="1460">
                  <c:v>0.16669999999999999</c:v>
                </c:pt>
                <c:pt idx="1461">
                  <c:v>0</c:v>
                </c:pt>
                <c:pt idx="1462">
                  <c:v>0.33329999999999999</c:v>
                </c:pt>
                <c:pt idx="1463">
                  <c:v>0.625</c:v>
                </c:pt>
                <c:pt idx="1464">
                  <c:v>0</c:v>
                </c:pt>
                <c:pt idx="1465">
                  <c:v>0</c:v>
                </c:pt>
                <c:pt idx="1466">
                  <c:v>0</c:v>
                </c:pt>
                <c:pt idx="1467">
                  <c:v>0.45829999999999999</c:v>
                </c:pt>
                <c:pt idx="1468">
                  <c:v>0</c:v>
                </c:pt>
                <c:pt idx="1469">
                  <c:v>0</c:v>
                </c:pt>
                <c:pt idx="1470">
                  <c:v>0</c:v>
                </c:pt>
                <c:pt idx="1471">
                  <c:v>8.3299999999999999E-2</c:v>
                </c:pt>
                <c:pt idx="1472">
                  <c:v>0.375</c:v>
                </c:pt>
                <c:pt idx="1473">
                  <c:v>0</c:v>
                </c:pt>
                <c:pt idx="1474">
                  <c:v>0.16669999999999999</c:v>
                </c:pt>
                <c:pt idx="1475">
                  <c:v>0</c:v>
                </c:pt>
                <c:pt idx="1476">
                  <c:v>0</c:v>
                </c:pt>
                <c:pt idx="1477">
                  <c:v>0</c:v>
                </c:pt>
                <c:pt idx="1478">
                  <c:v>0.33329999999999999</c:v>
                </c:pt>
                <c:pt idx="1479">
                  <c:v>0.16669999999999999</c:v>
                </c:pt>
                <c:pt idx="1480">
                  <c:v>0</c:v>
                </c:pt>
                <c:pt idx="1481">
                  <c:v>0</c:v>
                </c:pt>
                <c:pt idx="1482">
                  <c:v>0</c:v>
                </c:pt>
                <c:pt idx="1483">
                  <c:v>0.16669999999999999</c:v>
                </c:pt>
                <c:pt idx="1484">
                  <c:v>0</c:v>
                </c:pt>
                <c:pt idx="1485">
                  <c:v>0.16669999999999999</c:v>
                </c:pt>
                <c:pt idx="1486">
                  <c:v>0</c:v>
                </c:pt>
                <c:pt idx="1487">
                  <c:v>0.45829999999999999</c:v>
                </c:pt>
                <c:pt idx="1488">
                  <c:v>0.33329999999999999</c:v>
                </c:pt>
                <c:pt idx="1489">
                  <c:v>0.16669999999999999</c:v>
                </c:pt>
                <c:pt idx="1490">
                  <c:v>0.125</c:v>
                </c:pt>
                <c:pt idx="1491">
                  <c:v>0</c:v>
                </c:pt>
                <c:pt idx="1492">
                  <c:v>0</c:v>
                </c:pt>
                <c:pt idx="1493">
                  <c:v>0</c:v>
                </c:pt>
                <c:pt idx="1494">
                  <c:v>0.16669999999999999</c:v>
                </c:pt>
                <c:pt idx="1495">
                  <c:v>8.3299999999999999E-2</c:v>
                </c:pt>
                <c:pt idx="1496">
                  <c:v>0.33329999999999999</c:v>
                </c:pt>
                <c:pt idx="1497">
                  <c:v>0</c:v>
                </c:pt>
                <c:pt idx="1498">
                  <c:v>0.16669999999999999</c:v>
                </c:pt>
                <c:pt idx="1499">
                  <c:v>0</c:v>
                </c:pt>
                <c:pt idx="1500">
                  <c:v>0.16669999999999999</c:v>
                </c:pt>
                <c:pt idx="1501">
                  <c:v>4.1700000000000001E-2</c:v>
                </c:pt>
                <c:pt idx="1502">
                  <c:v>0</c:v>
                </c:pt>
                <c:pt idx="1503">
                  <c:v>0</c:v>
                </c:pt>
                <c:pt idx="1504">
                  <c:v>0</c:v>
                </c:pt>
                <c:pt idx="1505">
                  <c:v>0.16669999999999999</c:v>
                </c:pt>
                <c:pt idx="1506">
                  <c:v>0</c:v>
                </c:pt>
                <c:pt idx="1507">
                  <c:v>0.16669999999999999</c:v>
                </c:pt>
                <c:pt idx="1508">
                  <c:v>4.1700000000000001E-2</c:v>
                </c:pt>
                <c:pt idx="1509">
                  <c:v>0.375</c:v>
                </c:pt>
                <c:pt idx="1510">
                  <c:v>0.1042</c:v>
                </c:pt>
                <c:pt idx="1511">
                  <c:v>0.33329999999999999</c:v>
                </c:pt>
                <c:pt idx="1512">
                  <c:v>0</c:v>
                </c:pt>
                <c:pt idx="1513">
                  <c:v>0.375</c:v>
                </c:pt>
                <c:pt idx="1514">
                  <c:v>0.33329999999999999</c:v>
                </c:pt>
                <c:pt idx="1515">
                  <c:v>0</c:v>
                </c:pt>
                <c:pt idx="1516">
                  <c:v>0</c:v>
                </c:pt>
                <c:pt idx="1517">
                  <c:v>0.16669999999999999</c:v>
                </c:pt>
                <c:pt idx="1518">
                  <c:v>0</c:v>
                </c:pt>
                <c:pt idx="1519">
                  <c:v>0</c:v>
                </c:pt>
                <c:pt idx="1520">
                  <c:v>0.625</c:v>
                </c:pt>
                <c:pt idx="1521">
                  <c:v>0.33329999999999999</c:v>
                </c:pt>
                <c:pt idx="1522">
                  <c:v>0</c:v>
                </c:pt>
                <c:pt idx="1523">
                  <c:v>0.33329999999999999</c:v>
                </c:pt>
                <c:pt idx="1524">
                  <c:v>0.125</c:v>
                </c:pt>
                <c:pt idx="1525">
                  <c:v>0</c:v>
                </c:pt>
                <c:pt idx="1526">
                  <c:v>0</c:v>
                </c:pt>
                <c:pt idx="1527">
                  <c:v>0</c:v>
                </c:pt>
                <c:pt idx="1528">
                  <c:v>0</c:v>
                </c:pt>
                <c:pt idx="1529">
                  <c:v>4.1700000000000001E-2</c:v>
                </c:pt>
                <c:pt idx="1530">
                  <c:v>0</c:v>
                </c:pt>
                <c:pt idx="1531">
                  <c:v>0</c:v>
                </c:pt>
                <c:pt idx="1532">
                  <c:v>0</c:v>
                </c:pt>
                <c:pt idx="1533">
                  <c:v>0</c:v>
                </c:pt>
                <c:pt idx="1534">
                  <c:v>0.16669999999999999</c:v>
                </c:pt>
                <c:pt idx="1535">
                  <c:v>0</c:v>
                </c:pt>
                <c:pt idx="1536">
                  <c:v>0.16669999999999999</c:v>
                </c:pt>
                <c:pt idx="1537">
                  <c:v>0.16669999999999999</c:v>
                </c:pt>
                <c:pt idx="1538">
                  <c:v>0.33329999999999999</c:v>
                </c:pt>
                <c:pt idx="1539">
                  <c:v>0</c:v>
                </c:pt>
                <c:pt idx="1540">
                  <c:v>0</c:v>
                </c:pt>
                <c:pt idx="1541">
                  <c:v>0</c:v>
                </c:pt>
                <c:pt idx="1542">
                  <c:v>0.45829999999999999</c:v>
                </c:pt>
                <c:pt idx="1543">
                  <c:v>0</c:v>
                </c:pt>
                <c:pt idx="1544">
                  <c:v>0.625</c:v>
                </c:pt>
                <c:pt idx="1545">
                  <c:v>0.66669999999999996</c:v>
                </c:pt>
                <c:pt idx="1546">
                  <c:v>0.125</c:v>
                </c:pt>
                <c:pt idx="1547">
                  <c:v>0</c:v>
                </c:pt>
                <c:pt idx="1548">
                  <c:v>0.16669999999999999</c:v>
                </c:pt>
                <c:pt idx="1549">
                  <c:v>0</c:v>
                </c:pt>
                <c:pt idx="1550">
                  <c:v>0</c:v>
                </c:pt>
                <c:pt idx="1551">
                  <c:v>0.16669999999999999</c:v>
                </c:pt>
                <c:pt idx="1552">
                  <c:v>0.16669999999999999</c:v>
                </c:pt>
                <c:pt idx="1553">
                  <c:v>0</c:v>
                </c:pt>
                <c:pt idx="1554">
                  <c:v>0.16669999999999999</c:v>
                </c:pt>
                <c:pt idx="1555">
                  <c:v>0</c:v>
                </c:pt>
                <c:pt idx="1556">
                  <c:v>0</c:v>
                </c:pt>
                <c:pt idx="1557">
                  <c:v>0.16669999999999999</c:v>
                </c:pt>
                <c:pt idx="1558">
                  <c:v>0</c:v>
                </c:pt>
                <c:pt idx="1559">
                  <c:v>0.35420000000000001</c:v>
                </c:pt>
                <c:pt idx="1560">
                  <c:v>4.1700000000000001E-2</c:v>
                </c:pt>
                <c:pt idx="1561">
                  <c:v>4.1700000000000001E-2</c:v>
                </c:pt>
                <c:pt idx="1562">
                  <c:v>0.16669999999999999</c:v>
                </c:pt>
                <c:pt idx="1563">
                  <c:v>0</c:v>
                </c:pt>
                <c:pt idx="1564">
                  <c:v>0.16669999999999999</c:v>
                </c:pt>
                <c:pt idx="1565">
                  <c:v>0</c:v>
                </c:pt>
                <c:pt idx="1566">
                  <c:v>0.45829999999999999</c:v>
                </c:pt>
                <c:pt idx="1567">
                  <c:v>0.16669999999999999</c:v>
                </c:pt>
                <c:pt idx="1568">
                  <c:v>0.33329999999999999</c:v>
                </c:pt>
                <c:pt idx="1569">
                  <c:v>8.3299999999999999E-2</c:v>
                </c:pt>
                <c:pt idx="1570">
                  <c:v>0.16669999999999999</c:v>
                </c:pt>
                <c:pt idx="1571">
                  <c:v>0.16669999999999999</c:v>
                </c:pt>
                <c:pt idx="1572">
                  <c:v>0.39579999999999999</c:v>
                </c:pt>
                <c:pt idx="1573">
                  <c:v>0.16669999999999999</c:v>
                </c:pt>
                <c:pt idx="1574">
                  <c:v>4.1700000000000001E-2</c:v>
                </c:pt>
                <c:pt idx="1575">
                  <c:v>0</c:v>
                </c:pt>
                <c:pt idx="1576">
                  <c:v>0.16669999999999999</c:v>
                </c:pt>
                <c:pt idx="1577">
                  <c:v>0</c:v>
                </c:pt>
                <c:pt idx="1578">
                  <c:v>0.16669999999999999</c:v>
                </c:pt>
                <c:pt idx="1579">
                  <c:v>0.33329999999999999</c:v>
                </c:pt>
                <c:pt idx="1580">
                  <c:v>0.16669999999999999</c:v>
                </c:pt>
                <c:pt idx="1581">
                  <c:v>0</c:v>
                </c:pt>
                <c:pt idx="1582">
                  <c:v>0</c:v>
                </c:pt>
                <c:pt idx="1583">
                  <c:v>0.16669999999999999</c:v>
                </c:pt>
                <c:pt idx="1584">
                  <c:v>0.66669999999999996</c:v>
                </c:pt>
                <c:pt idx="1585">
                  <c:v>0.16669999999999999</c:v>
                </c:pt>
                <c:pt idx="1586">
                  <c:v>1</c:v>
                </c:pt>
                <c:pt idx="1587">
                  <c:v>0</c:v>
                </c:pt>
                <c:pt idx="1588">
                  <c:v>0.16669999999999999</c:v>
                </c:pt>
                <c:pt idx="1589">
                  <c:v>0</c:v>
                </c:pt>
                <c:pt idx="1590">
                  <c:v>0.16669999999999999</c:v>
                </c:pt>
                <c:pt idx="1591">
                  <c:v>0</c:v>
                </c:pt>
                <c:pt idx="1592">
                  <c:v>4.1700000000000001E-2</c:v>
                </c:pt>
                <c:pt idx="1593">
                  <c:v>0.45829999999999999</c:v>
                </c:pt>
                <c:pt idx="1594">
                  <c:v>0</c:v>
                </c:pt>
                <c:pt idx="1595">
                  <c:v>0.16669999999999999</c:v>
                </c:pt>
                <c:pt idx="1596">
                  <c:v>0</c:v>
                </c:pt>
                <c:pt idx="1597">
                  <c:v>0</c:v>
                </c:pt>
                <c:pt idx="1598">
                  <c:v>0.16669999999999999</c:v>
                </c:pt>
                <c:pt idx="1599">
                  <c:v>0</c:v>
                </c:pt>
                <c:pt idx="1600">
                  <c:v>4.1700000000000001E-2</c:v>
                </c:pt>
                <c:pt idx="1601">
                  <c:v>0.16669999999999999</c:v>
                </c:pt>
                <c:pt idx="1602">
                  <c:v>0</c:v>
                </c:pt>
                <c:pt idx="1603">
                  <c:v>0</c:v>
                </c:pt>
                <c:pt idx="1604">
                  <c:v>0</c:v>
                </c:pt>
                <c:pt idx="1605">
                  <c:v>0</c:v>
                </c:pt>
                <c:pt idx="1606">
                  <c:v>0.45829999999999999</c:v>
                </c:pt>
                <c:pt idx="1607">
                  <c:v>0</c:v>
                </c:pt>
                <c:pt idx="1608">
                  <c:v>0.1042</c:v>
                </c:pt>
                <c:pt idx="1609">
                  <c:v>0</c:v>
                </c:pt>
                <c:pt idx="1610">
                  <c:v>0</c:v>
                </c:pt>
                <c:pt idx="1611">
                  <c:v>4.1700000000000001E-2</c:v>
                </c:pt>
                <c:pt idx="1612">
                  <c:v>4.1700000000000001E-2</c:v>
                </c:pt>
                <c:pt idx="1613">
                  <c:v>0</c:v>
                </c:pt>
                <c:pt idx="1614">
                  <c:v>0</c:v>
                </c:pt>
                <c:pt idx="1615">
                  <c:v>0.33329999999999999</c:v>
                </c:pt>
                <c:pt idx="1616">
                  <c:v>8.3299999999999999E-2</c:v>
                </c:pt>
                <c:pt idx="1617">
                  <c:v>0</c:v>
                </c:pt>
                <c:pt idx="1618">
                  <c:v>0</c:v>
                </c:pt>
                <c:pt idx="1619">
                  <c:v>0</c:v>
                </c:pt>
                <c:pt idx="1620">
                  <c:v>0</c:v>
                </c:pt>
                <c:pt idx="1621">
                  <c:v>0.16669999999999999</c:v>
                </c:pt>
                <c:pt idx="1622">
                  <c:v>0.16669999999999999</c:v>
                </c:pt>
                <c:pt idx="1623">
                  <c:v>0</c:v>
                </c:pt>
                <c:pt idx="1624">
                  <c:v>0.60419999999999996</c:v>
                </c:pt>
                <c:pt idx="1625">
                  <c:v>0.45829999999999999</c:v>
                </c:pt>
                <c:pt idx="1626">
                  <c:v>0</c:v>
                </c:pt>
                <c:pt idx="1627">
                  <c:v>0</c:v>
                </c:pt>
                <c:pt idx="1628">
                  <c:v>0</c:v>
                </c:pt>
                <c:pt idx="1629">
                  <c:v>0.33329999999999999</c:v>
                </c:pt>
                <c:pt idx="1630">
                  <c:v>0.54169999999999996</c:v>
                </c:pt>
                <c:pt idx="1631">
                  <c:v>0</c:v>
                </c:pt>
                <c:pt idx="1632">
                  <c:v>0.54169999999999996</c:v>
                </c:pt>
                <c:pt idx="1633">
                  <c:v>0.16669999999999999</c:v>
                </c:pt>
                <c:pt idx="1634">
                  <c:v>0.16669999999999999</c:v>
                </c:pt>
                <c:pt idx="1635">
                  <c:v>0</c:v>
                </c:pt>
                <c:pt idx="1636">
                  <c:v>0</c:v>
                </c:pt>
                <c:pt idx="1637">
                  <c:v>4.1700000000000001E-2</c:v>
                </c:pt>
                <c:pt idx="1638">
                  <c:v>0</c:v>
                </c:pt>
                <c:pt idx="1639">
                  <c:v>0.16669999999999999</c:v>
                </c:pt>
                <c:pt idx="1640">
                  <c:v>0.16669999999999999</c:v>
                </c:pt>
                <c:pt idx="1641">
                  <c:v>0.375</c:v>
                </c:pt>
                <c:pt idx="1642">
                  <c:v>0</c:v>
                </c:pt>
                <c:pt idx="1643">
                  <c:v>0</c:v>
                </c:pt>
                <c:pt idx="1644">
                  <c:v>0.33329999999999999</c:v>
                </c:pt>
                <c:pt idx="1645">
                  <c:v>0</c:v>
                </c:pt>
                <c:pt idx="1646">
                  <c:v>0</c:v>
                </c:pt>
                <c:pt idx="1647">
                  <c:v>0.33329999999999999</c:v>
                </c:pt>
                <c:pt idx="1648">
                  <c:v>0</c:v>
                </c:pt>
                <c:pt idx="1649">
                  <c:v>0.16669999999999999</c:v>
                </c:pt>
                <c:pt idx="1650">
                  <c:v>0.16669999999999999</c:v>
                </c:pt>
                <c:pt idx="1651">
                  <c:v>0.625</c:v>
                </c:pt>
                <c:pt idx="1652">
                  <c:v>0.16669999999999999</c:v>
                </c:pt>
                <c:pt idx="1653">
                  <c:v>0</c:v>
                </c:pt>
                <c:pt idx="1654">
                  <c:v>0.33329999999999999</c:v>
                </c:pt>
                <c:pt idx="1655">
                  <c:v>0</c:v>
                </c:pt>
                <c:pt idx="1656">
                  <c:v>0</c:v>
                </c:pt>
                <c:pt idx="1657">
                  <c:v>0</c:v>
                </c:pt>
                <c:pt idx="1658">
                  <c:v>0.72919999999999996</c:v>
                </c:pt>
                <c:pt idx="1659">
                  <c:v>0</c:v>
                </c:pt>
                <c:pt idx="1660">
                  <c:v>0</c:v>
                </c:pt>
                <c:pt idx="1661">
                  <c:v>0.16669999999999999</c:v>
                </c:pt>
                <c:pt idx="1662">
                  <c:v>0.16669999999999999</c:v>
                </c:pt>
                <c:pt idx="1663">
                  <c:v>0</c:v>
                </c:pt>
                <c:pt idx="1664">
                  <c:v>0</c:v>
                </c:pt>
                <c:pt idx="1665">
                  <c:v>0.33329999999999999</c:v>
                </c:pt>
                <c:pt idx="1666">
                  <c:v>0</c:v>
                </c:pt>
                <c:pt idx="1667">
                  <c:v>0</c:v>
                </c:pt>
                <c:pt idx="1668">
                  <c:v>0.16669999999999999</c:v>
                </c:pt>
                <c:pt idx="1669">
                  <c:v>0</c:v>
                </c:pt>
                <c:pt idx="1670">
                  <c:v>0.33329999999999999</c:v>
                </c:pt>
                <c:pt idx="1671">
                  <c:v>4.1700000000000001E-2</c:v>
                </c:pt>
                <c:pt idx="1672">
                  <c:v>0</c:v>
                </c:pt>
                <c:pt idx="1673">
                  <c:v>0</c:v>
                </c:pt>
                <c:pt idx="1674">
                  <c:v>0.375</c:v>
                </c:pt>
                <c:pt idx="1675">
                  <c:v>0.33329999999999999</c:v>
                </c:pt>
                <c:pt idx="1676">
                  <c:v>0.45829999999999999</c:v>
                </c:pt>
                <c:pt idx="1677">
                  <c:v>0.33329999999999999</c:v>
                </c:pt>
                <c:pt idx="1678">
                  <c:v>0.16669999999999999</c:v>
                </c:pt>
                <c:pt idx="1679">
                  <c:v>0</c:v>
                </c:pt>
                <c:pt idx="1680">
                  <c:v>0.375</c:v>
                </c:pt>
                <c:pt idx="1681">
                  <c:v>0</c:v>
                </c:pt>
                <c:pt idx="1682">
                  <c:v>0.33329999999999999</c:v>
                </c:pt>
                <c:pt idx="1683">
                  <c:v>0</c:v>
                </c:pt>
                <c:pt idx="1684">
                  <c:v>0.33329999999999999</c:v>
                </c:pt>
                <c:pt idx="1685">
                  <c:v>0</c:v>
                </c:pt>
                <c:pt idx="1686">
                  <c:v>0.16669999999999999</c:v>
                </c:pt>
                <c:pt idx="1687">
                  <c:v>0</c:v>
                </c:pt>
                <c:pt idx="1688">
                  <c:v>0</c:v>
                </c:pt>
                <c:pt idx="1689">
                  <c:v>0</c:v>
                </c:pt>
                <c:pt idx="1690">
                  <c:v>0</c:v>
                </c:pt>
                <c:pt idx="1691">
                  <c:v>0.16669999999999999</c:v>
                </c:pt>
                <c:pt idx="1692">
                  <c:v>0</c:v>
                </c:pt>
                <c:pt idx="1693">
                  <c:v>0.8125</c:v>
                </c:pt>
                <c:pt idx="1694">
                  <c:v>0</c:v>
                </c:pt>
                <c:pt idx="1695">
                  <c:v>4.1700000000000001E-2</c:v>
                </c:pt>
                <c:pt idx="1696">
                  <c:v>0.16669999999999999</c:v>
                </c:pt>
                <c:pt idx="1697">
                  <c:v>0</c:v>
                </c:pt>
                <c:pt idx="1698">
                  <c:v>0</c:v>
                </c:pt>
                <c:pt idx="1699">
                  <c:v>0.16669999999999999</c:v>
                </c:pt>
                <c:pt idx="1700">
                  <c:v>4.1700000000000001E-2</c:v>
                </c:pt>
                <c:pt idx="1701">
                  <c:v>0.16669999999999999</c:v>
                </c:pt>
                <c:pt idx="1702">
                  <c:v>0.16669999999999999</c:v>
                </c:pt>
                <c:pt idx="1703">
                  <c:v>0</c:v>
                </c:pt>
                <c:pt idx="1704">
                  <c:v>0.16669999999999999</c:v>
                </c:pt>
                <c:pt idx="1705">
                  <c:v>0.66669999999999996</c:v>
                </c:pt>
                <c:pt idx="1706">
                  <c:v>0.33329999999999999</c:v>
                </c:pt>
                <c:pt idx="1707">
                  <c:v>0</c:v>
                </c:pt>
                <c:pt idx="1708">
                  <c:v>0</c:v>
                </c:pt>
                <c:pt idx="1709">
                  <c:v>0.375</c:v>
                </c:pt>
                <c:pt idx="1710">
                  <c:v>0.16669999999999999</c:v>
                </c:pt>
                <c:pt idx="1711">
                  <c:v>0</c:v>
                </c:pt>
                <c:pt idx="1712">
                  <c:v>0</c:v>
                </c:pt>
                <c:pt idx="1713">
                  <c:v>0</c:v>
                </c:pt>
                <c:pt idx="1714">
                  <c:v>0</c:v>
                </c:pt>
                <c:pt idx="1715">
                  <c:v>0</c:v>
                </c:pt>
                <c:pt idx="1716">
                  <c:v>0.16669999999999999</c:v>
                </c:pt>
                <c:pt idx="1717">
                  <c:v>0.16669999999999999</c:v>
                </c:pt>
                <c:pt idx="1718">
                  <c:v>0</c:v>
                </c:pt>
                <c:pt idx="1719">
                  <c:v>4.1700000000000001E-2</c:v>
                </c:pt>
                <c:pt idx="1720">
                  <c:v>0</c:v>
                </c:pt>
                <c:pt idx="1721">
                  <c:v>0</c:v>
                </c:pt>
                <c:pt idx="1722">
                  <c:v>0</c:v>
                </c:pt>
                <c:pt idx="1723">
                  <c:v>0.33329999999999999</c:v>
                </c:pt>
                <c:pt idx="1724">
                  <c:v>0.33329999999999999</c:v>
                </c:pt>
                <c:pt idx="1725">
                  <c:v>0</c:v>
                </c:pt>
                <c:pt idx="1726">
                  <c:v>0.33329999999999999</c:v>
                </c:pt>
                <c:pt idx="1727">
                  <c:v>4.1700000000000001E-2</c:v>
                </c:pt>
                <c:pt idx="1728">
                  <c:v>0</c:v>
                </c:pt>
                <c:pt idx="1729">
                  <c:v>0</c:v>
                </c:pt>
                <c:pt idx="1730">
                  <c:v>0</c:v>
                </c:pt>
                <c:pt idx="1731">
                  <c:v>4.1700000000000001E-2</c:v>
                </c:pt>
                <c:pt idx="1732">
                  <c:v>0</c:v>
                </c:pt>
                <c:pt idx="1733">
                  <c:v>0</c:v>
                </c:pt>
                <c:pt idx="1734">
                  <c:v>0</c:v>
                </c:pt>
                <c:pt idx="1735">
                  <c:v>0</c:v>
                </c:pt>
                <c:pt idx="1736">
                  <c:v>4.1700000000000001E-2</c:v>
                </c:pt>
                <c:pt idx="1737">
                  <c:v>0.16669999999999999</c:v>
                </c:pt>
                <c:pt idx="1738">
                  <c:v>0</c:v>
                </c:pt>
                <c:pt idx="1739">
                  <c:v>0</c:v>
                </c:pt>
                <c:pt idx="1740">
                  <c:v>0</c:v>
                </c:pt>
                <c:pt idx="1741">
                  <c:v>0.33329999999999999</c:v>
                </c:pt>
                <c:pt idx="1742">
                  <c:v>0.33329999999999999</c:v>
                </c:pt>
                <c:pt idx="1743">
                  <c:v>0.33329999999999999</c:v>
                </c:pt>
                <c:pt idx="1744">
                  <c:v>0</c:v>
                </c:pt>
                <c:pt idx="1745">
                  <c:v>0</c:v>
                </c:pt>
                <c:pt idx="1746">
                  <c:v>0</c:v>
                </c:pt>
                <c:pt idx="1747">
                  <c:v>0.33329999999999999</c:v>
                </c:pt>
                <c:pt idx="1748">
                  <c:v>0</c:v>
                </c:pt>
                <c:pt idx="1749">
                  <c:v>0.45829999999999999</c:v>
                </c:pt>
                <c:pt idx="1750">
                  <c:v>0</c:v>
                </c:pt>
                <c:pt idx="1751">
                  <c:v>0.66669999999999996</c:v>
                </c:pt>
                <c:pt idx="1752">
                  <c:v>0</c:v>
                </c:pt>
                <c:pt idx="1753">
                  <c:v>0</c:v>
                </c:pt>
                <c:pt idx="1754">
                  <c:v>0</c:v>
                </c:pt>
                <c:pt idx="1755">
                  <c:v>0.16669999999999999</c:v>
                </c:pt>
                <c:pt idx="1756">
                  <c:v>0</c:v>
                </c:pt>
                <c:pt idx="1757">
                  <c:v>0.33329999999999999</c:v>
                </c:pt>
                <c:pt idx="1758">
                  <c:v>0</c:v>
                </c:pt>
                <c:pt idx="1759">
                  <c:v>0.16669999999999999</c:v>
                </c:pt>
                <c:pt idx="1760">
                  <c:v>0.375</c:v>
                </c:pt>
                <c:pt idx="1761">
                  <c:v>0.16669999999999999</c:v>
                </c:pt>
                <c:pt idx="1762">
                  <c:v>0</c:v>
                </c:pt>
                <c:pt idx="1763">
                  <c:v>4.1700000000000001E-2</c:v>
                </c:pt>
                <c:pt idx="1764">
                  <c:v>0.16669999999999999</c:v>
                </c:pt>
                <c:pt idx="1765">
                  <c:v>0.625</c:v>
                </c:pt>
                <c:pt idx="1766">
                  <c:v>4.1700000000000001E-2</c:v>
                </c:pt>
                <c:pt idx="1767">
                  <c:v>0</c:v>
                </c:pt>
                <c:pt idx="1768">
                  <c:v>0</c:v>
                </c:pt>
                <c:pt idx="1769">
                  <c:v>0.66669999999999996</c:v>
                </c:pt>
                <c:pt idx="1770">
                  <c:v>4.1700000000000001E-2</c:v>
                </c:pt>
                <c:pt idx="1771">
                  <c:v>0</c:v>
                </c:pt>
                <c:pt idx="1772">
                  <c:v>0.33329999999999999</c:v>
                </c:pt>
                <c:pt idx="1773">
                  <c:v>0.14580000000000001</c:v>
                </c:pt>
                <c:pt idx="1774">
                  <c:v>0</c:v>
                </c:pt>
                <c:pt idx="1775">
                  <c:v>0</c:v>
                </c:pt>
                <c:pt idx="1776">
                  <c:v>0</c:v>
                </c:pt>
                <c:pt idx="1777">
                  <c:v>0</c:v>
                </c:pt>
                <c:pt idx="1778">
                  <c:v>0.16669999999999999</c:v>
                </c:pt>
                <c:pt idx="1779">
                  <c:v>0</c:v>
                </c:pt>
                <c:pt idx="1780">
                  <c:v>0.16669999999999999</c:v>
                </c:pt>
                <c:pt idx="1781">
                  <c:v>0</c:v>
                </c:pt>
                <c:pt idx="1782">
                  <c:v>0</c:v>
                </c:pt>
                <c:pt idx="1783">
                  <c:v>0.16669999999999999</c:v>
                </c:pt>
                <c:pt idx="1784">
                  <c:v>0.125</c:v>
                </c:pt>
                <c:pt idx="1785">
                  <c:v>0</c:v>
                </c:pt>
                <c:pt idx="1786">
                  <c:v>0.16669999999999999</c:v>
                </c:pt>
                <c:pt idx="1787">
                  <c:v>0.20830000000000001</c:v>
                </c:pt>
                <c:pt idx="1788">
                  <c:v>0</c:v>
                </c:pt>
                <c:pt idx="1789">
                  <c:v>0.125</c:v>
                </c:pt>
                <c:pt idx="1790">
                  <c:v>0</c:v>
                </c:pt>
                <c:pt idx="1791">
                  <c:v>0.33329999999999999</c:v>
                </c:pt>
                <c:pt idx="1792">
                  <c:v>0.16669999999999999</c:v>
                </c:pt>
                <c:pt idx="1793">
                  <c:v>8.3299999999999999E-2</c:v>
                </c:pt>
                <c:pt idx="1794">
                  <c:v>0.41670000000000001</c:v>
                </c:pt>
                <c:pt idx="1795">
                  <c:v>0.45829999999999999</c:v>
                </c:pt>
                <c:pt idx="1796">
                  <c:v>0.16669999999999999</c:v>
                </c:pt>
                <c:pt idx="1797">
                  <c:v>0.375</c:v>
                </c:pt>
                <c:pt idx="1798">
                  <c:v>0</c:v>
                </c:pt>
                <c:pt idx="1799">
                  <c:v>0</c:v>
                </c:pt>
                <c:pt idx="1800">
                  <c:v>0.16669999999999999</c:v>
                </c:pt>
                <c:pt idx="1801">
                  <c:v>0.33329999999999999</c:v>
                </c:pt>
                <c:pt idx="1802">
                  <c:v>0</c:v>
                </c:pt>
                <c:pt idx="1803">
                  <c:v>0</c:v>
                </c:pt>
                <c:pt idx="1804">
                  <c:v>0.16669999999999999</c:v>
                </c:pt>
                <c:pt idx="1805">
                  <c:v>0</c:v>
                </c:pt>
                <c:pt idx="1806">
                  <c:v>0.16669999999999999</c:v>
                </c:pt>
                <c:pt idx="1807">
                  <c:v>0.16669999999999999</c:v>
                </c:pt>
                <c:pt idx="1808">
                  <c:v>0.45829999999999999</c:v>
                </c:pt>
                <c:pt idx="1809">
                  <c:v>0</c:v>
                </c:pt>
                <c:pt idx="1810">
                  <c:v>0.125</c:v>
                </c:pt>
                <c:pt idx="1811">
                  <c:v>0</c:v>
                </c:pt>
                <c:pt idx="1812">
                  <c:v>0</c:v>
                </c:pt>
                <c:pt idx="1813">
                  <c:v>0</c:v>
                </c:pt>
                <c:pt idx="1814">
                  <c:v>0.16669999999999999</c:v>
                </c:pt>
                <c:pt idx="1815">
                  <c:v>0.16669999999999999</c:v>
                </c:pt>
                <c:pt idx="1816">
                  <c:v>4.1700000000000001E-2</c:v>
                </c:pt>
                <c:pt idx="1817">
                  <c:v>0</c:v>
                </c:pt>
                <c:pt idx="1818">
                  <c:v>0</c:v>
                </c:pt>
                <c:pt idx="1819">
                  <c:v>0.16669999999999999</c:v>
                </c:pt>
                <c:pt idx="1820">
                  <c:v>0.125</c:v>
                </c:pt>
                <c:pt idx="1821">
                  <c:v>0</c:v>
                </c:pt>
                <c:pt idx="1822">
                  <c:v>0</c:v>
                </c:pt>
                <c:pt idx="1823">
                  <c:v>0.33329999999999999</c:v>
                </c:pt>
                <c:pt idx="1824">
                  <c:v>0.33329999999999999</c:v>
                </c:pt>
                <c:pt idx="1825">
                  <c:v>0</c:v>
                </c:pt>
                <c:pt idx="1826">
                  <c:v>0.27079999999999999</c:v>
                </c:pt>
                <c:pt idx="1827">
                  <c:v>0</c:v>
                </c:pt>
                <c:pt idx="1828">
                  <c:v>0</c:v>
                </c:pt>
                <c:pt idx="1829">
                  <c:v>0.16669999999999999</c:v>
                </c:pt>
                <c:pt idx="1830">
                  <c:v>0.375</c:v>
                </c:pt>
                <c:pt idx="1831">
                  <c:v>0.375</c:v>
                </c:pt>
                <c:pt idx="1832">
                  <c:v>0</c:v>
                </c:pt>
                <c:pt idx="1833">
                  <c:v>0</c:v>
                </c:pt>
                <c:pt idx="1834">
                  <c:v>0.16669999999999999</c:v>
                </c:pt>
                <c:pt idx="1835">
                  <c:v>0</c:v>
                </c:pt>
                <c:pt idx="1836">
                  <c:v>0</c:v>
                </c:pt>
                <c:pt idx="1837">
                  <c:v>4.1700000000000001E-2</c:v>
                </c:pt>
                <c:pt idx="1838">
                  <c:v>0</c:v>
                </c:pt>
                <c:pt idx="1839">
                  <c:v>0.16669999999999999</c:v>
                </c:pt>
                <c:pt idx="1840">
                  <c:v>0.75</c:v>
                </c:pt>
                <c:pt idx="1841">
                  <c:v>0.45829999999999999</c:v>
                </c:pt>
                <c:pt idx="1842">
                  <c:v>0</c:v>
                </c:pt>
                <c:pt idx="1843">
                  <c:v>0.33329999999999999</c:v>
                </c:pt>
                <c:pt idx="1844">
                  <c:v>0</c:v>
                </c:pt>
                <c:pt idx="1845">
                  <c:v>0</c:v>
                </c:pt>
                <c:pt idx="1846">
                  <c:v>0.33329999999999999</c:v>
                </c:pt>
                <c:pt idx="1847">
                  <c:v>0.16669999999999999</c:v>
                </c:pt>
                <c:pt idx="1848">
                  <c:v>0</c:v>
                </c:pt>
                <c:pt idx="1849">
                  <c:v>0</c:v>
                </c:pt>
                <c:pt idx="1850">
                  <c:v>0.16669999999999999</c:v>
                </c:pt>
                <c:pt idx="1851">
                  <c:v>0.16669999999999999</c:v>
                </c:pt>
                <c:pt idx="1852">
                  <c:v>0</c:v>
                </c:pt>
                <c:pt idx="1853">
                  <c:v>0</c:v>
                </c:pt>
                <c:pt idx="1854">
                  <c:v>0.16669999999999999</c:v>
                </c:pt>
                <c:pt idx="1855">
                  <c:v>0</c:v>
                </c:pt>
                <c:pt idx="1856">
                  <c:v>0.16669999999999999</c:v>
                </c:pt>
                <c:pt idx="1857">
                  <c:v>0.16669999999999999</c:v>
                </c:pt>
                <c:pt idx="1858">
                  <c:v>0.33329999999999999</c:v>
                </c:pt>
                <c:pt idx="1859">
                  <c:v>0</c:v>
                </c:pt>
                <c:pt idx="1860">
                  <c:v>0.16669999999999999</c:v>
                </c:pt>
                <c:pt idx="1861">
                  <c:v>0.125</c:v>
                </c:pt>
                <c:pt idx="1862">
                  <c:v>0</c:v>
                </c:pt>
                <c:pt idx="1863">
                  <c:v>0</c:v>
                </c:pt>
                <c:pt idx="1864">
                  <c:v>0.125</c:v>
                </c:pt>
                <c:pt idx="1865">
                  <c:v>0.16669999999999999</c:v>
                </c:pt>
                <c:pt idx="1866">
                  <c:v>0.33329999999999999</c:v>
                </c:pt>
                <c:pt idx="1867">
                  <c:v>0</c:v>
                </c:pt>
                <c:pt idx="1868">
                  <c:v>0</c:v>
                </c:pt>
                <c:pt idx="1869">
                  <c:v>0</c:v>
                </c:pt>
                <c:pt idx="1870">
                  <c:v>4.1700000000000001E-2</c:v>
                </c:pt>
                <c:pt idx="1871">
                  <c:v>0</c:v>
                </c:pt>
                <c:pt idx="1872">
                  <c:v>0.33329999999999999</c:v>
                </c:pt>
                <c:pt idx="1873">
                  <c:v>0</c:v>
                </c:pt>
                <c:pt idx="1874">
                  <c:v>0</c:v>
                </c:pt>
                <c:pt idx="1875">
                  <c:v>0</c:v>
                </c:pt>
                <c:pt idx="1876">
                  <c:v>0</c:v>
                </c:pt>
                <c:pt idx="1877">
                  <c:v>0</c:v>
                </c:pt>
                <c:pt idx="1878">
                  <c:v>0</c:v>
                </c:pt>
                <c:pt idx="1879">
                  <c:v>0.16669999999999999</c:v>
                </c:pt>
                <c:pt idx="1880">
                  <c:v>0</c:v>
                </c:pt>
                <c:pt idx="1881">
                  <c:v>0</c:v>
                </c:pt>
                <c:pt idx="1882">
                  <c:v>0.33329999999999999</c:v>
                </c:pt>
                <c:pt idx="1883">
                  <c:v>0.16669999999999999</c:v>
                </c:pt>
                <c:pt idx="1884">
                  <c:v>0</c:v>
                </c:pt>
                <c:pt idx="1885">
                  <c:v>0.47920000000000001</c:v>
                </c:pt>
                <c:pt idx="1886">
                  <c:v>0</c:v>
                </c:pt>
                <c:pt idx="1887">
                  <c:v>0.33329999999999999</c:v>
                </c:pt>
                <c:pt idx="1888">
                  <c:v>0</c:v>
                </c:pt>
                <c:pt idx="1889">
                  <c:v>0</c:v>
                </c:pt>
                <c:pt idx="1890">
                  <c:v>0.33329999999999999</c:v>
                </c:pt>
                <c:pt idx="1891">
                  <c:v>0.33329999999999999</c:v>
                </c:pt>
                <c:pt idx="1892">
                  <c:v>0.125</c:v>
                </c:pt>
                <c:pt idx="1893">
                  <c:v>0</c:v>
                </c:pt>
                <c:pt idx="1894">
                  <c:v>0</c:v>
                </c:pt>
                <c:pt idx="1895">
                  <c:v>0.33329999999999999</c:v>
                </c:pt>
                <c:pt idx="1896">
                  <c:v>0</c:v>
                </c:pt>
                <c:pt idx="1897">
                  <c:v>0</c:v>
                </c:pt>
                <c:pt idx="1898">
                  <c:v>0</c:v>
                </c:pt>
                <c:pt idx="1899">
                  <c:v>0.16669999999999999</c:v>
                </c:pt>
                <c:pt idx="1900">
                  <c:v>4.1700000000000001E-2</c:v>
                </c:pt>
                <c:pt idx="1901">
                  <c:v>0.16669999999999999</c:v>
                </c:pt>
                <c:pt idx="1902">
                  <c:v>0</c:v>
                </c:pt>
                <c:pt idx="1903">
                  <c:v>0</c:v>
                </c:pt>
                <c:pt idx="1904">
                  <c:v>0.16669999999999999</c:v>
                </c:pt>
                <c:pt idx="1905">
                  <c:v>0.375</c:v>
                </c:pt>
                <c:pt idx="1906">
                  <c:v>0</c:v>
                </c:pt>
                <c:pt idx="1907">
                  <c:v>0</c:v>
                </c:pt>
                <c:pt idx="1908">
                  <c:v>0</c:v>
                </c:pt>
                <c:pt idx="1909">
                  <c:v>0.375</c:v>
                </c:pt>
                <c:pt idx="1910">
                  <c:v>0.16669999999999999</c:v>
                </c:pt>
                <c:pt idx="1911">
                  <c:v>0</c:v>
                </c:pt>
                <c:pt idx="1912">
                  <c:v>0.16669999999999999</c:v>
                </c:pt>
                <c:pt idx="1913">
                  <c:v>0.16669999999999999</c:v>
                </c:pt>
                <c:pt idx="1914">
                  <c:v>4.1700000000000001E-2</c:v>
                </c:pt>
                <c:pt idx="1915">
                  <c:v>8.3299999999999999E-2</c:v>
                </c:pt>
                <c:pt idx="1916">
                  <c:v>8.3299999999999999E-2</c:v>
                </c:pt>
                <c:pt idx="1917">
                  <c:v>0.16669999999999999</c:v>
                </c:pt>
                <c:pt idx="1918">
                  <c:v>0.16669999999999999</c:v>
                </c:pt>
                <c:pt idx="1919">
                  <c:v>0.33329999999999999</c:v>
                </c:pt>
                <c:pt idx="1920">
                  <c:v>0.16669999999999999</c:v>
                </c:pt>
                <c:pt idx="1921">
                  <c:v>0.16669999999999999</c:v>
                </c:pt>
                <c:pt idx="1922">
                  <c:v>0</c:v>
                </c:pt>
                <c:pt idx="1923">
                  <c:v>0.625</c:v>
                </c:pt>
                <c:pt idx="1924">
                  <c:v>0</c:v>
                </c:pt>
                <c:pt idx="1925">
                  <c:v>0.16669999999999999</c:v>
                </c:pt>
                <c:pt idx="1926">
                  <c:v>0.33329999999999999</c:v>
                </c:pt>
                <c:pt idx="1927">
                  <c:v>0</c:v>
                </c:pt>
                <c:pt idx="1928">
                  <c:v>4.1700000000000001E-2</c:v>
                </c:pt>
                <c:pt idx="1929">
                  <c:v>0</c:v>
                </c:pt>
                <c:pt idx="1930">
                  <c:v>0.16669999999999999</c:v>
                </c:pt>
                <c:pt idx="1931">
                  <c:v>0.16669999999999999</c:v>
                </c:pt>
                <c:pt idx="1932">
                  <c:v>0</c:v>
                </c:pt>
                <c:pt idx="1933">
                  <c:v>0</c:v>
                </c:pt>
                <c:pt idx="1934">
                  <c:v>0</c:v>
                </c:pt>
                <c:pt idx="1935">
                  <c:v>0.16669999999999999</c:v>
                </c:pt>
                <c:pt idx="1936">
                  <c:v>0</c:v>
                </c:pt>
                <c:pt idx="1937">
                  <c:v>0.16669999999999999</c:v>
                </c:pt>
                <c:pt idx="1938">
                  <c:v>0</c:v>
                </c:pt>
                <c:pt idx="1939">
                  <c:v>0</c:v>
                </c:pt>
                <c:pt idx="1940">
                  <c:v>0</c:v>
                </c:pt>
                <c:pt idx="1941">
                  <c:v>0.125</c:v>
                </c:pt>
                <c:pt idx="1942">
                  <c:v>0.33329999999999999</c:v>
                </c:pt>
                <c:pt idx="1943">
                  <c:v>0.33329999999999999</c:v>
                </c:pt>
                <c:pt idx="1944">
                  <c:v>0</c:v>
                </c:pt>
                <c:pt idx="1945">
                  <c:v>0</c:v>
                </c:pt>
                <c:pt idx="1946">
                  <c:v>0.33329999999999999</c:v>
                </c:pt>
                <c:pt idx="1947">
                  <c:v>0.33329999999999999</c:v>
                </c:pt>
                <c:pt idx="1948">
                  <c:v>0</c:v>
                </c:pt>
                <c:pt idx="1949">
                  <c:v>8.3299999999999999E-2</c:v>
                </c:pt>
                <c:pt idx="1950">
                  <c:v>0.16669999999999999</c:v>
                </c:pt>
                <c:pt idx="1951">
                  <c:v>0</c:v>
                </c:pt>
                <c:pt idx="1952">
                  <c:v>0</c:v>
                </c:pt>
                <c:pt idx="1953">
                  <c:v>0.375</c:v>
                </c:pt>
                <c:pt idx="1954">
                  <c:v>0.33329999999999999</c:v>
                </c:pt>
                <c:pt idx="1955">
                  <c:v>0</c:v>
                </c:pt>
                <c:pt idx="1956">
                  <c:v>0.16669999999999999</c:v>
                </c:pt>
                <c:pt idx="1957">
                  <c:v>0.33329999999999999</c:v>
                </c:pt>
                <c:pt idx="1958">
                  <c:v>0</c:v>
                </c:pt>
                <c:pt idx="1959">
                  <c:v>0</c:v>
                </c:pt>
                <c:pt idx="1960">
                  <c:v>0</c:v>
                </c:pt>
                <c:pt idx="1961">
                  <c:v>0</c:v>
                </c:pt>
                <c:pt idx="1962">
                  <c:v>0</c:v>
                </c:pt>
                <c:pt idx="1963">
                  <c:v>0.33329999999999999</c:v>
                </c:pt>
                <c:pt idx="1964">
                  <c:v>0</c:v>
                </c:pt>
                <c:pt idx="1965">
                  <c:v>0</c:v>
                </c:pt>
                <c:pt idx="1966">
                  <c:v>0.45829999999999999</c:v>
                </c:pt>
                <c:pt idx="1967">
                  <c:v>4.1700000000000001E-2</c:v>
                </c:pt>
                <c:pt idx="1968">
                  <c:v>8.3299999999999999E-2</c:v>
                </c:pt>
                <c:pt idx="1969">
                  <c:v>0.45829999999999999</c:v>
                </c:pt>
                <c:pt idx="1970">
                  <c:v>0.16669999999999999</c:v>
                </c:pt>
                <c:pt idx="1971">
                  <c:v>0</c:v>
                </c:pt>
                <c:pt idx="1972">
                  <c:v>4.1700000000000001E-2</c:v>
                </c:pt>
                <c:pt idx="1973">
                  <c:v>0.16669999999999999</c:v>
                </c:pt>
                <c:pt idx="1974">
                  <c:v>0.5</c:v>
                </c:pt>
                <c:pt idx="1975">
                  <c:v>0.33329999999999999</c:v>
                </c:pt>
                <c:pt idx="1976">
                  <c:v>4.1700000000000001E-2</c:v>
                </c:pt>
                <c:pt idx="1977">
                  <c:v>0</c:v>
                </c:pt>
                <c:pt idx="1978">
                  <c:v>0.16669999999999999</c:v>
                </c:pt>
                <c:pt idx="1979">
                  <c:v>0.16669999999999999</c:v>
                </c:pt>
                <c:pt idx="1980">
                  <c:v>4.1700000000000001E-2</c:v>
                </c:pt>
                <c:pt idx="1981">
                  <c:v>0.16669999999999999</c:v>
                </c:pt>
                <c:pt idx="1982">
                  <c:v>4.1700000000000001E-2</c:v>
                </c:pt>
                <c:pt idx="1983">
                  <c:v>4.1700000000000001E-2</c:v>
                </c:pt>
                <c:pt idx="1984">
                  <c:v>0</c:v>
                </c:pt>
                <c:pt idx="1985">
                  <c:v>0</c:v>
                </c:pt>
                <c:pt idx="1986">
                  <c:v>0</c:v>
                </c:pt>
                <c:pt idx="1987">
                  <c:v>0</c:v>
                </c:pt>
                <c:pt idx="1988">
                  <c:v>0</c:v>
                </c:pt>
                <c:pt idx="1989">
                  <c:v>0.125</c:v>
                </c:pt>
                <c:pt idx="1990">
                  <c:v>0.16669999999999999</c:v>
                </c:pt>
                <c:pt idx="1991">
                  <c:v>0</c:v>
                </c:pt>
                <c:pt idx="1992">
                  <c:v>0.16669999999999999</c:v>
                </c:pt>
                <c:pt idx="1993">
                  <c:v>0.16669999999999999</c:v>
                </c:pt>
                <c:pt idx="1994">
                  <c:v>0.375</c:v>
                </c:pt>
                <c:pt idx="1995">
                  <c:v>0</c:v>
                </c:pt>
                <c:pt idx="1996">
                  <c:v>0</c:v>
                </c:pt>
                <c:pt idx="1997">
                  <c:v>0</c:v>
                </c:pt>
                <c:pt idx="1998">
                  <c:v>0.66669999999999996</c:v>
                </c:pt>
                <c:pt idx="1999">
                  <c:v>0</c:v>
                </c:pt>
                <c:pt idx="2000">
                  <c:v>8.3299999999999999E-2</c:v>
                </c:pt>
                <c:pt idx="2001">
                  <c:v>0</c:v>
                </c:pt>
                <c:pt idx="2002">
                  <c:v>0.16669999999999999</c:v>
                </c:pt>
                <c:pt idx="2003">
                  <c:v>0.16669999999999999</c:v>
                </c:pt>
                <c:pt idx="2004">
                  <c:v>0.33329999999999999</c:v>
                </c:pt>
                <c:pt idx="2005">
                  <c:v>0.16669999999999999</c:v>
                </c:pt>
                <c:pt idx="2006">
                  <c:v>0</c:v>
                </c:pt>
                <c:pt idx="2007">
                  <c:v>0</c:v>
                </c:pt>
                <c:pt idx="2008">
                  <c:v>0</c:v>
                </c:pt>
                <c:pt idx="2009">
                  <c:v>0.16669999999999999</c:v>
                </c:pt>
                <c:pt idx="2010">
                  <c:v>0</c:v>
                </c:pt>
                <c:pt idx="2011">
                  <c:v>0</c:v>
                </c:pt>
                <c:pt idx="2012">
                  <c:v>0</c:v>
                </c:pt>
                <c:pt idx="2013">
                  <c:v>0.16669999999999999</c:v>
                </c:pt>
                <c:pt idx="2014">
                  <c:v>0</c:v>
                </c:pt>
                <c:pt idx="2015">
                  <c:v>0.33329999999999999</c:v>
                </c:pt>
                <c:pt idx="2016">
                  <c:v>0</c:v>
                </c:pt>
                <c:pt idx="2017">
                  <c:v>0</c:v>
                </c:pt>
                <c:pt idx="2018">
                  <c:v>0</c:v>
                </c:pt>
                <c:pt idx="2019">
                  <c:v>0</c:v>
                </c:pt>
                <c:pt idx="2020">
                  <c:v>8.3299999999999999E-2</c:v>
                </c:pt>
                <c:pt idx="2021">
                  <c:v>0.16669999999999999</c:v>
                </c:pt>
                <c:pt idx="2022">
                  <c:v>0.33329999999999999</c:v>
                </c:pt>
                <c:pt idx="2023">
                  <c:v>0</c:v>
                </c:pt>
                <c:pt idx="2024">
                  <c:v>0.16669999999999999</c:v>
                </c:pt>
                <c:pt idx="2025">
                  <c:v>0.375</c:v>
                </c:pt>
                <c:pt idx="2026">
                  <c:v>0</c:v>
                </c:pt>
                <c:pt idx="2027">
                  <c:v>0</c:v>
                </c:pt>
                <c:pt idx="2028">
                  <c:v>0.16669999999999999</c:v>
                </c:pt>
                <c:pt idx="2029">
                  <c:v>0.16669999999999999</c:v>
                </c:pt>
                <c:pt idx="2030">
                  <c:v>0</c:v>
                </c:pt>
                <c:pt idx="2031">
                  <c:v>0.16669999999999999</c:v>
                </c:pt>
                <c:pt idx="2032">
                  <c:v>0</c:v>
                </c:pt>
                <c:pt idx="2033">
                  <c:v>0</c:v>
                </c:pt>
                <c:pt idx="2034">
                  <c:v>0.16669999999999999</c:v>
                </c:pt>
                <c:pt idx="2035">
                  <c:v>0</c:v>
                </c:pt>
                <c:pt idx="2036">
                  <c:v>0</c:v>
                </c:pt>
                <c:pt idx="2037">
                  <c:v>0.16669999999999999</c:v>
                </c:pt>
                <c:pt idx="2038">
                  <c:v>0</c:v>
                </c:pt>
                <c:pt idx="2039">
                  <c:v>0.16669999999999999</c:v>
                </c:pt>
                <c:pt idx="2040">
                  <c:v>4.1700000000000001E-2</c:v>
                </c:pt>
                <c:pt idx="2041">
                  <c:v>0</c:v>
                </c:pt>
                <c:pt idx="2042">
                  <c:v>0</c:v>
                </c:pt>
                <c:pt idx="2043">
                  <c:v>0.45829999999999999</c:v>
                </c:pt>
                <c:pt idx="2044">
                  <c:v>0.16669999999999999</c:v>
                </c:pt>
                <c:pt idx="2045">
                  <c:v>4.1700000000000001E-2</c:v>
                </c:pt>
                <c:pt idx="2046">
                  <c:v>0.1875</c:v>
                </c:pt>
                <c:pt idx="2047">
                  <c:v>0</c:v>
                </c:pt>
                <c:pt idx="2048">
                  <c:v>0</c:v>
                </c:pt>
                <c:pt idx="2049">
                  <c:v>0</c:v>
                </c:pt>
                <c:pt idx="2050">
                  <c:v>0.33329999999999999</c:v>
                </c:pt>
                <c:pt idx="2051">
                  <c:v>4.1700000000000001E-2</c:v>
                </c:pt>
                <c:pt idx="2052">
                  <c:v>0</c:v>
                </c:pt>
                <c:pt idx="2053">
                  <c:v>0</c:v>
                </c:pt>
                <c:pt idx="2054">
                  <c:v>0</c:v>
                </c:pt>
                <c:pt idx="2055">
                  <c:v>0.33329999999999999</c:v>
                </c:pt>
                <c:pt idx="2056">
                  <c:v>0</c:v>
                </c:pt>
                <c:pt idx="2057">
                  <c:v>0</c:v>
                </c:pt>
                <c:pt idx="2058">
                  <c:v>0.16669999999999999</c:v>
                </c:pt>
                <c:pt idx="2059">
                  <c:v>0</c:v>
                </c:pt>
                <c:pt idx="2060">
                  <c:v>0</c:v>
                </c:pt>
                <c:pt idx="2061">
                  <c:v>0.375</c:v>
                </c:pt>
                <c:pt idx="2062">
                  <c:v>0</c:v>
                </c:pt>
                <c:pt idx="2063">
                  <c:v>0</c:v>
                </c:pt>
                <c:pt idx="2064">
                  <c:v>0.16669999999999999</c:v>
                </c:pt>
                <c:pt idx="2065">
                  <c:v>0</c:v>
                </c:pt>
                <c:pt idx="2066">
                  <c:v>0</c:v>
                </c:pt>
                <c:pt idx="2067">
                  <c:v>0</c:v>
                </c:pt>
                <c:pt idx="2068">
                  <c:v>0.16669999999999999</c:v>
                </c:pt>
                <c:pt idx="2069">
                  <c:v>0.375</c:v>
                </c:pt>
                <c:pt idx="2070">
                  <c:v>4.1700000000000001E-2</c:v>
                </c:pt>
                <c:pt idx="2071">
                  <c:v>0</c:v>
                </c:pt>
                <c:pt idx="2072">
                  <c:v>0.33329999999999999</c:v>
                </c:pt>
                <c:pt idx="2073">
                  <c:v>4.1700000000000001E-2</c:v>
                </c:pt>
                <c:pt idx="2074">
                  <c:v>0.16669999999999999</c:v>
                </c:pt>
                <c:pt idx="2075">
                  <c:v>0</c:v>
                </c:pt>
                <c:pt idx="2076">
                  <c:v>0</c:v>
                </c:pt>
                <c:pt idx="2077">
                  <c:v>0.33329999999999999</c:v>
                </c:pt>
                <c:pt idx="2078">
                  <c:v>0.16669999999999999</c:v>
                </c:pt>
                <c:pt idx="2079">
                  <c:v>0.125</c:v>
                </c:pt>
                <c:pt idx="2080">
                  <c:v>0</c:v>
                </c:pt>
                <c:pt idx="2081">
                  <c:v>0</c:v>
                </c:pt>
                <c:pt idx="2082">
                  <c:v>0.16669999999999999</c:v>
                </c:pt>
                <c:pt idx="2083">
                  <c:v>0</c:v>
                </c:pt>
                <c:pt idx="2084">
                  <c:v>0</c:v>
                </c:pt>
                <c:pt idx="2085">
                  <c:v>0.16669999999999999</c:v>
                </c:pt>
                <c:pt idx="2086">
                  <c:v>0</c:v>
                </c:pt>
                <c:pt idx="2087">
                  <c:v>0</c:v>
                </c:pt>
                <c:pt idx="2088">
                  <c:v>0.16669999999999999</c:v>
                </c:pt>
                <c:pt idx="2089">
                  <c:v>0</c:v>
                </c:pt>
                <c:pt idx="2090">
                  <c:v>0</c:v>
                </c:pt>
                <c:pt idx="2091">
                  <c:v>0.33329999999999999</c:v>
                </c:pt>
                <c:pt idx="2092">
                  <c:v>8.3299999999999999E-2</c:v>
                </c:pt>
                <c:pt idx="2093">
                  <c:v>0.16669999999999999</c:v>
                </c:pt>
                <c:pt idx="2094">
                  <c:v>4.1700000000000001E-2</c:v>
                </c:pt>
                <c:pt idx="2095">
                  <c:v>0.16669999999999999</c:v>
                </c:pt>
                <c:pt idx="2096">
                  <c:v>0</c:v>
                </c:pt>
                <c:pt idx="2097">
                  <c:v>0.125</c:v>
                </c:pt>
                <c:pt idx="2098">
                  <c:v>0.16669999999999999</c:v>
                </c:pt>
                <c:pt idx="2099">
                  <c:v>0.5</c:v>
                </c:pt>
                <c:pt idx="2100">
                  <c:v>0</c:v>
                </c:pt>
                <c:pt idx="2101">
                  <c:v>0.33329999999999999</c:v>
                </c:pt>
                <c:pt idx="2102">
                  <c:v>0</c:v>
                </c:pt>
                <c:pt idx="2103">
                  <c:v>4.1700000000000001E-2</c:v>
                </c:pt>
                <c:pt idx="2104">
                  <c:v>0.16669999999999999</c:v>
                </c:pt>
                <c:pt idx="2105">
                  <c:v>0</c:v>
                </c:pt>
                <c:pt idx="2106">
                  <c:v>0.375</c:v>
                </c:pt>
                <c:pt idx="2107">
                  <c:v>0</c:v>
                </c:pt>
                <c:pt idx="2108">
                  <c:v>0</c:v>
                </c:pt>
                <c:pt idx="2109">
                  <c:v>0</c:v>
                </c:pt>
                <c:pt idx="2110">
                  <c:v>0</c:v>
                </c:pt>
                <c:pt idx="2111">
                  <c:v>0</c:v>
                </c:pt>
                <c:pt idx="2112">
                  <c:v>0</c:v>
                </c:pt>
                <c:pt idx="2113">
                  <c:v>0.125</c:v>
                </c:pt>
                <c:pt idx="2114">
                  <c:v>0</c:v>
                </c:pt>
                <c:pt idx="2115">
                  <c:v>0.16669999999999999</c:v>
                </c:pt>
                <c:pt idx="2116">
                  <c:v>0</c:v>
                </c:pt>
                <c:pt idx="2117">
                  <c:v>0</c:v>
                </c:pt>
                <c:pt idx="2118">
                  <c:v>0.16669999999999999</c:v>
                </c:pt>
                <c:pt idx="2119">
                  <c:v>0</c:v>
                </c:pt>
                <c:pt idx="2120">
                  <c:v>0.45829999999999999</c:v>
                </c:pt>
                <c:pt idx="2121">
                  <c:v>0.16669999999999999</c:v>
                </c:pt>
                <c:pt idx="2122">
                  <c:v>0.625</c:v>
                </c:pt>
                <c:pt idx="2123">
                  <c:v>0</c:v>
                </c:pt>
                <c:pt idx="2124">
                  <c:v>0</c:v>
                </c:pt>
                <c:pt idx="2125">
                  <c:v>0</c:v>
                </c:pt>
                <c:pt idx="2126">
                  <c:v>0</c:v>
                </c:pt>
                <c:pt idx="2127">
                  <c:v>4.1700000000000001E-2</c:v>
                </c:pt>
                <c:pt idx="2128">
                  <c:v>0.125</c:v>
                </c:pt>
                <c:pt idx="2129">
                  <c:v>0</c:v>
                </c:pt>
                <c:pt idx="2130">
                  <c:v>0.54169999999999996</c:v>
                </c:pt>
                <c:pt idx="2131">
                  <c:v>0</c:v>
                </c:pt>
                <c:pt idx="2132">
                  <c:v>4.1700000000000001E-2</c:v>
                </c:pt>
                <c:pt idx="2133">
                  <c:v>0</c:v>
                </c:pt>
                <c:pt idx="2134">
                  <c:v>0</c:v>
                </c:pt>
                <c:pt idx="2135">
                  <c:v>0.45829999999999999</c:v>
                </c:pt>
                <c:pt idx="2136">
                  <c:v>0.29170000000000001</c:v>
                </c:pt>
                <c:pt idx="2137">
                  <c:v>0</c:v>
                </c:pt>
                <c:pt idx="2138">
                  <c:v>0</c:v>
                </c:pt>
                <c:pt idx="2139">
                  <c:v>0.375</c:v>
                </c:pt>
                <c:pt idx="2140">
                  <c:v>0.45829999999999999</c:v>
                </c:pt>
                <c:pt idx="2141">
                  <c:v>0.16669999999999999</c:v>
                </c:pt>
                <c:pt idx="2142">
                  <c:v>0</c:v>
                </c:pt>
                <c:pt idx="2143">
                  <c:v>0</c:v>
                </c:pt>
                <c:pt idx="2144">
                  <c:v>0</c:v>
                </c:pt>
                <c:pt idx="2145">
                  <c:v>0.16669999999999999</c:v>
                </c:pt>
                <c:pt idx="2146">
                  <c:v>0</c:v>
                </c:pt>
                <c:pt idx="2147">
                  <c:v>0.16669999999999999</c:v>
                </c:pt>
                <c:pt idx="2148">
                  <c:v>0.16669999999999999</c:v>
                </c:pt>
                <c:pt idx="2149">
                  <c:v>0</c:v>
                </c:pt>
                <c:pt idx="2150">
                  <c:v>0</c:v>
                </c:pt>
                <c:pt idx="2151">
                  <c:v>0</c:v>
                </c:pt>
                <c:pt idx="2152">
                  <c:v>0</c:v>
                </c:pt>
                <c:pt idx="2153">
                  <c:v>0</c:v>
                </c:pt>
                <c:pt idx="2154">
                  <c:v>0</c:v>
                </c:pt>
                <c:pt idx="2155">
                  <c:v>0.33329999999999999</c:v>
                </c:pt>
                <c:pt idx="2156">
                  <c:v>0</c:v>
                </c:pt>
                <c:pt idx="2157">
                  <c:v>8.3299999999999999E-2</c:v>
                </c:pt>
                <c:pt idx="2158">
                  <c:v>0</c:v>
                </c:pt>
                <c:pt idx="2159">
                  <c:v>0</c:v>
                </c:pt>
                <c:pt idx="2160">
                  <c:v>0.33329999999999999</c:v>
                </c:pt>
                <c:pt idx="2161">
                  <c:v>0</c:v>
                </c:pt>
                <c:pt idx="2162">
                  <c:v>0</c:v>
                </c:pt>
                <c:pt idx="2163">
                  <c:v>0.1875</c:v>
                </c:pt>
                <c:pt idx="2164">
                  <c:v>0</c:v>
                </c:pt>
                <c:pt idx="2165">
                  <c:v>0.375</c:v>
                </c:pt>
                <c:pt idx="2166">
                  <c:v>0</c:v>
                </c:pt>
                <c:pt idx="2167">
                  <c:v>0.33329999999999999</c:v>
                </c:pt>
                <c:pt idx="2168">
                  <c:v>0.33329999999999999</c:v>
                </c:pt>
                <c:pt idx="2169">
                  <c:v>0</c:v>
                </c:pt>
                <c:pt idx="2170">
                  <c:v>0.16669999999999999</c:v>
                </c:pt>
                <c:pt idx="2171">
                  <c:v>0.16669999999999999</c:v>
                </c:pt>
                <c:pt idx="2172">
                  <c:v>0</c:v>
                </c:pt>
                <c:pt idx="2173">
                  <c:v>8.3299999999999999E-2</c:v>
                </c:pt>
                <c:pt idx="2174">
                  <c:v>0</c:v>
                </c:pt>
                <c:pt idx="2175">
                  <c:v>0.16669999999999999</c:v>
                </c:pt>
                <c:pt idx="2176">
                  <c:v>4.1700000000000001E-2</c:v>
                </c:pt>
                <c:pt idx="2177">
                  <c:v>0</c:v>
                </c:pt>
                <c:pt idx="2178">
                  <c:v>0</c:v>
                </c:pt>
                <c:pt idx="2179">
                  <c:v>0</c:v>
                </c:pt>
                <c:pt idx="2180">
                  <c:v>0.16669999999999999</c:v>
                </c:pt>
                <c:pt idx="2181">
                  <c:v>1</c:v>
                </c:pt>
                <c:pt idx="2182">
                  <c:v>0</c:v>
                </c:pt>
                <c:pt idx="2183">
                  <c:v>0</c:v>
                </c:pt>
                <c:pt idx="2184">
                  <c:v>0.16669999999999999</c:v>
                </c:pt>
                <c:pt idx="2185">
                  <c:v>0</c:v>
                </c:pt>
                <c:pt idx="2186">
                  <c:v>0.16669999999999999</c:v>
                </c:pt>
                <c:pt idx="2187">
                  <c:v>0</c:v>
                </c:pt>
                <c:pt idx="2188">
                  <c:v>0</c:v>
                </c:pt>
                <c:pt idx="2189">
                  <c:v>0</c:v>
                </c:pt>
                <c:pt idx="2190">
                  <c:v>0</c:v>
                </c:pt>
                <c:pt idx="2191">
                  <c:v>0</c:v>
                </c:pt>
                <c:pt idx="2192">
                  <c:v>0.375</c:v>
                </c:pt>
                <c:pt idx="2193">
                  <c:v>0</c:v>
                </c:pt>
                <c:pt idx="2194">
                  <c:v>0.125</c:v>
                </c:pt>
                <c:pt idx="2195">
                  <c:v>0</c:v>
                </c:pt>
                <c:pt idx="2196">
                  <c:v>0</c:v>
                </c:pt>
                <c:pt idx="2197">
                  <c:v>0.33329999999999999</c:v>
                </c:pt>
                <c:pt idx="2198">
                  <c:v>0</c:v>
                </c:pt>
                <c:pt idx="2199">
                  <c:v>0</c:v>
                </c:pt>
                <c:pt idx="2200">
                  <c:v>0</c:v>
                </c:pt>
                <c:pt idx="2201">
                  <c:v>0</c:v>
                </c:pt>
                <c:pt idx="2202">
                  <c:v>0.5</c:v>
                </c:pt>
                <c:pt idx="2203">
                  <c:v>0</c:v>
                </c:pt>
                <c:pt idx="2204">
                  <c:v>0</c:v>
                </c:pt>
                <c:pt idx="2205">
                  <c:v>0</c:v>
                </c:pt>
                <c:pt idx="2206">
                  <c:v>0</c:v>
                </c:pt>
                <c:pt idx="2207">
                  <c:v>0.16669999999999999</c:v>
                </c:pt>
                <c:pt idx="2208">
                  <c:v>0.16669999999999999</c:v>
                </c:pt>
                <c:pt idx="2209">
                  <c:v>0</c:v>
                </c:pt>
                <c:pt idx="2210">
                  <c:v>0.375</c:v>
                </c:pt>
                <c:pt idx="2211">
                  <c:v>0</c:v>
                </c:pt>
                <c:pt idx="2212">
                  <c:v>0</c:v>
                </c:pt>
                <c:pt idx="2213">
                  <c:v>0</c:v>
                </c:pt>
                <c:pt idx="2214">
                  <c:v>4.1700000000000001E-2</c:v>
                </c:pt>
                <c:pt idx="2215">
                  <c:v>0.125</c:v>
                </c:pt>
                <c:pt idx="2216">
                  <c:v>0.16669999999999999</c:v>
                </c:pt>
                <c:pt idx="2217">
                  <c:v>0</c:v>
                </c:pt>
                <c:pt idx="2218">
                  <c:v>0.33329999999999999</c:v>
                </c:pt>
                <c:pt idx="2219">
                  <c:v>0</c:v>
                </c:pt>
                <c:pt idx="2220">
                  <c:v>0.16669999999999999</c:v>
                </c:pt>
                <c:pt idx="2221">
                  <c:v>0</c:v>
                </c:pt>
                <c:pt idx="2222">
                  <c:v>0.16669999999999999</c:v>
                </c:pt>
                <c:pt idx="2223">
                  <c:v>0</c:v>
                </c:pt>
                <c:pt idx="2224">
                  <c:v>0.16669999999999999</c:v>
                </c:pt>
                <c:pt idx="2225">
                  <c:v>0.33329999999999999</c:v>
                </c:pt>
                <c:pt idx="2226">
                  <c:v>0</c:v>
                </c:pt>
                <c:pt idx="2227">
                  <c:v>0</c:v>
                </c:pt>
                <c:pt idx="2228">
                  <c:v>0</c:v>
                </c:pt>
                <c:pt idx="2229">
                  <c:v>0.16669999999999999</c:v>
                </c:pt>
                <c:pt idx="2230">
                  <c:v>0.16669999999999999</c:v>
                </c:pt>
                <c:pt idx="2231">
                  <c:v>0</c:v>
                </c:pt>
                <c:pt idx="2232">
                  <c:v>0</c:v>
                </c:pt>
                <c:pt idx="2233">
                  <c:v>0</c:v>
                </c:pt>
                <c:pt idx="2234">
                  <c:v>0</c:v>
                </c:pt>
                <c:pt idx="2235">
                  <c:v>0.33329999999999999</c:v>
                </c:pt>
                <c:pt idx="2236">
                  <c:v>0</c:v>
                </c:pt>
                <c:pt idx="2237">
                  <c:v>0</c:v>
                </c:pt>
                <c:pt idx="2238">
                  <c:v>0.16669999999999999</c:v>
                </c:pt>
                <c:pt idx="2239">
                  <c:v>0.16669999999999999</c:v>
                </c:pt>
                <c:pt idx="2240">
                  <c:v>0.16669999999999999</c:v>
                </c:pt>
                <c:pt idx="2241">
                  <c:v>0</c:v>
                </c:pt>
                <c:pt idx="2242">
                  <c:v>0</c:v>
                </c:pt>
                <c:pt idx="2243">
                  <c:v>0.33329999999999999</c:v>
                </c:pt>
                <c:pt idx="2244">
                  <c:v>0</c:v>
                </c:pt>
                <c:pt idx="2245">
                  <c:v>6.25E-2</c:v>
                </c:pt>
                <c:pt idx="2246">
                  <c:v>8.3299999999999999E-2</c:v>
                </c:pt>
                <c:pt idx="2247">
                  <c:v>0.375</c:v>
                </c:pt>
                <c:pt idx="2248">
                  <c:v>0</c:v>
                </c:pt>
                <c:pt idx="2249">
                  <c:v>0.33329999999999999</c:v>
                </c:pt>
                <c:pt idx="2250">
                  <c:v>0.16669999999999999</c:v>
                </c:pt>
                <c:pt idx="2251">
                  <c:v>0</c:v>
                </c:pt>
                <c:pt idx="2252">
                  <c:v>0</c:v>
                </c:pt>
                <c:pt idx="2253">
                  <c:v>0.33329999999999999</c:v>
                </c:pt>
                <c:pt idx="2254">
                  <c:v>0</c:v>
                </c:pt>
                <c:pt idx="2255">
                  <c:v>0.54169999999999996</c:v>
                </c:pt>
                <c:pt idx="2256">
                  <c:v>0</c:v>
                </c:pt>
                <c:pt idx="2257">
                  <c:v>0.375</c:v>
                </c:pt>
                <c:pt idx="2258">
                  <c:v>0</c:v>
                </c:pt>
                <c:pt idx="2259">
                  <c:v>0</c:v>
                </c:pt>
                <c:pt idx="2260">
                  <c:v>0</c:v>
                </c:pt>
                <c:pt idx="2261">
                  <c:v>0.16669999999999999</c:v>
                </c:pt>
                <c:pt idx="2262">
                  <c:v>0</c:v>
                </c:pt>
                <c:pt idx="2263">
                  <c:v>0</c:v>
                </c:pt>
                <c:pt idx="2264">
                  <c:v>0.375</c:v>
                </c:pt>
                <c:pt idx="2265">
                  <c:v>0</c:v>
                </c:pt>
                <c:pt idx="2266">
                  <c:v>0.16669999999999999</c:v>
                </c:pt>
                <c:pt idx="2267">
                  <c:v>0.66669999999999996</c:v>
                </c:pt>
                <c:pt idx="2268">
                  <c:v>0.33329999999999999</c:v>
                </c:pt>
                <c:pt idx="2269">
                  <c:v>0.16669999999999999</c:v>
                </c:pt>
                <c:pt idx="2270">
                  <c:v>0.16669999999999999</c:v>
                </c:pt>
                <c:pt idx="2271">
                  <c:v>0.33329999999999999</c:v>
                </c:pt>
                <c:pt idx="2272">
                  <c:v>0</c:v>
                </c:pt>
                <c:pt idx="2273">
                  <c:v>0</c:v>
                </c:pt>
                <c:pt idx="2274">
                  <c:v>0.16669999999999999</c:v>
                </c:pt>
                <c:pt idx="2275">
                  <c:v>0</c:v>
                </c:pt>
                <c:pt idx="2276">
                  <c:v>0.22919999999999999</c:v>
                </c:pt>
                <c:pt idx="2277">
                  <c:v>0.625</c:v>
                </c:pt>
                <c:pt idx="2278">
                  <c:v>0</c:v>
                </c:pt>
                <c:pt idx="2279">
                  <c:v>0.16669999999999999</c:v>
                </c:pt>
                <c:pt idx="2280">
                  <c:v>0</c:v>
                </c:pt>
                <c:pt idx="2281">
                  <c:v>0.45829999999999999</c:v>
                </c:pt>
                <c:pt idx="2282">
                  <c:v>0.16669999999999999</c:v>
                </c:pt>
                <c:pt idx="2283">
                  <c:v>0</c:v>
                </c:pt>
                <c:pt idx="2284">
                  <c:v>0.16669999999999999</c:v>
                </c:pt>
                <c:pt idx="2285">
                  <c:v>0.375</c:v>
                </c:pt>
                <c:pt idx="2286">
                  <c:v>0.16669999999999999</c:v>
                </c:pt>
                <c:pt idx="2287">
                  <c:v>0.16669999999999999</c:v>
                </c:pt>
                <c:pt idx="2288">
                  <c:v>0.16669999999999999</c:v>
                </c:pt>
                <c:pt idx="2289">
                  <c:v>0</c:v>
                </c:pt>
                <c:pt idx="2290">
                  <c:v>0</c:v>
                </c:pt>
                <c:pt idx="2291">
                  <c:v>4.1700000000000001E-2</c:v>
                </c:pt>
                <c:pt idx="2292">
                  <c:v>4.1700000000000001E-2</c:v>
                </c:pt>
                <c:pt idx="2293">
                  <c:v>0</c:v>
                </c:pt>
                <c:pt idx="2294">
                  <c:v>0</c:v>
                </c:pt>
                <c:pt idx="2295">
                  <c:v>0.375</c:v>
                </c:pt>
                <c:pt idx="2296">
                  <c:v>0.16669999999999999</c:v>
                </c:pt>
                <c:pt idx="2297">
                  <c:v>0</c:v>
                </c:pt>
                <c:pt idx="2298">
                  <c:v>0</c:v>
                </c:pt>
                <c:pt idx="2299">
                  <c:v>4.1700000000000001E-2</c:v>
                </c:pt>
                <c:pt idx="2300">
                  <c:v>8.3299999999999999E-2</c:v>
                </c:pt>
                <c:pt idx="2301">
                  <c:v>0.16669999999999999</c:v>
                </c:pt>
                <c:pt idx="2302">
                  <c:v>0</c:v>
                </c:pt>
                <c:pt idx="2303">
                  <c:v>0</c:v>
                </c:pt>
                <c:pt idx="2304">
                  <c:v>8.3299999999999999E-2</c:v>
                </c:pt>
                <c:pt idx="2305">
                  <c:v>8.3299999999999999E-2</c:v>
                </c:pt>
                <c:pt idx="2306">
                  <c:v>0</c:v>
                </c:pt>
                <c:pt idx="2307">
                  <c:v>0</c:v>
                </c:pt>
                <c:pt idx="2308">
                  <c:v>0</c:v>
                </c:pt>
                <c:pt idx="2309">
                  <c:v>0</c:v>
                </c:pt>
                <c:pt idx="2310">
                  <c:v>0.33329999999999999</c:v>
                </c:pt>
                <c:pt idx="2311">
                  <c:v>0</c:v>
                </c:pt>
                <c:pt idx="2312">
                  <c:v>0.16669999999999999</c:v>
                </c:pt>
                <c:pt idx="2313">
                  <c:v>0</c:v>
                </c:pt>
                <c:pt idx="2314">
                  <c:v>0</c:v>
                </c:pt>
                <c:pt idx="2315">
                  <c:v>4.1700000000000001E-2</c:v>
                </c:pt>
                <c:pt idx="2316">
                  <c:v>0.33329999999999999</c:v>
                </c:pt>
                <c:pt idx="2317">
                  <c:v>0</c:v>
                </c:pt>
                <c:pt idx="2318">
                  <c:v>0</c:v>
                </c:pt>
                <c:pt idx="2319">
                  <c:v>0</c:v>
                </c:pt>
                <c:pt idx="2320">
                  <c:v>0.16669999999999999</c:v>
                </c:pt>
                <c:pt idx="2321">
                  <c:v>0.125</c:v>
                </c:pt>
                <c:pt idx="2322">
                  <c:v>0.16669999999999999</c:v>
                </c:pt>
                <c:pt idx="2323">
                  <c:v>0.16669999999999999</c:v>
                </c:pt>
                <c:pt idx="2324">
                  <c:v>0</c:v>
                </c:pt>
                <c:pt idx="2325">
                  <c:v>0</c:v>
                </c:pt>
                <c:pt idx="2326">
                  <c:v>0.16669999999999999</c:v>
                </c:pt>
                <c:pt idx="2327">
                  <c:v>0.375</c:v>
                </c:pt>
                <c:pt idx="2328">
                  <c:v>0</c:v>
                </c:pt>
                <c:pt idx="2329">
                  <c:v>0</c:v>
                </c:pt>
                <c:pt idx="2330">
                  <c:v>0</c:v>
                </c:pt>
                <c:pt idx="2331">
                  <c:v>4.1700000000000001E-2</c:v>
                </c:pt>
                <c:pt idx="2332">
                  <c:v>0.60419999999999996</c:v>
                </c:pt>
                <c:pt idx="2333">
                  <c:v>0</c:v>
                </c:pt>
                <c:pt idx="2334">
                  <c:v>0</c:v>
                </c:pt>
                <c:pt idx="2335">
                  <c:v>0.625</c:v>
                </c:pt>
                <c:pt idx="2336">
                  <c:v>0</c:v>
                </c:pt>
                <c:pt idx="2337">
                  <c:v>0.33329999999999999</c:v>
                </c:pt>
                <c:pt idx="2338">
                  <c:v>0.54169999999999996</c:v>
                </c:pt>
                <c:pt idx="2339">
                  <c:v>0.16669999999999999</c:v>
                </c:pt>
                <c:pt idx="2340">
                  <c:v>0</c:v>
                </c:pt>
                <c:pt idx="2341">
                  <c:v>0</c:v>
                </c:pt>
                <c:pt idx="2342">
                  <c:v>0.33329999999999999</c:v>
                </c:pt>
                <c:pt idx="2343">
                  <c:v>0.16669999999999999</c:v>
                </c:pt>
                <c:pt idx="2344">
                  <c:v>0.16669999999999999</c:v>
                </c:pt>
                <c:pt idx="2345">
                  <c:v>0.125</c:v>
                </c:pt>
                <c:pt idx="2346">
                  <c:v>0</c:v>
                </c:pt>
                <c:pt idx="2347">
                  <c:v>4.1700000000000001E-2</c:v>
                </c:pt>
                <c:pt idx="2348">
                  <c:v>0</c:v>
                </c:pt>
                <c:pt idx="2349">
                  <c:v>0</c:v>
                </c:pt>
                <c:pt idx="2350">
                  <c:v>0.125</c:v>
                </c:pt>
                <c:pt idx="2351">
                  <c:v>0</c:v>
                </c:pt>
                <c:pt idx="2352">
                  <c:v>0.16669999999999999</c:v>
                </c:pt>
                <c:pt idx="2353">
                  <c:v>0</c:v>
                </c:pt>
                <c:pt idx="2354">
                  <c:v>0</c:v>
                </c:pt>
                <c:pt idx="2355">
                  <c:v>0</c:v>
                </c:pt>
                <c:pt idx="2356">
                  <c:v>0</c:v>
                </c:pt>
                <c:pt idx="2357">
                  <c:v>0</c:v>
                </c:pt>
                <c:pt idx="2358">
                  <c:v>0</c:v>
                </c:pt>
                <c:pt idx="2359">
                  <c:v>0.16669999999999999</c:v>
                </c:pt>
                <c:pt idx="2360">
                  <c:v>0.33329999999999999</c:v>
                </c:pt>
                <c:pt idx="2361">
                  <c:v>0</c:v>
                </c:pt>
                <c:pt idx="2362">
                  <c:v>0</c:v>
                </c:pt>
                <c:pt idx="2363">
                  <c:v>0.33329999999999999</c:v>
                </c:pt>
                <c:pt idx="2364">
                  <c:v>0.125</c:v>
                </c:pt>
                <c:pt idx="2365">
                  <c:v>0.16669999999999999</c:v>
                </c:pt>
                <c:pt idx="2366">
                  <c:v>0.125</c:v>
                </c:pt>
                <c:pt idx="2367">
                  <c:v>0</c:v>
                </c:pt>
                <c:pt idx="2368">
                  <c:v>0</c:v>
                </c:pt>
                <c:pt idx="2369">
                  <c:v>0</c:v>
                </c:pt>
                <c:pt idx="2370">
                  <c:v>0.125</c:v>
                </c:pt>
                <c:pt idx="2371">
                  <c:v>0</c:v>
                </c:pt>
                <c:pt idx="2372">
                  <c:v>0</c:v>
                </c:pt>
                <c:pt idx="2373">
                  <c:v>0</c:v>
                </c:pt>
                <c:pt idx="2374">
                  <c:v>0</c:v>
                </c:pt>
                <c:pt idx="2375">
                  <c:v>0</c:v>
                </c:pt>
                <c:pt idx="2376">
                  <c:v>0</c:v>
                </c:pt>
                <c:pt idx="2377">
                  <c:v>8.3299999999999999E-2</c:v>
                </c:pt>
                <c:pt idx="2378">
                  <c:v>0.16669999999999999</c:v>
                </c:pt>
                <c:pt idx="2379">
                  <c:v>4.1700000000000001E-2</c:v>
                </c:pt>
                <c:pt idx="2380">
                  <c:v>0.16669999999999999</c:v>
                </c:pt>
                <c:pt idx="2381">
                  <c:v>0.33329999999999999</c:v>
                </c:pt>
                <c:pt idx="2382">
                  <c:v>0</c:v>
                </c:pt>
                <c:pt idx="2383">
                  <c:v>0</c:v>
                </c:pt>
                <c:pt idx="2384">
                  <c:v>0.16669999999999999</c:v>
                </c:pt>
                <c:pt idx="2385">
                  <c:v>0.16669999999999999</c:v>
                </c:pt>
                <c:pt idx="2386">
                  <c:v>0.16669999999999999</c:v>
                </c:pt>
                <c:pt idx="2387">
                  <c:v>0.375</c:v>
                </c:pt>
                <c:pt idx="2388">
                  <c:v>8.3299999999999999E-2</c:v>
                </c:pt>
                <c:pt idx="2389">
                  <c:v>0.16669999999999999</c:v>
                </c:pt>
                <c:pt idx="2390">
                  <c:v>0</c:v>
                </c:pt>
                <c:pt idx="2391">
                  <c:v>0</c:v>
                </c:pt>
                <c:pt idx="2392">
                  <c:v>0</c:v>
                </c:pt>
                <c:pt idx="2393">
                  <c:v>0</c:v>
                </c:pt>
                <c:pt idx="2394">
                  <c:v>0</c:v>
                </c:pt>
                <c:pt idx="2395">
                  <c:v>0</c:v>
                </c:pt>
                <c:pt idx="2396">
                  <c:v>0.33329999999999999</c:v>
                </c:pt>
                <c:pt idx="2397">
                  <c:v>0.33329999999999999</c:v>
                </c:pt>
                <c:pt idx="2398">
                  <c:v>0.16669999999999999</c:v>
                </c:pt>
                <c:pt idx="2399">
                  <c:v>0.625</c:v>
                </c:pt>
                <c:pt idx="2400">
                  <c:v>0</c:v>
                </c:pt>
                <c:pt idx="2401">
                  <c:v>0</c:v>
                </c:pt>
                <c:pt idx="2402">
                  <c:v>0</c:v>
                </c:pt>
                <c:pt idx="2403">
                  <c:v>0.16669999999999999</c:v>
                </c:pt>
                <c:pt idx="2404">
                  <c:v>0.16669999999999999</c:v>
                </c:pt>
                <c:pt idx="2405">
                  <c:v>0.20830000000000001</c:v>
                </c:pt>
                <c:pt idx="2406">
                  <c:v>0</c:v>
                </c:pt>
                <c:pt idx="2407">
                  <c:v>0</c:v>
                </c:pt>
                <c:pt idx="2408">
                  <c:v>0</c:v>
                </c:pt>
                <c:pt idx="2409">
                  <c:v>0.16669999999999999</c:v>
                </c:pt>
                <c:pt idx="2410">
                  <c:v>0</c:v>
                </c:pt>
                <c:pt idx="2411">
                  <c:v>0</c:v>
                </c:pt>
                <c:pt idx="2412">
                  <c:v>8.3299999999999999E-2</c:v>
                </c:pt>
                <c:pt idx="2413">
                  <c:v>0.16669999999999999</c:v>
                </c:pt>
                <c:pt idx="2414">
                  <c:v>0.16669999999999999</c:v>
                </c:pt>
                <c:pt idx="2415">
                  <c:v>4.1700000000000001E-2</c:v>
                </c:pt>
                <c:pt idx="2416">
                  <c:v>0.16669999999999999</c:v>
                </c:pt>
                <c:pt idx="2417">
                  <c:v>4.1700000000000001E-2</c:v>
                </c:pt>
                <c:pt idx="2418">
                  <c:v>0.16669999999999999</c:v>
                </c:pt>
                <c:pt idx="2419">
                  <c:v>0</c:v>
                </c:pt>
                <c:pt idx="2420">
                  <c:v>0</c:v>
                </c:pt>
                <c:pt idx="2421">
                  <c:v>0.66669999999999996</c:v>
                </c:pt>
                <c:pt idx="2422">
                  <c:v>0.33329999999999999</c:v>
                </c:pt>
                <c:pt idx="2423">
                  <c:v>0</c:v>
                </c:pt>
                <c:pt idx="2424">
                  <c:v>0.16669999999999999</c:v>
                </c:pt>
                <c:pt idx="2425">
                  <c:v>0</c:v>
                </c:pt>
                <c:pt idx="2426">
                  <c:v>0</c:v>
                </c:pt>
                <c:pt idx="2427">
                  <c:v>0.33329999999999999</c:v>
                </c:pt>
                <c:pt idx="2428">
                  <c:v>0</c:v>
                </c:pt>
                <c:pt idx="2429">
                  <c:v>0.16669999999999999</c:v>
                </c:pt>
                <c:pt idx="2430">
                  <c:v>0.33329999999999999</c:v>
                </c:pt>
                <c:pt idx="2431">
                  <c:v>0.16669999999999999</c:v>
                </c:pt>
                <c:pt idx="2432">
                  <c:v>0.125</c:v>
                </c:pt>
                <c:pt idx="2433">
                  <c:v>8.3299999999999999E-2</c:v>
                </c:pt>
                <c:pt idx="2434">
                  <c:v>0.16669999999999999</c:v>
                </c:pt>
                <c:pt idx="2435">
                  <c:v>4.1700000000000001E-2</c:v>
                </c:pt>
                <c:pt idx="2436">
                  <c:v>0</c:v>
                </c:pt>
                <c:pt idx="2437">
                  <c:v>0.16669999999999999</c:v>
                </c:pt>
                <c:pt idx="2438">
                  <c:v>0.16669999999999999</c:v>
                </c:pt>
                <c:pt idx="2439">
                  <c:v>0</c:v>
                </c:pt>
                <c:pt idx="2440">
                  <c:v>0</c:v>
                </c:pt>
                <c:pt idx="2441">
                  <c:v>0</c:v>
                </c:pt>
                <c:pt idx="2442">
                  <c:v>0</c:v>
                </c:pt>
                <c:pt idx="2443">
                  <c:v>0</c:v>
                </c:pt>
                <c:pt idx="2444">
                  <c:v>0</c:v>
                </c:pt>
                <c:pt idx="2445">
                  <c:v>0.16669999999999999</c:v>
                </c:pt>
                <c:pt idx="2446">
                  <c:v>0.16669999999999999</c:v>
                </c:pt>
                <c:pt idx="2447">
                  <c:v>0</c:v>
                </c:pt>
                <c:pt idx="2448">
                  <c:v>0.16669999999999999</c:v>
                </c:pt>
                <c:pt idx="2449">
                  <c:v>0.33329999999999999</c:v>
                </c:pt>
                <c:pt idx="2450">
                  <c:v>0</c:v>
                </c:pt>
                <c:pt idx="2451">
                  <c:v>0</c:v>
                </c:pt>
                <c:pt idx="2452">
                  <c:v>0</c:v>
                </c:pt>
                <c:pt idx="2453">
                  <c:v>0</c:v>
                </c:pt>
                <c:pt idx="2454">
                  <c:v>0.375</c:v>
                </c:pt>
                <c:pt idx="2455">
                  <c:v>0</c:v>
                </c:pt>
                <c:pt idx="2456">
                  <c:v>0</c:v>
                </c:pt>
                <c:pt idx="2457">
                  <c:v>0.16669999999999999</c:v>
                </c:pt>
                <c:pt idx="2458">
                  <c:v>0</c:v>
                </c:pt>
                <c:pt idx="2459">
                  <c:v>4.1700000000000001E-2</c:v>
                </c:pt>
                <c:pt idx="2460">
                  <c:v>0.16669999999999999</c:v>
                </c:pt>
                <c:pt idx="2461">
                  <c:v>0</c:v>
                </c:pt>
                <c:pt idx="2462">
                  <c:v>0.16669999999999999</c:v>
                </c:pt>
                <c:pt idx="2463">
                  <c:v>0.16669999999999999</c:v>
                </c:pt>
                <c:pt idx="2464">
                  <c:v>0</c:v>
                </c:pt>
                <c:pt idx="2465">
                  <c:v>0</c:v>
                </c:pt>
                <c:pt idx="2466">
                  <c:v>0.29170000000000001</c:v>
                </c:pt>
                <c:pt idx="2467">
                  <c:v>0</c:v>
                </c:pt>
                <c:pt idx="2468">
                  <c:v>8.3299999999999999E-2</c:v>
                </c:pt>
                <c:pt idx="2469">
                  <c:v>0</c:v>
                </c:pt>
                <c:pt idx="2470">
                  <c:v>0</c:v>
                </c:pt>
                <c:pt idx="2471">
                  <c:v>0</c:v>
                </c:pt>
                <c:pt idx="2472">
                  <c:v>0.33329999999999999</c:v>
                </c:pt>
                <c:pt idx="2473">
                  <c:v>0.125</c:v>
                </c:pt>
                <c:pt idx="2474">
                  <c:v>0</c:v>
                </c:pt>
                <c:pt idx="2475">
                  <c:v>0</c:v>
                </c:pt>
                <c:pt idx="2476">
                  <c:v>0</c:v>
                </c:pt>
                <c:pt idx="2477">
                  <c:v>0</c:v>
                </c:pt>
                <c:pt idx="2478">
                  <c:v>0.1042</c:v>
                </c:pt>
                <c:pt idx="2479">
                  <c:v>0</c:v>
                </c:pt>
                <c:pt idx="2480">
                  <c:v>0.33329999999999999</c:v>
                </c:pt>
                <c:pt idx="2481">
                  <c:v>4.1700000000000001E-2</c:v>
                </c:pt>
                <c:pt idx="2482">
                  <c:v>0</c:v>
                </c:pt>
                <c:pt idx="2483">
                  <c:v>0</c:v>
                </c:pt>
                <c:pt idx="2484">
                  <c:v>0</c:v>
                </c:pt>
                <c:pt idx="2485">
                  <c:v>0.16669999999999999</c:v>
                </c:pt>
                <c:pt idx="2486">
                  <c:v>0.16669999999999999</c:v>
                </c:pt>
                <c:pt idx="2487">
                  <c:v>0.625</c:v>
                </c:pt>
                <c:pt idx="2488">
                  <c:v>0.16669999999999999</c:v>
                </c:pt>
                <c:pt idx="2489">
                  <c:v>0.16669999999999999</c:v>
                </c:pt>
                <c:pt idx="2490">
                  <c:v>0</c:v>
                </c:pt>
                <c:pt idx="2491">
                  <c:v>0.33329999999999999</c:v>
                </c:pt>
                <c:pt idx="2492">
                  <c:v>0</c:v>
                </c:pt>
                <c:pt idx="2493">
                  <c:v>0.33329999999999999</c:v>
                </c:pt>
                <c:pt idx="2494">
                  <c:v>0</c:v>
                </c:pt>
                <c:pt idx="2495">
                  <c:v>0.16669999999999999</c:v>
                </c:pt>
                <c:pt idx="2496">
                  <c:v>0.16669999999999999</c:v>
                </c:pt>
                <c:pt idx="2497">
                  <c:v>0</c:v>
                </c:pt>
                <c:pt idx="2498">
                  <c:v>0</c:v>
                </c:pt>
                <c:pt idx="2499">
                  <c:v>0.16669999999999999</c:v>
                </c:pt>
                <c:pt idx="2500">
                  <c:v>0</c:v>
                </c:pt>
                <c:pt idx="2501">
                  <c:v>0.16669999999999999</c:v>
                </c:pt>
                <c:pt idx="2502">
                  <c:v>0</c:v>
                </c:pt>
                <c:pt idx="2503">
                  <c:v>0.16669999999999999</c:v>
                </c:pt>
                <c:pt idx="2504">
                  <c:v>0.20830000000000001</c:v>
                </c:pt>
                <c:pt idx="2505">
                  <c:v>0.16669999999999999</c:v>
                </c:pt>
                <c:pt idx="2506">
                  <c:v>0</c:v>
                </c:pt>
                <c:pt idx="2507">
                  <c:v>0</c:v>
                </c:pt>
                <c:pt idx="2508">
                  <c:v>0</c:v>
                </c:pt>
                <c:pt idx="2509">
                  <c:v>0</c:v>
                </c:pt>
                <c:pt idx="2510">
                  <c:v>0</c:v>
                </c:pt>
                <c:pt idx="2511">
                  <c:v>0.16669999999999999</c:v>
                </c:pt>
                <c:pt idx="2512">
                  <c:v>0</c:v>
                </c:pt>
                <c:pt idx="2513">
                  <c:v>0.54169999999999996</c:v>
                </c:pt>
                <c:pt idx="2514">
                  <c:v>0.33329999999999999</c:v>
                </c:pt>
                <c:pt idx="2515">
                  <c:v>4.1700000000000001E-2</c:v>
                </c:pt>
                <c:pt idx="2516">
                  <c:v>0</c:v>
                </c:pt>
                <c:pt idx="2517">
                  <c:v>4.1700000000000001E-2</c:v>
                </c:pt>
                <c:pt idx="2518">
                  <c:v>0.33329999999999999</c:v>
                </c:pt>
                <c:pt idx="2519">
                  <c:v>0</c:v>
                </c:pt>
                <c:pt idx="2520">
                  <c:v>0.16669999999999999</c:v>
                </c:pt>
                <c:pt idx="2521">
                  <c:v>0</c:v>
                </c:pt>
                <c:pt idx="2522">
                  <c:v>0</c:v>
                </c:pt>
                <c:pt idx="2523">
                  <c:v>0.16669999999999999</c:v>
                </c:pt>
                <c:pt idx="2524">
                  <c:v>0</c:v>
                </c:pt>
                <c:pt idx="2525">
                  <c:v>0.16669999999999999</c:v>
                </c:pt>
                <c:pt idx="2526">
                  <c:v>0.33329999999999999</c:v>
                </c:pt>
                <c:pt idx="2527">
                  <c:v>0.33329999999999999</c:v>
                </c:pt>
                <c:pt idx="2528">
                  <c:v>0.16669999999999999</c:v>
                </c:pt>
                <c:pt idx="2529">
                  <c:v>0.33329999999999999</c:v>
                </c:pt>
                <c:pt idx="2530">
                  <c:v>0.375</c:v>
                </c:pt>
                <c:pt idx="2531">
                  <c:v>0.16669999999999999</c:v>
                </c:pt>
                <c:pt idx="2532">
                  <c:v>0.16669999999999999</c:v>
                </c:pt>
                <c:pt idx="2533">
                  <c:v>0</c:v>
                </c:pt>
                <c:pt idx="2534">
                  <c:v>0</c:v>
                </c:pt>
                <c:pt idx="2535">
                  <c:v>0</c:v>
                </c:pt>
                <c:pt idx="2536">
                  <c:v>0</c:v>
                </c:pt>
                <c:pt idx="2537">
                  <c:v>0</c:v>
                </c:pt>
                <c:pt idx="2538">
                  <c:v>0.16669999999999999</c:v>
                </c:pt>
                <c:pt idx="2539">
                  <c:v>0.625</c:v>
                </c:pt>
                <c:pt idx="2540">
                  <c:v>0.16669999999999999</c:v>
                </c:pt>
                <c:pt idx="2541">
                  <c:v>0.375</c:v>
                </c:pt>
                <c:pt idx="2542">
                  <c:v>0</c:v>
                </c:pt>
                <c:pt idx="2543">
                  <c:v>0</c:v>
                </c:pt>
                <c:pt idx="2544">
                  <c:v>0</c:v>
                </c:pt>
                <c:pt idx="2545">
                  <c:v>0.16669999999999999</c:v>
                </c:pt>
                <c:pt idx="2546">
                  <c:v>0.54169999999999996</c:v>
                </c:pt>
                <c:pt idx="2547">
                  <c:v>0</c:v>
                </c:pt>
                <c:pt idx="2548">
                  <c:v>0</c:v>
                </c:pt>
                <c:pt idx="2549">
                  <c:v>0.625</c:v>
                </c:pt>
                <c:pt idx="2550">
                  <c:v>0.16669999999999999</c:v>
                </c:pt>
                <c:pt idx="2551">
                  <c:v>0.16669999999999999</c:v>
                </c:pt>
                <c:pt idx="2552">
                  <c:v>0.375</c:v>
                </c:pt>
                <c:pt idx="2553">
                  <c:v>0</c:v>
                </c:pt>
                <c:pt idx="2554">
                  <c:v>0</c:v>
                </c:pt>
                <c:pt idx="2555">
                  <c:v>0</c:v>
                </c:pt>
                <c:pt idx="2556">
                  <c:v>0</c:v>
                </c:pt>
                <c:pt idx="2557">
                  <c:v>0.16669999999999999</c:v>
                </c:pt>
                <c:pt idx="2558">
                  <c:v>0</c:v>
                </c:pt>
                <c:pt idx="2559">
                  <c:v>0</c:v>
                </c:pt>
                <c:pt idx="2560">
                  <c:v>0</c:v>
                </c:pt>
                <c:pt idx="2561">
                  <c:v>0.33329999999999999</c:v>
                </c:pt>
                <c:pt idx="2562">
                  <c:v>0</c:v>
                </c:pt>
                <c:pt idx="2563">
                  <c:v>0.16669999999999999</c:v>
                </c:pt>
                <c:pt idx="2564">
                  <c:v>0</c:v>
                </c:pt>
                <c:pt idx="2565">
                  <c:v>0</c:v>
                </c:pt>
                <c:pt idx="2566">
                  <c:v>0.33329999999999999</c:v>
                </c:pt>
                <c:pt idx="2567">
                  <c:v>0</c:v>
                </c:pt>
                <c:pt idx="2568">
                  <c:v>0.16669999999999999</c:v>
                </c:pt>
                <c:pt idx="2569">
                  <c:v>0.16669999999999999</c:v>
                </c:pt>
                <c:pt idx="2570">
                  <c:v>0.16669999999999999</c:v>
                </c:pt>
                <c:pt idx="2571">
                  <c:v>0.16669999999999999</c:v>
                </c:pt>
                <c:pt idx="2572">
                  <c:v>0.125</c:v>
                </c:pt>
                <c:pt idx="2573">
                  <c:v>0</c:v>
                </c:pt>
                <c:pt idx="2574">
                  <c:v>0.16669999999999999</c:v>
                </c:pt>
                <c:pt idx="2575">
                  <c:v>0.16669999999999999</c:v>
                </c:pt>
                <c:pt idx="2576">
                  <c:v>0</c:v>
                </c:pt>
                <c:pt idx="2577">
                  <c:v>4.1700000000000001E-2</c:v>
                </c:pt>
                <c:pt idx="2578">
                  <c:v>0</c:v>
                </c:pt>
                <c:pt idx="2579">
                  <c:v>0</c:v>
                </c:pt>
                <c:pt idx="2580">
                  <c:v>0</c:v>
                </c:pt>
                <c:pt idx="2581">
                  <c:v>0.33329999999999999</c:v>
                </c:pt>
                <c:pt idx="2582">
                  <c:v>0.16669999999999999</c:v>
                </c:pt>
                <c:pt idx="2583">
                  <c:v>0</c:v>
                </c:pt>
                <c:pt idx="2584">
                  <c:v>0</c:v>
                </c:pt>
                <c:pt idx="2585">
                  <c:v>0</c:v>
                </c:pt>
                <c:pt idx="2586">
                  <c:v>0</c:v>
                </c:pt>
                <c:pt idx="2587">
                  <c:v>0</c:v>
                </c:pt>
                <c:pt idx="2588">
                  <c:v>0</c:v>
                </c:pt>
                <c:pt idx="2589">
                  <c:v>0.16669999999999999</c:v>
                </c:pt>
                <c:pt idx="2590">
                  <c:v>0</c:v>
                </c:pt>
                <c:pt idx="2591">
                  <c:v>0</c:v>
                </c:pt>
                <c:pt idx="2592">
                  <c:v>0</c:v>
                </c:pt>
                <c:pt idx="2593">
                  <c:v>0.33329999999999999</c:v>
                </c:pt>
                <c:pt idx="2594">
                  <c:v>0.16669999999999999</c:v>
                </c:pt>
                <c:pt idx="2595">
                  <c:v>0.20830000000000001</c:v>
                </c:pt>
                <c:pt idx="2596">
                  <c:v>0.16669999999999999</c:v>
                </c:pt>
                <c:pt idx="2597">
                  <c:v>4.1700000000000001E-2</c:v>
                </c:pt>
                <c:pt idx="2598">
                  <c:v>0</c:v>
                </c:pt>
                <c:pt idx="2599">
                  <c:v>0</c:v>
                </c:pt>
                <c:pt idx="2600">
                  <c:v>0.16669999999999999</c:v>
                </c:pt>
                <c:pt idx="2601">
                  <c:v>0</c:v>
                </c:pt>
                <c:pt idx="2602">
                  <c:v>0</c:v>
                </c:pt>
                <c:pt idx="2603">
                  <c:v>0</c:v>
                </c:pt>
                <c:pt idx="2604">
                  <c:v>0.16669999999999999</c:v>
                </c:pt>
                <c:pt idx="2605">
                  <c:v>0</c:v>
                </c:pt>
                <c:pt idx="2606">
                  <c:v>0</c:v>
                </c:pt>
                <c:pt idx="2607">
                  <c:v>0</c:v>
                </c:pt>
                <c:pt idx="2608">
                  <c:v>0</c:v>
                </c:pt>
                <c:pt idx="2609">
                  <c:v>0.16669999999999999</c:v>
                </c:pt>
                <c:pt idx="2610">
                  <c:v>0.16669999999999999</c:v>
                </c:pt>
                <c:pt idx="2611">
                  <c:v>0.33329999999999999</c:v>
                </c:pt>
                <c:pt idx="2612">
                  <c:v>0</c:v>
                </c:pt>
                <c:pt idx="2613">
                  <c:v>0</c:v>
                </c:pt>
                <c:pt idx="2614">
                  <c:v>0.33329999999999999</c:v>
                </c:pt>
                <c:pt idx="2615">
                  <c:v>0.16669999999999999</c:v>
                </c:pt>
                <c:pt idx="2616">
                  <c:v>0</c:v>
                </c:pt>
                <c:pt idx="2617">
                  <c:v>0</c:v>
                </c:pt>
                <c:pt idx="2618">
                  <c:v>0.33329999999999999</c:v>
                </c:pt>
                <c:pt idx="2619">
                  <c:v>0</c:v>
                </c:pt>
                <c:pt idx="2620">
                  <c:v>8.3299999999999999E-2</c:v>
                </c:pt>
                <c:pt idx="2621">
                  <c:v>0</c:v>
                </c:pt>
                <c:pt idx="2622">
                  <c:v>0</c:v>
                </c:pt>
                <c:pt idx="2623">
                  <c:v>0</c:v>
                </c:pt>
                <c:pt idx="2624">
                  <c:v>0.33329999999999999</c:v>
                </c:pt>
                <c:pt idx="2625">
                  <c:v>0</c:v>
                </c:pt>
                <c:pt idx="2626">
                  <c:v>8.3299999999999999E-2</c:v>
                </c:pt>
                <c:pt idx="2627">
                  <c:v>0.125</c:v>
                </c:pt>
                <c:pt idx="2628">
                  <c:v>0</c:v>
                </c:pt>
                <c:pt idx="2629">
                  <c:v>0</c:v>
                </c:pt>
                <c:pt idx="2630">
                  <c:v>0.33329999999999999</c:v>
                </c:pt>
                <c:pt idx="2631">
                  <c:v>0</c:v>
                </c:pt>
                <c:pt idx="2632">
                  <c:v>0.14580000000000001</c:v>
                </c:pt>
                <c:pt idx="2633">
                  <c:v>4.1700000000000001E-2</c:v>
                </c:pt>
                <c:pt idx="2634">
                  <c:v>0.16669999999999999</c:v>
                </c:pt>
                <c:pt idx="2635">
                  <c:v>8.3299999999999999E-2</c:v>
                </c:pt>
                <c:pt idx="2636">
                  <c:v>0.33329999999999999</c:v>
                </c:pt>
                <c:pt idx="2637">
                  <c:v>0.33329999999999999</c:v>
                </c:pt>
                <c:pt idx="2638">
                  <c:v>0.33329999999999999</c:v>
                </c:pt>
                <c:pt idx="2639">
                  <c:v>0.375</c:v>
                </c:pt>
                <c:pt idx="2640">
                  <c:v>0</c:v>
                </c:pt>
                <c:pt idx="2641">
                  <c:v>0.16669999999999999</c:v>
                </c:pt>
                <c:pt idx="2642">
                  <c:v>0</c:v>
                </c:pt>
                <c:pt idx="2643">
                  <c:v>2.0799999999999999E-2</c:v>
                </c:pt>
                <c:pt idx="2644">
                  <c:v>0.33329999999999999</c:v>
                </c:pt>
                <c:pt idx="2645">
                  <c:v>0</c:v>
                </c:pt>
                <c:pt idx="2646">
                  <c:v>0</c:v>
                </c:pt>
                <c:pt idx="2647">
                  <c:v>0.16669999999999999</c:v>
                </c:pt>
                <c:pt idx="2648">
                  <c:v>0</c:v>
                </c:pt>
                <c:pt idx="2649">
                  <c:v>0.125</c:v>
                </c:pt>
                <c:pt idx="2650">
                  <c:v>4.1700000000000001E-2</c:v>
                </c:pt>
                <c:pt idx="2651">
                  <c:v>0.125</c:v>
                </c:pt>
                <c:pt idx="2652">
                  <c:v>0</c:v>
                </c:pt>
                <c:pt idx="2653">
                  <c:v>0.16669999999999999</c:v>
                </c:pt>
                <c:pt idx="2654">
                  <c:v>0</c:v>
                </c:pt>
                <c:pt idx="2655">
                  <c:v>0</c:v>
                </c:pt>
                <c:pt idx="2656">
                  <c:v>0</c:v>
                </c:pt>
                <c:pt idx="2657">
                  <c:v>0</c:v>
                </c:pt>
                <c:pt idx="2658">
                  <c:v>0</c:v>
                </c:pt>
                <c:pt idx="2659">
                  <c:v>0.16669999999999999</c:v>
                </c:pt>
                <c:pt idx="2660">
                  <c:v>8.3299999999999999E-2</c:v>
                </c:pt>
                <c:pt idx="2661">
                  <c:v>0.375</c:v>
                </c:pt>
                <c:pt idx="2662">
                  <c:v>0</c:v>
                </c:pt>
                <c:pt idx="2663">
                  <c:v>0</c:v>
                </c:pt>
                <c:pt idx="2664">
                  <c:v>0.16669999999999999</c:v>
                </c:pt>
                <c:pt idx="2665">
                  <c:v>0</c:v>
                </c:pt>
                <c:pt idx="2666">
                  <c:v>0</c:v>
                </c:pt>
                <c:pt idx="2667">
                  <c:v>0.625</c:v>
                </c:pt>
                <c:pt idx="2668">
                  <c:v>0</c:v>
                </c:pt>
                <c:pt idx="2669">
                  <c:v>0</c:v>
                </c:pt>
                <c:pt idx="2670">
                  <c:v>0.16669999999999999</c:v>
                </c:pt>
                <c:pt idx="2671">
                  <c:v>0</c:v>
                </c:pt>
                <c:pt idx="2672">
                  <c:v>0.33329999999999999</c:v>
                </c:pt>
                <c:pt idx="2673">
                  <c:v>0</c:v>
                </c:pt>
                <c:pt idx="2674">
                  <c:v>0</c:v>
                </c:pt>
                <c:pt idx="2675">
                  <c:v>0</c:v>
                </c:pt>
                <c:pt idx="2676">
                  <c:v>4.1700000000000001E-2</c:v>
                </c:pt>
                <c:pt idx="2677">
                  <c:v>0.16669999999999999</c:v>
                </c:pt>
                <c:pt idx="2678">
                  <c:v>0.625</c:v>
                </c:pt>
                <c:pt idx="2679">
                  <c:v>4.1700000000000001E-2</c:v>
                </c:pt>
                <c:pt idx="2680">
                  <c:v>0</c:v>
                </c:pt>
                <c:pt idx="2681">
                  <c:v>0</c:v>
                </c:pt>
                <c:pt idx="2682">
                  <c:v>0</c:v>
                </c:pt>
                <c:pt idx="2683">
                  <c:v>0.33329999999999999</c:v>
                </c:pt>
                <c:pt idx="2684">
                  <c:v>0</c:v>
                </c:pt>
                <c:pt idx="2685">
                  <c:v>0</c:v>
                </c:pt>
                <c:pt idx="2686">
                  <c:v>0</c:v>
                </c:pt>
                <c:pt idx="2687">
                  <c:v>0.33329999999999999</c:v>
                </c:pt>
                <c:pt idx="2688">
                  <c:v>0</c:v>
                </c:pt>
                <c:pt idx="2689">
                  <c:v>0.16669999999999999</c:v>
                </c:pt>
                <c:pt idx="2690">
                  <c:v>0</c:v>
                </c:pt>
                <c:pt idx="2691">
                  <c:v>0</c:v>
                </c:pt>
                <c:pt idx="2692">
                  <c:v>0</c:v>
                </c:pt>
                <c:pt idx="2693">
                  <c:v>0.16669999999999999</c:v>
                </c:pt>
                <c:pt idx="2694">
                  <c:v>0</c:v>
                </c:pt>
                <c:pt idx="2695">
                  <c:v>0</c:v>
                </c:pt>
                <c:pt idx="2696">
                  <c:v>0</c:v>
                </c:pt>
                <c:pt idx="2697">
                  <c:v>0.35420000000000001</c:v>
                </c:pt>
                <c:pt idx="2698">
                  <c:v>0.16669999999999999</c:v>
                </c:pt>
                <c:pt idx="2699">
                  <c:v>4.1700000000000001E-2</c:v>
                </c:pt>
                <c:pt idx="2700">
                  <c:v>0.16669999999999999</c:v>
                </c:pt>
                <c:pt idx="2701">
                  <c:v>0.16669999999999999</c:v>
                </c:pt>
                <c:pt idx="2702">
                  <c:v>0.33329999999999999</c:v>
                </c:pt>
                <c:pt idx="2703">
                  <c:v>0</c:v>
                </c:pt>
                <c:pt idx="2704">
                  <c:v>0</c:v>
                </c:pt>
                <c:pt idx="2705">
                  <c:v>0.16669999999999999</c:v>
                </c:pt>
                <c:pt idx="2706">
                  <c:v>0.16669999999999999</c:v>
                </c:pt>
                <c:pt idx="2707">
                  <c:v>0.16669999999999999</c:v>
                </c:pt>
                <c:pt idx="2708">
                  <c:v>0.33329999999999999</c:v>
                </c:pt>
                <c:pt idx="2709">
                  <c:v>0</c:v>
                </c:pt>
                <c:pt idx="2710">
                  <c:v>0</c:v>
                </c:pt>
                <c:pt idx="2711">
                  <c:v>0.375</c:v>
                </c:pt>
                <c:pt idx="2712">
                  <c:v>0.54169999999999996</c:v>
                </c:pt>
                <c:pt idx="2713">
                  <c:v>0</c:v>
                </c:pt>
                <c:pt idx="2714">
                  <c:v>0.33329999999999999</c:v>
                </c:pt>
                <c:pt idx="2715">
                  <c:v>0.16669999999999999</c:v>
                </c:pt>
                <c:pt idx="2716">
                  <c:v>0.16669999999999999</c:v>
                </c:pt>
                <c:pt idx="2717">
                  <c:v>0.16669999999999999</c:v>
                </c:pt>
                <c:pt idx="2718">
                  <c:v>0</c:v>
                </c:pt>
                <c:pt idx="2719">
                  <c:v>0</c:v>
                </c:pt>
                <c:pt idx="2720">
                  <c:v>0</c:v>
                </c:pt>
                <c:pt idx="2721">
                  <c:v>0</c:v>
                </c:pt>
                <c:pt idx="2722">
                  <c:v>0</c:v>
                </c:pt>
                <c:pt idx="2723">
                  <c:v>0.45829999999999999</c:v>
                </c:pt>
                <c:pt idx="2724">
                  <c:v>0</c:v>
                </c:pt>
                <c:pt idx="2725">
                  <c:v>0.16669999999999999</c:v>
                </c:pt>
                <c:pt idx="2726">
                  <c:v>0.375</c:v>
                </c:pt>
                <c:pt idx="2727">
                  <c:v>0.33329999999999999</c:v>
                </c:pt>
                <c:pt idx="2728">
                  <c:v>0</c:v>
                </c:pt>
                <c:pt idx="2729">
                  <c:v>0</c:v>
                </c:pt>
                <c:pt idx="2730">
                  <c:v>0.33329999999999999</c:v>
                </c:pt>
                <c:pt idx="2731">
                  <c:v>0</c:v>
                </c:pt>
                <c:pt idx="2732">
                  <c:v>0.16669999999999999</c:v>
                </c:pt>
                <c:pt idx="2733">
                  <c:v>0</c:v>
                </c:pt>
                <c:pt idx="2734">
                  <c:v>0.16669999999999999</c:v>
                </c:pt>
                <c:pt idx="2735">
                  <c:v>0</c:v>
                </c:pt>
                <c:pt idx="2736">
                  <c:v>0.16669999999999999</c:v>
                </c:pt>
                <c:pt idx="2737">
                  <c:v>0.16669999999999999</c:v>
                </c:pt>
                <c:pt idx="2738">
                  <c:v>0.33329999999999999</c:v>
                </c:pt>
                <c:pt idx="2739">
                  <c:v>0</c:v>
                </c:pt>
                <c:pt idx="2740">
                  <c:v>0</c:v>
                </c:pt>
                <c:pt idx="2741">
                  <c:v>0.16669999999999999</c:v>
                </c:pt>
                <c:pt idx="2742">
                  <c:v>0</c:v>
                </c:pt>
                <c:pt idx="2743">
                  <c:v>8.3299999999999999E-2</c:v>
                </c:pt>
                <c:pt idx="2744">
                  <c:v>0</c:v>
                </c:pt>
                <c:pt idx="2745">
                  <c:v>0</c:v>
                </c:pt>
                <c:pt idx="2746">
                  <c:v>0.33329999999999999</c:v>
                </c:pt>
                <c:pt idx="2747">
                  <c:v>0.16669999999999999</c:v>
                </c:pt>
                <c:pt idx="2748">
                  <c:v>0.16669999999999999</c:v>
                </c:pt>
                <c:pt idx="2749">
                  <c:v>0.16669999999999999</c:v>
                </c:pt>
                <c:pt idx="2750">
                  <c:v>0</c:v>
                </c:pt>
                <c:pt idx="2751">
                  <c:v>0</c:v>
                </c:pt>
                <c:pt idx="2752">
                  <c:v>0</c:v>
                </c:pt>
                <c:pt idx="2753">
                  <c:v>0</c:v>
                </c:pt>
                <c:pt idx="2754">
                  <c:v>0</c:v>
                </c:pt>
                <c:pt idx="2755">
                  <c:v>0.375</c:v>
                </c:pt>
                <c:pt idx="2756">
                  <c:v>4.1700000000000001E-2</c:v>
                </c:pt>
                <c:pt idx="2757">
                  <c:v>0</c:v>
                </c:pt>
                <c:pt idx="2758">
                  <c:v>0</c:v>
                </c:pt>
                <c:pt idx="2759">
                  <c:v>0.16669999999999999</c:v>
                </c:pt>
                <c:pt idx="2760">
                  <c:v>0</c:v>
                </c:pt>
                <c:pt idx="2761">
                  <c:v>0.16669999999999999</c:v>
                </c:pt>
                <c:pt idx="2762">
                  <c:v>0.16669999999999999</c:v>
                </c:pt>
                <c:pt idx="2763">
                  <c:v>0.16669999999999999</c:v>
                </c:pt>
                <c:pt idx="2764">
                  <c:v>0.16669999999999999</c:v>
                </c:pt>
                <c:pt idx="2765">
                  <c:v>4.1700000000000001E-2</c:v>
                </c:pt>
                <c:pt idx="2766">
                  <c:v>0.16669999999999999</c:v>
                </c:pt>
                <c:pt idx="2767">
                  <c:v>0.16669999999999999</c:v>
                </c:pt>
                <c:pt idx="2768">
                  <c:v>0.33329999999999999</c:v>
                </c:pt>
                <c:pt idx="2769">
                  <c:v>0</c:v>
                </c:pt>
                <c:pt idx="2770">
                  <c:v>0</c:v>
                </c:pt>
                <c:pt idx="2771">
                  <c:v>4.1700000000000001E-2</c:v>
                </c:pt>
                <c:pt idx="2772">
                  <c:v>0.33329999999999999</c:v>
                </c:pt>
                <c:pt idx="2773">
                  <c:v>0.1042</c:v>
                </c:pt>
                <c:pt idx="2774">
                  <c:v>0</c:v>
                </c:pt>
                <c:pt idx="2775">
                  <c:v>0.16669999999999999</c:v>
                </c:pt>
                <c:pt idx="2776">
                  <c:v>0</c:v>
                </c:pt>
                <c:pt idx="2777">
                  <c:v>0</c:v>
                </c:pt>
                <c:pt idx="2778">
                  <c:v>0</c:v>
                </c:pt>
                <c:pt idx="2779">
                  <c:v>0</c:v>
                </c:pt>
                <c:pt idx="2780">
                  <c:v>0</c:v>
                </c:pt>
                <c:pt idx="2781">
                  <c:v>0.33329999999999999</c:v>
                </c:pt>
                <c:pt idx="2782">
                  <c:v>0</c:v>
                </c:pt>
                <c:pt idx="2783">
                  <c:v>0</c:v>
                </c:pt>
                <c:pt idx="2784">
                  <c:v>0.33329999999999999</c:v>
                </c:pt>
                <c:pt idx="2785">
                  <c:v>0.375</c:v>
                </c:pt>
                <c:pt idx="2786">
                  <c:v>0</c:v>
                </c:pt>
                <c:pt idx="2787">
                  <c:v>8.3299999999999999E-2</c:v>
                </c:pt>
                <c:pt idx="2788">
                  <c:v>0.16669999999999999</c:v>
                </c:pt>
                <c:pt idx="2789">
                  <c:v>0</c:v>
                </c:pt>
                <c:pt idx="2790">
                  <c:v>0</c:v>
                </c:pt>
                <c:pt idx="2791">
                  <c:v>0</c:v>
                </c:pt>
                <c:pt idx="2792">
                  <c:v>0.375</c:v>
                </c:pt>
                <c:pt idx="2793">
                  <c:v>0.16669999999999999</c:v>
                </c:pt>
                <c:pt idx="2794">
                  <c:v>0</c:v>
                </c:pt>
                <c:pt idx="2795">
                  <c:v>8.3299999999999999E-2</c:v>
                </c:pt>
                <c:pt idx="2796">
                  <c:v>4.1700000000000001E-2</c:v>
                </c:pt>
                <c:pt idx="2797">
                  <c:v>0</c:v>
                </c:pt>
                <c:pt idx="2798">
                  <c:v>0</c:v>
                </c:pt>
                <c:pt idx="2799">
                  <c:v>0</c:v>
                </c:pt>
                <c:pt idx="2800">
                  <c:v>0.66669999999999996</c:v>
                </c:pt>
                <c:pt idx="2801">
                  <c:v>8.3299999999999999E-2</c:v>
                </c:pt>
                <c:pt idx="2802">
                  <c:v>0.33329999999999999</c:v>
                </c:pt>
                <c:pt idx="2803">
                  <c:v>0.33329999999999999</c:v>
                </c:pt>
                <c:pt idx="2804">
                  <c:v>0</c:v>
                </c:pt>
                <c:pt idx="2805">
                  <c:v>0</c:v>
                </c:pt>
                <c:pt idx="2806">
                  <c:v>0</c:v>
                </c:pt>
                <c:pt idx="2807">
                  <c:v>0</c:v>
                </c:pt>
                <c:pt idx="2808">
                  <c:v>0</c:v>
                </c:pt>
                <c:pt idx="2809">
                  <c:v>0.33329999999999999</c:v>
                </c:pt>
                <c:pt idx="2810">
                  <c:v>0</c:v>
                </c:pt>
                <c:pt idx="2811">
                  <c:v>0.16669999999999999</c:v>
                </c:pt>
                <c:pt idx="2812">
                  <c:v>0.16669999999999999</c:v>
                </c:pt>
                <c:pt idx="2813">
                  <c:v>0.16669999999999999</c:v>
                </c:pt>
                <c:pt idx="2814">
                  <c:v>0.125</c:v>
                </c:pt>
                <c:pt idx="2815">
                  <c:v>0</c:v>
                </c:pt>
                <c:pt idx="2816">
                  <c:v>0</c:v>
                </c:pt>
                <c:pt idx="2817">
                  <c:v>0.16669999999999999</c:v>
                </c:pt>
                <c:pt idx="2818">
                  <c:v>0</c:v>
                </c:pt>
                <c:pt idx="2819">
                  <c:v>0.16669999999999999</c:v>
                </c:pt>
                <c:pt idx="2820">
                  <c:v>0.16669999999999999</c:v>
                </c:pt>
                <c:pt idx="2821">
                  <c:v>0</c:v>
                </c:pt>
                <c:pt idx="2822">
                  <c:v>0.16669999999999999</c:v>
                </c:pt>
                <c:pt idx="2823">
                  <c:v>0.16669999999999999</c:v>
                </c:pt>
                <c:pt idx="2824">
                  <c:v>0.625</c:v>
                </c:pt>
                <c:pt idx="2825">
                  <c:v>0.16669999999999999</c:v>
                </c:pt>
                <c:pt idx="2826">
                  <c:v>0.16669999999999999</c:v>
                </c:pt>
                <c:pt idx="2827">
                  <c:v>0.16669999999999999</c:v>
                </c:pt>
                <c:pt idx="2828">
                  <c:v>0.16669999999999999</c:v>
                </c:pt>
                <c:pt idx="2829">
                  <c:v>8.3299999999999999E-2</c:v>
                </c:pt>
                <c:pt idx="2830">
                  <c:v>0</c:v>
                </c:pt>
                <c:pt idx="2831">
                  <c:v>0</c:v>
                </c:pt>
                <c:pt idx="2832">
                  <c:v>0</c:v>
                </c:pt>
                <c:pt idx="2833">
                  <c:v>0.16669999999999999</c:v>
                </c:pt>
                <c:pt idx="2834">
                  <c:v>0</c:v>
                </c:pt>
                <c:pt idx="2835">
                  <c:v>0.16669999999999999</c:v>
                </c:pt>
                <c:pt idx="2836">
                  <c:v>0.16669999999999999</c:v>
                </c:pt>
                <c:pt idx="2837">
                  <c:v>0.33329999999999999</c:v>
                </c:pt>
                <c:pt idx="2838">
                  <c:v>0</c:v>
                </c:pt>
                <c:pt idx="2839">
                  <c:v>0.16669999999999999</c:v>
                </c:pt>
                <c:pt idx="2840">
                  <c:v>0.25</c:v>
                </c:pt>
                <c:pt idx="2841">
                  <c:v>0</c:v>
                </c:pt>
                <c:pt idx="2842">
                  <c:v>0</c:v>
                </c:pt>
                <c:pt idx="2843">
                  <c:v>0.625</c:v>
                </c:pt>
                <c:pt idx="2844">
                  <c:v>0.375</c:v>
                </c:pt>
                <c:pt idx="2845">
                  <c:v>0.66669999999999996</c:v>
                </c:pt>
                <c:pt idx="2846">
                  <c:v>4.1700000000000001E-2</c:v>
                </c:pt>
                <c:pt idx="2847">
                  <c:v>0</c:v>
                </c:pt>
                <c:pt idx="2848">
                  <c:v>0.20830000000000001</c:v>
                </c:pt>
                <c:pt idx="2849">
                  <c:v>4.1700000000000001E-2</c:v>
                </c:pt>
                <c:pt idx="2850">
                  <c:v>4.1700000000000001E-2</c:v>
                </c:pt>
                <c:pt idx="2851">
                  <c:v>0.16669999999999999</c:v>
                </c:pt>
                <c:pt idx="2852">
                  <c:v>0.125</c:v>
                </c:pt>
                <c:pt idx="2853">
                  <c:v>0</c:v>
                </c:pt>
                <c:pt idx="2854">
                  <c:v>0.16669999999999999</c:v>
                </c:pt>
                <c:pt idx="2855">
                  <c:v>0.16669999999999999</c:v>
                </c:pt>
                <c:pt idx="2856">
                  <c:v>0.33329999999999999</c:v>
                </c:pt>
                <c:pt idx="2857">
                  <c:v>0</c:v>
                </c:pt>
                <c:pt idx="2858">
                  <c:v>0</c:v>
                </c:pt>
                <c:pt idx="2859">
                  <c:v>0.16669999999999999</c:v>
                </c:pt>
                <c:pt idx="2860">
                  <c:v>0.375</c:v>
                </c:pt>
                <c:pt idx="2861">
                  <c:v>0.16669999999999999</c:v>
                </c:pt>
                <c:pt idx="2862">
                  <c:v>0.16669999999999999</c:v>
                </c:pt>
                <c:pt idx="2863">
                  <c:v>0</c:v>
                </c:pt>
                <c:pt idx="2864">
                  <c:v>0</c:v>
                </c:pt>
                <c:pt idx="2865">
                  <c:v>0</c:v>
                </c:pt>
                <c:pt idx="2866">
                  <c:v>0</c:v>
                </c:pt>
                <c:pt idx="2867">
                  <c:v>0.16669999999999999</c:v>
                </c:pt>
                <c:pt idx="2868">
                  <c:v>0.125</c:v>
                </c:pt>
                <c:pt idx="2869">
                  <c:v>0</c:v>
                </c:pt>
                <c:pt idx="2870">
                  <c:v>0.33329999999999999</c:v>
                </c:pt>
                <c:pt idx="2871">
                  <c:v>0</c:v>
                </c:pt>
                <c:pt idx="2872">
                  <c:v>0</c:v>
                </c:pt>
                <c:pt idx="2873">
                  <c:v>0</c:v>
                </c:pt>
                <c:pt idx="2874">
                  <c:v>0</c:v>
                </c:pt>
                <c:pt idx="2875">
                  <c:v>0</c:v>
                </c:pt>
                <c:pt idx="2876">
                  <c:v>0</c:v>
                </c:pt>
                <c:pt idx="2877">
                  <c:v>0</c:v>
                </c:pt>
                <c:pt idx="2878">
                  <c:v>0.16669999999999999</c:v>
                </c:pt>
                <c:pt idx="2879">
                  <c:v>0.16669999999999999</c:v>
                </c:pt>
                <c:pt idx="2880">
                  <c:v>0.375</c:v>
                </c:pt>
                <c:pt idx="2881">
                  <c:v>0</c:v>
                </c:pt>
                <c:pt idx="2882">
                  <c:v>0</c:v>
                </c:pt>
                <c:pt idx="2883">
                  <c:v>0.16669999999999999</c:v>
                </c:pt>
                <c:pt idx="2884">
                  <c:v>0.16669999999999999</c:v>
                </c:pt>
                <c:pt idx="2885">
                  <c:v>0.16669999999999999</c:v>
                </c:pt>
                <c:pt idx="2886">
                  <c:v>0</c:v>
                </c:pt>
                <c:pt idx="2887">
                  <c:v>0.33329999999999999</c:v>
                </c:pt>
                <c:pt idx="2888">
                  <c:v>0.16669999999999999</c:v>
                </c:pt>
                <c:pt idx="2889">
                  <c:v>0.16669999999999999</c:v>
                </c:pt>
                <c:pt idx="2890">
                  <c:v>0.33329999999999999</c:v>
                </c:pt>
                <c:pt idx="2891">
                  <c:v>0.33329999999999999</c:v>
                </c:pt>
                <c:pt idx="2892">
                  <c:v>0.16669999999999999</c:v>
                </c:pt>
                <c:pt idx="2893">
                  <c:v>0.16669999999999999</c:v>
                </c:pt>
                <c:pt idx="2894">
                  <c:v>0.54169999999999996</c:v>
                </c:pt>
                <c:pt idx="2895">
                  <c:v>0.16669999999999999</c:v>
                </c:pt>
                <c:pt idx="2896">
                  <c:v>0</c:v>
                </c:pt>
                <c:pt idx="2897">
                  <c:v>0</c:v>
                </c:pt>
                <c:pt idx="2898">
                  <c:v>0</c:v>
                </c:pt>
                <c:pt idx="2899">
                  <c:v>0</c:v>
                </c:pt>
                <c:pt idx="2900">
                  <c:v>0.16669999999999999</c:v>
                </c:pt>
                <c:pt idx="2901">
                  <c:v>0</c:v>
                </c:pt>
                <c:pt idx="2902">
                  <c:v>0</c:v>
                </c:pt>
                <c:pt idx="2903">
                  <c:v>0</c:v>
                </c:pt>
                <c:pt idx="2904">
                  <c:v>0</c:v>
                </c:pt>
                <c:pt idx="2905">
                  <c:v>8.3299999999999999E-2</c:v>
                </c:pt>
                <c:pt idx="2906">
                  <c:v>0.16669999999999999</c:v>
                </c:pt>
                <c:pt idx="2907">
                  <c:v>0</c:v>
                </c:pt>
                <c:pt idx="2908">
                  <c:v>0.16669999999999999</c:v>
                </c:pt>
                <c:pt idx="2909">
                  <c:v>0</c:v>
                </c:pt>
                <c:pt idx="2910">
                  <c:v>0</c:v>
                </c:pt>
                <c:pt idx="2911">
                  <c:v>0.16669999999999999</c:v>
                </c:pt>
                <c:pt idx="2912">
                  <c:v>0.16669999999999999</c:v>
                </c:pt>
                <c:pt idx="2913">
                  <c:v>0</c:v>
                </c:pt>
                <c:pt idx="2914">
                  <c:v>0</c:v>
                </c:pt>
                <c:pt idx="2915">
                  <c:v>0</c:v>
                </c:pt>
                <c:pt idx="2916">
                  <c:v>4.1700000000000001E-2</c:v>
                </c:pt>
                <c:pt idx="2917">
                  <c:v>0.125</c:v>
                </c:pt>
                <c:pt idx="2918">
                  <c:v>0</c:v>
                </c:pt>
                <c:pt idx="2919">
                  <c:v>0.16669999999999999</c:v>
                </c:pt>
                <c:pt idx="2920">
                  <c:v>0</c:v>
                </c:pt>
                <c:pt idx="2921">
                  <c:v>0</c:v>
                </c:pt>
                <c:pt idx="2922">
                  <c:v>0.16669999999999999</c:v>
                </c:pt>
                <c:pt idx="2923">
                  <c:v>0.16669999999999999</c:v>
                </c:pt>
                <c:pt idx="2924">
                  <c:v>0.33329999999999999</c:v>
                </c:pt>
                <c:pt idx="2925">
                  <c:v>0.33329999999999999</c:v>
                </c:pt>
                <c:pt idx="2926">
                  <c:v>0.33329999999999999</c:v>
                </c:pt>
                <c:pt idx="2927">
                  <c:v>0.16669999999999999</c:v>
                </c:pt>
                <c:pt idx="2928">
                  <c:v>0.375</c:v>
                </c:pt>
                <c:pt idx="2929">
                  <c:v>0.16669999999999999</c:v>
                </c:pt>
                <c:pt idx="2930">
                  <c:v>0</c:v>
                </c:pt>
                <c:pt idx="2931">
                  <c:v>0</c:v>
                </c:pt>
                <c:pt idx="2932">
                  <c:v>0.16669999999999999</c:v>
                </c:pt>
                <c:pt idx="2933">
                  <c:v>0</c:v>
                </c:pt>
                <c:pt idx="2934">
                  <c:v>0</c:v>
                </c:pt>
                <c:pt idx="2935">
                  <c:v>4.1700000000000001E-2</c:v>
                </c:pt>
                <c:pt idx="2936">
                  <c:v>0.91669999999999996</c:v>
                </c:pt>
                <c:pt idx="2937">
                  <c:v>0</c:v>
                </c:pt>
                <c:pt idx="2938">
                  <c:v>0.125</c:v>
                </c:pt>
                <c:pt idx="2939">
                  <c:v>0</c:v>
                </c:pt>
                <c:pt idx="2940">
                  <c:v>8.3299999999999999E-2</c:v>
                </c:pt>
                <c:pt idx="2941">
                  <c:v>4.1700000000000001E-2</c:v>
                </c:pt>
                <c:pt idx="2942">
                  <c:v>0.16669999999999999</c:v>
                </c:pt>
                <c:pt idx="2943">
                  <c:v>0</c:v>
                </c:pt>
                <c:pt idx="2944">
                  <c:v>0</c:v>
                </c:pt>
                <c:pt idx="2945">
                  <c:v>0.16669999999999999</c:v>
                </c:pt>
                <c:pt idx="2946">
                  <c:v>0</c:v>
                </c:pt>
                <c:pt idx="2947">
                  <c:v>0.16669999999999999</c:v>
                </c:pt>
                <c:pt idx="2948">
                  <c:v>8.3299999999999999E-2</c:v>
                </c:pt>
                <c:pt idx="2949">
                  <c:v>0.1042</c:v>
                </c:pt>
                <c:pt idx="2950">
                  <c:v>0</c:v>
                </c:pt>
                <c:pt idx="2951">
                  <c:v>0</c:v>
                </c:pt>
                <c:pt idx="2952">
                  <c:v>0.33329999999999999</c:v>
                </c:pt>
                <c:pt idx="2953">
                  <c:v>0.125</c:v>
                </c:pt>
                <c:pt idx="2954">
                  <c:v>0.16669999999999999</c:v>
                </c:pt>
                <c:pt idx="2955">
                  <c:v>0</c:v>
                </c:pt>
                <c:pt idx="2956">
                  <c:v>0</c:v>
                </c:pt>
                <c:pt idx="2957">
                  <c:v>0.16669999999999999</c:v>
                </c:pt>
                <c:pt idx="2958">
                  <c:v>0.16669999999999999</c:v>
                </c:pt>
                <c:pt idx="2959">
                  <c:v>0</c:v>
                </c:pt>
                <c:pt idx="2960">
                  <c:v>0.375</c:v>
                </c:pt>
                <c:pt idx="2961">
                  <c:v>0</c:v>
                </c:pt>
                <c:pt idx="2962">
                  <c:v>0.39579999999999999</c:v>
                </c:pt>
                <c:pt idx="2963">
                  <c:v>0.16669999999999999</c:v>
                </c:pt>
                <c:pt idx="2964">
                  <c:v>4.1700000000000001E-2</c:v>
                </c:pt>
                <c:pt idx="2965">
                  <c:v>0.16669999999999999</c:v>
                </c:pt>
                <c:pt idx="2966">
                  <c:v>0.16669999999999999</c:v>
                </c:pt>
                <c:pt idx="2967">
                  <c:v>0.58330000000000004</c:v>
                </c:pt>
                <c:pt idx="2968">
                  <c:v>0.33329999999999999</c:v>
                </c:pt>
                <c:pt idx="2969">
                  <c:v>0.16669999999999999</c:v>
                </c:pt>
                <c:pt idx="2970">
                  <c:v>0</c:v>
                </c:pt>
                <c:pt idx="2971">
                  <c:v>0.20830000000000001</c:v>
                </c:pt>
                <c:pt idx="2972">
                  <c:v>0.66669999999999996</c:v>
                </c:pt>
                <c:pt idx="2973">
                  <c:v>0.16669999999999999</c:v>
                </c:pt>
                <c:pt idx="2974">
                  <c:v>0</c:v>
                </c:pt>
                <c:pt idx="2975">
                  <c:v>0</c:v>
                </c:pt>
                <c:pt idx="2976">
                  <c:v>0.54169999999999996</c:v>
                </c:pt>
                <c:pt idx="2977">
                  <c:v>0</c:v>
                </c:pt>
                <c:pt idx="2978">
                  <c:v>0.16669999999999999</c:v>
                </c:pt>
                <c:pt idx="2979">
                  <c:v>0</c:v>
                </c:pt>
                <c:pt idx="2980">
                  <c:v>0</c:v>
                </c:pt>
                <c:pt idx="2981">
                  <c:v>0</c:v>
                </c:pt>
                <c:pt idx="2982">
                  <c:v>0</c:v>
                </c:pt>
                <c:pt idx="2983">
                  <c:v>0</c:v>
                </c:pt>
                <c:pt idx="2984">
                  <c:v>0</c:v>
                </c:pt>
                <c:pt idx="2985">
                  <c:v>0</c:v>
                </c:pt>
                <c:pt idx="2986">
                  <c:v>4.1700000000000001E-2</c:v>
                </c:pt>
                <c:pt idx="2987">
                  <c:v>0.54169999999999996</c:v>
                </c:pt>
                <c:pt idx="2988">
                  <c:v>0.33329999999999999</c:v>
                </c:pt>
                <c:pt idx="2989">
                  <c:v>8.3299999999999999E-2</c:v>
                </c:pt>
                <c:pt idx="2990">
                  <c:v>0</c:v>
                </c:pt>
                <c:pt idx="2991">
                  <c:v>0</c:v>
                </c:pt>
                <c:pt idx="2992">
                  <c:v>0.16669999999999999</c:v>
                </c:pt>
                <c:pt idx="2993">
                  <c:v>0.33329999999999999</c:v>
                </c:pt>
                <c:pt idx="2994">
                  <c:v>0.16669999999999999</c:v>
                </c:pt>
                <c:pt idx="2995">
                  <c:v>0.16669999999999999</c:v>
                </c:pt>
                <c:pt idx="2996">
                  <c:v>0</c:v>
                </c:pt>
                <c:pt idx="2997">
                  <c:v>4.1700000000000001E-2</c:v>
                </c:pt>
                <c:pt idx="2998">
                  <c:v>0.16669999999999999</c:v>
                </c:pt>
                <c:pt idx="2999">
                  <c:v>0</c:v>
                </c:pt>
                <c:pt idx="3000">
                  <c:v>0.16669999999999999</c:v>
                </c:pt>
                <c:pt idx="3001">
                  <c:v>0</c:v>
                </c:pt>
                <c:pt idx="3002">
                  <c:v>0.33329999999999999</c:v>
                </c:pt>
                <c:pt idx="3003">
                  <c:v>0.16669999999999999</c:v>
                </c:pt>
                <c:pt idx="3004">
                  <c:v>0</c:v>
                </c:pt>
                <c:pt idx="3005">
                  <c:v>0</c:v>
                </c:pt>
                <c:pt idx="3006">
                  <c:v>0.45829999999999999</c:v>
                </c:pt>
                <c:pt idx="3007">
                  <c:v>0</c:v>
                </c:pt>
                <c:pt idx="3008">
                  <c:v>0.16669999999999999</c:v>
                </c:pt>
                <c:pt idx="3009">
                  <c:v>0</c:v>
                </c:pt>
                <c:pt idx="3010">
                  <c:v>0</c:v>
                </c:pt>
                <c:pt idx="3011">
                  <c:v>0</c:v>
                </c:pt>
                <c:pt idx="3012">
                  <c:v>0.16669999999999999</c:v>
                </c:pt>
                <c:pt idx="3013">
                  <c:v>0.16669999999999999</c:v>
                </c:pt>
                <c:pt idx="3014">
                  <c:v>0</c:v>
                </c:pt>
                <c:pt idx="3015">
                  <c:v>0</c:v>
                </c:pt>
                <c:pt idx="3016">
                  <c:v>0</c:v>
                </c:pt>
                <c:pt idx="3017">
                  <c:v>0.33329999999999999</c:v>
                </c:pt>
                <c:pt idx="3018">
                  <c:v>4.1700000000000001E-2</c:v>
                </c:pt>
                <c:pt idx="3019">
                  <c:v>0</c:v>
                </c:pt>
                <c:pt idx="3020">
                  <c:v>0</c:v>
                </c:pt>
                <c:pt idx="3021">
                  <c:v>0</c:v>
                </c:pt>
                <c:pt idx="3022">
                  <c:v>0</c:v>
                </c:pt>
                <c:pt idx="3023">
                  <c:v>0</c:v>
                </c:pt>
                <c:pt idx="3024">
                  <c:v>0.16669999999999999</c:v>
                </c:pt>
                <c:pt idx="3025">
                  <c:v>0.33329999999999999</c:v>
                </c:pt>
                <c:pt idx="3026">
                  <c:v>0</c:v>
                </c:pt>
                <c:pt idx="3027">
                  <c:v>0</c:v>
                </c:pt>
                <c:pt idx="3028">
                  <c:v>0</c:v>
                </c:pt>
                <c:pt idx="3029">
                  <c:v>0.33329999999999999</c:v>
                </c:pt>
                <c:pt idx="3030">
                  <c:v>0</c:v>
                </c:pt>
                <c:pt idx="3031">
                  <c:v>0.16669999999999999</c:v>
                </c:pt>
                <c:pt idx="3032">
                  <c:v>0.16669999999999999</c:v>
                </c:pt>
                <c:pt idx="3033">
                  <c:v>0.16669999999999999</c:v>
                </c:pt>
                <c:pt idx="3034">
                  <c:v>0</c:v>
                </c:pt>
                <c:pt idx="3035">
                  <c:v>0.16669999999999999</c:v>
                </c:pt>
                <c:pt idx="3036">
                  <c:v>0</c:v>
                </c:pt>
                <c:pt idx="3037">
                  <c:v>0.16669999999999999</c:v>
                </c:pt>
                <c:pt idx="3038">
                  <c:v>0.1875</c:v>
                </c:pt>
                <c:pt idx="3039">
                  <c:v>0.39579999999999999</c:v>
                </c:pt>
                <c:pt idx="3040">
                  <c:v>0</c:v>
                </c:pt>
                <c:pt idx="3041">
                  <c:v>0.33329999999999999</c:v>
                </c:pt>
                <c:pt idx="3042">
                  <c:v>0.33329999999999999</c:v>
                </c:pt>
                <c:pt idx="3043">
                  <c:v>0</c:v>
                </c:pt>
                <c:pt idx="3044">
                  <c:v>0</c:v>
                </c:pt>
                <c:pt idx="3045">
                  <c:v>0</c:v>
                </c:pt>
                <c:pt idx="3046">
                  <c:v>8.3299999999999999E-2</c:v>
                </c:pt>
                <c:pt idx="3047">
                  <c:v>0</c:v>
                </c:pt>
                <c:pt idx="3048">
                  <c:v>0.20830000000000001</c:v>
                </c:pt>
                <c:pt idx="3049">
                  <c:v>0</c:v>
                </c:pt>
                <c:pt idx="3050">
                  <c:v>0</c:v>
                </c:pt>
                <c:pt idx="3051">
                  <c:v>0</c:v>
                </c:pt>
                <c:pt idx="3052">
                  <c:v>1</c:v>
                </c:pt>
                <c:pt idx="3053">
                  <c:v>0</c:v>
                </c:pt>
                <c:pt idx="3054">
                  <c:v>0.33329999999999999</c:v>
                </c:pt>
                <c:pt idx="3055">
                  <c:v>0</c:v>
                </c:pt>
                <c:pt idx="3056">
                  <c:v>0</c:v>
                </c:pt>
                <c:pt idx="3057">
                  <c:v>0</c:v>
                </c:pt>
                <c:pt idx="3058">
                  <c:v>0.16669999999999999</c:v>
                </c:pt>
                <c:pt idx="3059">
                  <c:v>0</c:v>
                </c:pt>
                <c:pt idx="3060">
                  <c:v>0</c:v>
                </c:pt>
                <c:pt idx="3061">
                  <c:v>0</c:v>
                </c:pt>
                <c:pt idx="3062">
                  <c:v>8.3299999999999999E-2</c:v>
                </c:pt>
                <c:pt idx="3063">
                  <c:v>0.20830000000000001</c:v>
                </c:pt>
                <c:pt idx="3064">
                  <c:v>8.3299999999999999E-2</c:v>
                </c:pt>
                <c:pt idx="3065">
                  <c:v>0.16669999999999999</c:v>
                </c:pt>
                <c:pt idx="3066">
                  <c:v>0.33329999999999999</c:v>
                </c:pt>
                <c:pt idx="3067">
                  <c:v>0</c:v>
                </c:pt>
                <c:pt idx="3068">
                  <c:v>0.16669999999999999</c:v>
                </c:pt>
                <c:pt idx="3069">
                  <c:v>0.33329999999999999</c:v>
                </c:pt>
                <c:pt idx="3070">
                  <c:v>0</c:v>
                </c:pt>
                <c:pt idx="3071">
                  <c:v>0</c:v>
                </c:pt>
                <c:pt idx="3072">
                  <c:v>0</c:v>
                </c:pt>
                <c:pt idx="3073">
                  <c:v>0.16669999999999999</c:v>
                </c:pt>
                <c:pt idx="3074">
                  <c:v>0</c:v>
                </c:pt>
                <c:pt idx="3075">
                  <c:v>0.16669999999999999</c:v>
                </c:pt>
                <c:pt idx="3076">
                  <c:v>0</c:v>
                </c:pt>
                <c:pt idx="3077">
                  <c:v>0</c:v>
                </c:pt>
                <c:pt idx="3078">
                  <c:v>0.625</c:v>
                </c:pt>
                <c:pt idx="3079">
                  <c:v>0.16669999999999999</c:v>
                </c:pt>
                <c:pt idx="3080">
                  <c:v>0.625</c:v>
                </c:pt>
                <c:pt idx="3081">
                  <c:v>0.33329999999999999</c:v>
                </c:pt>
                <c:pt idx="3082">
                  <c:v>0.125</c:v>
                </c:pt>
                <c:pt idx="3083">
                  <c:v>0</c:v>
                </c:pt>
                <c:pt idx="3084">
                  <c:v>0</c:v>
                </c:pt>
                <c:pt idx="3085">
                  <c:v>0</c:v>
                </c:pt>
                <c:pt idx="3086">
                  <c:v>0.33329999999999999</c:v>
                </c:pt>
                <c:pt idx="3087">
                  <c:v>8.3299999999999999E-2</c:v>
                </c:pt>
                <c:pt idx="3088">
                  <c:v>0</c:v>
                </c:pt>
                <c:pt idx="3089">
                  <c:v>4.1700000000000001E-2</c:v>
                </c:pt>
                <c:pt idx="3090">
                  <c:v>0</c:v>
                </c:pt>
                <c:pt idx="3091">
                  <c:v>0</c:v>
                </c:pt>
                <c:pt idx="3092">
                  <c:v>0</c:v>
                </c:pt>
                <c:pt idx="3093">
                  <c:v>0</c:v>
                </c:pt>
                <c:pt idx="3094">
                  <c:v>0.16669999999999999</c:v>
                </c:pt>
                <c:pt idx="3095">
                  <c:v>0</c:v>
                </c:pt>
                <c:pt idx="3096">
                  <c:v>0</c:v>
                </c:pt>
                <c:pt idx="3097">
                  <c:v>0.125</c:v>
                </c:pt>
                <c:pt idx="3098">
                  <c:v>0</c:v>
                </c:pt>
                <c:pt idx="3099">
                  <c:v>0.16669999999999999</c:v>
                </c:pt>
                <c:pt idx="3100">
                  <c:v>0</c:v>
                </c:pt>
                <c:pt idx="3101">
                  <c:v>0</c:v>
                </c:pt>
                <c:pt idx="3102">
                  <c:v>0.16669999999999999</c:v>
                </c:pt>
                <c:pt idx="3103">
                  <c:v>0.33329999999999999</c:v>
                </c:pt>
                <c:pt idx="3104">
                  <c:v>0.16669999999999999</c:v>
                </c:pt>
                <c:pt idx="3105">
                  <c:v>0</c:v>
                </c:pt>
                <c:pt idx="3106">
                  <c:v>0</c:v>
                </c:pt>
                <c:pt idx="3107">
                  <c:v>4.1700000000000001E-2</c:v>
                </c:pt>
                <c:pt idx="3108">
                  <c:v>0</c:v>
                </c:pt>
                <c:pt idx="3109">
                  <c:v>0</c:v>
                </c:pt>
                <c:pt idx="3110">
                  <c:v>0.16669999999999999</c:v>
                </c:pt>
                <c:pt idx="3111">
                  <c:v>0</c:v>
                </c:pt>
                <c:pt idx="3112">
                  <c:v>0</c:v>
                </c:pt>
                <c:pt idx="3113">
                  <c:v>0</c:v>
                </c:pt>
                <c:pt idx="3114">
                  <c:v>0.16669999999999999</c:v>
                </c:pt>
                <c:pt idx="3115">
                  <c:v>0.33329999999999999</c:v>
                </c:pt>
                <c:pt idx="3116">
                  <c:v>0</c:v>
                </c:pt>
                <c:pt idx="3117">
                  <c:v>0</c:v>
                </c:pt>
                <c:pt idx="3118">
                  <c:v>0</c:v>
                </c:pt>
                <c:pt idx="3119">
                  <c:v>0</c:v>
                </c:pt>
                <c:pt idx="3120">
                  <c:v>0</c:v>
                </c:pt>
                <c:pt idx="3121">
                  <c:v>0.33329999999999999</c:v>
                </c:pt>
                <c:pt idx="3122">
                  <c:v>0</c:v>
                </c:pt>
                <c:pt idx="3123">
                  <c:v>0</c:v>
                </c:pt>
                <c:pt idx="3124">
                  <c:v>0</c:v>
                </c:pt>
                <c:pt idx="3125">
                  <c:v>0.20830000000000001</c:v>
                </c:pt>
                <c:pt idx="3126">
                  <c:v>0.16669999999999999</c:v>
                </c:pt>
                <c:pt idx="3127">
                  <c:v>0.16669999999999999</c:v>
                </c:pt>
                <c:pt idx="3128">
                  <c:v>0</c:v>
                </c:pt>
                <c:pt idx="3129">
                  <c:v>0.16669999999999999</c:v>
                </c:pt>
                <c:pt idx="3130">
                  <c:v>0.16669999999999999</c:v>
                </c:pt>
                <c:pt idx="3131">
                  <c:v>0.125</c:v>
                </c:pt>
                <c:pt idx="3132">
                  <c:v>0</c:v>
                </c:pt>
                <c:pt idx="3133">
                  <c:v>0</c:v>
                </c:pt>
                <c:pt idx="3134">
                  <c:v>0.16669999999999999</c:v>
                </c:pt>
                <c:pt idx="3135">
                  <c:v>0.16669999999999999</c:v>
                </c:pt>
                <c:pt idx="3136">
                  <c:v>0.33329999999999999</c:v>
                </c:pt>
                <c:pt idx="3137">
                  <c:v>0.375</c:v>
                </c:pt>
                <c:pt idx="3138">
                  <c:v>0</c:v>
                </c:pt>
                <c:pt idx="3139">
                  <c:v>0.16669999999999999</c:v>
                </c:pt>
                <c:pt idx="3140">
                  <c:v>0</c:v>
                </c:pt>
                <c:pt idx="3141">
                  <c:v>0.33329999999999999</c:v>
                </c:pt>
                <c:pt idx="3142">
                  <c:v>0.33329999999999999</c:v>
                </c:pt>
                <c:pt idx="3143">
                  <c:v>4.1700000000000001E-2</c:v>
                </c:pt>
                <c:pt idx="3144">
                  <c:v>0.16669999999999999</c:v>
                </c:pt>
                <c:pt idx="3145">
                  <c:v>0</c:v>
                </c:pt>
                <c:pt idx="3146">
                  <c:v>4.1700000000000001E-2</c:v>
                </c:pt>
                <c:pt idx="3147">
                  <c:v>0.20830000000000001</c:v>
                </c:pt>
                <c:pt idx="3148">
                  <c:v>0</c:v>
                </c:pt>
                <c:pt idx="3149">
                  <c:v>0</c:v>
                </c:pt>
                <c:pt idx="3150">
                  <c:v>0</c:v>
                </c:pt>
                <c:pt idx="3151">
                  <c:v>0.33329999999999999</c:v>
                </c:pt>
                <c:pt idx="3152">
                  <c:v>0.33329999999999999</c:v>
                </c:pt>
                <c:pt idx="3153">
                  <c:v>0.45829999999999999</c:v>
                </c:pt>
                <c:pt idx="3154">
                  <c:v>0</c:v>
                </c:pt>
                <c:pt idx="3155">
                  <c:v>0</c:v>
                </c:pt>
                <c:pt idx="3156">
                  <c:v>0.16669999999999999</c:v>
                </c:pt>
                <c:pt idx="3157">
                  <c:v>0</c:v>
                </c:pt>
                <c:pt idx="3158">
                  <c:v>0</c:v>
                </c:pt>
                <c:pt idx="3159">
                  <c:v>0.16669999999999999</c:v>
                </c:pt>
                <c:pt idx="3160">
                  <c:v>0</c:v>
                </c:pt>
                <c:pt idx="3161">
                  <c:v>0</c:v>
                </c:pt>
                <c:pt idx="3162">
                  <c:v>0</c:v>
                </c:pt>
                <c:pt idx="3163">
                  <c:v>0</c:v>
                </c:pt>
                <c:pt idx="3164">
                  <c:v>0</c:v>
                </c:pt>
                <c:pt idx="3165">
                  <c:v>0</c:v>
                </c:pt>
                <c:pt idx="3166">
                  <c:v>4.1700000000000001E-2</c:v>
                </c:pt>
                <c:pt idx="3167">
                  <c:v>4.1700000000000001E-2</c:v>
                </c:pt>
                <c:pt idx="3168">
                  <c:v>0</c:v>
                </c:pt>
                <c:pt idx="3169">
                  <c:v>0</c:v>
                </c:pt>
                <c:pt idx="3170">
                  <c:v>0.16669999999999999</c:v>
                </c:pt>
                <c:pt idx="3171">
                  <c:v>0.20830000000000001</c:v>
                </c:pt>
                <c:pt idx="3172">
                  <c:v>0.16669999999999999</c:v>
                </c:pt>
                <c:pt idx="3173">
                  <c:v>0.16669999999999999</c:v>
                </c:pt>
                <c:pt idx="3174">
                  <c:v>0.25</c:v>
                </c:pt>
                <c:pt idx="3175">
                  <c:v>0.20830000000000001</c:v>
                </c:pt>
                <c:pt idx="3176">
                  <c:v>0</c:v>
                </c:pt>
                <c:pt idx="3177">
                  <c:v>0.16669999999999999</c:v>
                </c:pt>
                <c:pt idx="3178">
                  <c:v>0</c:v>
                </c:pt>
                <c:pt idx="3179">
                  <c:v>0.33329999999999999</c:v>
                </c:pt>
                <c:pt idx="3180">
                  <c:v>0.16669999999999999</c:v>
                </c:pt>
                <c:pt idx="3181">
                  <c:v>8.3299999999999999E-2</c:v>
                </c:pt>
                <c:pt idx="3182">
                  <c:v>0.33329999999999999</c:v>
                </c:pt>
                <c:pt idx="3183">
                  <c:v>0.16669999999999999</c:v>
                </c:pt>
                <c:pt idx="3184">
                  <c:v>0.16669999999999999</c:v>
                </c:pt>
                <c:pt idx="3185">
                  <c:v>0.33329999999999999</c:v>
                </c:pt>
                <c:pt idx="3186">
                  <c:v>4.1700000000000001E-2</c:v>
                </c:pt>
                <c:pt idx="3187">
                  <c:v>0.5</c:v>
                </c:pt>
                <c:pt idx="3188">
                  <c:v>0</c:v>
                </c:pt>
                <c:pt idx="3189">
                  <c:v>0</c:v>
                </c:pt>
                <c:pt idx="3190">
                  <c:v>0.16669999999999999</c:v>
                </c:pt>
                <c:pt idx="3191">
                  <c:v>0</c:v>
                </c:pt>
                <c:pt idx="3192">
                  <c:v>0</c:v>
                </c:pt>
                <c:pt idx="3193">
                  <c:v>0</c:v>
                </c:pt>
                <c:pt idx="3194">
                  <c:v>0.33329999999999999</c:v>
                </c:pt>
                <c:pt idx="3195">
                  <c:v>0</c:v>
                </c:pt>
                <c:pt idx="3196">
                  <c:v>0</c:v>
                </c:pt>
                <c:pt idx="3197">
                  <c:v>4.1700000000000001E-2</c:v>
                </c:pt>
                <c:pt idx="3198">
                  <c:v>0.33329999999999999</c:v>
                </c:pt>
                <c:pt idx="3199">
                  <c:v>0.125</c:v>
                </c:pt>
                <c:pt idx="3200">
                  <c:v>0.16669999999999999</c:v>
                </c:pt>
                <c:pt idx="3201">
                  <c:v>0</c:v>
                </c:pt>
                <c:pt idx="3202">
                  <c:v>0</c:v>
                </c:pt>
                <c:pt idx="3203">
                  <c:v>0</c:v>
                </c:pt>
                <c:pt idx="3204">
                  <c:v>0</c:v>
                </c:pt>
                <c:pt idx="3205">
                  <c:v>4.1700000000000001E-2</c:v>
                </c:pt>
                <c:pt idx="3206">
                  <c:v>0.16669999999999999</c:v>
                </c:pt>
                <c:pt idx="3207">
                  <c:v>0</c:v>
                </c:pt>
                <c:pt idx="3208">
                  <c:v>0.16669999999999999</c:v>
                </c:pt>
                <c:pt idx="3209">
                  <c:v>0.33329999999999999</c:v>
                </c:pt>
                <c:pt idx="3210">
                  <c:v>0.16669999999999999</c:v>
                </c:pt>
                <c:pt idx="3211">
                  <c:v>0</c:v>
                </c:pt>
                <c:pt idx="3212">
                  <c:v>4.1700000000000001E-2</c:v>
                </c:pt>
                <c:pt idx="3213">
                  <c:v>0.33329999999999999</c:v>
                </c:pt>
                <c:pt idx="3214">
                  <c:v>0</c:v>
                </c:pt>
                <c:pt idx="3215">
                  <c:v>8.3299999999999999E-2</c:v>
                </c:pt>
                <c:pt idx="3216">
                  <c:v>0</c:v>
                </c:pt>
                <c:pt idx="3217">
                  <c:v>0</c:v>
                </c:pt>
                <c:pt idx="3218">
                  <c:v>0</c:v>
                </c:pt>
                <c:pt idx="3219">
                  <c:v>0.33329999999999999</c:v>
                </c:pt>
                <c:pt idx="3220">
                  <c:v>0</c:v>
                </c:pt>
                <c:pt idx="3221">
                  <c:v>0.33329999999999999</c:v>
                </c:pt>
                <c:pt idx="3222">
                  <c:v>0</c:v>
                </c:pt>
                <c:pt idx="3223">
                  <c:v>0</c:v>
                </c:pt>
                <c:pt idx="3224">
                  <c:v>0.33329999999999999</c:v>
                </c:pt>
                <c:pt idx="3225">
                  <c:v>0</c:v>
                </c:pt>
                <c:pt idx="3226">
                  <c:v>0.16669999999999999</c:v>
                </c:pt>
                <c:pt idx="3227">
                  <c:v>0.16669999999999999</c:v>
                </c:pt>
                <c:pt idx="3228">
                  <c:v>0.54169999999999996</c:v>
                </c:pt>
                <c:pt idx="3229">
                  <c:v>0.125</c:v>
                </c:pt>
                <c:pt idx="3230">
                  <c:v>0</c:v>
                </c:pt>
                <c:pt idx="3231">
                  <c:v>0.16669999999999999</c:v>
                </c:pt>
                <c:pt idx="3232">
                  <c:v>0.16669999999999999</c:v>
                </c:pt>
                <c:pt idx="3233">
                  <c:v>0</c:v>
                </c:pt>
                <c:pt idx="3234">
                  <c:v>0.33329999999999999</c:v>
                </c:pt>
                <c:pt idx="3235">
                  <c:v>0.16669999999999999</c:v>
                </c:pt>
                <c:pt idx="3236">
                  <c:v>0.33329999999999999</c:v>
                </c:pt>
                <c:pt idx="3237">
                  <c:v>0.125</c:v>
                </c:pt>
                <c:pt idx="3238">
                  <c:v>0.33329999999999999</c:v>
                </c:pt>
                <c:pt idx="3239">
                  <c:v>0.16669999999999999</c:v>
                </c:pt>
                <c:pt idx="3240">
                  <c:v>0.16669999999999999</c:v>
                </c:pt>
                <c:pt idx="3241">
                  <c:v>0</c:v>
                </c:pt>
                <c:pt idx="3242">
                  <c:v>0</c:v>
                </c:pt>
                <c:pt idx="3243">
                  <c:v>0.16669999999999999</c:v>
                </c:pt>
                <c:pt idx="3244">
                  <c:v>0.16669999999999999</c:v>
                </c:pt>
                <c:pt idx="3245">
                  <c:v>0</c:v>
                </c:pt>
                <c:pt idx="3246">
                  <c:v>0</c:v>
                </c:pt>
                <c:pt idx="3247">
                  <c:v>0</c:v>
                </c:pt>
                <c:pt idx="3248">
                  <c:v>0.16669999999999999</c:v>
                </c:pt>
                <c:pt idx="3249">
                  <c:v>0</c:v>
                </c:pt>
                <c:pt idx="3250">
                  <c:v>0</c:v>
                </c:pt>
                <c:pt idx="3251">
                  <c:v>0</c:v>
                </c:pt>
                <c:pt idx="3252">
                  <c:v>0.16669999999999999</c:v>
                </c:pt>
                <c:pt idx="3253">
                  <c:v>4.1700000000000001E-2</c:v>
                </c:pt>
                <c:pt idx="3254">
                  <c:v>0.16669999999999999</c:v>
                </c:pt>
                <c:pt idx="3255">
                  <c:v>0.16669999999999999</c:v>
                </c:pt>
                <c:pt idx="3256">
                  <c:v>0</c:v>
                </c:pt>
                <c:pt idx="3257">
                  <c:v>0.16669999999999999</c:v>
                </c:pt>
                <c:pt idx="3258">
                  <c:v>0</c:v>
                </c:pt>
                <c:pt idx="3259">
                  <c:v>0.16669999999999999</c:v>
                </c:pt>
                <c:pt idx="3260">
                  <c:v>0</c:v>
                </c:pt>
                <c:pt idx="3261">
                  <c:v>0</c:v>
                </c:pt>
                <c:pt idx="3262">
                  <c:v>0</c:v>
                </c:pt>
                <c:pt idx="3263">
                  <c:v>0</c:v>
                </c:pt>
                <c:pt idx="3264">
                  <c:v>0</c:v>
                </c:pt>
                <c:pt idx="3265">
                  <c:v>0</c:v>
                </c:pt>
                <c:pt idx="3266">
                  <c:v>0.16669999999999999</c:v>
                </c:pt>
                <c:pt idx="3267">
                  <c:v>0</c:v>
                </c:pt>
                <c:pt idx="3268">
                  <c:v>0.125</c:v>
                </c:pt>
                <c:pt idx="3269">
                  <c:v>0</c:v>
                </c:pt>
                <c:pt idx="3270">
                  <c:v>0.33329999999999999</c:v>
                </c:pt>
                <c:pt idx="3271">
                  <c:v>0.16669999999999999</c:v>
                </c:pt>
                <c:pt idx="3272">
                  <c:v>0</c:v>
                </c:pt>
                <c:pt idx="3273">
                  <c:v>0.16669999999999999</c:v>
                </c:pt>
                <c:pt idx="3274">
                  <c:v>4.1700000000000001E-2</c:v>
                </c:pt>
                <c:pt idx="3275">
                  <c:v>0.16669999999999999</c:v>
                </c:pt>
                <c:pt idx="3276">
                  <c:v>0.16669999999999999</c:v>
                </c:pt>
                <c:pt idx="3277">
                  <c:v>0</c:v>
                </c:pt>
                <c:pt idx="3278">
                  <c:v>0.33329999999999999</c:v>
                </c:pt>
                <c:pt idx="3279">
                  <c:v>0</c:v>
                </c:pt>
                <c:pt idx="3280">
                  <c:v>0.16669999999999999</c:v>
                </c:pt>
                <c:pt idx="3281">
                  <c:v>0</c:v>
                </c:pt>
                <c:pt idx="3282">
                  <c:v>0.16669999999999999</c:v>
                </c:pt>
                <c:pt idx="3283">
                  <c:v>0.375</c:v>
                </c:pt>
                <c:pt idx="3284">
                  <c:v>0</c:v>
                </c:pt>
                <c:pt idx="3285">
                  <c:v>0</c:v>
                </c:pt>
                <c:pt idx="3286">
                  <c:v>0</c:v>
                </c:pt>
                <c:pt idx="3287">
                  <c:v>0.16669999999999999</c:v>
                </c:pt>
                <c:pt idx="3288">
                  <c:v>0</c:v>
                </c:pt>
                <c:pt idx="3289">
                  <c:v>0</c:v>
                </c:pt>
                <c:pt idx="3290">
                  <c:v>0.125</c:v>
                </c:pt>
                <c:pt idx="3291">
                  <c:v>0</c:v>
                </c:pt>
                <c:pt idx="3292">
                  <c:v>0</c:v>
                </c:pt>
                <c:pt idx="3293">
                  <c:v>0.16669999999999999</c:v>
                </c:pt>
                <c:pt idx="3294">
                  <c:v>0</c:v>
                </c:pt>
                <c:pt idx="3295">
                  <c:v>0</c:v>
                </c:pt>
                <c:pt idx="3296">
                  <c:v>0</c:v>
                </c:pt>
                <c:pt idx="3297">
                  <c:v>0</c:v>
                </c:pt>
                <c:pt idx="3298">
                  <c:v>0</c:v>
                </c:pt>
                <c:pt idx="3299">
                  <c:v>0.16669999999999999</c:v>
                </c:pt>
                <c:pt idx="3300">
                  <c:v>0</c:v>
                </c:pt>
                <c:pt idx="3301">
                  <c:v>0.16669999999999999</c:v>
                </c:pt>
                <c:pt idx="3302">
                  <c:v>0.33329999999999999</c:v>
                </c:pt>
                <c:pt idx="3303">
                  <c:v>0</c:v>
                </c:pt>
                <c:pt idx="3304">
                  <c:v>0</c:v>
                </c:pt>
                <c:pt idx="3305">
                  <c:v>0.33329999999999999</c:v>
                </c:pt>
                <c:pt idx="3306">
                  <c:v>0</c:v>
                </c:pt>
                <c:pt idx="3307">
                  <c:v>0.16669999999999999</c:v>
                </c:pt>
                <c:pt idx="3308">
                  <c:v>0</c:v>
                </c:pt>
                <c:pt idx="3309">
                  <c:v>0.16669999999999999</c:v>
                </c:pt>
                <c:pt idx="3310">
                  <c:v>4.1700000000000001E-2</c:v>
                </c:pt>
                <c:pt idx="3311">
                  <c:v>0.16669999999999999</c:v>
                </c:pt>
                <c:pt idx="3312">
                  <c:v>0</c:v>
                </c:pt>
                <c:pt idx="3313">
                  <c:v>0</c:v>
                </c:pt>
                <c:pt idx="3314">
                  <c:v>0</c:v>
                </c:pt>
                <c:pt idx="3315">
                  <c:v>0</c:v>
                </c:pt>
                <c:pt idx="3316">
                  <c:v>0.33329999999999999</c:v>
                </c:pt>
                <c:pt idx="3317">
                  <c:v>0.16669999999999999</c:v>
                </c:pt>
                <c:pt idx="3318">
                  <c:v>0</c:v>
                </c:pt>
                <c:pt idx="3319">
                  <c:v>0.16669999999999999</c:v>
                </c:pt>
                <c:pt idx="3320">
                  <c:v>0.33329999999999999</c:v>
                </c:pt>
                <c:pt idx="3321">
                  <c:v>0</c:v>
                </c:pt>
                <c:pt idx="3322">
                  <c:v>0.375</c:v>
                </c:pt>
                <c:pt idx="3323">
                  <c:v>0</c:v>
                </c:pt>
                <c:pt idx="3324">
                  <c:v>0</c:v>
                </c:pt>
                <c:pt idx="3325">
                  <c:v>0</c:v>
                </c:pt>
                <c:pt idx="3326">
                  <c:v>0.16669999999999999</c:v>
                </c:pt>
                <c:pt idx="3327">
                  <c:v>0</c:v>
                </c:pt>
                <c:pt idx="3328">
                  <c:v>0</c:v>
                </c:pt>
                <c:pt idx="3329">
                  <c:v>0.33329999999999999</c:v>
                </c:pt>
                <c:pt idx="3330">
                  <c:v>0</c:v>
                </c:pt>
                <c:pt idx="3331">
                  <c:v>0</c:v>
                </c:pt>
                <c:pt idx="3332">
                  <c:v>0</c:v>
                </c:pt>
                <c:pt idx="3333">
                  <c:v>0.375</c:v>
                </c:pt>
                <c:pt idx="3334">
                  <c:v>0</c:v>
                </c:pt>
                <c:pt idx="3335">
                  <c:v>0</c:v>
                </c:pt>
                <c:pt idx="3336">
                  <c:v>0.16669999999999999</c:v>
                </c:pt>
                <c:pt idx="3337">
                  <c:v>0</c:v>
                </c:pt>
                <c:pt idx="3338">
                  <c:v>0.33329999999999999</c:v>
                </c:pt>
                <c:pt idx="3339">
                  <c:v>0.54169999999999996</c:v>
                </c:pt>
                <c:pt idx="3340">
                  <c:v>0.16669999999999999</c:v>
                </c:pt>
                <c:pt idx="3341">
                  <c:v>0</c:v>
                </c:pt>
                <c:pt idx="3342">
                  <c:v>0</c:v>
                </c:pt>
                <c:pt idx="3343">
                  <c:v>0</c:v>
                </c:pt>
                <c:pt idx="3344">
                  <c:v>0.33329999999999999</c:v>
                </c:pt>
                <c:pt idx="3345">
                  <c:v>0</c:v>
                </c:pt>
                <c:pt idx="3346">
                  <c:v>0.22919999999999999</c:v>
                </c:pt>
                <c:pt idx="3347">
                  <c:v>0.625</c:v>
                </c:pt>
                <c:pt idx="3348">
                  <c:v>0.5</c:v>
                </c:pt>
                <c:pt idx="3349">
                  <c:v>0</c:v>
                </c:pt>
                <c:pt idx="3350">
                  <c:v>0.33329999999999999</c:v>
                </c:pt>
                <c:pt idx="3351">
                  <c:v>0</c:v>
                </c:pt>
                <c:pt idx="3352">
                  <c:v>0.16669999999999999</c:v>
                </c:pt>
                <c:pt idx="3353">
                  <c:v>0</c:v>
                </c:pt>
                <c:pt idx="3354">
                  <c:v>0</c:v>
                </c:pt>
                <c:pt idx="3355">
                  <c:v>0.125</c:v>
                </c:pt>
                <c:pt idx="3356">
                  <c:v>0.16669999999999999</c:v>
                </c:pt>
                <c:pt idx="3357">
                  <c:v>0</c:v>
                </c:pt>
                <c:pt idx="3358">
                  <c:v>0</c:v>
                </c:pt>
                <c:pt idx="3359">
                  <c:v>0</c:v>
                </c:pt>
                <c:pt idx="3360">
                  <c:v>0.16669999999999999</c:v>
                </c:pt>
                <c:pt idx="3361">
                  <c:v>0</c:v>
                </c:pt>
                <c:pt idx="3362">
                  <c:v>0.125</c:v>
                </c:pt>
                <c:pt idx="3363">
                  <c:v>0.16669999999999999</c:v>
                </c:pt>
                <c:pt idx="3364">
                  <c:v>0.16669999999999999</c:v>
                </c:pt>
                <c:pt idx="3365">
                  <c:v>0</c:v>
                </c:pt>
                <c:pt idx="3366">
                  <c:v>0.16669999999999999</c:v>
                </c:pt>
                <c:pt idx="3367">
                  <c:v>0</c:v>
                </c:pt>
                <c:pt idx="3368">
                  <c:v>0</c:v>
                </c:pt>
                <c:pt idx="3369">
                  <c:v>0</c:v>
                </c:pt>
                <c:pt idx="3370">
                  <c:v>0</c:v>
                </c:pt>
                <c:pt idx="3371">
                  <c:v>0</c:v>
                </c:pt>
                <c:pt idx="3372">
                  <c:v>0.45829999999999999</c:v>
                </c:pt>
                <c:pt idx="3373">
                  <c:v>0</c:v>
                </c:pt>
                <c:pt idx="3374">
                  <c:v>0</c:v>
                </c:pt>
                <c:pt idx="3375">
                  <c:v>0</c:v>
                </c:pt>
                <c:pt idx="3376">
                  <c:v>0</c:v>
                </c:pt>
                <c:pt idx="3377">
                  <c:v>0.16669999999999999</c:v>
                </c:pt>
                <c:pt idx="3378">
                  <c:v>0.16669999999999999</c:v>
                </c:pt>
                <c:pt idx="3379">
                  <c:v>0</c:v>
                </c:pt>
                <c:pt idx="3380">
                  <c:v>0</c:v>
                </c:pt>
                <c:pt idx="3381">
                  <c:v>0</c:v>
                </c:pt>
                <c:pt idx="3382">
                  <c:v>0</c:v>
                </c:pt>
                <c:pt idx="3383">
                  <c:v>0.66669999999999996</c:v>
                </c:pt>
                <c:pt idx="3384">
                  <c:v>0.33329999999999999</c:v>
                </c:pt>
                <c:pt idx="3385">
                  <c:v>4.1700000000000001E-2</c:v>
                </c:pt>
                <c:pt idx="3386">
                  <c:v>0.16669999999999999</c:v>
                </c:pt>
                <c:pt idx="3387">
                  <c:v>0.33329999999999999</c:v>
                </c:pt>
                <c:pt idx="3388">
                  <c:v>0.125</c:v>
                </c:pt>
                <c:pt idx="3389">
                  <c:v>0</c:v>
                </c:pt>
                <c:pt idx="3390">
                  <c:v>4.1700000000000001E-2</c:v>
                </c:pt>
                <c:pt idx="3391">
                  <c:v>0</c:v>
                </c:pt>
                <c:pt idx="3392">
                  <c:v>4.1700000000000001E-2</c:v>
                </c:pt>
                <c:pt idx="3393">
                  <c:v>0</c:v>
                </c:pt>
                <c:pt idx="3394">
                  <c:v>0.33329999999999999</c:v>
                </c:pt>
                <c:pt idx="3395">
                  <c:v>0.33329999999999999</c:v>
                </c:pt>
                <c:pt idx="3396">
                  <c:v>0</c:v>
                </c:pt>
                <c:pt idx="3397">
                  <c:v>0.33329999999999999</c:v>
                </c:pt>
                <c:pt idx="3398">
                  <c:v>0</c:v>
                </c:pt>
                <c:pt idx="3399">
                  <c:v>0</c:v>
                </c:pt>
                <c:pt idx="3400">
                  <c:v>0</c:v>
                </c:pt>
                <c:pt idx="3401">
                  <c:v>0.33329999999999999</c:v>
                </c:pt>
                <c:pt idx="3402">
                  <c:v>0.16669999999999999</c:v>
                </c:pt>
                <c:pt idx="3403">
                  <c:v>0</c:v>
                </c:pt>
                <c:pt idx="3404">
                  <c:v>0</c:v>
                </c:pt>
                <c:pt idx="3405">
                  <c:v>0</c:v>
                </c:pt>
                <c:pt idx="3406">
                  <c:v>0.16669999999999999</c:v>
                </c:pt>
                <c:pt idx="3407">
                  <c:v>0</c:v>
                </c:pt>
                <c:pt idx="3408">
                  <c:v>0</c:v>
                </c:pt>
                <c:pt idx="3409">
                  <c:v>0</c:v>
                </c:pt>
                <c:pt idx="3410">
                  <c:v>0.45829999999999999</c:v>
                </c:pt>
                <c:pt idx="3411">
                  <c:v>0.16669999999999999</c:v>
                </c:pt>
                <c:pt idx="3412">
                  <c:v>0.33329999999999999</c:v>
                </c:pt>
                <c:pt idx="3413">
                  <c:v>0.16669999999999999</c:v>
                </c:pt>
                <c:pt idx="3414">
                  <c:v>0</c:v>
                </c:pt>
                <c:pt idx="3415">
                  <c:v>0.33329999999999999</c:v>
                </c:pt>
                <c:pt idx="3416">
                  <c:v>0.33329999999999999</c:v>
                </c:pt>
                <c:pt idx="3417">
                  <c:v>0</c:v>
                </c:pt>
                <c:pt idx="3418">
                  <c:v>0</c:v>
                </c:pt>
                <c:pt idx="3419">
                  <c:v>0.54169999999999996</c:v>
                </c:pt>
                <c:pt idx="3420">
                  <c:v>8.3299999999999999E-2</c:v>
                </c:pt>
                <c:pt idx="3421">
                  <c:v>0.16669999999999999</c:v>
                </c:pt>
                <c:pt idx="3422">
                  <c:v>0.125</c:v>
                </c:pt>
                <c:pt idx="3423">
                  <c:v>0.66669999999999996</c:v>
                </c:pt>
                <c:pt idx="3424">
                  <c:v>0.375</c:v>
                </c:pt>
                <c:pt idx="3425">
                  <c:v>0</c:v>
                </c:pt>
                <c:pt idx="3426">
                  <c:v>0</c:v>
                </c:pt>
                <c:pt idx="3427">
                  <c:v>0</c:v>
                </c:pt>
                <c:pt idx="3428">
                  <c:v>0</c:v>
                </c:pt>
                <c:pt idx="3429">
                  <c:v>0.16669999999999999</c:v>
                </c:pt>
                <c:pt idx="3430">
                  <c:v>0</c:v>
                </c:pt>
                <c:pt idx="3431">
                  <c:v>0.16669999999999999</c:v>
                </c:pt>
                <c:pt idx="3432">
                  <c:v>0</c:v>
                </c:pt>
                <c:pt idx="3433">
                  <c:v>0</c:v>
                </c:pt>
                <c:pt idx="3434">
                  <c:v>0.16669999999999999</c:v>
                </c:pt>
                <c:pt idx="3435">
                  <c:v>0.16669999999999999</c:v>
                </c:pt>
                <c:pt idx="3436">
                  <c:v>0</c:v>
                </c:pt>
                <c:pt idx="3437">
                  <c:v>0.16669999999999999</c:v>
                </c:pt>
                <c:pt idx="3438">
                  <c:v>0</c:v>
                </c:pt>
                <c:pt idx="3439">
                  <c:v>0.375</c:v>
                </c:pt>
                <c:pt idx="3440">
                  <c:v>0.16669999999999999</c:v>
                </c:pt>
                <c:pt idx="3441">
                  <c:v>0.33329999999999999</c:v>
                </c:pt>
                <c:pt idx="3442">
                  <c:v>0</c:v>
                </c:pt>
                <c:pt idx="3443">
                  <c:v>0.16669999999999999</c:v>
                </c:pt>
                <c:pt idx="3444">
                  <c:v>0.16669999999999999</c:v>
                </c:pt>
                <c:pt idx="3445">
                  <c:v>0</c:v>
                </c:pt>
                <c:pt idx="3446">
                  <c:v>0</c:v>
                </c:pt>
                <c:pt idx="3447">
                  <c:v>0</c:v>
                </c:pt>
                <c:pt idx="3448">
                  <c:v>0</c:v>
                </c:pt>
                <c:pt idx="3449">
                  <c:v>0</c:v>
                </c:pt>
                <c:pt idx="3450">
                  <c:v>0</c:v>
                </c:pt>
                <c:pt idx="3451">
                  <c:v>0.33329999999999999</c:v>
                </c:pt>
                <c:pt idx="3452">
                  <c:v>0</c:v>
                </c:pt>
                <c:pt idx="3453">
                  <c:v>0</c:v>
                </c:pt>
                <c:pt idx="3454">
                  <c:v>0</c:v>
                </c:pt>
                <c:pt idx="3455">
                  <c:v>0.33329999999999999</c:v>
                </c:pt>
                <c:pt idx="3456">
                  <c:v>0.375</c:v>
                </c:pt>
                <c:pt idx="3457">
                  <c:v>0</c:v>
                </c:pt>
                <c:pt idx="3458">
                  <c:v>0</c:v>
                </c:pt>
                <c:pt idx="3459">
                  <c:v>0</c:v>
                </c:pt>
                <c:pt idx="3460">
                  <c:v>0.16669999999999999</c:v>
                </c:pt>
                <c:pt idx="3461">
                  <c:v>0.16669999999999999</c:v>
                </c:pt>
                <c:pt idx="3462">
                  <c:v>0.16669999999999999</c:v>
                </c:pt>
                <c:pt idx="3463">
                  <c:v>0.33329999999999999</c:v>
                </c:pt>
                <c:pt idx="3464">
                  <c:v>0</c:v>
                </c:pt>
                <c:pt idx="3465">
                  <c:v>0</c:v>
                </c:pt>
                <c:pt idx="3466">
                  <c:v>0</c:v>
                </c:pt>
                <c:pt idx="3467">
                  <c:v>0</c:v>
                </c:pt>
                <c:pt idx="3468">
                  <c:v>0.33329999999999999</c:v>
                </c:pt>
                <c:pt idx="3469">
                  <c:v>4.1700000000000001E-2</c:v>
                </c:pt>
                <c:pt idx="3470">
                  <c:v>0.33329999999999999</c:v>
                </c:pt>
                <c:pt idx="3471">
                  <c:v>0</c:v>
                </c:pt>
                <c:pt idx="3472">
                  <c:v>0</c:v>
                </c:pt>
                <c:pt idx="3473">
                  <c:v>0</c:v>
                </c:pt>
                <c:pt idx="3474">
                  <c:v>0</c:v>
                </c:pt>
                <c:pt idx="3475">
                  <c:v>0.16669999999999999</c:v>
                </c:pt>
                <c:pt idx="3476">
                  <c:v>0</c:v>
                </c:pt>
                <c:pt idx="3477">
                  <c:v>0</c:v>
                </c:pt>
                <c:pt idx="3478">
                  <c:v>0.47920000000000001</c:v>
                </c:pt>
                <c:pt idx="3479">
                  <c:v>0.16669999999999999</c:v>
                </c:pt>
                <c:pt idx="3480">
                  <c:v>0.16669999999999999</c:v>
                </c:pt>
                <c:pt idx="3481">
                  <c:v>0</c:v>
                </c:pt>
                <c:pt idx="3482">
                  <c:v>0.16669999999999999</c:v>
                </c:pt>
                <c:pt idx="3483">
                  <c:v>0</c:v>
                </c:pt>
                <c:pt idx="3484">
                  <c:v>0</c:v>
                </c:pt>
                <c:pt idx="3485">
                  <c:v>0</c:v>
                </c:pt>
                <c:pt idx="3486">
                  <c:v>0</c:v>
                </c:pt>
                <c:pt idx="3487">
                  <c:v>0.33329999999999999</c:v>
                </c:pt>
                <c:pt idx="3488">
                  <c:v>0.16669999999999999</c:v>
                </c:pt>
                <c:pt idx="3489">
                  <c:v>0</c:v>
                </c:pt>
                <c:pt idx="3490">
                  <c:v>0</c:v>
                </c:pt>
                <c:pt idx="3491">
                  <c:v>0.33329999999999999</c:v>
                </c:pt>
                <c:pt idx="3492">
                  <c:v>0</c:v>
                </c:pt>
                <c:pt idx="3493">
                  <c:v>0</c:v>
                </c:pt>
                <c:pt idx="3494">
                  <c:v>0</c:v>
                </c:pt>
                <c:pt idx="3495">
                  <c:v>0</c:v>
                </c:pt>
                <c:pt idx="3496">
                  <c:v>0</c:v>
                </c:pt>
                <c:pt idx="3497">
                  <c:v>0</c:v>
                </c:pt>
                <c:pt idx="3498">
                  <c:v>0</c:v>
                </c:pt>
                <c:pt idx="3499">
                  <c:v>0.16669999999999999</c:v>
                </c:pt>
                <c:pt idx="3500">
                  <c:v>0</c:v>
                </c:pt>
                <c:pt idx="3501">
                  <c:v>0</c:v>
                </c:pt>
                <c:pt idx="3502">
                  <c:v>0.66669999999999996</c:v>
                </c:pt>
                <c:pt idx="3503">
                  <c:v>0</c:v>
                </c:pt>
                <c:pt idx="3504">
                  <c:v>0</c:v>
                </c:pt>
                <c:pt idx="3505">
                  <c:v>0.625</c:v>
                </c:pt>
                <c:pt idx="3506">
                  <c:v>0</c:v>
                </c:pt>
                <c:pt idx="3507">
                  <c:v>0</c:v>
                </c:pt>
                <c:pt idx="3508">
                  <c:v>0</c:v>
                </c:pt>
                <c:pt idx="3509">
                  <c:v>0</c:v>
                </c:pt>
                <c:pt idx="3510">
                  <c:v>0</c:v>
                </c:pt>
                <c:pt idx="3511">
                  <c:v>0</c:v>
                </c:pt>
                <c:pt idx="3512">
                  <c:v>0</c:v>
                </c:pt>
                <c:pt idx="3513">
                  <c:v>0</c:v>
                </c:pt>
                <c:pt idx="3514">
                  <c:v>0</c:v>
                </c:pt>
                <c:pt idx="3515">
                  <c:v>0.125</c:v>
                </c:pt>
                <c:pt idx="3516">
                  <c:v>8.3299999999999999E-2</c:v>
                </c:pt>
                <c:pt idx="3517">
                  <c:v>0.16669999999999999</c:v>
                </c:pt>
                <c:pt idx="3518">
                  <c:v>0</c:v>
                </c:pt>
                <c:pt idx="3519">
                  <c:v>4.1700000000000001E-2</c:v>
                </c:pt>
                <c:pt idx="3520">
                  <c:v>0.125</c:v>
                </c:pt>
                <c:pt idx="3521">
                  <c:v>4.1700000000000001E-2</c:v>
                </c:pt>
                <c:pt idx="3522">
                  <c:v>0</c:v>
                </c:pt>
                <c:pt idx="3523">
                  <c:v>0.16669999999999999</c:v>
                </c:pt>
                <c:pt idx="3524">
                  <c:v>0.58330000000000004</c:v>
                </c:pt>
                <c:pt idx="3525">
                  <c:v>0</c:v>
                </c:pt>
                <c:pt idx="3526">
                  <c:v>0.16669999999999999</c:v>
                </c:pt>
                <c:pt idx="3527">
                  <c:v>0</c:v>
                </c:pt>
                <c:pt idx="3528">
                  <c:v>0.33329999999999999</c:v>
                </c:pt>
                <c:pt idx="3529">
                  <c:v>0.16669999999999999</c:v>
                </c:pt>
                <c:pt idx="3530">
                  <c:v>0.16669999999999999</c:v>
                </c:pt>
                <c:pt idx="3531">
                  <c:v>0.16669999999999999</c:v>
                </c:pt>
                <c:pt idx="3532">
                  <c:v>0</c:v>
                </c:pt>
                <c:pt idx="3533">
                  <c:v>0.33329999999999999</c:v>
                </c:pt>
                <c:pt idx="3534">
                  <c:v>0.16669999999999999</c:v>
                </c:pt>
                <c:pt idx="3535">
                  <c:v>0</c:v>
                </c:pt>
                <c:pt idx="3536">
                  <c:v>0</c:v>
                </c:pt>
                <c:pt idx="3537">
                  <c:v>4.1700000000000001E-2</c:v>
                </c:pt>
                <c:pt idx="3538">
                  <c:v>0.66669999999999996</c:v>
                </c:pt>
                <c:pt idx="3539">
                  <c:v>0</c:v>
                </c:pt>
                <c:pt idx="3540">
                  <c:v>0</c:v>
                </c:pt>
                <c:pt idx="3541">
                  <c:v>0.16669999999999999</c:v>
                </c:pt>
                <c:pt idx="3542">
                  <c:v>0</c:v>
                </c:pt>
                <c:pt idx="3543">
                  <c:v>0</c:v>
                </c:pt>
                <c:pt idx="3544">
                  <c:v>0</c:v>
                </c:pt>
                <c:pt idx="3545">
                  <c:v>0.20830000000000001</c:v>
                </c:pt>
                <c:pt idx="3546">
                  <c:v>0</c:v>
                </c:pt>
                <c:pt idx="3547">
                  <c:v>0</c:v>
                </c:pt>
                <c:pt idx="3548">
                  <c:v>0.16669999999999999</c:v>
                </c:pt>
                <c:pt idx="3549">
                  <c:v>0</c:v>
                </c:pt>
                <c:pt idx="3550">
                  <c:v>0</c:v>
                </c:pt>
                <c:pt idx="3551">
                  <c:v>0</c:v>
                </c:pt>
                <c:pt idx="3552">
                  <c:v>0</c:v>
                </c:pt>
                <c:pt idx="3553">
                  <c:v>0.375</c:v>
                </c:pt>
                <c:pt idx="3554">
                  <c:v>0</c:v>
                </c:pt>
                <c:pt idx="3555">
                  <c:v>0.625</c:v>
                </c:pt>
                <c:pt idx="3556">
                  <c:v>0.33329999999999999</c:v>
                </c:pt>
                <c:pt idx="3557">
                  <c:v>0</c:v>
                </c:pt>
                <c:pt idx="3558">
                  <c:v>0</c:v>
                </c:pt>
                <c:pt idx="3559">
                  <c:v>8.3299999999999999E-2</c:v>
                </c:pt>
                <c:pt idx="3560">
                  <c:v>8.3299999999999999E-2</c:v>
                </c:pt>
                <c:pt idx="3561">
                  <c:v>0</c:v>
                </c:pt>
                <c:pt idx="3562">
                  <c:v>0</c:v>
                </c:pt>
                <c:pt idx="3563">
                  <c:v>0.16669999999999999</c:v>
                </c:pt>
                <c:pt idx="3564">
                  <c:v>8.3299999999999999E-2</c:v>
                </c:pt>
                <c:pt idx="3565">
                  <c:v>0.16669999999999999</c:v>
                </c:pt>
                <c:pt idx="3566">
                  <c:v>0</c:v>
                </c:pt>
                <c:pt idx="3567">
                  <c:v>0.375</c:v>
                </c:pt>
                <c:pt idx="3568">
                  <c:v>0.16669999999999999</c:v>
                </c:pt>
                <c:pt idx="3569">
                  <c:v>0</c:v>
                </c:pt>
                <c:pt idx="3570">
                  <c:v>0.16669999999999999</c:v>
                </c:pt>
                <c:pt idx="3571">
                  <c:v>0</c:v>
                </c:pt>
                <c:pt idx="3572">
                  <c:v>0</c:v>
                </c:pt>
                <c:pt idx="3573">
                  <c:v>0</c:v>
                </c:pt>
                <c:pt idx="3574">
                  <c:v>0.16669999999999999</c:v>
                </c:pt>
                <c:pt idx="3575">
                  <c:v>0.375</c:v>
                </c:pt>
                <c:pt idx="3576">
                  <c:v>0</c:v>
                </c:pt>
                <c:pt idx="3577">
                  <c:v>0.16669999999999999</c:v>
                </c:pt>
                <c:pt idx="3578">
                  <c:v>0</c:v>
                </c:pt>
                <c:pt idx="3579">
                  <c:v>0.16669999999999999</c:v>
                </c:pt>
                <c:pt idx="3580">
                  <c:v>0.16669999999999999</c:v>
                </c:pt>
                <c:pt idx="3581">
                  <c:v>0</c:v>
                </c:pt>
                <c:pt idx="3582">
                  <c:v>0</c:v>
                </c:pt>
                <c:pt idx="3583">
                  <c:v>0</c:v>
                </c:pt>
                <c:pt idx="3584">
                  <c:v>0</c:v>
                </c:pt>
                <c:pt idx="3585">
                  <c:v>0.16669999999999999</c:v>
                </c:pt>
                <c:pt idx="3586">
                  <c:v>0</c:v>
                </c:pt>
                <c:pt idx="3587">
                  <c:v>0</c:v>
                </c:pt>
                <c:pt idx="3588">
                  <c:v>0</c:v>
                </c:pt>
                <c:pt idx="3589">
                  <c:v>0</c:v>
                </c:pt>
                <c:pt idx="3590">
                  <c:v>0.33329999999999999</c:v>
                </c:pt>
                <c:pt idx="3591">
                  <c:v>0.16669999999999999</c:v>
                </c:pt>
                <c:pt idx="3592">
                  <c:v>0</c:v>
                </c:pt>
                <c:pt idx="3593">
                  <c:v>0.375</c:v>
                </c:pt>
                <c:pt idx="3594">
                  <c:v>0.33329999999999999</c:v>
                </c:pt>
                <c:pt idx="3595">
                  <c:v>0</c:v>
                </c:pt>
                <c:pt idx="3596">
                  <c:v>0.16669999999999999</c:v>
                </c:pt>
                <c:pt idx="3597">
                  <c:v>0.33329999999999999</c:v>
                </c:pt>
                <c:pt idx="3598">
                  <c:v>0.16669999999999999</c:v>
                </c:pt>
                <c:pt idx="3599">
                  <c:v>0</c:v>
                </c:pt>
                <c:pt idx="3600">
                  <c:v>0</c:v>
                </c:pt>
                <c:pt idx="3601">
                  <c:v>0</c:v>
                </c:pt>
                <c:pt idx="3602">
                  <c:v>0.125</c:v>
                </c:pt>
                <c:pt idx="3603">
                  <c:v>0</c:v>
                </c:pt>
                <c:pt idx="3604">
                  <c:v>8.3299999999999999E-2</c:v>
                </c:pt>
                <c:pt idx="3605">
                  <c:v>0</c:v>
                </c:pt>
                <c:pt idx="3606">
                  <c:v>0</c:v>
                </c:pt>
                <c:pt idx="3607">
                  <c:v>0.16669999999999999</c:v>
                </c:pt>
                <c:pt idx="3608">
                  <c:v>0.33329999999999999</c:v>
                </c:pt>
                <c:pt idx="3609">
                  <c:v>0</c:v>
                </c:pt>
                <c:pt idx="3610">
                  <c:v>0.16669999999999999</c:v>
                </c:pt>
                <c:pt idx="3611">
                  <c:v>0.33329999999999999</c:v>
                </c:pt>
                <c:pt idx="3612">
                  <c:v>0</c:v>
                </c:pt>
                <c:pt idx="3613">
                  <c:v>0</c:v>
                </c:pt>
                <c:pt idx="3614">
                  <c:v>0.625</c:v>
                </c:pt>
                <c:pt idx="3615">
                  <c:v>0.16669999999999999</c:v>
                </c:pt>
                <c:pt idx="3616">
                  <c:v>0.16669999999999999</c:v>
                </c:pt>
                <c:pt idx="3617">
                  <c:v>0.33329999999999999</c:v>
                </c:pt>
                <c:pt idx="3618">
                  <c:v>4.1700000000000001E-2</c:v>
                </c:pt>
                <c:pt idx="3619">
                  <c:v>0</c:v>
                </c:pt>
                <c:pt idx="3620">
                  <c:v>0.33329999999999999</c:v>
                </c:pt>
                <c:pt idx="3621">
                  <c:v>0</c:v>
                </c:pt>
                <c:pt idx="3622">
                  <c:v>0</c:v>
                </c:pt>
                <c:pt idx="3623">
                  <c:v>0</c:v>
                </c:pt>
                <c:pt idx="3624">
                  <c:v>0.33329999999999999</c:v>
                </c:pt>
                <c:pt idx="3625">
                  <c:v>0.16669999999999999</c:v>
                </c:pt>
                <c:pt idx="3626">
                  <c:v>0.39579999999999999</c:v>
                </c:pt>
                <c:pt idx="3627">
                  <c:v>0</c:v>
                </c:pt>
                <c:pt idx="3628">
                  <c:v>0</c:v>
                </c:pt>
                <c:pt idx="3629">
                  <c:v>0</c:v>
                </c:pt>
                <c:pt idx="3630">
                  <c:v>0.16669999999999999</c:v>
                </c:pt>
                <c:pt idx="3631">
                  <c:v>0</c:v>
                </c:pt>
                <c:pt idx="3632">
                  <c:v>0</c:v>
                </c:pt>
                <c:pt idx="3633">
                  <c:v>0</c:v>
                </c:pt>
                <c:pt idx="3634">
                  <c:v>0.16669999999999999</c:v>
                </c:pt>
                <c:pt idx="3635">
                  <c:v>0.16669999999999999</c:v>
                </c:pt>
                <c:pt idx="3636">
                  <c:v>0.47920000000000001</c:v>
                </c:pt>
                <c:pt idx="3637">
                  <c:v>0</c:v>
                </c:pt>
                <c:pt idx="3638">
                  <c:v>0</c:v>
                </c:pt>
                <c:pt idx="3639">
                  <c:v>0</c:v>
                </c:pt>
                <c:pt idx="3640">
                  <c:v>0.20830000000000001</c:v>
                </c:pt>
                <c:pt idx="3641">
                  <c:v>0.33329999999999999</c:v>
                </c:pt>
                <c:pt idx="3642">
                  <c:v>0</c:v>
                </c:pt>
                <c:pt idx="3643">
                  <c:v>0</c:v>
                </c:pt>
                <c:pt idx="3644">
                  <c:v>0.25</c:v>
                </c:pt>
                <c:pt idx="3645">
                  <c:v>4.1700000000000001E-2</c:v>
                </c:pt>
                <c:pt idx="3646">
                  <c:v>0.16669999999999999</c:v>
                </c:pt>
                <c:pt idx="3647">
                  <c:v>0</c:v>
                </c:pt>
                <c:pt idx="3648">
                  <c:v>0</c:v>
                </c:pt>
                <c:pt idx="3649">
                  <c:v>0</c:v>
                </c:pt>
                <c:pt idx="3650">
                  <c:v>0.33329999999999999</c:v>
                </c:pt>
                <c:pt idx="3651">
                  <c:v>0</c:v>
                </c:pt>
                <c:pt idx="3652">
                  <c:v>0.16669999999999999</c:v>
                </c:pt>
                <c:pt idx="3653">
                  <c:v>8.3299999999999999E-2</c:v>
                </c:pt>
                <c:pt idx="3654">
                  <c:v>0</c:v>
                </c:pt>
                <c:pt idx="3655">
                  <c:v>0.125</c:v>
                </c:pt>
                <c:pt idx="3656">
                  <c:v>0.16669999999999999</c:v>
                </c:pt>
                <c:pt idx="3657">
                  <c:v>0</c:v>
                </c:pt>
                <c:pt idx="3658">
                  <c:v>0</c:v>
                </c:pt>
                <c:pt idx="3659">
                  <c:v>0</c:v>
                </c:pt>
                <c:pt idx="3660">
                  <c:v>0.16669999999999999</c:v>
                </c:pt>
                <c:pt idx="3661">
                  <c:v>0</c:v>
                </c:pt>
                <c:pt idx="3662">
                  <c:v>4.1700000000000001E-2</c:v>
                </c:pt>
                <c:pt idx="3663">
                  <c:v>0.125</c:v>
                </c:pt>
                <c:pt idx="3664">
                  <c:v>0</c:v>
                </c:pt>
                <c:pt idx="3665">
                  <c:v>0</c:v>
                </c:pt>
                <c:pt idx="3666">
                  <c:v>0.33329999999999999</c:v>
                </c:pt>
                <c:pt idx="3667">
                  <c:v>0.16669999999999999</c:v>
                </c:pt>
                <c:pt idx="3668">
                  <c:v>0</c:v>
                </c:pt>
                <c:pt idx="3669">
                  <c:v>0</c:v>
                </c:pt>
                <c:pt idx="3670">
                  <c:v>0</c:v>
                </c:pt>
                <c:pt idx="3671">
                  <c:v>0</c:v>
                </c:pt>
                <c:pt idx="3672">
                  <c:v>0.625</c:v>
                </c:pt>
                <c:pt idx="3673">
                  <c:v>0.16669999999999999</c:v>
                </c:pt>
                <c:pt idx="3674">
                  <c:v>0</c:v>
                </c:pt>
                <c:pt idx="3675">
                  <c:v>0</c:v>
                </c:pt>
                <c:pt idx="3676">
                  <c:v>0</c:v>
                </c:pt>
                <c:pt idx="3677">
                  <c:v>0.16669999999999999</c:v>
                </c:pt>
                <c:pt idx="3678">
                  <c:v>4.1700000000000001E-2</c:v>
                </c:pt>
                <c:pt idx="3679">
                  <c:v>0.16669999999999999</c:v>
                </c:pt>
                <c:pt idx="3680">
                  <c:v>0</c:v>
                </c:pt>
                <c:pt idx="3681">
                  <c:v>0</c:v>
                </c:pt>
                <c:pt idx="3682">
                  <c:v>0</c:v>
                </c:pt>
                <c:pt idx="3683">
                  <c:v>0</c:v>
                </c:pt>
                <c:pt idx="3684">
                  <c:v>0</c:v>
                </c:pt>
                <c:pt idx="3685">
                  <c:v>0</c:v>
                </c:pt>
                <c:pt idx="3686">
                  <c:v>0</c:v>
                </c:pt>
                <c:pt idx="3687">
                  <c:v>0.14580000000000001</c:v>
                </c:pt>
                <c:pt idx="3688">
                  <c:v>0.16669999999999999</c:v>
                </c:pt>
                <c:pt idx="3689">
                  <c:v>0</c:v>
                </c:pt>
                <c:pt idx="3690">
                  <c:v>0</c:v>
                </c:pt>
                <c:pt idx="3691">
                  <c:v>0</c:v>
                </c:pt>
                <c:pt idx="3692">
                  <c:v>0</c:v>
                </c:pt>
                <c:pt idx="3693">
                  <c:v>0.375</c:v>
                </c:pt>
                <c:pt idx="3694">
                  <c:v>0.16669999999999999</c:v>
                </c:pt>
                <c:pt idx="3695">
                  <c:v>8.3299999999999999E-2</c:v>
                </c:pt>
                <c:pt idx="3696">
                  <c:v>0</c:v>
                </c:pt>
                <c:pt idx="3697">
                  <c:v>0</c:v>
                </c:pt>
                <c:pt idx="3698">
                  <c:v>0</c:v>
                </c:pt>
                <c:pt idx="3699">
                  <c:v>0</c:v>
                </c:pt>
                <c:pt idx="3700">
                  <c:v>0</c:v>
                </c:pt>
                <c:pt idx="3701">
                  <c:v>0</c:v>
                </c:pt>
                <c:pt idx="3702">
                  <c:v>0</c:v>
                </c:pt>
                <c:pt idx="3703">
                  <c:v>0</c:v>
                </c:pt>
                <c:pt idx="3704">
                  <c:v>0</c:v>
                </c:pt>
                <c:pt idx="3705">
                  <c:v>0.16669999999999999</c:v>
                </c:pt>
                <c:pt idx="3706">
                  <c:v>0</c:v>
                </c:pt>
                <c:pt idx="3707">
                  <c:v>0</c:v>
                </c:pt>
                <c:pt idx="3708">
                  <c:v>0.16669999999999999</c:v>
                </c:pt>
                <c:pt idx="3709">
                  <c:v>0.33329999999999999</c:v>
                </c:pt>
                <c:pt idx="3710">
                  <c:v>0</c:v>
                </c:pt>
                <c:pt idx="3711">
                  <c:v>0.33329999999999999</c:v>
                </c:pt>
                <c:pt idx="3712">
                  <c:v>0.625</c:v>
                </c:pt>
                <c:pt idx="3713">
                  <c:v>0.33329999999999999</c:v>
                </c:pt>
                <c:pt idx="3714">
                  <c:v>0</c:v>
                </c:pt>
                <c:pt idx="3715">
                  <c:v>0.33329999999999999</c:v>
                </c:pt>
                <c:pt idx="3716">
                  <c:v>4.1700000000000001E-2</c:v>
                </c:pt>
                <c:pt idx="3717">
                  <c:v>4.1700000000000001E-2</c:v>
                </c:pt>
                <c:pt idx="3718">
                  <c:v>0</c:v>
                </c:pt>
                <c:pt idx="3719">
                  <c:v>0.45829999999999999</c:v>
                </c:pt>
                <c:pt idx="3720">
                  <c:v>0.33329999999999999</c:v>
                </c:pt>
                <c:pt idx="3721">
                  <c:v>0.33329999999999999</c:v>
                </c:pt>
                <c:pt idx="3722">
                  <c:v>0</c:v>
                </c:pt>
                <c:pt idx="3723">
                  <c:v>0.29170000000000001</c:v>
                </c:pt>
                <c:pt idx="3724">
                  <c:v>0.16669999999999999</c:v>
                </c:pt>
                <c:pt idx="3725">
                  <c:v>0.16669999999999999</c:v>
                </c:pt>
                <c:pt idx="3726">
                  <c:v>0</c:v>
                </c:pt>
                <c:pt idx="3727">
                  <c:v>0</c:v>
                </c:pt>
                <c:pt idx="3728">
                  <c:v>0</c:v>
                </c:pt>
                <c:pt idx="3729">
                  <c:v>0.25</c:v>
                </c:pt>
                <c:pt idx="3730">
                  <c:v>0.375</c:v>
                </c:pt>
                <c:pt idx="3731">
                  <c:v>0.16669999999999999</c:v>
                </c:pt>
                <c:pt idx="3732">
                  <c:v>0.27079999999999999</c:v>
                </c:pt>
                <c:pt idx="3733">
                  <c:v>0</c:v>
                </c:pt>
                <c:pt idx="3734">
                  <c:v>0</c:v>
                </c:pt>
                <c:pt idx="3735">
                  <c:v>0.16669999999999999</c:v>
                </c:pt>
                <c:pt idx="3736">
                  <c:v>0.16669999999999999</c:v>
                </c:pt>
                <c:pt idx="3737">
                  <c:v>0.16669999999999999</c:v>
                </c:pt>
                <c:pt idx="3738">
                  <c:v>0</c:v>
                </c:pt>
                <c:pt idx="3739">
                  <c:v>0</c:v>
                </c:pt>
                <c:pt idx="3740">
                  <c:v>0.33329999999999999</c:v>
                </c:pt>
                <c:pt idx="3741">
                  <c:v>0</c:v>
                </c:pt>
                <c:pt idx="3742">
                  <c:v>0</c:v>
                </c:pt>
                <c:pt idx="3743">
                  <c:v>0</c:v>
                </c:pt>
                <c:pt idx="3744">
                  <c:v>0</c:v>
                </c:pt>
                <c:pt idx="3745">
                  <c:v>4.1700000000000001E-2</c:v>
                </c:pt>
                <c:pt idx="3746">
                  <c:v>0</c:v>
                </c:pt>
                <c:pt idx="3747">
                  <c:v>0</c:v>
                </c:pt>
                <c:pt idx="3748">
                  <c:v>0</c:v>
                </c:pt>
                <c:pt idx="3749">
                  <c:v>0.33329999999999999</c:v>
                </c:pt>
                <c:pt idx="3750">
                  <c:v>0.33329999999999999</c:v>
                </c:pt>
                <c:pt idx="3751">
                  <c:v>0.125</c:v>
                </c:pt>
                <c:pt idx="3752">
                  <c:v>0.16669999999999999</c:v>
                </c:pt>
                <c:pt idx="3753">
                  <c:v>0</c:v>
                </c:pt>
                <c:pt idx="3754">
                  <c:v>0.375</c:v>
                </c:pt>
                <c:pt idx="3755">
                  <c:v>0</c:v>
                </c:pt>
                <c:pt idx="3756">
                  <c:v>0</c:v>
                </c:pt>
                <c:pt idx="3757">
                  <c:v>0</c:v>
                </c:pt>
                <c:pt idx="3758">
                  <c:v>0.16669999999999999</c:v>
                </c:pt>
                <c:pt idx="3759">
                  <c:v>0.16669999999999999</c:v>
                </c:pt>
                <c:pt idx="3760">
                  <c:v>0.16669999999999999</c:v>
                </c:pt>
                <c:pt idx="3761">
                  <c:v>0</c:v>
                </c:pt>
                <c:pt idx="3762">
                  <c:v>0.25</c:v>
                </c:pt>
                <c:pt idx="3763">
                  <c:v>0</c:v>
                </c:pt>
                <c:pt idx="3764">
                  <c:v>0.33329999999999999</c:v>
                </c:pt>
                <c:pt idx="3765">
                  <c:v>0</c:v>
                </c:pt>
                <c:pt idx="3766">
                  <c:v>0</c:v>
                </c:pt>
                <c:pt idx="3767">
                  <c:v>0</c:v>
                </c:pt>
                <c:pt idx="3768">
                  <c:v>0.375</c:v>
                </c:pt>
                <c:pt idx="3769">
                  <c:v>0</c:v>
                </c:pt>
                <c:pt idx="3770">
                  <c:v>4.1700000000000001E-2</c:v>
                </c:pt>
                <c:pt idx="3771">
                  <c:v>0.16669999999999999</c:v>
                </c:pt>
                <c:pt idx="3772">
                  <c:v>0</c:v>
                </c:pt>
                <c:pt idx="3773">
                  <c:v>0</c:v>
                </c:pt>
                <c:pt idx="3774">
                  <c:v>0</c:v>
                </c:pt>
                <c:pt idx="3775">
                  <c:v>0</c:v>
                </c:pt>
                <c:pt idx="3776">
                  <c:v>0</c:v>
                </c:pt>
                <c:pt idx="3777">
                  <c:v>0</c:v>
                </c:pt>
                <c:pt idx="3778">
                  <c:v>0</c:v>
                </c:pt>
                <c:pt idx="3779">
                  <c:v>0</c:v>
                </c:pt>
                <c:pt idx="3780">
                  <c:v>0</c:v>
                </c:pt>
                <c:pt idx="3781">
                  <c:v>0.16669999999999999</c:v>
                </c:pt>
                <c:pt idx="3782">
                  <c:v>0</c:v>
                </c:pt>
                <c:pt idx="3783">
                  <c:v>0</c:v>
                </c:pt>
                <c:pt idx="3784">
                  <c:v>0.1875</c:v>
                </c:pt>
                <c:pt idx="3785">
                  <c:v>0.33329999999999999</c:v>
                </c:pt>
                <c:pt idx="3786">
                  <c:v>0</c:v>
                </c:pt>
                <c:pt idx="3787">
                  <c:v>0.16669999999999999</c:v>
                </c:pt>
                <c:pt idx="3788">
                  <c:v>0</c:v>
                </c:pt>
                <c:pt idx="3789">
                  <c:v>0</c:v>
                </c:pt>
                <c:pt idx="3790">
                  <c:v>0</c:v>
                </c:pt>
                <c:pt idx="3791">
                  <c:v>0</c:v>
                </c:pt>
                <c:pt idx="3792">
                  <c:v>4.1700000000000001E-2</c:v>
                </c:pt>
                <c:pt idx="3793">
                  <c:v>0.33329999999999999</c:v>
                </c:pt>
                <c:pt idx="3794">
                  <c:v>0.125</c:v>
                </c:pt>
                <c:pt idx="3795">
                  <c:v>0.125</c:v>
                </c:pt>
                <c:pt idx="3796">
                  <c:v>0</c:v>
                </c:pt>
                <c:pt idx="3797">
                  <c:v>0.375</c:v>
                </c:pt>
                <c:pt idx="3798">
                  <c:v>0</c:v>
                </c:pt>
                <c:pt idx="3799">
                  <c:v>0</c:v>
                </c:pt>
                <c:pt idx="3800">
                  <c:v>0</c:v>
                </c:pt>
                <c:pt idx="3801">
                  <c:v>0</c:v>
                </c:pt>
                <c:pt idx="3802">
                  <c:v>0</c:v>
                </c:pt>
                <c:pt idx="3803">
                  <c:v>0</c:v>
                </c:pt>
                <c:pt idx="3804">
                  <c:v>0.33329999999999999</c:v>
                </c:pt>
                <c:pt idx="3805">
                  <c:v>0.16669999999999999</c:v>
                </c:pt>
                <c:pt idx="3806">
                  <c:v>0.54169999999999996</c:v>
                </c:pt>
                <c:pt idx="3807">
                  <c:v>0</c:v>
                </c:pt>
                <c:pt idx="3808">
                  <c:v>0.875</c:v>
                </c:pt>
                <c:pt idx="3809">
                  <c:v>0</c:v>
                </c:pt>
                <c:pt idx="3810">
                  <c:v>0.39579999999999999</c:v>
                </c:pt>
                <c:pt idx="3811">
                  <c:v>4.1700000000000001E-2</c:v>
                </c:pt>
                <c:pt idx="3812">
                  <c:v>4.1700000000000001E-2</c:v>
                </c:pt>
                <c:pt idx="3813">
                  <c:v>0.16669999999999999</c:v>
                </c:pt>
                <c:pt idx="3814">
                  <c:v>0</c:v>
                </c:pt>
                <c:pt idx="3815">
                  <c:v>0.16669999999999999</c:v>
                </c:pt>
                <c:pt idx="3816">
                  <c:v>0</c:v>
                </c:pt>
                <c:pt idx="3817">
                  <c:v>0.33329999999999999</c:v>
                </c:pt>
                <c:pt idx="3818">
                  <c:v>0.125</c:v>
                </c:pt>
                <c:pt idx="3819">
                  <c:v>0</c:v>
                </c:pt>
                <c:pt idx="3820">
                  <c:v>0.375</c:v>
                </c:pt>
                <c:pt idx="3821">
                  <c:v>0.33329999999999999</c:v>
                </c:pt>
                <c:pt idx="3822">
                  <c:v>0</c:v>
                </c:pt>
                <c:pt idx="3823">
                  <c:v>0</c:v>
                </c:pt>
                <c:pt idx="3824">
                  <c:v>0.375</c:v>
                </c:pt>
                <c:pt idx="3825">
                  <c:v>0.27079999999999999</c:v>
                </c:pt>
                <c:pt idx="3826">
                  <c:v>0</c:v>
                </c:pt>
                <c:pt idx="3827">
                  <c:v>0</c:v>
                </c:pt>
                <c:pt idx="3828">
                  <c:v>0.33329999999999999</c:v>
                </c:pt>
                <c:pt idx="3829">
                  <c:v>0</c:v>
                </c:pt>
                <c:pt idx="3830">
                  <c:v>0</c:v>
                </c:pt>
                <c:pt idx="3831">
                  <c:v>0.375</c:v>
                </c:pt>
                <c:pt idx="3832">
                  <c:v>0</c:v>
                </c:pt>
                <c:pt idx="3833">
                  <c:v>0.16669999999999999</c:v>
                </c:pt>
                <c:pt idx="3834">
                  <c:v>0.29170000000000001</c:v>
                </c:pt>
                <c:pt idx="3835">
                  <c:v>0.16669999999999999</c:v>
                </c:pt>
                <c:pt idx="3836">
                  <c:v>0</c:v>
                </c:pt>
                <c:pt idx="3837">
                  <c:v>0</c:v>
                </c:pt>
                <c:pt idx="3838">
                  <c:v>0.33329999999999999</c:v>
                </c:pt>
                <c:pt idx="3839">
                  <c:v>0.16669999999999999</c:v>
                </c:pt>
                <c:pt idx="3840">
                  <c:v>0</c:v>
                </c:pt>
                <c:pt idx="3841">
                  <c:v>0</c:v>
                </c:pt>
                <c:pt idx="3842">
                  <c:v>0</c:v>
                </c:pt>
                <c:pt idx="3843">
                  <c:v>0.16669999999999999</c:v>
                </c:pt>
                <c:pt idx="3844">
                  <c:v>0</c:v>
                </c:pt>
                <c:pt idx="3845">
                  <c:v>0.25</c:v>
                </c:pt>
                <c:pt idx="3846">
                  <c:v>0.33329999999999999</c:v>
                </c:pt>
                <c:pt idx="3847">
                  <c:v>0</c:v>
                </c:pt>
                <c:pt idx="3848">
                  <c:v>0</c:v>
                </c:pt>
                <c:pt idx="3849">
                  <c:v>0.16669999999999999</c:v>
                </c:pt>
                <c:pt idx="3850">
                  <c:v>0</c:v>
                </c:pt>
                <c:pt idx="3851">
                  <c:v>0.33329999999999999</c:v>
                </c:pt>
                <c:pt idx="3852">
                  <c:v>0</c:v>
                </c:pt>
                <c:pt idx="3853">
                  <c:v>0</c:v>
                </c:pt>
                <c:pt idx="3854">
                  <c:v>0</c:v>
                </c:pt>
                <c:pt idx="3855">
                  <c:v>0</c:v>
                </c:pt>
                <c:pt idx="3856">
                  <c:v>0</c:v>
                </c:pt>
                <c:pt idx="3857">
                  <c:v>0</c:v>
                </c:pt>
                <c:pt idx="3858">
                  <c:v>0</c:v>
                </c:pt>
                <c:pt idx="3859">
                  <c:v>0</c:v>
                </c:pt>
                <c:pt idx="3860">
                  <c:v>0</c:v>
                </c:pt>
                <c:pt idx="3861">
                  <c:v>0.1042</c:v>
                </c:pt>
                <c:pt idx="3862">
                  <c:v>0</c:v>
                </c:pt>
                <c:pt idx="3863">
                  <c:v>0.16669999999999999</c:v>
                </c:pt>
                <c:pt idx="3864">
                  <c:v>0</c:v>
                </c:pt>
                <c:pt idx="3865">
                  <c:v>0.16669999999999999</c:v>
                </c:pt>
                <c:pt idx="3866">
                  <c:v>0.125</c:v>
                </c:pt>
                <c:pt idx="3867">
                  <c:v>0</c:v>
                </c:pt>
                <c:pt idx="3868">
                  <c:v>0.16669999999999999</c:v>
                </c:pt>
                <c:pt idx="3869">
                  <c:v>8.3299999999999999E-2</c:v>
                </c:pt>
                <c:pt idx="3870">
                  <c:v>0.33329999999999999</c:v>
                </c:pt>
                <c:pt idx="3871">
                  <c:v>0.33329999999999999</c:v>
                </c:pt>
                <c:pt idx="3872">
                  <c:v>0.16669999999999999</c:v>
                </c:pt>
                <c:pt idx="3873">
                  <c:v>0</c:v>
                </c:pt>
                <c:pt idx="3874">
                  <c:v>0.33329999999999999</c:v>
                </c:pt>
                <c:pt idx="3875">
                  <c:v>4.1700000000000001E-2</c:v>
                </c:pt>
                <c:pt idx="3876">
                  <c:v>0.16669999999999999</c:v>
                </c:pt>
                <c:pt idx="3877">
                  <c:v>0</c:v>
                </c:pt>
                <c:pt idx="3878">
                  <c:v>0</c:v>
                </c:pt>
                <c:pt idx="3879">
                  <c:v>0.16669999999999999</c:v>
                </c:pt>
                <c:pt idx="3880">
                  <c:v>0.625</c:v>
                </c:pt>
                <c:pt idx="3881">
                  <c:v>0.33329999999999999</c:v>
                </c:pt>
                <c:pt idx="3882">
                  <c:v>0</c:v>
                </c:pt>
                <c:pt idx="3883">
                  <c:v>0</c:v>
                </c:pt>
                <c:pt idx="3884">
                  <c:v>0.16669999999999999</c:v>
                </c:pt>
                <c:pt idx="3885">
                  <c:v>0.16669999999999999</c:v>
                </c:pt>
                <c:pt idx="3886">
                  <c:v>0.16669999999999999</c:v>
                </c:pt>
                <c:pt idx="3887">
                  <c:v>0.16669999999999999</c:v>
                </c:pt>
                <c:pt idx="3888">
                  <c:v>0.33329999999999999</c:v>
                </c:pt>
                <c:pt idx="3889">
                  <c:v>0</c:v>
                </c:pt>
                <c:pt idx="3890">
                  <c:v>0</c:v>
                </c:pt>
                <c:pt idx="3891">
                  <c:v>0.33329999999999999</c:v>
                </c:pt>
                <c:pt idx="3892">
                  <c:v>0</c:v>
                </c:pt>
                <c:pt idx="3893">
                  <c:v>0.16669999999999999</c:v>
                </c:pt>
                <c:pt idx="3894">
                  <c:v>0</c:v>
                </c:pt>
                <c:pt idx="3895">
                  <c:v>4.1700000000000001E-2</c:v>
                </c:pt>
                <c:pt idx="3896">
                  <c:v>0</c:v>
                </c:pt>
                <c:pt idx="3897">
                  <c:v>0</c:v>
                </c:pt>
                <c:pt idx="3898">
                  <c:v>0.16669999999999999</c:v>
                </c:pt>
                <c:pt idx="3899">
                  <c:v>0.33329999999999999</c:v>
                </c:pt>
                <c:pt idx="3900">
                  <c:v>0.16669999999999999</c:v>
                </c:pt>
                <c:pt idx="3901">
                  <c:v>0.16669999999999999</c:v>
                </c:pt>
                <c:pt idx="3902">
                  <c:v>0.16669999999999999</c:v>
                </c:pt>
                <c:pt idx="3903">
                  <c:v>0.20830000000000001</c:v>
                </c:pt>
                <c:pt idx="3904">
                  <c:v>0.16669999999999999</c:v>
                </c:pt>
                <c:pt idx="3905">
                  <c:v>0</c:v>
                </c:pt>
                <c:pt idx="3906">
                  <c:v>0</c:v>
                </c:pt>
                <c:pt idx="3907">
                  <c:v>0.375</c:v>
                </c:pt>
                <c:pt idx="3908">
                  <c:v>0</c:v>
                </c:pt>
                <c:pt idx="3909">
                  <c:v>0</c:v>
                </c:pt>
                <c:pt idx="3910">
                  <c:v>0.16669999999999999</c:v>
                </c:pt>
                <c:pt idx="3911">
                  <c:v>0.16669999999999999</c:v>
                </c:pt>
                <c:pt idx="3912">
                  <c:v>0.16669999999999999</c:v>
                </c:pt>
                <c:pt idx="3913">
                  <c:v>0</c:v>
                </c:pt>
                <c:pt idx="3914">
                  <c:v>0</c:v>
                </c:pt>
                <c:pt idx="3915">
                  <c:v>0</c:v>
                </c:pt>
                <c:pt idx="3916">
                  <c:v>0.33329999999999999</c:v>
                </c:pt>
                <c:pt idx="3917">
                  <c:v>0.16669999999999999</c:v>
                </c:pt>
                <c:pt idx="3918">
                  <c:v>0</c:v>
                </c:pt>
                <c:pt idx="3919">
                  <c:v>0</c:v>
                </c:pt>
                <c:pt idx="3920">
                  <c:v>0</c:v>
                </c:pt>
                <c:pt idx="3921">
                  <c:v>0.66669999999999996</c:v>
                </c:pt>
                <c:pt idx="3922">
                  <c:v>0</c:v>
                </c:pt>
                <c:pt idx="3923">
                  <c:v>0.20830000000000001</c:v>
                </c:pt>
                <c:pt idx="3924">
                  <c:v>0.16669999999999999</c:v>
                </c:pt>
                <c:pt idx="3925">
                  <c:v>0.125</c:v>
                </c:pt>
                <c:pt idx="3926">
                  <c:v>0.16669999999999999</c:v>
                </c:pt>
                <c:pt idx="3927">
                  <c:v>0.47920000000000001</c:v>
                </c:pt>
                <c:pt idx="3928">
                  <c:v>0.16669999999999999</c:v>
                </c:pt>
                <c:pt idx="3929">
                  <c:v>0.125</c:v>
                </c:pt>
                <c:pt idx="3930">
                  <c:v>0.16669999999999999</c:v>
                </c:pt>
                <c:pt idx="3931">
                  <c:v>0.16669999999999999</c:v>
                </c:pt>
                <c:pt idx="3932">
                  <c:v>0</c:v>
                </c:pt>
                <c:pt idx="3933">
                  <c:v>0.16669999999999999</c:v>
                </c:pt>
                <c:pt idx="3934">
                  <c:v>0.375</c:v>
                </c:pt>
                <c:pt idx="3935">
                  <c:v>0</c:v>
                </c:pt>
                <c:pt idx="3936">
                  <c:v>0.16669999999999999</c:v>
                </c:pt>
                <c:pt idx="3937">
                  <c:v>0.16669999999999999</c:v>
                </c:pt>
                <c:pt idx="3938">
                  <c:v>0.16669999999999999</c:v>
                </c:pt>
                <c:pt idx="3939">
                  <c:v>0.47920000000000001</c:v>
                </c:pt>
                <c:pt idx="3940">
                  <c:v>0</c:v>
                </c:pt>
                <c:pt idx="3941">
                  <c:v>0</c:v>
                </c:pt>
                <c:pt idx="3942">
                  <c:v>0.33329999999999999</c:v>
                </c:pt>
                <c:pt idx="3943">
                  <c:v>0</c:v>
                </c:pt>
                <c:pt idx="3944">
                  <c:v>0</c:v>
                </c:pt>
                <c:pt idx="3945">
                  <c:v>0.1042</c:v>
                </c:pt>
                <c:pt idx="3946">
                  <c:v>0.125</c:v>
                </c:pt>
                <c:pt idx="3947">
                  <c:v>0</c:v>
                </c:pt>
                <c:pt idx="3948">
                  <c:v>0</c:v>
                </c:pt>
                <c:pt idx="3949">
                  <c:v>0.20830000000000001</c:v>
                </c:pt>
                <c:pt idx="3950">
                  <c:v>0</c:v>
                </c:pt>
                <c:pt idx="3951">
                  <c:v>0</c:v>
                </c:pt>
                <c:pt idx="3952">
                  <c:v>0.54169999999999996</c:v>
                </c:pt>
                <c:pt idx="3953">
                  <c:v>0</c:v>
                </c:pt>
                <c:pt idx="3954">
                  <c:v>0.33329999999999999</c:v>
                </c:pt>
                <c:pt idx="3955">
                  <c:v>0</c:v>
                </c:pt>
                <c:pt idx="3956">
                  <c:v>0</c:v>
                </c:pt>
                <c:pt idx="3957">
                  <c:v>4.1700000000000001E-2</c:v>
                </c:pt>
                <c:pt idx="3958">
                  <c:v>0.125</c:v>
                </c:pt>
                <c:pt idx="3959">
                  <c:v>0.16669999999999999</c:v>
                </c:pt>
                <c:pt idx="3960">
                  <c:v>0</c:v>
                </c:pt>
                <c:pt idx="3961">
                  <c:v>0.33329999999999999</c:v>
                </c:pt>
                <c:pt idx="3962">
                  <c:v>0.16669999999999999</c:v>
                </c:pt>
                <c:pt idx="3963">
                  <c:v>0.16669999999999999</c:v>
                </c:pt>
                <c:pt idx="3964">
                  <c:v>0.54169999999999996</c:v>
                </c:pt>
                <c:pt idx="3965">
                  <c:v>0</c:v>
                </c:pt>
                <c:pt idx="3966">
                  <c:v>4.1700000000000001E-2</c:v>
                </c:pt>
                <c:pt idx="3967">
                  <c:v>0.16669999999999999</c:v>
                </c:pt>
                <c:pt idx="3968">
                  <c:v>0</c:v>
                </c:pt>
                <c:pt idx="3969">
                  <c:v>0.16669999999999999</c:v>
                </c:pt>
                <c:pt idx="3970">
                  <c:v>0</c:v>
                </c:pt>
                <c:pt idx="3971">
                  <c:v>0</c:v>
                </c:pt>
                <c:pt idx="3972">
                  <c:v>0.16669999999999999</c:v>
                </c:pt>
                <c:pt idx="3973">
                  <c:v>0</c:v>
                </c:pt>
                <c:pt idx="3974">
                  <c:v>0</c:v>
                </c:pt>
                <c:pt idx="3975">
                  <c:v>0</c:v>
                </c:pt>
                <c:pt idx="3976">
                  <c:v>0.125</c:v>
                </c:pt>
                <c:pt idx="3977">
                  <c:v>0.33329999999999999</c:v>
                </c:pt>
                <c:pt idx="3978">
                  <c:v>0</c:v>
                </c:pt>
                <c:pt idx="3979">
                  <c:v>0</c:v>
                </c:pt>
                <c:pt idx="3980">
                  <c:v>0</c:v>
                </c:pt>
                <c:pt idx="3981">
                  <c:v>0</c:v>
                </c:pt>
                <c:pt idx="3982">
                  <c:v>0.16669999999999999</c:v>
                </c:pt>
                <c:pt idx="3983">
                  <c:v>0.16669999999999999</c:v>
                </c:pt>
                <c:pt idx="3984">
                  <c:v>0</c:v>
                </c:pt>
                <c:pt idx="3985">
                  <c:v>0</c:v>
                </c:pt>
                <c:pt idx="3986">
                  <c:v>0</c:v>
                </c:pt>
                <c:pt idx="3987">
                  <c:v>0</c:v>
                </c:pt>
                <c:pt idx="3988">
                  <c:v>0</c:v>
                </c:pt>
                <c:pt idx="3989">
                  <c:v>0.16669999999999999</c:v>
                </c:pt>
                <c:pt idx="3990">
                  <c:v>0</c:v>
                </c:pt>
                <c:pt idx="3991">
                  <c:v>0</c:v>
                </c:pt>
                <c:pt idx="3992">
                  <c:v>0.125</c:v>
                </c:pt>
                <c:pt idx="3993">
                  <c:v>0</c:v>
                </c:pt>
                <c:pt idx="3994">
                  <c:v>0.16669999999999999</c:v>
                </c:pt>
                <c:pt idx="3995">
                  <c:v>0.16669999999999999</c:v>
                </c:pt>
                <c:pt idx="3996">
                  <c:v>0.375</c:v>
                </c:pt>
                <c:pt idx="3997">
                  <c:v>0</c:v>
                </c:pt>
                <c:pt idx="3998">
                  <c:v>0</c:v>
                </c:pt>
                <c:pt idx="3999">
                  <c:v>0</c:v>
                </c:pt>
                <c:pt idx="4000">
                  <c:v>0</c:v>
                </c:pt>
                <c:pt idx="4001">
                  <c:v>0</c:v>
                </c:pt>
                <c:pt idx="4002">
                  <c:v>0</c:v>
                </c:pt>
                <c:pt idx="4003">
                  <c:v>8.3299999999999999E-2</c:v>
                </c:pt>
                <c:pt idx="4004">
                  <c:v>0.16669999999999999</c:v>
                </c:pt>
                <c:pt idx="4005">
                  <c:v>0.16669999999999999</c:v>
                </c:pt>
                <c:pt idx="4006">
                  <c:v>0.33329999999999999</c:v>
                </c:pt>
                <c:pt idx="4007">
                  <c:v>0.16669999999999999</c:v>
                </c:pt>
                <c:pt idx="4008">
                  <c:v>0.33329999999999999</c:v>
                </c:pt>
                <c:pt idx="4009">
                  <c:v>0.16669999999999999</c:v>
                </c:pt>
                <c:pt idx="4010">
                  <c:v>0</c:v>
                </c:pt>
                <c:pt idx="4011">
                  <c:v>0</c:v>
                </c:pt>
                <c:pt idx="4012">
                  <c:v>0</c:v>
                </c:pt>
                <c:pt idx="4013">
                  <c:v>0</c:v>
                </c:pt>
                <c:pt idx="4014">
                  <c:v>0.125</c:v>
                </c:pt>
                <c:pt idx="4015">
                  <c:v>0</c:v>
                </c:pt>
                <c:pt idx="4016">
                  <c:v>0.16669999999999999</c:v>
                </c:pt>
                <c:pt idx="4017">
                  <c:v>0</c:v>
                </c:pt>
                <c:pt idx="4018">
                  <c:v>0</c:v>
                </c:pt>
                <c:pt idx="4019">
                  <c:v>0</c:v>
                </c:pt>
                <c:pt idx="4020">
                  <c:v>0</c:v>
                </c:pt>
                <c:pt idx="4021">
                  <c:v>0</c:v>
                </c:pt>
                <c:pt idx="4022">
                  <c:v>0</c:v>
                </c:pt>
                <c:pt idx="4023">
                  <c:v>0</c:v>
                </c:pt>
                <c:pt idx="4024">
                  <c:v>0</c:v>
                </c:pt>
                <c:pt idx="4025">
                  <c:v>0</c:v>
                </c:pt>
                <c:pt idx="4026">
                  <c:v>0.16669999999999999</c:v>
                </c:pt>
                <c:pt idx="4027">
                  <c:v>0</c:v>
                </c:pt>
                <c:pt idx="4028">
                  <c:v>0</c:v>
                </c:pt>
                <c:pt idx="4029">
                  <c:v>8.3299999999999999E-2</c:v>
                </c:pt>
                <c:pt idx="4030">
                  <c:v>0.125</c:v>
                </c:pt>
                <c:pt idx="4031">
                  <c:v>0.16669999999999999</c:v>
                </c:pt>
                <c:pt idx="4032">
                  <c:v>0</c:v>
                </c:pt>
                <c:pt idx="4033">
                  <c:v>0.66669999999999996</c:v>
                </c:pt>
                <c:pt idx="4034">
                  <c:v>0</c:v>
                </c:pt>
                <c:pt idx="4035">
                  <c:v>0</c:v>
                </c:pt>
                <c:pt idx="4036">
                  <c:v>0.16669999999999999</c:v>
                </c:pt>
                <c:pt idx="4037">
                  <c:v>0</c:v>
                </c:pt>
                <c:pt idx="4038">
                  <c:v>0</c:v>
                </c:pt>
                <c:pt idx="4039">
                  <c:v>0</c:v>
                </c:pt>
                <c:pt idx="4040">
                  <c:v>0.16669999999999999</c:v>
                </c:pt>
                <c:pt idx="4041">
                  <c:v>0</c:v>
                </c:pt>
                <c:pt idx="4042">
                  <c:v>4.1700000000000001E-2</c:v>
                </c:pt>
                <c:pt idx="4043">
                  <c:v>0.16669999999999999</c:v>
                </c:pt>
                <c:pt idx="4044">
                  <c:v>0</c:v>
                </c:pt>
                <c:pt idx="4045">
                  <c:v>0.625</c:v>
                </c:pt>
                <c:pt idx="4046">
                  <c:v>0.54169999999999996</c:v>
                </c:pt>
                <c:pt idx="4047">
                  <c:v>0</c:v>
                </c:pt>
                <c:pt idx="4048">
                  <c:v>0</c:v>
                </c:pt>
                <c:pt idx="4049">
                  <c:v>0</c:v>
                </c:pt>
                <c:pt idx="4050">
                  <c:v>0</c:v>
                </c:pt>
                <c:pt idx="4051">
                  <c:v>0</c:v>
                </c:pt>
                <c:pt idx="4052">
                  <c:v>0</c:v>
                </c:pt>
                <c:pt idx="4053">
                  <c:v>0.66669999999999996</c:v>
                </c:pt>
                <c:pt idx="4054">
                  <c:v>0.33329999999999999</c:v>
                </c:pt>
                <c:pt idx="4055">
                  <c:v>0</c:v>
                </c:pt>
                <c:pt idx="4056">
                  <c:v>0.375</c:v>
                </c:pt>
                <c:pt idx="4057">
                  <c:v>0</c:v>
                </c:pt>
                <c:pt idx="4058">
                  <c:v>0.16669999999999999</c:v>
                </c:pt>
                <c:pt idx="4059">
                  <c:v>0</c:v>
                </c:pt>
                <c:pt idx="4060">
                  <c:v>0.16669999999999999</c:v>
                </c:pt>
                <c:pt idx="4061">
                  <c:v>0.16669999999999999</c:v>
                </c:pt>
                <c:pt idx="4062">
                  <c:v>0</c:v>
                </c:pt>
                <c:pt idx="4063">
                  <c:v>0.33329999999999999</c:v>
                </c:pt>
                <c:pt idx="4064">
                  <c:v>0</c:v>
                </c:pt>
                <c:pt idx="4065">
                  <c:v>0.375</c:v>
                </c:pt>
                <c:pt idx="4066">
                  <c:v>0.16669999999999999</c:v>
                </c:pt>
                <c:pt idx="4067">
                  <c:v>0</c:v>
                </c:pt>
                <c:pt idx="4068">
                  <c:v>0</c:v>
                </c:pt>
                <c:pt idx="4069">
                  <c:v>0</c:v>
                </c:pt>
                <c:pt idx="4070">
                  <c:v>0</c:v>
                </c:pt>
                <c:pt idx="4071">
                  <c:v>0</c:v>
                </c:pt>
                <c:pt idx="4072">
                  <c:v>0</c:v>
                </c:pt>
                <c:pt idx="4073">
                  <c:v>0.33329999999999999</c:v>
                </c:pt>
                <c:pt idx="4074">
                  <c:v>0.16669999999999999</c:v>
                </c:pt>
                <c:pt idx="4075">
                  <c:v>0</c:v>
                </c:pt>
                <c:pt idx="4076">
                  <c:v>0.33329999999999999</c:v>
                </c:pt>
                <c:pt idx="4077">
                  <c:v>0.16669999999999999</c:v>
                </c:pt>
                <c:pt idx="4078">
                  <c:v>0</c:v>
                </c:pt>
                <c:pt idx="4079">
                  <c:v>0.33329999999999999</c:v>
                </c:pt>
                <c:pt idx="4080">
                  <c:v>0</c:v>
                </c:pt>
                <c:pt idx="4081">
                  <c:v>0.125</c:v>
                </c:pt>
                <c:pt idx="4082">
                  <c:v>0.33329999999999999</c:v>
                </c:pt>
                <c:pt idx="4083">
                  <c:v>0</c:v>
                </c:pt>
                <c:pt idx="4084">
                  <c:v>0</c:v>
                </c:pt>
                <c:pt idx="4085">
                  <c:v>0.1875</c:v>
                </c:pt>
                <c:pt idx="4086">
                  <c:v>0.25</c:v>
                </c:pt>
                <c:pt idx="4087">
                  <c:v>0.25</c:v>
                </c:pt>
                <c:pt idx="4088">
                  <c:v>0</c:v>
                </c:pt>
                <c:pt idx="4089">
                  <c:v>0.33329999999999999</c:v>
                </c:pt>
                <c:pt idx="4090">
                  <c:v>0.375</c:v>
                </c:pt>
                <c:pt idx="4091">
                  <c:v>0.33329999999999999</c:v>
                </c:pt>
                <c:pt idx="4092">
                  <c:v>0</c:v>
                </c:pt>
                <c:pt idx="4093">
                  <c:v>0.54169999999999996</c:v>
                </c:pt>
                <c:pt idx="4094">
                  <c:v>0.16669999999999999</c:v>
                </c:pt>
                <c:pt idx="4095">
                  <c:v>0.33329999999999999</c:v>
                </c:pt>
                <c:pt idx="4096">
                  <c:v>0.33329999999999999</c:v>
                </c:pt>
                <c:pt idx="4097">
                  <c:v>4.1700000000000001E-2</c:v>
                </c:pt>
                <c:pt idx="4098">
                  <c:v>4.1700000000000001E-2</c:v>
                </c:pt>
                <c:pt idx="4099">
                  <c:v>0</c:v>
                </c:pt>
                <c:pt idx="4100">
                  <c:v>0.16669999999999999</c:v>
                </c:pt>
                <c:pt idx="4101">
                  <c:v>4.1700000000000001E-2</c:v>
                </c:pt>
                <c:pt idx="4102">
                  <c:v>0.16669999999999999</c:v>
                </c:pt>
                <c:pt idx="4103">
                  <c:v>0.16669999999999999</c:v>
                </c:pt>
                <c:pt idx="4104">
                  <c:v>0.33329999999999999</c:v>
                </c:pt>
                <c:pt idx="4105">
                  <c:v>0</c:v>
                </c:pt>
                <c:pt idx="4106">
                  <c:v>0.16669999999999999</c:v>
                </c:pt>
                <c:pt idx="4107">
                  <c:v>0.33329999999999999</c:v>
                </c:pt>
                <c:pt idx="4108">
                  <c:v>8.3299999999999999E-2</c:v>
                </c:pt>
                <c:pt idx="4109">
                  <c:v>0</c:v>
                </c:pt>
                <c:pt idx="4110">
                  <c:v>4.1700000000000001E-2</c:v>
                </c:pt>
                <c:pt idx="4111">
                  <c:v>4.1700000000000001E-2</c:v>
                </c:pt>
                <c:pt idx="4112">
                  <c:v>0</c:v>
                </c:pt>
                <c:pt idx="4113">
                  <c:v>0</c:v>
                </c:pt>
                <c:pt idx="4114">
                  <c:v>4.1700000000000001E-2</c:v>
                </c:pt>
                <c:pt idx="4115">
                  <c:v>0.33329999999999999</c:v>
                </c:pt>
                <c:pt idx="4116">
                  <c:v>0</c:v>
                </c:pt>
                <c:pt idx="4117">
                  <c:v>0.16669999999999999</c:v>
                </c:pt>
                <c:pt idx="4118">
                  <c:v>0</c:v>
                </c:pt>
                <c:pt idx="4119">
                  <c:v>0</c:v>
                </c:pt>
                <c:pt idx="4120">
                  <c:v>4.1700000000000001E-2</c:v>
                </c:pt>
                <c:pt idx="4121">
                  <c:v>0.16669999999999999</c:v>
                </c:pt>
                <c:pt idx="4122">
                  <c:v>0.25</c:v>
                </c:pt>
                <c:pt idx="4123">
                  <c:v>0</c:v>
                </c:pt>
                <c:pt idx="4124">
                  <c:v>0</c:v>
                </c:pt>
                <c:pt idx="4125">
                  <c:v>0.47920000000000001</c:v>
                </c:pt>
                <c:pt idx="4126">
                  <c:v>0.16669999999999999</c:v>
                </c:pt>
                <c:pt idx="4127">
                  <c:v>0</c:v>
                </c:pt>
                <c:pt idx="4128">
                  <c:v>0</c:v>
                </c:pt>
                <c:pt idx="4129">
                  <c:v>0</c:v>
                </c:pt>
                <c:pt idx="4130">
                  <c:v>0</c:v>
                </c:pt>
                <c:pt idx="4131">
                  <c:v>0.16669999999999999</c:v>
                </c:pt>
                <c:pt idx="4132">
                  <c:v>0</c:v>
                </c:pt>
                <c:pt idx="4133">
                  <c:v>0</c:v>
                </c:pt>
                <c:pt idx="4134">
                  <c:v>0.375</c:v>
                </c:pt>
                <c:pt idx="4135">
                  <c:v>0.16669999999999999</c:v>
                </c:pt>
                <c:pt idx="4136">
                  <c:v>0</c:v>
                </c:pt>
                <c:pt idx="4137">
                  <c:v>0.125</c:v>
                </c:pt>
                <c:pt idx="4138">
                  <c:v>0.16669999999999999</c:v>
                </c:pt>
                <c:pt idx="4139">
                  <c:v>0</c:v>
                </c:pt>
                <c:pt idx="4140">
                  <c:v>0.16669999999999999</c:v>
                </c:pt>
                <c:pt idx="4141">
                  <c:v>0</c:v>
                </c:pt>
                <c:pt idx="4142">
                  <c:v>0</c:v>
                </c:pt>
                <c:pt idx="4143">
                  <c:v>0.29170000000000001</c:v>
                </c:pt>
                <c:pt idx="4144">
                  <c:v>0</c:v>
                </c:pt>
                <c:pt idx="4145">
                  <c:v>4.1700000000000001E-2</c:v>
                </c:pt>
                <c:pt idx="4146">
                  <c:v>0.375</c:v>
                </c:pt>
                <c:pt idx="4147">
                  <c:v>0.375</c:v>
                </c:pt>
                <c:pt idx="4148">
                  <c:v>0.16669999999999999</c:v>
                </c:pt>
                <c:pt idx="4149">
                  <c:v>0.375</c:v>
                </c:pt>
                <c:pt idx="4150">
                  <c:v>0.16669999999999999</c:v>
                </c:pt>
                <c:pt idx="4151">
                  <c:v>0.33329999999999999</c:v>
                </c:pt>
                <c:pt idx="4152">
                  <c:v>0.16669999999999999</c:v>
                </c:pt>
                <c:pt idx="4153">
                  <c:v>0.45829999999999999</c:v>
                </c:pt>
                <c:pt idx="4154">
                  <c:v>0.33329999999999999</c:v>
                </c:pt>
                <c:pt idx="4155">
                  <c:v>0.625</c:v>
                </c:pt>
                <c:pt idx="4156">
                  <c:v>0</c:v>
                </c:pt>
                <c:pt idx="4157">
                  <c:v>0</c:v>
                </c:pt>
                <c:pt idx="4158">
                  <c:v>0</c:v>
                </c:pt>
                <c:pt idx="4159">
                  <c:v>0.16669999999999999</c:v>
                </c:pt>
                <c:pt idx="4160">
                  <c:v>0.16669999999999999</c:v>
                </c:pt>
                <c:pt idx="4161">
                  <c:v>0</c:v>
                </c:pt>
                <c:pt idx="4162">
                  <c:v>0</c:v>
                </c:pt>
                <c:pt idx="4163">
                  <c:v>0.125</c:v>
                </c:pt>
                <c:pt idx="4164">
                  <c:v>0.375</c:v>
                </c:pt>
                <c:pt idx="4165">
                  <c:v>0</c:v>
                </c:pt>
                <c:pt idx="4166">
                  <c:v>0.16669999999999999</c:v>
                </c:pt>
                <c:pt idx="4167">
                  <c:v>0</c:v>
                </c:pt>
                <c:pt idx="4168">
                  <c:v>0.16669999999999999</c:v>
                </c:pt>
                <c:pt idx="4169">
                  <c:v>0</c:v>
                </c:pt>
                <c:pt idx="4170">
                  <c:v>0</c:v>
                </c:pt>
                <c:pt idx="4171">
                  <c:v>0</c:v>
                </c:pt>
                <c:pt idx="4172">
                  <c:v>0.375</c:v>
                </c:pt>
                <c:pt idx="4173">
                  <c:v>0</c:v>
                </c:pt>
                <c:pt idx="4174">
                  <c:v>0</c:v>
                </c:pt>
                <c:pt idx="4175">
                  <c:v>0.16669999999999999</c:v>
                </c:pt>
                <c:pt idx="4176">
                  <c:v>0</c:v>
                </c:pt>
                <c:pt idx="4177">
                  <c:v>0</c:v>
                </c:pt>
                <c:pt idx="4178">
                  <c:v>0.375</c:v>
                </c:pt>
                <c:pt idx="4179">
                  <c:v>0.16669999999999999</c:v>
                </c:pt>
                <c:pt idx="4180">
                  <c:v>0</c:v>
                </c:pt>
                <c:pt idx="4181">
                  <c:v>0</c:v>
                </c:pt>
                <c:pt idx="4182">
                  <c:v>0</c:v>
                </c:pt>
                <c:pt idx="4183">
                  <c:v>0</c:v>
                </c:pt>
                <c:pt idx="4184">
                  <c:v>0</c:v>
                </c:pt>
                <c:pt idx="4185">
                  <c:v>0.16669999999999999</c:v>
                </c:pt>
                <c:pt idx="4186">
                  <c:v>0.16669999999999999</c:v>
                </c:pt>
                <c:pt idx="4187">
                  <c:v>0</c:v>
                </c:pt>
                <c:pt idx="4188">
                  <c:v>0</c:v>
                </c:pt>
                <c:pt idx="4189">
                  <c:v>4.1700000000000001E-2</c:v>
                </c:pt>
                <c:pt idx="4190">
                  <c:v>0.16669999999999999</c:v>
                </c:pt>
                <c:pt idx="4191">
                  <c:v>0.16669999999999999</c:v>
                </c:pt>
                <c:pt idx="4192">
                  <c:v>0.375</c:v>
                </c:pt>
                <c:pt idx="4193">
                  <c:v>0</c:v>
                </c:pt>
                <c:pt idx="4194">
                  <c:v>0</c:v>
                </c:pt>
                <c:pt idx="4195">
                  <c:v>0</c:v>
                </c:pt>
                <c:pt idx="4196">
                  <c:v>0</c:v>
                </c:pt>
                <c:pt idx="4197">
                  <c:v>0</c:v>
                </c:pt>
                <c:pt idx="4198">
                  <c:v>0.45829999999999999</c:v>
                </c:pt>
                <c:pt idx="4199">
                  <c:v>0.16669999999999999</c:v>
                </c:pt>
                <c:pt idx="4200">
                  <c:v>0.16669999999999999</c:v>
                </c:pt>
                <c:pt idx="4201">
                  <c:v>4.1700000000000001E-2</c:v>
                </c:pt>
                <c:pt idx="4202">
                  <c:v>0</c:v>
                </c:pt>
                <c:pt idx="4203">
                  <c:v>0.33329999999999999</c:v>
                </c:pt>
                <c:pt idx="4204">
                  <c:v>0.16669999999999999</c:v>
                </c:pt>
                <c:pt idx="4205">
                  <c:v>4.1700000000000001E-2</c:v>
                </c:pt>
                <c:pt idx="4206">
                  <c:v>0</c:v>
                </c:pt>
                <c:pt idx="4207">
                  <c:v>0.33329999999999999</c:v>
                </c:pt>
                <c:pt idx="4208">
                  <c:v>0</c:v>
                </c:pt>
                <c:pt idx="4209">
                  <c:v>0</c:v>
                </c:pt>
                <c:pt idx="4210">
                  <c:v>4.1700000000000001E-2</c:v>
                </c:pt>
                <c:pt idx="4211">
                  <c:v>0.16669999999999999</c:v>
                </c:pt>
                <c:pt idx="4212">
                  <c:v>0.16669999999999999</c:v>
                </c:pt>
                <c:pt idx="4213">
                  <c:v>0</c:v>
                </c:pt>
                <c:pt idx="4214">
                  <c:v>0.1875</c:v>
                </c:pt>
                <c:pt idx="4215">
                  <c:v>0.375</c:v>
                </c:pt>
                <c:pt idx="4216">
                  <c:v>0.16669999999999999</c:v>
                </c:pt>
                <c:pt idx="4217">
                  <c:v>0</c:v>
                </c:pt>
                <c:pt idx="4218">
                  <c:v>0.33329999999999999</c:v>
                </c:pt>
                <c:pt idx="4219">
                  <c:v>0</c:v>
                </c:pt>
                <c:pt idx="4220">
                  <c:v>0.39579999999999999</c:v>
                </c:pt>
                <c:pt idx="4221">
                  <c:v>0.45829999999999999</c:v>
                </c:pt>
                <c:pt idx="4222">
                  <c:v>0</c:v>
                </c:pt>
                <c:pt idx="4223">
                  <c:v>0.25</c:v>
                </c:pt>
                <c:pt idx="4224">
                  <c:v>0.33329999999999999</c:v>
                </c:pt>
                <c:pt idx="4225">
                  <c:v>0</c:v>
                </c:pt>
                <c:pt idx="4226">
                  <c:v>0.33329999999999999</c:v>
                </c:pt>
                <c:pt idx="4227">
                  <c:v>0</c:v>
                </c:pt>
                <c:pt idx="4228">
                  <c:v>0.16669999999999999</c:v>
                </c:pt>
                <c:pt idx="4229">
                  <c:v>0</c:v>
                </c:pt>
                <c:pt idx="4230">
                  <c:v>0.16669999999999999</c:v>
                </c:pt>
                <c:pt idx="4231">
                  <c:v>0</c:v>
                </c:pt>
                <c:pt idx="4232">
                  <c:v>0.16669999999999999</c:v>
                </c:pt>
                <c:pt idx="4233">
                  <c:v>0</c:v>
                </c:pt>
                <c:pt idx="4234">
                  <c:v>0.16669999999999999</c:v>
                </c:pt>
                <c:pt idx="4235">
                  <c:v>0</c:v>
                </c:pt>
                <c:pt idx="4236">
                  <c:v>0</c:v>
                </c:pt>
                <c:pt idx="4237">
                  <c:v>0.16669999999999999</c:v>
                </c:pt>
                <c:pt idx="4238">
                  <c:v>0</c:v>
                </c:pt>
                <c:pt idx="4239">
                  <c:v>0.33329999999999999</c:v>
                </c:pt>
                <c:pt idx="4240">
                  <c:v>0.16669999999999999</c:v>
                </c:pt>
                <c:pt idx="4241">
                  <c:v>0</c:v>
                </c:pt>
                <c:pt idx="4242">
                  <c:v>0</c:v>
                </c:pt>
                <c:pt idx="4243">
                  <c:v>0.16669999999999999</c:v>
                </c:pt>
                <c:pt idx="4244">
                  <c:v>0</c:v>
                </c:pt>
                <c:pt idx="4245">
                  <c:v>0.16669999999999999</c:v>
                </c:pt>
                <c:pt idx="4246">
                  <c:v>0</c:v>
                </c:pt>
                <c:pt idx="4247">
                  <c:v>0</c:v>
                </c:pt>
                <c:pt idx="4248">
                  <c:v>0</c:v>
                </c:pt>
                <c:pt idx="4249">
                  <c:v>0</c:v>
                </c:pt>
                <c:pt idx="4250">
                  <c:v>4.1700000000000001E-2</c:v>
                </c:pt>
                <c:pt idx="4251">
                  <c:v>0.16669999999999999</c:v>
                </c:pt>
                <c:pt idx="4252">
                  <c:v>0</c:v>
                </c:pt>
                <c:pt idx="4253">
                  <c:v>8.3299999999999999E-2</c:v>
                </c:pt>
                <c:pt idx="4254">
                  <c:v>0.875</c:v>
                </c:pt>
                <c:pt idx="4255">
                  <c:v>8.3299999999999999E-2</c:v>
                </c:pt>
                <c:pt idx="4256">
                  <c:v>0.16669999999999999</c:v>
                </c:pt>
                <c:pt idx="4257">
                  <c:v>0</c:v>
                </c:pt>
                <c:pt idx="4258">
                  <c:v>0.45829999999999999</c:v>
                </c:pt>
                <c:pt idx="4259">
                  <c:v>0.33329999999999999</c:v>
                </c:pt>
                <c:pt idx="4260">
                  <c:v>0.33329999999999999</c:v>
                </c:pt>
                <c:pt idx="4261">
                  <c:v>0</c:v>
                </c:pt>
                <c:pt idx="4262">
                  <c:v>0.375</c:v>
                </c:pt>
                <c:pt idx="4263">
                  <c:v>0.45829999999999999</c:v>
                </c:pt>
                <c:pt idx="4264">
                  <c:v>0.16669999999999999</c:v>
                </c:pt>
                <c:pt idx="4265">
                  <c:v>0</c:v>
                </c:pt>
                <c:pt idx="4266">
                  <c:v>0</c:v>
                </c:pt>
                <c:pt idx="4267">
                  <c:v>0</c:v>
                </c:pt>
                <c:pt idx="4268">
                  <c:v>0.16669999999999999</c:v>
                </c:pt>
                <c:pt idx="4269">
                  <c:v>0.33329999999999999</c:v>
                </c:pt>
                <c:pt idx="4270">
                  <c:v>0</c:v>
                </c:pt>
                <c:pt idx="4271">
                  <c:v>0.625</c:v>
                </c:pt>
                <c:pt idx="4272">
                  <c:v>0.375</c:v>
                </c:pt>
                <c:pt idx="4273">
                  <c:v>0.16669999999999999</c:v>
                </c:pt>
                <c:pt idx="4274">
                  <c:v>0</c:v>
                </c:pt>
                <c:pt idx="4275">
                  <c:v>0.375</c:v>
                </c:pt>
                <c:pt idx="4276">
                  <c:v>0</c:v>
                </c:pt>
                <c:pt idx="4277">
                  <c:v>0.33329999999999999</c:v>
                </c:pt>
                <c:pt idx="4278">
                  <c:v>0</c:v>
                </c:pt>
                <c:pt idx="4279">
                  <c:v>0</c:v>
                </c:pt>
                <c:pt idx="4280">
                  <c:v>0.33329999999999999</c:v>
                </c:pt>
                <c:pt idx="4281">
                  <c:v>0</c:v>
                </c:pt>
                <c:pt idx="4282">
                  <c:v>0.33329999999999999</c:v>
                </c:pt>
                <c:pt idx="4283">
                  <c:v>8.3299999999999999E-2</c:v>
                </c:pt>
                <c:pt idx="4284">
                  <c:v>0</c:v>
                </c:pt>
                <c:pt idx="4285">
                  <c:v>0</c:v>
                </c:pt>
                <c:pt idx="4286">
                  <c:v>0.16669999999999999</c:v>
                </c:pt>
                <c:pt idx="4287">
                  <c:v>0.375</c:v>
                </c:pt>
                <c:pt idx="4288">
                  <c:v>4.1700000000000001E-2</c:v>
                </c:pt>
                <c:pt idx="4289">
                  <c:v>0.33329999999999999</c:v>
                </c:pt>
                <c:pt idx="4290">
                  <c:v>0.16669999999999999</c:v>
                </c:pt>
                <c:pt idx="4291">
                  <c:v>0.125</c:v>
                </c:pt>
                <c:pt idx="4292">
                  <c:v>0</c:v>
                </c:pt>
                <c:pt idx="4293">
                  <c:v>0</c:v>
                </c:pt>
                <c:pt idx="4294">
                  <c:v>0.16669999999999999</c:v>
                </c:pt>
                <c:pt idx="4295">
                  <c:v>0.16669999999999999</c:v>
                </c:pt>
                <c:pt idx="4296">
                  <c:v>0</c:v>
                </c:pt>
                <c:pt idx="4297">
                  <c:v>0</c:v>
                </c:pt>
                <c:pt idx="4298">
                  <c:v>0.16669999999999999</c:v>
                </c:pt>
                <c:pt idx="4299">
                  <c:v>0</c:v>
                </c:pt>
                <c:pt idx="4300">
                  <c:v>0.45829999999999999</c:v>
                </c:pt>
                <c:pt idx="4301">
                  <c:v>0</c:v>
                </c:pt>
                <c:pt idx="4302">
                  <c:v>0</c:v>
                </c:pt>
                <c:pt idx="4303">
                  <c:v>0</c:v>
                </c:pt>
                <c:pt idx="4304">
                  <c:v>4.1700000000000001E-2</c:v>
                </c:pt>
                <c:pt idx="4305">
                  <c:v>0</c:v>
                </c:pt>
                <c:pt idx="4306">
                  <c:v>0.16669999999999999</c:v>
                </c:pt>
                <c:pt idx="4307">
                  <c:v>0</c:v>
                </c:pt>
                <c:pt idx="4308">
                  <c:v>4.1700000000000001E-2</c:v>
                </c:pt>
                <c:pt idx="4309">
                  <c:v>0.16669999999999999</c:v>
                </c:pt>
                <c:pt idx="4310">
                  <c:v>0</c:v>
                </c:pt>
                <c:pt idx="4311">
                  <c:v>0.16669999999999999</c:v>
                </c:pt>
                <c:pt idx="4312">
                  <c:v>0</c:v>
                </c:pt>
                <c:pt idx="4313">
                  <c:v>0.16669999999999999</c:v>
                </c:pt>
                <c:pt idx="4314">
                  <c:v>0.41670000000000001</c:v>
                </c:pt>
                <c:pt idx="4315">
                  <c:v>0.16669999999999999</c:v>
                </c:pt>
                <c:pt idx="4316">
                  <c:v>0</c:v>
                </c:pt>
                <c:pt idx="4317">
                  <c:v>0</c:v>
                </c:pt>
                <c:pt idx="4318">
                  <c:v>0</c:v>
                </c:pt>
                <c:pt idx="4319">
                  <c:v>0.58330000000000004</c:v>
                </c:pt>
                <c:pt idx="4320">
                  <c:v>0</c:v>
                </c:pt>
                <c:pt idx="4321">
                  <c:v>0.16669999999999999</c:v>
                </c:pt>
                <c:pt idx="4322">
                  <c:v>0.16669999999999999</c:v>
                </c:pt>
                <c:pt idx="4323">
                  <c:v>4.1700000000000001E-2</c:v>
                </c:pt>
                <c:pt idx="4324">
                  <c:v>0.33329999999999999</c:v>
                </c:pt>
                <c:pt idx="4325">
                  <c:v>0</c:v>
                </c:pt>
                <c:pt idx="4326">
                  <c:v>0.16669999999999999</c:v>
                </c:pt>
                <c:pt idx="4327">
                  <c:v>0</c:v>
                </c:pt>
                <c:pt idx="4328">
                  <c:v>0.16669999999999999</c:v>
                </c:pt>
                <c:pt idx="4329">
                  <c:v>4.1700000000000001E-2</c:v>
                </c:pt>
                <c:pt idx="4330">
                  <c:v>0</c:v>
                </c:pt>
                <c:pt idx="4331">
                  <c:v>0</c:v>
                </c:pt>
                <c:pt idx="4332">
                  <c:v>0</c:v>
                </c:pt>
                <c:pt idx="4333">
                  <c:v>0.16669999999999999</c:v>
                </c:pt>
                <c:pt idx="4334">
                  <c:v>0</c:v>
                </c:pt>
                <c:pt idx="4335">
                  <c:v>0.5625</c:v>
                </c:pt>
                <c:pt idx="4336">
                  <c:v>0</c:v>
                </c:pt>
                <c:pt idx="4337">
                  <c:v>0</c:v>
                </c:pt>
                <c:pt idx="4338">
                  <c:v>0.16669999999999999</c:v>
                </c:pt>
                <c:pt idx="4339">
                  <c:v>0</c:v>
                </c:pt>
                <c:pt idx="4340">
                  <c:v>0.16669999999999999</c:v>
                </c:pt>
                <c:pt idx="4341">
                  <c:v>0.33329999999999999</c:v>
                </c:pt>
                <c:pt idx="4342">
                  <c:v>0</c:v>
                </c:pt>
                <c:pt idx="4343">
                  <c:v>0</c:v>
                </c:pt>
                <c:pt idx="4344">
                  <c:v>0</c:v>
                </c:pt>
                <c:pt idx="4345">
                  <c:v>0</c:v>
                </c:pt>
                <c:pt idx="4346">
                  <c:v>0</c:v>
                </c:pt>
                <c:pt idx="4347">
                  <c:v>8.3299999999999999E-2</c:v>
                </c:pt>
                <c:pt idx="4348">
                  <c:v>0</c:v>
                </c:pt>
                <c:pt idx="4349">
                  <c:v>0</c:v>
                </c:pt>
                <c:pt idx="4350">
                  <c:v>0.33329999999999999</c:v>
                </c:pt>
                <c:pt idx="4351">
                  <c:v>0.33329999999999999</c:v>
                </c:pt>
                <c:pt idx="4352">
                  <c:v>0.16669999999999999</c:v>
                </c:pt>
                <c:pt idx="4353">
                  <c:v>0.16669999999999999</c:v>
                </c:pt>
                <c:pt idx="4354">
                  <c:v>0.16669999999999999</c:v>
                </c:pt>
                <c:pt idx="4355">
                  <c:v>0.16669999999999999</c:v>
                </c:pt>
                <c:pt idx="4356">
                  <c:v>0</c:v>
                </c:pt>
                <c:pt idx="4357">
                  <c:v>0</c:v>
                </c:pt>
                <c:pt idx="4358">
                  <c:v>0.16669999999999999</c:v>
                </c:pt>
                <c:pt idx="4359">
                  <c:v>4.1700000000000001E-2</c:v>
                </c:pt>
                <c:pt idx="4360">
                  <c:v>0.33329999999999999</c:v>
                </c:pt>
                <c:pt idx="4361">
                  <c:v>0.16669999999999999</c:v>
                </c:pt>
                <c:pt idx="4362">
                  <c:v>0.16669999999999999</c:v>
                </c:pt>
                <c:pt idx="4363">
                  <c:v>0</c:v>
                </c:pt>
                <c:pt idx="4364">
                  <c:v>0.16669999999999999</c:v>
                </c:pt>
                <c:pt idx="4365">
                  <c:v>0</c:v>
                </c:pt>
                <c:pt idx="4366">
                  <c:v>0</c:v>
                </c:pt>
                <c:pt idx="4367">
                  <c:v>0</c:v>
                </c:pt>
                <c:pt idx="4368">
                  <c:v>0</c:v>
                </c:pt>
                <c:pt idx="4369">
                  <c:v>0.16669999999999999</c:v>
                </c:pt>
                <c:pt idx="4370">
                  <c:v>0.41670000000000001</c:v>
                </c:pt>
                <c:pt idx="4371">
                  <c:v>0</c:v>
                </c:pt>
                <c:pt idx="4372">
                  <c:v>0.16669999999999999</c:v>
                </c:pt>
                <c:pt idx="4373">
                  <c:v>8.3299999999999999E-2</c:v>
                </c:pt>
                <c:pt idx="4374">
                  <c:v>0</c:v>
                </c:pt>
                <c:pt idx="4375">
                  <c:v>0.16669999999999999</c:v>
                </c:pt>
                <c:pt idx="4376">
                  <c:v>0.33329999999999999</c:v>
                </c:pt>
                <c:pt idx="4377">
                  <c:v>0.54169999999999996</c:v>
                </c:pt>
                <c:pt idx="4378">
                  <c:v>0.16669999999999999</c:v>
                </c:pt>
                <c:pt idx="4379">
                  <c:v>0.33329999999999999</c:v>
                </c:pt>
                <c:pt idx="4380">
                  <c:v>0.33329999999999999</c:v>
                </c:pt>
                <c:pt idx="4381">
                  <c:v>0</c:v>
                </c:pt>
                <c:pt idx="4382">
                  <c:v>0</c:v>
                </c:pt>
                <c:pt idx="4383">
                  <c:v>0.16669999999999999</c:v>
                </c:pt>
                <c:pt idx="4384">
                  <c:v>0.16669999999999999</c:v>
                </c:pt>
                <c:pt idx="4385">
                  <c:v>0.16669999999999999</c:v>
                </c:pt>
                <c:pt idx="4386">
                  <c:v>0.16669999999999999</c:v>
                </c:pt>
                <c:pt idx="4387">
                  <c:v>0</c:v>
                </c:pt>
                <c:pt idx="4388">
                  <c:v>0.16669999999999999</c:v>
                </c:pt>
                <c:pt idx="4389">
                  <c:v>0</c:v>
                </c:pt>
                <c:pt idx="4390">
                  <c:v>0.625</c:v>
                </c:pt>
                <c:pt idx="4391">
                  <c:v>0.16669999999999999</c:v>
                </c:pt>
                <c:pt idx="4392">
                  <c:v>0.33329999999999999</c:v>
                </c:pt>
                <c:pt idx="4393">
                  <c:v>0</c:v>
                </c:pt>
                <c:pt idx="4394">
                  <c:v>0</c:v>
                </c:pt>
                <c:pt idx="4395">
                  <c:v>0</c:v>
                </c:pt>
                <c:pt idx="4396">
                  <c:v>0</c:v>
                </c:pt>
                <c:pt idx="4397">
                  <c:v>0</c:v>
                </c:pt>
                <c:pt idx="4398">
                  <c:v>0</c:v>
                </c:pt>
                <c:pt idx="4399">
                  <c:v>0</c:v>
                </c:pt>
                <c:pt idx="4400">
                  <c:v>0</c:v>
                </c:pt>
                <c:pt idx="4401">
                  <c:v>0.16669999999999999</c:v>
                </c:pt>
                <c:pt idx="4402">
                  <c:v>0</c:v>
                </c:pt>
                <c:pt idx="4403">
                  <c:v>0.16669999999999999</c:v>
                </c:pt>
                <c:pt idx="4404">
                  <c:v>0.33329999999999999</c:v>
                </c:pt>
                <c:pt idx="4405">
                  <c:v>0</c:v>
                </c:pt>
                <c:pt idx="4406">
                  <c:v>0</c:v>
                </c:pt>
                <c:pt idx="4407">
                  <c:v>0.16669999999999999</c:v>
                </c:pt>
                <c:pt idx="4408">
                  <c:v>0.16669999999999999</c:v>
                </c:pt>
                <c:pt idx="4409">
                  <c:v>0</c:v>
                </c:pt>
                <c:pt idx="4410">
                  <c:v>0</c:v>
                </c:pt>
                <c:pt idx="4411">
                  <c:v>0.16669999999999999</c:v>
                </c:pt>
                <c:pt idx="4412">
                  <c:v>0</c:v>
                </c:pt>
                <c:pt idx="4413">
                  <c:v>0</c:v>
                </c:pt>
                <c:pt idx="4414">
                  <c:v>0.16669999999999999</c:v>
                </c:pt>
                <c:pt idx="4415">
                  <c:v>0</c:v>
                </c:pt>
                <c:pt idx="4416">
                  <c:v>0</c:v>
                </c:pt>
                <c:pt idx="4417">
                  <c:v>0.33329999999999999</c:v>
                </c:pt>
                <c:pt idx="4418">
                  <c:v>0</c:v>
                </c:pt>
                <c:pt idx="4419">
                  <c:v>0</c:v>
                </c:pt>
                <c:pt idx="4420">
                  <c:v>0.16669999999999999</c:v>
                </c:pt>
                <c:pt idx="4421">
                  <c:v>8.3299999999999999E-2</c:v>
                </c:pt>
                <c:pt idx="4422">
                  <c:v>0</c:v>
                </c:pt>
                <c:pt idx="4423">
                  <c:v>0</c:v>
                </c:pt>
                <c:pt idx="4424">
                  <c:v>0</c:v>
                </c:pt>
                <c:pt idx="4425">
                  <c:v>0</c:v>
                </c:pt>
                <c:pt idx="4426">
                  <c:v>0.39579999999999999</c:v>
                </c:pt>
                <c:pt idx="4427">
                  <c:v>0.16669999999999999</c:v>
                </c:pt>
                <c:pt idx="4428">
                  <c:v>0.875</c:v>
                </c:pt>
                <c:pt idx="4429">
                  <c:v>0</c:v>
                </c:pt>
                <c:pt idx="4430">
                  <c:v>0</c:v>
                </c:pt>
                <c:pt idx="4431">
                  <c:v>0.16669999999999999</c:v>
                </c:pt>
                <c:pt idx="4432">
                  <c:v>0.16669999999999999</c:v>
                </c:pt>
                <c:pt idx="4433">
                  <c:v>4.1700000000000001E-2</c:v>
                </c:pt>
                <c:pt idx="4434">
                  <c:v>0.16669999999999999</c:v>
                </c:pt>
                <c:pt idx="4435">
                  <c:v>0</c:v>
                </c:pt>
                <c:pt idx="4436">
                  <c:v>0</c:v>
                </c:pt>
                <c:pt idx="4437">
                  <c:v>0.16669999999999999</c:v>
                </c:pt>
                <c:pt idx="4438">
                  <c:v>0.16669999999999999</c:v>
                </c:pt>
                <c:pt idx="4439">
                  <c:v>0</c:v>
                </c:pt>
                <c:pt idx="4440">
                  <c:v>0</c:v>
                </c:pt>
                <c:pt idx="4441">
                  <c:v>0.33329999999999999</c:v>
                </c:pt>
                <c:pt idx="4442">
                  <c:v>0</c:v>
                </c:pt>
                <c:pt idx="4443">
                  <c:v>0</c:v>
                </c:pt>
                <c:pt idx="4444">
                  <c:v>0.16669999999999999</c:v>
                </c:pt>
                <c:pt idx="4445">
                  <c:v>0</c:v>
                </c:pt>
                <c:pt idx="4446">
                  <c:v>0</c:v>
                </c:pt>
                <c:pt idx="4447">
                  <c:v>0.45829999999999999</c:v>
                </c:pt>
                <c:pt idx="4448">
                  <c:v>0.33329999999999999</c:v>
                </c:pt>
                <c:pt idx="4449">
                  <c:v>0.16669999999999999</c:v>
                </c:pt>
                <c:pt idx="4450">
                  <c:v>0.16669999999999999</c:v>
                </c:pt>
                <c:pt idx="4451">
                  <c:v>0</c:v>
                </c:pt>
                <c:pt idx="4452">
                  <c:v>0</c:v>
                </c:pt>
                <c:pt idx="4453">
                  <c:v>0.16669999999999999</c:v>
                </c:pt>
                <c:pt idx="4454">
                  <c:v>4.1700000000000001E-2</c:v>
                </c:pt>
                <c:pt idx="4455">
                  <c:v>0.16669999999999999</c:v>
                </c:pt>
                <c:pt idx="4456">
                  <c:v>0.33329999999999999</c:v>
                </c:pt>
                <c:pt idx="4457">
                  <c:v>0.45829999999999999</c:v>
                </c:pt>
                <c:pt idx="4458">
                  <c:v>0.16669999999999999</c:v>
                </c:pt>
                <c:pt idx="4459">
                  <c:v>0.33329999999999999</c:v>
                </c:pt>
                <c:pt idx="4460">
                  <c:v>0</c:v>
                </c:pt>
                <c:pt idx="4461">
                  <c:v>0</c:v>
                </c:pt>
                <c:pt idx="4462">
                  <c:v>0</c:v>
                </c:pt>
                <c:pt idx="4463">
                  <c:v>0</c:v>
                </c:pt>
                <c:pt idx="4464">
                  <c:v>0</c:v>
                </c:pt>
                <c:pt idx="4465">
                  <c:v>0.16669999999999999</c:v>
                </c:pt>
                <c:pt idx="4466">
                  <c:v>0.16669999999999999</c:v>
                </c:pt>
                <c:pt idx="4467">
                  <c:v>0</c:v>
                </c:pt>
                <c:pt idx="4468">
                  <c:v>8.3299999999999999E-2</c:v>
                </c:pt>
                <c:pt idx="4469">
                  <c:v>0.16669999999999999</c:v>
                </c:pt>
                <c:pt idx="4470">
                  <c:v>0.16669999999999999</c:v>
                </c:pt>
                <c:pt idx="4471">
                  <c:v>0</c:v>
                </c:pt>
                <c:pt idx="4472">
                  <c:v>0.16669999999999999</c:v>
                </c:pt>
                <c:pt idx="4473">
                  <c:v>0</c:v>
                </c:pt>
                <c:pt idx="4474">
                  <c:v>0.33329999999999999</c:v>
                </c:pt>
                <c:pt idx="4475">
                  <c:v>0.16669999999999999</c:v>
                </c:pt>
                <c:pt idx="4476">
                  <c:v>0.16669999999999999</c:v>
                </c:pt>
                <c:pt idx="4477">
                  <c:v>0.16669999999999999</c:v>
                </c:pt>
                <c:pt idx="4478">
                  <c:v>0.16669999999999999</c:v>
                </c:pt>
                <c:pt idx="4479">
                  <c:v>0.16669999999999999</c:v>
                </c:pt>
                <c:pt idx="4480">
                  <c:v>0</c:v>
                </c:pt>
                <c:pt idx="4481">
                  <c:v>0</c:v>
                </c:pt>
                <c:pt idx="4482">
                  <c:v>0.16669999999999999</c:v>
                </c:pt>
                <c:pt idx="4483">
                  <c:v>0.33329999999999999</c:v>
                </c:pt>
                <c:pt idx="4484">
                  <c:v>8.3299999999999999E-2</c:v>
                </c:pt>
                <c:pt idx="4485">
                  <c:v>4.1700000000000001E-2</c:v>
                </c:pt>
                <c:pt idx="4486">
                  <c:v>0</c:v>
                </c:pt>
                <c:pt idx="4487">
                  <c:v>0</c:v>
                </c:pt>
                <c:pt idx="4488">
                  <c:v>0</c:v>
                </c:pt>
                <c:pt idx="4489">
                  <c:v>0</c:v>
                </c:pt>
                <c:pt idx="4490">
                  <c:v>0</c:v>
                </c:pt>
                <c:pt idx="4491">
                  <c:v>0.33329999999999999</c:v>
                </c:pt>
                <c:pt idx="4492">
                  <c:v>0.66669999999999996</c:v>
                </c:pt>
                <c:pt idx="4493">
                  <c:v>0.16669999999999999</c:v>
                </c:pt>
                <c:pt idx="4494">
                  <c:v>0.16669999999999999</c:v>
                </c:pt>
                <c:pt idx="4495">
                  <c:v>0</c:v>
                </c:pt>
                <c:pt idx="4496">
                  <c:v>0</c:v>
                </c:pt>
                <c:pt idx="4497">
                  <c:v>0</c:v>
                </c:pt>
                <c:pt idx="4498">
                  <c:v>0</c:v>
                </c:pt>
                <c:pt idx="4499">
                  <c:v>0</c:v>
                </c:pt>
                <c:pt idx="4500">
                  <c:v>0.125</c:v>
                </c:pt>
                <c:pt idx="4501">
                  <c:v>0</c:v>
                </c:pt>
                <c:pt idx="4502">
                  <c:v>8.3299999999999999E-2</c:v>
                </c:pt>
                <c:pt idx="4503">
                  <c:v>0.54169999999999996</c:v>
                </c:pt>
                <c:pt idx="4504">
                  <c:v>4.1700000000000001E-2</c:v>
                </c:pt>
                <c:pt idx="4505">
                  <c:v>0</c:v>
                </c:pt>
                <c:pt idx="4506">
                  <c:v>4.1700000000000001E-2</c:v>
                </c:pt>
                <c:pt idx="4507">
                  <c:v>0.16669999999999999</c:v>
                </c:pt>
                <c:pt idx="4508">
                  <c:v>0.33329999999999999</c:v>
                </c:pt>
                <c:pt idx="4509">
                  <c:v>0</c:v>
                </c:pt>
                <c:pt idx="4510">
                  <c:v>0</c:v>
                </c:pt>
                <c:pt idx="4511">
                  <c:v>0.33329999999999999</c:v>
                </c:pt>
                <c:pt idx="4512">
                  <c:v>0.33329999999999999</c:v>
                </c:pt>
                <c:pt idx="4513">
                  <c:v>0</c:v>
                </c:pt>
                <c:pt idx="4514">
                  <c:v>0.16669999999999999</c:v>
                </c:pt>
                <c:pt idx="4515">
                  <c:v>0</c:v>
                </c:pt>
                <c:pt idx="4516">
                  <c:v>0</c:v>
                </c:pt>
                <c:pt idx="4517">
                  <c:v>0.33329999999999999</c:v>
                </c:pt>
                <c:pt idx="4518">
                  <c:v>0.16669999999999999</c:v>
                </c:pt>
                <c:pt idx="4519">
                  <c:v>0</c:v>
                </c:pt>
                <c:pt idx="4520">
                  <c:v>0</c:v>
                </c:pt>
                <c:pt idx="4521">
                  <c:v>0</c:v>
                </c:pt>
                <c:pt idx="4522">
                  <c:v>0.125</c:v>
                </c:pt>
                <c:pt idx="4523">
                  <c:v>4.1700000000000001E-2</c:v>
                </c:pt>
                <c:pt idx="4524">
                  <c:v>0.16669999999999999</c:v>
                </c:pt>
                <c:pt idx="4525">
                  <c:v>0.20830000000000001</c:v>
                </c:pt>
                <c:pt idx="4526">
                  <c:v>0.16669999999999999</c:v>
                </c:pt>
                <c:pt idx="4527">
                  <c:v>0</c:v>
                </c:pt>
                <c:pt idx="4528">
                  <c:v>0.16669999999999999</c:v>
                </c:pt>
                <c:pt idx="4529">
                  <c:v>0</c:v>
                </c:pt>
                <c:pt idx="4530">
                  <c:v>0.33329999999999999</c:v>
                </c:pt>
                <c:pt idx="4531">
                  <c:v>0.33329999999999999</c:v>
                </c:pt>
                <c:pt idx="4532">
                  <c:v>0</c:v>
                </c:pt>
                <c:pt idx="4533">
                  <c:v>0</c:v>
                </c:pt>
                <c:pt idx="4534">
                  <c:v>0</c:v>
                </c:pt>
                <c:pt idx="4535">
                  <c:v>0.45829999999999999</c:v>
                </c:pt>
                <c:pt idx="4536">
                  <c:v>0.16669999999999999</c:v>
                </c:pt>
                <c:pt idx="4537">
                  <c:v>0.625</c:v>
                </c:pt>
                <c:pt idx="4538">
                  <c:v>0</c:v>
                </c:pt>
                <c:pt idx="4539">
                  <c:v>0</c:v>
                </c:pt>
                <c:pt idx="4540">
                  <c:v>0</c:v>
                </c:pt>
                <c:pt idx="4541">
                  <c:v>0</c:v>
                </c:pt>
                <c:pt idx="4542">
                  <c:v>0.16669999999999999</c:v>
                </c:pt>
                <c:pt idx="4543">
                  <c:v>0.16669999999999999</c:v>
                </c:pt>
                <c:pt idx="4544">
                  <c:v>0</c:v>
                </c:pt>
                <c:pt idx="4545">
                  <c:v>0</c:v>
                </c:pt>
                <c:pt idx="4546">
                  <c:v>0</c:v>
                </c:pt>
                <c:pt idx="4547">
                  <c:v>0</c:v>
                </c:pt>
                <c:pt idx="4548">
                  <c:v>0</c:v>
                </c:pt>
                <c:pt idx="4549">
                  <c:v>0.16669999999999999</c:v>
                </c:pt>
                <c:pt idx="4550">
                  <c:v>0.16669999999999999</c:v>
                </c:pt>
                <c:pt idx="4551">
                  <c:v>0</c:v>
                </c:pt>
                <c:pt idx="4552">
                  <c:v>0</c:v>
                </c:pt>
                <c:pt idx="4553">
                  <c:v>0.375</c:v>
                </c:pt>
                <c:pt idx="4554">
                  <c:v>0.375</c:v>
                </c:pt>
                <c:pt idx="4555">
                  <c:v>0.33329999999999999</c:v>
                </c:pt>
                <c:pt idx="4556">
                  <c:v>0</c:v>
                </c:pt>
                <c:pt idx="4557">
                  <c:v>0</c:v>
                </c:pt>
                <c:pt idx="4558">
                  <c:v>0.16669999999999999</c:v>
                </c:pt>
                <c:pt idx="4559">
                  <c:v>0</c:v>
                </c:pt>
                <c:pt idx="4560">
                  <c:v>4.1700000000000001E-2</c:v>
                </c:pt>
                <c:pt idx="4561">
                  <c:v>0</c:v>
                </c:pt>
                <c:pt idx="4562">
                  <c:v>0.125</c:v>
                </c:pt>
                <c:pt idx="4563">
                  <c:v>0.20830000000000001</c:v>
                </c:pt>
                <c:pt idx="4564">
                  <c:v>0</c:v>
                </c:pt>
                <c:pt idx="4565">
                  <c:v>4.1700000000000001E-2</c:v>
                </c:pt>
                <c:pt idx="4566">
                  <c:v>0</c:v>
                </c:pt>
                <c:pt idx="4567">
                  <c:v>0</c:v>
                </c:pt>
                <c:pt idx="4568">
                  <c:v>0.33329999999999999</c:v>
                </c:pt>
                <c:pt idx="4569">
                  <c:v>0</c:v>
                </c:pt>
                <c:pt idx="4570">
                  <c:v>0</c:v>
                </c:pt>
                <c:pt idx="4571">
                  <c:v>0.16669999999999999</c:v>
                </c:pt>
                <c:pt idx="4572">
                  <c:v>0</c:v>
                </c:pt>
                <c:pt idx="4573">
                  <c:v>0</c:v>
                </c:pt>
                <c:pt idx="4574">
                  <c:v>0.16669999999999999</c:v>
                </c:pt>
                <c:pt idx="4575">
                  <c:v>0</c:v>
                </c:pt>
                <c:pt idx="4576">
                  <c:v>0.33329999999999999</c:v>
                </c:pt>
                <c:pt idx="4577">
                  <c:v>0</c:v>
                </c:pt>
                <c:pt idx="4578">
                  <c:v>0</c:v>
                </c:pt>
                <c:pt idx="4579">
                  <c:v>0</c:v>
                </c:pt>
                <c:pt idx="4580">
                  <c:v>0</c:v>
                </c:pt>
                <c:pt idx="4581">
                  <c:v>0</c:v>
                </c:pt>
                <c:pt idx="4582">
                  <c:v>0</c:v>
                </c:pt>
                <c:pt idx="4583">
                  <c:v>0.16669999999999999</c:v>
                </c:pt>
                <c:pt idx="4584">
                  <c:v>0.33329999999999999</c:v>
                </c:pt>
                <c:pt idx="4585">
                  <c:v>0</c:v>
                </c:pt>
                <c:pt idx="4586">
                  <c:v>0.16669999999999999</c:v>
                </c:pt>
                <c:pt idx="4587">
                  <c:v>0.125</c:v>
                </c:pt>
                <c:pt idx="4588">
                  <c:v>0.33329999999999999</c:v>
                </c:pt>
                <c:pt idx="4589">
                  <c:v>0</c:v>
                </c:pt>
                <c:pt idx="4590">
                  <c:v>0</c:v>
                </c:pt>
                <c:pt idx="4591">
                  <c:v>0</c:v>
                </c:pt>
                <c:pt idx="4592">
                  <c:v>0</c:v>
                </c:pt>
                <c:pt idx="4593">
                  <c:v>0.16669999999999999</c:v>
                </c:pt>
                <c:pt idx="4594">
                  <c:v>0.33329999999999999</c:v>
                </c:pt>
                <c:pt idx="4595">
                  <c:v>0.70830000000000004</c:v>
                </c:pt>
                <c:pt idx="4596">
                  <c:v>0</c:v>
                </c:pt>
                <c:pt idx="4597">
                  <c:v>0.16669999999999999</c:v>
                </c:pt>
                <c:pt idx="4598">
                  <c:v>0</c:v>
                </c:pt>
                <c:pt idx="4599">
                  <c:v>0</c:v>
                </c:pt>
                <c:pt idx="4600">
                  <c:v>0.33329999999999999</c:v>
                </c:pt>
                <c:pt idx="4601">
                  <c:v>0.625</c:v>
                </c:pt>
                <c:pt idx="4602">
                  <c:v>0</c:v>
                </c:pt>
                <c:pt idx="4603">
                  <c:v>0.375</c:v>
                </c:pt>
                <c:pt idx="4604">
                  <c:v>0.33329999999999999</c:v>
                </c:pt>
                <c:pt idx="4605">
                  <c:v>0.16669999999999999</c:v>
                </c:pt>
                <c:pt idx="4606">
                  <c:v>0</c:v>
                </c:pt>
                <c:pt idx="4607">
                  <c:v>0.16669999999999999</c:v>
                </c:pt>
                <c:pt idx="4608">
                  <c:v>0</c:v>
                </c:pt>
                <c:pt idx="4609">
                  <c:v>0.16669999999999999</c:v>
                </c:pt>
                <c:pt idx="4610">
                  <c:v>0</c:v>
                </c:pt>
                <c:pt idx="4611">
                  <c:v>0</c:v>
                </c:pt>
                <c:pt idx="4612">
                  <c:v>0</c:v>
                </c:pt>
                <c:pt idx="4613">
                  <c:v>0</c:v>
                </c:pt>
                <c:pt idx="4614">
                  <c:v>0</c:v>
                </c:pt>
                <c:pt idx="4615">
                  <c:v>0</c:v>
                </c:pt>
                <c:pt idx="4616">
                  <c:v>0.29170000000000001</c:v>
                </c:pt>
                <c:pt idx="4617">
                  <c:v>0</c:v>
                </c:pt>
                <c:pt idx="4618">
                  <c:v>0.45829999999999999</c:v>
                </c:pt>
                <c:pt idx="4619">
                  <c:v>0</c:v>
                </c:pt>
                <c:pt idx="4620">
                  <c:v>0.33329999999999999</c:v>
                </c:pt>
                <c:pt idx="4621">
                  <c:v>0</c:v>
                </c:pt>
                <c:pt idx="4622">
                  <c:v>0</c:v>
                </c:pt>
                <c:pt idx="4623">
                  <c:v>4.1700000000000001E-2</c:v>
                </c:pt>
                <c:pt idx="4624">
                  <c:v>0</c:v>
                </c:pt>
                <c:pt idx="4625">
                  <c:v>0</c:v>
                </c:pt>
                <c:pt idx="4626">
                  <c:v>0</c:v>
                </c:pt>
                <c:pt idx="4627">
                  <c:v>0.16669999999999999</c:v>
                </c:pt>
                <c:pt idx="4628">
                  <c:v>0.33329999999999999</c:v>
                </c:pt>
                <c:pt idx="4629">
                  <c:v>0.375</c:v>
                </c:pt>
                <c:pt idx="4630">
                  <c:v>0.25</c:v>
                </c:pt>
                <c:pt idx="4631">
                  <c:v>0</c:v>
                </c:pt>
                <c:pt idx="4632">
                  <c:v>0.16669999999999999</c:v>
                </c:pt>
                <c:pt idx="4633">
                  <c:v>0</c:v>
                </c:pt>
                <c:pt idx="4634">
                  <c:v>0.33329999999999999</c:v>
                </c:pt>
                <c:pt idx="4635">
                  <c:v>0</c:v>
                </c:pt>
                <c:pt idx="4636">
                  <c:v>0</c:v>
                </c:pt>
                <c:pt idx="4637">
                  <c:v>0</c:v>
                </c:pt>
                <c:pt idx="4638">
                  <c:v>0</c:v>
                </c:pt>
                <c:pt idx="4639">
                  <c:v>0.125</c:v>
                </c:pt>
                <c:pt idx="4640">
                  <c:v>0</c:v>
                </c:pt>
                <c:pt idx="4641">
                  <c:v>0</c:v>
                </c:pt>
                <c:pt idx="4642">
                  <c:v>0</c:v>
                </c:pt>
                <c:pt idx="4643">
                  <c:v>0</c:v>
                </c:pt>
                <c:pt idx="4644">
                  <c:v>0.16669999999999999</c:v>
                </c:pt>
                <c:pt idx="4645">
                  <c:v>0</c:v>
                </c:pt>
                <c:pt idx="4646">
                  <c:v>0</c:v>
                </c:pt>
                <c:pt idx="4647">
                  <c:v>0</c:v>
                </c:pt>
                <c:pt idx="4648">
                  <c:v>0.16669999999999999</c:v>
                </c:pt>
                <c:pt idx="4649">
                  <c:v>0</c:v>
                </c:pt>
                <c:pt idx="4650">
                  <c:v>0</c:v>
                </c:pt>
                <c:pt idx="4651">
                  <c:v>0</c:v>
                </c:pt>
                <c:pt idx="4652">
                  <c:v>0</c:v>
                </c:pt>
                <c:pt idx="4653">
                  <c:v>0.625</c:v>
                </c:pt>
                <c:pt idx="4654">
                  <c:v>0.16669999999999999</c:v>
                </c:pt>
                <c:pt idx="4655">
                  <c:v>0</c:v>
                </c:pt>
                <c:pt idx="4656">
                  <c:v>0.16669999999999999</c:v>
                </c:pt>
                <c:pt idx="4657">
                  <c:v>0.16669999999999999</c:v>
                </c:pt>
                <c:pt idx="4658">
                  <c:v>0.16669999999999999</c:v>
                </c:pt>
                <c:pt idx="4659">
                  <c:v>0.16669999999999999</c:v>
                </c:pt>
                <c:pt idx="4660">
                  <c:v>0.16669999999999999</c:v>
                </c:pt>
                <c:pt idx="4661">
                  <c:v>0.16669999999999999</c:v>
                </c:pt>
                <c:pt idx="4662">
                  <c:v>0.16669999999999999</c:v>
                </c:pt>
                <c:pt idx="4663">
                  <c:v>0</c:v>
                </c:pt>
                <c:pt idx="4664">
                  <c:v>4.1700000000000001E-2</c:v>
                </c:pt>
                <c:pt idx="4665">
                  <c:v>0.33329999999999999</c:v>
                </c:pt>
                <c:pt idx="4666">
                  <c:v>0</c:v>
                </c:pt>
                <c:pt idx="4667">
                  <c:v>0</c:v>
                </c:pt>
                <c:pt idx="4668">
                  <c:v>0.16669999999999999</c:v>
                </c:pt>
                <c:pt idx="4669">
                  <c:v>0.16669999999999999</c:v>
                </c:pt>
                <c:pt idx="4670">
                  <c:v>0.16669999999999999</c:v>
                </c:pt>
                <c:pt idx="4671">
                  <c:v>0</c:v>
                </c:pt>
                <c:pt idx="4672">
                  <c:v>0</c:v>
                </c:pt>
                <c:pt idx="4673">
                  <c:v>0.375</c:v>
                </c:pt>
                <c:pt idx="4674">
                  <c:v>0</c:v>
                </c:pt>
                <c:pt idx="4675">
                  <c:v>0.16669999999999999</c:v>
                </c:pt>
                <c:pt idx="4676">
                  <c:v>0.33329999999999999</c:v>
                </c:pt>
                <c:pt idx="4677">
                  <c:v>0</c:v>
                </c:pt>
                <c:pt idx="4678">
                  <c:v>8.3299999999999999E-2</c:v>
                </c:pt>
                <c:pt idx="4679">
                  <c:v>0.16669999999999999</c:v>
                </c:pt>
                <c:pt idx="4680">
                  <c:v>0.33329999999999999</c:v>
                </c:pt>
                <c:pt idx="4681">
                  <c:v>0</c:v>
                </c:pt>
                <c:pt idx="4682">
                  <c:v>0</c:v>
                </c:pt>
                <c:pt idx="4683">
                  <c:v>0</c:v>
                </c:pt>
                <c:pt idx="4684">
                  <c:v>0</c:v>
                </c:pt>
                <c:pt idx="4685">
                  <c:v>0</c:v>
                </c:pt>
                <c:pt idx="4686">
                  <c:v>0.625</c:v>
                </c:pt>
                <c:pt idx="4687">
                  <c:v>0.16669999999999999</c:v>
                </c:pt>
                <c:pt idx="4688">
                  <c:v>0.33329999999999999</c:v>
                </c:pt>
                <c:pt idx="4689">
                  <c:v>0.25</c:v>
                </c:pt>
                <c:pt idx="4690">
                  <c:v>0.33329999999999999</c:v>
                </c:pt>
                <c:pt idx="4691">
                  <c:v>4.1700000000000001E-2</c:v>
                </c:pt>
                <c:pt idx="4692">
                  <c:v>0</c:v>
                </c:pt>
                <c:pt idx="4693">
                  <c:v>0.16669999999999999</c:v>
                </c:pt>
                <c:pt idx="4694">
                  <c:v>0</c:v>
                </c:pt>
                <c:pt idx="4695">
                  <c:v>0.375</c:v>
                </c:pt>
                <c:pt idx="4696">
                  <c:v>0</c:v>
                </c:pt>
                <c:pt idx="4697">
                  <c:v>0.375</c:v>
                </c:pt>
                <c:pt idx="4698">
                  <c:v>0.16669999999999999</c:v>
                </c:pt>
                <c:pt idx="4699">
                  <c:v>0.375</c:v>
                </c:pt>
                <c:pt idx="4700">
                  <c:v>0</c:v>
                </c:pt>
                <c:pt idx="4701">
                  <c:v>0.16669999999999999</c:v>
                </c:pt>
                <c:pt idx="4702">
                  <c:v>0.16669999999999999</c:v>
                </c:pt>
                <c:pt idx="4703">
                  <c:v>0</c:v>
                </c:pt>
                <c:pt idx="4704">
                  <c:v>8.3299999999999999E-2</c:v>
                </c:pt>
                <c:pt idx="4705">
                  <c:v>0</c:v>
                </c:pt>
                <c:pt idx="4706">
                  <c:v>4.1700000000000001E-2</c:v>
                </c:pt>
                <c:pt idx="4707">
                  <c:v>0.16669999999999999</c:v>
                </c:pt>
                <c:pt idx="4708">
                  <c:v>0</c:v>
                </c:pt>
                <c:pt idx="4709">
                  <c:v>0</c:v>
                </c:pt>
                <c:pt idx="4710">
                  <c:v>4.1700000000000001E-2</c:v>
                </c:pt>
                <c:pt idx="4711">
                  <c:v>0</c:v>
                </c:pt>
                <c:pt idx="4712">
                  <c:v>0</c:v>
                </c:pt>
                <c:pt idx="4713">
                  <c:v>0.16669999999999999</c:v>
                </c:pt>
                <c:pt idx="4714">
                  <c:v>0.125</c:v>
                </c:pt>
                <c:pt idx="4715">
                  <c:v>0.16669999999999999</c:v>
                </c:pt>
                <c:pt idx="4716">
                  <c:v>0</c:v>
                </c:pt>
                <c:pt idx="4717">
                  <c:v>0</c:v>
                </c:pt>
                <c:pt idx="4718">
                  <c:v>0</c:v>
                </c:pt>
                <c:pt idx="4719">
                  <c:v>0</c:v>
                </c:pt>
                <c:pt idx="4720">
                  <c:v>0</c:v>
                </c:pt>
                <c:pt idx="4721">
                  <c:v>0</c:v>
                </c:pt>
                <c:pt idx="4722">
                  <c:v>0</c:v>
                </c:pt>
                <c:pt idx="4723">
                  <c:v>0</c:v>
                </c:pt>
                <c:pt idx="4724">
                  <c:v>0</c:v>
                </c:pt>
                <c:pt idx="4725">
                  <c:v>0.33329999999999999</c:v>
                </c:pt>
                <c:pt idx="4726">
                  <c:v>0</c:v>
                </c:pt>
                <c:pt idx="4727">
                  <c:v>0</c:v>
                </c:pt>
                <c:pt idx="4728">
                  <c:v>0.16669999999999999</c:v>
                </c:pt>
                <c:pt idx="4729">
                  <c:v>0</c:v>
                </c:pt>
                <c:pt idx="4730">
                  <c:v>0.33329999999999999</c:v>
                </c:pt>
                <c:pt idx="4731">
                  <c:v>4.1700000000000001E-2</c:v>
                </c:pt>
                <c:pt idx="4732">
                  <c:v>0.16669999999999999</c:v>
                </c:pt>
                <c:pt idx="4733">
                  <c:v>0</c:v>
                </c:pt>
                <c:pt idx="4734">
                  <c:v>0</c:v>
                </c:pt>
                <c:pt idx="4735">
                  <c:v>0</c:v>
                </c:pt>
                <c:pt idx="4736">
                  <c:v>0.16669999999999999</c:v>
                </c:pt>
                <c:pt idx="4737">
                  <c:v>0.16669999999999999</c:v>
                </c:pt>
                <c:pt idx="4738">
                  <c:v>0</c:v>
                </c:pt>
                <c:pt idx="4739">
                  <c:v>0</c:v>
                </c:pt>
                <c:pt idx="4740">
                  <c:v>0.16669999999999999</c:v>
                </c:pt>
                <c:pt idx="4741">
                  <c:v>4.1700000000000001E-2</c:v>
                </c:pt>
                <c:pt idx="4742">
                  <c:v>0.16669999999999999</c:v>
                </c:pt>
                <c:pt idx="4743">
                  <c:v>0.625</c:v>
                </c:pt>
                <c:pt idx="4744">
                  <c:v>0.16669999999999999</c:v>
                </c:pt>
                <c:pt idx="4745">
                  <c:v>0.16669999999999999</c:v>
                </c:pt>
                <c:pt idx="4746">
                  <c:v>0</c:v>
                </c:pt>
                <c:pt idx="4747">
                  <c:v>0.54169999999999996</c:v>
                </c:pt>
                <c:pt idx="4748">
                  <c:v>0</c:v>
                </c:pt>
                <c:pt idx="4749">
                  <c:v>0</c:v>
                </c:pt>
                <c:pt idx="4750">
                  <c:v>0.33329999999999999</c:v>
                </c:pt>
                <c:pt idx="4751">
                  <c:v>0.33329999999999999</c:v>
                </c:pt>
                <c:pt idx="4752">
                  <c:v>0</c:v>
                </c:pt>
                <c:pt idx="4753">
                  <c:v>0</c:v>
                </c:pt>
                <c:pt idx="4754">
                  <c:v>0.16669999999999999</c:v>
                </c:pt>
                <c:pt idx="4755">
                  <c:v>0.16669999999999999</c:v>
                </c:pt>
                <c:pt idx="4756">
                  <c:v>0</c:v>
                </c:pt>
                <c:pt idx="4757">
                  <c:v>0.16669999999999999</c:v>
                </c:pt>
                <c:pt idx="4758">
                  <c:v>0</c:v>
                </c:pt>
                <c:pt idx="4759">
                  <c:v>4.1700000000000001E-2</c:v>
                </c:pt>
                <c:pt idx="4760">
                  <c:v>0</c:v>
                </c:pt>
                <c:pt idx="4761">
                  <c:v>0</c:v>
                </c:pt>
                <c:pt idx="4762">
                  <c:v>0</c:v>
                </c:pt>
                <c:pt idx="4763">
                  <c:v>0</c:v>
                </c:pt>
                <c:pt idx="4764">
                  <c:v>0</c:v>
                </c:pt>
                <c:pt idx="4765">
                  <c:v>0</c:v>
                </c:pt>
                <c:pt idx="4766">
                  <c:v>0.33329999999999999</c:v>
                </c:pt>
                <c:pt idx="4767">
                  <c:v>0.33329999999999999</c:v>
                </c:pt>
                <c:pt idx="4768">
                  <c:v>0.375</c:v>
                </c:pt>
                <c:pt idx="4769">
                  <c:v>0.33329999999999999</c:v>
                </c:pt>
                <c:pt idx="4770">
                  <c:v>0</c:v>
                </c:pt>
                <c:pt idx="4771">
                  <c:v>0</c:v>
                </c:pt>
                <c:pt idx="4772">
                  <c:v>0.16669999999999999</c:v>
                </c:pt>
                <c:pt idx="4773">
                  <c:v>0.16669999999999999</c:v>
                </c:pt>
                <c:pt idx="4774">
                  <c:v>0.16669999999999999</c:v>
                </c:pt>
                <c:pt idx="4775">
                  <c:v>0.33329999999999999</c:v>
                </c:pt>
                <c:pt idx="4776">
                  <c:v>0.16669999999999999</c:v>
                </c:pt>
                <c:pt idx="4777">
                  <c:v>0</c:v>
                </c:pt>
                <c:pt idx="4778">
                  <c:v>0</c:v>
                </c:pt>
                <c:pt idx="4779">
                  <c:v>0.45829999999999999</c:v>
                </c:pt>
                <c:pt idx="4780">
                  <c:v>0.33329999999999999</c:v>
                </c:pt>
                <c:pt idx="4781">
                  <c:v>0.16669999999999999</c:v>
                </c:pt>
                <c:pt idx="4782">
                  <c:v>0</c:v>
                </c:pt>
                <c:pt idx="4783">
                  <c:v>0</c:v>
                </c:pt>
                <c:pt idx="4784">
                  <c:v>0.33329999999999999</c:v>
                </c:pt>
                <c:pt idx="4785">
                  <c:v>0.33329999999999999</c:v>
                </c:pt>
                <c:pt idx="4786">
                  <c:v>0.16669999999999999</c:v>
                </c:pt>
                <c:pt idx="4787">
                  <c:v>0</c:v>
                </c:pt>
                <c:pt idx="4788">
                  <c:v>8.3299999999999999E-2</c:v>
                </c:pt>
                <c:pt idx="4789">
                  <c:v>0.33329999999999999</c:v>
                </c:pt>
                <c:pt idx="4790">
                  <c:v>0.16669999999999999</c:v>
                </c:pt>
                <c:pt idx="4791">
                  <c:v>4.1700000000000001E-2</c:v>
                </c:pt>
                <c:pt idx="4792">
                  <c:v>0</c:v>
                </c:pt>
                <c:pt idx="4793">
                  <c:v>0.16669999999999999</c:v>
                </c:pt>
                <c:pt idx="4794">
                  <c:v>0.16669999999999999</c:v>
                </c:pt>
                <c:pt idx="4795">
                  <c:v>0</c:v>
                </c:pt>
                <c:pt idx="4796">
                  <c:v>0</c:v>
                </c:pt>
                <c:pt idx="4797">
                  <c:v>0</c:v>
                </c:pt>
                <c:pt idx="4798">
                  <c:v>0.16669999999999999</c:v>
                </c:pt>
                <c:pt idx="4799">
                  <c:v>0.16669999999999999</c:v>
                </c:pt>
                <c:pt idx="4800">
                  <c:v>0</c:v>
                </c:pt>
                <c:pt idx="4801">
                  <c:v>0.16669999999999999</c:v>
                </c:pt>
                <c:pt idx="4802">
                  <c:v>0</c:v>
                </c:pt>
                <c:pt idx="4803">
                  <c:v>0.54169999999999996</c:v>
                </c:pt>
                <c:pt idx="4804">
                  <c:v>0.33329999999999999</c:v>
                </c:pt>
                <c:pt idx="4805">
                  <c:v>0</c:v>
                </c:pt>
                <c:pt idx="4806">
                  <c:v>0.375</c:v>
                </c:pt>
                <c:pt idx="4807">
                  <c:v>0.33329999999999999</c:v>
                </c:pt>
                <c:pt idx="4808">
                  <c:v>0</c:v>
                </c:pt>
                <c:pt idx="4809">
                  <c:v>0</c:v>
                </c:pt>
                <c:pt idx="4810">
                  <c:v>0.375</c:v>
                </c:pt>
                <c:pt idx="4811">
                  <c:v>0.39579999999999999</c:v>
                </c:pt>
                <c:pt idx="4812">
                  <c:v>0</c:v>
                </c:pt>
                <c:pt idx="4813">
                  <c:v>8.3299999999999999E-2</c:v>
                </c:pt>
                <c:pt idx="4814">
                  <c:v>0.16669999999999999</c:v>
                </c:pt>
                <c:pt idx="4815">
                  <c:v>0</c:v>
                </c:pt>
                <c:pt idx="4816">
                  <c:v>0.125</c:v>
                </c:pt>
                <c:pt idx="4817">
                  <c:v>0.16669999999999999</c:v>
                </c:pt>
                <c:pt idx="4818">
                  <c:v>0</c:v>
                </c:pt>
                <c:pt idx="4819">
                  <c:v>0</c:v>
                </c:pt>
                <c:pt idx="4820">
                  <c:v>0</c:v>
                </c:pt>
                <c:pt idx="4821">
                  <c:v>0</c:v>
                </c:pt>
                <c:pt idx="4822">
                  <c:v>0.16669999999999999</c:v>
                </c:pt>
                <c:pt idx="4823">
                  <c:v>0</c:v>
                </c:pt>
                <c:pt idx="4824">
                  <c:v>0</c:v>
                </c:pt>
                <c:pt idx="4825">
                  <c:v>0.1875</c:v>
                </c:pt>
                <c:pt idx="4826">
                  <c:v>0</c:v>
                </c:pt>
                <c:pt idx="4827">
                  <c:v>0.16669999999999999</c:v>
                </c:pt>
                <c:pt idx="4828">
                  <c:v>0.33329999999999999</c:v>
                </c:pt>
                <c:pt idx="4829">
                  <c:v>0</c:v>
                </c:pt>
                <c:pt idx="4830">
                  <c:v>4.1700000000000001E-2</c:v>
                </c:pt>
                <c:pt idx="4831">
                  <c:v>0</c:v>
                </c:pt>
                <c:pt idx="4832">
                  <c:v>0</c:v>
                </c:pt>
                <c:pt idx="4833">
                  <c:v>0</c:v>
                </c:pt>
                <c:pt idx="4834">
                  <c:v>0.16669999999999999</c:v>
                </c:pt>
                <c:pt idx="4835">
                  <c:v>4.1700000000000001E-2</c:v>
                </c:pt>
                <c:pt idx="4836">
                  <c:v>0.33329999999999999</c:v>
                </c:pt>
                <c:pt idx="4837">
                  <c:v>0</c:v>
                </c:pt>
                <c:pt idx="4838">
                  <c:v>0.16669999999999999</c:v>
                </c:pt>
                <c:pt idx="4839">
                  <c:v>0</c:v>
                </c:pt>
                <c:pt idx="4840">
                  <c:v>0.16669999999999999</c:v>
                </c:pt>
                <c:pt idx="4841">
                  <c:v>0.45829999999999999</c:v>
                </c:pt>
                <c:pt idx="4842">
                  <c:v>0.33329999999999999</c:v>
                </c:pt>
                <c:pt idx="4843">
                  <c:v>0.33329999999999999</c:v>
                </c:pt>
                <c:pt idx="4844">
                  <c:v>0</c:v>
                </c:pt>
                <c:pt idx="4845">
                  <c:v>0.16669999999999999</c:v>
                </c:pt>
                <c:pt idx="4846">
                  <c:v>0</c:v>
                </c:pt>
                <c:pt idx="4847">
                  <c:v>0</c:v>
                </c:pt>
                <c:pt idx="4848">
                  <c:v>8.3299999999999999E-2</c:v>
                </c:pt>
                <c:pt idx="4849">
                  <c:v>0.33329999999999999</c:v>
                </c:pt>
                <c:pt idx="4850">
                  <c:v>0</c:v>
                </c:pt>
                <c:pt idx="4851">
                  <c:v>0</c:v>
                </c:pt>
                <c:pt idx="4852">
                  <c:v>0</c:v>
                </c:pt>
                <c:pt idx="4853">
                  <c:v>0.16669999999999999</c:v>
                </c:pt>
                <c:pt idx="4854">
                  <c:v>0</c:v>
                </c:pt>
                <c:pt idx="4855">
                  <c:v>0</c:v>
                </c:pt>
                <c:pt idx="4856">
                  <c:v>0</c:v>
                </c:pt>
                <c:pt idx="4857">
                  <c:v>0</c:v>
                </c:pt>
                <c:pt idx="4858">
                  <c:v>0.375</c:v>
                </c:pt>
                <c:pt idx="4859">
                  <c:v>0.66669999999999996</c:v>
                </c:pt>
                <c:pt idx="4860">
                  <c:v>4.1700000000000001E-2</c:v>
                </c:pt>
                <c:pt idx="4861">
                  <c:v>0</c:v>
                </c:pt>
                <c:pt idx="4862">
                  <c:v>0</c:v>
                </c:pt>
                <c:pt idx="4863">
                  <c:v>0</c:v>
                </c:pt>
                <c:pt idx="4864">
                  <c:v>0</c:v>
                </c:pt>
                <c:pt idx="4865">
                  <c:v>4.1700000000000001E-2</c:v>
                </c:pt>
                <c:pt idx="4866">
                  <c:v>0</c:v>
                </c:pt>
                <c:pt idx="4867">
                  <c:v>0</c:v>
                </c:pt>
                <c:pt idx="4868">
                  <c:v>0</c:v>
                </c:pt>
                <c:pt idx="4869">
                  <c:v>0</c:v>
                </c:pt>
                <c:pt idx="4870">
                  <c:v>0.16669999999999999</c:v>
                </c:pt>
                <c:pt idx="4871">
                  <c:v>0.625</c:v>
                </c:pt>
                <c:pt idx="4872">
                  <c:v>0.16669999999999999</c:v>
                </c:pt>
                <c:pt idx="4873">
                  <c:v>0.16669999999999999</c:v>
                </c:pt>
                <c:pt idx="4874">
                  <c:v>4.1700000000000001E-2</c:v>
                </c:pt>
                <c:pt idx="4875">
                  <c:v>0</c:v>
                </c:pt>
                <c:pt idx="4876">
                  <c:v>0</c:v>
                </c:pt>
                <c:pt idx="4877">
                  <c:v>0</c:v>
                </c:pt>
                <c:pt idx="4878">
                  <c:v>0.25</c:v>
                </c:pt>
                <c:pt idx="4879">
                  <c:v>0.125</c:v>
                </c:pt>
                <c:pt idx="4880">
                  <c:v>0.16669999999999999</c:v>
                </c:pt>
                <c:pt idx="4881">
                  <c:v>0</c:v>
                </c:pt>
                <c:pt idx="4882">
                  <c:v>0</c:v>
                </c:pt>
                <c:pt idx="4883">
                  <c:v>0</c:v>
                </c:pt>
                <c:pt idx="4884">
                  <c:v>4.1700000000000001E-2</c:v>
                </c:pt>
                <c:pt idx="4885">
                  <c:v>0.16669999999999999</c:v>
                </c:pt>
                <c:pt idx="4886">
                  <c:v>0.16669999999999999</c:v>
                </c:pt>
                <c:pt idx="4887">
                  <c:v>0.125</c:v>
                </c:pt>
                <c:pt idx="4888">
                  <c:v>0.375</c:v>
                </c:pt>
                <c:pt idx="4889">
                  <c:v>0.33329999999999999</c:v>
                </c:pt>
                <c:pt idx="4890">
                  <c:v>0</c:v>
                </c:pt>
                <c:pt idx="4891">
                  <c:v>0.125</c:v>
                </c:pt>
                <c:pt idx="4892">
                  <c:v>0</c:v>
                </c:pt>
                <c:pt idx="4893">
                  <c:v>0</c:v>
                </c:pt>
                <c:pt idx="4894">
                  <c:v>0</c:v>
                </c:pt>
                <c:pt idx="4895">
                  <c:v>0.45829999999999999</c:v>
                </c:pt>
                <c:pt idx="4896">
                  <c:v>0</c:v>
                </c:pt>
                <c:pt idx="4897">
                  <c:v>0.16669999999999999</c:v>
                </c:pt>
                <c:pt idx="4898">
                  <c:v>0.375</c:v>
                </c:pt>
                <c:pt idx="4899">
                  <c:v>0.33329999999999999</c:v>
                </c:pt>
                <c:pt idx="4900">
                  <c:v>0</c:v>
                </c:pt>
                <c:pt idx="4901">
                  <c:v>0</c:v>
                </c:pt>
                <c:pt idx="4902">
                  <c:v>0</c:v>
                </c:pt>
                <c:pt idx="4903">
                  <c:v>0.375</c:v>
                </c:pt>
                <c:pt idx="4904">
                  <c:v>0.16669999999999999</c:v>
                </c:pt>
                <c:pt idx="4905">
                  <c:v>0.33329999999999999</c:v>
                </c:pt>
                <c:pt idx="4906">
                  <c:v>4.1700000000000001E-2</c:v>
                </c:pt>
                <c:pt idx="4907">
                  <c:v>0.45829999999999999</c:v>
                </c:pt>
                <c:pt idx="4908">
                  <c:v>0.16669999999999999</c:v>
                </c:pt>
                <c:pt idx="4909">
                  <c:v>0</c:v>
                </c:pt>
                <c:pt idx="4910">
                  <c:v>0.16669999999999999</c:v>
                </c:pt>
                <c:pt idx="4911">
                  <c:v>0</c:v>
                </c:pt>
                <c:pt idx="4912">
                  <c:v>0</c:v>
                </c:pt>
                <c:pt idx="4913">
                  <c:v>0.16669999999999999</c:v>
                </c:pt>
                <c:pt idx="4914">
                  <c:v>0.8125</c:v>
                </c:pt>
                <c:pt idx="4915">
                  <c:v>0</c:v>
                </c:pt>
                <c:pt idx="4916">
                  <c:v>4.1700000000000001E-2</c:v>
                </c:pt>
                <c:pt idx="4917">
                  <c:v>0</c:v>
                </c:pt>
                <c:pt idx="4918">
                  <c:v>0.375</c:v>
                </c:pt>
                <c:pt idx="4919">
                  <c:v>0.16669999999999999</c:v>
                </c:pt>
                <c:pt idx="4920">
                  <c:v>0</c:v>
                </c:pt>
                <c:pt idx="4921">
                  <c:v>0.20830000000000001</c:v>
                </c:pt>
                <c:pt idx="4922">
                  <c:v>0</c:v>
                </c:pt>
                <c:pt idx="4923">
                  <c:v>0</c:v>
                </c:pt>
                <c:pt idx="4924">
                  <c:v>0</c:v>
                </c:pt>
                <c:pt idx="4925">
                  <c:v>4.1700000000000001E-2</c:v>
                </c:pt>
                <c:pt idx="4926">
                  <c:v>0.625</c:v>
                </c:pt>
                <c:pt idx="4927">
                  <c:v>0.16669999999999999</c:v>
                </c:pt>
                <c:pt idx="4928">
                  <c:v>0.33329999999999999</c:v>
                </c:pt>
                <c:pt idx="4929">
                  <c:v>4.1700000000000001E-2</c:v>
                </c:pt>
                <c:pt idx="4930">
                  <c:v>0</c:v>
                </c:pt>
                <c:pt idx="4931">
                  <c:v>0</c:v>
                </c:pt>
                <c:pt idx="4932">
                  <c:v>0</c:v>
                </c:pt>
                <c:pt idx="4933">
                  <c:v>4.1700000000000001E-2</c:v>
                </c:pt>
                <c:pt idx="4934">
                  <c:v>0</c:v>
                </c:pt>
                <c:pt idx="4935">
                  <c:v>0</c:v>
                </c:pt>
                <c:pt idx="4936">
                  <c:v>0</c:v>
                </c:pt>
                <c:pt idx="4937">
                  <c:v>0.16669999999999999</c:v>
                </c:pt>
                <c:pt idx="4938">
                  <c:v>0.375</c:v>
                </c:pt>
                <c:pt idx="4939">
                  <c:v>0.33329999999999999</c:v>
                </c:pt>
                <c:pt idx="4940">
                  <c:v>0</c:v>
                </c:pt>
                <c:pt idx="4941">
                  <c:v>0.20830000000000001</c:v>
                </c:pt>
                <c:pt idx="4942">
                  <c:v>0.16669999999999999</c:v>
                </c:pt>
                <c:pt idx="4943">
                  <c:v>0.33329999999999999</c:v>
                </c:pt>
                <c:pt idx="4944">
                  <c:v>0</c:v>
                </c:pt>
                <c:pt idx="4945">
                  <c:v>4.1700000000000001E-2</c:v>
                </c:pt>
                <c:pt idx="4946">
                  <c:v>0.33329999999999999</c:v>
                </c:pt>
                <c:pt idx="4947">
                  <c:v>0.16669999999999999</c:v>
                </c:pt>
                <c:pt idx="4948">
                  <c:v>0.39579999999999999</c:v>
                </c:pt>
                <c:pt idx="4949">
                  <c:v>0.16669999999999999</c:v>
                </c:pt>
                <c:pt idx="4950">
                  <c:v>0</c:v>
                </c:pt>
                <c:pt idx="4951">
                  <c:v>4.1700000000000001E-2</c:v>
                </c:pt>
                <c:pt idx="4952">
                  <c:v>0</c:v>
                </c:pt>
                <c:pt idx="4953">
                  <c:v>0</c:v>
                </c:pt>
                <c:pt idx="4954">
                  <c:v>0</c:v>
                </c:pt>
                <c:pt idx="4955">
                  <c:v>0</c:v>
                </c:pt>
                <c:pt idx="4956">
                  <c:v>0.33329999999999999</c:v>
                </c:pt>
                <c:pt idx="4957">
                  <c:v>0.16669999999999999</c:v>
                </c:pt>
                <c:pt idx="4958">
                  <c:v>0.16669999999999999</c:v>
                </c:pt>
                <c:pt idx="4959">
                  <c:v>0</c:v>
                </c:pt>
                <c:pt idx="4960">
                  <c:v>0.16669999999999999</c:v>
                </c:pt>
                <c:pt idx="4961">
                  <c:v>0.16669999999999999</c:v>
                </c:pt>
                <c:pt idx="4962">
                  <c:v>0</c:v>
                </c:pt>
                <c:pt idx="4963">
                  <c:v>0.375</c:v>
                </c:pt>
                <c:pt idx="4964">
                  <c:v>0</c:v>
                </c:pt>
                <c:pt idx="4965">
                  <c:v>0</c:v>
                </c:pt>
                <c:pt idx="4966">
                  <c:v>0</c:v>
                </c:pt>
                <c:pt idx="4967">
                  <c:v>0.75</c:v>
                </c:pt>
                <c:pt idx="4968">
                  <c:v>0.33329999999999999</c:v>
                </c:pt>
                <c:pt idx="4969">
                  <c:v>0.16669999999999999</c:v>
                </c:pt>
                <c:pt idx="4970">
                  <c:v>0.33329999999999999</c:v>
                </c:pt>
                <c:pt idx="4971">
                  <c:v>0</c:v>
                </c:pt>
                <c:pt idx="4972">
                  <c:v>0</c:v>
                </c:pt>
                <c:pt idx="4973">
                  <c:v>6.25E-2</c:v>
                </c:pt>
                <c:pt idx="4974">
                  <c:v>4.1700000000000001E-2</c:v>
                </c:pt>
                <c:pt idx="4975">
                  <c:v>4.1700000000000001E-2</c:v>
                </c:pt>
                <c:pt idx="4976">
                  <c:v>0</c:v>
                </c:pt>
                <c:pt idx="4977">
                  <c:v>0</c:v>
                </c:pt>
                <c:pt idx="4978">
                  <c:v>0</c:v>
                </c:pt>
                <c:pt idx="4979">
                  <c:v>4.1700000000000001E-2</c:v>
                </c:pt>
                <c:pt idx="4980">
                  <c:v>0</c:v>
                </c:pt>
                <c:pt idx="4981">
                  <c:v>0</c:v>
                </c:pt>
                <c:pt idx="4982">
                  <c:v>0</c:v>
                </c:pt>
                <c:pt idx="4983">
                  <c:v>0</c:v>
                </c:pt>
                <c:pt idx="4984">
                  <c:v>0.16669999999999999</c:v>
                </c:pt>
                <c:pt idx="4985">
                  <c:v>0</c:v>
                </c:pt>
                <c:pt idx="4986">
                  <c:v>0</c:v>
                </c:pt>
                <c:pt idx="4987">
                  <c:v>0.16669999999999999</c:v>
                </c:pt>
                <c:pt idx="4988">
                  <c:v>0</c:v>
                </c:pt>
                <c:pt idx="4989">
                  <c:v>0</c:v>
                </c:pt>
                <c:pt idx="4990">
                  <c:v>4.1700000000000001E-2</c:v>
                </c:pt>
                <c:pt idx="4991">
                  <c:v>0</c:v>
                </c:pt>
                <c:pt idx="4992">
                  <c:v>0.33329999999999999</c:v>
                </c:pt>
                <c:pt idx="4993">
                  <c:v>0.625</c:v>
                </c:pt>
                <c:pt idx="4994">
                  <c:v>0</c:v>
                </c:pt>
                <c:pt idx="4995">
                  <c:v>0</c:v>
                </c:pt>
                <c:pt idx="4996">
                  <c:v>0.33329999999999999</c:v>
                </c:pt>
                <c:pt idx="4997">
                  <c:v>0.39579999999999999</c:v>
                </c:pt>
                <c:pt idx="4998">
                  <c:v>0</c:v>
                </c:pt>
                <c:pt idx="4999">
                  <c:v>0.625</c:v>
                </c:pt>
                <c:pt idx="5000">
                  <c:v>0</c:v>
                </c:pt>
                <c:pt idx="5001">
                  <c:v>0</c:v>
                </c:pt>
                <c:pt idx="5002">
                  <c:v>4.1700000000000001E-2</c:v>
                </c:pt>
                <c:pt idx="5003">
                  <c:v>0</c:v>
                </c:pt>
                <c:pt idx="5004">
                  <c:v>0.16669999999999999</c:v>
                </c:pt>
                <c:pt idx="5005">
                  <c:v>0.33329999999999999</c:v>
                </c:pt>
                <c:pt idx="5006">
                  <c:v>0.54169999999999996</c:v>
                </c:pt>
                <c:pt idx="5007">
                  <c:v>0</c:v>
                </c:pt>
                <c:pt idx="5008">
                  <c:v>0.16669999999999999</c:v>
                </c:pt>
                <c:pt idx="5009">
                  <c:v>0.16669999999999999</c:v>
                </c:pt>
                <c:pt idx="5010">
                  <c:v>0.16669999999999999</c:v>
                </c:pt>
                <c:pt idx="5011">
                  <c:v>0</c:v>
                </c:pt>
                <c:pt idx="5012">
                  <c:v>0.16669999999999999</c:v>
                </c:pt>
                <c:pt idx="5013">
                  <c:v>0</c:v>
                </c:pt>
                <c:pt idx="5014">
                  <c:v>0.16669999999999999</c:v>
                </c:pt>
                <c:pt idx="5015">
                  <c:v>0.20830000000000001</c:v>
                </c:pt>
                <c:pt idx="5016">
                  <c:v>0.33329999999999999</c:v>
                </c:pt>
                <c:pt idx="5017">
                  <c:v>0</c:v>
                </c:pt>
                <c:pt idx="5018">
                  <c:v>0</c:v>
                </c:pt>
                <c:pt idx="5019">
                  <c:v>0.125</c:v>
                </c:pt>
                <c:pt idx="5020">
                  <c:v>0</c:v>
                </c:pt>
                <c:pt idx="5021">
                  <c:v>0.16669999999999999</c:v>
                </c:pt>
                <c:pt idx="5022">
                  <c:v>0</c:v>
                </c:pt>
                <c:pt idx="5023">
                  <c:v>0.16669999999999999</c:v>
                </c:pt>
                <c:pt idx="5024">
                  <c:v>0</c:v>
                </c:pt>
                <c:pt idx="5025">
                  <c:v>0.16669999999999999</c:v>
                </c:pt>
                <c:pt idx="5026">
                  <c:v>4.1700000000000001E-2</c:v>
                </c:pt>
                <c:pt idx="5027">
                  <c:v>0.16669999999999999</c:v>
                </c:pt>
                <c:pt idx="5028">
                  <c:v>0</c:v>
                </c:pt>
                <c:pt idx="5029">
                  <c:v>0</c:v>
                </c:pt>
                <c:pt idx="5030">
                  <c:v>0.16669999999999999</c:v>
                </c:pt>
                <c:pt idx="5031">
                  <c:v>0</c:v>
                </c:pt>
                <c:pt idx="5032">
                  <c:v>4.1700000000000001E-2</c:v>
                </c:pt>
                <c:pt idx="5033">
                  <c:v>0</c:v>
                </c:pt>
                <c:pt idx="5034">
                  <c:v>0.16669999999999999</c:v>
                </c:pt>
                <c:pt idx="5035">
                  <c:v>0.16669999999999999</c:v>
                </c:pt>
                <c:pt idx="5036">
                  <c:v>0</c:v>
                </c:pt>
                <c:pt idx="5037">
                  <c:v>0</c:v>
                </c:pt>
                <c:pt idx="5038">
                  <c:v>0</c:v>
                </c:pt>
                <c:pt idx="5039">
                  <c:v>0.33329999999999999</c:v>
                </c:pt>
                <c:pt idx="5040">
                  <c:v>0</c:v>
                </c:pt>
                <c:pt idx="5041">
                  <c:v>8.3299999999999999E-2</c:v>
                </c:pt>
                <c:pt idx="5042">
                  <c:v>0</c:v>
                </c:pt>
                <c:pt idx="5043">
                  <c:v>0.125</c:v>
                </c:pt>
                <c:pt idx="5044">
                  <c:v>0</c:v>
                </c:pt>
                <c:pt idx="5045">
                  <c:v>0</c:v>
                </c:pt>
                <c:pt idx="5046">
                  <c:v>0</c:v>
                </c:pt>
                <c:pt idx="5047">
                  <c:v>0</c:v>
                </c:pt>
                <c:pt idx="5048">
                  <c:v>0.16669999999999999</c:v>
                </c:pt>
                <c:pt idx="5049">
                  <c:v>0</c:v>
                </c:pt>
                <c:pt idx="5050">
                  <c:v>0</c:v>
                </c:pt>
                <c:pt idx="5051">
                  <c:v>0.16669999999999999</c:v>
                </c:pt>
                <c:pt idx="5052">
                  <c:v>0.125</c:v>
                </c:pt>
                <c:pt idx="5053">
                  <c:v>0.66669999999999996</c:v>
                </c:pt>
                <c:pt idx="5054">
                  <c:v>0</c:v>
                </c:pt>
                <c:pt idx="5055">
                  <c:v>0</c:v>
                </c:pt>
                <c:pt idx="5056">
                  <c:v>0</c:v>
                </c:pt>
                <c:pt idx="5057">
                  <c:v>0</c:v>
                </c:pt>
                <c:pt idx="5058">
                  <c:v>0</c:v>
                </c:pt>
                <c:pt idx="5059">
                  <c:v>0</c:v>
                </c:pt>
                <c:pt idx="5060">
                  <c:v>0</c:v>
                </c:pt>
                <c:pt idx="5061">
                  <c:v>0</c:v>
                </c:pt>
                <c:pt idx="5062">
                  <c:v>0</c:v>
                </c:pt>
                <c:pt idx="5063">
                  <c:v>8.3299999999999999E-2</c:v>
                </c:pt>
                <c:pt idx="5064">
                  <c:v>0.16669999999999999</c:v>
                </c:pt>
                <c:pt idx="5065">
                  <c:v>0</c:v>
                </c:pt>
                <c:pt idx="5066">
                  <c:v>0</c:v>
                </c:pt>
                <c:pt idx="5067">
                  <c:v>0</c:v>
                </c:pt>
                <c:pt idx="5068">
                  <c:v>0.33329999999999999</c:v>
                </c:pt>
                <c:pt idx="5069">
                  <c:v>0</c:v>
                </c:pt>
                <c:pt idx="5070">
                  <c:v>0.66669999999999996</c:v>
                </c:pt>
                <c:pt idx="5071">
                  <c:v>4.1700000000000001E-2</c:v>
                </c:pt>
                <c:pt idx="5072">
                  <c:v>0.16669999999999999</c:v>
                </c:pt>
                <c:pt idx="5073">
                  <c:v>0</c:v>
                </c:pt>
                <c:pt idx="5074">
                  <c:v>0.33329999999999999</c:v>
                </c:pt>
                <c:pt idx="5075">
                  <c:v>0</c:v>
                </c:pt>
                <c:pt idx="5076">
                  <c:v>0.33329999999999999</c:v>
                </c:pt>
                <c:pt idx="5077">
                  <c:v>0</c:v>
                </c:pt>
                <c:pt idx="5078">
                  <c:v>0.16669999999999999</c:v>
                </c:pt>
                <c:pt idx="5079">
                  <c:v>0.33329999999999999</c:v>
                </c:pt>
                <c:pt idx="5080">
                  <c:v>0.16669999999999999</c:v>
                </c:pt>
                <c:pt idx="5081">
                  <c:v>0.16669999999999999</c:v>
                </c:pt>
                <c:pt idx="5082">
                  <c:v>0</c:v>
                </c:pt>
                <c:pt idx="5083">
                  <c:v>0.16669999999999999</c:v>
                </c:pt>
                <c:pt idx="5084">
                  <c:v>0</c:v>
                </c:pt>
                <c:pt idx="5085">
                  <c:v>4.1700000000000001E-2</c:v>
                </c:pt>
                <c:pt idx="5086">
                  <c:v>0.16669999999999999</c:v>
                </c:pt>
                <c:pt idx="5087">
                  <c:v>0.16669999999999999</c:v>
                </c:pt>
                <c:pt idx="5088">
                  <c:v>0</c:v>
                </c:pt>
                <c:pt idx="5089">
                  <c:v>0.16669999999999999</c:v>
                </c:pt>
                <c:pt idx="5090">
                  <c:v>0.33329999999999999</c:v>
                </c:pt>
                <c:pt idx="5091">
                  <c:v>0.33329999999999999</c:v>
                </c:pt>
                <c:pt idx="5092">
                  <c:v>0</c:v>
                </c:pt>
                <c:pt idx="5093">
                  <c:v>0.16669999999999999</c:v>
                </c:pt>
                <c:pt idx="5094">
                  <c:v>0.33329999999999999</c:v>
                </c:pt>
                <c:pt idx="5095">
                  <c:v>0</c:v>
                </c:pt>
                <c:pt idx="5096">
                  <c:v>0</c:v>
                </c:pt>
                <c:pt idx="5097">
                  <c:v>0.125</c:v>
                </c:pt>
                <c:pt idx="5098">
                  <c:v>0.16669999999999999</c:v>
                </c:pt>
                <c:pt idx="5099">
                  <c:v>0</c:v>
                </c:pt>
                <c:pt idx="5100">
                  <c:v>0</c:v>
                </c:pt>
                <c:pt idx="5101">
                  <c:v>0</c:v>
                </c:pt>
                <c:pt idx="5102">
                  <c:v>4.1700000000000001E-2</c:v>
                </c:pt>
                <c:pt idx="5103">
                  <c:v>8.3299999999999999E-2</c:v>
                </c:pt>
                <c:pt idx="5104">
                  <c:v>0</c:v>
                </c:pt>
                <c:pt idx="5105">
                  <c:v>0.33329999999999999</c:v>
                </c:pt>
                <c:pt idx="5106">
                  <c:v>0</c:v>
                </c:pt>
                <c:pt idx="5107">
                  <c:v>0.16669999999999999</c:v>
                </c:pt>
                <c:pt idx="5108">
                  <c:v>0.33329999999999999</c:v>
                </c:pt>
                <c:pt idx="5109">
                  <c:v>0.16669999999999999</c:v>
                </c:pt>
                <c:pt idx="5110">
                  <c:v>4.1700000000000001E-2</c:v>
                </c:pt>
                <c:pt idx="5111">
                  <c:v>0.33329999999999999</c:v>
                </c:pt>
                <c:pt idx="5112">
                  <c:v>0</c:v>
                </c:pt>
                <c:pt idx="5113">
                  <c:v>0.25</c:v>
                </c:pt>
                <c:pt idx="5114">
                  <c:v>0</c:v>
                </c:pt>
                <c:pt idx="5115">
                  <c:v>0.33329999999999999</c:v>
                </c:pt>
                <c:pt idx="5116">
                  <c:v>0</c:v>
                </c:pt>
                <c:pt idx="5117">
                  <c:v>0.16669999999999999</c:v>
                </c:pt>
                <c:pt idx="5118">
                  <c:v>0</c:v>
                </c:pt>
                <c:pt idx="5119">
                  <c:v>0.33329999999999999</c:v>
                </c:pt>
                <c:pt idx="5120">
                  <c:v>0</c:v>
                </c:pt>
                <c:pt idx="5121">
                  <c:v>0.16669999999999999</c:v>
                </c:pt>
                <c:pt idx="5122">
                  <c:v>0</c:v>
                </c:pt>
                <c:pt idx="5123">
                  <c:v>0</c:v>
                </c:pt>
                <c:pt idx="5124">
                  <c:v>0.25</c:v>
                </c:pt>
                <c:pt idx="5125">
                  <c:v>0</c:v>
                </c:pt>
                <c:pt idx="5126">
                  <c:v>4.1700000000000001E-2</c:v>
                </c:pt>
                <c:pt idx="5127">
                  <c:v>0.25</c:v>
                </c:pt>
                <c:pt idx="5128">
                  <c:v>0</c:v>
                </c:pt>
                <c:pt idx="5129">
                  <c:v>0.16669999999999999</c:v>
                </c:pt>
                <c:pt idx="5130">
                  <c:v>0.33329999999999999</c:v>
                </c:pt>
                <c:pt idx="5131">
                  <c:v>0</c:v>
                </c:pt>
                <c:pt idx="5132">
                  <c:v>0</c:v>
                </c:pt>
                <c:pt idx="5133">
                  <c:v>8.3299999999999999E-2</c:v>
                </c:pt>
                <c:pt idx="5134">
                  <c:v>0</c:v>
                </c:pt>
                <c:pt idx="5135">
                  <c:v>0.16669999999999999</c:v>
                </c:pt>
                <c:pt idx="5136">
                  <c:v>0.16669999999999999</c:v>
                </c:pt>
                <c:pt idx="5137">
                  <c:v>0.16669999999999999</c:v>
                </c:pt>
                <c:pt idx="5138">
                  <c:v>0</c:v>
                </c:pt>
                <c:pt idx="5139">
                  <c:v>0.16669999999999999</c:v>
                </c:pt>
                <c:pt idx="5140">
                  <c:v>0.625</c:v>
                </c:pt>
                <c:pt idx="5141">
                  <c:v>8.3299999999999999E-2</c:v>
                </c:pt>
                <c:pt idx="5142">
                  <c:v>0</c:v>
                </c:pt>
                <c:pt idx="5143">
                  <c:v>4.1700000000000001E-2</c:v>
                </c:pt>
                <c:pt idx="5144">
                  <c:v>0</c:v>
                </c:pt>
                <c:pt idx="5145">
                  <c:v>0.16669999999999999</c:v>
                </c:pt>
                <c:pt idx="5146">
                  <c:v>4.1700000000000001E-2</c:v>
                </c:pt>
                <c:pt idx="5147">
                  <c:v>0</c:v>
                </c:pt>
                <c:pt idx="5148">
                  <c:v>0</c:v>
                </c:pt>
                <c:pt idx="5149">
                  <c:v>0</c:v>
                </c:pt>
                <c:pt idx="5150">
                  <c:v>0</c:v>
                </c:pt>
                <c:pt idx="5151">
                  <c:v>0</c:v>
                </c:pt>
                <c:pt idx="5152">
                  <c:v>0</c:v>
                </c:pt>
                <c:pt idx="5153">
                  <c:v>0</c:v>
                </c:pt>
                <c:pt idx="5154">
                  <c:v>0.16669999999999999</c:v>
                </c:pt>
                <c:pt idx="5155">
                  <c:v>0</c:v>
                </c:pt>
                <c:pt idx="5156">
                  <c:v>0</c:v>
                </c:pt>
                <c:pt idx="5157">
                  <c:v>8.3299999999999999E-2</c:v>
                </c:pt>
                <c:pt idx="5158">
                  <c:v>0.33329999999999999</c:v>
                </c:pt>
                <c:pt idx="5159">
                  <c:v>0</c:v>
                </c:pt>
                <c:pt idx="5160">
                  <c:v>4.1700000000000001E-2</c:v>
                </c:pt>
                <c:pt idx="5161">
                  <c:v>8.3299999999999999E-2</c:v>
                </c:pt>
                <c:pt idx="5162">
                  <c:v>0</c:v>
                </c:pt>
                <c:pt idx="5163">
                  <c:v>0.33329999999999999</c:v>
                </c:pt>
                <c:pt idx="5164">
                  <c:v>0</c:v>
                </c:pt>
                <c:pt idx="5165">
                  <c:v>0</c:v>
                </c:pt>
                <c:pt idx="5166">
                  <c:v>0.33329999999999999</c:v>
                </c:pt>
                <c:pt idx="5167">
                  <c:v>0</c:v>
                </c:pt>
                <c:pt idx="5168">
                  <c:v>0</c:v>
                </c:pt>
                <c:pt idx="5169">
                  <c:v>0</c:v>
                </c:pt>
                <c:pt idx="5170">
                  <c:v>0</c:v>
                </c:pt>
                <c:pt idx="5171">
                  <c:v>0</c:v>
                </c:pt>
                <c:pt idx="5172">
                  <c:v>0</c:v>
                </c:pt>
                <c:pt idx="5173">
                  <c:v>0.16669999999999999</c:v>
                </c:pt>
                <c:pt idx="5174">
                  <c:v>0.375</c:v>
                </c:pt>
                <c:pt idx="5175">
                  <c:v>0</c:v>
                </c:pt>
                <c:pt idx="5176">
                  <c:v>4.1700000000000001E-2</c:v>
                </c:pt>
                <c:pt idx="5177">
                  <c:v>0.125</c:v>
                </c:pt>
                <c:pt idx="5178">
                  <c:v>0</c:v>
                </c:pt>
                <c:pt idx="5179">
                  <c:v>0</c:v>
                </c:pt>
                <c:pt idx="5180">
                  <c:v>0.33329999999999999</c:v>
                </c:pt>
                <c:pt idx="5181">
                  <c:v>4.1700000000000001E-2</c:v>
                </c:pt>
                <c:pt idx="5182">
                  <c:v>0.375</c:v>
                </c:pt>
                <c:pt idx="5183">
                  <c:v>0.33329999999999999</c:v>
                </c:pt>
                <c:pt idx="5184">
                  <c:v>0.16669999999999999</c:v>
                </c:pt>
                <c:pt idx="5185">
                  <c:v>0.125</c:v>
                </c:pt>
                <c:pt idx="5186">
                  <c:v>0.16669999999999999</c:v>
                </c:pt>
                <c:pt idx="5187">
                  <c:v>0</c:v>
                </c:pt>
                <c:pt idx="5188">
                  <c:v>0</c:v>
                </c:pt>
                <c:pt idx="5189">
                  <c:v>0.16669999999999999</c:v>
                </c:pt>
                <c:pt idx="5190">
                  <c:v>0</c:v>
                </c:pt>
                <c:pt idx="5191">
                  <c:v>0</c:v>
                </c:pt>
                <c:pt idx="5192">
                  <c:v>0</c:v>
                </c:pt>
                <c:pt idx="5193">
                  <c:v>0.16669999999999999</c:v>
                </c:pt>
                <c:pt idx="5194">
                  <c:v>0</c:v>
                </c:pt>
                <c:pt idx="5195">
                  <c:v>0</c:v>
                </c:pt>
                <c:pt idx="5196">
                  <c:v>0</c:v>
                </c:pt>
                <c:pt idx="5197">
                  <c:v>0</c:v>
                </c:pt>
                <c:pt idx="5198">
                  <c:v>0</c:v>
                </c:pt>
                <c:pt idx="5199">
                  <c:v>0</c:v>
                </c:pt>
                <c:pt idx="5200">
                  <c:v>0</c:v>
                </c:pt>
                <c:pt idx="5201">
                  <c:v>0.33329999999999999</c:v>
                </c:pt>
                <c:pt idx="5202">
                  <c:v>0</c:v>
                </c:pt>
                <c:pt idx="5203">
                  <c:v>0.58330000000000004</c:v>
                </c:pt>
                <c:pt idx="5204">
                  <c:v>0.20830000000000001</c:v>
                </c:pt>
                <c:pt idx="5205">
                  <c:v>0</c:v>
                </c:pt>
                <c:pt idx="5206">
                  <c:v>0</c:v>
                </c:pt>
                <c:pt idx="5207">
                  <c:v>0</c:v>
                </c:pt>
                <c:pt idx="5208">
                  <c:v>0</c:v>
                </c:pt>
                <c:pt idx="5209">
                  <c:v>0</c:v>
                </c:pt>
                <c:pt idx="5210">
                  <c:v>0.33329999999999999</c:v>
                </c:pt>
                <c:pt idx="5211">
                  <c:v>0.16669999999999999</c:v>
                </c:pt>
                <c:pt idx="5212">
                  <c:v>0</c:v>
                </c:pt>
                <c:pt idx="5213">
                  <c:v>4.1700000000000001E-2</c:v>
                </c:pt>
                <c:pt idx="5214">
                  <c:v>0</c:v>
                </c:pt>
                <c:pt idx="5215">
                  <c:v>0.16669999999999999</c:v>
                </c:pt>
                <c:pt idx="5216">
                  <c:v>0.16669999999999999</c:v>
                </c:pt>
                <c:pt idx="5217">
                  <c:v>4.1700000000000001E-2</c:v>
                </c:pt>
                <c:pt idx="5218">
                  <c:v>0.375</c:v>
                </c:pt>
                <c:pt idx="5219">
                  <c:v>0.33329999999999999</c:v>
                </c:pt>
                <c:pt idx="5220">
                  <c:v>0.16669999999999999</c:v>
                </c:pt>
                <c:pt idx="5221">
                  <c:v>0</c:v>
                </c:pt>
                <c:pt idx="5222">
                  <c:v>0.33329999999999999</c:v>
                </c:pt>
                <c:pt idx="5223">
                  <c:v>8.3299999999999999E-2</c:v>
                </c:pt>
                <c:pt idx="5224">
                  <c:v>0.375</c:v>
                </c:pt>
                <c:pt idx="5225">
                  <c:v>0.16669999999999999</c:v>
                </c:pt>
                <c:pt idx="5226">
                  <c:v>0</c:v>
                </c:pt>
                <c:pt idx="5227">
                  <c:v>0</c:v>
                </c:pt>
                <c:pt idx="5228">
                  <c:v>0</c:v>
                </c:pt>
                <c:pt idx="5229">
                  <c:v>0</c:v>
                </c:pt>
                <c:pt idx="5230">
                  <c:v>0.16669999999999999</c:v>
                </c:pt>
                <c:pt idx="5231">
                  <c:v>0</c:v>
                </c:pt>
                <c:pt idx="5232">
                  <c:v>0.4375</c:v>
                </c:pt>
                <c:pt idx="5233">
                  <c:v>0</c:v>
                </c:pt>
                <c:pt idx="5234">
                  <c:v>0.16669999999999999</c:v>
                </c:pt>
                <c:pt idx="5235">
                  <c:v>0</c:v>
                </c:pt>
                <c:pt idx="5236">
                  <c:v>0.33329999999999999</c:v>
                </c:pt>
                <c:pt idx="5237">
                  <c:v>0</c:v>
                </c:pt>
                <c:pt idx="5238">
                  <c:v>0.16669999999999999</c:v>
                </c:pt>
                <c:pt idx="5239">
                  <c:v>0</c:v>
                </c:pt>
                <c:pt idx="5240">
                  <c:v>0.27079999999999999</c:v>
                </c:pt>
                <c:pt idx="5241">
                  <c:v>0.45829999999999999</c:v>
                </c:pt>
                <c:pt idx="5242">
                  <c:v>0.33329999999999999</c:v>
                </c:pt>
                <c:pt idx="5243">
                  <c:v>0</c:v>
                </c:pt>
                <c:pt idx="5244">
                  <c:v>0.16669999999999999</c:v>
                </c:pt>
                <c:pt idx="5245">
                  <c:v>0.16669999999999999</c:v>
                </c:pt>
                <c:pt idx="5246">
                  <c:v>0</c:v>
                </c:pt>
                <c:pt idx="5247">
                  <c:v>0</c:v>
                </c:pt>
                <c:pt idx="5248">
                  <c:v>0</c:v>
                </c:pt>
                <c:pt idx="5249">
                  <c:v>0</c:v>
                </c:pt>
                <c:pt idx="5250">
                  <c:v>0</c:v>
                </c:pt>
                <c:pt idx="5251">
                  <c:v>0</c:v>
                </c:pt>
                <c:pt idx="5252">
                  <c:v>0</c:v>
                </c:pt>
                <c:pt idx="5253">
                  <c:v>0</c:v>
                </c:pt>
                <c:pt idx="5254">
                  <c:v>0</c:v>
                </c:pt>
                <c:pt idx="5255">
                  <c:v>0</c:v>
                </c:pt>
                <c:pt idx="5256">
                  <c:v>0.33329999999999999</c:v>
                </c:pt>
                <c:pt idx="5257">
                  <c:v>0.16669999999999999</c:v>
                </c:pt>
                <c:pt idx="5258">
                  <c:v>0.33329999999999999</c:v>
                </c:pt>
                <c:pt idx="5259">
                  <c:v>0</c:v>
                </c:pt>
                <c:pt idx="5260">
                  <c:v>0</c:v>
                </c:pt>
                <c:pt idx="5261">
                  <c:v>0</c:v>
                </c:pt>
                <c:pt idx="5262">
                  <c:v>0</c:v>
                </c:pt>
                <c:pt idx="5263">
                  <c:v>0.20830000000000001</c:v>
                </c:pt>
                <c:pt idx="5264">
                  <c:v>0</c:v>
                </c:pt>
                <c:pt idx="5265">
                  <c:v>0.33329999999999999</c:v>
                </c:pt>
                <c:pt idx="5266">
                  <c:v>0.16669999999999999</c:v>
                </c:pt>
                <c:pt idx="5267">
                  <c:v>0</c:v>
                </c:pt>
                <c:pt idx="5268">
                  <c:v>0</c:v>
                </c:pt>
                <c:pt idx="5269">
                  <c:v>0.16669999999999999</c:v>
                </c:pt>
                <c:pt idx="5270">
                  <c:v>0</c:v>
                </c:pt>
                <c:pt idx="5271">
                  <c:v>0.16669999999999999</c:v>
                </c:pt>
                <c:pt idx="5272">
                  <c:v>0.33329999999999999</c:v>
                </c:pt>
                <c:pt idx="5273">
                  <c:v>0.29170000000000001</c:v>
                </c:pt>
                <c:pt idx="5274">
                  <c:v>0</c:v>
                </c:pt>
                <c:pt idx="5275">
                  <c:v>0</c:v>
                </c:pt>
                <c:pt idx="5276">
                  <c:v>0</c:v>
                </c:pt>
                <c:pt idx="5277">
                  <c:v>0</c:v>
                </c:pt>
                <c:pt idx="5278">
                  <c:v>0</c:v>
                </c:pt>
                <c:pt idx="5279">
                  <c:v>0</c:v>
                </c:pt>
                <c:pt idx="5280">
                  <c:v>4.1700000000000001E-2</c:v>
                </c:pt>
                <c:pt idx="5281">
                  <c:v>0.16669999999999999</c:v>
                </c:pt>
                <c:pt idx="5282">
                  <c:v>0</c:v>
                </c:pt>
                <c:pt idx="5283">
                  <c:v>0</c:v>
                </c:pt>
                <c:pt idx="5284">
                  <c:v>0</c:v>
                </c:pt>
                <c:pt idx="5285">
                  <c:v>0</c:v>
                </c:pt>
                <c:pt idx="5286">
                  <c:v>0</c:v>
                </c:pt>
                <c:pt idx="5287">
                  <c:v>0.70830000000000004</c:v>
                </c:pt>
                <c:pt idx="5288">
                  <c:v>8.3299999999999999E-2</c:v>
                </c:pt>
                <c:pt idx="5289">
                  <c:v>0.25</c:v>
                </c:pt>
                <c:pt idx="5290">
                  <c:v>0.16669999999999999</c:v>
                </c:pt>
                <c:pt idx="5291">
                  <c:v>0</c:v>
                </c:pt>
                <c:pt idx="5292">
                  <c:v>0.16669999999999999</c:v>
                </c:pt>
                <c:pt idx="5293">
                  <c:v>0.16669999999999999</c:v>
                </c:pt>
                <c:pt idx="5294">
                  <c:v>0.33329999999999999</c:v>
                </c:pt>
                <c:pt idx="5295">
                  <c:v>0.33329999999999999</c:v>
                </c:pt>
                <c:pt idx="5296">
                  <c:v>0</c:v>
                </c:pt>
                <c:pt idx="5297">
                  <c:v>0</c:v>
                </c:pt>
                <c:pt idx="5298">
                  <c:v>0.5</c:v>
                </c:pt>
                <c:pt idx="5299">
                  <c:v>0</c:v>
                </c:pt>
                <c:pt idx="5300">
                  <c:v>0</c:v>
                </c:pt>
                <c:pt idx="5301">
                  <c:v>0.16669999999999999</c:v>
                </c:pt>
                <c:pt idx="5302">
                  <c:v>0</c:v>
                </c:pt>
                <c:pt idx="5303">
                  <c:v>0</c:v>
                </c:pt>
                <c:pt idx="5304">
                  <c:v>0</c:v>
                </c:pt>
                <c:pt idx="5305">
                  <c:v>0</c:v>
                </c:pt>
                <c:pt idx="5306">
                  <c:v>0.16669999999999999</c:v>
                </c:pt>
                <c:pt idx="5307">
                  <c:v>0.1042</c:v>
                </c:pt>
                <c:pt idx="5308">
                  <c:v>0</c:v>
                </c:pt>
                <c:pt idx="5309">
                  <c:v>4.1700000000000001E-2</c:v>
                </c:pt>
                <c:pt idx="5310">
                  <c:v>0.20830000000000001</c:v>
                </c:pt>
                <c:pt idx="5311">
                  <c:v>0.16669999999999999</c:v>
                </c:pt>
                <c:pt idx="5312">
                  <c:v>0</c:v>
                </c:pt>
                <c:pt idx="5313">
                  <c:v>0</c:v>
                </c:pt>
                <c:pt idx="5314">
                  <c:v>0</c:v>
                </c:pt>
                <c:pt idx="5315">
                  <c:v>0.16669999999999999</c:v>
                </c:pt>
                <c:pt idx="5316">
                  <c:v>0</c:v>
                </c:pt>
                <c:pt idx="5317">
                  <c:v>0.33329999999999999</c:v>
                </c:pt>
                <c:pt idx="5318">
                  <c:v>0</c:v>
                </c:pt>
                <c:pt idx="5319">
                  <c:v>0</c:v>
                </c:pt>
                <c:pt idx="5320">
                  <c:v>0.16669999999999999</c:v>
                </c:pt>
                <c:pt idx="5321">
                  <c:v>0</c:v>
                </c:pt>
                <c:pt idx="5322">
                  <c:v>4.1700000000000001E-2</c:v>
                </c:pt>
                <c:pt idx="5323">
                  <c:v>0.33329999999999999</c:v>
                </c:pt>
                <c:pt idx="5324">
                  <c:v>8.3299999999999999E-2</c:v>
                </c:pt>
                <c:pt idx="5325">
                  <c:v>0.16669999999999999</c:v>
                </c:pt>
                <c:pt idx="5326">
                  <c:v>0</c:v>
                </c:pt>
                <c:pt idx="5327">
                  <c:v>0.16669999999999999</c:v>
                </c:pt>
                <c:pt idx="5328">
                  <c:v>4.1700000000000001E-2</c:v>
                </c:pt>
                <c:pt idx="5329">
                  <c:v>0</c:v>
                </c:pt>
                <c:pt idx="5330">
                  <c:v>0.33329999999999999</c:v>
                </c:pt>
                <c:pt idx="5331">
                  <c:v>0</c:v>
                </c:pt>
                <c:pt idx="5332">
                  <c:v>0</c:v>
                </c:pt>
                <c:pt idx="5333">
                  <c:v>0.45829999999999999</c:v>
                </c:pt>
                <c:pt idx="5334">
                  <c:v>0</c:v>
                </c:pt>
                <c:pt idx="5335">
                  <c:v>0.16669999999999999</c:v>
                </c:pt>
                <c:pt idx="5336">
                  <c:v>0</c:v>
                </c:pt>
                <c:pt idx="5337">
                  <c:v>0</c:v>
                </c:pt>
                <c:pt idx="5338">
                  <c:v>0</c:v>
                </c:pt>
                <c:pt idx="5339">
                  <c:v>8.3299999999999999E-2</c:v>
                </c:pt>
                <c:pt idx="5340">
                  <c:v>0.29170000000000001</c:v>
                </c:pt>
                <c:pt idx="5341">
                  <c:v>0</c:v>
                </c:pt>
                <c:pt idx="5342">
                  <c:v>0</c:v>
                </c:pt>
                <c:pt idx="5343">
                  <c:v>0.33329999999999999</c:v>
                </c:pt>
                <c:pt idx="5344">
                  <c:v>0</c:v>
                </c:pt>
                <c:pt idx="5345">
                  <c:v>0.16669999999999999</c:v>
                </c:pt>
                <c:pt idx="5346">
                  <c:v>4.1700000000000001E-2</c:v>
                </c:pt>
                <c:pt idx="5347">
                  <c:v>0.16669999999999999</c:v>
                </c:pt>
                <c:pt idx="5348">
                  <c:v>0.16669999999999999</c:v>
                </c:pt>
                <c:pt idx="5349">
                  <c:v>0.58330000000000004</c:v>
                </c:pt>
                <c:pt idx="5350">
                  <c:v>0</c:v>
                </c:pt>
                <c:pt idx="5351">
                  <c:v>0.125</c:v>
                </c:pt>
                <c:pt idx="5352">
                  <c:v>0</c:v>
                </c:pt>
                <c:pt idx="5353">
                  <c:v>0</c:v>
                </c:pt>
                <c:pt idx="5354">
                  <c:v>0.16669999999999999</c:v>
                </c:pt>
                <c:pt idx="5355">
                  <c:v>0</c:v>
                </c:pt>
                <c:pt idx="5356">
                  <c:v>0.16669999999999999</c:v>
                </c:pt>
                <c:pt idx="5357">
                  <c:v>0</c:v>
                </c:pt>
                <c:pt idx="5358">
                  <c:v>0</c:v>
                </c:pt>
                <c:pt idx="5359">
                  <c:v>0.33329999999999999</c:v>
                </c:pt>
                <c:pt idx="5360">
                  <c:v>0</c:v>
                </c:pt>
                <c:pt idx="5361">
                  <c:v>0.16669999999999999</c:v>
                </c:pt>
                <c:pt idx="5362">
                  <c:v>0.20830000000000001</c:v>
                </c:pt>
                <c:pt idx="5363">
                  <c:v>0.25</c:v>
                </c:pt>
                <c:pt idx="5364">
                  <c:v>0.16669999999999999</c:v>
                </c:pt>
                <c:pt idx="5365">
                  <c:v>0.16669999999999999</c:v>
                </c:pt>
                <c:pt idx="5366">
                  <c:v>0.58330000000000004</c:v>
                </c:pt>
                <c:pt idx="5367">
                  <c:v>0.33329999999999999</c:v>
                </c:pt>
                <c:pt idx="5368">
                  <c:v>4.1700000000000001E-2</c:v>
                </c:pt>
                <c:pt idx="5369">
                  <c:v>0</c:v>
                </c:pt>
                <c:pt idx="5370">
                  <c:v>0.25</c:v>
                </c:pt>
                <c:pt idx="5371">
                  <c:v>0</c:v>
                </c:pt>
                <c:pt idx="5372">
                  <c:v>0</c:v>
                </c:pt>
                <c:pt idx="5373">
                  <c:v>0</c:v>
                </c:pt>
                <c:pt idx="5374">
                  <c:v>0</c:v>
                </c:pt>
                <c:pt idx="5375">
                  <c:v>0.16669999999999999</c:v>
                </c:pt>
                <c:pt idx="5376">
                  <c:v>8.3299999999999999E-2</c:v>
                </c:pt>
                <c:pt idx="5377">
                  <c:v>0</c:v>
                </c:pt>
                <c:pt idx="5378">
                  <c:v>0</c:v>
                </c:pt>
                <c:pt idx="5379">
                  <c:v>0.625</c:v>
                </c:pt>
                <c:pt idx="5380">
                  <c:v>0.16669999999999999</c:v>
                </c:pt>
                <c:pt idx="5381">
                  <c:v>0</c:v>
                </c:pt>
                <c:pt idx="5382">
                  <c:v>0.16669999999999999</c:v>
                </c:pt>
                <c:pt idx="5383">
                  <c:v>0</c:v>
                </c:pt>
                <c:pt idx="5384">
                  <c:v>0</c:v>
                </c:pt>
                <c:pt idx="5385">
                  <c:v>0.58330000000000004</c:v>
                </c:pt>
                <c:pt idx="5386">
                  <c:v>0</c:v>
                </c:pt>
                <c:pt idx="5387">
                  <c:v>0.20830000000000001</c:v>
                </c:pt>
                <c:pt idx="5388">
                  <c:v>0</c:v>
                </c:pt>
                <c:pt idx="5389">
                  <c:v>0</c:v>
                </c:pt>
                <c:pt idx="5390">
                  <c:v>0</c:v>
                </c:pt>
                <c:pt idx="5391">
                  <c:v>0</c:v>
                </c:pt>
                <c:pt idx="5392">
                  <c:v>0.16669999999999999</c:v>
                </c:pt>
                <c:pt idx="5393">
                  <c:v>0</c:v>
                </c:pt>
                <c:pt idx="5394">
                  <c:v>0</c:v>
                </c:pt>
                <c:pt idx="5395">
                  <c:v>0</c:v>
                </c:pt>
                <c:pt idx="5396">
                  <c:v>0.125</c:v>
                </c:pt>
                <c:pt idx="5397">
                  <c:v>0</c:v>
                </c:pt>
                <c:pt idx="5398">
                  <c:v>0</c:v>
                </c:pt>
                <c:pt idx="5399">
                  <c:v>0.16669999999999999</c:v>
                </c:pt>
                <c:pt idx="5400">
                  <c:v>0.33329999999999999</c:v>
                </c:pt>
                <c:pt idx="5401">
                  <c:v>0</c:v>
                </c:pt>
                <c:pt idx="5402">
                  <c:v>0</c:v>
                </c:pt>
                <c:pt idx="5403">
                  <c:v>0.33329999999999999</c:v>
                </c:pt>
                <c:pt idx="5404">
                  <c:v>0</c:v>
                </c:pt>
                <c:pt idx="5405">
                  <c:v>0.375</c:v>
                </c:pt>
                <c:pt idx="5406">
                  <c:v>0</c:v>
                </c:pt>
                <c:pt idx="5407">
                  <c:v>0</c:v>
                </c:pt>
                <c:pt idx="5408">
                  <c:v>0.16669999999999999</c:v>
                </c:pt>
                <c:pt idx="5409">
                  <c:v>0</c:v>
                </c:pt>
                <c:pt idx="5410">
                  <c:v>0</c:v>
                </c:pt>
                <c:pt idx="5411">
                  <c:v>0</c:v>
                </c:pt>
                <c:pt idx="5412">
                  <c:v>0.16669999999999999</c:v>
                </c:pt>
                <c:pt idx="5413">
                  <c:v>0.16669999999999999</c:v>
                </c:pt>
                <c:pt idx="5414">
                  <c:v>0.70830000000000004</c:v>
                </c:pt>
                <c:pt idx="5415">
                  <c:v>0.16669999999999999</c:v>
                </c:pt>
                <c:pt idx="5416">
                  <c:v>0.875</c:v>
                </c:pt>
                <c:pt idx="5417">
                  <c:v>0</c:v>
                </c:pt>
                <c:pt idx="5418">
                  <c:v>0.16669999999999999</c:v>
                </c:pt>
                <c:pt idx="5419">
                  <c:v>0.16669999999999999</c:v>
                </c:pt>
                <c:pt idx="5420">
                  <c:v>0.16669999999999999</c:v>
                </c:pt>
                <c:pt idx="5421">
                  <c:v>0</c:v>
                </c:pt>
                <c:pt idx="5422">
                  <c:v>4.1700000000000001E-2</c:v>
                </c:pt>
                <c:pt idx="5423">
                  <c:v>0</c:v>
                </c:pt>
                <c:pt idx="5424">
                  <c:v>0.16669999999999999</c:v>
                </c:pt>
                <c:pt idx="5425">
                  <c:v>0</c:v>
                </c:pt>
                <c:pt idx="5426">
                  <c:v>0</c:v>
                </c:pt>
                <c:pt idx="5427">
                  <c:v>0.16669999999999999</c:v>
                </c:pt>
                <c:pt idx="5428">
                  <c:v>0</c:v>
                </c:pt>
                <c:pt idx="5429">
                  <c:v>0.125</c:v>
                </c:pt>
                <c:pt idx="5430">
                  <c:v>0</c:v>
                </c:pt>
                <c:pt idx="5431">
                  <c:v>0</c:v>
                </c:pt>
                <c:pt idx="5432">
                  <c:v>0</c:v>
                </c:pt>
                <c:pt idx="5433">
                  <c:v>0</c:v>
                </c:pt>
                <c:pt idx="5434">
                  <c:v>0.33329999999999999</c:v>
                </c:pt>
                <c:pt idx="5435">
                  <c:v>0</c:v>
                </c:pt>
                <c:pt idx="5436">
                  <c:v>0.33329999999999999</c:v>
                </c:pt>
                <c:pt idx="5437">
                  <c:v>0</c:v>
                </c:pt>
                <c:pt idx="5438">
                  <c:v>0.45829999999999999</c:v>
                </c:pt>
                <c:pt idx="5439">
                  <c:v>0.16669999999999999</c:v>
                </c:pt>
                <c:pt idx="5440">
                  <c:v>0.33329999999999999</c:v>
                </c:pt>
                <c:pt idx="5441">
                  <c:v>0.16669999999999999</c:v>
                </c:pt>
                <c:pt idx="5442">
                  <c:v>0.45829999999999999</c:v>
                </c:pt>
                <c:pt idx="5443">
                  <c:v>0</c:v>
                </c:pt>
                <c:pt idx="5444">
                  <c:v>0</c:v>
                </c:pt>
                <c:pt idx="5445">
                  <c:v>0</c:v>
                </c:pt>
                <c:pt idx="5446">
                  <c:v>0.375</c:v>
                </c:pt>
                <c:pt idx="5447">
                  <c:v>0.33329999999999999</c:v>
                </c:pt>
                <c:pt idx="5448">
                  <c:v>0.33329999999999999</c:v>
                </c:pt>
                <c:pt idx="5449">
                  <c:v>0.33329999999999999</c:v>
                </c:pt>
                <c:pt idx="5450">
                  <c:v>0</c:v>
                </c:pt>
                <c:pt idx="5451">
                  <c:v>0.375</c:v>
                </c:pt>
                <c:pt idx="5452">
                  <c:v>8.3299999999999999E-2</c:v>
                </c:pt>
                <c:pt idx="5453">
                  <c:v>0</c:v>
                </c:pt>
                <c:pt idx="5454">
                  <c:v>0.125</c:v>
                </c:pt>
                <c:pt idx="5455">
                  <c:v>4.1700000000000001E-2</c:v>
                </c:pt>
                <c:pt idx="5456">
                  <c:v>0.33329999999999999</c:v>
                </c:pt>
                <c:pt idx="5457">
                  <c:v>0.16669999999999999</c:v>
                </c:pt>
                <c:pt idx="5458">
                  <c:v>0</c:v>
                </c:pt>
                <c:pt idx="5459">
                  <c:v>0.625</c:v>
                </c:pt>
                <c:pt idx="5460">
                  <c:v>0</c:v>
                </c:pt>
                <c:pt idx="5461">
                  <c:v>0</c:v>
                </c:pt>
                <c:pt idx="5462">
                  <c:v>0</c:v>
                </c:pt>
                <c:pt idx="5463">
                  <c:v>0.16669999999999999</c:v>
                </c:pt>
                <c:pt idx="5464">
                  <c:v>0.16669999999999999</c:v>
                </c:pt>
                <c:pt idx="5465">
                  <c:v>0.33329999999999999</c:v>
                </c:pt>
                <c:pt idx="5466">
                  <c:v>0</c:v>
                </c:pt>
                <c:pt idx="5467">
                  <c:v>0</c:v>
                </c:pt>
                <c:pt idx="5468">
                  <c:v>0</c:v>
                </c:pt>
                <c:pt idx="5469">
                  <c:v>0</c:v>
                </c:pt>
                <c:pt idx="5470">
                  <c:v>0.16669999999999999</c:v>
                </c:pt>
                <c:pt idx="5471">
                  <c:v>0.33329999999999999</c:v>
                </c:pt>
                <c:pt idx="5472">
                  <c:v>0</c:v>
                </c:pt>
                <c:pt idx="5473">
                  <c:v>0.16669999999999999</c:v>
                </c:pt>
                <c:pt idx="5474">
                  <c:v>0</c:v>
                </c:pt>
                <c:pt idx="5475">
                  <c:v>0.16669999999999999</c:v>
                </c:pt>
                <c:pt idx="5476">
                  <c:v>0.16669999999999999</c:v>
                </c:pt>
                <c:pt idx="5477">
                  <c:v>4.1700000000000001E-2</c:v>
                </c:pt>
                <c:pt idx="5478">
                  <c:v>0</c:v>
                </c:pt>
                <c:pt idx="5479">
                  <c:v>0</c:v>
                </c:pt>
                <c:pt idx="5480">
                  <c:v>0</c:v>
                </c:pt>
                <c:pt idx="5481">
                  <c:v>0</c:v>
                </c:pt>
                <c:pt idx="5482">
                  <c:v>0</c:v>
                </c:pt>
                <c:pt idx="5483">
                  <c:v>0</c:v>
                </c:pt>
                <c:pt idx="5484">
                  <c:v>0.33329999999999999</c:v>
                </c:pt>
                <c:pt idx="5485">
                  <c:v>4.1700000000000001E-2</c:v>
                </c:pt>
                <c:pt idx="5486">
                  <c:v>0</c:v>
                </c:pt>
                <c:pt idx="5487">
                  <c:v>0.33329999999999999</c:v>
                </c:pt>
                <c:pt idx="5488">
                  <c:v>0.375</c:v>
                </c:pt>
                <c:pt idx="5489">
                  <c:v>0</c:v>
                </c:pt>
                <c:pt idx="5490">
                  <c:v>0</c:v>
                </c:pt>
                <c:pt idx="5491">
                  <c:v>0</c:v>
                </c:pt>
                <c:pt idx="5492">
                  <c:v>0.16669999999999999</c:v>
                </c:pt>
                <c:pt idx="5493">
                  <c:v>0</c:v>
                </c:pt>
                <c:pt idx="5494">
                  <c:v>0.33329999999999999</c:v>
                </c:pt>
                <c:pt idx="5495">
                  <c:v>0</c:v>
                </c:pt>
                <c:pt idx="5496">
                  <c:v>0.375</c:v>
                </c:pt>
                <c:pt idx="5497">
                  <c:v>0</c:v>
                </c:pt>
                <c:pt idx="5498">
                  <c:v>0.375</c:v>
                </c:pt>
                <c:pt idx="5499">
                  <c:v>0.16669999999999999</c:v>
                </c:pt>
                <c:pt idx="5500">
                  <c:v>0</c:v>
                </c:pt>
                <c:pt idx="5501">
                  <c:v>4.1700000000000001E-2</c:v>
                </c:pt>
                <c:pt idx="5502">
                  <c:v>0</c:v>
                </c:pt>
                <c:pt idx="5503">
                  <c:v>0</c:v>
                </c:pt>
                <c:pt idx="5504">
                  <c:v>8.3299999999999999E-2</c:v>
                </c:pt>
                <c:pt idx="5505">
                  <c:v>0</c:v>
                </c:pt>
                <c:pt idx="5506">
                  <c:v>0.16669999999999999</c:v>
                </c:pt>
                <c:pt idx="5507">
                  <c:v>0.375</c:v>
                </c:pt>
                <c:pt idx="5508">
                  <c:v>0</c:v>
                </c:pt>
                <c:pt idx="5509">
                  <c:v>0</c:v>
                </c:pt>
                <c:pt idx="5510">
                  <c:v>0.375</c:v>
                </c:pt>
                <c:pt idx="5511">
                  <c:v>0</c:v>
                </c:pt>
                <c:pt idx="5512">
                  <c:v>0.16669999999999999</c:v>
                </c:pt>
                <c:pt idx="5513">
                  <c:v>0.16669999999999999</c:v>
                </c:pt>
                <c:pt idx="5514">
                  <c:v>0.45829999999999999</c:v>
                </c:pt>
                <c:pt idx="5515">
                  <c:v>0</c:v>
                </c:pt>
                <c:pt idx="5516">
                  <c:v>0.33329999999999999</c:v>
                </c:pt>
                <c:pt idx="5517">
                  <c:v>0</c:v>
                </c:pt>
                <c:pt idx="5518">
                  <c:v>0.33329999999999999</c:v>
                </c:pt>
                <c:pt idx="5519">
                  <c:v>0.125</c:v>
                </c:pt>
                <c:pt idx="5520">
                  <c:v>0.16669999999999999</c:v>
                </c:pt>
                <c:pt idx="5521">
                  <c:v>0</c:v>
                </c:pt>
                <c:pt idx="5522">
                  <c:v>0</c:v>
                </c:pt>
                <c:pt idx="5523">
                  <c:v>4.1700000000000001E-2</c:v>
                </c:pt>
                <c:pt idx="5524">
                  <c:v>0</c:v>
                </c:pt>
                <c:pt idx="5525">
                  <c:v>0.33329999999999999</c:v>
                </c:pt>
                <c:pt idx="5526">
                  <c:v>0</c:v>
                </c:pt>
                <c:pt idx="5527">
                  <c:v>0</c:v>
                </c:pt>
                <c:pt idx="5528">
                  <c:v>0</c:v>
                </c:pt>
                <c:pt idx="5529">
                  <c:v>0.33329999999999999</c:v>
                </c:pt>
                <c:pt idx="5530">
                  <c:v>0</c:v>
                </c:pt>
                <c:pt idx="5531">
                  <c:v>0.16669999999999999</c:v>
                </c:pt>
                <c:pt idx="5532">
                  <c:v>0.16669999999999999</c:v>
                </c:pt>
                <c:pt idx="5533">
                  <c:v>0</c:v>
                </c:pt>
                <c:pt idx="5534">
                  <c:v>0.16669999999999999</c:v>
                </c:pt>
                <c:pt idx="5535">
                  <c:v>0.33329999999999999</c:v>
                </c:pt>
                <c:pt idx="5536">
                  <c:v>0</c:v>
                </c:pt>
                <c:pt idx="5537">
                  <c:v>0.33329999999999999</c:v>
                </c:pt>
                <c:pt idx="5538">
                  <c:v>0.16669999999999999</c:v>
                </c:pt>
                <c:pt idx="5539">
                  <c:v>0.33329999999999999</c:v>
                </c:pt>
                <c:pt idx="5540">
                  <c:v>0</c:v>
                </c:pt>
                <c:pt idx="5541">
                  <c:v>0.33329999999999999</c:v>
                </c:pt>
                <c:pt idx="5542">
                  <c:v>0</c:v>
                </c:pt>
                <c:pt idx="5543">
                  <c:v>0</c:v>
                </c:pt>
                <c:pt idx="5544">
                  <c:v>0</c:v>
                </c:pt>
                <c:pt idx="5545">
                  <c:v>4.1700000000000001E-2</c:v>
                </c:pt>
                <c:pt idx="5546">
                  <c:v>0.33329999999999999</c:v>
                </c:pt>
                <c:pt idx="5547">
                  <c:v>0</c:v>
                </c:pt>
                <c:pt idx="5548">
                  <c:v>0.16669999999999999</c:v>
                </c:pt>
                <c:pt idx="5549">
                  <c:v>0</c:v>
                </c:pt>
                <c:pt idx="5550">
                  <c:v>0</c:v>
                </c:pt>
                <c:pt idx="5551">
                  <c:v>4.1700000000000001E-2</c:v>
                </c:pt>
                <c:pt idx="5552">
                  <c:v>0</c:v>
                </c:pt>
                <c:pt idx="5553">
                  <c:v>0</c:v>
                </c:pt>
                <c:pt idx="5554">
                  <c:v>0.16669999999999999</c:v>
                </c:pt>
                <c:pt idx="5555">
                  <c:v>0</c:v>
                </c:pt>
                <c:pt idx="5556">
                  <c:v>0</c:v>
                </c:pt>
                <c:pt idx="5557">
                  <c:v>0.33329999999999999</c:v>
                </c:pt>
                <c:pt idx="5558">
                  <c:v>1</c:v>
                </c:pt>
                <c:pt idx="5559">
                  <c:v>0</c:v>
                </c:pt>
                <c:pt idx="5560">
                  <c:v>0.16669999999999999</c:v>
                </c:pt>
                <c:pt idx="5561">
                  <c:v>0.16669999999999999</c:v>
                </c:pt>
                <c:pt idx="5562">
                  <c:v>0</c:v>
                </c:pt>
                <c:pt idx="5563">
                  <c:v>0</c:v>
                </c:pt>
                <c:pt idx="5564">
                  <c:v>0</c:v>
                </c:pt>
                <c:pt idx="5565">
                  <c:v>0.375</c:v>
                </c:pt>
                <c:pt idx="5566">
                  <c:v>0.375</c:v>
                </c:pt>
                <c:pt idx="5567">
                  <c:v>0</c:v>
                </c:pt>
                <c:pt idx="5568">
                  <c:v>0</c:v>
                </c:pt>
                <c:pt idx="5569">
                  <c:v>0</c:v>
                </c:pt>
                <c:pt idx="5570">
                  <c:v>0.125</c:v>
                </c:pt>
                <c:pt idx="5571">
                  <c:v>0</c:v>
                </c:pt>
                <c:pt idx="5572">
                  <c:v>0.16669999999999999</c:v>
                </c:pt>
                <c:pt idx="5573">
                  <c:v>0.54169999999999996</c:v>
                </c:pt>
                <c:pt idx="5574">
                  <c:v>0.66669999999999996</c:v>
                </c:pt>
                <c:pt idx="5575">
                  <c:v>0.16669999999999999</c:v>
                </c:pt>
                <c:pt idx="5576">
                  <c:v>0</c:v>
                </c:pt>
                <c:pt idx="5577">
                  <c:v>0.16669999999999999</c:v>
                </c:pt>
                <c:pt idx="5578">
                  <c:v>0.375</c:v>
                </c:pt>
                <c:pt idx="5579">
                  <c:v>0.375</c:v>
                </c:pt>
                <c:pt idx="5580">
                  <c:v>0.25</c:v>
                </c:pt>
                <c:pt idx="5581">
                  <c:v>0</c:v>
                </c:pt>
                <c:pt idx="5582">
                  <c:v>0.54169999999999996</c:v>
                </c:pt>
                <c:pt idx="5583">
                  <c:v>0</c:v>
                </c:pt>
                <c:pt idx="5584">
                  <c:v>0</c:v>
                </c:pt>
                <c:pt idx="5585">
                  <c:v>0.16669999999999999</c:v>
                </c:pt>
                <c:pt idx="5586">
                  <c:v>0.16669999999999999</c:v>
                </c:pt>
                <c:pt idx="5587">
                  <c:v>0.1042</c:v>
                </c:pt>
                <c:pt idx="5588">
                  <c:v>0</c:v>
                </c:pt>
                <c:pt idx="5589">
                  <c:v>8.3299999999999999E-2</c:v>
                </c:pt>
                <c:pt idx="5590">
                  <c:v>8.3299999999999999E-2</c:v>
                </c:pt>
                <c:pt idx="5591">
                  <c:v>0.375</c:v>
                </c:pt>
                <c:pt idx="5592">
                  <c:v>0.16669999999999999</c:v>
                </c:pt>
                <c:pt idx="5593">
                  <c:v>0.16669999999999999</c:v>
                </c:pt>
                <c:pt idx="5594">
                  <c:v>0.16669999999999999</c:v>
                </c:pt>
                <c:pt idx="5595">
                  <c:v>0.33329999999999999</c:v>
                </c:pt>
                <c:pt idx="5596">
                  <c:v>0</c:v>
                </c:pt>
                <c:pt idx="5597">
                  <c:v>0</c:v>
                </c:pt>
                <c:pt idx="5598">
                  <c:v>0.16669999999999999</c:v>
                </c:pt>
                <c:pt idx="5599">
                  <c:v>0.16669999999999999</c:v>
                </c:pt>
                <c:pt idx="5600">
                  <c:v>0.16669999999999999</c:v>
                </c:pt>
                <c:pt idx="5601">
                  <c:v>0.125</c:v>
                </c:pt>
                <c:pt idx="5602">
                  <c:v>0.16669999999999999</c:v>
                </c:pt>
                <c:pt idx="5603">
                  <c:v>0.16669999999999999</c:v>
                </c:pt>
                <c:pt idx="5604">
                  <c:v>0</c:v>
                </c:pt>
                <c:pt idx="5605">
                  <c:v>0.16669999999999999</c:v>
                </c:pt>
                <c:pt idx="5606">
                  <c:v>0.16669999999999999</c:v>
                </c:pt>
                <c:pt idx="5607">
                  <c:v>0</c:v>
                </c:pt>
                <c:pt idx="5608">
                  <c:v>0.14580000000000001</c:v>
                </c:pt>
                <c:pt idx="5609">
                  <c:v>0</c:v>
                </c:pt>
                <c:pt idx="5610">
                  <c:v>0</c:v>
                </c:pt>
                <c:pt idx="5611">
                  <c:v>0</c:v>
                </c:pt>
                <c:pt idx="5612">
                  <c:v>0</c:v>
                </c:pt>
                <c:pt idx="5613">
                  <c:v>0.16669999999999999</c:v>
                </c:pt>
                <c:pt idx="5614">
                  <c:v>0</c:v>
                </c:pt>
                <c:pt idx="5615">
                  <c:v>0.3125</c:v>
                </c:pt>
                <c:pt idx="5616">
                  <c:v>0.33329999999999999</c:v>
                </c:pt>
                <c:pt idx="5617">
                  <c:v>0.125</c:v>
                </c:pt>
                <c:pt idx="5618">
                  <c:v>0.33329999999999999</c:v>
                </c:pt>
                <c:pt idx="5619">
                  <c:v>4.1700000000000001E-2</c:v>
                </c:pt>
                <c:pt idx="5620">
                  <c:v>0</c:v>
                </c:pt>
                <c:pt idx="5621">
                  <c:v>0</c:v>
                </c:pt>
                <c:pt idx="5622">
                  <c:v>4.1700000000000001E-2</c:v>
                </c:pt>
                <c:pt idx="5623">
                  <c:v>0</c:v>
                </c:pt>
                <c:pt idx="5624">
                  <c:v>0.16669999999999999</c:v>
                </c:pt>
                <c:pt idx="5625">
                  <c:v>0</c:v>
                </c:pt>
                <c:pt idx="5626">
                  <c:v>0</c:v>
                </c:pt>
                <c:pt idx="5627">
                  <c:v>0.33329999999999999</c:v>
                </c:pt>
                <c:pt idx="5628">
                  <c:v>0.16669999999999999</c:v>
                </c:pt>
                <c:pt idx="5629">
                  <c:v>0</c:v>
                </c:pt>
                <c:pt idx="5630">
                  <c:v>0</c:v>
                </c:pt>
                <c:pt idx="5631">
                  <c:v>0</c:v>
                </c:pt>
                <c:pt idx="5632">
                  <c:v>0</c:v>
                </c:pt>
                <c:pt idx="5633">
                  <c:v>0.16669999999999999</c:v>
                </c:pt>
                <c:pt idx="5634">
                  <c:v>0.16669999999999999</c:v>
                </c:pt>
                <c:pt idx="5635">
                  <c:v>0</c:v>
                </c:pt>
                <c:pt idx="5636">
                  <c:v>0</c:v>
                </c:pt>
                <c:pt idx="5637">
                  <c:v>0</c:v>
                </c:pt>
                <c:pt idx="5638">
                  <c:v>0</c:v>
                </c:pt>
                <c:pt idx="5639">
                  <c:v>0</c:v>
                </c:pt>
                <c:pt idx="5640">
                  <c:v>4.1700000000000001E-2</c:v>
                </c:pt>
                <c:pt idx="5641">
                  <c:v>0</c:v>
                </c:pt>
                <c:pt idx="5642">
                  <c:v>0.16669999999999999</c:v>
                </c:pt>
                <c:pt idx="5643">
                  <c:v>4.1700000000000001E-2</c:v>
                </c:pt>
                <c:pt idx="5644">
                  <c:v>0.33329999999999999</c:v>
                </c:pt>
                <c:pt idx="5645">
                  <c:v>8.3299999999999999E-2</c:v>
                </c:pt>
                <c:pt idx="5646">
                  <c:v>0.125</c:v>
                </c:pt>
                <c:pt idx="5647">
                  <c:v>0.16669999999999999</c:v>
                </c:pt>
                <c:pt idx="5648">
                  <c:v>0.375</c:v>
                </c:pt>
                <c:pt idx="5649">
                  <c:v>0.125</c:v>
                </c:pt>
                <c:pt idx="5650">
                  <c:v>0</c:v>
                </c:pt>
                <c:pt idx="5651">
                  <c:v>0.625</c:v>
                </c:pt>
                <c:pt idx="5652">
                  <c:v>0</c:v>
                </c:pt>
                <c:pt idx="5653">
                  <c:v>0</c:v>
                </c:pt>
                <c:pt idx="5654">
                  <c:v>0</c:v>
                </c:pt>
                <c:pt idx="5655">
                  <c:v>0</c:v>
                </c:pt>
                <c:pt idx="5656">
                  <c:v>0</c:v>
                </c:pt>
                <c:pt idx="5657">
                  <c:v>0.16669999999999999</c:v>
                </c:pt>
                <c:pt idx="5658">
                  <c:v>0</c:v>
                </c:pt>
                <c:pt idx="5659">
                  <c:v>0</c:v>
                </c:pt>
                <c:pt idx="5660">
                  <c:v>0</c:v>
                </c:pt>
                <c:pt idx="5661">
                  <c:v>0</c:v>
                </c:pt>
                <c:pt idx="5662">
                  <c:v>0</c:v>
                </c:pt>
                <c:pt idx="5663">
                  <c:v>0</c:v>
                </c:pt>
                <c:pt idx="5664">
                  <c:v>0</c:v>
                </c:pt>
                <c:pt idx="5665">
                  <c:v>0</c:v>
                </c:pt>
                <c:pt idx="5666">
                  <c:v>0</c:v>
                </c:pt>
                <c:pt idx="5667">
                  <c:v>0.16669999999999999</c:v>
                </c:pt>
                <c:pt idx="5668">
                  <c:v>0.16669999999999999</c:v>
                </c:pt>
                <c:pt idx="5669">
                  <c:v>0.16669999999999999</c:v>
                </c:pt>
                <c:pt idx="5670">
                  <c:v>0</c:v>
                </c:pt>
                <c:pt idx="5671">
                  <c:v>0</c:v>
                </c:pt>
                <c:pt idx="5672">
                  <c:v>0</c:v>
                </c:pt>
                <c:pt idx="5673">
                  <c:v>0.33329999999999999</c:v>
                </c:pt>
                <c:pt idx="5674">
                  <c:v>0</c:v>
                </c:pt>
                <c:pt idx="5675">
                  <c:v>0.16669999999999999</c:v>
                </c:pt>
                <c:pt idx="5676">
                  <c:v>0.375</c:v>
                </c:pt>
                <c:pt idx="5677">
                  <c:v>0</c:v>
                </c:pt>
                <c:pt idx="5678">
                  <c:v>0</c:v>
                </c:pt>
                <c:pt idx="5679">
                  <c:v>0</c:v>
                </c:pt>
                <c:pt idx="5680">
                  <c:v>0.125</c:v>
                </c:pt>
                <c:pt idx="5681">
                  <c:v>0.16669999999999999</c:v>
                </c:pt>
                <c:pt idx="5682">
                  <c:v>0</c:v>
                </c:pt>
                <c:pt idx="5683">
                  <c:v>0.33329999999999999</c:v>
                </c:pt>
                <c:pt idx="5684">
                  <c:v>0</c:v>
                </c:pt>
                <c:pt idx="5685">
                  <c:v>0.125</c:v>
                </c:pt>
                <c:pt idx="5686">
                  <c:v>0</c:v>
                </c:pt>
                <c:pt idx="5687">
                  <c:v>0</c:v>
                </c:pt>
                <c:pt idx="5688">
                  <c:v>0</c:v>
                </c:pt>
                <c:pt idx="5689">
                  <c:v>0.125</c:v>
                </c:pt>
                <c:pt idx="5690">
                  <c:v>0</c:v>
                </c:pt>
                <c:pt idx="5691">
                  <c:v>0.33329999999999999</c:v>
                </c:pt>
                <c:pt idx="5692">
                  <c:v>0.33329999999999999</c:v>
                </c:pt>
                <c:pt idx="5693">
                  <c:v>0.16669999999999999</c:v>
                </c:pt>
                <c:pt idx="5694">
                  <c:v>0.16669999999999999</c:v>
                </c:pt>
                <c:pt idx="5695">
                  <c:v>0</c:v>
                </c:pt>
                <c:pt idx="5696">
                  <c:v>0.33329999999999999</c:v>
                </c:pt>
                <c:pt idx="5697">
                  <c:v>8.3299999999999999E-2</c:v>
                </c:pt>
                <c:pt idx="5698">
                  <c:v>0</c:v>
                </c:pt>
                <c:pt idx="5699">
                  <c:v>0</c:v>
                </c:pt>
                <c:pt idx="5700">
                  <c:v>0.16669999999999999</c:v>
                </c:pt>
                <c:pt idx="5701">
                  <c:v>0.375</c:v>
                </c:pt>
                <c:pt idx="5702">
                  <c:v>0</c:v>
                </c:pt>
                <c:pt idx="5703">
                  <c:v>0.16669999999999999</c:v>
                </c:pt>
                <c:pt idx="5704">
                  <c:v>0</c:v>
                </c:pt>
                <c:pt idx="5705">
                  <c:v>0</c:v>
                </c:pt>
                <c:pt idx="5706">
                  <c:v>4.1700000000000001E-2</c:v>
                </c:pt>
                <c:pt idx="5707">
                  <c:v>0</c:v>
                </c:pt>
                <c:pt idx="5708">
                  <c:v>0</c:v>
                </c:pt>
                <c:pt idx="5709">
                  <c:v>0</c:v>
                </c:pt>
                <c:pt idx="5710">
                  <c:v>0.125</c:v>
                </c:pt>
                <c:pt idx="5711">
                  <c:v>0.45829999999999999</c:v>
                </c:pt>
                <c:pt idx="5712">
                  <c:v>0</c:v>
                </c:pt>
                <c:pt idx="5713">
                  <c:v>0</c:v>
                </c:pt>
                <c:pt idx="5714">
                  <c:v>0.16669999999999999</c:v>
                </c:pt>
                <c:pt idx="5715">
                  <c:v>0.16669999999999999</c:v>
                </c:pt>
                <c:pt idx="5716">
                  <c:v>0.125</c:v>
                </c:pt>
                <c:pt idx="5717">
                  <c:v>0.33329999999999999</c:v>
                </c:pt>
                <c:pt idx="5718">
                  <c:v>0</c:v>
                </c:pt>
                <c:pt idx="5719">
                  <c:v>0</c:v>
                </c:pt>
                <c:pt idx="5720">
                  <c:v>0.45829999999999999</c:v>
                </c:pt>
                <c:pt idx="5721">
                  <c:v>0</c:v>
                </c:pt>
                <c:pt idx="5722">
                  <c:v>0.16669999999999999</c:v>
                </c:pt>
                <c:pt idx="5723">
                  <c:v>4.1700000000000001E-2</c:v>
                </c:pt>
                <c:pt idx="5724">
                  <c:v>0.375</c:v>
                </c:pt>
                <c:pt idx="5725">
                  <c:v>0.16669999999999999</c:v>
                </c:pt>
                <c:pt idx="5726">
                  <c:v>0.33329999999999999</c:v>
                </c:pt>
                <c:pt idx="5727">
                  <c:v>0</c:v>
                </c:pt>
                <c:pt idx="5728">
                  <c:v>0</c:v>
                </c:pt>
                <c:pt idx="5729">
                  <c:v>0</c:v>
                </c:pt>
                <c:pt idx="5730">
                  <c:v>0.16669999999999999</c:v>
                </c:pt>
                <c:pt idx="5731">
                  <c:v>0</c:v>
                </c:pt>
                <c:pt idx="5732">
                  <c:v>0</c:v>
                </c:pt>
                <c:pt idx="5733">
                  <c:v>0</c:v>
                </c:pt>
                <c:pt idx="5734">
                  <c:v>0.16669999999999999</c:v>
                </c:pt>
                <c:pt idx="5735">
                  <c:v>0.16669999999999999</c:v>
                </c:pt>
                <c:pt idx="5736">
                  <c:v>0</c:v>
                </c:pt>
                <c:pt idx="5737">
                  <c:v>0.33329999999999999</c:v>
                </c:pt>
                <c:pt idx="5738">
                  <c:v>4.1700000000000001E-2</c:v>
                </c:pt>
                <c:pt idx="5739">
                  <c:v>0</c:v>
                </c:pt>
                <c:pt idx="5740">
                  <c:v>0.16669999999999999</c:v>
                </c:pt>
                <c:pt idx="5741">
                  <c:v>0.16669999999999999</c:v>
                </c:pt>
                <c:pt idx="5742">
                  <c:v>0</c:v>
                </c:pt>
                <c:pt idx="5743">
                  <c:v>0</c:v>
                </c:pt>
                <c:pt idx="5744">
                  <c:v>0</c:v>
                </c:pt>
                <c:pt idx="5745">
                  <c:v>0</c:v>
                </c:pt>
                <c:pt idx="5746">
                  <c:v>0</c:v>
                </c:pt>
                <c:pt idx="5747">
                  <c:v>0</c:v>
                </c:pt>
                <c:pt idx="5748">
                  <c:v>0</c:v>
                </c:pt>
                <c:pt idx="5749">
                  <c:v>0.33329999999999999</c:v>
                </c:pt>
                <c:pt idx="5750">
                  <c:v>4.1700000000000001E-2</c:v>
                </c:pt>
                <c:pt idx="5751">
                  <c:v>0</c:v>
                </c:pt>
                <c:pt idx="5752">
                  <c:v>0</c:v>
                </c:pt>
                <c:pt idx="5753">
                  <c:v>4.1700000000000001E-2</c:v>
                </c:pt>
                <c:pt idx="5754">
                  <c:v>0</c:v>
                </c:pt>
                <c:pt idx="5755">
                  <c:v>0</c:v>
                </c:pt>
                <c:pt idx="5756">
                  <c:v>0</c:v>
                </c:pt>
                <c:pt idx="5757">
                  <c:v>0</c:v>
                </c:pt>
                <c:pt idx="5758">
                  <c:v>0.375</c:v>
                </c:pt>
                <c:pt idx="5759">
                  <c:v>0.33329999999999999</c:v>
                </c:pt>
                <c:pt idx="5760">
                  <c:v>0.16669999999999999</c:v>
                </c:pt>
                <c:pt idx="5761">
                  <c:v>0</c:v>
                </c:pt>
                <c:pt idx="5762">
                  <c:v>8.3299999999999999E-2</c:v>
                </c:pt>
                <c:pt idx="5763">
                  <c:v>0.58330000000000004</c:v>
                </c:pt>
                <c:pt idx="5764">
                  <c:v>0</c:v>
                </c:pt>
                <c:pt idx="5765">
                  <c:v>0.16669999999999999</c:v>
                </c:pt>
                <c:pt idx="5766">
                  <c:v>0.16669999999999999</c:v>
                </c:pt>
                <c:pt idx="5767">
                  <c:v>0.33329999999999999</c:v>
                </c:pt>
                <c:pt idx="5768">
                  <c:v>0</c:v>
                </c:pt>
                <c:pt idx="5769">
                  <c:v>0</c:v>
                </c:pt>
                <c:pt idx="5770">
                  <c:v>0.375</c:v>
                </c:pt>
                <c:pt idx="5771">
                  <c:v>0</c:v>
                </c:pt>
                <c:pt idx="5772">
                  <c:v>0.16669999999999999</c:v>
                </c:pt>
                <c:pt idx="5773">
                  <c:v>0</c:v>
                </c:pt>
                <c:pt idx="5774">
                  <c:v>0</c:v>
                </c:pt>
                <c:pt idx="5775">
                  <c:v>0</c:v>
                </c:pt>
                <c:pt idx="5776">
                  <c:v>0.54169999999999996</c:v>
                </c:pt>
                <c:pt idx="5777">
                  <c:v>0</c:v>
                </c:pt>
                <c:pt idx="5778">
                  <c:v>4.1700000000000001E-2</c:v>
                </c:pt>
                <c:pt idx="5779">
                  <c:v>0</c:v>
                </c:pt>
                <c:pt idx="5780">
                  <c:v>0.16669999999999999</c:v>
                </c:pt>
                <c:pt idx="5781">
                  <c:v>0</c:v>
                </c:pt>
                <c:pt idx="5782">
                  <c:v>0</c:v>
                </c:pt>
                <c:pt idx="5783">
                  <c:v>0.1042</c:v>
                </c:pt>
                <c:pt idx="5784">
                  <c:v>0</c:v>
                </c:pt>
                <c:pt idx="5785">
                  <c:v>0.16669999999999999</c:v>
                </c:pt>
                <c:pt idx="5786">
                  <c:v>0.33329999999999999</c:v>
                </c:pt>
                <c:pt idx="5787">
                  <c:v>0</c:v>
                </c:pt>
                <c:pt idx="5788">
                  <c:v>8.3299999999999999E-2</c:v>
                </c:pt>
                <c:pt idx="5789">
                  <c:v>0.16669999999999999</c:v>
                </c:pt>
                <c:pt idx="5790">
                  <c:v>0</c:v>
                </c:pt>
                <c:pt idx="5791">
                  <c:v>0.125</c:v>
                </c:pt>
                <c:pt idx="5792">
                  <c:v>0</c:v>
                </c:pt>
                <c:pt idx="5793">
                  <c:v>0</c:v>
                </c:pt>
                <c:pt idx="5794">
                  <c:v>0.33329999999999999</c:v>
                </c:pt>
                <c:pt idx="5795">
                  <c:v>4.1700000000000001E-2</c:v>
                </c:pt>
                <c:pt idx="5796">
                  <c:v>0</c:v>
                </c:pt>
                <c:pt idx="5797">
                  <c:v>0</c:v>
                </c:pt>
                <c:pt idx="5798">
                  <c:v>0.16669999999999999</c:v>
                </c:pt>
                <c:pt idx="5799">
                  <c:v>0</c:v>
                </c:pt>
                <c:pt idx="5800">
                  <c:v>0</c:v>
                </c:pt>
                <c:pt idx="5801">
                  <c:v>0.16669999999999999</c:v>
                </c:pt>
                <c:pt idx="5802">
                  <c:v>8.3299999999999999E-2</c:v>
                </c:pt>
                <c:pt idx="5803">
                  <c:v>0</c:v>
                </c:pt>
                <c:pt idx="5804">
                  <c:v>0.33329999999999999</c:v>
                </c:pt>
                <c:pt idx="5805">
                  <c:v>4.1700000000000001E-2</c:v>
                </c:pt>
                <c:pt idx="5806">
                  <c:v>0</c:v>
                </c:pt>
                <c:pt idx="5807">
                  <c:v>0.16669999999999999</c:v>
                </c:pt>
                <c:pt idx="5808">
                  <c:v>0</c:v>
                </c:pt>
                <c:pt idx="5809">
                  <c:v>0.16669999999999999</c:v>
                </c:pt>
                <c:pt idx="5810">
                  <c:v>0.33329999999999999</c:v>
                </c:pt>
                <c:pt idx="5811">
                  <c:v>0</c:v>
                </c:pt>
                <c:pt idx="5812">
                  <c:v>0.375</c:v>
                </c:pt>
                <c:pt idx="5813">
                  <c:v>0.16669999999999999</c:v>
                </c:pt>
                <c:pt idx="5814">
                  <c:v>0.16669999999999999</c:v>
                </c:pt>
                <c:pt idx="5815">
                  <c:v>0</c:v>
                </c:pt>
                <c:pt idx="5816">
                  <c:v>0</c:v>
                </c:pt>
                <c:pt idx="5817">
                  <c:v>0</c:v>
                </c:pt>
                <c:pt idx="5818">
                  <c:v>0</c:v>
                </c:pt>
                <c:pt idx="5819">
                  <c:v>0.33329999999999999</c:v>
                </c:pt>
                <c:pt idx="5820">
                  <c:v>0</c:v>
                </c:pt>
                <c:pt idx="5821">
                  <c:v>0</c:v>
                </c:pt>
                <c:pt idx="5822">
                  <c:v>0</c:v>
                </c:pt>
                <c:pt idx="5823">
                  <c:v>0.16669999999999999</c:v>
                </c:pt>
                <c:pt idx="5824">
                  <c:v>0.16669999999999999</c:v>
                </c:pt>
                <c:pt idx="5825">
                  <c:v>0.16669999999999999</c:v>
                </c:pt>
                <c:pt idx="5826">
                  <c:v>0</c:v>
                </c:pt>
                <c:pt idx="5827">
                  <c:v>0</c:v>
                </c:pt>
                <c:pt idx="5828">
                  <c:v>0.625</c:v>
                </c:pt>
                <c:pt idx="5829">
                  <c:v>0</c:v>
                </c:pt>
                <c:pt idx="5830">
                  <c:v>0</c:v>
                </c:pt>
                <c:pt idx="5831">
                  <c:v>0</c:v>
                </c:pt>
                <c:pt idx="5832">
                  <c:v>0</c:v>
                </c:pt>
                <c:pt idx="5833">
                  <c:v>0</c:v>
                </c:pt>
                <c:pt idx="5834">
                  <c:v>0</c:v>
                </c:pt>
                <c:pt idx="5835">
                  <c:v>0</c:v>
                </c:pt>
                <c:pt idx="5836">
                  <c:v>0.33329999999999999</c:v>
                </c:pt>
                <c:pt idx="5837">
                  <c:v>0</c:v>
                </c:pt>
                <c:pt idx="5838">
                  <c:v>0.16669999999999999</c:v>
                </c:pt>
                <c:pt idx="5839">
                  <c:v>0.16669999999999999</c:v>
                </c:pt>
                <c:pt idx="5840">
                  <c:v>0</c:v>
                </c:pt>
                <c:pt idx="5841">
                  <c:v>0</c:v>
                </c:pt>
                <c:pt idx="5842">
                  <c:v>0.33329999999999999</c:v>
                </c:pt>
                <c:pt idx="5843">
                  <c:v>0.41670000000000001</c:v>
                </c:pt>
                <c:pt idx="5844">
                  <c:v>0</c:v>
                </c:pt>
                <c:pt idx="5845">
                  <c:v>0</c:v>
                </c:pt>
                <c:pt idx="5846">
                  <c:v>0</c:v>
                </c:pt>
                <c:pt idx="5847">
                  <c:v>0</c:v>
                </c:pt>
                <c:pt idx="5848">
                  <c:v>0.16669999999999999</c:v>
                </c:pt>
                <c:pt idx="5849">
                  <c:v>0</c:v>
                </c:pt>
                <c:pt idx="5850">
                  <c:v>0</c:v>
                </c:pt>
                <c:pt idx="5851">
                  <c:v>0.16669999999999999</c:v>
                </c:pt>
                <c:pt idx="5852">
                  <c:v>0</c:v>
                </c:pt>
                <c:pt idx="5853">
                  <c:v>0</c:v>
                </c:pt>
                <c:pt idx="5854">
                  <c:v>0</c:v>
                </c:pt>
                <c:pt idx="5855">
                  <c:v>4.1700000000000001E-2</c:v>
                </c:pt>
                <c:pt idx="5856">
                  <c:v>4.1700000000000001E-2</c:v>
                </c:pt>
                <c:pt idx="5857">
                  <c:v>4.1700000000000001E-2</c:v>
                </c:pt>
                <c:pt idx="5858">
                  <c:v>0.16669999999999999</c:v>
                </c:pt>
                <c:pt idx="5859">
                  <c:v>0</c:v>
                </c:pt>
                <c:pt idx="5860">
                  <c:v>0.33329999999999999</c:v>
                </c:pt>
                <c:pt idx="5861">
                  <c:v>0.25</c:v>
                </c:pt>
                <c:pt idx="5862">
                  <c:v>4.1700000000000001E-2</c:v>
                </c:pt>
                <c:pt idx="5863">
                  <c:v>0</c:v>
                </c:pt>
                <c:pt idx="5864">
                  <c:v>0</c:v>
                </c:pt>
                <c:pt idx="5865">
                  <c:v>0.16669999999999999</c:v>
                </c:pt>
                <c:pt idx="5866">
                  <c:v>0</c:v>
                </c:pt>
                <c:pt idx="5867">
                  <c:v>0.125</c:v>
                </c:pt>
                <c:pt idx="5868">
                  <c:v>0.375</c:v>
                </c:pt>
                <c:pt idx="5869">
                  <c:v>0</c:v>
                </c:pt>
                <c:pt idx="5870">
                  <c:v>0.125</c:v>
                </c:pt>
                <c:pt idx="5871">
                  <c:v>0.54169999999999996</c:v>
                </c:pt>
                <c:pt idx="5872">
                  <c:v>0.20830000000000001</c:v>
                </c:pt>
                <c:pt idx="5873">
                  <c:v>0</c:v>
                </c:pt>
                <c:pt idx="5874">
                  <c:v>0</c:v>
                </c:pt>
                <c:pt idx="5875">
                  <c:v>0.125</c:v>
                </c:pt>
                <c:pt idx="5876">
                  <c:v>0.33329999999999999</c:v>
                </c:pt>
                <c:pt idx="5877">
                  <c:v>0.125</c:v>
                </c:pt>
                <c:pt idx="5878">
                  <c:v>0.33329999999999999</c:v>
                </c:pt>
                <c:pt idx="5879">
                  <c:v>4.1700000000000001E-2</c:v>
                </c:pt>
                <c:pt idx="5880">
                  <c:v>0</c:v>
                </c:pt>
                <c:pt idx="5881">
                  <c:v>0</c:v>
                </c:pt>
                <c:pt idx="5882">
                  <c:v>0</c:v>
                </c:pt>
                <c:pt idx="5883">
                  <c:v>4.1700000000000001E-2</c:v>
                </c:pt>
                <c:pt idx="5884">
                  <c:v>0.125</c:v>
                </c:pt>
                <c:pt idx="5885">
                  <c:v>0.16669999999999999</c:v>
                </c:pt>
                <c:pt idx="5886">
                  <c:v>0.375</c:v>
                </c:pt>
                <c:pt idx="5887">
                  <c:v>0.16669999999999999</c:v>
                </c:pt>
                <c:pt idx="5888">
                  <c:v>0</c:v>
                </c:pt>
                <c:pt idx="5889">
                  <c:v>4.1700000000000001E-2</c:v>
                </c:pt>
                <c:pt idx="5890">
                  <c:v>0</c:v>
                </c:pt>
                <c:pt idx="5891">
                  <c:v>0</c:v>
                </c:pt>
                <c:pt idx="5892">
                  <c:v>4.1700000000000001E-2</c:v>
                </c:pt>
                <c:pt idx="5893">
                  <c:v>0</c:v>
                </c:pt>
                <c:pt idx="5894">
                  <c:v>0</c:v>
                </c:pt>
                <c:pt idx="5895">
                  <c:v>0.25</c:v>
                </c:pt>
                <c:pt idx="5896">
                  <c:v>0</c:v>
                </c:pt>
                <c:pt idx="5897">
                  <c:v>0</c:v>
                </c:pt>
                <c:pt idx="5898">
                  <c:v>0.16669999999999999</c:v>
                </c:pt>
                <c:pt idx="5899">
                  <c:v>0</c:v>
                </c:pt>
                <c:pt idx="5900">
                  <c:v>0.16669999999999999</c:v>
                </c:pt>
                <c:pt idx="5901">
                  <c:v>0</c:v>
                </c:pt>
                <c:pt idx="5902">
                  <c:v>0</c:v>
                </c:pt>
                <c:pt idx="5903">
                  <c:v>0.125</c:v>
                </c:pt>
                <c:pt idx="5904">
                  <c:v>0</c:v>
                </c:pt>
                <c:pt idx="5905">
                  <c:v>0</c:v>
                </c:pt>
                <c:pt idx="5906">
                  <c:v>0</c:v>
                </c:pt>
                <c:pt idx="5907">
                  <c:v>0</c:v>
                </c:pt>
                <c:pt idx="5908">
                  <c:v>0</c:v>
                </c:pt>
                <c:pt idx="5909">
                  <c:v>0.16669999999999999</c:v>
                </c:pt>
                <c:pt idx="5910">
                  <c:v>0</c:v>
                </c:pt>
                <c:pt idx="5911">
                  <c:v>0.66669999999999996</c:v>
                </c:pt>
                <c:pt idx="5912">
                  <c:v>0.125</c:v>
                </c:pt>
                <c:pt idx="5913">
                  <c:v>0.33329999999999999</c:v>
                </c:pt>
                <c:pt idx="5914">
                  <c:v>0</c:v>
                </c:pt>
                <c:pt idx="5915">
                  <c:v>0.16669999999999999</c:v>
                </c:pt>
                <c:pt idx="5916">
                  <c:v>4.1700000000000001E-2</c:v>
                </c:pt>
                <c:pt idx="5917">
                  <c:v>0.70830000000000004</c:v>
                </c:pt>
                <c:pt idx="5918">
                  <c:v>0</c:v>
                </c:pt>
                <c:pt idx="5919">
                  <c:v>0</c:v>
                </c:pt>
                <c:pt idx="5920">
                  <c:v>0.16669999999999999</c:v>
                </c:pt>
                <c:pt idx="5921">
                  <c:v>0</c:v>
                </c:pt>
                <c:pt idx="5922">
                  <c:v>0</c:v>
                </c:pt>
                <c:pt idx="5923">
                  <c:v>0</c:v>
                </c:pt>
                <c:pt idx="5924">
                  <c:v>0</c:v>
                </c:pt>
                <c:pt idx="5925">
                  <c:v>0</c:v>
                </c:pt>
                <c:pt idx="5926">
                  <c:v>0</c:v>
                </c:pt>
                <c:pt idx="5927">
                  <c:v>4.1700000000000001E-2</c:v>
                </c:pt>
                <c:pt idx="5928">
                  <c:v>4.1700000000000001E-2</c:v>
                </c:pt>
                <c:pt idx="5929">
                  <c:v>0.33329999999999999</c:v>
                </c:pt>
                <c:pt idx="5930">
                  <c:v>0.16669999999999999</c:v>
                </c:pt>
                <c:pt idx="5931">
                  <c:v>0</c:v>
                </c:pt>
                <c:pt idx="5932">
                  <c:v>0</c:v>
                </c:pt>
                <c:pt idx="5933">
                  <c:v>0</c:v>
                </c:pt>
                <c:pt idx="5934">
                  <c:v>0.16669999999999999</c:v>
                </c:pt>
                <c:pt idx="5935">
                  <c:v>0.33329999999999999</c:v>
                </c:pt>
                <c:pt idx="5936">
                  <c:v>0.25</c:v>
                </c:pt>
                <c:pt idx="5937">
                  <c:v>0.33329999999999999</c:v>
                </c:pt>
                <c:pt idx="5938">
                  <c:v>0</c:v>
                </c:pt>
                <c:pt idx="5939">
                  <c:v>4.1700000000000001E-2</c:v>
                </c:pt>
                <c:pt idx="5940">
                  <c:v>0.375</c:v>
                </c:pt>
                <c:pt idx="5941">
                  <c:v>0.33329999999999999</c:v>
                </c:pt>
                <c:pt idx="5942">
                  <c:v>0</c:v>
                </c:pt>
                <c:pt idx="5943">
                  <c:v>0</c:v>
                </c:pt>
                <c:pt idx="5944">
                  <c:v>0.125</c:v>
                </c:pt>
                <c:pt idx="5945">
                  <c:v>0</c:v>
                </c:pt>
                <c:pt idx="5946">
                  <c:v>0.16669999999999999</c:v>
                </c:pt>
                <c:pt idx="5947">
                  <c:v>4.1700000000000001E-2</c:v>
                </c:pt>
                <c:pt idx="5948">
                  <c:v>0.33329999999999999</c:v>
                </c:pt>
                <c:pt idx="5949">
                  <c:v>0</c:v>
                </c:pt>
                <c:pt idx="5950">
                  <c:v>0.16669999999999999</c:v>
                </c:pt>
                <c:pt idx="5951">
                  <c:v>0.125</c:v>
                </c:pt>
                <c:pt idx="5952">
                  <c:v>0</c:v>
                </c:pt>
                <c:pt idx="5953">
                  <c:v>0</c:v>
                </c:pt>
                <c:pt idx="5954">
                  <c:v>0</c:v>
                </c:pt>
                <c:pt idx="5955">
                  <c:v>0.22919999999999999</c:v>
                </c:pt>
                <c:pt idx="5956">
                  <c:v>0</c:v>
                </c:pt>
                <c:pt idx="5957">
                  <c:v>0.60419999999999996</c:v>
                </c:pt>
                <c:pt idx="5958">
                  <c:v>0</c:v>
                </c:pt>
                <c:pt idx="5959">
                  <c:v>0</c:v>
                </c:pt>
                <c:pt idx="5960">
                  <c:v>0.33329999999999999</c:v>
                </c:pt>
                <c:pt idx="5961">
                  <c:v>0</c:v>
                </c:pt>
                <c:pt idx="5962">
                  <c:v>0.33329999999999999</c:v>
                </c:pt>
                <c:pt idx="5963">
                  <c:v>0.125</c:v>
                </c:pt>
                <c:pt idx="5964">
                  <c:v>0</c:v>
                </c:pt>
                <c:pt idx="5965">
                  <c:v>0.16669999999999999</c:v>
                </c:pt>
                <c:pt idx="5966">
                  <c:v>0</c:v>
                </c:pt>
                <c:pt idx="5967">
                  <c:v>0</c:v>
                </c:pt>
                <c:pt idx="5968">
                  <c:v>0.375</c:v>
                </c:pt>
                <c:pt idx="5969">
                  <c:v>4.1700000000000001E-2</c:v>
                </c:pt>
                <c:pt idx="5970">
                  <c:v>0.16669999999999999</c:v>
                </c:pt>
                <c:pt idx="5971">
                  <c:v>0</c:v>
                </c:pt>
                <c:pt idx="5972">
                  <c:v>0.33329999999999999</c:v>
                </c:pt>
                <c:pt idx="5973">
                  <c:v>0.375</c:v>
                </c:pt>
                <c:pt idx="5974">
                  <c:v>0.625</c:v>
                </c:pt>
                <c:pt idx="5975">
                  <c:v>0</c:v>
                </c:pt>
                <c:pt idx="5976">
                  <c:v>0.375</c:v>
                </c:pt>
                <c:pt idx="5977">
                  <c:v>0</c:v>
                </c:pt>
                <c:pt idx="5978">
                  <c:v>0</c:v>
                </c:pt>
                <c:pt idx="5979">
                  <c:v>0</c:v>
                </c:pt>
                <c:pt idx="5980">
                  <c:v>0</c:v>
                </c:pt>
                <c:pt idx="5981">
                  <c:v>0.33329999999999999</c:v>
                </c:pt>
                <c:pt idx="5982">
                  <c:v>0.16669999999999999</c:v>
                </c:pt>
                <c:pt idx="5983">
                  <c:v>0</c:v>
                </c:pt>
                <c:pt idx="5984">
                  <c:v>0</c:v>
                </c:pt>
                <c:pt idx="5985">
                  <c:v>0.16669999999999999</c:v>
                </c:pt>
                <c:pt idx="5986">
                  <c:v>0</c:v>
                </c:pt>
                <c:pt idx="5987">
                  <c:v>0.375</c:v>
                </c:pt>
                <c:pt idx="5988">
                  <c:v>0.33329999999999999</c:v>
                </c:pt>
                <c:pt idx="5989">
                  <c:v>0.16669999999999999</c:v>
                </c:pt>
                <c:pt idx="5990">
                  <c:v>0</c:v>
                </c:pt>
                <c:pt idx="5991">
                  <c:v>4.1700000000000001E-2</c:v>
                </c:pt>
                <c:pt idx="5992">
                  <c:v>4.1700000000000001E-2</c:v>
                </c:pt>
                <c:pt idx="5993">
                  <c:v>0</c:v>
                </c:pt>
                <c:pt idx="5994">
                  <c:v>8.3299999999999999E-2</c:v>
                </c:pt>
                <c:pt idx="5995">
                  <c:v>4.1700000000000001E-2</c:v>
                </c:pt>
                <c:pt idx="5996">
                  <c:v>0.16669999999999999</c:v>
                </c:pt>
                <c:pt idx="5997">
                  <c:v>4.1700000000000001E-2</c:v>
                </c:pt>
                <c:pt idx="5998">
                  <c:v>0</c:v>
                </c:pt>
                <c:pt idx="5999">
                  <c:v>0.16669999999999999</c:v>
                </c:pt>
                <c:pt idx="6000">
                  <c:v>0</c:v>
                </c:pt>
                <c:pt idx="6001">
                  <c:v>0</c:v>
                </c:pt>
                <c:pt idx="6002">
                  <c:v>0</c:v>
                </c:pt>
                <c:pt idx="6003">
                  <c:v>0</c:v>
                </c:pt>
                <c:pt idx="6004">
                  <c:v>0</c:v>
                </c:pt>
                <c:pt idx="6005">
                  <c:v>0.16669999999999999</c:v>
                </c:pt>
                <c:pt idx="6006">
                  <c:v>0</c:v>
                </c:pt>
                <c:pt idx="6007">
                  <c:v>0</c:v>
                </c:pt>
                <c:pt idx="6008">
                  <c:v>0.45829999999999999</c:v>
                </c:pt>
                <c:pt idx="6009">
                  <c:v>0</c:v>
                </c:pt>
                <c:pt idx="6010">
                  <c:v>0</c:v>
                </c:pt>
                <c:pt idx="6011">
                  <c:v>0</c:v>
                </c:pt>
                <c:pt idx="6012">
                  <c:v>0.16669999999999999</c:v>
                </c:pt>
                <c:pt idx="6013">
                  <c:v>0</c:v>
                </c:pt>
                <c:pt idx="6014">
                  <c:v>0</c:v>
                </c:pt>
                <c:pt idx="6015">
                  <c:v>0</c:v>
                </c:pt>
                <c:pt idx="6016">
                  <c:v>0</c:v>
                </c:pt>
                <c:pt idx="6017">
                  <c:v>0.16669999999999999</c:v>
                </c:pt>
                <c:pt idx="6018">
                  <c:v>0</c:v>
                </c:pt>
                <c:pt idx="6019">
                  <c:v>0.16669999999999999</c:v>
                </c:pt>
                <c:pt idx="6020">
                  <c:v>0.16669999999999999</c:v>
                </c:pt>
                <c:pt idx="6021">
                  <c:v>0.16669999999999999</c:v>
                </c:pt>
                <c:pt idx="6022">
                  <c:v>0</c:v>
                </c:pt>
                <c:pt idx="6023">
                  <c:v>0.52080000000000004</c:v>
                </c:pt>
                <c:pt idx="6024">
                  <c:v>0.16669999999999999</c:v>
                </c:pt>
                <c:pt idx="6025">
                  <c:v>0</c:v>
                </c:pt>
                <c:pt idx="6026">
                  <c:v>0</c:v>
                </c:pt>
                <c:pt idx="6027">
                  <c:v>0</c:v>
                </c:pt>
                <c:pt idx="6028">
                  <c:v>0.16669999999999999</c:v>
                </c:pt>
                <c:pt idx="6029">
                  <c:v>0.33329999999999999</c:v>
                </c:pt>
                <c:pt idx="6030">
                  <c:v>0</c:v>
                </c:pt>
                <c:pt idx="6031">
                  <c:v>0.33329999999999999</c:v>
                </c:pt>
                <c:pt idx="6032">
                  <c:v>0</c:v>
                </c:pt>
                <c:pt idx="6033">
                  <c:v>0.33329999999999999</c:v>
                </c:pt>
                <c:pt idx="6034">
                  <c:v>0</c:v>
                </c:pt>
                <c:pt idx="6035">
                  <c:v>0</c:v>
                </c:pt>
                <c:pt idx="6036">
                  <c:v>0</c:v>
                </c:pt>
                <c:pt idx="6037">
                  <c:v>0.33329999999999999</c:v>
                </c:pt>
                <c:pt idx="6038">
                  <c:v>0</c:v>
                </c:pt>
                <c:pt idx="6039">
                  <c:v>0.33329999999999999</c:v>
                </c:pt>
                <c:pt idx="6040">
                  <c:v>0</c:v>
                </c:pt>
                <c:pt idx="6041">
                  <c:v>0.16669999999999999</c:v>
                </c:pt>
                <c:pt idx="6042">
                  <c:v>0.375</c:v>
                </c:pt>
                <c:pt idx="6043">
                  <c:v>0</c:v>
                </c:pt>
                <c:pt idx="6044">
                  <c:v>0</c:v>
                </c:pt>
                <c:pt idx="6045">
                  <c:v>0.58330000000000004</c:v>
                </c:pt>
                <c:pt idx="6046">
                  <c:v>0.16669999999999999</c:v>
                </c:pt>
                <c:pt idx="6047">
                  <c:v>0</c:v>
                </c:pt>
                <c:pt idx="6048">
                  <c:v>0.625</c:v>
                </c:pt>
                <c:pt idx="6049">
                  <c:v>0</c:v>
                </c:pt>
                <c:pt idx="6050">
                  <c:v>0</c:v>
                </c:pt>
                <c:pt idx="6051">
                  <c:v>0</c:v>
                </c:pt>
                <c:pt idx="6052">
                  <c:v>4.1700000000000001E-2</c:v>
                </c:pt>
                <c:pt idx="6053">
                  <c:v>8.3299999999999999E-2</c:v>
                </c:pt>
                <c:pt idx="6054">
                  <c:v>0</c:v>
                </c:pt>
                <c:pt idx="6055">
                  <c:v>0</c:v>
                </c:pt>
                <c:pt idx="6056">
                  <c:v>0.16669999999999999</c:v>
                </c:pt>
                <c:pt idx="6057">
                  <c:v>0</c:v>
                </c:pt>
                <c:pt idx="6058">
                  <c:v>0.16669999999999999</c:v>
                </c:pt>
                <c:pt idx="6059">
                  <c:v>0</c:v>
                </c:pt>
                <c:pt idx="6060">
                  <c:v>0.16669999999999999</c:v>
                </c:pt>
                <c:pt idx="6061">
                  <c:v>0</c:v>
                </c:pt>
                <c:pt idx="6062">
                  <c:v>0.375</c:v>
                </c:pt>
                <c:pt idx="6063">
                  <c:v>0.33329999999999999</c:v>
                </c:pt>
                <c:pt idx="6064">
                  <c:v>0</c:v>
                </c:pt>
                <c:pt idx="6065">
                  <c:v>0.33329999999999999</c:v>
                </c:pt>
                <c:pt idx="6066">
                  <c:v>0.33329999999999999</c:v>
                </c:pt>
                <c:pt idx="6067">
                  <c:v>0</c:v>
                </c:pt>
                <c:pt idx="6068">
                  <c:v>0</c:v>
                </c:pt>
                <c:pt idx="6069">
                  <c:v>0.16669999999999999</c:v>
                </c:pt>
                <c:pt idx="6070">
                  <c:v>0.45829999999999999</c:v>
                </c:pt>
                <c:pt idx="6071">
                  <c:v>0</c:v>
                </c:pt>
                <c:pt idx="6072">
                  <c:v>0</c:v>
                </c:pt>
                <c:pt idx="6073">
                  <c:v>0.375</c:v>
                </c:pt>
                <c:pt idx="6074">
                  <c:v>0.52080000000000004</c:v>
                </c:pt>
                <c:pt idx="6075">
                  <c:v>0.33329999999999999</c:v>
                </c:pt>
                <c:pt idx="6076">
                  <c:v>0</c:v>
                </c:pt>
                <c:pt idx="6077">
                  <c:v>0</c:v>
                </c:pt>
                <c:pt idx="6078">
                  <c:v>0</c:v>
                </c:pt>
                <c:pt idx="6079">
                  <c:v>0.33329999999999999</c:v>
                </c:pt>
                <c:pt idx="6080">
                  <c:v>0.16669999999999999</c:v>
                </c:pt>
                <c:pt idx="6081">
                  <c:v>0</c:v>
                </c:pt>
                <c:pt idx="6082">
                  <c:v>0</c:v>
                </c:pt>
                <c:pt idx="6083">
                  <c:v>0</c:v>
                </c:pt>
                <c:pt idx="6084">
                  <c:v>0.16669999999999999</c:v>
                </c:pt>
                <c:pt idx="6085">
                  <c:v>0</c:v>
                </c:pt>
                <c:pt idx="6086">
                  <c:v>0</c:v>
                </c:pt>
                <c:pt idx="6087">
                  <c:v>0</c:v>
                </c:pt>
                <c:pt idx="6088">
                  <c:v>0.16669999999999999</c:v>
                </c:pt>
                <c:pt idx="6089">
                  <c:v>0</c:v>
                </c:pt>
                <c:pt idx="6090">
                  <c:v>0</c:v>
                </c:pt>
                <c:pt idx="6091">
                  <c:v>0.375</c:v>
                </c:pt>
                <c:pt idx="6092">
                  <c:v>0</c:v>
                </c:pt>
                <c:pt idx="6093">
                  <c:v>0</c:v>
                </c:pt>
                <c:pt idx="6094">
                  <c:v>0.16669999999999999</c:v>
                </c:pt>
                <c:pt idx="6095">
                  <c:v>4.1700000000000001E-2</c:v>
                </c:pt>
                <c:pt idx="6096">
                  <c:v>0.375</c:v>
                </c:pt>
                <c:pt idx="6097">
                  <c:v>0</c:v>
                </c:pt>
                <c:pt idx="6098">
                  <c:v>0.33329999999999999</c:v>
                </c:pt>
                <c:pt idx="6099">
                  <c:v>0</c:v>
                </c:pt>
                <c:pt idx="6100">
                  <c:v>0</c:v>
                </c:pt>
                <c:pt idx="6101">
                  <c:v>0.66669999999999996</c:v>
                </c:pt>
                <c:pt idx="6102">
                  <c:v>0.16669999999999999</c:v>
                </c:pt>
                <c:pt idx="6103">
                  <c:v>0.33329999999999999</c:v>
                </c:pt>
                <c:pt idx="6104">
                  <c:v>0</c:v>
                </c:pt>
                <c:pt idx="6105">
                  <c:v>0</c:v>
                </c:pt>
                <c:pt idx="6106">
                  <c:v>0.16669999999999999</c:v>
                </c:pt>
                <c:pt idx="6107">
                  <c:v>0</c:v>
                </c:pt>
                <c:pt idx="6108">
                  <c:v>0</c:v>
                </c:pt>
                <c:pt idx="6109">
                  <c:v>0</c:v>
                </c:pt>
                <c:pt idx="6110">
                  <c:v>0.16669999999999999</c:v>
                </c:pt>
                <c:pt idx="6111">
                  <c:v>0.25</c:v>
                </c:pt>
                <c:pt idx="6112">
                  <c:v>0</c:v>
                </c:pt>
                <c:pt idx="6113">
                  <c:v>0.375</c:v>
                </c:pt>
                <c:pt idx="6114">
                  <c:v>4.1700000000000001E-2</c:v>
                </c:pt>
                <c:pt idx="6115">
                  <c:v>0</c:v>
                </c:pt>
                <c:pt idx="6116">
                  <c:v>0.16669999999999999</c:v>
                </c:pt>
                <c:pt idx="6117">
                  <c:v>0</c:v>
                </c:pt>
                <c:pt idx="6118">
                  <c:v>0</c:v>
                </c:pt>
                <c:pt idx="6119">
                  <c:v>0</c:v>
                </c:pt>
                <c:pt idx="6120">
                  <c:v>0</c:v>
                </c:pt>
                <c:pt idx="6121">
                  <c:v>0</c:v>
                </c:pt>
                <c:pt idx="6122">
                  <c:v>0</c:v>
                </c:pt>
                <c:pt idx="6123">
                  <c:v>4.1700000000000001E-2</c:v>
                </c:pt>
                <c:pt idx="6124">
                  <c:v>0.33329999999999999</c:v>
                </c:pt>
                <c:pt idx="6125">
                  <c:v>0.33329999999999999</c:v>
                </c:pt>
                <c:pt idx="6126">
                  <c:v>0</c:v>
                </c:pt>
                <c:pt idx="6127">
                  <c:v>0</c:v>
                </c:pt>
                <c:pt idx="6128">
                  <c:v>0</c:v>
                </c:pt>
                <c:pt idx="6129">
                  <c:v>0.33329999999999999</c:v>
                </c:pt>
                <c:pt idx="6130">
                  <c:v>0.16669999999999999</c:v>
                </c:pt>
                <c:pt idx="6131">
                  <c:v>0.16669999999999999</c:v>
                </c:pt>
                <c:pt idx="6132">
                  <c:v>0</c:v>
                </c:pt>
                <c:pt idx="6133">
                  <c:v>0</c:v>
                </c:pt>
                <c:pt idx="6134">
                  <c:v>0</c:v>
                </c:pt>
                <c:pt idx="6135">
                  <c:v>0.375</c:v>
                </c:pt>
                <c:pt idx="6136">
                  <c:v>0</c:v>
                </c:pt>
                <c:pt idx="6137">
                  <c:v>0.125</c:v>
                </c:pt>
                <c:pt idx="6138">
                  <c:v>4.1700000000000001E-2</c:v>
                </c:pt>
                <c:pt idx="6139">
                  <c:v>0</c:v>
                </c:pt>
                <c:pt idx="6140">
                  <c:v>0.16669999999999999</c:v>
                </c:pt>
                <c:pt idx="6141">
                  <c:v>0</c:v>
                </c:pt>
                <c:pt idx="6142">
                  <c:v>0.16669999999999999</c:v>
                </c:pt>
                <c:pt idx="6143">
                  <c:v>0</c:v>
                </c:pt>
                <c:pt idx="6144">
                  <c:v>0.625</c:v>
                </c:pt>
                <c:pt idx="6145">
                  <c:v>0</c:v>
                </c:pt>
                <c:pt idx="6146">
                  <c:v>0</c:v>
                </c:pt>
                <c:pt idx="6147">
                  <c:v>0.33329999999999999</c:v>
                </c:pt>
                <c:pt idx="6148">
                  <c:v>0</c:v>
                </c:pt>
                <c:pt idx="6149">
                  <c:v>0</c:v>
                </c:pt>
                <c:pt idx="6150">
                  <c:v>4.1700000000000001E-2</c:v>
                </c:pt>
                <c:pt idx="6151">
                  <c:v>0.33329999999999999</c:v>
                </c:pt>
                <c:pt idx="6152">
                  <c:v>0</c:v>
                </c:pt>
                <c:pt idx="6153">
                  <c:v>0.33329999999999999</c:v>
                </c:pt>
                <c:pt idx="6154">
                  <c:v>8.3299999999999999E-2</c:v>
                </c:pt>
                <c:pt idx="6155">
                  <c:v>0</c:v>
                </c:pt>
                <c:pt idx="6156">
                  <c:v>0</c:v>
                </c:pt>
                <c:pt idx="6157">
                  <c:v>0.33329999999999999</c:v>
                </c:pt>
                <c:pt idx="6158">
                  <c:v>0</c:v>
                </c:pt>
                <c:pt idx="6159">
                  <c:v>0.54169999999999996</c:v>
                </c:pt>
                <c:pt idx="6160">
                  <c:v>0</c:v>
                </c:pt>
                <c:pt idx="6161">
                  <c:v>0</c:v>
                </c:pt>
                <c:pt idx="6162">
                  <c:v>0</c:v>
                </c:pt>
                <c:pt idx="6163">
                  <c:v>0</c:v>
                </c:pt>
                <c:pt idx="6164">
                  <c:v>0</c:v>
                </c:pt>
                <c:pt idx="6165">
                  <c:v>0.33329999999999999</c:v>
                </c:pt>
                <c:pt idx="6166">
                  <c:v>0</c:v>
                </c:pt>
                <c:pt idx="6167">
                  <c:v>0</c:v>
                </c:pt>
                <c:pt idx="6168">
                  <c:v>0</c:v>
                </c:pt>
                <c:pt idx="6169">
                  <c:v>0</c:v>
                </c:pt>
                <c:pt idx="6170">
                  <c:v>0</c:v>
                </c:pt>
                <c:pt idx="6171">
                  <c:v>0</c:v>
                </c:pt>
                <c:pt idx="6172">
                  <c:v>0.16669999999999999</c:v>
                </c:pt>
                <c:pt idx="6173">
                  <c:v>0</c:v>
                </c:pt>
                <c:pt idx="6174">
                  <c:v>0.125</c:v>
                </c:pt>
                <c:pt idx="6175">
                  <c:v>0.33329999999999999</c:v>
                </c:pt>
                <c:pt idx="6176">
                  <c:v>0.16669999999999999</c:v>
                </c:pt>
                <c:pt idx="6177">
                  <c:v>0</c:v>
                </c:pt>
                <c:pt idx="6178">
                  <c:v>0</c:v>
                </c:pt>
                <c:pt idx="6179">
                  <c:v>0</c:v>
                </c:pt>
                <c:pt idx="6180">
                  <c:v>0</c:v>
                </c:pt>
                <c:pt idx="6181">
                  <c:v>0</c:v>
                </c:pt>
                <c:pt idx="6182">
                  <c:v>0</c:v>
                </c:pt>
                <c:pt idx="6183">
                  <c:v>0.39579999999999999</c:v>
                </c:pt>
                <c:pt idx="6184">
                  <c:v>0.33329999999999999</c:v>
                </c:pt>
                <c:pt idx="6185">
                  <c:v>0</c:v>
                </c:pt>
                <c:pt idx="6186">
                  <c:v>0.41670000000000001</c:v>
                </c:pt>
                <c:pt idx="6187">
                  <c:v>0.16669999999999999</c:v>
                </c:pt>
                <c:pt idx="6188">
                  <c:v>4.1700000000000001E-2</c:v>
                </c:pt>
                <c:pt idx="6189">
                  <c:v>0</c:v>
                </c:pt>
                <c:pt idx="6190">
                  <c:v>0.33329999999999999</c:v>
                </c:pt>
                <c:pt idx="6191">
                  <c:v>0</c:v>
                </c:pt>
                <c:pt idx="6192">
                  <c:v>0.16669999999999999</c:v>
                </c:pt>
                <c:pt idx="6193">
                  <c:v>0</c:v>
                </c:pt>
                <c:pt idx="6194">
                  <c:v>0</c:v>
                </c:pt>
                <c:pt idx="6195">
                  <c:v>0</c:v>
                </c:pt>
                <c:pt idx="6196">
                  <c:v>0</c:v>
                </c:pt>
                <c:pt idx="6197">
                  <c:v>0.33329999999999999</c:v>
                </c:pt>
                <c:pt idx="6198">
                  <c:v>4.1700000000000001E-2</c:v>
                </c:pt>
                <c:pt idx="6199">
                  <c:v>0</c:v>
                </c:pt>
                <c:pt idx="6200">
                  <c:v>0</c:v>
                </c:pt>
                <c:pt idx="6201">
                  <c:v>0</c:v>
                </c:pt>
                <c:pt idx="6202">
                  <c:v>4.1700000000000001E-2</c:v>
                </c:pt>
                <c:pt idx="6203">
                  <c:v>8.3299999999999999E-2</c:v>
                </c:pt>
                <c:pt idx="6204">
                  <c:v>0.375</c:v>
                </c:pt>
                <c:pt idx="6205">
                  <c:v>0</c:v>
                </c:pt>
                <c:pt idx="6206">
                  <c:v>0</c:v>
                </c:pt>
                <c:pt idx="6207">
                  <c:v>0.16669999999999999</c:v>
                </c:pt>
                <c:pt idx="6208">
                  <c:v>8.3299999999999999E-2</c:v>
                </c:pt>
                <c:pt idx="6209">
                  <c:v>0</c:v>
                </c:pt>
                <c:pt idx="6210">
                  <c:v>0</c:v>
                </c:pt>
                <c:pt idx="6211">
                  <c:v>0.25</c:v>
                </c:pt>
                <c:pt idx="6212">
                  <c:v>0.16669999999999999</c:v>
                </c:pt>
                <c:pt idx="6213">
                  <c:v>0</c:v>
                </c:pt>
                <c:pt idx="6214">
                  <c:v>0.16669999999999999</c:v>
                </c:pt>
                <c:pt idx="6215">
                  <c:v>0.16669999999999999</c:v>
                </c:pt>
                <c:pt idx="6216">
                  <c:v>0</c:v>
                </c:pt>
                <c:pt idx="6217">
                  <c:v>0</c:v>
                </c:pt>
                <c:pt idx="6218">
                  <c:v>0</c:v>
                </c:pt>
                <c:pt idx="6219">
                  <c:v>0.16669999999999999</c:v>
                </c:pt>
                <c:pt idx="6220">
                  <c:v>0.45829999999999999</c:v>
                </c:pt>
                <c:pt idx="6221">
                  <c:v>0</c:v>
                </c:pt>
                <c:pt idx="6222">
                  <c:v>0</c:v>
                </c:pt>
                <c:pt idx="6223">
                  <c:v>0</c:v>
                </c:pt>
                <c:pt idx="6224">
                  <c:v>0</c:v>
                </c:pt>
                <c:pt idx="6225">
                  <c:v>0.16669999999999999</c:v>
                </c:pt>
                <c:pt idx="6226">
                  <c:v>0.33329999999999999</c:v>
                </c:pt>
                <c:pt idx="6227">
                  <c:v>0.16669999999999999</c:v>
                </c:pt>
                <c:pt idx="6228">
                  <c:v>0</c:v>
                </c:pt>
                <c:pt idx="6229">
                  <c:v>0.16669999999999999</c:v>
                </c:pt>
                <c:pt idx="6230">
                  <c:v>0.29170000000000001</c:v>
                </c:pt>
                <c:pt idx="6231">
                  <c:v>0.1875</c:v>
                </c:pt>
                <c:pt idx="6232">
                  <c:v>4.1700000000000001E-2</c:v>
                </c:pt>
                <c:pt idx="6233">
                  <c:v>0.375</c:v>
                </c:pt>
                <c:pt idx="6234">
                  <c:v>0</c:v>
                </c:pt>
                <c:pt idx="6235">
                  <c:v>0</c:v>
                </c:pt>
                <c:pt idx="6236">
                  <c:v>0.16669999999999999</c:v>
                </c:pt>
                <c:pt idx="6237">
                  <c:v>0</c:v>
                </c:pt>
                <c:pt idx="6238">
                  <c:v>0</c:v>
                </c:pt>
                <c:pt idx="6239">
                  <c:v>0</c:v>
                </c:pt>
                <c:pt idx="6240">
                  <c:v>0.16669999999999999</c:v>
                </c:pt>
                <c:pt idx="6241">
                  <c:v>0</c:v>
                </c:pt>
                <c:pt idx="6242">
                  <c:v>0.33329999999999999</c:v>
                </c:pt>
                <c:pt idx="6243">
                  <c:v>0</c:v>
                </c:pt>
                <c:pt idx="6244">
                  <c:v>0.375</c:v>
                </c:pt>
                <c:pt idx="6245">
                  <c:v>0.33329999999999999</c:v>
                </c:pt>
                <c:pt idx="6246">
                  <c:v>0</c:v>
                </c:pt>
                <c:pt idx="6247">
                  <c:v>0</c:v>
                </c:pt>
                <c:pt idx="6248">
                  <c:v>0.54169999999999996</c:v>
                </c:pt>
                <c:pt idx="6249">
                  <c:v>0.33329999999999999</c:v>
                </c:pt>
                <c:pt idx="6250">
                  <c:v>0.33329999999999999</c:v>
                </c:pt>
                <c:pt idx="6251">
                  <c:v>0</c:v>
                </c:pt>
                <c:pt idx="6252">
                  <c:v>0.16669999999999999</c:v>
                </c:pt>
                <c:pt idx="6253">
                  <c:v>0</c:v>
                </c:pt>
                <c:pt idx="6254">
                  <c:v>0</c:v>
                </c:pt>
                <c:pt idx="6255">
                  <c:v>0.16669999999999999</c:v>
                </c:pt>
                <c:pt idx="6256">
                  <c:v>4.1700000000000001E-2</c:v>
                </c:pt>
                <c:pt idx="6257">
                  <c:v>0.33329999999999999</c:v>
                </c:pt>
                <c:pt idx="6258">
                  <c:v>0</c:v>
                </c:pt>
                <c:pt idx="6259">
                  <c:v>0</c:v>
                </c:pt>
                <c:pt idx="6260">
                  <c:v>0</c:v>
                </c:pt>
                <c:pt idx="6261">
                  <c:v>0.125</c:v>
                </c:pt>
                <c:pt idx="6262">
                  <c:v>0</c:v>
                </c:pt>
                <c:pt idx="6263">
                  <c:v>8.3299999999999999E-2</c:v>
                </c:pt>
                <c:pt idx="6264">
                  <c:v>0.125</c:v>
                </c:pt>
                <c:pt idx="6265">
                  <c:v>0.16669999999999999</c:v>
                </c:pt>
                <c:pt idx="6266">
                  <c:v>0</c:v>
                </c:pt>
                <c:pt idx="6267">
                  <c:v>4.1700000000000001E-2</c:v>
                </c:pt>
                <c:pt idx="6268">
                  <c:v>0.16669999999999999</c:v>
                </c:pt>
                <c:pt idx="6269">
                  <c:v>0</c:v>
                </c:pt>
                <c:pt idx="6270">
                  <c:v>0.125</c:v>
                </c:pt>
                <c:pt idx="6271">
                  <c:v>0</c:v>
                </c:pt>
                <c:pt idx="6272">
                  <c:v>0</c:v>
                </c:pt>
                <c:pt idx="6273">
                  <c:v>0</c:v>
                </c:pt>
                <c:pt idx="6274">
                  <c:v>0.33329999999999999</c:v>
                </c:pt>
                <c:pt idx="6275">
                  <c:v>4.1700000000000001E-2</c:v>
                </c:pt>
                <c:pt idx="6276">
                  <c:v>0.3125</c:v>
                </c:pt>
                <c:pt idx="6277">
                  <c:v>0.33329999999999999</c:v>
                </c:pt>
                <c:pt idx="6278">
                  <c:v>4.1700000000000001E-2</c:v>
                </c:pt>
                <c:pt idx="6279">
                  <c:v>0.16669999999999999</c:v>
                </c:pt>
                <c:pt idx="6280">
                  <c:v>0.33329999999999999</c:v>
                </c:pt>
                <c:pt idx="6281">
                  <c:v>0</c:v>
                </c:pt>
                <c:pt idx="6282">
                  <c:v>0.16669999999999999</c:v>
                </c:pt>
                <c:pt idx="6283">
                  <c:v>0.33329999999999999</c:v>
                </c:pt>
                <c:pt idx="6284">
                  <c:v>0</c:v>
                </c:pt>
                <c:pt idx="6285">
                  <c:v>0</c:v>
                </c:pt>
                <c:pt idx="6286">
                  <c:v>0.16669999999999999</c:v>
                </c:pt>
                <c:pt idx="6287">
                  <c:v>0.66669999999999996</c:v>
                </c:pt>
                <c:pt idx="6288">
                  <c:v>0</c:v>
                </c:pt>
                <c:pt idx="6289">
                  <c:v>0</c:v>
                </c:pt>
                <c:pt idx="6290">
                  <c:v>0</c:v>
                </c:pt>
                <c:pt idx="6291">
                  <c:v>0</c:v>
                </c:pt>
                <c:pt idx="6292">
                  <c:v>0.66669999999999996</c:v>
                </c:pt>
                <c:pt idx="6293">
                  <c:v>0</c:v>
                </c:pt>
                <c:pt idx="6294">
                  <c:v>0</c:v>
                </c:pt>
                <c:pt idx="6295">
                  <c:v>0</c:v>
                </c:pt>
                <c:pt idx="6296">
                  <c:v>0.29170000000000001</c:v>
                </c:pt>
                <c:pt idx="6297">
                  <c:v>0.16669999999999999</c:v>
                </c:pt>
                <c:pt idx="6298">
                  <c:v>0</c:v>
                </c:pt>
                <c:pt idx="6299">
                  <c:v>0.16669999999999999</c:v>
                </c:pt>
                <c:pt idx="6300">
                  <c:v>0.33329999999999999</c:v>
                </c:pt>
                <c:pt idx="6301">
                  <c:v>0</c:v>
                </c:pt>
                <c:pt idx="6302">
                  <c:v>0</c:v>
                </c:pt>
                <c:pt idx="6303">
                  <c:v>0.375</c:v>
                </c:pt>
                <c:pt idx="6304">
                  <c:v>0</c:v>
                </c:pt>
                <c:pt idx="6305">
                  <c:v>0.16669999999999999</c:v>
                </c:pt>
                <c:pt idx="6306">
                  <c:v>0</c:v>
                </c:pt>
                <c:pt idx="6307">
                  <c:v>0</c:v>
                </c:pt>
                <c:pt idx="6308">
                  <c:v>0.16669999999999999</c:v>
                </c:pt>
                <c:pt idx="6309">
                  <c:v>0.125</c:v>
                </c:pt>
                <c:pt idx="6310">
                  <c:v>0</c:v>
                </c:pt>
                <c:pt idx="6311">
                  <c:v>0</c:v>
                </c:pt>
                <c:pt idx="6312">
                  <c:v>0</c:v>
                </c:pt>
                <c:pt idx="6313">
                  <c:v>0</c:v>
                </c:pt>
                <c:pt idx="6314">
                  <c:v>0</c:v>
                </c:pt>
                <c:pt idx="6315">
                  <c:v>0.16669999999999999</c:v>
                </c:pt>
                <c:pt idx="6316">
                  <c:v>0</c:v>
                </c:pt>
                <c:pt idx="6317">
                  <c:v>0</c:v>
                </c:pt>
                <c:pt idx="6318">
                  <c:v>0.16669999999999999</c:v>
                </c:pt>
                <c:pt idx="6319">
                  <c:v>0</c:v>
                </c:pt>
                <c:pt idx="6320">
                  <c:v>0</c:v>
                </c:pt>
                <c:pt idx="6321">
                  <c:v>0</c:v>
                </c:pt>
                <c:pt idx="6322">
                  <c:v>0.33329999999999999</c:v>
                </c:pt>
                <c:pt idx="6323">
                  <c:v>0</c:v>
                </c:pt>
                <c:pt idx="6324">
                  <c:v>0</c:v>
                </c:pt>
                <c:pt idx="6325">
                  <c:v>0.16669999999999999</c:v>
                </c:pt>
                <c:pt idx="6326">
                  <c:v>0</c:v>
                </c:pt>
                <c:pt idx="6327">
                  <c:v>0.375</c:v>
                </c:pt>
                <c:pt idx="6328">
                  <c:v>0</c:v>
                </c:pt>
                <c:pt idx="6329">
                  <c:v>0</c:v>
                </c:pt>
                <c:pt idx="6330">
                  <c:v>0.16669999999999999</c:v>
                </c:pt>
                <c:pt idx="6331">
                  <c:v>0</c:v>
                </c:pt>
                <c:pt idx="6332">
                  <c:v>0</c:v>
                </c:pt>
                <c:pt idx="6333">
                  <c:v>0</c:v>
                </c:pt>
                <c:pt idx="6334">
                  <c:v>0</c:v>
                </c:pt>
                <c:pt idx="6335">
                  <c:v>0.16669999999999999</c:v>
                </c:pt>
                <c:pt idx="6336">
                  <c:v>0</c:v>
                </c:pt>
                <c:pt idx="6337">
                  <c:v>0.16669999999999999</c:v>
                </c:pt>
                <c:pt idx="6338">
                  <c:v>0</c:v>
                </c:pt>
                <c:pt idx="6339">
                  <c:v>0</c:v>
                </c:pt>
                <c:pt idx="6340">
                  <c:v>0</c:v>
                </c:pt>
                <c:pt idx="6341">
                  <c:v>0</c:v>
                </c:pt>
                <c:pt idx="6342">
                  <c:v>0.45829999999999999</c:v>
                </c:pt>
                <c:pt idx="6343">
                  <c:v>0</c:v>
                </c:pt>
                <c:pt idx="6344">
                  <c:v>0</c:v>
                </c:pt>
                <c:pt idx="6345">
                  <c:v>0</c:v>
                </c:pt>
                <c:pt idx="6346">
                  <c:v>0.16669999999999999</c:v>
                </c:pt>
                <c:pt idx="6347">
                  <c:v>0</c:v>
                </c:pt>
                <c:pt idx="6348">
                  <c:v>0.16669999999999999</c:v>
                </c:pt>
                <c:pt idx="6349">
                  <c:v>0.16669999999999999</c:v>
                </c:pt>
                <c:pt idx="6350">
                  <c:v>0.33329999999999999</c:v>
                </c:pt>
                <c:pt idx="6351">
                  <c:v>0.35420000000000001</c:v>
                </c:pt>
                <c:pt idx="6352">
                  <c:v>0</c:v>
                </c:pt>
                <c:pt idx="6353">
                  <c:v>0</c:v>
                </c:pt>
                <c:pt idx="6354">
                  <c:v>0.33329999999999999</c:v>
                </c:pt>
                <c:pt idx="6355">
                  <c:v>0</c:v>
                </c:pt>
                <c:pt idx="6356">
                  <c:v>8.3299999999999999E-2</c:v>
                </c:pt>
                <c:pt idx="6357">
                  <c:v>0.29170000000000001</c:v>
                </c:pt>
                <c:pt idx="6358">
                  <c:v>0</c:v>
                </c:pt>
                <c:pt idx="6359">
                  <c:v>0</c:v>
                </c:pt>
                <c:pt idx="6360">
                  <c:v>0</c:v>
                </c:pt>
                <c:pt idx="6361">
                  <c:v>0.33329999999999999</c:v>
                </c:pt>
                <c:pt idx="6362">
                  <c:v>0.625</c:v>
                </c:pt>
                <c:pt idx="6363">
                  <c:v>0</c:v>
                </c:pt>
                <c:pt idx="6364">
                  <c:v>0.625</c:v>
                </c:pt>
                <c:pt idx="6365">
                  <c:v>0</c:v>
                </c:pt>
                <c:pt idx="6366">
                  <c:v>0.16669999999999999</c:v>
                </c:pt>
                <c:pt idx="6367">
                  <c:v>0</c:v>
                </c:pt>
                <c:pt idx="6368">
                  <c:v>0.16669999999999999</c:v>
                </c:pt>
                <c:pt idx="6369">
                  <c:v>0.16669999999999999</c:v>
                </c:pt>
                <c:pt idx="6370">
                  <c:v>4.1700000000000001E-2</c:v>
                </c:pt>
                <c:pt idx="6371">
                  <c:v>0.125</c:v>
                </c:pt>
                <c:pt idx="6372">
                  <c:v>0</c:v>
                </c:pt>
                <c:pt idx="6373">
                  <c:v>0.33329999999999999</c:v>
                </c:pt>
                <c:pt idx="6374">
                  <c:v>8.3299999999999999E-2</c:v>
                </c:pt>
                <c:pt idx="6375">
                  <c:v>0.16669999999999999</c:v>
                </c:pt>
                <c:pt idx="6376">
                  <c:v>0.16669999999999999</c:v>
                </c:pt>
                <c:pt idx="6377">
                  <c:v>0</c:v>
                </c:pt>
                <c:pt idx="6378">
                  <c:v>0</c:v>
                </c:pt>
                <c:pt idx="6379">
                  <c:v>0.16669999999999999</c:v>
                </c:pt>
                <c:pt idx="6380">
                  <c:v>0.33329999999999999</c:v>
                </c:pt>
                <c:pt idx="6381">
                  <c:v>0</c:v>
                </c:pt>
                <c:pt idx="6382">
                  <c:v>0.16669999999999999</c:v>
                </c:pt>
                <c:pt idx="6383">
                  <c:v>0.16669999999999999</c:v>
                </c:pt>
                <c:pt idx="6384">
                  <c:v>0</c:v>
                </c:pt>
                <c:pt idx="6385">
                  <c:v>0</c:v>
                </c:pt>
                <c:pt idx="6386">
                  <c:v>0.33329999999999999</c:v>
                </c:pt>
                <c:pt idx="6387">
                  <c:v>0.33329999999999999</c:v>
                </c:pt>
                <c:pt idx="6388">
                  <c:v>0.16669999999999999</c:v>
                </c:pt>
                <c:pt idx="6389">
                  <c:v>0</c:v>
                </c:pt>
                <c:pt idx="6390">
                  <c:v>0.45829999999999999</c:v>
                </c:pt>
                <c:pt idx="6391">
                  <c:v>0</c:v>
                </c:pt>
                <c:pt idx="6392">
                  <c:v>0.33329999999999999</c:v>
                </c:pt>
                <c:pt idx="6393">
                  <c:v>4.1700000000000001E-2</c:v>
                </c:pt>
                <c:pt idx="6394">
                  <c:v>0</c:v>
                </c:pt>
                <c:pt idx="6395">
                  <c:v>0</c:v>
                </c:pt>
                <c:pt idx="6396">
                  <c:v>0</c:v>
                </c:pt>
                <c:pt idx="6397">
                  <c:v>0</c:v>
                </c:pt>
                <c:pt idx="6398">
                  <c:v>0.16669999999999999</c:v>
                </c:pt>
                <c:pt idx="6399">
                  <c:v>0.16669999999999999</c:v>
                </c:pt>
                <c:pt idx="6400">
                  <c:v>0.16669999999999999</c:v>
                </c:pt>
                <c:pt idx="6401">
                  <c:v>0</c:v>
                </c:pt>
                <c:pt idx="6402">
                  <c:v>0</c:v>
                </c:pt>
                <c:pt idx="6403">
                  <c:v>0</c:v>
                </c:pt>
                <c:pt idx="6404">
                  <c:v>8.3299999999999999E-2</c:v>
                </c:pt>
                <c:pt idx="6405">
                  <c:v>0</c:v>
                </c:pt>
                <c:pt idx="6406">
                  <c:v>0.16669999999999999</c:v>
                </c:pt>
                <c:pt idx="6407">
                  <c:v>0.16669999999999999</c:v>
                </c:pt>
                <c:pt idx="6408">
                  <c:v>0.16669999999999999</c:v>
                </c:pt>
                <c:pt idx="6409">
                  <c:v>0.375</c:v>
                </c:pt>
                <c:pt idx="6410">
                  <c:v>0</c:v>
                </c:pt>
                <c:pt idx="6411">
                  <c:v>0</c:v>
                </c:pt>
                <c:pt idx="6412">
                  <c:v>0.33329999999999999</c:v>
                </c:pt>
                <c:pt idx="6413">
                  <c:v>4.1700000000000001E-2</c:v>
                </c:pt>
                <c:pt idx="6414">
                  <c:v>0.16669999999999999</c:v>
                </c:pt>
                <c:pt idx="6415">
                  <c:v>0</c:v>
                </c:pt>
                <c:pt idx="6416">
                  <c:v>0</c:v>
                </c:pt>
                <c:pt idx="6417">
                  <c:v>0.16669999999999999</c:v>
                </c:pt>
                <c:pt idx="6418">
                  <c:v>0.33329999999999999</c:v>
                </c:pt>
                <c:pt idx="6419">
                  <c:v>0.91669999999999996</c:v>
                </c:pt>
                <c:pt idx="6420">
                  <c:v>0.16669999999999999</c:v>
                </c:pt>
                <c:pt idx="6421">
                  <c:v>0</c:v>
                </c:pt>
                <c:pt idx="6422">
                  <c:v>0</c:v>
                </c:pt>
                <c:pt idx="6423">
                  <c:v>0.16669999999999999</c:v>
                </c:pt>
                <c:pt idx="6424">
                  <c:v>8.3299999999999999E-2</c:v>
                </c:pt>
                <c:pt idx="6425">
                  <c:v>0</c:v>
                </c:pt>
                <c:pt idx="6426">
                  <c:v>0</c:v>
                </c:pt>
                <c:pt idx="6427">
                  <c:v>0</c:v>
                </c:pt>
                <c:pt idx="6428">
                  <c:v>0.33329999999999999</c:v>
                </c:pt>
                <c:pt idx="6429">
                  <c:v>0.16669999999999999</c:v>
                </c:pt>
                <c:pt idx="6430">
                  <c:v>0</c:v>
                </c:pt>
                <c:pt idx="6431">
                  <c:v>0</c:v>
                </c:pt>
                <c:pt idx="6432">
                  <c:v>0</c:v>
                </c:pt>
                <c:pt idx="6433">
                  <c:v>0.16669999999999999</c:v>
                </c:pt>
                <c:pt idx="6434">
                  <c:v>0</c:v>
                </c:pt>
                <c:pt idx="6435">
                  <c:v>0.16669999999999999</c:v>
                </c:pt>
                <c:pt idx="6436">
                  <c:v>4.1700000000000001E-2</c:v>
                </c:pt>
                <c:pt idx="6437">
                  <c:v>0</c:v>
                </c:pt>
                <c:pt idx="6438">
                  <c:v>0</c:v>
                </c:pt>
                <c:pt idx="6439">
                  <c:v>0</c:v>
                </c:pt>
                <c:pt idx="6440">
                  <c:v>4.1700000000000001E-2</c:v>
                </c:pt>
                <c:pt idx="6441">
                  <c:v>0</c:v>
                </c:pt>
                <c:pt idx="6442">
                  <c:v>0</c:v>
                </c:pt>
                <c:pt idx="6443">
                  <c:v>0</c:v>
                </c:pt>
                <c:pt idx="6444">
                  <c:v>0</c:v>
                </c:pt>
                <c:pt idx="6445">
                  <c:v>0.16669999999999999</c:v>
                </c:pt>
                <c:pt idx="6446">
                  <c:v>0</c:v>
                </c:pt>
                <c:pt idx="6447">
                  <c:v>0.33329999999999999</c:v>
                </c:pt>
                <c:pt idx="6448">
                  <c:v>0.125</c:v>
                </c:pt>
                <c:pt idx="6449">
                  <c:v>0.45829999999999999</c:v>
                </c:pt>
                <c:pt idx="6450">
                  <c:v>0</c:v>
                </c:pt>
                <c:pt idx="6451">
                  <c:v>0</c:v>
                </c:pt>
                <c:pt idx="6452">
                  <c:v>0</c:v>
                </c:pt>
                <c:pt idx="6453">
                  <c:v>0</c:v>
                </c:pt>
                <c:pt idx="6454">
                  <c:v>0</c:v>
                </c:pt>
                <c:pt idx="6455">
                  <c:v>0</c:v>
                </c:pt>
                <c:pt idx="6456">
                  <c:v>0</c:v>
                </c:pt>
                <c:pt idx="6457">
                  <c:v>4.1700000000000001E-2</c:v>
                </c:pt>
                <c:pt idx="6458">
                  <c:v>0.16669999999999999</c:v>
                </c:pt>
                <c:pt idx="6459">
                  <c:v>0.16669999999999999</c:v>
                </c:pt>
                <c:pt idx="6460">
                  <c:v>0</c:v>
                </c:pt>
                <c:pt idx="6461">
                  <c:v>0</c:v>
                </c:pt>
                <c:pt idx="6462">
                  <c:v>0.16669999999999999</c:v>
                </c:pt>
                <c:pt idx="6463">
                  <c:v>0.33329999999999999</c:v>
                </c:pt>
                <c:pt idx="6464">
                  <c:v>0</c:v>
                </c:pt>
                <c:pt idx="6465">
                  <c:v>0</c:v>
                </c:pt>
                <c:pt idx="6466">
                  <c:v>0.16669999999999999</c:v>
                </c:pt>
                <c:pt idx="6467">
                  <c:v>0.16669999999999999</c:v>
                </c:pt>
                <c:pt idx="6468">
                  <c:v>0</c:v>
                </c:pt>
                <c:pt idx="6469">
                  <c:v>0</c:v>
                </c:pt>
                <c:pt idx="6470">
                  <c:v>0.33329999999999999</c:v>
                </c:pt>
                <c:pt idx="6471">
                  <c:v>0.25</c:v>
                </c:pt>
                <c:pt idx="6472">
                  <c:v>0.375</c:v>
                </c:pt>
                <c:pt idx="6473">
                  <c:v>0</c:v>
                </c:pt>
                <c:pt idx="6474">
                  <c:v>0</c:v>
                </c:pt>
                <c:pt idx="6475">
                  <c:v>0.16669999999999999</c:v>
                </c:pt>
                <c:pt idx="6476">
                  <c:v>0</c:v>
                </c:pt>
                <c:pt idx="6477">
                  <c:v>0</c:v>
                </c:pt>
                <c:pt idx="6478">
                  <c:v>0</c:v>
                </c:pt>
                <c:pt idx="6479">
                  <c:v>0</c:v>
                </c:pt>
                <c:pt idx="6480">
                  <c:v>0</c:v>
                </c:pt>
                <c:pt idx="6481">
                  <c:v>0.33329999999999999</c:v>
                </c:pt>
                <c:pt idx="6482">
                  <c:v>0.16669999999999999</c:v>
                </c:pt>
                <c:pt idx="6483">
                  <c:v>0</c:v>
                </c:pt>
                <c:pt idx="6484">
                  <c:v>0</c:v>
                </c:pt>
                <c:pt idx="6485">
                  <c:v>0.33329999999999999</c:v>
                </c:pt>
                <c:pt idx="6486">
                  <c:v>0</c:v>
                </c:pt>
                <c:pt idx="6487">
                  <c:v>0</c:v>
                </c:pt>
                <c:pt idx="6488">
                  <c:v>0.16669999999999999</c:v>
                </c:pt>
                <c:pt idx="6489">
                  <c:v>0.33329999999999999</c:v>
                </c:pt>
                <c:pt idx="6490">
                  <c:v>0</c:v>
                </c:pt>
                <c:pt idx="6491">
                  <c:v>0</c:v>
                </c:pt>
                <c:pt idx="6492">
                  <c:v>0</c:v>
                </c:pt>
                <c:pt idx="6493">
                  <c:v>0</c:v>
                </c:pt>
                <c:pt idx="6494">
                  <c:v>0</c:v>
                </c:pt>
                <c:pt idx="6495">
                  <c:v>0.16669999999999999</c:v>
                </c:pt>
                <c:pt idx="6496">
                  <c:v>0.16669999999999999</c:v>
                </c:pt>
                <c:pt idx="6497">
                  <c:v>0.16669999999999999</c:v>
                </c:pt>
                <c:pt idx="6498">
                  <c:v>0</c:v>
                </c:pt>
                <c:pt idx="6499">
                  <c:v>0.33329999999999999</c:v>
                </c:pt>
                <c:pt idx="6500">
                  <c:v>0.375</c:v>
                </c:pt>
                <c:pt idx="6501">
                  <c:v>0</c:v>
                </c:pt>
                <c:pt idx="6502">
                  <c:v>0</c:v>
                </c:pt>
                <c:pt idx="6503">
                  <c:v>0</c:v>
                </c:pt>
                <c:pt idx="6504">
                  <c:v>0</c:v>
                </c:pt>
                <c:pt idx="6505">
                  <c:v>0</c:v>
                </c:pt>
                <c:pt idx="6506">
                  <c:v>0</c:v>
                </c:pt>
                <c:pt idx="6507">
                  <c:v>0</c:v>
                </c:pt>
                <c:pt idx="6508">
                  <c:v>0.33329999999999999</c:v>
                </c:pt>
                <c:pt idx="6509">
                  <c:v>0.33329999999999999</c:v>
                </c:pt>
                <c:pt idx="6510">
                  <c:v>0</c:v>
                </c:pt>
                <c:pt idx="6511">
                  <c:v>0</c:v>
                </c:pt>
                <c:pt idx="6512">
                  <c:v>0</c:v>
                </c:pt>
                <c:pt idx="6513">
                  <c:v>0.33329999999999999</c:v>
                </c:pt>
                <c:pt idx="6514">
                  <c:v>0</c:v>
                </c:pt>
                <c:pt idx="6515">
                  <c:v>0</c:v>
                </c:pt>
                <c:pt idx="6516">
                  <c:v>0.16669999999999999</c:v>
                </c:pt>
                <c:pt idx="6517">
                  <c:v>0</c:v>
                </c:pt>
                <c:pt idx="6518">
                  <c:v>4.1700000000000001E-2</c:v>
                </c:pt>
                <c:pt idx="6519">
                  <c:v>0</c:v>
                </c:pt>
                <c:pt idx="6520">
                  <c:v>0</c:v>
                </c:pt>
                <c:pt idx="6521">
                  <c:v>0</c:v>
                </c:pt>
                <c:pt idx="6522">
                  <c:v>0.33329999999999999</c:v>
                </c:pt>
                <c:pt idx="6523">
                  <c:v>0</c:v>
                </c:pt>
                <c:pt idx="6524">
                  <c:v>0</c:v>
                </c:pt>
                <c:pt idx="6525">
                  <c:v>0</c:v>
                </c:pt>
                <c:pt idx="6526">
                  <c:v>0</c:v>
                </c:pt>
                <c:pt idx="6527">
                  <c:v>0.16669999999999999</c:v>
                </c:pt>
                <c:pt idx="6528">
                  <c:v>0</c:v>
                </c:pt>
                <c:pt idx="6529">
                  <c:v>0.16669999999999999</c:v>
                </c:pt>
                <c:pt idx="6530">
                  <c:v>0</c:v>
                </c:pt>
                <c:pt idx="6531">
                  <c:v>0.16669999999999999</c:v>
                </c:pt>
                <c:pt idx="6532">
                  <c:v>0</c:v>
                </c:pt>
                <c:pt idx="6533">
                  <c:v>0.16669999999999999</c:v>
                </c:pt>
                <c:pt idx="6534">
                  <c:v>0</c:v>
                </c:pt>
                <c:pt idx="6535">
                  <c:v>0.16669999999999999</c:v>
                </c:pt>
                <c:pt idx="6536">
                  <c:v>0.16669999999999999</c:v>
                </c:pt>
                <c:pt idx="6537">
                  <c:v>0</c:v>
                </c:pt>
                <c:pt idx="6538">
                  <c:v>4.1700000000000001E-2</c:v>
                </c:pt>
                <c:pt idx="6539">
                  <c:v>0</c:v>
                </c:pt>
                <c:pt idx="6540">
                  <c:v>0</c:v>
                </c:pt>
                <c:pt idx="6541">
                  <c:v>0</c:v>
                </c:pt>
                <c:pt idx="6542">
                  <c:v>0</c:v>
                </c:pt>
                <c:pt idx="6543">
                  <c:v>0</c:v>
                </c:pt>
                <c:pt idx="6544">
                  <c:v>0</c:v>
                </c:pt>
                <c:pt idx="6545">
                  <c:v>4.1700000000000001E-2</c:v>
                </c:pt>
                <c:pt idx="6546">
                  <c:v>0</c:v>
                </c:pt>
                <c:pt idx="6547">
                  <c:v>0.16669999999999999</c:v>
                </c:pt>
                <c:pt idx="6548">
                  <c:v>0.125</c:v>
                </c:pt>
                <c:pt idx="6549">
                  <c:v>0</c:v>
                </c:pt>
                <c:pt idx="6550">
                  <c:v>0.16669999999999999</c:v>
                </c:pt>
                <c:pt idx="6551">
                  <c:v>8.3299999999999999E-2</c:v>
                </c:pt>
                <c:pt idx="6552">
                  <c:v>0.375</c:v>
                </c:pt>
                <c:pt idx="6553">
                  <c:v>0.33329999999999999</c:v>
                </c:pt>
                <c:pt idx="6554">
                  <c:v>0.16669999999999999</c:v>
                </c:pt>
                <c:pt idx="6555">
                  <c:v>0</c:v>
                </c:pt>
                <c:pt idx="6556">
                  <c:v>0.33329999999999999</c:v>
                </c:pt>
                <c:pt idx="6557">
                  <c:v>0</c:v>
                </c:pt>
                <c:pt idx="6558">
                  <c:v>4.1700000000000001E-2</c:v>
                </c:pt>
                <c:pt idx="6559">
                  <c:v>0</c:v>
                </c:pt>
                <c:pt idx="6560">
                  <c:v>0.16669999999999999</c:v>
                </c:pt>
                <c:pt idx="6561">
                  <c:v>0.33329999999999999</c:v>
                </c:pt>
                <c:pt idx="6562">
                  <c:v>0.16669999999999999</c:v>
                </c:pt>
                <c:pt idx="6563">
                  <c:v>0</c:v>
                </c:pt>
                <c:pt idx="6564">
                  <c:v>0.33329999999999999</c:v>
                </c:pt>
                <c:pt idx="6565">
                  <c:v>0</c:v>
                </c:pt>
                <c:pt idx="6566">
                  <c:v>0</c:v>
                </c:pt>
                <c:pt idx="6567">
                  <c:v>8.3299999999999999E-2</c:v>
                </c:pt>
                <c:pt idx="6568">
                  <c:v>0.33329999999999999</c:v>
                </c:pt>
                <c:pt idx="6569">
                  <c:v>0.16669999999999999</c:v>
                </c:pt>
                <c:pt idx="6570">
                  <c:v>0.16669999999999999</c:v>
                </c:pt>
                <c:pt idx="6571">
                  <c:v>0</c:v>
                </c:pt>
                <c:pt idx="6572">
                  <c:v>0</c:v>
                </c:pt>
                <c:pt idx="6573">
                  <c:v>0.16669999999999999</c:v>
                </c:pt>
                <c:pt idx="6574">
                  <c:v>0.375</c:v>
                </c:pt>
                <c:pt idx="6575">
                  <c:v>0</c:v>
                </c:pt>
                <c:pt idx="6576">
                  <c:v>0</c:v>
                </c:pt>
                <c:pt idx="6577">
                  <c:v>0.33329999999999999</c:v>
                </c:pt>
                <c:pt idx="6578">
                  <c:v>0</c:v>
                </c:pt>
                <c:pt idx="6579">
                  <c:v>0</c:v>
                </c:pt>
                <c:pt idx="6580">
                  <c:v>0</c:v>
                </c:pt>
                <c:pt idx="6581">
                  <c:v>0.58330000000000004</c:v>
                </c:pt>
                <c:pt idx="6582">
                  <c:v>0</c:v>
                </c:pt>
                <c:pt idx="6583">
                  <c:v>0</c:v>
                </c:pt>
                <c:pt idx="6584">
                  <c:v>0.625</c:v>
                </c:pt>
                <c:pt idx="6585">
                  <c:v>0.16669999999999999</c:v>
                </c:pt>
                <c:pt idx="6586">
                  <c:v>0</c:v>
                </c:pt>
                <c:pt idx="6587">
                  <c:v>0</c:v>
                </c:pt>
                <c:pt idx="6588">
                  <c:v>0</c:v>
                </c:pt>
                <c:pt idx="6589">
                  <c:v>4.1700000000000001E-2</c:v>
                </c:pt>
                <c:pt idx="6590">
                  <c:v>0.16669999999999999</c:v>
                </c:pt>
                <c:pt idx="6591">
                  <c:v>0</c:v>
                </c:pt>
                <c:pt idx="6592">
                  <c:v>0.16669999999999999</c:v>
                </c:pt>
                <c:pt idx="6593">
                  <c:v>0.33329999999999999</c:v>
                </c:pt>
                <c:pt idx="6594">
                  <c:v>0</c:v>
                </c:pt>
                <c:pt idx="6595">
                  <c:v>0</c:v>
                </c:pt>
                <c:pt idx="6596">
                  <c:v>0</c:v>
                </c:pt>
                <c:pt idx="6597">
                  <c:v>0.16669999999999999</c:v>
                </c:pt>
                <c:pt idx="6598">
                  <c:v>0</c:v>
                </c:pt>
                <c:pt idx="6599">
                  <c:v>0</c:v>
                </c:pt>
                <c:pt idx="6600">
                  <c:v>0.375</c:v>
                </c:pt>
                <c:pt idx="6601">
                  <c:v>0</c:v>
                </c:pt>
                <c:pt idx="6602">
                  <c:v>0</c:v>
                </c:pt>
                <c:pt idx="6603">
                  <c:v>0</c:v>
                </c:pt>
                <c:pt idx="6604">
                  <c:v>0</c:v>
                </c:pt>
                <c:pt idx="6605">
                  <c:v>0</c:v>
                </c:pt>
                <c:pt idx="6606">
                  <c:v>0</c:v>
                </c:pt>
                <c:pt idx="6607">
                  <c:v>0.16669999999999999</c:v>
                </c:pt>
                <c:pt idx="6608">
                  <c:v>0.16669999999999999</c:v>
                </c:pt>
                <c:pt idx="6609">
                  <c:v>0.16669999999999999</c:v>
                </c:pt>
                <c:pt idx="6610">
                  <c:v>0.47920000000000001</c:v>
                </c:pt>
                <c:pt idx="6611">
                  <c:v>0</c:v>
                </c:pt>
                <c:pt idx="6612">
                  <c:v>0.16669999999999999</c:v>
                </c:pt>
                <c:pt idx="6613">
                  <c:v>0</c:v>
                </c:pt>
                <c:pt idx="6614">
                  <c:v>0.20830000000000001</c:v>
                </c:pt>
                <c:pt idx="6615">
                  <c:v>0</c:v>
                </c:pt>
                <c:pt idx="6616">
                  <c:v>0</c:v>
                </c:pt>
                <c:pt idx="6617">
                  <c:v>4.1700000000000001E-2</c:v>
                </c:pt>
                <c:pt idx="6618">
                  <c:v>0</c:v>
                </c:pt>
                <c:pt idx="6619">
                  <c:v>0</c:v>
                </c:pt>
                <c:pt idx="6620">
                  <c:v>0.375</c:v>
                </c:pt>
                <c:pt idx="6621">
                  <c:v>0</c:v>
                </c:pt>
                <c:pt idx="6622">
                  <c:v>0</c:v>
                </c:pt>
                <c:pt idx="6623">
                  <c:v>0</c:v>
                </c:pt>
                <c:pt idx="6624">
                  <c:v>0</c:v>
                </c:pt>
                <c:pt idx="6625">
                  <c:v>0.16669999999999999</c:v>
                </c:pt>
                <c:pt idx="6626">
                  <c:v>0</c:v>
                </c:pt>
                <c:pt idx="6627">
                  <c:v>0.16669999999999999</c:v>
                </c:pt>
                <c:pt idx="6628">
                  <c:v>0.33329999999999999</c:v>
                </c:pt>
                <c:pt idx="6629">
                  <c:v>0.375</c:v>
                </c:pt>
                <c:pt idx="6630">
                  <c:v>0</c:v>
                </c:pt>
                <c:pt idx="6631">
                  <c:v>0.33329999999999999</c:v>
                </c:pt>
                <c:pt idx="6632">
                  <c:v>0</c:v>
                </c:pt>
                <c:pt idx="6633">
                  <c:v>0</c:v>
                </c:pt>
                <c:pt idx="6634">
                  <c:v>0</c:v>
                </c:pt>
                <c:pt idx="6635">
                  <c:v>0</c:v>
                </c:pt>
                <c:pt idx="6636">
                  <c:v>0</c:v>
                </c:pt>
                <c:pt idx="6637">
                  <c:v>0.33329999999999999</c:v>
                </c:pt>
                <c:pt idx="6638">
                  <c:v>0.16669999999999999</c:v>
                </c:pt>
                <c:pt idx="6639">
                  <c:v>0</c:v>
                </c:pt>
                <c:pt idx="6640">
                  <c:v>0</c:v>
                </c:pt>
                <c:pt idx="6641">
                  <c:v>0</c:v>
                </c:pt>
                <c:pt idx="6642">
                  <c:v>0</c:v>
                </c:pt>
                <c:pt idx="6643">
                  <c:v>0.16669999999999999</c:v>
                </c:pt>
                <c:pt idx="6644">
                  <c:v>0.33329999999999999</c:v>
                </c:pt>
                <c:pt idx="6645">
                  <c:v>0</c:v>
                </c:pt>
                <c:pt idx="6646">
                  <c:v>8.3299999999999999E-2</c:v>
                </c:pt>
                <c:pt idx="6647">
                  <c:v>0.54169999999999996</c:v>
                </c:pt>
                <c:pt idx="6648">
                  <c:v>0</c:v>
                </c:pt>
                <c:pt idx="6649">
                  <c:v>0.16669999999999999</c:v>
                </c:pt>
                <c:pt idx="6650">
                  <c:v>0.16669999999999999</c:v>
                </c:pt>
                <c:pt idx="6651">
                  <c:v>0</c:v>
                </c:pt>
                <c:pt idx="6652">
                  <c:v>0.66669999999999996</c:v>
                </c:pt>
                <c:pt idx="6653">
                  <c:v>0</c:v>
                </c:pt>
                <c:pt idx="6654">
                  <c:v>0.16669999999999999</c:v>
                </c:pt>
                <c:pt idx="6655">
                  <c:v>0.16669999999999999</c:v>
                </c:pt>
                <c:pt idx="6656">
                  <c:v>0.33329999999999999</c:v>
                </c:pt>
                <c:pt idx="6657">
                  <c:v>0.16669999999999999</c:v>
                </c:pt>
                <c:pt idx="6658">
                  <c:v>0</c:v>
                </c:pt>
                <c:pt idx="6659">
                  <c:v>0</c:v>
                </c:pt>
                <c:pt idx="6660">
                  <c:v>0</c:v>
                </c:pt>
                <c:pt idx="6661">
                  <c:v>0.16669999999999999</c:v>
                </c:pt>
                <c:pt idx="6662">
                  <c:v>0</c:v>
                </c:pt>
                <c:pt idx="6663">
                  <c:v>0</c:v>
                </c:pt>
                <c:pt idx="6664">
                  <c:v>0.16669999999999999</c:v>
                </c:pt>
                <c:pt idx="6665">
                  <c:v>0</c:v>
                </c:pt>
                <c:pt idx="6666">
                  <c:v>0</c:v>
                </c:pt>
                <c:pt idx="6667">
                  <c:v>0</c:v>
                </c:pt>
                <c:pt idx="6668">
                  <c:v>0.625</c:v>
                </c:pt>
                <c:pt idx="6669">
                  <c:v>0.16669999999999999</c:v>
                </c:pt>
                <c:pt idx="6670">
                  <c:v>0.33329999999999999</c:v>
                </c:pt>
                <c:pt idx="6671">
                  <c:v>0.16669999999999999</c:v>
                </c:pt>
                <c:pt idx="6672">
                  <c:v>0</c:v>
                </c:pt>
                <c:pt idx="6673">
                  <c:v>0</c:v>
                </c:pt>
                <c:pt idx="6674">
                  <c:v>0</c:v>
                </c:pt>
                <c:pt idx="6675">
                  <c:v>4.1700000000000001E-2</c:v>
                </c:pt>
                <c:pt idx="6676">
                  <c:v>0</c:v>
                </c:pt>
                <c:pt idx="6677">
                  <c:v>0.16669999999999999</c:v>
                </c:pt>
                <c:pt idx="6678">
                  <c:v>0.125</c:v>
                </c:pt>
                <c:pt idx="6679">
                  <c:v>0</c:v>
                </c:pt>
                <c:pt idx="6680">
                  <c:v>0.16669999999999999</c:v>
                </c:pt>
                <c:pt idx="6681">
                  <c:v>0.25</c:v>
                </c:pt>
                <c:pt idx="6682">
                  <c:v>0</c:v>
                </c:pt>
                <c:pt idx="6683">
                  <c:v>0</c:v>
                </c:pt>
                <c:pt idx="6684">
                  <c:v>0</c:v>
                </c:pt>
                <c:pt idx="6685">
                  <c:v>0</c:v>
                </c:pt>
                <c:pt idx="6686">
                  <c:v>8.3299999999999999E-2</c:v>
                </c:pt>
                <c:pt idx="6687">
                  <c:v>0</c:v>
                </c:pt>
                <c:pt idx="6688">
                  <c:v>0.20830000000000001</c:v>
                </c:pt>
                <c:pt idx="6689">
                  <c:v>0.16669999999999999</c:v>
                </c:pt>
                <c:pt idx="6690">
                  <c:v>4.1700000000000001E-2</c:v>
                </c:pt>
                <c:pt idx="6691">
                  <c:v>0</c:v>
                </c:pt>
                <c:pt idx="6692">
                  <c:v>4.1700000000000001E-2</c:v>
                </c:pt>
                <c:pt idx="6693">
                  <c:v>0.375</c:v>
                </c:pt>
                <c:pt idx="6694">
                  <c:v>0.16669999999999999</c:v>
                </c:pt>
                <c:pt idx="6695">
                  <c:v>0</c:v>
                </c:pt>
                <c:pt idx="6696">
                  <c:v>0</c:v>
                </c:pt>
                <c:pt idx="6697">
                  <c:v>0</c:v>
                </c:pt>
                <c:pt idx="6698">
                  <c:v>0.375</c:v>
                </c:pt>
                <c:pt idx="6699">
                  <c:v>0</c:v>
                </c:pt>
                <c:pt idx="6700">
                  <c:v>0.33329999999999999</c:v>
                </c:pt>
                <c:pt idx="6701">
                  <c:v>0</c:v>
                </c:pt>
                <c:pt idx="6702">
                  <c:v>0.16669999999999999</c:v>
                </c:pt>
                <c:pt idx="6703">
                  <c:v>0.16669999999999999</c:v>
                </c:pt>
                <c:pt idx="6704">
                  <c:v>0</c:v>
                </c:pt>
                <c:pt idx="6705">
                  <c:v>0</c:v>
                </c:pt>
                <c:pt idx="6706">
                  <c:v>0</c:v>
                </c:pt>
                <c:pt idx="6707">
                  <c:v>0.33329999999999999</c:v>
                </c:pt>
                <c:pt idx="6708">
                  <c:v>0</c:v>
                </c:pt>
                <c:pt idx="6709">
                  <c:v>0</c:v>
                </c:pt>
                <c:pt idx="6710">
                  <c:v>0</c:v>
                </c:pt>
                <c:pt idx="6711">
                  <c:v>0.16669999999999999</c:v>
                </c:pt>
                <c:pt idx="6712">
                  <c:v>0.16669999999999999</c:v>
                </c:pt>
                <c:pt idx="6713">
                  <c:v>0.33329999999999999</c:v>
                </c:pt>
                <c:pt idx="6714">
                  <c:v>0</c:v>
                </c:pt>
                <c:pt idx="6715">
                  <c:v>0.33329999999999999</c:v>
                </c:pt>
                <c:pt idx="6716">
                  <c:v>0</c:v>
                </c:pt>
                <c:pt idx="6717">
                  <c:v>0</c:v>
                </c:pt>
                <c:pt idx="6718">
                  <c:v>0.16669999999999999</c:v>
                </c:pt>
                <c:pt idx="6719">
                  <c:v>0</c:v>
                </c:pt>
                <c:pt idx="6720">
                  <c:v>0.33329999999999999</c:v>
                </c:pt>
                <c:pt idx="6721">
                  <c:v>0.125</c:v>
                </c:pt>
                <c:pt idx="6722">
                  <c:v>0.16669999999999999</c:v>
                </c:pt>
                <c:pt idx="6723">
                  <c:v>0.54169999999999996</c:v>
                </c:pt>
                <c:pt idx="6724">
                  <c:v>0.16669999999999999</c:v>
                </c:pt>
                <c:pt idx="6725">
                  <c:v>0</c:v>
                </c:pt>
                <c:pt idx="6726">
                  <c:v>0</c:v>
                </c:pt>
                <c:pt idx="6727">
                  <c:v>0</c:v>
                </c:pt>
                <c:pt idx="6728">
                  <c:v>0</c:v>
                </c:pt>
                <c:pt idx="6729">
                  <c:v>4.1700000000000001E-2</c:v>
                </c:pt>
                <c:pt idx="6730">
                  <c:v>0.16669999999999999</c:v>
                </c:pt>
                <c:pt idx="6731">
                  <c:v>0.16669999999999999</c:v>
                </c:pt>
                <c:pt idx="6732">
                  <c:v>0</c:v>
                </c:pt>
                <c:pt idx="6733">
                  <c:v>0</c:v>
                </c:pt>
                <c:pt idx="6734">
                  <c:v>0.33329999999999999</c:v>
                </c:pt>
                <c:pt idx="6735">
                  <c:v>0</c:v>
                </c:pt>
                <c:pt idx="6736">
                  <c:v>0.16669999999999999</c:v>
                </c:pt>
                <c:pt idx="6737">
                  <c:v>0</c:v>
                </c:pt>
                <c:pt idx="6738">
                  <c:v>0</c:v>
                </c:pt>
                <c:pt idx="6739">
                  <c:v>0.33329999999999999</c:v>
                </c:pt>
                <c:pt idx="6740">
                  <c:v>0.16669999999999999</c:v>
                </c:pt>
                <c:pt idx="6741">
                  <c:v>0.16669999999999999</c:v>
                </c:pt>
                <c:pt idx="6742">
                  <c:v>0.625</c:v>
                </c:pt>
                <c:pt idx="6743">
                  <c:v>0</c:v>
                </c:pt>
                <c:pt idx="6744">
                  <c:v>0.33329999999999999</c:v>
                </c:pt>
                <c:pt idx="6745">
                  <c:v>0</c:v>
                </c:pt>
                <c:pt idx="6746">
                  <c:v>0</c:v>
                </c:pt>
                <c:pt idx="6747">
                  <c:v>0</c:v>
                </c:pt>
                <c:pt idx="6748">
                  <c:v>0.33329999999999999</c:v>
                </c:pt>
                <c:pt idx="6749">
                  <c:v>0</c:v>
                </c:pt>
                <c:pt idx="6750">
                  <c:v>4.1700000000000001E-2</c:v>
                </c:pt>
                <c:pt idx="6751">
                  <c:v>0</c:v>
                </c:pt>
                <c:pt idx="6752">
                  <c:v>0.16669999999999999</c:v>
                </c:pt>
                <c:pt idx="6753">
                  <c:v>0</c:v>
                </c:pt>
                <c:pt idx="6754">
                  <c:v>0</c:v>
                </c:pt>
                <c:pt idx="6755">
                  <c:v>0.16669999999999999</c:v>
                </c:pt>
                <c:pt idx="6756">
                  <c:v>0</c:v>
                </c:pt>
                <c:pt idx="6757">
                  <c:v>0</c:v>
                </c:pt>
                <c:pt idx="6758">
                  <c:v>0</c:v>
                </c:pt>
                <c:pt idx="6759">
                  <c:v>0.125</c:v>
                </c:pt>
                <c:pt idx="6760">
                  <c:v>0.16669999999999999</c:v>
                </c:pt>
                <c:pt idx="6761">
                  <c:v>0</c:v>
                </c:pt>
                <c:pt idx="6762">
                  <c:v>0</c:v>
                </c:pt>
                <c:pt idx="6763">
                  <c:v>0.33329999999999999</c:v>
                </c:pt>
                <c:pt idx="6764">
                  <c:v>0.875</c:v>
                </c:pt>
                <c:pt idx="6765">
                  <c:v>0.33329999999999999</c:v>
                </c:pt>
                <c:pt idx="6766">
                  <c:v>0.16669999999999999</c:v>
                </c:pt>
                <c:pt idx="6767">
                  <c:v>0.33329999999999999</c:v>
                </c:pt>
                <c:pt idx="6768">
                  <c:v>0</c:v>
                </c:pt>
                <c:pt idx="6769">
                  <c:v>0.16669999999999999</c:v>
                </c:pt>
                <c:pt idx="6770">
                  <c:v>0.16669999999999999</c:v>
                </c:pt>
                <c:pt idx="6771">
                  <c:v>0</c:v>
                </c:pt>
                <c:pt idx="6772">
                  <c:v>0.54169999999999996</c:v>
                </c:pt>
                <c:pt idx="6773">
                  <c:v>4.1700000000000001E-2</c:v>
                </c:pt>
                <c:pt idx="6774">
                  <c:v>0</c:v>
                </c:pt>
                <c:pt idx="6775">
                  <c:v>0</c:v>
                </c:pt>
                <c:pt idx="6776">
                  <c:v>0</c:v>
                </c:pt>
                <c:pt idx="6777">
                  <c:v>0</c:v>
                </c:pt>
                <c:pt idx="6778">
                  <c:v>0.33329999999999999</c:v>
                </c:pt>
                <c:pt idx="6779">
                  <c:v>0.16669999999999999</c:v>
                </c:pt>
                <c:pt idx="6780">
                  <c:v>0</c:v>
                </c:pt>
                <c:pt idx="6781">
                  <c:v>0.16669999999999999</c:v>
                </c:pt>
                <c:pt idx="6782">
                  <c:v>0</c:v>
                </c:pt>
                <c:pt idx="6783">
                  <c:v>0</c:v>
                </c:pt>
                <c:pt idx="6784">
                  <c:v>0.125</c:v>
                </c:pt>
                <c:pt idx="6785">
                  <c:v>0</c:v>
                </c:pt>
                <c:pt idx="6786">
                  <c:v>0.16669999999999999</c:v>
                </c:pt>
                <c:pt idx="6787">
                  <c:v>0</c:v>
                </c:pt>
                <c:pt idx="6788">
                  <c:v>0</c:v>
                </c:pt>
                <c:pt idx="6789">
                  <c:v>0.16669999999999999</c:v>
                </c:pt>
                <c:pt idx="6790">
                  <c:v>0</c:v>
                </c:pt>
                <c:pt idx="6791">
                  <c:v>0</c:v>
                </c:pt>
                <c:pt idx="6792">
                  <c:v>0.33329999999999999</c:v>
                </c:pt>
                <c:pt idx="6793">
                  <c:v>0.33329999999999999</c:v>
                </c:pt>
                <c:pt idx="6794">
                  <c:v>0</c:v>
                </c:pt>
                <c:pt idx="6795">
                  <c:v>0</c:v>
                </c:pt>
                <c:pt idx="6796">
                  <c:v>0.16669999999999999</c:v>
                </c:pt>
                <c:pt idx="6797">
                  <c:v>0</c:v>
                </c:pt>
                <c:pt idx="6798">
                  <c:v>0</c:v>
                </c:pt>
                <c:pt idx="6799">
                  <c:v>0</c:v>
                </c:pt>
                <c:pt idx="6800">
                  <c:v>0</c:v>
                </c:pt>
                <c:pt idx="6801">
                  <c:v>0.16669999999999999</c:v>
                </c:pt>
                <c:pt idx="6802">
                  <c:v>0</c:v>
                </c:pt>
                <c:pt idx="6803">
                  <c:v>0</c:v>
                </c:pt>
                <c:pt idx="6804">
                  <c:v>0.33329999999999999</c:v>
                </c:pt>
                <c:pt idx="6805">
                  <c:v>0</c:v>
                </c:pt>
                <c:pt idx="6806">
                  <c:v>0.16669999999999999</c:v>
                </c:pt>
                <c:pt idx="6807">
                  <c:v>0</c:v>
                </c:pt>
                <c:pt idx="6808">
                  <c:v>0</c:v>
                </c:pt>
                <c:pt idx="6809">
                  <c:v>0.16669999999999999</c:v>
                </c:pt>
                <c:pt idx="6810">
                  <c:v>0</c:v>
                </c:pt>
                <c:pt idx="6811">
                  <c:v>0.33329999999999999</c:v>
                </c:pt>
                <c:pt idx="6812">
                  <c:v>0</c:v>
                </c:pt>
                <c:pt idx="6813">
                  <c:v>0</c:v>
                </c:pt>
                <c:pt idx="6814">
                  <c:v>0.375</c:v>
                </c:pt>
                <c:pt idx="6815">
                  <c:v>8.3299999999999999E-2</c:v>
                </c:pt>
                <c:pt idx="6816">
                  <c:v>4.1700000000000001E-2</c:v>
                </c:pt>
                <c:pt idx="6817">
                  <c:v>4.1700000000000001E-2</c:v>
                </c:pt>
                <c:pt idx="6818">
                  <c:v>0.16669999999999999</c:v>
                </c:pt>
                <c:pt idx="6819">
                  <c:v>0</c:v>
                </c:pt>
                <c:pt idx="6820">
                  <c:v>0</c:v>
                </c:pt>
                <c:pt idx="6821">
                  <c:v>0</c:v>
                </c:pt>
                <c:pt idx="6822">
                  <c:v>0</c:v>
                </c:pt>
                <c:pt idx="6823">
                  <c:v>0</c:v>
                </c:pt>
                <c:pt idx="6824">
                  <c:v>0</c:v>
                </c:pt>
                <c:pt idx="6825">
                  <c:v>0</c:v>
                </c:pt>
                <c:pt idx="6826">
                  <c:v>0.72919999999999996</c:v>
                </c:pt>
                <c:pt idx="6827">
                  <c:v>0</c:v>
                </c:pt>
                <c:pt idx="6828">
                  <c:v>0</c:v>
                </c:pt>
                <c:pt idx="6829">
                  <c:v>0</c:v>
                </c:pt>
                <c:pt idx="6830">
                  <c:v>4.1700000000000001E-2</c:v>
                </c:pt>
                <c:pt idx="6831">
                  <c:v>0.33329999999999999</c:v>
                </c:pt>
                <c:pt idx="6832">
                  <c:v>0</c:v>
                </c:pt>
                <c:pt idx="6833">
                  <c:v>0</c:v>
                </c:pt>
                <c:pt idx="6834">
                  <c:v>0</c:v>
                </c:pt>
                <c:pt idx="6835">
                  <c:v>0.16669999999999999</c:v>
                </c:pt>
                <c:pt idx="6836">
                  <c:v>0</c:v>
                </c:pt>
                <c:pt idx="6837">
                  <c:v>0</c:v>
                </c:pt>
                <c:pt idx="6838">
                  <c:v>0</c:v>
                </c:pt>
                <c:pt idx="6839">
                  <c:v>0.33329999999999999</c:v>
                </c:pt>
                <c:pt idx="6840">
                  <c:v>0</c:v>
                </c:pt>
                <c:pt idx="6841">
                  <c:v>0</c:v>
                </c:pt>
                <c:pt idx="6842">
                  <c:v>0.16669999999999999</c:v>
                </c:pt>
                <c:pt idx="6843">
                  <c:v>0</c:v>
                </c:pt>
                <c:pt idx="6844">
                  <c:v>0</c:v>
                </c:pt>
                <c:pt idx="6845">
                  <c:v>0.16669999999999999</c:v>
                </c:pt>
                <c:pt idx="6846">
                  <c:v>4.1700000000000001E-2</c:v>
                </c:pt>
                <c:pt idx="6847">
                  <c:v>0</c:v>
                </c:pt>
                <c:pt idx="6848">
                  <c:v>0</c:v>
                </c:pt>
                <c:pt idx="6849">
                  <c:v>0</c:v>
                </c:pt>
                <c:pt idx="6850">
                  <c:v>0.16669999999999999</c:v>
                </c:pt>
                <c:pt idx="6851">
                  <c:v>0.16669999999999999</c:v>
                </c:pt>
                <c:pt idx="6852">
                  <c:v>0</c:v>
                </c:pt>
                <c:pt idx="6853">
                  <c:v>0.16669999999999999</c:v>
                </c:pt>
                <c:pt idx="6854">
                  <c:v>0.16669999999999999</c:v>
                </c:pt>
                <c:pt idx="6855">
                  <c:v>0.125</c:v>
                </c:pt>
                <c:pt idx="6856">
                  <c:v>4.1700000000000001E-2</c:v>
                </c:pt>
                <c:pt idx="6857">
                  <c:v>0.45829999999999999</c:v>
                </c:pt>
                <c:pt idx="6858">
                  <c:v>0.33329999999999999</c:v>
                </c:pt>
                <c:pt idx="6859">
                  <c:v>0</c:v>
                </c:pt>
                <c:pt idx="6860">
                  <c:v>0</c:v>
                </c:pt>
                <c:pt idx="6861">
                  <c:v>0</c:v>
                </c:pt>
                <c:pt idx="6862">
                  <c:v>0.16669999999999999</c:v>
                </c:pt>
                <c:pt idx="6863">
                  <c:v>0</c:v>
                </c:pt>
                <c:pt idx="6864">
                  <c:v>0</c:v>
                </c:pt>
                <c:pt idx="6865">
                  <c:v>0</c:v>
                </c:pt>
                <c:pt idx="6866">
                  <c:v>0.33329999999999999</c:v>
                </c:pt>
                <c:pt idx="6867">
                  <c:v>0</c:v>
                </c:pt>
                <c:pt idx="6868">
                  <c:v>0.375</c:v>
                </c:pt>
                <c:pt idx="6869">
                  <c:v>0.33329999999999999</c:v>
                </c:pt>
                <c:pt idx="6870">
                  <c:v>0.16669999999999999</c:v>
                </c:pt>
                <c:pt idx="6871">
                  <c:v>0</c:v>
                </c:pt>
                <c:pt idx="6872">
                  <c:v>0.16669999999999999</c:v>
                </c:pt>
                <c:pt idx="6873">
                  <c:v>0</c:v>
                </c:pt>
                <c:pt idx="6874">
                  <c:v>0.16669999999999999</c:v>
                </c:pt>
                <c:pt idx="6875">
                  <c:v>0</c:v>
                </c:pt>
                <c:pt idx="6876">
                  <c:v>0</c:v>
                </c:pt>
                <c:pt idx="6877">
                  <c:v>0</c:v>
                </c:pt>
                <c:pt idx="6878">
                  <c:v>0</c:v>
                </c:pt>
                <c:pt idx="6879">
                  <c:v>0.16669999999999999</c:v>
                </c:pt>
                <c:pt idx="6880">
                  <c:v>0</c:v>
                </c:pt>
                <c:pt idx="6881">
                  <c:v>0</c:v>
                </c:pt>
                <c:pt idx="6882">
                  <c:v>0</c:v>
                </c:pt>
                <c:pt idx="6883">
                  <c:v>0</c:v>
                </c:pt>
                <c:pt idx="6884">
                  <c:v>0</c:v>
                </c:pt>
                <c:pt idx="6885">
                  <c:v>0</c:v>
                </c:pt>
                <c:pt idx="6886">
                  <c:v>0</c:v>
                </c:pt>
                <c:pt idx="6887">
                  <c:v>0</c:v>
                </c:pt>
                <c:pt idx="6888">
                  <c:v>0</c:v>
                </c:pt>
                <c:pt idx="6889">
                  <c:v>4.1700000000000001E-2</c:v>
                </c:pt>
                <c:pt idx="6890">
                  <c:v>0.375</c:v>
                </c:pt>
                <c:pt idx="6891">
                  <c:v>0</c:v>
                </c:pt>
                <c:pt idx="6892">
                  <c:v>0.16669999999999999</c:v>
                </c:pt>
                <c:pt idx="6893">
                  <c:v>0</c:v>
                </c:pt>
                <c:pt idx="6894">
                  <c:v>0.125</c:v>
                </c:pt>
                <c:pt idx="6895">
                  <c:v>0.375</c:v>
                </c:pt>
                <c:pt idx="6896">
                  <c:v>0.16669999999999999</c:v>
                </c:pt>
                <c:pt idx="6897">
                  <c:v>0.16669999999999999</c:v>
                </c:pt>
                <c:pt idx="6898">
                  <c:v>0.33329999999999999</c:v>
                </c:pt>
                <c:pt idx="6899">
                  <c:v>0</c:v>
                </c:pt>
                <c:pt idx="6900">
                  <c:v>0</c:v>
                </c:pt>
                <c:pt idx="6901">
                  <c:v>0.16669999999999999</c:v>
                </c:pt>
                <c:pt idx="6902">
                  <c:v>0.16669999999999999</c:v>
                </c:pt>
                <c:pt idx="6903">
                  <c:v>0.16669999999999999</c:v>
                </c:pt>
                <c:pt idx="6904">
                  <c:v>0.375</c:v>
                </c:pt>
                <c:pt idx="6905">
                  <c:v>0</c:v>
                </c:pt>
                <c:pt idx="6906">
                  <c:v>0</c:v>
                </c:pt>
                <c:pt idx="6907">
                  <c:v>0</c:v>
                </c:pt>
                <c:pt idx="6908">
                  <c:v>0.125</c:v>
                </c:pt>
                <c:pt idx="6909">
                  <c:v>0</c:v>
                </c:pt>
                <c:pt idx="6910">
                  <c:v>0</c:v>
                </c:pt>
                <c:pt idx="6911">
                  <c:v>0</c:v>
                </c:pt>
                <c:pt idx="6912">
                  <c:v>0.125</c:v>
                </c:pt>
                <c:pt idx="6913">
                  <c:v>0.16669999999999999</c:v>
                </c:pt>
                <c:pt idx="6914">
                  <c:v>0</c:v>
                </c:pt>
                <c:pt idx="6915">
                  <c:v>8.3299999999999999E-2</c:v>
                </c:pt>
                <c:pt idx="6916">
                  <c:v>0.375</c:v>
                </c:pt>
                <c:pt idx="6917">
                  <c:v>0.33329999999999999</c:v>
                </c:pt>
                <c:pt idx="6918">
                  <c:v>0</c:v>
                </c:pt>
                <c:pt idx="6919">
                  <c:v>0</c:v>
                </c:pt>
                <c:pt idx="6920">
                  <c:v>0</c:v>
                </c:pt>
                <c:pt idx="6921">
                  <c:v>4.1700000000000001E-2</c:v>
                </c:pt>
                <c:pt idx="6922">
                  <c:v>0</c:v>
                </c:pt>
                <c:pt idx="6923">
                  <c:v>0.16669999999999999</c:v>
                </c:pt>
                <c:pt idx="6924">
                  <c:v>0.54169999999999996</c:v>
                </c:pt>
                <c:pt idx="6925">
                  <c:v>0.33329999999999999</c:v>
                </c:pt>
                <c:pt idx="6926">
                  <c:v>0.16669999999999999</c:v>
                </c:pt>
                <c:pt idx="6927">
                  <c:v>0</c:v>
                </c:pt>
                <c:pt idx="6928">
                  <c:v>0.33329999999999999</c:v>
                </c:pt>
                <c:pt idx="6929">
                  <c:v>0.54169999999999996</c:v>
                </c:pt>
                <c:pt idx="6930">
                  <c:v>0</c:v>
                </c:pt>
                <c:pt idx="6931">
                  <c:v>0</c:v>
                </c:pt>
                <c:pt idx="6932">
                  <c:v>0.5</c:v>
                </c:pt>
                <c:pt idx="6933">
                  <c:v>4.1700000000000001E-2</c:v>
                </c:pt>
                <c:pt idx="6934">
                  <c:v>0.16669999999999999</c:v>
                </c:pt>
                <c:pt idx="6935">
                  <c:v>0</c:v>
                </c:pt>
                <c:pt idx="6936">
                  <c:v>0</c:v>
                </c:pt>
                <c:pt idx="6937">
                  <c:v>8.3299999999999999E-2</c:v>
                </c:pt>
                <c:pt idx="6938">
                  <c:v>0.16669999999999999</c:v>
                </c:pt>
                <c:pt idx="6939">
                  <c:v>0.16669999999999999</c:v>
                </c:pt>
                <c:pt idx="6940">
                  <c:v>0</c:v>
                </c:pt>
                <c:pt idx="6941">
                  <c:v>0</c:v>
                </c:pt>
                <c:pt idx="6942">
                  <c:v>0.33329999999999999</c:v>
                </c:pt>
                <c:pt idx="6943">
                  <c:v>4.1700000000000001E-2</c:v>
                </c:pt>
                <c:pt idx="6944">
                  <c:v>0</c:v>
                </c:pt>
                <c:pt idx="6945">
                  <c:v>0</c:v>
                </c:pt>
                <c:pt idx="6946">
                  <c:v>0</c:v>
                </c:pt>
                <c:pt idx="6947">
                  <c:v>0</c:v>
                </c:pt>
                <c:pt idx="6948">
                  <c:v>0</c:v>
                </c:pt>
                <c:pt idx="6949">
                  <c:v>0</c:v>
                </c:pt>
                <c:pt idx="6950">
                  <c:v>0.16669999999999999</c:v>
                </c:pt>
                <c:pt idx="6951">
                  <c:v>0.16669999999999999</c:v>
                </c:pt>
                <c:pt idx="6952">
                  <c:v>0.16669999999999999</c:v>
                </c:pt>
                <c:pt idx="6953">
                  <c:v>0</c:v>
                </c:pt>
                <c:pt idx="6954">
                  <c:v>0</c:v>
                </c:pt>
                <c:pt idx="6955">
                  <c:v>0</c:v>
                </c:pt>
                <c:pt idx="6956">
                  <c:v>0</c:v>
                </c:pt>
                <c:pt idx="6957">
                  <c:v>0.58330000000000004</c:v>
                </c:pt>
                <c:pt idx="6958">
                  <c:v>0</c:v>
                </c:pt>
                <c:pt idx="6959">
                  <c:v>0</c:v>
                </c:pt>
                <c:pt idx="6960">
                  <c:v>0.16669999999999999</c:v>
                </c:pt>
                <c:pt idx="6961">
                  <c:v>0</c:v>
                </c:pt>
                <c:pt idx="6962">
                  <c:v>0</c:v>
                </c:pt>
                <c:pt idx="6963">
                  <c:v>0</c:v>
                </c:pt>
                <c:pt idx="6964">
                  <c:v>0</c:v>
                </c:pt>
                <c:pt idx="6965">
                  <c:v>0.35420000000000001</c:v>
                </c:pt>
                <c:pt idx="6966">
                  <c:v>0.29170000000000001</c:v>
                </c:pt>
                <c:pt idx="6967">
                  <c:v>0</c:v>
                </c:pt>
                <c:pt idx="6968">
                  <c:v>0</c:v>
                </c:pt>
                <c:pt idx="6969">
                  <c:v>0.16669999999999999</c:v>
                </c:pt>
                <c:pt idx="6970">
                  <c:v>0</c:v>
                </c:pt>
                <c:pt idx="6971">
                  <c:v>0</c:v>
                </c:pt>
                <c:pt idx="6972">
                  <c:v>0.33329999999999999</c:v>
                </c:pt>
                <c:pt idx="6973">
                  <c:v>0.45829999999999999</c:v>
                </c:pt>
                <c:pt idx="6974">
                  <c:v>4.1700000000000001E-2</c:v>
                </c:pt>
                <c:pt idx="6975">
                  <c:v>0</c:v>
                </c:pt>
                <c:pt idx="6976">
                  <c:v>0</c:v>
                </c:pt>
                <c:pt idx="6977">
                  <c:v>0</c:v>
                </c:pt>
                <c:pt idx="6978">
                  <c:v>0</c:v>
                </c:pt>
                <c:pt idx="6979">
                  <c:v>0</c:v>
                </c:pt>
                <c:pt idx="6980">
                  <c:v>0.125</c:v>
                </c:pt>
                <c:pt idx="6981">
                  <c:v>0.29170000000000001</c:v>
                </c:pt>
                <c:pt idx="6982">
                  <c:v>0</c:v>
                </c:pt>
                <c:pt idx="6983">
                  <c:v>0.625</c:v>
                </c:pt>
                <c:pt idx="6984">
                  <c:v>0</c:v>
                </c:pt>
                <c:pt idx="6985">
                  <c:v>0</c:v>
                </c:pt>
                <c:pt idx="6986">
                  <c:v>0.16669999999999999</c:v>
                </c:pt>
                <c:pt idx="6987">
                  <c:v>0</c:v>
                </c:pt>
                <c:pt idx="6988">
                  <c:v>0</c:v>
                </c:pt>
                <c:pt idx="6989">
                  <c:v>0</c:v>
                </c:pt>
                <c:pt idx="6990">
                  <c:v>0</c:v>
                </c:pt>
                <c:pt idx="6991">
                  <c:v>0.33329999999999999</c:v>
                </c:pt>
                <c:pt idx="6992">
                  <c:v>0</c:v>
                </c:pt>
                <c:pt idx="6993">
                  <c:v>0.125</c:v>
                </c:pt>
                <c:pt idx="6994">
                  <c:v>0.16669999999999999</c:v>
                </c:pt>
                <c:pt idx="6995">
                  <c:v>0.33329999999999999</c:v>
                </c:pt>
                <c:pt idx="6996">
                  <c:v>0</c:v>
                </c:pt>
                <c:pt idx="6997">
                  <c:v>0</c:v>
                </c:pt>
                <c:pt idx="6998">
                  <c:v>0</c:v>
                </c:pt>
                <c:pt idx="6999">
                  <c:v>0</c:v>
                </c:pt>
                <c:pt idx="7000">
                  <c:v>0</c:v>
                </c:pt>
                <c:pt idx="7001">
                  <c:v>0</c:v>
                </c:pt>
                <c:pt idx="7002">
                  <c:v>0.125</c:v>
                </c:pt>
                <c:pt idx="7003">
                  <c:v>0</c:v>
                </c:pt>
                <c:pt idx="7004">
                  <c:v>0</c:v>
                </c:pt>
                <c:pt idx="7005">
                  <c:v>0.33329999999999999</c:v>
                </c:pt>
                <c:pt idx="7006">
                  <c:v>0</c:v>
                </c:pt>
                <c:pt idx="7007">
                  <c:v>0.33329999999999999</c:v>
                </c:pt>
                <c:pt idx="7008">
                  <c:v>0</c:v>
                </c:pt>
                <c:pt idx="7009">
                  <c:v>0.45829999999999999</c:v>
                </c:pt>
                <c:pt idx="7010">
                  <c:v>0</c:v>
                </c:pt>
                <c:pt idx="7011">
                  <c:v>4.1700000000000001E-2</c:v>
                </c:pt>
                <c:pt idx="7012">
                  <c:v>0.375</c:v>
                </c:pt>
                <c:pt idx="7013">
                  <c:v>0</c:v>
                </c:pt>
                <c:pt idx="7014">
                  <c:v>0</c:v>
                </c:pt>
                <c:pt idx="7015">
                  <c:v>0.125</c:v>
                </c:pt>
                <c:pt idx="7016">
                  <c:v>0</c:v>
                </c:pt>
                <c:pt idx="7017">
                  <c:v>0</c:v>
                </c:pt>
                <c:pt idx="7018">
                  <c:v>0.16669999999999999</c:v>
                </c:pt>
                <c:pt idx="7019">
                  <c:v>0</c:v>
                </c:pt>
                <c:pt idx="7020">
                  <c:v>0</c:v>
                </c:pt>
                <c:pt idx="7021">
                  <c:v>0.33329999999999999</c:v>
                </c:pt>
                <c:pt idx="7022">
                  <c:v>0.33329999999999999</c:v>
                </c:pt>
                <c:pt idx="7023">
                  <c:v>0.66669999999999996</c:v>
                </c:pt>
                <c:pt idx="7024">
                  <c:v>0.16669999999999999</c:v>
                </c:pt>
                <c:pt idx="7025">
                  <c:v>0</c:v>
                </c:pt>
                <c:pt idx="7026">
                  <c:v>0</c:v>
                </c:pt>
                <c:pt idx="7027">
                  <c:v>0</c:v>
                </c:pt>
                <c:pt idx="7028">
                  <c:v>0</c:v>
                </c:pt>
                <c:pt idx="7029">
                  <c:v>0</c:v>
                </c:pt>
                <c:pt idx="7030">
                  <c:v>0.16669999999999999</c:v>
                </c:pt>
                <c:pt idx="7031">
                  <c:v>0</c:v>
                </c:pt>
                <c:pt idx="7032">
                  <c:v>0</c:v>
                </c:pt>
                <c:pt idx="7033">
                  <c:v>0</c:v>
                </c:pt>
                <c:pt idx="7034">
                  <c:v>4.1700000000000001E-2</c:v>
                </c:pt>
                <c:pt idx="7035">
                  <c:v>0</c:v>
                </c:pt>
                <c:pt idx="7036">
                  <c:v>0</c:v>
                </c:pt>
                <c:pt idx="7037">
                  <c:v>0</c:v>
                </c:pt>
                <c:pt idx="7038">
                  <c:v>0.16669999999999999</c:v>
                </c:pt>
                <c:pt idx="7039">
                  <c:v>0</c:v>
                </c:pt>
                <c:pt idx="7040">
                  <c:v>0</c:v>
                </c:pt>
                <c:pt idx="7041">
                  <c:v>4.1700000000000001E-2</c:v>
                </c:pt>
                <c:pt idx="7042">
                  <c:v>0.16669999999999999</c:v>
                </c:pt>
                <c:pt idx="7043">
                  <c:v>0.16669999999999999</c:v>
                </c:pt>
                <c:pt idx="7044">
                  <c:v>0.33329999999999999</c:v>
                </c:pt>
                <c:pt idx="7045">
                  <c:v>0</c:v>
                </c:pt>
                <c:pt idx="7046">
                  <c:v>4.1700000000000001E-2</c:v>
                </c:pt>
                <c:pt idx="7047">
                  <c:v>0</c:v>
                </c:pt>
                <c:pt idx="7048">
                  <c:v>0</c:v>
                </c:pt>
                <c:pt idx="7049">
                  <c:v>0.16669999999999999</c:v>
                </c:pt>
                <c:pt idx="7050">
                  <c:v>0</c:v>
                </c:pt>
                <c:pt idx="7051">
                  <c:v>0.16669999999999999</c:v>
                </c:pt>
                <c:pt idx="7052">
                  <c:v>0</c:v>
                </c:pt>
                <c:pt idx="7053">
                  <c:v>0</c:v>
                </c:pt>
                <c:pt idx="7054">
                  <c:v>0</c:v>
                </c:pt>
                <c:pt idx="7055">
                  <c:v>0.33329999999999999</c:v>
                </c:pt>
                <c:pt idx="7056">
                  <c:v>0.375</c:v>
                </c:pt>
                <c:pt idx="7057">
                  <c:v>0.33329999999999999</c:v>
                </c:pt>
                <c:pt idx="7058">
                  <c:v>0.33329999999999999</c:v>
                </c:pt>
                <c:pt idx="7059">
                  <c:v>0.16669999999999999</c:v>
                </c:pt>
                <c:pt idx="7060">
                  <c:v>0</c:v>
                </c:pt>
                <c:pt idx="7061">
                  <c:v>0.625</c:v>
                </c:pt>
                <c:pt idx="7062">
                  <c:v>0</c:v>
                </c:pt>
                <c:pt idx="7063">
                  <c:v>0</c:v>
                </c:pt>
                <c:pt idx="7064">
                  <c:v>0.45829999999999999</c:v>
                </c:pt>
                <c:pt idx="7065">
                  <c:v>0</c:v>
                </c:pt>
                <c:pt idx="7066">
                  <c:v>0.16669999999999999</c:v>
                </c:pt>
                <c:pt idx="7067">
                  <c:v>0</c:v>
                </c:pt>
                <c:pt idx="7068">
                  <c:v>0</c:v>
                </c:pt>
                <c:pt idx="7069">
                  <c:v>0.16669999999999999</c:v>
                </c:pt>
                <c:pt idx="7070">
                  <c:v>0.16669999999999999</c:v>
                </c:pt>
                <c:pt idx="7071">
                  <c:v>8.3299999999999999E-2</c:v>
                </c:pt>
                <c:pt idx="7072">
                  <c:v>0.33329999999999999</c:v>
                </c:pt>
                <c:pt idx="7073">
                  <c:v>0</c:v>
                </c:pt>
                <c:pt idx="7074">
                  <c:v>0</c:v>
                </c:pt>
                <c:pt idx="7075">
                  <c:v>0</c:v>
                </c:pt>
                <c:pt idx="7076">
                  <c:v>0.16669999999999999</c:v>
                </c:pt>
                <c:pt idx="7077">
                  <c:v>0</c:v>
                </c:pt>
                <c:pt idx="7078">
                  <c:v>0.33329999999999999</c:v>
                </c:pt>
                <c:pt idx="7079">
                  <c:v>0</c:v>
                </c:pt>
                <c:pt idx="7080">
                  <c:v>0.33329999999999999</c:v>
                </c:pt>
                <c:pt idx="7081">
                  <c:v>0.16669999999999999</c:v>
                </c:pt>
                <c:pt idx="7082">
                  <c:v>0</c:v>
                </c:pt>
                <c:pt idx="7083">
                  <c:v>0</c:v>
                </c:pt>
                <c:pt idx="7084">
                  <c:v>0.16669999999999999</c:v>
                </c:pt>
                <c:pt idx="7085">
                  <c:v>0</c:v>
                </c:pt>
                <c:pt idx="7086">
                  <c:v>0.125</c:v>
                </c:pt>
                <c:pt idx="7087">
                  <c:v>0</c:v>
                </c:pt>
                <c:pt idx="7088">
                  <c:v>0.16669999999999999</c:v>
                </c:pt>
                <c:pt idx="7089">
                  <c:v>0</c:v>
                </c:pt>
                <c:pt idx="7090">
                  <c:v>0.16669999999999999</c:v>
                </c:pt>
                <c:pt idx="7091">
                  <c:v>0</c:v>
                </c:pt>
                <c:pt idx="7092">
                  <c:v>0</c:v>
                </c:pt>
                <c:pt idx="7093">
                  <c:v>0.625</c:v>
                </c:pt>
                <c:pt idx="7094">
                  <c:v>0</c:v>
                </c:pt>
                <c:pt idx="7095">
                  <c:v>8.3299999999999999E-2</c:v>
                </c:pt>
                <c:pt idx="7096">
                  <c:v>0.5</c:v>
                </c:pt>
                <c:pt idx="7097">
                  <c:v>0</c:v>
                </c:pt>
                <c:pt idx="7098">
                  <c:v>0.625</c:v>
                </c:pt>
                <c:pt idx="7099">
                  <c:v>0</c:v>
                </c:pt>
                <c:pt idx="7100">
                  <c:v>0</c:v>
                </c:pt>
                <c:pt idx="7101">
                  <c:v>0</c:v>
                </c:pt>
                <c:pt idx="7102">
                  <c:v>0.20830000000000001</c:v>
                </c:pt>
                <c:pt idx="7103">
                  <c:v>0</c:v>
                </c:pt>
                <c:pt idx="7104">
                  <c:v>0</c:v>
                </c:pt>
                <c:pt idx="7105">
                  <c:v>0</c:v>
                </c:pt>
                <c:pt idx="7106">
                  <c:v>0</c:v>
                </c:pt>
                <c:pt idx="7107">
                  <c:v>0</c:v>
                </c:pt>
                <c:pt idx="7108">
                  <c:v>0.33329999999999999</c:v>
                </c:pt>
                <c:pt idx="7109">
                  <c:v>0</c:v>
                </c:pt>
                <c:pt idx="7110">
                  <c:v>0.16669999999999999</c:v>
                </c:pt>
                <c:pt idx="7111">
                  <c:v>0.16669999999999999</c:v>
                </c:pt>
                <c:pt idx="7112">
                  <c:v>0</c:v>
                </c:pt>
                <c:pt idx="7113">
                  <c:v>0.16669999999999999</c:v>
                </c:pt>
                <c:pt idx="7114">
                  <c:v>0.33329999999999999</c:v>
                </c:pt>
                <c:pt idx="7115">
                  <c:v>0</c:v>
                </c:pt>
                <c:pt idx="7116">
                  <c:v>4.1700000000000001E-2</c:v>
                </c:pt>
                <c:pt idx="7117">
                  <c:v>0.33329999999999999</c:v>
                </c:pt>
                <c:pt idx="7118">
                  <c:v>4.1700000000000001E-2</c:v>
                </c:pt>
                <c:pt idx="7119">
                  <c:v>0</c:v>
                </c:pt>
                <c:pt idx="7120">
                  <c:v>0.16669999999999999</c:v>
                </c:pt>
                <c:pt idx="7121">
                  <c:v>4.1700000000000001E-2</c:v>
                </c:pt>
                <c:pt idx="7122">
                  <c:v>4.1700000000000001E-2</c:v>
                </c:pt>
                <c:pt idx="7123">
                  <c:v>0.16669999999999999</c:v>
                </c:pt>
                <c:pt idx="7124">
                  <c:v>0</c:v>
                </c:pt>
                <c:pt idx="7125">
                  <c:v>0.16669999999999999</c:v>
                </c:pt>
                <c:pt idx="7126">
                  <c:v>0</c:v>
                </c:pt>
                <c:pt idx="7127">
                  <c:v>0</c:v>
                </c:pt>
                <c:pt idx="7128">
                  <c:v>0.16669999999999999</c:v>
                </c:pt>
                <c:pt idx="7129">
                  <c:v>0</c:v>
                </c:pt>
                <c:pt idx="7130">
                  <c:v>0</c:v>
                </c:pt>
                <c:pt idx="7131">
                  <c:v>4.1700000000000001E-2</c:v>
                </c:pt>
                <c:pt idx="7132">
                  <c:v>0.66669999999999996</c:v>
                </c:pt>
                <c:pt idx="7133">
                  <c:v>0</c:v>
                </c:pt>
                <c:pt idx="7134">
                  <c:v>8.3299999999999999E-2</c:v>
                </c:pt>
                <c:pt idx="7135">
                  <c:v>0</c:v>
                </c:pt>
                <c:pt idx="7136">
                  <c:v>0</c:v>
                </c:pt>
                <c:pt idx="7137">
                  <c:v>0.45829999999999999</c:v>
                </c:pt>
                <c:pt idx="7138">
                  <c:v>0</c:v>
                </c:pt>
                <c:pt idx="7139">
                  <c:v>0</c:v>
                </c:pt>
                <c:pt idx="7140">
                  <c:v>0</c:v>
                </c:pt>
                <c:pt idx="7141">
                  <c:v>0.33329999999999999</c:v>
                </c:pt>
                <c:pt idx="7142">
                  <c:v>0.33329999999999999</c:v>
                </c:pt>
                <c:pt idx="7143">
                  <c:v>0</c:v>
                </c:pt>
                <c:pt idx="7144">
                  <c:v>0</c:v>
                </c:pt>
                <c:pt idx="7145">
                  <c:v>0</c:v>
                </c:pt>
                <c:pt idx="7146">
                  <c:v>0.33329999999999999</c:v>
                </c:pt>
                <c:pt idx="7147">
                  <c:v>0</c:v>
                </c:pt>
                <c:pt idx="7148">
                  <c:v>0.33329999999999999</c:v>
                </c:pt>
                <c:pt idx="7149">
                  <c:v>0</c:v>
                </c:pt>
                <c:pt idx="7150">
                  <c:v>4.1700000000000001E-2</c:v>
                </c:pt>
                <c:pt idx="7151">
                  <c:v>0</c:v>
                </c:pt>
                <c:pt idx="7152">
                  <c:v>0.45829999999999999</c:v>
                </c:pt>
                <c:pt idx="7153">
                  <c:v>0.16669999999999999</c:v>
                </c:pt>
                <c:pt idx="7154">
                  <c:v>0.16669999999999999</c:v>
                </c:pt>
                <c:pt idx="7155">
                  <c:v>0.375</c:v>
                </c:pt>
                <c:pt idx="7156">
                  <c:v>0</c:v>
                </c:pt>
                <c:pt idx="7157">
                  <c:v>0</c:v>
                </c:pt>
                <c:pt idx="7158">
                  <c:v>0</c:v>
                </c:pt>
                <c:pt idx="7159">
                  <c:v>0</c:v>
                </c:pt>
                <c:pt idx="7160">
                  <c:v>0</c:v>
                </c:pt>
                <c:pt idx="7161">
                  <c:v>0.79169999999999996</c:v>
                </c:pt>
                <c:pt idx="7162">
                  <c:v>0</c:v>
                </c:pt>
                <c:pt idx="7163">
                  <c:v>0</c:v>
                </c:pt>
                <c:pt idx="7164">
                  <c:v>0</c:v>
                </c:pt>
                <c:pt idx="7165">
                  <c:v>8.3299999999999999E-2</c:v>
                </c:pt>
                <c:pt idx="7166">
                  <c:v>0.33329999999999999</c:v>
                </c:pt>
                <c:pt idx="7167">
                  <c:v>0</c:v>
                </c:pt>
                <c:pt idx="7168">
                  <c:v>0</c:v>
                </c:pt>
                <c:pt idx="7169">
                  <c:v>0</c:v>
                </c:pt>
                <c:pt idx="7170">
                  <c:v>0.375</c:v>
                </c:pt>
                <c:pt idx="7171">
                  <c:v>0.16669999999999999</c:v>
                </c:pt>
                <c:pt idx="7172">
                  <c:v>0</c:v>
                </c:pt>
                <c:pt idx="7173">
                  <c:v>0</c:v>
                </c:pt>
                <c:pt idx="7174">
                  <c:v>0</c:v>
                </c:pt>
                <c:pt idx="7175">
                  <c:v>4.1700000000000001E-2</c:v>
                </c:pt>
                <c:pt idx="7176">
                  <c:v>0.16669999999999999</c:v>
                </c:pt>
                <c:pt idx="7177">
                  <c:v>0</c:v>
                </c:pt>
                <c:pt idx="7178">
                  <c:v>0</c:v>
                </c:pt>
                <c:pt idx="7179">
                  <c:v>0</c:v>
                </c:pt>
                <c:pt idx="7180">
                  <c:v>0.33329999999999999</c:v>
                </c:pt>
                <c:pt idx="7181">
                  <c:v>0</c:v>
                </c:pt>
                <c:pt idx="7182">
                  <c:v>0</c:v>
                </c:pt>
                <c:pt idx="7183">
                  <c:v>8.3299999999999999E-2</c:v>
                </c:pt>
                <c:pt idx="7184">
                  <c:v>0</c:v>
                </c:pt>
                <c:pt idx="7185">
                  <c:v>0.16669999999999999</c:v>
                </c:pt>
                <c:pt idx="7186">
                  <c:v>0</c:v>
                </c:pt>
                <c:pt idx="7187">
                  <c:v>0.375</c:v>
                </c:pt>
                <c:pt idx="7188">
                  <c:v>0</c:v>
                </c:pt>
                <c:pt idx="7189">
                  <c:v>0.33329999999999999</c:v>
                </c:pt>
                <c:pt idx="7190">
                  <c:v>0</c:v>
                </c:pt>
                <c:pt idx="7191">
                  <c:v>0</c:v>
                </c:pt>
                <c:pt idx="7192">
                  <c:v>0</c:v>
                </c:pt>
                <c:pt idx="7193">
                  <c:v>0.16669999999999999</c:v>
                </c:pt>
                <c:pt idx="7194">
                  <c:v>0</c:v>
                </c:pt>
                <c:pt idx="7195">
                  <c:v>0.16669999999999999</c:v>
                </c:pt>
                <c:pt idx="7196">
                  <c:v>0.33329999999999999</c:v>
                </c:pt>
                <c:pt idx="7197">
                  <c:v>0.33329999999999999</c:v>
                </c:pt>
                <c:pt idx="7198">
                  <c:v>0</c:v>
                </c:pt>
                <c:pt idx="7199">
                  <c:v>0</c:v>
                </c:pt>
                <c:pt idx="7200">
                  <c:v>0</c:v>
                </c:pt>
                <c:pt idx="7201">
                  <c:v>0</c:v>
                </c:pt>
                <c:pt idx="7202">
                  <c:v>4.1700000000000001E-2</c:v>
                </c:pt>
                <c:pt idx="7203">
                  <c:v>0</c:v>
                </c:pt>
                <c:pt idx="7204">
                  <c:v>0</c:v>
                </c:pt>
                <c:pt idx="7205">
                  <c:v>0.125</c:v>
                </c:pt>
                <c:pt idx="7206">
                  <c:v>0.58330000000000004</c:v>
                </c:pt>
                <c:pt idx="7207">
                  <c:v>4.1700000000000001E-2</c:v>
                </c:pt>
                <c:pt idx="7208">
                  <c:v>0.125</c:v>
                </c:pt>
                <c:pt idx="7209">
                  <c:v>0.16669999999999999</c:v>
                </c:pt>
                <c:pt idx="7210">
                  <c:v>0</c:v>
                </c:pt>
                <c:pt idx="7211">
                  <c:v>0.16669999999999999</c:v>
                </c:pt>
                <c:pt idx="7212">
                  <c:v>0.16669999999999999</c:v>
                </c:pt>
                <c:pt idx="7213">
                  <c:v>4.1700000000000001E-2</c:v>
                </c:pt>
                <c:pt idx="7214">
                  <c:v>0</c:v>
                </c:pt>
                <c:pt idx="7215">
                  <c:v>0</c:v>
                </c:pt>
                <c:pt idx="7216">
                  <c:v>0.16669999999999999</c:v>
                </c:pt>
                <c:pt idx="7217">
                  <c:v>0.16669999999999999</c:v>
                </c:pt>
                <c:pt idx="7218">
                  <c:v>0</c:v>
                </c:pt>
                <c:pt idx="7219">
                  <c:v>0</c:v>
                </c:pt>
                <c:pt idx="7220">
                  <c:v>0.16669999999999999</c:v>
                </c:pt>
                <c:pt idx="7221">
                  <c:v>0</c:v>
                </c:pt>
                <c:pt idx="7222">
                  <c:v>0.41670000000000001</c:v>
                </c:pt>
                <c:pt idx="7223">
                  <c:v>0.16669999999999999</c:v>
                </c:pt>
                <c:pt idx="7224">
                  <c:v>0.33329999999999999</c:v>
                </c:pt>
                <c:pt idx="7225">
                  <c:v>0</c:v>
                </c:pt>
                <c:pt idx="7226">
                  <c:v>0</c:v>
                </c:pt>
                <c:pt idx="7227">
                  <c:v>0</c:v>
                </c:pt>
                <c:pt idx="7228">
                  <c:v>0</c:v>
                </c:pt>
                <c:pt idx="7229">
                  <c:v>0.16669999999999999</c:v>
                </c:pt>
                <c:pt idx="7230">
                  <c:v>0</c:v>
                </c:pt>
                <c:pt idx="7231">
                  <c:v>0</c:v>
                </c:pt>
                <c:pt idx="7232">
                  <c:v>0.16669999999999999</c:v>
                </c:pt>
                <c:pt idx="7233">
                  <c:v>0.16669999999999999</c:v>
                </c:pt>
                <c:pt idx="7234">
                  <c:v>0.16669999999999999</c:v>
                </c:pt>
                <c:pt idx="7235">
                  <c:v>0</c:v>
                </c:pt>
                <c:pt idx="7236">
                  <c:v>0</c:v>
                </c:pt>
                <c:pt idx="7237">
                  <c:v>0.16669999999999999</c:v>
                </c:pt>
                <c:pt idx="7238">
                  <c:v>0.16669999999999999</c:v>
                </c:pt>
                <c:pt idx="7239">
                  <c:v>0</c:v>
                </c:pt>
                <c:pt idx="7240">
                  <c:v>0</c:v>
                </c:pt>
                <c:pt idx="7241">
                  <c:v>4.1700000000000001E-2</c:v>
                </c:pt>
                <c:pt idx="7242">
                  <c:v>0.16669999999999999</c:v>
                </c:pt>
                <c:pt idx="7243">
                  <c:v>4.1700000000000001E-2</c:v>
                </c:pt>
                <c:pt idx="7244">
                  <c:v>0</c:v>
                </c:pt>
                <c:pt idx="7245">
                  <c:v>0</c:v>
                </c:pt>
                <c:pt idx="7246">
                  <c:v>0</c:v>
                </c:pt>
                <c:pt idx="7247">
                  <c:v>0.16669999999999999</c:v>
                </c:pt>
                <c:pt idx="7248">
                  <c:v>0.16669999999999999</c:v>
                </c:pt>
                <c:pt idx="7249">
                  <c:v>0.16669999999999999</c:v>
                </c:pt>
                <c:pt idx="7250">
                  <c:v>0</c:v>
                </c:pt>
                <c:pt idx="7251">
                  <c:v>0</c:v>
                </c:pt>
                <c:pt idx="7252">
                  <c:v>4.1700000000000001E-2</c:v>
                </c:pt>
                <c:pt idx="7253">
                  <c:v>0.125</c:v>
                </c:pt>
                <c:pt idx="7254">
                  <c:v>0.16669999999999999</c:v>
                </c:pt>
                <c:pt idx="7255">
                  <c:v>4.1700000000000001E-2</c:v>
                </c:pt>
                <c:pt idx="7256">
                  <c:v>0.16669999999999999</c:v>
                </c:pt>
                <c:pt idx="7257">
                  <c:v>0</c:v>
                </c:pt>
                <c:pt idx="7258">
                  <c:v>0</c:v>
                </c:pt>
                <c:pt idx="7259">
                  <c:v>0.16669999999999999</c:v>
                </c:pt>
                <c:pt idx="7260">
                  <c:v>0</c:v>
                </c:pt>
                <c:pt idx="7261">
                  <c:v>0.16669999999999999</c:v>
                </c:pt>
                <c:pt idx="7262">
                  <c:v>0</c:v>
                </c:pt>
                <c:pt idx="7263">
                  <c:v>0.16669999999999999</c:v>
                </c:pt>
                <c:pt idx="7264">
                  <c:v>0</c:v>
                </c:pt>
                <c:pt idx="7265">
                  <c:v>0</c:v>
                </c:pt>
                <c:pt idx="7266">
                  <c:v>0</c:v>
                </c:pt>
                <c:pt idx="7267">
                  <c:v>0</c:v>
                </c:pt>
                <c:pt idx="7268">
                  <c:v>0.33329999999999999</c:v>
                </c:pt>
                <c:pt idx="7269">
                  <c:v>0.16669999999999999</c:v>
                </c:pt>
                <c:pt idx="7270">
                  <c:v>0.16669999999999999</c:v>
                </c:pt>
                <c:pt idx="7271">
                  <c:v>0</c:v>
                </c:pt>
                <c:pt idx="7272">
                  <c:v>0</c:v>
                </c:pt>
                <c:pt idx="7273">
                  <c:v>0.16669999999999999</c:v>
                </c:pt>
                <c:pt idx="7274">
                  <c:v>0</c:v>
                </c:pt>
                <c:pt idx="7275">
                  <c:v>0</c:v>
                </c:pt>
                <c:pt idx="7276">
                  <c:v>0.16669999999999999</c:v>
                </c:pt>
                <c:pt idx="7277">
                  <c:v>0</c:v>
                </c:pt>
                <c:pt idx="7278">
                  <c:v>4.1700000000000001E-2</c:v>
                </c:pt>
                <c:pt idx="7279">
                  <c:v>0</c:v>
                </c:pt>
                <c:pt idx="7280">
                  <c:v>0.16669999999999999</c:v>
                </c:pt>
                <c:pt idx="7281">
                  <c:v>4.1700000000000001E-2</c:v>
                </c:pt>
                <c:pt idx="7282">
                  <c:v>0.16669999999999999</c:v>
                </c:pt>
                <c:pt idx="7283">
                  <c:v>0.33329999999999999</c:v>
                </c:pt>
                <c:pt idx="7284">
                  <c:v>0</c:v>
                </c:pt>
                <c:pt idx="7285">
                  <c:v>0</c:v>
                </c:pt>
                <c:pt idx="7286">
                  <c:v>0.45829999999999999</c:v>
                </c:pt>
                <c:pt idx="7287">
                  <c:v>0</c:v>
                </c:pt>
                <c:pt idx="7288">
                  <c:v>0</c:v>
                </c:pt>
                <c:pt idx="7289">
                  <c:v>0</c:v>
                </c:pt>
                <c:pt idx="7290">
                  <c:v>0</c:v>
                </c:pt>
                <c:pt idx="7291">
                  <c:v>0.16669999999999999</c:v>
                </c:pt>
                <c:pt idx="7292">
                  <c:v>0</c:v>
                </c:pt>
                <c:pt idx="7293">
                  <c:v>0.16669999999999999</c:v>
                </c:pt>
                <c:pt idx="7294">
                  <c:v>0</c:v>
                </c:pt>
                <c:pt idx="7295">
                  <c:v>0.16669999999999999</c:v>
                </c:pt>
                <c:pt idx="7296">
                  <c:v>0.33329999999999999</c:v>
                </c:pt>
                <c:pt idx="7297">
                  <c:v>0</c:v>
                </c:pt>
                <c:pt idx="7298">
                  <c:v>0</c:v>
                </c:pt>
                <c:pt idx="7299">
                  <c:v>0</c:v>
                </c:pt>
                <c:pt idx="7300">
                  <c:v>0.41670000000000001</c:v>
                </c:pt>
                <c:pt idx="7301">
                  <c:v>0.79169999999999996</c:v>
                </c:pt>
                <c:pt idx="7302">
                  <c:v>0.16669999999999999</c:v>
                </c:pt>
                <c:pt idx="7303">
                  <c:v>0</c:v>
                </c:pt>
                <c:pt idx="7304">
                  <c:v>0</c:v>
                </c:pt>
                <c:pt idx="7305">
                  <c:v>0.33329999999999999</c:v>
                </c:pt>
                <c:pt idx="7306">
                  <c:v>0</c:v>
                </c:pt>
                <c:pt idx="7307">
                  <c:v>0</c:v>
                </c:pt>
                <c:pt idx="7308">
                  <c:v>0.54169999999999996</c:v>
                </c:pt>
                <c:pt idx="7309">
                  <c:v>0.16669999999999999</c:v>
                </c:pt>
                <c:pt idx="7310">
                  <c:v>0.16669999999999999</c:v>
                </c:pt>
                <c:pt idx="7311">
                  <c:v>0</c:v>
                </c:pt>
                <c:pt idx="7312">
                  <c:v>0.16669999999999999</c:v>
                </c:pt>
                <c:pt idx="7313">
                  <c:v>4.1700000000000001E-2</c:v>
                </c:pt>
                <c:pt idx="7314">
                  <c:v>0</c:v>
                </c:pt>
                <c:pt idx="7315">
                  <c:v>0.33329999999999999</c:v>
                </c:pt>
                <c:pt idx="7316">
                  <c:v>0.33329999999999999</c:v>
                </c:pt>
                <c:pt idx="7317">
                  <c:v>0.16669999999999999</c:v>
                </c:pt>
                <c:pt idx="7318">
                  <c:v>0</c:v>
                </c:pt>
                <c:pt idx="7319">
                  <c:v>0</c:v>
                </c:pt>
                <c:pt idx="7320">
                  <c:v>0</c:v>
                </c:pt>
                <c:pt idx="7321">
                  <c:v>0.16669999999999999</c:v>
                </c:pt>
                <c:pt idx="7322">
                  <c:v>0</c:v>
                </c:pt>
                <c:pt idx="7323">
                  <c:v>0</c:v>
                </c:pt>
                <c:pt idx="7324">
                  <c:v>0.54169999999999996</c:v>
                </c:pt>
                <c:pt idx="7325">
                  <c:v>0</c:v>
                </c:pt>
                <c:pt idx="7326">
                  <c:v>0.25</c:v>
                </c:pt>
                <c:pt idx="7327">
                  <c:v>0.45829999999999999</c:v>
                </c:pt>
                <c:pt idx="7328">
                  <c:v>0.33329999999999999</c:v>
                </c:pt>
                <c:pt idx="7329">
                  <c:v>0</c:v>
                </c:pt>
                <c:pt idx="7330">
                  <c:v>0.16669999999999999</c:v>
                </c:pt>
                <c:pt idx="7331">
                  <c:v>0.5</c:v>
                </c:pt>
                <c:pt idx="7332">
                  <c:v>0.16669999999999999</c:v>
                </c:pt>
                <c:pt idx="7333">
                  <c:v>0</c:v>
                </c:pt>
                <c:pt idx="7334">
                  <c:v>0</c:v>
                </c:pt>
                <c:pt idx="7335">
                  <c:v>0</c:v>
                </c:pt>
                <c:pt idx="7336">
                  <c:v>0.16669999999999999</c:v>
                </c:pt>
                <c:pt idx="7337">
                  <c:v>0</c:v>
                </c:pt>
                <c:pt idx="7338">
                  <c:v>0.33329999999999999</c:v>
                </c:pt>
                <c:pt idx="7339">
                  <c:v>4.1700000000000001E-2</c:v>
                </c:pt>
                <c:pt idx="7340">
                  <c:v>4.1700000000000001E-2</c:v>
                </c:pt>
                <c:pt idx="7341">
                  <c:v>0.33329999999999999</c:v>
                </c:pt>
                <c:pt idx="7342">
                  <c:v>0.25</c:v>
                </c:pt>
                <c:pt idx="7343">
                  <c:v>4.1700000000000001E-2</c:v>
                </c:pt>
                <c:pt idx="7344">
                  <c:v>0.16669999999999999</c:v>
                </c:pt>
                <c:pt idx="7345">
                  <c:v>0.625</c:v>
                </c:pt>
                <c:pt idx="7346">
                  <c:v>4.1700000000000001E-2</c:v>
                </c:pt>
                <c:pt idx="7347">
                  <c:v>0</c:v>
                </c:pt>
                <c:pt idx="7348">
                  <c:v>0</c:v>
                </c:pt>
                <c:pt idx="7349">
                  <c:v>4.1700000000000001E-2</c:v>
                </c:pt>
                <c:pt idx="7350">
                  <c:v>0</c:v>
                </c:pt>
                <c:pt idx="7351">
                  <c:v>0</c:v>
                </c:pt>
                <c:pt idx="7352">
                  <c:v>0.33329999999999999</c:v>
                </c:pt>
                <c:pt idx="7353">
                  <c:v>0</c:v>
                </c:pt>
                <c:pt idx="7354">
                  <c:v>0</c:v>
                </c:pt>
                <c:pt idx="7355">
                  <c:v>0</c:v>
                </c:pt>
                <c:pt idx="7356">
                  <c:v>0.16669999999999999</c:v>
                </c:pt>
                <c:pt idx="7357">
                  <c:v>0</c:v>
                </c:pt>
                <c:pt idx="7358">
                  <c:v>0.33329999999999999</c:v>
                </c:pt>
                <c:pt idx="7359">
                  <c:v>0</c:v>
                </c:pt>
                <c:pt idx="7360">
                  <c:v>0.375</c:v>
                </c:pt>
                <c:pt idx="7361">
                  <c:v>0</c:v>
                </c:pt>
                <c:pt idx="7362">
                  <c:v>0.33329999999999999</c:v>
                </c:pt>
                <c:pt idx="7363">
                  <c:v>4.1700000000000001E-2</c:v>
                </c:pt>
                <c:pt idx="7364">
                  <c:v>0.33329999999999999</c:v>
                </c:pt>
                <c:pt idx="7365">
                  <c:v>4.1700000000000001E-2</c:v>
                </c:pt>
                <c:pt idx="7366">
                  <c:v>0.16669999999999999</c:v>
                </c:pt>
                <c:pt idx="7367">
                  <c:v>0.33329999999999999</c:v>
                </c:pt>
                <c:pt idx="7368">
                  <c:v>0.16669999999999999</c:v>
                </c:pt>
                <c:pt idx="7369">
                  <c:v>0.125</c:v>
                </c:pt>
                <c:pt idx="7370">
                  <c:v>0.33329999999999999</c:v>
                </c:pt>
                <c:pt idx="7371">
                  <c:v>0</c:v>
                </c:pt>
                <c:pt idx="7372">
                  <c:v>0</c:v>
                </c:pt>
                <c:pt idx="7373">
                  <c:v>0</c:v>
                </c:pt>
                <c:pt idx="7374">
                  <c:v>0.33329999999999999</c:v>
                </c:pt>
                <c:pt idx="7375">
                  <c:v>0.54169999999999996</c:v>
                </c:pt>
                <c:pt idx="7376">
                  <c:v>0</c:v>
                </c:pt>
                <c:pt idx="7377">
                  <c:v>0</c:v>
                </c:pt>
                <c:pt idx="7378">
                  <c:v>0</c:v>
                </c:pt>
                <c:pt idx="7379">
                  <c:v>0</c:v>
                </c:pt>
                <c:pt idx="7380">
                  <c:v>0.16669999999999999</c:v>
                </c:pt>
                <c:pt idx="7381">
                  <c:v>0</c:v>
                </c:pt>
                <c:pt idx="7382">
                  <c:v>0</c:v>
                </c:pt>
                <c:pt idx="7383">
                  <c:v>0.33329999999999999</c:v>
                </c:pt>
                <c:pt idx="7384">
                  <c:v>4.1700000000000001E-2</c:v>
                </c:pt>
                <c:pt idx="7385">
                  <c:v>0.33329999999999999</c:v>
                </c:pt>
                <c:pt idx="7386">
                  <c:v>0</c:v>
                </c:pt>
                <c:pt idx="7387">
                  <c:v>0</c:v>
                </c:pt>
                <c:pt idx="7388">
                  <c:v>0</c:v>
                </c:pt>
                <c:pt idx="7389">
                  <c:v>0.16669999999999999</c:v>
                </c:pt>
                <c:pt idx="7390">
                  <c:v>0.33329999999999999</c:v>
                </c:pt>
                <c:pt idx="7391">
                  <c:v>0.16669999999999999</c:v>
                </c:pt>
                <c:pt idx="7392">
                  <c:v>0</c:v>
                </c:pt>
                <c:pt idx="7393">
                  <c:v>0</c:v>
                </c:pt>
                <c:pt idx="7394">
                  <c:v>0</c:v>
                </c:pt>
                <c:pt idx="7395">
                  <c:v>0.33329999999999999</c:v>
                </c:pt>
                <c:pt idx="7396">
                  <c:v>0</c:v>
                </c:pt>
                <c:pt idx="7397">
                  <c:v>0.33329999999999999</c:v>
                </c:pt>
                <c:pt idx="7398">
                  <c:v>0.33329999999999999</c:v>
                </c:pt>
                <c:pt idx="7399">
                  <c:v>0</c:v>
                </c:pt>
                <c:pt idx="7400">
                  <c:v>0.33329999999999999</c:v>
                </c:pt>
                <c:pt idx="7401">
                  <c:v>0</c:v>
                </c:pt>
                <c:pt idx="7402">
                  <c:v>0.16669999999999999</c:v>
                </c:pt>
                <c:pt idx="7403">
                  <c:v>0</c:v>
                </c:pt>
                <c:pt idx="7404">
                  <c:v>8.3299999999999999E-2</c:v>
                </c:pt>
                <c:pt idx="7405">
                  <c:v>0</c:v>
                </c:pt>
                <c:pt idx="7406">
                  <c:v>0.54169999999999996</c:v>
                </c:pt>
                <c:pt idx="7407">
                  <c:v>0</c:v>
                </c:pt>
                <c:pt idx="7408">
                  <c:v>0</c:v>
                </c:pt>
                <c:pt idx="7409">
                  <c:v>0</c:v>
                </c:pt>
                <c:pt idx="7410">
                  <c:v>0</c:v>
                </c:pt>
                <c:pt idx="7411">
                  <c:v>0</c:v>
                </c:pt>
                <c:pt idx="7412">
                  <c:v>0</c:v>
                </c:pt>
                <c:pt idx="7413">
                  <c:v>0</c:v>
                </c:pt>
                <c:pt idx="7414">
                  <c:v>0</c:v>
                </c:pt>
                <c:pt idx="7415">
                  <c:v>0.16669999999999999</c:v>
                </c:pt>
                <c:pt idx="7416">
                  <c:v>0</c:v>
                </c:pt>
                <c:pt idx="7417">
                  <c:v>0.25</c:v>
                </c:pt>
                <c:pt idx="7418">
                  <c:v>0.33329999999999999</c:v>
                </c:pt>
                <c:pt idx="7419">
                  <c:v>0</c:v>
                </c:pt>
                <c:pt idx="7420">
                  <c:v>0.16669999999999999</c:v>
                </c:pt>
                <c:pt idx="7421">
                  <c:v>0</c:v>
                </c:pt>
                <c:pt idx="7422">
                  <c:v>0.25</c:v>
                </c:pt>
                <c:pt idx="7423">
                  <c:v>0.33329999999999999</c:v>
                </c:pt>
                <c:pt idx="7424">
                  <c:v>0</c:v>
                </c:pt>
                <c:pt idx="7425">
                  <c:v>0.16669999999999999</c:v>
                </c:pt>
                <c:pt idx="7426">
                  <c:v>0</c:v>
                </c:pt>
                <c:pt idx="7427">
                  <c:v>0</c:v>
                </c:pt>
                <c:pt idx="7428">
                  <c:v>0</c:v>
                </c:pt>
                <c:pt idx="7429">
                  <c:v>0</c:v>
                </c:pt>
                <c:pt idx="7430">
                  <c:v>0</c:v>
                </c:pt>
                <c:pt idx="7431">
                  <c:v>0.54169999999999996</c:v>
                </c:pt>
                <c:pt idx="7432">
                  <c:v>0</c:v>
                </c:pt>
                <c:pt idx="7433">
                  <c:v>0</c:v>
                </c:pt>
                <c:pt idx="7434">
                  <c:v>0.375</c:v>
                </c:pt>
                <c:pt idx="7435">
                  <c:v>0</c:v>
                </c:pt>
                <c:pt idx="7436">
                  <c:v>0</c:v>
                </c:pt>
                <c:pt idx="7437">
                  <c:v>0</c:v>
                </c:pt>
                <c:pt idx="7438">
                  <c:v>0.16669999999999999</c:v>
                </c:pt>
                <c:pt idx="7439">
                  <c:v>0</c:v>
                </c:pt>
                <c:pt idx="7440">
                  <c:v>0</c:v>
                </c:pt>
                <c:pt idx="7441">
                  <c:v>0.16669999999999999</c:v>
                </c:pt>
                <c:pt idx="7442">
                  <c:v>4.1700000000000001E-2</c:v>
                </c:pt>
                <c:pt idx="7443">
                  <c:v>0.33329999999999999</c:v>
                </c:pt>
                <c:pt idx="7444">
                  <c:v>0.45829999999999999</c:v>
                </c:pt>
                <c:pt idx="7445">
                  <c:v>0.16669999999999999</c:v>
                </c:pt>
                <c:pt idx="7446">
                  <c:v>0.16669999999999999</c:v>
                </c:pt>
                <c:pt idx="7447">
                  <c:v>0.33329999999999999</c:v>
                </c:pt>
                <c:pt idx="7448">
                  <c:v>0</c:v>
                </c:pt>
                <c:pt idx="7449">
                  <c:v>0.33329999999999999</c:v>
                </c:pt>
                <c:pt idx="7450">
                  <c:v>0.16669999999999999</c:v>
                </c:pt>
                <c:pt idx="7451">
                  <c:v>0</c:v>
                </c:pt>
                <c:pt idx="7452">
                  <c:v>0</c:v>
                </c:pt>
                <c:pt idx="7453">
                  <c:v>0.33329999999999999</c:v>
                </c:pt>
                <c:pt idx="7454">
                  <c:v>0.33329999999999999</c:v>
                </c:pt>
                <c:pt idx="7455">
                  <c:v>4.1700000000000001E-2</c:v>
                </c:pt>
                <c:pt idx="7456">
                  <c:v>0.33329999999999999</c:v>
                </c:pt>
                <c:pt idx="7457">
                  <c:v>0</c:v>
                </c:pt>
                <c:pt idx="7458">
                  <c:v>0.125</c:v>
                </c:pt>
                <c:pt idx="7459">
                  <c:v>0</c:v>
                </c:pt>
                <c:pt idx="7460">
                  <c:v>0</c:v>
                </c:pt>
                <c:pt idx="7461">
                  <c:v>0.33329999999999999</c:v>
                </c:pt>
                <c:pt idx="7462">
                  <c:v>0</c:v>
                </c:pt>
                <c:pt idx="7463">
                  <c:v>0</c:v>
                </c:pt>
                <c:pt idx="7464">
                  <c:v>0</c:v>
                </c:pt>
                <c:pt idx="7465">
                  <c:v>0</c:v>
                </c:pt>
                <c:pt idx="7466">
                  <c:v>0</c:v>
                </c:pt>
                <c:pt idx="7467">
                  <c:v>0.54169999999999996</c:v>
                </c:pt>
                <c:pt idx="7468">
                  <c:v>0</c:v>
                </c:pt>
                <c:pt idx="7469">
                  <c:v>0</c:v>
                </c:pt>
                <c:pt idx="7470">
                  <c:v>0</c:v>
                </c:pt>
                <c:pt idx="7471">
                  <c:v>0.33329999999999999</c:v>
                </c:pt>
                <c:pt idx="7472">
                  <c:v>0</c:v>
                </c:pt>
                <c:pt idx="7473">
                  <c:v>0</c:v>
                </c:pt>
                <c:pt idx="7474">
                  <c:v>0.33329999999999999</c:v>
                </c:pt>
                <c:pt idx="7475">
                  <c:v>0.33329999999999999</c:v>
                </c:pt>
                <c:pt idx="7476">
                  <c:v>0</c:v>
                </c:pt>
                <c:pt idx="7477">
                  <c:v>0.16669999999999999</c:v>
                </c:pt>
                <c:pt idx="7478">
                  <c:v>0.16669999999999999</c:v>
                </c:pt>
                <c:pt idx="7479">
                  <c:v>0.20830000000000001</c:v>
                </c:pt>
                <c:pt idx="7480">
                  <c:v>0.16669999999999999</c:v>
                </c:pt>
                <c:pt idx="7481">
                  <c:v>4.1700000000000001E-2</c:v>
                </c:pt>
                <c:pt idx="7482">
                  <c:v>0</c:v>
                </c:pt>
                <c:pt idx="7483">
                  <c:v>0.16669999999999999</c:v>
                </c:pt>
                <c:pt idx="7484">
                  <c:v>0</c:v>
                </c:pt>
                <c:pt idx="7485">
                  <c:v>0</c:v>
                </c:pt>
                <c:pt idx="7486">
                  <c:v>0</c:v>
                </c:pt>
                <c:pt idx="7487">
                  <c:v>0</c:v>
                </c:pt>
                <c:pt idx="7488">
                  <c:v>0.33329999999999999</c:v>
                </c:pt>
                <c:pt idx="7489">
                  <c:v>0</c:v>
                </c:pt>
                <c:pt idx="7490">
                  <c:v>0.33329999999999999</c:v>
                </c:pt>
                <c:pt idx="7491">
                  <c:v>0</c:v>
                </c:pt>
                <c:pt idx="7492">
                  <c:v>0.16669999999999999</c:v>
                </c:pt>
                <c:pt idx="7493">
                  <c:v>0</c:v>
                </c:pt>
                <c:pt idx="7494">
                  <c:v>0</c:v>
                </c:pt>
                <c:pt idx="7495">
                  <c:v>0</c:v>
                </c:pt>
                <c:pt idx="7496">
                  <c:v>0.16669999999999999</c:v>
                </c:pt>
                <c:pt idx="7497">
                  <c:v>0.16669999999999999</c:v>
                </c:pt>
                <c:pt idx="7498">
                  <c:v>0</c:v>
                </c:pt>
                <c:pt idx="7499">
                  <c:v>0</c:v>
                </c:pt>
                <c:pt idx="7500">
                  <c:v>0.16669999999999999</c:v>
                </c:pt>
                <c:pt idx="7501">
                  <c:v>0.125</c:v>
                </c:pt>
                <c:pt idx="7502">
                  <c:v>0</c:v>
                </c:pt>
                <c:pt idx="7503">
                  <c:v>0</c:v>
                </c:pt>
                <c:pt idx="7504">
                  <c:v>0</c:v>
                </c:pt>
                <c:pt idx="7505">
                  <c:v>0.45829999999999999</c:v>
                </c:pt>
                <c:pt idx="7506">
                  <c:v>0</c:v>
                </c:pt>
                <c:pt idx="7507">
                  <c:v>0.16669999999999999</c:v>
                </c:pt>
                <c:pt idx="7508">
                  <c:v>0.16669999999999999</c:v>
                </c:pt>
                <c:pt idx="7509">
                  <c:v>0</c:v>
                </c:pt>
                <c:pt idx="7510">
                  <c:v>0</c:v>
                </c:pt>
                <c:pt idx="7511">
                  <c:v>0.16669999999999999</c:v>
                </c:pt>
                <c:pt idx="7512">
                  <c:v>0.33329999999999999</c:v>
                </c:pt>
                <c:pt idx="7513">
                  <c:v>0</c:v>
                </c:pt>
                <c:pt idx="7514">
                  <c:v>4.1700000000000001E-2</c:v>
                </c:pt>
                <c:pt idx="7515">
                  <c:v>0</c:v>
                </c:pt>
                <c:pt idx="7516">
                  <c:v>0</c:v>
                </c:pt>
                <c:pt idx="7517">
                  <c:v>0.33329999999999999</c:v>
                </c:pt>
                <c:pt idx="7518">
                  <c:v>0</c:v>
                </c:pt>
                <c:pt idx="7519">
                  <c:v>0</c:v>
                </c:pt>
                <c:pt idx="7520">
                  <c:v>0</c:v>
                </c:pt>
                <c:pt idx="7521">
                  <c:v>0.16669999999999999</c:v>
                </c:pt>
                <c:pt idx="7522">
                  <c:v>0</c:v>
                </c:pt>
                <c:pt idx="7523">
                  <c:v>0</c:v>
                </c:pt>
                <c:pt idx="7524">
                  <c:v>0.16669999999999999</c:v>
                </c:pt>
                <c:pt idx="7525">
                  <c:v>0.16669999999999999</c:v>
                </c:pt>
                <c:pt idx="7526">
                  <c:v>0.125</c:v>
                </c:pt>
                <c:pt idx="7527">
                  <c:v>0.33329999999999999</c:v>
                </c:pt>
                <c:pt idx="7528">
                  <c:v>0</c:v>
                </c:pt>
                <c:pt idx="7529">
                  <c:v>0.16669999999999999</c:v>
                </c:pt>
                <c:pt idx="7530">
                  <c:v>4.1700000000000001E-2</c:v>
                </c:pt>
                <c:pt idx="7531">
                  <c:v>0.16669999999999999</c:v>
                </c:pt>
                <c:pt idx="7532">
                  <c:v>0.16669999999999999</c:v>
                </c:pt>
                <c:pt idx="7533">
                  <c:v>0.33329999999999999</c:v>
                </c:pt>
                <c:pt idx="7534">
                  <c:v>0</c:v>
                </c:pt>
                <c:pt idx="7535">
                  <c:v>0.16669999999999999</c:v>
                </c:pt>
                <c:pt idx="7536">
                  <c:v>8.3299999999999999E-2</c:v>
                </c:pt>
                <c:pt idx="7537">
                  <c:v>0</c:v>
                </c:pt>
                <c:pt idx="7538">
                  <c:v>0.16669999999999999</c:v>
                </c:pt>
                <c:pt idx="7539">
                  <c:v>0</c:v>
                </c:pt>
                <c:pt idx="7540">
                  <c:v>0.16669999999999999</c:v>
                </c:pt>
                <c:pt idx="7541">
                  <c:v>0.16669999999999999</c:v>
                </c:pt>
                <c:pt idx="7542">
                  <c:v>0.45829999999999999</c:v>
                </c:pt>
                <c:pt idx="7543">
                  <c:v>0</c:v>
                </c:pt>
                <c:pt idx="7544">
                  <c:v>0.16669999999999999</c:v>
                </c:pt>
                <c:pt idx="7545">
                  <c:v>0</c:v>
                </c:pt>
                <c:pt idx="7546">
                  <c:v>0.16669999999999999</c:v>
                </c:pt>
                <c:pt idx="7547">
                  <c:v>0.625</c:v>
                </c:pt>
                <c:pt idx="7548">
                  <c:v>0.125</c:v>
                </c:pt>
                <c:pt idx="7549">
                  <c:v>0.16669999999999999</c:v>
                </c:pt>
                <c:pt idx="7550">
                  <c:v>0</c:v>
                </c:pt>
                <c:pt idx="7551">
                  <c:v>0</c:v>
                </c:pt>
                <c:pt idx="7552">
                  <c:v>0.33329999999999999</c:v>
                </c:pt>
                <c:pt idx="7553">
                  <c:v>0.375</c:v>
                </c:pt>
                <c:pt idx="7554">
                  <c:v>0</c:v>
                </c:pt>
                <c:pt idx="7555">
                  <c:v>0.16669999999999999</c:v>
                </c:pt>
                <c:pt idx="7556">
                  <c:v>0</c:v>
                </c:pt>
                <c:pt idx="7557">
                  <c:v>0.54169999999999996</c:v>
                </c:pt>
                <c:pt idx="7558">
                  <c:v>0</c:v>
                </c:pt>
                <c:pt idx="7559">
                  <c:v>0.16669999999999999</c:v>
                </c:pt>
                <c:pt idx="7560">
                  <c:v>0.125</c:v>
                </c:pt>
                <c:pt idx="7561">
                  <c:v>0.16669999999999999</c:v>
                </c:pt>
                <c:pt idx="7562">
                  <c:v>0</c:v>
                </c:pt>
                <c:pt idx="7563">
                  <c:v>8.3299999999999999E-2</c:v>
                </c:pt>
                <c:pt idx="7564">
                  <c:v>0.16669999999999999</c:v>
                </c:pt>
                <c:pt idx="7565">
                  <c:v>0</c:v>
                </c:pt>
                <c:pt idx="7566">
                  <c:v>0.33329999999999999</c:v>
                </c:pt>
                <c:pt idx="7567">
                  <c:v>0.16669999999999999</c:v>
                </c:pt>
                <c:pt idx="7568">
                  <c:v>0.16669999999999999</c:v>
                </c:pt>
                <c:pt idx="7569">
                  <c:v>0</c:v>
                </c:pt>
                <c:pt idx="7570">
                  <c:v>0.33329999999999999</c:v>
                </c:pt>
                <c:pt idx="7571">
                  <c:v>0</c:v>
                </c:pt>
                <c:pt idx="7572">
                  <c:v>0</c:v>
                </c:pt>
                <c:pt idx="7573">
                  <c:v>0</c:v>
                </c:pt>
                <c:pt idx="7574">
                  <c:v>0.66669999999999996</c:v>
                </c:pt>
                <c:pt idx="7575">
                  <c:v>0</c:v>
                </c:pt>
                <c:pt idx="7576">
                  <c:v>0.33329999999999999</c:v>
                </c:pt>
                <c:pt idx="7577">
                  <c:v>0</c:v>
                </c:pt>
                <c:pt idx="7578">
                  <c:v>0</c:v>
                </c:pt>
                <c:pt idx="7579">
                  <c:v>0.16669999999999999</c:v>
                </c:pt>
                <c:pt idx="7580">
                  <c:v>4.1700000000000001E-2</c:v>
                </c:pt>
                <c:pt idx="7581">
                  <c:v>4.1700000000000001E-2</c:v>
                </c:pt>
                <c:pt idx="7582">
                  <c:v>0</c:v>
                </c:pt>
                <c:pt idx="7583">
                  <c:v>0</c:v>
                </c:pt>
                <c:pt idx="7584">
                  <c:v>0</c:v>
                </c:pt>
                <c:pt idx="7585">
                  <c:v>0</c:v>
                </c:pt>
                <c:pt idx="7586">
                  <c:v>0.16669999999999999</c:v>
                </c:pt>
                <c:pt idx="7587">
                  <c:v>0</c:v>
                </c:pt>
                <c:pt idx="7588">
                  <c:v>0.16669999999999999</c:v>
                </c:pt>
                <c:pt idx="7589">
                  <c:v>0</c:v>
                </c:pt>
                <c:pt idx="7590">
                  <c:v>0.375</c:v>
                </c:pt>
                <c:pt idx="7591">
                  <c:v>8.3299999999999999E-2</c:v>
                </c:pt>
                <c:pt idx="7592">
                  <c:v>0</c:v>
                </c:pt>
                <c:pt idx="7593">
                  <c:v>0</c:v>
                </c:pt>
                <c:pt idx="7594">
                  <c:v>4.1700000000000001E-2</c:v>
                </c:pt>
                <c:pt idx="7595">
                  <c:v>0</c:v>
                </c:pt>
                <c:pt idx="7596">
                  <c:v>0</c:v>
                </c:pt>
                <c:pt idx="7597">
                  <c:v>0</c:v>
                </c:pt>
                <c:pt idx="7598">
                  <c:v>0</c:v>
                </c:pt>
                <c:pt idx="7599">
                  <c:v>0</c:v>
                </c:pt>
                <c:pt idx="7600">
                  <c:v>0.16669999999999999</c:v>
                </c:pt>
                <c:pt idx="7601">
                  <c:v>0</c:v>
                </c:pt>
                <c:pt idx="7602">
                  <c:v>0</c:v>
                </c:pt>
                <c:pt idx="7603">
                  <c:v>0</c:v>
                </c:pt>
                <c:pt idx="7604">
                  <c:v>0</c:v>
                </c:pt>
                <c:pt idx="7605">
                  <c:v>0.66669999999999996</c:v>
                </c:pt>
                <c:pt idx="7606">
                  <c:v>0</c:v>
                </c:pt>
                <c:pt idx="7607">
                  <c:v>0</c:v>
                </c:pt>
                <c:pt idx="7608">
                  <c:v>0</c:v>
                </c:pt>
                <c:pt idx="7609">
                  <c:v>0</c:v>
                </c:pt>
                <c:pt idx="7610">
                  <c:v>4.1700000000000001E-2</c:v>
                </c:pt>
                <c:pt idx="7611">
                  <c:v>0.25</c:v>
                </c:pt>
                <c:pt idx="7612">
                  <c:v>0.33329999999999999</c:v>
                </c:pt>
                <c:pt idx="7613">
                  <c:v>0.16669999999999999</c:v>
                </c:pt>
                <c:pt idx="7614">
                  <c:v>0.33329999999999999</c:v>
                </c:pt>
                <c:pt idx="7615">
                  <c:v>0</c:v>
                </c:pt>
                <c:pt idx="7616">
                  <c:v>0</c:v>
                </c:pt>
                <c:pt idx="7617">
                  <c:v>0.33329999999999999</c:v>
                </c:pt>
                <c:pt idx="7618">
                  <c:v>0</c:v>
                </c:pt>
                <c:pt idx="7619">
                  <c:v>0.16669999999999999</c:v>
                </c:pt>
                <c:pt idx="7620">
                  <c:v>0</c:v>
                </c:pt>
                <c:pt idx="7621">
                  <c:v>0</c:v>
                </c:pt>
                <c:pt idx="7622">
                  <c:v>0.54169999999999996</c:v>
                </c:pt>
                <c:pt idx="7623">
                  <c:v>0.16669999999999999</c:v>
                </c:pt>
                <c:pt idx="7624">
                  <c:v>0.33329999999999999</c:v>
                </c:pt>
                <c:pt idx="7625">
                  <c:v>0</c:v>
                </c:pt>
                <c:pt idx="7626">
                  <c:v>0</c:v>
                </c:pt>
                <c:pt idx="7627">
                  <c:v>0.33329999999999999</c:v>
                </c:pt>
                <c:pt idx="7628">
                  <c:v>0.33329999999999999</c:v>
                </c:pt>
                <c:pt idx="7629">
                  <c:v>0</c:v>
                </c:pt>
                <c:pt idx="7630">
                  <c:v>0.16669999999999999</c:v>
                </c:pt>
                <c:pt idx="7631">
                  <c:v>0.375</c:v>
                </c:pt>
                <c:pt idx="7632">
                  <c:v>0</c:v>
                </c:pt>
                <c:pt idx="7633">
                  <c:v>0.16669999999999999</c:v>
                </c:pt>
                <c:pt idx="7634">
                  <c:v>0.16669999999999999</c:v>
                </c:pt>
                <c:pt idx="7635">
                  <c:v>0.54169999999999996</c:v>
                </c:pt>
                <c:pt idx="7636">
                  <c:v>0</c:v>
                </c:pt>
                <c:pt idx="7637">
                  <c:v>0.16669999999999999</c:v>
                </c:pt>
                <c:pt idx="7638">
                  <c:v>0.125</c:v>
                </c:pt>
                <c:pt idx="7639">
                  <c:v>0</c:v>
                </c:pt>
                <c:pt idx="7640">
                  <c:v>0</c:v>
                </c:pt>
                <c:pt idx="7641">
                  <c:v>0</c:v>
                </c:pt>
                <c:pt idx="7642">
                  <c:v>0.45829999999999999</c:v>
                </c:pt>
                <c:pt idx="7643">
                  <c:v>0</c:v>
                </c:pt>
                <c:pt idx="7644">
                  <c:v>0.16669999999999999</c:v>
                </c:pt>
                <c:pt idx="7645">
                  <c:v>0</c:v>
                </c:pt>
                <c:pt idx="7646">
                  <c:v>4.1700000000000001E-2</c:v>
                </c:pt>
                <c:pt idx="7647">
                  <c:v>0</c:v>
                </c:pt>
                <c:pt idx="7648">
                  <c:v>4.1700000000000001E-2</c:v>
                </c:pt>
                <c:pt idx="7649">
                  <c:v>0.16669999999999999</c:v>
                </c:pt>
                <c:pt idx="7650">
                  <c:v>0</c:v>
                </c:pt>
                <c:pt idx="7651">
                  <c:v>0</c:v>
                </c:pt>
                <c:pt idx="7652">
                  <c:v>0</c:v>
                </c:pt>
                <c:pt idx="7653">
                  <c:v>0.41670000000000001</c:v>
                </c:pt>
                <c:pt idx="7654">
                  <c:v>0</c:v>
                </c:pt>
                <c:pt idx="7655">
                  <c:v>0</c:v>
                </c:pt>
                <c:pt idx="7656">
                  <c:v>0</c:v>
                </c:pt>
                <c:pt idx="7657">
                  <c:v>0</c:v>
                </c:pt>
                <c:pt idx="7658">
                  <c:v>0</c:v>
                </c:pt>
                <c:pt idx="7659">
                  <c:v>0</c:v>
                </c:pt>
                <c:pt idx="7660">
                  <c:v>0.25</c:v>
                </c:pt>
                <c:pt idx="7661">
                  <c:v>0</c:v>
                </c:pt>
                <c:pt idx="7662">
                  <c:v>0</c:v>
                </c:pt>
                <c:pt idx="7663">
                  <c:v>0.16669999999999999</c:v>
                </c:pt>
                <c:pt idx="7664">
                  <c:v>0</c:v>
                </c:pt>
                <c:pt idx="7665">
                  <c:v>0.33329999999999999</c:v>
                </c:pt>
                <c:pt idx="7666">
                  <c:v>4.1700000000000001E-2</c:v>
                </c:pt>
                <c:pt idx="7667">
                  <c:v>0.16669999999999999</c:v>
                </c:pt>
                <c:pt idx="7668">
                  <c:v>0.16669999999999999</c:v>
                </c:pt>
                <c:pt idx="7669">
                  <c:v>0.16669999999999999</c:v>
                </c:pt>
                <c:pt idx="7670">
                  <c:v>0.25</c:v>
                </c:pt>
                <c:pt idx="7671">
                  <c:v>0.33329999999999999</c:v>
                </c:pt>
                <c:pt idx="7672">
                  <c:v>0.16669999999999999</c:v>
                </c:pt>
                <c:pt idx="7673">
                  <c:v>0.125</c:v>
                </c:pt>
                <c:pt idx="7674">
                  <c:v>0</c:v>
                </c:pt>
                <c:pt idx="7675">
                  <c:v>0.33329999999999999</c:v>
                </c:pt>
                <c:pt idx="7676">
                  <c:v>0</c:v>
                </c:pt>
                <c:pt idx="7677">
                  <c:v>0.16669999999999999</c:v>
                </c:pt>
                <c:pt idx="7678">
                  <c:v>0.16669999999999999</c:v>
                </c:pt>
                <c:pt idx="7679">
                  <c:v>0</c:v>
                </c:pt>
                <c:pt idx="7680">
                  <c:v>0</c:v>
                </c:pt>
                <c:pt idx="7681">
                  <c:v>0.375</c:v>
                </c:pt>
                <c:pt idx="7682">
                  <c:v>0</c:v>
                </c:pt>
                <c:pt idx="7683">
                  <c:v>0.16669999999999999</c:v>
                </c:pt>
                <c:pt idx="7684">
                  <c:v>0</c:v>
                </c:pt>
                <c:pt idx="7685">
                  <c:v>0.33329999999999999</c:v>
                </c:pt>
                <c:pt idx="7686">
                  <c:v>0</c:v>
                </c:pt>
                <c:pt idx="7687">
                  <c:v>0</c:v>
                </c:pt>
                <c:pt idx="7688">
                  <c:v>0.16669999999999999</c:v>
                </c:pt>
                <c:pt idx="7689">
                  <c:v>0</c:v>
                </c:pt>
                <c:pt idx="7690">
                  <c:v>0</c:v>
                </c:pt>
                <c:pt idx="7691">
                  <c:v>0</c:v>
                </c:pt>
                <c:pt idx="7692">
                  <c:v>0</c:v>
                </c:pt>
                <c:pt idx="7693">
                  <c:v>0.16669999999999999</c:v>
                </c:pt>
                <c:pt idx="7694">
                  <c:v>0</c:v>
                </c:pt>
                <c:pt idx="7695">
                  <c:v>0</c:v>
                </c:pt>
                <c:pt idx="7696">
                  <c:v>0</c:v>
                </c:pt>
                <c:pt idx="7697">
                  <c:v>0.16669999999999999</c:v>
                </c:pt>
                <c:pt idx="7698">
                  <c:v>0</c:v>
                </c:pt>
                <c:pt idx="7699">
                  <c:v>0.16669999999999999</c:v>
                </c:pt>
                <c:pt idx="7700">
                  <c:v>0</c:v>
                </c:pt>
                <c:pt idx="7701">
                  <c:v>0.33329999999999999</c:v>
                </c:pt>
                <c:pt idx="7702">
                  <c:v>0.16669999999999999</c:v>
                </c:pt>
                <c:pt idx="7703">
                  <c:v>0</c:v>
                </c:pt>
                <c:pt idx="7704">
                  <c:v>0</c:v>
                </c:pt>
                <c:pt idx="7705">
                  <c:v>0</c:v>
                </c:pt>
                <c:pt idx="7706">
                  <c:v>4.1700000000000001E-2</c:v>
                </c:pt>
                <c:pt idx="7707">
                  <c:v>0</c:v>
                </c:pt>
                <c:pt idx="7708">
                  <c:v>0</c:v>
                </c:pt>
                <c:pt idx="7709">
                  <c:v>0.33329999999999999</c:v>
                </c:pt>
                <c:pt idx="7710">
                  <c:v>0</c:v>
                </c:pt>
                <c:pt idx="7711">
                  <c:v>0</c:v>
                </c:pt>
                <c:pt idx="7712">
                  <c:v>0</c:v>
                </c:pt>
                <c:pt idx="7713">
                  <c:v>0</c:v>
                </c:pt>
                <c:pt idx="7714">
                  <c:v>0</c:v>
                </c:pt>
                <c:pt idx="7715">
                  <c:v>0.16669999999999999</c:v>
                </c:pt>
                <c:pt idx="7716">
                  <c:v>0.375</c:v>
                </c:pt>
                <c:pt idx="7717">
                  <c:v>0</c:v>
                </c:pt>
                <c:pt idx="7718">
                  <c:v>0</c:v>
                </c:pt>
                <c:pt idx="7719">
                  <c:v>0</c:v>
                </c:pt>
                <c:pt idx="7720">
                  <c:v>0</c:v>
                </c:pt>
                <c:pt idx="7721">
                  <c:v>0</c:v>
                </c:pt>
                <c:pt idx="7722">
                  <c:v>0</c:v>
                </c:pt>
                <c:pt idx="7723">
                  <c:v>0</c:v>
                </c:pt>
                <c:pt idx="7724">
                  <c:v>0</c:v>
                </c:pt>
                <c:pt idx="7725">
                  <c:v>0</c:v>
                </c:pt>
                <c:pt idx="7726">
                  <c:v>0</c:v>
                </c:pt>
                <c:pt idx="7727">
                  <c:v>0</c:v>
                </c:pt>
                <c:pt idx="7728">
                  <c:v>0</c:v>
                </c:pt>
                <c:pt idx="7729">
                  <c:v>0.33329999999999999</c:v>
                </c:pt>
                <c:pt idx="7730">
                  <c:v>0</c:v>
                </c:pt>
                <c:pt idx="7731">
                  <c:v>0.33329999999999999</c:v>
                </c:pt>
                <c:pt idx="7732">
                  <c:v>0</c:v>
                </c:pt>
                <c:pt idx="7733">
                  <c:v>0</c:v>
                </c:pt>
                <c:pt idx="7734">
                  <c:v>0</c:v>
                </c:pt>
                <c:pt idx="7735">
                  <c:v>0</c:v>
                </c:pt>
                <c:pt idx="7736">
                  <c:v>0.875</c:v>
                </c:pt>
                <c:pt idx="7737">
                  <c:v>0</c:v>
                </c:pt>
                <c:pt idx="7738">
                  <c:v>0</c:v>
                </c:pt>
                <c:pt idx="7739">
                  <c:v>0</c:v>
                </c:pt>
                <c:pt idx="7740">
                  <c:v>0.33329999999999999</c:v>
                </c:pt>
                <c:pt idx="7741">
                  <c:v>0.16669999999999999</c:v>
                </c:pt>
                <c:pt idx="7742">
                  <c:v>0</c:v>
                </c:pt>
                <c:pt idx="7743">
                  <c:v>0.16669999999999999</c:v>
                </c:pt>
                <c:pt idx="7744">
                  <c:v>0</c:v>
                </c:pt>
                <c:pt idx="7745">
                  <c:v>0</c:v>
                </c:pt>
                <c:pt idx="7746">
                  <c:v>0</c:v>
                </c:pt>
                <c:pt idx="7747">
                  <c:v>0</c:v>
                </c:pt>
                <c:pt idx="7748">
                  <c:v>0</c:v>
                </c:pt>
                <c:pt idx="7749">
                  <c:v>0</c:v>
                </c:pt>
                <c:pt idx="7750">
                  <c:v>0</c:v>
                </c:pt>
                <c:pt idx="7751">
                  <c:v>0</c:v>
                </c:pt>
                <c:pt idx="7752">
                  <c:v>0.125</c:v>
                </c:pt>
                <c:pt idx="7753">
                  <c:v>4.1700000000000001E-2</c:v>
                </c:pt>
                <c:pt idx="7754">
                  <c:v>0.33329999999999999</c:v>
                </c:pt>
                <c:pt idx="7755">
                  <c:v>0</c:v>
                </c:pt>
                <c:pt idx="7756">
                  <c:v>0.16669999999999999</c:v>
                </c:pt>
                <c:pt idx="7757">
                  <c:v>0</c:v>
                </c:pt>
                <c:pt idx="7758">
                  <c:v>0</c:v>
                </c:pt>
                <c:pt idx="7759">
                  <c:v>0.16669999999999999</c:v>
                </c:pt>
                <c:pt idx="7760">
                  <c:v>0</c:v>
                </c:pt>
                <c:pt idx="7761">
                  <c:v>0.16669999999999999</c:v>
                </c:pt>
                <c:pt idx="7762">
                  <c:v>0.16669999999999999</c:v>
                </c:pt>
                <c:pt idx="7763">
                  <c:v>0</c:v>
                </c:pt>
                <c:pt idx="7764">
                  <c:v>0</c:v>
                </c:pt>
                <c:pt idx="7765">
                  <c:v>4.1700000000000001E-2</c:v>
                </c:pt>
                <c:pt idx="7766">
                  <c:v>0</c:v>
                </c:pt>
                <c:pt idx="7767">
                  <c:v>0</c:v>
                </c:pt>
                <c:pt idx="7768">
                  <c:v>0.45829999999999999</c:v>
                </c:pt>
                <c:pt idx="7769">
                  <c:v>0</c:v>
                </c:pt>
                <c:pt idx="7770">
                  <c:v>0</c:v>
                </c:pt>
                <c:pt idx="7771">
                  <c:v>0</c:v>
                </c:pt>
                <c:pt idx="7772">
                  <c:v>0</c:v>
                </c:pt>
                <c:pt idx="7773">
                  <c:v>0</c:v>
                </c:pt>
                <c:pt idx="7774">
                  <c:v>0</c:v>
                </c:pt>
                <c:pt idx="7775">
                  <c:v>0.33329999999999999</c:v>
                </c:pt>
                <c:pt idx="7776">
                  <c:v>8.3299999999999999E-2</c:v>
                </c:pt>
                <c:pt idx="7777">
                  <c:v>0.33329999999999999</c:v>
                </c:pt>
                <c:pt idx="7778">
                  <c:v>0.16669999999999999</c:v>
                </c:pt>
                <c:pt idx="7779">
                  <c:v>0.16669999999999999</c:v>
                </c:pt>
                <c:pt idx="7780">
                  <c:v>0</c:v>
                </c:pt>
                <c:pt idx="7781">
                  <c:v>2.0799999999999999E-2</c:v>
                </c:pt>
                <c:pt idx="7782">
                  <c:v>0</c:v>
                </c:pt>
                <c:pt idx="7783">
                  <c:v>0</c:v>
                </c:pt>
                <c:pt idx="7784">
                  <c:v>0.16669999999999999</c:v>
                </c:pt>
                <c:pt idx="7785">
                  <c:v>0</c:v>
                </c:pt>
                <c:pt idx="7786">
                  <c:v>0</c:v>
                </c:pt>
                <c:pt idx="7787">
                  <c:v>0.16669999999999999</c:v>
                </c:pt>
                <c:pt idx="7788">
                  <c:v>0</c:v>
                </c:pt>
                <c:pt idx="7789">
                  <c:v>0.66669999999999996</c:v>
                </c:pt>
                <c:pt idx="7790">
                  <c:v>0.33329999999999999</c:v>
                </c:pt>
                <c:pt idx="7791">
                  <c:v>0.16669999999999999</c:v>
                </c:pt>
                <c:pt idx="7792">
                  <c:v>0.375</c:v>
                </c:pt>
                <c:pt idx="7793">
                  <c:v>0.33329999999999999</c:v>
                </c:pt>
                <c:pt idx="7794">
                  <c:v>0</c:v>
                </c:pt>
                <c:pt idx="7795">
                  <c:v>0.125</c:v>
                </c:pt>
                <c:pt idx="7796">
                  <c:v>0</c:v>
                </c:pt>
                <c:pt idx="7797">
                  <c:v>0</c:v>
                </c:pt>
                <c:pt idx="7798">
                  <c:v>0</c:v>
                </c:pt>
                <c:pt idx="7799">
                  <c:v>0.33329999999999999</c:v>
                </c:pt>
                <c:pt idx="7800">
                  <c:v>0.16669999999999999</c:v>
                </c:pt>
                <c:pt idx="7801">
                  <c:v>0.16669999999999999</c:v>
                </c:pt>
                <c:pt idx="7802">
                  <c:v>0</c:v>
                </c:pt>
                <c:pt idx="7803">
                  <c:v>0</c:v>
                </c:pt>
                <c:pt idx="7804">
                  <c:v>0.16669999999999999</c:v>
                </c:pt>
                <c:pt idx="7805">
                  <c:v>0.16669999999999999</c:v>
                </c:pt>
                <c:pt idx="7806">
                  <c:v>0.375</c:v>
                </c:pt>
                <c:pt idx="7807">
                  <c:v>0</c:v>
                </c:pt>
                <c:pt idx="7808">
                  <c:v>0</c:v>
                </c:pt>
                <c:pt idx="7809">
                  <c:v>0.16669999999999999</c:v>
                </c:pt>
                <c:pt idx="7810">
                  <c:v>0.16669999999999999</c:v>
                </c:pt>
                <c:pt idx="7811">
                  <c:v>0</c:v>
                </c:pt>
                <c:pt idx="7812">
                  <c:v>0</c:v>
                </c:pt>
                <c:pt idx="7813">
                  <c:v>0.16669999999999999</c:v>
                </c:pt>
                <c:pt idx="7814">
                  <c:v>8.3299999999999999E-2</c:v>
                </c:pt>
                <c:pt idx="7815">
                  <c:v>0</c:v>
                </c:pt>
                <c:pt idx="7816">
                  <c:v>0</c:v>
                </c:pt>
                <c:pt idx="7817">
                  <c:v>0</c:v>
                </c:pt>
                <c:pt idx="7818">
                  <c:v>0.33329999999999999</c:v>
                </c:pt>
                <c:pt idx="7819">
                  <c:v>0</c:v>
                </c:pt>
                <c:pt idx="7820">
                  <c:v>0</c:v>
                </c:pt>
                <c:pt idx="7821">
                  <c:v>0.16669999999999999</c:v>
                </c:pt>
                <c:pt idx="7822">
                  <c:v>0</c:v>
                </c:pt>
                <c:pt idx="7823">
                  <c:v>0.16669999999999999</c:v>
                </c:pt>
                <c:pt idx="7824">
                  <c:v>0</c:v>
                </c:pt>
                <c:pt idx="7825">
                  <c:v>0.16669999999999999</c:v>
                </c:pt>
                <c:pt idx="7826">
                  <c:v>0</c:v>
                </c:pt>
                <c:pt idx="7827">
                  <c:v>0.16669999999999999</c:v>
                </c:pt>
                <c:pt idx="7828">
                  <c:v>0</c:v>
                </c:pt>
                <c:pt idx="7829">
                  <c:v>0</c:v>
                </c:pt>
                <c:pt idx="7830">
                  <c:v>0.33329999999999999</c:v>
                </c:pt>
                <c:pt idx="7831">
                  <c:v>0</c:v>
                </c:pt>
                <c:pt idx="7832">
                  <c:v>0.33329999999999999</c:v>
                </c:pt>
                <c:pt idx="7833">
                  <c:v>0</c:v>
                </c:pt>
                <c:pt idx="7834">
                  <c:v>0.16669999999999999</c:v>
                </c:pt>
                <c:pt idx="7835">
                  <c:v>0</c:v>
                </c:pt>
                <c:pt idx="7836">
                  <c:v>0</c:v>
                </c:pt>
                <c:pt idx="7837">
                  <c:v>0</c:v>
                </c:pt>
                <c:pt idx="7838">
                  <c:v>0</c:v>
                </c:pt>
                <c:pt idx="7839">
                  <c:v>0</c:v>
                </c:pt>
                <c:pt idx="7840">
                  <c:v>0.16669999999999999</c:v>
                </c:pt>
                <c:pt idx="7841">
                  <c:v>4.1700000000000001E-2</c:v>
                </c:pt>
                <c:pt idx="7842">
                  <c:v>0</c:v>
                </c:pt>
                <c:pt idx="7843">
                  <c:v>0</c:v>
                </c:pt>
                <c:pt idx="7844">
                  <c:v>0.375</c:v>
                </c:pt>
                <c:pt idx="7845">
                  <c:v>0</c:v>
                </c:pt>
                <c:pt idx="7846">
                  <c:v>0</c:v>
                </c:pt>
                <c:pt idx="7847">
                  <c:v>0.16669999999999999</c:v>
                </c:pt>
                <c:pt idx="7848">
                  <c:v>0.16669999999999999</c:v>
                </c:pt>
                <c:pt idx="7849">
                  <c:v>0.125</c:v>
                </c:pt>
                <c:pt idx="7850">
                  <c:v>0</c:v>
                </c:pt>
                <c:pt idx="7851">
                  <c:v>0</c:v>
                </c:pt>
                <c:pt idx="7852">
                  <c:v>0.16669999999999999</c:v>
                </c:pt>
                <c:pt idx="7853">
                  <c:v>0.125</c:v>
                </c:pt>
                <c:pt idx="7854">
                  <c:v>0</c:v>
                </c:pt>
                <c:pt idx="7855">
                  <c:v>0</c:v>
                </c:pt>
                <c:pt idx="7856">
                  <c:v>0.16669999999999999</c:v>
                </c:pt>
                <c:pt idx="7857">
                  <c:v>0</c:v>
                </c:pt>
                <c:pt idx="7858">
                  <c:v>0</c:v>
                </c:pt>
                <c:pt idx="7859">
                  <c:v>0</c:v>
                </c:pt>
                <c:pt idx="7860">
                  <c:v>0</c:v>
                </c:pt>
                <c:pt idx="7861">
                  <c:v>0</c:v>
                </c:pt>
                <c:pt idx="7862">
                  <c:v>0</c:v>
                </c:pt>
                <c:pt idx="7863">
                  <c:v>0.16669999999999999</c:v>
                </c:pt>
                <c:pt idx="7864">
                  <c:v>0.16669999999999999</c:v>
                </c:pt>
                <c:pt idx="7865">
                  <c:v>0</c:v>
                </c:pt>
                <c:pt idx="7866">
                  <c:v>0</c:v>
                </c:pt>
                <c:pt idx="7867">
                  <c:v>0.16669999999999999</c:v>
                </c:pt>
                <c:pt idx="7868">
                  <c:v>0</c:v>
                </c:pt>
                <c:pt idx="7869">
                  <c:v>0.33329999999999999</c:v>
                </c:pt>
                <c:pt idx="7870">
                  <c:v>0</c:v>
                </c:pt>
                <c:pt idx="7871">
                  <c:v>0.33329999999999999</c:v>
                </c:pt>
                <c:pt idx="7872">
                  <c:v>0.16669999999999999</c:v>
                </c:pt>
                <c:pt idx="7873">
                  <c:v>4.1700000000000001E-2</c:v>
                </c:pt>
                <c:pt idx="7874">
                  <c:v>0.16669999999999999</c:v>
                </c:pt>
                <c:pt idx="7875">
                  <c:v>0.16669999999999999</c:v>
                </c:pt>
                <c:pt idx="7876">
                  <c:v>0.16669999999999999</c:v>
                </c:pt>
                <c:pt idx="7877">
                  <c:v>0.125</c:v>
                </c:pt>
                <c:pt idx="7878">
                  <c:v>0</c:v>
                </c:pt>
                <c:pt idx="7879">
                  <c:v>0.125</c:v>
                </c:pt>
                <c:pt idx="7880">
                  <c:v>0</c:v>
                </c:pt>
                <c:pt idx="7881">
                  <c:v>0</c:v>
                </c:pt>
                <c:pt idx="7882">
                  <c:v>8.3299999999999999E-2</c:v>
                </c:pt>
                <c:pt idx="7883">
                  <c:v>8.3299999999999999E-2</c:v>
                </c:pt>
                <c:pt idx="7884">
                  <c:v>0</c:v>
                </c:pt>
                <c:pt idx="7885">
                  <c:v>0</c:v>
                </c:pt>
                <c:pt idx="7886">
                  <c:v>0</c:v>
                </c:pt>
                <c:pt idx="7887">
                  <c:v>0</c:v>
                </c:pt>
                <c:pt idx="7888">
                  <c:v>0.16669999999999999</c:v>
                </c:pt>
                <c:pt idx="7889">
                  <c:v>0</c:v>
                </c:pt>
                <c:pt idx="7890">
                  <c:v>0.16669999999999999</c:v>
                </c:pt>
                <c:pt idx="7891">
                  <c:v>0</c:v>
                </c:pt>
                <c:pt idx="7892">
                  <c:v>0.16669999999999999</c:v>
                </c:pt>
                <c:pt idx="7893">
                  <c:v>0</c:v>
                </c:pt>
                <c:pt idx="7894">
                  <c:v>0.16669999999999999</c:v>
                </c:pt>
                <c:pt idx="7895">
                  <c:v>0.33329999999999999</c:v>
                </c:pt>
                <c:pt idx="7896">
                  <c:v>0.16669999999999999</c:v>
                </c:pt>
                <c:pt idx="7897">
                  <c:v>0.16669999999999999</c:v>
                </c:pt>
                <c:pt idx="7898">
                  <c:v>0</c:v>
                </c:pt>
                <c:pt idx="7899">
                  <c:v>0.33329999999999999</c:v>
                </c:pt>
                <c:pt idx="7900">
                  <c:v>0.16669999999999999</c:v>
                </c:pt>
                <c:pt idx="7901">
                  <c:v>0.16669999999999999</c:v>
                </c:pt>
                <c:pt idx="7902">
                  <c:v>4.1700000000000001E-2</c:v>
                </c:pt>
                <c:pt idx="7903">
                  <c:v>0</c:v>
                </c:pt>
                <c:pt idx="7904">
                  <c:v>0</c:v>
                </c:pt>
                <c:pt idx="7905">
                  <c:v>0</c:v>
                </c:pt>
                <c:pt idx="7906">
                  <c:v>0.16669999999999999</c:v>
                </c:pt>
                <c:pt idx="7907">
                  <c:v>0.16669999999999999</c:v>
                </c:pt>
                <c:pt idx="7908">
                  <c:v>4.1700000000000001E-2</c:v>
                </c:pt>
                <c:pt idx="7909">
                  <c:v>0</c:v>
                </c:pt>
                <c:pt idx="7910">
                  <c:v>0</c:v>
                </c:pt>
                <c:pt idx="7911">
                  <c:v>0</c:v>
                </c:pt>
                <c:pt idx="7912">
                  <c:v>0</c:v>
                </c:pt>
                <c:pt idx="7913">
                  <c:v>0.33329999999999999</c:v>
                </c:pt>
                <c:pt idx="7914">
                  <c:v>0.22919999999999999</c:v>
                </c:pt>
                <c:pt idx="7915">
                  <c:v>0.16669999999999999</c:v>
                </c:pt>
                <c:pt idx="7916">
                  <c:v>0</c:v>
                </c:pt>
                <c:pt idx="7917">
                  <c:v>0</c:v>
                </c:pt>
                <c:pt idx="7918">
                  <c:v>0</c:v>
                </c:pt>
                <c:pt idx="7919">
                  <c:v>0</c:v>
                </c:pt>
                <c:pt idx="7920">
                  <c:v>0</c:v>
                </c:pt>
                <c:pt idx="7921">
                  <c:v>0.33329999999999999</c:v>
                </c:pt>
                <c:pt idx="7922">
                  <c:v>0.125</c:v>
                </c:pt>
                <c:pt idx="7923">
                  <c:v>8.3299999999999999E-2</c:v>
                </c:pt>
                <c:pt idx="7924">
                  <c:v>8.3299999999999999E-2</c:v>
                </c:pt>
                <c:pt idx="7925">
                  <c:v>0</c:v>
                </c:pt>
                <c:pt idx="7926">
                  <c:v>0</c:v>
                </c:pt>
                <c:pt idx="7927">
                  <c:v>0</c:v>
                </c:pt>
                <c:pt idx="7928">
                  <c:v>0.16669999999999999</c:v>
                </c:pt>
                <c:pt idx="7929">
                  <c:v>0</c:v>
                </c:pt>
                <c:pt idx="7930">
                  <c:v>0</c:v>
                </c:pt>
                <c:pt idx="7931">
                  <c:v>0.54169999999999996</c:v>
                </c:pt>
                <c:pt idx="7932">
                  <c:v>0</c:v>
                </c:pt>
                <c:pt idx="7933">
                  <c:v>0</c:v>
                </c:pt>
                <c:pt idx="7934">
                  <c:v>0</c:v>
                </c:pt>
                <c:pt idx="7935">
                  <c:v>0</c:v>
                </c:pt>
                <c:pt idx="7936">
                  <c:v>0</c:v>
                </c:pt>
                <c:pt idx="7937">
                  <c:v>0</c:v>
                </c:pt>
                <c:pt idx="7938">
                  <c:v>0.33329999999999999</c:v>
                </c:pt>
                <c:pt idx="7939">
                  <c:v>0</c:v>
                </c:pt>
                <c:pt idx="7940">
                  <c:v>0.58330000000000004</c:v>
                </c:pt>
                <c:pt idx="7941">
                  <c:v>0</c:v>
                </c:pt>
                <c:pt idx="7942">
                  <c:v>0</c:v>
                </c:pt>
                <c:pt idx="7943">
                  <c:v>0</c:v>
                </c:pt>
                <c:pt idx="7944">
                  <c:v>0</c:v>
                </c:pt>
                <c:pt idx="7945">
                  <c:v>0</c:v>
                </c:pt>
                <c:pt idx="7946">
                  <c:v>0</c:v>
                </c:pt>
                <c:pt idx="7947">
                  <c:v>0</c:v>
                </c:pt>
                <c:pt idx="7948">
                  <c:v>0</c:v>
                </c:pt>
                <c:pt idx="7949">
                  <c:v>0.125</c:v>
                </c:pt>
                <c:pt idx="7950">
                  <c:v>0</c:v>
                </c:pt>
                <c:pt idx="7951">
                  <c:v>0</c:v>
                </c:pt>
                <c:pt idx="7952">
                  <c:v>0.33329999999999999</c:v>
                </c:pt>
                <c:pt idx="7953">
                  <c:v>0.16669999999999999</c:v>
                </c:pt>
                <c:pt idx="7954">
                  <c:v>1</c:v>
                </c:pt>
                <c:pt idx="7955">
                  <c:v>0.16669999999999999</c:v>
                </c:pt>
                <c:pt idx="7956">
                  <c:v>4.1700000000000001E-2</c:v>
                </c:pt>
                <c:pt idx="7957">
                  <c:v>0.16669999999999999</c:v>
                </c:pt>
                <c:pt idx="7958">
                  <c:v>0</c:v>
                </c:pt>
                <c:pt idx="7959">
                  <c:v>0</c:v>
                </c:pt>
                <c:pt idx="7960">
                  <c:v>0</c:v>
                </c:pt>
                <c:pt idx="7961">
                  <c:v>0.33329999999999999</c:v>
                </c:pt>
                <c:pt idx="7962">
                  <c:v>0.3125</c:v>
                </c:pt>
                <c:pt idx="7963">
                  <c:v>0</c:v>
                </c:pt>
                <c:pt idx="7964">
                  <c:v>0</c:v>
                </c:pt>
                <c:pt idx="7965">
                  <c:v>4.1700000000000001E-2</c:v>
                </c:pt>
                <c:pt idx="7966">
                  <c:v>0.625</c:v>
                </c:pt>
                <c:pt idx="7967">
                  <c:v>0.41670000000000001</c:v>
                </c:pt>
                <c:pt idx="7968">
                  <c:v>0</c:v>
                </c:pt>
                <c:pt idx="7969">
                  <c:v>8.3299999999999999E-2</c:v>
                </c:pt>
                <c:pt idx="7970">
                  <c:v>0.16669999999999999</c:v>
                </c:pt>
                <c:pt idx="7971">
                  <c:v>0</c:v>
                </c:pt>
                <c:pt idx="7972">
                  <c:v>4.1700000000000001E-2</c:v>
                </c:pt>
                <c:pt idx="7973">
                  <c:v>0</c:v>
                </c:pt>
                <c:pt idx="7974">
                  <c:v>0.16669999999999999</c:v>
                </c:pt>
                <c:pt idx="7975">
                  <c:v>0</c:v>
                </c:pt>
                <c:pt idx="7976">
                  <c:v>0.125</c:v>
                </c:pt>
                <c:pt idx="7977">
                  <c:v>0</c:v>
                </c:pt>
                <c:pt idx="7978">
                  <c:v>0.16669999999999999</c:v>
                </c:pt>
                <c:pt idx="7979">
                  <c:v>0</c:v>
                </c:pt>
                <c:pt idx="7980">
                  <c:v>0</c:v>
                </c:pt>
                <c:pt idx="7981">
                  <c:v>0.22919999999999999</c:v>
                </c:pt>
                <c:pt idx="7982">
                  <c:v>0</c:v>
                </c:pt>
                <c:pt idx="7983">
                  <c:v>0</c:v>
                </c:pt>
                <c:pt idx="7984">
                  <c:v>0</c:v>
                </c:pt>
                <c:pt idx="7985">
                  <c:v>0</c:v>
                </c:pt>
                <c:pt idx="7986">
                  <c:v>0.16669999999999999</c:v>
                </c:pt>
                <c:pt idx="7987">
                  <c:v>0</c:v>
                </c:pt>
                <c:pt idx="7988">
                  <c:v>0.33329999999999999</c:v>
                </c:pt>
                <c:pt idx="7989">
                  <c:v>0</c:v>
                </c:pt>
                <c:pt idx="7990">
                  <c:v>8.3299999999999999E-2</c:v>
                </c:pt>
                <c:pt idx="7991">
                  <c:v>0</c:v>
                </c:pt>
                <c:pt idx="7992">
                  <c:v>0</c:v>
                </c:pt>
                <c:pt idx="7993">
                  <c:v>0.1042</c:v>
                </c:pt>
                <c:pt idx="7994">
                  <c:v>0.16669999999999999</c:v>
                </c:pt>
                <c:pt idx="7995">
                  <c:v>0</c:v>
                </c:pt>
                <c:pt idx="7996">
                  <c:v>0.16669999999999999</c:v>
                </c:pt>
                <c:pt idx="7997">
                  <c:v>0</c:v>
                </c:pt>
                <c:pt idx="7998">
                  <c:v>0.70830000000000004</c:v>
                </c:pt>
                <c:pt idx="7999">
                  <c:v>0</c:v>
                </c:pt>
                <c:pt idx="8000">
                  <c:v>4.1700000000000001E-2</c:v>
                </c:pt>
                <c:pt idx="8001">
                  <c:v>0.125</c:v>
                </c:pt>
                <c:pt idx="8002">
                  <c:v>0</c:v>
                </c:pt>
                <c:pt idx="8003">
                  <c:v>0.66669999999999996</c:v>
                </c:pt>
                <c:pt idx="8004">
                  <c:v>0.33329999999999999</c:v>
                </c:pt>
                <c:pt idx="8005">
                  <c:v>0</c:v>
                </c:pt>
                <c:pt idx="8006">
                  <c:v>0.33329999999999999</c:v>
                </c:pt>
                <c:pt idx="8007">
                  <c:v>0.20830000000000001</c:v>
                </c:pt>
                <c:pt idx="8008">
                  <c:v>0.16669999999999999</c:v>
                </c:pt>
                <c:pt idx="8009">
                  <c:v>0.16669999999999999</c:v>
                </c:pt>
                <c:pt idx="8010">
                  <c:v>0.66669999999999996</c:v>
                </c:pt>
                <c:pt idx="8011">
                  <c:v>0.16669999999999999</c:v>
                </c:pt>
                <c:pt idx="8012">
                  <c:v>0.375</c:v>
                </c:pt>
                <c:pt idx="8013">
                  <c:v>0.125</c:v>
                </c:pt>
                <c:pt idx="8014">
                  <c:v>0.33329999999999999</c:v>
                </c:pt>
                <c:pt idx="8015">
                  <c:v>0</c:v>
                </c:pt>
                <c:pt idx="8016">
                  <c:v>0.33329999999999999</c:v>
                </c:pt>
                <c:pt idx="8017">
                  <c:v>4.1700000000000001E-2</c:v>
                </c:pt>
                <c:pt idx="8018">
                  <c:v>0.33329999999999999</c:v>
                </c:pt>
                <c:pt idx="8019">
                  <c:v>0.16669999999999999</c:v>
                </c:pt>
                <c:pt idx="8020">
                  <c:v>4.1700000000000001E-2</c:v>
                </c:pt>
                <c:pt idx="8021">
                  <c:v>0</c:v>
                </c:pt>
                <c:pt idx="8022">
                  <c:v>0.16669999999999999</c:v>
                </c:pt>
                <c:pt idx="8023">
                  <c:v>0</c:v>
                </c:pt>
                <c:pt idx="8024">
                  <c:v>0</c:v>
                </c:pt>
                <c:pt idx="8025">
                  <c:v>0.33329999999999999</c:v>
                </c:pt>
                <c:pt idx="8026">
                  <c:v>0</c:v>
                </c:pt>
                <c:pt idx="8027">
                  <c:v>0.16669999999999999</c:v>
                </c:pt>
                <c:pt idx="8028">
                  <c:v>0.25</c:v>
                </c:pt>
                <c:pt idx="8029">
                  <c:v>0.16669999999999999</c:v>
                </c:pt>
                <c:pt idx="8030">
                  <c:v>0.125</c:v>
                </c:pt>
                <c:pt idx="8031">
                  <c:v>0.125</c:v>
                </c:pt>
                <c:pt idx="8032">
                  <c:v>0</c:v>
                </c:pt>
                <c:pt idx="8033">
                  <c:v>0.54169999999999996</c:v>
                </c:pt>
                <c:pt idx="8034">
                  <c:v>8.3299999999999999E-2</c:v>
                </c:pt>
                <c:pt idx="8035">
                  <c:v>0</c:v>
                </c:pt>
                <c:pt idx="8036">
                  <c:v>0</c:v>
                </c:pt>
                <c:pt idx="8037">
                  <c:v>0.125</c:v>
                </c:pt>
                <c:pt idx="8038">
                  <c:v>0.125</c:v>
                </c:pt>
                <c:pt idx="8039">
                  <c:v>0</c:v>
                </c:pt>
                <c:pt idx="8040">
                  <c:v>0</c:v>
                </c:pt>
                <c:pt idx="8041">
                  <c:v>0.16669999999999999</c:v>
                </c:pt>
                <c:pt idx="8042">
                  <c:v>0.16669999999999999</c:v>
                </c:pt>
                <c:pt idx="8043">
                  <c:v>0.39579999999999999</c:v>
                </c:pt>
                <c:pt idx="8044">
                  <c:v>0.16669999999999999</c:v>
                </c:pt>
                <c:pt idx="8045">
                  <c:v>8.3299999999999999E-2</c:v>
                </c:pt>
                <c:pt idx="8046">
                  <c:v>0.16669999999999999</c:v>
                </c:pt>
                <c:pt idx="8047">
                  <c:v>0</c:v>
                </c:pt>
                <c:pt idx="8048">
                  <c:v>0.16669999999999999</c:v>
                </c:pt>
                <c:pt idx="8049">
                  <c:v>0</c:v>
                </c:pt>
                <c:pt idx="8050">
                  <c:v>0.33329999999999999</c:v>
                </c:pt>
                <c:pt idx="8051">
                  <c:v>0</c:v>
                </c:pt>
                <c:pt idx="8052">
                  <c:v>4.1700000000000001E-2</c:v>
                </c:pt>
                <c:pt idx="8053">
                  <c:v>0</c:v>
                </c:pt>
                <c:pt idx="8054">
                  <c:v>0</c:v>
                </c:pt>
                <c:pt idx="8055">
                  <c:v>0</c:v>
                </c:pt>
                <c:pt idx="8056">
                  <c:v>0.625</c:v>
                </c:pt>
                <c:pt idx="8057">
                  <c:v>0</c:v>
                </c:pt>
                <c:pt idx="8058">
                  <c:v>0</c:v>
                </c:pt>
                <c:pt idx="8059">
                  <c:v>0.58330000000000004</c:v>
                </c:pt>
                <c:pt idx="8060">
                  <c:v>0.375</c:v>
                </c:pt>
                <c:pt idx="8061">
                  <c:v>0</c:v>
                </c:pt>
                <c:pt idx="8062">
                  <c:v>0</c:v>
                </c:pt>
                <c:pt idx="8063">
                  <c:v>0.33329999999999999</c:v>
                </c:pt>
                <c:pt idx="8064">
                  <c:v>0</c:v>
                </c:pt>
                <c:pt idx="8065">
                  <c:v>0</c:v>
                </c:pt>
                <c:pt idx="8066">
                  <c:v>0.33329999999999999</c:v>
                </c:pt>
                <c:pt idx="8067">
                  <c:v>0.125</c:v>
                </c:pt>
                <c:pt idx="8068">
                  <c:v>0</c:v>
                </c:pt>
                <c:pt idx="8069">
                  <c:v>0</c:v>
                </c:pt>
                <c:pt idx="8070">
                  <c:v>0</c:v>
                </c:pt>
                <c:pt idx="8071">
                  <c:v>0</c:v>
                </c:pt>
                <c:pt idx="8072">
                  <c:v>0.33329999999999999</c:v>
                </c:pt>
                <c:pt idx="8073">
                  <c:v>0.16669999999999999</c:v>
                </c:pt>
                <c:pt idx="8074">
                  <c:v>0.16669999999999999</c:v>
                </c:pt>
                <c:pt idx="8075">
                  <c:v>0.33329999999999999</c:v>
                </c:pt>
                <c:pt idx="8076">
                  <c:v>0</c:v>
                </c:pt>
                <c:pt idx="8077">
                  <c:v>0.33329999999999999</c:v>
                </c:pt>
                <c:pt idx="8078">
                  <c:v>0.375</c:v>
                </c:pt>
                <c:pt idx="8079">
                  <c:v>0</c:v>
                </c:pt>
                <c:pt idx="8080">
                  <c:v>0</c:v>
                </c:pt>
                <c:pt idx="8081">
                  <c:v>0</c:v>
                </c:pt>
                <c:pt idx="8082">
                  <c:v>4.1700000000000001E-2</c:v>
                </c:pt>
                <c:pt idx="8083">
                  <c:v>0.33329999999999999</c:v>
                </c:pt>
                <c:pt idx="8084">
                  <c:v>0</c:v>
                </c:pt>
                <c:pt idx="8085">
                  <c:v>0</c:v>
                </c:pt>
                <c:pt idx="8086">
                  <c:v>0.16669999999999999</c:v>
                </c:pt>
                <c:pt idx="8087">
                  <c:v>0</c:v>
                </c:pt>
                <c:pt idx="8088">
                  <c:v>0.625</c:v>
                </c:pt>
                <c:pt idx="8089">
                  <c:v>0</c:v>
                </c:pt>
                <c:pt idx="8090">
                  <c:v>0.16669999999999999</c:v>
                </c:pt>
                <c:pt idx="8091">
                  <c:v>0</c:v>
                </c:pt>
                <c:pt idx="8092">
                  <c:v>0.16669999999999999</c:v>
                </c:pt>
                <c:pt idx="8093">
                  <c:v>0.16669999999999999</c:v>
                </c:pt>
                <c:pt idx="8094">
                  <c:v>0</c:v>
                </c:pt>
                <c:pt idx="8095">
                  <c:v>0.16669999999999999</c:v>
                </c:pt>
                <c:pt idx="8096">
                  <c:v>0.33329999999999999</c:v>
                </c:pt>
                <c:pt idx="8097">
                  <c:v>0.45829999999999999</c:v>
                </c:pt>
                <c:pt idx="8098">
                  <c:v>4.1700000000000001E-2</c:v>
                </c:pt>
                <c:pt idx="8099">
                  <c:v>0</c:v>
                </c:pt>
                <c:pt idx="8100">
                  <c:v>0.125</c:v>
                </c:pt>
                <c:pt idx="8101">
                  <c:v>8.3299999999999999E-2</c:v>
                </c:pt>
                <c:pt idx="8102">
                  <c:v>0.16669999999999999</c:v>
                </c:pt>
                <c:pt idx="8103">
                  <c:v>0</c:v>
                </c:pt>
                <c:pt idx="8104">
                  <c:v>0.33329999999999999</c:v>
                </c:pt>
                <c:pt idx="8105">
                  <c:v>0</c:v>
                </c:pt>
                <c:pt idx="8106">
                  <c:v>0</c:v>
                </c:pt>
                <c:pt idx="8107">
                  <c:v>0.125</c:v>
                </c:pt>
                <c:pt idx="8108">
                  <c:v>0.33329999999999999</c:v>
                </c:pt>
                <c:pt idx="8109">
                  <c:v>0.16669999999999999</c:v>
                </c:pt>
                <c:pt idx="8110">
                  <c:v>0.16669999999999999</c:v>
                </c:pt>
                <c:pt idx="8111">
                  <c:v>0</c:v>
                </c:pt>
                <c:pt idx="8112">
                  <c:v>0.33329999999999999</c:v>
                </c:pt>
                <c:pt idx="8113">
                  <c:v>0.33329999999999999</c:v>
                </c:pt>
                <c:pt idx="8114">
                  <c:v>0</c:v>
                </c:pt>
                <c:pt idx="8115">
                  <c:v>0</c:v>
                </c:pt>
                <c:pt idx="8116">
                  <c:v>0.16669999999999999</c:v>
                </c:pt>
                <c:pt idx="8117">
                  <c:v>0</c:v>
                </c:pt>
                <c:pt idx="8118">
                  <c:v>0.33329999999999999</c:v>
                </c:pt>
                <c:pt idx="8119">
                  <c:v>0.45829999999999999</c:v>
                </c:pt>
                <c:pt idx="8120">
                  <c:v>0</c:v>
                </c:pt>
                <c:pt idx="8121">
                  <c:v>0</c:v>
                </c:pt>
                <c:pt idx="8122">
                  <c:v>0.16669999999999999</c:v>
                </c:pt>
                <c:pt idx="8123">
                  <c:v>0.16669999999999999</c:v>
                </c:pt>
                <c:pt idx="8124">
                  <c:v>0</c:v>
                </c:pt>
                <c:pt idx="8125">
                  <c:v>0</c:v>
                </c:pt>
                <c:pt idx="8126">
                  <c:v>0.375</c:v>
                </c:pt>
                <c:pt idx="8127">
                  <c:v>0.16669999999999999</c:v>
                </c:pt>
                <c:pt idx="8128">
                  <c:v>0.375</c:v>
                </c:pt>
                <c:pt idx="8129">
                  <c:v>0.16669999999999999</c:v>
                </c:pt>
                <c:pt idx="8130">
                  <c:v>0.16669999999999999</c:v>
                </c:pt>
                <c:pt idx="8131">
                  <c:v>0.125</c:v>
                </c:pt>
                <c:pt idx="8132">
                  <c:v>4.1700000000000001E-2</c:v>
                </c:pt>
                <c:pt idx="8133">
                  <c:v>0.125</c:v>
                </c:pt>
                <c:pt idx="8134">
                  <c:v>0.33329999999999999</c:v>
                </c:pt>
                <c:pt idx="8135">
                  <c:v>0</c:v>
                </c:pt>
                <c:pt idx="8136">
                  <c:v>0.16669999999999999</c:v>
                </c:pt>
                <c:pt idx="8137">
                  <c:v>0</c:v>
                </c:pt>
                <c:pt idx="8138">
                  <c:v>0</c:v>
                </c:pt>
                <c:pt idx="8139">
                  <c:v>0.33329999999999999</c:v>
                </c:pt>
                <c:pt idx="8140">
                  <c:v>0</c:v>
                </c:pt>
                <c:pt idx="8141">
                  <c:v>0</c:v>
                </c:pt>
                <c:pt idx="8142">
                  <c:v>0.33329999999999999</c:v>
                </c:pt>
                <c:pt idx="8143">
                  <c:v>0</c:v>
                </c:pt>
                <c:pt idx="8144">
                  <c:v>0.16669999999999999</c:v>
                </c:pt>
                <c:pt idx="8145">
                  <c:v>4.1700000000000001E-2</c:v>
                </c:pt>
                <c:pt idx="8146">
                  <c:v>0</c:v>
                </c:pt>
                <c:pt idx="8147">
                  <c:v>0</c:v>
                </c:pt>
                <c:pt idx="8148">
                  <c:v>0.16669999999999999</c:v>
                </c:pt>
                <c:pt idx="8149">
                  <c:v>0.875</c:v>
                </c:pt>
                <c:pt idx="8150">
                  <c:v>0.16669999999999999</c:v>
                </c:pt>
                <c:pt idx="8151">
                  <c:v>0.625</c:v>
                </c:pt>
                <c:pt idx="8152">
                  <c:v>0</c:v>
                </c:pt>
                <c:pt idx="8153">
                  <c:v>0</c:v>
                </c:pt>
                <c:pt idx="8154">
                  <c:v>0.16669999999999999</c:v>
                </c:pt>
                <c:pt idx="8155">
                  <c:v>0.16669999999999999</c:v>
                </c:pt>
                <c:pt idx="8156">
                  <c:v>0.125</c:v>
                </c:pt>
                <c:pt idx="8157">
                  <c:v>0.33329999999999999</c:v>
                </c:pt>
                <c:pt idx="8158">
                  <c:v>0.16669999999999999</c:v>
                </c:pt>
                <c:pt idx="8159">
                  <c:v>0</c:v>
                </c:pt>
                <c:pt idx="8160">
                  <c:v>0.66669999999999996</c:v>
                </c:pt>
                <c:pt idx="8161">
                  <c:v>0.16669999999999999</c:v>
                </c:pt>
                <c:pt idx="8162">
                  <c:v>0</c:v>
                </c:pt>
                <c:pt idx="8163">
                  <c:v>0.16669999999999999</c:v>
                </c:pt>
                <c:pt idx="8164">
                  <c:v>0.16669999999999999</c:v>
                </c:pt>
                <c:pt idx="8165">
                  <c:v>0</c:v>
                </c:pt>
                <c:pt idx="8166">
                  <c:v>0</c:v>
                </c:pt>
                <c:pt idx="8167">
                  <c:v>0</c:v>
                </c:pt>
                <c:pt idx="8168">
                  <c:v>0</c:v>
                </c:pt>
                <c:pt idx="8169">
                  <c:v>4.1700000000000001E-2</c:v>
                </c:pt>
                <c:pt idx="8170">
                  <c:v>0</c:v>
                </c:pt>
                <c:pt idx="8171">
                  <c:v>0.33329999999999999</c:v>
                </c:pt>
                <c:pt idx="8172">
                  <c:v>0</c:v>
                </c:pt>
                <c:pt idx="8173">
                  <c:v>0</c:v>
                </c:pt>
                <c:pt idx="8174">
                  <c:v>0</c:v>
                </c:pt>
                <c:pt idx="8175">
                  <c:v>0.29170000000000001</c:v>
                </c:pt>
                <c:pt idx="8176">
                  <c:v>0.16669999999999999</c:v>
                </c:pt>
                <c:pt idx="8177">
                  <c:v>0</c:v>
                </c:pt>
                <c:pt idx="8178">
                  <c:v>0.33329999999999999</c:v>
                </c:pt>
                <c:pt idx="8179">
                  <c:v>0.375</c:v>
                </c:pt>
                <c:pt idx="8180">
                  <c:v>0.16669999999999999</c:v>
                </c:pt>
                <c:pt idx="8181">
                  <c:v>0</c:v>
                </c:pt>
                <c:pt idx="8182">
                  <c:v>4.1700000000000001E-2</c:v>
                </c:pt>
                <c:pt idx="8183">
                  <c:v>0.33329999999999999</c:v>
                </c:pt>
                <c:pt idx="8184">
                  <c:v>0</c:v>
                </c:pt>
                <c:pt idx="8185">
                  <c:v>0.70830000000000004</c:v>
                </c:pt>
                <c:pt idx="8186">
                  <c:v>0.16669999999999999</c:v>
                </c:pt>
                <c:pt idx="8187">
                  <c:v>0.125</c:v>
                </c:pt>
                <c:pt idx="8188">
                  <c:v>0</c:v>
                </c:pt>
                <c:pt idx="8189">
                  <c:v>0.16669999999999999</c:v>
                </c:pt>
                <c:pt idx="8190">
                  <c:v>0</c:v>
                </c:pt>
                <c:pt idx="8191">
                  <c:v>0</c:v>
                </c:pt>
                <c:pt idx="8192">
                  <c:v>0.45829999999999999</c:v>
                </c:pt>
                <c:pt idx="8193">
                  <c:v>0</c:v>
                </c:pt>
                <c:pt idx="8194">
                  <c:v>0.16669999999999999</c:v>
                </c:pt>
                <c:pt idx="8195">
                  <c:v>0.16669999999999999</c:v>
                </c:pt>
                <c:pt idx="8196">
                  <c:v>0</c:v>
                </c:pt>
                <c:pt idx="8197">
                  <c:v>0.14580000000000001</c:v>
                </c:pt>
                <c:pt idx="8198">
                  <c:v>0</c:v>
                </c:pt>
                <c:pt idx="8199">
                  <c:v>0.33329999999999999</c:v>
                </c:pt>
                <c:pt idx="8200">
                  <c:v>0</c:v>
                </c:pt>
                <c:pt idx="8201">
                  <c:v>0</c:v>
                </c:pt>
                <c:pt idx="8202">
                  <c:v>0</c:v>
                </c:pt>
                <c:pt idx="8203">
                  <c:v>0.16669999999999999</c:v>
                </c:pt>
                <c:pt idx="8204">
                  <c:v>0</c:v>
                </c:pt>
                <c:pt idx="8205">
                  <c:v>0.16669999999999999</c:v>
                </c:pt>
                <c:pt idx="8206">
                  <c:v>0.125</c:v>
                </c:pt>
                <c:pt idx="8207">
                  <c:v>0</c:v>
                </c:pt>
                <c:pt idx="8208">
                  <c:v>0</c:v>
                </c:pt>
                <c:pt idx="8209">
                  <c:v>0.375</c:v>
                </c:pt>
                <c:pt idx="8210">
                  <c:v>0.16669999999999999</c:v>
                </c:pt>
                <c:pt idx="8211">
                  <c:v>0</c:v>
                </c:pt>
                <c:pt idx="8212">
                  <c:v>0.33329999999999999</c:v>
                </c:pt>
                <c:pt idx="8213">
                  <c:v>8.3299999999999999E-2</c:v>
                </c:pt>
                <c:pt idx="8214">
                  <c:v>0.16669999999999999</c:v>
                </c:pt>
                <c:pt idx="8215">
                  <c:v>0</c:v>
                </c:pt>
                <c:pt idx="8216">
                  <c:v>0</c:v>
                </c:pt>
                <c:pt idx="8217">
                  <c:v>0</c:v>
                </c:pt>
                <c:pt idx="8218">
                  <c:v>0</c:v>
                </c:pt>
                <c:pt idx="8219">
                  <c:v>0.16669999999999999</c:v>
                </c:pt>
                <c:pt idx="8220">
                  <c:v>0</c:v>
                </c:pt>
                <c:pt idx="8221">
                  <c:v>0</c:v>
                </c:pt>
                <c:pt idx="8222">
                  <c:v>0</c:v>
                </c:pt>
                <c:pt idx="8223">
                  <c:v>0.375</c:v>
                </c:pt>
                <c:pt idx="8224">
                  <c:v>0.33329999999999999</c:v>
                </c:pt>
                <c:pt idx="8225">
                  <c:v>0.16669999999999999</c:v>
                </c:pt>
                <c:pt idx="8226">
                  <c:v>0</c:v>
                </c:pt>
                <c:pt idx="8227">
                  <c:v>0</c:v>
                </c:pt>
                <c:pt idx="8228">
                  <c:v>0.16669999999999999</c:v>
                </c:pt>
                <c:pt idx="8229">
                  <c:v>0</c:v>
                </c:pt>
                <c:pt idx="8230">
                  <c:v>0.16669999999999999</c:v>
                </c:pt>
                <c:pt idx="8231">
                  <c:v>0</c:v>
                </c:pt>
                <c:pt idx="8232">
                  <c:v>0</c:v>
                </c:pt>
                <c:pt idx="8233">
                  <c:v>0.125</c:v>
                </c:pt>
                <c:pt idx="8234">
                  <c:v>0</c:v>
                </c:pt>
                <c:pt idx="8235">
                  <c:v>4.1700000000000001E-2</c:v>
                </c:pt>
                <c:pt idx="8236">
                  <c:v>0.16669999999999999</c:v>
                </c:pt>
                <c:pt idx="8237">
                  <c:v>0</c:v>
                </c:pt>
                <c:pt idx="8238">
                  <c:v>0</c:v>
                </c:pt>
                <c:pt idx="8239">
                  <c:v>0</c:v>
                </c:pt>
                <c:pt idx="8240">
                  <c:v>0.16669999999999999</c:v>
                </c:pt>
                <c:pt idx="8241">
                  <c:v>0</c:v>
                </c:pt>
                <c:pt idx="8242">
                  <c:v>4.1700000000000001E-2</c:v>
                </c:pt>
                <c:pt idx="8243">
                  <c:v>0</c:v>
                </c:pt>
                <c:pt idx="8244">
                  <c:v>0</c:v>
                </c:pt>
                <c:pt idx="8245">
                  <c:v>0.16669999999999999</c:v>
                </c:pt>
                <c:pt idx="8246">
                  <c:v>0</c:v>
                </c:pt>
                <c:pt idx="8247">
                  <c:v>0</c:v>
                </c:pt>
                <c:pt idx="8248">
                  <c:v>0.33329999999999999</c:v>
                </c:pt>
                <c:pt idx="8249">
                  <c:v>0.33329999999999999</c:v>
                </c:pt>
                <c:pt idx="8250">
                  <c:v>0</c:v>
                </c:pt>
                <c:pt idx="8251">
                  <c:v>0.16669999999999999</c:v>
                </c:pt>
                <c:pt idx="8252">
                  <c:v>0</c:v>
                </c:pt>
                <c:pt idx="8253">
                  <c:v>0</c:v>
                </c:pt>
                <c:pt idx="8254">
                  <c:v>0</c:v>
                </c:pt>
                <c:pt idx="8255">
                  <c:v>0.375</c:v>
                </c:pt>
                <c:pt idx="8256">
                  <c:v>4.1700000000000001E-2</c:v>
                </c:pt>
                <c:pt idx="8257">
                  <c:v>0.33329999999999999</c:v>
                </c:pt>
                <c:pt idx="8258">
                  <c:v>0</c:v>
                </c:pt>
                <c:pt idx="8259">
                  <c:v>0.16669999999999999</c:v>
                </c:pt>
                <c:pt idx="8260">
                  <c:v>0.16669999999999999</c:v>
                </c:pt>
                <c:pt idx="8261">
                  <c:v>0</c:v>
                </c:pt>
                <c:pt idx="8262">
                  <c:v>0.33329999999999999</c:v>
                </c:pt>
                <c:pt idx="8263">
                  <c:v>0</c:v>
                </c:pt>
                <c:pt idx="8264">
                  <c:v>0.16669999999999999</c:v>
                </c:pt>
                <c:pt idx="8265">
                  <c:v>0</c:v>
                </c:pt>
                <c:pt idx="8266">
                  <c:v>0</c:v>
                </c:pt>
                <c:pt idx="8267">
                  <c:v>0.16669999999999999</c:v>
                </c:pt>
                <c:pt idx="8268">
                  <c:v>0</c:v>
                </c:pt>
                <c:pt idx="8269">
                  <c:v>0.125</c:v>
                </c:pt>
                <c:pt idx="8270">
                  <c:v>0.375</c:v>
                </c:pt>
                <c:pt idx="8271">
                  <c:v>0.16669999999999999</c:v>
                </c:pt>
                <c:pt idx="8272">
                  <c:v>0</c:v>
                </c:pt>
                <c:pt idx="8273">
                  <c:v>0.16669999999999999</c:v>
                </c:pt>
                <c:pt idx="8274">
                  <c:v>4.1700000000000001E-2</c:v>
                </c:pt>
                <c:pt idx="8275">
                  <c:v>8.3299999999999999E-2</c:v>
                </c:pt>
                <c:pt idx="8276">
                  <c:v>0</c:v>
                </c:pt>
                <c:pt idx="8277">
                  <c:v>8.3299999999999999E-2</c:v>
                </c:pt>
                <c:pt idx="8278">
                  <c:v>0.16669999999999999</c:v>
                </c:pt>
                <c:pt idx="8279">
                  <c:v>0.33329999999999999</c:v>
                </c:pt>
                <c:pt idx="8280">
                  <c:v>0.16669999999999999</c:v>
                </c:pt>
                <c:pt idx="8281">
                  <c:v>8.3299999999999999E-2</c:v>
                </c:pt>
                <c:pt idx="8282">
                  <c:v>4.1700000000000001E-2</c:v>
                </c:pt>
                <c:pt idx="8283">
                  <c:v>0.33329999999999999</c:v>
                </c:pt>
                <c:pt idx="8284">
                  <c:v>0</c:v>
                </c:pt>
                <c:pt idx="8285">
                  <c:v>4.1700000000000001E-2</c:v>
                </c:pt>
                <c:pt idx="8286">
                  <c:v>0.16669999999999999</c:v>
                </c:pt>
                <c:pt idx="8287">
                  <c:v>0</c:v>
                </c:pt>
                <c:pt idx="8288">
                  <c:v>0.16669999999999999</c:v>
                </c:pt>
                <c:pt idx="8289">
                  <c:v>0</c:v>
                </c:pt>
                <c:pt idx="8290">
                  <c:v>0.33329999999999999</c:v>
                </c:pt>
                <c:pt idx="8291">
                  <c:v>0.33329999999999999</c:v>
                </c:pt>
                <c:pt idx="8292">
                  <c:v>0</c:v>
                </c:pt>
                <c:pt idx="8293">
                  <c:v>4.1700000000000001E-2</c:v>
                </c:pt>
                <c:pt idx="8294">
                  <c:v>0</c:v>
                </c:pt>
                <c:pt idx="8295">
                  <c:v>0.16669999999999999</c:v>
                </c:pt>
                <c:pt idx="8296">
                  <c:v>0.33329999999999999</c:v>
                </c:pt>
                <c:pt idx="8297">
                  <c:v>0.25</c:v>
                </c:pt>
                <c:pt idx="8298">
                  <c:v>0.33329999999999999</c:v>
                </c:pt>
                <c:pt idx="8299">
                  <c:v>0</c:v>
                </c:pt>
                <c:pt idx="8300">
                  <c:v>0</c:v>
                </c:pt>
                <c:pt idx="8301">
                  <c:v>0</c:v>
                </c:pt>
                <c:pt idx="8302">
                  <c:v>0.54169999999999996</c:v>
                </c:pt>
                <c:pt idx="8303">
                  <c:v>0</c:v>
                </c:pt>
                <c:pt idx="8304">
                  <c:v>0</c:v>
                </c:pt>
                <c:pt idx="8305">
                  <c:v>0.375</c:v>
                </c:pt>
                <c:pt idx="8306">
                  <c:v>0.16669999999999999</c:v>
                </c:pt>
                <c:pt idx="8307">
                  <c:v>0</c:v>
                </c:pt>
                <c:pt idx="8308">
                  <c:v>0.16669999999999999</c:v>
                </c:pt>
                <c:pt idx="8309">
                  <c:v>0</c:v>
                </c:pt>
                <c:pt idx="8310">
                  <c:v>0</c:v>
                </c:pt>
                <c:pt idx="8311">
                  <c:v>0</c:v>
                </c:pt>
                <c:pt idx="8312">
                  <c:v>0</c:v>
                </c:pt>
                <c:pt idx="8313">
                  <c:v>0.33329999999999999</c:v>
                </c:pt>
                <c:pt idx="8314">
                  <c:v>0.33329999999999999</c:v>
                </c:pt>
                <c:pt idx="8315">
                  <c:v>0</c:v>
                </c:pt>
                <c:pt idx="8316">
                  <c:v>0.33329999999999999</c:v>
                </c:pt>
                <c:pt idx="8317">
                  <c:v>4.1700000000000001E-2</c:v>
                </c:pt>
                <c:pt idx="8318">
                  <c:v>0.125</c:v>
                </c:pt>
                <c:pt idx="8319">
                  <c:v>0</c:v>
                </c:pt>
                <c:pt idx="8320">
                  <c:v>0</c:v>
                </c:pt>
                <c:pt idx="8321">
                  <c:v>0</c:v>
                </c:pt>
                <c:pt idx="8322">
                  <c:v>0.16669999999999999</c:v>
                </c:pt>
                <c:pt idx="8323">
                  <c:v>0</c:v>
                </c:pt>
                <c:pt idx="8324">
                  <c:v>0</c:v>
                </c:pt>
                <c:pt idx="8325">
                  <c:v>0</c:v>
                </c:pt>
                <c:pt idx="8326">
                  <c:v>0</c:v>
                </c:pt>
                <c:pt idx="8327">
                  <c:v>0</c:v>
                </c:pt>
                <c:pt idx="8328">
                  <c:v>0.16669999999999999</c:v>
                </c:pt>
                <c:pt idx="8329">
                  <c:v>0.45829999999999999</c:v>
                </c:pt>
                <c:pt idx="8330">
                  <c:v>0</c:v>
                </c:pt>
                <c:pt idx="8331">
                  <c:v>0</c:v>
                </c:pt>
                <c:pt idx="8332">
                  <c:v>0</c:v>
                </c:pt>
                <c:pt idx="8333">
                  <c:v>0</c:v>
                </c:pt>
                <c:pt idx="8334">
                  <c:v>0</c:v>
                </c:pt>
                <c:pt idx="8335">
                  <c:v>0.33329999999999999</c:v>
                </c:pt>
                <c:pt idx="8336">
                  <c:v>0</c:v>
                </c:pt>
                <c:pt idx="8337">
                  <c:v>0.16669999999999999</c:v>
                </c:pt>
                <c:pt idx="8338">
                  <c:v>0.16669999999999999</c:v>
                </c:pt>
                <c:pt idx="8339">
                  <c:v>0.1875</c:v>
                </c:pt>
                <c:pt idx="8340">
                  <c:v>0.16669999999999999</c:v>
                </c:pt>
                <c:pt idx="8341">
                  <c:v>0.33329999999999999</c:v>
                </c:pt>
                <c:pt idx="8342">
                  <c:v>0.16669999999999999</c:v>
                </c:pt>
                <c:pt idx="8343">
                  <c:v>0</c:v>
                </c:pt>
                <c:pt idx="8344">
                  <c:v>0.16669999999999999</c:v>
                </c:pt>
                <c:pt idx="8345">
                  <c:v>0.16669999999999999</c:v>
                </c:pt>
                <c:pt idx="8346">
                  <c:v>0.16669999999999999</c:v>
                </c:pt>
                <c:pt idx="8347">
                  <c:v>0.33329999999999999</c:v>
                </c:pt>
                <c:pt idx="8348">
                  <c:v>0.29170000000000001</c:v>
                </c:pt>
                <c:pt idx="8349">
                  <c:v>0</c:v>
                </c:pt>
                <c:pt idx="8350">
                  <c:v>0.16669999999999999</c:v>
                </c:pt>
                <c:pt idx="8351">
                  <c:v>0.16669999999999999</c:v>
                </c:pt>
                <c:pt idx="8352">
                  <c:v>0</c:v>
                </c:pt>
                <c:pt idx="8353">
                  <c:v>0.16669999999999999</c:v>
                </c:pt>
                <c:pt idx="8354">
                  <c:v>0.33329999999999999</c:v>
                </c:pt>
                <c:pt idx="8355">
                  <c:v>0.33329999999999999</c:v>
                </c:pt>
                <c:pt idx="8356">
                  <c:v>0.16669999999999999</c:v>
                </c:pt>
                <c:pt idx="8357">
                  <c:v>0</c:v>
                </c:pt>
                <c:pt idx="8358">
                  <c:v>0</c:v>
                </c:pt>
                <c:pt idx="8359">
                  <c:v>0</c:v>
                </c:pt>
                <c:pt idx="8360">
                  <c:v>0</c:v>
                </c:pt>
                <c:pt idx="8361">
                  <c:v>0.54169999999999996</c:v>
                </c:pt>
                <c:pt idx="8362">
                  <c:v>0</c:v>
                </c:pt>
                <c:pt idx="8363">
                  <c:v>0.33329999999999999</c:v>
                </c:pt>
                <c:pt idx="8364">
                  <c:v>0</c:v>
                </c:pt>
                <c:pt idx="8365">
                  <c:v>0.33329999999999999</c:v>
                </c:pt>
                <c:pt idx="8366">
                  <c:v>0</c:v>
                </c:pt>
                <c:pt idx="8367">
                  <c:v>0</c:v>
                </c:pt>
                <c:pt idx="8368">
                  <c:v>0.33329999999999999</c:v>
                </c:pt>
                <c:pt idx="8369">
                  <c:v>0</c:v>
                </c:pt>
                <c:pt idx="8370">
                  <c:v>0.16669999999999999</c:v>
                </c:pt>
                <c:pt idx="8371">
                  <c:v>0</c:v>
                </c:pt>
                <c:pt idx="8372">
                  <c:v>4.1700000000000001E-2</c:v>
                </c:pt>
                <c:pt idx="8373">
                  <c:v>0</c:v>
                </c:pt>
                <c:pt idx="8374">
                  <c:v>0.33329999999999999</c:v>
                </c:pt>
                <c:pt idx="8375">
                  <c:v>0.33329999999999999</c:v>
                </c:pt>
                <c:pt idx="8376">
                  <c:v>0</c:v>
                </c:pt>
                <c:pt idx="8377">
                  <c:v>0</c:v>
                </c:pt>
                <c:pt idx="8378">
                  <c:v>0.16669999999999999</c:v>
                </c:pt>
                <c:pt idx="8379">
                  <c:v>0</c:v>
                </c:pt>
                <c:pt idx="8380">
                  <c:v>0.125</c:v>
                </c:pt>
                <c:pt idx="8381">
                  <c:v>0</c:v>
                </c:pt>
                <c:pt idx="8382">
                  <c:v>0</c:v>
                </c:pt>
                <c:pt idx="8383">
                  <c:v>0</c:v>
                </c:pt>
                <c:pt idx="8384">
                  <c:v>0</c:v>
                </c:pt>
                <c:pt idx="8385">
                  <c:v>0</c:v>
                </c:pt>
                <c:pt idx="8386">
                  <c:v>0.16669999999999999</c:v>
                </c:pt>
                <c:pt idx="8387">
                  <c:v>8.3299999999999999E-2</c:v>
                </c:pt>
                <c:pt idx="8388">
                  <c:v>0</c:v>
                </c:pt>
                <c:pt idx="8389">
                  <c:v>0</c:v>
                </c:pt>
                <c:pt idx="8390">
                  <c:v>0.33329999999999999</c:v>
                </c:pt>
                <c:pt idx="8391">
                  <c:v>0</c:v>
                </c:pt>
                <c:pt idx="8392">
                  <c:v>0</c:v>
                </c:pt>
                <c:pt idx="8393">
                  <c:v>4.1700000000000001E-2</c:v>
                </c:pt>
                <c:pt idx="8394">
                  <c:v>0.45829999999999999</c:v>
                </c:pt>
                <c:pt idx="8395">
                  <c:v>0</c:v>
                </c:pt>
                <c:pt idx="8396">
                  <c:v>0.25</c:v>
                </c:pt>
                <c:pt idx="8397">
                  <c:v>0.16669999999999999</c:v>
                </c:pt>
                <c:pt idx="8398">
                  <c:v>0.33329999999999999</c:v>
                </c:pt>
                <c:pt idx="8399">
                  <c:v>0</c:v>
                </c:pt>
                <c:pt idx="8400">
                  <c:v>0</c:v>
                </c:pt>
                <c:pt idx="8401">
                  <c:v>0</c:v>
                </c:pt>
                <c:pt idx="8402">
                  <c:v>0</c:v>
                </c:pt>
                <c:pt idx="8403">
                  <c:v>0.16669999999999999</c:v>
                </c:pt>
                <c:pt idx="8404">
                  <c:v>0.16669999999999999</c:v>
                </c:pt>
                <c:pt idx="8405">
                  <c:v>0</c:v>
                </c:pt>
                <c:pt idx="8406">
                  <c:v>0.625</c:v>
                </c:pt>
                <c:pt idx="8407">
                  <c:v>0</c:v>
                </c:pt>
                <c:pt idx="8408">
                  <c:v>4.1700000000000001E-2</c:v>
                </c:pt>
                <c:pt idx="8409">
                  <c:v>0.375</c:v>
                </c:pt>
                <c:pt idx="8410">
                  <c:v>4.1700000000000001E-2</c:v>
                </c:pt>
                <c:pt idx="8411">
                  <c:v>0.45829999999999999</c:v>
                </c:pt>
                <c:pt idx="8412">
                  <c:v>0</c:v>
                </c:pt>
                <c:pt idx="8413">
                  <c:v>0.16669999999999999</c:v>
                </c:pt>
                <c:pt idx="8414">
                  <c:v>0</c:v>
                </c:pt>
                <c:pt idx="8415">
                  <c:v>0</c:v>
                </c:pt>
                <c:pt idx="8416">
                  <c:v>0.16669999999999999</c:v>
                </c:pt>
                <c:pt idx="8417">
                  <c:v>0</c:v>
                </c:pt>
                <c:pt idx="8418">
                  <c:v>0.375</c:v>
                </c:pt>
                <c:pt idx="8419">
                  <c:v>0</c:v>
                </c:pt>
                <c:pt idx="8420">
                  <c:v>0.25</c:v>
                </c:pt>
                <c:pt idx="8421">
                  <c:v>0</c:v>
                </c:pt>
                <c:pt idx="8422">
                  <c:v>0</c:v>
                </c:pt>
                <c:pt idx="8423">
                  <c:v>0</c:v>
                </c:pt>
                <c:pt idx="8424">
                  <c:v>4.1700000000000001E-2</c:v>
                </c:pt>
                <c:pt idx="8425">
                  <c:v>0</c:v>
                </c:pt>
                <c:pt idx="8426">
                  <c:v>0</c:v>
                </c:pt>
                <c:pt idx="8427">
                  <c:v>4.1700000000000001E-2</c:v>
                </c:pt>
                <c:pt idx="8428">
                  <c:v>0</c:v>
                </c:pt>
                <c:pt idx="8429">
                  <c:v>0.16669999999999999</c:v>
                </c:pt>
                <c:pt idx="8430">
                  <c:v>0.33329999999999999</c:v>
                </c:pt>
                <c:pt idx="8431">
                  <c:v>0</c:v>
                </c:pt>
                <c:pt idx="8432">
                  <c:v>0</c:v>
                </c:pt>
                <c:pt idx="8433">
                  <c:v>0.16669999999999999</c:v>
                </c:pt>
                <c:pt idx="8434">
                  <c:v>0</c:v>
                </c:pt>
                <c:pt idx="8435">
                  <c:v>0</c:v>
                </c:pt>
                <c:pt idx="8436">
                  <c:v>0</c:v>
                </c:pt>
                <c:pt idx="8437">
                  <c:v>0.33329999999999999</c:v>
                </c:pt>
                <c:pt idx="8438">
                  <c:v>0</c:v>
                </c:pt>
                <c:pt idx="8439">
                  <c:v>0</c:v>
                </c:pt>
                <c:pt idx="8440">
                  <c:v>0.16669999999999999</c:v>
                </c:pt>
                <c:pt idx="8441">
                  <c:v>0</c:v>
                </c:pt>
                <c:pt idx="8442">
                  <c:v>0</c:v>
                </c:pt>
                <c:pt idx="8443">
                  <c:v>0</c:v>
                </c:pt>
                <c:pt idx="8444">
                  <c:v>0</c:v>
                </c:pt>
                <c:pt idx="8445">
                  <c:v>0.16669999999999999</c:v>
                </c:pt>
                <c:pt idx="8446">
                  <c:v>0</c:v>
                </c:pt>
                <c:pt idx="8447">
                  <c:v>0</c:v>
                </c:pt>
                <c:pt idx="8448">
                  <c:v>0.16669999999999999</c:v>
                </c:pt>
                <c:pt idx="8449">
                  <c:v>0</c:v>
                </c:pt>
                <c:pt idx="8450">
                  <c:v>0</c:v>
                </c:pt>
                <c:pt idx="8451">
                  <c:v>0</c:v>
                </c:pt>
                <c:pt idx="8452">
                  <c:v>0</c:v>
                </c:pt>
                <c:pt idx="8453">
                  <c:v>0</c:v>
                </c:pt>
                <c:pt idx="8454">
                  <c:v>0</c:v>
                </c:pt>
                <c:pt idx="8455">
                  <c:v>0.16669999999999999</c:v>
                </c:pt>
                <c:pt idx="8456">
                  <c:v>0.16669999999999999</c:v>
                </c:pt>
                <c:pt idx="8457">
                  <c:v>0</c:v>
                </c:pt>
                <c:pt idx="8458">
                  <c:v>0.33329999999999999</c:v>
                </c:pt>
                <c:pt idx="8459">
                  <c:v>0</c:v>
                </c:pt>
                <c:pt idx="8460">
                  <c:v>0</c:v>
                </c:pt>
                <c:pt idx="8461">
                  <c:v>0</c:v>
                </c:pt>
                <c:pt idx="8462">
                  <c:v>0.1042</c:v>
                </c:pt>
                <c:pt idx="8463">
                  <c:v>0</c:v>
                </c:pt>
                <c:pt idx="8464">
                  <c:v>0.16669999999999999</c:v>
                </c:pt>
                <c:pt idx="8465">
                  <c:v>0.25</c:v>
                </c:pt>
                <c:pt idx="8466">
                  <c:v>0.54169999999999996</c:v>
                </c:pt>
                <c:pt idx="8467">
                  <c:v>4.1700000000000001E-2</c:v>
                </c:pt>
                <c:pt idx="8468">
                  <c:v>0</c:v>
                </c:pt>
                <c:pt idx="8469">
                  <c:v>0.16669999999999999</c:v>
                </c:pt>
                <c:pt idx="8470">
                  <c:v>0</c:v>
                </c:pt>
                <c:pt idx="8471">
                  <c:v>0.16669999999999999</c:v>
                </c:pt>
                <c:pt idx="8472">
                  <c:v>0.375</c:v>
                </c:pt>
                <c:pt idx="8473">
                  <c:v>0</c:v>
                </c:pt>
                <c:pt idx="8474">
                  <c:v>0</c:v>
                </c:pt>
                <c:pt idx="8475">
                  <c:v>0</c:v>
                </c:pt>
                <c:pt idx="8476">
                  <c:v>0.33329999999999999</c:v>
                </c:pt>
                <c:pt idx="8477">
                  <c:v>0</c:v>
                </c:pt>
                <c:pt idx="8478">
                  <c:v>8.3299999999999999E-2</c:v>
                </c:pt>
                <c:pt idx="8479">
                  <c:v>0</c:v>
                </c:pt>
                <c:pt idx="8480">
                  <c:v>0.16669999999999999</c:v>
                </c:pt>
                <c:pt idx="8481">
                  <c:v>0.16669999999999999</c:v>
                </c:pt>
                <c:pt idx="8482">
                  <c:v>0.16669999999999999</c:v>
                </c:pt>
                <c:pt idx="8483">
                  <c:v>0</c:v>
                </c:pt>
                <c:pt idx="8484">
                  <c:v>0.25</c:v>
                </c:pt>
                <c:pt idx="8485">
                  <c:v>0.16669999999999999</c:v>
                </c:pt>
                <c:pt idx="8486">
                  <c:v>0</c:v>
                </c:pt>
                <c:pt idx="8487">
                  <c:v>0</c:v>
                </c:pt>
                <c:pt idx="8488">
                  <c:v>0</c:v>
                </c:pt>
                <c:pt idx="8489">
                  <c:v>0</c:v>
                </c:pt>
                <c:pt idx="8490">
                  <c:v>0</c:v>
                </c:pt>
                <c:pt idx="8491">
                  <c:v>0.16669999999999999</c:v>
                </c:pt>
                <c:pt idx="8492">
                  <c:v>0.16669999999999999</c:v>
                </c:pt>
                <c:pt idx="8493">
                  <c:v>0</c:v>
                </c:pt>
                <c:pt idx="8494">
                  <c:v>0.33329999999999999</c:v>
                </c:pt>
                <c:pt idx="8495">
                  <c:v>0</c:v>
                </c:pt>
                <c:pt idx="8496">
                  <c:v>0.375</c:v>
                </c:pt>
                <c:pt idx="8497">
                  <c:v>0</c:v>
                </c:pt>
                <c:pt idx="8498">
                  <c:v>0.33329999999999999</c:v>
                </c:pt>
                <c:pt idx="8499">
                  <c:v>0</c:v>
                </c:pt>
                <c:pt idx="8500">
                  <c:v>0.16669999999999999</c:v>
                </c:pt>
                <c:pt idx="8501">
                  <c:v>0.16669999999999999</c:v>
                </c:pt>
                <c:pt idx="8502">
                  <c:v>0.25</c:v>
                </c:pt>
                <c:pt idx="8503">
                  <c:v>0.16669999999999999</c:v>
                </c:pt>
                <c:pt idx="8504">
                  <c:v>0.16669999999999999</c:v>
                </c:pt>
                <c:pt idx="8505">
                  <c:v>0</c:v>
                </c:pt>
                <c:pt idx="8506">
                  <c:v>0.33329999999999999</c:v>
                </c:pt>
                <c:pt idx="8507">
                  <c:v>0</c:v>
                </c:pt>
                <c:pt idx="8508">
                  <c:v>0</c:v>
                </c:pt>
                <c:pt idx="8509">
                  <c:v>0.125</c:v>
                </c:pt>
                <c:pt idx="8510">
                  <c:v>0.16669999999999999</c:v>
                </c:pt>
                <c:pt idx="8511">
                  <c:v>0</c:v>
                </c:pt>
                <c:pt idx="8512">
                  <c:v>0</c:v>
                </c:pt>
                <c:pt idx="8513">
                  <c:v>0</c:v>
                </c:pt>
                <c:pt idx="8514">
                  <c:v>4.1700000000000001E-2</c:v>
                </c:pt>
                <c:pt idx="8515">
                  <c:v>0</c:v>
                </c:pt>
                <c:pt idx="8516">
                  <c:v>0</c:v>
                </c:pt>
                <c:pt idx="8517">
                  <c:v>0.16669999999999999</c:v>
                </c:pt>
                <c:pt idx="8518">
                  <c:v>0.125</c:v>
                </c:pt>
                <c:pt idx="8519">
                  <c:v>0.16669999999999999</c:v>
                </c:pt>
                <c:pt idx="8520">
                  <c:v>0.33329999999999999</c:v>
                </c:pt>
                <c:pt idx="8521">
                  <c:v>0.16669999999999999</c:v>
                </c:pt>
                <c:pt idx="8522">
                  <c:v>0.45829999999999999</c:v>
                </c:pt>
                <c:pt idx="8523">
                  <c:v>0.33329999999999999</c:v>
                </c:pt>
                <c:pt idx="8524">
                  <c:v>0</c:v>
                </c:pt>
                <c:pt idx="8525">
                  <c:v>0.16669999999999999</c:v>
                </c:pt>
                <c:pt idx="8526">
                  <c:v>0</c:v>
                </c:pt>
                <c:pt idx="8527">
                  <c:v>0</c:v>
                </c:pt>
                <c:pt idx="8528">
                  <c:v>0</c:v>
                </c:pt>
                <c:pt idx="8529">
                  <c:v>0</c:v>
                </c:pt>
                <c:pt idx="8530">
                  <c:v>0</c:v>
                </c:pt>
                <c:pt idx="8531">
                  <c:v>0.16669999999999999</c:v>
                </c:pt>
                <c:pt idx="8532">
                  <c:v>0</c:v>
                </c:pt>
                <c:pt idx="8533">
                  <c:v>0</c:v>
                </c:pt>
                <c:pt idx="8534">
                  <c:v>0</c:v>
                </c:pt>
                <c:pt idx="8535">
                  <c:v>0.33329999999999999</c:v>
                </c:pt>
                <c:pt idx="8536">
                  <c:v>8.3299999999999999E-2</c:v>
                </c:pt>
                <c:pt idx="8537">
                  <c:v>0.16669999999999999</c:v>
                </c:pt>
                <c:pt idx="8538">
                  <c:v>0.33329999999999999</c:v>
                </c:pt>
                <c:pt idx="8539">
                  <c:v>0.375</c:v>
                </c:pt>
                <c:pt idx="8540">
                  <c:v>0.25</c:v>
                </c:pt>
                <c:pt idx="8541">
                  <c:v>0.16669999999999999</c:v>
                </c:pt>
                <c:pt idx="8542">
                  <c:v>0</c:v>
                </c:pt>
                <c:pt idx="8543">
                  <c:v>0.45829999999999999</c:v>
                </c:pt>
                <c:pt idx="8544">
                  <c:v>0.16669999999999999</c:v>
                </c:pt>
                <c:pt idx="8545">
                  <c:v>0.16669999999999999</c:v>
                </c:pt>
                <c:pt idx="8546">
                  <c:v>0</c:v>
                </c:pt>
                <c:pt idx="8547">
                  <c:v>0.125</c:v>
                </c:pt>
                <c:pt idx="8548">
                  <c:v>0</c:v>
                </c:pt>
                <c:pt idx="8549">
                  <c:v>4.1700000000000001E-2</c:v>
                </c:pt>
                <c:pt idx="8550">
                  <c:v>0.16669999999999999</c:v>
                </c:pt>
                <c:pt idx="8551">
                  <c:v>0</c:v>
                </c:pt>
                <c:pt idx="8552">
                  <c:v>0.16669999999999999</c:v>
                </c:pt>
                <c:pt idx="8553">
                  <c:v>0.16669999999999999</c:v>
                </c:pt>
                <c:pt idx="8554">
                  <c:v>0.16669999999999999</c:v>
                </c:pt>
                <c:pt idx="8555">
                  <c:v>0</c:v>
                </c:pt>
                <c:pt idx="8556">
                  <c:v>0</c:v>
                </c:pt>
                <c:pt idx="8557">
                  <c:v>0</c:v>
                </c:pt>
                <c:pt idx="8558">
                  <c:v>0</c:v>
                </c:pt>
                <c:pt idx="8559">
                  <c:v>0.16669999999999999</c:v>
                </c:pt>
                <c:pt idx="8560">
                  <c:v>0</c:v>
                </c:pt>
                <c:pt idx="8561">
                  <c:v>0</c:v>
                </c:pt>
                <c:pt idx="8562">
                  <c:v>0.125</c:v>
                </c:pt>
                <c:pt idx="8563">
                  <c:v>0.33329999999999999</c:v>
                </c:pt>
                <c:pt idx="8564">
                  <c:v>0.16669999999999999</c:v>
                </c:pt>
                <c:pt idx="8565">
                  <c:v>0</c:v>
                </c:pt>
                <c:pt idx="8566">
                  <c:v>0.125</c:v>
                </c:pt>
                <c:pt idx="8567">
                  <c:v>0</c:v>
                </c:pt>
                <c:pt idx="8568">
                  <c:v>0.33329999999999999</c:v>
                </c:pt>
                <c:pt idx="8569">
                  <c:v>0.54169999999999996</c:v>
                </c:pt>
                <c:pt idx="8570">
                  <c:v>0</c:v>
                </c:pt>
                <c:pt idx="8571">
                  <c:v>0</c:v>
                </c:pt>
                <c:pt idx="8572">
                  <c:v>0</c:v>
                </c:pt>
                <c:pt idx="8573">
                  <c:v>0.125</c:v>
                </c:pt>
                <c:pt idx="8574">
                  <c:v>0</c:v>
                </c:pt>
                <c:pt idx="8575">
                  <c:v>0</c:v>
                </c:pt>
                <c:pt idx="8576">
                  <c:v>0</c:v>
                </c:pt>
                <c:pt idx="8577">
                  <c:v>0.33329999999999999</c:v>
                </c:pt>
                <c:pt idx="8578">
                  <c:v>8.3299999999999999E-2</c:v>
                </c:pt>
                <c:pt idx="8579">
                  <c:v>0</c:v>
                </c:pt>
                <c:pt idx="8580">
                  <c:v>0.16669999999999999</c:v>
                </c:pt>
                <c:pt idx="8581">
                  <c:v>0.16669999999999999</c:v>
                </c:pt>
                <c:pt idx="8582">
                  <c:v>0</c:v>
                </c:pt>
                <c:pt idx="8583">
                  <c:v>0.16669999999999999</c:v>
                </c:pt>
                <c:pt idx="8584">
                  <c:v>0</c:v>
                </c:pt>
                <c:pt idx="8585">
                  <c:v>0.27079999999999999</c:v>
                </c:pt>
                <c:pt idx="8586">
                  <c:v>0.33329999999999999</c:v>
                </c:pt>
                <c:pt idx="8587">
                  <c:v>0</c:v>
                </c:pt>
                <c:pt idx="8588">
                  <c:v>0</c:v>
                </c:pt>
                <c:pt idx="8589">
                  <c:v>0.25</c:v>
                </c:pt>
                <c:pt idx="8590">
                  <c:v>0.125</c:v>
                </c:pt>
                <c:pt idx="8591">
                  <c:v>0</c:v>
                </c:pt>
                <c:pt idx="8592">
                  <c:v>0</c:v>
                </c:pt>
                <c:pt idx="8593">
                  <c:v>0</c:v>
                </c:pt>
                <c:pt idx="8594">
                  <c:v>0.375</c:v>
                </c:pt>
                <c:pt idx="8595">
                  <c:v>0.16669999999999999</c:v>
                </c:pt>
                <c:pt idx="8596">
                  <c:v>0</c:v>
                </c:pt>
                <c:pt idx="8597">
                  <c:v>0.16669999999999999</c:v>
                </c:pt>
                <c:pt idx="8598">
                  <c:v>0</c:v>
                </c:pt>
                <c:pt idx="8599">
                  <c:v>0.33329999999999999</c:v>
                </c:pt>
                <c:pt idx="8600">
                  <c:v>0.33329999999999999</c:v>
                </c:pt>
                <c:pt idx="8601">
                  <c:v>0.16669999999999999</c:v>
                </c:pt>
                <c:pt idx="8602">
                  <c:v>0</c:v>
                </c:pt>
                <c:pt idx="8603">
                  <c:v>0</c:v>
                </c:pt>
                <c:pt idx="8604">
                  <c:v>0</c:v>
                </c:pt>
                <c:pt idx="8605">
                  <c:v>0</c:v>
                </c:pt>
                <c:pt idx="8606">
                  <c:v>0</c:v>
                </c:pt>
                <c:pt idx="8607">
                  <c:v>0.16669999999999999</c:v>
                </c:pt>
                <c:pt idx="8608">
                  <c:v>0</c:v>
                </c:pt>
                <c:pt idx="8609">
                  <c:v>0</c:v>
                </c:pt>
                <c:pt idx="8610">
                  <c:v>4.1700000000000001E-2</c:v>
                </c:pt>
                <c:pt idx="8611">
                  <c:v>0</c:v>
                </c:pt>
                <c:pt idx="8612">
                  <c:v>4.1700000000000001E-2</c:v>
                </c:pt>
                <c:pt idx="8613">
                  <c:v>0</c:v>
                </c:pt>
                <c:pt idx="8614">
                  <c:v>0</c:v>
                </c:pt>
                <c:pt idx="8615">
                  <c:v>0</c:v>
                </c:pt>
                <c:pt idx="8616">
                  <c:v>0.5</c:v>
                </c:pt>
                <c:pt idx="8617">
                  <c:v>0</c:v>
                </c:pt>
                <c:pt idx="8618">
                  <c:v>0.33329999999999999</c:v>
                </c:pt>
                <c:pt idx="8619">
                  <c:v>0</c:v>
                </c:pt>
                <c:pt idx="8620">
                  <c:v>0</c:v>
                </c:pt>
                <c:pt idx="8621">
                  <c:v>0.45829999999999999</c:v>
                </c:pt>
                <c:pt idx="8622">
                  <c:v>0</c:v>
                </c:pt>
                <c:pt idx="8623">
                  <c:v>0.16669999999999999</c:v>
                </c:pt>
                <c:pt idx="8624">
                  <c:v>0.33329999999999999</c:v>
                </c:pt>
                <c:pt idx="8625">
                  <c:v>0.16669999999999999</c:v>
                </c:pt>
                <c:pt idx="8626">
                  <c:v>0</c:v>
                </c:pt>
                <c:pt idx="8627">
                  <c:v>0.16669999999999999</c:v>
                </c:pt>
                <c:pt idx="8628">
                  <c:v>0</c:v>
                </c:pt>
                <c:pt idx="8629">
                  <c:v>0</c:v>
                </c:pt>
                <c:pt idx="8630">
                  <c:v>0.33329999999999999</c:v>
                </c:pt>
                <c:pt idx="8631">
                  <c:v>0</c:v>
                </c:pt>
                <c:pt idx="8632">
                  <c:v>0.33329999999999999</c:v>
                </c:pt>
                <c:pt idx="8633">
                  <c:v>0</c:v>
                </c:pt>
                <c:pt idx="8634">
                  <c:v>0.45829999999999999</c:v>
                </c:pt>
                <c:pt idx="8635">
                  <c:v>8.3299999999999999E-2</c:v>
                </c:pt>
                <c:pt idx="8636">
                  <c:v>0</c:v>
                </c:pt>
                <c:pt idx="8637">
                  <c:v>0</c:v>
                </c:pt>
                <c:pt idx="8638">
                  <c:v>0.29170000000000001</c:v>
                </c:pt>
                <c:pt idx="8639">
                  <c:v>0.16669999999999999</c:v>
                </c:pt>
                <c:pt idx="8640">
                  <c:v>0.33329999999999999</c:v>
                </c:pt>
                <c:pt idx="8641">
                  <c:v>0.16669999999999999</c:v>
                </c:pt>
                <c:pt idx="8642">
                  <c:v>0</c:v>
                </c:pt>
                <c:pt idx="8643">
                  <c:v>0.70830000000000004</c:v>
                </c:pt>
                <c:pt idx="8644">
                  <c:v>0</c:v>
                </c:pt>
                <c:pt idx="8645">
                  <c:v>0</c:v>
                </c:pt>
                <c:pt idx="8646">
                  <c:v>0</c:v>
                </c:pt>
                <c:pt idx="8647">
                  <c:v>0</c:v>
                </c:pt>
                <c:pt idx="8648">
                  <c:v>0</c:v>
                </c:pt>
                <c:pt idx="8649">
                  <c:v>0.45829999999999999</c:v>
                </c:pt>
                <c:pt idx="8650">
                  <c:v>0</c:v>
                </c:pt>
                <c:pt idx="8651">
                  <c:v>0.125</c:v>
                </c:pt>
                <c:pt idx="8652">
                  <c:v>0.16669999999999999</c:v>
                </c:pt>
                <c:pt idx="8653">
                  <c:v>0.16669999999999999</c:v>
                </c:pt>
                <c:pt idx="8654">
                  <c:v>0</c:v>
                </c:pt>
                <c:pt idx="8655">
                  <c:v>0.16669999999999999</c:v>
                </c:pt>
                <c:pt idx="8656">
                  <c:v>4.1700000000000001E-2</c:v>
                </c:pt>
                <c:pt idx="8657">
                  <c:v>0</c:v>
                </c:pt>
                <c:pt idx="8658">
                  <c:v>0</c:v>
                </c:pt>
                <c:pt idx="8659">
                  <c:v>0</c:v>
                </c:pt>
                <c:pt idx="8660">
                  <c:v>0</c:v>
                </c:pt>
                <c:pt idx="8661">
                  <c:v>0</c:v>
                </c:pt>
                <c:pt idx="8662">
                  <c:v>0</c:v>
                </c:pt>
                <c:pt idx="8663">
                  <c:v>0.16669999999999999</c:v>
                </c:pt>
                <c:pt idx="8664">
                  <c:v>0</c:v>
                </c:pt>
                <c:pt idx="8665">
                  <c:v>0</c:v>
                </c:pt>
                <c:pt idx="8666">
                  <c:v>0.16669999999999999</c:v>
                </c:pt>
                <c:pt idx="8667">
                  <c:v>0</c:v>
                </c:pt>
                <c:pt idx="8668">
                  <c:v>0</c:v>
                </c:pt>
                <c:pt idx="8669">
                  <c:v>0</c:v>
                </c:pt>
                <c:pt idx="8670">
                  <c:v>0</c:v>
                </c:pt>
                <c:pt idx="8671">
                  <c:v>0</c:v>
                </c:pt>
                <c:pt idx="8672">
                  <c:v>0</c:v>
                </c:pt>
                <c:pt idx="8673">
                  <c:v>0.33329999999999999</c:v>
                </c:pt>
                <c:pt idx="8674">
                  <c:v>0</c:v>
                </c:pt>
                <c:pt idx="8675">
                  <c:v>0</c:v>
                </c:pt>
                <c:pt idx="8676">
                  <c:v>0</c:v>
                </c:pt>
                <c:pt idx="8677">
                  <c:v>0.33329999999999999</c:v>
                </c:pt>
                <c:pt idx="8678">
                  <c:v>0</c:v>
                </c:pt>
                <c:pt idx="8679">
                  <c:v>0.25</c:v>
                </c:pt>
                <c:pt idx="8680">
                  <c:v>0</c:v>
                </c:pt>
                <c:pt idx="8681">
                  <c:v>0</c:v>
                </c:pt>
                <c:pt idx="8682">
                  <c:v>0.16669999999999999</c:v>
                </c:pt>
                <c:pt idx="8683">
                  <c:v>0.16669999999999999</c:v>
                </c:pt>
                <c:pt idx="8684">
                  <c:v>0.16669999999999999</c:v>
                </c:pt>
                <c:pt idx="8685">
                  <c:v>0.16669999999999999</c:v>
                </c:pt>
                <c:pt idx="8686">
                  <c:v>0</c:v>
                </c:pt>
                <c:pt idx="8687">
                  <c:v>0</c:v>
                </c:pt>
                <c:pt idx="8688">
                  <c:v>0.16669999999999999</c:v>
                </c:pt>
                <c:pt idx="8689">
                  <c:v>0</c:v>
                </c:pt>
                <c:pt idx="8690">
                  <c:v>0.16669999999999999</c:v>
                </c:pt>
                <c:pt idx="8691">
                  <c:v>0.125</c:v>
                </c:pt>
                <c:pt idx="8692">
                  <c:v>0.375</c:v>
                </c:pt>
                <c:pt idx="8693">
                  <c:v>0</c:v>
                </c:pt>
                <c:pt idx="8694">
                  <c:v>0</c:v>
                </c:pt>
                <c:pt idx="8695">
                  <c:v>0.29170000000000001</c:v>
                </c:pt>
                <c:pt idx="8696">
                  <c:v>0</c:v>
                </c:pt>
                <c:pt idx="8697">
                  <c:v>0.375</c:v>
                </c:pt>
                <c:pt idx="8698">
                  <c:v>0.375</c:v>
                </c:pt>
                <c:pt idx="8699">
                  <c:v>0.27079999999999999</c:v>
                </c:pt>
                <c:pt idx="8700">
                  <c:v>0</c:v>
                </c:pt>
                <c:pt idx="8701">
                  <c:v>0.125</c:v>
                </c:pt>
                <c:pt idx="8702">
                  <c:v>0</c:v>
                </c:pt>
                <c:pt idx="8703">
                  <c:v>0.375</c:v>
                </c:pt>
                <c:pt idx="8704">
                  <c:v>0.375</c:v>
                </c:pt>
                <c:pt idx="8705">
                  <c:v>0</c:v>
                </c:pt>
                <c:pt idx="8706">
                  <c:v>4.1700000000000001E-2</c:v>
                </c:pt>
                <c:pt idx="8707">
                  <c:v>0</c:v>
                </c:pt>
                <c:pt idx="8708">
                  <c:v>0.5</c:v>
                </c:pt>
                <c:pt idx="8709">
                  <c:v>0.33329999999999999</c:v>
                </c:pt>
                <c:pt idx="8710">
                  <c:v>0</c:v>
                </c:pt>
                <c:pt idx="8711">
                  <c:v>0</c:v>
                </c:pt>
                <c:pt idx="8712">
                  <c:v>0</c:v>
                </c:pt>
                <c:pt idx="8713">
                  <c:v>0.16669999999999999</c:v>
                </c:pt>
                <c:pt idx="8714">
                  <c:v>0</c:v>
                </c:pt>
                <c:pt idx="8715">
                  <c:v>0</c:v>
                </c:pt>
                <c:pt idx="8716">
                  <c:v>0</c:v>
                </c:pt>
                <c:pt idx="8717">
                  <c:v>0.16669999999999999</c:v>
                </c:pt>
                <c:pt idx="8718">
                  <c:v>0</c:v>
                </c:pt>
                <c:pt idx="8719">
                  <c:v>0</c:v>
                </c:pt>
                <c:pt idx="8720">
                  <c:v>0</c:v>
                </c:pt>
                <c:pt idx="8721">
                  <c:v>0.16669999999999999</c:v>
                </c:pt>
                <c:pt idx="8722">
                  <c:v>0</c:v>
                </c:pt>
                <c:pt idx="8723">
                  <c:v>0</c:v>
                </c:pt>
                <c:pt idx="8724">
                  <c:v>0.16669999999999999</c:v>
                </c:pt>
                <c:pt idx="8725">
                  <c:v>0.33329999999999999</c:v>
                </c:pt>
                <c:pt idx="8726">
                  <c:v>0</c:v>
                </c:pt>
                <c:pt idx="8727">
                  <c:v>4.1700000000000001E-2</c:v>
                </c:pt>
                <c:pt idx="8728">
                  <c:v>0.16669999999999999</c:v>
                </c:pt>
                <c:pt idx="8729">
                  <c:v>0</c:v>
                </c:pt>
                <c:pt idx="8730">
                  <c:v>0.16669999999999999</c:v>
                </c:pt>
                <c:pt idx="8731">
                  <c:v>0</c:v>
                </c:pt>
                <c:pt idx="8732">
                  <c:v>0.16669999999999999</c:v>
                </c:pt>
                <c:pt idx="8733">
                  <c:v>0.33329999999999999</c:v>
                </c:pt>
                <c:pt idx="8734">
                  <c:v>4.1700000000000001E-2</c:v>
                </c:pt>
                <c:pt idx="8735">
                  <c:v>4.1700000000000001E-2</c:v>
                </c:pt>
                <c:pt idx="8736">
                  <c:v>4.1700000000000001E-2</c:v>
                </c:pt>
                <c:pt idx="8737">
                  <c:v>4.1700000000000001E-2</c:v>
                </c:pt>
                <c:pt idx="8738">
                  <c:v>0</c:v>
                </c:pt>
                <c:pt idx="8739">
                  <c:v>0</c:v>
                </c:pt>
                <c:pt idx="8740">
                  <c:v>0</c:v>
                </c:pt>
                <c:pt idx="8741">
                  <c:v>0.16669999999999999</c:v>
                </c:pt>
                <c:pt idx="8742">
                  <c:v>0.16669999999999999</c:v>
                </c:pt>
                <c:pt idx="8743">
                  <c:v>0</c:v>
                </c:pt>
                <c:pt idx="8744">
                  <c:v>0.1875</c:v>
                </c:pt>
                <c:pt idx="8745">
                  <c:v>0</c:v>
                </c:pt>
                <c:pt idx="8746">
                  <c:v>0.33329999999999999</c:v>
                </c:pt>
                <c:pt idx="8747">
                  <c:v>0</c:v>
                </c:pt>
                <c:pt idx="8748">
                  <c:v>0</c:v>
                </c:pt>
                <c:pt idx="8749">
                  <c:v>0.16669999999999999</c:v>
                </c:pt>
                <c:pt idx="8750">
                  <c:v>0</c:v>
                </c:pt>
                <c:pt idx="8751">
                  <c:v>0</c:v>
                </c:pt>
                <c:pt idx="8752">
                  <c:v>0.16669999999999999</c:v>
                </c:pt>
                <c:pt idx="8753">
                  <c:v>0.16669999999999999</c:v>
                </c:pt>
                <c:pt idx="8754">
                  <c:v>0.33329999999999999</c:v>
                </c:pt>
                <c:pt idx="8755">
                  <c:v>4.1700000000000001E-2</c:v>
                </c:pt>
                <c:pt idx="8756">
                  <c:v>4.1700000000000001E-2</c:v>
                </c:pt>
                <c:pt idx="8757">
                  <c:v>0.16669999999999999</c:v>
                </c:pt>
                <c:pt idx="8758">
                  <c:v>0</c:v>
                </c:pt>
                <c:pt idx="8759">
                  <c:v>0</c:v>
                </c:pt>
                <c:pt idx="8760">
                  <c:v>4.1700000000000001E-2</c:v>
                </c:pt>
                <c:pt idx="8761">
                  <c:v>0.33329999999999999</c:v>
                </c:pt>
                <c:pt idx="8762">
                  <c:v>0.66669999999999996</c:v>
                </c:pt>
                <c:pt idx="8763">
                  <c:v>0.16669999999999999</c:v>
                </c:pt>
                <c:pt idx="8764">
                  <c:v>0</c:v>
                </c:pt>
                <c:pt idx="8765">
                  <c:v>0.16669999999999999</c:v>
                </c:pt>
                <c:pt idx="8766">
                  <c:v>4.1700000000000001E-2</c:v>
                </c:pt>
                <c:pt idx="8767">
                  <c:v>0</c:v>
                </c:pt>
                <c:pt idx="8768">
                  <c:v>0</c:v>
                </c:pt>
                <c:pt idx="8769">
                  <c:v>0.33329999999999999</c:v>
                </c:pt>
                <c:pt idx="8770">
                  <c:v>0</c:v>
                </c:pt>
                <c:pt idx="8771">
                  <c:v>0</c:v>
                </c:pt>
                <c:pt idx="8772">
                  <c:v>0.33329999999999999</c:v>
                </c:pt>
                <c:pt idx="8773">
                  <c:v>0</c:v>
                </c:pt>
                <c:pt idx="8774">
                  <c:v>0</c:v>
                </c:pt>
                <c:pt idx="8775">
                  <c:v>0</c:v>
                </c:pt>
                <c:pt idx="8776">
                  <c:v>0</c:v>
                </c:pt>
                <c:pt idx="8777">
                  <c:v>0.16669999999999999</c:v>
                </c:pt>
                <c:pt idx="8778">
                  <c:v>0.125</c:v>
                </c:pt>
                <c:pt idx="8779">
                  <c:v>0.16669999999999999</c:v>
                </c:pt>
                <c:pt idx="8780">
                  <c:v>0</c:v>
                </c:pt>
                <c:pt idx="8781">
                  <c:v>0</c:v>
                </c:pt>
                <c:pt idx="8782">
                  <c:v>0</c:v>
                </c:pt>
                <c:pt idx="8783">
                  <c:v>0</c:v>
                </c:pt>
                <c:pt idx="8784">
                  <c:v>0.16669999999999999</c:v>
                </c:pt>
                <c:pt idx="8785">
                  <c:v>0</c:v>
                </c:pt>
                <c:pt idx="8786">
                  <c:v>0</c:v>
                </c:pt>
                <c:pt idx="8787">
                  <c:v>0</c:v>
                </c:pt>
                <c:pt idx="8788">
                  <c:v>0</c:v>
                </c:pt>
                <c:pt idx="8789">
                  <c:v>0</c:v>
                </c:pt>
                <c:pt idx="8790">
                  <c:v>0.16669999999999999</c:v>
                </c:pt>
                <c:pt idx="8791">
                  <c:v>0</c:v>
                </c:pt>
                <c:pt idx="8792">
                  <c:v>0</c:v>
                </c:pt>
                <c:pt idx="8793">
                  <c:v>0.375</c:v>
                </c:pt>
                <c:pt idx="8794">
                  <c:v>0.33329999999999999</c:v>
                </c:pt>
                <c:pt idx="8795">
                  <c:v>0</c:v>
                </c:pt>
                <c:pt idx="8796">
                  <c:v>0</c:v>
                </c:pt>
                <c:pt idx="8797">
                  <c:v>0</c:v>
                </c:pt>
                <c:pt idx="8798">
                  <c:v>0.16669999999999999</c:v>
                </c:pt>
                <c:pt idx="8799">
                  <c:v>0.16669999999999999</c:v>
                </c:pt>
                <c:pt idx="8800">
                  <c:v>0</c:v>
                </c:pt>
                <c:pt idx="8801">
                  <c:v>0</c:v>
                </c:pt>
                <c:pt idx="8802">
                  <c:v>4.1700000000000001E-2</c:v>
                </c:pt>
                <c:pt idx="8803">
                  <c:v>0</c:v>
                </c:pt>
                <c:pt idx="8804">
                  <c:v>0.33329999999999999</c:v>
                </c:pt>
                <c:pt idx="8805">
                  <c:v>0</c:v>
                </c:pt>
                <c:pt idx="8806">
                  <c:v>0</c:v>
                </c:pt>
                <c:pt idx="8807">
                  <c:v>0.33329999999999999</c:v>
                </c:pt>
                <c:pt idx="8808">
                  <c:v>0</c:v>
                </c:pt>
                <c:pt idx="8809">
                  <c:v>0.45829999999999999</c:v>
                </c:pt>
                <c:pt idx="8810">
                  <c:v>0.16669999999999999</c:v>
                </c:pt>
                <c:pt idx="8811">
                  <c:v>0</c:v>
                </c:pt>
                <c:pt idx="8812">
                  <c:v>0</c:v>
                </c:pt>
                <c:pt idx="8813">
                  <c:v>0</c:v>
                </c:pt>
                <c:pt idx="8814">
                  <c:v>8.3299999999999999E-2</c:v>
                </c:pt>
                <c:pt idx="8815">
                  <c:v>0.125</c:v>
                </c:pt>
                <c:pt idx="8816">
                  <c:v>0.16669999999999999</c:v>
                </c:pt>
                <c:pt idx="8817">
                  <c:v>0.33329999999999999</c:v>
                </c:pt>
                <c:pt idx="8818">
                  <c:v>0</c:v>
                </c:pt>
                <c:pt idx="8819">
                  <c:v>0.16669999999999999</c:v>
                </c:pt>
                <c:pt idx="8820">
                  <c:v>0</c:v>
                </c:pt>
                <c:pt idx="8821">
                  <c:v>0</c:v>
                </c:pt>
                <c:pt idx="8822">
                  <c:v>0.375</c:v>
                </c:pt>
                <c:pt idx="8823">
                  <c:v>0</c:v>
                </c:pt>
                <c:pt idx="8824">
                  <c:v>6.25E-2</c:v>
                </c:pt>
                <c:pt idx="8825">
                  <c:v>0</c:v>
                </c:pt>
                <c:pt idx="8826">
                  <c:v>0</c:v>
                </c:pt>
                <c:pt idx="8827">
                  <c:v>0.375</c:v>
                </c:pt>
                <c:pt idx="8828">
                  <c:v>0.16669999999999999</c:v>
                </c:pt>
                <c:pt idx="8829">
                  <c:v>0</c:v>
                </c:pt>
                <c:pt idx="8830">
                  <c:v>0.16669999999999999</c:v>
                </c:pt>
                <c:pt idx="8831">
                  <c:v>4.1700000000000001E-2</c:v>
                </c:pt>
                <c:pt idx="8832">
                  <c:v>8.3299999999999999E-2</c:v>
                </c:pt>
                <c:pt idx="8833">
                  <c:v>0</c:v>
                </c:pt>
                <c:pt idx="8834">
                  <c:v>0</c:v>
                </c:pt>
                <c:pt idx="8835">
                  <c:v>0</c:v>
                </c:pt>
                <c:pt idx="8836">
                  <c:v>0.16669999999999999</c:v>
                </c:pt>
                <c:pt idx="8837">
                  <c:v>0</c:v>
                </c:pt>
                <c:pt idx="8838">
                  <c:v>0</c:v>
                </c:pt>
                <c:pt idx="8839">
                  <c:v>0.16669999999999999</c:v>
                </c:pt>
                <c:pt idx="8840">
                  <c:v>0.16669999999999999</c:v>
                </c:pt>
                <c:pt idx="8841">
                  <c:v>0.41670000000000001</c:v>
                </c:pt>
                <c:pt idx="8842">
                  <c:v>0.16669999999999999</c:v>
                </c:pt>
                <c:pt idx="8843">
                  <c:v>0.16669999999999999</c:v>
                </c:pt>
                <c:pt idx="8844">
                  <c:v>0</c:v>
                </c:pt>
                <c:pt idx="8845">
                  <c:v>0.16669999999999999</c:v>
                </c:pt>
                <c:pt idx="8846">
                  <c:v>0</c:v>
                </c:pt>
                <c:pt idx="8847">
                  <c:v>0.375</c:v>
                </c:pt>
                <c:pt idx="8848">
                  <c:v>0.1875</c:v>
                </c:pt>
                <c:pt idx="8849">
                  <c:v>0.16669999999999999</c:v>
                </c:pt>
                <c:pt idx="8850">
                  <c:v>0.16669999999999999</c:v>
                </c:pt>
                <c:pt idx="8851">
                  <c:v>0.125</c:v>
                </c:pt>
                <c:pt idx="8852">
                  <c:v>0.33329999999999999</c:v>
                </c:pt>
                <c:pt idx="8853">
                  <c:v>0.1875</c:v>
                </c:pt>
                <c:pt idx="8854">
                  <c:v>0</c:v>
                </c:pt>
                <c:pt idx="8855">
                  <c:v>4.1700000000000001E-2</c:v>
                </c:pt>
                <c:pt idx="8856">
                  <c:v>0.125</c:v>
                </c:pt>
                <c:pt idx="8857">
                  <c:v>0</c:v>
                </c:pt>
                <c:pt idx="8858">
                  <c:v>0</c:v>
                </c:pt>
                <c:pt idx="8859">
                  <c:v>0</c:v>
                </c:pt>
                <c:pt idx="8860">
                  <c:v>0.33329999999999999</c:v>
                </c:pt>
                <c:pt idx="8861">
                  <c:v>0.25</c:v>
                </c:pt>
                <c:pt idx="8862">
                  <c:v>0.375</c:v>
                </c:pt>
                <c:pt idx="8863">
                  <c:v>0</c:v>
                </c:pt>
                <c:pt idx="8864">
                  <c:v>0</c:v>
                </c:pt>
                <c:pt idx="8865">
                  <c:v>0.16669999999999999</c:v>
                </c:pt>
                <c:pt idx="8866">
                  <c:v>4.1700000000000001E-2</c:v>
                </c:pt>
                <c:pt idx="8867">
                  <c:v>4.1700000000000001E-2</c:v>
                </c:pt>
                <c:pt idx="8868">
                  <c:v>0</c:v>
                </c:pt>
                <c:pt idx="8869">
                  <c:v>0.45829999999999999</c:v>
                </c:pt>
                <c:pt idx="8870">
                  <c:v>0</c:v>
                </c:pt>
                <c:pt idx="8871">
                  <c:v>0</c:v>
                </c:pt>
                <c:pt idx="8872">
                  <c:v>0.25</c:v>
                </c:pt>
                <c:pt idx="8873">
                  <c:v>0</c:v>
                </c:pt>
                <c:pt idx="8874">
                  <c:v>0</c:v>
                </c:pt>
                <c:pt idx="8875">
                  <c:v>0.125</c:v>
                </c:pt>
                <c:pt idx="8876">
                  <c:v>0</c:v>
                </c:pt>
                <c:pt idx="8877">
                  <c:v>0</c:v>
                </c:pt>
                <c:pt idx="8878">
                  <c:v>4.1700000000000001E-2</c:v>
                </c:pt>
                <c:pt idx="8879">
                  <c:v>8.3299999999999999E-2</c:v>
                </c:pt>
                <c:pt idx="8880">
                  <c:v>0.16669999999999999</c:v>
                </c:pt>
                <c:pt idx="8881">
                  <c:v>0</c:v>
                </c:pt>
                <c:pt idx="8882">
                  <c:v>0</c:v>
                </c:pt>
                <c:pt idx="8883">
                  <c:v>0</c:v>
                </c:pt>
                <c:pt idx="8884">
                  <c:v>0.375</c:v>
                </c:pt>
                <c:pt idx="8885">
                  <c:v>0.125</c:v>
                </c:pt>
                <c:pt idx="8886">
                  <c:v>0</c:v>
                </c:pt>
                <c:pt idx="8887">
                  <c:v>0</c:v>
                </c:pt>
                <c:pt idx="8888">
                  <c:v>0</c:v>
                </c:pt>
                <c:pt idx="8889">
                  <c:v>0.16669999999999999</c:v>
                </c:pt>
                <c:pt idx="8890">
                  <c:v>0.1042</c:v>
                </c:pt>
                <c:pt idx="8891">
                  <c:v>0.16669999999999999</c:v>
                </c:pt>
                <c:pt idx="8892">
                  <c:v>0</c:v>
                </c:pt>
                <c:pt idx="8893">
                  <c:v>0</c:v>
                </c:pt>
                <c:pt idx="8894">
                  <c:v>0</c:v>
                </c:pt>
                <c:pt idx="8895">
                  <c:v>0</c:v>
                </c:pt>
                <c:pt idx="8896">
                  <c:v>0</c:v>
                </c:pt>
                <c:pt idx="8897">
                  <c:v>0</c:v>
                </c:pt>
                <c:pt idx="8898">
                  <c:v>0</c:v>
                </c:pt>
                <c:pt idx="8899">
                  <c:v>0</c:v>
                </c:pt>
                <c:pt idx="8900">
                  <c:v>0</c:v>
                </c:pt>
                <c:pt idx="8901">
                  <c:v>0.16669999999999999</c:v>
                </c:pt>
                <c:pt idx="8902">
                  <c:v>0.16669999999999999</c:v>
                </c:pt>
                <c:pt idx="8903">
                  <c:v>0</c:v>
                </c:pt>
                <c:pt idx="8904">
                  <c:v>0.33329999999999999</c:v>
                </c:pt>
                <c:pt idx="8905">
                  <c:v>0.16669999999999999</c:v>
                </c:pt>
                <c:pt idx="8906">
                  <c:v>0</c:v>
                </c:pt>
                <c:pt idx="8907">
                  <c:v>0</c:v>
                </c:pt>
                <c:pt idx="8908">
                  <c:v>0.16669999999999999</c:v>
                </c:pt>
                <c:pt idx="8909">
                  <c:v>0.16669999999999999</c:v>
                </c:pt>
                <c:pt idx="8910">
                  <c:v>0</c:v>
                </c:pt>
                <c:pt idx="8911">
                  <c:v>0.16669999999999999</c:v>
                </c:pt>
                <c:pt idx="8912">
                  <c:v>0</c:v>
                </c:pt>
                <c:pt idx="8913">
                  <c:v>0.16669999999999999</c:v>
                </c:pt>
                <c:pt idx="8914">
                  <c:v>0</c:v>
                </c:pt>
                <c:pt idx="8915">
                  <c:v>0</c:v>
                </c:pt>
                <c:pt idx="8916">
                  <c:v>0</c:v>
                </c:pt>
                <c:pt idx="8917">
                  <c:v>0</c:v>
                </c:pt>
                <c:pt idx="8918">
                  <c:v>0.16669999999999999</c:v>
                </c:pt>
                <c:pt idx="8919">
                  <c:v>0</c:v>
                </c:pt>
                <c:pt idx="8920">
                  <c:v>0.16669999999999999</c:v>
                </c:pt>
                <c:pt idx="8921">
                  <c:v>0</c:v>
                </c:pt>
                <c:pt idx="8922">
                  <c:v>0</c:v>
                </c:pt>
                <c:pt idx="8923">
                  <c:v>0</c:v>
                </c:pt>
                <c:pt idx="8924">
                  <c:v>0</c:v>
                </c:pt>
                <c:pt idx="8925">
                  <c:v>0.375</c:v>
                </c:pt>
                <c:pt idx="8926">
                  <c:v>0.125</c:v>
                </c:pt>
                <c:pt idx="8927">
                  <c:v>0.16669999999999999</c:v>
                </c:pt>
                <c:pt idx="8928">
                  <c:v>0</c:v>
                </c:pt>
                <c:pt idx="8929">
                  <c:v>4.1700000000000001E-2</c:v>
                </c:pt>
                <c:pt idx="8930">
                  <c:v>4.1700000000000001E-2</c:v>
                </c:pt>
                <c:pt idx="8931">
                  <c:v>0</c:v>
                </c:pt>
                <c:pt idx="8932">
                  <c:v>0</c:v>
                </c:pt>
                <c:pt idx="8933">
                  <c:v>0.16669999999999999</c:v>
                </c:pt>
                <c:pt idx="8934">
                  <c:v>0.54169999999999996</c:v>
                </c:pt>
                <c:pt idx="8935">
                  <c:v>0</c:v>
                </c:pt>
                <c:pt idx="8936">
                  <c:v>0</c:v>
                </c:pt>
                <c:pt idx="8937">
                  <c:v>0.33329999999999999</c:v>
                </c:pt>
                <c:pt idx="8938">
                  <c:v>0.33329999999999999</c:v>
                </c:pt>
                <c:pt idx="8939">
                  <c:v>0.16669999999999999</c:v>
                </c:pt>
                <c:pt idx="8940">
                  <c:v>0.33329999999999999</c:v>
                </c:pt>
                <c:pt idx="8941">
                  <c:v>0</c:v>
                </c:pt>
                <c:pt idx="8942">
                  <c:v>0.16669999999999999</c:v>
                </c:pt>
                <c:pt idx="8943">
                  <c:v>0.16669999999999999</c:v>
                </c:pt>
                <c:pt idx="8944">
                  <c:v>0.375</c:v>
                </c:pt>
                <c:pt idx="8945">
                  <c:v>0.16669999999999999</c:v>
                </c:pt>
                <c:pt idx="8946">
                  <c:v>0</c:v>
                </c:pt>
                <c:pt idx="8947">
                  <c:v>0.125</c:v>
                </c:pt>
                <c:pt idx="8948">
                  <c:v>0</c:v>
                </c:pt>
                <c:pt idx="8949">
                  <c:v>0.33329999999999999</c:v>
                </c:pt>
                <c:pt idx="8950">
                  <c:v>0</c:v>
                </c:pt>
                <c:pt idx="8951">
                  <c:v>4.1700000000000001E-2</c:v>
                </c:pt>
                <c:pt idx="8952">
                  <c:v>0.16669999999999999</c:v>
                </c:pt>
                <c:pt idx="8953">
                  <c:v>0</c:v>
                </c:pt>
                <c:pt idx="8954">
                  <c:v>0.33329999999999999</c:v>
                </c:pt>
                <c:pt idx="8955">
                  <c:v>0</c:v>
                </c:pt>
                <c:pt idx="8956">
                  <c:v>0.16669999999999999</c:v>
                </c:pt>
                <c:pt idx="8957">
                  <c:v>0</c:v>
                </c:pt>
                <c:pt idx="8958">
                  <c:v>0</c:v>
                </c:pt>
                <c:pt idx="8959">
                  <c:v>0.625</c:v>
                </c:pt>
                <c:pt idx="8960">
                  <c:v>0.14580000000000001</c:v>
                </c:pt>
                <c:pt idx="8961">
                  <c:v>8.3299999999999999E-2</c:v>
                </c:pt>
                <c:pt idx="8962">
                  <c:v>0.33329999999999999</c:v>
                </c:pt>
                <c:pt idx="8963">
                  <c:v>0.33329999999999999</c:v>
                </c:pt>
                <c:pt idx="8964">
                  <c:v>0</c:v>
                </c:pt>
                <c:pt idx="8965">
                  <c:v>0.16669999999999999</c:v>
                </c:pt>
                <c:pt idx="8966">
                  <c:v>0.27079999999999999</c:v>
                </c:pt>
                <c:pt idx="8967">
                  <c:v>0.16669999999999999</c:v>
                </c:pt>
                <c:pt idx="8968">
                  <c:v>0.375</c:v>
                </c:pt>
                <c:pt idx="8969">
                  <c:v>0.20830000000000001</c:v>
                </c:pt>
                <c:pt idx="8970">
                  <c:v>0.75</c:v>
                </c:pt>
                <c:pt idx="8971">
                  <c:v>0.16669999999999999</c:v>
                </c:pt>
                <c:pt idx="8972">
                  <c:v>0</c:v>
                </c:pt>
                <c:pt idx="8973">
                  <c:v>0.375</c:v>
                </c:pt>
                <c:pt idx="8974">
                  <c:v>0.16669999999999999</c:v>
                </c:pt>
                <c:pt idx="8975">
                  <c:v>0.16669999999999999</c:v>
                </c:pt>
                <c:pt idx="8976">
                  <c:v>0.33329999999999999</c:v>
                </c:pt>
                <c:pt idx="8977">
                  <c:v>0</c:v>
                </c:pt>
                <c:pt idx="8978">
                  <c:v>0.16669999999999999</c:v>
                </c:pt>
                <c:pt idx="8979">
                  <c:v>0</c:v>
                </c:pt>
                <c:pt idx="8980">
                  <c:v>0.16669999999999999</c:v>
                </c:pt>
                <c:pt idx="8981">
                  <c:v>0.33329999999999999</c:v>
                </c:pt>
                <c:pt idx="8982">
                  <c:v>0.33329999999999999</c:v>
                </c:pt>
                <c:pt idx="8983">
                  <c:v>0</c:v>
                </c:pt>
                <c:pt idx="8984">
                  <c:v>0.16669999999999999</c:v>
                </c:pt>
                <c:pt idx="8985">
                  <c:v>0.125</c:v>
                </c:pt>
                <c:pt idx="8986">
                  <c:v>0</c:v>
                </c:pt>
                <c:pt idx="8987">
                  <c:v>0</c:v>
                </c:pt>
                <c:pt idx="8988">
                  <c:v>0</c:v>
                </c:pt>
                <c:pt idx="8989">
                  <c:v>0</c:v>
                </c:pt>
                <c:pt idx="8990">
                  <c:v>0.25</c:v>
                </c:pt>
                <c:pt idx="8991">
                  <c:v>0</c:v>
                </c:pt>
                <c:pt idx="8992">
                  <c:v>0</c:v>
                </c:pt>
                <c:pt idx="8993">
                  <c:v>0.16669999999999999</c:v>
                </c:pt>
                <c:pt idx="8994">
                  <c:v>0</c:v>
                </c:pt>
                <c:pt idx="8995">
                  <c:v>0</c:v>
                </c:pt>
                <c:pt idx="8996">
                  <c:v>0</c:v>
                </c:pt>
                <c:pt idx="8997">
                  <c:v>0</c:v>
                </c:pt>
                <c:pt idx="8998">
                  <c:v>0</c:v>
                </c:pt>
                <c:pt idx="8999">
                  <c:v>0</c:v>
                </c:pt>
                <c:pt idx="9000">
                  <c:v>0</c:v>
                </c:pt>
                <c:pt idx="9001">
                  <c:v>0.58330000000000004</c:v>
                </c:pt>
                <c:pt idx="9002">
                  <c:v>0.33329999999999999</c:v>
                </c:pt>
                <c:pt idx="9003">
                  <c:v>0</c:v>
                </c:pt>
                <c:pt idx="9004">
                  <c:v>0.16669999999999999</c:v>
                </c:pt>
                <c:pt idx="9005">
                  <c:v>0</c:v>
                </c:pt>
                <c:pt idx="9006">
                  <c:v>0</c:v>
                </c:pt>
                <c:pt idx="9007">
                  <c:v>0.33329999999999999</c:v>
                </c:pt>
                <c:pt idx="9008">
                  <c:v>0</c:v>
                </c:pt>
                <c:pt idx="9009">
                  <c:v>0</c:v>
                </c:pt>
                <c:pt idx="9010">
                  <c:v>0.375</c:v>
                </c:pt>
                <c:pt idx="9011">
                  <c:v>0.33329999999999999</c:v>
                </c:pt>
                <c:pt idx="9012">
                  <c:v>4.1700000000000001E-2</c:v>
                </c:pt>
                <c:pt idx="9013">
                  <c:v>0.33329999999999999</c:v>
                </c:pt>
                <c:pt idx="9014">
                  <c:v>0</c:v>
                </c:pt>
                <c:pt idx="9015">
                  <c:v>0</c:v>
                </c:pt>
                <c:pt idx="9016">
                  <c:v>0</c:v>
                </c:pt>
                <c:pt idx="9017">
                  <c:v>0.16669999999999999</c:v>
                </c:pt>
                <c:pt idx="9018">
                  <c:v>0</c:v>
                </c:pt>
                <c:pt idx="9019">
                  <c:v>0</c:v>
                </c:pt>
                <c:pt idx="9020">
                  <c:v>0</c:v>
                </c:pt>
                <c:pt idx="9021">
                  <c:v>0</c:v>
                </c:pt>
                <c:pt idx="9022">
                  <c:v>0.375</c:v>
                </c:pt>
                <c:pt idx="9023">
                  <c:v>4.1700000000000001E-2</c:v>
                </c:pt>
                <c:pt idx="9024">
                  <c:v>0</c:v>
                </c:pt>
                <c:pt idx="9025">
                  <c:v>0.125</c:v>
                </c:pt>
                <c:pt idx="9026">
                  <c:v>0.16669999999999999</c:v>
                </c:pt>
                <c:pt idx="9027">
                  <c:v>0</c:v>
                </c:pt>
                <c:pt idx="9028">
                  <c:v>0</c:v>
                </c:pt>
                <c:pt idx="9029">
                  <c:v>0.33329999999999999</c:v>
                </c:pt>
                <c:pt idx="9030">
                  <c:v>0</c:v>
                </c:pt>
                <c:pt idx="9031">
                  <c:v>0.16669999999999999</c:v>
                </c:pt>
                <c:pt idx="9032">
                  <c:v>0.27079999999999999</c:v>
                </c:pt>
                <c:pt idx="9033">
                  <c:v>0</c:v>
                </c:pt>
                <c:pt idx="9034">
                  <c:v>8.3299999999999999E-2</c:v>
                </c:pt>
                <c:pt idx="9035">
                  <c:v>0</c:v>
                </c:pt>
                <c:pt idx="9036">
                  <c:v>0</c:v>
                </c:pt>
                <c:pt idx="9037">
                  <c:v>0</c:v>
                </c:pt>
                <c:pt idx="9038">
                  <c:v>0</c:v>
                </c:pt>
                <c:pt idx="9039">
                  <c:v>0</c:v>
                </c:pt>
                <c:pt idx="9040">
                  <c:v>0</c:v>
                </c:pt>
                <c:pt idx="9041">
                  <c:v>4.1700000000000001E-2</c:v>
                </c:pt>
                <c:pt idx="9042">
                  <c:v>0</c:v>
                </c:pt>
                <c:pt idx="9043">
                  <c:v>0.33329999999999999</c:v>
                </c:pt>
                <c:pt idx="9044">
                  <c:v>0.33329999999999999</c:v>
                </c:pt>
                <c:pt idx="9045">
                  <c:v>0</c:v>
                </c:pt>
                <c:pt idx="9046">
                  <c:v>0</c:v>
                </c:pt>
                <c:pt idx="9047">
                  <c:v>4.1700000000000001E-2</c:v>
                </c:pt>
                <c:pt idx="9048">
                  <c:v>0</c:v>
                </c:pt>
                <c:pt idx="9049">
                  <c:v>0.33329999999999999</c:v>
                </c:pt>
                <c:pt idx="9050">
                  <c:v>0.33329999999999999</c:v>
                </c:pt>
                <c:pt idx="9051">
                  <c:v>0.16669999999999999</c:v>
                </c:pt>
                <c:pt idx="9052">
                  <c:v>0.58330000000000004</c:v>
                </c:pt>
                <c:pt idx="9053">
                  <c:v>0</c:v>
                </c:pt>
                <c:pt idx="9054">
                  <c:v>0</c:v>
                </c:pt>
                <c:pt idx="9055">
                  <c:v>0</c:v>
                </c:pt>
                <c:pt idx="9056">
                  <c:v>0.16669999999999999</c:v>
                </c:pt>
                <c:pt idx="9057">
                  <c:v>0</c:v>
                </c:pt>
                <c:pt idx="9058">
                  <c:v>8.3299999999999999E-2</c:v>
                </c:pt>
                <c:pt idx="9059">
                  <c:v>0</c:v>
                </c:pt>
                <c:pt idx="9060">
                  <c:v>0.33329999999999999</c:v>
                </c:pt>
                <c:pt idx="9061">
                  <c:v>0</c:v>
                </c:pt>
                <c:pt idx="9062">
                  <c:v>4.1700000000000001E-2</c:v>
                </c:pt>
                <c:pt idx="9063">
                  <c:v>0.375</c:v>
                </c:pt>
                <c:pt idx="9064">
                  <c:v>0</c:v>
                </c:pt>
                <c:pt idx="9065">
                  <c:v>0.16669999999999999</c:v>
                </c:pt>
                <c:pt idx="9066">
                  <c:v>0</c:v>
                </c:pt>
                <c:pt idx="9067">
                  <c:v>0.16669999999999999</c:v>
                </c:pt>
                <c:pt idx="9068">
                  <c:v>0</c:v>
                </c:pt>
                <c:pt idx="9069">
                  <c:v>0.45829999999999999</c:v>
                </c:pt>
                <c:pt idx="9070">
                  <c:v>0.33329999999999999</c:v>
                </c:pt>
                <c:pt idx="9071">
                  <c:v>0</c:v>
                </c:pt>
                <c:pt idx="9072">
                  <c:v>0</c:v>
                </c:pt>
                <c:pt idx="9073">
                  <c:v>0.33329999999999999</c:v>
                </c:pt>
                <c:pt idx="9074">
                  <c:v>0</c:v>
                </c:pt>
                <c:pt idx="9075">
                  <c:v>0</c:v>
                </c:pt>
                <c:pt idx="9076">
                  <c:v>0</c:v>
                </c:pt>
                <c:pt idx="9077">
                  <c:v>0.16669999999999999</c:v>
                </c:pt>
                <c:pt idx="9078">
                  <c:v>0</c:v>
                </c:pt>
                <c:pt idx="9079">
                  <c:v>0</c:v>
                </c:pt>
                <c:pt idx="9080">
                  <c:v>0</c:v>
                </c:pt>
                <c:pt idx="9081">
                  <c:v>0.33329999999999999</c:v>
                </c:pt>
                <c:pt idx="9082">
                  <c:v>0.16669999999999999</c:v>
                </c:pt>
                <c:pt idx="9083">
                  <c:v>0</c:v>
                </c:pt>
                <c:pt idx="9084">
                  <c:v>0</c:v>
                </c:pt>
                <c:pt idx="9085">
                  <c:v>0.33329999999999999</c:v>
                </c:pt>
                <c:pt idx="9086">
                  <c:v>0.33329999999999999</c:v>
                </c:pt>
                <c:pt idx="9087">
                  <c:v>0.20830000000000001</c:v>
                </c:pt>
                <c:pt idx="9088">
                  <c:v>0</c:v>
                </c:pt>
                <c:pt idx="9089">
                  <c:v>0.16669999999999999</c:v>
                </c:pt>
                <c:pt idx="9090">
                  <c:v>0</c:v>
                </c:pt>
                <c:pt idx="9091">
                  <c:v>0</c:v>
                </c:pt>
                <c:pt idx="9092">
                  <c:v>0.125</c:v>
                </c:pt>
                <c:pt idx="9093">
                  <c:v>0</c:v>
                </c:pt>
                <c:pt idx="9094">
                  <c:v>0</c:v>
                </c:pt>
                <c:pt idx="9095">
                  <c:v>0.35420000000000001</c:v>
                </c:pt>
                <c:pt idx="9096">
                  <c:v>0</c:v>
                </c:pt>
                <c:pt idx="9097">
                  <c:v>0</c:v>
                </c:pt>
                <c:pt idx="9098">
                  <c:v>0</c:v>
                </c:pt>
                <c:pt idx="9099">
                  <c:v>0</c:v>
                </c:pt>
                <c:pt idx="9100">
                  <c:v>8.3299999999999999E-2</c:v>
                </c:pt>
                <c:pt idx="9101">
                  <c:v>0</c:v>
                </c:pt>
                <c:pt idx="9102">
                  <c:v>0.16669999999999999</c:v>
                </c:pt>
                <c:pt idx="9103">
                  <c:v>8.3299999999999999E-2</c:v>
                </c:pt>
                <c:pt idx="9104">
                  <c:v>0.16669999999999999</c:v>
                </c:pt>
                <c:pt idx="9105">
                  <c:v>0</c:v>
                </c:pt>
                <c:pt idx="9106">
                  <c:v>0</c:v>
                </c:pt>
                <c:pt idx="9107">
                  <c:v>0</c:v>
                </c:pt>
                <c:pt idx="9108">
                  <c:v>0</c:v>
                </c:pt>
                <c:pt idx="9109">
                  <c:v>0</c:v>
                </c:pt>
                <c:pt idx="9110">
                  <c:v>0.16669999999999999</c:v>
                </c:pt>
                <c:pt idx="9111">
                  <c:v>0</c:v>
                </c:pt>
                <c:pt idx="9112">
                  <c:v>0</c:v>
                </c:pt>
                <c:pt idx="9113">
                  <c:v>0</c:v>
                </c:pt>
                <c:pt idx="9114">
                  <c:v>0</c:v>
                </c:pt>
                <c:pt idx="9115">
                  <c:v>4.1700000000000001E-2</c:v>
                </c:pt>
                <c:pt idx="9116">
                  <c:v>0</c:v>
                </c:pt>
                <c:pt idx="9117">
                  <c:v>0</c:v>
                </c:pt>
                <c:pt idx="9118">
                  <c:v>0</c:v>
                </c:pt>
                <c:pt idx="9119">
                  <c:v>0</c:v>
                </c:pt>
                <c:pt idx="9120">
                  <c:v>0</c:v>
                </c:pt>
                <c:pt idx="9121">
                  <c:v>0</c:v>
                </c:pt>
                <c:pt idx="9122">
                  <c:v>8.3299999999999999E-2</c:v>
                </c:pt>
                <c:pt idx="9123">
                  <c:v>0</c:v>
                </c:pt>
                <c:pt idx="9124">
                  <c:v>0</c:v>
                </c:pt>
                <c:pt idx="9125">
                  <c:v>0.16669999999999999</c:v>
                </c:pt>
                <c:pt idx="9126">
                  <c:v>0</c:v>
                </c:pt>
                <c:pt idx="9127">
                  <c:v>0</c:v>
                </c:pt>
                <c:pt idx="9128">
                  <c:v>0.33329999999999999</c:v>
                </c:pt>
                <c:pt idx="9129">
                  <c:v>0</c:v>
                </c:pt>
                <c:pt idx="9130">
                  <c:v>0</c:v>
                </c:pt>
                <c:pt idx="9131">
                  <c:v>0.16669999999999999</c:v>
                </c:pt>
                <c:pt idx="9132">
                  <c:v>0.33329999999999999</c:v>
                </c:pt>
                <c:pt idx="9133">
                  <c:v>0.16669999999999999</c:v>
                </c:pt>
                <c:pt idx="9134">
                  <c:v>0.16669999999999999</c:v>
                </c:pt>
                <c:pt idx="9135">
                  <c:v>0</c:v>
                </c:pt>
                <c:pt idx="9136">
                  <c:v>4.1700000000000001E-2</c:v>
                </c:pt>
                <c:pt idx="9137">
                  <c:v>0.29170000000000001</c:v>
                </c:pt>
                <c:pt idx="9138">
                  <c:v>0.16669999999999999</c:v>
                </c:pt>
                <c:pt idx="9139">
                  <c:v>0.125</c:v>
                </c:pt>
                <c:pt idx="9140">
                  <c:v>0</c:v>
                </c:pt>
                <c:pt idx="9141">
                  <c:v>0</c:v>
                </c:pt>
                <c:pt idx="9142">
                  <c:v>0</c:v>
                </c:pt>
                <c:pt idx="9143">
                  <c:v>0</c:v>
                </c:pt>
                <c:pt idx="9144">
                  <c:v>0.25</c:v>
                </c:pt>
                <c:pt idx="9145">
                  <c:v>0.16669999999999999</c:v>
                </c:pt>
                <c:pt idx="9146">
                  <c:v>0</c:v>
                </c:pt>
                <c:pt idx="9147">
                  <c:v>0</c:v>
                </c:pt>
                <c:pt idx="9148">
                  <c:v>0</c:v>
                </c:pt>
                <c:pt idx="9149">
                  <c:v>0</c:v>
                </c:pt>
                <c:pt idx="9150">
                  <c:v>0</c:v>
                </c:pt>
                <c:pt idx="9151">
                  <c:v>0.16669999999999999</c:v>
                </c:pt>
                <c:pt idx="9152">
                  <c:v>0.16669999999999999</c:v>
                </c:pt>
                <c:pt idx="9153">
                  <c:v>0.16669999999999999</c:v>
                </c:pt>
                <c:pt idx="9154">
                  <c:v>0</c:v>
                </c:pt>
                <c:pt idx="9155">
                  <c:v>4.1700000000000001E-2</c:v>
                </c:pt>
                <c:pt idx="9156">
                  <c:v>0.45829999999999999</c:v>
                </c:pt>
                <c:pt idx="9157">
                  <c:v>0</c:v>
                </c:pt>
                <c:pt idx="9158">
                  <c:v>0</c:v>
                </c:pt>
                <c:pt idx="9159">
                  <c:v>0.125</c:v>
                </c:pt>
                <c:pt idx="9160">
                  <c:v>0</c:v>
                </c:pt>
                <c:pt idx="9161">
                  <c:v>0</c:v>
                </c:pt>
                <c:pt idx="9162">
                  <c:v>0.33329999999999999</c:v>
                </c:pt>
                <c:pt idx="9163">
                  <c:v>0</c:v>
                </c:pt>
                <c:pt idx="9164">
                  <c:v>0</c:v>
                </c:pt>
                <c:pt idx="9165">
                  <c:v>4.1700000000000001E-2</c:v>
                </c:pt>
                <c:pt idx="9166">
                  <c:v>0.16669999999999999</c:v>
                </c:pt>
                <c:pt idx="9167">
                  <c:v>0</c:v>
                </c:pt>
                <c:pt idx="9168">
                  <c:v>0.375</c:v>
                </c:pt>
                <c:pt idx="9169">
                  <c:v>0</c:v>
                </c:pt>
                <c:pt idx="9170">
                  <c:v>0.5</c:v>
                </c:pt>
                <c:pt idx="9171">
                  <c:v>0</c:v>
                </c:pt>
                <c:pt idx="9172">
                  <c:v>0</c:v>
                </c:pt>
                <c:pt idx="9173">
                  <c:v>0.625</c:v>
                </c:pt>
                <c:pt idx="9174">
                  <c:v>4.1700000000000001E-2</c:v>
                </c:pt>
                <c:pt idx="9175">
                  <c:v>0.33329999999999999</c:v>
                </c:pt>
                <c:pt idx="9176">
                  <c:v>0</c:v>
                </c:pt>
                <c:pt idx="9177">
                  <c:v>0</c:v>
                </c:pt>
                <c:pt idx="9178">
                  <c:v>0.16669999999999999</c:v>
                </c:pt>
                <c:pt idx="9179">
                  <c:v>0.125</c:v>
                </c:pt>
                <c:pt idx="9180">
                  <c:v>0</c:v>
                </c:pt>
                <c:pt idx="9181">
                  <c:v>0.33329999999999999</c:v>
                </c:pt>
                <c:pt idx="9182">
                  <c:v>0.33329999999999999</c:v>
                </c:pt>
                <c:pt idx="9183">
                  <c:v>0.16669999999999999</c:v>
                </c:pt>
                <c:pt idx="9184">
                  <c:v>0</c:v>
                </c:pt>
                <c:pt idx="9185">
                  <c:v>0.16669999999999999</c:v>
                </c:pt>
                <c:pt idx="9186">
                  <c:v>0</c:v>
                </c:pt>
                <c:pt idx="9187">
                  <c:v>0.16669999999999999</c:v>
                </c:pt>
                <c:pt idx="9188">
                  <c:v>0</c:v>
                </c:pt>
                <c:pt idx="9189">
                  <c:v>0.16669999999999999</c:v>
                </c:pt>
                <c:pt idx="9190">
                  <c:v>0.375</c:v>
                </c:pt>
                <c:pt idx="9191">
                  <c:v>0.33329999999999999</c:v>
                </c:pt>
                <c:pt idx="9192">
                  <c:v>0</c:v>
                </c:pt>
                <c:pt idx="9193">
                  <c:v>0</c:v>
                </c:pt>
                <c:pt idx="9194">
                  <c:v>0</c:v>
                </c:pt>
                <c:pt idx="9195">
                  <c:v>4.1700000000000001E-2</c:v>
                </c:pt>
                <c:pt idx="9196">
                  <c:v>0</c:v>
                </c:pt>
                <c:pt idx="9197">
                  <c:v>0</c:v>
                </c:pt>
                <c:pt idx="9198">
                  <c:v>0.16669999999999999</c:v>
                </c:pt>
                <c:pt idx="9199">
                  <c:v>0.16669999999999999</c:v>
                </c:pt>
                <c:pt idx="9200">
                  <c:v>0.58330000000000004</c:v>
                </c:pt>
                <c:pt idx="9201">
                  <c:v>0.16669999999999999</c:v>
                </c:pt>
                <c:pt idx="9202">
                  <c:v>0.16669999999999999</c:v>
                </c:pt>
                <c:pt idx="9203">
                  <c:v>0</c:v>
                </c:pt>
                <c:pt idx="9204">
                  <c:v>0.33329999999999999</c:v>
                </c:pt>
                <c:pt idx="9205">
                  <c:v>0.16669999999999999</c:v>
                </c:pt>
                <c:pt idx="9206">
                  <c:v>4.1700000000000001E-2</c:v>
                </c:pt>
                <c:pt idx="9207">
                  <c:v>0.33329999999999999</c:v>
                </c:pt>
                <c:pt idx="9208">
                  <c:v>0.16669999999999999</c:v>
                </c:pt>
                <c:pt idx="9209">
                  <c:v>0</c:v>
                </c:pt>
                <c:pt idx="9210">
                  <c:v>0.16669999999999999</c:v>
                </c:pt>
                <c:pt idx="9211">
                  <c:v>0.16669999999999999</c:v>
                </c:pt>
                <c:pt idx="9212">
                  <c:v>0.16669999999999999</c:v>
                </c:pt>
                <c:pt idx="9213">
                  <c:v>0</c:v>
                </c:pt>
                <c:pt idx="9214">
                  <c:v>0.16669999999999999</c:v>
                </c:pt>
                <c:pt idx="9215">
                  <c:v>0.20830000000000001</c:v>
                </c:pt>
                <c:pt idx="9216">
                  <c:v>0.33329999999999999</c:v>
                </c:pt>
                <c:pt idx="9217">
                  <c:v>0.16669999999999999</c:v>
                </c:pt>
                <c:pt idx="9218">
                  <c:v>0.625</c:v>
                </c:pt>
                <c:pt idx="9219">
                  <c:v>0</c:v>
                </c:pt>
                <c:pt idx="9220">
                  <c:v>0.20830000000000001</c:v>
                </c:pt>
                <c:pt idx="9221">
                  <c:v>0.33329999999999999</c:v>
                </c:pt>
                <c:pt idx="9222">
                  <c:v>0.33329999999999999</c:v>
                </c:pt>
                <c:pt idx="9223">
                  <c:v>0</c:v>
                </c:pt>
                <c:pt idx="9224">
                  <c:v>0</c:v>
                </c:pt>
                <c:pt idx="9225">
                  <c:v>0.16669999999999999</c:v>
                </c:pt>
                <c:pt idx="9226">
                  <c:v>0.54169999999999996</c:v>
                </c:pt>
                <c:pt idx="9227">
                  <c:v>0</c:v>
                </c:pt>
                <c:pt idx="9228">
                  <c:v>0</c:v>
                </c:pt>
                <c:pt idx="9229">
                  <c:v>0.16669999999999999</c:v>
                </c:pt>
                <c:pt idx="9230">
                  <c:v>0</c:v>
                </c:pt>
                <c:pt idx="9231">
                  <c:v>0</c:v>
                </c:pt>
                <c:pt idx="9232">
                  <c:v>0</c:v>
                </c:pt>
                <c:pt idx="9233">
                  <c:v>0.16669999999999999</c:v>
                </c:pt>
                <c:pt idx="9234">
                  <c:v>0</c:v>
                </c:pt>
                <c:pt idx="9235">
                  <c:v>4.1700000000000001E-2</c:v>
                </c:pt>
                <c:pt idx="9236">
                  <c:v>0.625</c:v>
                </c:pt>
                <c:pt idx="9237">
                  <c:v>0</c:v>
                </c:pt>
                <c:pt idx="9238">
                  <c:v>0</c:v>
                </c:pt>
                <c:pt idx="9239">
                  <c:v>0</c:v>
                </c:pt>
                <c:pt idx="9240">
                  <c:v>0.125</c:v>
                </c:pt>
                <c:pt idx="9241">
                  <c:v>0.16669999999999999</c:v>
                </c:pt>
                <c:pt idx="9242">
                  <c:v>0.16669999999999999</c:v>
                </c:pt>
                <c:pt idx="9243">
                  <c:v>0</c:v>
                </c:pt>
                <c:pt idx="9244">
                  <c:v>8.3299999999999999E-2</c:v>
                </c:pt>
                <c:pt idx="9245">
                  <c:v>0</c:v>
                </c:pt>
                <c:pt idx="9246">
                  <c:v>0.16669999999999999</c:v>
                </c:pt>
                <c:pt idx="9247">
                  <c:v>0</c:v>
                </c:pt>
                <c:pt idx="9248">
                  <c:v>0</c:v>
                </c:pt>
                <c:pt idx="9249">
                  <c:v>0</c:v>
                </c:pt>
                <c:pt idx="9250">
                  <c:v>0</c:v>
                </c:pt>
                <c:pt idx="9251">
                  <c:v>8.3299999999999999E-2</c:v>
                </c:pt>
                <c:pt idx="9252">
                  <c:v>0.16669999999999999</c:v>
                </c:pt>
                <c:pt idx="9253">
                  <c:v>4.1700000000000001E-2</c:v>
                </c:pt>
                <c:pt idx="9254">
                  <c:v>0</c:v>
                </c:pt>
                <c:pt idx="9255">
                  <c:v>0.16669999999999999</c:v>
                </c:pt>
                <c:pt idx="9256">
                  <c:v>0</c:v>
                </c:pt>
                <c:pt idx="9257">
                  <c:v>4.1700000000000001E-2</c:v>
                </c:pt>
                <c:pt idx="9258">
                  <c:v>0.16669999999999999</c:v>
                </c:pt>
                <c:pt idx="9259">
                  <c:v>0.16669999999999999</c:v>
                </c:pt>
                <c:pt idx="9260">
                  <c:v>0</c:v>
                </c:pt>
                <c:pt idx="9261">
                  <c:v>0</c:v>
                </c:pt>
                <c:pt idx="9262">
                  <c:v>4.1700000000000001E-2</c:v>
                </c:pt>
                <c:pt idx="9263">
                  <c:v>0</c:v>
                </c:pt>
                <c:pt idx="9264">
                  <c:v>0.16669999999999999</c:v>
                </c:pt>
                <c:pt idx="9265">
                  <c:v>0</c:v>
                </c:pt>
                <c:pt idx="9266">
                  <c:v>0</c:v>
                </c:pt>
                <c:pt idx="9267">
                  <c:v>0</c:v>
                </c:pt>
                <c:pt idx="9268">
                  <c:v>0.16669999999999999</c:v>
                </c:pt>
                <c:pt idx="9269">
                  <c:v>0.33329999999999999</c:v>
                </c:pt>
                <c:pt idx="9270">
                  <c:v>0</c:v>
                </c:pt>
                <c:pt idx="9271">
                  <c:v>8.3299999999999999E-2</c:v>
                </c:pt>
                <c:pt idx="9272">
                  <c:v>0.16669999999999999</c:v>
                </c:pt>
                <c:pt idx="9273">
                  <c:v>0</c:v>
                </c:pt>
                <c:pt idx="9274">
                  <c:v>0</c:v>
                </c:pt>
                <c:pt idx="9275">
                  <c:v>0.16669999999999999</c:v>
                </c:pt>
                <c:pt idx="9276">
                  <c:v>0</c:v>
                </c:pt>
                <c:pt idx="9277">
                  <c:v>0.125</c:v>
                </c:pt>
                <c:pt idx="9278">
                  <c:v>0</c:v>
                </c:pt>
                <c:pt idx="9279">
                  <c:v>0.33329999999999999</c:v>
                </c:pt>
                <c:pt idx="9280">
                  <c:v>0.33329999999999999</c:v>
                </c:pt>
                <c:pt idx="9281">
                  <c:v>0.16669999999999999</c:v>
                </c:pt>
                <c:pt idx="9282">
                  <c:v>0</c:v>
                </c:pt>
                <c:pt idx="9283">
                  <c:v>0</c:v>
                </c:pt>
                <c:pt idx="9284">
                  <c:v>0</c:v>
                </c:pt>
                <c:pt idx="9285">
                  <c:v>8.3299999999999999E-2</c:v>
                </c:pt>
                <c:pt idx="9286">
                  <c:v>0</c:v>
                </c:pt>
                <c:pt idx="9287">
                  <c:v>0.33329999999999999</c:v>
                </c:pt>
                <c:pt idx="9288">
                  <c:v>0.16669999999999999</c:v>
                </c:pt>
                <c:pt idx="9289">
                  <c:v>0.375</c:v>
                </c:pt>
                <c:pt idx="9290">
                  <c:v>0.16669999999999999</c:v>
                </c:pt>
                <c:pt idx="9291">
                  <c:v>0.33329999999999999</c:v>
                </c:pt>
                <c:pt idx="9292">
                  <c:v>0.16669999999999999</c:v>
                </c:pt>
                <c:pt idx="9293">
                  <c:v>0.16669999999999999</c:v>
                </c:pt>
                <c:pt idx="9294">
                  <c:v>0</c:v>
                </c:pt>
                <c:pt idx="9295">
                  <c:v>0</c:v>
                </c:pt>
                <c:pt idx="9296">
                  <c:v>0</c:v>
                </c:pt>
                <c:pt idx="9297">
                  <c:v>0.33329999999999999</c:v>
                </c:pt>
                <c:pt idx="9298">
                  <c:v>0</c:v>
                </c:pt>
                <c:pt idx="9299">
                  <c:v>0.16669999999999999</c:v>
                </c:pt>
                <c:pt idx="9300">
                  <c:v>0</c:v>
                </c:pt>
                <c:pt idx="9301">
                  <c:v>0</c:v>
                </c:pt>
                <c:pt idx="9302">
                  <c:v>0.125</c:v>
                </c:pt>
                <c:pt idx="9303">
                  <c:v>0.16669999999999999</c:v>
                </c:pt>
                <c:pt idx="9304">
                  <c:v>4.1700000000000001E-2</c:v>
                </c:pt>
                <c:pt idx="9305">
                  <c:v>0</c:v>
                </c:pt>
                <c:pt idx="9306">
                  <c:v>0</c:v>
                </c:pt>
                <c:pt idx="9307">
                  <c:v>0.16669999999999999</c:v>
                </c:pt>
                <c:pt idx="9308">
                  <c:v>0</c:v>
                </c:pt>
                <c:pt idx="9309">
                  <c:v>0</c:v>
                </c:pt>
                <c:pt idx="9310">
                  <c:v>0.33329999999999999</c:v>
                </c:pt>
                <c:pt idx="9311">
                  <c:v>0</c:v>
                </c:pt>
                <c:pt idx="9312">
                  <c:v>0.875</c:v>
                </c:pt>
                <c:pt idx="9313">
                  <c:v>0.16669999999999999</c:v>
                </c:pt>
                <c:pt idx="9314">
                  <c:v>0.16669999999999999</c:v>
                </c:pt>
                <c:pt idx="9315">
                  <c:v>0</c:v>
                </c:pt>
                <c:pt idx="9316">
                  <c:v>0.16669999999999999</c:v>
                </c:pt>
                <c:pt idx="9317">
                  <c:v>0.16669999999999999</c:v>
                </c:pt>
                <c:pt idx="9318">
                  <c:v>0</c:v>
                </c:pt>
                <c:pt idx="9319">
                  <c:v>0.33329999999999999</c:v>
                </c:pt>
                <c:pt idx="9320">
                  <c:v>0</c:v>
                </c:pt>
                <c:pt idx="9321">
                  <c:v>0.16669999999999999</c:v>
                </c:pt>
                <c:pt idx="9322">
                  <c:v>0.375</c:v>
                </c:pt>
                <c:pt idx="9323">
                  <c:v>0</c:v>
                </c:pt>
                <c:pt idx="9324">
                  <c:v>0.16669999999999999</c:v>
                </c:pt>
                <c:pt idx="9325">
                  <c:v>0.16669999999999999</c:v>
                </c:pt>
                <c:pt idx="9326">
                  <c:v>0.58330000000000004</c:v>
                </c:pt>
                <c:pt idx="9327">
                  <c:v>0.54169999999999996</c:v>
                </c:pt>
                <c:pt idx="9328">
                  <c:v>0</c:v>
                </c:pt>
                <c:pt idx="9329">
                  <c:v>0</c:v>
                </c:pt>
                <c:pt idx="9330">
                  <c:v>0</c:v>
                </c:pt>
                <c:pt idx="9331">
                  <c:v>0</c:v>
                </c:pt>
                <c:pt idx="9332">
                  <c:v>0</c:v>
                </c:pt>
                <c:pt idx="9333">
                  <c:v>0.33329999999999999</c:v>
                </c:pt>
                <c:pt idx="9334">
                  <c:v>0</c:v>
                </c:pt>
                <c:pt idx="9335">
                  <c:v>0.16669999999999999</c:v>
                </c:pt>
                <c:pt idx="9336">
                  <c:v>0.16669999999999999</c:v>
                </c:pt>
                <c:pt idx="9337">
                  <c:v>0</c:v>
                </c:pt>
                <c:pt idx="9338">
                  <c:v>0</c:v>
                </c:pt>
                <c:pt idx="9339">
                  <c:v>8.3299999999999999E-2</c:v>
                </c:pt>
                <c:pt idx="9340">
                  <c:v>0</c:v>
                </c:pt>
                <c:pt idx="9341">
                  <c:v>0.16669999999999999</c:v>
                </c:pt>
                <c:pt idx="9342">
                  <c:v>0</c:v>
                </c:pt>
                <c:pt idx="9343">
                  <c:v>0.16669999999999999</c:v>
                </c:pt>
                <c:pt idx="9344">
                  <c:v>0</c:v>
                </c:pt>
                <c:pt idx="9345">
                  <c:v>0</c:v>
                </c:pt>
                <c:pt idx="9346">
                  <c:v>0.16669999999999999</c:v>
                </c:pt>
                <c:pt idx="9347">
                  <c:v>0</c:v>
                </c:pt>
                <c:pt idx="9348">
                  <c:v>0</c:v>
                </c:pt>
                <c:pt idx="9349">
                  <c:v>0</c:v>
                </c:pt>
                <c:pt idx="9350">
                  <c:v>0</c:v>
                </c:pt>
                <c:pt idx="9351">
                  <c:v>8.3299999999999999E-2</c:v>
                </c:pt>
                <c:pt idx="9352">
                  <c:v>0.16669999999999999</c:v>
                </c:pt>
                <c:pt idx="9353">
                  <c:v>0</c:v>
                </c:pt>
                <c:pt idx="9354">
                  <c:v>0.33329999999999999</c:v>
                </c:pt>
                <c:pt idx="9355">
                  <c:v>0</c:v>
                </c:pt>
                <c:pt idx="9356">
                  <c:v>0.33329999999999999</c:v>
                </c:pt>
                <c:pt idx="9357">
                  <c:v>8.3299999999999999E-2</c:v>
                </c:pt>
                <c:pt idx="9358">
                  <c:v>0.33329999999999999</c:v>
                </c:pt>
                <c:pt idx="9359">
                  <c:v>0</c:v>
                </c:pt>
                <c:pt idx="9360">
                  <c:v>0</c:v>
                </c:pt>
                <c:pt idx="9361">
                  <c:v>0</c:v>
                </c:pt>
                <c:pt idx="9362">
                  <c:v>0</c:v>
                </c:pt>
                <c:pt idx="9363">
                  <c:v>0</c:v>
                </c:pt>
                <c:pt idx="9364">
                  <c:v>0</c:v>
                </c:pt>
                <c:pt idx="9365">
                  <c:v>0.33329999999999999</c:v>
                </c:pt>
                <c:pt idx="9366">
                  <c:v>4.1700000000000001E-2</c:v>
                </c:pt>
                <c:pt idx="9367">
                  <c:v>0.625</c:v>
                </c:pt>
                <c:pt idx="9368">
                  <c:v>0</c:v>
                </c:pt>
                <c:pt idx="9369">
                  <c:v>0</c:v>
                </c:pt>
                <c:pt idx="9370">
                  <c:v>0.33329999999999999</c:v>
                </c:pt>
                <c:pt idx="9371">
                  <c:v>0</c:v>
                </c:pt>
                <c:pt idx="9372">
                  <c:v>0.58330000000000004</c:v>
                </c:pt>
                <c:pt idx="9373">
                  <c:v>0.16669999999999999</c:v>
                </c:pt>
                <c:pt idx="9374">
                  <c:v>0</c:v>
                </c:pt>
                <c:pt idx="9375">
                  <c:v>0</c:v>
                </c:pt>
                <c:pt idx="9376">
                  <c:v>4.1700000000000001E-2</c:v>
                </c:pt>
                <c:pt idx="9377">
                  <c:v>0.33329999999999999</c:v>
                </c:pt>
                <c:pt idx="9378">
                  <c:v>0.33329999999999999</c:v>
                </c:pt>
                <c:pt idx="9379">
                  <c:v>0.33329999999999999</c:v>
                </c:pt>
                <c:pt idx="9380">
                  <c:v>0.16669999999999999</c:v>
                </c:pt>
                <c:pt idx="9381">
                  <c:v>0.33329999999999999</c:v>
                </c:pt>
                <c:pt idx="9382">
                  <c:v>0.16669999999999999</c:v>
                </c:pt>
                <c:pt idx="9383">
                  <c:v>0.33329999999999999</c:v>
                </c:pt>
                <c:pt idx="9384">
                  <c:v>0.16669999999999999</c:v>
                </c:pt>
                <c:pt idx="9385">
                  <c:v>0.16669999999999999</c:v>
                </c:pt>
                <c:pt idx="9386">
                  <c:v>0</c:v>
                </c:pt>
                <c:pt idx="9387">
                  <c:v>0</c:v>
                </c:pt>
                <c:pt idx="9388">
                  <c:v>0</c:v>
                </c:pt>
                <c:pt idx="9389">
                  <c:v>0</c:v>
                </c:pt>
                <c:pt idx="9390">
                  <c:v>0.33329999999999999</c:v>
                </c:pt>
                <c:pt idx="9391">
                  <c:v>0.16669999999999999</c:v>
                </c:pt>
                <c:pt idx="9392">
                  <c:v>0.16669999999999999</c:v>
                </c:pt>
                <c:pt idx="9393">
                  <c:v>0</c:v>
                </c:pt>
                <c:pt idx="9394">
                  <c:v>0</c:v>
                </c:pt>
                <c:pt idx="9395">
                  <c:v>0</c:v>
                </c:pt>
                <c:pt idx="9396">
                  <c:v>0.125</c:v>
                </c:pt>
                <c:pt idx="9397">
                  <c:v>0</c:v>
                </c:pt>
                <c:pt idx="9398">
                  <c:v>0</c:v>
                </c:pt>
                <c:pt idx="9399">
                  <c:v>0.16669999999999999</c:v>
                </c:pt>
                <c:pt idx="9400">
                  <c:v>0</c:v>
                </c:pt>
                <c:pt idx="9401">
                  <c:v>0</c:v>
                </c:pt>
                <c:pt idx="9402">
                  <c:v>0.66669999999999996</c:v>
                </c:pt>
                <c:pt idx="9403">
                  <c:v>0</c:v>
                </c:pt>
                <c:pt idx="9404">
                  <c:v>0.16669999999999999</c:v>
                </c:pt>
                <c:pt idx="9405">
                  <c:v>0.33329999999999999</c:v>
                </c:pt>
                <c:pt idx="9406">
                  <c:v>8.3299999999999999E-2</c:v>
                </c:pt>
                <c:pt idx="9407">
                  <c:v>0</c:v>
                </c:pt>
                <c:pt idx="9408">
                  <c:v>0.16669999999999999</c:v>
                </c:pt>
                <c:pt idx="9409">
                  <c:v>0.70830000000000004</c:v>
                </c:pt>
                <c:pt idx="9410">
                  <c:v>0</c:v>
                </c:pt>
                <c:pt idx="9411">
                  <c:v>0.45829999999999999</c:v>
                </c:pt>
                <c:pt idx="9412">
                  <c:v>0</c:v>
                </c:pt>
                <c:pt idx="9413">
                  <c:v>0</c:v>
                </c:pt>
                <c:pt idx="9414">
                  <c:v>0</c:v>
                </c:pt>
                <c:pt idx="9415">
                  <c:v>0.16669999999999999</c:v>
                </c:pt>
                <c:pt idx="9416">
                  <c:v>0</c:v>
                </c:pt>
                <c:pt idx="9417">
                  <c:v>0.45829999999999999</c:v>
                </c:pt>
                <c:pt idx="9418">
                  <c:v>0.16669999999999999</c:v>
                </c:pt>
                <c:pt idx="9419">
                  <c:v>0</c:v>
                </c:pt>
                <c:pt idx="9420">
                  <c:v>0</c:v>
                </c:pt>
                <c:pt idx="9421">
                  <c:v>0.16669999999999999</c:v>
                </c:pt>
                <c:pt idx="9422">
                  <c:v>8.3299999999999999E-2</c:v>
                </c:pt>
                <c:pt idx="9423">
                  <c:v>0.16669999999999999</c:v>
                </c:pt>
                <c:pt idx="9424">
                  <c:v>0</c:v>
                </c:pt>
                <c:pt idx="9425">
                  <c:v>0.16669999999999999</c:v>
                </c:pt>
                <c:pt idx="9426">
                  <c:v>0</c:v>
                </c:pt>
                <c:pt idx="9427">
                  <c:v>0</c:v>
                </c:pt>
                <c:pt idx="9428">
                  <c:v>4.1700000000000001E-2</c:v>
                </c:pt>
                <c:pt idx="9429">
                  <c:v>4.1700000000000001E-2</c:v>
                </c:pt>
                <c:pt idx="9430">
                  <c:v>0</c:v>
                </c:pt>
                <c:pt idx="9431">
                  <c:v>0</c:v>
                </c:pt>
                <c:pt idx="9432">
                  <c:v>4.1700000000000001E-2</c:v>
                </c:pt>
                <c:pt idx="9433">
                  <c:v>0</c:v>
                </c:pt>
                <c:pt idx="9434">
                  <c:v>0</c:v>
                </c:pt>
                <c:pt idx="9435">
                  <c:v>0</c:v>
                </c:pt>
                <c:pt idx="9436">
                  <c:v>0</c:v>
                </c:pt>
                <c:pt idx="9437">
                  <c:v>0.33329999999999999</c:v>
                </c:pt>
                <c:pt idx="9438">
                  <c:v>0</c:v>
                </c:pt>
                <c:pt idx="9439">
                  <c:v>8.3299999999999999E-2</c:v>
                </c:pt>
                <c:pt idx="9440">
                  <c:v>0</c:v>
                </c:pt>
                <c:pt idx="9441">
                  <c:v>0.16669999999999999</c:v>
                </c:pt>
                <c:pt idx="9442">
                  <c:v>0</c:v>
                </c:pt>
                <c:pt idx="9443">
                  <c:v>0.16669999999999999</c:v>
                </c:pt>
                <c:pt idx="9444">
                  <c:v>0</c:v>
                </c:pt>
                <c:pt idx="9445">
                  <c:v>0.16669999999999999</c:v>
                </c:pt>
                <c:pt idx="9446">
                  <c:v>0</c:v>
                </c:pt>
                <c:pt idx="9447">
                  <c:v>0.70830000000000004</c:v>
                </c:pt>
                <c:pt idx="9448">
                  <c:v>0</c:v>
                </c:pt>
                <c:pt idx="9449">
                  <c:v>0.16669999999999999</c:v>
                </c:pt>
                <c:pt idx="9450">
                  <c:v>0.16669999999999999</c:v>
                </c:pt>
                <c:pt idx="9451">
                  <c:v>0</c:v>
                </c:pt>
                <c:pt idx="9452">
                  <c:v>0</c:v>
                </c:pt>
                <c:pt idx="9453">
                  <c:v>0.33329999999999999</c:v>
                </c:pt>
                <c:pt idx="9454">
                  <c:v>0.16669999999999999</c:v>
                </c:pt>
                <c:pt idx="9455">
                  <c:v>0</c:v>
                </c:pt>
                <c:pt idx="9456">
                  <c:v>4.1700000000000001E-2</c:v>
                </c:pt>
                <c:pt idx="9457">
                  <c:v>0</c:v>
                </c:pt>
                <c:pt idx="9458">
                  <c:v>0</c:v>
                </c:pt>
                <c:pt idx="9459">
                  <c:v>0.16669999999999999</c:v>
                </c:pt>
                <c:pt idx="9460">
                  <c:v>0.70830000000000004</c:v>
                </c:pt>
                <c:pt idx="9461">
                  <c:v>0</c:v>
                </c:pt>
                <c:pt idx="9462">
                  <c:v>0.16669999999999999</c:v>
                </c:pt>
                <c:pt idx="9463">
                  <c:v>0</c:v>
                </c:pt>
                <c:pt idx="9464">
                  <c:v>0.16669999999999999</c:v>
                </c:pt>
                <c:pt idx="9465">
                  <c:v>0.33329999999999999</c:v>
                </c:pt>
                <c:pt idx="9466">
                  <c:v>0</c:v>
                </c:pt>
                <c:pt idx="9467">
                  <c:v>0.45829999999999999</c:v>
                </c:pt>
                <c:pt idx="9468">
                  <c:v>0</c:v>
                </c:pt>
                <c:pt idx="9469">
                  <c:v>0</c:v>
                </c:pt>
                <c:pt idx="9470">
                  <c:v>0</c:v>
                </c:pt>
                <c:pt idx="9471">
                  <c:v>0</c:v>
                </c:pt>
                <c:pt idx="9472">
                  <c:v>4.1700000000000001E-2</c:v>
                </c:pt>
                <c:pt idx="9473">
                  <c:v>0</c:v>
                </c:pt>
                <c:pt idx="9474">
                  <c:v>0.16669999999999999</c:v>
                </c:pt>
                <c:pt idx="9475">
                  <c:v>4.1700000000000001E-2</c:v>
                </c:pt>
                <c:pt idx="9476">
                  <c:v>0</c:v>
                </c:pt>
                <c:pt idx="9477">
                  <c:v>0.16669999999999999</c:v>
                </c:pt>
                <c:pt idx="9478">
                  <c:v>0.16669999999999999</c:v>
                </c:pt>
                <c:pt idx="9479">
                  <c:v>0</c:v>
                </c:pt>
                <c:pt idx="9480">
                  <c:v>0</c:v>
                </c:pt>
                <c:pt idx="9481">
                  <c:v>0</c:v>
                </c:pt>
                <c:pt idx="9482">
                  <c:v>0</c:v>
                </c:pt>
                <c:pt idx="9483">
                  <c:v>0</c:v>
                </c:pt>
                <c:pt idx="9484">
                  <c:v>0.16669999999999999</c:v>
                </c:pt>
                <c:pt idx="9485">
                  <c:v>0.33329999999999999</c:v>
                </c:pt>
                <c:pt idx="9486">
                  <c:v>0.25</c:v>
                </c:pt>
                <c:pt idx="9487">
                  <c:v>0.16669999999999999</c:v>
                </c:pt>
                <c:pt idx="9488">
                  <c:v>0</c:v>
                </c:pt>
                <c:pt idx="9489">
                  <c:v>0.66669999999999996</c:v>
                </c:pt>
                <c:pt idx="9490">
                  <c:v>0</c:v>
                </c:pt>
                <c:pt idx="9491">
                  <c:v>0.16669999999999999</c:v>
                </c:pt>
                <c:pt idx="9492">
                  <c:v>0.16669999999999999</c:v>
                </c:pt>
                <c:pt idx="9493">
                  <c:v>0</c:v>
                </c:pt>
                <c:pt idx="9494">
                  <c:v>0</c:v>
                </c:pt>
                <c:pt idx="9495">
                  <c:v>0.33329999999999999</c:v>
                </c:pt>
                <c:pt idx="9496">
                  <c:v>0</c:v>
                </c:pt>
                <c:pt idx="9497">
                  <c:v>0.33329999999999999</c:v>
                </c:pt>
                <c:pt idx="9498">
                  <c:v>0</c:v>
                </c:pt>
                <c:pt idx="9499">
                  <c:v>0</c:v>
                </c:pt>
                <c:pt idx="9500">
                  <c:v>0.125</c:v>
                </c:pt>
                <c:pt idx="9501">
                  <c:v>0</c:v>
                </c:pt>
                <c:pt idx="9502">
                  <c:v>0.16669999999999999</c:v>
                </c:pt>
                <c:pt idx="9503">
                  <c:v>0</c:v>
                </c:pt>
                <c:pt idx="9504">
                  <c:v>0.33329999999999999</c:v>
                </c:pt>
                <c:pt idx="9505">
                  <c:v>0.125</c:v>
                </c:pt>
                <c:pt idx="9506">
                  <c:v>0</c:v>
                </c:pt>
                <c:pt idx="9507">
                  <c:v>0.16669999999999999</c:v>
                </c:pt>
                <c:pt idx="9508">
                  <c:v>0</c:v>
                </c:pt>
                <c:pt idx="9509">
                  <c:v>0.16669999999999999</c:v>
                </c:pt>
                <c:pt idx="9510">
                  <c:v>0</c:v>
                </c:pt>
                <c:pt idx="9511">
                  <c:v>0</c:v>
                </c:pt>
                <c:pt idx="9512">
                  <c:v>0.54169999999999996</c:v>
                </c:pt>
                <c:pt idx="9513">
                  <c:v>0.33329999999999999</c:v>
                </c:pt>
                <c:pt idx="9514">
                  <c:v>0.33329999999999999</c:v>
                </c:pt>
                <c:pt idx="9515">
                  <c:v>0.33329999999999999</c:v>
                </c:pt>
                <c:pt idx="9516">
                  <c:v>0</c:v>
                </c:pt>
                <c:pt idx="9517">
                  <c:v>0</c:v>
                </c:pt>
                <c:pt idx="9518">
                  <c:v>0.16669999999999999</c:v>
                </c:pt>
                <c:pt idx="9519">
                  <c:v>0.33329999999999999</c:v>
                </c:pt>
                <c:pt idx="9520">
                  <c:v>0.45829999999999999</c:v>
                </c:pt>
                <c:pt idx="9521">
                  <c:v>4.1700000000000001E-2</c:v>
                </c:pt>
                <c:pt idx="9522">
                  <c:v>0.33329999999999999</c:v>
                </c:pt>
                <c:pt idx="9523">
                  <c:v>0</c:v>
                </c:pt>
                <c:pt idx="9524">
                  <c:v>0</c:v>
                </c:pt>
                <c:pt idx="9525">
                  <c:v>0.16669999999999999</c:v>
                </c:pt>
                <c:pt idx="9526">
                  <c:v>4.1700000000000001E-2</c:v>
                </c:pt>
                <c:pt idx="9527">
                  <c:v>0.16669999999999999</c:v>
                </c:pt>
                <c:pt idx="9528">
                  <c:v>0.16669999999999999</c:v>
                </c:pt>
                <c:pt idx="9529">
                  <c:v>0</c:v>
                </c:pt>
                <c:pt idx="9530">
                  <c:v>0</c:v>
                </c:pt>
                <c:pt idx="9531">
                  <c:v>0</c:v>
                </c:pt>
                <c:pt idx="9532">
                  <c:v>0</c:v>
                </c:pt>
                <c:pt idx="9533">
                  <c:v>0.33329999999999999</c:v>
                </c:pt>
                <c:pt idx="9534">
                  <c:v>0.16669999999999999</c:v>
                </c:pt>
                <c:pt idx="9535">
                  <c:v>4.1700000000000001E-2</c:v>
                </c:pt>
                <c:pt idx="9536">
                  <c:v>0.16669999999999999</c:v>
                </c:pt>
                <c:pt idx="9537">
                  <c:v>0.16669999999999999</c:v>
                </c:pt>
                <c:pt idx="9538">
                  <c:v>0</c:v>
                </c:pt>
                <c:pt idx="9539">
                  <c:v>0.33329999999999999</c:v>
                </c:pt>
                <c:pt idx="9540">
                  <c:v>8.3299999999999999E-2</c:v>
                </c:pt>
                <c:pt idx="9541">
                  <c:v>0</c:v>
                </c:pt>
                <c:pt idx="9542">
                  <c:v>0.16669999999999999</c:v>
                </c:pt>
                <c:pt idx="9543">
                  <c:v>0.1875</c:v>
                </c:pt>
                <c:pt idx="9544">
                  <c:v>0.16669999999999999</c:v>
                </c:pt>
                <c:pt idx="9545">
                  <c:v>4.1700000000000001E-2</c:v>
                </c:pt>
                <c:pt idx="9546">
                  <c:v>0</c:v>
                </c:pt>
                <c:pt idx="9547">
                  <c:v>8.3299999999999999E-2</c:v>
                </c:pt>
                <c:pt idx="9548">
                  <c:v>0.33329999999999999</c:v>
                </c:pt>
                <c:pt idx="9549">
                  <c:v>0</c:v>
                </c:pt>
                <c:pt idx="9550">
                  <c:v>0</c:v>
                </c:pt>
                <c:pt idx="9551">
                  <c:v>0</c:v>
                </c:pt>
                <c:pt idx="9552">
                  <c:v>0</c:v>
                </c:pt>
                <c:pt idx="9553">
                  <c:v>0</c:v>
                </c:pt>
                <c:pt idx="9554">
                  <c:v>0.375</c:v>
                </c:pt>
                <c:pt idx="9555">
                  <c:v>0</c:v>
                </c:pt>
                <c:pt idx="9556">
                  <c:v>0</c:v>
                </c:pt>
                <c:pt idx="9557">
                  <c:v>0</c:v>
                </c:pt>
                <c:pt idx="9558">
                  <c:v>0</c:v>
                </c:pt>
                <c:pt idx="9559">
                  <c:v>0.125</c:v>
                </c:pt>
                <c:pt idx="9560">
                  <c:v>0</c:v>
                </c:pt>
                <c:pt idx="9561">
                  <c:v>0</c:v>
                </c:pt>
                <c:pt idx="9562">
                  <c:v>0.33329999999999999</c:v>
                </c:pt>
                <c:pt idx="9563">
                  <c:v>0.25</c:v>
                </c:pt>
                <c:pt idx="9564">
                  <c:v>0</c:v>
                </c:pt>
                <c:pt idx="9565">
                  <c:v>0</c:v>
                </c:pt>
                <c:pt idx="9566">
                  <c:v>0.16669999999999999</c:v>
                </c:pt>
                <c:pt idx="9567">
                  <c:v>0</c:v>
                </c:pt>
                <c:pt idx="9568">
                  <c:v>0</c:v>
                </c:pt>
                <c:pt idx="9569">
                  <c:v>0.16669999999999999</c:v>
                </c:pt>
                <c:pt idx="9570">
                  <c:v>0</c:v>
                </c:pt>
                <c:pt idx="9571">
                  <c:v>0</c:v>
                </c:pt>
                <c:pt idx="9572">
                  <c:v>0.33329999999999999</c:v>
                </c:pt>
                <c:pt idx="9573">
                  <c:v>0.16669999999999999</c:v>
                </c:pt>
                <c:pt idx="9574">
                  <c:v>0</c:v>
                </c:pt>
                <c:pt idx="9575">
                  <c:v>0.16669999999999999</c:v>
                </c:pt>
                <c:pt idx="9576">
                  <c:v>0.16669999999999999</c:v>
                </c:pt>
                <c:pt idx="9577">
                  <c:v>0.66669999999999996</c:v>
                </c:pt>
                <c:pt idx="9578">
                  <c:v>0</c:v>
                </c:pt>
                <c:pt idx="9579">
                  <c:v>0.33329999999999999</c:v>
                </c:pt>
                <c:pt idx="9580">
                  <c:v>4.1700000000000001E-2</c:v>
                </c:pt>
                <c:pt idx="9581">
                  <c:v>0.16669999999999999</c:v>
                </c:pt>
                <c:pt idx="9582">
                  <c:v>0.33329999999999999</c:v>
                </c:pt>
                <c:pt idx="9583">
                  <c:v>0.16669999999999999</c:v>
                </c:pt>
                <c:pt idx="9584">
                  <c:v>0.125</c:v>
                </c:pt>
                <c:pt idx="9585">
                  <c:v>0</c:v>
                </c:pt>
                <c:pt idx="9586">
                  <c:v>0</c:v>
                </c:pt>
                <c:pt idx="9587">
                  <c:v>0</c:v>
                </c:pt>
                <c:pt idx="9588">
                  <c:v>0.16669999999999999</c:v>
                </c:pt>
                <c:pt idx="9589">
                  <c:v>0</c:v>
                </c:pt>
                <c:pt idx="9590">
                  <c:v>0.16669999999999999</c:v>
                </c:pt>
                <c:pt idx="9591">
                  <c:v>0</c:v>
                </c:pt>
                <c:pt idx="9592">
                  <c:v>0</c:v>
                </c:pt>
                <c:pt idx="9593">
                  <c:v>0</c:v>
                </c:pt>
                <c:pt idx="9594">
                  <c:v>0</c:v>
                </c:pt>
                <c:pt idx="9595">
                  <c:v>0</c:v>
                </c:pt>
                <c:pt idx="9596">
                  <c:v>0.375</c:v>
                </c:pt>
                <c:pt idx="9597">
                  <c:v>0</c:v>
                </c:pt>
                <c:pt idx="9598">
                  <c:v>0.33329999999999999</c:v>
                </c:pt>
                <c:pt idx="9599">
                  <c:v>0.375</c:v>
                </c:pt>
                <c:pt idx="9600">
                  <c:v>0.16669999999999999</c:v>
                </c:pt>
                <c:pt idx="9601">
                  <c:v>0</c:v>
                </c:pt>
                <c:pt idx="9602">
                  <c:v>0.16669999999999999</c:v>
                </c:pt>
                <c:pt idx="9603">
                  <c:v>0.25</c:v>
                </c:pt>
                <c:pt idx="9604">
                  <c:v>0</c:v>
                </c:pt>
                <c:pt idx="9605">
                  <c:v>0</c:v>
                </c:pt>
                <c:pt idx="9606">
                  <c:v>0.16669999999999999</c:v>
                </c:pt>
                <c:pt idx="9607">
                  <c:v>0.16669999999999999</c:v>
                </c:pt>
                <c:pt idx="9608">
                  <c:v>0</c:v>
                </c:pt>
                <c:pt idx="9609">
                  <c:v>0</c:v>
                </c:pt>
                <c:pt idx="9610">
                  <c:v>0</c:v>
                </c:pt>
                <c:pt idx="9611">
                  <c:v>0.125</c:v>
                </c:pt>
                <c:pt idx="9612">
                  <c:v>0</c:v>
                </c:pt>
                <c:pt idx="9613">
                  <c:v>0.16669999999999999</c:v>
                </c:pt>
                <c:pt idx="9614">
                  <c:v>0</c:v>
                </c:pt>
                <c:pt idx="9615">
                  <c:v>0</c:v>
                </c:pt>
                <c:pt idx="9616">
                  <c:v>0.16669999999999999</c:v>
                </c:pt>
                <c:pt idx="9617">
                  <c:v>0</c:v>
                </c:pt>
                <c:pt idx="9618">
                  <c:v>0.33329999999999999</c:v>
                </c:pt>
                <c:pt idx="9619">
                  <c:v>0</c:v>
                </c:pt>
                <c:pt idx="9620">
                  <c:v>4.1700000000000001E-2</c:v>
                </c:pt>
                <c:pt idx="9621">
                  <c:v>0</c:v>
                </c:pt>
                <c:pt idx="9622">
                  <c:v>0.16669999999999999</c:v>
                </c:pt>
                <c:pt idx="9623">
                  <c:v>0</c:v>
                </c:pt>
                <c:pt idx="9624">
                  <c:v>0</c:v>
                </c:pt>
                <c:pt idx="9625">
                  <c:v>0</c:v>
                </c:pt>
                <c:pt idx="9626">
                  <c:v>0</c:v>
                </c:pt>
                <c:pt idx="9627">
                  <c:v>0.16669999999999999</c:v>
                </c:pt>
                <c:pt idx="9628">
                  <c:v>4.1700000000000001E-2</c:v>
                </c:pt>
                <c:pt idx="9629">
                  <c:v>0.33329999999999999</c:v>
                </c:pt>
                <c:pt idx="9630">
                  <c:v>0</c:v>
                </c:pt>
                <c:pt idx="9631">
                  <c:v>0</c:v>
                </c:pt>
                <c:pt idx="9632">
                  <c:v>4.1700000000000001E-2</c:v>
                </c:pt>
                <c:pt idx="9633">
                  <c:v>0.125</c:v>
                </c:pt>
                <c:pt idx="9634">
                  <c:v>0</c:v>
                </c:pt>
                <c:pt idx="9635">
                  <c:v>0.45829999999999999</c:v>
                </c:pt>
                <c:pt idx="9636">
                  <c:v>4.1700000000000001E-2</c:v>
                </c:pt>
                <c:pt idx="9637">
                  <c:v>0.16669999999999999</c:v>
                </c:pt>
                <c:pt idx="9638">
                  <c:v>0</c:v>
                </c:pt>
                <c:pt idx="9639">
                  <c:v>0</c:v>
                </c:pt>
                <c:pt idx="9640">
                  <c:v>0.16669999999999999</c:v>
                </c:pt>
                <c:pt idx="9641">
                  <c:v>0</c:v>
                </c:pt>
                <c:pt idx="9642">
                  <c:v>0</c:v>
                </c:pt>
                <c:pt idx="9643">
                  <c:v>0.16669999999999999</c:v>
                </c:pt>
                <c:pt idx="9644">
                  <c:v>0</c:v>
                </c:pt>
                <c:pt idx="9645">
                  <c:v>0.33329999999999999</c:v>
                </c:pt>
                <c:pt idx="9646">
                  <c:v>0.16669999999999999</c:v>
                </c:pt>
                <c:pt idx="9647">
                  <c:v>0.16669999999999999</c:v>
                </c:pt>
                <c:pt idx="9648">
                  <c:v>0</c:v>
                </c:pt>
                <c:pt idx="9649">
                  <c:v>0.33329999999999999</c:v>
                </c:pt>
                <c:pt idx="9650">
                  <c:v>0.6875</c:v>
                </c:pt>
                <c:pt idx="9651">
                  <c:v>0</c:v>
                </c:pt>
                <c:pt idx="9652">
                  <c:v>0</c:v>
                </c:pt>
                <c:pt idx="9653">
                  <c:v>0.33329999999999999</c:v>
                </c:pt>
                <c:pt idx="9654">
                  <c:v>0</c:v>
                </c:pt>
                <c:pt idx="9655">
                  <c:v>0</c:v>
                </c:pt>
                <c:pt idx="9656">
                  <c:v>0.20830000000000001</c:v>
                </c:pt>
                <c:pt idx="9657">
                  <c:v>0</c:v>
                </c:pt>
                <c:pt idx="9658">
                  <c:v>0</c:v>
                </c:pt>
                <c:pt idx="9659">
                  <c:v>0</c:v>
                </c:pt>
                <c:pt idx="9660">
                  <c:v>0</c:v>
                </c:pt>
                <c:pt idx="9661">
                  <c:v>0.125</c:v>
                </c:pt>
                <c:pt idx="9662">
                  <c:v>0</c:v>
                </c:pt>
                <c:pt idx="9663">
                  <c:v>0.16669999999999999</c:v>
                </c:pt>
                <c:pt idx="9664">
                  <c:v>0.33329999999999999</c:v>
                </c:pt>
                <c:pt idx="9665">
                  <c:v>0.58330000000000004</c:v>
                </c:pt>
                <c:pt idx="9666">
                  <c:v>0.125</c:v>
                </c:pt>
                <c:pt idx="9667">
                  <c:v>0</c:v>
                </c:pt>
                <c:pt idx="9668">
                  <c:v>0.16669999999999999</c:v>
                </c:pt>
                <c:pt idx="9669">
                  <c:v>8.3299999999999999E-2</c:v>
                </c:pt>
                <c:pt idx="9670">
                  <c:v>0</c:v>
                </c:pt>
                <c:pt idx="9671">
                  <c:v>0.33329999999999999</c:v>
                </c:pt>
                <c:pt idx="9672">
                  <c:v>0.33329999999999999</c:v>
                </c:pt>
                <c:pt idx="9673">
                  <c:v>0</c:v>
                </c:pt>
                <c:pt idx="9674">
                  <c:v>0</c:v>
                </c:pt>
                <c:pt idx="9675">
                  <c:v>0.14580000000000001</c:v>
                </c:pt>
                <c:pt idx="9676">
                  <c:v>4.1700000000000001E-2</c:v>
                </c:pt>
                <c:pt idx="9677">
                  <c:v>0.33329999999999999</c:v>
                </c:pt>
                <c:pt idx="9678">
                  <c:v>0.20830000000000001</c:v>
                </c:pt>
                <c:pt idx="9679">
                  <c:v>0.33329999999999999</c:v>
                </c:pt>
                <c:pt idx="9680">
                  <c:v>0</c:v>
                </c:pt>
                <c:pt idx="9681">
                  <c:v>0.16669999999999999</c:v>
                </c:pt>
                <c:pt idx="9682">
                  <c:v>0</c:v>
                </c:pt>
                <c:pt idx="9683">
                  <c:v>0</c:v>
                </c:pt>
                <c:pt idx="9684">
                  <c:v>0.375</c:v>
                </c:pt>
                <c:pt idx="9685">
                  <c:v>0</c:v>
                </c:pt>
                <c:pt idx="9686">
                  <c:v>0.125</c:v>
                </c:pt>
                <c:pt idx="9687">
                  <c:v>0.16669999999999999</c:v>
                </c:pt>
                <c:pt idx="9688">
                  <c:v>0.33329999999999999</c:v>
                </c:pt>
                <c:pt idx="9689">
                  <c:v>0.16669999999999999</c:v>
                </c:pt>
                <c:pt idx="9690">
                  <c:v>8.3299999999999999E-2</c:v>
                </c:pt>
                <c:pt idx="9691">
                  <c:v>0</c:v>
                </c:pt>
                <c:pt idx="9692">
                  <c:v>0</c:v>
                </c:pt>
                <c:pt idx="9693">
                  <c:v>0.16669999999999999</c:v>
                </c:pt>
                <c:pt idx="9694">
                  <c:v>0.16669999999999999</c:v>
                </c:pt>
                <c:pt idx="9695">
                  <c:v>0.125</c:v>
                </c:pt>
                <c:pt idx="9696">
                  <c:v>0</c:v>
                </c:pt>
                <c:pt idx="9697">
                  <c:v>4.1700000000000001E-2</c:v>
                </c:pt>
                <c:pt idx="9698">
                  <c:v>0</c:v>
                </c:pt>
                <c:pt idx="9699">
                  <c:v>0</c:v>
                </c:pt>
                <c:pt idx="9700">
                  <c:v>0</c:v>
                </c:pt>
                <c:pt idx="9701">
                  <c:v>0</c:v>
                </c:pt>
                <c:pt idx="9702">
                  <c:v>0</c:v>
                </c:pt>
                <c:pt idx="9703">
                  <c:v>0</c:v>
                </c:pt>
                <c:pt idx="9704">
                  <c:v>0</c:v>
                </c:pt>
                <c:pt idx="9705">
                  <c:v>0</c:v>
                </c:pt>
                <c:pt idx="9706">
                  <c:v>0</c:v>
                </c:pt>
                <c:pt idx="9707">
                  <c:v>0.16669999999999999</c:v>
                </c:pt>
                <c:pt idx="9708">
                  <c:v>0.16669999999999999</c:v>
                </c:pt>
                <c:pt idx="9709">
                  <c:v>0.41670000000000001</c:v>
                </c:pt>
                <c:pt idx="9710">
                  <c:v>0</c:v>
                </c:pt>
                <c:pt idx="9711">
                  <c:v>0</c:v>
                </c:pt>
                <c:pt idx="9712">
                  <c:v>0</c:v>
                </c:pt>
                <c:pt idx="9713">
                  <c:v>0.16669999999999999</c:v>
                </c:pt>
                <c:pt idx="9714">
                  <c:v>8.3299999999999999E-2</c:v>
                </c:pt>
                <c:pt idx="9715">
                  <c:v>0.16669999999999999</c:v>
                </c:pt>
                <c:pt idx="9716">
                  <c:v>0.33329999999999999</c:v>
                </c:pt>
                <c:pt idx="9717">
                  <c:v>0</c:v>
                </c:pt>
                <c:pt idx="9718">
                  <c:v>0.33329999999999999</c:v>
                </c:pt>
                <c:pt idx="9719">
                  <c:v>0.33329999999999999</c:v>
                </c:pt>
                <c:pt idx="9720">
                  <c:v>0</c:v>
                </c:pt>
                <c:pt idx="9721">
                  <c:v>0.16669999999999999</c:v>
                </c:pt>
                <c:pt idx="9722">
                  <c:v>0</c:v>
                </c:pt>
                <c:pt idx="9723">
                  <c:v>0.16669999999999999</c:v>
                </c:pt>
                <c:pt idx="9724">
                  <c:v>0.16669999999999999</c:v>
                </c:pt>
                <c:pt idx="9725">
                  <c:v>0.16669999999999999</c:v>
                </c:pt>
                <c:pt idx="9726">
                  <c:v>0</c:v>
                </c:pt>
                <c:pt idx="9727">
                  <c:v>0</c:v>
                </c:pt>
                <c:pt idx="9728">
                  <c:v>0</c:v>
                </c:pt>
                <c:pt idx="9729">
                  <c:v>0</c:v>
                </c:pt>
                <c:pt idx="9730">
                  <c:v>0.375</c:v>
                </c:pt>
                <c:pt idx="9731">
                  <c:v>0</c:v>
                </c:pt>
                <c:pt idx="9732">
                  <c:v>0</c:v>
                </c:pt>
                <c:pt idx="9733">
                  <c:v>0.16669999999999999</c:v>
                </c:pt>
                <c:pt idx="9734">
                  <c:v>0</c:v>
                </c:pt>
                <c:pt idx="9735">
                  <c:v>0</c:v>
                </c:pt>
                <c:pt idx="9736">
                  <c:v>0</c:v>
                </c:pt>
                <c:pt idx="9737">
                  <c:v>0.33329999999999999</c:v>
                </c:pt>
                <c:pt idx="9738">
                  <c:v>0.27079999999999999</c:v>
                </c:pt>
                <c:pt idx="9739">
                  <c:v>0.33329999999999999</c:v>
                </c:pt>
                <c:pt idx="9740">
                  <c:v>0</c:v>
                </c:pt>
                <c:pt idx="9741">
                  <c:v>0.33329999999999999</c:v>
                </c:pt>
                <c:pt idx="9742">
                  <c:v>0</c:v>
                </c:pt>
                <c:pt idx="9743">
                  <c:v>4.1700000000000001E-2</c:v>
                </c:pt>
                <c:pt idx="9744">
                  <c:v>0</c:v>
                </c:pt>
                <c:pt idx="9745">
                  <c:v>0</c:v>
                </c:pt>
                <c:pt idx="9746">
                  <c:v>0</c:v>
                </c:pt>
                <c:pt idx="9747">
                  <c:v>0.33329999999999999</c:v>
                </c:pt>
                <c:pt idx="9748">
                  <c:v>0.375</c:v>
                </c:pt>
                <c:pt idx="9749">
                  <c:v>0.33329999999999999</c:v>
                </c:pt>
                <c:pt idx="9750">
                  <c:v>0</c:v>
                </c:pt>
                <c:pt idx="9751">
                  <c:v>0</c:v>
                </c:pt>
                <c:pt idx="9752">
                  <c:v>0.16669999999999999</c:v>
                </c:pt>
                <c:pt idx="9753">
                  <c:v>0</c:v>
                </c:pt>
                <c:pt idx="9754">
                  <c:v>0</c:v>
                </c:pt>
                <c:pt idx="9755">
                  <c:v>0</c:v>
                </c:pt>
                <c:pt idx="9756">
                  <c:v>0.375</c:v>
                </c:pt>
                <c:pt idx="9757">
                  <c:v>0</c:v>
                </c:pt>
                <c:pt idx="9758">
                  <c:v>0.16669999999999999</c:v>
                </c:pt>
                <c:pt idx="9759">
                  <c:v>0</c:v>
                </c:pt>
                <c:pt idx="9760">
                  <c:v>0</c:v>
                </c:pt>
                <c:pt idx="9761">
                  <c:v>0</c:v>
                </c:pt>
                <c:pt idx="9762">
                  <c:v>0.16669999999999999</c:v>
                </c:pt>
                <c:pt idx="9763">
                  <c:v>0</c:v>
                </c:pt>
                <c:pt idx="9764">
                  <c:v>0.16669999999999999</c:v>
                </c:pt>
                <c:pt idx="9765">
                  <c:v>0</c:v>
                </c:pt>
                <c:pt idx="9766">
                  <c:v>0</c:v>
                </c:pt>
                <c:pt idx="9767">
                  <c:v>0</c:v>
                </c:pt>
                <c:pt idx="9768">
                  <c:v>0</c:v>
                </c:pt>
                <c:pt idx="9769">
                  <c:v>0.16669999999999999</c:v>
                </c:pt>
                <c:pt idx="9770">
                  <c:v>0.16669999999999999</c:v>
                </c:pt>
                <c:pt idx="9771">
                  <c:v>0</c:v>
                </c:pt>
                <c:pt idx="9772">
                  <c:v>0</c:v>
                </c:pt>
                <c:pt idx="9773">
                  <c:v>0.33329999999999999</c:v>
                </c:pt>
                <c:pt idx="9774">
                  <c:v>0</c:v>
                </c:pt>
                <c:pt idx="9775">
                  <c:v>0</c:v>
                </c:pt>
                <c:pt idx="9776">
                  <c:v>0.16669999999999999</c:v>
                </c:pt>
                <c:pt idx="9777">
                  <c:v>0</c:v>
                </c:pt>
                <c:pt idx="9778">
                  <c:v>0.375</c:v>
                </c:pt>
                <c:pt idx="9779">
                  <c:v>0.33329999999999999</c:v>
                </c:pt>
                <c:pt idx="9780">
                  <c:v>0</c:v>
                </c:pt>
                <c:pt idx="9781">
                  <c:v>0</c:v>
                </c:pt>
                <c:pt idx="9782">
                  <c:v>0</c:v>
                </c:pt>
                <c:pt idx="9783">
                  <c:v>0</c:v>
                </c:pt>
                <c:pt idx="9784">
                  <c:v>0.16669999999999999</c:v>
                </c:pt>
                <c:pt idx="9785">
                  <c:v>0</c:v>
                </c:pt>
                <c:pt idx="9786">
                  <c:v>0.16669999999999999</c:v>
                </c:pt>
                <c:pt idx="9787">
                  <c:v>0.33329999999999999</c:v>
                </c:pt>
                <c:pt idx="9788">
                  <c:v>0.16669999999999999</c:v>
                </c:pt>
                <c:pt idx="9789">
                  <c:v>0</c:v>
                </c:pt>
                <c:pt idx="9790">
                  <c:v>0</c:v>
                </c:pt>
                <c:pt idx="9791">
                  <c:v>0</c:v>
                </c:pt>
                <c:pt idx="9792">
                  <c:v>0.16669999999999999</c:v>
                </c:pt>
                <c:pt idx="9793">
                  <c:v>0</c:v>
                </c:pt>
                <c:pt idx="9794">
                  <c:v>0</c:v>
                </c:pt>
                <c:pt idx="9795">
                  <c:v>0.33329999999999999</c:v>
                </c:pt>
                <c:pt idx="9796">
                  <c:v>0.16669999999999999</c:v>
                </c:pt>
                <c:pt idx="9797">
                  <c:v>4.1700000000000001E-2</c:v>
                </c:pt>
                <c:pt idx="9798">
                  <c:v>0</c:v>
                </c:pt>
                <c:pt idx="9799">
                  <c:v>0</c:v>
                </c:pt>
                <c:pt idx="9800">
                  <c:v>0</c:v>
                </c:pt>
                <c:pt idx="9801">
                  <c:v>0.16669999999999999</c:v>
                </c:pt>
                <c:pt idx="9802">
                  <c:v>0</c:v>
                </c:pt>
                <c:pt idx="9803">
                  <c:v>0</c:v>
                </c:pt>
                <c:pt idx="9804">
                  <c:v>0</c:v>
                </c:pt>
                <c:pt idx="9805">
                  <c:v>0</c:v>
                </c:pt>
                <c:pt idx="9806">
                  <c:v>0</c:v>
                </c:pt>
                <c:pt idx="9807">
                  <c:v>0</c:v>
                </c:pt>
                <c:pt idx="9808">
                  <c:v>0</c:v>
                </c:pt>
                <c:pt idx="9809">
                  <c:v>4.1700000000000001E-2</c:v>
                </c:pt>
                <c:pt idx="9810">
                  <c:v>0.33329999999999999</c:v>
                </c:pt>
                <c:pt idx="9811">
                  <c:v>0</c:v>
                </c:pt>
                <c:pt idx="9812">
                  <c:v>0</c:v>
                </c:pt>
                <c:pt idx="9813">
                  <c:v>0</c:v>
                </c:pt>
                <c:pt idx="9814">
                  <c:v>0.33329999999999999</c:v>
                </c:pt>
                <c:pt idx="9815">
                  <c:v>0</c:v>
                </c:pt>
                <c:pt idx="9816">
                  <c:v>0.33329999999999999</c:v>
                </c:pt>
                <c:pt idx="9817">
                  <c:v>0</c:v>
                </c:pt>
                <c:pt idx="9818">
                  <c:v>0</c:v>
                </c:pt>
                <c:pt idx="9819">
                  <c:v>4.1700000000000001E-2</c:v>
                </c:pt>
                <c:pt idx="9820">
                  <c:v>0</c:v>
                </c:pt>
                <c:pt idx="9821">
                  <c:v>0</c:v>
                </c:pt>
                <c:pt idx="9822">
                  <c:v>0</c:v>
                </c:pt>
                <c:pt idx="9823">
                  <c:v>0</c:v>
                </c:pt>
                <c:pt idx="9824">
                  <c:v>0</c:v>
                </c:pt>
                <c:pt idx="9825">
                  <c:v>0</c:v>
                </c:pt>
                <c:pt idx="9826">
                  <c:v>0.375</c:v>
                </c:pt>
                <c:pt idx="9827">
                  <c:v>0</c:v>
                </c:pt>
                <c:pt idx="9828">
                  <c:v>0.33329999999999999</c:v>
                </c:pt>
                <c:pt idx="9829">
                  <c:v>0</c:v>
                </c:pt>
                <c:pt idx="9830">
                  <c:v>0</c:v>
                </c:pt>
                <c:pt idx="9831">
                  <c:v>8.3299999999999999E-2</c:v>
                </c:pt>
                <c:pt idx="9832">
                  <c:v>0</c:v>
                </c:pt>
                <c:pt idx="9833">
                  <c:v>0</c:v>
                </c:pt>
                <c:pt idx="9834">
                  <c:v>0</c:v>
                </c:pt>
                <c:pt idx="9835">
                  <c:v>0</c:v>
                </c:pt>
                <c:pt idx="9836">
                  <c:v>0.16669999999999999</c:v>
                </c:pt>
                <c:pt idx="9837">
                  <c:v>0.16669999999999999</c:v>
                </c:pt>
                <c:pt idx="9838">
                  <c:v>0.16669999999999999</c:v>
                </c:pt>
                <c:pt idx="9839">
                  <c:v>0.33329999999999999</c:v>
                </c:pt>
                <c:pt idx="9840">
                  <c:v>0.16669999999999999</c:v>
                </c:pt>
                <c:pt idx="9841">
                  <c:v>0.375</c:v>
                </c:pt>
                <c:pt idx="9842">
                  <c:v>0.16669999999999999</c:v>
                </c:pt>
                <c:pt idx="9843">
                  <c:v>0.16669999999999999</c:v>
                </c:pt>
                <c:pt idx="9844">
                  <c:v>0</c:v>
                </c:pt>
                <c:pt idx="9845">
                  <c:v>0</c:v>
                </c:pt>
                <c:pt idx="9846">
                  <c:v>0</c:v>
                </c:pt>
                <c:pt idx="9847">
                  <c:v>0</c:v>
                </c:pt>
                <c:pt idx="9848">
                  <c:v>0</c:v>
                </c:pt>
                <c:pt idx="9849">
                  <c:v>0.33329999999999999</c:v>
                </c:pt>
                <c:pt idx="9850">
                  <c:v>0</c:v>
                </c:pt>
                <c:pt idx="9851">
                  <c:v>0</c:v>
                </c:pt>
                <c:pt idx="9852">
                  <c:v>0</c:v>
                </c:pt>
                <c:pt idx="9853">
                  <c:v>0</c:v>
                </c:pt>
                <c:pt idx="9854">
                  <c:v>0</c:v>
                </c:pt>
                <c:pt idx="9855">
                  <c:v>0.41670000000000001</c:v>
                </c:pt>
                <c:pt idx="9856">
                  <c:v>0</c:v>
                </c:pt>
                <c:pt idx="9857">
                  <c:v>0.33329999999999999</c:v>
                </c:pt>
                <c:pt idx="9858">
                  <c:v>0</c:v>
                </c:pt>
                <c:pt idx="9859">
                  <c:v>0</c:v>
                </c:pt>
                <c:pt idx="9860">
                  <c:v>0.16669999999999999</c:v>
                </c:pt>
                <c:pt idx="9861">
                  <c:v>0</c:v>
                </c:pt>
                <c:pt idx="9862">
                  <c:v>0.16669999999999999</c:v>
                </c:pt>
                <c:pt idx="9863">
                  <c:v>0</c:v>
                </c:pt>
                <c:pt idx="9864">
                  <c:v>0.16669999999999999</c:v>
                </c:pt>
                <c:pt idx="9865">
                  <c:v>0.16669999999999999</c:v>
                </c:pt>
                <c:pt idx="9866">
                  <c:v>8.3299999999999999E-2</c:v>
                </c:pt>
                <c:pt idx="9867">
                  <c:v>0.39579999999999999</c:v>
                </c:pt>
                <c:pt idx="9868">
                  <c:v>0.16669999999999999</c:v>
                </c:pt>
                <c:pt idx="9869">
                  <c:v>0</c:v>
                </c:pt>
                <c:pt idx="9870">
                  <c:v>0.33329999999999999</c:v>
                </c:pt>
                <c:pt idx="9871">
                  <c:v>0.125</c:v>
                </c:pt>
                <c:pt idx="9872">
                  <c:v>0.16669999999999999</c:v>
                </c:pt>
                <c:pt idx="9873">
                  <c:v>0</c:v>
                </c:pt>
                <c:pt idx="9874">
                  <c:v>0.16669999999999999</c:v>
                </c:pt>
                <c:pt idx="9875">
                  <c:v>0</c:v>
                </c:pt>
                <c:pt idx="9876">
                  <c:v>0</c:v>
                </c:pt>
                <c:pt idx="9877">
                  <c:v>0</c:v>
                </c:pt>
                <c:pt idx="9878">
                  <c:v>0</c:v>
                </c:pt>
                <c:pt idx="9879">
                  <c:v>0</c:v>
                </c:pt>
                <c:pt idx="9880">
                  <c:v>0</c:v>
                </c:pt>
                <c:pt idx="9881">
                  <c:v>0.33329999999999999</c:v>
                </c:pt>
                <c:pt idx="9882">
                  <c:v>0</c:v>
                </c:pt>
                <c:pt idx="9883">
                  <c:v>0.375</c:v>
                </c:pt>
                <c:pt idx="9884">
                  <c:v>0.16669999999999999</c:v>
                </c:pt>
                <c:pt idx="9885">
                  <c:v>0.33329999999999999</c:v>
                </c:pt>
                <c:pt idx="9886">
                  <c:v>0.16669999999999999</c:v>
                </c:pt>
                <c:pt idx="9887">
                  <c:v>0.16669999999999999</c:v>
                </c:pt>
                <c:pt idx="9888">
                  <c:v>0</c:v>
                </c:pt>
                <c:pt idx="9889">
                  <c:v>0.16669999999999999</c:v>
                </c:pt>
                <c:pt idx="9890">
                  <c:v>0</c:v>
                </c:pt>
                <c:pt idx="9891">
                  <c:v>0</c:v>
                </c:pt>
                <c:pt idx="9892">
                  <c:v>0.16669999999999999</c:v>
                </c:pt>
                <c:pt idx="9893">
                  <c:v>0.16669999999999999</c:v>
                </c:pt>
                <c:pt idx="9894">
                  <c:v>0.16669999999999999</c:v>
                </c:pt>
                <c:pt idx="9895">
                  <c:v>8.3299999999999999E-2</c:v>
                </c:pt>
                <c:pt idx="9896">
                  <c:v>0</c:v>
                </c:pt>
                <c:pt idx="9897">
                  <c:v>0</c:v>
                </c:pt>
                <c:pt idx="9898">
                  <c:v>0</c:v>
                </c:pt>
                <c:pt idx="9899">
                  <c:v>0.16669999999999999</c:v>
                </c:pt>
                <c:pt idx="9900">
                  <c:v>0.16669999999999999</c:v>
                </c:pt>
                <c:pt idx="9901">
                  <c:v>0</c:v>
                </c:pt>
                <c:pt idx="9902">
                  <c:v>0</c:v>
                </c:pt>
                <c:pt idx="9903">
                  <c:v>0</c:v>
                </c:pt>
                <c:pt idx="9904">
                  <c:v>0</c:v>
                </c:pt>
                <c:pt idx="9905">
                  <c:v>0.16669999999999999</c:v>
                </c:pt>
                <c:pt idx="9906">
                  <c:v>4.1700000000000001E-2</c:v>
                </c:pt>
                <c:pt idx="9907">
                  <c:v>0</c:v>
                </c:pt>
                <c:pt idx="9908">
                  <c:v>0.16669999999999999</c:v>
                </c:pt>
                <c:pt idx="9909">
                  <c:v>8.3299999999999999E-2</c:v>
                </c:pt>
                <c:pt idx="9910">
                  <c:v>0.16669999999999999</c:v>
                </c:pt>
                <c:pt idx="9911">
                  <c:v>0.16669999999999999</c:v>
                </c:pt>
                <c:pt idx="9912">
                  <c:v>0.16669999999999999</c:v>
                </c:pt>
                <c:pt idx="9913">
                  <c:v>0.16669999999999999</c:v>
                </c:pt>
                <c:pt idx="9914">
                  <c:v>0.16669999999999999</c:v>
                </c:pt>
                <c:pt idx="9915">
                  <c:v>0.16669999999999999</c:v>
                </c:pt>
                <c:pt idx="9916">
                  <c:v>8.3299999999999999E-2</c:v>
                </c:pt>
                <c:pt idx="9917">
                  <c:v>0</c:v>
                </c:pt>
                <c:pt idx="9918">
                  <c:v>0</c:v>
                </c:pt>
                <c:pt idx="9919">
                  <c:v>0</c:v>
                </c:pt>
                <c:pt idx="9920">
                  <c:v>0.16669999999999999</c:v>
                </c:pt>
                <c:pt idx="9921">
                  <c:v>0</c:v>
                </c:pt>
                <c:pt idx="9922">
                  <c:v>0</c:v>
                </c:pt>
                <c:pt idx="9923">
                  <c:v>0</c:v>
                </c:pt>
                <c:pt idx="9924">
                  <c:v>0</c:v>
                </c:pt>
                <c:pt idx="9925">
                  <c:v>0.16669999999999999</c:v>
                </c:pt>
                <c:pt idx="9926">
                  <c:v>0.33329999999999999</c:v>
                </c:pt>
                <c:pt idx="9927">
                  <c:v>0.16669999999999999</c:v>
                </c:pt>
                <c:pt idx="9928">
                  <c:v>0</c:v>
                </c:pt>
                <c:pt idx="9929">
                  <c:v>0</c:v>
                </c:pt>
                <c:pt idx="9930">
                  <c:v>4.1700000000000001E-2</c:v>
                </c:pt>
                <c:pt idx="9931">
                  <c:v>0.16669999999999999</c:v>
                </c:pt>
                <c:pt idx="9932">
                  <c:v>0</c:v>
                </c:pt>
                <c:pt idx="9933">
                  <c:v>0</c:v>
                </c:pt>
                <c:pt idx="9934">
                  <c:v>0</c:v>
                </c:pt>
                <c:pt idx="9935">
                  <c:v>0.16669999999999999</c:v>
                </c:pt>
                <c:pt idx="9936">
                  <c:v>0</c:v>
                </c:pt>
                <c:pt idx="9937">
                  <c:v>0</c:v>
                </c:pt>
                <c:pt idx="9938">
                  <c:v>0</c:v>
                </c:pt>
                <c:pt idx="9939">
                  <c:v>0.125</c:v>
                </c:pt>
                <c:pt idx="9940">
                  <c:v>0</c:v>
                </c:pt>
                <c:pt idx="9941">
                  <c:v>0</c:v>
                </c:pt>
                <c:pt idx="9942">
                  <c:v>0.625</c:v>
                </c:pt>
                <c:pt idx="9943">
                  <c:v>0.27079999999999999</c:v>
                </c:pt>
                <c:pt idx="9944">
                  <c:v>0.16669999999999999</c:v>
                </c:pt>
                <c:pt idx="9945">
                  <c:v>0.16669999999999999</c:v>
                </c:pt>
                <c:pt idx="9946">
                  <c:v>0</c:v>
                </c:pt>
                <c:pt idx="9947">
                  <c:v>0.66669999999999996</c:v>
                </c:pt>
                <c:pt idx="9948">
                  <c:v>0</c:v>
                </c:pt>
                <c:pt idx="9949">
                  <c:v>0.16669999999999999</c:v>
                </c:pt>
                <c:pt idx="9950">
                  <c:v>0</c:v>
                </c:pt>
                <c:pt idx="9951">
                  <c:v>0.33329999999999999</c:v>
                </c:pt>
                <c:pt idx="9952">
                  <c:v>0</c:v>
                </c:pt>
                <c:pt idx="9953">
                  <c:v>0</c:v>
                </c:pt>
                <c:pt idx="9954">
                  <c:v>0.125</c:v>
                </c:pt>
                <c:pt idx="9955">
                  <c:v>0.33329999999999999</c:v>
                </c:pt>
                <c:pt idx="9956">
                  <c:v>0</c:v>
                </c:pt>
                <c:pt idx="9957">
                  <c:v>0</c:v>
                </c:pt>
                <c:pt idx="9958">
                  <c:v>0</c:v>
                </c:pt>
                <c:pt idx="9959">
                  <c:v>0</c:v>
                </c:pt>
                <c:pt idx="9960">
                  <c:v>0.33329999999999999</c:v>
                </c:pt>
                <c:pt idx="9961">
                  <c:v>0.375</c:v>
                </c:pt>
                <c:pt idx="9962">
                  <c:v>0.375</c:v>
                </c:pt>
                <c:pt idx="9963">
                  <c:v>0</c:v>
                </c:pt>
                <c:pt idx="9964">
                  <c:v>0</c:v>
                </c:pt>
                <c:pt idx="9965">
                  <c:v>0.25</c:v>
                </c:pt>
                <c:pt idx="9966">
                  <c:v>0.16669999999999999</c:v>
                </c:pt>
                <c:pt idx="9967">
                  <c:v>0.16669999999999999</c:v>
                </c:pt>
                <c:pt idx="9968">
                  <c:v>0.33329999999999999</c:v>
                </c:pt>
                <c:pt idx="9969">
                  <c:v>0.16669999999999999</c:v>
                </c:pt>
                <c:pt idx="9970">
                  <c:v>0</c:v>
                </c:pt>
                <c:pt idx="9971">
                  <c:v>0.33329999999999999</c:v>
                </c:pt>
                <c:pt idx="9972">
                  <c:v>0.16669999999999999</c:v>
                </c:pt>
                <c:pt idx="9973">
                  <c:v>0</c:v>
                </c:pt>
                <c:pt idx="9974">
                  <c:v>0</c:v>
                </c:pt>
                <c:pt idx="9975">
                  <c:v>0.33329999999999999</c:v>
                </c:pt>
                <c:pt idx="9976">
                  <c:v>0.16669999999999999</c:v>
                </c:pt>
                <c:pt idx="9977">
                  <c:v>0.33329999999999999</c:v>
                </c:pt>
                <c:pt idx="9978">
                  <c:v>0</c:v>
                </c:pt>
                <c:pt idx="9979">
                  <c:v>0</c:v>
                </c:pt>
                <c:pt idx="9980">
                  <c:v>0</c:v>
                </c:pt>
                <c:pt idx="9981">
                  <c:v>0.16669999999999999</c:v>
                </c:pt>
                <c:pt idx="9982">
                  <c:v>0.16669999999999999</c:v>
                </c:pt>
                <c:pt idx="9983">
                  <c:v>0</c:v>
                </c:pt>
                <c:pt idx="9984">
                  <c:v>0.16669999999999999</c:v>
                </c:pt>
                <c:pt idx="9985">
                  <c:v>0</c:v>
                </c:pt>
                <c:pt idx="9986">
                  <c:v>0.16669999999999999</c:v>
                </c:pt>
                <c:pt idx="9987">
                  <c:v>0</c:v>
                </c:pt>
                <c:pt idx="9988">
                  <c:v>0.16669999999999999</c:v>
                </c:pt>
                <c:pt idx="9989">
                  <c:v>0</c:v>
                </c:pt>
                <c:pt idx="9990">
                  <c:v>4.1700000000000001E-2</c:v>
                </c:pt>
                <c:pt idx="9991">
                  <c:v>0</c:v>
                </c:pt>
                <c:pt idx="9992">
                  <c:v>0.16669999999999999</c:v>
                </c:pt>
                <c:pt idx="9993">
                  <c:v>0.16669999999999999</c:v>
                </c:pt>
                <c:pt idx="9994">
                  <c:v>0.375</c:v>
                </c:pt>
                <c:pt idx="9995">
                  <c:v>4.1700000000000001E-2</c:v>
                </c:pt>
                <c:pt idx="9996">
                  <c:v>0</c:v>
                </c:pt>
                <c:pt idx="9997">
                  <c:v>0</c:v>
                </c:pt>
                <c:pt idx="9998">
                  <c:v>0</c:v>
                </c:pt>
                <c:pt idx="9999">
                  <c:v>0</c:v>
                </c:pt>
                <c:pt idx="10000">
                  <c:v>0</c:v>
                </c:pt>
                <c:pt idx="10001">
                  <c:v>0</c:v>
                </c:pt>
                <c:pt idx="10002">
                  <c:v>0.33329999999999999</c:v>
                </c:pt>
                <c:pt idx="10003">
                  <c:v>0</c:v>
                </c:pt>
                <c:pt idx="10004">
                  <c:v>0</c:v>
                </c:pt>
                <c:pt idx="10005">
                  <c:v>4.1700000000000001E-2</c:v>
                </c:pt>
                <c:pt idx="10006">
                  <c:v>0</c:v>
                </c:pt>
                <c:pt idx="10007">
                  <c:v>0</c:v>
                </c:pt>
                <c:pt idx="10008">
                  <c:v>0.16669999999999999</c:v>
                </c:pt>
                <c:pt idx="10009">
                  <c:v>0</c:v>
                </c:pt>
                <c:pt idx="10010">
                  <c:v>0.33329999999999999</c:v>
                </c:pt>
                <c:pt idx="10011">
                  <c:v>0</c:v>
                </c:pt>
                <c:pt idx="10012">
                  <c:v>0.33329999999999999</c:v>
                </c:pt>
                <c:pt idx="10013">
                  <c:v>0</c:v>
                </c:pt>
                <c:pt idx="10014">
                  <c:v>0.16669999999999999</c:v>
                </c:pt>
                <c:pt idx="10015">
                  <c:v>0.375</c:v>
                </c:pt>
                <c:pt idx="10016">
                  <c:v>0</c:v>
                </c:pt>
                <c:pt idx="10017">
                  <c:v>0.16669999999999999</c:v>
                </c:pt>
                <c:pt idx="10018">
                  <c:v>0</c:v>
                </c:pt>
                <c:pt idx="10019">
                  <c:v>0.16669999999999999</c:v>
                </c:pt>
                <c:pt idx="10020">
                  <c:v>0</c:v>
                </c:pt>
                <c:pt idx="10021">
                  <c:v>0.16669999999999999</c:v>
                </c:pt>
                <c:pt idx="10022">
                  <c:v>0</c:v>
                </c:pt>
                <c:pt idx="10023">
                  <c:v>0</c:v>
                </c:pt>
                <c:pt idx="10024">
                  <c:v>0.33329999999999999</c:v>
                </c:pt>
                <c:pt idx="10025">
                  <c:v>0</c:v>
                </c:pt>
                <c:pt idx="10026">
                  <c:v>0</c:v>
                </c:pt>
                <c:pt idx="10027">
                  <c:v>0.33329999999999999</c:v>
                </c:pt>
                <c:pt idx="10028">
                  <c:v>0.375</c:v>
                </c:pt>
                <c:pt idx="10029">
                  <c:v>4.1700000000000001E-2</c:v>
                </c:pt>
                <c:pt idx="10030">
                  <c:v>0</c:v>
                </c:pt>
                <c:pt idx="10031">
                  <c:v>8.3299999999999999E-2</c:v>
                </c:pt>
                <c:pt idx="10032">
                  <c:v>0.16669999999999999</c:v>
                </c:pt>
                <c:pt idx="10033">
                  <c:v>0</c:v>
                </c:pt>
                <c:pt idx="10034">
                  <c:v>0</c:v>
                </c:pt>
                <c:pt idx="10035">
                  <c:v>0</c:v>
                </c:pt>
                <c:pt idx="10036">
                  <c:v>0</c:v>
                </c:pt>
                <c:pt idx="10037">
                  <c:v>0</c:v>
                </c:pt>
                <c:pt idx="10038">
                  <c:v>0.16669999999999999</c:v>
                </c:pt>
                <c:pt idx="10039">
                  <c:v>0</c:v>
                </c:pt>
                <c:pt idx="10040">
                  <c:v>0.16669999999999999</c:v>
                </c:pt>
                <c:pt idx="10041">
                  <c:v>0.16669999999999999</c:v>
                </c:pt>
                <c:pt idx="10042">
                  <c:v>0.33329999999999999</c:v>
                </c:pt>
                <c:pt idx="10043">
                  <c:v>0</c:v>
                </c:pt>
                <c:pt idx="10044">
                  <c:v>0.16669999999999999</c:v>
                </c:pt>
                <c:pt idx="10045">
                  <c:v>0.33329999999999999</c:v>
                </c:pt>
                <c:pt idx="10046">
                  <c:v>0.16669999999999999</c:v>
                </c:pt>
                <c:pt idx="10047">
                  <c:v>0</c:v>
                </c:pt>
                <c:pt idx="10048">
                  <c:v>0</c:v>
                </c:pt>
                <c:pt idx="10049">
                  <c:v>0.16669999999999999</c:v>
                </c:pt>
                <c:pt idx="10050">
                  <c:v>0</c:v>
                </c:pt>
                <c:pt idx="10051">
                  <c:v>0</c:v>
                </c:pt>
                <c:pt idx="10052">
                  <c:v>0.16669999999999999</c:v>
                </c:pt>
                <c:pt idx="10053">
                  <c:v>0</c:v>
                </c:pt>
                <c:pt idx="10054">
                  <c:v>0.375</c:v>
                </c:pt>
                <c:pt idx="10055">
                  <c:v>0</c:v>
                </c:pt>
                <c:pt idx="10056">
                  <c:v>0</c:v>
                </c:pt>
                <c:pt idx="10057">
                  <c:v>0.16669999999999999</c:v>
                </c:pt>
                <c:pt idx="10058">
                  <c:v>0.16669999999999999</c:v>
                </c:pt>
                <c:pt idx="10059">
                  <c:v>0.16669999999999999</c:v>
                </c:pt>
                <c:pt idx="10060">
                  <c:v>4.1700000000000001E-2</c:v>
                </c:pt>
                <c:pt idx="10061">
                  <c:v>0.33329999999999999</c:v>
                </c:pt>
                <c:pt idx="10062">
                  <c:v>0</c:v>
                </c:pt>
                <c:pt idx="10063">
                  <c:v>0.33329999999999999</c:v>
                </c:pt>
                <c:pt idx="10064">
                  <c:v>0.125</c:v>
                </c:pt>
                <c:pt idx="10065">
                  <c:v>0.125</c:v>
                </c:pt>
                <c:pt idx="10066">
                  <c:v>0.16669999999999999</c:v>
                </c:pt>
                <c:pt idx="10067">
                  <c:v>0.33329999999999999</c:v>
                </c:pt>
                <c:pt idx="10068">
                  <c:v>0.16669999999999999</c:v>
                </c:pt>
                <c:pt idx="10069">
                  <c:v>0.16669999999999999</c:v>
                </c:pt>
                <c:pt idx="10070">
                  <c:v>0.16669999999999999</c:v>
                </c:pt>
                <c:pt idx="10071">
                  <c:v>0.125</c:v>
                </c:pt>
                <c:pt idx="10072">
                  <c:v>0.375</c:v>
                </c:pt>
                <c:pt idx="10073">
                  <c:v>0</c:v>
                </c:pt>
                <c:pt idx="10074">
                  <c:v>0</c:v>
                </c:pt>
                <c:pt idx="10075">
                  <c:v>0.33329999999999999</c:v>
                </c:pt>
                <c:pt idx="10076">
                  <c:v>0</c:v>
                </c:pt>
                <c:pt idx="10077">
                  <c:v>0</c:v>
                </c:pt>
                <c:pt idx="10078">
                  <c:v>0.16669999999999999</c:v>
                </c:pt>
                <c:pt idx="10079">
                  <c:v>0.16669999999999999</c:v>
                </c:pt>
                <c:pt idx="10080">
                  <c:v>0.16669999999999999</c:v>
                </c:pt>
                <c:pt idx="10081">
                  <c:v>4.1700000000000001E-2</c:v>
                </c:pt>
                <c:pt idx="10082">
                  <c:v>0</c:v>
                </c:pt>
                <c:pt idx="10083">
                  <c:v>0</c:v>
                </c:pt>
                <c:pt idx="10084">
                  <c:v>0.33329999999999999</c:v>
                </c:pt>
                <c:pt idx="10085">
                  <c:v>0</c:v>
                </c:pt>
                <c:pt idx="10086">
                  <c:v>0</c:v>
                </c:pt>
                <c:pt idx="10087">
                  <c:v>0.16669999999999999</c:v>
                </c:pt>
                <c:pt idx="10088">
                  <c:v>0.72919999999999996</c:v>
                </c:pt>
                <c:pt idx="10089">
                  <c:v>4.1700000000000001E-2</c:v>
                </c:pt>
                <c:pt idx="10090">
                  <c:v>0.16669999999999999</c:v>
                </c:pt>
                <c:pt idx="10091">
                  <c:v>0.16669999999999999</c:v>
                </c:pt>
                <c:pt idx="10092">
                  <c:v>0</c:v>
                </c:pt>
                <c:pt idx="10093">
                  <c:v>0</c:v>
                </c:pt>
                <c:pt idx="10094">
                  <c:v>0.33329999999999999</c:v>
                </c:pt>
                <c:pt idx="10095">
                  <c:v>0</c:v>
                </c:pt>
                <c:pt idx="10096">
                  <c:v>0.33329999999999999</c:v>
                </c:pt>
                <c:pt idx="10097">
                  <c:v>0</c:v>
                </c:pt>
                <c:pt idx="10098">
                  <c:v>0.33329999999999999</c:v>
                </c:pt>
                <c:pt idx="10099">
                  <c:v>8.3299999999999999E-2</c:v>
                </c:pt>
                <c:pt idx="10100">
                  <c:v>4.1700000000000001E-2</c:v>
                </c:pt>
                <c:pt idx="10101">
                  <c:v>0</c:v>
                </c:pt>
                <c:pt idx="10102">
                  <c:v>0.33329999999999999</c:v>
                </c:pt>
                <c:pt idx="10103">
                  <c:v>0</c:v>
                </c:pt>
                <c:pt idx="10104">
                  <c:v>0.16669999999999999</c:v>
                </c:pt>
                <c:pt idx="10105">
                  <c:v>0</c:v>
                </c:pt>
                <c:pt idx="10106">
                  <c:v>0</c:v>
                </c:pt>
                <c:pt idx="10107">
                  <c:v>0.16669999999999999</c:v>
                </c:pt>
                <c:pt idx="10108">
                  <c:v>0.16669999999999999</c:v>
                </c:pt>
                <c:pt idx="10109">
                  <c:v>0</c:v>
                </c:pt>
                <c:pt idx="10110">
                  <c:v>0</c:v>
                </c:pt>
                <c:pt idx="10111">
                  <c:v>0.33329999999999999</c:v>
                </c:pt>
                <c:pt idx="10112">
                  <c:v>0.16669999999999999</c:v>
                </c:pt>
                <c:pt idx="10113">
                  <c:v>0</c:v>
                </c:pt>
                <c:pt idx="10114">
                  <c:v>0</c:v>
                </c:pt>
                <c:pt idx="10115">
                  <c:v>0.33329999999999999</c:v>
                </c:pt>
                <c:pt idx="10116">
                  <c:v>0</c:v>
                </c:pt>
                <c:pt idx="10117">
                  <c:v>0</c:v>
                </c:pt>
                <c:pt idx="10118">
                  <c:v>0.16669999999999999</c:v>
                </c:pt>
                <c:pt idx="10119">
                  <c:v>0.33329999999999999</c:v>
                </c:pt>
                <c:pt idx="10120">
                  <c:v>0</c:v>
                </c:pt>
                <c:pt idx="10121">
                  <c:v>0</c:v>
                </c:pt>
                <c:pt idx="10122">
                  <c:v>0</c:v>
                </c:pt>
                <c:pt idx="10123">
                  <c:v>0</c:v>
                </c:pt>
                <c:pt idx="10124">
                  <c:v>0.16669999999999999</c:v>
                </c:pt>
                <c:pt idx="10125">
                  <c:v>0.125</c:v>
                </c:pt>
                <c:pt idx="10126">
                  <c:v>0.16669999999999999</c:v>
                </c:pt>
                <c:pt idx="10127">
                  <c:v>0</c:v>
                </c:pt>
                <c:pt idx="10128">
                  <c:v>0</c:v>
                </c:pt>
                <c:pt idx="10129">
                  <c:v>0</c:v>
                </c:pt>
                <c:pt idx="10130">
                  <c:v>0.16669999999999999</c:v>
                </c:pt>
                <c:pt idx="10131">
                  <c:v>0.33329999999999999</c:v>
                </c:pt>
                <c:pt idx="10132">
                  <c:v>0</c:v>
                </c:pt>
                <c:pt idx="10133">
                  <c:v>0</c:v>
                </c:pt>
                <c:pt idx="10134">
                  <c:v>0.375</c:v>
                </c:pt>
                <c:pt idx="10135">
                  <c:v>0</c:v>
                </c:pt>
                <c:pt idx="10136">
                  <c:v>0.33329999999999999</c:v>
                </c:pt>
                <c:pt idx="10137">
                  <c:v>0</c:v>
                </c:pt>
                <c:pt idx="10138">
                  <c:v>0.16669999999999999</c:v>
                </c:pt>
                <c:pt idx="10139">
                  <c:v>0.16669999999999999</c:v>
                </c:pt>
                <c:pt idx="10140">
                  <c:v>0</c:v>
                </c:pt>
                <c:pt idx="10141">
                  <c:v>0</c:v>
                </c:pt>
                <c:pt idx="10142">
                  <c:v>0.4375</c:v>
                </c:pt>
                <c:pt idx="10143">
                  <c:v>0</c:v>
                </c:pt>
                <c:pt idx="10144">
                  <c:v>8.3299999999999999E-2</c:v>
                </c:pt>
                <c:pt idx="10145">
                  <c:v>0.16669999999999999</c:v>
                </c:pt>
                <c:pt idx="10146">
                  <c:v>0</c:v>
                </c:pt>
                <c:pt idx="10147">
                  <c:v>0</c:v>
                </c:pt>
                <c:pt idx="10148">
                  <c:v>0</c:v>
                </c:pt>
                <c:pt idx="10149">
                  <c:v>0.33329999999999999</c:v>
                </c:pt>
                <c:pt idx="10150">
                  <c:v>0.16669999999999999</c:v>
                </c:pt>
                <c:pt idx="10151">
                  <c:v>0.375</c:v>
                </c:pt>
                <c:pt idx="10152">
                  <c:v>0.16669999999999999</c:v>
                </c:pt>
                <c:pt idx="10153">
                  <c:v>0.16669999999999999</c:v>
                </c:pt>
                <c:pt idx="10154">
                  <c:v>0.16669999999999999</c:v>
                </c:pt>
                <c:pt idx="10155">
                  <c:v>0</c:v>
                </c:pt>
                <c:pt idx="10156">
                  <c:v>0.375</c:v>
                </c:pt>
                <c:pt idx="10157">
                  <c:v>0.33329999999999999</c:v>
                </c:pt>
                <c:pt idx="10158">
                  <c:v>0.625</c:v>
                </c:pt>
                <c:pt idx="10159">
                  <c:v>0</c:v>
                </c:pt>
                <c:pt idx="10160">
                  <c:v>0</c:v>
                </c:pt>
                <c:pt idx="10161">
                  <c:v>0</c:v>
                </c:pt>
                <c:pt idx="10162">
                  <c:v>0.33329999999999999</c:v>
                </c:pt>
                <c:pt idx="10163">
                  <c:v>0.1875</c:v>
                </c:pt>
                <c:pt idx="10164">
                  <c:v>0.16669999999999999</c:v>
                </c:pt>
                <c:pt idx="10165">
                  <c:v>0.33329999999999999</c:v>
                </c:pt>
                <c:pt idx="10166">
                  <c:v>4.1700000000000001E-2</c:v>
                </c:pt>
                <c:pt idx="10167">
                  <c:v>0.16669999999999999</c:v>
                </c:pt>
                <c:pt idx="10168">
                  <c:v>0.33329999999999999</c:v>
                </c:pt>
                <c:pt idx="10169">
                  <c:v>0</c:v>
                </c:pt>
                <c:pt idx="10170">
                  <c:v>0</c:v>
                </c:pt>
                <c:pt idx="10171">
                  <c:v>0.25</c:v>
                </c:pt>
                <c:pt idx="10172">
                  <c:v>0.375</c:v>
                </c:pt>
                <c:pt idx="10173">
                  <c:v>0</c:v>
                </c:pt>
                <c:pt idx="10174">
                  <c:v>0.3125</c:v>
                </c:pt>
                <c:pt idx="10175">
                  <c:v>0</c:v>
                </c:pt>
                <c:pt idx="10176">
                  <c:v>0</c:v>
                </c:pt>
                <c:pt idx="10177">
                  <c:v>0.45829999999999999</c:v>
                </c:pt>
                <c:pt idx="10178">
                  <c:v>0.16669999999999999</c:v>
                </c:pt>
                <c:pt idx="10179">
                  <c:v>0</c:v>
                </c:pt>
                <c:pt idx="10180">
                  <c:v>0</c:v>
                </c:pt>
                <c:pt idx="10181">
                  <c:v>0</c:v>
                </c:pt>
                <c:pt idx="10182">
                  <c:v>0.33329999999999999</c:v>
                </c:pt>
                <c:pt idx="10183">
                  <c:v>4.1700000000000001E-2</c:v>
                </c:pt>
                <c:pt idx="10184">
                  <c:v>0</c:v>
                </c:pt>
                <c:pt idx="10185">
                  <c:v>0</c:v>
                </c:pt>
                <c:pt idx="10186">
                  <c:v>0</c:v>
                </c:pt>
                <c:pt idx="10187">
                  <c:v>0</c:v>
                </c:pt>
                <c:pt idx="10188">
                  <c:v>0</c:v>
                </c:pt>
                <c:pt idx="10189">
                  <c:v>0</c:v>
                </c:pt>
                <c:pt idx="10190">
                  <c:v>0</c:v>
                </c:pt>
                <c:pt idx="10191">
                  <c:v>0</c:v>
                </c:pt>
                <c:pt idx="10192">
                  <c:v>0.54169999999999996</c:v>
                </c:pt>
                <c:pt idx="10193">
                  <c:v>0.16669999999999999</c:v>
                </c:pt>
                <c:pt idx="10194">
                  <c:v>0</c:v>
                </c:pt>
                <c:pt idx="10195">
                  <c:v>0</c:v>
                </c:pt>
                <c:pt idx="10196">
                  <c:v>0.16669999999999999</c:v>
                </c:pt>
                <c:pt idx="10197">
                  <c:v>0.375</c:v>
                </c:pt>
                <c:pt idx="10198">
                  <c:v>0</c:v>
                </c:pt>
                <c:pt idx="10199">
                  <c:v>0.16669999999999999</c:v>
                </c:pt>
                <c:pt idx="10200">
                  <c:v>4.1700000000000001E-2</c:v>
                </c:pt>
                <c:pt idx="10201">
                  <c:v>0.45829999999999999</c:v>
                </c:pt>
                <c:pt idx="10202">
                  <c:v>0.625</c:v>
                </c:pt>
                <c:pt idx="10203">
                  <c:v>0.33329999999999999</c:v>
                </c:pt>
                <c:pt idx="10204">
                  <c:v>0</c:v>
                </c:pt>
                <c:pt idx="10205">
                  <c:v>0.16669999999999999</c:v>
                </c:pt>
                <c:pt idx="10206">
                  <c:v>0</c:v>
                </c:pt>
                <c:pt idx="10207">
                  <c:v>0</c:v>
                </c:pt>
                <c:pt idx="10208">
                  <c:v>0.33329999999999999</c:v>
                </c:pt>
                <c:pt idx="10209">
                  <c:v>0</c:v>
                </c:pt>
                <c:pt idx="10210">
                  <c:v>0</c:v>
                </c:pt>
                <c:pt idx="10211">
                  <c:v>0.33329999999999999</c:v>
                </c:pt>
                <c:pt idx="10212">
                  <c:v>0</c:v>
                </c:pt>
                <c:pt idx="10213">
                  <c:v>0</c:v>
                </c:pt>
                <c:pt idx="10214">
                  <c:v>0.16669999999999999</c:v>
                </c:pt>
                <c:pt idx="10215">
                  <c:v>0.375</c:v>
                </c:pt>
                <c:pt idx="10216">
                  <c:v>0.16669999999999999</c:v>
                </c:pt>
                <c:pt idx="10217">
                  <c:v>0</c:v>
                </c:pt>
                <c:pt idx="10218">
                  <c:v>0</c:v>
                </c:pt>
                <c:pt idx="10219">
                  <c:v>0.33329999999999999</c:v>
                </c:pt>
                <c:pt idx="10220">
                  <c:v>0.16669999999999999</c:v>
                </c:pt>
                <c:pt idx="10221">
                  <c:v>0</c:v>
                </c:pt>
                <c:pt idx="10222">
                  <c:v>0.375</c:v>
                </c:pt>
                <c:pt idx="10223">
                  <c:v>0.16669999999999999</c:v>
                </c:pt>
                <c:pt idx="10224">
                  <c:v>0.375</c:v>
                </c:pt>
                <c:pt idx="10225">
                  <c:v>4.1700000000000001E-2</c:v>
                </c:pt>
                <c:pt idx="10226">
                  <c:v>0</c:v>
                </c:pt>
                <c:pt idx="10227">
                  <c:v>0.45829999999999999</c:v>
                </c:pt>
                <c:pt idx="10228">
                  <c:v>0.16669999999999999</c:v>
                </c:pt>
                <c:pt idx="10229">
                  <c:v>0.33329999999999999</c:v>
                </c:pt>
                <c:pt idx="10230">
                  <c:v>0</c:v>
                </c:pt>
                <c:pt idx="10231">
                  <c:v>0</c:v>
                </c:pt>
                <c:pt idx="10232">
                  <c:v>0</c:v>
                </c:pt>
                <c:pt idx="10233">
                  <c:v>0.16669999999999999</c:v>
                </c:pt>
                <c:pt idx="10234">
                  <c:v>0</c:v>
                </c:pt>
                <c:pt idx="10235">
                  <c:v>0.33329999999999999</c:v>
                </c:pt>
                <c:pt idx="10236">
                  <c:v>0.16669999999999999</c:v>
                </c:pt>
                <c:pt idx="10237">
                  <c:v>0.16669999999999999</c:v>
                </c:pt>
                <c:pt idx="10238">
                  <c:v>0.16669999999999999</c:v>
                </c:pt>
                <c:pt idx="10239">
                  <c:v>0</c:v>
                </c:pt>
                <c:pt idx="10240">
                  <c:v>0.16669999999999999</c:v>
                </c:pt>
                <c:pt idx="10241">
                  <c:v>0.33329999999999999</c:v>
                </c:pt>
                <c:pt idx="10242">
                  <c:v>0.33329999999999999</c:v>
                </c:pt>
                <c:pt idx="10243">
                  <c:v>0.16669999999999999</c:v>
                </c:pt>
                <c:pt idx="10244">
                  <c:v>0.16669999999999999</c:v>
                </c:pt>
                <c:pt idx="10245">
                  <c:v>0</c:v>
                </c:pt>
                <c:pt idx="10246">
                  <c:v>0.16669999999999999</c:v>
                </c:pt>
                <c:pt idx="10247">
                  <c:v>0.16669999999999999</c:v>
                </c:pt>
                <c:pt idx="10248">
                  <c:v>0.33329999999999999</c:v>
                </c:pt>
                <c:pt idx="10249">
                  <c:v>0.33329999999999999</c:v>
                </c:pt>
                <c:pt idx="10250">
                  <c:v>0</c:v>
                </c:pt>
                <c:pt idx="10251">
                  <c:v>0.16669999999999999</c:v>
                </c:pt>
                <c:pt idx="10252">
                  <c:v>0</c:v>
                </c:pt>
                <c:pt idx="10253">
                  <c:v>0</c:v>
                </c:pt>
                <c:pt idx="10254">
                  <c:v>0</c:v>
                </c:pt>
                <c:pt idx="10255">
                  <c:v>0.16669999999999999</c:v>
                </c:pt>
                <c:pt idx="10256">
                  <c:v>0</c:v>
                </c:pt>
                <c:pt idx="10257">
                  <c:v>0</c:v>
                </c:pt>
                <c:pt idx="10258">
                  <c:v>0</c:v>
                </c:pt>
                <c:pt idx="10259">
                  <c:v>0.375</c:v>
                </c:pt>
                <c:pt idx="10260">
                  <c:v>0.35420000000000001</c:v>
                </c:pt>
                <c:pt idx="10261">
                  <c:v>0.33329999999999999</c:v>
                </c:pt>
                <c:pt idx="10262">
                  <c:v>0</c:v>
                </c:pt>
                <c:pt idx="10263">
                  <c:v>0.33329999999999999</c:v>
                </c:pt>
                <c:pt idx="10264">
                  <c:v>0.33329999999999999</c:v>
                </c:pt>
                <c:pt idx="10265">
                  <c:v>4.1700000000000001E-2</c:v>
                </c:pt>
                <c:pt idx="10266">
                  <c:v>0.16669999999999999</c:v>
                </c:pt>
                <c:pt idx="10267">
                  <c:v>0</c:v>
                </c:pt>
                <c:pt idx="10268">
                  <c:v>0</c:v>
                </c:pt>
                <c:pt idx="10269">
                  <c:v>4.1700000000000001E-2</c:v>
                </c:pt>
                <c:pt idx="10270">
                  <c:v>0</c:v>
                </c:pt>
                <c:pt idx="10271">
                  <c:v>0</c:v>
                </c:pt>
                <c:pt idx="10272">
                  <c:v>0.16669999999999999</c:v>
                </c:pt>
                <c:pt idx="10273">
                  <c:v>0</c:v>
                </c:pt>
                <c:pt idx="10274">
                  <c:v>0.375</c:v>
                </c:pt>
                <c:pt idx="10275">
                  <c:v>0.16669999999999999</c:v>
                </c:pt>
                <c:pt idx="10276">
                  <c:v>0</c:v>
                </c:pt>
                <c:pt idx="10277">
                  <c:v>0.16669999999999999</c:v>
                </c:pt>
                <c:pt idx="10278">
                  <c:v>0</c:v>
                </c:pt>
                <c:pt idx="10279">
                  <c:v>4.1700000000000001E-2</c:v>
                </c:pt>
                <c:pt idx="10280">
                  <c:v>0</c:v>
                </c:pt>
                <c:pt idx="10281">
                  <c:v>0</c:v>
                </c:pt>
                <c:pt idx="10282">
                  <c:v>0</c:v>
                </c:pt>
                <c:pt idx="10283">
                  <c:v>0.16669999999999999</c:v>
                </c:pt>
                <c:pt idx="10284">
                  <c:v>0</c:v>
                </c:pt>
                <c:pt idx="10285">
                  <c:v>0</c:v>
                </c:pt>
                <c:pt idx="10286">
                  <c:v>4.1700000000000001E-2</c:v>
                </c:pt>
                <c:pt idx="10287">
                  <c:v>0.625</c:v>
                </c:pt>
                <c:pt idx="10288">
                  <c:v>0</c:v>
                </c:pt>
                <c:pt idx="10289">
                  <c:v>0.16669999999999999</c:v>
                </c:pt>
                <c:pt idx="10290">
                  <c:v>0.16669999999999999</c:v>
                </c:pt>
                <c:pt idx="10291">
                  <c:v>0</c:v>
                </c:pt>
                <c:pt idx="10292">
                  <c:v>0.33329999999999999</c:v>
                </c:pt>
                <c:pt idx="10293">
                  <c:v>0.16669999999999999</c:v>
                </c:pt>
                <c:pt idx="10294">
                  <c:v>0.16669999999999999</c:v>
                </c:pt>
                <c:pt idx="10295">
                  <c:v>0.54169999999999996</c:v>
                </c:pt>
                <c:pt idx="10296">
                  <c:v>0.375</c:v>
                </c:pt>
                <c:pt idx="10297">
                  <c:v>0.125</c:v>
                </c:pt>
                <c:pt idx="10298">
                  <c:v>0</c:v>
                </c:pt>
                <c:pt idx="10299">
                  <c:v>0</c:v>
                </c:pt>
                <c:pt idx="10300">
                  <c:v>0.375</c:v>
                </c:pt>
                <c:pt idx="10301">
                  <c:v>0.16669999999999999</c:v>
                </c:pt>
                <c:pt idx="10302">
                  <c:v>4.1700000000000001E-2</c:v>
                </c:pt>
                <c:pt idx="10303">
                  <c:v>0</c:v>
                </c:pt>
                <c:pt idx="10304">
                  <c:v>0</c:v>
                </c:pt>
                <c:pt idx="10305">
                  <c:v>0</c:v>
                </c:pt>
                <c:pt idx="10306">
                  <c:v>0.16669999999999999</c:v>
                </c:pt>
                <c:pt idx="10307">
                  <c:v>0.16669999999999999</c:v>
                </c:pt>
                <c:pt idx="10308">
                  <c:v>0.16669999999999999</c:v>
                </c:pt>
                <c:pt idx="10309">
                  <c:v>0</c:v>
                </c:pt>
                <c:pt idx="10310">
                  <c:v>0</c:v>
                </c:pt>
                <c:pt idx="10311">
                  <c:v>0.16669999999999999</c:v>
                </c:pt>
                <c:pt idx="10312">
                  <c:v>0</c:v>
                </c:pt>
                <c:pt idx="10313">
                  <c:v>0.125</c:v>
                </c:pt>
                <c:pt idx="10314">
                  <c:v>0.33329999999999999</c:v>
                </c:pt>
                <c:pt idx="10315">
                  <c:v>0</c:v>
                </c:pt>
                <c:pt idx="10316">
                  <c:v>0</c:v>
                </c:pt>
                <c:pt idx="10317">
                  <c:v>0.16669999999999999</c:v>
                </c:pt>
                <c:pt idx="10318">
                  <c:v>0</c:v>
                </c:pt>
                <c:pt idx="10319">
                  <c:v>0.16669999999999999</c:v>
                </c:pt>
                <c:pt idx="10320">
                  <c:v>0</c:v>
                </c:pt>
                <c:pt idx="10321">
                  <c:v>0</c:v>
                </c:pt>
                <c:pt idx="10322">
                  <c:v>0</c:v>
                </c:pt>
                <c:pt idx="10323">
                  <c:v>0</c:v>
                </c:pt>
                <c:pt idx="10324">
                  <c:v>0.625</c:v>
                </c:pt>
                <c:pt idx="10325">
                  <c:v>0</c:v>
                </c:pt>
                <c:pt idx="10326">
                  <c:v>0.33329999999999999</c:v>
                </c:pt>
                <c:pt idx="10327">
                  <c:v>0.16669999999999999</c:v>
                </c:pt>
                <c:pt idx="10328">
                  <c:v>8.3299999999999999E-2</c:v>
                </c:pt>
                <c:pt idx="10329">
                  <c:v>0.375</c:v>
                </c:pt>
                <c:pt idx="10330">
                  <c:v>0</c:v>
                </c:pt>
                <c:pt idx="10331">
                  <c:v>0.16669999999999999</c:v>
                </c:pt>
                <c:pt idx="10332">
                  <c:v>0</c:v>
                </c:pt>
                <c:pt idx="10333">
                  <c:v>0</c:v>
                </c:pt>
                <c:pt idx="10334">
                  <c:v>0</c:v>
                </c:pt>
                <c:pt idx="10335">
                  <c:v>0</c:v>
                </c:pt>
                <c:pt idx="10336">
                  <c:v>0.33329999999999999</c:v>
                </c:pt>
                <c:pt idx="10337">
                  <c:v>0</c:v>
                </c:pt>
                <c:pt idx="10338">
                  <c:v>0</c:v>
                </c:pt>
                <c:pt idx="10339">
                  <c:v>0.33329999999999999</c:v>
                </c:pt>
                <c:pt idx="10340">
                  <c:v>0</c:v>
                </c:pt>
                <c:pt idx="10341">
                  <c:v>0.16669999999999999</c:v>
                </c:pt>
                <c:pt idx="10342">
                  <c:v>0.375</c:v>
                </c:pt>
                <c:pt idx="10343">
                  <c:v>0</c:v>
                </c:pt>
                <c:pt idx="10344">
                  <c:v>0</c:v>
                </c:pt>
                <c:pt idx="10345">
                  <c:v>0.16669999999999999</c:v>
                </c:pt>
                <c:pt idx="10346">
                  <c:v>0</c:v>
                </c:pt>
                <c:pt idx="10347">
                  <c:v>0.16669999999999999</c:v>
                </c:pt>
                <c:pt idx="10348">
                  <c:v>0</c:v>
                </c:pt>
                <c:pt idx="10349">
                  <c:v>0.375</c:v>
                </c:pt>
                <c:pt idx="10350">
                  <c:v>0</c:v>
                </c:pt>
                <c:pt idx="10351">
                  <c:v>0</c:v>
                </c:pt>
                <c:pt idx="10352">
                  <c:v>0.16669999999999999</c:v>
                </c:pt>
                <c:pt idx="10353">
                  <c:v>0.54169999999999996</c:v>
                </c:pt>
                <c:pt idx="10354">
                  <c:v>0.33329999999999999</c:v>
                </c:pt>
                <c:pt idx="10355">
                  <c:v>0</c:v>
                </c:pt>
                <c:pt idx="10356">
                  <c:v>0.625</c:v>
                </c:pt>
                <c:pt idx="10357">
                  <c:v>0</c:v>
                </c:pt>
                <c:pt idx="10358">
                  <c:v>0</c:v>
                </c:pt>
                <c:pt idx="10359">
                  <c:v>0.16669999999999999</c:v>
                </c:pt>
                <c:pt idx="10360">
                  <c:v>8.3299999999999999E-2</c:v>
                </c:pt>
                <c:pt idx="10361">
                  <c:v>0</c:v>
                </c:pt>
                <c:pt idx="10362">
                  <c:v>0</c:v>
                </c:pt>
                <c:pt idx="10363">
                  <c:v>0</c:v>
                </c:pt>
                <c:pt idx="10364">
                  <c:v>0</c:v>
                </c:pt>
                <c:pt idx="10365">
                  <c:v>0</c:v>
                </c:pt>
                <c:pt idx="10366">
                  <c:v>0.33329999999999999</c:v>
                </c:pt>
                <c:pt idx="10367">
                  <c:v>0</c:v>
                </c:pt>
                <c:pt idx="10368">
                  <c:v>8.3299999999999999E-2</c:v>
                </c:pt>
                <c:pt idx="10369">
                  <c:v>0.16669999999999999</c:v>
                </c:pt>
                <c:pt idx="10370">
                  <c:v>0</c:v>
                </c:pt>
                <c:pt idx="10371">
                  <c:v>0</c:v>
                </c:pt>
                <c:pt idx="10372">
                  <c:v>0.16669999999999999</c:v>
                </c:pt>
                <c:pt idx="10373">
                  <c:v>0.33329999999999999</c:v>
                </c:pt>
                <c:pt idx="10374">
                  <c:v>4.1700000000000001E-2</c:v>
                </c:pt>
                <c:pt idx="10375">
                  <c:v>0.16669999999999999</c:v>
                </c:pt>
                <c:pt idx="10376">
                  <c:v>0.16669999999999999</c:v>
                </c:pt>
                <c:pt idx="10377">
                  <c:v>0</c:v>
                </c:pt>
                <c:pt idx="10378">
                  <c:v>0.16669999999999999</c:v>
                </c:pt>
                <c:pt idx="10379">
                  <c:v>0</c:v>
                </c:pt>
                <c:pt idx="10380">
                  <c:v>0.45829999999999999</c:v>
                </c:pt>
                <c:pt idx="10381">
                  <c:v>0</c:v>
                </c:pt>
                <c:pt idx="10382">
                  <c:v>0</c:v>
                </c:pt>
                <c:pt idx="10383">
                  <c:v>0.16669999999999999</c:v>
                </c:pt>
                <c:pt idx="10384">
                  <c:v>8.3299999999999999E-2</c:v>
                </c:pt>
                <c:pt idx="10385">
                  <c:v>0</c:v>
                </c:pt>
                <c:pt idx="10386">
                  <c:v>0</c:v>
                </c:pt>
                <c:pt idx="10387">
                  <c:v>0</c:v>
                </c:pt>
                <c:pt idx="10388">
                  <c:v>0.16669999999999999</c:v>
                </c:pt>
                <c:pt idx="10389">
                  <c:v>0.33329999999999999</c:v>
                </c:pt>
                <c:pt idx="10390">
                  <c:v>0.375</c:v>
                </c:pt>
                <c:pt idx="10391">
                  <c:v>0</c:v>
                </c:pt>
                <c:pt idx="10392">
                  <c:v>0</c:v>
                </c:pt>
                <c:pt idx="10393">
                  <c:v>1</c:v>
                </c:pt>
                <c:pt idx="10394">
                  <c:v>0.16669999999999999</c:v>
                </c:pt>
                <c:pt idx="10395">
                  <c:v>0.375</c:v>
                </c:pt>
                <c:pt idx="10396">
                  <c:v>0.16669999999999999</c:v>
                </c:pt>
                <c:pt idx="10397">
                  <c:v>0</c:v>
                </c:pt>
                <c:pt idx="10398">
                  <c:v>0.16669999999999999</c:v>
                </c:pt>
                <c:pt idx="10399">
                  <c:v>0.16669999999999999</c:v>
                </c:pt>
                <c:pt idx="10400">
                  <c:v>0</c:v>
                </c:pt>
                <c:pt idx="10401">
                  <c:v>8.3299999999999999E-2</c:v>
                </c:pt>
                <c:pt idx="10402">
                  <c:v>0</c:v>
                </c:pt>
                <c:pt idx="10403">
                  <c:v>0</c:v>
                </c:pt>
                <c:pt idx="10404">
                  <c:v>0.16669999999999999</c:v>
                </c:pt>
                <c:pt idx="10405">
                  <c:v>0</c:v>
                </c:pt>
                <c:pt idx="10406">
                  <c:v>0</c:v>
                </c:pt>
                <c:pt idx="10407">
                  <c:v>0.16669999999999999</c:v>
                </c:pt>
                <c:pt idx="10408">
                  <c:v>0</c:v>
                </c:pt>
                <c:pt idx="10409">
                  <c:v>0</c:v>
                </c:pt>
                <c:pt idx="10410">
                  <c:v>0.16669999999999999</c:v>
                </c:pt>
                <c:pt idx="10411">
                  <c:v>0.35420000000000001</c:v>
                </c:pt>
                <c:pt idx="10412">
                  <c:v>0</c:v>
                </c:pt>
                <c:pt idx="10413">
                  <c:v>0</c:v>
                </c:pt>
                <c:pt idx="10414">
                  <c:v>0.375</c:v>
                </c:pt>
                <c:pt idx="10415">
                  <c:v>0.16669999999999999</c:v>
                </c:pt>
                <c:pt idx="10416">
                  <c:v>0.45829999999999999</c:v>
                </c:pt>
                <c:pt idx="10417">
                  <c:v>0.16669999999999999</c:v>
                </c:pt>
                <c:pt idx="10418">
                  <c:v>0.16669999999999999</c:v>
                </c:pt>
                <c:pt idx="10419">
                  <c:v>0</c:v>
                </c:pt>
                <c:pt idx="10420">
                  <c:v>0</c:v>
                </c:pt>
                <c:pt idx="10421">
                  <c:v>0</c:v>
                </c:pt>
                <c:pt idx="10422">
                  <c:v>0</c:v>
                </c:pt>
                <c:pt idx="10423">
                  <c:v>0</c:v>
                </c:pt>
                <c:pt idx="10424">
                  <c:v>4.1700000000000001E-2</c:v>
                </c:pt>
                <c:pt idx="10425">
                  <c:v>0</c:v>
                </c:pt>
                <c:pt idx="10426">
                  <c:v>6.25E-2</c:v>
                </c:pt>
                <c:pt idx="10427">
                  <c:v>0.16669999999999999</c:v>
                </c:pt>
                <c:pt idx="10428">
                  <c:v>0</c:v>
                </c:pt>
                <c:pt idx="10429">
                  <c:v>0</c:v>
                </c:pt>
                <c:pt idx="10430">
                  <c:v>0</c:v>
                </c:pt>
                <c:pt idx="10431">
                  <c:v>0.16669999999999999</c:v>
                </c:pt>
                <c:pt idx="10432">
                  <c:v>0.66669999999999996</c:v>
                </c:pt>
                <c:pt idx="10433">
                  <c:v>0.16669999999999999</c:v>
                </c:pt>
                <c:pt idx="10434">
                  <c:v>0.16669999999999999</c:v>
                </c:pt>
                <c:pt idx="10435">
                  <c:v>0</c:v>
                </c:pt>
                <c:pt idx="10436">
                  <c:v>4.1700000000000001E-2</c:v>
                </c:pt>
                <c:pt idx="10437">
                  <c:v>0.33329999999999999</c:v>
                </c:pt>
                <c:pt idx="10438">
                  <c:v>0.16669999999999999</c:v>
                </c:pt>
                <c:pt idx="10439">
                  <c:v>0.16669999999999999</c:v>
                </c:pt>
                <c:pt idx="10440">
                  <c:v>0.16669999999999999</c:v>
                </c:pt>
                <c:pt idx="10441">
                  <c:v>0</c:v>
                </c:pt>
                <c:pt idx="10442">
                  <c:v>0</c:v>
                </c:pt>
                <c:pt idx="10443">
                  <c:v>0.54169999999999996</c:v>
                </c:pt>
                <c:pt idx="10444">
                  <c:v>0.66669999999999996</c:v>
                </c:pt>
                <c:pt idx="10445">
                  <c:v>0</c:v>
                </c:pt>
                <c:pt idx="10446">
                  <c:v>0.33329999999999999</c:v>
                </c:pt>
                <c:pt idx="10447">
                  <c:v>0.16669999999999999</c:v>
                </c:pt>
                <c:pt idx="10448">
                  <c:v>4.1700000000000001E-2</c:v>
                </c:pt>
                <c:pt idx="10449">
                  <c:v>0</c:v>
                </c:pt>
                <c:pt idx="10450">
                  <c:v>0</c:v>
                </c:pt>
                <c:pt idx="10451">
                  <c:v>0</c:v>
                </c:pt>
                <c:pt idx="10452">
                  <c:v>0.33329999999999999</c:v>
                </c:pt>
                <c:pt idx="10453">
                  <c:v>0</c:v>
                </c:pt>
                <c:pt idx="10454">
                  <c:v>4.1700000000000001E-2</c:v>
                </c:pt>
                <c:pt idx="10455">
                  <c:v>0.16669999999999999</c:v>
                </c:pt>
                <c:pt idx="10456">
                  <c:v>0</c:v>
                </c:pt>
                <c:pt idx="10457">
                  <c:v>0.16669999999999999</c:v>
                </c:pt>
                <c:pt idx="10458">
                  <c:v>0</c:v>
                </c:pt>
                <c:pt idx="10459">
                  <c:v>0.33329999999999999</c:v>
                </c:pt>
                <c:pt idx="10460">
                  <c:v>0</c:v>
                </c:pt>
                <c:pt idx="10461">
                  <c:v>0.16669999999999999</c:v>
                </c:pt>
                <c:pt idx="10462">
                  <c:v>0.16669999999999999</c:v>
                </c:pt>
                <c:pt idx="10463">
                  <c:v>0</c:v>
                </c:pt>
                <c:pt idx="10464">
                  <c:v>0</c:v>
                </c:pt>
                <c:pt idx="10465">
                  <c:v>4.1700000000000001E-2</c:v>
                </c:pt>
                <c:pt idx="10466">
                  <c:v>0</c:v>
                </c:pt>
                <c:pt idx="10467">
                  <c:v>0.16669999999999999</c:v>
                </c:pt>
                <c:pt idx="10468">
                  <c:v>0</c:v>
                </c:pt>
                <c:pt idx="10469">
                  <c:v>0</c:v>
                </c:pt>
                <c:pt idx="10470">
                  <c:v>0</c:v>
                </c:pt>
                <c:pt idx="10471">
                  <c:v>0</c:v>
                </c:pt>
                <c:pt idx="10472">
                  <c:v>0</c:v>
                </c:pt>
                <c:pt idx="10473">
                  <c:v>0</c:v>
                </c:pt>
                <c:pt idx="10474">
                  <c:v>0.16669999999999999</c:v>
                </c:pt>
                <c:pt idx="10475">
                  <c:v>4.1700000000000001E-2</c:v>
                </c:pt>
                <c:pt idx="10476">
                  <c:v>0.33329999999999999</c:v>
                </c:pt>
                <c:pt idx="10477">
                  <c:v>4.1700000000000001E-2</c:v>
                </c:pt>
                <c:pt idx="10478">
                  <c:v>0.29170000000000001</c:v>
                </c:pt>
                <c:pt idx="10479">
                  <c:v>0</c:v>
                </c:pt>
                <c:pt idx="10480">
                  <c:v>0.33329999999999999</c:v>
                </c:pt>
                <c:pt idx="10481">
                  <c:v>0</c:v>
                </c:pt>
                <c:pt idx="10482">
                  <c:v>0</c:v>
                </c:pt>
                <c:pt idx="10483">
                  <c:v>0</c:v>
                </c:pt>
                <c:pt idx="10484">
                  <c:v>0.16669999999999999</c:v>
                </c:pt>
                <c:pt idx="10485">
                  <c:v>0.16669999999999999</c:v>
                </c:pt>
                <c:pt idx="10486">
                  <c:v>0.16669999999999999</c:v>
                </c:pt>
                <c:pt idx="10487">
                  <c:v>4.1700000000000001E-2</c:v>
                </c:pt>
                <c:pt idx="10488">
                  <c:v>4.1700000000000001E-2</c:v>
                </c:pt>
                <c:pt idx="10489">
                  <c:v>0</c:v>
                </c:pt>
                <c:pt idx="10490">
                  <c:v>0</c:v>
                </c:pt>
                <c:pt idx="10491">
                  <c:v>0</c:v>
                </c:pt>
                <c:pt idx="10492">
                  <c:v>0</c:v>
                </c:pt>
                <c:pt idx="10493">
                  <c:v>0.33329999999999999</c:v>
                </c:pt>
                <c:pt idx="10494">
                  <c:v>0</c:v>
                </c:pt>
                <c:pt idx="10495">
                  <c:v>0</c:v>
                </c:pt>
                <c:pt idx="10496">
                  <c:v>0.45829999999999999</c:v>
                </c:pt>
                <c:pt idx="10497">
                  <c:v>0.54169999999999996</c:v>
                </c:pt>
                <c:pt idx="10498">
                  <c:v>4.1700000000000001E-2</c:v>
                </c:pt>
                <c:pt idx="10499">
                  <c:v>0.16669999999999999</c:v>
                </c:pt>
                <c:pt idx="10500">
                  <c:v>0.16669999999999999</c:v>
                </c:pt>
                <c:pt idx="10501">
                  <c:v>0</c:v>
                </c:pt>
                <c:pt idx="10502">
                  <c:v>0</c:v>
                </c:pt>
                <c:pt idx="10503">
                  <c:v>0</c:v>
                </c:pt>
                <c:pt idx="10504">
                  <c:v>0.16669999999999999</c:v>
                </c:pt>
                <c:pt idx="10505">
                  <c:v>0</c:v>
                </c:pt>
                <c:pt idx="10506">
                  <c:v>0.16669999999999999</c:v>
                </c:pt>
                <c:pt idx="10507">
                  <c:v>0</c:v>
                </c:pt>
                <c:pt idx="10508">
                  <c:v>0.45829999999999999</c:v>
                </c:pt>
                <c:pt idx="10509">
                  <c:v>0</c:v>
                </c:pt>
                <c:pt idx="10510">
                  <c:v>0</c:v>
                </c:pt>
                <c:pt idx="10511">
                  <c:v>0</c:v>
                </c:pt>
                <c:pt idx="10512">
                  <c:v>0.16669999999999999</c:v>
                </c:pt>
                <c:pt idx="10513">
                  <c:v>0</c:v>
                </c:pt>
                <c:pt idx="10514">
                  <c:v>0</c:v>
                </c:pt>
                <c:pt idx="10515">
                  <c:v>0.125</c:v>
                </c:pt>
                <c:pt idx="10516">
                  <c:v>0.16669999999999999</c:v>
                </c:pt>
                <c:pt idx="10517">
                  <c:v>4.1700000000000001E-2</c:v>
                </c:pt>
                <c:pt idx="10518">
                  <c:v>0</c:v>
                </c:pt>
                <c:pt idx="10519">
                  <c:v>0</c:v>
                </c:pt>
                <c:pt idx="10520">
                  <c:v>8.3299999999999999E-2</c:v>
                </c:pt>
                <c:pt idx="10521">
                  <c:v>0.16669999999999999</c:v>
                </c:pt>
                <c:pt idx="10522">
                  <c:v>0</c:v>
                </c:pt>
                <c:pt idx="10523">
                  <c:v>0</c:v>
                </c:pt>
                <c:pt idx="10524">
                  <c:v>0.16669999999999999</c:v>
                </c:pt>
                <c:pt idx="10525">
                  <c:v>0.16669999999999999</c:v>
                </c:pt>
                <c:pt idx="10526">
                  <c:v>0.125</c:v>
                </c:pt>
                <c:pt idx="10527">
                  <c:v>0.16669999999999999</c:v>
                </c:pt>
                <c:pt idx="10528">
                  <c:v>0</c:v>
                </c:pt>
                <c:pt idx="10529">
                  <c:v>0</c:v>
                </c:pt>
                <c:pt idx="10530">
                  <c:v>0</c:v>
                </c:pt>
                <c:pt idx="10531">
                  <c:v>0</c:v>
                </c:pt>
                <c:pt idx="10532">
                  <c:v>0.33329999999999999</c:v>
                </c:pt>
                <c:pt idx="10533">
                  <c:v>4.1700000000000001E-2</c:v>
                </c:pt>
                <c:pt idx="10534">
                  <c:v>0</c:v>
                </c:pt>
                <c:pt idx="10535">
                  <c:v>0</c:v>
                </c:pt>
                <c:pt idx="10536">
                  <c:v>1</c:v>
                </c:pt>
                <c:pt idx="10537">
                  <c:v>0</c:v>
                </c:pt>
                <c:pt idx="10538">
                  <c:v>0.16669999999999999</c:v>
                </c:pt>
                <c:pt idx="10539">
                  <c:v>0</c:v>
                </c:pt>
                <c:pt idx="10540">
                  <c:v>0.16669999999999999</c:v>
                </c:pt>
                <c:pt idx="10541">
                  <c:v>0.375</c:v>
                </c:pt>
                <c:pt idx="10542">
                  <c:v>0.16669999999999999</c:v>
                </c:pt>
                <c:pt idx="10543">
                  <c:v>0</c:v>
                </c:pt>
                <c:pt idx="10544">
                  <c:v>0</c:v>
                </c:pt>
                <c:pt idx="10545">
                  <c:v>0</c:v>
                </c:pt>
                <c:pt idx="10546">
                  <c:v>0.16669999999999999</c:v>
                </c:pt>
                <c:pt idx="10547">
                  <c:v>0</c:v>
                </c:pt>
                <c:pt idx="10548">
                  <c:v>0</c:v>
                </c:pt>
                <c:pt idx="10549">
                  <c:v>0</c:v>
                </c:pt>
                <c:pt idx="10550">
                  <c:v>0.125</c:v>
                </c:pt>
                <c:pt idx="10551">
                  <c:v>0</c:v>
                </c:pt>
                <c:pt idx="10552">
                  <c:v>0.16669999999999999</c:v>
                </c:pt>
                <c:pt idx="10553">
                  <c:v>0.54169999999999996</c:v>
                </c:pt>
                <c:pt idx="10554">
                  <c:v>0</c:v>
                </c:pt>
                <c:pt idx="10555">
                  <c:v>0.16669999999999999</c:v>
                </c:pt>
                <c:pt idx="10556">
                  <c:v>0.33329999999999999</c:v>
                </c:pt>
                <c:pt idx="10557">
                  <c:v>0.33329999999999999</c:v>
                </c:pt>
                <c:pt idx="10558">
                  <c:v>8.3299999999999999E-2</c:v>
                </c:pt>
                <c:pt idx="10559">
                  <c:v>0</c:v>
                </c:pt>
                <c:pt idx="10560">
                  <c:v>0.33329999999999999</c:v>
                </c:pt>
                <c:pt idx="10561">
                  <c:v>0</c:v>
                </c:pt>
                <c:pt idx="10562">
                  <c:v>0</c:v>
                </c:pt>
                <c:pt idx="10563">
                  <c:v>0.16669999999999999</c:v>
                </c:pt>
                <c:pt idx="10564">
                  <c:v>0</c:v>
                </c:pt>
                <c:pt idx="10565">
                  <c:v>0</c:v>
                </c:pt>
                <c:pt idx="10566">
                  <c:v>0</c:v>
                </c:pt>
                <c:pt idx="10567">
                  <c:v>4.1700000000000001E-2</c:v>
                </c:pt>
                <c:pt idx="10568">
                  <c:v>0</c:v>
                </c:pt>
                <c:pt idx="10569">
                  <c:v>0.33329999999999999</c:v>
                </c:pt>
                <c:pt idx="10570">
                  <c:v>0.16669999999999999</c:v>
                </c:pt>
                <c:pt idx="10571">
                  <c:v>8.3299999999999999E-2</c:v>
                </c:pt>
                <c:pt idx="10572">
                  <c:v>0.375</c:v>
                </c:pt>
                <c:pt idx="10573">
                  <c:v>0</c:v>
                </c:pt>
                <c:pt idx="10574">
                  <c:v>0.16669999999999999</c:v>
                </c:pt>
                <c:pt idx="10575">
                  <c:v>0</c:v>
                </c:pt>
                <c:pt idx="10576">
                  <c:v>0</c:v>
                </c:pt>
                <c:pt idx="10577">
                  <c:v>0</c:v>
                </c:pt>
                <c:pt idx="10578">
                  <c:v>0</c:v>
                </c:pt>
                <c:pt idx="10579">
                  <c:v>0</c:v>
                </c:pt>
                <c:pt idx="10580">
                  <c:v>0.16669999999999999</c:v>
                </c:pt>
                <c:pt idx="10581">
                  <c:v>0.16669999999999999</c:v>
                </c:pt>
                <c:pt idx="10582">
                  <c:v>0.35420000000000001</c:v>
                </c:pt>
                <c:pt idx="10583">
                  <c:v>0</c:v>
                </c:pt>
                <c:pt idx="10584">
                  <c:v>0.16669999999999999</c:v>
                </c:pt>
                <c:pt idx="10585">
                  <c:v>0</c:v>
                </c:pt>
                <c:pt idx="10586">
                  <c:v>0.16669999999999999</c:v>
                </c:pt>
                <c:pt idx="10587">
                  <c:v>0.16669999999999999</c:v>
                </c:pt>
                <c:pt idx="10588">
                  <c:v>0</c:v>
                </c:pt>
                <c:pt idx="10589">
                  <c:v>0.14580000000000001</c:v>
                </c:pt>
                <c:pt idx="10590">
                  <c:v>0</c:v>
                </c:pt>
                <c:pt idx="10591">
                  <c:v>0</c:v>
                </c:pt>
                <c:pt idx="10592">
                  <c:v>0.16669999999999999</c:v>
                </c:pt>
                <c:pt idx="10593">
                  <c:v>0.33329999999999999</c:v>
                </c:pt>
                <c:pt idx="10594">
                  <c:v>0.375</c:v>
                </c:pt>
                <c:pt idx="10595">
                  <c:v>0</c:v>
                </c:pt>
                <c:pt idx="10596">
                  <c:v>0.16669999999999999</c:v>
                </c:pt>
                <c:pt idx="10597">
                  <c:v>0</c:v>
                </c:pt>
                <c:pt idx="10598">
                  <c:v>4.1700000000000001E-2</c:v>
                </c:pt>
                <c:pt idx="10599">
                  <c:v>0</c:v>
                </c:pt>
                <c:pt idx="10600">
                  <c:v>0.16669999999999999</c:v>
                </c:pt>
                <c:pt idx="10601">
                  <c:v>0</c:v>
                </c:pt>
                <c:pt idx="10602">
                  <c:v>0</c:v>
                </c:pt>
                <c:pt idx="10603">
                  <c:v>0.33329999999999999</c:v>
                </c:pt>
                <c:pt idx="10604">
                  <c:v>0</c:v>
                </c:pt>
                <c:pt idx="10605">
                  <c:v>0.16669999999999999</c:v>
                </c:pt>
                <c:pt idx="10606">
                  <c:v>0</c:v>
                </c:pt>
                <c:pt idx="10607">
                  <c:v>0</c:v>
                </c:pt>
                <c:pt idx="10608">
                  <c:v>0</c:v>
                </c:pt>
                <c:pt idx="10609">
                  <c:v>0.14580000000000001</c:v>
                </c:pt>
                <c:pt idx="10610">
                  <c:v>0.16669999999999999</c:v>
                </c:pt>
                <c:pt idx="10611">
                  <c:v>0.33329999999999999</c:v>
                </c:pt>
                <c:pt idx="10612">
                  <c:v>0</c:v>
                </c:pt>
                <c:pt idx="10613">
                  <c:v>0.16669999999999999</c:v>
                </c:pt>
                <c:pt idx="10614">
                  <c:v>0.16669999999999999</c:v>
                </c:pt>
                <c:pt idx="10615">
                  <c:v>0</c:v>
                </c:pt>
                <c:pt idx="10616">
                  <c:v>0</c:v>
                </c:pt>
                <c:pt idx="10617">
                  <c:v>0</c:v>
                </c:pt>
                <c:pt idx="10618">
                  <c:v>0</c:v>
                </c:pt>
                <c:pt idx="10619">
                  <c:v>0.16669999999999999</c:v>
                </c:pt>
                <c:pt idx="10620">
                  <c:v>0</c:v>
                </c:pt>
                <c:pt idx="10621">
                  <c:v>0</c:v>
                </c:pt>
                <c:pt idx="10622">
                  <c:v>0</c:v>
                </c:pt>
                <c:pt idx="10623">
                  <c:v>0</c:v>
                </c:pt>
                <c:pt idx="10624">
                  <c:v>0.16669999999999999</c:v>
                </c:pt>
                <c:pt idx="10625">
                  <c:v>0</c:v>
                </c:pt>
                <c:pt idx="10626">
                  <c:v>0.16669999999999999</c:v>
                </c:pt>
                <c:pt idx="10627">
                  <c:v>0.33329999999999999</c:v>
                </c:pt>
                <c:pt idx="10628">
                  <c:v>0</c:v>
                </c:pt>
                <c:pt idx="10629">
                  <c:v>0.33329999999999999</c:v>
                </c:pt>
                <c:pt idx="10630">
                  <c:v>0.16669999999999999</c:v>
                </c:pt>
                <c:pt idx="10631">
                  <c:v>0.375</c:v>
                </c:pt>
                <c:pt idx="10632">
                  <c:v>0</c:v>
                </c:pt>
                <c:pt idx="10633">
                  <c:v>0</c:v>
                </c:pt>
                <c:pt idx="10634">
                  <c:v>0</c:v>
                </c:pt>
                <c:pt idx="10635">
                  <c:v>0.16669999999999999</c:v>
                </c:pt>
                <c:pt idx="10636">
                  <c:v>0.33329999999999999</c:v>
                </c:pt>
                <c:pt idx="10637">
                  <c:v>0.16669999999999999</c:v>
                </c:pt>
                <c:pt idx="10638">
                  <c:v>0.33329999999999999</c:v>
                </c:pt>
                <c:pt idx="10639">
                  <c:v>0.33329999999999999</c:v>
                </c:pt>
                <c:pt idx="10640">
                  <c:v>0.16669999999999999</c:v>
                </c:pt>
                <c:pt idx="10641">
                  <c:v>0</c:v>
                </c:pt>
                <c:pt idx="10642">
                  <c:v>0</c:v>
                </c:pt>
                <c:pt idx="10643">
                  <c:v>0</c:v>
                </c:pt>
                <c:pt idx="10644">
                  <c:v>0.375</c:v>
                </c:pt>
                <c:pt idx="10645">
                  <c:v>0.16669999999999999</c:v>
                </c:pt>
                <c:pt idx="10646">
                  <c:v>0.16669999999999999</c:v>
                </c:pt>
                <c:pt idx="10647">
                  <c:v>0</c:v>
                </c:pt>
                <c:pt idx="10648">
                  <c:v>0</c:v>
                </c:pt>
                <c:pt idx="10649">
                  <c:v>8.3299999999999999E-2</c:v>
                </c:pt>
                <c:pt idx="10650">
                  <c:v>0</c:v>
                </c:pt>
                <c:pt idx="10651">
                  <c:v>0</c:v>
                </c:pt>
                <c:pt idx="10652">
                  <c:v>0</c:v>
                </c:pt>
                <c:pt idx="10653">
                  <c:v>0</c:v>
                </c:pt>
                <c:pt idx="10654">
                  <c:v>0</c:v>
                </c:pt>
                <c:pt idx="10655">
                  <c:v>0</c:v>
                </c:pt>
                <c:pt idx="10656">
                  <c:v>0.16669999999999999</c:v>
                </c:pt>
                <c:pt idx="10657">
                  <c:v>0</c:v>
                </c:pt>
                <c:pt idx="10658">
                  <c:v>0</c:v>
                </c:pt>
                <c:pt idx="10659">
                  <c:v>0.16669999999999999</c:v>
                </c:pt>
                <c:pt idx="10660">
                  <c:v>0.1875</c:v>
                </c:pt>
                <c:pt idx="10661">
                  <c:v>0.33329999999999999</c:v>
                </c:pt>
                <c:pt idx="10662">
                  <c:v>0</c:v>
                </c:pt>
                <c:pt idx="10663">
                  <c:v>0</c:v>
                </c:pt>
                <c:pt idx="10664">
                  <c:v>4.1700000000000001E-2</c:v>
                </c:pt>
                <c:pt idx="10665">
                  <c:v>0.33329999999999999</c:v>
                </c:pt>
                <c:pt idx="10666">
                  <c:v>0.33329999999999999</c:v>
                </c:pt>
                <c:pt idx="10667">
                  <c:v>0</c:v>
                </c:pt>
                <c:pt idx="10668">
                  <c:v>0</c:v>
                </c:pt>
                <c:pt idx="10669">
                  <c:v>0.20830000000000001</c:v>
                </c:pt>
                <c:pt idx="10670">
                  <c:v>0.16669999999999999</c:v>
                </c:pt>
                <c:pt idx="10671">
                  <c:v>0</c:v>
                </c:pt>
                <c:pt idx="10672">
                  <c:v>0</c:v>
                </c:pt>
                <c:pt idx="10673">
                  <c:v>0.16669999999999999</c:v>
                </c:pt>
                <c:pt idx="10674">
                  <c:v>0.33329999999999999</c:v>
                </c:pt>
                <c:pt idx="10675">
                  <c:v>0</c:v>
                </c:pt>
                <c:pt idx="10676">
                  <c:v>0.33329999999999999</c:v>
                </c:pt>
                <c:pt idx="10677">
                  <c:v>0.16669999999999999</c:v>
                </c:pt>
                <c:pt idx="10678">
                  <c:v>0</c:v>
                </c:pt>
                <c:pt idx="10679">
                  <c:v>0</c:v>
                </c:pt>
                <c:pt idx="10680">
                  <c:v>8.3299999999999999E-2</c:v>
                </c:pt>
                <c:pt idx="10681">
                  <c:v>4.1700000000000001E-2</c:v>
                </c:pt>
                <c:pt idx="10682">
                  <c:v>0.33329999999999999</c:v>
                </c:pt>
                <c:pt idx="10683">
                  <c:v>0.125</c:v>
                </c:pt>
                <c:pt idx="10684">
                  <c:v>0</c:v>
                </c:pt>
                <c:pt idx="10685">
                  <c:v>0</c:v>
                </c:pt>
                <c:pt idx="10686">
                  <c:v>0</c:v>
                </c:pt>
                <c:pt idx="10687">
                  <c:v>0.16669999999999999</c:v>
                </c:pt>
                <c:pt idx="10688">
                  <c:v>0.45829999999999999</c:v>
                </c:pt>
                <c:pt idx="10689">
                  <c:v>0</c:v>
                </c:pt>
                <c:pt idx="10690">
                  <c:v>0</c:v>
                </c:pt>
                <c:pt idx="10691">
                  <c:v>0</c:v>
                </c:pt>
                <c:pt idx="10692">
                  <c:v>0</c:v>
                </c:pt>
                <c:pt idx="10693">
                  <c:v>0</c:v>
                </c:pt>
                <c:pt idx="10694">
                  <c:v>0.16669999999999999</c:v>
                </c:pt>
                <c:pt idx="10695">
                  <c:v>0</c:v>
                </c:pt>
                <c:pt idx="10696">
                  <c:v>0</c:v>
                </c:pt>
                <c:pt idx="10697">
                  <c:v>0.16669999999999999</c:v>
                </c:pt>
                <c:pt idx="10698">
                  <c:v>0.16669999999999999</c:v>
                </c:pt>
                <c:pt idx="10699">
                  <c:v>0.375</c:v>
                </c:pt>
                <c:pt idx="10700">
                  <c:v>0</c:v>
                </c:pt>
                <c:pt idx="10701">
                  <c:v>0</c:v>
                </c:pt>
                <c:pt idx="10702">
                  <c:v>0.16669999999999999</c:v>
                </c:pt>
                <c:pt idx="10703">
                  <c:v>4.1700000000000001E-2</c:v>
                </c:pt>
                <c:pt idx="10704">
                  <c:v>0.16669999999999999</c:v>
                </c:pt>
                <c:pt idx="10705">
                  <c:v>8.3299999999999999E-2</c:v>
                </c:pt>
                <c:pt idx="10706">
                  <c:v>0</c:v>
                </c:pt>
                <c:pt idx="10707">
                  <c:v>4.1700000000000001E-2</c:v>
                </c:pt>
                <c:pt idx="10708">
                  <c:v>0.16669999999999999</c:v>
                </c:pt>
                <c:pt idx="10709">
                  <c:v>0</c:v>
                </c:pt>
                <c:pt idx="10710">
                  <c:v>0.16669999999999999</c:v>
                </c:pt>
                <c:pt idx="10711">
                  <c:v>0</c:v>
                </c:pt>
                <c:pt idx="10712">
                  <c:v>0</c:v>
                </c:pt>
                <c:pt idx="10713">
                  <c:v>0</c:v>
                </c:pt>
                <c:pt idx="10714">
                  <c:v>0</c:v>
                </c:pt>
                <c:pt idx="10715">
                  <c:v>0</c:v>
                </c:pt>
                <c:pt idx="10716">
                  <c:v>0</c:v>
                </c:pt>
                <c:pt idx="10717">
                  <c:v>0.16669999999999999</c:v>
                </c:pt>
                <c:pt idx="10718">
                  <c:v>0.16669999999999999</c:v>
                </c:pt>
                <c:pt idx="10719">
                  <c:v>0.33329999999999999</c:v>
                </c:pt>
                <c:pt idx="10720">
                  <c:v>0</c:v>
                </c:pt>
                <c:pt idx="10721">
                  <c:v>0</c:v>
                </c:pt>
                <c:pt idx="10722">
                  <c:v>0.375</c:v>
                </c:pt>
                <c:pt idx="10723">
                  <c:v>0.25</c:v>
                </c:pt>
                <c:pt idx="10724">
                  <c:v>0</c:v>
                </c:pt>
                <c:pt idx="10725">
                  <c:v>0</c:v>
                </c:pt>
                <c:pt idx="10726">
                  <c:v>0.16669999999999999</c:v>
                </c:pt>
                <c:pt idx="10727">
                  <c:v>0</c:v>
                </c:pt>
                <c:pt idx="10728">
                  <c:v>4.1700000000000001E-2</c:v>
                </c:pt>
                <c:pt idx="10729">
                  <c:v>0</c:v>
                </c:pt>
                <c:pt idx="10730">
                  <c:v>0.54169999999999996</c:v>
                </c:pt>
                <c:pt idx="10731">
                  <c:v>4.1700000000000001E-2</c:v>
                </c:pt>
                <c:pt idx="10732">
                  <c:v>0.16669999999999999</c:v>
                </c:pt>
                <c:pt idx="10733">
                  <c:v>0.16669999999999999</c:v>
                </c:pt>
                <c:pt idx="10734">
                  <c:v>0</c:v>
                </c:pt>
                <c:pt idx="10735">
                  <c:v>0</c:v>
                </c:pt>
                <c:pt idx="10736">
                  <c:v>0</c:v>
                </c:pt>
                <c:pt idx="10737">
                  <c:v>0</c:v>
                </c:pt>
                <c:pt idx="10738">
                  <c:v>0.16669999999999999</c:v>
                </c:pt>
                <c:pt idx="10739">
                  <c:v>0.16669999999999999</c:v>
                </c:pt>
                <c:pt idx="10740">
                  <c:v>0</c:v>
                </c:pt>
                <c:pt idx="10741">
                  <c:v>4.1700000000000001E-2</c:v>
                </c:pt>
                <c:pt idx="10742">
                  <c:v>0</c:v>
                </c:pt>
                <c:pt idx="10743">
                  <c:v>0.54169999999999996</c:v>
                </c:pt>
                <c:pt idx="10744">
                  <c:v>0.33329999999999999</c:v>
                </c:pt>
                <c:pt idx="10745">
                  <c:v>0</c:v>
                </c:pt>
                <c:pt idx="10746">
                  <c:v>0.33329999999999999</c:v>
                </c:pt>
                <c:pt idx="10747">
                  <c:v>0</c:v>
                </c:pt>
                <c:pt idx="10748">
                  <c:v>0</c:v>
                </c:pt>
                <c:pt idx="10749">
                  <c:v>0</c:v>
                </c:pt>
                <c:pt idx="10750">
                  <c:v>0</c:v>
                </c:pt>
                <c:pt idx="10751">
                  <c:v>0.125</c:v>
                </c:pt>
                <c:pt idx="10752">
                  <c:v>0.33329999999999999</c:v>
                </c:pt>
                <c:pt idx="10753">
                  <c:v>0.33329999999999999</c:v>
                </c:pt>
                <c:pt idx="10754">
                  <c:v>0.33329999999999999</c:v>
                </c:pt>
                <c:pt idx="10755">
                  <c:v>0.33329999999999999</c:v>
                </c:pt>
                <c:pt idx="10756">
                  <c:v>0.16669999999999999</c:v>
                </c:pt>
                <c:pt idx="10757">
                  <c:v>0</c:v>
                </c:pt>
                <c:pt idx="10758">
                  <c:v>0.16669999999999999</c:v>
                </c:pt>
                <c:pt idx="10759">
                  <c:v>0.16669999999999999</c:v>
                </c:pt>
                <c:pt idx="10760">
                  <c:v>0</c:v>
                </c:pt>
                <c:pt idx="10761">
                  <c:v>4.1700000000000001E-2</c:v>
                </c:pt>
                <c:pt idx="10762">
                  <c:v>0</c:v>
                </c:pt>
                <c:pt idx="10763">
                  <c:v>0.33329999999999999</c:v>
                </c:pt>
                <c:pt idx="10764">
                  <c:v>0</c:v>
                </c:pt>
                <c:pt idx="10765">
                  <c:v>0</c:v>
                </c:pt>
                <c:pt idx="10766">
                  <c:v>0.16669999999999999</c:v>
                </c:pt>
                <c:pt idx="10767">
                  <c:v>0.16669999999999999</c:v>
                </c:pt>
                <c:pt idx="10768">
                  <c:v>0.16669999999999999</c:v>
                </c:pt>
                <c:pt idx="10769">
                  <c:v>0</c:v>
                </c:pt>
                <c:pt idx="10770">
                  <c:v>0</c:v>
                </c:pt>
                <c:pt idx="10771">
                  <c:v>0</c:v>
                </c:pt>
                <c:pt idx="10772">
                  <c:v>0</c:v>
                </c:pt>
                <c:pt idx="10773">
                  <c:v>0</c:v>
                </c:pt>
                <c:pt idx="10774">
                  <c:v>0</c:v>
                </c:pt>
                <c:pt idx="10775">
                  <c:v>0.16669999999999999</c:v>
                </c:pt>
                <c:pt idx="10776">
                  <c:v>0</c:v>
                </c:pt>
                <c:pt idx="10777">
                  <c:v>0.33329999999999999</c:v>
                </c:pt>
                <c:pt idx="10778">
                  <c:v>0</c:v>
                </c:pt>
                <c:pt idx="10779">
                  <c:v>0</c:v>
                </c:pt>
                <c:pt idx="10780">
                  <c:v>0</c:v>
                </c:pt>
                <c:pt idx="10781">
                  <c:v>0</c:v>
                </c:pt>
                <c:pt idx="10782">
                  <c:v>0.125</c:v>
                </c:pt>
                <c:pt idx="10783">
                  <c:v>0.33329999999999999</c:v>
                </c:pt>
                <c:pt idx="10784">
                  <c:v>0.1042</c:v>
                </c:pt>
                <c:pt idx="10785">
                  <c:v>0.16669999999999999</c:v>
                </c:pt>
                <c:pt idx="10786">
                  <c:v>0</c:v>
                </c:pt>
                <c:pt idx="10787">
                  <c:v>0.16669999999999999</c:v>
                </c:pt>
                <c:pt idx="10788">
                  <c:v>0</c:v>
                </c:pt>
                <c:pt idx="10789">
                  <c:v>0.16669999999999999</c:v>
                </c:pt>
                <c:pt idx="10790">
                  <c:v>0</c:v>
                </c:pt>
                <c:pt idx="10791">
                  <c:v>0</c:v>
                </c:pt>
                <c:pt idx="10792">
                  <c:v>0.125</c:v>
                </c:pt>
                <c:pt idx="10793">
                  <c:v>0</c:v>
                </c:pt>
                <c:pt idx="10794">
                  <c:v>0.33329999999999999</c:v>
                </c:pt>
                <c:pt idx="10795">
                  <c:v>0.16669999999999999</c:v>
                </c:pt>
                <c:pt idx="10796">
                  <c:v>0</c:v>
                </c:pt>
                <c:pt idx="10797">
                  <c:v>0.33329999999999999</c:v>
                </c:pt>
                <c:pt idx="10798">
                  <c:v>0</c:v>
                </c:pt>
                <c:pt idx="10799">
                  <c:v>0</c:v>
                </c:pt>
                <c:pt idx="10800">
                  <c:v>0</c:v>
                </c:pt>
                <c:pt idx="10801">
                  <c:v>0</c:v>
                </c:pt>
                <c:pt idx="10802">
                  <c:v>4.1700000000000001E-2</c:v>
                </c:pt>
                <c:pt idx="10803">
                  <c:v>0</c:v>
                </c:pt>
                <c:pt idx="10804">
                  <c:v>0.125</c:v>
                </c:pt>
                <c:pt idx="10805">
                  <c:v>0</c:v>
                </c:pt>
                <c:pt idx="10806">
                  <c:v>0.47920000000000001</c:v>
                </c:pt>
                <c:pt idx="10807">
                  <c:v>0.33329999999999999</c:v>
                </c:pt>
                <c:pt idx="10808">
                  <c:v>0</c:v>
                </c:pt>
                <c:pt idx="10809">
                  <c:v>0.33329999999999999</c:v>
                </c:pt>
                <c:pt idx="10810">
                  <c:v>8.3299999999999999E-2</c:v>
                </c:pt>
                <c:pt idx="10811">
                  <c:v>0</c:v>
                </c:pt>
                <c:pt idx="10812">
                  <c:v>0.16669999999999999</c:v>
                </c:pt>
                <c:pt idx="10813">
                  <c:v>0.16669999999999999</c:v>
                </c:pt>
                <c:pt idx="10814">
                  <c:v>0</c:v>
                </c:pt>
                <c:pt idx="10815">
                  <c:v>0.16669999999999999</c:v>
                </c:pt>
                <c:pt idx="10816">
                  <c:v>0.16669999999999999</c:v>
                </c:pt>
                <c:pt idx="10817">
                  <c:v>0.16669999999999999</c:v>
                </c:pt>
                <c:pt idx="10818">
                  <c:v>0.33329999999999999</c:v>
                </c:pt>
                <c:pt idx="10819">
                  <c:v>0.54169999999999996</c:v>
                </c:pt>
                <c:pt idx="10820">
                  <c:v>0.125</c:v>
                </c:pt>
                <c:pt idx="10821">
                  <c:v>0.16669999999999999</c:v>
                </c:pt>
                <c:pt idx="10822">
                  <c:v>0.33329999999999999</c:v>
                </c:pt>
                <c:pt idx="10823">
                  <c:v>4.1700000000000001E-2</c:v>
                </c:pt>
                <c:pt idx="10824">
                  <c:v>0.33329999999999999</c:v>
                </c:pt>
                <c:pt idx="10825">
                  <c:v>0</c:v>
                </c:pt>
                <c:pt idx="10826">
                  <c:v>0</c:v>
                </c:pt>
                <c:pt idx="10827">
                  <c:v>0.125</c:v>
                </c:pt>
                <c:pt idx="10828">
                  <c:v>0</c:v>
                </c:pt>
                <c:pt idx="10829">
                  <c:v>0.5</c:v>
                </c:pt>
                <c:pt idx="10830">
                  <c:v>0.16669999999999999</c:v>
                </c:pt>
                <c:pt idx="10831">
                  <c:v>0</c:v>
                </c:pt>
                <c:pt idx="10832">
                  <c:v>0</c:v>
                </c:pt>
                <c:pt idx="10833">
                  <c:v>0</c:v>
                </c:pt>
                <c:pt idx="10834">
                  <c:v>0</c:v>
                </c:pt>
                <c:pt idx="10835">
                  <c:v>0.29170000000000001</c:v>
                </c:pt>
                <c:pt idx="10836">
                  <c:v>0</c:v>
                </c:pt>
                <c:pt idx="10837">
                  <c:v>0.125</c:v>
                </c:pt>
                <c:pt idx="10838">
                  <c:v>0</c:v>
                </c:pt>
                <c:pt idx="10839">
                  <c:v>0.33329999999999999</c:v>
                </c:pt>
                <c:pt idx="10840">
                  <c:v>0</c:v>
                </c:pt>
                <c:pt idx="10841">
                  <c:v>0.375</c:v>
                </c:pt>
                <c:pt idx="10842">
                  <c:v>0</c:v>
                </c:pt>
                <c:pt idx="10843">
                  <c:v>0.375</c:v>
                </c:pt>
                <c:pt idx="10844">
                  <c:v>0</c:v>
                </c:pt>
                <c:pt idx="10845">
                  <c:v>0.16669999999999999</c:v>
                </c:pt>
                <c:pt idx="10846">
                  <c:v>0.33329999999999999</c:v>
                </c:pt>
                <c:pt idx="10847">
                  <c:v>0</c:v>
                </c:pt>
                <c:pt idx="10848">
                  <c:v>0</c:v>
                </c:pt>
                <c:pt idx="10849">
                  <c:v>0</c:v>
                </c:pt>
                <c:pt idx="10850">
                  <c:v>0.16669999999999999</c:v>
                </c:pt>
                <c:pt idx="10851">
                  <c:v>0</c:v>
                </c:pt>
                <c:pt idx="10852">
                  <c:v>0</c:v>
                </c:pt>
                <c:pt idx="10853">
                  <c:v>0</c:v>
                </c:pt>
                <c:pt idx="10854">
                  <c:v>0</c:v>
                </c:pt>
                <c:pt idx="10855">
                  <c:v>0</c:v>
                </c:pt>
                <c:pt idx="10856">
                  <c:v>8.3299999999999999E-2</c:v>
                </c:pt>
                <c:pt idx="10857">
                  <c:v>0</c:v>
                </c:pt>
                <c:pt idx="10858">
                  <c:v>0</c:v>
                </c:pt>
                <c:pt idx="10859">
                  <c:v>0.125</c:v>
                </c:pt>
                <c:pt idx="10860">
                  <c:v>0</c:v>
                </c:pt>
                <c:pt idx="10861">
                  <c:v>0</c:v>
                </c:pt>
                <c:pt idx="10862">
                  <c:v>0.125</c:v>
                </c:pt>
                <c:pt idx="10863">
                  <c:v>0.16669999999999999</c:v>
                </c:pt>
                <c:pt idx="10864">
                  <c:v>0.16669999999999999</c:v>
                </c:pt>
                <c:pt idx="10865">
                  <c:v>0</c:v>
                </c:pt>
                <c:pt idx="10866">
                  <c:v>0.16669999999999999</c:v>
                </c:pt>
                <c:pt idx="10867">
                  <c:v>0.33329999999999999</c:v>
                </c:pt>
                <c:pt idx="10868">
                  <c:v>0</c:v>
                </c:pt>
                <c:pt idx="10869">
                  <c:v>0.66669999999999996</c:v>
                </c:pt>
                <c:pt idx="10870">
                  <c:v>0.16669999999999999</c:v>
                </c:pt>
                <c:pt idx="10871">
                  <c:v>0</c:v>
                </c:pt>
                <c:pt idx="10872">
                  <c:v>0</c:v>
                </c:pt>
                <c:pt idx="10873">
                  <c:v>0.16669999999999999</c:v>
                </c:pt>
                <c:pt idx="10874">
                  <c:v>0</c:v>
                </c:pt>
                <c:pt idx="10875">
                  <c:v>4.1700000000000001E-2</c:v>
                </c:pt>
                <c:pt idx="10876">
                  <c:v>0</c:v>
                </c:pt>
                <c:pt idx="10877">
                  <c:v>0</c:v>
                </c:pt>
                <c:pt idx="10878">
                  <c:v>0</c:v>
                </c:pt>
                <c:pt idx="10879">
                  <c:v>0</c:v>
                </c:pt>
                <c:pt idx="10880">
                  <c:v>0</c:v>
                </c:pt>
                <c:pt idx="10881">
                  <c:v>0.16669999999999999</c:v>
                </c:pt>
                <c:pt idx="10882">
                  <c:v>0.16669999999999999</c:v>
                </c:pt>
                <c:pt idx="10883">
                  <c:v>8.3299999999999999E-2</c:v>
                </c:pt>
                <c:pt idx="10884">
                  <c:v>0.35420000000000001</c:v>
                </c:pt>
                <c:pt idx="10885">
                  <c:v>0.16669999999999999</c:v>
                </c:pt>
                <c:pt idx="10886">
                  <c:v>0</c:v>
                </c:pt>
                <c:pt idx="10887">
                  <c:v>0.16669999999999999</c:v>
                </c:pt>
                <c:pt idx="10888">
                  <c:v>0</c:v>
                </c:pt>
                <c:pt idx="10889">
                  <c:v>0.33329999999999999</c:v>
                </c:pt>
                <c:pt idx="10890">
                  <c:v>4.1700000000000001E-2</c:v>
                </c:pt>
                <c:pt idx="10891">
                  <c:v>0.16669999999999999</c:v>
                </c:pt>
                <c:pt idx="10892">
                  <c:v>4.1700000000000001E-2</c:v>
                </c:pt>
                <c:pt idx="10893">
                  <c:v>0</c:v>
                </c:pt>
                <c:pt idx="10894">
                  <c:v>0.16669999999999999</c:v>
                </c:pt>
                <c:pt idx="10895">
                  <c:v>4.1700000000000001E-2</c:v>
                </c:pt>
                <c:pt idx="10896">
                  <c:v>0</c:v>
                </c:pt>
                <c:pt idx="10897">
                  <c:v>0</c:v>
                </c:pt>
                <c:pt idx="10898">
                  <c:v>0</c:v>
                </c:pt>
                <c:pt idx="10899">
                  <c:v>0.33329999999999999</c:v>
                </c:pt>
                <c:pt idx="10900">
                  <c:v>0</c:v>
                </c:pt>
                <c:pt idx="10901">
                  <c:v>0.16669999999999999</c:v>
                </c:pt>
                <c:pt idx="10902">
                  <c:v>0</c:v>
                </c:pt>
                <c:pt idx="10903">
                  <c:v>0.45829999999999999</c:v>
                </c:pt>
                <c:pt idx="10904">
                  <c:v>0</c:v>
                </c:pt>
                <c:pt idx="10905">
                  <c:v>0</c:v>
                </c:pt>
                <c:pt idx="10906">
                  <c:v>0.16669999999999999</c:v>
                </c:pt>
                <c:pt idx="10907">
                  <c:v>0.16669999999999999</c:v>
                </c:pt>
                <c:pt idx="10908">
                  <c:v>0.16669999999999999</c:v>
                </c:pt>
                <c:pt idx="10909">
                  <c:v>0</c:v>
                </c:pt>
                <c:pt idx="10910">
                  <c:v>0</c:v>
                </c:pt>
                <c:pt idx="10911">
                  <c:v>0</c:v>
                </c:pt>
                <c:pt idx="10912">
                  <c:v>0</c:v>
                </c:pt>
                <c:pt idx="10913">
                  <c:v>0.33329999999999999</c:v>
                </c:pt>
                <c:pt idx="10914">
                  <c:v>0.16669999999999999</c:v>
                </c:pt>
                <c:pt idx="10915">
                  <c:v>0</c:v>
                </c:pt>
                <c:pt idx="10916">
                  <c:v>0</c:v>
                </c:pt>
                <c:pt idx="10917">
                  <c:v>0</c:v>
                </c:pt>
                <c:pt idx="10918">
                  <c:v>0.33329999999999999</c:v>
                </c:pt>
                <c:pt idx="10919">
                  <c:v>0</c:v>
                </c:pt>
                <c:pt idx="10920">
                  <c:v>0</c:v>
                </c:pt>
                <c:pt idx="10921">
                  <c:v>0.33329999999999999</c:v>
                </c:pt>
                <c:pt idx="10922">
                  <c:v>0.16669999999999999</c:v>
                </c:pt>
                <c:pt idx="10923">
                  <c:v>0.33329999999999999</c:v>
                </c:pt>
                <c:pt idx="10924">
                  <c:v>0</c:v>
                </c:pt>
                <c:pt idx="10925">
                  <c:v>0</c:v>
                </c:pt>
                <c:pt idx="10926">
                  <c:v>0.16669999999999999</c:v>
                </c:pt>
                <c:pt idx="10927">
                  <c:v>0.1042</c:v>
                </c:pt>
                <c:pt idx="10928">
                  <c:v>0.125</c:v>
                </c:pt>
                <c:pt idx="10929">
                  <c:v>0</c:v>
                </c:pt>
                <c:pt idx="10930">
                  <c:v>0.39579999999999999</c:v>
                </c:pt>
                <c:pt idx="10931">
                  <c:v>4.1700000000000001E-2</c:v>
                </c:pt>
                <c:pt idx="10932">
                  <c:v>0.16669999999999999</c:v>
                </c:pt>
                <c:pt idx="10933">
                  <c:v>0</c:v>
                </c:pt>
                <c:pt idx="10934">
                  <c:v>0.16669999999999999</c:v>
                </c:pt>
                <c:pt idx="10935">
                  <c:v>0.66669999999999996</c:v>
                </c:pt>
                <c:pt idx="10936">
                  <c:v>0</c:v>
                </c:pt>
                <c:pt idx="10937">
                  <c:v>0.45829999999999999</c:v>
                </c:pt>
                <c:pt idx="10938">
                  <c:v>0.16669999999999999</c:v>
                </c:pt>
                <c:pt idx="10939">
                  <c:v>0.375</c:v>
                </c:pt>
                <c:pt idx="10940">
                  <c:v>4.1700000000000001E-2</c:v>
                </c:pt>
                <c:pt idx="10941">
                  <c:v>4.1700000000000001E-2</c:v>
                </c:pt>
                <c:pt idx="10942">
                  <c:v>0</c:v>
                </c:pt>
                <c:pt idx="10943">
                  <c:v>0.33329999999999999</c:v>
                </c:pt>
                <c:pt idx="10944">
                  <c:v>0.16669999999999999</c:v>
                </c:pt>
                <c:pt idx="10945">
                  <c:v>0.33329999999999999</c:v>
                </c:pt>
                <c:pt idx="10946">
                  <c:v>0</c:v>
                </c:pt>
                <c:pt idx="10947">
                  <c:v>0</c:v>
                </c:pt>
                <c:pt idx="10948">
                  <c:v>0</c:v>
                </c:pt>
                <c:pt idx="10949">
                  <c:v>0</c:v>
                </c:pt>
                <c:pt idx="10950">
                  <c:v>0</c:v>
                </c:pt>
                <c:pt idx="10951">
                  <c:v>0.54169999999999996</c:v>
                </c:pt>
                <c:pt idx="10952">
                  <c:v>8.3299999999999999E-2</c:v>
                </c:pt>
                <c:pt idx="10953">
                  <c:v>0.16669999999999999</c:v>
                </c:pt>
                <c:pt idx="10954">
                  <c:v>0.33329999999999999</c:v>
                </c:pt>
                <c:pt idx="10955">
                  <c:v>0</c:v>
                </c:pt>
                <c:pt idx="10956">
                  <c:v>0.16669999999999999</c:v>
                </c:pt>
                <c:pt idx="10957">
                  <c:v>0.16669999999999999</c:v>
                </c:pt>
                <c:pt idx="10958">
                  <c:v>0</c:v>
                </c:pt>
                <c:pt idx="10959">
                  <c:v>0</c:v>
                </c:pt>
                <c:pt idx="10960">
                  <c:v>0</c:v>
                </c:pt>
                <c:pt idx="10961">
                  <c:v>0</c:v>
                </c:pt>
                <c:pt idx="10962">
                  <c:v>0.33329999999999999</c:v>
                </c:pt>
                <c:pt idx="10963">
                  <c:v>0.16669999999999999</c:v>
                </c:pt>
                <c:pt idx="10964">
                  <c:v>0</c:v>
                </c:pt>
                <c:pt idx="10965">
                  <c:v>0.54169999999999996</c:v>
                </c:pt>
                <c:pt idx="10966">
                  <c:v>0</c:v>
                </c:pt>
                <c:pt idx="10967">
                  <c:v>0.16669999999999999</c:v>
                </c:pt>
                <c:pt idx="10968">
                  <c:v>0</c:v>
                </c:pt>
                <c:pt idx="10969">
                  <c:v>0</c:v>
                </c:pt>
                <c:pt idx="10970">
                  <c:v>0.66669999999999996</c:v>
                </c:pt>
                <c:pt idx="10971">
                  <c:v>0.16669999999999999</c:v>
                </c:pt>
                <c:pt idx="10972">
                  <c:v>0.625</c:v>
                </c:pt>
                <c:pt idx="10973">
                  <c:v>0</c:v>
                </c:pt>
                <c:pt idx="10974">
                  <c:v>8.3299999999999999E-2</c:v>
                </c:pt>
                <c:pt idx="10975">
                  <c:v>0</c:v>
                </c:pt>
                <c:pt idx="10976">
                  <c:v>0.16669999999999999</c:v>
                </c:pt>
                <c:pt idx="10977">
                  <c:v>0</c:v>
                </c:pt>
                <c:pt idx="10978">
                  <c:v>0.16669999999999999</c:v>
                </c:pt>
                <c:pt idx="10979">
                  <c:v>8.3299999999999999E-2</c:v>
                </c:pt>
                <c:pt idx="10980">
                  <c:v>0</c:v>
                </c:pt>
                <c:pt idx="10981">
                  <c:v>0.33329999999999999</c:v>
                </c:pt>
                <c:pt idx="10982">
                  <c:v>0</c:v>
                </c:pt>
                <c:pt idx="10983">
                  <c:v>0.16669999999999999</c:v>
                </c:pt>
                <c:pt idx="10984">
                  <c:v>0</c:v>
                </c:pt>
                <c:pt idx="10985">
                  <c:v>0</c:v>
                </c:pt>
                <c:pt idx="10986">
                  <c:v>0</c:v>
                </c:pt>
                <c:pt idx="10987">
                  <c:v>0</c:v>
                </c:pt>
                <c:pt idx="10988">
                  <c:v>0.33329999999999999</c:v>
                </c:pt>
                <c:pt idx="10989">
                  <c:v>0</c:v>
                </c:pt>
                <c:pt idx="10990">
                  <c:v>0</c:v>
                </c:pt>
                <c:pt idx="10991">
                  <c:v>0.25</c:v>
                </c:pt>
                <c:pt idx="10992">
                  <c:v>4.1700000000000001E-2</c:v>
                </c:pt>
                <c:pt idx="10993">
                  <c:v>0</c:v>
                </c:pt>
                <c:pt idx="10994">
                  <c:v>0</c:v>
                </c:pt>
                <c:pt idx="10995">
                  <c:v>0</c:v>
                </c:pt>
                <c:pt idx="10996">
                  <c:v>0</c:v>
                </c:pt>
                <c:pt idx="10997">
                  <c:v>0</c:v>
                </c:pt>
                <c:pt idx="10998">
                  <c:v>0</c:v>
                </c:pt>
                <c:pt idx="10999">
                  <c:v>0.33329999999999999</c:v>
                </c:pt>
                <c:pt idx="11000">
                  <c:v>0</c:v>
                </c:pt>
                <c:pt idx="11001">
                  <c:v>0.16669999999999999</c:v>
                </c:pt>
                <c:pt idx="11002">
                  <c:v>0.16669999999999999</c:v>
                </c:pt>
                <c:pt idx="11003">
                  <c:v>0</c:v>
                </c:pt>
                <c:pt idx="11004">
                  <c:v>0</c:v>
                </c:pt>
                <c:pt idx="11005">
                  <c:v>4.1700000000000001E-2</c:v>
                </c:pt>
                <c:pt idx="11006">
                  <c:v>0</c:v>
                </c:pt>
                <c:pt idx="11007">
                  <c:v>0</c:v>
                </c:pt>
                <c:pt idx="11008">
                  <c:v>0</c:v>
                </c:pt>
                <c:pt idx="11009">
                  <c:v>0</c:v>
                </c:pt>
                <c:pt idx="11010">
                  <c:v>0</c:v>
                </c:pt>
                <c:pt idx="11011">
                  <c:v>0</c:v>
                </c:pt>
                <c:pt idx="11012">
                  <c:v>4.1700000000000001E-2</c:v>
                </c:pt>
                <c:pt idx="11013">
                  <c:v>0</c:v>
                </c:pt>
                <c:pt idx="11014">
                  <c:v>0</c:v>
                </c:pt>
                <c:pt idx="11015">
                  <c:v>0</c:v>
                </c:pt>
                <c:pt idx="11016">
                  <c:v>0</c:v>
                </c:pt>
                <c:pt idx="11017">
                  <c:v>0</c:v>
                </c:pt>
                <c:pt idx="11018">
                  <c:v>0</c:v>
                </c:pt>
                <c:pt idx="11019">
                  <c:v>0</c:v>
                </c:pt>
                <c:pt idx="11020">
                  <c:v>0</c:v>
                </c:pt>
                <c:pt idx="11021">
                  <c:v>0</c:v>
                </c:pt>
                <c:pt idx="11022">
                  <c:v>0.54169999999999996</c:v>
                </c:pt>
                <c:pt idx="11023">
                  <c:v>4.1700000000000001E-2</c:v>
                </c:pt>
                <c:pt idx="11024">
                  <c:v>0</c:v>
                </c:pt>
                <c:pt idx="11025">
                  <c:v>0.16669999999999999</c:v>
                </c:pt>
                <c:pt idx="11026">
                  <c:v>4.1700000000000001E-2</c:v>
                </c:pt>
                <c:pt idx="11027">
                  <c:v>0.16669999999999999</c:v>
                </c:pt>
                <c:pt idx="11028">
                  <c:v>0</c:v>
                </c:pt>
                <c:pt idx="11029">
                  <c:v>0.33329999999999999</c:v>
                </c:pt>
                <c:pt idx="11030">
                  <c:v>0.20830000000000001</c:v>
                </c:pt>
                <c:pt idx="11031">
                  <c:v>0</c:v>
                </c:pt>
                <c:pt idx="11032">
                  <c:v>0.16669999999999999</c:v>
                </c:pt>
                <c:pt idx="11033">
                  <c:v>0</c:v>
                </c:pt>
                <c:pt idx="11034">
                  <c:v>0.16669999999999999</c:v>
                </c:pt>
                <c:pt idx="11035">
                  <c:v>0</c:v>
                </c:pt>
                <c:pt idx="11036">
                  <c:v>0.33329999999999999</c:v>
                </c:pt>
                <c:pt idx="11037">
                  <c:v>0</c:v>
                </c:pt>
                <c:pt idx="11038">
                  <c:v>0.33329999999999999</c:v>
                </c:pt>
                <c:pt idx="11039">
                  <c:v>4.1700000000000001E-2</c:v>
                </c:pt>
                <c:pt idx="11040">
                  <c:v>0</c:v>
                </c:pt>
                <c:pt idx="11041">
                  <c:v>0</c:v>
                </c:pt>
                <c:pt idx="11042">
                  <c:v>0</c:v>
                </c:pt>
                <c:pt idx="11043">
                  <c:v>0.45829999999999999</c:v>
                </c:pt>
                <c:pt idx="11044">
                  <c:v>0.16669999999999999</c:v>
                </c:pt>
                <c:pt idx="11045">
                  <c:v>0</c:v>
                </c:pt>
                <c:pt idx="11046">
                  <c:v>0.20830000000000001</c:v>
                </c:pt>
                <c:pt idx="11047">
                  <c:v>0.33329999999999999</c:v>
                </c:pt>
                <c:pt idx="11048">
                  <c:v>0.33329999999999999</c:v>
                </c:pt>
                <c:pt idx="11049">
                  <c:v>0</c:v>
                </c:pt>
                <c:pt idx="11050">
                  <c:v>0</c:v>
                </c:pt>
                <c:pt idx="11051">
                  <c:v>0</c:v>
                </c:pt>
                <c:pt idx="11052">
                  <c:v>0</c:v>
                </c:pt>
                <c:pt idx="11053">
                  <c:v>0</c:v>
                </c:pt>
                <c:pt idx="11054">
                  <c:v>0.16669999999999999</c:v>
                </c:pt>
                <c:pt idx="11055">
                  <c:v>0</c:v>
                </c:pt>
                <c:pt idx="11056">
                  <c:v>0</c:v>
                </c:pt>
                <c:pt idx="11057">
                  <c:v>0</c:v>
                </c:pt>
                <c:pt idx="11058">
                  <c:v>4.1700000000000001E-2</c:v>
                </c:pt>
                <c:pt idx="11059">
                  <c:v>0.16669999999999999</c:v>
                </c:pt>
                <c:pt idx="11060">
                  <c:v>0.16669999999999999</c:v>
                </c:pt>
                <c:pt idx="11061">
                  <c:v>0</c:v>
                </c:pt>
                <c:pt idx="11062">
                  <c:v>0.33329999999999999</c:v>
                </c:pt>
                <c:pt idx="11063">
                  <c:v>0</c:v>
                </c:pt>
                <c:pt idx="11064">
                  <c:v>0.33329999999999999</c:v>
                </c:pt>
                <c:pt idx="11065">
                  <c:v>0.625</c:v>
                </c:pt>
                <c:pt idx="11066">
                  <c:v>0</c:v>
                </c:pt>
                <c:pt idx="11067">
                  <c:v>0</c:v>
                </c:pt>
                <c:pt idx="11068">
                  <c:v>0.16669999999999999</c:v>
                </c:pt>
                <c:pt idx="11069">
                  <c:v>0</c:v>
                </c:pt>
                <c:pt idx="11070">
                  <c:v>0.16669999999999999</c:v>
                </c:pt>
                <c:pt idx="11071">
                  <c:v>0</c:v>
                </c:pt>
                <c:pt idx="11072">
                  <c:v>0</c:v>
                </c:pt>
                <c:pt idx="11073">
                  <c:v>0</c:v>
                </c:pt>
                <c:pt idx="11074">
                  <c:v>0.16669999999999999</c:v>
                </c:pt>
                <c:pt idx="11075">
                  <c:v>0.16669999999999999</c:v>
                </c:pt>
                <c:pt idx="11076">
                  <c:v>0.16669999999999999</c:v>
                </c:pt>
                <c:pt idx="11077">
                  <c:v>0</c:v>
                </c:pt>
                <c:pt idx="11078">
                  <c:v>0.16669999999999999</c:v>
                </c:pt>
                <c:pt idx="11079">
                  <c:v>0.125</c:v>
                </c:pt>
                <c:pt idx="11080">
                  <c:v>0</c:v>
                </c:pt>
                <c:pt idx="11081">
                  <c:v>0</c:v>
                </c:pt>
                <c:pt idx="11082">
                  <c:v>0</c:v>
                </c:pt>
                <c:pt idx="11083">
                  <c:v>0</c:v>
                </c:pt>
                <c:pt idx="11084">
                  <c:v>0</c:v>
                </c:pt>
                <c:pt idx="11085">
                  <c:v>0</c:v>
                </c:pt>
                <c:pt idx="11086">
                  <c:v>0.35420000000000001</c:v>
                </c:pt>
                <c:pt idx="11087">
                  <c:v>0.16669999999999999</c:v>
                </c:pt>
                <c:pt idx="11088">
                  <c:v>0</c:v>
                </c:pt>
                <c:pt idx="11089">
                  <c:v>0</c:v>
                </c:pt>
                <c:pt idx="11090">
                  <c:v>0</c:v>
                </c:pt>
                <c:pt idx="11091">
                  <c:v>0</c:v>
                </c:pt>
                <c:pt idx="11092">
                  <c:v>0.33329999999999999</c:v>
                </c:pt>
                <c:pt idx="11093">
                  <c:v>0.16669999999999999</c:v>
                </c:pt>
                <c:pt idx="11094">
                  <c:v>4.1700000000000001E-2</c:v>
                </c:pt>
                <c:pt idx="11095">
                  <c:v>0.16669999999999999</c:v>
                </c:pt>
                <c:pt idx="11096">
                  <c:v>0.16669999999999999</c:v>
                </c:pt>
                <c:pt idx="11097">
                  <c:v>0</c:v>
                </c:pt>
                <c:pt idx="11098">
                  <c:v>0</c:v>
                </c:pt>
                <c:pt idx="11099">
                  <c:v>0</c:v>
                </c:pt>
                <c:pt idx="11100">
                  <c:v>0</c:v>
                </c:pt>
                <c:pt idx="11101">
                  <c:v>0.33329999999999999</c:v>
                </c:pt>
                <c:pt idx="11102">
                  <c:v>0.33329999999999999</c:v>
                </c:pt>
                <c:pt idx="11103">
                  <c:v>0.125</c:v>
                </c:pt>
                <c:pt idx="11104">
                  <c:v>0</c:v>
                </c:pt>
                <c:pt idx="11105">
                  <c:v>0.16669999999999999</c:v>
                </c:pt>
                <c:pt idx="11106">
                  <c:v>4.1700000000000001E-2</c:v>
                </c:pt>
                <c:pt idx="11107">
                  <c:v>0.16669999999999999</c:v>
                </c:pt>
                <c:pt idx="11108">
                  <c:v>0.16669999999999999</c:v>
                </c:pt>
                <c:pt idx="11109">
                  <c:v>0.16669999999999999</c:v>
                </c:pt>
                <c:pt idx="11110">
                  <c:v>0.33329999999999999</c:v>
                </c:pt>
                <c:pt idx="11111">
                  <c:v>0.1042</c:v>
                </c:pt>
                <c:pt idx="11112">
                  <c:v>0</c:v>
                </c:pt>
                <c:pt idx="11113">
                  <c:v>0</c:v>
                </c:pt>
                <c:pt idx="11114">
                  <c:v>0</c:v>
                </c:pt>
                <c:pt idx="11115">
                  <c:v>0</c:v>
                </c:pt>
                <c:pt idx="11116">
                  <c:v>4.1700000000000001E-2</c:v>
                </c:pt>
                <c:pt idx="11117">
                  <c:v>0</c:v>
                </c:pt>
                <c:pt idx="11118">
                  <c:v>0.14580000000000001</c:v>
                </c:pt>
                <c:pt idx="11119">
                  <c:v>0</c:v>
                </c:pt>
                <c:pt idx="11120">
                  <c:v>0.16669999999999999</c:v>
                </c:pt>
                <c:pt idx="11121">
                  <c:v>0</c:v>
                </c:pt>
                <c:pt idx="11122">
                  <c:v>0.16669999999999999</c:v>
                </c:pt>
                <c:pt idx="11123">
                  <c:v>0.125</c:v>
                </c:pt>
                <c:pt idx="11124">
                  <c:v>4.1700000000000001E-2</c:v>
                </c:pt>
                <c:pt idx="11125">
                  <c:v>0.25</c:v>
                </c:pt>
                <c:pt idx="11126">
                  <c:v>0</c:v>
                </c:pt>
                <c:pt idx="11127">
                  <c:v>0</c:v>
                </c:pt>
                <c:pt idx="11128">
                  <c:v>0.16669999999999999</c:v>
                </c:pt>
                <c:pt idx="11129">
                  <c:v>0</c:v>
                </c:pt>
                <c:pt idx="11130">
                  <c:v>0.33329999999999999</c:v>
                </c:pt>
                <c:pt idx="11131">
                  <c:v>0</c:v>
                </c:pt>
                <c:pt idx="11132">
                  <c:v>0.125</c:v>
                </c:pt>
                <c:pt idx="11133">
                  <c:v>0.16669999999999999</c:v>
                </c:pt>
                <c:pt idx="11134">
                  <c:v>0</c:v>
                </c:pt>
                <c:pt idx="11135">
                  <c:v>0.33329999999999999</c:v>
                </c:pt>
                <c:pt idx="11136">
                  <c:v>0.45829999999999999</c:v>
                </c:pt>
                <c:pt idx="11137">
                  <c:v>0.33329999999999999</c:v>
                </c:pt>
                <c:pt idx="11138">
                  <c:v>0.33329999999999999</c:v>
                </c:pt>
                <c:pt idx="11139">
                  <c:v>0</c:v>
                </c:pt>
                <c:pt idx="11140">
                  <c:v>0</c:v>
                </c:pt>
                <c:pt idx="11141">
                  <c:v>0.16669999999999999</c:v>
                </c:pt>
                <c:pt idx="11142">
                  <c:v>0.70830000000000004</c:v>
                </c:pt>
                <c:pt idx="11143">
                  <c:v>0.16669999999999999</c:v>
                </c:pt>
                <c:pt idx="11144">
                  <c:v>0.16669999999999999</c:v>
                </c:pt>
                <c:pt idx="11145">
                  <c:v>0.125</c:v>
                </c:pt>
                <c:pt idx="11146">
                  <c:v>8.3299999999999999E-2</c:v>
                </c:pt>
                <c:pt idx="11147">
                  <c:v>0.33329999999999999</c:v>
                </c:pt>
                <c:pt idx="11148">
                  <c:v>0.33329999999999999</c:v>
                </c:pt>
                <c:pt idx="11149">
                  <c:v>0.75</c:v>
                </c:pt>
                <c:pt idx="11150">
                  <c:v>0.16669999999999999</c:v>
                </c:pt>
                <c:pt idx="11151">
                  <c:v>0.125</c:v>
                </c:pt>
                <c:pt idx="11152">
                  <c:v>0.16669999999999999</c:v>
                </c:pt>
                <c:pt idx="11153">
                  <c:v>0</c:v>
                </c:pt>
                <c:pt idx="11154">
                  <c:v>0.33329999999999999</c:v>
                </c:pt>
                <c:pt idx="11155">
                  <c:v>0</c:v>
                </c:pt>
                <c:pt idx="11156">
                  <c:v>0.16669999999999999</c:v>
                </c:pt>
                <c:pt idx="11157">
                  <c:v>0</c:v>
                </c:pt>
                <c:pt idx="11158">
                  <c:v>0</c:v>
                </c:pt>
                <c:pt idx="11159">
                  <c:v>0</c:v>
                </c:pt>
                <c:pt idx="11160">
                  <c:v>0</c:v>
                </c:pt>
                <c:pt idx="11161">
                  <c:v>0</c:v>
                </c:pt>
                <c:pt idx="11162">
                  <c:v>0.16669999999999999</c:v>
                </c:pt>
                <c:pt idx="11163">
                  <c:v>0</c:v>
                </c:pt>
                <c:pt idx="11164">
                  <c:v>0</c:v>
                </c:pt>
                <c:pt idx="11165">
                  <c:v>0.375</c:v>
                </c:pt>
                <c:pt idx="11166">
                  <c:v>0</c:v>
                </c:pt>
                <c:pt idx="11167">
                  <c:v>0.16669999999999999</c:v>
                </c:pt>
                <c:pt idx="11168">
                  <c:v>0.16669999999999999</c:v>
                </c:pt>
                <c:pt idx="11169">
                  <c:v>0</c:v>
                </c:pt>
                <c:pt idx="11170">
                  <c:v>0</c:v>
                </c:pt>
                <c:pt idx="11171">
                  <c:v>0</c:v>
                </c:pt>
                <c:pt idx="11172">
                  <c:v>0.16669999999999999</c:v>
                </c:pt>
                <c:pt idx="11173">
                  <c:v>0</c:v>
                </c:pt>
                <c:pt idx="11174">
                  <c:v>0.16669999999999999</c:v>
                </c:pt>
                <c:pt idx="11175">
                  <c:v>4.1700000000000001E-2</c:v>
                </c:pt>
                <c:pt idx="11176">
                  <c:v>0</c:v>
                </c:pt>
                <c:pt idx="11177">
                  <c:v>0</c:v>
                </c:pt>
                <c:pt idx="11178">
                  <c:v>0.125</c:v>
                </c:pt>
                <c:pt idx="11179">
                  <c:v>0</c:v>
                </c:pt>
                <c:pt idx="11180">
                  <c:v>0</c:v>
                </c:pt>
                <c:pt idx="11181">
                  <c:v>0.16669999999999999</c:v>
                </c:pt>
                <c:pt idx="11182">
                  <c:v>0</c:v>
                </c:pt>
                <c:pt idx="11183">
                  <c:v>0</c:v>
                </c:pt>
                <c:pt idx="11184">
                  <c:v>0</c:v>
                </c:pt>
                <c:pt idx="11185">
                  <c:v>0</c:v>
                </c:pt>
                <c:pt idx="11186">
                  <c:v>0.45829999999999999</c:v>
                </c:pt>
                <c:pt idx="11187">
                  <c:v>0</c:v>
                </c:pt>
                <c:pt idx="11188">
                  <c:v>0</c:v>
                </c:pt>
                <c:pt idx="11189">
                  <c:v>0.33329999999999999</c:v>
                </c:pt>
                <c:pt idx="11190">
                  <c:v>0.16669999999999999</c:v>
                </c:pt>
                <c:pt idx="11191">
                  <c:v>0</c:v>
                </c:pt>
                <c:pt idx="11192">
                  <c:v>0.16669999999999999</c:v>
                </c:pt>
                <c:pt idx="11193">
                  <c:v>0</c:v>
                </c:pt>
                <c:pt idx="11194">
                  <c:v>0</c:v>
                </c:pt>
                <c:pt idx="11195">
                  <c:v>0</c:v>
                </c:pt>
                <c:pt idx="11196">
                  <c:v>0.33329999999999999</c:v>
                </c:pt>
                <c:pt idx="11197">
                  <c:v>0</c:v>
                </c:pt>
                <c:pt idx="11198">
                  <c:v>0</c:v>
                </c:pt>
                <c:pt idx="11199">
                  <c:v>0.33329999999999999</c:v>
                </c:pt>
                <c:pt idx="11200">
                  <c:v>0.375</c:v>
                </c:pt>
                <c:pt idx="11201">
                  <c:v>0.20830000000000001</c:v>
                </c:pt>
                <c:pt idx="11202">
                  <c:v>0.66669999999999996</c:v>
                </c:pt>
                <c:pt idx="11203">
                  <c:v>0.33329999999999999</c:v>
                </c:pt>
                <c:pt idx="11204">
                  <c:v>0.33329999999999999</c:v>
                </c:pt>
                <c:pt idx="11205">
                  <c:v>0.125</c:v>
                </c:pt>
                <c:pt idx="11206">
                  <c:v>0.16669999999999999</c:v>
                </c:pt>
                <c:pt idx="11207">
                  <c:v>0.33329999999999999</c:v>
                </c:pt>
                <c:pt idx="11208">
                  <c:v>0.16669999999999999</c:v>
                </c:pt>
                <c:pt idx="11209">
                  <c:v>0</c:v>
                </c:pt>
                <c:pt idx="11210">
                  <c:v>0.33329999999999999</c:v>
                </c:pt>
                <c:pt idx="11211">
                  <c:v>4.1700000000000001E-2</c:v>
                </c:pt>
                <c:pt idx="11212">
                  <c:v>0</c:v>
                </c:pt>
                <c:pt idx="11213">
                  <c:v>0</c:v>
                </c:pt>
                <c:pt idx="11214">
                  <c:v>0</c:v>
                </c:pt>
                <c:pt idx="11215">
                  <c:v>0</c:v>
                </c:pt>
                <c:pt idx="11216">
                  <c:v>0.16669999999999999</c:v>
                </c:pt>
                <c:pt idx="11217">
                  <c:v>0.16669999999999999</c:v>
                </c:pt>
                <c:pt idx="11218">
                  <c:v>0</c:v>
                </c:pt>
                <c:pt idx="11219">
                  <c:v>0.625</c:v>
                </c:pt>
                <c:pt idx="11220">
                  <c:v>0.16669999999999999</c:v>
                </c:pt>
                <c:pt idx="11221">
                  <c:v>0</c:v>
                </c:pt>
                <c:pt idx="11222">
                  <c:v>0.125</c:v>
                </c:pt>
                <c:pt idx="11223">
                  <c:v>0</c:v>
                </c:pt>
                <c:pt idx="11224">
                  <c:v>0</c:v>
                </c:pt>
                <c:pt idx="11225">
                  <c:v>8.3299999999999999E-2</c:v>
                </c:pt>
                <c:pt idx="11226">
                  <c:v>0.33329999999999999</c:v>
                </c:pt>
                <c:pt idx="11227">
                  <c:v>0</c:v>
                </c:pt>
                <c:pt idx="11228">
                  <c:v>0.33329999999999999</c:v>
                </c:pt>
                <c:pt idx="11229">
                  <c:v>0</c:v>
                </c:pt>
                <c:pt idx="11230">
                  <c:v>0</c:v>
                </c:pt>
                <c:pt idx="11231">
                  <c:v>0</c:v>
                </c:pt>
                <c:pt idx="11232">
                  <c:v>0</c:v>
                </c:pt>
                <c:pt idx="11233">
                  <c:v>0</c:v>
                </c:pt>
                <c:pt idx="11234">
                  <c:v>0.16669999999999999</c:v>
                </c:pt>
                <c:pt idx="11235">
                  <c:v>0.16669999999999999</c:v>
                </c:pt>
                <c:pt idx="11236">
                  <c:v>0</c:v>
                </c:pt>
                <c:pt idx="11237">
                  <c:v>0</c:v>
                </c:pt>
                <c:pt idx="11238">
                  <c:v>0.16669999999999999</c:v>
                </c:pt>
                <c:pt idx="11239">
                  <c:v>0.375</c:v>
                </c:pt>
                <c:pt idx="11240">
                  <c:v>0</c:v>
                </c:pt>
                <c:pt idx="11241">
                  <c:v>0</c:v>
                </c:pt>
                <c:pt idx="11242">
                  <c:v>0</c:v>
                </c:pt>
                <c:pt idx="11243">
                  <c:v>0</c:v>
                </c:pt>
                <c:pt idx="11244">
                  <c:v>0.66669999999999996</c:v>
                </c:pt>
                <c:pt idx="11245">
                  <c:v>0</c:v>
                </c:pt>
                <c:pt idx="11246">
                  <c:v>0.16669999999999999</c:v>
                </c:pt>
                <c:pt idx="11247">
                  <c:v>8.3299999999999999E-2</c:v>
                </c:pt>
                <c:pt idx="11248">
                  <c:v>0.125</c:v>
                </c:pt>
                <c:pt idx="11249">
                  <c:v>0</c:v>
                </c:pt>
                <c:pt idx="11250">
                  <c:v>0</c:v>
                </c:pt>
                <c:pt idx="11251">
                  <c:v>0</c:v>
                </c:pt>
                <c:pt idx="11252">
                  <c:v>0</c:v>
                </c:pt>
                <c:pt idx="11253">
                  <c:v>0</c:v>
                </c:pt>
                <c:pt idx="11254">
                  <c:v>0.33329999999999999</c:v>
                </c:pt>
                <c:pt idx="11255">
                  <c:v>0</c:v>
                </c:pt>
                <c:pt idx="11256">
                  <c:v>0.16669999999999999</c:v>
                </c:pt>
                <c:pt idx="11257">
                  <c:v>0</c:v>
                </c:pt>
                <c:pt idx="11258">
                  <c:v>0</c:v>
                </c:pt>
                <c:pt idx="11259">
                  <c:v>4.1700000000000001E-2</c:v>
                </c:pt>
                <c:pt idx="11260">
                  <c:v>0.25</c:v>
                </c:pt>
                <c:pt idx="11261">
                  <c:v>0.16669999999999999</c:v>
                </c:pt>
                <c:pt idx="11262">
                  <c:v>0</c:v>
                </c:pt>
                <c:pt idx="11263">
                  <c:v>0</c:v>
                </c:pt>
                <c:pt idx="11264">
                  <c:v>0</c:v>
                </c:pt>
                <c:pt idx="11265">
                  <c:v>0</c:v>
                </c:pt>
                <c:pt idx="11266">
                  <c:v>0.33329999999999999</c:v>
                </c:pt>
                <c:pt idx="11267">
                  <c:v>0</c:v>
                </c:pt>
                <c:pt idx="11268">
                  <c:v>0</c:v>
                </c:pt>
                <c:pt idx="11269">
                  <c:v>0.16669999999999999</c:v>
                </c:pt>
                <c:pt idx="11270">
                  <c:v>0.25</c:v>
                </c:pt>
                <c:pt idx="11271">
                  <c:v>0.375</c:v>
                </c:pt>
                <c:pt idx="11272">
                  <c:v>0</c:v>
                </c:pt>
                <c:pt idx="11273">
                  <c:v>0</c:v>
                </c:pt>
                <c:pt idx="11274">
                  <c:v>0</c:v>
                </c:pt>
                <c:pt idx="11275">
                  <c:v>0</c:v>
                </c:pt>
                <c:pt idx="11276">
                  <c:v>0.16669999999999999</c:v>
                </c:pt>
                <c:pt idx="11277">
                  <c:v>0.33329999999999999</c:v>
                </c:pt>
                <c:pt idx="11278">
                  <c:v>4.1700000000000001E-2</c:v>
                </c:pt>
                <c:pt idx="11279">
                  <c:v>0.16669999999999999</c:v>
                </c:pt>
                <c:pt idx="11280">
                  <c:v>0</c:v>
                </c:pt>
                <c:pt idx="11281">
                  <c:v>0</c:v>
                </c:pt>
                <c:pt idx="11282">
                  <c:v>0</c:v>
                </c:pt>
                <c:pt idx="11283">
                  <c:v>0.33329999999999999</c:v>
                </c:pt>
                <c:pt idx="11284">
                  <c:v>0.25</c:v>
                </c:pt>
                <c:pt idx="11285">
                  <c:v>0</c:v>
                </c:pt>
                <c:pt idx="11286">
                  <c:v>0.16669999999999999</c:v>
                </c:pt>
                <c:pt idx="11287">
                  <c:v>0.375</c:v>
                </c:pt>
                <c:pt idx="11288">
                  <c:v>0</c:v>
                </c:pt>
                <c:pt idx="11289">
                  <c:v>0</c:v>
                </c:pt>
                <c:pt idx="11290">
                  <c:v>0.27079999999999999</c:v>
                </c:pt>
                <c:pt idx="11291">
                  <c:v>8.3299999999999999E-2</c:v>
                </c:pt>
                <c:pt idx="11292">
                  <c:v>0</c:v>
                </c:pt>
                <c:pt idx="11293">
                  <c:v>0.375</c:v>
                </c:pt>
                <c:pt idx="11294">
                  <c:v>0</c:v>
                </c:pt>
                <c:pt idx="11295">
                  <c:v>0.33329999999999999</c:v>
                </c:pt>
                <c:pt idx="11296">
                  <c:v>0.33329999999999999</c:v>
                </c:pt>
                <c:pt idx="11297">
                  <c:v>0.16669999999999999</c:v>
                </c:pt>
                <c:pt idx="11298">
                  <c:v>0.125</c:v>
                </c:pt>
                <c:pt idx="11299">
                  <c:v>0.375</c:v>
                </c:pt>
                <c:pt idx="11300">
                  <c:v>0</c:v>
                </c:pt>
                <c:pt idx="11301">
                  <c:v>0</c:v>
                </c:pt>
                <c:pt idx="11302">
                  <c:v>0.16669999999999999</c:v>
                </c:pt>
                <c:pt idx="11303">
                  <c:v>0</c:v>
                </c:pt>
                <c:pt idx="11304">
                  <c:v>0.16669999999999999</c:v>
                </c:pt>
                <c:pt idx="11305">
                  <c:v>0</c:v>
                </c:pt>
                <c:pt idx="11306">
                  <c:v>0.125</c:v>
                </c:pt>
                <c:pt idx="11307">
                  <c:v>0.33329999999999999</c:v>
                </c:pt>
                <c:pt idx="11308">
                  <c:v>0.16669999999999999</c:v>
                </c:pt>
                <c:pt idx="11309">
                  <c:v>0.16669999999999999</c:v>
                </c:pt>
                <c:pt idx="11310">
                  <c:v>0</c:v>
                </c:pt>
                <c:pt idx="11311">
                  <c:v>0</c:v>
                </c:pt>
                <c:pt idx="11312">
                  <c:v>0</c:v>
                </c:pt>
                <c:pt idx="11313">
                  <c:v>0.375</c:v>
                </c:pt>
                <c:pt idx="11314">
                  <c:v>0</c:v>
                </c:pt>
                <c:pt idx="11315">
                  <c:v>8.3299999999999999E-2</c:v>
                </c:pt>
                <c:pt idx="11316">
                  <c:v>0.125</c:v>
                </c:pt>
                <c:pt idx="11317">
                  <c:v>0.16669999999999999</c:v>
                </c:pt>
                <c:pt idx="11318">
                  <c:v>0</c:v>
                </c:pt>
                <c:pt idx="11319">
                  <c:v>4.1700000000000001E-2</c:v>
                </c:pt>
                <c:pt idx="11320">
                  <c:v>0</c:v>
                </c:pt>
                <c:pt idx="11321">
                  <c:v>0.16669999999999999</c:v>
                </c:pt>
                <c:pt idx="11322">
                  <c:v>0.16669999999999999</c:v>
                </c:pt>
                <c:pt idx="11323">
                  <c:v>0.16669999999999999</c:v>
                </c:pt>
                <c:pt idx="11324">
                  <c:v>0.16669999999999999</c:v>
                </c:pt>
                <c:pt idx="11325">
                  <c:v>0.375</c:v>
                </c:pt>
                <c:pt idx="11326">
                  <c:v>4.1700000000000001E-2</c:v>
                </c:pt>
                <c:pt idx="11327">
                  <c:v>0</c:v>
                </c:pt>
                <c:pt idx="11328">
                  <c:v>0.1042</c:v>
                </c:pt>
                <c:pt idx="11329">
                  <c:v>0</c:v>
                </c:pt>
                <c:pt idx="11330">
                  <c:v>0.16669999999999999</c:v>
                </c:pt>
                <c:pt idx="11331">
                  <c:v>0</c:v>
                </c:pt>
                <c:pt idx="11332">
                  <c:v>0</c:v>
                </c:pt>
                <c:pt idx="11333">
                  <c:v>0.16669999999999999</c:v>
                </c:pt>
                <c:pt idx="11334">
                  <c:v>0.16669999999999999</c:v>
                </c:pt>
                <c:pt idx="11335">
                  <c:v>0</c:v>
                </c:pt>
                <c:pt idx="11336">
                  <c:v>0.16669999999999999</c:v>
                </c:pt>
                <c:pt idx="11337">
                  <c:v>0.16669999999999999</c:v>
                </c:pt>
                <c:pt idx="11338">
                  <c:v>0</c:v>
                </c:pt>
                <c:pt idx="11339">
                  <c:v>0.16669999999999999</c:v>
                </c:pt>
                <c:pt idx="11340">
                  <c:v>0</c:v>
                </c:pt>
                <c:pt idx="11341">
                  <c:v>0.16669999999999999</c:v>
                </c:pt>
                <c:pt idx="11342">
                  <c:v>0.33329999999999999</c:v>
                </c:pt>
                <c:pt idx="11343">
                  <c:v>0.16669999999999999</c:v>
                </c:pt>
                <c:pt idx="11344">
                  <c:v>0.16669999999999999</c:v>
                </c:pt>
                <c:pt idx="11345">
                  <c:v>0</c:v>
                </c:pt>
                <c:pt idx="11346">
                  <c:v>0</c:v>
                </c:pt>
                <c:pt idx="11347">
                  <c:v>0</c:v>
                </c:pt>
                <c:pt idx="11348">
                  <c:v>0.33329999999999999</c:v>
                </c:pt>
                <c:pt idx="11349">
                  <c:v>0</c:v>
                </c:pt>
                <c:pt idx="11350">
                  <c:v>0</c:v>
                </c:pt>
                <c:pt idx="11351">
                  <c:v>0.16669999999999999</c:v>
                </c:pt>
                <c:pt idx="11352">
                  <c:v>0</c:v>
                </c:pt>
                <c:pt idx="11353">
                  <c:v>0.16669999999999999</c:v>
                </c:pt>
                <c:pt idx="11354">
                  <c:v>4.1700000000000001E-2</c:v>
                </c:pt>
                <c:pt idx="11355">
                  <c:v>0</c:v>
                </c:pt>
                <c:pt idx="11356">
                  <c:v>0.125</c:v>
                </c:pt>
                <c:pt idx="11357">
                  <c:v>0</c:v>
                </c:pt>
                <c:pt idx="11358">
                  <c:v>0</c:v>
                </c:pt>
                <c:pt idx="11359">
                  <c:v>0</c:v>
                </c:pt>
                <c:pt idx="11360">
                  <c:v>0</c:v>
                </c:pt>
                <c:pt idx="11361">
                  <c:v>4.1700000000000001E-2</c:v>
                </c:pt>
                <c:pt idx="11362">
                  <c:v>0.16669999999999999</c:v>
                </c:pt>
                <c:pt idx="11363">
                  <c:v>0.16669999999999999</c:v>
                </c:pt>
                <c:pt idx="11364">
                  <c:v>0</c:v>
                </c:pt>
                <c:pt idx="11365">
                  <c:v>0.39579999999999999</c:v>
                </c:pt>
                <c:pt idx="11366">
                  <c:v>0</c:v>
                </c:pt>
                <c:pt idx="11367">
                  <c:v>0</c:v>
                </c:pt>
                <c:pt idx="11368">
                  <c:v>0.16669999999999999</c:v>
                </c:pt>
                <c:pt idx="11369">
                  <c:v>8.3299999999999999E-2</c:v>
                </c:pt>
                <c:pt idx="11370">
                  <c:v>0</c:v>
                </c:pt>
                <c:pt idx="11371">
                  <c:v>0</c:v>
                </c:pt>
                <c:pt idx="11372">
                  <c:v>0.375</c:v>
                </c:pt>
                <c:pt idx="11373">
                  <c:v>0</c:v>
                </c:pt>
                <c:pt idx="11374">
                  <c:v>0.16669999999999999</c:v>
                </c:pt>
                <c:pt idx="11375">
                  <c:v>0</c:v>
                </c:pt>
                <c:pt idx="11376">
                  <c:v>0</c:v>
                </c:pt>
                <c:pt idx="11377">
                  <c:v>0</c:v>
                </c:pt>
                <c:pt idx="11378">
                  <c:v>0.33329999999999999</c:v>
                </c:pt>
                <c:pt idx="11379">
                  <c:v>0.16669999999999999</c:v>
                </c:pt>
                <c:pt idx="11380">
                  <c:v>0.16669999999999999</c:v>
                </c:pt>
                <c:pt idx="11381">
                  <c:v>0.16669999999999999</c:v>
                </c:pt>
                <c:pt idx="11382">
                  <c:v>0</c:v>
                </c:pt>
                <c:pt idx="11383">
                  <c:v>0</c:v>
                </c:pt>
                <c:pt idx="11384">
                  <c:v>0</c:v>
                </c:pt>
                <c:pt idx="11385">
                  <c:v>0</c:v>
                </c:pt>
                <c:pt idx="11386">
                  <c:v>0</c:v>
                </c:pt>
                <c:pt idx="11387">
                  <c:v>0.16669999999999999</c:v>
                </c:pt>
                <c:pt idx="11388">
                  <c:v>0</c:v>
                </c:pt>
                <c:pt idx="11389">
                  <c:v>0</c:v>
                </c:pt>
                <c:pt idx="11390">
                  <c:v>0.375</c:v>
                </c:pt>
                <c:pt idx="11391">
                  <c:v>8.3299999999999999E-2</c:v>
                </c:pt>
                <c:pt idx="11392">
                  <c:v>0</c:v>
                </c:pt>
                <c:pt idx="11393">
                  <c:v>0</c:v>
                </c:pt>
                <c:pt idx="11394">
                  <c:v>0</c:v>
                </c:pt>
                <c:pt idx="11395">
                  <c:v>8.3299999999999999E-2</c:v>
                </c:pt>
                <c:pt idx="11396">
                  <c:v>0</c:v>
                </c:pt>
                <c:pt idx="11397">
                  <c:v>4.1700000000000001E-2</c:v>
                </c:pt>
                <c:pt idx="11398">
                  <c:v>0</c:v>
                </c:pt>
                <c:pt idx="11399">
                  <c:v>0.16669999999999999</c:v>
                </c:pt>
                <c:pt idx="11400">
                  <c:v>0.33329999999999999</c:v>
                </c:pt>
                <c:pt idx="11401">
                  <c:v>0.16669999999999999</c:v>
                </c:pt>
                <c:pt idx="11402">
                  <c:v>0</c:v>
                </c:pt>
                <c:pt idx="11403">
                  <c:v>0</c:v>
                </c:pt>
                <c:pt idx="11404">
                  <c:v>0.16669999999999999</c:v>
                </c:pt>
                <c:pt idx="11405">
                  <c:v>0.625</c:v>
                </c:pt>
                <c:pt idx="11406">
                  <c:v>0.16669999999999999</c:v>
                </c:pt>
                <c:pt idx="11407">
                  <c:v>0</c:v>
                </c:pt>
                <c:pt idx="11408">
                  <c:v>0.125</c:v>
                </c:pt>
                <c:pt idx="11409">
                  <c:v>0</c:v>
                </c:pt>
                <c:pt idx="11410">
                  <c:v>0</c:v>
                </c:pt>
                <c:pt idx="11411">
                  <c:v>0.16669999999999999</c:v>
                </c:pt>
                <c:pt idx="11412">
                  <c:v>0</c:v>
                </c:pt>
                <c:pt idx="11413">
                  <c:v>0.16669999999999999</c:v>
                </c:pt>
                <c:pt idx="11414">
                  <c:v>0</c:v>
                </c:pt>
                <c:pt idx="11415">
                  <c:v>0.16669999999999999</c:v>
                </c:pt>
                <c:pt idx="11416">
                  <c:v>0.33329999999999999</c:v>
                </c:pt>
                <c:pt idx="11417">
                  <c:v>0.16669999999999999</c:v>
                </c:pt>
                <c:pt idx="11418">
                  <c:v>0.5</c:v>
                </c:pt>
                <c:pt idx="11419">
                  <c:v>0</c:v>
                </c:pt>
                <c:pt idx="11420">
                  <c:v>0.33329999999999999</c:v>
                </c:pt>
                <c:pt idx="11421">
                  <c:v>0.16669999999999999</c:v>
                </c:pt>
                <c:pt idx="11422">
                  <c:v>0.16669999999999999</c:v>
                </c:pt>
                <c:pt idx="11423">
                  <c:v>0.16669999999999999</c:v>
                </c:pt>
                <c:pt idx="11424">
                  <c:v>0</c:v>
                </c:pt>
                <c:pt idx="11425">
                  <c:v>0</c:v>
                </c:pt>
                <c:pt idx="11426">
                  <c:v>0</c:v>
                </c:pt>
                <c:pt idx="11427">
                  <c:v>0.33329999999999999</c:v>
                </c:pt>
                <c:pt idx="11428">
                  <c:v>0.33329999999999999</c:v>
                </c:pt>
                <c:pt idx="11429">
                  <c:v>0</c:v>
                </c:pt>
                <c:pt idx="11430">
                  <c:v>0</c:v>
                </c:pt>
                <c:pt idx="11431">
                  <c:v>0</c:v>
                </c:pt>
                <c:pt idx="11432">
                  <c:v>0.33329999999999999</c:v>
                </c:pt>
                <c:pt idx="11433">
                  <c:v>0</c:v>
                </c:pt>
                <c:pt idx="11434">
                  <c:v>0</c:v>
                </c:pt>
                <c:pt idx="11435">
                  <c:v>0</c:v>
                </c:pt>
                <c:pt idx="11436">
                  <c:v>0</c:v>
                </c:pt>
                <c:pt idx="11437">
                  <c:v>0.16669999999999999</c:v>
                </c:pt>
                <c:pt idx="11438">
                  <c:v>0.375</c:v>
                </c:pt>
                <c:pt idx="11439">
                  <c:v>0</c:v>
                </c:pt>
                <c:pt idx="11440">
                  <c:v>0</c:v>
                </c:pt>
                <c:pt idx="11441">
                  <c:v>0</c:v>
                </c:pt>
                <c:pt idx="11442">
                  <c:v>0</c:v>
                </c:pt>
                <c:pt idx="11443">
                  <c:v>0</c:v>
                </c:pt>
                <c:pt idx="11444">
                  <c:v>0</c:v>
                </c:pt>
                <c:pt idx="11445">
                  <c:v>0.16669999999999999</c:v>
                </c:pt>
                <c:pt idx="11446">
                  <c:v>0</c:v>
                </c:pt>
                <c:pt idx="11447">
                  <c:v>0.45829999999999999</c:v>
                </c:pt>
                <c:pt idx="11448">
                  <c:v>0</c:v>
                </c:pt>
                <c:pt idx="11449">
                  <c:v>0</c:v>
                </c:pt>
                <c:pt idx="11450">
                  <c:v>0</c:v>
                </c:pt>
                <c:pt idx="11451">
                  <c:v>0.16669999999999999</c:v>
                </c:pt>
                <c:pt idx="11452">
                  <c:v>0.16669999999999999</c:v>
                </c:pt>
                <c:pt idx="11453">
                  <c:v>4.1700000000000001E-2</c:v>
                </c:pt>
                <c:pt idx="11454">
                  <c:v>0.33329999999999999</c:v>
                </c:pt>
                <c:pt idx="11455">
                  <c:v>0.33329999999999999</c:v>
                </c:pt>
                <c:pt idx="11456">
                  <c:v>0</c:v>
                </c:pt>
                <c:pt idx="11457">
                  <c:v>0</c:v>
                </c:pt>
                <c:pt idx="11458">
                  <c:v>0</c:v>
                </c:pt>
                <c:pt idx="11459">
                  <c:v>0.33329999999999999</c:v>
                </c:pt>
                <c:pt idx="11460">
                  <c:v>0</c:v>
                </c:pt>
                <c:pt idx="11461">
                  <c:v>0</c:v>
                </c:pt>
                <c:pt idx="11462">
                  <c:v>0.33329999999999999</c:v>
                </c:pt>
                <c:pt idx="11463">
                  <c:v>0</c:v>
                </c:pt>
                <c:pt idx="11464">
                  <c:v>0.16669999999999999</c:v>
                </c:pt>
                <c:pt idx="11465">
                  <c:v>0.33329999999999999</c:v>
                </c:pt>
                <c:pt idx="11466">
                  <c:v>0</c:v>
                </c:pt>
                <c:pt idx="11467">
                  <c:v>0.16669999999999999</c:v>
                </c:pt>
                <c:pt idx="11468">
                  <c:v>0.16669999999999999</c:v>
                </c:pt>
                <c:pt idx="11469">
                  <c:v>0.625</c:v>
                </c:pt>
                <c:pt idx="11470">
                  <c:v>0.16669999999999999</c:v>
                </c:pt>
                <c:pt idx="11471">
                  <c:v>0</c:v>
                </c:pt>
                <c:pt idx="11472">
                  <c:v>0.125</c:v>
                </c:pt>
                <c:pt idx="11473">
                  <c:v>0</c:v>
                </c:pt>
                <c:pt idx="11474">
                  <c:v>4.1700000000000001E-2</c:v>
                </c:pt>
                <c:pt idx="11475">
                  <c:v>0.16669999999999999</c:v>
                </c:pt>
                <c:pt idx="11476">
                  <c:v>0</c:v>
                </c:pt>
                <c:pt idx="11477">
                  <c:v>0</c:v>
                </c:pt>
                <c:pt idx="11478">
                  <c:v>0</c:v>
                </c:pt>
                <c:pt idx="11479">
                  <c:v>0.16669999999999999</c:v>
                </c:pt>
                <c:pt idx="11480">
                  <c:v>0.16669999999999999</c:v>
                </c:pt>
                <c:pt idx="11481">
                  <c:v>0.16669999999999999</c:v>
                </c:pt>
                <c:pt idx="11482">
                  <c:v>0.16669999999999999</c:v>
                </c:pt>
                <c:pt idx="11483">
                  <c:v>0.16669999999999999</c:v>
                </c:pt>
                <c:pt idx="11484">
                  <c:v>0.33329999999999999</c:v>
                </c:pt>
                <c:pt idx="11485">
                  <c:v>0</c:v>
                </c:pt>
                <c:pt idx="11486">
                  <c:v>0</c:v>
                </c:pt>
                <c:pt idx="11487">
                  <c:v>0</c:v>
                </c:pt>
                <c:pt idx="11488">
                  <c:v>0.16669999999999999</c:v>
                </c:pt>
                <c:pt idx="11489">
                  <c:v>4.1700000000000001E-2</c:v>
                </c:pt>
                <c:pt idx="11490">
                  <c:v>0</c:v>
                </c:pt>
                <c:pt idx="11491">
                  <c:v>0.16669999999999999</c:v>
                </c:pt>
                <c:pt idx="11492">
                  <c:v>0</c:v>
                </c:pt>
                <c:pt idx="11493">
                  <c:v>0.16669999999999999</c:v>
                </c:pt>
                <c:pt idx="11494">
                  <c:v>0</c:v>
                </c:pt>
                <c:pt idx="11495">
                  <c:v>0.125</c:v>
                </c:pt>
                <c:pt idx="11496">
                  <c:v>0</c:v>
                </c:pt>
                <c:pt idx="11497">
                  <c:v>0</c:v>
                </c:pt>
                <c:pt idx="11498">
                  <c:v>0</c:v>
                </c:pt>
                <c:pt idx="11499">
                  <c:v>0.33329999999999999</c:v>
                </c:pt>
                <c:pt idx="11500">
                  <c:v>0.33329999999999999</c:v>
                </c:pt>
                <c:pt idx="11501">
                  <c:v>0</c:v>
                </c:pt>
                <c:pt idx="11502">
                  <c:v>0</c:v>
                </c:pt>
                <c:pt idx="11503">
                  <c:v>0</c:v>
                </c:pt>
                <c:pt idx="11504">
                  <c:v>0.33329999999999999</c:v>
                </c:pt>
                <c:pt idx="11505">
                  <c:v>0.79169999999999996</c:v>
                </c:pt>
                <c:pt idx="11506">
                  <c:v>0</c:v>
                </c:pt>
                <c:pt idx="11507">
                  <c:v>0</c:v>
                </c:pt>
                <c:pt idx="11508">
                  <c:v>0.33329999999999999</c:v>
                </c:pt>
                <c:pt idx="11509">
                  <c:v>0</c:v>
                </c:pt>
                <c:pt idx="11510">
                  <c:v>0</c:v>
                </c:pt>
                <c:pt idx="11511">
                  <c:v>0</c:v>
                </c:pt>
                <c:pt idx="11512">
                  <c:v>0.125</c:v>
                </c:pt>
                <c:pt idx="11513">
                  <c:v>0</c:v>
                </c:pt>
                <c:pt idx="11514">
                  <c:v>0</c:v>
                </c:pt>
                <c:pt idx="11515">
                  <c:v>0.375</c:v>
                </c:pt>
                <c:pt idx="11516">
                  <c:v>0.16669999999999999</c:v>
                </c:pt>
                <c:pt idx="11517">
                  <c:v>0.16669999999999999</c:v>
                </c:pt>
                <c:pt idx="11518">
                  <c:v>0.16669999999999999</c:v>
                </c:pt>
                <c:pt idx="11519">
                  <c:v>0</c:v>
                </c:pt>
                <c:pt idx="11520">
                  <c:v>0.33329999999999999</c:v>
                </c:pt>
                <c:pt idx="11521">
                  <c:v>0.25</c:v>
                </c:pt>
                <c:pt idx="11522">
                  <c:v>0</c:v>
                </c:pt>
                <c:pt idx="11523">
                  <c:v>0</c:v>
                </c:pt>
                <c:pt idx="11524">
                  <c:v>0.16669999999999999</c:v>
                </c:pt>
                <c:pt idx="11525">
                  <c:v>0</c:v>
                </c:pt>
                <c:pt idx="11526">
                  <c:v>0.16669999999999999</c:v>
                </c:pt>
                <c:pt idx="11527">
                  <c:v>0</c:v>
                </c:pt>
                <c:pt idx="11528">
                  <c:v>0.16669999999999999</c:v>
                </c:pt>
                <c:pt idx="11529">
                  <c:v>4.1700000000000001E-2</c:v>
                </c:pt>
                <c:pt idx="11530">
                  <c:v>0</c:v>
                </c:pt>
                <c:pt idx="11531">
                  <c:v>0</c:v>
                </c:pt>
                <c:pt idx="11532">
                  <c:v>0</c:v>
                </c:pt>
                <c:pt idx="11533">
                  <c:v>0</c:v>
                </c:pt>
                <c:pt idx="11534">
                  <c:v>8.3299999999999999E-2</c:v>
                </c:pt>
                <c:pt idx="11535">
                  <c:v>4.1700000000000001E-2</c:v>
                </c:pt>
                <c:pt idx="11536">
                  <c:v>0.33329999999999999</c:v>
                </c:pt>
                <c:pt idx="11537">
                  <c:v>0</c:v>
                </c:pt>
                <c:pt idx="11538">
                  <c:v>0.54169999999999996</c:v>
                </c:pt>
                <c:pt idx="11539">
                  <c:v>0.16669999999999999</c:v>
                </c:pt>
                <c:pt idx="11540">
                  <c:v>0</c:v>
                </c:pt>
                <c:pt idx="11541">
                  <c:v>0</c:v>
                </c:pt>
                <c:pt idx="11542">
                  <c:v>0</c:v>
                </c:pt>
                <c:pt idx="11543">
                  <c:v>0</c:v>
                </c:pt>
                <c:pt idx="11544">
                  <c:v>0</c:v>
                </c:pt>
                <c:pt idx="11545">
                  <c:v>0</c:v>
                </c:pt>
                <c:pt idx="11546">
                  <c:v>0</c:v>
                </c:pt>
                <c:pt idx="11547">
                  <c:v>0.16669999999999999</c:v>
                </c:pt>
                <c:pt idx="11548">
                  <c:v>0</c:v>
                </c:pt>
                <c:pt idx="11549">
                  <c:v>0</c:v>
                </c:pt>
                <c:pt idx="11550">
                  <c:v>0</c:v>
                </c:pt>
                <c:pt idx="11551">
                  <c:v>0.33329999999999999</c:v>
                </c:pt>
                <c:pt idx="11552">
                  <c:v>0.45829999999999999</c:v>
                </c:pt>
                <c:pt idx="11553">
                  <c:v>0</c:v>
                </c:pt>
                <c:pt idx="11554">
                  <c:v>0.66669999999999996</c:v>
                </c:pt>
                <c:pt idx="11555">
                  <c:v>0</c:v>
                </c:pt>
                <c:pt idx="11556">
                  <c:v>0.16669999999999999</c:v>
                </c:pt>
                <c:pt idx="11557">
                  <c:v>0</c:v>
                </c:pt>
                <c:pt idx="11558">
                  <c:v>0</c:v>
                </c:pt>
                <c:pt idx="11559">
                  <c:v>0.33329999999999999</c:v>
                </c:pt>
                <c:pt idx="11560">
                  <c:v>0.33329999999999999</c:v>
                </c:pt>
                <c:pt idx="11561">
                  <c:v>0.16669999999999999</c:v>
                </c:pt>
                <c:pt idx="11562">
                  <c:v>0.16669999999999999</c:v>
                </c:pt>
                <c:pt idx="11563">
                  <c:v>0.33329999999999999</c:v>
                </c:pt>
                <c:pt idx="11564">
                  <c:v>0.625</c:v>
                </c:pt>
                <c:pt idx="11565">
                  <c:v>4.1700000000000001E-2</c:v>
                </c:pt>
                <c:pt idx="11566">
                  <c:v>0</c:v>
                </c:pt>
                <c:pt idx="11567">
                  <c:v>0</c:v>
                </c:pt>
                <c:pt idx="11568">
                  <c:v>0</c:v>
                </c:pt>
                <c:pt idx="11569">
                  <c:v>0.16669999999999999</c:v>
                </c:pt>
                <c:pt idx="11570">
                  <c:v>0</c:v>
                </c:pt>
                <c:pt idx="11571">
                  <c:v>0.625</c:v>
                </c:pt>
                <c:pt idx="11572">
                  <c:v>0</c:v>
                </c:pt>
                <c:pt idx="11573">
                  <c:v>0</c:v>
                </c:pt>
                <c:pt idx="11574">
                  <c:v>0</c:v>
                </c:pt>
                <c:pt idx="11575">
                  <c:v>0.16669999999999999</c:v>
                </c:pt>
                <c:pt idx="11576">
                  <c:v>4.1700000000000001E-2</c:v>
                </c:pt>
                <c:pt idx="11577">
                  <c:v>0</c:v>
                </c:pt>
                <c:pt idx="11578">
                  <c:v>0</c:v>
                </c:pt>
                <c:pt idx="11579">
                  <c:v>0.16669999999999999</c:v>
                </c:pt>
                <c:pt idx="11580">
                  <c:v>0.45829999999999999</c:v>
                </c:pt>
                <c:pt idx="11581">
                  <c:v>0</c:v>
                </c:pt>
                <c:pt idx="11582">
                  <c:v>0</c:v>
                </c:pt>
                <c:pt idx="11583">
                  <c:v>0.16669999999999999</c:v>
                </c:pt>
                <c:pt idx="11584">
                  <c:v>0.16669999999999999</c:v>
                </c:pt>
                <c:pt idx="11585">
                  <c:v>0.33329999999999999</c:v>
                </c:pt>
                <c:pt idx="11586">
                  <c:v>0</c:v>
                </c:pt>
                <c:pt idx="11587">
                  <c:v>0.625</c:v>
                </c:pt>
                <c:pt idx="11588">
                  <c:v>0.25</c:v>
                </c:pt>
                <c:pt idx="11589">
                  <c:v>0.375</c:v>
                </c:pt>
                <c:pt idx="11590">
                  <c:v>0</c:v>
                </c:pt>
                <c:pt idx="11591">
                  <c:v>0.45829999999999999</c:v>
                </c:pt>
                <c:pt idx="11592">
                  <c:v>0.45829999999999999</c:v>
                </c:pt>
                <c:pt idx="11593">
                  <c:v>0</c:v>
                </c:pt>
                <c:pt idx="11594">
                  <c:v>0</c:v>
                </c:pt>
                <c:pt idx="11595">
                  <c:v>0</c:v>
                </c:pt>
                <c:pt idx="11596">
                  <c:v>0.33329999999999999</c:v>
                </c:pt>
                <c:pt idx="11597">
                  <c:v>4.1700000000000001E-2</c:v>
                </c:pt>
                <c:pt idx="11598">
                  <c:v>0.125</c:v>
                </c:pt>
                <c:pt idx="11599">
                  <c:v>0</c:v>
                </c:pt>
                <c:pt idx="11600">
                  <c:v>0</c:v>
                </c:pt>
                <c:pt idx="11601">
                  <c:v>0</c:v>
                </c:pt>
                <c:pt idx="11602">
                  <c:v>4.1700000000000001E-2</c:v>
                </c:pt>
                <c:pt idx="11603">
                  <c:v>0</c:v>
                </c:pt>
                <c:pt idx="11604">
                  <c:v>0</c:v>
                </c:pt>
                <c:pt idx="11605">
                  <c:v>0</c:v>
                </c:pt>
                <c:pt idx="11606">
                  <c:v>0.125</c:v>
                </c:pt>
                <c:pt idx="11607">
                  <c:v>0</c:v>
                </c:pt>
                <c:pt idx="11608">
                  <c:v>0</c:v>
                </c:pt>
                <c:pt idx="11609">
                  <c:v>0.33329999999999999</c:v>
                </c:pt>
                <c:pt idx="11610">
                  <c:v>0</c:v>
                </c:pt>
                <c:pt idx="11611">
                  <c:v>0.16669999999999999</c:v>
                </c:pt>
                <c:pt idx="11612">
                  <c:v>0.16669999999999999</c:v>
                </c:pt>
                <c:pt idx="11613">
                  <c:v>0</c:v>
                </c:pt>
                <c:pt idx="11614">
                  <c:v>0</c:v>
                </c:pt>
                <c:pt idx="11615">
                  <c:v>0</c:v>
                </c:pt>
                <c:pt idx="11616">
                  <c:v>0.16669999999999999</c:v>
                </c:pt>
                <c:pt idx="11617">
                  <c:v>4.1700000000000001E-2</c:v>
                </c:pt>
                <c:pt idx="11618">
                  <c:v>0</c:v>
                </c:pt>
                <c:pt idx="11619">
                  <c:v>0</c:v>
                </c:pt>
                <c:pt idx="11620">
                  <c:v>0</c:v>
                </c:pt>
                <c:pt idx="11621">
                  <c:v>0</c:v>
                </c:pt>
                <c:pt idx="11622">
                  <c:v>0.16669999999999999</c:v>
                </c:pt>
                <c:pt idx="11623">
                  <c:v>0</c:v>
                </c:pt>
                <c:pt idx="11624">
                  <c:v>0.16669999999999999</c:v>
                </c:pt>
                <c:pt idx="11625">
                  <c:v>4.1700000000000001E-2</c:v>
                </c:pt>
                <c:pt idx="11626">
                  <c:v>0.16669999999999999</c:v>
                </c:pt>
                <c:pt idx="11627">
                  <c:v>0.16669999999999999</c:v>
                </c:pt>
                <c:pt idx="11628">
                  <c:v>0</c:v>
                </c:pt>
                <c:pt idx="11629">
                  <c:v>0</c:v>
                </c:pt>
                <c:pt idx="11630">
                  <c:v>0</c:v>
                </c:pt>
                <c:pt idx="11631">
                  <c:v>0</c:v>
                </c:pt>
                <c:pt idx="11632">
                  <c:v>0</c:v>
                </c:pt>
                <c:pt idx="11633">
                  <c:v>0</c:v>
                </c:pt>
                <c:pt idx="11634">
                  <c:v>0.45829999999999999</c:v>
                </c:pt>
                <c:pt idx="11635">
                  <c:v>0</c:v>
                </c:pt>
                <c:pt idx="11636">
                  <c:v>0.33329999999999999</c:v>
                </c:pt>
                <c:pt idx="11637">
                  <c:v>0</c:v>
                </c:pt>
                <c:pt idx="11638">
                  <c:v>4.1700000000000001E-2</c:v>
                </c:pt>
                <c:pt idx="11639">
                  <c:v>0.16669999999999999</c:v>
                </c:pt>
                <c:pt idx="11640">
                  <c:v>8.3299999999999999E-2</c:v>
                </c:pt>
                <c:pt idx="11641">
                  <c:v>0</c:v>
                </c:pt>
                <c:pt idx="11642">
                  <c:v>0.16669999999999999</c:v>
                </c:pt>
                <c:pt idx="11643">
                  <c:v>8.3299999999999999E-2</c:v>
                </c:pt>
                <c:pt idx="11644">
                  <c:v>0.16669999999999999</c:v>
                </c:pt>
                <c:pt idx="11645">
                  <c:v>0</c:v>
                </c:pt>
                <c:pt idx="11646">
                  <c:v>0</c:v>
                </c:pt>
                <c:pt idx="11647">
                  <c:v>0</c:v>
                </c:pt>
                <c:pt idx="11648">
                  <c:v>0</c:v>
                </c:pt>
                <c:pt idx="11649">
                  <c:v>4.1700000000000001E-2</c:v>
                </c:pt>
                <c:pt idx="11650">
                  <c:v>0.16669999999999999</c:v>
                </c:pt>
                <c:pt idx="11651">
                  <c:v>0</c:v>
                </c:pt>
                <c:pt idx="11652">
                  <c:v>0</c:v>
                </c:pt>
                <c:pt idx="11653">
                  <c:v>0.16669999999999999</c:v>
                </c:pt>
                <c:pt idx="11654">
                  <c:v>0</c:v>
                </c:pt>
                <c:pt idx="11655">
                  <c:v>0.33329999999999999</c:v>
                </c:pt>
                <c:pt idx="11656">
                  <c:v>0.45829999999999999</c:v>
                </c:pt>
                <c:pt idx="11657">
                  <c:v>0</c:v>
                </c:pt>
                <c:pt idx="11658">
                  <c:v>0.375</c:v>
                </c:pt>
                <c:pt idx="11659">
                  <c:v>0</c:v>
                </c:pt>
                <c:pt idx="11660">
                  <c:v>0</c:v>
                </c:pt>
                <c:pt idx="11661">
                  <c:v>0.16669999999999999</c:v>
                </c:pt>
                <c:pt idx="11662">
                  <c:v>8.3299999999999999E-2</c:v>
                </c:pt>
                <c:pt idx="11663">
                  <c:v>0</c:v>
                </c:pt>
                <c:pt idx="11664">
                  <c:v>0</c:v>
                </c:pt>
                <c:pt idx="11665">
                  <c:v>0.16669999999999999</c:v>
                </c:pt>
                <c:pt idx="11666">
                  <c:v>0.33329999999999999</c:v>
                </c:pt>
                <c:pt idx="11667">
                  <c:v>0.33329999999999999</c:v>
                </c:pt>
                <c:pt idx="11668">
                  <c:v>0.16669999999999999</c:v>
                </c:pt>
                <c:pt idx="11669">
                  <c:v>0.33329999999999999</c:v>
                </c:pt>
                <c:pt idx="11670">
                  <c:v>0</c:v>
                </c:pt>
                <c:pt idx="11671">
                  <c:v>0.35420000000000001</c:v>
                </c:pt>
                <c:pt idx="11672">
                  <c:v>0</c:v>
                </c:pt>
                <c:pt idx="11673">
                  <c:v>0</c:v>
                </c:pt>
                <c:pt idx="11674">
                  <c:v>0.33329999999999999</c:v>
                </c:pt>
                <c:pt idx="11675">
                  <c:v>0.45829999999999999</c:v>
                </c:pt>
                <c:pt idx="11676">
                  <c:v>4.1700000000000001E-2</c:v>
                </c:pt>
                <c:pt idx="11677">
                  <c:v>0.16669999999999999</c:v>
                </c:pt>
                <c:pt idx="11678">
                  <c:v>0</c:v>
                </c:pt>
                <c:pt idx="11679">
                  <c:v>0</c:v>
                </c:pt>
                <c:pt idx="11680">
                  <c:v>0</c:v>
                </c:pt>
                <c:pt idx="11681">
                  <c:v>0</c:v>
                </c:pt>
                <c:pt idx="11682">
                  <c:v>0.625</c:v>
                </c:pt>
                <c:pt idx="11683">
                  <c:v>0.375</c:v>
                </c:pt>
                <c:pt idx="11684">
                  <c:v>0.16669999999999999</c:v>
                </c:pt>
                <c:pt idx="11685">
                  <c:v>0.1875</c:v>
                </c:pt>
                <c:pt idx="11686">
                  <c:v>0</c:v>
                </c:pt>
                <c:pt idx="11687">
                  <c:v>0.16669999999999999</c:v>
                </c:pt>
                <c:pt idx="11688">
                  <c:v>0</c:v>
                </c:pt>
                <c:pt idx="11689">
                  <c:v>0</c:v>
                </c:pt>
                <c:pt idx="11690">
                  <c:v>0.16669999999999999</c:v>
                </c:pt>
                <c:pt idx="11691">
                  <c:v>0.375</c:v>
                </c:pt>
                <c:pt idx="11692">
                  <c:v>0</c:v>
                </c:pt>
                <c:pt idx="11693">
                  <c:v>0</c:v>
                </c:pt>
                <c:pt idx="11694">
                  <c:v>0</c:v>
                </c:pt>
                <c:pt idx="11695">
                  <c:v>4.1700000000000001E-2</c:v>
                </c:pt>
                <c:pt idx="11696">
                  <c:v>0</c:v>
                </c:pt>
                <c:pt idx="11697">
                  <c:v>0</c:v>
                </c:pt>
                <c:pt idx="11698">
                  <c:v>0.16669999999999999</c:v>
                </c:pt>
                <c:pt idx="11699">
                  <c:v>0</c:v>
                </c:pt>
                <c:pt idx="11700">
                  <c:v>0</c:v>
                </c:pt>
                <c:pt idx="11701">
                  <c:v>0.16669999999999999</c:v>
                </c:pt>
                <c:pt idx="11702">
                  <c:v>0</c:v>
                </c:pt>
                <c:pt idx="11703">
                  <c:v>0.125</c:v>
                </c:pt>
                <c:pt idx="11704">
                  <c:v>0.33329999999999999</c:v>
                </c:pt>
                <c:pt idx="11705">
                  <c:v>0</c:v>
                </c:pt>
                <c:pt idx="11706">
                  <c:v>0.375</c:v>
                </c:pt>
                <c:pt idx="11707">
                  <c:v>0.33329999999999999</c:v>
                </c:pt>
                <c:pt idx="11708">
                  <c:v>0</c:v>
                </c:pt>
                <c:pt idx="11709">
                  <c:v>0.33329999999999999</c:v>
                </c:pt>
                <c:pt idx="11710">
                  <c:v>0</c:v>
                </c:pt>
                <c:pt idx="11711">
                  <c:v>0</c:v>
                </c:pt>
                <c:pt idx="11712">
                  <c:v>0</c:v>
                </c:pt>
                <c:pt idx="11713">
                  <c:v>0.125</c:v>
                </c:pt>
                <c:pt idx="11714">
                  <c:v>0.16669999999999999</c:v>
                </c:pt>
                <c:pt idx="11715">
                  <c:v>4.1700000000000001E-2</c:v>
                </c:pt>
                <c:pt idx="11716">
                  <c:v>0</c:v>
                </c:pt>
                <c:pt idx="11717">
                  <c:v>0</c:v>
                </c:pt>
                <c:pt idx="11718">
                  <c:v>0.16669999999999999</c:v>
                </c:pt>
                <c:pt idx="11719">
                  <c:v>0.20830000000000001</c:v>
                </c:pt>
                <c:pt idx="11720">
                  <c:v>0.16669999999999999</c:v>
                </c:pt>
                <c:pt idx="11721">
                  <c:v>8.3299999999999999E-2</c:v>
                </c:pt>
                <c:pt idx="11722">
                  <c:v>0.125</c:v>
                </c:pt>
                <c:pt idx="11723">
                  <c:v>0.16669999999999999</c:v>
                </c:pt>
                <c:pt idx="11724">
                  <c:v>0.16669999999999999</c:v>
                </c:pt>
                <c:pt idx="11725">
                  <c:v>0</c:v>
                </c:pt>
                <c:pt idx="11726">
                  <c:v>0</c:v>
                </c:pt>
                <c:pt idx="11727">
                  <c:v>0.20830000000000001</c:v>
                </c:pt>
                <c:pt idx="11728">
                  <c:v>0.16669999999999999</c:v>
                </c:pt>
                <c:pt idx="11729">
                  <c:v>0</c:v>
                </c:pt>
                <c:pt idx="11730">
                  <c:v>0</c:v>
                </c:pt>
                <c:pt idx="11731">
                  <c:v>0.33329999999999999</c:v>
                </c:pt>
                <c:pt idx="11732">
                  <c:v>0.16669999999999999</c:v>
                </c:pt>
                <c:pt idx="11733">
                  <c:v>0.16669999999999999</c:v>
                </c:pt>
                <c:pt idx="11734">
                  <c:v>0</c:v>
                </c:pt>
                <c:pt idx="11735">
                  <c:v>0</c:v>
                </c:pt>
                <c:pt idx="11736">
                  <c:v>0.16669999999999999</c:v>
                </c:pt>
                <c:pt idx="11737">
                  <c:v>0</c:v>
                </c:pt>
                <c:pt idx="11738">
                  <c:v>0</c:v>
                </c:pt>
                <c:pt idx="11739">
                  <c:v>0.16669999999999999</c:v>
                </c:pt>
                <c:pt idx="11740">
                  <c:v>0</c:v>
                </c:pt>
                <c:pt idx="11741">
                  <c:v>0</c:v>
                </c:pt>
                <c:pt idx="11742">
                  <c:v>0.16669999999999999</c:v>
                </c:pt>
                <c:pt idx="11743">
                  <c:v>0</c:v>
                </c:pt>
                <c:pt idx="11744">
                  <c:v>0.16669999999999999</c:v>
                </c:pt>
                <c:pt idx="11745">
                  <c:v>0</c:v>
                </c:pt>
                <c:pt idx="11746">
                  <c:v>0.16669999999999999</c:v>
                </c:pt>
                <c:pt idx="11747">
                  <c:v>0.66669999999999996</c:v>
                </c:pt>
                <c:pt idx="11748">
                  <c:v>0</c:v>
                </c:pt>
                <c:pt idx="11749">
                  <c:v>0.33329999999999999</c:v>
                </c:pt>
                <c:pt idx="11750">
                  <c:v>0.33329999999999999</c:v>
                </c:pt>
                <c:pt idx="11751">
                  <c:v>0</c:v>
                </c:pt>
                <c:pt idx="11752">
                  <c:v>0</c:v>
                </c:pt>
                <c:pt idx="11753">
                  <c:v>0</c:v>
                </c:pt>
                <c:pt idx="11754">
                  <c:v>0</c:v>
                </c:pt>
                <c:pt idx="11755">
                  <c:v>0.45829999999999999</c:v>
                </c:pt>
                <c:pt idx="11756">
                  <c:v>0</c:v>
                </c:pt>
                <c:pt idx="11757">
                  <c:v>0.16669999999999999</c:v>
                </c:pt>
                <c:pt idx="11758">
                  <c:v>0</c:v>
                </c:pt>
                <c:pt idx="11759">
                  <c:v>0.16669999999999999</c:v>
                </c:pt>
                <c:pt idx="11760">
                  <c:v>0</c:v>
                </c:pt>
                <c:pt idx="11761">
                  <c:v>0</c:v>
                </c:pt>
                <c:pt idx="11762">
                  <c:v>0</c:v>
                </c:pt>
                <c:pt idx="11763">
                  <c:v>0.16669999999999999</c:v>
                </c:pt>
                <c:pt idx="11764">
                  <c:v>0</c:v>
                </c:pt>
                <c:pt idx="11765">
                  <c:v>0</c:v>
                </c:pt>
                <c:pt idx="11766">
                  <c:v>0.16669999999999999</c:v>
                </c:pt>
                <c:pt idx="11767">
                  <c:v>8.3299999999999999E-2</c:v>
                </c:pt>
                <c:pt idx="11768">
                  <c:v>0.25</c:v>
                </c:pt>
                <c:pt idx="11769">
                  <c:v>0.16669999999999999</c:v>
                </c:pt>
                <c:pt idx="11770">
                  <c:v>0</c:v>
                </c:pt>
                <c:pt idx="11771">
                  <c:v>0</c:v>
                </c:pt>
                <c:pt idx="11772">
                  <c:v>0</c:v>
                </c:pt>
                <c:pt idx="11773">
                  <c:v>0</c:v>
                </c:pt>
                <c:pt idx="11774">
                  <c:v>0</c:v>
                </c:pt>
                <c:pt idx="11775">
                  <c:v>0.125</c:v>
                </c:pt>
                <c:pt idx="11776">
                  <c:v>0</c:v>
                </c:pt>
                <c:pt idx="11777">
                  <c:v>0.375</c:v>
                </c:pt>
                <c:pt idx="11778">
                  <c:v>0</c:v>
                </c:pt>
                <c:pt idx="11779">
                  <c:v>0</c:v>
                </c:pt>
                <c:pt idx="11780">
                  <c:v>0.16669999999999999</c:v>
                </c:pt>
                <c:pt idx="11781">
                  <c:v>0</c:v>
                </c:pt>
                <c:pt idx="11782">
                  <c:v>0</c:v>
                </c:pt>
                <c:pt idx="11783">
                  <c:v>0</c:v>
                </c:pt>
                <c:pt idx="11784">
                  <c:v>0.16669999999999999</c:v>
                </c:pt>
                <c:pt idx="11785">
                  <c:v>0.16669999999999999</c:v>
                </c:pt>
                <c:pt idx="11786">
                  <c:v>0</c:v>
                </c:pt>
                <c:pt idx="11787">
                  <c:v>0.33329999999999999</c:v>
                </c:pt>
                <c:pt idx="11788">
                  <c:v>0.33329999999999999</c:v>
                </c:pt>
                <c:pt idx="11789">
                  <c:v>0</c:v>
                </c:pt>
                <c:pt idx="11790">
                  <c:v>0</c:v>
                </c:pt>
                <c:pt idx="11791">
                  <c:v>0.33329999999999999</c:v>
                </c:pt>
                <c:pt idx="11792">
                  <c:v>0.16669999999999999</c:v>
                </c:pt>
                <c:pt idx="11793">
                  <c:v>0</c:v>
                </c:pt>
                <c:pt idx="11794">
                  <c:v>0.33329999999999999</c:v>
                </c:pt>
                <c:pt idx="11795">
                  <c:v>0</c:v>
                </c:pt>
                <c:pt idx="11796">
                  <c:v>0.45829999999999999</c:v>
                </c:pt>
                <c:pt idx="11797">
                  <c:v>0</c:v>
                </c:pt>
                <c:pt idx="11798">
                  <c:v>0.16669999999999999</c:v>
                </c:pt>
                <c:pt idx="11799">
                  <c:v>0</c:v>
                </c:pt>
                <c:pt idx="11800">
                  <c:v>0</c:v>
                </c:pt>
                <c:pt idx="11801">
                  <c:v>0.16669999999999999</c:v>
                </c:pt>
                <c:pt idx="11802">
                  <c:v>0.16669999999999999</c:v>
                </c:pt>
                <c:pt idx="11803">
                  <c:v>4.1700000000000001E-2</c:v>
                </c:pt>
                <c:pt idx="11804">
                  <c:v>0.16669999999999999</c:v>
                </c:pt>
                <c:pt idx="11805">
                  <c:v>0.125</c:v>
                </c:pt>
                <c:pt idx="11806">
                  <c:v>0</c:v>
                </c:pt>
                <c:pt idx="11807">
                  <c:v>0</c:v>
                </c:pt>
                <c:pt idx="11808">
                  <c:v>0.16669999999999999</c:v>
                </c:pt>
                <c:pt idx="11809">
                  <c:v>0.33329999999999999</c:v>
                </c:pt>
                <c:pt idx="11810">
                  <c:v>0.33329999999999999</c:v>
                </c:pt>
                <c:pt idx="11811">
                  <c:v>8.3299999999999999E-2</c:v>
                </c:pt>
                <c:pt idx="11812">
                  <c:v>0</c:v>
                </c:pt>
                <c:pt idx="11813">
                  <c:v>0</c:v>
                </c:pt>
                <c:pt idx="11814">
                  <c:v>0.41670000000000001</c:v>
                </c:pt>
                <c:pt idx="11815">
                  <c:v>0</c:v>
                </c:pt>
                <c:pt idx="11816">
                  <c:v>0</c:v>
                </c:pt>
                <c:pt idx="11817">
                  <c:v>0.33329999999999999</c:v>
                </c:pt>
                <c:pt idx="11818">
                  <c:v>0</c:v>
                </c:pt>
                <c:pt idx="11819">
                  <c:v>0</c:v>
                </c:pt>
                <c:pt idx="11820">
                  <c:v>0.33329999999999999</c:v>
                </c:pt>
                <c:pt idx="11821">
                  <c:v>4.1700000000000001E-2</c:v>
                </c:pt>
                <c:pt idx="11822">
                  <c:v>4.1700000000000001E-2</c:v>
                </c:pt>
                <c:pt idx="11823">
                  <c:v>0.20830000000000001</c:v>
                </c:pt>
                <c:pt idx="11824">
                  <c:v>0.33329999999999999</c:v>
                </c:pt>
                <c:pt idx="11825">
                  <c:v>0.16669999999999999</c:v>
                </c:pt>
                <c:pt idx="11826">
                  <c:v>0</c:v>
                </c:pt>
                <c:pt idx="11827">
                  <c:v>0</c:v>
                </c:pt>
                <c:pt idx="11828">
                  <c:v>0</c:v>
                </c:pt>
                <c:pt idx="11829">
                  <c:v>0.125</c:v>
                </c:pt>
                <c:pt idx="11830">
                  <c:v>0</c:v>
                </c:pt>
                <c:pt idx="11831">
                  <c:v>0.16669999999999999</c:v>
                </c:pt>
                <c:pt idx="11832">
                  <c:v>0.20830000000000001</c:v>
                </c:pt>
                <c:pt idx="11833">
                  <c:v>0</c:v>
                </c:pt>
                <c:pt idx="11834">
                  <c:v>0</c:v>
                </c:pt>
                <c:pt idx="11835">
                  <c:v>0</c:v>
                </c:pt>
                <c:pt idx="11836">
                  <c:v>0</c:v>
                </c:pt>
                <c:pt idx="11837">
                  <c:v>0</c:v>
                </c:pt>
                <c:pt idx="11838">
                  <c:v>0.16669999999999999</c:v>
                </c:pt>
                <c:pt idx="11839">
                  <c:v>0.33329999999999999</c:v>
                </c:pt>
                <c:pt idx="11840">
                  <c:v>4.1700000000000001E-2</c:v>
                </c:pt>
                <c:pt idx="11841">
                  <c:v>0</c:v>
                </c:pt>
                <c:pt idx="11842">
                  <c:v>0</c:v>
                </c:pt>
                <c:pt idx="11843">
                  <c:v>0</c:v>
                </c:pt>
                <c:pt idx="11844">
                  <c:v>0.16669999999999999</c:v>
                </c:pt>
                <c:pt idx="11845">
                  <c:v>0</c:v>
                </c:pt>
                <c:pt idx="11846">
                  <c:v>0</c:v>
                </c:pt>
                <c:pt idx="11847">
                  <c:v>0.16669999999999999</c:v>
                </c:pt>
                <c:pt idx="11848">
                  <c:v>0</c:v>
                </c:pt>
                <c:pt idx="11849">
                  <c:v>4.1700000000000001E-2</c:v>
                </c:pt>
                <c:pt idx="11850">
                  <c:v>0.16669999999999999</c:v>
                </c:pt>
                <c:pt idx="11851">
                  <c:v>0.33329999999999999</c:v>
                </c:pt>
                <c:pt idx="11852">
                  <c:v>0.33329999999999999</c:v>
                </c:pt>
                <c:pt idx="11853">
                  <c:v>1</c:v>
                </c:pt>
                <c:pt idx="11854">
                  <c:v>0</c:v>
                </c:pt>
                <c:pt idx="11855">
                  <c:v>0.625</c:v>
                </c:pt>
                <c:pt idx="11856">
                  <c:v>0.54169999999999996</c:v>
                </c:pt>
                <c:pt idx="11857">
                  <c:v>0.16669999999999999</c:v>
                </c:pt>
                <c:pt idx="11858">
                  <c:v>0</c:v>
                </c:pt>
                <c:pt idx="11859">
                  <c:v>0</c:v>
                </c:pt>
                <c:pt idx="11860">
                  <c:v>0</c:v>
                </c:pt>
                <c:pt idx="11861">
                  <c:v>0</c:v>
                </c:pt>
                <c:pt idx="11862">
                  <c:v>0</c:v>
                </c:pt>
                <c:pt idx="11863">
                  <c:v>0</c:v>
                </c:pt>
                <c:pt idx="11864">
                  <c:v>0</c:v>
                </c:pt>
                <c:pt idx="11865">
                  <c:v>0.16669999999999999</c:v>
                </c:pt>
                <c:pt idx="11866">
                  <c:v>8.3299999999999999E-2</c:v>
                </c:pt>
                <c:pt idx="11867">
                  <c:v>0.39579999999999999</c:v>
                </c:pt>
                <c:pt idx="11868">
                  <c:v>0.33329999999999999</c:v>
                </c:pt>
                <c:pt idx="11869">
                  <c:v>0</c:v>
                </c:pt>
                <c:pt idx="11870">
                  <c:v>0</c:v>
                </c:pt>
                <c:pt idx="11871">
                  <c:v>0</c:v>
                </c:pt>
                <c:pt idx="11872">
                  <c:v>4.1700000000000001E-2</c:v>
                </c:pt>
                <c:pt idx="11873">
                  <c:v>0.16669999999999999</c:v>
                </c:pt>
                <c:pt idx="11874">
                  <c:v>0</c:v>
                </c:pt>
                <c:pt idx="11875">
                  <c:v>0.33329999999999999</c:v>
                </c:pt>
                <c:pt idx="11876">
                  <c:v>0</c:v>
                </c:pt>
                <c:pt idx="11877">
                  <c:v>0.16669999999999999</c:v>
                </c:pt>
                <c:pt idx="11878">
                  <c:v>0.16669999999999999</c:v>
                </c:pt>
                <c:pt idx="11879">
                  <c:v>0.45829999999999999</c:v>
                </c:pt>
                <c:pt idx="11880">
                  <c:v>0.41670000000000001</c:v>
                </c:pt>
                <c:pt idx="11881">
                  <c:v>0.16669999999999999</c:v>
                </c:pt>
                <c:pt idx="11882">
                  <c:v>0.16669999999999999</c:v>
                </c:pt>
                <c:pt idx="11883">
                  <c:v>0</c:v>
                </c:pt>
                <c:pt idx="11884">
                  <c:v>0.16669999999999999</c:v>
                </c:pt>
                <c:pt idx="11885">
                  <c:v>0</c:v>
                </c:pt>
                <c:pt idx="11886">
                  <c:v>0</c:v>
                </c:pt>
                <c:pt idx="11887">
                  <c:v>0</c:v>
                </c:pt>
                <c:pt idx="11888">
                  <c:v>0</c:v>
                </c:pt>
                <c:pt idx="11889">
                  <c:v>0.16669999999999999</c:v>
                </c:pt>
                <c:pt idx="11890">
                  <c:v>0</c:v>
                </c:pt>
                <c:pt idx="11891">
                  <c:v>0.33329999999999999</c:v>
                </c:pt>
                <c:pt idx="11892">
                  <c:v>0</c:v>
                </c:pt>
                <c:pt idx="11893">
                  <c:v>4.1700000000000001E-2</c:v>
                </c:pt>
                <c:pt idx="11894">
                  <c:v>0</c:v>
                </c:pt>
                <c:pt idx="11895">
                  <c:v>4.1700000000000001E-2</c:v>
                </c:pt>
                <c:pt idx="11896">
                  <c:v>0</c:v>
                </c:pt>
                <c:pt idx="11897">
                  <c:v>0</c:v>
                </c:pt>
                <c:pt idx="11898">
                  <c:v>0</c:v>
                </c:pt>
                <c:pt idx="11899">
                  <c:v>0</c:v>
                </c:pt>
                <c:pt idx="11900">
                  <c:v>0.125</c:v>
                </c:pt>
                <c:pt idx="11901">
                  <c:v>0</c:v>
                </c:pt>
                <c:pt idx="11902">
                  <c:v>0.54169999999999996</c:v>
                </c:pt>
                <c:pt idx="11903">
                  <c:v>0.33329999999999999</c:v>
                </c:pt>
                <c:pt idx="11904">
                  <c:v>0.16669999999999999</c:v>
                </c:pt>
                <c:pt idx="11905">
                  <c:v>0</c:v>
                </c:pt>
                <c:pt idx="11906">
                  <c:v>0</c:v>
                </c:pt>
                <c:pt idx="11907">
                  <c:v>0</c:v>
                </c:pt>
                <c:pt idx="11908">
                  <c:v>0.66669999999999996</c:v>
                </c:pt>
                <c:pt idx="11909">
                  <c:v>4.1700000000000001E-2</c:v>
                </c:pt>
                <c:pt idx="11910">
                  <c:v>0.16669999999999999</c:v>
                </c:pt>
                <c:pt idx="11911">
                  <c:v>0</c:v>
                </c:pt>
                <c:pt idx="11912">
                  <c:v>0.16669999999999999</c:v>
                </c:pt>
                <c:pt idx="11913">
                  <c:v>0.16669999999999999</c:v>
                </c:pt>
                <c:pt idx="11914">
                  <c:v>0.16669999999999999</c:v>
                </c:pt>
                <c:pt idx="11915">
                  <c:v>0</c:v>
                </c:pt>
                <c:pt idx="11916">
                  <c:v>0</c:v>
                </c:pt>
                <c:pt idx="11917">
                  <c:v>0</c:v>
                </c:pt>
                <c:pt idx="11918">
                  <c:v>4.1700000000000001E-2</c:v>
                </c:pt>
                <c:pt idx="11919">
                  <c:v>0.125</c:v>
                </c:pt>
                <c:pt idx="11920">
                  <c:v>0.16669999999999999</c:v>
                </c:pt>
                <c:pt idx="11921">
                  <c:v>0.33329999999999999</c:v>
                </c:pt>
                <c:pt idx="11922">
                  <c:v>0</c:v>
                </c:pt>
                <c:pt idx="11923">
                  <c:v>0</c:v>
                </c:pt>
                <c:pt idx="11924">
                  <c:v>0.16669999999999999</c:v>
                </c:pt>
                <c:pt idx="11925">
                  <c:v>0.33329999999999999</c:v>
                </c:pt>
                <c:pt idx="11926">
                  <c:v>0</c:v>
                </c:pt>
                <c:pt idx="11927">
                  <c:v>0.375</c:v>
                </c:pt>
                <c:pt idx="11928">
                  <c:v>0</c:v>
                </c:pt>
                <c:pt idx="11929">
                  <c:v>0.16669999999999999</c:v>
                </c:pt>
                <c:pt idx="11930">
                  <c:v>0.16669999999999999</c:v>
                </c:pt>
                <c:pt idx="11931">
                  <c:v>0</c:v>
                </c:pt>
                <c:pt idx="11932">
                  <c:v>0</c:v>
                </c:pt>
                <c:pt idx="11933">
                  <c:v>0.16669999999999999</c:v>
                </c:pt>
                <c:pt idx="11934">
                  <c:v>0.25</c:v>
                </c:pt>
                <c:pt idx="11935">
                  <c:v>0</c:v>
                </c:pt>
                <c:pt idx="11936">
                  <c:v>0</c:v>
                </c:pt>
                <c:pt idx="11937">
                  <c:v>0</c:v>
                </c:pt>
                <c:pt idx="11938">
                  <c:v>0.375</c:v>
                </c:pt>
                <c:pt idx="11939">
                  <c:v>0</c:v>
                </c:pt>
                <c:pt idx="11940">
                  <c:v>4.1700000000000001E-2</c:v>
                </c:pt>
                <c:pt idx="11941">
                  <c:v>0</c:v>
                </c:pt>
                <c:pt idx="11942">
                  <c:v>0</c:v>
                </c:pt>
                <c:pt idx="11943">
                  <c:v>0</c:v>
                </c:pt>
                <c:pt idx="11944">
                  <c:v>0.625</c:v>
                </c:pt>
                <c:pt idx="11945">
                  <c:v>0</c:v>
                </c:pt>
                <c:pt idx="11946">
                  <c:v>0</c:v>
                </c:pt>
                <c:pt idx="11947">
                  <c:v>0.16669999999999999</c:v>
                </c:pt>
                <c:pt idx="11948">
                  <c:v>0</c:v>
                </c:pt>
                <c:pt idx="11949">
                  <c:v>0.33329999999999999</c:v>
                </c:pt>
                <c:pt idx="11950">
                  <c:v>8.3299999999999999E-2</c:v>
                </c:pt>
                <c:pt idx="11951">
                  <c:v>0</c:v>
                </c:pt>
                <c:pt idx="11952">
                  <c:v>0</c:v>
                </c:pt>
                <c:pt idx="11953">
                  <c:v>0</c:v>
                </c:pt>
                <c:pt idx="11954">
                  <c:v>8.3299999999999999E-2</c:v>
                </c:pt>
                <c:pt idx="11955">
                  <c:v>0</c:v>
                </c:pt>
                <c:pt idx="11956">
                  <c:v>0.16669999999999999</c:v>
                </c:pt>
                <c:pt idx="11957">
                  <c:v>0</c:v>
                </c:pt>
                <c:pt idx="11958">
                  <c:v>0</c:v>
                </c:pt>
                <c:pt idx="11959">
                  <c:v>0</c:v>
                </c:pt>
                <c:pt idx="11960">
                  <c:v>0.33329999999999999</c:v>
                </c:pt>
                <c:pt idx="11961">
                  <c:v>0.16669999999999999</c:v>
                </c:pt>
                <c:pt idx="11962">
                  <c:v>0.16669999999999999</c:v>
                </c:pt>
                <c:pt idx="11963">
                  <c:v>0</c:v>
                </c:pt>
                <c:pt idx="11964">
                  <c:v>0.125</c:v>
                </c:pt>
                <c:pt idx="11965">
                  <c:v>0</c:v>
                </c:pt>
                <c:pt idx="11966">
                  <c:v>0</c:v>
                </c:pt>
                <c:pt idx="11967">
                  <c:v>0</c:v>
                </c:pt>
                <c:pt idx="11968">
                  <c:v>0</c:v>
                </c:pt>
                <c:pt idx="11969">
                  <c:v>0.33329999999999999</c:v>
                </c:pt>
                <c:pt idx="11970">
                  <c:v>0</c:v>
                </c:pt>
                <c:pt idx="11971">
                  <c:v>0</c:v>
                </c:pt>
                <c:pt idx="11972">
                  <c:v>0.33329999999999999</c:v>
                </c:pt>
                <c:pt idx="11973">
                  <c:v>0</c:v>
                </c:pt>
                <c:pt idx="11974">
                  <c:v>0.16669999999999999</c:v>
                </c:pt>
                <c:pt idx="11975">
                  <c:v>0</c:v>
                </c:pt>
                <c:pt idx="11976">
                  <c:v>0</c:v>
                </c:pt>
                <c:pt idx="11977">
                  <c:v>0</c:v>
                </c:pt>
                <c:pt idx="11978">
                  <c:v>0</c:v>
                </c:pt>
                <c:pt idx="11979">
                  <c:v>0</c:v>
                </c:pt>
                <c:pt idx="11980">
                  <c:v>0</c:v>
                </c:pt>
                <c:pt idx="11981">
                  <c:v>0</c:v>
                </c:pt>
                <c:pt idx="11982">
                  <c:v>0</c:v>
                </c:pt>
                <c:pt idx="11983">
                  <c:v>0</c:v>
                </c:pt>
                <c:pt idx="11984">
                  <c:v>0</c:v>
                </c:pt>
                <c:pt idx="11985">
                  <c:v>0.16669999999999999</c:v>
                </c:pt>
                <c:pt idx="11986">
                  <c:v>0.16669999999999999</c:v>
                </c:pt>
                <c:pt idx="11987">
                  <c:v>0.16669999999999999</c:v>
                </c:pt>
                <c:pt idx="11988">
                  <c:v>0</c:v>
                </c:pt>
                <c:pt idx="11989">
                  <c:v>4.1700000000000001E-2</c:v>
                </c:pt>
                <c:pt idx="11990">
                  <c:v>0</c:v>
                </c:pt>
                <c:pt idx="11991">
                  <c:v>0</c:v>
                </c:pt>
                <c:pt idx="11992">
                  <c:v>0</c:v>
                </c:pt>
                <c:pt idx="11993">
                  <c:v>0</c:v>
                </c:pt>
                <c:pt idx="11994">
                  <c:v>0</c:v>
                </c:pt>
                <c:pt idx="11995">
                  <c:v>0</c:v>
                </c:pt>
                <c:pt idx="11996">
                  <c:v>0.33329999999999999</c:v>
                </c:pt>
                <c:pt idx="11997">
                  <c:v>0</c:v>
                </c:pt>
                <c:pt idx="11998">
                  <c:v>0</c:v>
                </c:pt>
                <c:pt idx="11999">
                  <c:v>0.20830000000000001</c:v>
                </c:pt>
                <c:pt idx="12000">
                  <c:v>0.16669999999999999</c:v>
                </c:pt>
                <c:pt idx="12001">
                  <c:v>0.33329999999999999</c:v>
                </c:pt>
                <c:pt idx="12002">
                  <c:v>0.33329999999999999</c:v>
                </c:pt>
                <c:pt idx="12003">
                  <c:v>0.125</c:v>
                </c:pt>
                <c:pt idx="12004">
                  <c:v>0</c:v>
                </c:pt>
                <c:pt idx="12005">
                  <c:v>0</c:v>
                </c:pt>
                <c:pt idx="12006">
                  <c:v>0</c:v>
                </c:pt>
                <c:pt idx="12007">
                  <c:v>4.1700000000000001E-2</c:v>
                </c:pt>
                <c:pt idx="12008">
                  <c:v>0</c:v>
                </c:pt>
                <c:pt idx="12009">
                  <c:v>4.1700000000000001E-2</c:v>
                </c:pt>
                <c:pt idx="12010">
                  <c:v>0</c:v>
                </c:pt>
                <c:pt idx="12011">
                  <c:v>0.33329999999999999</c:v>
                </c:pt>
                <c:pt idx="12012">
                  <c:v>0</c:v>
                </c:pt>
                <c:pt idx="12013">
                  <c:v>0</c:v>
                </c:pt>
                <c:pt idx="12014">
                  <c:v>0.16669999999999999</c:v>
                </c:pt>
                <c:pt idx="12015">
                  <c:v>0.25</c:v>
                </c:pt>
                <c:pt idx="12016">
                  <c:v>0.33329999999999999</c:v>
                </c:pt>
                <c:pt idx="12017">
                  <c:v>8.3299999999999999E-2</c:v>
                </c:pt>
                <c:pt idx="12018">
                  <c:v>0.25</c:v>
                </c:pt>
                <c:pt idx="12019">
                  <c:v>0</c:v>
                </c:pt>
                <c:pt idx="12020">
                  <c:v>0</c:v>
                </c:pt>
                <c:pt idx="12021">
                  <c:v>4.1700000000000001E-2</c:v>
                </c:pt>
                <c:pt idx="12022">
                  <c:v>0.16669999999999999</c:v>
                </c:pt>
                <c:pt idx="12023">
                  <c:v>0.16669999999999999</c:v>
                </c:pt>
                <c:pt idx="12024">
                  <c:v>0.33329999999999999</c:v>
                </c:pt>
                <c:pt idx="12025">
                  <c:v>0.125</c:v>
                </c:pt>
                <c:pt idx="12026">
                  <c:v>0</c:v>
                </c:pt>
                <c:pt idx="12027">
                  <c:v>0</c:v>
                </c:pt>
                <c:pt idx="12028">
                  <c:v>8.3299999999999999E-2</c:v>
                </c:pt>
                <c:pt idx="12029">
                  <c:v>0</c:v>
                </c:pt>
                <c:pt idx="12030">
                  <c:v>0.16669999999999999</c:v>
                </c:pt>
                <c:pt idx="12031">
                  <c:v>0.20830000000000001</c:v>
                </c:pt>
                <c:pt idx="12032">
                  <c:v>0</c:v>
                </c:pt>
                <c:pt idx="12033">
                  <c:v>0.20830000000000001</c:v>
                </c:pt>
                <c:pt idx="12034">
                  <c:v>0.33329999999999999</c:v>
                </c:pt>
                <c:pt idx="12035">
                  <c:v>0</c:v>
                </c:pt>
                <c:pt idx="12036">
                  <c:v>0.16669999999999999</c:v>
                </c:pt>
                <c:pt idx="12037">
                  <c:v>0.16669999999999999</c:v>
                </c:pt>
                <c:pt idx="12038">
                  <c:v>0</c:v>
                </c:pt>
                <c:pt idx="12039">
                  <c:v>0.20830000000000001</c:v>
                </c:pt>
                <c:pt idx="12040">
                  <c:v>0</c:v>
                </c:pt>
                <c:pt idx="12041">
                  <c:v>0.375</c:v>
                </c:pt>
                <c:pt idx="12042">
                  <c:v>0</c:v>
                </c:pt>
                <c:pt idx="12043">
                  <c:v>0</c:v>
                </c:pt>
                <c:pt idx="12044">
                  <c:v>0.16669999999999999</c:v>
                </c:pt>
                <c:pt idx="12045">
                  <c:v>0</c:v>
                </c:pt>
                <c:pt idx="12046">
                  <c:v>0.375</c:v>
                </c:pt>
                <c:pt idx="12047">
                  <c:v>0.125</c:v>
                </c:pt>
                <c:pt idx="12048">
                  <c:v>0</c:v>
                </c:pt>
                <c:pt idx="12049">
                  <c:v>0</c:v>
                </c:pt>
                <c:pt idx="12050">
                  <c:v>0</c:v>
                </c:pt>
                <c:pt idx="12051">
                  <c:v>0.375</c:v>
                </c:pt>
                <c:pt idx="12052">
                  <c:v>0</c:v>
                </c:pt>
                <c:pt idx="12053">
                  <c:v>0.16669999999999999</c:v>
                </c:pt>
                <c:pt idx="12054">
                  <c:v>0</c:v>
                </c:pt>
                <c:pt idx="12055">
                  <c:v>0</c:v>
                </c:pt>
                <c:pt idx="12056">
                  <c:v>0.33329999999999999</c:v>
                </c:pt>
                <c:pt idx="12057">
                  <c:v>0</c:v>
                </c:pt>
                <c:pt idx="12058">
                  <c:v>0</c:v>
                </c:pt>
                <c:pt idx="12059">
                  <c:v>0.125</c:v>
                </c:pt>
                <c:pt idx="12060">
                  <c:v>0</c:v>
                </c:pt>
                <c:pt idx="12061">
                  <c:v>8.3299999999999999E-2</c:v>
                </c:pt>
                <c:pt idx="12062">
                  <c:v>0</c:v>
                </c:pt>
                <c:pt idx="12063">
                  <c:v>0.375</c:v>
                </c:pt>
                <c:pt idx="12064">
                  <c:v>0</c:v>
                </c:pt>
                <c:pt idx="12065">
                  <c:v>0</c:v>
                </c:pt>
                <c:pt idx="12066">
                  <c:v>0.33329999999999999</c:v>
                </c:pt>
                <c:pt idx="12067">
                  <c:v>0</c:v>
                </c:pt>
                <c:pt idx="12068">
                  <c:v>0.16669999999999999</c:v>
                </c:pt>
                <c:pt idx="12069">
                  <c:v>0</c:v>
                </c:pt>
                <c:pt idx="12070">
                  <c:v>0.33329999999999999</c:v>
                </c:pt>
                <c:pt idx="12071">
                  <c:v>0</c:v>
                </c:pt>
                <c:pt idx="12072">
                  <c:v>4.1700000000000001E-2</c:v>
                </c:pt>
                <c:pt idx="12073">
                  <c:v>0.16669999999999999</c:v>
                </c:pt>
                <c:pt idx="12074">
                  <c:v>0.16669999999999999</c:v>
                </c:pt>
                <c:pt idx="12075">
                  <c:v>0.16669999999999999</c:v>
                </c:pt>
                <c:pt idx="12076">
                  <c:v>0.16669999999999999</c:v>
                </c:pt>
                <c:pt idx="12077">
                  <c:v>0.41670000000000001</c:v>
                </c:pt>
                <c:pt idx="12078">
                  <c:v>0</c:v>
                </c:pt>
                <c:pt idx="12079">
                  <c:v>0</c:v>
                </c:pt>
                <c:pt idx="12080">
                  <c:v>0.54169999999999996</c:v>
                </c:pt>
                <c:pt idx="12081">
                  <c:v>0</c:v>
                </c:pt>
                <c:pt idx="12082">
                  <c:v>0</c:v>
                </c:pt>
                <c:pt idx="12083">
                  <c:v>0.375</c:v>
                </c:pt>
                <c:pt idx="12084">
                  <c:v>0.625</c:v>
                </c:pt>
                <c:pt idx="12085">
                  <c:v>0</c:v>
                </c:pt>
                <c:pt idx="12086">
                  <c:v>0.16669999999999999</c:v>
                </c:pt>
                <c:pt idx="12087">
                  <c:v>0</c:v>
                </c:pt>
                <c:pt idx="12088">
                  <c:v>0</c:v>
                </c:pt>
                <c:pt idx="12089">
                  <c:v>0</c:v>
                </c:pt>
                <c:pt idx="12090">
                  <c:v>4.1700000000000001E-2</c:v>
                </c:pt>
                <c:pt idx="12091">
                  <c:v>0</c:v>
                </c:pt>
                <c:pt idx="12092">
                  <c:v>0</c:v>
                </c:pt>
                <c:pt idx="12093">
                  <c:v>0.16669999999999999</c:v>
                </c:pt>
                <c:pt idx="12094">
                  <c:v>0</c:v>
                </c:pt>
                <c:pt idx="12095">
                  <c:v>0</c:v>
                </c:pt>
                <c:pt idx="12096">
                  <c:v>0.66669999999999996</c:v>
                </c:pt>
                <c:pt idx="12097">
                  <c:v>0</c:v>
                </c:pt>
                <c:pt idx="12098">
                  <c:v>0</c:v>
                </c:pt>
                <c:pt idx="12099">
                  <c:v>0</c:v>
                </c:pt>
                <c:pt idx="12100">
                  <c:v>0.375</c:v>
                </c:pt>
                <c:pt idx="12101">
                  <c:v>4.1700000000000001E-2</c:v>
                </c:pt>
                <c:pt idx="12102">
                  <c:v>0</c:v>
                </c:pt>
                <c:pt idx="12103">
                  <c:v>0</c:v>
                </c:pt>
                <c:pt idx="12104">
                  <c:v>0</c:v>
                </c:pt>
                <c:pt idx="12105">
                  <c:v>4.1700000000000001E-2</c:v>
                </c:pt>
                <c:pt idx="12106">
                  <c:v>0.16669999999999999</c:v>
                </c:pt>
                <c:pt idx="12107">
                  <c:v>0</c:v>
                </c:pt>
                <c:pt idx="12108">
                  <c:v>0.58330000000000004</c:v>
                </c:pt>
                <c:pt idx="12109">
                  <c:v>0.16669999999999999</c:v>
                </c:pt>
                <c:pt idx="12110">
                  <c:v>0.16669999999999999</c:v>
                </c:pt>
                <c:pt idx="12111">
                  <c:v>0.16669999999999999</c:v>
                </c:pt>
                <c:pt idx="12112">
                  <c:v>4.1700000000000001E-2</c:v>
                </c:pt>
                <c:pt idx="12113">
                  <c:v>0</c:v>
                </c:pt>
                <c:pt idx="12114">
                  <c:v>0</c:v>
                </c:pt>
                <c:pt idx="12115">
                  <c:v>0.16669999999999999</c:v>
                </c:pt>
                <c:pt idx="12116">
                  <c:v>0.16669999999999999</c:v>
                </c:pt>
                <c:pt idx="12117">
                  <c:v>0.16669999999999999</c:v>
                </c:pt>
                <c:pt idx="12118">
                  <c:v>0</c:v>
                </c:pt>
                <c:pt idx="12119">
                  <c:v>0</c:v>
                </c:pt>
                <c:pt idx="12120">
                  <c:v>0.45829999999999999</c:v>
                </c:pt>
                <c:pt idx="12121">
                  <c:v>0</c:v>
                </c:pt>
                <c:pt idx="12122">
                  <c:v>0.33329999999999999</c:v>
                </c:pt>
                <c:pt idx="12123">
                  <c:v>0</c:v>
                </c:pt>
                <c:pt idx="12124">
                  <c:v>0.33329999999999999</c:v>
                </c:pt>
                <c:pt idx="12125">
                  <c:v>0.375</c:v>
                </c:pt>
                <c:pt idx="12126">
                  <c:v>0</c:v>
                </c:pt>
                <c:pt idx="12127">
                  <c:v>0</c:v>
                </c:pt>
                <c:pt idx="12128">
                  <c:v>0</c:v>
                </c:pt>
                <c:pt idx="12129">
                  <c:v>0.16669999999999999</c:v>
                </c:pt>
                <c:pt idx="12130">
                  <c:v>0</c:v>
                </c:pt>
                <c:pt idx="12131">
                  <c:v>0</c:v>
                </c:pt>
                <c:pt idx="12132">
                  <c:v>0.16669999999999999</c:v>
                </c:pt>
                <c:pt idx="12133">
                  <c:v>0.16669999999999999</c:v>
                </c:pt>
                <c:pt idx="12134">
                  <c:v>0.16669999999999999</c:v>
                </c:pt>
                <c:pt idx="12135">
                  <c:v>0</c:v>
                </c:pt>
                <c:pt idx="12136">
                  <c:v>0.16669999999999999</c:v>
                </c:pt>
                <c:pt idx="12137">
                  <c:v>0</c:v>
                </c:pt>
                <c:pt idx="12138">
                  <c:v>0.16669999999999999</c:v>
                </c:pt>
                <c:pt idx="12139">
                  <c:v>0</c:v>
                </c:pt>
                <c:pt idx="12140">
                  <c:v>0</c:v>
                </c:pt>
                <c:pt idx="12141">
                  <c:v>8.3299999999999999E-2</c:v>
                </c:pt>
                <c:pt idx="12142">
                  <c:v>0</c:v>
                </c:pt>
                <c:pt idx="12143">
                  <c:v>0.625</c:v>
                </c:pt>
                <c:pt idx="12144">
                  <c:v>0</c:v>
                </c:pt>
                <c:pt idx="12145">
                  <c:v>0.33329999999999999</c:v>
                </c:pt>
                <c:pt idx="12146">
                  <c:v>0.33329999999999999</c:v>
                </c:pt>
                <c:pt idx="12147">
                  <c:v>0</c:v>
                </c:pt>
                <c:pt idx="12148">
                  <c:v>0.54169999999999996</c:v>
                </c:pt>
                <c:pt idx="12149">
                  <c:v>0.33329999999999999</c:v>
                </c:pt>
                <c:pt idx="12150">
                  <c:v>0</c:v>
                </c:pt>
                <c:pt idx="12151">
                  <c:v>0.33329999999999999</c:v>
                </c:pt>
                <c:pt idx="12152">
                  <c:v>0.16669999999999999</c:v>
                </c:pt>
                <c:pt idx="12153">
                  <c:v>0</c:v>
                </c:pt>
                <c:pt idx="12154">
                  <c:v>0</c:v>
                </c:pt>
                <c:pt idx="12155">
                  <c:v>0</c:v>
                </c:pt>
                <c:pt idx="12156">
                  <c:v>0</c:v>
                </c:pt>
                <c:pt idx="12157">
                  <c:v>0</c:v>
                </c:pt>
                <c:pt idx="12158">
                  <c:v>0</c:v>
                </c:pt>
                <c:pt idx="12159">
                  <c:v>0.33329999999999999</c:v>
                </c:pt>
                <c:pt idx="12160">
                  <c:v>0</c:v>
                </c:pt>
                <c:pt idx="12161">
                  <c:v>0</c:v>
                </c:pt>
                <c:pt idx="12162">
                  <c:v>0.25</c:v>
                </c:pt>
                <c:pt idx="12163">
                  <c:v>0</c:v>
                </c:pt>
                <c:pt idx="12164">
                  <c:v>0.16669999999999999</c:v>
                </c:pt>
                <c:pt idx="12165">
                  <c:v>0</c:v>
                </c:pt>
                <c:pt idx="12166">
                  <c:v>0.16669999999999999</c:v>
                </c:pt>
                <c:pt idx="12167">
                  <c:v>0</c:v>
                </c:pt>
                <c:pt idx="12168">
                  <c:v>0.16669999999999999</c:v>
                </c:pt>
                <c:pt idx="12169">
                  <c:v>0.16669999999999999</c:v>
                </c:pt>
                <c:pt idx="12170">
                  <c:v>0.16669999999999999</c:v>
                </c:pt>
                <c:pt idx="12171">
                  <c:v>0.16669999999999999</c:v>
                </c:pt>
                <c:pt idx="12172">
                  <c:v>0.33329999999999999</c:v>
                </c:pt>
                <c:pt idx="12173">
                  <c:v>0.33329999999999999</c:v>
                </c:pt>
                <c:pt idx="12174">
                  <c:v>0</c:v>
                </c:pt>
                <c:pt idx="12175">
                  <c:v>0.16669999999999999</c:v>
                </c:pt>
                <c:pt idx="12176">
                  <c:v>0</c:v>
                </c:pt>
                <c:pt idx="12177">
                  <c:v>0</c:v>
                </c:pt>
                <c:pt idx="12178">
                  <c:v>0</c:v>
                </c:pt>
                <c:pt idx="12179">
                  <c:v>0</c:v>
                </c:pt>
                <c:pt idx="12180">
                  <c:v>0.16669999999999999</c:v>
                </c:pt>
                <c:pt idx="12181">
                  <c:v>0.16669999999999999</c:v>
                </c:pt>
                <c:pt idx="12182">
                  <c:v>0.16669999999999999</c:v>
                </c:pt>
                <c:pt idx="12183">
                  <c:v>8.3299999999999999E-2</c:v>
                </c:pt>
                <c:pt idx="12184">
                  <c:v>0.16669999999999999</c:v>
                </c:pt>
                <c:pt idx="12185">
                  <c:v>0.16669999999999999</c:v>
                </c:pt>
                <c:pt idx="12186">
                  <c:v>0</c:v>
                </c:pt>
                <c:pt idx="12187">
                  <c:v>0</c:v>
                </c:pt>
                <c:pt idx="12188">
                  <c:v>0</c:v>
                </c:pt>
                <c:pt idx="12189">
                  <c:v>0.16669999999999999</c:v>
                </c:pt>
                <c:pt idx="12190">
                  <c:v>0</c:v>
                </c:pt>
                <c:pt idx="12191">
                  <c:v>0.16669999999999999</c:v>
                </c:pt>
                <c:pt idx="12192">
                  <c:v>0</c:v>
                </c:pt>
                <c:pt idx="12193">
                  <c:v>0</c:v>
                </c:pt>
                <c:pt idx="12194">
                  <c:v>0.41670000000000001</c:v>
                </c:pt>
                <c:pt idx="12195">
                  <c:v>0</c:v>
                </c:pt>
                <c:pt idx="12196">
                  <c:v>0</c:v>
                </c:pt>
                <c:pt idx="12197">
                  <c:v>0.16669999999999999</c:v>
                </c:pt>
                <c:pt idx="12198">
                  <c:v>0</c:v>
                </c:pt>
                <c:pt idx="12199">
                  <c:v>0</c:v>
                </c:pt>
                <c:pt idx="12200">
                  <c:v>0</c:v>
                </c:pt>
                <c:pt idx="12201">
                  <c:v>0</c:v>
                </c:pt>
                <c:pt idx="12202">
                  <c:v>0</c:v>
                </c:pt>
                <c:pt idx="12203">
                  <c:v>0</c:v>
                </c:pt>
                <c:pt idx="12204">
                  <c:v>0.625</c:v>
                </c:pt>
                <c:pt idx="12205">
                  <c:v>0.16669999999999999</c:v>
                </c:pt>
                <c:pt idx="12206">
                  <c:v>0</c:v>
                </c:pt>
                <c:pt idx="12207">
                  <c:v>0</c:v>
                </c:pt>
                <c:pt idx="12208">
                  <c:v>0</c:v>
                </c:pt>
                <c:pt idx="12209">
                  <c:v>0</c:v>
                </c:pt>
                <c:pt idx="12210">
                  <c:v>8.3299999999999999E-2</c:v>
                </c:pt>
                <c:pt idx="12211">
                  <c:v>0</c:v>
                </c:pt>
                <c:pt idx="12212">
                  <c:v>0.33329999999999999</c:v>
                </c:pt>
                <c:pt idx="12213">
                  <c:v>0.16669999999999999</c:v>
                </c:pt>
                <c:pt idx="12214">
                  <c:v>0.16669999999999999</c:v>
                </c:pt>
                <c:pt idx="12215">
                  <c:v>0.16669999999999999</c:v>
                </c:pt>
                <c:pt idx="12216">
                  <c:v>0</c:v>
                </c:pt>
                <c:pt idx="12217">
                  <c:v>0</c:v>
                </c:pt>
                <c:pt idx="12218">
                  <c:v>0</c:v>
                </c:pt>
                <c:pt idx="12219">
                  <c:v>0</c:v>
                </c:pt>
                <c:pt idx="12220">
                  <c:v>0.16669999999999999</c:v>
                </c:pt>
                <c:pt idx="12221">
                  <c:v>0.625</c:v>
                </c:pt>
                <c:pt idx="12222">
                  <c:v>0.16669999999999999</c:v>
                </c:pt>
                <c:pt idx="12223">
                  <c:v>0.33329999999999999</c:v>
                </c:pt>
                <c:pt idx="12224">
                  <c:v>0</c:v>
                </c:pt>
                <c:pt idx="12225">
                  <c:v>0.33329999999999999</c:v>
                </c:pt>
                <c:pt idx="12226">
                  <c:v>0.375</c:v>
                </c:pt>
                <c:pt idx="12227">
                  <c:v>0.16669999999999999</c:v>
                </c:pt>
                <c:pt idx="12228">
                  <c:v>0</c:v>
                </c:pt>
                <c:pt idx="12229">
                  <c:v>0</c:v>
                </c:pt>
                <c:pt idx="12230">
                  <c:v>0</c:v>
                </c:pt>
                <c:pt idx="12231">
                  <c:v>0.125</c:v>
                </c:pt>
                <c:pt idx="12232">
                  <c:v>8.3299999999999999E-2</c:v>
                </c:pt>
                <c:pt idx="12233">
                  <c:v>0</c:v>
                </c:pt>
                <c:pt idx="12234">
                  <c:v>0.33329999999999999</c:v>
                </c:pt>
                <c:pt idx="12235">
                  <c:v>0.33329999999999999</c:v>
                </c:pt>
                <c:pt idx="12236">
                  <c:v>0.16669999999999999</c:v>
                </c:pt>
                <c:pt idx="12237">
                  <c:v>4.1700000000000001E-2</c:v>
                </c:pt>
                <c:pt idx="12238">
                  <c:v>0</c:v>
                </c:pt>
                <c:pt idx="12239">
                  <c:v>0</c:v>
                </c:pt>
                <c:pt idx="12240">
                  <c:v>0.16669999999999999</c:v>
                </c:pt>
                <c:pt idx="12241">
                  <c:v>0</c:v>
                </c:pt>
                <c:pt idx="12242">
                  <c:v>0.125</c:v>
                </c:pt>
                <c:pt idx="12243">
                  <c:v>0</c:v>
                </c:pt>
                <c:pt idx="12244">
                  <c:v>0</c:v>
                </c:pt>
                <c:pt idx="12245">
                  <c:v>0</c:v>
                </c:pt>
                <c:pt idx="12246">
                  <c:v>0.16669999999999999</c:v>
                </c:pt>
                <c:pt idx="12247">
                  <c:v>0.16669999999999999</c:v>
                </c:pt>
                <c:pt idx="12248">
                  <c:v>0.16669999999999999</c:v>
                </c:pt>
                <c:pt idx="12249">
                  <c:v>0</c:v>
                </c:pt>
                <c:pt idx="12250">
                  <c:v>0</c:v>
                </c:pt>
                <c:pt idx="12251">
                  <c:v>0.16669999999999999</c:v>
                </c:pt>
                <c:pt idx="12252">
                  <c:v>0.29170000000000001</c:v>
                </c:pt>
                <c:pt idx="12253">
                  <c:v>0.125</c:v>
                </c:pt>
                <c:pt idx="12254">
                  <c:v>0.45829999999999999</c:v>
                </c:pt>
                <c:pt idx="12255">
                  <c:v>4.1700000000000001E-2</c:v>
                </c:pt>
                <c:pt idx="12256">
                  <c:v>0.16669999999999999</c:v>
                </c:pt>
                <c:pt idx="12257">
                  <c:v>0</c:v>
                </c:pt>
                <c:pt idx="12258">
                  <c:v>0</c:v>
                </c:pt>
                <c:pt idx="12259">
                  <c:v>0</c:v>
                </c:pt>
                <c:pt idx="12260">
                  <c:v>0</c:v>
                </c:pt>
                <c:pt idx="12261">
                  <c:v>0</c:v>
                </c:pt>
                <c:pt idx="12262">
                  <c:v>0</c:v>
                </c:pt>
                <c:pt idx="12263">
                  <c:v>0.16669999999999999</c:v>
                </c:pt>
                <c:pt idx="12264">
                  <c:v>0</c:v>
                </c:pt>
                <c:pt idx="12265">
                  <c:v>0</c:v>
                </c:pt>
                <c:pt idx="12266">
                  <c:v>8.3299999999999999E-2</c:v>
                </c:pt>
                <c:pt idx="12267">
                  <c:v>0</c:v>
                </c:pt>
                <c:pt idx="12268">
                  <c:v>0</c:v>
                </c:pt>
                <c:pt idx="12269">
                  <c:v>0.33329999999999999</c:v>
                </c:pt>
                <c:pt idx="12270">
                  <c:v>0</c:v>
                </c:pt>
                <c:pt idx="12271">
                  <c:v>0.16669999999999999</c:v>
                </c:pt>
                <c:pt idx="12272">
                  <c:v>0</c:v>
                </c:pt>
                <c:pt idx="12273">
                  <c:v>0</c:v>
                </c:pt>
                <c:pt idx="12274">
                  <c:v>0.375</c:v>
                </c:pt>
                <c:pt idx="12275">
                  <c:v>0.33329999999999999</c:v>
                </c:pt>
                <c:pt idx="12276">
                  <c:v>0</c:v>
                </c:pt>
                <c:pt idx="12277">
                  <c:v>0</c:v>
                </c:pt>
                <c:pt idx="12278">
                  <c:v>0</c:v>
                </c:pt>
                <c:pt idx="12279">
                  <c:v>0.125</c:v>
                </c:pt>
                <c:pt idx="12280">
                  <c:v>0</c:v>
                </c:pt>
                <c:pt idx="12281">
                  <c:v>0.375</c:v>
                </c:pt>
                <c:pt idx="12282">
                  <c:v>0.16669999999999999</c:v>
                </c:pt>
                <c:pt idx="12283">
                  <c:v>0</c:v>
                </c:pt>
                <c:pt idx="12284">
                  <c:v>0</c:v>
                </c:pt>
                <c:pt idx="12285">
                  <c:v>0.375</c:v>
                </c:pt>
                <c:pt idx="12286">
                  <c:v>0.33329999999999999</c:v>
                </c:pt>
                <c:pt idx="12287">
                  <c:v>0</c:v>
                </c:pt>
                <c:pt idx="12288">
                  <c:v>8.3299999999999999E-2</c:v>
                </c:pt>
                <c:pt idx="12289">
                  <c:v>0.16669999999999999</c:v>
                </c:pt>
                <c:pt idx="12290">
                  <c:v>0</c:v>
                </c:pt>
                <c:pt idx="12291">
                  <c:v>0</c:v>
                </c:pt>
                <c:pt idx="12292">
                  <c:v>0</c:v>
                </c:pt>
                <c:pt idx="12293">
                  <c:v>0.16669999999999999</c:v>
                </c:pt>
                <c:pt idx="12294">
                  <c:v>0.16669999999999999</c:v>
                </c:pt>
                <c:pt idx="12295">
                  <c:v>0.16669999999999999</c:v>
                </c:pt>
                <c:pt idx="12296">
                  <c:v>0</c:v>
                </c:pt>
                <c:pt idx="12297">
                  <c:v>0</c:v>
                </c:pt>
                <c:pt idx="12298">
                  <c:v>0.16669999999999999</c:v>
                </c:pt>
                <c:pt idx="12299">
                  <c:v>0</c:v>
                </c:pt>
                <c:pt idx="12300">
                  <c:v>0</c:v>
                </c:pt>
                <c:pt idx="12301">
                  <c:v>0.45829999999999999</c:v>
                </c:pt>
                <c:pt idx="12302">
                  <c:v>0</c:v>
                </c:pt>
                <c:pt idx="12303">
                  <c:v>0.16669999999999999</c:v>
                </c:pt>
                <c:pt idx="12304">
                  <c:v>0.25</c:v>
                </c:pt>
                <c:pt idx="12305">
                  <c:v>0</c:v>
                </c:pt>
                <c:pt idx="12306">
                  <c:v>0</c:v>
                </c:pt>
                <c:pt idx="12307">
                  <c:v>0</c:v>
                </c:pt>
                <c:pt idx="12308">
                  <c:v>0.45829999999999999</c:v>
                </c:pt>
                <c:pt idx="12309">
                  <c:v>0.16669999999999999</c:v>
                </c:pt>
                <c:pt idx="12310">
                  <c:v>0</c:v>
                </c:pt>
                <c:pt idx="12311">
                  <c:v>0</c:v>
                </c:pt>
                <c:pt idx="12312">
                  <c:v>0</c:v>
                </c:pt>
                <c:pt idx="12313">
                  <c:v>0.41670000000000001</c:v>
                </c:pt>
                <c:pt idx="12314">
                  <c:v>0.16669999999999999</c:v>
                </c:pt>
                <c:pt idx="12315">
                  <c:v>0</c:v>
                </c:pt>
                <c:pt idx="12316">
                  <c:v>0</c:v>
                </c:pt>
                <c:pt idx="12317">
                  <c:v>0.66669999999999996</c:v>
                </c:pt>
                <c:pt idx="12318">
                  <c:v>0.33329999999999999</c:v>
                </c:pt>
                <c:pt idx="12319">
                  <c:v>0</c:v>
                </c:pt>
                <c:pt idx="12320">
                  <c:v>0.33329999999999999</c:v>
                </c:pt>
                <c:pt idx="12321">
                  <c:v>0.16669999999999999</c:v>
                </c:pt>
                <c:pt idx="12322">
                  <c:v>0</c:v>
                </c:pt>
                <c:pt idx="12323">
                  <c:v>4.1700000000000001E-2</c:v>
                </c:pt>
                <c:pt idx="12324">
                  <c:v>0</c:v>
                </c:pt>
                <c:pt idx="12325">
                  <c:v>0</c:v>
                </c:pt>
                <c:pt idx="12326">
                  <c:v>0</c:v>
                </c:pt>
                <c:pt idx="12327">
                  <c:v>0.16669999999999999</c:v>
                </c:pt>
                <c:pt idx="12328">
                  <c:v>0.1042</c:v>
                </c:pt>
                <c:pt idx="12329">
                  <c:v>0.16669999999999999</c:v>
                </c:pt>
                <c:pt idx="12330">
                  <c:v>0.54169999999999996</c:v>
                </c:pt>
                <c:pt idx="12331">
                  <c:v>0.54169999999999996</c:v>
                </c:pt>
                <c:pt idx="12332">
                  <c:v>0</c:v>
                </c:pt>
                <c:pt idx="12333">
                  <c:v>8.3299999999999999E-2</c:v>
                </c:pt>
                <c:pt idx="12334">
                  <c:v>0.16669999999999999</c:v>
                </c:pt>
                <c:pt idx="12335">
                  <c:v>0.16669999999999999</c:v>
                </c:pt>
                <c:pt idx="12336">
                  <c:v>0</c:v>
                </c:pt>
                <c:pt idx="12337">
                  <c:v>0.33329999999999999</c:v>
                </c:pt>
                <c:pt idx="12338">
                  <c:v>0</c:v>
                </c:pt>
                <c:pt idx="12339">
                  <c:v>0</c:v>
                </c:pt>
                <c:pt idx="12340">
                  <c:v>0</c:v>
                </c:pt>
                <c:pt idx="12341">
                  <c:v>0.33329999999999999</c:v>
                </c:pt>
                <c:pt idx="12342">
                  <c:v>4.1700000000000001E-2</c:v>
                </c:pt>
                <c:pt idx="12343">
                  <c:v>4.1700000000000001E-2</c:v>
                </c:pt>
                <c:pt idx="12344">
                  <c:v>0</c:v>
                </c:pt>
                <c:pt idx="12345">
                  <c:v>0</c:v>
                </c:pt>
                <c:pt idx="12346">
                  <c:v>0.16669999999999999</c:v>
                </c:pt>
                <c:pt idx="12347">
                  <c:v>0.33329999999999999</c:v>
                </c:pt>
                <c:pt idx="12348">
                  <c:v>0.16669999999999999</c:v>
                </c:pt>
                <c:pt idx="12349">
                  <c:v>0</c:v>
                </c:pt>
                <c:pt idx="12350">
                  <c:v>0.16669999999999999</c:v>
                </c:pt>
                <c:pt idx="12351">
                  <c:v>0.33329999999999999</c:v>
                </c:pt>
                <c:pt idx="12352">
                  <c:v>0</c:v>
                </c:pt>
                <c:pt idx="12353">
                  <c:v>0</c:v>
                </c:pt>
                <c:pt idx="12354">
                  <c:v>0.375</c:v>
                </c:pt>
                <c:pt idx="12355">
                  <c:v>0</c:v>
                </c:pt>
                <c:pt idx="12356">
                  <c:v>0</c:v>
                </c:pt>
                <c:pt idx="12357">
                  <c:v>0</c:v>
                </c:pt>
                <c:pt idx="12358">
                  <c:v>0</c:v>
                </c:pt>
                <c:pt idx="12359">
                  <c:v>4.1700000000000001E-2</c:v>
                </c:pt>
                <c:pt idx="12360">
                  <c:v>0.16669999999999999</c:v>
                </c:pt>
                <c:pt idx="12361">
                  <c:v>0</c:v>
                </c:pt>
                <c:pt idx="12362">
                  <c:v>0.16669999999999999</c:v>
                </c:pt>
                <c:pt idx="12363">
                  <c:v>0.33329999999999999</c:v>
                </c:pt>
                <c:pt idx="12364">
                  <c:v>0</c:v>
                </c:pt>
                <c:pt idx="12365">
                  <c:v>4.1700000000000001E-2</c:v>
                </c:pt>
                <c:pt idx="12366">
                  <c:v>0.33329999999999999</c:v>
                </c:pt>
                <c:pt idx="12367">
                  <c:v>0.16669999999999999</c:v>
                </c:pt>
                <c:pt idx="12368">
                  <c:v>0.16669999999999999</c:v>
                </c:pt>
                <c:pt idx="12369">
                  <c:v>0</c:v>
                </c:pt>
                <c:pt idx="12370">
                  <c:v>0.20830000000000001</c:v>
                </c:pt>
                <c:pt idx="12371">
                  <c:v>0.16669999999999999</c:v>
                </c:pt>
                <c:pt idx="12372">
                  <c:v>0</c:v>
                </c:pt>
                <c:pt idx="12373">
                  <c:v>0.16669999999999999</c:v>
                </c:pt>
                <c:pt idx="12374">
                  <c:v>0</c:v>
                </c:pt>
                <c:pt idx="12375">
                  <c:v>0.33329999999999999</c:v>
                </c:pt>
                <c:pt idx="12376">
                  <c:v>0</c:v>
                </c:pt>
                <c:pt idx="12377">
                  <c:v>0.16669999999999999</c:v>
                </c:pt>
                <c:pt idx="12378">
                  <c:v>0</c:v>
                </c:pt>
                <c:pt idx="12379">
                  <c:v>0</c:v>
                </c:pt>
                <c:pt idx="12380">
                  <c:v>0</c:v>
                </c:pt>
                <c:pt idx="12381">
                  <c:v>0</c:v>
                </c:pt>
                <c:pt idx="12382">
                  <c:v>0.16669999999999999</c:v>
                </c:pt>
                <c:pt idx="12383">
                  <c:v>0</c:v>
                </c:pt>
                <c:pt idx="12384">
                  <c:v>0</c:v>
                </c:pt>
                <c:pt idx="12385">
                  <c:v>0</c:v>
                </c:pt>
                <c:pt idx="12386">
                  <c:v>4.1700000000000001E-2</c:v>
                </c:pt>
                <c:pt idx="12387">
                  <c:v>0.33329999999999999</c:v>
                </c:pt>
                <c:pt idx="12388">
                  <c:v>0.125</c:v>
                </c:pt>
                <c:pt idx="12389">
                  <c:v>0.16669999999999999</c:v>
                </c:pt>
                <c:pt idx="12390">
                  <c:v>0</c:v>
                </c:pt>
                <c:pt idx="12391">
                  <c:v>0.35420000000000001</c:v>
                </c:pt>
                <c:pt idx="12392">
                  <c:v>0.16669999999999999</c:v>
                </c:pt>
                <c:pt idx="12393">
                  <c:v>0</c:v>
                </c:pt>
                <c:pt idx="12394">
                  <c:v>0</c:v>
                </c:pt>
                <c:pt idx="12395">
                  <c:v>0.16669999999999999</c:v>
                </c:pt>
                <c:pt idx="12396">
                  <c:v>0</c:v>
                </c:pt>
                <c:pt idx="12397">
                  <c:v>0.625</c:v>
                </c:pt>
                <c:pt idx="12398">
                  <c:v>0</c:v>
                </c:pt>
                <c:pt idx="12399">
                  <c:v>0</c:v>
                </c:pt>
                <c:pt idx="12400">
                  <c:v>0.625</c:v>
                </c:pt>
                <c:pt idx="12401">
                  <c:v>0.375</c:v>
                </c:pt>
                <c:pt idx="12402">
                  <c:v>0</c:v>
                </c:pt>
                <c:pt idx="12403">
                  <c:v>0.16669999999999999</c:v>
                </c:pt>
                <c:pt idx="12404">
                  <c:v>0.16669999999999999</c:v>
                </c:pt>
                <c:pt idx="12405">
                  <c:v>0</c:v>
                </c:pt>
                <c:pt idx="12406">
                  <c:v>0</c:v>
                </c:pt>
                <c:pt idx="12407">
                  <c:v>0.33329999999999999</c:v>
                </c:pt>
                <c:pt idx="12408">
                  <c:v>4.1700000000000001E-2</c:v>
                </c:pt>
                <c:pt idx="12409">
                  <c:v>0.16669999999999999</c:v>
                </c:pt>
                <c:pt idx="12410">
                  <c:v>0.16669999999999999</c:v>
                </c:pt>
                <c:pt idx="12411">
                  <c:v>0.16669999999999999</c:v>
                </c:pt>
                <c:pt idx="12412">
                  <c:v>0.16669999999999999</c:v>
                </c:pt>
                <c:pt idx="12413">
                  <c:v>0.16669999999999999</c:v>
                </c:pt>
                <c:pt idx="12414">
                  <c:v>0.33329999999999999</c:v>
                </c:pt>
                <c:pt idx="12415">
                  <c:v>0</c:v>
                </c:pt>
                <c:pt idx="12416">
                  <c:v>0.125</c:v>
                </c:pt>
                <c:pt idx="12417">
                  <c:v>0.16669999999999999</c:v>
                </c:pt>
                <c:pt idx="12418">
                  <c:v>0</c:v>
                </c:pt>
                <c:pt idx="12419">
                  <c:v>0.16669999999999999</c:v>
                </c:pt>
                <c:pt idx="12420">
                  <c:v>0.375</c:v>
                </c:pt>
                <c:pt idx="12421">
                  <c:v>8.3299999999999999E-2</c:v>
                </c:pt>
                <c:pt idx="12422">
                  <c:v>0</c:v>
                </c:pt>
                <c:pt idx="12423">
                  <c:v>0.33329999999999999</c:v>
                </c:pt>
                <c:pt idx="12424">
                  <c:v>0.66669999999999996</c:v>
                </c:pt>
                <c:pt idx="12425">
                  <c:v>0</c:v>
                </c:pt>
                <c:pt idx="12426">
                  <c:v>0.16669999999999999</c:v>
                </c:pt>
                <c:pt idx="12427">
                  <c:v>0</c:v>
                </c:pt>
                <c:pt idx="12428">
                  <c:v>0</c:v>
                </c:pt>
                <c:pt idx="12429">
                  <c:v>0</c:v>
                </c:pt>
                <c:pt idx="12430">
                  <c:v>4.1700000000000001E-2</c:v>
                </c:pt>
                <c:pt idx="12431">
                  <c:v>0.16669999999999999</c:v>
                </c:pt>
                <c:pt idx="12432">
                  <c:v>0</c:v>
                </c:pt>
                <c:pt idx="12433">
                  <c:v>0.125</c:v>
                </c:pt>
                <c:pt idx="12434">
                  <c:v>0.16669999999999999</c:v>
                </c:pt>
                <c:pt idx="12435">
                  <c:v>0</c:v>
                </c:pt>
                <c:pt idx="12436">
                  <c:v>0</c:v>
                </c:pt>
                <c:pt idx="12437">
                  <c:v>0</c:v>
                </c:pt>
                <c:pt idx="12438">
                  <c:v>0</c:v>
                </c:pt>
                <c:pt idx="12439">
                  <c:v>0</c:v>
                </c:pt>
                <c:pt idx="12440">
                  <c:v>0</c:v>
                </c:pt>
                <c:pt idx="12441">
                  <c:v>0.16669999999999999</c:v>
                </c:pt>
                <c:pt idx="12442">
                  <c:v>0</c:v>
                </c:pt>
                <c:pt idx="12443">
                  <c:v>0.16669999999999999</c:v>
                </c:pt>
                <c:pt idx="12444">
                  <c:v>0.125</c:v>
                </c:pt>
                <c:pt idx="12445">
                  <c:v>0</c:v>
                </c:pt>
                <c:pt idx="12446">
                  <c:v>8.3299999999999999E-2</c:v>
                </c:pt>
                <c:pt idx="12447">
                  <c:v>0</c:v>
                </c:pt>
                <c:pt idx="12448">
                  <c:v>0.16669999999999999</c:v>
                </c:pt>
                <c:pt idx="12449">
                  <c:v>0.16669999999999999</c:v>
                </c:pt>
                <c:pt idx="12450">
                  <c:v>4.1700000000000001E-2</c:v>
                </c:pt>
                <c:pt idx="12451">
                  <c:v>0</c:v>
                </c:pt>
                <c:pt idx="12452">
                  <c:v>4.1700000000000001E-2</c:v>
                </c:pt>
                <c:pt idx="12453">
                  <c:v>0</c:v>
                </c:pt>
                <c:pt idx="12454">
                  <c:v>0</c:v>
                </c:pt>
                <c:pt idx="12455">
                  <c:v>0.125</c:v>
                </c:pt>
                <c:pt idx="12456">
                  <c:v>0</c:v>
                </c:pt>
                <c:pt idx="12457">
                  <c:v>0.33329999999999999</c:v>
                </c:pt>
                <c:pt idx="12458">
                  <c:v>0.16669999999999999</c:v>
                </c:pt>
                <c:pt idx="12459">
                  <c:v>0.33329999999999999</c:v>
                </c:pt>
                <c:pt idx="12460">
                  <c:v>0.33329999999999999</c:v>
                </c:pt>
                <c:pt idx="12461">
                  <c:v>0</c:v>
                </c:pt>
                <c:pt idx="12462">
                  <c:v>0.33329999999999999</c:v>
                </c:pt>
                <c:pt idx="12463">
                  <c:v>0</c:v>
                </c:pt>
                <c:pt idx="12464">
                  <c:v>0</c:v>
                </c:pt>
                <c:pt idx="12465">
                  <c:v>4.1700000000000001E-2</c:v>
                </c:pt>
                <c:pt idx="12466">
                  <c:v>0</c:v>
                </c:pt>
                <c:pt idx="12467">
                  <c:v>8.3299999999999999E-2</c:v>
                </c:pt>
                <c:pt idx="12468">
                  <c:v>0</c:v>
                </c:pt>
                <c:pt idx="12469">
                  <c:v>4.1700000000000001E-2</c:v>
                </c:pt>
                <c:pt idx="12470">
                  <c:v>0.16669999999999999</c:v>
                </c:pt>
                <c:pt idx="12471">
                  <c:v>0</c:v>
                </c:pt>
                <c:pt idx="12472">
                  <c:v>0.16669999999999999</c:v>
                </c:pt>
                <c:pt idx="12473">
                  <c:v>0.16669999999999999</c:v>
                </c:pt>
                <c:pt idx="12474">
                  <c:v>0.16669999999999999</c:v>
                </c:pt>
                <c:pt idx="12475">
                  <c:v>0</c:v>
                </c:pt>
                <c:pt idx="12476">
                  <c:v>0</c:v>
                </c:pt>
                <c:pt idx="12477">
                  <c:v>0.33329999999999999</c:v>
                </c:pt>
                <c:pt idx="12478">
                  <c:v>0.16669999999999999</c:v>
                </c:pt>
                <c:pt idx="12479">
                  <c:v>0.16669999999999999</c:v>
                </c:pt>
                <c:pt idx="12480">
                  <c:v>4.1700000000000001E-2</c:v>
                </c:pt>
                <c:pt idx="12481">
                  <c:v>0.125</c:v>
                </c:pt>
                <c:pt idx="12482">
                  <c:v>0.33329999999999999</c:v>
                </c:pt>
                <c:pt idx="12483">
                  <c:v>0.16669999999999999</c:v>
                </c:pt>
                <c:pt idx="12484">
                  <c:v>4.1700000000000001E-2</c:v>
                </c:pt>
                <c:pt idx="12485">
                  <c:v>0</c:v>
                </c:pt>
                <c:pt idx="12486">
                  <c:v>0</c:v>
                </c:pt>
                <c:pt idx="12487">
                  <c:v>0</c:v>
                </c:pt>
                <c:pt idx="12488">
                  <c:v>4.1700000000000001E-2</c:v>
                </c:pt>
                <c:pt idx="12489">
                  <c:v>0</c:v>
                </c:pt>
                <c:pt idx="12490">
                  <c:v>0.16669999999999999</c:v>
                </c:pt>
                <c:pt idx="12491">
                  <c:v>0.33329999999999999</c:v>
                </c:pt>
                <c:pt idx="12492">
                  <c:v>0</c:v>
                </c:pt>
                <c:pt idx="12493">
                  <c:v>0</c:v>
                </c:pt>
                <c:pt idx="12494">
                  <c:v>0.125</c:v>
                </c:pt>
                <c:pt idx="12495">
                  <c:v>0</c:v>
                </c:pt>
                <c:pt idx="12496">
                  <c:v>0</c:v>
                </c:pt>
                <c:pt idx="12497">
                  <c:v>0.25</c:v>
                </c:pt>
                <c:pt idx="12498">
                  <c:v>0</c:v>
                </c:pt>
                <c:pt idx="12499">
                  <c:v>0</c:v>
                </c:pt>
                <c:pt idx="12500">
                  <c:v>0</c:v>
                </c:pt>
                <c:pt idx="12501">
                  <c:v>0</c:v>
                </c:pt>
                <c:pt idx="12502">
                  <c:v>0.33329999999999999</c:v>
                </c:pt>
                <c:pt idx="12503">
                  <c:v>0.16669999999999999</c:v>
                </c:pt>
                <c:pt idx="12504">
                  <c:v>0.33329999999999999</c:v>
                </c:pt>
                <c:pt idx="12505">
                  <c:v>0.33329999999999999</c:v>
                </c:pt>
                <c:pt idx="12506">
                  <c:v>0.375</c:v>
                </c:pt>
                <c:pt idx="12507">
                  <c:v>0</c:v>
                </c:pt>
                <c:pt idx="12508">
                  <c:v>0</c:v>
                </c:pt>
                <c:pt idx="12509">
                  <c:v>4.1700000000000001E-2</c:v>
                </c:pt>
                <c:pt idx="12510">
                  <c:v>0</c:v>
                </c:pt>
                <c:pt idx="12511">
                  <c:v>0.33329999999999999</c:v>
                </c:pt>
                <c:pt idx="12512">
                  <c:v>0.16669999999999999</c:v>
                </c:pt>
                <c:pt idx="12513">
                  <c:v>0</c:v>
                </c:pt>
                <c:pt idx="12514">
                  <c:v>0</c:v>
                </c:pt>
                <c:pt idx="12515">
                  <c:v>0.33329999999999999</c:v>
                </c:pt>
                <c:pt idx="12516">
                  <c:v>0</c:v>
                </c:pt>
                <c:pt idx="12517">
                  <c:v>0.54169999999999996</c:v>
                </c:pt>
                <c:pt idx="12518">
                  <c:v>0</c:v>
                </c:pt>
                <c:pt idx="12519">
                  <c:v>0.33329999999999999</c:v>
                </c:pt>
                <c:pt idx="12520">
                  <c:v>0</c:v>
                </c:pt>
                <c:pt idx="12521">
                  <c:v>0</c:v>
                </c:pt>
                <c:pt idx="12522">
                  <c:v>4.1700000000000001E-2</c:v>
                </c:pt>
                <c:pt idx="12523">
                  <c:v>0</c:v>
                </c:pt>
                <c:pt idx="12524">
                  <c:v>0</c:v>
                </c:pt>
                <c:pt idx="12525">
                  <c:v>0</c:v>
                </c:pt>
                <c:pt idx="12526">
                  <c:v>4.1700000000000001E-2</c:v>
                </c:pt>
                <c:pt idx="12527">
                  <c:v>0</c:v>
                </c:pt>
                <c:pt idx="12528">
                  <c:v>0</c:v>
                </c:pt>
                <c:pt idx="12529">
                  <c:v>0.33329999999999999</c:v>
                </c:pt>
                <c:pt idx="12530">
                  <c:v>4.1700000000000001E-2</c:v>
                </c:pt>
                <c:pt idx="12531">
                  <c:v>0</c:v>
                </c:pt>
                <c:pt idx="12532">
                  <c:v>4.1700000000000001E-2</c:v>
                </c:pt>
                <c:pt idx="12533">
                  <c:v>0.45829999999999999</c:v>
                </c:pt>
                <c:pt idx="12534">
                  <c:v>4.1700000000000001E-2</c:v>
                </c:pt>
                <c:pt idx="12535">
                  <c:v>0.16669999999999999</c:v>
                </c:pt>
                <c:pt idx="12536">
                  <c:v>0</c:v>
                </c:pt>
                <c:pt idx="12537">
                  <c:v>0</c:v>
                </c:pt>
                <c:pt idx="12538">
                  <c:v>0</c:v>
                </c:pt>
                <c:pt idx="12539">
                  <c:v>0</c:v>
                </c:pt>
                <c:pt idx="12540">
                  <c:v>8.3299999999999999E-2</c:v>
                </c:pt>
                <c:pt idx="12541">
                  <c:v>0.54169999999999996</c:v>
                </c:pt>
                <c:pt idx="12542">
                  <c:v>0</c:v>
                </c:pt>
                <c:pt idx="12543">
                  <c:v>0</c:v>
                </c:pt>
                <c:pt idx="12544">
                  <c:v>4.1700000000000001E-2</c:v>
                </c:pt>
                <c:pt idx="12545">
                  <c:v>8.3299999999999999E-2</c:v>
                </c:pt>
                <c:pt idx="12546">
                  <c:v>0</c:v>
                </c:pt>
                <c:pt idx="12547">
                  <c:v>0</c:v>
                </c:pt>
                <c:pt idx="12548">
                  <c:v>0.33329999999999999</c:v>
                </c:pt>
                <c:pt idx="12549">
                  <c:v>0.16669999999999999</c:v>
                </c:pt>
                <c:pt idx="12550">
                  <c:v>0</c:v>
                </c:pt>
                <c:pt idx="12551">
                  <c:v>0</c:v>
                </c:pt>
                <c:pt idx="12552">
                  <c:v>0.16669999999999999</c:v>
                </c:pt>
                <c:pt idx="12553">
                  <c:v>0</c:v>
                </c:pt>
                <c:pt idx="12554">
                  <c:v>0.375</c:v>
                </c:pt>
                <c:pt idx="12555">
                  <c:v>0.125</c:v>
                </c:pt>
                <c:pt idx="12556">
                  <c:v>0.45829999999999999</c:v>
                </c:pt>
                <c:pt idx="12557">
                  <c:v>0.16669999999999999</c:v>
                </c:pt>
                <c:pt idx="12558">
                  <c:v>0</c:v>
                </c:pt>
                <c:pt idx="12559">
                  <c:v>0.16669999999999999</c:v>
                </c:pt>
                <c:pt idx="12560">
                  <c:v>0.16669999999999999</c:v>
                </c:pt>
                <c:pt idx="12561">
                  <c:v>0</c:v>
                </c:pt>
                <c:pt idx="12562">
                  <c:v>4.1700000000000001E-2</c:v>
                </c:pt>
                <c:pt idx="12563">
                  <c:v>0</c:v>
                </c:pt>
                <c:pt idx="12564">
                  <c:v>0.16669999999999999</c:v>
                </c:pt>
                <c:pt idx="12565">
                  <c:v>0.54169999999999996</c:v>
                </c:pt>
                <c:pt idx="12566">
                  <c:v>0.16669999999999999</c:v>
                </c:pt>
                <c:pt idx="12567">
                  <c:v>0.125</c:v>
                </c:pt>
                <c:pt idx="12568">
                  <c:v>0.16669999999999999</c:v>
                </c:pt>
                <c:pt idx="12569">
                  <c:v>0.625</c:v>
                </c:pt>
                <c:pt idx="12570">
                  <c:v>0.16669999999999999</c:v>
                </c:pt>
                <c:pt idx="12571">
                  <c:v>0.16669999999999999</c:v>
                </c:pt>
                <c:pt idx="12572">
                  <c:v>0</c:v>
                </c:pt>
                <c:pt idx="12573">
                  <c:v>0.16669999999999999</c:v>
                </c:pt>
                <c:pt idx="12574">
                  <c:v>0.35420000000000001</c:v>
                </c:pt>
                <c:pt idx="12575">
                  <c:v>0.16669999999999999</c:v>
                </c:pt>
                <c:pt idx="12576">
                  <c:v>0</c:v>
                </c:pt>
                <c:pt idx="12577">
                  <c:v>0.33329999999999999</c:v>
                </c:pt>
                <c:pt idx="12578">
                  <c:v>0</c:v>
                </c:pt>
                <c:pt idx="12579">
                  <c:v>0</c:v>
                </c:pt>
                <c:pt idx="12580">
                  <c:v>0.16669999999999999</c:v>
                </c:pt>
                <c:pt idx="12581">
                  <c:v>0</c:v>
                </c:pt>
                <c:pt idx="12582">
                  <c:v>0.16669999999999999</c:v>
                </c:pt>
                <c:pt idx="12583">
                  <c:v>0.20830000000000001</c:v>
                </c:pt>
                <c:pt idx="12584">
                  <c:v>0</c:v>
                </c:pt>
                <c:pt idx="12585">
                  <c:v>0</c:v>
                </c:pt>
                <c:pt idx="12586">
                  <c:v>0</c:v>
                </c:pt>
                <c:pt idx="12587">
                  <c:v>0.16669999999999999</c:v>
                </c:pt>
                <c:pt idx="12588">
                  <c:v>0</c:v>
                </c:pt>
                <c:pt idx="12589">
                  <c:v>0.33329999999999999</c:v>
                </c:pt>
                <c:pt idx="12590">
                  <c:v>0.16669999999999999</c:v>
                </c:pt>
                <c:pt idx="12591">
                  <c:v>0</c:v>
                </c:pt>
                <c:pt idx="12592">
                  <c:v>0</c:v>
                </c:pt>
                <c:pt idx="12593">
                  <c:v>0.16669999999999999</c:v>
                </c:pt>
                <c:pt idx="12594">
                  <c:v>0</c:v>
                </c:pt>
                <c:pt idx="12595">
                  <c:v>0</c:v>
                </c:pt>
                <c:pt idx="12596">
                  <c:v>0.33329999999999999</c:v>
                </c:pt>
                <c:pt idx="12597">
                  <c:v>0</c:v>
                </c:pt>
                <c:pt idx="12598">
                  <c:v>4.1700000000000001E-2</c:v>
                </c:pt>
                <c:pt idx="12599">
                  <c:v>0.16669999999999999</c:v>
                </c:pt>
                <c:pt idx="12600">
                  <c:v>0.16669999999999999</c:v>
                </c:pt>
                <c:pt idx="12601">
                  <c:v>0.16669999999999999</c:v>
                </c:pt>
                <c:pt idx="12602">
                  <c:v>0</c:v>
                </c:pt>
                <c:pt idx="12603">
                  <c:v>0</c:v>
                </c:pt>
                <c:pt idx="12604">
                  <c:v>0</c:v>
                </c:pt>
                <c:pt idx="12605">
                  <c:v>0.16669999999999999</c:v>
                </c:pt>
                <c:pt idx="12606">
                  <c:v>0</c:v>
                </c:pt>
                <c:pt idx="12607">
                  <c:v>0.16669999999999999</c:v>
                </c:pt>
                <c:pt idx="12608">
                  <c:v>0</c:v>
                </c:pt>
                <c:pt idx="12609">
                  <c:v>0.33329999999999999</c:v>
                </c:pt>
                <c:pt idx="12610">
                  <c:v>0</c:v>
                </c:pt>
                <c:pt idx="12611">
                  <c:v>0</c:v>
                </c:pt>
                <c:pt idx="12612">
                  <c:v>0.33329999999999999</c:v>
                </c:pt>
                <c:pt idx="12613">
                  <c:v>4.1700000000000001E-2</c:v>
                </c:pt>
                <c:pt idx="12614">
                  <c:v>0.33329999999999999</c:v>
                </c:pt>
                <c:pt idx="12615">
                  <c:v>0</c:v>
                </c:pt>
                <c:pt idx="12616">
                  <c:v>0.16669999999999999</c:v>
                </c:pt>
                <c:pt idx="12617">
                  <c:v>0</c:v>
                </c:pt>
                <c:pt idx="12618">
                  <c:v>0.16669999999999999</c:v>
                </c:pt>
                <c:pt idx="12619">
                  <c:v>0.16669999999999999</c:v>
                </c:pt>
                <c:pt idx="12620">
                  <c:v>0.16669999999999999</c:v>
                </c:pt>
                <c:pt idx="12621">
                  <c:v>0.33329999999999999</c:v>
                </c:pt>
                <c:pt idx="12622">
                  <c:v>0.16669999999999999</c:v>
                </c:pt>
                <c:pt idx="12623">
                  <c:v>0</c:v>
                </c:pt>
                <c:pt idx="12624">
                  <c:v>0</c:v>
                </c:pt>
                <c:pt idx="12625">
                  <c:v>0</c:v>
                </c:pt>
                <c:pt idx="12626">
                  <c:v>0.16669999999999999</c:v>
                </c:pt>
                <c:pt idx="12627">
                  <c:v>0.16669999999999999</c:v>
                </c:pt>
                <c:pt idx="12628">
                  <c:v>0.625</c:v>
                </c:pt>
                <c:pt idx="12629">
                  <c:v>0.16669999999999999</c:v>
                </c:pt>
                <c:pt idx="12630">
                  <c:v>4.1700000000000001E-2</c:v>
                </c:pt>
                <c:pt idx="12631">
                  <c:v>0</c:v>
                </c:pt>
                <c:pt idx="12632">
                  <c:v>0.25</c:v>
                </c:pt>
                <c:pt idx="12633">
                  <c:v>0</c:v>
                </c:pt>
                <c:pt idx="12634">
                  <c:v>0.16669999999999999</c:v>
                </c:pt>
                <c:pt idx="12635">
                  <c:v>4.1700000000000001E-2</c:v>
                </c:pt>
                <c:pt idx="12636">
                  <c:v>0.125</c:v>
                </c:pt>
                <c:pt idx="12637">
                  <c:v>0.375</c:v>
                </c:pt>
                <c:pt idx="12638">
                  <c:v>0.375</c:v>
                </c:pt>
                <c:pt idx="12639">
                  <c:v>0.16669999999999999</c:v>
                </c:pt>
                <c:pt idx="12640">
                  <c:v>0</c:v>
                </c:pt>
                <c:pt idx="12641">
                  <c:v>0</c:v>
                </c:pt>
                <c:pt idx="12642">
                  <c:v>0.16669999999999999</c:v>
                </c:pt>
                <c:pt idx="12643">
                  <c:v>0</c:v>
                </c:pt>
                <c:pt idx="12644">
                  <c:v>0.16669999999999999</c:v>
                </c:pt>
                <c:pt idx="12645">
                  <c:v>0.16669999999999999</c:v>
                </c:pt>
                <c:pt idx="12646">
                  <c:v>0.33329999999999999</c:v>
                </c:pt>
                <c:pt idx="12647">
                  <c:v>0.16669999999999999</c:v>
                </c:pt>
                <c:pt idx="12648">
                  <c:v>0</c:v>
                </c:pt>
                <c:pt idx="12649">
                  <c:v>0.16669999999999999</c:v>
                </c:pt>
                <c:pt idx="12650">
                  <c:v>0</c:v>
                </c:pt>
                <c:pt idx="12651">
                  <c:v>0</c:v>
                </c:pt>
                <c:pt idx="12652">
                  <c:v>0</c:v>
                </c:pt>
                <c:pt idx="12653">
                  <c:v>0</c:v>
                </c:pt>
                <c:pt idx="12654">
                  <c:v>0</c:v>
                </c:pt>
                <c:pt idx="12655">
                  <c:v>0.16669999999999999</c:v>
                </c:pt>
                <c:pt idx="12656">
                  <c:v>0</c:v>
                </c:pt>
                <c:pt idx="12657">
                  <c:v>0</c:v>
                </c:pt>
                <c:pt idx="12658">
                  <c:v>0</c:v>
                </c:pt>
                <c:pt idx="12659">
                  <c:v>0</c:v>
                </c:pt>
                <c:pt idx="12660">
                  <c:v>0</c:v>
                </c:pt>
                <c:pt idx="12661">
                  <c:v>0</c:v>
                </c:pt>
                <c:pt idx="12662">
                  <c:v>4.1700000000000001E-2</c:v>
                </c:pt>
                <c:pt idx="12663">
                  <c:v>0</c:v>
                </c:pt>
                <c:pt idx="12664">
                  <c:v>0</c:v>
                </c:pt>
                <c:pt idx="12665">
                  <c:v>8.3299999999999999E-2</c:v>
                </c:pt>
                <c:pt idx="12666">
                  <c:v>0.625</c:v>
                </c:pt>
                <c:pt idx="12667">
                  <c:v>0</c:v>
                </c:pt>
                <c:pt idx="12668">
                  <c:v>0.16669999999999999</c:v>
                </c:pt>
                <c:pt idx="12669">
                  <c:v>0.16669999999999999</c:v>
                </c:pt>
                <c:pt idx="12670">
                  <c:v>0</c:v>
                </c:pt>
                <c:pt idx="12671">
                  <c:v>0.16669999999999999</c:v>
                </c:pt>
                <c:pt idx="12672">
                  <c:v>0</c:v>
                </c:pt>
                <c:pt idx="12673">
                  <c:v>0</c:v>
                </c:pt>
                <c:pt idx="12674">
                  <c:v>0</c:v>
                </c:pt>
                <c:pt idx="12675">
                  <c:v>0</c:v>
                </c:pt>
                <c:pt idx="12676">
                  <c:v>0</c:v>
                </c:pt>
                <c:pt idx="12677">
                  <c:v>0</c:v>
                </c:pt>
                <c:pt idx="12678">
                  <c:v>0.29170000000000001</c:v>
                </c:pt>
                <c:pt idx="12679">
                  <c:v>0.27079999999999999</c:v>
                </c:pt>
                <c:pt idx="12680">
                  <c:v>0</c:v>
                </c:pt>
                <c:pt idx="12681">
                  <c:v>4.1700000000000001E-2</c:v>
                </c:pt>
                <c:pt idx="12682">
                  <c:v>0.16669999999999999</c:v>
                </c:pt>
                <c:pt idx="12683">
                  <c:v>0</c:v>
                </c:pt>
                <c:pt idx="12684">
                  <c:v>0.16669999999999999</c:v>
                </c:pt>
                <c:pt idx="12685">
                  <c:v>0.16669999999999999</c:v>
                </c:pt>
                <c:pt idx="12686">
                  <c:v>0.16669999999999999</c:v>
                </c:pt>
                <c:pt idx="12687">
                  <c:v>0</c:v>
                </c:pt>
                <c:pt idx="12688">
                  <c:v>0.375</c:v>
                </c:pt>
                <c:pt idx="12689">
                  <c:v>0.16669999999999999</c:v>
                </c:pt>
                <c:pt idx="12690">
                  <c:v>0.16669999999999999</c:v>
                </c:pt>
                <c:pt idx="12691">
                  <c:v>0</c:v>
                </c:pt>
                <c:pt idx="12692">
                  <c:v>0.33329999999999999</c:v>
                </c:pt>
                <c:pt idx="12693">
                  <c:v>0</c:v>
                </c:pt>
                <c:pt idx="12694">
                  <c:v>0</c:v>
                </c:pt>
                <c:pt idx="12695">
                  <c:v>0</c:v>
                </c:pt>
                <c:pt idx="12696">
                  <c:v>0</c:v>
                </c:pt>
                <c:pt idx="12697">
                  <c:v>0.45829999999999999</c:v>
                </c:pt>
                <c:pt idx="12698">
                  <c:v>0.16669999999999999</c:v>
                </c:pt>
                <c:pt idx="12699">
                  <c:v>0</c:v>
                </c:pt>
                <c:pt idx="12700">
                  <c:v>0.125</c:v>
                </c:pt>
                <c:pt idx="12701">
                  <c:v>0.625</c:v>
                </c:pt>
                <c:pt idx="12702">
                  <c:v>0</c:v>
                </c:pt>
                <c:pt idx="12703">
                  <c:v>0.16669999999999999</c:v>
                </c:pt>
                <c:pt idx="12704">
                  <c:v>0</c:v>
                </c:pt>
                <c:pt idx="12705">
                  <c:v>0</c:v>
                </c:pt>
                <c:pt idx="12706">
                  <c:v>0</c:v>
                </c:pt>
                <c:pt idx="12707">
                  <c:v>0</c:v>
                </c:pt>
                <c:pt idx="12708">
                  <c:v>4.1700000000000001E-2</c:v>
                </c:pt>
                <c:pt idx="12709">
                  <c:v>0.45829999999999999</c:v>
                </c:pt>
                <c:pt idx="12710">
                  <c:v>0.33329999999999999</c:v>
                </c:pt>
                <c:pt idx="12711">
                  <c:v>0.33329999999999999</c:v>
                </c:pt>
                <c:pt idx="12712">
                  <c:v>0.16669999999999999</c:v>
                </c:pt>
                <c:pt idx="12713">
                  <c:v>4.1700000000000001E-2</c:v>
                </c:pt>
                <c:pt idx="12714">
                  <c:v>0.16669999999999999</c:v>
                </c:pt>
                <c:pt idx="12715">
                  <c:v>0.20830000000000001</c:v>
                </c:pt>
                <c:pt idx="12716">
                  <c:v>0</c:v>
                </c:pt>
                <c:pt idx="12717">
                  <c:v>0.16669999999999999</c:v>
                </c:pt>
                <c:pt idx="12718">
                  <c:v>0.33329999999999999</c:v>
                </c:pt>
                <c:pt idx="12719">
                  <c:v>0</c:v>
                </c:pt>
                <c:pt idx="12720">
                  <c:v>0.33329999999999999</c:v>
                </c:pt>
                <c:pt idx="12721">
                  <c:v>0.375</c:v>
                </c:pt>
                <c:pt idx="12722">
                  <c:v>0</c:v>
                </c:pt>
                <c:pt idx="12723">
                  <c:v>0</c:v>
                </c:pt>
                <c:pt idx="12724">
                  <c:v>0</c:v>
                </c:pt>
                <c:pt idx="12725">
                  <c:v>0</c:v>
                </c:pt>
                <c:pt idx="12726">
                  <c:v>4.1700000000000001E-2</c:v>
                </c:pt>
                <c:pt idx="12727">
                  <c:v>0</c:v>
                </c:pt>
                <c:pt idx="12728">
                  <c:v>0.66669999999999996</c:v>
                </c:pt>
                <c:pt idx="12729">
                  <c:v>0.125</c:v>
                </c:pt>
                <c:pt idx="12730">
                  <c:v>0</c:v>
                </c:pt>
                <c:pt idx="12731">
                  <c:v>0.33329999999999999</c:v>
                </c:pt>
                <c:pt idx="12732">
                  <c:v>0.16669999999999999</c:v>
                </c:pt>
                <c:pt idx="12733">
                  <c:v>0.16669999999999999</c:v>
                </c:pt>
                <c:pt idx="12734">
                  <c:v>0.33329999999999999</c:v>
                </c:pt>
                <c:pt idx="12735">
                  <c:v>0.20830000000000001</c:v>
                </c:pt>
                <c:pt idx="12736">
                  <c:v>0</c:v>
                </c:pt>
                <c:pt idx="12737">
                  <c:v>0.27079999999999999</c:v>
                </c:pt>
                <c:pt idx="12738">
                  <c:v>0</c:v>
                </c:pt>
                <c:pt idx="12739">
                  <c:v>0.16669999999999999</c:v>
                </c:pt>
                <c:pt idx="12740">
                  <c:v>0</c:v>
                </c:pt>
                <c:pt idx="12741">
                  <c:v>0</c:v>
                </c:pt>
                <c:pt idx="12742">
                  <c:v>0.16669999999999999</c:v>
                </c:pt>
                <c:pt idx="12743">
                  <c:v>0</c:v>
                </c:pt>
                <c:pt idx="12744">
                  <c:v>0.16669999999999999</c:v>
                </c:pt>
                <c:pt idx="12745">
                  <c:v>0</c:v>
                </c:pt>
                <c:pt idx="12746">
                  <c:v>0</c:v>
                </c:pt>
                <c:pt idx="12747">
                  <c:v>0.16669999999999999</c:v>
                </c:pt>
                <c:pt idx="12748">
                  <c:v>4.1700000000000001E-2</c:v>
                </c:pt>
                <c:pt idx="12749">
                  <c:v>0</c:v>
                </c:pt>
                <c:pt idx="12750">
                  <c:v>0.33329999999999999</c:v>
                </c:pt>
                <c:pt idx="12751">
                  <c:v>0</c:v>
                </c:pt>
                <c:pt idx="12752">
                  <c:v>0</c:v>
                </c:pt>
                <c:pt idx="12753">
                  <c:v>0</c:v>
                </c:pt>
                <c:pt idx="12754">
                  <c:v>0</c:v>
                </c:pt>
                <c:pt idx="12755">
                  <c:v>4.1700000000000001E-2</c:v>
                </c:pt>
                <c:pt idx="12756">
                  <c:v>0</c:v>
                </c:pt>
                <c:pt idx="12757">
                  <c:v>0</c:v>
                </c:pt>
                <c:pt idx="12758">
                  <c:v>0.16669999999999999</c:v>
                </c:pt>
                <c:pt idx="12759">
                  <c:v>0</c:v>
                </c:pt>
                <c:pt idx="12760">
                  <c:v>0</c:v>
                </c:pt>
                <c:pt idx="12761">
                  <c:v>4.1700000000000001E-2</c:v>
                </c:pt>
                <c:pt idx="12762">
                  <c:v>4.1700000000000001E-2</c:v>
                </c:pt>
                <c:pt idx="12763">
                  <c:v>0.16669999999999999</c:v>
                </c:pt>
                <c:pt idx="12764">
                  <c:v>0</c:v>
                </c:pt>
                <c:pt idx="12765">
                  <c:v>0</c:v>
                </c:pt>
                <c:pt idx="12766">
                  <c:v>0.45829999999999999</c:v>
                </c:pt>
                <c:pt idx="12767">
                  <c:v>0</c:v>
                </c:pt>
                <c:pt idx="12768">
                  <c:v>0.20830000000000001</c:v>
                </c:pt>
                <c:pt idx="12769">
                  <c:v>0.45829999999999999</c:v>
                </c:pt>
                <c:pt idx="12770">
                  <c:v>4.1700000000000001E-2</c:v>
                </c:pt>
                <c:pt idx="12771">
                  <c:v>0</c:v>
                </c:pt>
                <c:pt idx="12772">
                  <c:v>0</c:v>
                </c:pt>
                <c:pt idx="12773">
                  <c:v>0.16669999999999999</c:v>
                </c:pt>
                <c:pt idx="12774">
                  <c:v>0.16669999999999999</c:v>
                </c:pt>
                <c:pt idx="12775">
                  <c:v>0</c:v>
                </c:pt>
                <c:pt idx="12776">
                  <c:v>0</c:v>
                </c:pt>
                <c:pt idx="12777">
                  <c:v>0.125</c:v>
                </c:pt>
                <c:pt idx="12778">
                  <c:v>0</c:v>
                </c:pt>
                <c:pt idx="12779">
                  <c:v>0</c:v>
                </c:pt>
                <c:pt idx="12780">
                  <c:v>0</c:v>
                </c:pt>
                <c:pt idx="12781">
                  <c:v>0</c:v>
                </c:pt>
                <c:pt idx="12782">
                  <c:v>0.375</c:v>
                </c:pt>
                <c:pt idx="12783">
                  <c:v>0</c:v>
                </c:pt>
                <c:pt idx="12784">
                  <c:v>0.60419999999999996</c:v>
                </c:pt>
                <c:pt idx="12785">
                  <c:v>0</c:v>
                </c:pt>
                <c:pt idx="12786">
                  <c:v>0</c:v>
                </c:pt>
                <c:pt idx="12787">
                  <c:v>0.33329999999999999</c:v>
                </c:pt>
                <c:pt idx="12788">
                  <c:v>4.1700000000000001E-2</c:v>
                </c:pt>
                <c:pt idx="12789">
                  <c:v>0.16669999999999999</c:v>
                </c:pt>
                <c:pt idx="12790">
                  <c:v>0.33329999999999999</c:v>
                </c:pt>
                <c:pt idx="12791">
                  <c:v>0</c:v>
                </c:pt>
                <c:pt idx="12792">
                  <c:v>0.125</c:v>
                </c:pt>
                <c:pt idx="12793">
                  <c:v>0</c:v>
                </c:pt>
                <c:pt idx="12794">
                  <c:v>0.375</c:v>
                </c:pt>
                <c:pt idx="12795">
                  <c:v>0.16669999999999999</c:v>
                </c:pt>
                <c:pt idx="12796">
                  <c:v>0</c:v>
                </c:pt>
                <c:pt idx="12797">
                  <c:v>0</c:v>
                </c:pt>
                <c:pt idx="12798">
                  <c:v>0.16669999999999999</c:v>
                </c:pt>
                <c:pt idx="12799">
                  <c:v>0.16669999999999999</c:v>
                </c:pt>
                <c:pt idx="12800">
                  <c:v>0</c:v>
                </c:pt>
                <c:pt idx="12801">
                  <c:v>4.1700000000000001E-2</c:v>
                </c:pt>
                <c:pt idx="12802">
                  <c:v>0.125</c:v>
                </c:pt>
                <c:pt idx="12803">
                  <c:v>0.16669999999999999</c:v>
                </c:pt>
                <c:pt idx="12804">
                  <c:v>0</c:v>
                </c:pt>
                <c:pt idx="12805">
                  <c:v>0</c:v>
                </c:pt>
                <c:pt idx="12806">
                  <c:v>0.4375</c:v>
                </c:pt>
                <c:pt idx="12807">
                  <c:v>0.16669999999999999</c:v>
                </c:pt>
                <c:pt idx="12808">
                  <c:v>0.33329999999999999</c:v>
                </c:pt>
                <c:pt idx="12809">
                  <c:v>0.16669999999999999</c:v>
                </c:pt>
                <c:pt idx="12810">
                  <c:v>0</c:v>
                </c:pt>
                <c:pt idx="12811">
                  <c:v>0</c:v>
                </c:pt>
                <c:pt idx="12812">
                  <c:v>0</c:v>
                </c:pt>
                <c:pt idx="12813">
                  <c:v>0</c:v>
                </c:pt>
                <c:pt idx="12814">
                  <c:v>4.1700000000000001E-2</c:v>
                </c:pt>
                <c:pt idx="12815">
                  <c:v>0.16669999999999999</c:v>
                </c:pt>
                <c:pt idx="12816">
                  <c:v>0</c:v>
                </c:pt>
                <c:pt idx="12817">
                  <c:v>0.33329999999999999</c:v>
                </c:pt>
                <c:pt idx="12818">
                  <c:v>0</c:v>
                </c:pt>
                <c:pt idx="12819">
                  <c:v>0</c:v>
                </c:pt>
                <c:pt idx="12820">
                  <c:v>4.1700000000000001E-2</c:v>
                </c:pt>
                <c:pt idx="12821">
                  <c:v>0.375</c:v>
                </c:pt>
                <c:pt idx="12822">
                  <c:v>0</c:v>
                </c:pt>
                <c:pt idx="12823">
                  <c:v>0</c:v>
                </c:pt>
                <c:pt idx="12824">
                  <c:v>0</c:v>
                </c:pt>
                <c:pt idx="12825">
                  <c:v>0</c:v>
                </c:pt>
                <c:pt idx="12826">
                  <c:v>0</c:v>
                </c:pt>
                <c:pt idx="12827">
                  <c:v>0</c:v>
                </c:pt>
                <c:pt idx="12828">
                  <c:v>0.16669999999999999</c:v>
                </c:pt>
                <c:pt idx="12829">
                  <c:v>0.16669999999999999</c:v>
                </c:pt>
                <c:pt idx="12830">
                  <c:v>0</c:v>
                </c:pt>
                <c:pt idx="12831">
                  <c:v>0</c:v>
                </c:pt>
                <c:pt idx="12832">
                  <c:v>4.1700000000000001E-2</c:v>
                </c:pt>
                <c:pt idx="12833">
                  <c:v>0</c:v>
                </c:pt>
                <c:pt idx="12834">
                  <c:v>0.16669999999999999</c:v>
                </c:pt>
                <c:pt idx="12835">
                  <c:v>0</c:v>
                </c:pt>
                <c:pt idx="12836">
                  <c:v>0.45829999999999999</c:v>
                </c:pt>
                <c:pt idx="12837">
                  <c:v>0.16669999999999999</c:v>
                </c:pt>
                <c:pt idx="12838">
                  <c:v>0</c:v>
                </c:pt>
                <c:pt idx="12839">
                  <c:v>0.16669999999999999</c:v>
                </c:pt>
                <c:pt idx="12840">
                  <c:v>0.16669999999999999</c:v>
                </c:pt>
                <c:pt idx="12841">
                  <c:v>0</c:v>
                </c:pt>
                <c:pt idx="12842">
                  <c:v>0.33329999999999999</c:v>
                </c:pt>
                <c:pt idx="12843">
                  <c:v>0</c:v>
                </c:pt>
                <c:pt idx="12844">
                  <c:v>0</c:v>
                </c:pt>
                <c:pt idx="12845">
                  <c:v>0.16669999999999999</c:v>
                </c:pt>
                <c:pt idx="12846">
                  <c:v>8.3299999999999999E-2</c:v>
                </c:pt>
                <c:pt idx="12847">
                  <c:v>0</c:v>
                </c:pt>
                <c:pt idx="12848">
                  <c:v>0</c:v>
                </c:pt>
                <c:pt idx="12849">
                  <c:v>0.16669999999999999</c:v>
                </c:pt>
                <c:pt idx="12850">
                  <c:v>0</c:v>
                </c:pt>
                <c:pt idx="12851">
                  <c:v>4.1700000000000001E-2</c:v>
                </c:pt>
                <c:pt idx="12852">
                  <c:v>0.33329999999999999</c:v>
                </c:pt>
                <c:pt idx="12853">
                  <c:v>0</c:v>
                </c:pt>
                <c:pt idx="12854">
                  <c:v>0.125</c:v>
                </c:pt>
                <c:pt idx="12855">
                  <c:v>0.16669999999999999</c:v>
                </c:pt>
                <c:pt idx="12856">
                  <c:v>0.16669999999999999</c:v>
                </c:pt>
                <c:pt idx="12857">
                  <c:v>0.16669999999999999</c:v>
                </c:pt>
                <c:pt idx="12858">
                  <c:v>0</c:v>
                </c:pt>
                <c:pt idx="12859">
                  <c:v>0.16669999999999999</c:v>
                </c:pt>
                <c:pt idx="12860">
                  <c:v>0</c:v>
                </c:pt>
                <c:pt idx="12861">
                  <c:v>0</c:v>
                </c:pt>
                <c:pt idx="12862">
                  <c:v>0.16669999999999999</c:v>
                </c:pt>
                <c:pt idx="12863">
                  <c:v>0.16669999999999999</c:v>
                </c:pt>
                <c:pt idx="12864">
                  <c:v>0</c:v>
                </c:pt>
                <c:pt idx="12865">
                  <c:v>0</c:v>
                </c:pt>
                <c:pt idx="12866">
                  <c:v>0</c:v>
                </c:pt>
                <c:pt idx="12867">
                  <c:v>0.45829999999999999</c:v>
                </c:pt>
                <c:pt idx="12868">
                  <c:v>0.70830000000000004</c:v>
                </c:pt>
                <c:pt idx="12869">
                  <c:v>0.33329999999999999</c:v>
                </c:pt>
                <c:pt idx="12870">
                  <c:v>0.16669999999999999</c:v>
                </c:pt>
                <c:pt idx="12871">
                  <c:v>0</c:v>
                </c:pt>
                <c:pt idx="12872">
                  <c:v>0</c:v>
                </c:pt>
                <c:pt idx="12873">
                  <c:v>0.41670000000000001</c:v>
                </c:pt>
                <c:pt idx="12874">
                  <c:v>0</c:v>
                </c:pt>
                <c:pt idx="12875">
                  <c:v>0</c:v>
                </c:pt>
                <c:pt idx="12876">
                  <c:v>0.33329999999999999</c:v>
                </c:pt>
                <c:pt idx="12877">
                  <c:v>0.16669999999999999</c:v>
                </c:pt>
                <c:pt idx="12878">
                  <c:v>0</c:v>
                </c:pt>
                <c:pt idx="12879">
                  <c:v>0</c:v>
                </c:pt>
                <c:pt idx="12880">
                  <c:v>0</c:v>
                </c:pt>
                <c:pt idx="12881">
                  <c:v>4.1700000000000001E-2</c:v>
                </c:pt>
                <c:pt idx="12882">
                  <c:v>0</c:v>
                </c:pt>
                <c:pt idx="12883">
                  <c:v>0.16669999999999999</c:v>
                </c:pt>
                <c:pt idx="12884">
                  <c:v>0.16669999999999999</c:v>
                </c:pt>
                <c:pt idx="12885">
                  <c:v>0.33329999999999999</c:v>
                </c:pt>
                <c:pt idx="12886">
                  <c:v>0.16669999999999999</c:v>
                </c:pt>
                <c:pt idx="12887">
                  <c:v>0</c:v>
                </c:pt>
                <c:pt idx="12888">
                  <c:v>0</c:v>
                </c:pt>
                <c:pt idx="12889">
                  <c:v>0.33329999999999999</c:v>
                </c:pt>
                <c:pt idx="12890">
                  <c:v>8.3299999999999999E-2</c:v>
                </c:pt>
                <c:pt idx="12891">
                  <c:v>0.16669999999999999</c:v>
                </c:pt>
                <c:pt idx="12892">
                  <c:v>0</c:v>
                </c:pt>
                <c:pt idx="12893">
                  <c:v>0</c:v>
                </c:pt>
                <c:pt idx="12894">
                  <c:v>0.125</c:v>
                </c:pt>
                <c:pt idx="12895">
                  <c:v>0</c:v>
                </c:pt>
                <c:pt idx="12896">
                  <c:v>0.33329999999999999</c:v>
                </c:pt>
                <c:pt idx="12897">
                  <c:v>0</c:v>
                </c:pt>
                <c:pt idx="12898">
                  <c:v>0.16669999999999999</c:v>
                </c:pt>
                <c:pt idx="12899">
                  <c:v>0</c:v>
                </c:pt>
                <c:pt idx="12900">
                  <c:v>0</c:v>
                </c:pt>
                <c:pt idx="12901">
                  <c:v>0</c:v>
                </c:pt>
                <c:pt idx="12902">
                  <c:v>0</c:v>
                </c:pt>
                <c:pt idx="12903">
                  <c:v>0.16669999999999999</c:v>
                </c:pt>
                <c:pt idx="12904">
                  <c:v>0.16669999999999999</c:v>
                </c:pt>
                <c:pt idx="12905">
                  <c:v>0</c:v>
                </c:pt>
                <c:pt idx="12906">
                  <c:v>0.20830000000000001</c:v>
                </c:pt>
                <c:pt idx="12907">
                  <c:v>0.125</c:v>
                </c:pt>
                <c:pt idx="12908">
                  <c:v>0</c:v>
                </c:pt>
                <c:pt idx="12909">
                  <c:v>0</c:v>
                </c:pt>
                <c:pt idx="12910">
                  <c:v>0</c:v>
                </c:pt>
                <c:pt idx="12911">
                  <c:v>0.16669999999999999</c:v>
                </c:pt>
                <c:pt idx="12912">
                  <c:v>0</c:v>
                </c:pt>
                <c:pt idx="12913">
                  <c:v>0</c:v>
                </c:pt>
                <c:pt idx="12914">
                  <c:v>0.16669999999999999</c:v>
                </c:pt>
                <c:pt idx="12915">
                  <c:v>0</c:v>
                </c:pt>
                <c:pt idx="12916">
                  <c:v>0.16669999999999999</c:v>
                </c:pt>
                <c:pt idx="12917">
                  <c:v>0</c:v>
                </c:pt>
                <c:pt idx="12918">
                  <c:v>0.33329999999999999</c:v>
                </c:pt>
                <c:pt idx="12919">
                  <c:v>0.16669999999999999</c:v>
                </c:pt>
                <c:pt idx="12920">
                  <c:v>0.16669999999999999</c:v>
                </c:pt>
                <c:pt idx="12921">
                  <c:v>0.16669999999999999</c:v>
                </c:pt>
                <c:pt idx="12922">
                  <c:v>0</c:v>
                </c:pt>
                <c:pt idx="12923">
                  <c:v>0.33329999999999999</c:v>
                </c:pt>
                <c:pt idx="12924">
                  <c:v>0.16669999999999999</c:v>
                </c:pt>
                <c:pt idx="12925">
                  <c:v>0.33329999999999999</c:v>
                </c:pt>
                <c:pt idx="12926">
                  <c:v>0.33329999999999999</c:v>
                </c:pt>
                <c:pt idx="12927">
                  <c:v>0</c:v>
                </c:pt>
                <c:pt idx="12928">
                  <c:v>0</c:v>
                </c:pt>
                <c:pt idx="12929">
                  <c:v>0</c:v>
                </c:pt>
                <c:pt idx="12930">
                  <c:v>0.16669999999999999</c:v>
                </c:pt>
                <c:pt idx="12931">
                  <c:v>0</c:v>
                </c:pt>
                <c:pt idx="12932">
                  <c:v>0.16669999999999999</c:v>
                </c:pt>
                <c:pt idx="12933">
                  <c:v>0.16669999999999999</c:v>
                </c:pt>
                <c:pt idx="12934">
                  <c:v>0.16669999999999999</c:v>
                </c:pt>
                <c:pt idx="12935">
                  <c:v>0</c:v>
                </c:pt>
                <c:pt idx="12936">
                  <c:v>0</c:v>
                </c:pt>
                <c:pt idx="12937">
                  <c:v>0.16669999999999999</c:v>
                </c:pt>
                <c:pt idx="12938">
                  <c:v>0</c:v>
                </c:pt>
                <c:pt idx="12939">
                  <c:v>0</c:v>
                </c:pt>
                <c:pt idx="12940">
                  <c:v>0.33329999999999999</c:v>
                </c:pt>
                <c:pt idx="12941">
                  <c:v>0.375</c:v>
                </c:pt>
                <c:pt idx="12942">
                  <c:v>0.125</c:v>
                </c:pt>
                <c:pt idx="12943">
                  <c:v>0</c:v>
                </c:pt>
                <c:pt idx="12944">
                  <c:v>0.33329999999999999</c:v>
                </c:pt>
                <c:pt idx="12945">
                  <c:v>0.375</c:v>
                </c:pt>
                <c:pt idx="12946">
                  <c:v>8.3299999999999999E-2</c:v>
                </c:pt>
                <c:pt idx="12947">
                  <c:v>0</c:v>
                </c:pt>
                <c:pt idx="12948">
                  <c:v>0.41670000000000001</c:v>
                </c:pt>
                <c:pt idx="12949">
                  <c:v>0</c:v>
                </c:pt>
                <c:pt idx="12950">
                  <c:v>0</c:v>
                </c:pt>
                <c:pt idx="12951">
                  <c:v>0.16669999999999999</c:v>
                </c:pt>
                <c:pt idx="12952">
                  <c:v>0</c:v>
                </c:pt>
                <c:pt idx="12953">
                  <c:v>0.16669999999999999</c:v>
                </c:pt>
                <c:pt idx="12954">
                  <c:v>0.54169999999999996</c:v>
                </c:pt>
                <c:pt idx="12955">
                  <c:v>0</c:v>
                </c:pt>
                <c:pt idx="12956">
                  <c:v>0.16669999999999999</c:v>
                </c:pt>
                <c:pt idx="12957">
                  <c:v>0.54169999999999996</c:v>
                </c:pt>
                <c:pt idx="12958">
                  <c:v>0</c:v>
                </c:pt>
                <c:pt idx="12959">
                  <c:v>0.33329999999999999</c:v>
                </c:pt>
                <c:pt idx="12960">
                  <c:v>0</c:v>
                </c:pt>
                <c:pt idx="12961">
                  <c:v>0.33329999999999999</c:v>
                </c:pt>
                <c:pt idx="12962">
                  <c:v>4.1700000000000001E-2</c:v>
                </c:pt>
                <c:pt idx="12963">
                  <c:v>0</c:v>
                </c:pt>
                <c:pt idx="12964">
                  <c:v>0</c:v>
                </c:pt>
                <c:pt idx="12965">
                  <c:v>0</c:v>
                </c:pt>
                <c:pt idx="12966">
                  <c:v>0</c:v>
                </c:pt>
                <c:pt idx="12967">
                  <c:v>0.45829999999999999</c:v>
                </c:pt>
                <c:pt idx="12968">
                  <c:v>8.3299999999999999E-2</c:v>
                </c:pt>
                <c:pt idx="12969">
                  <c:v>0.33329999999999999</c:v>
                </c:pt>
                <c:pt idx="12970">
                  <c:v>0</c:v>
                </c:pt>
                <c:pt idx="12971">
                  <c:v>0</c:v>
                </c:pt>
                <c:pt idx="12972">
                  <c:v>0.16669999999999999</c:v>
                </c:pt>
                <c:pt idx="12973">
                  <c:v>0</c:v>
                </c:pt>
                <c:pt idx="12974">
                  <c:v>0</c:v>
                </c:pt>
                <c:pt idx="12975">
                  <c:v>0</c:v>
                </c:pt>
                <c:pt idx="12976">
                  <c:v>0.16669999999999999</c:v>
                </c:pt>
                <c:pt idx="12977">
                  <c:v>0.16669999999999999</c:v>
                </c:pt>
                <c:pt idx="12978">
                  <c:v>0.33329999999999999</c:v>
                </c:pt>
                <c:pt idx="12979">
                  <c:v>0.16669999999999999</c:v>
                </c:pt>
                <c:pt idx="12980">
                  <c:v>0</c:v>
                </c:pt>
                <c:pt idx="12981">
                  <c:v>0.16669999999999999</c:v>
                </c:pt>
                <c:pt idx="12982">
                  <c:v>0.33329999999999999</c:v>
                </c:pt>
                <c:pt idx="12983">
                  <c:v>0</c:v>
                </c:pt>
                <c:pt idx="12984">
                  <c:v>0</c:v>
                </c:pt>
                <c:pt idx="12985">
                  <c:v>0</c:v>
                </c:pt>
                <c:pt idx="12986">
                  <c:v>0.16669999999999999</c:v>
                </c:pt>
                <c:pt idx="12987">
                  <c:v>0.16669999999999999</c:v>
                </c:pt>
                <c:pt idx="12988">
                  <c:v>0.16669999999999999</c:v>
                </c:pt>
                <c:pt idx="12989">
                  <c:v>0.16669999999999999</c:v>
                </c:pt>
                <c:pt idx="12990">
                  <c:v>0</c:v>
                </c:pt>
                <c:pt idx="12991">
                  <c:v>0.16669999999999999</c:v>
                </c:pt>
                <c:pt idx="12992">
                  <c:v>0</c:v>
                </c:pt>
                <c:pt idx="12993">
                  <c:v>0</c:v>
                </c:pt>
                <c:pt idx="12994">
                  <c:v>0.33329999999999999</c:v>
                </c:pt>
                <c:pt idx="12995">
                  <c:v>0.16669999999999999</c:v>
                </c:pt>
                <c:pt idx="12996">
                  <c:v>0.16669999999999999</c:v>
                </c:pt>
                <c:pt idx="12997">
                  <c:v>0</c:v>
                </c:pt>
                <c:pt idx="12998">
                  <c:v>0</c:v>
                </c:pt>
                <c:pt idx="12999">
                  <c:v>0.33329999999999999</c:v>
                </c:pt>
                <c:pt idx="13000">
                  <c:v>0</c:v>
                </c:pt>
                <c:pt idx="13001">
                  <c:v>0</c:v>
                </c:pt>
                <c:pt idx="13002">
                  <c:v>0</c:v>
                </c:pt>
                <c:pt idx="13003">
                  <c:v>0.33329999999999999</c:v>
                </c:pt>
                <c:pt idx="13004">
                  <c:v>0</c:v>
                </c:pt>
                <c:pt idx="13005">
                  <c:v>0</c:v>
                </c:pt>
                <c:pt idx="13006">
                  <c:v>0.16669999999999999</c:v>
                </c:pt>
                <c:pt idx="13007">
                  <c:v>0.16669999999999999</c:v>
                </c:pt>
                <c:pt idx="13008">
                  <c:v>0</c:v>
                </c:pt>
                <c:pt idx="13009">
                  <c:v>0.16669999999999999</c:v>
                </c:pt>
                <c:pt idx="13010">
                  <c:v>0</c:v>
                </c:pt>
                <c:pt idx="13011">
                  <c:v>0.20830000000000001</c:v>
                </c:pt>
                <c:pt idx="13012">
                  <c:v>0.16669999999999999</c:v>
                </c:pt>
                <c:pt idx="13013">
                  <c:v>0.16669999999999999</c:v>
                </c:pt>
                <c:pt idx="13014">
                  <c:v>0</c:v>
                </c:pt>
                <c:pt idx="13015">
                  <c:v>0</c:v>
                </c:pt>
                <c:pt idx="13016">
                  <c:v>0.33329999999999999</c:v>
                </c:pt>
                <c:pt idx="13017">
                  <c:v>0</c:v>
                </c:pt>
                <c:pt idx="13018">
                  <c:v>0</c:v>
                </c:pt>
                <c:pt idx="13019">
                  <c:v>0.33329999999999999</c:v>
                </c:pt>
                <c:pt idx="13020">
                  <c:v>0.66669999999999996</c:v>
                </c:pt>
                <c:pt idx="13021">
                  <c:v>0.125</c:v>
                </c:pt>
                <c:pt idx="13022">
                  <c:v>0</c:v>
                </c:pt>
                <c:pt idx="13023">
                  <c:v>0</c:v>
                </c:pt>
                <c:pt idx="13024">
                  <c:v>0.375</c:v>
                </c:pt>
                <c:pt idx="13025">
                  <c:v>0.16669999999999999</c:v>
                </c:pt>
                <c:pt idx="13026">
                  <c:v>0.16669999999999999</c:v>
                </c:pt>
                <c:pt idx="13027">
                  <c:v>0</c:v>
                </c:pt>
                <c:pt idx="13028">
                  <c:v>0.33329999999999999</c:v>
                </c:pt>
                <c:pt idx="13029">
                  <c:v>0.33329999999999999</c:v>
                </c:pt>
                <c:pt idx="13030">
                  <c:v>0</c:v>
                </c:pt>
                <c:pt idx="13031">
                  <c:v>0.375</c:v>
                </c:pt>
                <c:pt idx="13032">
                  <c:v>0.33329999999999999</c:v>
                </c:pt>
                <c:pt idx="13033">
                  <c:v>0</c:v>
                </c:pt>
                <c:pt idx="13034">
                  <c:v>0</c:v>
                </c:pt>
                <c:pt idx="13035">
                  <c:v>0.16669999999999999</c:v>
                </c:pt>
                <c:pt idx="13036">
                  <c:v>0</c:v>
                </c:pt>
                <c:pt idx="13037">
                  <c:v>0</c:v>
                </c:pt>
                <c:pt idx="13038">
                  <c:v>0.16669999999999999</c:v>
                </c:pt>
                <c:pt idx="13039">
                  <c:v>0</c:v>
                </c:pt>
                <c:pt idx="13040">
                  <c:v>0</c:v>
                </c:pt>
                <c:pt idx="13041">
                  <c:v>0.33329999999999999</c:v>
                </c:pt>
                <c:pt idx="13042">
                  <c:v>0</c:v>
                </c:pt>
                <c:pt idx="13043">
                  <c:v>0.33329999999999999</c:v>
                </c:pt>
                <c:pt idx="13044">
                  <c:v>0</c:v>
                </c:pt>
                <c:pt idx="13045">
                  <c:v>0.33329999999999999</c:v>
                </c:pt>
                <c:pt idx="13046">
                  <c:v>0</c:v>
                </c:pt>
                <c:pt idx="13047">
                  <c:v>0</c:v>
                </c:pt>
                <c:pt idx="13048">
                  <c:v>0</c:v>
                </c:pt>
                <c:pt idx="13049">
                  <c:v>0.16669999999999999</c:v>
                </c:pt>
                <c:pt idx="13050">
                  <c:v>0</c:v>
                </c:pt>
                <c:pt idx="13051">
                  <c:v>0</c:v>
                </c:pt>
                <c:pt idx="13052">
                  <c:v>0</c:v>
                </c:pt>
                <c:pt idx="13053">
                  <c:v>0</c:v>
                </c:pt>
                <c:pt idx="13054">
                  <c:v>0</c:v>
                </c:pt>
                <c:pt idx="13055">
                  <c:v>0</c:v>
                </c:pt>
                <c:pt idx="13056">
                  <c:v>0.16669999999999999</c:v>
                </c:pt>
                <c:pt idx="13057">
                  <c:v>0</c:v>
                </c:pt>
                <c:pt idx="13058">
                  <c:v>4.1700000000000001E-2</c:v>
                </c:pt>
                <c:pt idx="13059">
                  <c:v>0.16669999999999999</c:v>
                </c:pt>
                <c:pt idx="13060">
                  <c:v>0.16669999999999999</c:v>
                </c:pt>
                <c:pt idx="13061">
                  <c:v>0.16669999999999999</c:v>
                </c:pt>
                <c:pt idx="13062">
                  <c:v>0.54169999999999996</c:v>
                </c:pt>
                <c:pt idx="13063">
                  <c:v>0</c:v>
                </c:pt>
                <c:pt idx="13064">
                  <c:v>0.33329999999999999</c:v>
                </c:pt>
                <c:pt idx="13065">
                  <c:v>0</c:v>
                </c:pt>
                <c:pt idx="13066">
                  <c:v>0.33329999999999999</c:v>
                </c:pt>
                <c:pt idx="13067">
                  <c:v>0</c:v>
                </c:pt>
                <c:pt idx="13068">
                  <c:v>4.1700000000000001E-2</c:v>
                </c:pt>
                <c:pt idx="13069">
                  <c:v>0</c:v>
                </c:pt>
                <c:pt idx="13070">
                  <c:v>0</c:v>
                </c:pt>
                <c:pt idx="13071">
                  <c:v>0</c:v>
                </c:pt>
                <c:pt idx="13072">
                  <c:v>0</c:v>
                </c:pt>
                <c:pt idx="13073">
                  <c:v>0</c:v>
                </c:pt>
                <c:pt idx="13074">
                  <c:v>0.16669999999999999</c:v>
                </c:pt>
                <c:pt idx="13075">
                  <c:v>0.125</c:v>
                </c:pt>
                <c:pt idx="13076">
                  <c:v>0</c:v>
                </c:pt>
                <c:pt idx="13077">
                  <c:v>0</c:v>
                </c:pt>
                <c:pt idx="13078">
                  <c:v>0.33329999999999999</c:v>
                </c:pt>
                <c:pt idx="13079">
                  <c:v>0</c:v>
                </c:pt>
                <c:pt idx="13080">
                  <c:v>0</c:v>
                </c:pt>
                <c:pt idx="13081">
                  <c:v>0.16669999999999999</c:v>
                </c:pt>
                <c:pt idx="13082">
                  <c:v>0.33329999999999999</c:v>
                </c:pt>
                <c:pt idx="13083">
                  <c:v>0</c:v>
                </c:pt>
                <c:pt idx="13084">
                  <c:v>0.33329999999999999</c:v>
                </c:pt>
                <c:pt idx="13085">
                  <c:v>0</c:v>
                </c:pt>
                <c:pt idx="13086">
                  <c:v>0.16669999999999999</c:v>
                </c:pt>
                <c:pt idx="13087">
                  <c:v>0</c:v>
                </c:pt>
                <c:pt idx="13088">
                  <c:v>0</c:v>
                </c:pt>
                <c:pt idx="13089">
                  <c:v>0</c:v>
                </c:pt>
                <c:pt idx="13090">
                  <c:v>0</c:v>
                </c:pt>
                <c:pt idx="13091">
                  <c:v>0</c:v>
                </c:pt>
                <c:pt idx="13092">
                  <c:v>0</c:v>
                </c:pt>
                <c:pt idx="13093">
                  <c:v>0</c:v>
                </c:pt>
                <c:pt idx="13094">
                  <c:v>0</c:v>
                </c:pt>
                <c:pt idx="13095">
                  <c:v>0.16669999999999999</c:v>
                </c:pt>
                <c:pt idx="13096">
                  <c:v>4.1700000000000001E-2</c:v>
                </c:pt>
                <c:pt idx="13097">
                  <c:v>0.125</c:v>
                </c:pt>
                <c:pt idx="13098">
                  <c:v>0</c:v>
                </c:pt>
                <c:pt idx="13099">
                  <c:v>0</c:v>
                </c:pt>
                <c:pt idx="13100">
                  <c:v>0</c:v>
                </c:pt>
                <c:pt idx="13101">
                  <c:v>0.16669999999999999</c:v>
                </c:pt>
                <c:pt idx="13102">
                  <c:v>0</c:v>
                </c:pt>
                <c:pt idx="13103">
                  <c:v>0.16669999999999999</c:v>
                </c:pt>
                <c:pt idx="13104">
                  <c:v>0</c:v>
                </c:pt>
                <c:pt idx="13105">
                  <c:v>0</c:v>
                </c:pt>
                <c:pt idx="13106">
                  <c:v>0</c:v>
                </c:pt>
                <c:pt idx="13107">
                  <c:v>0</c:v>
                </c:pt>
                <c:pt idx="13108">
                  <c:v>0</c:v>
                </c:pt>
                <c:pt idx="13109">
                  <c:v>0.25</c:v>
                </c:pt>
                <c:pt idx="13110">
                  <c:v>0</c:v>
                </c:pt>
                <c:pt idx="13111">
                  <c:v>0</c:v>
                </c:pt>
                <c:pt idx="13112">
                  <c:v>0</c:v>
                </c:pt>
                <c:pt idx="13113">
                  <c:v>0</c:v>
                </c:pt>
                <c:pt idx="13114">
                  <c:v>0</c:v>
                </c:pt>
                <c:pt idx="13115">
                  <c:v>0</c:v>
                </c:pt>
                <c:pt idx="13116">
                  <c:v>0</c:v>
                </c:pt>
                <c:pt idx="13117">
                  <c:v>0</c:v>
                </c:pt>
                <c:pt idx="13118">
                  <c:v>0.16669999999999999</c:v>
                </c:pt>
                <c:pt idx="13119">
                  <c:v>0</c:v>
                </c:pt>
                <c:pt idx="13120">
                  <c:v>0.125</c:v>
                </c:pt>
                <c:pt idx="13121">
                  <c:v>0</c:v>
                </c:pt>
                <c:pt idx="13122">
                  <c:v>0</c:v>
                </c:pt>
                <c:pt idx="13123">
                  <c:v>0.20830000000000001</c:v>
                </c:pt>
                <c:pt idx="13124">
                  <c:v>0</c:v>
                </c:pt>
                <c:pt idx="13125">
                  <c:v>0.16669999999999999</c:v>
                </c:pt>
                <c:pt idx="13126">
                  <c:v>0</c:v>
                </c:pt>
                <c:pt idx="13127">
                  <c:v>4.1700000000000001E-2</c:v>
                </c:pt>
                <c:pt idx="13128">
                  <c:v>0</c:v>
                </c:pt>
                <c:pt idx="13129">
                  <c:v>0</c:v>
                </c:pt>
                <c:pt idx="13130">
                  <c:v>0</c:v>
                </c:pt>
                <c:pt idx="13131">
                  <c:v>0</c:v>
                </c:pt>
                <c:pt idx="13132">
                  <c:v>0.1042</c:v>
                </c:pt>
                <c:pt idx="13133">
                  <c:v>0.625</c:v>
                </c:pt>
                <c:pt idx="13134">
                  <c:v>0</c:v>
                </c:pt>
                <c:pt idx="13135">
                  <c:v>4.1700000000000001E-2</c:v>
                </c:pt>
                <c:pt idx="13136">
                  <c:v>0.16669999999999999</c:v>
                </c:pt>
                <c:pt idx="13137">
                  <c:v>0.16669999999999999</c:v>
                </c:pt>
                <c:pt idx="13138">
                  <c:v>0</c:v>
                </c:pt>
                <c:pt idx="13139">
                  <c:v>0.33329999999999999</c:v>
                </c:pt>
                <c:pt idx="13140">
                  <c:v>0</c:v>
                </c:pt>
                <c:pt idx="13141">
                  <c:v>0</c:v>
                </c:pt>
                <c:pt idx="13142">
                  <c:v>0.16669999999999999</c:v>
                </c:pt>
                <c:pt idx="13143">
                  <c:v>0</c:v>
                </c:pt>
                <c:pt idx="13144">
                  <c:v>0.16669999999999999</c:v>
                </c:pt>
                <c:pt idx="13145">
                  <c:v>0</c:v>
                </c:pt>
                <c:pt idx="13146">
                  <c:v>0.33329999999999999</c:v>
                </c:pt>
                <c:pt idx="13147">
                  <c:v>0.33329999999999999</c:v>
                </c:pt>
                <c:pt idx="13148">
                  <c:v>0</c:v>
                </c:pt>
                <c:pt idx="13149">
                  <c:v>0.33329999999999999</c:v>
                </c:pt>
                <c:pt idx="13150">
                  <c:v>0.66669999999999996</c:v>
                </c:pt>
                <c:pt idx="13151">
                  <c:v>4.1700000000000001E-2</c:v>
                </c:pt>
                <c:pt idx="13152">
                  <c:v>0.33329999999999999</c:v>
                </c:pt>
                <c:pt idx="13153">
                  <c:v>0</c:v>
                </c:pt>
                <c:pt idx="13154">
                  <c:v>0</c:v>
                </c:pt>
                <c:pt idx="13155">
                  <c:v>0</c:v>
                </c:pt>
                <c:pt idx="13156">
                  <c:v>0</c:v>
                </c:pt>
                <c:pt idx="13157">
                  <c:v>0.16669999999999999</c:v>
                </c:pt>
                <c:pt idx="13158">
                  <c:v>4.1700000000000001E-2</c:v>
                </c:pt>
                <c:pt idx="13159">
                  <c:v>4.1700000000000001E-2</c:v>
                </c:pt>
                <c:pt idx="13160">
                  <c:v>0.16669999999999999</c:v>
                </c:pt>
                <c:pt idx="13161">
                  <c:v>0</c:v>
                </c:pt>
                <c:pt idx="13162">
                  <c:v>0</c:v>
                </c:pt>
                <c:pt idx="13163">
                  <c:v>0</c:v>
                </c:pt>
                <c:pt idx="13164">
                  <c:v>0.375</c:v>
                </c:pt>
                <c:pt idx="13165">
                  <c:v>0</c:v>
                </c:pt>
                <c:pt idx="13166">
                  <c:v>0</c:v>
                </c:pt>
                <c:pt idx="13167">
                  <c:v>0</c:v>
                </c:pt>
                <c:pt idx="13168">
                  <c:v>0</c:v>
                </c:pt>
                <c:pt idx="13169">
                  <c:v>0.16669999999999999</c:v>
                </c:pt>
                <c:pt idx="13170">
                  <c:v>0</c:v>
                </c:pt>
                <c:pt idx="13171">
                  <c:v>0</c:v>
                </c:pt>
                <c:pt idx="13172">
                  <c:v>0.33329999999999999</c:v>
                </c:pt>
                <c:pt idx="13173">
                  <c:v>0.16669999999999999</c:v>
                </c:pt>
                <c:pt idx="13174">
                  <c:v>0.125</c:v>
                </c:pt>
                <c:pt idx="13175">
                  <c:v>0</c:v>
                </c:pt>
                <c:pt idx="13176">
                  <c:v>0.33329999999999999</c:v>
                </c:pt>
                <c:pt idx="13177">
                  <c:v>0.125</c:v>
                </c:pt>
                <c:pt idx="13178">
                  <c:v>0.33329999999999999</c:v>
                </c:pt>
                <c:pt idx="13179">
                  <c:v>0</c:v>
                </c:pt>
                <c:pt idx="13180">
                  <c:v>4.1700000000000001E-2</c:v>
                </c:pt>
                <c:pt idx="13181">
                  <c:v>0.33329999999999999</c:v>
                </c:pt>
                <c:pt idx="13182">
                  <c:v>0</c:v>
                </c:pt>
                <c:pt idx="13183">
                  <c:v>4.1700000000000001E-2</c:v>
                </c:pt>
                <c:pt idx="13184">
                  <c:v>0</c:v>
                </c:pt>
                <c:pt idx="13185">
                  <c:v>0.33329999999999999</c:v>
                </c:pt>
                <c:pt idx="13186">
                  <c:v>0.33329999999999999</c:v>
                </c:pt>
                <c:pt idx="13187">
                  <c:v>0.16669999999999999</c:v>
                </c:pt>
                <c:pt idx="13188">
                  <c:v>0</c:v>
                </c:pt>
                <c:pt idx="13189">
                  <c:v>0</c:v>
                </c:pt>
                <c:pt idx="13190">
                  <c:v>0</c:v>
                </c:pt>
                <c:pt idx="13191">
                  <c:v>0</c:v>
                </c:pt>
                <c:pt idx="13192">
                  <c:v>0</c:v>
                </c:pt>
                <c:pt idx="13193">
                  <c:v>0</c:v>
                </c:pt>
                <c:pt idx="13194">
                  <c:v>4.1700000000000001E-2</c:v>
                </c:pt>
                <c:pt idx="13195">
                  <c:v>0</c:v>
                </c:pt>
                <c:pt idx="13196">
                  <c:v>0</c:v>
                </c:pt>
                <c:pt idx="13197">
                  <c:v>0.16669999999999999</c:v>
                </c:pt>
                <c:pt idx="13198">
                  <c:v>0.16669999999999999</c:v>
                </c:pt>
                <c:pt idx="13199">
                  <c:v>0.16669999999999999</c:v>
                </c:pt>
                <c:pt idx="13200">
                  <c:v>0</c:v>
                </c:pt>
                <c:pt idx="13201">
                  <c:v>0.16669999999999999</c:v>
                </c:pt>
                <c:pt idx="13202">
                  <c:v>0.16669999999999999</c:v>
                </c:pt>
                <c:pt idx="13203">
                  <c:v>0.16669999999999999</c:v>
                </c:pt>
                <c:pt idx="13204">
                  <c:v>0.16669999999999999</c:v>
                </c:pt>
                <c:pt idx="13205">
                  <c:v>0.16669999999999999</c:v>
                </c:pt>
                <c:pt idx="13206">
                  <c:v>0</c:v>
                </c:pt>
                <c:pt idx="13207">
                  <c:v>4.1700000000000001E-2</c:v>
                </c:pt>
                <c:pt idx="13208">
                  <c:v>0.375</c:v>
                </c:pt>
                <c:pt idx="13209">
                  <c:v>0</c:v>
                </c:pt>
                <c:pt idx="13210">
                  <c:v>0.125</c:v>
                </c:pt>
                <c:pt idx="13211">
                  <c:v>0.33329999999999999</c:v>
                </c:pt>
                <c:pt idx="13212">
                  <c:v>0</c:v>
                </c:pt>
                <c:pt idx="13213">
                  <c:v>0</c:v>
                </c:pt>
                <c:pt idx="13214">
                  <c:v>0.33329999999999999</c:v>
                </c:pt>
                <c:pt idx="13215">
                  <c:v>0</c:v>
                </c:pt>
                <c:pt idx="13216">
                  <c:v>0</c:v>
                </c:pt>
                <c:pt idx="13217">
                  <c:v>0</c:v>
                </c:pt>
                <c:pt idx="13218">
                  <c:v>0</c:v>
                </c:pt>
                <c:pt idx="13219">
                  <c:v>8.3299999999999999E-2</c:v>
                </c:pt>
                <c:pt idx="13220">
                  <c:v>0</c:v>
                </c:pt>
                <c:pt idx="13221">
                  <c:v>0</c:v>
                </c:pt>
                <c:pt idx="13222">
                  <c:v>0.875</c:v>
                </c:pt>
                <c:pt idx="13223">
                  <c:v>0</c:v>
                </c:pt>
                <c:pt idx="13224">
                  <c:v>0.33329999999999999</c:v>
                </c:pt>
                <c:pt idx="13225">
                  <c:v>0</c:v>
                </c:pt>
                <c:pt idx="13226">
                  <c:v>0.33329999999999999</c:v>
                </c:pt>
                <c:pt idx="13227">
                  <c:v>0.33329999999999999</c:v>
                </c:pt>
                <c:pt idx="13228">
                  <c:v>0.25</c:v>
                </c:pt>
                <c:pt idx="13229">
                  <c:v>0.16669999999999999</c:v>
                </c:pt>
                <c:pt idx="13230">
                  <c:v>0</c:v>
                </c:pt>
                <c:pt idx="13231">
                  <c:v>0</c:v>
                </c:pt>
                <c:pt idx="13232">
                  <c:v>0</c:v>
                </c:pt>
                <c:pt idx="13233">
                  <c:v>0</c:v>
                </c:pt>
                <c:pt idx="13234">
                  <c:v>0.33329999999999999</c:v>
                </c:pt>
                <c:pt idx="13235">
                  <c:v>0</c:v>
                </c:pt>
                <c:pt idx="13236">
                  <c:v>0</c:v>
                </c:pt>
                <c:pt idx="13237">
                  <c:v>0</c:v>
                </c:pt>
                <c:pt idx="13238">
                  <c:v>8.3299999999999999E-2</c:v>
                </c:pt>
                <c:pt idx="13239">
                  <c:v>0.33329999999999999</c:v>
                </c:pt>
                <c:pt idx="13240">
                  <c:v>0.33329999999999999</c:v>
                </c:pt>
                <c:pt idx="13241">
                  <c:v>0.33329999999999999</c:v>
                </c:pt>
                <c:pt idx="13242">
                  <c:v>0.16669999999999999</c:v>
                </c:pt>
                <c:pt idx="13243">
                  <c:v>1</c:v>
                </c:pt>
                <c:pt idx="13244">
                  <c:v>0</c:v>
                </c:pt>
                <c:pt idx="13245">
                  <c:v>0</c:v>
                </c:pt>
                <c:pt idx="13246">
                  <c:v>0</c:v>
                </c:pt>
                <c:pt idx="13247">
                  <c:v>0</c:v>
                </c:pt>
                <c:pt idx="13248">
                  <c:v>0</c:v>
                </c:pt>
                <c:pt idx="13249">
                  <c:v>0</c:v>
                </c:pt>
                <c:pt idx="13250">
                  <c:v>0.16669999999999999</c:v>
                </c:pt>
                <c:pt idx="13251">
                  <c:v>0.16669999999999999</c:v>
                </c:pt>
                <c:pt idx="13252">
                  <c:v>0.33329999999999999</c:v>
                </c:pt>
                <c:pt idx="13253">
                  <c:v>0</c:v>
                </c:pt>
                <c:pt idx="13254">
                  <c:v>0</c:v>
                </c:pt>
                <c:pt idx="13255">
                  <c:v>0.33329999999999999</c:v>
                </c:pt>
                <c:pt idx="13256">
                  <c:v>0.16669999999999999</c:v>
                </c:pt>
                <c:pt idx="13257">
                  <c:v>0.25</c:v>
                </c:pt>
                <c:pt idx="13258">
                  <c:v>0</c:v>
                </c:pt>
                <c:pt idx="13259">
                  <c:v>0</c:v>
                </c:pt>
                <c:pt idx="13260">
                  <c:v>0.25</c:v>
                </c:pt>
                <c:pt idx="13261">
                  <c:v>0.16669999999999999</c:v>
                </c:pt>
                <c:pt idx="13262">
                  <c:v>0</c:v>
                </c:pt>
                <c:pt idx="13263">
                  <c:v>0.33329999999999999</c:v>
                </c:pt>
                <c:pt idx="13264">
                  <c:v>0.16669999999999999</c:v>
                </c:pt>
                <c:pt idx="13265">
                  <c:v>0.125</c:v>
                </c:pt>
                <c:pt idx="13266">
                  <c:v>0</c:v>
                </c:pt>
                <c:pt idx="13267">
                  <c:v>0</c:v>
                </c:pt>
                <c:pt idx="13268">
                  <c:v>0.33329999999999999</c:v>
                </c:pt>
                <c:pt idx="13269">
                  <c:v>0</c:v>
                </c:pt>
                <c:pt idx="13270">
                  <c:v>0.16669999999999999</c:v>
                </c:pt>
                <c:pt idx="13271">
                  <c:v>0</c:v>
                </c:pt>
                <c:pt idx="13272">
                  <c:v>4.1700000000000001E-2</c:v>
                </c:pt>
                <c:pt idx="13273">
                  <c:v>0</c:v>
                </c:pt>
                <c:pt idx="13274">
                  <c:v>4.1700000000000001E-2</c:v>
                </c:pt>
                <c:pt idx="13275">
                  <c:v>0.33329999999999999</c:v>
                </c:pt>
                <c:pt idx="13276">
                  <c:v>0.1042</c:v>
                </c:pt>
                <c:pt idx="13277">
                  <c:v>0</c:v>
                </c:pt>
                <c:pt idx="13278">
                  <c:v>0.16669999999999999</c:v>
                </c:pt>
                <c:pt idx="13279">
                  <c:v>0</c:v>
                </c:pt>
                <c:pt idx="13280">
                  <c:v>0.16669999999999999</c:v>
                </c:pt>
                <c:pt idx="13281">
                  <c:v>0.16669999999999999</c:v>
                </c:pt>
                <c:pt idx="13282">
                  <c:v>0</c:v>
                </c:pt>
                <c:pt idx="13283">
                  <c:v>0.16669999999999999</c:v>
                </c:pt>
                <c:pt idx="13284">
                  <c:v>0.33329999999999999</c:v>
                </c:pt>
                <c:pt idx="13285">
                  <c:v>0.375</c:v>
                </c:pt>
                <c:pt idx="13286">
                  <c:v>0</c:v>
                </c:pt>
                <c:pt idx="13287">
                  <c:v>0.125</c:v>
                </c:pt>
                <c:pt idx="13288">
                  <c:v>0</c:v>
                </c:pt>
                <c:pt idx="13289">
                  <c:v>0.16669999999999999</c:v>
                </c:pt>
                <c:pt idx="13290">
                  <c:v>4.1700000000000001E-2</c:v>
                </c:pt>
                <c:pt idx="13291">
                  <c:v>0</c:v>
                </c:pt>
                <c:pt idx="13292">
                  <c:v>0</c:v>
                </c:pt>
                <c:pt idx="13293">
                  <c:v>0</c:v>
                </c:pt>
                <c:pt idx="13294">
                  <c:v>0.16669999999999999</c:v>
                </c:pt>
                <c:pt idx="13295">
                  <c:v>0.35420000000000001</c:v>
                </c:pt>
                <c:pt idx="13296">
                  <c:v>0.1875</c:v>
                </c:pt>
                <c:pt idx="13297">
                  <c:v>0</c:v>
                </c:pt>
                <c:pt idx="13298">
                  <c:v>0.16669999999999999</c:v>
                </c:pt>
                <c:pt idx="13299">
                  <c:v>0.16669999999999999</c:v>
                </c:pt>
                <c:pt idx="13300">
                  <c:v>4.1700000000000001E-2</c:v>
                </c:pt>
                <c:pt idx="13301">
                  <c:v>0.16669999999999999</c:v>
                </c:pt>
                <c:pt idx="13302">
                  <c:v>4.1700000000000001E-2</c:v>
                </c:pt>
                <c:pt idx="13303">
                  <c:v>0.33329999999999999</c:v>
                </c:pt>
                <c:pt idx="13304">
                  <c:v>0</c:v>
                </c:pt>
                <c:pt idx="13305">
                  <c:v>0</c:v>
                </c:pt>
                <c:pt idx="13306">
                  <c:v>0.16669999999999999</c:v>
                </c:pt>
                <c:pt idx="13307">
                  <c:v>0.33329999999999999</c:v>
                </c:pt>
                <c:pt idx="13308">
                  <c:v>4.1700000000000001E-2</c:v>
                </c:pt>
                <c:pt idx="13309">
                  <c:v>0</c:v>
                </c:pt>
                <c:pt idx="13310">
                  <c:v>0</c:v>
                </c:pt>
                <c:pt idx="13311">
                  <c:v>0</c:v>
                </c:pt>
                <c:pt idx="13312">
                  <c:v>0</c:v>
                </c:pt>
                <c:pt idx="13313">
                  <c:v>0</c:v>
                </c:pt>
                <c:pt idx="13314">
                  <c:v>0</c:v>
                </c:pt>
                <c:pt idx="13315">
                  <c:v>0</c:v>
                </c:pt>
                <c:pt idx="13316">
                  <c:v>0</c:v>
                </c:pt>
                <c:pt idx="13317">
                  <c:v>0.125</c:v>
                </c:pt>
                <c:pt idx="13318">
                  <c:v>0</c:v>
                </c:pt>
                <c:pt idx="13319">
                  <c:v>6.25E-2</c:v>
                </c:pt>
                <c:pt idx="13320">
                  <c:v>0.16669999999999999</c:v>
                </c:pt>
                <c:pt idx="13321">
                  <c:v>0.16669999999999999</c:v>
                </c:pt>
                <c:pt idx="13322">
                  <c:v>0</c:v>
                </c:pt>
                <c:pt idx="13323">
                  <c:v>0</c:v>
                </c:pt>
                <c:pt idx="13324">
                  <c:v>0</c:v>
                </c:pt>
                <c:pt idx="13325">
                  <c:v>0</c:v>
                </c:pt>
                <c:pt idx="13326">
                  <c:v>0</c:v>
                </c:pt>
                <c:pt idx="13327">
                  <c:v>0</c:v>
                </c:pt>
                <c:pt idx="13328">
                  <c:v>0.16669999999999999</c:v>
                </c:pt>
                <c:pt idx="13329">
                  <c:v>0.16669999999999999</c:v>
                </c:pt>
                <c:pt idx="13330">
                  <c:v>0</c:v>
                </c:pt>
                <c:pt idx="13331">
                  <c:v>0.33329999999999999</c:v>
                </c:pt>
                <c:pt idx="13332">
                  <c:v>0.16669999999999999</c:v>
                </c:pt>
                <c:pt idx="13333">
                  <c:v>0</c:v>
                </c:pt>
                <c:pt idx="13334">
                  <c:v>0</c:v>
                </c:pt>
                <c:pt idx="13335">
                  <c:v>0</c:v>
                </c:pt>
                <c:pt idx="13336">
                  <c:v>0</c:v>
                </c:pt>
                <c:pt idx="13337">
                  <c:v>0</c:v>
                </c:pt>
                <c:pt idx="13338">
                  <c:v>0.33329999999999999</c:v>
                </c:pt>
                <c:pt idx="13339">
                  <c:v>0</c:v>
                </c:pt>
                <c:pt idx="13340">
                  <c:v>0.33329999999999999</c:v>
                </c:pt>
                <c:pt idx="13341">
                  <c:v>0</c:v>
                </c:pt>
                <c:pt idx="13342">
                  <c:v>4.1700000000000001E-2</c:v>
                </c:pt>
                <c:pt idx="13343">
                  <c:v>0</c:v>
                </c:pt>
                <c:pt idx="13344">
                  <c:v>0</c:v>
                </c:pt>
                <c:pt idx="13345">
                  <c:v>0</c:v>
                </c:pt>
                <c:pt idx="13346">
                  <c:v>0.375</c:v>
                </c:pt>
                <c:pt idx="13347">
                  <c:v>0</c:v>
                </c:pt>
                <c:pt idx="13348">
                  <c:v>0.375</c:v>
                </c:pt>
                <c:pt idx="13349">
                  <c:v>0</c:v>
                </c:pt>
                <c:pt idx="13350">
                  <c:v>0.16669999999999999</c:v>
                </c:pt>
                <c:pt idx="13351">
                  <c:v>0</c:v>
                </c:pt>
                <c:pt idx="13352">
                  <c:v>0</c:v>
                </c:pt>
                <c:pt idx="13353">
                  <c:v>0.33329999999999999</c:v>
                </c:pt>
                <c:pt idx="13354">
                  <c:v>0</c:v>
                </c:pt>
                <c:pt idx="13355">
                  <c:v>0</c:v>
                </c:pt>
                <c:pt idx="13356">
                  <c:v>0</c:v>
                </c:pt>
                <c:pt idx="13357">
                  <c:v>0.33329999999999999</c:v>
                </c:pt>
                <c:pt idx="13358">
                  <c:v>0.16669999999999999</c:v>
                </c:pt>
                <c:pt idx="13359">
                  <c:v>0.33329999999999999</c:v>
                </c:pt>
                <c:pt idx="13360">
                  <c:v>0.33329999999999999</c:v>
                </c:pt>
                <c:pt idx="13361">
                  <c:v>0.33329999999999999</c:v>
                </c:pt>
                <c:pt idx="13362">
                  <c:v>0</c:v>
                </c:pt>
                <c:pt idx="13363">
                  <c:v>0</c:v>
                </c:pt>
                <c:pt idx="13364">
                  <c:v>0</c:v>
                </c:pt>
                <c:pt idx="13365">
                  <c:v>0</c:v>
                </c:pt>
                <c:pt idx="13366">
                  <c:v>0</c:v>
                </c:pt>
                <c:pt idx="13367">
                  <c:v>0</c:v>
                </c:pt>
                <c:pt idx="13368">
                  <c:v>0</c:v>
                </c:pt>
                <c:pt idx="13369">
                  <c:v>0.125</c:v>
                </c:pt>
                <c:pt idx="13370">
                  <c:v>8.3299999999999999E-2</c:v>
                </c:pt>
                <c:pt idx="13371">
                  <c:v>4.1700000000000001E-2</c:v>
                </c:pt>
                <c:pt idx="13372">
                  <c:v>0</c:v>
                </c:pt>
                <c:pt idx="13373">
                  <c:v>0</c:v>
                </c:pt>
                <c:pt idx="13374">
                  <c:v>0</c:v>
                </c:pt>
                <c:pt idx="13375">
                  <c:v>8.3299999999999999E-2</c:v>
                </c:pt>
                <c:pt idx="13376">
                  <c:v>0.16669999999999999</c:v>
                </c:pt>
                <c:pt idx="13377">
                  <c:v>0.33329999999999999</c:v>
                </c:pt>
                <c:pt idx="13378">
                  <c:v>0.33329999999999999</c:v>
                </c:pt>
                <c:pt idx="13379">
                  <c:v>0</c:v>
                </c:pt>
                <c:pt idx="13380">
                  <c:v>0</c:v>
                </c:pt>
                <c:pt idx="13381">
                  <c:v>0.33329999999999999</c:v>
                </c:pt>
                <c:pt idx="13382">
                  <c:v>8.3299999999999999E-2</c:v>
                </c:pt>
                <c:pt idx="13383">
                  <c:v>0</c:v>
                </c:pt>
                <c:pt idx="13384">
                  <c:v>0</c:v>
                </c:pt>
                <c:pt idx="13385">
                  <c:v>0</c:v>
                </c:pt>
                <c:pt idx="13386">
                  <c:v>0.33329999999999999</c:v>
                </c:pt>
                <c:pt idx="13387">
                  <c:v>0.16669999999999999</c:v>
                </c:pt>
                <c:pt idx="13388">
                  <c:v>0.16669999999999999</c:v>
                </c:pt>
                <c:pt idx="13389">
                  <c:v>0.16669999999999999</c:v>
                </c:pt>
                <c:pt idx="13390">
                  <c:v>0.33329999999999999</c:v>
                </c:pt>
                <c:pt idx="13391">
                  <c:v>0</c:v>
                </c:pt>
                <c:pt idx="13392">
                  <c:v>0</c:v>
                </c:pt>
                <c:pt idx="13393">
                  <c:v>0.16669999999999999</c:v>
                </c:pt>
                <c:pt idx="13394">
                  <c:v>0.16669999999999999</c:v>
                </c:pt>
                <c:pt idx="13395">
                  <c:v>0.16669999999999999</c:v>
                </c:pt>
                <c:pt idx="13396">
                  <c:v>0</c:v>
                </c:pt>
                <c:pt idx="13397">
                  <c:v>0</c:v>
                </c:pt>
                <c:pt idx="13398">
                  <c:v>0.16669999999999999</c:v>
                </c:pt>
                <c:pt idx="13399">
                  <c:v>0.33329999999999999</c:v>
                </c:pt>
                <c:pt idx="13400">
                  <c:v>0</c:v>
                </c:pt>
                <c:pt idx="13401">
                  <c:v>0</c:v>
                </c:pt>
                <c:pt idx="13402">
                  <c:v>0.16669999999999999</c:v>
                </c:pt>
                <c:pt idx="13403">
                  <c:v>0</c:v>
                </c:pt>
                <c:pt idx="13404">
                  <c:v>0</c:v>
                </c:pt>
                <c:pt idx="13405">
                  <c:v>0</c:v>
                </c:pt>
                <c:pt idx="13406">
                  <c:v>8.3299999999999999E-2</c:v>
                </c:pt>
                <c:pt idx="13407">
                  <c:v>0.33329999999999999</c:v>
                </c:pt>
                <c:pt idx="13408">
                  <c:v>0</c:v>
                </c:pt>
                <c:pt idx="13409">
                  <c:v>0</c:v>
                </c:pt>
                <c:pt idx="13410">
                  <c:v>0.33329999999999999</c:v>
                </c:pt>
                <c:pt idx="13411">
                  <c:v>0</c:v>
                </c:pt>
                <c:pt idx="13412">
                  <c:v>0.33329999999999999</c:v>
                </c:pt>
                <c:pt idx="13413">
                  <c:v>0.16669999999999999</c:v>
                </c:pt>
                <c:pt idx="13414">
                  <c:v>0</c:v>
                </c:pt>
                <c:pt idx="13415">
                  <c:v>0.33329999999999999</c:v>
                </c:pt>
                <c:pt idx="13416">
                  <c:v>0</c:v>
                </c:pt>
                <c:pt idx="13417">
                  <c:v>0</c:v>
                </c:pt>
                <c:pt idx="13418">
                  <c:v>0</c:v>
                </c:pt>
                <c:pt idx="13419">
                  <c:v>0</c:v>
                </c:pt>
                <c:pt idx="13420">
                  <c:v>0</c:v>
                </c:pt>
                <c:pt idx="13421">
                  <c:v>0</c:v>
                </c:pt>
                <c:pt idx="13422">
                  <c:v>0</c:v>
                </c:pt>
                <c:pt idx="13423">
                  <c:v>0</c:v>
                </c:pt>
                <c:pt idx="13424">
                  <c:v>8.3299999999999999E-2</c:v>
                </c:pt>
                <c:pt idx="13425">
                  <c:v>0</c:v>
                </c:pt>
                <c:pt idx="13426">
                  <c:v>0</c:v>
                </c:pt>
                <c:pt idx="13427">
                  <c:v>0.33329999999999999</c:v>
                </c:pt>
                <c:pt idx="13428">
                  <c:v>0.33329999999999999</c:v>
                </c:pt>
                <c:pt idx="13429">
                  <c:v>0.16669999999999999</c:v>
                </c:pt>
                <c:pt idx="13430">
                  <c:v>0</c:v>
                </c:pt>
                <c:pt idx="13431">
                  <c:v>0</c:v>
                </c:pt>
                <c:pt idx="13432">
                  <c:v>0.375</c:v>
                </c:pt>
                <c:pt idx="13433">
                  <c:v>0</c:v>
                </c:pt>
                <c:pt idx="13434">
                  <c:v>0.16669999999999999</c:v>
                </c:pt>
                <c:pt idx="13435">
                  <c:v>0.33329999999999999</c:v>
                </c:pt>
                <c:pt idx="13436">
                  <c:v>0</c:v>
                </c:pt>
                <c:pt idx="13437">
                  <c:v>0.16669999999999999</c:v>
                </c:pt>
                <c:pt idx="13438">
                  <c:v>0</c:v>
                </c:pt>
                <c:pt idx="13439">
                  <c:v>0</c:v>
                </c:pt>
                <c:pt idx="13440">
                  <c:v>0</c:v>
                </c:pt>
                <c:pt idx="13441">
                  <c:v>0.33329999999999999</c:v>
                </c:pt>
                <c:pt idx="13442">
                  <c:v>0</c:v>
                </c:pt>
                <c:pt idx="13443">
                  <c:v>0</c:v>
                </c:pt>
                <c:pt idx="13444">
                  <c:v>0.33329999999999999</c:v>
                </c:pt>
                <c:pt idx="13445">
                  <c:v>0</c:v>
                </c:pt>
                <c:pt idx="13446">
                  <c:v>0</c:v>
                </c:pt>
                <c:pt idx="13447">
                  <c:v>0</c:v>
                </c:pt>
                <c:pt idx="13448">
                  <c:v>0</c:v>
                </c:pt>
                <c:pt idx="13449">
                  <c:v>0</c:v>
                </c:pt>
                <c:pt idx="13450">
                  <c:v>0</c:v>
                </c:pt>
                <c:pt idx="13451">
                  <c:v>0.16669999999999999</c:v>
                </c:pt>
                <c:pt idx="13452">
                  <c:v>0.16669999999999999</c:v>
                </c:pt>
                <c:pt idx="13453">
                  <c:v>0</c:v>
                </c:pt>
                <c:pt idx="13454">
                  <c:v>0.35420000000000001</c:v>
                </c:pt>
                <c:pt idx="13455">
                  <c:v>0</c:v>
                </c:pt>
                <c:pt idx="13456">
                  <c:v>0.16669999999999999</c:v>
                </c:pt>
                <c:pt idx="13457">
                  <c:v>0</c:v>
                </c:pt>
                <c:pt idx="13458">
                  <c:v>0</c:v>
                </c:pt>
                <c:pt idx="13459">
                  <c:v>0.33329999999999999</c:v>
                </c:pt>
                <c:pt idx="13460">
                  <c:v>0</c:v>
                </c:pt>
                <c:pt idx="13461">
                  <c:v>0</c:v>
                </c:pt>
                <c:pt idx="13462">
                  <c:v>0</c:v>
                </c:pt>
                <c:pt idx="13463">
                  <c:v>0</c:v>
                </c:pt>
                <c:pt idx="13464">
                  <c:v>4.1700000000000001E-2</c:v>
                </c:pt>
                <c:pt idx="13465">
                  <c:v>4.1700000000000001E-2</c:v>
                </c:pt>
                <c:pt idx="13466">
                  <c:v>0</c:v>
                </c:pt>
                <c:pt idx="13467">
                  <c:v>0</c:v>
                </c:pt>
                <c:pt idx="13468">
                  <c:v>0</c:v>
                </c:pt>
                <c:pt idx="13469">
                  <c:v>0</c:v>
                </c:pt>
                <c:pt idx="13470">
                  <c:v>0</c:v>
                </c:pt>
                <c:pt idx="13471">
                  <c:v>4.1700000000000001E-2</c:v>
                </c:pt>
                <c:pt idx="13472">
                  <c:v>0</c:v>
                </c:pt>
                <c:pt idx="13473">
                  <c:v>0</c:v>
                </c:pt>
                <c:pt idx="13474">
                  <c:v>0.33329999999999999</c:v>
                </c:pt>
                <c:pt idx="13475">
                  <c:v>0</c:v>
                </c:pt>
                <c:pt idx="13476">
                  <c:v>0.125</c:v>
                </c:pt>
                <c:pt idx="13477">
                  <c:v>0</c:v>
                </c:pt>
                <c:pt idx="13478">
                  <c:v>0.33329999999999999</c:v>
                </c:pt>
                <c:pt idx="13479">
                  <c:v>0</c:v>
                </c:pt>
                <c:pt idx="13480">
                  <c:v>0</c:v>
                </c:pt>
                <c:pt idx="13481">
                  <c:v>8.3299999999999999E-2</c:v>
                </c:pt>
                <c:pt idx="13482">
                  <c:v>0.125</c:v>
                </c:pt>
                <c:pt idx="13483">
                  <c:v>0.16669999999999999</c:v>
                </c:pt>
                <c:pt idx="13484">
                  <c:v>0.16669999999999999</c:v>
                </c:pt>
                <c:pt idx="13485">
                  <c:v>0</c:v>
                </c:pt>
                <c:pt idx="13486">
                  <c:v>0</c:v>
                </c:pt>
                <c:pt idx="13487">
                  <c:v>0.375</c:v>
                </c:pt>
                <c:pt idx="13488">
                  <c:v>0.16669999999999999</c:v>
                </c:pt>
                <c:pt idx="13489">
                  <c:v>0</c:v>
                </c:pt>
                <c:pt idx="13490">
                  <c:v>0.375</c:v>
                </c:pt>
                <c:pt idx="13491">
                  <c:v>0.33329999999999999</c:v>
                </c:pt>
                <c:pt idx="13492">
                  <c:v>0</c:v>
                </c:pt>
                <c:pt idx="13493">
                  <c:v>0.33329999999999999</c:v>
                </c:pt>
                <c:pt idx="13494">
                  <c:v>0.16669999999999999</c:v>
                </c:pt>
                <c:pt idx="13495">
                  <c:v>0</c:v>
                </c:pt>
                <c:pt idx="13496">
                  <c:v>0.16669999999999999</c:v>
                </c:pt>
                <c:pt idx="13497">
                  <c:v>8.3299999999999999E-2</c:v>
                </c:pt>
                <c:pt idx="13498">
                  <c:v>0.33329999999999999</c:v>
                </c:pt>
                <c:pt idx="13499">
                  <c:v>0</c:v>
                </c:pt>
                <c:pt idx="13500">
                  <c:v>8.3299999999999999E-2</c:v>
                </c:pt>
                <c:pt idx="13501">
                  <c:v>0.45829999999999999</c:v>
                </c:pt>
                <c:pt idx="13502">
                  <c:v>0.16669999999999999</c:v>
                </c:pt>
                <c:pt idx="13503">
                  <c:v>0.16669999999999999</c:v>
                </c:pt>
                <c:pt idx="13504">
                  <c:v>0</c:v>
                </c:pt>
                <c:pt idx="13505">
                  <c:v>0</c:v>
                </c:pt>
                <c:pt idx="13506">
                  <c:v>0.125</c:v>
                </c:pt>
                <c:pt idx="13507">
                  <c:v>0</c:v>
                </c:pt>
                <c:pt idx="13508">
                  <c:v>0</c:v>
                </c:pt>
                <c:pt idx="13509">
                  <c:v>0.16669999999999999</c:v>
                </c:pt>
                <c:pt idx="13510">
                  <c:v>0</c:v>
                </c:pt>
                <c:pt idx="13511">
                  <c:v>0</c:v>
                </c:pt>
                <c:pt idx="13512">
                  <c:v>0</c:v>
                </c:pt>
                <c:pt idx="13513">
                  <c:v>0</c:v>
                </c:pt>
                <c:pt idx="13514">
                  <c:v>0</c:v>
                </c:pt>
                <c:pt idx="13515">
                  <c:v>0</c:v>
                </c:pt>
                <c:pt idx="13516">
                  <c:v>8.3299999999999999E-2</c:v>
                </c:pt>
                <c:pt idx="13517">
                  <c:v>0.33329999999999999</c:v>
                </c:pt>
                <c:pt idx="13518">
                  <c:v>0.16669999999999999</c:v>
                </c:pt>
                <c:pt idx="13519">
                  <c:v>0</c:v>
                </c:pt>
                <c:pt idx="13520">
                  <c:v>0</c:v>
                </c:pt>
                <c:pt idx="13521">
                  <c:v>0</c:v>
                </c:pt>
                <c:pt idx="13522">
                  <c:v>0.33329999999999999</c:v>
                </c:pt>
                <c:pt idx="13523">
                  <c:v>0.33329999999999999</c:v>
                </c:pt>
                <c:pt idx="13524">
                  <c:v>0.25</c:v>
                </c:pt>
                <c:pt idx="13525">
                  <c:v>0.45829999999999999</c:v>
                </c:pt>
                <c:pt idx="13526">
                  <c:v>0</c:v>
                </c:pt>
                <c:pt idx="13527">
                  <c:v>4.1700000000000001E-2</c:v>
                </c:pt>
                <c:pt idx="13528">
                  <c:v>0.16669999999999999</c:v>
                </c:pt>
                <c:pt idx="13529">
                  <c:v>0</c:v>
                </c:pt>
                <c:pt idx="13530">
                  <c:v>4.1700000000000001E-2</c:v>
                </c:pt>
                <c:pt idx="13531">
                  <c:v>0.20830000000000001</c:v>
                </c:pt>
                <c:pt idx="13532">
                  <c:v>0</c:v>
                </c:pt>
                <c:pt idx="13533">
                  <c:v>0.375</c:v>
                </c:pt>
                <c:pt idx="13534">
                  <c:v>0</c:v>
                </c:pt>
                <c:pt idx="13535">
                  <c:v>8.3299999999999999E-2</c:v>
                </c:pt>
                <c:pt idx="13536">
                  <c:v>0</c:v>
                </c:pt>
                <c:pt idx="13537">
                  <c:v>0</c:v>
                </c:pt>
                <c:pt idx="13538">
                  <c:v>0.16669999999999999</c:v>
                </c:pt>
                <c:pt idx="13539">
                  <c:v>0</c:v>
                </c:pt>
                <c:pt idx="13540">
                  <c:v>0.16669999999999999</c:v>
                </c:pt>
                <c:pt idx="13541">
                  <c:v>0.16669999999999999</c:v>
                </c:pt>
                <c:pt idx="13542">
                  <c:v>0</c:v>
                </c:pt>
                <c:pt idx="13543">
                  <c:v>0</c:v>
                </c:pt>
                <c:pt idx="13544">
                  <c:v>0.16669999999999999</c:v>
                </c:pt>
                <c:pt idx="13545">
                  <c:v>0.33329999999999999</c:v>
                </c:pt>
                <c:pt idx="13546">
                  <c:v>0</c:v>
                </c:pt>
                <c:pt idx="13547">
                  <c:v>0.33329999999999999</c:v>
                </c:pt>
                <c:pt idx="13548">
                  <c:v>0</c:v>
                </c:pt>
                <c:pt idx="13549">
                  <c:v>0</c:v>
                </c:pt>
                <c:pt idx="13550">
                  <c:v>0</c:v>
                </c:pt>
                <c:pt idx="13551">
                  <c:v>0</c:v>
                </c:pt>
                <c:pt idx="13552">
                  <c:v>0</c:v>
                </c:pt>
                <c:pt idx="13553">
                  <c:v>0.16669999999999999</c:v>
                </c:pt>
                <c:pt idx="13554">
                  <c:v>0.16669999999999999</c:v>
                </c:pt>
                <c:pt idx="13555">
                  <c:v>0</c:v>
                </c:pt>
                <c:pt idx="13556">
                  <c:v>0.125</c:v>
                </c:pt>
                <c:pt idx="13557">
                  <c:v>0</c:v>
                </c:pt>
                <c:pt idx="13558">
                  <c:v>0.33329999999999999</c:v>
                </c:pt>
                <c:pt idx="13559">
                  <c:v>0</c:v>
                </c:pt>
                <c:pt idx="13560">
                  <c:v>8.3299999999999999E-2</c:v>
                </c:pt>
                <c:pt idx="13561">
                  <c:v>0.16669999999999999</c:v>
                </c:pt>
                <c:pt idx="13562">
                  <c:v>8.3299999999999999E-2</c:v>
                </c:pt>
                <c:pt idx="13563">
                  <c:v>0</c:v>
                </c:pt>
                <c:pt idx="13564">
                  <c:v>0.45829999999999999</c:v>
                </c:pt>
                <c:pt idx="13565">
                  <c:v>0.16669999999999999</c:v>
                </c:pt>
                <c:pt idx="13566">
                  <c:v>0.16669999999999999</c:v>
                </c:pt>
                <c:pt idx="13567">
                  <c:v>0</c:v>
                </c:pt>
                <c:pt idx="13568">
                  <c:v>0</c:v>
                </c:pt>
                <c:pt idx="13569">
                  <c:v>0.16669999999999999</c:v>
                </c:pt>
                <c:pt idx="13570">
                  <c:v>0</c:v>
                </c:pt>
                <c:pt idx="13571">
                  <c:v>0.375</c:v>
                </c:pt>
                <c:pt idx="13572">
                  <c:v>0</c:v>
                </c:pt>
                <c:pt idx="13573">
                  <c:v>0.33329999999999999</c:v>
                </c:pt>
                <c:pt idx="13574">
                  <c:v>0</c:v>
                </c:pt>
                <c:pt idx="13575">
                  <c:v>0.375</c:v>
                </c:pt>
                <c:pt idx="13576">
                  <c:v>4.1700000000000001E-2</c:v>
                </c:pt>
                <c:pt idx="13577">
                  <c:v>4.1700000000000001E-2</c:v>
                </c:pt>
                <c:pt idx="13578">
                  <c:v>0</c:v>
                </c:pt>
                <c:pt idx="13579">
                  <c:v>0</c:v>
                </c:pt>
                <c:pt idx="13580">
                  <c:v>0</c:v>
                </c:pt>
                <c:pt idx="13581">
                  <c:v>0</c:v>
                </c:pt>
                <c:pt idx="13582">
                  <c:v>0</c:v>
                </c:pt>
                <c:pt idx="13583">
                  <c:v>0</c:v>
                </c:pt>
                <c:pt idx="13584">
                  <c:v>8.3299999999999999E-2</c:v>
                </c:pt>
                <c:pt idx="13585">
                  <c:v>0.16669999999999999</c:v>
                </c:pt>
                <c:pt idx="13586">
                  <c:v>0</c:v>
                </c:pt>
                <c:pt idx="13587">
                  <c:v>0.16669999999999999</c:v>
                </c:pt>
                <c:pt idx="13588">
                  <c:v>0</c:v>
                </c:pt>
                <c:pt idx="13589">
                  <c:v>0.33329999999999999</c:v>
                </c:pt>
                <c:pt idx="13590">
                  <c:v>0.20830000000000001</c:v>
                </c:pt>
                <c:pt idx="13591">
                  <c:v>0</c:v>
                </c:pt>
                <c:pt idx="13592">
                  <c:v>0.45829999999999999</c:v>
                </c:pt>
                <c:pt idx="13593">
                  <c:v>0.16669999999999999</c:v>
                </c:pt>
                <c:pt idx="13594">
                  <c:v>0.16669999999999999</c:v>
                </c:pt>
                <c:pt idx="13595">
                  <c:v>0</c:v>
                </c:pt>
                <c:pt idx="13596">
                  <c:v>0.33329999999999999</c:v>
                </c:pt>
                <c:pt idx="13597">
                  <c:v>0</c:v>
                </c:pt>
                <c:pt idx="13598">
                  <c:v>0</c:v>
                </c:pt>
                <c:pt idx="13599">
                  <c:v>0.16669999999999999</c:v>
                </c:pt>
                <c:pt idx="13600">
                  <c:v>0</c:v>
                </c:pt>
                <c:pt idx="13601">
                  <c:v>8.3299999999999999E-2</c:v>
                </c:pt>
                <c:pt idx="13602">
                  <c:v>0</c:v>
                </c:pt>
                <c:pt idx="13603">
                  <c:v>0.16669999999999999</c:v>
                </c:pt>
                <c:pt idx="13604">
                  <c:v>0</c:v>
                </c:pt>
                <c:pt idx="13605">
                  <c:v>0.16669999999999999</c:v>
                </c:pt>
                <c:pt idx="13606">
                  <c:v>0.33329999999999999</c:v>
                </c:pt>
                <c:pt idx="13607">
                  <c:v>0.16669999999999999</c:v>
                </c:pt>
                <c:pt idx="13608">
                  <c:v>0</c:v>
                </c:pt>
                <c:pt idx="13609">
                  <c:v>0.16669999999999999</c:v>
                </c:pt>
                <c:pt idx="13610">
                  <c:v>0</c:v>
                </c:pt>
                <c:pt idx="13611">
                  <c:v>0</c:v>
                </c:pt>
                <c:pt idx="13612">
                  <c:v>0</c:v>
                </c:pt>
                <c:pt idx="13613">
                  <c:v>0</c:v>
                </c:pt>
                <c:pt idx="13614">
                  <c:v>0.125</c:v>
                </c:pt>
                <c:pt idx="13615">
                  <c:v>0</c:v>
                </c:pt>
                <c:pt idx="13616">
                  <c:v>0.375</c:v>
                </c:pt>
                <c:pt idx="13617">
                  <c:v>0.20830000000000001</c:v>
                </c:pt>
                <c:pt idx="13618">
                  <c:v>0</c:v>
                </c:pt>
                <c:pt idx="13619">
                  <c:v>0.16669999999999999</c:v>
                </c:pt>
                <c:pt idx="13620">
                  <c:v>0</c:v>
                </c:pt>
                <c:pt idx="13621">
                  <c:v>0.58330000000000004</c:v>
                </c:pt>
                <c:pt idx="13622">
                  <c:v>0</c:v>
                </c:pt>
                <c:pt idx="13623">
                  <c:v>0.33329999999999999</c:v>
                </c:pt>
                <c:pt idx="13624">
                  <c:v>0.16669999999999999</c:v>
                </c:pt>
                <c:pt idx="13625">
                  <c:v>0.20830000000000001</c:v>
                </c:pt>
                <c:pt idx="13626">
                  <c:v>0.16669999999999999</c:v>
                </c:pt>
                <c:pt idx="13627">
                  <c:v>0</c:v>
                </c:pt>
                <c:pt idx="13628">
                  <c:v>8.3299999999999999E-2</c:v>
                </c:pt>
                <c:pt idx="13629">
                  <c:v>0</c:v>
                </c:pt>
                <c:pt idx="13630">
                  <c:v>0.16669999999999999</c:v>
                </c:pt>
                <c:pt idx="13631">
                  <c:v>0</c:v>
                </c:pt>
                <c:pt idx="13632">
                  <c:v>0</c:v>
                </c:pt>
                <c:pt idx="13633">
                  <c:v>0</c:v>
                </c:pt>
                <c:pt idx="13634">
                  <c:v>0.16669999999999999</c:v>
                </c:pt>
                <c:pt idx="13635">
                  <c:v>0</c:v>
                </c:pt>
                <c:pt idx="13636">
                  <c:v>4.1700000000000001E-2</c:v>
                </c:pt>
                <c:pt idx="13637">
                  <c:v>0.33329999999999999</c:v>
                </c:pt>
                <c:pt idx="13638">
                  <c:v>0.16669999999999999</c:v>
                </c:pt>
                <c:pt idx="13639">
                  <c:v>4.1700000000000001E-2</c:v>
                </c:pt>
                <c:pt idx="13640">
                  <c:v>0.16669999999999999</c:v>
                </c:pt>
                <c:pt idx="13641">
                  <c:v>0</c:v>
                </c:pt>
                <c:pt idx="13642">
                  <c:v>0.16669999999999999</c:v>
                </c:pt>
                <c:pt idx="13643">
                  <c:v>0.33329999999999999</c:v>
                </c:pt>
                <c:pt idx="13644">
                  <c:v>0</c:v>
                </c:pt>
                <c:pt idx="13645">
                  <c:v>0.16669999999999999</c:v>
                </c:pt>
                <c:pt idx="13646">
                  <c:v>0</c:v>
                </c:pt>
                <c:pt idx="13647">
                  <c:v>0.16669999999999999</c:v>
                </c:pt>
                <c:pt idx="13648">
                  <c:v>0</c:v>
                </c:pt>
                <c:pt idx="13649">
                  <c:v>0</c:v>
                </c:pt>
                <c:pt idx="13650">
                  <c:v>0</c:v>
                </c:pt>
                <c:pt idx="13651">
                  <c:v>0</c:v>
                </c:pt>
                <c:pt idx="13652">
                  <c:v>8.3299999999999999E-2</c:v>
                </c:pt>
                <c:pt idx="13653">
                  <c:v>0</c:v>
                </c:pt>
                <c:pt idx="13654">
                  <c:v>0.16669999999999999</c:v>
                </c:pt>
                <c:pt idx="13655">
                  <c:v>0</c:v>
                </c:pt>
                <c:pt idx="13656">
                  <c:v>0</c:v>
                </c:pt>
                <c:pt idx="13657">
                  <c:v>0</c:v>
                </c:pt>
                <c:pt idx="13658">
                  <c:v>0</c:v>
                </c:pt>
                <c:pt idx="13659">
                  <c:v>0.54169999999999996</c:v>
                </c:pt>
                <c:pt idx="13660">
                  <c:v>0.16669999999999999</c:v>
                </c:pt>
                <c:pt idx="13661">
                  <c:v>0</c:v>
                </c:pt>
                <c:pt idx="13662">
                  <c:v>0</c:v>
                </c:pt>
                <c:pt idx="13663">
                  <c:v>4.1700000000000001E-2</c:v>
                </c:pt>
                <c:pt idx="13664">
                  <c:v>0.33329999999999999</c:v>
                </c:pt>
                <c:pt idx="13665">
                  <c:v>0</c:v>
                </c:pt>
                <c:pt idx="13666">
                  <c:v>0.16669999999999999</c:v>
                </c:pt>
                <c:pt idx="13667">
                  <c:v>0</c:v>
                </c:pt>
                <c:pt idx="13668">
                  <c:v>0</c:v>
                </c:pt>
                <c:pt idx="13669">
                  <c:v>0.625</c:v>
                </c:pt>
                <c:pt idx="13670">
                  <c:v>0.33329999999999999</c:v>
                </c:pt>
                <c:pt idx="13671">
                  <c:v>0.33329999999999999</c:v>
                </c:pt>
                <c:pt idx="13672">
                  <c:v>0</c:v>
                </c:pt>
                <c:pt idx="13673">
                  <c:v>0.25</c:v>
                </c:pt>
                <c:pt idx="13674">
                  <c:v>0.33329999999999999</c:v>
                </c:pt>
                <c:pt idx="13675">
                  <c:v>0.125</c:v>
                </c:pt>
                <c:pt idx="13676">
                  <c:v>0</c:v>
                </c:pt>
                <c:pt idx="13677">
                  <c:v>0</c:v>
                </c:pt>
                <c:pt idx="13678">
                  <c:v>0</c:v>
                </c:pt>
                <c:pt idx="13679">
                  <c:v>0</c:v>
                </c:pt>
                <c:pt idx="13680">
                  <c:v>0</c:v>
                </c:pt>
                <c:pt idx="13681">
                  <c:v>0</c:v>
                </c:pt>
                <c:pt idx="13682">
                  <c:v>0</c:v>
                </c:pt>
                <c:pt idx="13683">
                  <c:v>4.1700000000000001E-2</c:v>
                </c:pt>
                <c:pt idx="13684">
                  <c:v>0</c:v>
                </c:pt>
                <c:pt idx="13685">
                  <c:v>0</c:v>
                </c:pt>
                <c:pt idx="13686">
                  <c:v>0.16669999999999999</c:v>
                </c:pt>
                <c:pt idx="13687">
                  <c:v>0.16669999999999999</c:v>
                </c:pt>
                <c:pt idx="13688">
                  <c:v>0</c:v>
                </c:pt>
                <c:pt idx="13689">
                  <c:v>0.16669999999999999</c:v>
                </c:pt>
                <c:pt idx="13690">
                  <c:v>0.16669999999999999</c:v>
                </c:pt>
                <c:pt idx="13691">
                  <c:v>0</c:v>
                </c:pt>
                <c:pt idx="13692">
                  <c:v>4.1700000000000001E-2</c:v>
                </c:pt>
                <c:pt idx="13693">
                  <c:v>0.16669999999999999</c:v>
                </c:pt>
                <c:pt idx="13694">
                  <c:v>0</c:v>
                </c:pt>
                <c:pt idx="13695">
                  <c:v>0</c:v>
                </c:pt>
                <c:pt idx="13696">
                  <c:v>0</c:v>
                </c:pt>
                <c:pt idx="13697">
                  <c:v>0.16669999999999999</c:v>
                </c:pt>
                <c:pt idx="13698">
                  <c:v>0</c:v>
                </c:pt>
                <c:pt idx="13699">
                  <c:v>0</c:v>
                </c:pt>
                <c:pt idx="13700">
                  <c:v>0</c:v>
                </c:pt>
                <c:pt idx="13701">
                  <c:v>0.33329999999999999</c:v>
                </c:pt>
                <c:pt idx="13702">
                  <c:v>0.22919999999999999</c:v>
                </c:pt>
                <c:pt idx="13703">
                  <c:v>0</c:v>
                </c:pt>
                <c:pt idx="13704">
                  <c:v>0.64580000000000004</c:v>
                </c:pt>
                <c:pt idx="13705">
                  <c:v>4.1700000000000001E-2</c:v>
                </c:pt>
                <c:pt idx="13706">
                  <c:v>0</c:v>
                </c:pt>
                <c:pt idx="13707">
                  <c:v>8.3299999999999999E-2</c:v>
                </c:pt>
                <c:pt idx="13708">
                  <c:v>0</c:v>
                </c:pt>
                <c:pt idx="13709">
                  <c:v>0</c:v>
                </c:pt>
                <c:pt idx="13710">
                  <c:v>4.1700000000000001E-2</c:v>
                </c:pt>
                <c:pt idx="13711">
                  <c:v>0.16669999999999999</c:v>
                </c:pt>
                <c:pt idx="13712">
                  <c:v>0</c:v>
                </c:pt>
                <c:pt idx="13713">
                  <c:v>0</c:v>
                </c:pt>
                <c:pt idx="13714">
                  <c:v>0.16669999999999999</c:v>
                </c:pt>
                <c:pt idx="13715">
                  <c:v>4.1700000000000001E-2</c:v>
                </c:pt>
                <c:pt idx="13716">
                  <c:v>0.16669999999999999</c:v>
                </c:pt>
                <c:pt idx="13717">
                  <c:v>0</c:v>
                </c:pt>
                <c:pt idx="13718">
                  <c:v>0</c:v>
                </c:pt>
                <c:pt idx="13719">
                  <c:v>0</c:v>
                </c:pt>
                <c:pt idx="13720">
                  <c:v>0.125</c:v>
                </c:pt>
                <c:pt idx="13721">
                  <c:v>0.45829999999999999</c:v>
                </c:pt>
                <c:pt idx="13722">
                  <c:v>0</c:v>
                </c:pt>
                <c:pt idx="13723">
                  <c:v>0</c:v>
                </c:pt>
                <c:pt idx="13724">
                  <c:v>0</c:v>
                </c:pt>
                <c:pt idx="13725">
                  <c:v>0</c:v>
                </c:pt>
                <c:pt idx="13726">
                  <c:v>0.33329999999999999</c:v>
                </c:pt>
                <c:pt idx="13727">
                  <c:v>0</c:v>
                </c:pt>
                <c:pt idx="13728">
                  <c:v>0</c:v>
                </c:pt>
                <c:pt idx="13729">
                  <c:v>0.33329999999999999</c:v>
                </c:pt>
                <c:pt idx="13730">
                  <c:v>0</c:v>
                </c:pt>
                <c:pt idx="13731">
                  <c:v>4.1700000000000001E-2</c:v>
                </c:pt>
                <c:pt idx="13732">
                  <c:v>0.33329999999999999</c:v>
                </c:pt>
                <c:pt idx="13733">
                  <c:v>0.16669999999999999</c:v>
                </c:pt>
                <c:pt idx="13734">
                  <c:v>0</c:v>
                </c:pt>
                <c:pt idx="13735">
                  <c:v>0.16669999999999999</c:v>
                </c:pt>
                <c:pt idx="13736">
                  <c:v>0.16669999999999999</c:v>
                </c:pt>
                <c:pt idx="13737">
                  <c:v>0</c:v>
                </c:pt>
                <c:pt idx="13738">
                  <c:v>0.33329999999999999</c:v>
                </c:pt>
                <c:pt idx="13739">
                  <c:v>0</c:v>
                </c:pt>
                <c:pt idx="13740">
                  <c:v>0.33329999999999999</c:v>
                </c:pt>
                <c:pt idx="13741">
                  <c:v>0.125</c:v>
                </c:pt>
                <c:pt idx="13742">
                  <c:v>0.33329999999999999</c:v>
                </c:pt>
                <c:pt idx="13743">
                  <c:v>0</c:v>
                </c:pt>
                <c:pt idx="13744">
                  <c:v>0.16669999999999999</c:v>
                </c:pt>
                <c:pt idx="13745">
                  <c:v>0</c:v>
                </c:pt>
                <c:pt idx="13746">
                  <c:v>0.16669999999999999</c:v>
                </c:pt>
                <c:pt idx="13747">
                  <c:v>0.16669999999999999</c:v>
                </c:pt>
                <c:pt idx="13748">
                  <c:v>0.375</c:v>
                </c:pt>
                <c:pt idx="13749">
                  <c:v>0</c:v>
                </c:pt>
                <c:pt idx="13750">
                  <c:v>0</c:v>
                </c:pt>
                <c:pt idx="13751">
                  <c:v>0.16669999999999999</c:v>
                </c:pt>
                <c:pt idx="13752">
                  <c:v>0</c:v>
                </c:pt>
                <c:pt idx="13753">
                  <c:v>0.16669999999999999</c:v>
                </c:pt>
                <c:pt idx="13754">
                  <c:v>0</c:v>
                </c:pt>
                <c:pt idx="13755">
                  <c:v>0.33329999999999999</c:v>
                </c:pt>
                <c:pt idx="13756">
                  <c:v>0</c:v>
                </c:pt>
                <c:pt idx="13757">
                  <c:v>0</c:v>
                </c:pt>
                <c:pt idx="13758">
                  <c:v>0.16669999999999999</c:v>
                </c:pt>
                <c:pt idx="13759">
                  <c:v>0.16669999999999999</c:v>
                </c:pt>
                <c:pt idx="13760">
                  <c:v>0</c:v>
                </c:pt>
                <c:pt idx="13761">
                  <c:v>0.20830000000000001</c:v>
                </c:pt>
                <c:pt idx="13762">
                  <c:v>0</c:v>
                </c:pt>
                <c:pt idx="13763">
                  <c:v>0</c:v>
                </c:pt>
                <c:pt idx="13764">
                  <c:v>0</c:v>
                </c:pt>
                <c:pt idx="13765">
                  <c:v>4.1700000000000001E-2</c:v>
                </c:pt>
                <c:pt idx="13766">
                  <c:v>0.14580000000000001</c:v>
                </c:pt>
                <c:pt idx="13767">
                  <c:v>0.33329999999999999</c:v>
                </c:pt>
                <c:pt idx="13768">
                  <c:v>0.375</c:v>
                </c:pt>
                <c:pt idx="13769">
                  <c:v>0.16669999999999999</c:v>
                </c:pt>
                <c:pt idx="13770">
                  <c:v>0.16669999999999999</c:v>
                </c:pt>
                <c:pt idx="13771">
                  <c:v>0.16669999999999999</c:v>
                </c:pt>
                <c:pt idx="13772">
                  <c:v>0.125</c:v>
                </c:pt>
                <c:pt idx="13773">
                  <c:v>0</c:v>
                </c:pt>
                <c:pt idx="13774">
                  <c:v>0</c:v>
                </c:pt>
                <c:pt idx="13775">
                  <c:v>0</c:v>
                </c:pt>
                <c:pt idx="13776">
                  <c:v>0</c:v>
                </c:pt>
                <c:pt idx="13777">
                  <c:v>0</c:v>
                </c:pt>
                <c:pt idx="13778">
                  <c:v>0</c:v>
                </c:pt>
                <c:pt idx="13779">
                  <c:v>0</c:v>
                </c:pt>
                <c:pt idx="13780">
                  <c:v>0.16669999999999999</c:v>
                </c:pt>
                <c:pt idx="13781">
                  <c:v>0</c:v>
                </c:pt>
                <c:pt idx="13782">
                  <c:v>0.16669999999999999</c:v>
                </c:pt>
                <c:pt idx="13783">
                  <c:v>0</c:v>
                </c:pt>
                <c:pt idx="13784">
                  <c:v>0</c:v>
                </c:pt>
                <c:pt idx="13785">
                  <c:v>0.58330000000000004</c:v>
                </c:pt>
                <c:pt idx="13786">
                  <c:v>0</c:v>
                </c:pt>
                <c:pt idx="13787">
                  <c:v>0.29170000000000001</c:v>
                </c:pt>
                <c:pt idx="13788">
                  <c:v>0</c:v>
                </c:pt>
                <c:pt idx="13789">
                  <c:v>0</c:v>
                </c:pt>
                <c:pt idx="13790">
                  <c:v>0</c:v>
                </c:pt>
                <c:pt idx="13791">
                  <c:v>0</c:v>
                </c:pt>
                <c:pt idx="13792">
                  <c:v>0</c:v>
                </c:pt>
                <c:pt idx="13793">
                  <c:v>0</c:v>
                </c:pt>
                <c:pt idx="13794">
                  <c:v>0</c:v>
                </c:pt>
                <c:pt idx="13795">
                  <c:v>0</c:v>
                </c:pt>
                <c:pt idx="13796">
                  <c:v>0</c:v>
                </c:pt>
                <c:pt idx="13797">
                  <c:v>0.16669999999999999</c:v>
                </c:pt>
                <c:pt idx="13798">
                  <c:v>0</c:v>
                </c:pt>
                <c:pt idx="13799">
                  <c:v>0.125</c:v>
                </c:pt>
                <c:pt idx="13800">
                  <c:v>0</c:v>
                </c:pt>
                <c:pt idx="13801">
                  <c:v>0</c:v>
                </c:pt>
                <c:pt idx="13802">
                  <c:v>0</c:v>
                </c:pt>
                <c:pt idx="13803">
                  <c:v>0</c:v>
                </c:pt>
                <c:pt idx="13804">
                  <c:v>0.33329999999999999</c:v>
                </c:pt>
                <c:pt idx="13805">
                  <c:v>0</c:v>
                </c:pt>
                <c:pt idx="13806">
                  <c:v>0.16669999999999999</c:v>
                </c:pt>
                <c:pt idx="13807">
                  <c:v>0</c:v>
                </c:pt>
                <c:pt idx="13808">
                  <c:v>0</c:v>
                </c:pt>
                <c:pt idx="13809">
                  <c:v>0.33329999999999999</c:v>
                </c:pt>
                <c:pt idx="13810">
                  <c:v>0.33329999999999999</c:v>
                </c:pt>
                <c:pt idx="13811">
                  <c:v>0.375</c:v>
                </c:pt>
                <c:pt idx="13812">
                  <c:v>0</c:v>
                </c:pt>
                <c:pt idx="13813">
                  <c:v>0.33329999999999999</c:v>
                </c:pt>
                <c:pt idx="13814">
                  <c:v>0</c:v>
                </c:pt>
                <c:pt idx="13815">
                  <c:v>0.33329999999999999</c:v>
                </c:pt>
                <c:pt idx="13816">
                  <c:v>0.33329999999999999</c:v>
                </c:pt>
                <c:pt idx="13817">
                  <c:v>0</c:v>
                </c:pt>
                <c:pt idx="13818">
                  <c:v>8.3299999999999999E-2</c:v>
                </c:pt>
                <c:pt idx="13819">
                  <c:v>0</c:v>
                </c:pt>
                <c:pt idx="13820">
                  <c:v>0.16669999999999999</c:v>
                </c:pt>
                <c:pt idx="13821">
                  <c:v>0</c:v>
                </c:pt>
                <c:pt idx="13822">
                  <c:v>0.54169999999999996</c:v>
                </c:pt>
                <c:pt idx="13823">
                  <c:v>0</c:v>
                </c:pt>
                <c:pt idx="13824">
                  <c:v>0.16669999999999999</c:v>
                </c:pt>
                <c:pt idx="13825">
                  <c:v>0</c:v>
                </c:pt>
                <c:pt idx="13826">
                  <c:v>0.33329999999999999</c:v>
                </c:pt>
                <c:pt idx="13827">
                  <c:v>0.33329999999999999</c:v>
                </c:pt>
                <c:pt idx="13828">
                  <c:v>4.1700000000000001E-2</c:v>
                </c:pt>
                <c:pt idx="13829">
                  <c:v>0.16669999999999999</c:v>
                </c:pt>
                <c:pt idx="13830">
                  <c:v>0</c:v>
                </c:pt>
                <c:pt idx="13831">
                  <c:v>0.16669999999999999</c:v>
                </c:pt>
                <c:pt idx="13832">
                  <c:v>0</c:v>
                </c:pt>
                <c:pt idx="13833">
                  <c:v>0.16669999999999999</c:v>
                </c:pt>
                <c:pt idx="13834">
                  <c:v>0</c:v>
                </c:pt>
                <c:pt idx="13835">
                  <c:v>0</c:v>
                </c:pt>
                <c:pt idx="13836">
                  <c:v>0</c:v>
                </c:pt>
                <c:pt idx="13837">
                  <c:v>0.16669999999999999</c:v>
                </c:pt>
                <c:pt idx="13838">
                  <c:v>0.375</c:v>
                </c:pt>
                <c:pt idx="13839">
                  <c:v>0</c:v>
                </c:pt>
                <c:pt idx="13840">
                  <c:v>0.16669999999999999</c:v>
                </c:pt>
                <c:pt idx="13841">
                  <c:v>0</c:v>
                </c:pt>
                <c:pt idx="13842">
                  <c:v>0</c:v>
                </c:pt>
                <c:pt idx="13843">
                  <c:v>0.16669999999999999</c:v>
                </c:pt>
                <c:pt idx="13844">
                  <c:v>0</c:v>
                </c:pt>
                <c:pt idx="13845">
                  <c:v>0</c:v>
                </c:pt>
                <c:pt idx="13846">
                  <c:v>0</c:v>
                </c:pt>
                <c:pt idx="13847">
                  <c:v>0.16669999999999999</c:v>
                </c:pt>
                <c:pt idx="13848">
                  <c:v>0</c:v>
                </c:pt>
                <c:pt idx="13849">
                  <c:v>0.45829999999999999</c:v>
                </c:pt>
                <c:pt idx="13850">
                  <c:v>0</c:v>
                </c:pt>
                <c:pt idx="13851">
                  <c:v>0.16669999999999999</c:v>
                </c:pt>
                <c:pt idx="13852">
                  <c:v>0.33329999999999999</c:v>
                </c:pt>
                <c:pt idx="13853">
                  <c:v>0</c:v>
                </c:pt>
                <c:pt idx="13854">
                  <c:v>8.3299999999999999E-2</c:v>
                </c:pt>
                <c:pt idx="13855">
                  <c:v>0</c:v>
                </c:pt>
                <c:pt idx="13856">
                  <c:v>0.16669999999999999</c:v>
                </c:pt>
                <c:pt idx="13857">
                  <c:v>0</c:v>
                </c:pt>
                <c:pt idx="13858">
                  <c:v>0</c:v>
                </c:pt>
                <c:pt idx="13859">
                  <c:v>0.16669999999999999</c:v>
                </c:pt>
                <c:pt idx="13860">
                  <c:v>8.3299999999999999E-2</c:v>
                </c:pt>
                <c:pt idx="13861">
                  <c:v>0.16669999999999999</c:v>
                </c:pt>
                <c:pt idx="13862">
                  <c:v>0.16669999999999999</c:v>
                </c:pt>
                <c:pt idx="13863">
                  <c:v>0.375</c:v>
                </c:pt>
                <c:pt idx="13864">
                  <c:v>0</c:v>
                </c:pt>
                <c:pt idx="13865">
                  <c:v>0</c:v>
                </c:pt>
                <c:pt idx="13866">
                  <c:v>0</c:v>
                </c:pt>
                <c:pt idx="13867">
                  <c:v>0</c:v>
                </c:pt>
                <c:pt idx="13868">
                  <c:v>0.375</c:v>
                </c:pt>
                <c:pt idx="13869">
                  <c:v>0.16669999999999999</c:v>
                </c:pt>
                <c:pt idx="13870">
                  <c:v>0</c:v>
                </c:pt>
                <c:pt idx="13871">
                  <c:v>0.33329999999999999</c:v>
                </c:pt>
                <c:pt idx="13872">
                  <c:v>0.33329999999999999</c:v>
                </c:pt>
                <c:pt idx="13873">
                  <c:v>0</c:v>
                </c:pt>
                <c:pt idx="13874">
                  <c:v>0.16669999999999999</c:v>
                </c:pt>
                <c:pt idx="13875">
                  <c:v>0.16669999999999999</c:v>
                </c:pt>
                <c:pt idx="13876">
                  <c:v>0</c:v>
                </c:pt>
                <c:pt idx="13877">
                  <c:v>0.16669999999999999</c:v>
                </c:pt>
                <c:pt idx="13878">
                  <c:v>0</c:v>
                </c:pt>
                <c:pt idx="13879">
                  <c:v>0</c:v>
                </c:pt>
                <c:pt idx="13880">
                  <c:v>0</c:v>
                </c:pt>
                <c:pt idx="13881">
                  <c:v>4.1700000000000001E-2</c:v>
                </c:pt>
                <c:pt idx="13882">
                  <c:v>0</c:v>
                </c:pt>
                <c:pt idx="13883">
                  <c:v>0</c:v>
                </c:pt>
                <c:pt idx="13884">
                  <c:v>0.16669999999999999</c:v>
                </c:pt>
                <c:pt idx="13885">
                  <c:v>0</c:v>
                </c:pt>
                <c:pt idx="13886">
                  <c:v>0.47920000000000001</c:v>
                </c:pt>
                <c:pt idx="13887">
                  <c:v>0.33329999999999999</c:v>
                </c:pt>
                <c:pt idx="13888">
                  <c:v>0</c:v>
                </c:pt>
                <c:pt idx="13889">
                  <c:v>8.3299999999999999E-2</c:v>
                </c:pt>
                <c:pt idx="13890">
                  <c:v>0.16669999999999999</c:v>
                </c:pt>
                <c:pt idx="13891">
                  <c:v>0.125</c:v>
                </c:pt>
                <c:pt idx="13892">
                  <c:v>0.33329999999999999</c:v>
                </c:pt>
                <c:pt idx="13893">
                  <c:v>0</c:v>
                </c:pt>
                <c:pt idx="13894">
                  <c:v>0</c:v>
                </c:pt>
                <c:pt idx="13895">
                  <c:v>0.16669999999999999</c:v>
                </c:pt>
                <c:pt idx="13896">
                  <c:v>0.16669999999999999</c:v>
                </c:pt>
                <c:pt idx="13897">
                  <c:v>0.16669999999999999</c:v>
                </c:pt>
                <c:pt idx="13898">
                  <c:v>0</c:v>
                </c:pt>
                <c:pt idx="13899">
                  <c:v>0</c:v>
                </c:pt>
                <c:pt idx="13900">
                  <c:v>0.16669999999999999</c:v>
                </c:pt>
                <c:pt idx="13901">
                  <c:v>0</c:v>
                </c:pt>
                <c:pt idx="13902">
                  <c:v>0</c:v>
                </c:pt>
                <c:pt idx="13903">
                  <c:v>0.16669999999999999</c:v>
                </c:pt>
                <c:pt idx="13904">
                  <c:v>0.16669999999999999</c:v>
                </c:pt>
                <c:pt idx="13905">
                  <c:v>0</c:v>
                </c:pt>
                <c:pt idx="13906">
                  <c:v>0</c:v>
                </c:pt>
                <c:pt idx="13907">
                  <c:v>4.1700000000000001E-2</c:v>
                </c:pt>
                <c:pt idx="13908">
                  <c:v>0</c:v>
                </c:pt>
                <c:pt idx="13909">
                  <c:v>0.33329999999999999</c:v>
                </c:pt>
                <c:pt idx="13910">
                  <c:v>0.33329999999999999</c:v>
                </c:pt>
                <c:pt idx="13911">
                  <c:v>0</c:v>
                </c:pt>
                <c:pt idx="13912">
                  <c:v>0.16669999999999999</c:v>
                </c:pt>
                <c:pt idx="13913">
                  <c:v>0</c:v>
                </c:pt>
                <c:pt idx="13914">
                  <c:v>0</c:v>
                </c:pt>
                <c:pt idx="13915">
                  <c:v>0</c:v>
                </c:pt>
                <c:pt idx="13916">
                  <c:v>0.16669999999999999</c:v>
                </c:pt>
                <c:pt idx="13917">
                  <c:v>0</c:v>
                </c:pt>
                <c:pt idx="13918">
                  <c:v>0.16669999999999999</c:v>
                </c:pt>
                <c:pt idx="13919">
                  <c:v>4.1700000000000001E-2</c:v>
                </c:pt>
                <c:pt idx="13920">
                  <c:v>0.35420000000000001</c:v>
                </c:pt>
                <c:pt idx="13921">
                  <c:v>0.20830000000000001</c:v>
                </c:pt>
                <c:pt idx="13922">
                  <c:v>0.125</c:v>
                </c:pt>
                <c:pt idx="13923">
                  <c:v>0.16669999999999999</c:v>
                </c:pt>
                <c:pt idx="13924">
                  <c:v>0</c:v>
                </c:pt>
                <c:pt idx="13925">
                  <c:v>0.33329999999999999</c:v>
                </c:pt>
                <c:pt idx="13926">
                  <c:v>0</c:v>
                </c:pt>
                <c:pt idx="13927">
                  <c:v>0.16669999999999999</c:v>
                </c:pt>
                <c:pt idx="13928">
                  <c:v>4.1700000000000001E-2</c:v>
                </c:pt>
                <c:pt idx="13929">
                  <c:v>0.33329999999999999</c:v>
                </c:pt>
                <c:pt idx="13930">
                  <c:v>0.66669999999999996</c:v>
                </c:pt>
                <c:pt idx="13931">
                  <c:v>0</c:v>
                </c:pt>
                <c:pt idx="13932">
                  <c:v>0.16669999999999999</c:v>
                </c:pt>
                <c:pt idx="13933">
                  <c:v>0</c:v>
                </c:pt>
                <c:pt idx="13934">
                  <c:v>0</c:v>
                </c:pt>
                <c:pt idx="13935">
                  <c:v>0</c:v>
                </c:pt>
                <c:pt idx="13936">
                  <c:v>0</c:v>
                </c:pt>
                <c:pt idx="13937">
                  <c:v>0.16669999999999999</c:v>
                </c:pt>
                <c:pt idx="13938">
                  <c:v>0</c:v>
                </c:pt>
                <c:pt idx="13939">
                  <c:v>0.33329999999999999</c:v>
                </c:pt>
                <c:pt idx="13940">
                  <c:v>0</c:v>
                </c:pt>
                <c:pt idx="13941">
                  <c:v>0.66669999999999996</c:v>
                </c:pt>
                <c:pt idx="13942">
                  <c:v>0</c:v>
                </c:pt>
                <c:pt idx="13943">
                  <c:v>0.16669999999999999</c:v>
                </c:pt>
                <c:pt idx="13944">
                  <c:v>0.16669999999999999</c:v>
                </c:pt>
                <c:pt idx="13945">
                  <c:v>0</c:v>
                </c:pt>
                <c:pt idx="13946">
                  <c:v>0</c:v>
                </c:pt>
                <c:pt idx="13947">
                  <c:v>0</c:v>
                </c:pt>
                <c:pt idx="13948">
                  <c:v>0</c:v>
                </c:pt>
                <c:pt idx="13949">
                  <c:v>8.3299999999999999E-2</c:v>
                </c:pt>
                <c:pt idx="13950">
                  <c:v>0.33329999999999999</c:v>
                </c:pt>
                <c:pt idx="13951">
                  <c:v>0</c:v>
                </c:pt>
                <c:pt idx="13952">
                  <c:v>0.33329999999999999</c:v>
                </c:pt>
                <c:pt idx="13953">
                  <c:v>0.16669999999999999</c:v>
                </c:pt>
                <c:pt idx="13954">
                  <c:v>0</c:v>
                </c:pt>
                <c:pt idx="13955">
                  <c:v>0</c:v>
                </c:pt>
                <c:pt idx="13956">
                  <c:v>0.16669999999999999</c:v>
                </c:pt>
                <c:pt idx="13957">
                  <c:v>0</c:v>
                </c:pt>
                <c:pt idx="13958">
                  <c:v>0.33329999999999999</c:v>
                </c:pt>
                <c:pt idx="13959">
                  <c:v>0</c:v>
                </c:pt>
                <c:pt idx="13960">
                  <c:v>0</c:v>
                </c:pt>
                <c:pt idx="13961">
                  <c:v>0</c:v>
                </c:pt>
                <c:pt idx="13962">
                  <c:v>0</c:v>
                </c:pt>
                <c:pt idx="13963">
                  <c:v>0</c:v>
                </c:pt>
                <c:pt idx="13964">
                  <c:v>0.16669999999999999</c:v>
                </c:pt>
                <c:pt idx="13965">
                  <c:v>0.16669999999999999</c:v>
                </c:pt>
                <c:pt idx="13966">
                  <c:v>0.33329999999999999</c:v>
                </c:pt>
                <c:pt idx="13967">
                  <c:v>0</c:v>
                </c:pt>
                <c:pt idx="13968">
                  <c:v>0</c:v>
                </c:pt>
                <c:pt idx="13969">
                  <c:v>0</c:v>
                </c:pt>
                <c:pt idx="13970">
                  <c:v>0</c:v>
                </c:pt>
                <c:pt idx="13971">
                  <c:v>0.16669999999999999</c:v>
                </c:pt>
                <c:pt idx="13972">
                  <c:v>0.35420000000000001</c:v>
                </c:pt>
                <c:pt idx="13973">
                  <c:v>0</c:v>
                </c:pt>
                <c:pt idx="13974">
                  <c:v>0.33329999999999999</c:v>
                </c:pt>
                <c:pt idx="13975">
                  <c:v>0.33329999999999999</c:v>
                </c:pt>
                <c:pt idx="13976">
                  <c:v>0</c:v>
                </c:pt>
                <c:pt idx="13977">
                  <c:v>0</c:v>
                </c:pt>
                <c:pt idx="13978">
                  <c:v>0</c:v>
                </c:pt>
                <c:pt idx="13979">
                  <c:v>0</c:v>
                </c:pt>
                <c:pt idx="13980">
                  <c:v>0</c:v>
                </c:pt>
                <c:pt idx="13981">
                  <c:v>0</c:v>
                </c:pt>
                <c:pt idx="13982">
                  <c:v>0</c:v>
                </c:pt>
                <c:pt idx="13983">
                  <c:v>0</c:v>
                </c:pt>
                <c:pt idx="13984">
                  <c:v>0</c:v>
                </c:pt>
                <c:pt idx="13985">
                  <c:v>0</c:v>
                </c:pt>
                <c:pt idx="13986">
                  <c:v>0</c:v>
                </c:pt>
                <c:pt idx="13987">
                  <c:v>0.16669999999999999</c:v>
                </c:pt>
                <c:pt idx="13988">
                  <c:v>0</c:v>
                </c:pt>
                <c:pt idx="13989">
                  <c:v>0</c:v>
                </c:pt>
                <c:pt idx="13990">
                  <c:v>0.33329999999999999</c:v>
                </c:pt>
                <c:pt idx="13991">
                  <c:v>0</c:v>
                </c:pt>
                <c:pt idx="13992">
                  <c:v>0</c:v>
                </c:pt>
                <c:pt idx="13993">
                  <c:v>0.41670000000000001</c:v>
                </c:pt>
                <c:pt idx="13994">
                  <c:v>0.125</c:v>
                </c:pt>
                <c:pt idx="13995">
                  <c:v>0.33329999999999999</c:v>
                </c:pt>
                <c:pt idx="13996">
                  <c:v>0</c:v>
                </c:pt>
                <c:pt idx="13997">
                  <c:v>0</c:v>
                </c:pt>
                <c:pt idx="13998">
                  <c:v>0.16669999999999999</c:v>
                </c:pt>
                <c:pt idx="13999">
                  <c:v>0</c:v>
                </c:pt>
                <c:pt idx="14000">
                  <c:v>0</c:v>
                </c:pt>
                <c:pt idx="14001">
                  <c:v>0</c:v>
                </c:pt>
                <c:pt idx="14002">
                  <c:v>0.16669999999999999</c:v>
                </c:pt>
                <c:pt idx="14003">
                  <c:v>0</c:v>
                </c:pt>
                <c:pt idx="14004">
                  <c:v>0.16669999999999999</c:v>
                </c:pt>
                <c:pt idx="14005">
                  <c:v>0.33329999999999999</c:v>
                </c:pt>
                <c:pt idx="14006">
                  <c:v>0</c:v>
                </c:pt>
                <c:pt idx="14007">
                  <c:v>0.33329999999999999</c:v>
                </c:pt>
                <c:pt idx="14008">
                  <c:v>0</c:v>
                </c:pt>
                <c:pt idx="14009">
                  <c:v>0.375</c:v>
                </c:pt>
                <c:pt idx="14010">
                  <c:v>0</c:v>
                </c:pt>
                <c:pt idx="14011">
                  <c:v>0</c:v>
                </c:pt>
                <c:pt idx="14012">
                  <c:v>0.16669999999999999</c:v>
                </c:pt>
                <c:pt idx="14013">
                  <c:v>0</c:v>
                </c:pt>
                <c:pt idx="14014">
                  <c:v>0</c:v>
                </c:pt>
                <c:pt idx="14015">
                  <c:v>0</c:v>
                </c:pt>
                <c:pt idx="14016">
                  <c:v>4.1700000000000001E-2</c:v>
                </c:pt>
                <c:pt idx="14017">
                  <c:v>0.16669999999999999</c:v>
                </c:pt>
                <c:pt idx="14018">
                  <c:v>4.1700000000000001E-2</c:v>
                </c:pt>
                <c:pt idx="14019">
                  <c:v>0</c:v>
                </c:pt>
                <c:pt idx="14020">
                  <c:v>4.1700000000000001E-2</c:v>
                </c:pt>
                <c:pt idx="14021">
                  <c:v>0.16669999999999999</c:v>
                </c:pt>
                <c:pt idx="14022">
                  <c:v>0</c:v>
                </c:pt>
                <c:pt idx="14023">
                  <c:v>0.125</c:v>
                </c:pt>
                <c:pt idx="14024">
                  <c:v>0.45829999999999999</c:v>
                </c:pt>
                <c:pt idx="14025">
                  <c:v>0</c:v>
                </c:pt>
                <c:pt idx="14026">
                  <c:v>0.33329999999999999</c:v>
                </c:pt>
                <c:pt idx="14027">
                  <c:v>0</c:v>
                </c:pt>
                <c:pt idx="14028">
                  <c:v>0</c:v>
                </c:pt>
                <c:pt idx="14029">
                  <c:v>0.16669999999999999</c:v>
                </c:pt>
                <c:pt idx="14030">
                  <c:v>0</c:v>
                </c:pt>
                <c:pt idx="14031">
                  <c:v>0</c:v>
                </c:pt>
                <c:pt idx="14032">
                  <c:v>0</c:v>
                </c:pt>
                <c:pt idx="14033">
                  <c:v>0.125</c:v>
                </c:pt>
                <c:pt idx="14034">
                  <c:v>0.16669999999999999</c:v>
                </c:pt>
                <c:pt idx="14035">
                  <c:v>0</c:v>
                </c:pt>
                <c:pt idx="14036">
                  <c:v>4.1700000000000001E-2</c:v>
                </c:pt>
                <c:pt idx="14037">
                  <c:v>0</c:v>
                </c:pt>
                <c:pt idx="14038">
                  <c:v>0.16669999999999999</c:v>
                </c:pt>
                <c:pt idx="14039">
                  <c:v>0</c:v>
                </c:pt>
                <c:pt idx="14040">
                  <c:v>0</c:v>
                </c:pt>
                <c:pt idx="14041">
                  <c:v>0.16669999999999999</c:v>
                </c:pt>
                <c:pt idx="14042">
                  <c:v>0</c:v>
                </c:pt>
                <c:pt idx="14043">
                  <c:v>0</c:v>
                </c:pt>
                <c:pt idx="14044">
                  <c:v>0</c:v>
                </c:pt>
                <c:pt idx="14045">
                  <c:v>0.16669999999999999</c:v>
                </c:pt>
                <c:pt idx="14046">
                  <c:v>8.3299999999999999E-2</c:v>
                </c:pt>
                <c:pt idx="14047">
                  <c:v>0.16669999999999999</c:v>
                </c:pt>
                <c:pt idx="14048">
                  <c:v>0</c:v>
                </c:pt>
                <c:pt idx="14049">
                  <c:v>0.125</c:v>
                </c:pt>
                <c:pt idx="14050">
                  <c:v>0</c:v>
                </c:pt>
                <c:pt idx="14051">
                  <c:v>0</c:v>
                </c:pt>
                <c:pt idx="14052">
                  <c:v>0</c:v>
                </c:pt>
                <c:pt idx="14053">
                  <c:v>0.33329999999999999</c:v>
                </c:pt>
                <c:pt idx="14054">
                  <c:v>0</c:v>
                </c:pt>
                <c:pt idx="14055">
                  <c:v>0.33329999999999999</c:v>
                </c:pt>
                <c:pt idx="14056">
                  <c:v>0.125</c:v>
                </c:pt>
                <c:pt idx="14057">
                  <c:v>4.1700000000000001E-2</c:v>
                </c:pt>
                <c:pt idx="14058">
                  <c:v>0</c:v>
                </c:pt>
                <c:pt idx="14059">
                  <c:v>0.16669999999999999</c:v>
                </c:pt>
                <c:pt idx="14060">
                  <c:v>0.33329999999999999</c:v>
                </c:pt>
                <c:pt idx="14061">
                  <c:v>0</c:v>
                </c:pt>
                <c:pt idx="14062">
                  <c:v>0</c:v>
                </c:pt>
                <c:pt idx="14063">
                  <c:v>0.16669999999999999</c:v>
                </c:pt>
                <c:pt idx="14064">
                  <c:v>0</c:v>
                </c:pt>
                <c:pt idx="14065">
                  <c:v>0</c:v>
                </c:pt>
                <c:pt idx="14066">
                  <c:v>0</c:v>
                </c:pt>
                <c:pt idx="14067">
                  <c:v>0</c:v>
                </c:pt>
                <c:pt idx="14068">
                  <c:v>0</c:v>
                </c:pt>
                <c:pt idx="14069">
                  <c:v>0</c:v>
                </c:pt>
                <c:pt idx="14070">
                  <c:v>0</c:v>
                </c:pt>
                <c:pt idx="14071">
                  <c:v>0.375</c:v>
                </c:pt>
                <c:pt idx="14072">
                  <c:v>0.16669999999999999</c:v>
                </c:pt>
                <c:pt idx="14073">
                  <c:v>0.16669999999999999</c:v>
                </c:pt>
                <c:pt idx="14074">
                  <c:v>0.16669999999999999</c:v>
                </c:pt>
                <c:pt idx="14075">
                  <c:v>0.16669999999999999</c:v>
                </c:pt>
                <c:pt idx="14076">
                  <c:v>0.375</c:v>
                </c:pt>
                <c:pt idx="14077">
                  <c:v>0</c:v>
                </c:pt>
                <c:pt idx="14078">
                  <c:v>0</c:v>
                </c:pt>
                <c:pt idx="14079">
                  <c:v>0.16669999999999999</c:v>
                </c:pt>
                <c:pt idx="14080">
                  <c:v>8.3299999999999999E-2</c:v>
                </c:pt>
                <c:pt idx="14081">
                  <c:v>0</c:v>
                </c:pt>
                <c:pt idx="14082">
                  <c:v>0</c:v>
                </c:pt>
                <c:pt idx="14083">
                  <c:v>0.16669999999999999</c:v>
                </c:pt>
                <c:pt idx="14084">
                  <c:v>0</c:v>
                </c:pt>
                <c:pt idx="14085">
                  <c:v>4.1700000000000001E-2</c:v>
                </c:pt>
                <c:pt idx="14086">
                  <c:v>0.33329999999999999</c:v>
                </c:pt>
                <c:pt idx="14087">
                  <c:v>0.125</c:v>
                </c:pt>
                <c:pt idx="14088">
                  <c:v>4.1700000000000001E-2</c:v>
                </c:pt>
                <c:pt idx="14089">
                  <c:v>0.375</c:v>
                </c:pt>
                <c:pt idx="14090">
                  <c:v>0</c:v>
                </c:pt>
                <c:pt idx="14091">
                  <c:v>0</c:v>
                </c:pt>
                <c:pt idx="14092">
                  <c:v>0.16669999999999999</c:v>
                </c:pt>
                <c:pt idx="14093">
                  <c:v>0</c:v>
                </c:pt>
                <c:pt idx="14094">
                  <c:v>0</c:v>
                </c:pt>
                <c:pt idx="14095">
                  <c:v>0.375</c:v>
                </c:pt>
                <c:pt idx="14096">
                  <c:v>0</c:v>
                </c:pt>
                <c:pt idx="14097">
                  <c:v>0.20830000000000001</c:v>
                </c:pt>
                <c:pt idx="14098">
                  <c:v>0</c:v>
                </c:pt>
                <c:pt idx="14099">
                  <c:v>0.33329999999999999</c:v>
                </c:pt>
                <c:pt idx="14100">
                  <c:v>0</c:v>
                </c:pt>
                <c:pt idx="14101">
                  <c:v>0</c:v>
                </c:pt>
                <c:pt idx="14102">
                  <c:v>0</c:v>
                </c:pt>
                <c:pt idx="14103">
                  <c:v>0</c:v>
                </c:pt>
                <c:pt idx="14104">
                  <c:v>0</c:v>
                </c:pt>
                <c:pt idx="14105">
                  <c:v>0</c:v>
                </c:pt>
                <c:pt idx="14106">
                  <c:v>0.16669999999999999</c:v>
                </c:pt>
                <c:pt idx="14107">
                  <c:v>0</c:v>
                </c:pt>
                <c:pt idx="14108">
                  <c:v>0</c:v>
                </c:pt>
                <c:pt idx="14109">
                  <c:v>0</c:v>
                </c:pt>
                <c:pt idx="14110">
                  <c:v>0.16669999999999999</c:v>
                </c:pt>
                <c:pt idx="14111">
                  <c:v>0</c:v>
                </c:pt>
                <c:pt idx="14112">
                  <c:v>0.375</c:v>
                </c:pt>
                <c:pt idx="14113">
                  <c:v>0.4375</c:v>
                </c:pt>
                <c:pt idx="14114">
                  <c:v>4.1700000000000001E-2</c:v>
                </c:pt>
                <c:pt idx="14115">
                  <c:v>0.16669999999999999</c:v>
                </c:pt>
                <c:pt idx="14116">
                  <c:v>0.16669999999999999</c:v>
                </c:pt>
                <c:pt idx="14117">
                  <c:v>0.54169999999999996</c:v>
                </c:pt>
                <c:pt idx="14118">
                  <c:v>0</c:v>
                </c:pt>
                <c:pt idx="14119">
                  <c:v>0.33329999999999999</c:v>
                </c:pt>
                <c:pt idx="14120">
                  <c:v>0</c:v>
                </c:pt>
                <c:pt idx="14121">
                  <c:v>0</c:v>
                </c:pt>
                <c:pt idx="14122">
                  <c:v>0.375</c:v>
                </c:pt>
                <c:pt idx="14123">
                  <c:v>0</c:v>
                </c:pt>
                <c:pt idx="14124">
                  <c:v>0</c:v>
                </c:pt>
                <c:pt idx="14125">
                  <c:v>0.125</c:v>
                </c:pt>
                <c:pt idx="14126">
                  <c:v>0</c:v>
                </c:pt>
                <c:pt idx="14127">
                  <c:v>0.625</c:v>
                </c:pt>
                <c:pt idx="14128">
                  <c:v>0</c:v>
                </c:pt>
                <c:pt idx="14129">
                  <c:v>0.16669999999999999</c:v>
                </c:pt>
                <c:pt idx="14130">
                  <c:v>0.33329999999999999</c:v>
                </c:pt>
                <c:pt idx="14131">
                  <c:v>0</c:v>
                </c:pt>
                <c:pt idx="14132">
                  <c:v>0.25</c:v>
                </c:pt>
                <c:pt idx="14133">
                  <c:v>0</c:v>
                </c:pt>
                <c:pt idx="14134">
                  <c:v>0.33329999999999999</c:v>
                </c:pt>
                <c:pt idx="14135">
                  <c:v>0.33329999999999999</c:v>
                </c:pt>
                <c:pt idx="14136">
                  <c:v>0</c:v>
                </c:pt>
                <c:pt idx="14137">
                  <c:v>4.1700000000000001E-2</c:v>
                </c:pt>
                <c:pt idx="14138">
                  <c:v>0.16669999999999999</c:v>
                </c:pt>
                <c:pt idx="14139">
                  <c:v>0.16669999999999999</c:v>
                </c:pt>
                <c:pt idx="14140">
                  <c:v>0</c:v>
                </c:pt>
                <c:pt idx="14141">
                  <c:v>0</c:v>
                </c:pt>
                <c:pt idx="14142">
                  <c:v>0.33329999999999999</c:v>
                </c:pt>
                <c:pt idx="14143">
                  <c:v>0.54169999999999996</c:v>
                </c:pt>
                <c:pt idx="14144">
                  <c:v>0.16669999999999999</c:v>
                </c:pt>
                <c:pt idx="14145">
                  <c:v>0.16669999999999999</c:v>
                </c:pt>
                <c:pt idx="14146">
                  <c:v>0.16669999999999999</c:v>
                </c:pt>
                <c:pt idx="14147">
                  <c:v>0</c:v>
                </c:pt>
                <c:pt idx="14148">
                  <c:v>0</c:v>
                </c:pt>
                <c:pt idx="14149">
                  <c:v>0</c:v>
                </c:pt>
                <c:pt idx="14150">
                  <c:v>0.33329999999999999</c:v>
                </c:pt>
                <c:pt idx="14151">
                  <c:v>0</c:v>
                </c:pt>
                <c:pt idx="14152">
                  <c:v>0</c:v>
                </c:pt>
                <c:pt idx="14153">
                  <c:v>0.66669999999999996</c:v>
                </c:pt>
                <c:pt idx="14154">
                  <c:v>0.16669999999999999</c:v>
                </c:pt>
                <c:pt idx="14155">
                  <c:v>4.1700000000000001E-2</c:v>
                </c:pt>
                <c:pt idx="14156">
                  <c:v>0</c:v>
                </c:pt>
                <c:pt idx="14157">
                  <c:v>0</c:v>
                </c:pt>
                <c:pt idx="14158">
                  <c:v>4.1700000000000001E-2</c:v>
                </c:pt>
                <c:pt idx="14159">
                  <c:v>0</c:v>
                </c:pt>
                <c:pt idx="14160">
                  <c:v>0</c:v>
                </c:pt>
                <c:pt idx="14161">
                  <c:v>0.16669999999999999</c:v>
                </c:pt>
                <c:pt idx="14162">
                  <c:v>0.33329999999999999</c:v>
                </c:pt>
                <c:pt idx="14163">
                  <c:v>0</c:v>
                </c:pt>
                <c:pt idx="14164">
                  <c:v>0</c:v>
                </c:pt>
                <c:pt idx="14165">
                  <c:v>0</c:v>
                </c:pt>
                <c:pt idx="14166">
                  <c:v>0</c:v>
                </c:pt>
                <c:pt idx="14167">
                  <c:v>0.125</c:v>
                </c:pt>
                <c:pt idx="14168">
                  <c:v>0</c:v>
                </c:pt>
                <c:pt idx="14169">
                  <c:v>0</c:v>
                </c:pt>
                <c:pt idx="14170">
                  <c:v>0.29170000000000001</c:v>
                </c:pt>
                <c:pt idx="14171">
                  <c:v>0.16669999999999999</c:v>
                </c:pt>
                <c:pt idx="14172">
                  <c:v>0.16669999999999999</c:v>
                </c:pt>
                <c:pt idx="14173">
                  <c:v>0.20830000000000001</c:v>
                </c:pt>
                <c:pt idx="14174">
                  <c:v>0</c:v>
                </c:pt>
                <c:pt idx="14175">
                  <c:v>0.16669999999999999</c:v>
                </c:pt>
                <c:pt idx="14176">
                  <c:v>0.16669999999999999</c:v>
                </c:pt>
                <c:pt idx="14177">
                  <c:v>0</c:v>
                </c:pt>
                <c:pt idx="14178">
                  <c:v>0</c:v>
                </c:pt>
                <c:pt idx="14179">
                  <c:v>4.1700000000000001E-2</c:v>
                </c:pt>
                <c:pt idx="14180">
                  <c:v>0.16669999999999999</c:v>
                </c:pt>
                <c:pt idx="14181">
                  <c:v>0.33329999999999999</c:v>
                </c:pt>
                <c:pt idx="14182">
                  <c:v>0.33329999999999999</c:v>
                </c:pt>
                <c:pt idx="14183">
                  <c:v>0.16669999999999999</c:v>
                </c:pt>
                <c:pt idx="14184">
                  <c:v>0</c:v>
                </c:pt>
                <c:pt idx="14185">
                  <c:v>0</c:v>
                </c:pt>
                <c:pt idx="14186">
                  <c:v>4.1700000000000001E-2</c:v>
                </c:pt>
                <c:pt idx="14187">
                  <c:v>0</c:v>
                </c:pt>
                <c:pt idx="14188">
                  <c:v>0.16669999999999999</c:v>
                </c:pt>
                <c:pt idx="14189">
                  <c:v>0</c:v>
                </c:pt>
                <c:pt idx="14190">
                  <c:v>0</c:v>
                </c:pt>
                <c:pt idx="14191">
                  <c:v>0</c:v>
                </c:pt>
                <c:pt idx="14192">
                  <c:v>0.66669999999999996</c:v>
                </c:pt>
                <c:pt idx="14193">
                  <c:v>0</c:v>
                </c:pt>
                <c:pt idx="14194">
                  <c:v>0.16669999999999999</c:v>
                </c:pt>
                <c:pt idx="14195">
                  <c:v>0.16669999999999999</c:v>
                </c:pt>
                <c:pt idx="14196">
                  <c:v>0</c:v>
                </c:pt>
                <c:pt idx="14197">
                  <c:v>0</c:v>
                </c:pt>
                <c:pt idx="14198">
                  <c:v>0.16669999999999999</c:v>
                </c:pt>
                <c:pt idx="14199">
                  <c:v>0</c:v>
                </c:pt>
                <c:pt idx="14200">
                  <c:v>0.54169999999999996</c:v>
                </c:pt>
                <c:pt idx="14201">
                  <c:v>0</c:v>
                </c:pt>
                <c:pt idx="14202">
                  <c:v>0</c:v>
                </c:pt>
                <c:pt idx="14203">
                  <c:v>0.33329999999999999</c:v>
                </c:pt>
                <c:pt idx="14204">
                  <c:v>0.16669999999999999</c:v>
                </c:pt>
                <c:pt idx="14205">
                  <c:v>0</c:v>
                </c:pt>
                <c:pt idx="14206">
                  <c:v>0</c:v>
                </c:pt>
                <c:pt idx="14207">
                  <c:v>0.125</c:v>
                </c:pt>
                <c:pt idx="14208">
                  <c:v>0</c:v>
                </c:pt>
                <c:pt idx="14209">
                  <c:v>0.16669999999999999</c:v>
                </c:pt>
                <c:pt idx="14210">
                  <c:v>0</c:v>
                </c:pt>
                <c:pt idx="14211">
                  <c:v>0.33329999999999999</c:v>
                </c:pt>
                <c:pt idx="14212">
                  <c:v>0</c:v>
                </c:pt>
                <c:pt idx="14213">
                  <c:v>0.16669999999999999</c:v>
                </c:pt>
                <c:pt idx="14214">
                  <c:v>0.16669999999999999</c:v>
                </c:pt>
                <c:pt idx="14215">
                  <c:v>4.1700000000000001E-2</c:v>
                </c:pt>
                <c:pt idx="14216">
                  <c:v>0.16669999999999999</c:v>
                </c:pt>
                <c:pt idx="14217">
                  <c:v>0</c:v>
                </c:pt>
                <c:pt idx="14218">
                  <c:v>0</c:v>
                </c:pt>
                <c:pt idx="14219">
                  <c:v>0</c:v>
                </c:pt>
                <c:pt idx="14220">
                  <c:v>0</c:v>
                </c:pt>
                <c:pt idx="14221">
                  <c:v>0</c:v>
                </c:pt>
                <c:pt idx="14222">
                  <c:v>0</c:v>
                </c:pt>
                <c:pt idx="14223">
                  <c:v>0</c:v>
                </c:pt>
                <c:pt idx="14224">
                  <c:v>0</c:v>
                </c:pt>
                <c:pt idx="14225">
                  <c:v>0</c:v>
                </c:pt>
                <c:pt idx="14226">
                  <c:v>0.16669999999999999</c:v>
                </c:pt>
                <c:pt idx="14227">
                  <c:v>0.16669999999999999</c:v>
                </c:pt>
                <c:pt idx="14228">
                  <c:v>0</c:v>
                </c:pt>
                <c:pt idx="14229">
                  <c:v>0</c:v>
                </c:pt>
                <c:pt idx="14230">
                  <c:v>0.16669999999999999</c:v>
                </c:pt>
                <c:pt idx="14231">
                  <c:v>0.625</c:v>
                </c:pt>
                <c:pt idx="14232">
                  <c:v>0.16669999999999999</c:v>
                </c:pt>
                <c:pt idx="14233">
                  <c:v>0</c:v>
                </c:pt>
                <c:pt idx="14234">
                  <c:v>0</c:v>
                </c:pt>
                <c:pt idx="14235">
                  <c:v>0.33329999999999999</c:v>
                </c:pt>
                <c:pt idx="14236">
                  <c:v>0.16669999999999999</c:v>
                </c:pt>
                <c:pt idx="14237">
                  <c:v>0.16669999999999999</c:v>
                </c:pt>
                <c:pt idx="14238">
                  <c:v>0</c:v>
                </c:pt>
                <c:pt idx="14239">
                  <c:v>0.16669999999999999</c:v>
                </c:pt>
                <c:pt idx="14240">
                  <c:v>0.33329999999999999</c:v>
                </c:pt>
                <c:pt idx="14241">
                  <c:v>0.54169999999999996</c:v>
                </c:pt>
                <c:pt idx="14242">
                  <c:v>0</c:v>
                </c:pt>
                <c:pt idx="14243">
                  <c:v>0</c:v>
                </c:pt>
                <c:pt idx="14244">
                  <c:v>0</c:v>
                </c:pt>
                <c:pt idx="14245">
                  <c:v>0</c:v>
                </c:pt>
                <c:pt idx="14246">
                  <c:v>0.16669999999999999</c:v>
                </c:pt>
                <c:pt idx="14247">
                  <c:v>0</c:v>
                </c:pt>
                <c:pt idx="14248">
                  <c:v>0.54169999999999996</c:v>
                </c:pt>
                <c:pt idx="14249">
                  <c:v>0</c:v>
                </c:pt>
                <c:pt idx="14250">
                  <c:v>0</c:v>
                </c:pt>
                <c:pt idx="14251">
                  <c:v>0.16669999999999999</c:v>
                </c:pt>
                <c:pt idx="14252">
                  <c:v>0</c:v>
                </c:pt>
                <c:pt idx="14253">
                  <c:v>0.45829999999999999</c:v>
                </c:pt>
                <c:pt idx="14254">
                  <c:v>0.16669999999999999</c:v>
                </c:pt>
                <c:pt idx="14255">
                  <c:v>0.33329999999999999</c:v>
                </c:pt>
                <c:pt idx="14256">
                  <c:v>0.16669999999999999</c:v>
                </c:pt>
                <c:pt idx="14257">
                  <c:v>0.5</c:v>
                </c:pt>
                <c:pt idx="14258">
                  <c:v>0.375</c:v>
                </c:pt>
                <c:pt idx="14259">
                  <c:v>8.3299999999999999E-2</c:v>
                </c:pt>
                <c:pt idx="14260">
                  <c:v>0</c:v>
                </c:pt>
                <c:pt idx="14261">
                  <c:v>0.16669999999999999</c:v>
                </c:pt>
                <c:pt idx="14262">
                  <c:v>0.125</c:v>
                </c:pt>
                <c:pt idx="14263">
                  <c:v>0</c:v>
                </c:pt>
                <c:pt idx="14264">
                  <c:v>0.16669999999999999</c:v>
                </c:pt>
                <c:pt idx="14265">
                  <c:v>0.16669999999999999</c:v>
                </c:pt>
                <c:pt idx="14266">
                  <c:v>0.33329999999999999</c:v>
                </c:pt>
                <c:pt idx="14267">
                  <c:v>0.16669999999999999</c:v>
                </c:pt>
                <c:pt idx="14268">
                  <c:v>0.33329999999999999</c:v>
                </c:pt>
                <c:pt idx="14269">
                  <c:v>0.16669999999999999</c:v>
                </c:pt>
                <c:pt idx="14270">
                  <c:v>0</c:v>
                </c:pt>
                <c:pt idx="14271">
                  <c:v>0</c:v>
                </c:pt>
                <c:pt idx="14272">
                  <c:v>0.33329999999999999</c:v>
                </c:pt>
                <c:pt idx="14273">
                  <c:v>0</c:v>
                </c:pt>
                <c:pt idx="14274">
                  <c:v>0</c:v>
                </c:pt>
                <c:pt idx="14275">
                  <c:v>0.20830000000000001</c:v>
                </c:pt>
                <c:pt idx="14276">
                  <c:v>0.16669999999999999</c:v>
                </c:pt>
                <c:pt idx="14277">
                  <c:v>0.16669999999999999</c:v>
                </c:pt>
                <c:pt idx="14278">
                  <c:v>0.125</c:v>
                </c:pt>
                <c:pt idx="14279">
                  <c:v>0</c:v>
                </c:pt>
                <c:pt idx="14280">
                  <c:v>0.33329999999999999</c:v>
                </c:pt>
                <c:pt idx="14281">
                  <c:v>0</c:v>
                </c:pt>
                <c:pt idx="14282">
                  <c:v>0</c:v>
                </c:pt>
                <c:pt idx="14283">
                  <c:v>0.66669999999999996</c:v>
                </c:pt>
                <c:pt idx="14284">
                  <c:v>0</c:v>
                </c:pt>
                <c:pt idx="14285">
                  <c:v>0</c:v>
                </c:pt>
                <c:pt idx="14286">
                  <c:v>0.33329999999999999</c:v>
                </c:pt>
                <c:pt idx="14287">
                  <c:v>0.16669999999999999</c:v>
                </c:pt>
                <c:pt idx="14288">
                  <c:v>0.45829999999999999</c:v>
                </c:pt>
                <c:pt idx="14289">
                  <c:v>0</c:v>
                </c:pt>
                <c:pt idx="14290">
                  <c:v>0</c:v>
                </c:pt>
                <c:pt idx="14291">
                  <c:v>0</c:v>
                </c:pt>
                <c:pt idx="14292">
                  <c:v>0.16669999999999999</c:v>
                </c:pt>
                <c:pt idx="14293">
                  <c:v>0.45829999999999999</c:v>
                </c:pt>
                <c:pt idx="14294">
                  <c:v>4.1700000000000001E-2</c:v>
                </c:pt>
                <c:pt idx="14295">
                  <c:v>0.16669999999999999</c:v>
                </c:pt>
                <c:pt idx="14296">
                  <c:v>0</c:v>
                </c:pt>
                <c:pt idx="14297">
                  <c:v>0</c:v>
                </c:pt>
                <c:pt idx="14298">
                  <c:v>0</c:v>
                </c:pt>
                <c:pt idx="14299">
                  <c:v>0</c:v>
                </c:pt>
                <c:pt idx="14300">
                  <c:v>0</c:v>
                </c:pt>
                <c:pt idx="14301">
                  <c:v>0.375</c:v>
                </c:pt>
                <c:pt idx="14302">
                  <c:v>0.16669999999999999</c:v>
                </c:pt>
                <c:pt idx="14303">
                  <c:v>0.33329999999999999</c:v>
                </c:pt>
                <c:pt idx="14304">
                  <c:v>4.1700000000000001E-2</c:v>
                </c:pt>
                <c:pt idx="14305">
                  <c:v>0.16669999999999999</c:v>
                </c:pt>
                <c:pt idx="14306">
                  <c:v>0.16669999999999999</c:v>
                </c:pt>
                <c:pt idx="14307">
                  <c:v>0</c:v>
                </c:pt>
                <c:pt idx="14308">
                  <c:v>0.33329999999999999</c:v>
                </c:pt>
                <c:pt idx="14309">
                  <c:v>0.16669999999999999</c:v>
                </c:pt>
                <c:pt idx="14310">
                  <c:v>0</c:v>
                </c:pt>
                <c:pt idx="14311">
                  <c:v>0</c:v>
                </c:pt>
                <c:pt idx="14312">
                  <c:v>0</c:v>
                </c:pt>
                <c:pt idx="14313">
                  <c:v>0</c:v>
                </c:pt>
                <c:pt idx="14314">
                  <c:v>0</c:v>
                </c:pt>
                <c:pt idx="14315">
                  <c:v>4.1700000000000001E-2</c:v>
                </c:pt>
                <c:pt idx="14316">
                  <c:v>0</c:v>
                </c:pt>
                <c:pt idx="14317">
                  <c:v>0</c:v>
                </c:pt>
                <c:pt idx="14318">
                  <c:v>0</c:v>
                </c:pt>
                <c:pt idx="14319">
                  <c:v>0.16669999999999999</c:v>
                </c:pt>
                <c:pt idx="14320">
                  <c:v>0</c:v>
                </c:pt>
                <c:pt idx="14321">
                  <c:v>0.33329999999999999</c:v>
                </c:pt>
                <c:pt idx="14322">
                  <c:v>0</c:v>
                </c:pt>
                <c:pt idx="14323">
                  <c:v>0</c:v>
                </c:pt>
                <c:pt idx="14324">
                  <c:v>0</c:v>
                </c:pt>
                <c:pt idx="14325">
                  <c:v>0.33329999999999999</c:v>
                </c:pt>
                <c:pt idx="14326">
                  <c:v>0</c:v>
                </c:pt>
                <c:pt idx="14327">
                  <c:v>0</c:v>
                </c:pt>
                <c:pt idx="14328">
                  <c:v>4.1700000000000001E-2</c:v>
                </c:pt>
                <c:pt idx="14329">
                  <c:v>4.1700000000000001E-2</c:v>
                </c:pt>
                <c:pt idx="14330">
                  <c:v>0</c:v>
                </c:pt>
                <c:pt idx="14331">
                  <c:v>0</c:v>
                </c:pt>
                <c:pt idx="14332">
                  <c:v>0.16669999999999999</c:v>
                </c:pt>
                <c:pt idx="14333">
                  <c:v>0.16669999999999999</c:v>
                </c:pt>
                <c:pt idx="14334">
                  <c:v>0</c:v>
                </c:pt>
                <c:pt idx="14335">
                  <c:v>0.33329999999999999</c:v>
                </c:pt>
                <c:pt idx="14336">
                  <c:v>0.16669999999999999</c:v>
                </c:pt>
                <c:pt idx="14337">
                  <c:v>0</c:v>
                </c:pt>
                <c:pt idx="14338">
                  <c:v>4.1700000000000001E-2</c:v>
                </c:pt>
                <c:pt idx="14339">
                  <c:v>0.125</c:v>
                </c:pt>
                <c:pt idx="14340">
                  <c:v>8.3299999999999999E-2</c:v>
                </c:pt>
                <c:pt idx="14341">
                  <c:v>0.16669999999999999</c:v>
                </c:pt>
                <c:pt idx="14342">
                  <c:v>0</c:v>
                </c:pt>
                <c:pt idx="14343">
                  <c:v>0.14580000000000001</c:v>
                </c:pt>
                <c:pt idx="14344">
                  <c:v>0</c:v>
                </c:pt>
                <c:pt idx="14345">
                  <c:v>0</c:v>
                </c:pt>
                <c:pt idx="14346">
                  <c:v>0</c:v>
                </c:pt>
                <c:pt idx="14347">
                  <c:v>0.16669999999999999</c:v>
                </c:pt>
                <c:pt idx="14348">
                  <c:v>0.45829999999999999</c:v>
                </c:pt>
                <c:pt idx="14349">
                  <c:v>0.33329999999999999</c:v>
                </c:pt>
                <c:pt idx="14350">
                  <c:v>0.16669999999999999</c:v>
                </c:pt>
                <c:pt idx="14351">
                  <c:v>0.5</c:v>
                </c:pt>
                <c:pt idx="14352">
                  <c:v>0</c:v>
                </c:pt>
                <c:pt idx="14353">
                  <c:v>0</c:v>
                </c:pt>
                <c:pt idx="14354">
                  <c:v>0</c:v>
                </c:pt>
                <c:pt idx="14355">
                  <c:v>4.1700000000000001E-2</c:v>
                </c:pt>
                <c:pt idx="14356">
                  <c:v>0</c:v>
                </c:pt>
                <c:pt idx="14357">
                  <c:v>4.1700000000000001E-2</c:v>
                </c:pt>
                <c:pt idx="14358">
                  <c:v>0.16669999999999999</c:v>
                </c:pt>
                <c:pt idx="14359">
                  <c:v>0.16669999999999999</c:v>
                </c:pt>
                <c:pt idx="14360">
                  <c:v>0</c:v>
                </c:pt>
                <c:pt idx="14361">
                  <c:v>0</c:v>
                </c:pt>
                <c:pt idx="14362">
                  <c:v>0</c:v>
                </c:pt>
                <c:pt idx="14363">
                  <c:v>0.16669999999999999</c:v>
                </c:pt>
                <c:pt idx="14364">
                  <c:v>0.33329999999999999</c:v>
                </c:pt>
                <c:pt idx="14365">
                  <c:v>0.16669999999999999</c:v>
                </c:pt>
                <c:pt idx="14366">
                  <c:v>0.16669999999999999</c:v>
                </c:pt>
                <c:pt idx="14367">
                  <c:v>0.33329999999999999</c:v>
                </c:pt>
                <c:pt idx="14368">
                  <c:v>0</c:v>
                </c:pt>
                <c:pt idx="14369">
                  <c:v>0.33329999999999999</c:v>
                </c:pt>
                <c:pt idx="14370">
                  <c:v>0.33329999999999999</c:v>
                </c:pt>
                <c:pt idx="14371">
                  <c:v>0</c:v>
                </c:pt>
                <c:pt idx="14372">
                  <c:v>8.3299999999999999E-2</c:v>
                </c:pt>
                <c:pt idx="14373">
                  <c:v>0</c:v>
                </c:pt>
                <c:pt idx="14374">
                  <c:v>0</c:v>
                </c:pt>
                <c:pt idx="14375">
                  <c:v>0</c:v>
                </c:pt>
                <c:pt idx="14376">
                  <c:v>0</c:v>
                </c:pt>
                <c:pt idx="14377">
                  <c:v>0</c:v>
                </c:pt>
                <c:pt idx="14378">
                  <c:v>0</c:v>
                </c:pt>
                <c:pt idx="14379">
                  <c:v>0.33329999999999999</c:v>
                </c:pt>
                <c:pt idx="14380">
                  <c:v>0.16669999999999999</c:v>
                </c:pt>
                <c:pt idx="14381">
                  <c:v>0.33329999999999999</c:v>
                </c:pt>
                <c:pt idx="14382">
                  <c:v>0</c:v>
                </c:pt>
                <c:pt idx="14383">
                  <c:v>0.16669999999999999</c:v>
                </c:pt>
                <c:pt idx="14384">
                  <c:v>6.25E-2</c:v>
                </c:pt>
                <c:pt idx="14385">
                  <c:v>0.125</c:v>
                </c:pt>
                <c:pt idx="14386">
                  <c:v>4.1700000000000001E-2</c:v>
                </c:pt>
                <c:pt idx="14387">
                  <c:v>0</c:v>
                </c:pt>
                <c:pt idx="14388">
                  <c:v>0</c:v>
                </c:pt>
                <c:pt idx="14389">
                  <c:v>0.125</c:v>
                </c:pt>
                <c:pt idx="14390">
                  <c:v>0.33329999999999999</c:v>
                </c:pt>
                <c:pt idx="14391">
                  <c:v>8.3299999999999999E-2</c:v>
                </c:pt>
                <c:pt idx="14392">
                  <c:v>0.16669999999999999</c:v>
                </c:pt>
                <c:pt idx="14393">
                  <c:v>0</c:v>
                </c:pt>
                <c:pt idx="14394">
                  <c:v>0</c:v>
                </c:pt>
                <c:pt idx="14395">
                  <c:v>0.875</c:v>
                </c:pt>
                <c:pt idx="14396">
                  <c:v>0</c:v>
                </c:pt>
                <c:pt idx="14397">
                  <c:v>0.16669999999999999</c:v>
                </c:pt>
                <c:pt idx="14398">
                  <c:v>0.16669999999999999</c:v>
                </c:pt>
                <c:pt idx="14399">
                  <c:v>0</c:v>
                </c:pt>
                <c:pt idx="14400">
                  <c:v>0</c:v>
                </c:pt>
                <c:pt idx="14401">
                  <c:v>0</c:v>
                </c:pt>
                <c:pt idx="14402">
                  <c:v>0</c:v>
                </c:pt>
                <c:pt idx="14403">
                  <c:v>0.625</c:v>
                </c:pt>
                <c:pt idx="14404">
                  <c:v>0.33329999999999999</c:v>
                </c:pt>
                <c:pt idx="14405">
                  <c:v>0</c:v>
                </c:pt>
                <c:pt idx="14406">
                  <c:v>0.33329999999999999</c:v>
                </c:pt>
                <c:pt idx="14407">
                  <c:v>0.16669999999999999</c:v>
                </c:pt>
                <c:pt idx="14408">
                  <c:v>0.33329999999999999</c:v>
                </c:pt>
                <c:pt idx="14409">
                  <c:v>0.33329999999999999</c:v>
                </c:pt>
                <c:pt idx="14410">
                  <c:v>0</c:v>
                </c:pt>
                <c:pt idx="14411">
                  <c:v>0.33329999999999999</c:v>
                </c:pt>
                <c:pt idx="14412">
                  <c:v>0.33329999999999999</c:v>
                </c:pt>
                <c:pt idx="14413">
                  <c:v>0</c:v>
                </c:pt>
                <c:pt idx="14414">
                  <c:v>0</c:v>
                </c:pt>
                <c:pt idx="14415">
                  <c:v>0</c:v>
                </c:pt>
                <c:pt idx="14416">
                  <c:v>0.16669999999999999</c:v>
                </c:pt>
                <c:pt idx="14417">
                  <c:v>0.33329999999999999</c:v>
                </c:pt>
                <c:pt idx="14418">
                  <c:v>0</c:v>
                </c:pt>
                <c:pt idx="14419">
                  <c:v>0</c:v>
                </c:pt>
                <c:pt idx="14420">
                  <c:v>0</c:v>
                </c:pt>
                <c:pt idx="14421">
                  <c:v>8.3299999999999999E-2</c:v>
                </c:pt>
                <c:pt idx="14422">
                  <c:v>0.16669999999999999</c:v>
                </c:pt>
                <c:pt idx="14423">
                  <c:v>0</c:v>
                </c:pt>
                <c:pt idx="14424">
                  <c:v>0</c:v>
                </c:pt>
                <c:pt idx="14425">
                  <c:v>0</c:v>
                </c:pt>
                <c:pt idx="14426">
                  <c:v>0</c:v>
                </c:pt>
                <c:pt idx="14427">
                  <c:v>0</c:v>
                </c:pt>
                <c:pt idx="14428">
                  <c:v>0</c:v>
                </c:pt>
                <c:pt idx="14429">
                  <c:v>0.33329999999999999</c:v>
                </c:pt>
                <c:pt idx="14430">
                  <c:v>0</c:v>
                </c:pt>
                <c:pt idx="14431">
                  <c:v>0.16669999999999999</c:v>
                </c:pt>
                <c:pt idx="14432">
                  <c:v>0</c:v>
                </c:pt>
                <c:pt idx="14433">
                  <c:v>0.16669999999999999</c:v>
                </c:pt>
                <c:pt idx="14434">
                  <c:v>0.16669999999999999</c:v>
                </c:pt>
                <c:pt idx="14435">
                  <c:v>0</c:v>
                </c:pt>
                <c:pt idx="14436">
                  <c:v>0</c:v>
                </c:pt>
                <c:pt idx="14437">
                  <c:v>0</c:v>
                </c:pt>
                <c:pt idx="14438">
                  <c:v>0</c:v>
                </c:pt>
                <c:pt idx="14439">
                  <c:v>0</c:v>
                </c:pt>
                <c:pt idx="14440">
                  <c:v>0.375</c:v>
                </c:pt>
                <c:pt idx="14441">
                  <c:v>0</c:v>
                </c:pt>
                <c:pt idx="14442">
                  <c:v>0.33329999999999999</c:v>
                </c:pt>
                <c:pt idx="14443">
                  <c:v>0</c:v>
                </c:pt>
                <c:pt idx="14444">
                  <c:v>0</c:v>
                </c:pt>
                <c:pt idx="14445">
                  <c:v>0</c:v>
                </c:pt>
                <c:pt idx="14446">
                  <c:v>0</c:v>
                </c:pt>
                <c:pt idx="14447">
                  <c:v>0</c:v>
                </c:pt>
                <c:pt idx="14448">
                  <c:v>0.33329999999999999</c:v>
                </c:pt>
                <c:pt idx="14449">
                  <c:v>0</c:v>
                </c:pt>
                <c:pt idx="14450">
                  <c:v>0</c:v>
                </c:pt>
                <c:pt idx="14451">
                  <c:v>0</c:v>
                </c:pt>
                <c:pt idx="14452">
                  <c:v>0.45829999999999999</c:v>
                </c:pt>
                <c:pt idx="14453">
                  <c:v>0</c:v>
                </c:pt>
                <c:pt idx="14454">
                  <c:v>0.16669999999999999</c:v>
                </c:pt>
                <c:pt idx="14455">
                  <c:v>0</c:v>
                </c:pt>
                <c:pt idx="14456">
                  <c:v>0</c:v>
                </c:pt>
                <c:pt idx="14457">
                  <c:v>0</c:v>
                </c:pt>
                <c:pt idx="14458">
                  <c:v>0.33329999999999999</c:v>
                </c:pt>
                <c:pt idx="14459">
                  <c:v>0</c:v>
                </c:pt>
                <c:pt idx="14460">
                  <c:v>0</c:v>
                </c:pt>
                <c:pt idx="14461">
                  <c:v>0.33329999999999999</c:v>
                </c:pt>
                <c:pt idx="14462">
                  <c:v>8.3299999999999999E-2</c:v>
                </c:pt>
                <c:pt idx="14463">
                  <c:v>0.16669999999999999</c:v>
                </c:pt>
                <c:pt idx="14464">
                  <c:v>0</c:v>
                </c:pt>
                <c:pt idx="14465">
                  <c:v>0.16669999999999999</c:v>
                </c:pt>
                <c:pt idx="14466">
                  <c:v>0.16669999999999999</c:v>
                </c:pt>
                <c:pt idx="14467">
                  <c:v>0.16669999999999999</c:v>
                </c:pt>
                <c:pt idx="14468">
                  <c:v>0.125</c:v>
                </c:pt>
                <c:pt idx="14469">
                  <c:v>0</c:v>
                </c:pt>
                <c:pt idx="14470">
                  <c:v>0</c:v>
                </c:pt>
                <c:pt idx="14471">
                  <c:v>0</c:v>
                </c:pt>
                <c:pt idx="14472">
                  <c:v>0</c:v>
                </c:pt>
                <c:pt idx="14473">
                  <c:v>0.16669999999999999</c:v>
                </c:pt>
                <c:pt idx="14474">
                  <c:v>0</c:v>
                </c:pt>
                <c:pt idx="14475">
                  <c:v>0</c:v>
                </c:pt>
                <c:pt idx="14476">
                  <c:v>0</c:v>
                </c:pt>
                <c:pt idx="14477">
                  <c:v>0</c:v>
                </c:pt>
                <c:pt idx="14478">
                  <c:v>8.3299999999999999E-2</c:v>
                </c:pt>
                <c:pt idx="14479">
                  <c:v>0.625</c:v>
                </c:pt>
                <c:pt idx="14480">
                  <c:v>0</c:v>
                </c:pt>
                <c:pt idx="14481">
                  <c:v>0</c:v>
                </c:pt>
                <c:pt idx="14482">
                  <c:v>0</c:v>
                </c:pt>
                <c:pt idx="14483">
                  <c:v>0.20830000000000001</c:v>
                </c:pt>
                <c:pt idx="14484">
                  <c:v>0.16669999999999999</c:v>
                </c:pt>
                <c:pt idx="14485">
                  <c:v>0.625</c:v>
                </c:pt>
                <c:pt idx="14486">
                  <c:v>4.1700000000000001E-2</c:v>
                </c:pt>
                <c:pt idx="14487">
                  <c:v>0</c:v>
                </c:pt>
                <c:pt idx="14488">
                  <c:v>0</c:v>
                </c:pt>
                <c:pt idx="14489">
                  <c:v>0</c:v>
                </c:pt>
                <c:pt idx="14490">
                  <c:v>0.16669999999999999</c:v>
                </c:pt>
                <c:pt idx="14491">
                  <c:v>0</c:v>
                </c:pt>
                <c:pt idx="14492">
                  <c:v>2.0799999999999999E-2</c:v>
                </c:pt>
                <c:pt idx="14493">
                  <c:v>0.33329999999999999</c:v>
                </c:pt>
                <c:pt idx="14494">
                  <c:v>8.3299999999999999E-2</c:v>
                </c:pt>
                <c:pt idx="14495">
                  <c:v>0.33329999999999999</c:v>
                </c:pt>
                <c:pt idx="14496">
                  <c:v>0.16669999999999999</c:v>
                </c:pt>
                <c:pt idx="14497">
                  <c:v>0</c:v>
                </c:pt>
                <c:pt idx="14498">
                  <c:v>4.1700000000000001E-2</c:v>
                </c:pt>
                <c:pt idx="14499">
                  <c:v>0.16669999999999999</c:v>
                </c:pt>
                <c:pt idx="14500">
                  <c:v>0.16669999999999999</c:v>
                </c:pt>
                <c:pt idx="14501">
                  <c:v>0</c:v>
                </c:pt>
                <c:pt idx="14502">
                  <c:v>4.1700000000000001E-2</c:v>
                </c:pt>
                <c:pt idx="14503">
                  <c:v>0</c:v>
                </c:pt>
                <c:pt idx="14504">
                  <c:v>0.125</c:v>
                </c:pt>
                <c:pt idx="14505">
                  <c:v>0</c:v>
                </c:pt>
                <c:pt idx="14506">
                  <c:v>4.1700000000000001E-2</c:v>
                </c:pt>
                <c:pt idx="14507">
                  <c:v>0.16669999999999999</c:v>
                </c:pt>
                <c:pt idx="14508">
                  <c:v>0.16669999999999999</c:v>
                </c:pt>
                <c:pt idx="14509">
                  <c:v>0</c:v>
                </c:pt>
                <c:pt idx="14510">
                  <c:v>0.16669999999999999</c:v>
                </c:pt>
                <c:pt idx="14511">
                  <c:v>0.16669999999999999</c:v>
                </c:pt>
                <c:pt idx="14512">
                  <c:v>0.16669999999999999</c:v>
                </c:pt>
                <c:pt idx="14513">
                  <c:v>0</c:v>
                </c:pt>
                <c:pt idx="14514">
                  <c:v>0</c:v>
                </c:pt>
                <c:pt idx="14515">
                  <c:v>0.33329999999999999</c:v>
                </c:pt>
                <c:pt idx="14516">
                  <c:v>0</c:v>
                </c:pt>
                <c:pt idx="14517">
                  <c:v>0.16669999999999999</c:v>
                </c:pt>
                <c:pt idx="14518">
                  <c:v>8.3299999999999999E-2</c:v>
                </c:pt>
                <c:pt idx="14519">
                  <c:v>0.14580000000000001</c:v>
                </c:pt>
                <c:pt idx="14520">
                  <c:v>0</c:v>
                </c:pt>
                <c:pt idx="14521">
                  <c:v>0</c:v>
                </c:pt>
                <c:pt idx="14522">
                  <c:v>0</c:v>
                </c:pt>
                <c:pt idx="14523">
                  <c:v>0</c:v>
                </c:pt>
                <c:pt idx="14524">
                  <c:v>0</c:v>
                </c:pt>
                <c:pt idx="14525">
                  <c:v>0.16669999999999999</c:v>
                </c:pt>
                <c:pt idx="14526">
                  <c:v>0.16669999999999999</c:v>
                </c:pt>
                <c:pt idx="14527">
                  <c:v>0</c:v>
                </c:pt>
                <c:pt idx="14528">
                  <c:v>0</c:v>
                </c:pt>
                <c:pt idx="14529">
                  <c:v>0.16669999999999999</c:v>
                </c:pt>
                <c:pt idx="14530">
                  <c:v>0</c:v>
                </c:pt>
                <c:pt idx="14531">
                  <c:v>0</c:v>
                </c:pt>
                <c:pt idx="14532">
                  <c:v>0</c:v>
                </c:pt>
                <c:pt idx="14533">
                  <c:v>0</c:v>
                </c:pt>
                <c:pt idx="14534">
                  <c:v>0</c:v>
                </c:pt>
                <c:pt idx="14535">
                  <c:v>0</c:v>
                </c:pt>
                <c:pt idx="14536">
                  <c:v>4.1700000000000001E-2</c:v>
                </c:pt>
                <c:pt idx="14537">
                  <c:v>0</c:v>
                </c:pt>
                <c:pt idx="14538">
                  <c:v>0</c:v>
                </c:pt>
                <c:pt idx="14539">
                  <c:v>0</c:v>
                </c:pt>
                <c:pt idx="14540">
                  <c:v>0.16669999999999999</c:v>
                </c:pt>
                <c:pt idx="14541">
                  <c:v>0.16669999999999999</c:v>
                </c:pt>
                <c:pt idx="14542">
                  <c:v>0</c:v>
                </c:pt>
                <c:pt idx="14543">
                  <c:v>0.16669999999999999</c:v>
                </c:pt>
                <c:pt idx="14544">
                  <c:v>0</c:v>
                </c:pt>
                <c:pt idx="14545">
                  <c:v>0.33329999999999999</c:v>
                </c:pt>
                <c:pt idx="14546">
                  <c:v>0</c:v>
                </c:pt>
                <c:pt idx="14547">
                  <c:v>0.33329999999999999</c:v>
                </c:pt>
                <c:pt idx="14548">
                  <c:v>0.33329999999999999</c:v>
                </c:pt>
                <c:pt idx="14549">
                  <c:v>0</c:v>
                </c:pt>
                <c:pt idx="14550">
                  <c:v>0</c:v>
                </c:pt>
                <c:pt idx="14551">
                  <c:v>0.20830000000000001</c:v>
                </c:pt>
                <c:pt idx="14552">
                  <c:v>0.33329999999999999</c:v>
                </c:pt>
                <c:pt idx="14553">
                  <c:v>0.125</c:v>
                </c:pt>
                <c:pt idx="14554">
                  <c:v>0.33329999999999999</c:v>
                </c:pt>
                <c:pt idx="14555">
                  <c:v>0</c:v>
                </c:pt>
                <c:pt idx="14556">
                  <c:v>0</c:v>
                </c:pt>
                <c:pt idx="14557">
                  <c:v>0</c:v>
                </c:pt>
                <c:pt idx="14558">
                  <c:v>0</c:v>
                </c:pt>
                <c:pt idx="14559">
                  <c:v>0</c:v>
                </c:pt>
                <c:pt idx="14560">
                  <c:v>0</c:v>
                </c:pt>
                <c:pt idx="14561">
                  <c:v>0.16669999999999999</c:v>
                </c:pt>
                <c:pt idx="14562">
                  <c:v>0.375</c:v>
                </c:pt>
                <c:pt idx="14563">
                  <c:v>0</c:v>
                </c:pt>
                <c:pt idx="14564">
                  <c:v>0</c:v>
                </c:pt>
                <c:pt idx="14565">
                  <c:v>4.1700000000000001E-2</c:v>
                </c:pt>
                <c:pt idx="14566">
                  <c:v>0</c:v>
                </c:pt>
                <c:pt idx="14567">
                  <c:v>0.16669999999999999</c:v>
                </c:pt>
                <c:pt idx="14568">
                  <c:v>0.16669999999999999</c:v>
                </c:pt>
                <c:pt idx="14569">
                  <c:v>0</c:v>
                </c:pt>
                <c:pt idx="14570">
                  <c:v>0.16669999999999999</c:v>
                </c:pt>
                <c:pt idx="14571">
                  <c:v>0</c:v>
                </c:pt>
                <c:pt idx="14572">
                  <c:v>0.33329999999999999</c:v>
                </c:pt>
                <c:pt idx="14573">
                  <c:v>0</c:v>
                </c:pt>
                <c:pt idx="14574">
                  <c:v>0.16669999999999999</c:v>
                </c:pt>
                <c:pt idx="14575">
                  <c:v>0.125</c:v>
                </c:pt>
                <c:pt idx="14576">
                  <c:v>0.16669999999999999</c:v>
                </c:pt>
                <c:pt idx="14577">
                  <c:v>0</c:v>
                </c:pt>
                <c:pt idx="14578">
                  <c:v>0</c:v>
                </c:pt>
                <c:pt idx="14579">
                  <c:v>0.16669999999999999</c:v>
                </c:pt>
                <c:pt idx="14580">
                  <c:v>0</c:v>
                </c:pt>
                <c:pt idx="14581">
                  <c:v>8.3299999999999999E-2</c:v>
                </c:pt>
                <c:pt idx="14582">
                  <c:v>0</c:v>
                </c:pt>
                <c:pt idx="14583">
                  <c:v>0</c:v>
                </c:pt>
                <c:pt idx="14584">
                  <c:v>0</c:v>
                </c:pt>
                <c:pt idx="14585">
                  <c:v>0.375</c:v>
                </c:pt>
                <c:pt idx="14586">
                  <c:v>0.16669999999999999</c:v>
                </c:pt>
                <c:pt idx="14587">
                  <c:v>0.16669999999999999</c:v>
                </c:pt>
                <c:pt idx="14588">
                  <c:v>0</c:v>
                </c:pt>
                <c:pt idx="14589">
                  <c:v>8.3299999999999999E-2</c:v>
                </c:pt>
                <c:pt idx="14590">
                  <c:v>0.54169999999999996</c:v>
                </c:pt>
                <c:pt idx="14591">
                  <c:v>0.16669999999999999</c:v>
                </c:pt>
                <c:pt idx="14592">
                  <c:v>0</c:v>
                </c:pt>
                <c:pt idx="14593">
                  <c:v>0</c:v>
                </c:pt>
                <c:pt idx="14594">
                  <c:v>0</c:v>
                </c:pt>
                <c:pt idx="14595">
                  <c:v>0.33329999999999999</c:v>
                </c:pt>
                <c:pt idx="14596">
                  <c:v>0</c:v>
                </c:pt>
                <c:pt idx="14597">
                  <c:v>0</c:v>
                </c:pt>
                <c:pt idx="14598">
                  <c:v>0.33329999999999999</c:v>
                </c:pt>
                <c:pt idx="14599">
                  <c:v>0</c:v>
                </c:pt>
                <c:pt idx="14600">
                  <c:v>0</c:v>
                </c:pt>
                <c:pt idx="14601">
                  <c:v>0</c:v>
                </c:pt>
                <c:pt idx="14602">
                  <c:v>0</c:v>
                </c:pt>
                <c:pt idx="14603">
                  <c:v>0.16669999999999999</c:v>
                </c:pt>
                <c:pt idx="14604">
                  <c:v>0.125</c:v>
                </c:pt>
                <c:pt idx="14605">
                  <c:v>0</c:v>
                </c:pt>
                <c:pt idx="14606">
                  <c:v>0</c:v>
                </c:pt>
                <c:pt idx="14607">
                  <c:v>0</c:v>
                </c:pt>
                <c:pt idx="14608">
                  <c:v>0.16669999999999999</c:v>
                </c:pt>
                <c:pt idx="14609">
                  <c:v>0</c:v>
                </c:pt>
                <c:pt idx="14610">
                  <c:v>0</c:v>
                </c:pt>
                <c:pt idx="14611">
                  <c:v>4.1700000000000001E-2</c:v>
                </c:pt>
                <c:pt idx="14612">
                  <c:v>0</c:v>
                </c:pt>
                <c:pt idx="14613">
                  <c:v>0.16669999999999999</c:v>
                </c:pt>
                <c:pt idx="14614">
                  <c:v>0</c:v>
                </c:pt>
                <c:pt idx="14615">
                  <c:v>0.45829999999999999</c:v>
                </c:pt>
                <c:pt idx="14616">
                  <c:v>0</c:v>
                </c:pt>
                <c:pt idx="14617">
                  <c:v>0</c:v>
                </c:pt>
                <c:pt idx="14618">
                  <c:v>0.16669999999999999</c:v>
                </c:pt>
                <c:pt idx="14619">
                  <c:v>0.45829999999999999</c:v>
                </c:pt>
                <c:pt idx="14620">
                  <c:v>0.16669999999999999</c:v>
                </c:pt>
                <c:pt idx="14621">
                  <c:v>0</c:v>
                </c:pt>
                <c:pt idx="14622">
                  <c:v>0</c:v>
                </c:pt>
                <c:pt idx="14623">
                  <c:v>0.16669999999999999</c:v>
                </c:pt>
                <c:pt idx="14624">
                  <c:v>0.16669999999999999</c:v>
                </c:pt>
                <c:pt idx="14625">
                  <c:v>0.33329999999999999</c:v>
                </c:pt>
                <c:pt idx="14626">
                  <c:v>0</c:v>
                </c:pt>
                <c:pt idx="14627">
                  <c:v>0</c:v>
                </c:pt>
                <c:pt idx="14628">
                  <c:v>0</c:v>
                </c:pt>
                <c:pt idx="14629">
                  <c:v>0</c:v>
                </c:pt>
                <c:pt idx="14630">
                  <c:v>0</c:v>
                </c:pt>
                <c:pt idx="14631">
                  <c:v>8.3299999999999999E-2</c:v>
                </c:pt>
                <c:pt idx="14632">
                  <c:v>0</c:v>
                </c:pt>
                <c:pt idx="14633">
                  <c:v>0</c:v>
                </c:pt>
                <c:pt idx="14634">
                  <c:v>0.16669999999999999</c:v>
                </c:pt>
                <c:pt idx="14635">
                  <c:v>0</c:v>
                </c:pt>
                <c:pt idx="14636">
                  <c:v>0.16669999999999999</c:v>
                </c:pt>
                <c:pt idx="14637">
                  <c:v>0.25</c:v>
                </c:pt>
                <c:pt idx="14638">
                  <c:v>0</c:v>
                </c:pt>
                <c:pt idx="14639">
                  <c:v>0</c:v>
                </c:pt>
                <c:pt idx="14640">
                  <c:v>0</c:v>
                </c:pt>
                <c:pt idx="14641">
                  <c:v>0</c:v>
                </c:pt>
                <c:pt idx="14642">
                  <c:v>0.33329999999999999</c:v>
                </c:pt>
                <c:pt idx="14643">
                  <c:v>0</c:v>
                </c:pt>
                <c:pt idx="14644">
                  <c:v>0</c:v>
                </c:pt>
                <c:pt idx="14645">
                  <c:v>0</c:v>
                </c:pt>
                <c:pt idx="14646">
                  <c:v>0.375</c:v>
                </c:pt>
                <c:pt idx="14647">
                  <c:v>0.625</c:v>
                </c:pt>
                <c:pt idx="14648">
                  <c:v>0.33329999999999999</c:v>
                </c:pt>
                <c:pt idx="14649">
                  <c:v>0</c:v>
                </c:pt>
                <c:pt idx="14650">
                  <c:v>0</c:v>
                </c:pt>
                <c:pt idx="14651">
                  <c:v>0</c:v>
                </c:pt>
                <c:pt idx="14652">
                  <c:v>0</c:v>
                </c:pt>
                <c:pt idx="14653">
                  <c:v>0.16669999999999999</c:v>
                </c:pt>
                <c:pt idx="14654">
                  <c:v>0</c:v>
                </c:pt>
                <c:pt idx="14655">
                  <c:v>0.16669999999999999</c:v>
                </c:pt>
                <c:pt idx="14656">
                  <c:v>0</c:v>
                </c:pt>
                <c:pt idx="14657">
                  <c:v>0.16669999999999999</c:v>
                </c:pt>
                <c:pt idx="14658">
                  <c:v>0.16669999999999999</c:v>
                </c:pt>
                <c:pt idx="14659">
                  <c:v>0</c:v>
                </c:pt>
                <c:pt idx="14660">
                  <c:v>0</c:v>
                </c:pt>
                <c:pt idx="14661">
                  <c:v>0</c:v>
                </c:pt>
                <c:pt idx="14662">
                  <c:v>0</c:v>
                </c:pt>
                <c:pt idx="14663">
                  <c:v>0</c:v>
                </c:pt>
                <c:pt idx="14664">
                  <c:v>0</c:v>
                </c:pt>
                <c:pt idx="14665">
                  <c:v>0</c:v>
                </c:pt>
                <c:pt idx="14666">
                  <c:v>4.1700000000000001E-2</c:v>
                </c:pt>
                <c:pt idx="14667">
                  <c:v>0</c:v>
                </c:pt>
                <c:pt idx="14668">
                  <c:v>0</c:v>
                </c:pt>
                <c:pt idx="14669">
                  <c:v>4.1700000000000001E-2</c:v>
                </c:pt>
                <c:pt idx="14670">
                  <c:v>0</c:v>
                </c:pt>
                <c:pt idx="14671">
                  <c:v>8.3299999999999999E-2</c:v>
                </c:pt>
                <c:pt idx="14672">
                  <c:v>0</c:v>
                </c:pt>
                <c:pt idx="14673">
                  <c:v>0.33329999999999999</c:v>
                </c:pt>
                <c:pt idx="14674">
                  <c:v>0</c:v>
                </c:pt>
                <c:pt idx="14675">
                  <c:v>0.16669999999999999</c:v>
                </c:pt>
                <c:pt idx="14676">
                  <c:v>0.33329999999999999</c:v>
                </c:pt>
                <c:pt idx="14677">
                  <c:v>0.16669999999999999</c:v>
                </c:pt>
                <c:pt idx="14678">
                  <c:v>0</c:v>
                </c:pt>
                <c:pt idx="14679">
                  <c:v>0</c:v>
                </c:pt>
                <c:pt idx="14680">
                  <c:v>0</c:v>
                </c:pt>
                <c:pt idx="14681">
                  <c:v>0.125</c:v>
                </c:pt>
                <c:pt idx="14682">
                  <c:v>0</c:v>
                </c:pt>
                <c:pt idx="14683">
                  <c:v>0.33329999999999999</c:v>
                </c:pt>
                <c:pt idx="14684">
                  <c:v>0.16669999999999999</c:v>
                </c:pt>
                <c:pt idx="14685">
                  <c:v>8.3299999999999999E-2</c:v>
                </c:pt>
                <c:pt idx="14686">
                  <c:v>0</c:v>
                </c:pt>
                <c:pt idx="14687">
                  <c:v>0.375</c:v>
                </c:pt>
                <c:pt idx="14688">
                  <c:v>0</c:v>
                </c:pt>
                <c:pt idx="14689">
                  <c:v>0.16669999999999999</c:v>
                </c:pt>
                <c:pt idx="14690">
                  <c:v>0</c:v>
                </c:pt>
                <c:pt idx="14691">
                  <c:v>0</c:v>
                </c:pt>
                <c:pt idx="14692">
                  <c:v>0.16669999999999999</c:v>
                </c:pt>
                <c:pt idx="14693">
                  <c:v>0</c:v>
                </c:pt>
                <c:pt idx="14694">
                  <c:v>0</c:v>
                </c:pt>
                <c:pt idx="14695">
                  <c:v>0</c:v>
                </c:pt>
                <c:pt idx="14696">
                  <c:v>0</c:v>
                </c:pt>
                <c:pt idx="14697">
                  <c:v>0</c:v>
                </c:pt>
                <c:pt idx="14698">
                  <c:v>0</c:v>
                </c:pt>
                <c:pt idx="14699">
                  <c:v>0.16669999999999999</c:v>
                </c:pt>
                <c:pt idx="14700">
                  <c:v>0</c:v>
                </c:pt>
                <c:pt idx="14701">
                  <c:v>0</c:v>
                </c:pt>
                <c:pt idx="14702">
                  <c:v>0</c:v>
                </c:pt>
                <c:pt idx="14703">
                  <c:v>0.16669999999999999</c:v>
                </c:pt>
                <c:pt idx="14704">
                  <c:v>0.45829999999999999</c:v>
                </c:pt>
                <c:pt idx="14705">
                  <c:v>0</c:v>
                </c:pt>
                <c:pt idx="14706">
                  <c:v>0</c:v>
                </c:pt>
                <c:pt idx="14707">
                  <c:v>0.66669999999999996</c:v>
                </c:pt>
                <c:pt idx="14708">
                  <c:v>0.20830000000000001</c:v>
                </c:pt>
                <c:pt idx="14709">
                  <c:v>0</c:v>
                </c:pt>
                <c:pt idx="14710">
                  <c:v>0.16669999999999999</c:v>
                </c:pt>
                <c:pt idx="14711">
                  <c:v>0</c:v>
                </c:pt>
                <c:pt idx="14712">
                  <c:v>0</c:v>
                </c:pt>
                <c:pt idx="14713">
                  <c:v>0</c:v>
                </c:pt>
                <c:pt idx="14714">
                  <c:v>6.25E-2</c:v>
                </c:pt>
                <c:pt idx="14715">
                  <c:v>0.16669999999999999</c:v>
                </c:pt>
                <c:pt idx="14716">
                  <c:v>0</c:v>
                </c:pt>
                <c:pt idx="14717">
                  <c:v>0.25</c:v>
                </c:pt>
                <c:pt idx="14718">
                  <c:v>0.16669999999999999</c:v>
                </c:pt>
                <c:pt idx="14719">
                  <c:v>0.16669999999999999</c:v>
                </c:pt>
                <c:pt idx="14720">
                  <c:v>0</c:v>
                </c:pt>
                <c:pt idx="14721">
                  <c:v>0</c:v>
                </c:pt>
                <c:pt idx="14722">
                  <c:v>0.16669999999999999</c:v>
                </c:pt>
                <c:pt idx="14723">
                  <c:v>0</c:v>
                </c:pt>
                <c:pt idx="14724">
                  <c:v>0.33329999999999999</c:v>
                </c:pt>
                <c:pt idx="14725">
                  <c:v>0.16669999999999999</c:v>
                </c:pt>
                <c:pt idx="14726">
                  <c:v>4.1700000000000001E-2</c:v>
                </c:pt>
                <c:pt idx="14727">
                  <c:v>0</c:v>
                </c:pt>
                <c:pt idx="14728">
                  <c:v>0.33329999999999999</c:v>
                </c:pt>
                <c:pt idx="14729">
                  <c:v>0</c:v>
                </c:pt>
                <c:pt idx="14730">
                  <c:v>0</c:v>
                </c:pt>
                <c:pt idx="14731">
                  <c:v>0</c:v>
                </c:pt>
                <c:pt idx="14732">
                  <c:v>0.16669999999999999</c:v>
                </c:pt>
                <c:pt idx="14733">
                  <c:v>0.375</c:v>
                </c:pt>
                <c:pt idx="14734">
                  <c:v>0.33329999999999999</c:v>
                </c:pt>
                <c:pt idx="14735">
                  <c:v>0.16669999999999999</c:v>
                </c:pt>
                <c:pt idx="14736">
                  <c:v>0</c:v>
                </c:pt>
                <c:pt idx="14737">
                  <c:v>0</c:v>
                </c:pt>
                <c:pt idx="14738">
                  <c:v>0</c:v>
                </c:pt>
                <c:pt idx="14739">
                  <c:v>0.625</c:v>
                </c:pt>
                <c:pt idx="14740">
                  <c:v>0</c:v>
                </c:pt>
                <c:pt idx="14741">
                  <c:v>4.1700000000000001E-2</c:v>
                </c:pt>
                <c:pt idx="14742">
                  <c:v>0</c:v>
                </c:pt>
                <c:pt idx="14743">
                  <c:v>0.125</c:v>
                </c:pt>
                <c:pt idx="14744">
                  <c:v>0.33329999999999999</c:v>
                </c:pt>
                <c:pt idx="14745">
                  <c:v>0.16669999999999999</c:v>
                </c:pt>
                <c:pt idx="14746">
                  <c:v>0</c:v>
                </c:pt>
                <c:pt idx="14747">
                  <c:v>0.33329999999999999</c:v>
                </c:pt>
                <c:pt idx="14748">
                  <c:v>0.125</c:v>
                </c:pt>
                <c:pt idx="14749">
                  <c:v>0</c:v>
                </c:pt>
                <c:pt idx="14750">
                  <c:v>0</c:v>
                </c:pt>
                <c:pt idx="14751">
                  <c:v>4.1700000000000001E-2</c:v>
                </c:pt>
                <c:pt idx="14752">
                  <c:v>0.20830000000000001</c:v>
                </c:pt>
                <c:pt idx="14753">
                  <c:v>0.33329999999999999</c:v>
                </c:pt>
                <c:pt idx="14754">
                  <c:v>0</c:v>
                </c:pt>
                <c:pt idx="14755">
                  <c:v>0.16669999999999999</c:v>
                </c:pt>
                <c:pt idx="14756">
                  <c:v>4.1700000000000001E-2</c:v>
                </c:pt>
                <c:pt idx="14757">
                  <c:v>0</c:v>
                </c:pt>
                <c:pt idx="14758">
                  <c:v>0.16669999999999999</c:v>
                </c:pt>
                <c:pt idx="14759">
                  <c:v>0.16669999999999999</c:v>
                </c:pt>
                <c:pt idx="14760">
                  <c:v>0</c:v>
                </c:pt>
                <c:pt idx="14761">
                  <c:v>0.16669999999999999</c:v>
                </c:pt>
                <c:pt idx="14762">
                  <c:v>0</c:v>
                </c:pt>
                <c:pt idx="14763">
                  <c:v>0</c:v>
                </c:pt>
                <c:pt idx="14764">
                  <c:v>0.16669999999999999</c:v>
                </c:pt>
                <c:pt idx="14765">
                  <c:v>0</c:v>
                </c:pt>
                <c:pt idx="14766">
                  <c:v>8.3299999999999999E-2</c:v>
                </c:pt>
                <c:pt idx="14767">
                  <c:v>0</c:v>
                </c:pt>
                <c:pt idx="14768">
                  <c:v>0</c:v>
                </c:pt>
                <c:pt idx="14769">
                  <c:v>0</c:v>
                </c:pt>
                <c:pt idx="14770">
                  <c:v>0.16669999999999999</c:v>
                </c:pt>
                <c:pt idx="14771">
                  <c:v>0.16669999999999999</c:v>
                </c:pt>
                <c:pt idx="14772">
                  <c:v>0</c:v>
                </c:pt>
                <c:pt idx="14773">
                  <c:v>0</c:v>
                </c:pt>
                <c:pt idx="14774">
                  <c:v>0</c:v>
                </c:pt>
                <c:pt idx="14775">
                  <c:v>0</c:v>
                </c:pt>
                <c:pt idx="14776">
                  <c:v>0</c:v>
                </c:pt>
                <c:pt idx="14777">
                  <c:v>0</c:v>
                </c:pt>
                <c:pt idx="14778">
                  <c:v>0.54169999999999996</c:v>
                </c:pt>
                <c:pt idx="14779">
                  <c:v>0.375</c:v>
                </c:pt>
                <c:pt idx="14780">
                  <c:v>0.16669999999999999</c:v>
                </c:pt>
                <c:pt idx="14781">
                  <c:v>8.3299999999999999E-2</c:v>
                </c:pt>
                <c:pt idx="14782">
                  <c:v>0</c:v>
                </c:pt>
                <c:pt idx="14783">
                  <c:v>0</c:v>
                </c:pt>
                <c:pt idx="14784">
                  <c:v>0.33329999999999999</c:v>
                </c:pt>
                <c:pt idx="14785">
                  <c:v>0</c:v>
                </c:pt>
                <c:pt idx="14786">
                  <c:v>0</c:v>
                </c:pt>
                <c:pt idx="14787">
                  <c:v>0</c:v>
                </c:pt>
                <c:pt idx="14788">
                  <c:v>0.33329999999999999</c:v>
                </c:pt>
                <c:pt idx="14789">
                  <c:v>0</c:v>
                </c:pt>
                <c:pt idx="14790">
                  <c:v>0</c:v>
                </c:pt>
                <c:pt idx="14791">
                  <c:v>0.375</c:v>
                </c:pt>
                <c:pt idx="14792">
                  <c:v>0.33329999999999999</c:v>
                </c:pt>
                <c:pt idx="14793">
                  <c:v>0</c:v>
                </c:pt>
                <c:pt idx="14794">
                  <c:v>0</c:v>
                </c:pt>
                <c:pt idx="14795">
                  <c:v>0</c:v>
                </c:pt>
                <c:pt idx="14796">
                  <c:v>0.16669999999999999</c:v>
                </c:pt>
                <c:pt idx="14797">
                  <c:v>0</c:v>
                </c:pt>
                <c:pt idx="14798">
                  <c:v>4.1700000000000001E-2</c:v>
                </c:pt>
                <c:pt idx="14799">
                  <c:v>0</c:v>
                </c:pt>
                <c:pt idx="14800">
                  <c:v>0</c:v>
                </c:pt>
                <c:pt idx="14801">
                  <c:v>0.375</c:v>
                </c:pt>
                <c:pt idx="14802">
                  <c:v>8.3299999999999999E-2</c:v>
                </c:pt>
                <c:pt idx="14803">
                  <c:v>0.16669999999999999</c:v>
                </c:pt>
                <c:pt idx="14804">
                  <c:v>0</c:v>
                </c:pt>
                <c:pt idx="14805">
                  <c:v>4.1700000000000001E-2</c:v>
                </c:pt>
                <c:pt idx="14806">
                  <c:v>0</c:v>
                </c:pt>
                <c:pt idx="14807">
                  <c:v>0</c:v>
                </c:pt>
                <c:pt idx="14808">
                  <c:v>0.16669999999999999</c:v>
                </c:pt>
                <c:pt idx="14809">
                  <c:v>0</c:v>
                </c:pt>
                <c:pt idx="14810">
                  <c:v>0.16669999999999999</c:v>
                </c:pt>
                <c:pt idx="14811">
                  <c:v>0.33329999999999999</c:v>
                </c:pt>
                <c:pt idx="14812">
                  <c:v>0</c:v>
                </c:pt>
                <c:pt idx="14813">
                  <c:v>0.16669999999999999</c:v>
                </c:pt>
                <c:pt idx="14814">
                  <c:v>0</c:v>
                </c:pt>
                <c:pt idx="14815">
                  <c:v>0</c:v>
                </c:pt>
                <c:pt idx="14816">
                  <c:v>0</c:v>
                </c:pt>
                <c:pt idx="14817">
                  <c:v>0</c:v>
                </c:pt>
                <c:pt idx="14818">
                  <c:v>0.375</c:v>
                </c:pt>
                <c:pt idx="14819">
                  <c:v>0.41670000000000001</c:v>
                </c:pt>
                <c:pt idx="14820">
                  <c:v>0.16669999999999999</c:v>
                </c:pt>
                <c:pt idx="14821">
                  <c:v>0</c:v>
                </c:pt>
                <c:pt idx="14822">
                  <c:v>0</c:v>
                </c:pt>
                <c:pt idx="14823">
                  <c:v>4.1700000000000001E-2</c:v>
                </c:pt>
                <c:pt idx="14824">
                  <c:v>0</c:v>
                </c:pt>
                <c:pt idx="14825">
                  <c:v>0</c:v>
                </c:pt>
                <c:pt idx="14826">
                  <c:v>0.33329999999999999</c:v>
                </c:pt>
                <c:pt idx="14827">
                  <c:v>0.45829999999999999</c:v>
                </c:pt>
                <c:pt idx="14828">
                  <c:v>0</c:v>
                </c:pt>
                <c:pt idx="14829">
                  <c:v>0.16669999999999999</c:v>
                </c:pt>
                <c:pt idx="14830">
                  <c:v>0</c:v>
                </c:pt>
                <c:pt idx="14831">
                  <c:v>0</c:v>
                </c:pt>
                <c:pt idx="14832">
                  <c:v>0.33329999999999999</c:v>
                </c:pt>
                <c:pt idx="14833">
                  <c:v>0</c:v>
                </c:pt>
                <c:pt idx="14834">
                  <c:v>0</c:v>
                </c:pt>
                <c:pt idx="14835">
                  <c:v>0.375</c:v>
                </c:pt>
                <c:pt idx="14836">
                  <c:v>0.16669999999999999</c:v>
                </c:pt>
                <c:pt idx="14837">
                  <c:v>0.375</c:v>
                </c:pt>
                <c:pt idx="14838">
                  <c:v>0</c:v>
                </c:pt>
                <c:pt idx="14839">
                  <c:v>4.1700000000000001E-2</c:v>
                </c:pt>
                <c:pt idx="14840">
                  <c:v>0</c:v>
                </c:pt>
                <c:pt idx="14841">
                  <c:v>0.16669999999999999</c:v>
                </c:pt>
                <c:pt idx="14842">
                  <c:v>0</c:v>
                </c:pt>
                <c:pt idx="14843">
                  <c:v>0</c:v>
                </c:pt>
                <c:pt idx="14844">
                  <c:v>0</c:v>
                </c:pt>
                <c:pt idx="14845">
                  <c:v>0</c:v>
                </c:pt>
                <c:pt idx="14846">
                  <c:v>0</c:v>
                </c:pt>
                <c:pt idx="14847">
                  <c:v>0</c:v>
                </c:pt>
                <c:pt idx="14848">
                  <c:v>0</c:v>
                </c:pt>
                <c:pt idx="14849">
                  <c:v>0.52080000000000004</c:v>
                </c:pt>
                <c:pt idx="14850">
                  <c:v>0</c:v>
                </c:pt>
                <c:pt idx="14851">
                  <c:v>0.58330000000000004</c:v>
                </c:pt>
                <c:pt idx="14852">
                  <c:v>0</c:v>
                </c:pt>
                <c:pt idx="14853">
                  <c:v>0</c:v>
                </c:pt>
                <c:pt idx="14854">
                  <c:v>0.16669999999999999</c:v>
                </c:pt>
                <c:pt idx="14855">
                  <c:v>0</c:v>
                </c:pt>
                <c:pt idx="14856">
                  <c:v>0.16669999999999999</c:v>
                </c:pt>
                <c:pt idx="14857">
                  <c:v>0</c:v>
                </c:pt>
                <c:pt idx="14858">
                  <c:v>0</c:v>
                </c:pt>
                <c:pt idx="14859">
                  <c:v>0</c:v>
                </c:pt>
                <c:pt idx="14860">
                  <c:v>0</c:v>
                </c:pt>
                <c:pt idx="14861">
                  <c:v>8.3299999999999999E-2</c:v>
                </c:pt>
                <c:pt idx="14862">
                  <c:v>0</c:v>
                </c:pt>
                <c:pt idx="14863">
                  <c:v>0.33329999999999999</c:v>
                </c:pt>
                <c:pt idx="14864">
                  <c:v>0.45829999999999999</c:v>
                </c:pt>
                <c:pt idx="14865">
                  <c:v>0.20830000000000001</c:v>
                </c:pt>
                <c:pt idx="14866">
                  <c:v>0</c:v>
                </c:pt>
                <c:pt idx="14867">
                  <c:v>0.16669999999999999</c:v>
                </c:pt>
                <c:pt idx="14868">
                  <c:v>0.16669999999999999</c:v>
                </c:pt>
                <c:pt idx="14869">
                  <c:v>0</c:v>
                </c:pt>
                <c:pt idx="14870">
                  <c:v>0</c:v>
                </c:pt>
                <c:pt idx="14871">
                  <c:v>0</c:v>
                </c:pt>
                <c:pt idx="14872">
                  <c:v>0.16669999999999999</c:v>
                </c:pt>
                <c:pt idx="14873">
                  <c:v>0.16669999999999999</c:v>
                </c:pt>
                <c:pt idx="14874">
                  <c:v>8.3299999999999999E-2</c:v>
                </c:pt>
                <c:pt idx="14875">
                  <c:v>0.33329999999999999</c:v>
                </c:pt>
                <c:pt idx="14876">
                  <c:v>0</c:v>
                </c:pt>
                <c:pt idx="14877">
                  <c:v>0.125</c:v>
                </c:pt>
                <c:pt idx="14878">
                  <c:v>0</c:v>
                </c:pt>
                <c:pt idx="14879">
                  <c:v>0</c:v>
                </c:pt>
                <c:pt idx="14880">
                  <c:v>0.16669999999999999</c:v>
                </c:pt>
                <c:pt idx="14881">
                  <c:v>0</c:v>
                </c:pt>
                <c:pt idx="14882">
                  <c:v>0</c:v>
                </c:pt>
                <c:pt idx="14883">
                  <c:v>0</c:v>
                </c:pt>
                <c:pt idx="14884">
                  <c:v>0</c:v>
                </c:pt>
                <c:pt idx="14885">
                  <c:v>0.16669999999999999</c:v>
                </c:pt>
                <c:pt idx="14886">
                  <c:v>0</c:v>
                </c:pt>
                <c:pt idx="14887">
                  <c:v>0.33329999999999999</c:v>
                </c:pt>
                <c:pt idx="14888">
                  <c:v>0.16669999999999999</c:v>
                </c:pt>
                <c:pt idx="14889">
                  <c:v>0.16669999999999999</c:v>
                </c:pt>
                <c:pt idx="14890">
                  <c:v>0.33329999999999999</c:v>
                </c:pt>
                <c:pt idx="14891">
                  <c:v>0.16669999999999999</c:v>
                </c:pt>
                <c:pt idx="14892">
                  <c:v>0.33329999999999999</c:v>
                </c:pt>
                <c:pt idx="14893">
                  <c:v>0</c:v>
                </c:pt>
                <c:pt idx="14894">
                  <c:v>0</c:v>
                </c:pt>
                <c:pt idx="14895">
                  <c:v>0</c:v>
                </c:pt>
                <c:pt idx="14896">
                  <c:v>0.1042</c:v>
                </c:pt>
                <c:pt idx="14897">
                  <c:v>0</c:v>
                </c:pt>
                <c:pt idx="14898">
                  <c:v>0</c:v>
                </c:pt>
                <c:pt idx="14899">
                  <c:v>0.16669999999999999</c:v>
                </c:pt>
                <c:pt idx="14900">
                  <c:v>8.3299999999999999E-2</c:v>
                </c:pt>
                <c:pt idx="14901">
                  <c:v>0.125</c:v>
                </c:pt>
                <c:pt idx="14902">
                  <c:v>0.16669999999999999</c:v>
                </c:pt>
                <c:pt idx="14903">
                  <c:v>0</c:v>
                </c:pt>
                <c:pt idx="14904">
                  <c:v>0</c:v>
                </c:pt>
                <c:pt idx="14905">
                  <c:v>0</c:v>
                </c:pt>
                <c:pt idx="14906">
                  <c:v>0</c:v>
                </c:pt>
                <c:pt idx="14907">
                  <c:v>0</c:v>
                </c:pt>
                <c:pt idx="14908">
                  <c:v>0</c:v>
                </c:pt>
                <c:pt idx="14909">
                  <c:v>0.16669999999999999</c:v>
                </c:pt>
                <c:pt idx="14910">
                  <c:v>8.3299999999999999E-2</c:v>
                </c:pt>
                <c:pt idx="14911">
                  <c:v>0</c:v>
                </c:pt>
                <c:pt idx="14912">
                  <c:v>0</c:v>
                </c:pt>
                <c:pt idx="14913">
                  <c:v>0</c:v>
                </c:pt>
                <c:pt idx="14914">
                  <c:v>0</c:v>
                </c:pt>
                <c:pt idx="14915">
                  <c:v>0</c:v>
                </c:pt>
                <c:pt idx="14916">
                  <c:v>0.16669999999999999</c:v>
                </c:pt>
                <c:pt idx="14917">
                  <c:v>0.16669999999999999</c:v>
                </c:pt>
                <c:pt idx="14918">
                  <c:v>0</c:v>
                </c:pt>
                <c:pt idx="14919">
                  <c:v>0</c:v>
                </c:pt>
                <c:pt idx="14920">
                  <c:v>0</c:v>
                </c:pt>
                <c:pt idx="14921">
                  <c:v>0</c:v>
                </c:pt>
                <c:pt idx="14922">
                  <c:v>0</c:v>
                </c:pt>
                <c:pt idx="14923">
                  <c:v>0.16669999999999999</c:v>
                </c:pt>
                <c:pt idx="14924">
                  <c:v>0</c:v>
                </c:pt>
                <c:pt idx="14925">
                  <c:v>0</c:v>
                </c:pt>
                <c:pt idx="14926">
                  <c:v>0</c:v>
                </c:pt>
                <c:pt idx="14927">
                  <c:v>0</c:v>
                </c:pt>
                <c:pt idx="14928">
                  <c:v>4.1700000000000001E-2</c:v>
                </c:pt>
                <c:pt idx="14929">
                  <c:v>0.16669999999999999</c:v>
                </c:pt>
                <c:pt idx="14930">
                  <c:v>0</c:v>
                </c:pt>
                <c:pt idx="14931">
                  <c:v>0</c:v>
                </c:pt>
                <c:pt idx="14932">
                  <c:v>0.66669999999999996</c:v>
                </c:pt>
                <c:pt idx="14933">
                  <c:v>0</c:v>
                </c:pt>
                <c:pt idx="14934">
                  <c:v>0.33329999999999999</c:v>
                </c:pt>
                <c:pt idx="14935">
                  <c:v>0</c:v>
                </c:pt>
                <c:pt idx="14936">
                  <c:v>0.33329999999999999</c:v>
                </c:pt>
                <c:pt idx="14937">
                  <c:v>0.29170000000000001</c:v>
                </c:pt>
                <c:pt idx="14938">
                  <c:v>0.33329999999999999</c:v>
                </c:pt>
                <c:pt idx="14939">
                  <c:v>0.16669999999999999</c:v>
                </c:pt>
                <c:pt idx="14940">
                  <c:v>0.16669999999999999</c:v>
                </c:pt>
                <c:pt idx="14941">
                  <c:v>0</c:v>
                </c:pt>
                <c:pt idx="14942">
                  <c:v>0.375</c:v>
                </c:pt>
                <c:pt idx="14943">
                  <c:v>0.33329999999999999</c:v>
                </c:pt>
                <c:pt idx="14944">
                  <c:v>4.1700000000000001E-2</c:v>
                </c:pt>
                <c:pt idx="14945">
                  <c:v>0.66669999999999996</c:v>
                </c:pt>
                <c:pt idx="14946">
                  <c:v>0.16669999999999999</c:v>
                </c:pt>
                <c:pt idx="14947">
                  <c:v>8.3299999999999999E-2</c:v>
                </c:pt>
                <c:pt idx="14948">
                  <c:v>0.33329999999999999</c:v>
                </c:pt>
                <c:pt idx="14949">
                  <c:v>4.1700000000000001E-2</c:v>
                </c:pt>
                <c:pt idx="14950">
                  <c:v>0.45829999999999999</c:v>
                </c:pt>
                <c:pt idx="14951">
                  <c:v>0.125</c:v>
                </c:pt>
                <c:pt idx="14952">
                  <c:v>4.1700000000000001E-2</c:v>
                </c:pt>
                <c:pt idx="14953">
                  <c:v>0.33329999999999999</c:v>
                </c:pt>
                <c:pt idx="14954">
                  <c:v>0.33329999999999999</c:v>
                </c:pt>
                <c:pt idx="14955">
                  <c:v>0</c:v>
                </c:pt>
                <c:pt idx="14956">
                  <c:v>0.33329999999999999</c:v>
                </c:pt>
                <c:pt idx="14957">
                  <c:v>0</c:v>
                </c:pt>
                <c:pt idx="14958">
                  <c:v>0</c:v>
                </c:pt>
                <c:pt idx="14959">
                  <c:v>0</c:v>
                </c:pt>
                <c:pt idx="14960">
                  <c:v>0.16669999999999999</c:v>
                </c:pt>
                <c:pt idx="14961">
                  <c:v>4.1700000000000001E-2</c:v>
                </c:pt>
                <c:pt idx="14962">
                  <c:v>0.125</c:v>
                </c:pt>
                <c:pt idx="14963">
                  <c:v>0</c:v>
                </c:pt>
                <c:pt idx="14964">
                  <c:v>0</c:v>
                </c:pt>
                <c:pt idx="14965">
                  <c:v>0</c:v>
                </c:pt>
                <c:pt idx="14966">
                  <c:v>0.125</c:v>
                </c:pt>
                <c:pt idx="14967">
                  <c:v>0</c:v>
                </c:pt>
                <c:pt idx="14968">
                  <c:v>0</c:v>
                </c:pt>
                <c:pt idx="14969">
                  <c:v>0</c:v>
                </c:pt>
                <c:pt idx="14970">
                  <c:v>0.125</c:v>
                </c:pt>
                <c:pt idx="14971">
                  <c:v>0</c:v>
                </c:pt>
                <c:pt idx="14972">
                  <c:v>0</c:v>
                </c:pt>
                <c:pt idx="14973">
                  <c:v>0</c:v>
                </c:pt>
                <c:pt idx="14974">
                  <c:v>0</c:v>
                </c:pt>
                <c:pt idx="14975">
                  <c:v>0.33329999999999999</c:v>
                </c:pt>
                <c:pt idx="14976">
                  <c:v>0</c:v>
                </c:pt>
                <c:pt idx="14977">
                  <c:v>0.33329999999999999</c:v>
                </c:pt>
                <c:pt idx="14978">
                  <c:v>0.16669999999999999</c:v>
                </c:pt>
                <c:pt idx="14979">
                  <c:v>0</c:v>
                </c:pt>
                <c:pt idx="14980">
                  <c:v>0.16669999999999999</c:v>
                </c:pt>
                <c:pt idx="14981">
                  <c:v>0</c:v>
                </c:pt>
                <c:pt idx="14982">
                  <c:v>0.3125</c:v>
                </c:pt>
                <c:pt idx="14983">
                  <c:v>0.16669999999999999</c:v>
                </c:pt>
                <c:pt idx="14984">
                  <c:v>0</c:v>
                </c:pt>
                <c:pt idx="14985">
                  <c:v>0.16669999999999999</c:v>
                </c:pt>
                <c:pt idx="14986">
                  <c:v>0.16669999999999999</c:v>
                </c:pt>
                <c:pt idx="14987">
                  <c:v>0</c:v>
                </c:pt>
                <c:pt idx="14988">
                  <c:v>0.47920000000000001</c:v>
                </c:pt>
                <c:pt idx="14989">
                  <c:v>0.16669999999999999</c:v>
                </c:pt>
                <c:pt idx="14990">
                  <c:v>0</c:v>
                </c:pt>
                <c:pt idx="14991">
                  <c:v>0</c:v>
                </c:pt>
                <c:pt idx="14992">
                  <c:v>0</c:v>
                </c:pt>
                <c:pt idx="14993">
                  <c:v>0.16669999999999999</c:v>
                </c:pt>
                <c:pt idx="14994">
                  <c:v>0</c:v>
                </c:pt>
                <c:pt idx="14995">
                  <c:v>0</c:v>
                </c:pt>
                <c:pt idx="14996">
                  <c:v>0.16669999999999999</c:v>
                </c:pt>
                <c:pt idx="14997">
                  <c:v>0.16669999999999999</c:v>
                </c:pt>
                <c:pt idx="14998">
                  <c:v>0</c:v>
                </c:pt>
                <c:pt idx="14999">
                  <c:v>0.16669999999999999</c:v>
                </c:pt>
                <c:pt idx="15000">
                  <c:v>0</c:v>
                </c:pt>
                <c:pt idx="15001">
                  <c:v>0.33329999999999999</c:v>
                </c:pt>
                <c:pt idx="15002">
                  <c:v>0.33329999999999999</c:v>
                </c:pt>
                <c:pt idx="15003">
                  <c:v>0.16669999999999999</c:v>
                </c:pt>
                <c:pt idx="15004">
                  <c:v>0.125</c:v>
                </c:pt>
                <c:pt idx="15005">
                  <c:v>0</c:v>
                </c:pt>
                <c:pt idx="15006">
                  <c:v>0</c:v>
                </c:pt>
                <c:pt idx="15007">
                  <c:v>0</c:v>
                </c:pt>
                <c:pt idx="15008">
                  <c:v>0</c:v>
                </c:pt>
                <c:pt idx="15009">
                  <c:v>0.375</c:v>
                </c:pt>
                <c:pt idx="15010">
                  <c:v>8.3299999999999999E-2</c:v>
                </c:pt>
                <c:pt idx="15011">
                  <c:v>0.16669999999999999</c:v>
                </c:pt>
                <c:pt idx="15012">
                  <c:v>0</c:v>
                </c:pt>
                <c:pt idx="15013">
                  <c:v>0.33329999999999999</c:v>
                </c:pt>
                <c:pt idx="15014">
                  <c:v>0.33329999999999999</c:v>
                </c:pt>
                <c:pt idx="15015">
                  <c:v>0.16669999999999999</c:v>
                </c:pt>
                <c:pt idx="15016">
                  <c:v>0</c:v>
                </c:pt>
                <c:pt idx="15017">
                  <c:v>0</c:v>
                </c:pt>
                <c:pt idx="15018">
                  <c:v>0</c:v>
                </c:pt>
                <c:pt idx="15019">
                  <c:v>0</c:v>
                </c:pt>
                <c:pt idx="15020">
                  <c:v>0</c:v>
                </c:pt>
                <c:pt idx="15021">
                  <c:v>0.16669999999999999</c:v>
                </c:pt>
                <c:pt idx="15022">
                  <c:v>0</c:v>
                </c:pt>
                <c:pt idx="15023">
                  <c:v>0</c:v>
                </c:pt>
                <c:pt idx="15024">
                  <c:v>0</c:v>
                </c:pt>
                <c:pt idx="15025">
                  <c:v>0</c:v>
                </c:pt>
                <c:pt idx="15026">
                  <c:v>0.16669999999999999</c:v>
                </c:pt>
                <c:pt idx="15027">
                  <c:v>0</c:v>
                </c:pt>
                <c:pt idx="15028">
                  <c:v>0.16669999999999999</c:v>
                </c:pt>
                <c:pt idx="15029">
                  <c:v>4.1700000000000001E-2</c:v>
                </c:pt>
                <c:pt idx="15030">
                  <c:v>0</c:v>
                </c:pt>
                <c:pt idx="15031">
                  <c:v>0</c:v>
                </c:pt>
                <c:pt idx="15032">
                  <c:v>8.3299999999999999E-2</c:v>
                </c:pt>
                <c:pt idx="15033">
                  <c:v>0.16669999999999999</c:v>
                </c:pt>
                <c:pt idx="15034">
                  <c:v>0</c:v>
                </c:pt>
                <c:pt idx="15035">
                  <c:v>0.33329999999999999</c:v>
                </c:pt>
                <c:pt idx="15036">
                  <c:v>0</c:v>
                </c:pt>
                <c:pt idx="15037">
                  <c:v>0</c:v>
                </c:pt>
                <c:pt idx="15038">
                  <c:v>0</c:v>
                </c:pt>
                <c:pt idx="15039">
                  <c:v>0</c:v>
                </c:pt>
                <c:pt idx="15040">
                  <c:v>0.375</c:v>
                </c:pt>
                <c:pt idx="15041">
                  <c:v>0</c:v>
                </c:pt>
                <c:pt idx="15042">
                  <c:v>4.1700000000000001E-2</c:v>
                </c:pt>
                <c:pt idx="15043">
                  <c:v>0.16669999999999999</c:v>
                </c:pt>
                <c:pt idx="15044">
                  <c:v>0</c:v>
                </c:pt>
                <c:pt idx="15045">
                  <c:v>4.1700000000000001E-2</c:v>
                </c:pt>
                <c:pt idx="15046">
                  <c:v>0.16669999999999999</c:v>
                </c:pt>
                <c:pt idx="15047">
                  <c:v>0.16669999999999999</c:v>
                </c:pt>
                <c:pt idx="15048">
                  <c:v>0.16669999999999999</c:v>
                </c:pt>
                <c:pt idx="15049">
                  <c:v>0.45829999999999999</c:v>
                </c:pt>
                <c:pt idx="15050">
                  <c:v>8.3299999999999999E-2</c:v>
                </c:pt>
                <c:pt idx="15051">
                  <c:v>0.16669999999999999</c:v>
                </c:pt>
                <c:pt idx="15052">
                  <c:v>0</c:v>
                </c:pt>
                <c:pt idx="15053">
                  <c:v>0</c:v>
                </c:pt>
                <c:pt idx="15054">
                  <c:v>0.375</c:v>
                </c:pt>
                <c:pt idx="15055">
                  <c:v>0</c:v>
                </c:pt>
                <c:pt idx="15056">
                  <c:v>0.33329999999999999</c:v>
                </c:pt>
                <c:pt idx="15057">
                  <c:v>0</c:v>
                </c:pt>
                <c:pt idx="15058">
                  <c:v>0</c:v>
                </c:pt>
                <c:pt idx="15059">
                  <c:v>0.16669999999999999</c:v>
                </c:pt>
                <c:pt idx="15060">
                  <c:v>0.33329999999999999</c:v>
                </c:pt>
                <c:pt idx="15061">
                  <c:v>0.75</c:v>
                </c:pt>
                <c:pt idx="15062">
                  <c:v>0</c:v>
                </c:pt>
                <c:pt idx="15063">
                  <c:v>0</c:v>
                </c:pt>
                <c:pt idx="15064">
                  <c:v>0.33329999999999999</c:v>
                </c:pt>
                <c:pt idx="15065">
                  <c:v>0</c:v>
                </c:pt>
                <c:pt idx="15066">
                  <c:v>0.33329999999999999</c:v>
                </c:pt>
                <c:pt idx="15067">
                  <c:v>0.16669999999999999</c:v>
                </c:pt>
                <c:pt idx="15068">
                  <c:v>8.3299999999999999E-2</c:v>
                </c:pt>
                <c:pt idx="15069">
                  <c:v>0</c:v>
                </c:pt>
                <c:pt idx="15070">
                  <c:v>0.375</c:v>
                </c:pt>
                <c:pt idx="15071">
                  <c:v>0</c:v>
                </c:pt>
                <c:pt idx="15072">
                  <c:v>4.1700000000000001E-2</c:v>
                </c:pt>
                <c:pt idx="15073">
                  <c:v>0</c:v>
                </c:pt>
                <c:pt idx="15074">
                  <c:v>0.16669999999999999</c:v>
                </c:pt>
                <c:pt idx="15075">
                  <c:v>0.33329999999999999</c:v>
                </c:pt>
                <c:pt idx="15076">
                  <c:v>0</c:v>
                </c:pt>
                <c:pt idx="15077">
                  <c:v>4.1700000000000001E-2</c:v>
                </c:pt>
                <c:pt idx="15078">
                  <c:v>0</c:v>
                </c:pt>
                <c:pt idx="15079">
                  <c:v>0</c:v>
                </c:pt>
                <c:pt idx="15080">
                  <c:v>0.16669999999999999</c:v>
                </c:pt>
                <c:pt idx="15081">
                  <c:v>0</c:v>
                </c:pt>
                <c:pt idx="15082">
                  <c:v>0.33329999999999999</c:v>
                </c:pt>
                <c:pt idx="15083">
                  <c:v>0.16669999999999999</c:v>
                </c:pt>
                <c:pt idx="15084">
                  <c:v>0</c:v>
                </c:pt>
                <c:pt idx="15085">
                  <c:v>0</c:v>
                </c:pt>
                <c:pt idx="15086">
                  <c:v>0.33329999999999999</c:v>
                </c:pt>
                <c:pt idx="15087">
                  <c:v>0</c:v>
                </c:pt>
                <c:pt idx="15088">
                  <c:v>0</c:v>
                </c:pt>
                <c:pt idx="15089">
                  <c:v>0.125</c:v>
                </c:pt>
                <c:pt idx="15090">
                  <c:v>0</c:v>
                </c:pt>
                <c:pt idx="15091">
                  <c:v>0</c:v>
                </c:pt>
                <c:pt idx="15092">
                  <c:v>0</c:v>
                </c:pt>
                <c:pt idx="15093">
                  <c:v>0.16669999999999999</c:v>
                </c:pt>
                <c:pt idx="15094">
                  <c:v>0</c:v>
                </c:pt>
                <c:pt idx="15095">
                  <c:v>0</c:v>
                </c:pt>
                <c:pt idx="15096">
                  <c:v>0</c:v>
                </c:pt>
                <c:pt idx="15097">
                  <c:v>0.375</c:v>
                </c:pt>
                <c:pt idx="15098">
                  <c:v>0</c:v>
                </c:pt>
                <c:pt idx="15099">
                  <c:v>0.16669999999999999</c:v>
                </c:pt>
                <c:pt idx="15100">
                  <c:v>4.1700000000000001E-2</c:v>
                </c:pt>
                <c:pt idx="15101">
                  <c:v>0</c:v>
                </c:pt>
                <c:pt idx="15102">
                  <c:v>0</c:v>
                </c:pt>
                <c:pt idx="15103">
                  <c:v>0</c:v>
                </c:pt>
                <c:pt idx="15104">
                  <c:v>0</c:v>
                </c:pt>
                <c:pt idx="15105">
                  <c:v>0.33329999999999999</c:v>
                </c:pt>
                <c:pt idx="15106">
                  <c:v>0.375</c:v>
                </c:pt>
                <c:pt idx="15107">
                  <c:v>0</c:v>
                </c:pt>
                <c:pt idx="15108">
                  <c:v>0</c:v>
                </c:pt>
                <c:pt idx="15109">
                  <c:v>0.54169999999999996</c:v>
                </c:pt>
                <c:pt idx="15110">
                  <c:v>0</c:v>
                </c:pt>
                <c:pt idx="15111">
                  <c:v>0</c:v>
                </c:pt>
                <c:pt idx="15112">
                  <c:v>8.3299999999999999E-2</c:v>
                </c:pt>
                <c:pt idx="15113">
                  <c:v>0.16669999999999999</c:v>
                </c:pt>
                <c:pt idx="15114">
                  <c:v>0</c:v>
                </c:pt>
                <c:pt idx="15115">
                  <c:v>0.16669999999999999</c:v>
                </c:pt>
                <c:pt idx="15116">
                  <c:v>0</c:v>
                </c:pt>
                <c:pt idx="15117">
                  <c:v>0</c:v>
                </c:pt>
                <c:pt idx="15118">
                  <c:v>0</c:v>
                </c:pt>
                <c:pt idx="15119">
                  <c:v>0.33329999999999999</c:v>
                </c:pt>
                <c:pt idx="15120">
                  <c:v>0</c:v>
                </c:pt>
                <c:pt idx="15121">
                  <c:v>0</c:v>
                </c:pt>
                <c:pt idx="15122">
                  <c:v>0</c:v>
                </c:pt>
                <c:pt idx="15123">
                  <c:v>8.3299999999999999E-2</c:v>
                </c:pt>
                <c:pt idx="15124">
                  <c:v>0</c:v>
                </c:pt>
                <c:pt idx="15125">
                  <c:v>0</c:v>
                </c:pt>
                <c:pt idx="15126">
                  <c:v>0.16669999999999999</c:v>
                </c:pt>
                <c:pt idx="15127">
                  <c:v>0</c:v>
                </c:pt>
                <c:pt idx="15128">
                  <c:v>0</c:v>
                </c:pt>
                <c:pt idx="15129">
                  <c:v>0</c:v>
                </c:pt>
                <c:pt idx="15130">
                  <c:v>0</c:v>
                </c:pt>
                <c:pt idx="15131">
                  <c:v>0.16669999999999999</c:v>
                </c:pt>
                <c:pt idx="15132">
                  <c:v>0</c:v>
                </c:pt>
                <c:pt idx="15133">
                  <c:v>0</c:v>
                </c:pt>
                <c:pt idx="15134">
                  <c:v>0</c:v>
                </c:pt>
                <c:pt idx="15135">
                  <c:v>0.45829999999999999</c:v>
                </c:pt>
                <c:pt idx="15136">
                  <c:v>0</c:v>
                </c:pt>
                <c:pt idx="15137">
                  <c:v>0.16669999999999999</c:v>
                </c:pt>
                <c:pt idx="15138">
                  <c:v>0</c:v>
                </c:pt>
                <c:pt idx="15139">
                  <c:v>0</c:v>
                </c:pt>
                <c:pt idx="15140">
                  <c:v>0</c:v>
                </c:pt>
                <c:pt idx="15141">
                  <c:v>0</c:v>
                </c:pt>
                <c:pt idx="15142">
                  <c:v>0</c:v>
                </c:pt>
                <c:pt idx="15143">
                  <c:v>0</c:v>
                </c:pt>
                <c:pt idx="15144">
                  <c:v>0</c:v>
                </c:pt>
                <c:pt idx="15145">
                  <c:v>0.16669999999999999</c:v>
                </c:pt>
                <c:pt idx="15146">
                  <c:v>0</c:v>
                </c:pt>
                <c:pt idx="15147">
                  <c:v>0.33329999999999999</c:v>
                </c:pt>
                <c:pt idx="15148">
                  <c:v>0</c:v>
                </c:pt>
                <c:pt idx="15149">
                  <c:v>0.16669999999999999</c:v>
                </c:pt>
                <c:pt idx="15150">
                  <c:v>4.1700000000000001E-2</c:v>
                </c:pt>
                <c:pt idx="15151">
                  <c:v>4.1700000000000001E-2</c:v>
                </c:pt>
                <c:pt idx="15152">
                  <c:v>0.33329999999999999</c:v>
                </c:pt>
                <c:pt idx="15153">
                  <c:v>0.16669999999999999</c:v>
                </c:pt>
                <c:pt idx="15154">
                  <c:v>0</c:v>
                </c:pt>
                <c:pt idx="15155">
                  <c:v>0</c:v>
                </c:pt>
                <c:pt idx="15156">
                  <c:v>0.16669999999999999</c:v>
                </c:pt>
                <c:pt idx="15157">
                  <c:v>0</c:v>
                </c:pt>
                <c:pt idx="15158">
                  <c:v>0</c:v>
                </c:pt>
                <c:pt idx="15159">
                  <c:v>8.3299999999999999E-2</c:v>
                </c:pt>
                <c:pt idx="15160">
                  <c:v>0.16669999999999999</c:v>
                </c:pt>
                <c:pt idx="15161">
                  <c:v>0</c:v>
                </c:pt>
                <c:pt idx="15162">
                  <c:v>0.16669999999999999</c:v>
                </c:pt>
                <c:pt idx="15163">
                  <c:v>0.33329999999999999</c:v>
                </c:pt>
                <c:pt idx="15164">
                  <c:v>0.16669999999999999</c:v>
                </c:pt>
                <c:pt idx="15165">
                  <c:v>0</c:v>
                </c:pt>
                <c:pt idx="15166">
                  <c:v>0</c:v>
                </c:pt>
                <c:pt idx="15167">
                  <c:v>0</c:v>
                </c:pt>
                <c:pt idx="15168">
                  <c:v>0.375</c:v>
                </c:pt>
                <c:pt idx="15169">
                  <c:v>0</c:v>
                </c:pt>
                <c:pt idx="15170">
                  <c:v>0</c:v>
                </c:pt>
                <c:pt idx="15171">
                  <c:v>0.16669999999999999</c:v>
                </c:pt>
                <c:pt idx="15172">
                  <c:v>0</c:v>
                </c:pt>
                <c:pt idx="15173">
                  <c:v>0</c:v>
                </c:pt>
                <c:pt idx="15174">
                  <c:v>0.16669999999999999</c:v>
                </c:pt>
                <c:pt idx="15175">
                  <c:v>0.16669999999999999</c:v>
                </c:pt>
                <c:pt idx="15176">
                  <c:v>0.33329999999999999</c:v>
                </c:pt>
                <c:pt idx="15177">
                  <c:v>0.16669999999999999</c:v>
                </c:pt>
                <c:pt idx="15178">
                  <c:v>0.45829999999999999</c:v>
                </c:pt>
                <c:pt idx="15179">
                  <c:v>0</c:v>
                </c:pt>
                <c:pt idx="15180">
                  <c:v>0</c:v>
                </c:pt>
                <c:pt idx="15181">
                  <c:v>0.54169999999999996</c:v>
                </c:pt>
                <c:pt idx="15182">
                  <c:v>0.33329999999999999</c:v>
                </c:pt>
                <c:pt idx="15183">
                  <c:v>0.16669999999999999</c:v>
                </c:pt>
                <c:pt idx="15184">
                  <c:v>0.16669999999999999</c:v>
                </c:pt>
                <c:pt idx="15185">
                  <c:v>0</c:v>
                </c:pt>
                <c:pt idx="15186">
                  <c:v>0.16669999999999999</c:v>
                </c:pt>
                <c:pt idx="15187">
                  <c:v>0</c:v>
                </c:pt>
                <c:pt idx="15188">
                  <c:v>0</c:v>
                </c:pt>
                <c:pt idx="15189">
                  <c:v>0.16669999999999999</c:v>
                </c:pt>
                <c:pt idx="15190">
                  <c:v>0</c:v>
                </c:pt>
                <c:pt idx="15191">
                  <c:v>0</c:v>
                </c:pt>
                <c:pt idx="15192">
                  <c:v>0.33329999999999999</c:v>
                </c:pt>
                <c:pt idx="15193">
                  <c:v>0</c:v>
                </c:pt>
                <c:pt idx="15194">
                  <c:v>0</c:v>
                </c:pt>
                <c:pt idx="15195">
                  <c:v>0.16669999999999999</c:v>
                </c:pt>
                <c:pt idx="15196">
                  <c:v>0.375</c:v>
                </c:pt>
                <c:pt idx="15197">
                  <c:v>0</c:v>
                </c:pt>
                <c:pt idx="15198">
                  <c:v>0</c:v>
                </c:pt>
                <c:pt idx="15199">
                  <c:v>0</c:v>
                </c:pt>
                <c:pt idx="15200">
                  <c:v>0</c:v>
                </c:pt>
                <c:pt idx="15201">
                  <c:v>0</c:v>
                </c:pt>
                <c:pt idx="15202">
                  <c:v>8.3299999999999999E-2</c:v>
                </c:pt>
                <c:pt idx="15203">
                  <c:v>0.39579999999999999</c:v>
                </c:pt>
                <c:pt idx="15204">
                  <c:v>0.33329999999999999</c:v>
                </c:pt>
                <c:pt idx="15205">
                  <c:v>0</c:v>
                </c:pt>
                <c:pt idx="15206">
                  <c:v>0.33329999999999999</c:v>
                </c:pt>
                <c:pt idx="15207">
                  <c:v>0</c:v>
                </c:pt>
                <c:pt idx="15208">
                  <c:v>0</c:v>
                </c:pt>
                <c:pt idx="15209">
                  <c:v>0</c:v>
                </c:pt>
                <c:pt idx="15210">
                  <c:v>4.1700000000000001E-2</c:v>
                </c:pt>
                <c:pt idx="15211">
                  <c:v>0</c:v>
                </c:pt>
                <c:pt idx="15212">
                  <c:v>0.54169999999999996</c:v>
                </c:pt>
                <c:pt idx="15213">
                  <c:v>0</c:v>
                </c:pt>
                <c:pt idx="15214">
                  <c:v>0.33329999999999999</c:v>
                </c:pt>
                <c:pt idx="15215">
                  <c:v>0.125</c:v>
                </c:pt>
                <c:pt idx="15216">
                  <c:v>0.33329999999999999</c:v>
                </c:pt>
                <c:pt idx="15217">
                  <c:v>0</c:v>
                </c:pt>
                <c:pt idx="15218">
                  <c:v>0</c:v>
                </c:pt>
                <c:pt idx="15219">
                  <c:v>0.33329999999999999</c:v>
                </c:pt>
                <c:pt idx="15220">
                  <c:v>0</c:v>
                </c:pt>
                <c:pt idx="15221">
                  <c:v>0</c:v>
                </c:pt>
                <c:pt idx="15222">
                  <c:v>0</c:v>
                </c:pt>
                <c:pt idx="15223">
                  <c:v>0.3125</c:v>
                </c:pt>
                <c:pt idx="15224">
                  <c:v>0</c:v>
                </c:pt>
                <c:pt idx="15225">
                  <c:v>0.33329999999999999</c:v>
                </c:pt>
                <c:pt idx="15226">
                  <c:v>0.33329999999999999</c:v>
                </c:pt>
                <c:pt idx="15227">
                  <c:v>0</c:v>
                </c:pt>
                <c:pt idx="15228">
                  <c:v>0.33329999999999999</c:v>
                </c:pt>
                <c:pt idx="15229">
                  <c:v>0</c:v>
                </c:pt>
                <c:pt idx="15230">
                  <c:v>0.16669999999999999</c:v>
                </c:pt>
                <c:pt idx="15231">
                  <c:v>0</c:v>
                </c:pt>
                <c:pt idx="15232">
                  <c:v>0.33329999999999999</c:v>
                </c:pt>
                <c:pt idx="15233">
                  <c:v>0.16669999999999999</c:v>
                </c:pt>
                <c:pt idx="15234">
                  <c:v>0</c:v>
                </c:pt>
                <c:pt idx="15235">
                  <c:v>0</c:v>
                </c:pt>
                <c:pt idx="15236">
                  <c:v>0</c:v>
                </c:pt>
                <c:pt idx="15237">
                  <c:v>0</c:v>
                </c:pt>
                <c:pt idx="15238">
                  <c:v>0</c:v>
                </c:pt>
                <c:pt idx="15239">
                  <c:v>0.375</c:v>
                </c:pt>
                <c:pt idx="15240">
                  <c:v>0</c:v>
                </c:pt>
                <c:pt idx="15241">
                  <c:v>0</c:v>
                </c:pt>
                <c:pt idx="15242">
                  <c:v>0</c:v>
                </c:pt>
                <c:pt idx="15243">
                  <c:v>0.16669999999999999</c:v>
                </c:pt>
                <c:pt idx="15244">
                  <c:v>4.1700000000000001E-2</c:v>
                </c:pt>
                <c:pt idx="15245">
                  <c:v>0</c:v>
                </c:pt>
                <c:pt idx="15246">
                  <c:v>0</c:v>
                </c:pt>
                <c:pt idx="15247">
                  <c:v>0.33329999999999999</c:v>
                </c:pt>
                <c:pt idx="15248">
                  <c:v>0</c:v>
                </c:pt>
                <c:pt idx="15249">
                  <c:v>0</c:v>
                </c:pt>
                <c:pt idx="15250">
                  <c:v>0</c:v>
                </c:pt>
                <c:pt idx="15251">
                  <c:v>0.16669999999999999</c:v>
                </c:pt>
                <c:pt idx="15252">
                  <c:v>0.16669999999999999</c:v>
                </c:pt>
                <c:pt idx="15253">
                  <c:v>0</c:v>
                </c:pt>
                <c:pt idx="15254">
                  <c:v>0</c:v>
                </c:pt>
                <c:pt idx="15255">
                  <c:v>4.1700000000000001E-2</c:v>
                </c:pt>
                <c:pt idx="15256">
                  <c:v>0.16669999999999999</c:v>
                </c:pt>
                <c:pt idx="15257">
                  <c:v>0</c:v>
                </c:pt>
                <c:pt idx="15258">
                  <c:v>0</c:v>
                </c:pt>
                <c:pt idx="15259">
                  <c:v>0.16669999999999999</c:v>
                </c:pt>
                <c:pt idx="15260">
                  <c:v>0</c:v>
                </c:pt>
                <c:pt idx="15261">
                  <c:v>0</c:v>
                </c:pt>
                <c:pt idx="15262">
                  <c:v>0</c:v>
                </c:pt>
                <c:pt idx="15263">
                  <c:v>0</c:v>
                </c:pt>
                <c:pt idx="15264">
                  <c:v>0.16669999999999999</c:v>
                </c:pt>
                <c:pt idx="15265">
                  <c:v>0.33329999999999999</c:v>
                </c:pt>
                <c:pt idx="15266">
                  <c:v>0.33329999999999999</c:v>
                </c:pt>
                <c:pt idx="15267">
                  <c:v>0.375</c:v>
                </c:pt>
                <c:pt idx="15268">
                  <c:v>0</c:v>
                </c:pt>
                <c:pt idx="15269">
                  <c:v>4.1700000000000001E-2</c:v>
                </c:pt>
                <c:pt idx="15270">
                  <c:v>0</c:v>
                </c:pt>
                <c:pt idx="15271">
                  <c:v>0</c:v>
                </c:pt>
                <c:pt idx="15272">
                  <c:v>4.1700000000000001E-2</c:v>
                </c:pt>
                <c:pt idx="15273">
                  <c:v>0</c:v>
                </c:pt>
                <c:pt idx="15274">
                  <c:v>0</c:v>
                </c:pt>
                <c:pt idx="15275">
                  <c:v>0</c:v>
                </c:pt>
                <c:pt idx="15276">
                  <c:v>4.1700000000000001E-2</c:v>
                </c:pt>
                <c:pt idx="15277">
                  <c:v>0.375</c:v>
                </c:pt>
                <c:pt idx="15278">
                  <c:v>0</c:v>
                </c:pt>
                <c:pt idx="15279">
                  <c:v>0</c:v>
                </c:pt>
                <c:pt idx="15280">
                  <c:v>8.3299999999999999E-2</c:v>
                </c:pt>
                <c:pt idx="15281">
                  <c:v>0.33329999999999999</c:v>
                </c:pt>
                <c:pt idx="15282">
                  <c:v>0</c:v>
                </c:pt>
                <c:pt idx="15283">
                  <c:v>0</c:v>
                </c:pt>
                <c:pt idx="15284">
                  <c:v>0</c:v>
                </c:pt>
                <c:pt idx="15285">
                  <c:v>0.16669999999999999</c:v>
                </c:pt>
                <c:pt idx="15286">
                  <c:v>0.16669999999999999</c:v>
                </c:pt>
                <c:pt idx="15287">
                  <c:v>0.33329999999999999</c:v>
                </c:pt>
                <c:pt idx="15288">
                  <c:v>0</c:v>
                </c:pt>
                <c:pt idx="15289">
                  <c:v>0.125</c:v>
                </c:pt>
                <c:pt idx="15290">
                  <c:v>0</c:v>
                </c:pt>
                <c:pt idx="15291">
                  <c:v>0.16669999999999999</c:v>
                </c:pt>
                <c:pt idx="15292">
                  <c:v>0.125</c:v>
                </c:pt>
                <c:pt idx="15293">
                  <c:v>0</c:v>
                </c:pt>
                <c:pt idx="15294">
                  <c:v>0</c:v>
                </c:pt>
                <c:pt idx="15295">
                  <c:v>0</c:v>
                </c:pt>
                <c:pt idx="15296">
                  <c:v>0.16669999999999999</c:v>
                </c:pt>
                <c:pt idx="15297">
                  <c:v>0.16669999999999999</c:v>
                </c:pt>
                <c:pt idx="15298">
                  <c:v>0</c:v>
                </c:pt>
                <c:pt idx="15299">
                  <c:v>0.33329999999999999</c:v>
                </c:pt>
                <c:pt idx="15300">
                  <c:v>0.16669999999999999</c:v>
                </c:pt>
                <c:pt idx="15301">
                  <c:v>0</c:v>
                </c:pt>
                <c:pt idx="15302">
                  <c:v>0.16669999999999999</c:v>
                </c:pt>
                <c:pt idx="15303">
                  <c:v>0.16669999999999999</c:v>
                </c:pt>
                <c:pt idx="15304">
                  <c:v>0</c:v>
                </c:pt>
                <c:pt idx="15305">
                  <c:v>0</c:v>
                </c:pt>
                <c:pt idx="15306">
                  <c:v>0</c:v>
                </c:pt>
                <c:pt idx="15307">
                  <c:v>0.33329999999999999</c:v>
                </c:pt>
                <c:pt idx="15308">
                  <c:v>0</c:v>
                </c:pt>
                <c:pt idx="15309">
                  <c:v>0.125</c:v>
                </c:pt>
                <c:pt idx="15310">
                  <c:v>0.16669999999999999</c:v>
                </c:pt>
                <c:pt idx="15311">
                  <c:v>0</c:v>
                </c:pt>
                <c:pt idx="15312">
                  <c:v>0</c:v>
                </c:pt>
                <c:pt idx="15313">
                  <c:v>0.375</c:v>
                </c:pt>
                <c:pt idx="15314">
                  <c:v>8.3299999999999999E-2</c:v>
                </c:pt>
                <c:pt idx="15315">
                  <c:v>0</c:v>
                </c:pt>
                <c:pt idx="15316">
                  <c:v>0.16669999999999999</c:v>
                </c:pt>
                <c:pt idx="15317">
                  <c:v>0.16669999999999999</c:v>
                </c:pt>
                <c:pt idx="15318">
                  <c:v>0</c:v>
                </c:pt>
                <c:pt idx="15319">
                  <c:v>0.33329999999999999</c:v>
                </c:pt>
                <c:pt idx="15320">
                  <c:v>0.16669999999999999</c:v>
                </c:pt>
                <c:pt idx="15321">
                  <c:v>4.1700000000000001E-2</c:v>
                </c:pt>
                <c:pt idx="15322">
                  <c:v>0.375</c:v>
                </c:pt>
                <c:pt idx="15323">
                  <c:v>0.375</c:v>
                </c:pt>
                <c:pt idx="15324">
                  <c:v>0.6875</c:v>
                </c:pt>
                <c:pt idx="15325">
                  <c:v>0</c:v>
                </c:pt>
                <c:pt idx="15326">
                  <c:v>0.16669999999999999</c:v>
                </c:pt>
                <c:pt idx="15327">
                  <c:v>0</c:v>
                </c:pt>
                <c:pt idx="15328">
                  <c:v>0.125</c:v>
                </c:pt>
                <c:pt idx="15329">
                  <c:v>0.33329999999999999</c:v>
                </c:pt>
                <c:pt idx="15330">
                  <c:v>0.58330000000000004</c:v>
                </c:pt>
                <c:pt idx="15331">
                  <c:v>0.16669999999999999</c:v>
                </c:pt>
                <c:pt idx="15332">
                  <c:v>0.33329999999999999</c:v>
                </c:pt>
                <c:pt idx="15333">
                  <c:v>0</c:v>
                </c:pt>
                <c:pt idx="15334">
                  <c:v>0.16669999999999999</c:v>
                </c:pt>
                <c:pt idx="15335">
                  <c:v>0.125</c:v>
                </c:pt>
                <c:pt idx="15336">
                  <c:v>0.45829999999999999</c:v>
                </c:pt>
                <c:pt idx="15337">
                  <c:v>0</c:v>
                </c:pt>
                <c:pt idx="15338">
                  <c:v>0.33329999999999999</c:v>
                </c:pt>
                <c:pt idx="15339">
                  <c:v>0</c:v>
                </c:pt>
                <c:pt idx="15340">
                  <c:v>0</c:v>
                </c:pt>
                <c:pt idx="15341">
                  <c:v>4.1700000000000001E-2</c:v>
                </c:pt>
                <c:pt idx="15342">
                  <c:v>0</c:v>
                </c:pt>
                <c:pt idx="15343">
                  <c:v>0.125</c:v>
                </c:pt>
                <c:pt idx="15344">
                  <c:v>4.1700000000000001E-2</c:v>
                </c:pt>
                <c:pt idx="15345">
                  <c:v>0</c:v>
                </c:pt>
                <c:pt idx="15346">
                  <c:v>0.45829999999999999</c:v>
                </c:pt>
                <c:pt idx="15347">
                  <c:v>4.1700000000000001E-2</c:v>
                </c:pt>
                <c:pt idx="15348">
                  <c:v>0</c:v>
                </c:pt>
                <c:pt idx="15349">
                  <c:v>0</c:v>
                </c:pt>
                <c:pt idx="15350">
                  <c:v>0</c:v>
                </c:pt>
                <c:pt idx="15351">
                  <c:v>0.16669999999999999</c:v>
                </c:pt>
                <c:pt idx="15352">
                  <c:v>0</c:v>
                </c:pt>
                <c:pt idx="15353">
                  <c:v>0.33329999999999999</c:v>
                </c:pt>
                <c:pt idx="15354">
                  <c:v>0.33329999999999999</c:v>
                </c:pt>
                <c:pt idx="15355">
                  <c:v>0</c:v>
                </c:pt>
                <c:pt idx="15356">
                  <c:v>0.16669999999999999</c:v>
                </c:pt>
                <c:pt idx="15357">
                  <c:v>0</c:v>
                </c:pt>
                <c:pt idx="15358">
                  <c:v>0.375</c:v>
                </c:pt>
                <c:pt idx="15359">
                  <c:v>0.33329999999999999</c:v>
                </c:pt>
                <c:pt idx="15360">
                  <c:v>0</c:v>
                </c:pt>
                <c:pt idx="15361">
                  <c:v>0</c:v>
                </c:pt>
                <c:pt idx="15362">
                  <c:v>0</c:v>
                </c:pt>
                <c:pt idx="15363">
                  <c:v>0</c:v>
                </c:pt>
                <c:pt idx="15364">
                  <c:v>0.16669999999999999</c:v>
                </c:pt>
                <c:pt idx="15365">
                  <c:v>0.33329999999999999</c:v>
                </c:pt>
                <c:pt idx="15366">
                  <c:v>0</c:v>
                </c:pt>
                <c:pt idx="15367">
                  <c:v>0</c:v>
                </c:pt>
                <c:pt idx="15368">
                  <c:v>4.1700000000000001E-2</c:v>
                </c:pt>
                <c:pt idx="15369">
                  <c:v>4.1700000000000001E-2</c:v>
                </c:pt>
                <c:pt idx="15370">
                  <c:v>4.1700000000000001E-2</c:v>
                </c:pt>
                <c:pt idx="15371">
                  <c:v>0.16669999999999999</c:v>
                </c:pt>
                <c:pt idx="15372">
                  <c:v>0.16669999999999999</c:v>
                </c:pt>
                <c:pt idx="15373">
                  <c:v>0</c:v>
                </c:pt>
                <c:pt idx="15374">
                  <c:v>0</c:v>
                </c:pt>
                <c:pt idx="15375">
                  <c:v>0.375</c:v>
                </c:pt>
                <c:pt idx="15376">
                  <c:v>0.33329999999999999</c:v>
                </c:pt>
                <c:pt idx="15377">
                  <c:v>0.16669999999999999</c:v>
                </c:pt>
                <c:pt idx="15378">
                  <c:v>0</c:v>
                </c:pt>
                <c:pt idx="15379">
                  <c:v>0</c:v>
                </c:pt>
                <c:pt idx="15380">
                  <c:v>0.33329999999999999</c:v>
                </c:pt>
                <c:pt idx="15381">
                  <c:v>0</c:v>
                </c:pt>
                <c:pt idx="15382">
                  <c:v>0.33329999999999999</c:v>
                </c:pt>
                <c:pt idx="15383">
                  <c:v>0</c:v>
                </c:pt>
                <c:pt idx="15384">
                  <c:v>0.33329999999999999</c:v>
                </c:pt>
                <c:pt idx="15385">
                  <c:v>0</c:v>
                </c:pt>
                <c:pt idx="15386">
                  <c:v>0.16669999999999999</c:v>
                </c:pt>
                <c:pt idx="15387">
                  <c:v>0</c:v>
                </c:pt>
                <c:pt idx="15388">
                  <c:v>0.16669999999999999</c:v>
                </c:pt>
                <c:pt idx="15389">
                  <c:v>0.16669999999999999</c:v>
                </c:pt>
                <c:pt idx="15390">
                  <c:v>0</c:v>
                </c:pt>
                <c:pt idx="15391">
                  <c:v>0.16669999999999999</c:v>
                </c:pt>
                <c:pt idx="15392">
                  <c:v>0</c:v>
                </c:pt>
                <c:pt idx="15393">
                  <c:v>0.33329999999999999</c:v>
                </c:pt>
                <c:pt idx="15394">
                  <c:v>0</c:v>
                </c:pt>
                <c:pt idx="15395">
                  <c:v>0</c:v>
                </c:pt>
                <c:pt idx="15396">
                  <c:v>0</c:v>
                </c:pt>
                <c:pt idx="15397">
                  <c:v>0</c:v>
                </c:pt>
                <c:pt idx="15398">
                  <c:v>0.375</c:v>
                </c:pt>
                <c:pt idx="15399">
                  <c:v>0.16669999999999999</c:v>
                </c:pt>
                <c:pt idx="15400">
                  <c:v>0.33329999999999999</c:v>
                </c:pt>
                <c:pt idx="15401">
                  <c:v>0.16669999999999999</c:v>
                </c:pt>
                <c:pt idx="15402">
                  <c:v>0</c:v>
                </c:pt>
                <c:pt idx="15403">
                  <c:v>0</c:v>
                </c:pt>
                <c:pt idx="15404">
                  <c:v>0</c:v>
                </c:pt>
                <c:pt idx="15405">
                  <c:v>0.625</c:v>
                </c:pt>
                <c:pt idx="15406">
                  <c:v>0.16669999999999999</c:v>
                </c:pt>
                <c:pt idx="15407">
                  <c:v>0.33329999999999999</c:v>
                </c:pt>
                <c:pt idx="15408">
                  <c:v>4.1700000000000001E-2</c:v>
                </c:pt>
                <c:pt idx="15409">
                  <c:v>0</c:v>
                </c:pt>
                <c:pt idx="15410">
                  <c:v>0</c:v>
                </c:pt>
                <c:pt idx="15411">
                  <c:v>0</c:v>
                </c:pt>
                <c:pt idx="15412">
                  <c:v>0.33329999999999999</c:v>
                </c:pt>
                <c:pt idx="15413">
                  <c:v>0</c:v>
                </c:pt>
                <c:pt idx="15414">
                  <c:v>0</c:v>
                </c:pt>
                <c:pt idx="15415">
                  <c:v>0</c:v>
                </c:pt>
                <c:pt idx="15416">
                  <c:v>0</c:v>
                </c:pt>
                <c:pt idx="15417">
                  <c:v>0</c:v>
                </c:pt>
                <c:pt idx="15418">
                  <c:v>0.16669999999999999</c:v>
                </c:pt>
                <c:pt idx="15419">
                  <c:v>0.16669999999999999</c:v>
                </c:pt>
                <c:pt idx="15420">
                  <c:v>0.33329999999999999</c:v>
                </c:pt>
                <c:pt idx="15421">
                  <c:v>0.375</c:v>
                </c:pt>
                <c:pt idx="15422">
                  <c:v>0.375</c:v>
                </c:pt>
                <c:pt idx="15423">
                  <c:v>0.33329999999999999</c:v>
                </c:pt>
                <c:pt idx="15424">
                  <c:v>0</c:v>
                </c:pt>
                <c:pt idx="15425">
                  <c:v>0</c:v>
                </c:pt>
                <c:pt idx="15426">
                  <c:v>0</c:v>
                </c:pt>
                <c:pt idx="15427">
                  <c:v>0.33329999999999999</c:v>
                </c:pt>
                <c:pt idx="15428">
                  <c:v>0</c:v>
                </c:pt>
                <c:pt idx="15429">
                  <c:v>0</c:v>
                </c:pt>
                <c:pt idx="15430">
                  <c:v>0</c:v>
                </c:pt>
                <c:pt idx="15431">
                  <c:v>0.16669999999999999</c:v>
                </c:pt>
                <c:pt idx="15432">
                  <c:v>0</c:v>
                </c:pt>
                <c:pt idx="15433">
                  <c:v>0</c:v>
                </c:pt>
                <c:pt idx="15434">
                  <c:v>8.3299999999999999E-2</c:v>
                </c:pt>
                <c:pt idx="15435">
                  <c:v>0.33329999999999999</c:v>
                </c:pt>
                <c:pt idx="15436">
                  <c:v>0.16669999999999999</c:v>
                </c:pt>
                <c:pt idx="15437">
                  <c:v>0</c:v>
                </c:pt>
                <c:pt idx="15438">
                  <c:v>0.16669999999999999</c:v>
                </c:pt>
                <c:pt idx="15439">
                  <c:v>0</c:v>
                </c:pt>
                <c:pt idx="15440">
                  <c:v>4.1700000000000001E-2</c:v>
                </c:pt>
                <c:pt idx="15441">
                  <c:v>0</c:v>
                </c:pt>
                <c:pt idx="15442">
                  <c:v>0</c:v>
                </c:pt>
                <c:pt idx="15443">
                  <c:v>0</c:v>
                </c:pt>
                <c:pt idx="15444">
                  <c:v>4.1700000000000001E-2</c:v>
                </c:pt>
                <c:pt idx="15445">
                  <c:v>0</c:v>
                </c:pt>
                <c:pt idx="15446">
                  <c:v>0</c:v>
                </c:pt>
                <c:pt idx="15447">
                  <c:v>0.33329999999999999</c:v>
                </c:pt>
                <c:pt idx="15448">
                  <c:v>0.33329999999999999</c:v>
                </c:pt>
                <c:pt idx="15449">
                  <c:v>0</c:v>
                </c:pt>
                <c:pt idx="15450">
                  <c:v>0</c:v>
                </c:pt>
                <c:pt idx="15451">
                  <c:v>0</c:v>
                </c:pt>
                <c:pt idx="15452">
                  <c:v>0.33329999999999999</c:v>
                </c:pt>
                <c:pt idx="15453">
                  <c:v>0</c:v>
                </c:pt>
                <c:pt idx="15454">
                  <c:v>0</c:v>
                </c:pt>
                <c:pt idx="15455">
                  <c:v>8.3299999999999999E-2</c:v>
                </c:pt>
                <c:pt idx="15456">
                  <c:v>0.33329999999999999</c:v>
                </c:pt>
                <c:pt idx="15457">
                  <c:v>0</c:v>
                </c:pt>
                <c:pt idx="15458">
                  <c:v>0.16669999999999999</c:v>
                </c:pt>
                <c:pt idx="15459">
                  <c:v>4.1700000000000001E-2</c:v>
                </c:pt>
                <c:pt idx="15460">
                  <c:v>4.1700000000000001E-2</c:v>
                </c:pt>
                <c:pt idx="15461">
                  <c:v>0.16669999999999999</c:v>
                </c:pt>
                <c:pt idx="15462">
                  <c:v>0.33329999999999999</c:v>
                </c:pt>
                <c:pt idx="15463">
                  <c:v>0</c:v>
                </c:pt>
                <c:pt idx="15464">
                  <c:v>0</c:v>
                </c:pt>
                <c:pt idx="15465">
                  <c:v>0</c:v>
                </c:pt>
                <c:pt idx="15466">
                  <c:v>0</c:v>
                </c:pt>
                <c:pt idx="15467">
                  <c:v>0</c:v>
                </c:pt>
                <c:pt idx="15468">
                  <c:v>0.16669999999999999</c:v>
                </c:pt>
                <c:pt idx="15469">
                  <c:v>0.58330000000000004</c:v>
                </c:pt>
                <c:pt idx="15470">
                  <c:v>0.16669999999999999</c:v>
                </c:pt>
                <c:pt idx="15471">
                  <c:v>0.33329999999999999</c:v>
                </c:pt>
                <c:pt idx="15472">
                  <c:v>0</c:v>
                </c:pt>
                <c:pt idx="15473">
                  <c:v>0.33329999999999999</c:v>
                </c:pt>
                <c:pt idx="15474">
                  <c:v>0</c:v>
                </c:pt>
                <c:pt idx="15475">
                  <c:v>0</c:v>
                </c:pt>
                <c:pt idx="15476">
                  <c:v>0.375</c:v>
                </c:pt>
                <c:pt idx="15477">
                  <c:v>0</c:v>
                </c:pt>
                <c:pt idx="15478">
                  <c:v>0</c:v>
                </c:pt>
                <c:pt idx="15479">
                  <c:v>0</c:v>
                </c:pt>
                <c:pt idx="15480">
                  <c:v>0.33329999999999999</c:v>
                </c:pt>
                <c:pt idx="15481">
                  <c:v>0.125</c:v>
                </c:pt>
                <c:pt idx="15482">
                  <c:v>0</c:v>
                </c:pt>
                <c:pt idx="15483">
                  <c:v>0.33329999999999999</c:v>
                </c:pt>
                <c:pt idx="15484">
                  <c:v>0.33329999999999999</c:v>
                </c:pt>
                <c:pt idx="15485">
                  <c:v>0</c:v>
                </c:pt>
                <c:pt idx="15486">
                  <c:v>0</c:v>
                </c:pt>
                <c:pt idx="15487">
                  <c:v>4.1700000000000001E-2</c:v>
                </c:pt>
                <c:pt idx="15488">
                  <c:v>0</c:v>
                </c:pt>
                <c:pt idx="15489">
                  <c:v>0</c:v>
                </c:pt>
                <c:pt idx="15490">
                  <c:v>0</c:v>
                </c:pt>
                <c:pt idx="15491">
                  <c:v>0</c:v>
                </c:pt>
                <c:pt idx="15492">
                  <c:v>0.375</c:v>
                </c:pt>
                <c:pt idx="15493">
                  <c:v>0</c:v>
                </c:pt>
                <c:pt idx="15494">
                  <c:v>0.375</c:v>
                </c:pt>
                <c:pt idx="15495">
                  <c:v>4.1700000000000001E-2</c:v>
                </c:pt>
                <c:pt idx="15496">
                  <c:v>0</c:v>
                </c:pt>
                <c:pt idx="15497">
                  <c:v>0.33329999999999999</c:v>
                </c:pt>
                <c:pt idx="15498">
                  <c:v>0</c:v>
                </c:pt>
                <c:pt idx="15499">
                  <c:v>0</c:v>
                </c:pt>
                <c:pt idx="15500">
                  <c:v>0.33329999999999999</c:v>
                </c:pt>
                <c:pt idx="15501">
                  <c:v>0</c:v>
                </c:pt>
                <c:pt idx="15502">
                  <c:v>0</c:v>
                </c:pt>
                <c:pt idx="15503">
                  <c:v>0.33329999999999999</c:v>
                </c:pt>
                <c:pt idx="15504">
                  <c:v>0</c:v>
                </c:pt>
                <c:pt idx="15505">
                  <c:v>0</c:v>
                </c:pt>
                <c:pt idx="15506">
                  <c:v>0</c:v>
                </c:pt>
                <c:pt idx="15507">
                  <c:v>0.33329999999999999</c:v>
                </c:pt>
                <c:pt idx="15508">
                  <c:v>0</c:v>
                </c:pt>
                <c:pt idx="15509">
                  <c:v>0</c:v>
                </c:pt>
                <c:pt idx="15510">
                  <c:v>0</c:v>
                </c:pt>
                <c:pt idx="15511">
                  <c:v>0.45829999999999999</c:v>
                </c:pt>
                <c:pt idx="15512">
                  <c:v>0</c:v>
                </c:pt>
                <c:pt idx="15513">
                  <c:v>0.45829999999999999</c:v>
                </c:pt>
                <c:pt idx="15514">
                  <c:v>0.33329999999999999</c:v>
                </c:pt>
                <c:pt idx="15515">
                  <c:v>0</c:v>
                </c:pt>
                <c:pt idx="15516">
                  <c:v>0</c:v>
                </c:pt>
                <c:pt idx="15517">
                  <c:v>0</c:v>
                </c:pt>
                <c:pt idx="15518">
                  <c:v>0</c:v>
                </c:pt>
                <c:pt idx="15519">
                  <c:v>0</c:v>
                </c:pt>
                <c:pt idx="15520">
                  <c:v>0.35420000000000001</c:v>
                </c:pt>
                <c:pt idx="15521">
                  <c:v>0</c:v>
                </c:pt>
                <c:pt idx="15522">
                  <c:v>0</c:v>
                </c:pt>
                <c:pt idx="15523">
                  <c:v>0.16669999999999999</c:v>
                </c:pt>
                <c:pt idx="15524">
                  <c:v>0.16669999999999999</c:v>
                </c:pt>
                <c:pt idx="15525">
                  <c:v>0</c:v>
                </c:pt>
                <c:pt idx="15526">
                  <c:v>0.35420000000000001</c:v>
                </c:pt>
                <c:pt idx="15527">
                  <c:v>0</c:v>
                </c:pt>
                <c:pt idx="15528">
                  <c:v>0.25</c:v>
                </c:pt>
                <c:pt idx="15529">
                  <c:v>0</c:v>
                </c:pt>
                <c:pt idx="15530">
                  <c:v>0.16669999999999999</c:v>
                </c:pt>
                <c:pt idx="15531">
                  <c:v>0</c:v>
                </c:pt>
                <c:pt idx="15532">
                  <c:v>4.1700000000000001E-2</c:v>
                </c:pt>
                <c:pt idx="15533">
                  <c:v>0.33329999999999999</c:v>
                </c:pt>
                <c:pt idx="15534">
                  <c:v>0.33329999999999999</c:v>
                </c:pt>
                <c:pt idx="15535">
                  <c:v>0</c:v>
                </c:pt>
                <c:pt idx="15536">
                  <c:v>0</c:v>
                </c:pt>
                <c:pt idx="15537">
                  <c:v>0</c:v>
                </c:pt>
                <c:pt idx="15538">
                  <c:v>0</c:v>
                </c:pt>
                <c:pt idx="15539">
                  <c:v>0.125</c:v>
                </c:pt>
                <c:pt idx="15540">
                  <c:v>0</c:v>
                </c:pt>
                <c:pt idx="15541">
                  <c:v>0</c:v>
                </c:pt>
                <c:pt idx="15542">
                  <c:v>0.16669999999999999</c:v>
                </c:pt>
                <c:pt idx="15543">
                  <c:v>0</c:v>
                </c:pt>
                <c:pt idx="15544">
                  <c:v>0.125</c:v>
                </c:pt>
                <c:pt idx="15545">
                  <c:v>0</c:v>
                </c:pt>
                <c:pt idx="15546">
                  <c:v>0</c:v>
                </c:pt>
                <c:pt idx="15547">
                  <c:v>0.33329999999999999</c:v>
                </c:pt>
                <c:pt idx="15548">
                  <c:v>0</c:v>
                </c:pt>
                <c:pt idx="15549">
                  <c:v>0</c:v>
                </c:pt>
                <c:pt idx="15550">
                  <c:v>0.16669999999999999</c:v>
                </c:pt>
                <c:pt idx="15551">
                  <c:v>0.16669999999999999</c:v>
                </c:pt>
                <c:pt idx="15552">
                  <c:v>0</c:v>
                </c:pt>
                <c:pt idx="15553">
                  <c:v>0.16669999999999999</c:v>
                </c:pt>
                <c:pt idx="15554">
                  <c:v>0.125</c:v>
                </c:pt>
                <c:pt idx="15555">
                  <c:v>0.33329999999999999</c:v>
                </c:pt>
                <c:pt idx="15556">
                  <c:v>0</c:v>
                </c:pt>
                <c:pt idx="15557">
                  <c:v>0</c:v>
                </c:pt>
                <c:pt idx="15558">
                  <c:v>0</c:v>
                </c:pt>
                <c:pt idx="15559">
                  <c:v>0</c:v>
                </c:pt>
                <c:pt idx="15560">
                  <c:v>0</c:v>
                </c:pt>
                <c:pt idx="15561">
                  <c:v>0.33329999999999999</c:v>
                </c:pt>
                <c:pt idx="15562">
                  <c:v>0.16669999999999999</c:v>
                </c:pt>
                <c:pt idx="15563">
                  <c:v>4.1700000000000001E-2</c:v>
                </c:pt>
                <c:pt idx="15564">
                  <c:v>0</c:v>
                </c:pt>
                <c:pt idx="15565">
                  <c:v>0</c:v>
                </c:pt>
                <c:pt idx="15566">
                  <c:v>0</c:v>
                </c:pt>
                <c:pt idx="15567">
                  <c:v>0</c:v>
                </c:pt>
                <c:pt idx="15568">
                  <c:v>0</c:v>
                </c:pt>
                <c:pt idx="15569">
                  <c:v>0</c:v>
                </c:pt>
                <c:pt idx="15570">
                  <c:v>0</c:v>
                </c:pt>
                <c:pt idx="15571">
                  <c:v>0</c:v>
                </c:pt>
                <c:pt idx="15572">
                  <c:v>4.1700000000000001E-2</c:v>
                </c:pt>
                <c:pt idx="15573">
                  <c:v>0.16669999999999999</c:v>
                </c:pt>
                <c:pt idx="15574">
                  <c:v>0</c:v>
                </c:pt>
                <c:pt idx="15575">
                  <c:v>8.3299999999999999E-2</c:v>
                </c:pt>
                <c:pt idx="15576">
                  <c:v>0.16669999999999999</c:v>
                </c:pt>
                <c:pt idx="15577">
                  <c:v>0</c:v>
                </c:pt>
                <c:pt idx="15578">
                  <c:v>0</c:v>
                </c:pt>
                <c:pt idx="15579">
                  <c:v>8.3299999999999999E-2</c:v>
                </c:pt>
                <c:pt idx="15580">
                  <c:v>0</c:v>
                </c:pt>
                <c:pt idx="15581">
                  <c:v>0.16669999999999999</c:v>
                </c:pt>
                <c:pt idx="15582">
                  <c:v>0</c:v>
                </c:pt>
                <c:pt idx="15583">
                  <c:v>0</c:v>
                </c:pt>
                <c:pt idx="15584">
                  <c:v>0</c:v>
                </c:pt>
                <c:pt idx="15585">
                  <c:v>0.16669999999999999</c:v>
                </c:pt>
                <c:pt idx="15586">
                  <c:v>0</c:v>
                </c:pt>
                <c:pt idx="15587">
                  <c:v>0</c:v>
                </c:pt>
                <c:pt idx="15588">
                  <c:v>0</c:v>
                </c:pt>
                <c:pt idx="15589">
                  <c:v>0</c:v>
                </c:pt>
                <c:pt idx="15590">
                  <c:v>0.33329999999999999</c:v>
                </c:pt>
                <c:pt idx="15591">
                  <c:v>0.16669999999999999</c:v>
                </c:pt>
                <c:pt idx="15592">
                  <c:v>0.16669999999999999</c:v>
                </c:pt>
                <c:pt idx="15593">
                  <c:v>0.16669999999999999</c:v>
                </c:pt>
                <c:pt idx="15594">
                  <c:v>0</c:v>
                </c:pt>
                <c:pt idx="15595">
                  <c:v>0</c:v>
                </c:pt>
                <c:pt idx="15596">
                  <c:v>0.33329999999999999</c:v>
                </c:pt>
                <c:pt idx="15597">
                  <c:v>0</c:v>
                </c:pt>
                <c:pt idx="15598">
                  <c:v>0.33329999999999999</c:v>
                </c:pt>
                <c:pt idx="15599">
                  <c:v>8.3299999999999999E-2</c:v>
                </c:pt>
                <c:pt idx="15600">
                  <c:v>0.375</c:v>
                </c:pt>
                <c:pt idx="15601">
                  <c:v>0</c:v>
                </c:pt>
                <c:pt idx="15602">
                  <c:v>0.16669999999999999</c:v>
                </c:pt>
                <c:pt idx="15603">
                  <c:v>0</c:v>
                </c:pt>
                <c:pt idx="15604">
                  <c:v>0</c:v>
                </c:pt>
                <c:pt idx="15605">
                  <c:v>0.20830000000000001</c:v>
                </c:pt>
                <c:pt idx="15606">
                  <c:v>0.16669999999999999</c:v>
                </c:pt>
                <c:pt idx="15607">
                  <c:v>0.16669999999999999</c:v>
                </c:pt>
                <c:pt idx="15608">
                  <c:v>0</c:v>
                </c:pt>
                <c:pt idx="15609">
                  <c:v>0.16669999999999999</c:v>
                </c:pt>
                <c:pt idx="15610">
                  <c:v>0</c:v>
                </c:pt>
                <c:pt idx="15611">
                  <c:v>0</c:v>
                </c:pt>
                <c:pt idx="15612">
                  <c:v>0</c:v>
                </c:pt>
                <c:pt idx="15613">
                  <c:v>0.25</c:v>
                </c:pt>
                <c:pt idx="15614">
                  <c:v>0</c:v>
                </c:pt>
                <c:pt idx="15615">
                  <c:v>1</c:v>
                </c:pt>
                <c:pt idx="15616">
                  <c:v>0</c:v>
                </c:pt>
                <c:pt idx="15617">
                  <c:v>4.1700000000000001E-2</c:v>
                </c:pt>
                <c:pt idx="15618">
                  <c:v>0.125</c:v>
                </c:pt>
                <c:pt idx="15619">
                  <c:v>0.33329999999999999</c:v>
                </c:pt>
                <c:pt idx="15620">
                  <c:v>0.16669999999999999</c:v>
                </c:pt>
                <c:pt idx="15621">
                  <c:v>0.16669999999999999</c:v>
                </c:pt>
                <c:pt idx="15622">
                  <c:v>0</c:v>
                </c:pt>
                <c:pt idx="15623">
                  <c:v>0.16669999999999999</c:v>
                </c:pt>
                <c:pt idx="15624">
                  <c:v>0.33329999999999999</c:v>
                </c:pt>
                <c:pt idx="15625">
                  <c:v>0.16669999999999999</c:v>
                </c:pt>
                <c:pt idx="15626">
                  <c:v>0</c:v>
                </c:pt>
                <c:pt idx="15627">
                  <c:v>0.16669999999999999</c:v>
                </c:pt>
                <c:pt idx="15628">
                  <c:v>0</c:v>
                </c:pt>
                <c:pt idx="15629">
                  <c:v>0.16669999999999999</c:v>
                </c:pt>
                <c:pt idx="15630">
                  <c:v>0</c:v>
                </c:pt>
                <c:pt idx="15631">
                  <c:v>0.25</c:v>
                </c:pt>
                <c:pt idx="15632">
                  <c:v>0</c:v>
                </c:pt>
                <c:pt idx="15633">
                  <c:v>0</c:v>
                </c:pt>
                <c:pt idx="15634">
                  <c:v>0</c:v>
                </c:pt>
                <c:pt idx="15635">
                  <c:v>0</c:v>
                </c:pt>
                <c:pt idx="15636">
                  <c:v>0.375</c:v>
                </c:pt>
                <c:pt idx="15637">
                  <c:v>0.45829999999999999</c:v>
                </c:pt>
                <c:pt idx="15638">
                  <c:v>0</c:v>
                </c:pt>
                <c:pt idx="15639">
                  <c:v>4.1700000000000001E-2</c:v>
                </c:pt>
                <c:pt idx="15640">
                  <c:v>0</c:v>
                </c:pt>
                <c:pt idx="15641">
                  <c:v>0</c:v>
                </c:pt>
                <c:pt idx="15642">
                  <c:v>0</c:v>
                </c:pt>
                <c:pt idx="15643">
                  <c:v>0</c:v>
                </c:pt>
                <c:pt idx="15644">
                  <c:v>0</c:v>
                </c:pt>
                <c:pt idx="15645">
                  <c:v>0.33329999999999999</c:v>
                </c:pt>
                <c:pt idx="15646">
                  <c:v>0.16669999999999999</c:v>
                </c:pt>
                <c:pt idx="15647">
                  <c:v>0.125</c:v>
                </c:pt>
                <c:pt idx="15648">
                  <c:v>0.16669999999999999</c:v>
                </c:pt>
                <c:pt idx="15649">
                  <c:v>0.33329999999999999</c:v>
                </c:pt>
                <c:pt idx="15650">
                  <c:v>0.16669999999999999</c:v>
                </c:pt>
                <c:pt idx="15651">
                  <c:v>4.1700000000000001E-2</c:v>
                </c:pt>
                <c:pt idx="15652">
                  <c:v>0</c:v>
                </c:pt>
                <c:pt idx="15653">
                  <c:v>0.66669999999999996</c:v>
                </c:pt>
                <c:pt idx="15654">
                  <c:v>0.33329999999999999</c:v>
                </c:pt>
                <c:pt idx="15655">
                  <c:v>0</c:v>
                </c:pt>
                <c:pt idx="15656">
                  <c:v>0</c:v>
                </c:pt>
                <c:pt idx="15657">
                  <c:v>0.16669999999999999</c:v>
                </c:pt>
                <c:pt idx="15658">
                  <c:v>0</c:v>
                </c:pt>
                <c:pt idx="15659">
                  <c:v>0</c:v>
                </c:pt>
                <c:pt idx="15660">
                  <c:v>0.16669999999999999</c:v>
                </c:pt>
                <c:pt idx="15661">
                  <c:v>0</c:v>
                </c:pt>
                <c:pt idx="15662">
                  <c:v>0.16669999999999999</c:v>
                </c:pt>
                <c:pt idx="15663">
                  <c:v>0.625</c:v>
                </c:pt>
                <c:pt idx="15664">
                  <c:v>0</c:v>
                </c:pt>
                <c:pt idx="15665">
                  <c:v>0</c:v>
                </c:pt>
                <c:pt idx="15666">
                  <c:v>0</c:v>
                </c:pt>
                <c:pt idx="15667">
                  <c:v>0</c:v>
                </c:pt>
                <c:pt idx="15668">
                  <c:v>0</c:v>
                </c:pt>
                <c:pt idx="15669">
                  <c:v>0</c:v>
                </c:pt>
                <c:pt idx="15670">
                  <c:v>0.33329999999999999</c:v>
                </c:pt>
                <c:pt idx="15671">
                  <c:v>0</c:v>
                </c:pt>
                <c:pt idx="15672">
                  <c:v>0.16669999999999999</c:v>
                </c:pt>
                <c:pt idx="15673">
                  <c:v>0</c:v>
                </c:pt>
                <c:pt idx="15674">
                  <c:v>0</c:v>
                </c:pt>
                <c:pt idx="15675">
                  <c:v>0.16669999999999999</c:v>
                </c:pt>
                <c:pt idx="15676">
                  <c:v>4.1700000000000001E-2</c:v>
                </c:pt>
                <c:pt idx="15677">
                  <c:v>4.1700000000000001E-2</c:v>
                </c:pt>
                <c:pt idx="15678">
                  <c:v>0</c:v>
                </c:pt>
                <c:pt idx="15679">
                  <c:v>0</c:v>
                </c:pt>
                <c:pt idx="15680">
                  <c:v>0</c:v>
                </c:pt>
                <c:pt idx="15681">
                  <c:v>0</c:v>
                </c:pt>
                <c:pt idx="15682">
                  <c:v>0</c:v>
                </c:pt>
                <c:pt idx="15683">
                  <c:v>0</c:v>
                </c:pt>
                <c:pt idx="15684">
                  <c:v>0</c:v>
                </c:pt>
                <c:pt idx="15685">
                  <c:v>0</c:v>
                </c:pt>
                <c:pt idx="15686">
                  <c:v>0.33329999999999999</c:v>
                </c:pt>
                <c:pt idx="15687">
                  <c:v>0.33329999999999999</c:v>
                </c:pt>
                <c:pt idx="15688">
                  <c:v>0.54169999999999996</c:v>
                </c:pt>
                <c:pt idx="15689">
                  <c:v>0</c:v>
                </c:pt>
                <c:pt idx="15690">
                  <c:v>0.16669999999999999</c:v>
                </c:pt>
                <c:pt idx="15691">
                  <c:v>0</c:v>
                </c:pt>
                <c:pt idx="15692">
                  <c:v>0.16669999999999999</c:v>
                </c:pt>
                <c:pt idx="15693">
                  <c:v>0</c:v>
                </c:pt>
                <c:pt idx="15694">
                  <c:v>0</c:v>
                </c:pt>
                <c:pt idx="15695">
                  <c:v>0.33329999999999999</c:v>
                </c:pt>
                <c:pt idx="15696">
                  <c:v>0.33329999999999999</c:v>
                </c:pt>
                <c:pt idx="15697">
                  <c:v>0</c:v>
                </c:pt>
                <c:pt idx="15698">
                  <c:v>0</c:v>
                </c:pt>
                <c:pt idx="15699">
                  <c:v>0</c:v>
                </c:pt>
                <c:pt idx="15700">
                  <c:v>0</c:v>
                </c:pt>
                <c:pt idx="15701">
                  <c:v>0.125</c:v>
                </c:pt>
                <c:pt idx="15702">
                  <c:v>0.125</c:v>
                </c:pt>
                <c:pt idx="15703">
                  <c:v>0.33329999999999999</c:v>
                </c:pt>
                <c:pt idx="15704">
                  <c:v>0</c:v>
                </c:pt>
                <c:pt idx="15705">
                  <c:v>0</c:v>
                </c:pt>
                <c:pt idx="15706">
                  <c:v>0</c:v>
                </c:pt>
                <c:pt idx="15707">
                  <c:v>0</c:v>
                </c:pt>
                <c:pt idx="15708">
                  <c:v>0.33329999999999999</c:v>
                </c:pt>
                <c:pt idx="15709">
                  <c:v>0.375</c:v>
                </c:pt>
                <c:pt idx="15710">
                  <c:v>0</c:v>
                </c:pt>
                <c:pt idx="15711">
                  <c:v>0.16669999999999999</c:v>
                </c:pt>
                <c:pt idx="15712">
                  <c:v>0</c:v>
                </c:pt>
                <c:pt idx="15713">
                  <c:v>0</c:v>
                </c:pt>
                <c:pt idx="15714">
                  <c:v>0.16669999999999999</c:v>
                </c:pt>
                <c:pt idx="15715">
                  <c:v>0.16669999999999999</c:v>
                </c:pt>
                <c:pt idx="15716">
                  <c:v>0</c:v>
                </c:pt>
                <c:pt idx="15717">
                  <c:v>0</c:v>
                </c:pt>
                <c:pt idx="15718">
                  <c:v>0</c:v>
                </c:pt>
                <c:pt idx="15719">
                  <c:v>0.16669999999999999</c:v>
                </c:pt>
                <c:pt idx="15720">
                  <c:v>0.16669999999999999</c:v>
                </c:pt>
                <c:pt idx="15721">
                  <c:v>0</c:v>
                </c:pt>
                <c:pt idx="15722">
                  <c:v>0.33329999999999999</c:v>
                </c:pt>
                <c:pt idx="15723">
                  <c:v>0.16669999999999999</c:v>
                </c:pt>
                <c:pt idx="15724">
                  <c:v>0.16669999999999999</c:v>
                </c:pt>
                <c:pt idx="15725">
                  <c:v>0</c:v>
                </c:pt>
                <c:pt idx="15726">
                  <c:v>0.16669999999999999</c:v>
                </c:pt>
                <c:pt idx="15727">
                  <c:v>0.33329999999999999</c:v>
                </c:pt>
                <c:pt idx="15728">
                  <c:v>0</c:v>
                </c:pt>
                <c:pt idx="15729">
                  <c:v>0.16669999999999999</c:v>
                </c:pt>
                <c:pt idx="15730">
                  <c:v>0</c:v>
                </c:pt>
                <c:pt idx="15731">
                  <c:v>0.16669999999999999</c:v>
                </c:pt>
                <c:pt idx="15732">
                  <c:v>0.33329999999999999</c:v>
                </c:pt>
                <c:pt idx="15733">
                  <c:v>0</c:v>
                </c:pt>
                <c:pt idx="15734">
                  <c:v>0.16669999999999999</c:v>
                </c:pt>
                <c:pt idx="15735">
                  <c:v>0.16669999999999999</c:v>
                </c:pt>
                <c:pt idx="15736">
                  <c:v>0.16669999999999999</c:v>
                </c:pt>
                <c:pt idx="15737">
                  <c:v>0.16669999999999999</c:v>
                </c:pt>
                <c:pt idx="15738">
                  <c:v>0</c:v>
                </c:pt>
                <c:pt idx="15739">
                  <c:v>0</c:v>
                </c:pt>
                <c:pt idx="15740">
                  <c:v>0</c:v>
                </c:pt>
                <c:pt idx="15741">
                  <c:v>0</c:v>
                </c:pt>
                <c:pt idx="15742">
                  <c:v>0</c:v>
                </c:pt>
                <c:pt idx="15743">
                  <c:v>0</c:v>
                </c:pt>
                <c:pt idx="15744">
                  <c:v>0</c:v>
                </c:pt>
                <c:pt idx="15745">
                  <c:v>0.375</c:v>
                </c:pt>
                <c:pt idx="15746">
                  <c:v>0</c:v>
                </c:pt>
                <c:pt idx="15747">
                  <c:v>0.16669999999999999</c:v>
                </c:pt>
                <c:pt idx="15748">
                  <c:v>0.16669999999999999</c:v>
                </c:pt>
                <c:pt idx="15749">
                  <c:v>4.1700000000000001E-2</c:v>
                </c:pt>
                <c:pt idx="15750">
                  <c:v>4.1700000000000001E-2</c:v>
                </c:pt>
                <c:pt idx="15751">
                  <c:v>4.1700000000000001E-2</c:v>
                </c:pt>
                <c:pt idx="15752">
                  <c:v>0</c:v>
                </c:pt>
                <c:pt idx="15753">
                  <c:v>0</c:v>
                </c:pt>
                <c:pt idx="15754">
                  <c:v>4.1700000000000001E-2</c:v>
                </c:pt>
                <c:pt idx="15755">
                  <c:v>0</c:v>
                </c:pt>
                <c:pt idx="15756">
                  <c:v>0.16669999999999999</c:v>
                </c:pt>
                <c:pt idx="15757">
                  <c:v>0.20830000000000001</c:v>
                </c:pt>
                <c:pt idx="15758">
                  <c:v>8.3299999999999999E-2</c:v>
                </c:pt>
                <c:pt idx="15759">
                  <c:v>0</c:v>
                </c:pt>
                <c:pt idx="15760">
                  <c:v>0</c:v>
                </c:pt>
                <c:pt idx="15761">
                  <c:v>0</c:v>
                </c:pt>
                <c:pt idx="15762">
                  <c:v>0</c:v>
                </c:pt>
                <c:pt idx="15763">
                  <c:v>0</c:v>
                </c:pt>
                <c:pt idx="15764">
                  <c:v>0</c:v>
                </c:pt>
                <c:pt idx="15765">
                  <c:v>0</c:v>
                </c:pt>
                <c:pt idx="15766">
                  <c:v>0.54169999999999996</c:v>
                </c:pt>
                <c:pt idx="15767">
                  <c:v>0</c:v>
                </c:pt>
                <c:pt idx="15768">
                  <c:v>0</c:v>
                </c:pt>
                <c:pt idx="15769">
                  <c:v>0</c:v>
                </c:pt>
                <c:pt idx="15770">
                  <c:v>0.66669999999999996</c:v>
                </c:pt>
                <c:pt idx="15771">
                  <c:v>0</c:v>
                </c:pt>
                <c:pt idx="15772">
                  <c:v>0</c:v>
                </c:pt>
                <c:pt idx="15773">
                  <c:v>0</c:v>
                </c:pt>
                <c:pt idx="15774">
                  <c:v>0</c:v>
                </c:pt>
                <c:pt idx="15775">
                  <c:v>0.16669999999999999</c:v>
                </c:pt>
                <c:pt idx="15776">
                  <c:v>0</c:v>
                </c:pt>
                <c:pt idx="15777">
                  <c:v>0.16669999999999999</c:v>
                </c:pt>
                <c:pt idx="15778">
                  <c:v>0</c:v>
                </c:pt>
                <c:pt idx="15779">
                  <c:v>0</c:v>
                </c:pt>
                <c:pt idx="15780">
                  <c:v>0.16669999999999999</c:v>
                </c:pt>
                <c:pt idx="15781">
                  <c:v>0.66669999999999996</c:v>
                </c:pt>
                <c:pt idx="15782">
                  <c:v>0</c:v>
                </c:pt>
                <c:pt idx="15783">
                  <c:v>4.1700000000000001E-2</c:v>
                </c:pt>
                <c:pt idx="15784">
                  <c:v>0.33329999999999999</c:v>
                </c:pt>
                <c:pt idx="15785">
                  <c:v>8.3299999999999999E-2</c:v>
                </c:pt>
                <c:pt idx="15786">
                  <c:v>0.33329999999999999</c:v>
                </c:pt>
                <c:pt idx="15787">
                  <c:v>0</c:v>
                </c:pt>
                <c:pt idx="15788">
                  <c:v>0.33329999999999999</c:v>
                </c:pt>
                <c:pt idx="15789">
                  <c:v>0.16669999999999999</c:v>
                </c:pt>
                <c:pt idx="15790">
                  <c:v>0.33329999999999999</c:v>
                </c:pt>
                <c:pt idx="15791">
                  <c:v>0.20830000000000001</c:v>
                </c:pt>
                <c:pt idx="15792">
                  <c:v>0</c:v>
                </c:pt>
                <c:pt idx="15793">
                  <c:v>0</c:v>
                </c:pt>
                <c:pt idx="15794">
                  <c:v>0.33329999999999999</c:v>
                </c:pt>
                <c:pt idx="15795">
                  <c:v>0</c:v>
                </c:pt>
                <c:pt idx="15796">
                  <c:v>0</c:v>
                </c:pt>
                <c:pt idx="15797">
                  <c:v>0</c:v>
                </c:pt>
                <c:pt idx="15798">
                  <c:v>0.66669999999999996</c:v>
                </c:pt>
                <c:pt idx="15799">
                  <c:v>0.20830000000000001</c:v>
                </c:pt>
                <c:pt idx="15800">
                  <c:v>0.125</c:v>
                </c:pt>
                <c:pt idx="15801">
                  <c:v>0.16669999999999999</c:v>
                </c:pt>
                <c:pt idx="15802">
                  <c:v>0</c:v>
                </c:pt>
                <c:pt idx="15803">
                  <c:v>0</c:v>
                </c:pt>
                <c:pt idx="15804">
                  <c:v>0.33329999999999999</c:v>
                </c:pt>
                <c:pt idx="15805">
                  <c:v>0</c:v>
                </c:pt>
                <c:pt idx="15806">
                  <c:v>0</c:v>
                </c:pt>
                <c:pt idx="15807">
                  <c:v>0</c:v>
                </c:pt>
                <c:pt idx="15808">
                  <c:v>0.16669999999999999</c:v>
                </c:pt>
                <c:pt idx="15809">
                  <c:v>0.45829999999999999</c:v>
                </c:pt>
                <c:pt idx="15810">
                  <c:v>8.3299999999999999E-2</c:v>
                </c:pt>
                <c:pt idx="15811">
                  <c:v>0.25</c:v>
                </c:pt>
                <c:pt idx="15812">
                  <c:v>0</c:v>
                </c:pt>
                <c:pt idx="15813">
                  <c:v>0</c:v>
                </c:pt>
                <c:pt idx="15814">
                  <c:v>0.33329999999999999</c:v>
                </c:pt>
                <c:pt idx="15815">
                  <c:v>0.35420000000000001</c:v>
                </c:pt>
                <c:pt idx="15816">
                  <c:v>0</c:v>
                </c:pt>
                <c:pt idx="15817">
                  <c:v>0.16669999999999999</c:v>
                </c:pt>
                <c:pt idx="15818">
                  <c:v>0.16669999999999999</c:v>
                </c:pt>
                <c:pt idx="15819">
                  <c:v>0</c:v>
                </c:pt>
                <c:pt idx="15820">
                  <c:v>0.16669999999999999</c:v>
                </c:pt>
                <c:pt idx="15821">
                  <c:v>0</c:v>
                </c:pt>
                <c:pt idx="15822">
                  <c:v>0</c:v>
                </c:pt>
                <c:pt idx="15823">
                  <c:v>0.16669999999999999</c:v>
                </c:pt>
                <c:pt idx="15824">
                  <c:v>0.16669999999999999</c:v>
                </c:pt>
                <c:pt idx="15825">
                  <c:v>0.16669999999999999</c:v>
                </c:pt>
                <c:pt idx="15826">
                  <c:v>0</c:v>
                </c:pt>
                <c:pt idx="15827">
                  <c:v>4.1700000000000001E-2</c:v>
                </c:pt>
                <c:pt idx="15828">
                  <c:v>0</c:v>
                </c:pt>
                <c:pt idx="15829">
                  <c:v>0</c:v>
                </c:pt>
                <c:pt idx="15830">
                  <c:v>0</c:v>
                </c:pt>
                <c:pt idx="15831">
                  <c:v>0</c:v>
                </c:pt>
                <c:pt idx="15832">
                  <c:v>0</c:v>
                </c:pt>
                <c:pt idx="15833">
                  <c:v>0.16669999999999999</c:v>
                </c:pt>
                <c:pt idx="15834">
                  <c:v>0</c:v>
                </c:pt>
                <c:pt idx="15835">
                  <c:v>0</c:v>
                </c:pt>
                <c:pt idx="15836">
                  <c:v>2.0799999999999999E-2</c:v>
                </c:pt>
                <c:pt idx="15837">
                  <c:v>0</c:v>
                </c:pt>
                <c:pt idx="15838">
                  <c:v>0.25</c:v>
                </c:pt>
                <c:pt idx="15839">
                  <c:v>0.1042</c:v>
                </c:pt>
                <c:pt idx="15840">
                  <c:v>0.16669999999999999</c:v>
                </c:pt>
                <c:pt idx="15841">
                  <c:v>0</c:v>
                </c:pt>
                <c:pt idx="15842">
                  <c:v>0</c:v>
                </c:pt>
                <c:pt idx="15843">
                  <c:v>0.16669999999999999</c:v>
                </c:pt>
                <c:pt idx="15844">
                  <c:v>0.16669999999999999</c:v>
                </c:pt>
                <c:pt idx="15845">
                  <c:v>0</c:v>
                </c:pt>
                <c:pt idx="15846">
                  <c:v>0</c:v>
                </c:pt>
                <c:pt idx="15847">
                  <c:v>0</c:v>
                </c:pt>
                <c:pt idx="15848">
                  <c:v>0</c:v>
                </c:pt>
                <c:pt idx="15849">
                  <c:v>0.16669999999999999</c:v>
                </c:pt>
                <c:pt idx="15850">
                  <c:v>0.16669999999999999</c:v>
                </c:pt>
                <c:pt idx="15851">
                  <c:v>0.16669999999999999</c:v>
                </c:pt>
                <c:pt idx="15852">
                  <c:v>0</c:v>
                </c:pt>
                <c:pt idx="15853">
                  <c:v>0.16669999999999999</c:v>
                </c:pt>
                <c:pt idx="15854">
                  <c:v>4.1700000000000001E-2</c:v>
                </c:pt>
                <c:pt idx="15855">
                  <c:v>0</c:v>
                </c:pt>
                <c:pt idx="15856">
                  <c:v>0.16669999999999999</c:v>
                </c:pt>
                <c:pt idx="15857">
                  <c:v>0</c:v>
                </c:pt>
                <c:pt idx="15858">
                  <c:v>0</c:v>
                </c:pt>
                <c:pt idx="15859">
                  <c:v>0.16669999999999999</c:v>
                </c:pt>
                <c:pt idx="15860">
                  <c:v>0.1875</c:v>
                </c:pt>
                <c:pt idx="15861">
                  <c:v>0.16669999999999999</c:v>
                </c:pt>
                <c:pt idx="15862">
                  <c:v>0</c:v>
                </c:pt>
                <c:pt idx="15863">
                  <c:v>8.3299999999999999E-2</c:v>
                </c:pt>
                <c:pt idx="15864">
                  <c:v>0</c:v>
                </c:pt>
                <c:pt idx="15865">
                  <c:v>4.1700000000000001E-2</c:v>
                </c:pt>
                <c:pt idx="15866">
                  <c:v>4.1700000000000001E-2</c:v>
                </c:pt>
                <c:pt idx="15867">
                  <c:v>0.33329999999999999</c:v>
                </c:pt>
                <c:pt idx="15868">
                  <c:v>0</c:v>
                </c:pt>
                <c:pt idx="15869">
                  <c:v>0</c:v>
                </c:pt>
                <c:pt idx="15870">
                  <c:v>0.41670000000000001</c:v>
                </c:pt>
                <c:pt idx="15871">
                  <c:v>0</c:v>
                </c:pt>
                <c:pt idx="15872">
                  <c:v>0.375</c:v>
                </c:pt>
                <c:pt idx="15873">
                  <c:v>0.16669999999999999</c:v>
                </c:pt>
                <c:pt idx="15874">
                  <c:v>0</c:v>
                </c:pt>
                <c:pt idx="15875">
                  <c:v>0</c:v>
                </c:pt>
                <c:pt idx="15876">
                  <c:v>0</c:v>
                </c:pt>
                <c:pt idx="15877">
                  <c:v>0</c:v>
                </c:pt>
                <c:pt idx="15878">
                  <c:v>0</c:v>
                </c:pt>
                <c:pt idx="15879">
                  <c:v>0.16669999999999999</c:v>
                </c:pt>
                <c:pt idx="15880">
                  <c:v>0</c:v>
                </c:pt>
                <c:pt idx="15881">
                  <c:v>0</c:v>
                </c:pt>
                <c:pt idx="15882">
                  <c:v>0</c:v>
                </c:pt>
                <c:pt idx="15883">
                  <c:v>0</c:v>
                </c:pt>
                <c:pt idx="15884">
                  <c:v>0</c:v>
                </c:pt>
                <c:pt idx="15885">
                  <c:v>0.54169999999999996</c:v>
                </c:pt>
                <c:pt idx="15886">
                  <c:v>0.33329999999999999</c:v>
                </c:pt>
                <c:pt idx="15887">
                  <c:v>0</c:v>
                </c:pt>
                <c:pt idx="15888">
                  <c:v>0.16669999999999999</c:v>
                </c:pt>
                <c:pt idx="15889">
                  <c:v>0</c:v>
                </c:pt>
                <c:pt idx="15890">
                  <c:v>0.33329999999999999</c:v>
                </c:pt>
                <c:pt idx="15891">
                  <c:v>4.1700000000000001E-2</c:v>
                </c:pt>
                <c:pt idx="15892">
                  <c:v>0</c:v>
                </c:pt>
                <c:pt idx="15893">
                  <c:v>0.33329999999999999</c:v>
                </c:pt>
                <c:pt idx="15894">
                  <c:v>0</c:v>
                </c:pt>
                <c:pt idx="15895">
                  <c:v>0.54169999999999996</c:v>
                </c:pt>
                <c:pt idx="15896">
                  <c:v>0</c:v>
                </c:pt>
                <c:pt idx="15897">
                  <c:v>0</c:v>
                </c:pt>
                <c:pt idx="15898">
                  <c:v>8.3299999999999999E-2</c:v>
                </c:pt>
                <c:pt idx="15899">
                  <c:v>0.375</c:v>
                </c:pt>
                <c:pt idx="15900">
                  <c:v>0</c:v>
                </c:pt>
                <c:pt idx="15901">
                  <c:v>0</c:v>
                </c:pt>
                <c:pt idx="15902">
                  <c:v>0</c:v>
                </c:pt>
                <c:pt idx="15903">
                  <c:v>0</c:v>
                </c:pt>
                <c:pt idx="15904">
                  <c:v>0.33329999999999999</c:v>
                </c:pt>
                <c:pt idx="15905">
                  <c:v>0</c:v>
                </c:pt>
                <c:pt idx="15906">
                  <c:v>0</c:v>
                </c:pt>
                <c:pt idx="15907">
                  <c:v>0</c:v>
                </c:pt>
                <c:pt idx="15908">
                  <c:v>0</c:v>
                </c:pt>
                <c:pt idx="15909">
                  <c:v>0</c:v>
                </c:pt>
                <c:pt idx="15910">
                  <c:v>0.375</c:v>
                </c:pt>
                <c:pt idx="15911">
                  <c:v>0.16669999999999999</c:v>
                </c:pt>
                <c:pt idx="15912">
                  <c:v>2.0799999999999999E-2</c:v>
                </c:pt>
                <c:pt idx="15913">
                  <c:v>4.1700000000000001E-2</c:v>
                </c:pt>
                <c:pt idx="15914">
                  <c:v>8.3299999999999999E-2</c:v>
                </c:pt>
                <c:pt idx="15915">
                  <c:v>0</c:v>
                </c:pt>
                <c:pt idx="15916">
                  <c:v>0</c:v>
                </c:pt>
                <c:pt idx="15917">
                  <c:v>4.1700000000000001E-2</c:v>
                </c:pt>
                <c:pt idx="15918">
                  <c:v>0.16669999999999999</c:v>
                </c:pt>
                <c:pt idx="15919">
                  <c:v>0</c:v>
                </c:pt>
                <c:pt idx="15920">
                  <c:v>0.16669999999999999</c:v>
                </c:pt>
                <c:pt idx="15921">
                  <c:v>0.33329999999999999</c:v>
                </c:pt>
                <c:pt idx="15922">
                  <c:v>0</c:v>
                </c:pt>
                <c:pt idx="15923">
                  <c:v>0</c:v>
                </c:pt>
                <c:pt idx="15924">
                  <c:v>0</c:v>
                </c:pt>
                <c:pt idx="15925">
                  <c:v>0.16669999999999999</c:v>
                </c:pt>
                <c:pt idx="15926">
                  <c:v>8.3299999999999999E-2</c:v>
                </c:pt>
                <c:pt idx="15927">
                  <c:v>0</c:v>
                </c:pt>
                <c:pt idx="15928">
                  <c:v>4.1700000000000001E-2</c:v>
                </c:pt>
                <c:pt idx="15929">
                  <c:v>0.16669999999999999</c:v>
                </c:pt>
                <c:pt idx="15930">
                  <c:v>0</c:v>
                </c:pt>
                <c:pt idx="15931">
                  <c:v>0</c:v>
                </c:pt>
                <c:pt idx="15932">
                  <c:v>0</c:v>
                </c:pt>
                <c:pt idx="15933">
                  <c:v>0.125</c:v>
                </c:pt>
                <c:pt idx="15934">
                  <c:v>0</c:v>
                </c:pt>
                <c:pt idx="15935">
                  <c:v>0.33329999999999999</c:v>
                </c:pt>
                <c:pt idx="15936">
                  <c:v>4.1700000000000001E-2</c:v>
                </c:pt>
                <c:pt idx="15937">
                  <c:v>0.25</c:v>
                </c:pt>
                <c:pt idx="15938">
                  <c:v>0.125</c:v>
                </c:pt>
                <c:pt idx="15939">
                  <c:v>0</c:v>
                </c:pt>
                <c:pt idx="15940">
                  <c:v>0.16669999999999999</c:v>
                </c:pt>
                <c:pt idx="15941">
                  <c:v>0.20830000000000001</c:v>
                </c:pt>
                <c:pt idx="15942">
                  <c:v>0.125</c:v>
                </c:pt>
                <c:pt idx="15943">
                  <c:v>0</c:v>
                </c:pt>
                <c:pt idx="15944">
                  <c:v>0</c:v>
                </c:pt>
                <c:pt idx="15945">
                  <c:v>0</c:v>
                </c:pt>
                <c:pt idx="15946">
                  <c:v>0</c:v>
                </c:pt>
                <c:pt idx="15947">
                  <c:v>4.1700000000000001E-2</c:v>
                </c:pt>
                <c:pt idx="15948">
                  <c:v>0.16669999999999999</c:v>
                </c:pt>
                <c:pt idx="15949">
                  <c:v>0</c:v>
                </c:pt>
                <c:pt idx="15950">
                  <c:v>0</c:v>
                </c:pt>
                <c:pt idx="15951">
                  <c:v>0.16669999999999999</c:v>
                </c:pt>
                <c:pt idx="15952">
                  <c:v>0</c:v>
                </c:pt>
                <c:pt idx="15953">
                  <c:v>0.33329999999999999</c:v>
                </c:pt>
                <c:pt idx="15954">
                  <c:v>0</c:v>
                </c:pt>
                <c:pt idx="15955">
                  <c:v>0</c:v>
                </c:pt>
                <c:pt idx="15956">
                  <c:v>0</c:v>
                </c:pt>
                <c:pt idx="15957">
                  <c:v>4.1700000000000001E-2</c:v>
                </c:pt>
                <c:pt idx="15958">
                  <c:v>0.16669999999999999</c:v>
                </c:pt>
                <c:pt idx="15959">
                  <c:v>0</c:v>
                </c:pt>
                <c:pt idx="15960">
                  <c:v>4.1700000000000001E-2</c:v>
                </c:pt>
                <c:pt idx="15961">
                  <c:v>0.16669999999999999</c:v>
                </c:pt>
                <c:pt idx="15962">
                  <c:v>0.375</c:v>
                </c:pt>
                <c:pt idx="15963">
                  <c:v>0.33329999999999999</c:v>
                </c:pt>
                <c:pt idx="15964">
                  <c:v>0</c:v>
                </c:pt>
                <c:pt idx="15965">
                  <c:v>0</c:v>
                </c:pt>
                <c:pt idx="15966">
                  <c:v>0</c:v>
                </c:pt>
                <c:pt idx="15967">
                  <c:v>0.33329999999999999</c:v>
                </c:pt>
                <c:pt idx="15968">
                  <c:v>0.16669999999999999</c:v>
                </c:pt>
                <c:pt idx="15969">
                  <c:v>0</c:v>
                </c:pt>
                <c:pt idx="15970">
                  <c:v>0.16669999999999999</c:v>
                </c:pt>
                <c:pt idx="15971">
                  <c:v>0.16669999999999999</c:v>
                </c:pt>
                <c:pt idx="15972">
                  <c:v>0</c:v>
                </c:pt>
                <c:pt idx="15973">
                  <c:v>0.375</c:v>
                </c:pt>
                <c:pt idx="15974">
                  <c:v>0</c:v>
                </c:pt>
                <c:pt idx="15975">
                  <c:v>0.33329999999999999</c:v>
                </c:pt>
                <c:pt idx="15976">
                  <c:v>0</c:v>
                </c:pt>
                <c:pt idx="15977">
                  <c:v>0.16669999999999999</c:v>
                </c:pt>
                <c:pt idx="15978">
                  <c:v>0</c:v>
                </c:pt>
                <c:pt idx="15979">
                  <c:v>0</c:v>
                </c:pt>
                <c:pt idx="15980">
                  <c:v>0.33329999999999999</c:v>
                </c:pt>
                <c:pt idx="15981">
                  <c:v>0.375</c:v>
                </c:pt>
                <c:pt idx="15982">
                  <c:v>0.16669999999999999</c:v>
                </c:pt>
                <c:pt idx="15983">
                  <c:v>0.16669999999999999</c:v>
                </c:pt>
                <c:pt idx="15984">
                  <c:v>0</c:v>
                </c:pt>
                <c:pt idx="15985">
                  <c:v>0.33329999999999999</c:v>
                </c:pt>
                <c:pt idx="15986">
                  <c:v>0</c:v>
                </c:pt>
                <c:pt idx="15987">
                  <c:v>0</c:v>
                </c:pt>
                <c:pt idx="15988">
                  <c:v>0</c:v>
                </c:pt>
                <c:pt idx="15989">
                  <c:v>0.25</c:v>
                </c:pt>
                <c:pt idx="15990">
                  <c:v>0.16669999999999999</c:v>
                </c:pt>
                <c:pt idx="15991">
                  <c:v>0</c:v>
                </c:pt>
                <c:pt idx="15992">
                  <c:v>0</c:v>
                </c:pt>
                <c:pt idx="15993">
                  <c:v>0</c:v>
                </c:pt>
                <c:pt idx="15994">
                  <c:v>0.16669999999999999</c:v>
                </c:pt>
                <c:pt idx="15995">
                  <c:v>0</c:v>
                </c:pt>
                <c:pt idx="15996">
                  <c:v>0.16669999999999999</c:v>
                </c:pt>
                <c:pt idx="15997">
                  <c:v>0</c:v>
                </c:pt>
                <c:pt idx="15998">
                  <c:v>0</c:v>
                </c:pt>
                <c:pt idx="15999">
                  <c:v>0</c:v>
                </c:pt>
                <c:pt idx="16000">
                  <c:v>0.16669999999999999</c:v>
                </c:pt>
                <c:pt idx="16001">
                  <c:v>8.3299999999999999E-2</c:v>
                </c:pt>
                <c:pt idx="16002">
                  <c:v>0.35420000000000001</c:v>
                </c:pt>
                <c:pt idx="16003">
                  <c:v>0</c:v>
                </c:pt>
                <c:pt idx="16004">
                  <c:v>0.625</c:v>
                </c:pt>
                <c:pt idx="16005">
                  <c:v>0.16669999999999999</c:v>
                </c:pt>
                <c:pt idx="16006">
                  <c:v>0</c:v>
                </c:pt>
                <c:pt idx="16007">
                  <c:v>0</c:v>
                </c:pt>
                <c:pt idx="16008">
                  <c:v>0.45829999999999999</c:v>
                </c:pt>
                <c:pt idx="16009">
                  <c:v>0.33329999999999999</c:v>
                </c:pt>
                <c:pt idx="16010">
                  <c:v>0</c:v>
                </c:pt>
                <c:pt idx="16011">
                  <c:v>0</c:v>
                </c:pt>
                <c:pt idx="16012">
                  <c:v>0</c:v>
                </c:pt>
                <c:pt idx="16013">
                  <c:v>0.45829999999999999</c:v>
                </c:pt>
                <c:pt idx="16014">
                  <c:v>0</c:v>
                </c:pt>
                <c:pt idx="16015">
                  <c:v>0.125</c:v>
                </c:pt>
                <c:pt idx="16016">
                  <c:v>0.375</c:v>
                </c:pt>
                <c:pt idx="16017">
                  <c:v>4.1700000000000001E-2</c:v>
                </c:pt>
                <c:pt idx="16018">
                  <c:v>0.33329999999999999</c:v>
                </c:pt>
                <c:pt idx="16019">
                  <c:v>0</c:v>
                </c:pt>
                <c:pt idx="16020">
                  <c:v>0.16669999999999999</c:v>
                </c:pt>
                <c:pt idx="16021">
                  <c:v>0.16669999999999999</c:v>
                </c:pt>
                <c:pt idx="16022">
                  <c:v>0</c:v>
                </c:pt>
                <c:pt idx="16023">
                  <c:v>0.16669999999999999</c:v>
                </c:pt>
                <c:pt idx="16024">
                  <c:v>0</c:v>
                </c:pt>
                <c:pt idx="16025">
                  <c:v>4.1700000000000001E-2</c:v>
                </c:pt>
                <c:pt idx="16026">
                  <c:v>0.45829999999999999</c:v>
                </c:pt>
                <c:pt idx="16027">
                  <c:v>0.16669999999999999</c:v>
                </c:pt>
                <c:pt idx="16028">
                  <c:v>0</c:v>
                </c:pt>
                <c:pt idx="16029">
                  <c:v>0</c:v>
                </c:pt>
                <c:pt idx="16030">
                  <c:v>0</c:v>
                </c:pt>
                <c:pt idx="16031">
                  <c:v>0</c:v>
                </c:pt>
                <c:pt idx="16032">
                  <c:v>0</c:v>
                </c:pt>
                <c:pt idx="16033">
                  <c:v>0</c:v>
                </c:pt>
                <c:pt idx="16034">
                  <c:v>4.1700000000000001E-2</c:v>
                </c:pt>
                <c:pt idx="16035">
                  <c:v>0</c:v>
                </c:pt>
                <c:pt idx="16036">
                  <c:v>0.375</c:v>
                </c:pt>
                <c:pt idx="16037">
                  <c:v>0.125</c:v>
                </c:pt>
                <c:pt idx="16038">
                  <c:v>0.33329999999999999</c:v>
                </c:pt>
                <c:pt idx="16039">
                  <c:v>0</c:v>
                </c:pt>
                <c:pt idx="16040">
                  <c:v>0.1042</c:v>
                </c:pt>
                <c:pt idx="16041">
                  <c:v>0</c:v>
                </c:pt>
                <c:pt idx="16042">
                  <c:v>0</c:v>
                </c:pt>
                <c:pt idx="16043">
                  <c:v>0.16669999999999999</c:v>
                </c:pt>
                <c:pt idx="16044">
                  <c:v>0</c:v>
                </c:pt>
                <c:pt idx="16045">
                  <c:v>0.16669999999999999</c:v>
                </c:pt>
                <c:pt idx="16046">
                  <c:v>0.33329999999999999</c:v>
                </c:pt>
                <c:pt idx="16047">
                  <c:v>0.16669999999999999</c:v>
                </c:pt>
                <c:pt idx="16048">
                  <c:v>0</c:v>
                </c:pt>
                <c:pt idx="16049">
                  <c:v>0</c:v>
                </c:pt>
                <c:pt idx="16050">
                  <c:v>0</c:v>
                </c:pt>
                <c:pt idx="16051">
                  <c:v>0.16669999999999999</c:v>
                </c:pt>
                <c:pt idx="16052">
                  <c:v>0.33329999999999999</c:v>
                </c:pt>
                <c:pt idx="16053">
                  <c:v>0</c:v>
                </c:pt>
                <c:pt idx="16054">
                  <c:v>0</c:v>
                </c:pt>
                <c:pt idx="16055">
                  <c:v>0</c:v>
                </c:pt>
                <c:pt idx="16056">
                  <c:v>0</c:v>
                </c:pt>
                <c:pt idx="16057">
                  <c:v>0</c:v>
                </c:pt>
                <c:pt idx="16058">
                  <c:v>0</c:v>
                </c:pt>
                <c:pt idx="16059">
                  <c:v>0</c:v>
                </c:pt>
                <c:pt idx="16060">
                  <c:v>0</c:v>
                </c:pt>
                <c:pt idx="16061">
                  <c:v>0.16669999999999999</c:v>
                </c:pt>
                <c:pt idx="16062">
                  <c:v>0.20830000000000001</c:v>
                </c:pt>
                <c:pt idx="16063">
                  <c:v>0</c:v>
                </c:pt>
                <c:pt idx="16064">
                  <c:v>0.16669999999999999</c:v>
                </c:pt>
                <c:pt idx="16065">
                  <c:v>0.375</c:v>
                </c:pt>
                <c:pt idx="16066">
                  <c:v>0</c:v>
                </c:pt>
                <c:pt idx="16067">
                  <c:v>0</c:v>
                </c:pt>
                <c:pt idx="16068">
                  <c:v>0.33329999999999999</c:v>
                </c:pt>
                <c:pt idx="16069">
                  <c:v>0.16669999999999999</c:v>
                </c:pt>
                <c:pt idx="16070">
                  <c:v>0</c:v>
                </c:pt>
                <c:pt idx="16071">
                  <c:v>0</c:v>
                </c:pt>
                <c:pt idx="16072">
                  <c:v>0</c:v>
                </c:pt>
                <c:pt idx="16073">
                  <c:v>0</c:v>
                </c:pt>
                <c:pt idx="16074">
                  <c:v>0.16669999999999999</c:v>
                </c:pt>
                <c:pt idx="16075">
                  <c:v>0</c:v>
                </c:pt>
                <c:pt idx="16076">
                  <c:v>4.1700000000000001E-2</c:v>
                </c:pt>
                <c:pt idx="16077">
                  <c:v>0</c:v>
                </c:pt>
                <c:pt idx="16078">
                  <c:v>0</c:v>
                </c:pt>
                <c:pt idx="16079">
                  <c:v>0.875</c:v>
                </c:pt>
                <c:pt idx="16080">
                  <c:v>0.16669999999999999</c:v>
                </c:pt>
                <c:pt idx="16081">
                  <c:v>0.16669999999999999</c:v>
                </c:pt>
                <c:pt idx="16082">
                  <c:v>4.1700000000000001E-2</c:v>
                </c:pt>
                <c:pt idx="16083">
                  <c:v>0</c:v>
                </c:pt>
                <c:pt idx="16084">
                  <c:v>0.16669999999999999</c:v>
                </c:pt>
                <c:pt idx="16085">
                  <c:v>0.33329999999999999</c:v>
                </c:pt>
                <c:pt idx="16086">
                  <c:v>0</c:v>
                </c:pt>
                <c:pt idx="16087">
                  <c:v>0.45829999999999999</c:v>
                </c:pt>
                <c:pt idx="16088">
                  <c:v>0</c:v>
                </c:pt>
                <c:pt idx="16089">
                  <c:v>0.16669999999999999</c:v>
                </c:pt>
                <c:pt idx="16090">
                  <c:v>0</c:v>
                </c:pt>
                <c:pt idx="16091">
                  <c:v>0</c:v>
                </c:pt>
                <c:pt idx="16092">
                  <c:v>4.1700000000000001E-2</c:v>
                </c:pt>
                <c:pt idx="16093">
                  <c:v>0</c:v>
                </c:pt>
                <c:pt idx="16094">
                  <c:v>0.125</c:v>
                </c:pt>
                <c:pt idx="16095">
                  <c:v>0</c:v>
                </c:pt>
                <c:pt idx="16096">
                  <c:v>0</c:v>
                </c:pt>
                <c:pt idx="16097">
                  <c:v>0.16669999999999999</c:v>
                </c:pt>
                <c:pt idx="16098">
                  <c:v>0.125</c:v>
                </c:pt>
                <c:pt idx="16099">
                  <c:v>0.33329999999999999</c:v>
                </c:pt>
                <c:pt idx="16100">
                  <c:v>0.33329999999999999</c:v>
                </c:pt>
                <c:pt idx="16101">
                  <c:v>0.33329999999999999</c:v>
                </c:pt>
                <c:pt idx="16102">
                  <c:v>0.375</c:v>
                </c:pt>
                <c:pt idx="16103">
                  <c:v>0</c:v>
                </c:pt>
                <c:pt idx="16104">
                  <c:v>4.1700000000000001E-2</c:v>
                </c:pt>
                <c:pt idx="16105">
                  <c:v>0</c:v>
                </c:pt>
                <c:pt idx="16106">
                  <c:v>0</c:v>
                </c:pt>
                <c:pt idx="16107">
                  <c:v>0.16669999999999999</c:v>
                </c:pt>
                <c:pt idx="16108">
                  <c:v>0</c:v>
                </c:pt>
                <c:pt idx="16109">
                  <c:v>0</c:v>
                </c:pt>
                <c:pt idx="16110">
                  <c:v>0</c:v>
                </c:pt>
                <c:pt idx="16111">
                  <c:v>0</c:v>
                </c:pt>
                <c:pt idx="16112">
                  <c:v>0</c:v>
                </c:pt>
                <c:pt idx="16113">
                  <c:v>0</c:v>
                </c:pt>
                <c:pt idx="16114">
                  <c:v>0.16669999999999999</c:v>
                </c:pt>
                <c:pt idx="16115">
                  <c:v>0.16669999999999999</c:v>
                </c:pt>
                <c:pt idx="16116">
                  <c:v>0.125</c:v>
                </c:pt>
                <c:pt idx="16117">
                  <c:v>0.45829999999999999</c:v>
                </c:pt>
                <c:pt idx="16118">
                  <c:v>0.16669999999999999</c:v>
                </c:pt>
                <c:pt idx="16119">
                  <c:v>0</c:v>
                </c:pt>
                <c:pt idx="16120">
                  <c:v>0</c:v>
                </c:pt>
                <c:pt idx="16121">
                  <c:v>8.3299999999999999E-2</c:v>
                </c:pt>
                <c:pt idx="16122">
                  <c:v>0.33329999999999999</c:v>
                </c:pt>
                <c:pt idx="16123">
                  <c:v>0</c:v>
                </c:pt>
                <c:pt idx="16124">
                  <c:v>0.375</c:v>
                </c:pt>
                <c:pt idx="16125">
                  <c:v>0.16669999999999999</c:v>
                </c:pt>
                <c:pt idx="16126">
                  <c:v>0.33329999999999999</c:v>
                </c:pt>
                <c:pt idx="16127">
                  <c:v>0.125</c:v>
                </c:pt>
                <c:pt idx="16128">
                  <c:v>0</c:v>
                </c:pt>
                <c:pt idx="16129">
                  <c:v>0.33329999999999999</c:v>
                </c:pt>
                <c:pt idx="16130">
                  <c:v>0</c:v>
                </c:pt>
                <c:pt idx="16131">
                  <c:v>0</c:v>
                </c:pt>
                <c:pt idx="16132">
                  <c:v>0.16669999999999999</c:v>
                </c:pt>
                <c:pt idx="16133">
                  <c:v>0</c:v>
                </c:pt>
                <c:pt idx="16134">
                  <c:v>0</c:v>
                </c:pt>
                <c:pt idx="16135">
                  <c:v>4.1700000000000001E-2</c:v>
                </c:pt>
                <c:pt idx="16136">
                  <c:v>0.375</c:v>
                </c:pt>
                <c:pt idx="16137">
                  <c:v>0</c:v>
                </c:pt>
                <c:pt idx="16138">
                  <c:v>0.16669999999999999</c:v>
                </c:pt>
                <c:pt idx="16139">
                  <c:v>0</c:v>
                </c:pt>
                <c:pt idx="16140">
                  <c:v>0</c:v>
                </c:pt>
                <c:pt idx="16141">
                  <c:v>0.16669999999999999</c:v>
                </c:pt>
                <c:pt idx="16142">
                  <c:v>0.33329999999999999</c:v>
                </c:pt>
                <c:pt idx="16143">
                  <c:v>0</c:v>
                </c:pt>
                <c:pt idx="16144">
                  <c:v>0.39579999999999999</c:v>
                </c:pt>
                <c:pt idx="16145">
                  <c:v>0.33329999999999999</c:v>
                </c:pt>
                <c:pt idx="16146">
                  <c:v>0</c:v>
                </c:pt>
                <c:pt idx="16147">
                  <c:v>0.25</c:v>
                </c:pt>
                <c:pt idx="16148">
                  <c:v>0</c:v>
                </c:pt>
                <c:pt idx="16149">
                  <c:v>0</c:v>
                </c:pt>
                <c:pt idx="16150">
                  <c:v>0</c:v>
                </c:pt>
                <c:pt idx="16151">
                  <c:v>0</c:v>
                </c:pt>
                <c:pt idx="16152">
                  <c:v>0.16669999999999999</c:v>
                </c:pt>
                <c:pt idx="16153">
                  <c:v>0</c:v>
                </c:pt>
                <c:pt idx="16154">
                  <c:v>0.16669999999999999</c:v>
                </c:pt>
                <c:pt idx="16155">
                  <c:v>0.16669999999999999</c:v>
                </c:pt>
                <c:pt idx="16156">
                  <c:v>0</c:v>
                </c:pt>
                <c:pt idx="16157">
                  <c:v>0.16669999999999999</c:v>
                </c:pt>
                <c:pt idx="16158">
                  <c:v>0.16669999999999999</c:v>
                </c:pt>
                <c:pt idx="16159">
                  <c:v>0</c:v>
                </c:pt>
                <c:pt idx="16160">
                  <c:v>0</c:v>
                </c:pt>
                <c:pt idx="16161">
                  <c:v>0</c:v>
                </c:pt>
                <c:pt idx="16162">
                  <c:v>0</c:v>
                </c:pt>
                <c:pt idx="16163">
                  <c:v>0</c:v>
                </c:pt>
                <c:pt idx="16164">
                  <c:v>0</c:v>
                </c:pt>
                <c:pt idx="16165">
                  <c:v>0</c:v>
                </c:pt>
                <c:pt idx="16166">
                  <c:v>0.125</c:v>
                </c:pt>
                <c:pt idx="16167">
                  <c:v>0.16669999999999999</c:v>
                </c:pt>
                <c:pt idx="16168">
                  <c:v>0</c:v>
                </c:pt>
                <c:pt idx="16169">
                  <c:v>0</c:v>
                </c:pt>
                <c:pt idx="16170">
                  <c:v>0</c:v>
                </c:pt>
                <c:pt idx="16171">
                  <c:v>0</c:v>
                </c:pt>
                <c:pt idx="16172">
                  <c:v>0</c:v>
                </c:pt>
                <c:pt idx="16173">
                  <c:v>0</c:v>
                </c:pt>
                <c:pt idx="16174">
                  <c:v>0.3125</c:v>
                </c:pt>
                <c:pt idx="16175">
                  <c:v>0</c:v>
                </c:pt>
                <c:pt idx="16176">
                  <c:v>0.16669999999999999</c:v>
                </c:pt>
                <c:pt idx="16177">
                  <c:v>8.3299999999999999E-2</c:v>
                </c:pt>
                <c:pt idx="16178">
                  <c:v>0.33329999999999999</c:v>
                </c:pt>
                <c:pt idx="16179">
                  <c:v>0</c:v>
                </c:pt>
                <c:pt idx="16180">
                  <c:v>0.45829999999999999</c:v>
                </c:pt>
                <c:pt idx="16181">
                  <c:v>0</c:v>
                </c:pt>
                <c:pt idx="16182">
                  <c:v>0.16669999999999999</c:v>
                </c:pt>
                <c:pt idx="16183">
                  <c:v>0.16669999999999999</c:v>
                </c:pt>
                <c:pt idx="16184">
                  <c:v>0.33329999999999999</c:v>
                </c:pt>
                <c:pt idx="16185">
                  <c:v>0.16669999999999999</c:v>
                </c:pt>
                <c:pt idx="16186">
                  <c:v>0</c:v>
                </c:pt>
                <c:pt idx="16187">
                  <c:v>4.1700000000000001E-2</c:v>
                </c:pt>
                <c:pt idx="16188">
                  <c:v>0.25</c:v>
                </c:pt>
                <c:pt idx="16189">
                  <c:v>0.16669999999999999</c:v>
                </c:pt>
                <c:pt idx="16190">
                  <c:v>4.1700000000000001E-2</c:v>
                </c:pt>
                <c:pt idx="16191">
                  <c:v>0</c:v>
                </c:pt>
                <c:pt idx="16192">
                  <c:v>0</c:v>
                </c:pt>
                <c:pt idx="16193">
                  <c:v>0</c:v>
                </c:pt>
                <c:pt idx="16194">
                  <c:v>0.33329999999999999</c:v>
                </c:pt>
                <c:pt idx="16195">
                  <c:v>0</c:v>
                </c:pt>
                <c:pt idx="16196">
                  <c:v>0</c:v>
                </c:pt>
                <c:pt idx="16197">
                  <c:v>0.16669999999999999</c:v>
                </c:pt>
                <c:pt idx="16198">
                  <c:v>0</c:v>
                </c:pt>
                <c:pt idx="16199">
                  <c:v>0</c:v>
                </c:pt>
                <c:pt idx="16200">
                  <c:v>0.25</c:v>
                </c:pt>
                <c:pt idx="16201">
                  <c:v>4.1700000000000001E-2</c:v>
                </c:pt>
                <c:pt idx="16202">
                  <c:v>0</c:v>
                </c:pt>
                <c:pt idx="16203">
                  <c:v>0</c:v>
                </c:pt>
                <c:pt idx="16204">
                  <c:v>0</c:v>
                </c:pt>
                <c:pt idx="16205">
                  <c:v>4.1700000000000001E-2</c:v>
                </c:pt>
                <c:pt idx="16206">
                  <c:v>0.16669999999999999</c:v>
                </c:pt>
                <c:pt idx="16207">
                  <c:v>0</c:v>
                </c:pt>
                <c:pt idx="16208">
                  <c:v>0</c:v>
                </c:pt>
                <c:pt idx="16209">
                  <c:v>0</c:v>
                </c:pt>
                <c:pt idx="16210">
                  <c:v>0.16669999999999999</c:v>
                </c:pt>
                <c:pt idx="16211">
                  <c:v>0</c:v>
                </c:pt>
                <c:pt idx="16212">
                  <c:v>0</c:v>
                </c:pt>
                <c:pt idx="16213">
                  <c:v>4.1700000000000001E-2</c:v>
                </c:pt>
                <c:pt idx="16214">
                  <c:v>0</c:v>
                </c:pt>
                <c:pt idx="16215">
                  <c:v>0</c:v>
                </c:pt>
                <c:pt idx="16216">
                  <c:v>0</c:v>
                </c:pt>
                <c:pt idx="16217">
                  <c:v>0</c:v>
                </c:pt>
                <c:pt idx="16218">
                  <c:v>0.16669999999999999</c:v>
                </c:pt>
                <c:pt idx="16219">
                  <c:v>0.16669999999999999</c:v>
                </c:pt>
                <c:pt idx="16220">
                  <c:v>0.16669999999999999</c:v>
                </c:pt>
                <c:pt idx="16221">
                  <c:v>0.16669999999999999</c:v>
                </c:pt>
                <c:pt idx="16222">
                  <c:v>0.125</c:v>
                </c:pt>
                <c:pt idx="16223">
                  <c:v>0.16669999999999999</c:v>
                </c:pt>
                <c:pt idx="16224">
                  <c:v>0</c:v>
                </c:pt>
                <c:pt idx="16225">
                  <c:v>0</c:v>
                </c:pt>
                <c:pt idx="16226">
                  <c:v>4.1700000000000001E-2</c:v>
                </c:pt>
                <c:pt idx="16227">
                  <c:v>0.16669999999999999</c:v>
                </c:pt>
                <c:pt idx="16228">
                  <c:v>0</c:v>
                </c:pt>
                <c:pt idx="16229">
                  <c:v>0.33329999999999999</c:v>
                </c:pt>
                <c:pt idx="16230">
                  <c:v>0</c:v>
                </c:pt>
                <c:pt idx="16231">
                  <c:v>0.27079999999999999</c:v>
                </c:pt>
                <c:pt idx="16232">
                  <c:v>0.16669999999999999</c:v>
                </c:pt>
                <c:pt idx="16233">
                  <c:v>0.16669999999999999</c:v>
                </c:pt>
                <c:pt idx="16234">
                  <c:v>0</c:v>
                </c:pt>
                <c:pt idx="16235">
                  <c:v>0.33329999999999999</c:v>
                </c:pt>
                <c:pt idx="16236">
                  <c:v>0</c:v>
                </c:pt>
                <c:pt idx="16237">
                  <c:v>0</c:v>
                </c:pt>
                <c:pt idx="16238">
                  <c:v>0.20830000000000001</c:v>
                </c:pt>
                <c:pt idx="16239">
                  <c:v>0</c:v>
                </c:pt>
                <c:pt idx="16240">
                  <c:v>0</c:v>
                </c:pt>
                <c:pt idx="16241">
                  <c:v>0</c:v>
                </c:pt>
                <c:pt idx="16242">
                  <c:v>0.16669999999999999</c:v>
                </c:pt>
                <c:pt idx="16243">
                  <c:v>0.375</c:v>
                </c:pt>
                <c:pt idx="16244">
                  <c:v>0.45829999999999999</c:v>
                </c:pt>
                <c:pt idx="16245">
                  <c:v>0</c:v>
                </c:pt>
                <c:pt idx="16246">
                  <c:v>0.16669999999999999</c:v>
                </c:pt>
                <c:pt idx="16247">
                  <c:v>0</c:v>
                </c:pt>
                <c:pt idx="16248">
                  <c:v>0.375</c:v>
                </c:pt>
                <c:pt idx="16249">
                  <c:v>0</c:v>
                </c:pt>
                <c:pt idx="16250">
                  <c:v>0.16669999999999999</c:v>
                </c:pt>
                <c:pt idx="16251">
                  <c:v>0</c:v>
                </c:pt>
                <c:pt idx="16252">
                  <c:v>0</c:v>
                </c:pt>
                <c:pt idx="16253">
                  <c:v>0</c:v>
                </c:pt>
                <c:pt idx="16254">
                  <c:v>0.16669999999999999</c:v>
                </c:pt>
                <c:pt idx="16255">
                  <c:v>0</c:v>
                </c:pt>
                <c:pt idx="16256">
                  <c:v>0.16669999999999999</c:v>
                </c:pt>
                <c:pt idx="16257">
                  <c:v>0.16669999999999999</c:v>
                </c:pt>
                <c:pt idx="16258">
                  <c:v>0.33329999999999999</c:v>
                </c:pt>
                <c:pt idx="16259">
                  <c:v>0</c:v>
                </c:pt>
                <c:pt idx="16260">
                  <c:v>0</c:v>
                </c:pt>
                <c:pt idx="16261">
                  <c:v>0</c:v>
                </c:pt>
                <c:pt idx="16262">
                  <c:v>0.16669999999999999</c:v>
                </c:pt>
                <c:pt idx="16263">
                  <c:v>4.1700000000000001E-2</c:v>
                </c:pt>
                <c:pt idx="16264">
                  <c:v>0</c:v>
                </c:pt>
                <c:pt idx="16265">
                  <c:v>0.16669999999999999</c:v>
                </c:pt>
                <c:pt idx="16266">
                  <c:v>0.16669999999999999</c:v>
                </c:pt>
                <c:pt idx="16267">
                  <c:v>0</c:v>
                </c:pt>
                <c:pt idx="16268">
                  <c:v>0</c:v>
                </c:pt>
                <c:pt idx="16269">
                  <c:v>0.66669999999999996</c:v>
                </c:pt>
                <c:pt idx="16270">
                  <c:v>0</c:v>
                </c:pt>
                <c:pt idx="16271">
                  <c:v>0</c:v>
                </c:pt>
                <c:pt idx="16272">
                  <c:v>0</c:v>
                </c:pt>
                <c:pt idx="16273">
                  <c:v>0</c:v>
                </c:pt>
                <c:pt idx="16274">
                  <c:v>0</c:v>
                </c:pt>
                <c:pt idx="16275">
                  <c:v>0.33329999999999999</c:v>
                </c:pt>
                <c:pt idx="16276">
                  <c:v>0</c:v>
                </c:pt>
                <c:pt idx="16277">
                  <c:v>0</c:v>
                </c:pt>
                <c:pt idx="16278">
                  <c:v>0.33329999999999999</c:v>
                </c:pt>
                <c:pt idx="16279">
                  <c:v>0</c:v>
                </c:pt>
                <c:pt idx="16280">
                  <c:v>0.375</c:v>
                </c:pt>
                <c:pt idx="16281">
                  <c:v>0.33329999999999999</c:v>
                </c:pt>
                <c:pt idx="16282">
                  <c:v>0</c:v>
                </c:pt>
                <c:pt idx="16283">
                  <c:v>0</c:v>
                </c:pt>
                <c:pt idx="16284">
                  <c:v>0</c:v>
                </c:pt>
                <c:pt idx="16285">
                  <c:v>0</c:v>
                </c:pt>
                <c:pt idx="16286">
                  <c:v>0.375</c:v>
                </c:pt>
                <c:pt idx="16287">
                  <c:v>0.33329999999999999</c:v>
                </c:pt>
                <c:pt idx="16288">
                  <c:v>0</c:v>
                </c:pt>
                <c:pt idx="16289">
                  <c:v>0</c:v>
                </c:pt>
                <c:pt idx="16290">
                  <c:v>0.16669999999999999</c:v>
                </c:pt>
                <c:pt idx="16291">
                  <c:v>0.16669999999999999</c:v>
                </c:pt>
                <c:pt idx="16292">
                  <c:v>0</c:v>
                </c:pt>
                <c:pt idx="16293">
                  <c:v>0.16669999999999999</c:v>
                </c:pt>
                <c:pt idx="16294">
                  <c:v>0.33329999999999999</c:v>
                </c:pt>
                <c:pt idx="16295">
                  <c:v>0</c:v>
                </c:pt>
                <c:pt idx="16296">
                  <c:v>4.1700000000000001E-2</c:v>
                </c:pt>
                <c:pt idx="16297">
                  <c:v>0</c:v>
                </c:pt>
                <c:pt idx="16298">
                  <c:v>0</c:v>
                </c:pt>
                <c:pt idx="16299">
                  <c:v>0.54169999999999996</c:v>
                </c:pt>
                <c:pt idx="16300">
                  <c:v>8.3299999999999999E-2</c:v>
                </c:pt>
                <c:pt idx="16301">
                  <c:v>4.1700000000000001E-2</c:v>
                </c:pt>
                <c:pt idx="16302">
                  <c:v>0.16669999999999999</c:v>
                </c:pt>
                <c:pt idx="16303">
                  <c:v>0.33329999999999999</c:v>
                </c:pt>
                <c:pt idx="16304">
                  <c:v>0</c:v>
                </c:pt>
                <c:pt idx="16305">
                  <c:v>0.375</c:v>
                </c:pt>
                <c:pt idx="16306">
                  <c:v>0.16669999999999999</c:v>
                </c:pt>
                <c:pt idx="16307">
                  <c:v>4.1700000000000001E-2</c:v>
                </c:pt>
                <c:pt idx="16308">
                  <c:v>0.16669999999999999</c:v>
                </c:pt>
                <c:pt idx="16309">
                  <c:v>0</c:v>
                </c:pt>
                <c:pt idx="16310">
                  <c:v>4.1700000000000001E-2</c:v>
                </c:pt>
                <c:pt idx="16311">
                  <c:v>0.33329999999999999</c:v>
                </c:pt>
                <c:pt idx="16312">
                  <c:v>0.16669999999999999</c:v>
                </c:pt>
                <c:pt idx="16313">
                  <c:v>0</c:v>
                </c:pt>
                <c:pt idx="16314">
                  <c:v>0</c:v>
                </c:pt>
                <c:pt idx="16315">
                  <c:v>8.3299999999999999E-2</c:v>
                </c:pt>
                <c:pt idx="16316">
                  <c:v>0.33329999999999999</c:v>
                </c:pt>
                <c:pt idx="16317">
                  <c:v>0.16669999999999999</c:v>
                </c:pt>
                <c:pt idx="16318">
                  <c:v>0.16669999999999999</c:v>
                </c:pt>
                <c:pt idx="16319">
                  <c:v>0</c:v>
                </c:pt>
                <c:pt idx="16320">
                  <c:v>0</c:v>
                </c:pt>
                <c:pt idx="16321">
                  <c:v>0.33329999999999999</c:v>
                </c:pt>
                <c:pt idx="16322">
                  <c:v>0.66669999999999996</c:v>
                </c:pt>
                <c:pt idx="16323">
                  <c:v>0</c:v>
                </c:pt>
                <c:pt idx="16324">
                  <c:v>0.33329999999999999</c:v>
                </c:pt>
                <c:pt idx="16325">
                  <c:v>0.33329999999999999</c:v>
                </c:pt>
                <c:pt idx="16326">
                  <c:v>4.1700000000000001E-2</c:v>
                </c:pt>
                <c:pt idx="16327">
                  <c:v>0</c:v>
                </c:pt>
                <c:pt idx="16328">
                  <c:v>0.375</c:v>
                </c:pt>
                <c:pt idx="16329">
                  <c:v>0.16669999999999999</c:v>
                </c:pt>
                <c:pt idx="16330">
                  <c:v>0.16669999999999999</c:v>
                </c:pt>
                <c:pt idx="16331">
                  <c:v>4.1700000000000001E-2</c:v>
                </c:pt>
                <c:pt idx="16332">
                  <c:v>0.16669999999999999</c:v>
                </c:pt>
                <c:pt idx="16333">
                  <c:v>0</c:v>
                </c:pt>
                <c:pt idx="16334">
                  <c:v>0</c:v>
                </c:pt>
                <c:pt idx="16335">
                  <c:v>8.3299999999999999E-2</c:v>
                </c:pt>
                <c:pt idx="16336">
                  <c:v>4.1700000000000001E-2</c:v>
                </c:pt>
                <c:pt idx="16337">
                  <c:v>0</c:v>
                </c:pt>
                <c:pt idx="16338">
                  <c:v>0.16669999999999999</c:v>
                </c:pt>
                <c:pt idx="16339">
                  <c:v>0</c:v>
                </c:pt>
                <c:pt idx="16340">
                  <c:v>0</c:v>
                </c:pt>
                <c:pt idx="16341">
                  <c:v>0</c:v>
                </c:pt>
                <c:pt idx="16342">
                  <c:v>4.1700000000000001E-2</c:v>
                </c:pt>
                <c:pt idx="16343">
                  <c:v>8.3299999999999999E-2</c:v>
                </c:pt>
                <c:pt idx="16344">
                  <c:v>0.16669999999999999</c:v>
                </c:pt>
                <c:pt idx="16345">
                  <c:v>0</c:v>
                </c:pt>
                <c:pt idx="16346">
                  <c:v>0</c:v>
                </c:pt>
                <c:pt idx="16347">
                  <c:v>4.1700000000000001E-2</c:v>
                </c:pt>
                <c:pt idx="16348">
                  <c:v>0</c:v>
                </c:pt>
                <c:pt idx="16349">
                  <c:v>0.16669999999999999</c:v>
                </c:pt>
                <c:pt idx="16350">
                  <c:v>0.16669999999999999</c:v>
                </c:pt>
                <c:pt idx="16351">
                  <c:v>0.33329999999999999</c:v>
                </c:pt>
                <c:pt idx="16352">
                  <c:v>0</c:v>
                </c:pt>
                <c:pt idx="16353">
                  <c:v>0.375</c:v>
                </c:pt>
                <c:pt idx="16354">
                  <c:v>0</c:v>
                </c:pt>
                <c:pt idx="16355">
                  <c:v>0</c:v>
                </c:pt>
                <c:pt idx="16356">
                  <c:v>0</c:v>
                </c:pt>
                <c:pt idx="16357">
                  <c:v>0</c:v>
                </c:pt>
                <c:pt idx="16358">
                  <c:v>0</c:v>
                </c:pt>
                <c:pt idx="16359">
                  <c:v>0</c:v>
                </c:pt>
                <c:pt idx="16360">
                  <c:v>0</c:v>
                </c:pt>
                <c:pt idx="16361">
                  <c:v>0</c:v>
                </c:pt>
                <c:pt idx="16362">
                  <c:v>0</c:v>
                </c:pt>
                <c:pt idx="16363">
                  <c:v>0.33329999999999999</c:v>
                </c:pt>
                <c:pt idx="16364">
                  <c:v>0</c:v>
                </c:pt>
                <c:pt idx="16365">
                  <c:v>0.16669999999999999</c:v>
                </c:pt>
                <c:pt idx="16366">
                  <c:v>0.16669999999999999</c:v>
                </c:pt>
                <c:pt idx="16367">
                  <c:v>0</c:v>
                </c:pt>
                <c:pt idx="16368">
                  <c:v>0.33329999999999999</c:v>
                </c:pt>
                <c:pt idx="16369">
                  <c:v>0.33329999999999999</c:v>
                </c:pt>
                <c:pt idx="16370">
                  <c:v>0.375</c:v>
                </c:pt>
                <c:pt idx="16371">
                  <c:v>0</c:v>
                </c:pt>
                <c:pt idx="16372">
                  <c:v>0.375</c:v>
                </c:pt>
                <c:pt idx="16373">
                  <c:v>4.1700000000000001E-2</c:v>
                </c:pt>
                <c:pt idx="16374">
                  <c:v>0.16669999999999999</c:v>
                </c:pt>
                <c:pt idx="16375">
                  <c:v>0.33329999999999999</c:v>
                </c:pt>
                <c:pt idx="16376">
                  <c:v>0.16669999999999999</c:v>
                </c:pt>
                <c:pt idx="16377">
                  <c:v>0</c:v>
                </c:pt>
                <c:pt idx="16378">
                  <c:v>0.16669999999999999</c:v>
                </c:pt>
                <c:pt idx="16379">
                  <c:v>0</c:v>
                </c:pt>
                <c:pt idx="16380">
                  <c:v>0.16669999999999999</c:v>
                </c:pt>
                <c:pt idx="16381">
                  <c:v>0</c:v>
                </c:pt>
                <c:pt idx="16382">
                  <c:v>0</c:v>
                </c:pt>
                <c:pt idx="16383">
                  <c:v>0</c:v>
                </c:pt>
                <c:pt idx="16384">
                  <c:v>0</c:v>
                </c:pt>
                <c:pt idx="16385">
                  <c:v>0</c:v>
                </c:pt>
                <c:pt idx="16386">
                  <c:v>0</c:v>
                </c:pt>
                <c:pt idx="16387">
                  <c:v>0</c:v>
                </c:pt>
                <c:pt idx="16388">
                  <c:v>0</c:v>
                </c:pt>
                <c:pt idx="16389">
                  <c:v>4.1700000000000001E-2</c:v>
                </c:pt>
                <c:pt idx="16390">
                  <c:v>0.375</c:v>
                </c:pt>
                <c:pt idx="16391">
                  <c:v>0</c:v>
                </c:pt>
                <c:pt idx="16392">
                  <c:v>0.16669999999999999</c:v>
                </c:pt>
                <c:pt idx="16393">
                  <c:v>4.1700000000000001E-2</c:v>
                </c:pt>
                <c:pt idx="16394">
                  <c:v>0</c:v>
                </c:pt>
                <c:pt idx="16395">
                  <c:v>0.625</c:v>
                </c:pt>
                <c:pt idx="16396">
                  <c:v>0</c:v>
                </c:pt>
                <c:pt idx="16397">
                  <c:v>0</c:v>
                </c:pt>
                <c:pt idx="16398">
                  <c:v>0</c:v>
                </c:pt>
                <c:pt idx="16399">
                  <c:v>0</c:v>
                </c:pt>
                <c:pt idx="16400">
                  <c:v>0.33329999999999999</c:v>
                </c:pt>
                <c:pt idx="16401">
                  <c:v>0</c:v>
                </c:pt>
                <c:pt idx="16402">
                  <c:v>0</c:v>
                </c:pt>
                <c:pt idx="16403">
                  <c:v>0.16669999999999999</c:v>
                </c:pt>
                <c:pt idx="16404">
                  <c:v>0.33329999999999999</c:v>
                </c:pt>
                <c:pt idx="16405">
                  <c:v>0.29170000000000001</c:v>
                </c:pt>
                <c:pt idx="16406">
                  <c:v>0.33329999999999999</c:v>
                </c:pt>
                <c:pt idx="16407">
                  <c:v>0</c:v>
                </c:pt>
                <c:pt idx="16408">
                  <c:v>8.3299999999999999E-2</c:v>
                </c:pt>
                <c:pt idx="16409">
                  <c:v>0</c:v>
                </c:pt>
                <c:pt idx="16410">
                  <c:v>0.16669999999999999</c:v>
                </c:pt>
                <c:pt idx="16411">
                  <c:v>0.375</c:v>
                </c:pt>
                <c:pt idx="16412">
                  <c:v>8.3299999999999999E-2</c:v>
                </c:pt>
                <c:pt idx="16413">
                  <c:v>0</c:v>
                </c:pt>
                <c:pt idx="16414">
                  <c:v>0</c:v>
                </c:pt>
                <c:pt idx="16415">
                  <c:v>0.16669999999999999</c:v>
                </c:pt>
                <c:pt idx="16416">
                  <c:v>8.3299999999999999E-2</c:v>
                </c:pt>
                <c:pt idx="16417">
                  <c:v>0.125</c:v>
                </c:pt>
                <c:pt idx="16418">
                  <c:v>0</c:v>
                </c:pt>
                <c:pt idx="16419">
                  <c:v>0</c:v>
                </c:pt>
                <c:pt idx="16420">
                  <c:v>8.3299999999999999E-2</c:v>
                </c:pt>
                <c:pt idx="16421">
                  <c:v>0</c:v>
                </c:pt>
                <c:pt idx="16422">
                  <c:v>0</c:v>
                </c:pt>
                <c:pt idx="16423">
                  <c:v>0</c:v>
                </c:pt>
                <c:pt idx="16424">
                  <c:v>0.1042</c:v>
                </c:pt>
                <c:pt idx="16425">
                  <c:v>0.16669999999999999</c:v>
                </c:pt>
                <c:pt idx="16426">
                  <c:v>0.375</c:v>
                </c:pt>
                <c:pt idx="16427">
                  <c:v>0.16669999999999999</c:v>
                </c:pt>
                <c:pt idx="16428">
                  <c:v>0.16669999999999999</c:v>
                </c:pt>
                <c:pt idx="16429">
                  <c:v>0.33329999999999999</c:v>
                </c:pt>
                <c:pt idx="16430">
                  <c:v>0.16669999999999999</c:v>
                </c:pt>
                <c:pt idx="16431">
                  <c:v>0.33329999999999999</c:v>
                </c:pt>
                <c:pt idx="16432">
                  <c:v>4.1700000000000001E-2</c:v>
                </c:pt>
                <c:pt idx="16433">
                  <c:v>0</c:v>
                </c:pt>
                <c:pt idx="16434">
                  <c:v>0.33329999999999999</c:v>
                </c:pt>
                <c:pt idx="16435">
                  <c:v>0.625</c:v>
                </c:pt>
                <c:pt idx="16436">
                  <c:v>0.45829999999999999</c:v>
                </c:pt>
                <c:pt idx="16437">
                  <c:v>0.20830000000000001</c:v>
                </c:pt>
                <c:pt idx="16438">
                  <c:v>0</c:v>
                </c:pt>
                <c:pt idx="16439">
                  <c:v>0</c:v>
                </c:pt>
                <c:pt idx="16440">
                  <c:v>0.16669999999999999</c:v>
                </c:pt>
                <c:pt idx="16441">
                  <c:v>0</c:v>
                </c:pt>
                <c:pt idx="16442">
                  <c:v>0.25</c:v>
                </c:pt>
                <c:pt idx="16443">
                  <c:v>0.16669999999999999</c:v>
                </c:pt>
                <c:pt idx="16444">
                  <c:v>0.33329999999999999</c:v>
                </c:pt>
                <c:pt idx="16445">
                  <c:v>0.5</c:v>
                </c:pt>
                <c:pt idx="16446">
                  <c:v>0</c:v>
                </c:pt>
                <c:pt idx="16447">
                  <c:v>0</c:v>
                </c:pt>
                <c:pt idx="16448">
                  <c:v>0.16669999999999999</c:v>
                </c:pt>
                <c:pt idx="16449">
                  <c:v>0</c:v>
                </c:pt>
                <c:pt idx="16450">
                  <c:v>0.375</c:v>
                </c:pt>
                <c:pt idx="16451">
                  <c:v>0</c:v>
                </c:pt>
                <c:pt idx="16452">
                  <c:v>0.16669999999999999</c:v>
                </c:pt>
                <c:pt idx="16453">
                  <c:v>4.1700000000000001E-2</c:v>
                </c:pt>
                <c:pt idx="16454">
                  <c:v>0</c:v>
                </c:pt>
                <c:pt idx="16455">
                  <c:v>0</c:v>
                </c:pt>
                <c:pt idx="16456">
                  <c:v>0</c:v>
                </c:pt>
                <c:pt idx="16457">
                  <c:v>0.33329999999999999</c:v>
                </c:pt>
                <c:pt idx="16458">
                  <c:v>0</c:v>
                </c:pt>
                <c:pt idx="16459">
                  <c:v>0</c:v>
                </c:pt>
                <c:pt idx="16460">
                  <c:v>0</c:v>
                </c:pt>
                <c:pt idx="16461">
                  <c:v>0.16669999999999999</c:v>
                </c:pt>
                <c:pt idx="16462">
                  <c:v>0.54169999999999996</c:v>
                </c:pt>
                <c:pt idx="16463">
                  <c:v>0</c:v>
                </c:pt>
                <c:pt idx="16464">
                  <c:v>0</c:v>
                </c:pt>
                <c:pt idx="16465">
                  <c:v>0</c:v>
                </c:pt>
                <c:pt idx="16466">
                  <c:v>0</c:v>
                </c:pt>
                <c:pt idx="16467">
                  <c:v>0</c:v>
                </c:pt>
                <c:pt idx="16468">
                  <c:v>0</c:v>
                </c:pt>
                <c:pt idx="16469">
                  <c:v>0</c:v>
                </c:pt>
                <c:pt idx="16470">
                  <c:v>0.16669999999999999</c:v>
                </c:pt>
                <c:pt idx="16471">
                  <c:v>0.16669999999999999</c:v>
                </c:pt>
                <c:pt idx="16472">
                  <c:v>0.16669999999999999</c:v>
                </c:pt>
                <c:pt idx="16473">
                  <c:v>0.33329999999999999</c:v>
                </c:pt>
                <c:pt idx="16474">
                  <c:v>0.70830000000000004</c:v>
                </c:pt>
                <c:pt idx="16475">
                  <c:v>0.16669999999999999</c:v>
                </c:pt>
                <c:pt idx="16476">
                  <c:v>0</c:v>
                </c:pt>
                <c:pt idx="16477">
                  <c:v>0.16669999999999999</c:v>
                </c:pt>
                <c:pt idx="16478">
                  <c:v>1</c:v>
                </c:pt>
                <c:pt idx="16479">
                  <c:v>0</c:v>
                </c:pt>
                <c:pt idx="16480">
                  <c:v>0.125</c:v>
                </c:pt>
                <c:pt idx="16481">
                  <c:v>0.45829999999999999</c:v>
                </c:pt>
                <c:pt idx="16482">
                  <c:v>0</c:v>
                </c:pt>
                <c:pt idx="16483">
                  <c:v>0</c:v>
                </c:pt>
                <c:pt idx="16484">
                  <c:v>0.375</c:v>
                </c:pt>
                <c:pt idx="16485">
                  <c:v>0</c:v>
                </c:pt>
                <c:pt idx="16486">
                  <c:v>0</c:v>
                </c:pt>
                <c:pt idx="16487">
                  <c:v>0</c:v>
                </c:pt>
                <c:pt idx="16488">
                  <c:v>0.16669999999999999</c:v>
                </c:pt>
                <c:pt idx="16489">
                  <c:v>0</c:v>
                </c:pt>
                <c:pt idx="16490">
                  <c:v>0.33329999999999999</c:v>
                </c:pt>
                <c:pt idx="16491">
                  <c:v>0</c:v>
                </c:pt>
                <c:pt idx="16492">
                  <c:v>0.33329999999999999</c:v>
                </c:pt>
                <c:pt idx="16493">
                  <c:v>8.3299999999999999E-2</c:v>
                </c:pt>
                <c:pt idx="16494">
                  <c:v>0</c:v>
                </c:pt>
                <c:pt idx="16495">
                  <c:v>0</c:v>
                </c:pt>
                <c:pt idx="16496">
                  <c:v>0</c:v>
                </c:pt>
                <c:pt idx="16497">
                  <c:v>0</c:v>
                </c:pt>
                <c:pt idx="16498">
                  <c:v>8.3299999999999999E-2</c:v>
                </c:pt>
                <c:pt idx="16499">
                  <c:v>0</c:v>
                </c:pt>
                <c:pt idx="16500">
                  <c:v>0</c:v>
                </c:pt>
                <c:pt idx="16501">
                  <c:v>4.1700000000000001E-2</c:v>
                </c:pt>
                <c:pt idx="16502">
                  <c:v>0.16669999999999999</c:v>
                </c:pt>
                <c:pt idx="16503">
                  <c:v>0</c:v>
                </c:pt>
                <c:pt idx="16504">
                  <c:v>0</c:v>
                </c:pt>
                <c:pt idx="16505">
                  <c:v>0.33329999999999999</c:v>
                </c:pt>
                <c:pt idx="16506">
                  <c:v>0</c:v>
                </c:pt>
                <c:pt idx="16507">
                  <c:v>0</c:v>
                </c:pt>
                <c:pt idx="16508">
                  <c:v>0.16669999999999999</c:v>
                </c:pt>
                <c:pt idx="16509">
                  <c:v>0</c:v>
                </c:pt>
                <c:pt idx="16510">
                  <c:v>0.125</c:v>
                </c:pt>
                <c:pt idx="16511">
                  <c:v>0</c:v>
                </c:pt>
                <c:pt idx="16512">
                  <c:v>0</c:v>
                </c:pt>
                <c:pt idx="16513">
                  <c:v>0</c:v>
                </c:pt>
                <c:pt idx="16514">
                  <c:v>0</c:v>
                </c:pt>
                <c:pt idx="16515">
                  <c:v>0.16669999999999999</c:v>
                </c:pt>
                <c:pt idx="16516">
                  <c:v>8.3299999999999999E-2</c:v>
                </c:pt>
                <c:pt idx="16517">
                  <c:v>0</c:v>
                </c:pt>
                <c:pt idx="16518">
                  <c:v>8.3299999999999999E-2</c:v>
                </c:pt>
                <c:pt idx="16519">
                  <c:v>0</c:v>
                </c:pt>
                <c:pt idx="16520">
                  <c:v>0</c:v>
                </c:pt>
                <c:pt idx="16521">
                  <c:v>0</c:v>
                </c:pt>
                <c:pt idx="16522">
                  <c:v>0</c:v>
                </c:pt>
                <c:pt idx="16523">
                  <c:v>0.16669999999999999</c:v>
                </c:pt>
                <c:pt idx="16524">
                  <c:v>0.16669999999999999</c:v>
                </c:pt>
                <c:pt idx="16525">
                  <c:v>0</c:v>
                </c:pt>
                <c:pt idx="16526">
                  <c:v>0</c:v>
                </c:pt>
                <c:pt idx="16527">
                  <c:v>0</c:v>
                </c:pt>
                <c:pt idx="16528">
                  <c:v>0</c:v>
                </c:pt>
                <c:pt idx="16529">
                  <c:v>0</c:v>
                </c:pt>
                <c:pt idx="16530">
                  <c:v>0</c:v>
                </c:pt>
                <c:pt idx="16531">
                  <c:v>0.16669999999999999</c:v>
                </c:pt>
                <c:pt idx="16532">
                  <c:v>0</c:v>
                </c:pt>
                <c:pt idx="16533">
                  <c:v>0.33329999999999999</c:v>
                </c:pt>
                <c:pt idx="16534">
                  <c:v>0.16669999999999999</c:v>
                </c:pt>
                <c:pt idx="16535">
                  <c:v>0.125</c:v>
                </c:pt>
                <c:pt idx="16536">
                  <c:v>0</c:v>
                </c:pt>
                <c:pt idx="16537">
                  <c:v>0</c:v>
                </c:pt>
                <c:pt idx="16538">
                  <c:v>0</c:v>
                </c:pt>
                <c:pt idx="16539">
                  <c:v>0.375</c:v>
                </c:pt>
                <c:pt idx="16540">
                  <c:v>0.16669999999999999</c:v>
                </c:pt>
                <c:pt idx="16541">
                  <c:v>0.16669999999999999</c:v>
                </c:pt>
                <c:pt idx="16542">
                  <c:v>0</c:v>
                </c:pt>
                <c:pt idx="16543">
                  <c:v>4.1700000000000001E-2</c:v>
                </c:pt>
                <c:pt idx="16544">
                  <c:v>0</c:v>
                </c:pt>
                <c:pt idx="16545">
                  <c:v>0.875</c:v>
                </c:pt>
                <c:pt idx="16546">
                  <c:v>0</c:v>
                </c:pt>
                <c:pt idx="16547">
                  <c:v>0.16669999999999999</c:v>
                </c:pt>
                <c:pt idx="16548">
                  <c:v>0</c:v>
                </c:pt>
                <c:pt idx="16549">
                  <c:v>0</c:v>
                </c:pt>
                <c:pt idx="16550">
                  <c:v>0.54169999999999996</c:v>
                </c:pt>
                <c:pt idx="16551">
                  <c:v>0</c:v>
                </c:pt>
                <c:pt idx="16552">
                  <c:v>0</c:v>
                </c:pt>
                <c:pt idx="16553">
                  <c:v>0.52080000000000004</c:v>
                </c:pt>
                <c:pt idx="16554">
                  <c:v>0.1875</c:v>
                </c:pt>
                <c:pt idx="16555">
                  <c:v>0.16669999999999999</c:v>
                </c:pt>
                <c:pt idx="16556">
                  <c:v>0.16669999999999999</c:v>
                </c:pt>
                <c:pt idx="16557">
                  <c:v>0</c:v>
                </c:pt>
                <c:pt idx="16558">
                  <c:v>0.54169999999999996</c:v>
                </c:pt>
                <c:pt idx="16559">
                  <c:v>0</c:v>
                </c:pt>
                <c:pt idx="16560">
                  <c:v>0.16669999999999999</c:v>
                </c:pt>
                <c:pt idx="16561">
                  <c:v>0</c:v>
                </c:pt>
                <c:pt idx="16562">
                  <c:v>0.33329999999999999</c:v>
                </c:pt>
                <c:pt idx="16563">
                  <c:v>0.375</c:v>
                </c:pt>
                <c:pt idx="16564">
                  <c:v>0</c:v>
                </c:pt>
                <c:pt idx="16565">
                  <c:v>0</c:v>
                </c:pt>
                <c:pt idx="16566">
                  <c:v>0</c:v>
                </c:pt>
                <c:pt idx="16567">
                  <c:v>0.16669999999999999</c:v>
                </c:pt>
                <c:pt idx="16568">
                  <c:v>4.1700000000000001E-2</c:v>
                </c:pt>
                <c:pt idx="16569">
                  <c:v>0</c:v>
                </c:pt>
                <c:pt idx="16570">
                  <c:v>0.16669999999999999</c:v>
                </c:pt>
                <c:pt idx="16571">
                  <c:v>0.16669999999999999</c:v>
                </c:pt>
                <c:pt idx="16572">
                  <c:v>0.16669999999999999</c:v>
                </c:pt>
                <c:pt idx="16573">
                  <c:v>0</c:v>
                </c:pt>
                <c:pt idx="16574">
                  <c:v>0</c:v>
                </c:pt>
                <c:pt idx="16575">
                  <c:v>0.16669999999999999</c:v>
                </c:pt>
                <c:pt idx="16576">
                  <c:v>0</c:v>
                </c:pt>
                <c:pt idx="16577">
                  <c:v>0.125</c:v>
                </c:pt>
                <c:pt idx="16578">
                  <c:v>0.16669999999999999</c:v>
                </c:pt>
                <c:pt idx="16579">
                  <c:v>0</c:v>
                </c:pt>
                <c:pt idx="16580">
                  <c:v>0</c:v>
                </c:pt>
                <c:pt idx="16581">
                  <c:v>0</c:v>
                </c:pt>
                <c:pt idx="16582">
                  <c:v>0.16669999999999999</c:v>
                </c:pt>
                <c:pt idx="16583">
                  <c:v>0.16669999999999999</c:v>
                </c:pt>
                <c:pt idx="16584">
                  <c:v>8.3299999999999999E-2</c:v>
                </c:pt>
                <c:pt idx="16585">
                  <c:v>0.16669999999999999</c:v>
                </c:pt>
                <c:pt idx="16586">
                  <c:v>0</c:v>
                </c:pt>
                <c:pt idx="16587">
                  <c:v>0.16669999999999999</c:v>
                </c:pt>
                <c:pt idx="16588">
                  <c:v>0.16669999999999999</c:v>
                </c:pt>
                <c:pt idx="16589">
                  <c:v>0</c:v>
                </c:pt>
                <c:pt idx="16590">
                  <c:v>0</c:v>
                </c:pt>
                <c:pt idx="16591">
                  <c:v>4.1700000000000001E-2</c:v>
                </c:pt>
                <c:pt idx="16592">
                  <c:v>0.16669999999999999</c:v>
                </c:pt>
                <c:pt idx="16593">
                  <c:v>0</c:v>
                </c:pt>
                <c:pt idx="16594">
                  <c:v>0</c:v>
                </c:pt>
                <c:pt idx="16595">
                  <c:v>0</c:v>
                </c:pt>
                <c:pt idx="16596">
                  <c:v>0.33329999999999999</c:v>
                </c:pt>
                <c:pt idx="16597">
                  <c:v>0.16669999999999999</c:v>
                </c:pt>
                <c:pt idx="16598">
                  <c:v>0.16669999999999999</c:v>
                </c:pt>
                <c:pt idx="16599">
                  <c:v>0</c:v>
                </c:pt>
                <c:pt idx="16600">
                  <c:v>0.16669999999999999</c:v>
                </c:pt>
                <c:pt idx="16601">
                  <c:v>0</c:v>
                </c:pt>
                <c:pt idx="16602">
                  <c:v>0.33329999999999999</c:v>
                </c:pt>
                <c:pt idx="16603">
                  <c:v>0.16669999999999999</c:v>
                </c:pt>
                <c:pt idx="16604">
                  <c:v>0</c:v>
                </c:pt>
                <c:pt idx="16605">
                  <c:v>4.1700000000000001E-2</c:v>
                </c:pt>
                <c:pt idx="16606">
                  <c:v>0</c:v>
                </c:pt>
                <c:pt idx="16607">
                  <c:v>0.33329999999999999</c:v>
                </c:pt>
                <c:pt idx="16608">
                  <c:v>8.3299999999999999E-2</c:v>
                </c:pt>
                <c:pt idx="16609">
                  <c:v>0</c:v>
                </c:pt>
                <c:pt idx="16610">
                  <c:v>0</c:v>
                </c:pt>
                <c:pt idx="16611">
                  <c:v>0.16669999999999999</c:v>
                </c:pt>
                <c:pt idx="16612">
                  <c:v>0.20830000000000001</c:v>
                </c:pt>
                <c:pt idx="16613">
                  <c:v>0</c:v>
                </c:pt>
                <c:pt idx="16614">
                  <c:v>0</c:v>
                </c:pt>
                <c:pt idx="16615">
                  <c:v>0</c:v>
                </c:pt>
                <c:pt idx="16616">
                  <c:v>0</c:v>
                </c:pt>
                <c:pt idx="16617">
                  <c:v>0.16669999999999999</c:v>
                </c:pt>
                <c:pt idx="16618">
                  <c:v>0</c:v>
                </c:pt>
                <c:pt idx="16619">
                  <c:v>0</c:v>
                </c:pt>
                <c:pt idx="16620">
                  <c:v>0.33329999999999999</c:v>
                </c:pt>
                <c:pt idx="16621">
                  <c:v>0</c:v>
                </c:pt>
                <c:pt idx="16622">
                  <c:v>0</c:v>
                </c:pt>
                <c:pt idx="16623">
                  <c:v>0</c:v>
                </c:pt>
                <c:pt idx="16624">
                  <c:v>0</c:v>
                </c:pt>
                <c:pt idx="16625">
                  <c:v>0.16669999999999999</c:v>
                </c:pt>
                <c:pt idx="16626">
                  <c:v>0.125</c:v>
                </c:pt>
                <c:pt idx="16627">
                  <c:v>0</c:v>
                </c:pt>
                <c:pt idx="16628">
                  <c:v>0</c:v>
                </c:pt>
                <c:pt idx="16629">
                  <c:v>0</c:v>
                </c:pt>
                <c:pt idx="16630">
                  <c:v>0</c:v>
                </c:pt>
                <c:pt idx="16631">
                  <c:v>0.16669999999999999</c:v>
                </c:pt>
                <c:pt idx="16632">
                  <c:v>0</c:v>
                </c:pt>
                <c:pt idx="16633">
                  <c:v>0</c:v>
                </c:pt>
                <c:pt idx="16634">
                  <c:v>0</c:v>
                </c:pt>
                <c:pt idx="16635">
                  <c:v>0.125</c:v>
                </c:pt>
                <c:pt idx="16636">
                  <c:v>0</c:v>
                </c:pt>
                <c:pt idx="16637">
                  <c:v>0.16669999999999999</c:v>
                </c:pt>
                <c:pt idx="16638">
                  <c:v>0.16669999999999999</c:v>
                </c:pt>
                <c:pt idx="16639">
                  <c:v>0</c:v>
                </c:pt>
                <c:pt idx="16640">
                  <c:v>0.16669999999999999</c:v>
                </c:pt>
                <c:pt idx="16641">
                  <c:v>0</c:v>
                </c:pt>
                <c:pt idx="16642">
                  <c:v>4.1700000000000001E-2</c:v>
                </c:pt>
                <c:pt idx="16643">
                  <c:v>0</c:v>
                </c:pt>
                <c:pt idx="16644">
                  <c:v>0</c:v>
                </c:pt>
                <c:pt idx="16645">
                  <c:v>0</c:v>
                </c:pt>
                <c:pt idx="16646">
                  <c:v>0</c:v>
                </c:pt>
                <c:pt idx="16647">
                  <c:v>0</c:v>
                </c:pt>
                <c:pt idx="16648">
                  <c:v>4.1700000000000001E-2</c:v>
                </c:pt>
                <c:pt idx="16649">
                  <c:v>0.27079999999999999</c:v>
                </c:pt>
                <c:pt idx="16650">
                  <c:v>0</c:v>
                </c:pt>
                <c:pt idx="16651">
                  <c:v>0</c:v>
                </c:pt>
                <c:pt idx="16652">
                  <c:v>0</c:v>
                </c:pt>
                <c:pt idx="16653">
                  <c:v>0</c:v>
                </c:pt>
                <c:pt idx="16654">
                  <c:v>0</c:v>
                </c:pt>
                <c:pt idx="16655">
                  <c:v>0.16669999999999999</c:v>
                </c:pt>
                <c:pt idx="16656">
                  <c:v>0</c:v>
                </c:pt>
                <c:pt idx="16657">
                  <c:v>0</c:v>
                </c:pt>
                <c:pt idx="16658">
                  <c:v>0</c:v>
                </c:pt>
                <c:pt idx="16659">
                  <c:v>0</c:v>
                </c:pt>
                <c:pt idx="16660">
                  <c:v>0</c:v>
                </c:pt>
                <c:pt idx="16661">
                  <c:v>0</c:v>
                </c:pt>
                <c:pt idx="16662">
                  <c:v>0</c:v>
                </c:pt>
                <c:pt idx="16663">
                  <c:v>0</c:v>
                </c:pt>
                <c:pt idx="16664">
                  <c:v>0</c:v>
                </c:pt>
                <c:pt idx="16665">
                  <c:v>0.33329999999999999</c:v>
                </c:pt>
                <c:pt idx="16666">
                  <c:v>0</c:v>
                </c:pt>
                <c:pt idx="16667">
                  <c:v>0.16669999999999999</c:v>
                </c:pt>
                <c:pt idx="16668">
                  <c:v>0</c:v>
                </c:pt>
                <c:pt idx="16669">
                  <c:v>0</c:v>
                </c:pt>
                <c:pt idx="16670">
                  <c:v>0.66669999999999996</c:v>
                </c:pt>
                <c:pt idx="16671">
                  <c:v>0</c:v>
                </c:pt>
                <c:pt idx="16672">
                  <c:v>0.16669999999999999</c:v>
                </c:pt>
                <c:pt idx="16673">
                  <c:v>0</c:v>
                </c:pt>
                <c:pt idx="16674">
                  <c:v>0.625</c:v>
                </c:pt>
                <c:pt idx="16675">
                  <c:v>0</c:v>
                </c:pt>
                <c:pt idx="16676">
                  <c:v>0</c:v>
                </c:pt>
                <c:pt idx="16677">
                  <c:v>0</c:v>
                </c:pt>
                <c:pt idx="16678">
                  <c:v>0.125</c:v>
                </c:pt>
                <c:pt idx="16679">
                  <c:v>0</c:v>
                </c:pt>
                <c:pt idx="16680">
                  <c:v>8.3299999999999999E-2</c:v>
                </c:pt>
                <c:pt idx="16681">
                  <c:v>0.16669999999999999</c:v>
                </c:pt>
                <c:pt idx="16682">
                  <c:v>0</c:v>
                </c:pt>
                <c:pt idx="16683">
                  <c:v>8.3299999999999999E-2</c:v>
                </c:pt>
                <c:pt idx="16684">
                  <c:v>0.16669999999999999</c:v>
                </c:pt>
                <c:pt idx="16685">
                  <c:v>0</c:v>
                </c:pt>
                <c:pt idx="16686">
                  <c:v>0.16669999999999999</c:v>
                </c:pt>
                <c:pt idx="16687">
                  <c:v>0.16669999999999999</c:v>
                </c:pt>
                <c:pt idx="16688">
                  <c:v>0.16669999999999999</c:v>
                </c:pt>
                <c:pt idx="16689">
                  <c:v>0.16669999999999999</c:v>
                </c:pt>
                <c:pt idx="16690">
                  <c:v>0</c:v>
                </c:pt>
                <c:pt idx="16691">
                  <c:v>0</c:v>
                </c:pt>
                <c:pt idx="16692">
                  <c:v>0</c:v>
                </c:pt>
                <c:pt idx="16693">
                  <c:v>0</c:v>
                </c:pt>
                <c:pt idx="16694">
                  <c:v>0.16669999999999999</c:v>
                </c:pt>
                <c:pt idx="16695">
                  <c:v>0.16669999999999999</c:v>
                </c:pt>
                <c:pt idx="16696">
                  <c:v>0</c:v>
                </c:pt>
                <c:pt idx="16697">
                  <c:v>4.1700000000000001E-2</c:v>
                </c:pt>
                <c:pt idx="16698">
                  <c:v>0.16669999999999999</c:v>
                </c:pt>
                <c:pt idx="16699">
                  <c:v>0</c:v>
                </c:pt>
                <c:pt idx="16700">
                  <c:v>4.1700000000000001E-2</c:v>
                </c:pt>
                <c:pt idx="16701">
                  <c:v>0.125</c:v>
                </c:pt>
                <c:pt idx="16702">
                  <c:v>0</c:v>
                </c:pt>
                <c:pt idx="16703">
                  <c:v>0</c:v>
                </c:pt>
                <c:pt idx="16704">
                  <c:v>0.16669999999999999</c:v>
                </c:pt>
                <c:pt idx="16705">
                  <c:v>0.16669999999999999</c:v>
                </c:pt>
                <c:pt idx="16706">
                  <c:v>0.16669999999999999</c:v>
                </c:pt>
                <c:pt idx="16707">
                  <c:v>0.16669999999999999</c:v>
                </c:pt>
                <c:pt idx="16708">
                  <c:v>0</c:v>
                </c:pt>
                <c:pt idx="16709">
                  <c:v>0</c:v>
                </c:pt>
                <c:pt idx="16710">
                  <c:v>0.16669999999999999</c:v>
                </c:pt>
                <c:pt idx="16711">
                  <c:v>0</c:v>
                </c:pt>
                <c:pt idx="16712">
                  <c:v>0</c:v>
                </c:pt>
                <c:pt idx="16713">
                  <c:v>0</c:v>
                </c:pt>
                <c:pt idx="16714">
                  <c:v>0.16669999999999999</c:v>
                </c:pt>
                <c:pt idx="16715">
                  <c:v>0</c:v>
                </c:pt>
                <c:pt idx="16716">
                  <c:v>0</c:v>
                </c:pt>
                <c:pt idx="16717">
                  <c:v>0.625</c:v>
                </c:pt>
                <c:pt idx="16718">
                  <c:v>0</c:v>
                </c:pt>
                <c:pt idx="16719">
                  <c:v>0</c:v>
                </c:pt>
                <c:pt idx="16720">
                  <c:v>0.33329999999999999</c:v>
                </c:pt>
                <c:pt idx="16721">
                  <c:v>0</c:v>
                </c:pt>
                <c:pt idx="16722">
                  <c:v>0</c:v>
                </c:pt>
                <c:pt idx="16723">
                  <c:v>0</c:v>
                </c:pt>
                <c:pt idx="16724">
                  <c:v>4.1700000000000001E-2</c:v>
                </c:pt>
                <c:pt idx="16725">
                  <c:v>0</c:v>
                </c:pt>
                <c:pt idx="16726">
                  <c:v>0.16669999999999999</c:v>
                </c:pt>
                <c:pt idx="16727">
                  <c:v>0</c:v>
                </c:pt>
                <c:pt idx="16728">
                  <c:v>0.33329999999999999</c:v>
                </c:pt>
                <c:pt idx="16729">
                  <c:v>0.33329999999999999</c:v>
                </c:pt>
                <c:pt idx="16730">
                  <c:v>0</c:v>
                </c:pt>
                <c:pt idx="16731">
                  <c:v>4.1700000000000001E-2</c:v>
                </c:pt>
                <c:pt idx="16732">
                  <c:v>0</c:v>
                </c:pt>
                <c:pt idx="16733">
                  <c:v>0</c:v>
                </c:pt>
                <c:pt idx="16734">
                  <c:v>0</c:v>
                </c:pt>
                <c:pt idx="16735">
                  <c:v>0</c:v>
                </c:pt>
                <c:pt idx="16736">
                  <c:v>0.16669999999999999</c:v>
                </c:pt>
                <c:pt idx="16737">
                  <c:v>0</c:v>
                </c:pt>
                <c:pt idx="16738">
                  <c:v>0</c:v>
                </c:pt>
                <c:pt idx="16739">
                  <c:v>0</c:v>
                </c:pt>
                <c:pt idx="16740">
                  <c:v>0.375</c:v>
                </c:pt>
                <c:pt idx="16741">
                  <c:v>4.1700000000000001E-2</c:v>
                </c:pt>
                <c:pt idx="16742">
                  <c:v>0.16669999999999999</c:v>
                </c:pt>
                <c:pt idx="16743">
                  <c:v>0.16669999999999999</c:v>
                </c:pt>
                <c:pt idx="16744">
                  <c:v>0</c:v>
                </c:pt>
                <c:pt idx="16745">
                  <c:v>0</c:v>
                </c:pt>
                <c:pt idx="16746">
                  <c:v>0.16669999999999999</c:v>
                </c:pt>
                <c:pt idx="16747">
                  <c:v>0.375</c:v>
                </c:pt>
                <c:pt idx="16748">
                  <c:v>0.33329999999999999</c:v>
                </c:pt>
                <c:pt idx="16749">
                  <c:v>0.16669999999999999</c:v>
                </c:pt>
                <c:pt idx="16750">
                  <c:v>0.16669999999999999</c:v>
                </c:pt>
                <c:pt idx="16751">
                  <c:v>0</c:v>
                </c:pt>
                <c:pt idx="16752">
                  <c:v>0</c:v>
                </c:pt>
                <c:pt idx="16753">
                  <c:v>0</c:v>
                </c:pt>
                <c:pt idx="16754">
                  <c:v>4.1700000000000001E-2</c:v>
                </c:pt>
                <c:pt idx="16755">
                  <c:v>0.47920000000000001</c:v>
                </c:pt>
                <c:pt idx="16756">
                  <c:v>4.1700000000000001E-2</c:v>
                </c:pt>
                <c:pt idx="16757">
                  <c:v>0</c:v>
                </c:pt>
                <c:pt idx="16758">
                  <c:v>0.16669999999999999</c:v>
                </c:pt>
                <c:pt idx="16759">
                  <c:v>0.33329999999999999</c:v>
                </c:pt>
                <c:pt idx="16760">
                  <c:v>0.33329999999999999</c:v>
                </c:pt>
                <c:pt idx="16761">
                  <c:v>0.16669999999999999</c:v>
                </c:pt>
                <c:pt idx="16762">
                  <c:v>0</c:v>
                </c:pt>
                <c:pt idx="16763">
                  <c:v>0</c:v>
                </c:pt>
                <c:pt idx="16764">
                  <c:v>0</c:v>
                </c:pt>
                <c:pt idx="16765">
                  <c:v>0.16669999999999999</c:v>
                </c:pt>
                <c:pt idx="16766">
                  <c:v>0.16669999999999999</c:v>
                </c:pt>
                <c:pt idx="16767">
                  <c:v>0.16669999999999999</c:v>
                </c:pt>
                <c:pt idx="16768">
                  <c:v>0.33329999999999999</c:v>
                </c:pt>
                <c:pt idx="16769">
                  <c:v>8.3299999999999999E-2</c:v>
                </c:pt>
                <c:pt idx="16770">
                  <c:v>4.1700000000000001E-2</c:v>
                </c:pt>
                <c:pt idx="16771">
                  <c:v>0.625</c:v>
                </c:pt>
                <c:pt idx="16772">
                  <c:v>0</c:v>
                </c:pt>
                <c:pt idx="16773">
                  <c:v>0</c:v>
                </c:pt>
                <c:pt idx="16774">
                  <c:v>0</c:v>
                </c:pt>
                <c:pt idx="16775">
                  <c:v>0</c:v>
                </c:pt>
                <c:pt idx="16776">
                  <c:v>0</c:v>
                </c:pt>
                <c:pt idx="16777">
                  <c:v>4.1700000000000001E-2</c:v>
                </c:pt>
                <c:pt idx="16778">
                  <c:v>0.16669999999999999</c:v>
                </c:pt>
                <c:pt idx="16779">
                  <c:v>0.66669999999999996</c:v>
                </c:pt>
                <c:pt idx="16780">
                  <c:v>0.16669999999999999</c:v>
                </c:pt>
                <c:pt idx="16781">
                  <c:v>0</c:v>
                </c:pt>
                <c:pt idx="16782">
                  <c:v>0</c:v>
                </c:pt>
                <c:pt idx="16783">
                  <c:v>0.16669999999999999</c:v>
                </c:pt>
                <c:pt idx="16784">
                  <c:v>0</c:v>
                </c:pt>
                <c:pt idx="16785">
                  <c:v>0</c:v>
                </c:pt>
                <c:pt idx="16786">
                  <c:v>0</c:v>
                </c:pt>
                <c:pt idx="16787">
                  <c:v>0</c:v>
                </c:pt>
                <c:pt idx="16788">
                  <c:v>4.1700000000000001E-2</c:v>
                </c:pt>
                <c:pt idx="16789">
                  <c:v>0.58330000000000004</c:v>
                </c:pt>
                <c:pt idx="16790">
                  <c:v>0</c:v>
                </c:pt>
                <c:pt idx="16791">
                  <c:v>0.16669999999999999</c:v>
                </c:pt>
                <c:pt idx="16792">
                  <c:v>0.16669999999999999</c:v>
                </c:pt>
                <c:pt idx="16793">
                  <c:v>0</c:v>
                </c:pt>
                <c:pt idx="16794">
                  <c:v>0</c:v>
                </c:pt>
                <c:pt idx="16795">
                  <c:v>0.16669999999999999</c:v>
                </c:pt>
                <c:pt idx="16796">
                  <c:v>0.33329999999999999</c:v>
                </c:pt>
                <c:pt idx="16797">
                  <c:v>4.1700000000000001E-2</c:v>
                </c:pt>
                <c:pt idx="16798">
                  <c:v>0.22919999999999999</c:v>
                </c:pt>
                <c:pt idx="16799">
                  <c:v>4.1700000000000001E-2</c:v>
                </c:pt>
                <c:pt idx="16800">
                  <c:v>0</c:v>
                </c:pt>
                <c:pt idx="16801">
                  <c:v>0</c:v>
                </c:pt>
                <c:pt idx="16802">
                  <c:v>0</c:v>
                </c:pt>
                <c:pt idx="16803">
                  <c:v>0</c:v>
                </c:pt>
                <c:pt idx="16804">
                  <c:v>0.33329999999999999</c:v>
                </c:pt>
                <c:pt idx="16805">
                  <c:v>0</c:v>
                </c:pt>
                <c:pt idx="16806">
                  <c:v>0.125</c:v>
                </c:pt>
                <c:pt idx="16807">
                  <c:v>0</c:v>
                </c:pt>
                <c:pt idx="16808">
                  <c:v>0.16669999999999999</c:v>
                </c:pt>
                <c:pt idx="16809">
                  <c:v>8.3299999999999999E-2</c:v>
                </c:pt>
                <c:pt idx="16810">
                  <c:v>0</c:v>
                </c:pt>
                <c:pt idx="16811">
                  <c:v>0</c:v>
                </c:pt>
                <c:pt idx="16812">
                  <c:v>0</c:v>
                </c:pt>
                <c:pt idx="16813">
                  <c:v>0.33329999999999999</c:v>
                </c:pt>
                <c:pt idx="16814">
                  <c:v>0</c:v>
                </c:pt>
                <c:pt idx="16815">
                  <c:v>0</c:v>
                </c:pt>
                <c:pt idx="16816">
                  <c:v>0</c:v>
                </c:pt>
                <c:pt idx="16817">
                  <c:v>0</c:v>
                </c:pt>
                <c:pt idx="16818">
                  <c:v>0.375</c:v>
                </c:pt>
                <c:pt idx="16819">
                  <c:v>0</c:v>
                </c:pt>
                <c:pt idx="16820">
                  <c:v>0.16669999999999999</c:v>
                </c:pt>
                <c:pt idx="16821">
                  <c:v>0</c:v>
                </c:pt>
                <c:pt idx="16822">
                  <c:v>0</c:v>
                </c:pt>
                <c:pt idx="16823">
                  <c:v>0</c:v>
                </c:pt>
                <c:pt idx="16824">
                  <c:v>0</c:v>
                </c:pt>
                <c:pt idx="16825">
                  <c:v>0</c:v>
                </c:pt>
                <c:pt idx="16826">
                  <c:v>0</c:v>
                </c:pt>
                <c:pt idx="16827">
                  <c:v>0</c:v>
                </c:pt>
                <c:pt idx="16828">
                  <c:v>0</c:v>
                </c:pt>
                <c:pt idx="16829">
                  <c:v>0.16669999999999999</c:v>
                </c:pt>
                <c:pt idx="16830">
                  <c:v>0</c:v>
                </c:pt>
                <c:pt idx="16831">
                  <c:v>0.16669999999999999</c:v>
                </c:pt>
                <c:pt idx="16832">
                  <c:v>0</c:v>
                </c:pt>
                <c:pt idx="16833">
                  <c:v>0</c:v>
                </c:pt>
                <c:pt idx="16834">
                  <c:v>0.16669999999999999</c:v>
                </c:pt>
                <c:pt idx="16835">
                  <c:v>0.16669999999999999</c:v>
                </c:pt>
                <c:pt idx="16836">
                  <c:v>0</c:v>
                </c:pt>
                <c:pt idx="16837">
                  <c:v>0.16669999999999999</c:v>
                </c:pt>
                <c:pt idx="16838">
                  <c:v>0.33329999999999999</c:v>
                </c:pt>
                <c:pt idx="16839">
                  <c:v>0</c:v>
                </c:pt>
                <c:pt idx="16840">
                  <c:v>0</c:v>
                </c:pt>
                <c:pt idx="16841">
                  <c:v>0.25</c:v>
                </c:pt>
                <c:pt idx="16842">
                  <c:v>0</c:v>
                </c:pt>
                <c:pt idx="16843">
                  <c:v>0.33329999999999999</c:v>
                </c:pt>
                <c:pt idx="16844">
                  <c:v>0</c:v>
                </c:pt>
                <c:pt idx="16845">
                  <c:v>0.14580000000000001</c:v>
                </c:pt>
                <c:pt idx="16846">
                  <c:v>0.16669999999999999</c:v>
                </c:pt>
                <c:pt idx="16847">
                  <c:v>0</c:v>
                </c:pt>
                <c:pt idx="16848">
                  <c:v>0</c:v>
                </c:pt>
                <c:pt idx="16849">
                  <c:v>0.33329999999999999</c:v>
                </c:pt>
                <c:pt idx="16850">
                  <c:v>0.375</c:v>
                </c:pt>
                <c:pt idx="16851">
                  <c:v>0</c:v>
                </c:pt>
                <c:pt idx="16852">
                  <c:v>0</c:v>
                </c:pt>
                <c:pt idx="16853">
                  <c:v>0.47920000000000001</c:v>
                </c:pt>
                <c:pt idx="16854">
                  <c:v>0</c:v>
                </c:pt>
                <c:pt idx="16855">
                  <c:v>0</c:v>
                </c:pt>
                <c:pt idx="16856">
                  <c:v>0.16669999999999999</c:v>
                </c:pt>
                <c:pt idx="16857">
                  <c:v>0</c:v>
                </c:pt>
                <c:pt idx="16858">
                  <c:v>0</c:v>
                </c:pt>
                <c:pt idx="16859">
                  <c:v>0</c:v>
                </c:pt>
                <c:pt idx="16860">
                  <c:v>0</c:v>
                </c:pt>
                <c:pt idx="16861">
                  <c:v>0</c:v>
                </c:pt>
                <c:pt idx="16862">
                  <c:v>0.33329999999999999</c:v>
                </c:pt>
                <c:pt idx="16863">
                  <c:v>0.125</c:v>
                </c:pt>
                <c:pt idx="16864">
                  <c:v>0</c:v>
                </c:pt>
                <c:pt idx="16865">
                  <c:v>0.16669999999999999</c:v>
                </c:pt>
                <c:pt idx="16866">
                  <c:v>0.16669999999999999</c:v>
                </c:pt>
                <c:pt idx="16867">
                  <c:v>0.16669999999999999</c:v>
                </c:pt>
                <c:pt idx="16868">
                  <c:v>0.125</c:v>
                </c:pt>
                <c:pt idx="16869">
                  <c:v>4.1700000000000001E-2</c:v>
                </c:pt>
                <c:pt idx="16870">
                  <c:v>0.625</c:v>
                </c:pt>
                <c:pt idx="16871">
                  <c:v>0</c:v>
                </c:pt>
                <c:pt idx="16872">
                  <c:v>0</c:v>
                </c:pt>
                <c:pt idx="16873">
                  <c:v>0</c:v>
                </c:pt>
                <c:pt idx="16874">
                  <c:v>0</c:v>
                </c:pt>
                <c:pt idx="16875">
                  <c:v>0</c:v>
                </c:pt>
                <c:pt idx="16876">
                  <c:v>0</c:v>
                </c:pt>
                <c:pt idx="16877">
                  <c:v>0</c:v>
                </c:pt>
                <c:pt idx="16878">
                  <c:v>0.16669999999999999</c:v>
                </c:pt>
                <c:pt idx="16879">
                  <c:v>0</c:v>
                </c:pt>
                <c:pt idx="16880">
                  <c:v>0.25</c:v>
                </c:pt>
                <c:pt idx="16881">
                  <c:v>0</c:v>
                </c:pt>
                <c:pt idx="16882">
                  <c:v>0</c:v>
                </c:pt>
                <c:pt idx="16883">
                  <c:v>0</c:v>
                </c:pt>
                <c:pt idx="16884">
                  <c:v>0.16669999999999999</c:v>
                </c:pt>
                <c:pt idx="16885">
                  <c:v>0.16669999999999999</c:v>
                </c:pt>
                <c:pt idx="16886">
                  <c:v>8.3299999999999999E-2</c:v>
                </c:pt>
                <c:pt idx="16887">
                  <c:v>0</c:v>
                </c:pt>
                <c:pt idx="16888">
                  <c:v>0.33329999999999999</c:v>
                </c:pt>
                <c:pt idx="16889">
                  <c:v>0.16669999999999999</c:v>
                </c:pt>
                <c:pt idx="16890">
                  <c:v>0</c:v>
                </c:pt>
                <c:pt idx="16891">
                  <c:v>8.3299999999999999E-2</c:v>
                </c:pt>
                <c:pt idx="16892">
                  <c:v>0</c:v>
                </c:pt>
                <c:pt idx="16893">
                  <c:v>0.125</c:v>
                </c:pt>
                <c:pt idx="16894">
                  <c:v>0</c:v>
                </c:pt>
                <c:pt idx="16895">
                  <c:v>0</c:v>
                </c:pt>
                <c:pt idx="16896">
                  <c:v>0.33329999999999999</c:v>
                </c:pt>
                <c:pt idx="16897">
                  <c:v>0</c:v>
                </c:pt>
                <c:pt idx="16898">
                  <c:v>0</c:v>
                </c:pt>
                <c:pt idx="16899">
                  <c:v>0</c:v>
                </c:pt>
                <c:pt idx="16900">
                  <c:v>0</c:v>
                </c:pt>
                <c:pt idx="16901">
                  <c:v>4.1700000000000001E-2</c:v>
                </c:pt>
                <c:pt idx="16902">
                  <c:v>0.33329999999999999</c:v>
                </c:pt>
                <c:pt idx="16903">
                  <c:v>0</c:v>
                </c:pt>
                <c:pt idx="16904">
                  <c:v>0.33329999999999999</c:v>
                </c:pt>
                <c:pt idx="16905">
                  <c:v>0</c:v>
                </c:pt>
                <c:pt idx="16906">
                  <c:v>4.1700000000000001E-2</c:v>
                </c:pt>
                <c:pt idx="16907">
                  <c:v>0.16669999999999999</c:v>
                </c:pt>
                <c:pt idx="16908">
                  <c:v>0.16669999999999999</c:v>
                </c:pt>
                <c:pt idx="16909">
                  <c:v>8.3299999999999999E-2</c:v>
                </c:pt>
                <c:pt idx="16910">
                  <c:v>0</c:v>
                </c:pt>
                <c:pt idx="16911">
                  <c:v>0</c:v>
                </c:pt>
                <c:pt idx="16912">
                  <c:v>0</c:v>
                </c:pt>
                <c:pt idx="16913">
                  <c:v>0.625</c:v>
                </c:pt>
                <c:pt idx="16914">
                  <c:v>0</c:v>
                </c:pt>
                <c:pt idx="16915">
                  <c:v>0</c:v>
                </c:pt>
                <c:pt idx="16916">
                  <c:v>4.1700000000000001E-2</c:v>
                </c:pt>
                <c:pt idx="16917">
                  <c:v>0</c:v>
                </c:pt>
                <c:pt idx="16918">
                  <c:v>0.375</c:v>
                </c:pt>
                <c:pt idx="16919">
                  <c:v>0.33329999999999999</c:v>
                </c:pt>
                <c:pt idx="16920">
                  <c:v>0</c:v>
                </c:pt>
                <c:pt idx="16921">
                  <c:v>0.33329999999999999</c:v>
                </c:pt>
                <c:pt idx="16922">
                  <c:v>0.33329999999999999</c:v>
                </c:pt>
                <c:pt idx="16923">
                  <c:v>0</c:v>
                </c:pt>
                <c:pt idx="16924">
                  <c:v>0</c:v>
                </c:pt>
                <c:pt idx="16925">
                  <c:v>0.33329999999999999</c:v>
                </c:pt>
                <c:pt idx="16926">
                  <c:v>0.16669999999999999</c:v>
                </c:pt>
                <c:pt idx="16927">
                  <c:v>0.375</c:v>
                </c:pt>
                <c:pt idx="16928">
                  <c:v>0</c:v>
                </c:pt>
                <c:pt idx="16929">
                  <c:v>0</c:v>
                </c:pt>
                <c:pt idx="16930">
                  <c:v>0.375</c:v>
                </c:pt>
                <c:pt idx="16931">
                  <c:v>8.3299999999999999E-2</c:v>
                </c:pt>
                <c:pt idx="16932">
                  <c:v>0.16669999999999999</c:v>
                </c:pt>
                <c:pt idx="16933">
                  <c:v>0</c:v>
                </c:pt>
                <c:pt idx="16934">
                  <c:v>0</c:v>
                </c:pt>
                <c:pt idx="16935">
                  <c:v>0</c:v>
                </c:pt>
                <c:pt idx="16936">
                  <c:v>4.1700000000000001E-2</c:v>
                </c:pt>
                <c:pt idx="16937">
                  <c:v>0.16669999999999999</c:v>
                </c:pt>
                <c:pt idx="16938">
                  <c:v>0.16669999999999999</c:v>
                </c:pt>
                <c:pt idx="16939">
                  <c:v>0</c:v>
                </c:pt>
                <c:pt idx="16940">
                  <c:v>0</c:v>
                </c:pt>
                <c:pt idx="16941">
                  <c:v>0.16669999999999999</c:v>
                </c:pt>
                <c:pt idx="16942">
                  <c:v>0.33329999999999999</c:v>
                </c:pt>
                <c:pt idx="16943">
                  <c:v>0.16669999999999999</c:v>
                </c:pt>
                <c:pt idx="16944">
                  <c:v>0</c:v>
                </c:pt>
                <c:pt idx="16945">
                  <c:v>0</c:v>
                </c:pt>
                <c:pt idx="16946">
                  <c:v>0</c:v>
                </c:pt>
                <c:pt idx="16947">
                  <c:v>0.125</c:v>
                </c:pt>
                <c:pt idx="16948">
                  <c:v>0</c:v>
                </c:pt>
                <c:pt idx="16949">
                  <c:v>0</c:v>
                </c:pt>
                <c:pt idx="16950">
                  <c:v>0.16669999999999999</c:v>
                </c:pt>
                <c:pt idx="16951">
                  <c:v>4.1700000000000001E-2</c:v>
                </c:pt>
                <c:pt idx="16952">
                  <c:v>0.33329999999999999</c:v>
                </c:pt>
                <c:pt idx="16953">
                  <c:v>4.1700000000000001E-2</c:v>
                </c:pt>
                <c:pt idx="16954">
                  <c:v>0.33329999999999999</c:v>
                </c:pt>
                <c:pt idx="16955">
                  <c:v>0.45829999999999999</c:v>
                </c:pt>
                <c:pt idx="16956">
                  <c:v>0</c:v>
                </c:pt>
                <c:pt idx="16957">
                  <c:v>0</c:v>
                </c:pt>
                <c:pt idx="16958">
                  <c:v>0</c:v>
                </c:pt>
                <c:pt idx="16959">
                  <c:v>0.16669999999999999</c:v>
                </c:pt>
                <c:pt idx="16960">
                  <c:v>0</c:v>
                </c:pt>
                <c:pt idx="16961">
                  <c:v>0.16669999999999999</c:v>
                </c:pt>
                <c:pt idx="16962">
                  <c:v>0.16669999999999999</c:v>
                </c:pt>
                <c:pt idx="16963">
                  <c:v>0</c:v>
                </c:pt>
                <c:pt idx="16964">
                  <c:v>0</c:v>
                </c:pt>
                <c:pt idx="16965">
                  <c:v>0.16669999999999999</c:v>
                </c:pt>
                <c:pt idx="16966">
                  <c:v>0</c:v>
                </c:pt>
                <c:pt idx="16967">
                  <c:v>0</c:v>
                </c:pt>
                <c:pt idx="16968">
                  <c:v>0.16669999999999999</c:v>
                </c:pt>
                <c:pt idx="16969">
                  <c:v>0</c:v>
                </c:pt>
                <c:pt idx="16970">
                  <c:v>0</c:v>
                </c:pt>
                <c:pt idx="16971">
                  <c:v>0.16669999999999999</c:v>
                </c:pt>
                <c:pt idx="16972">
                  <c:v>0.16669999999999999</c:v>
                </c:pt>
                <c:pt idx="16973">
                  <c:v>0.16669999999999999</c:v>
                </c:pt>
                <c:pt idx="16974">
                  <c:v>0</c:v>
                </c:pt>
                <c:pt idx="16975">
                  <c:v>0.16669999999999999</c:v>
                </c:pt>
                <c:pt idx="16976">
                  <c:v>0</c:v>
                </c:pt>
                <c:pt idx="16977">
                  <c:v>0.125</c:v>
                </c:pt>
                <c:pt idx="16978">
                  <c:v>0</c:v>
                </c:pt>
                <c:pt idx="16979">
                  <c:v>0.33329999999999999</c:v>
                </c:pt>
                <c:pt idx="16980">
                  <c:v>4.1700000000000001E-2</c:v>
                </c:pt>
                <c:pt idx="16981">
                  <c:v>0</c:v>
                </c:pt>
                <c:pt idx="16982">
                  <c:v>0.16669999999999999</c:v>
                </c:pt>
                <c:pt idx="16983">
                  <c:v>0</c:v>
                </c:pt>
                <c:pt idx="16984">
                  <c:v>0.16669999999999999</c:v>
                </c:pt>
                <c:pt idx="16985">
                  <c:v>0</c:v>
                </c:pt>
                <c:pt idx="16986">
                  <c:v>0.33329999999999999</c:v>
                </c:pt>
                <c:pt idx="16987">
                  <c:v>0</c:v>
                </c:pt>
                <c:pt idx="16988">
                  <c:v>0</c:v>
                </c:pt>
                <c:pt idx="16989">
                  <c:v>0</c:v>
                </c:pt>
                <c:pt idx="16990">
                  <c:v>0.16669999999999999</c:v>
                </c:pt>
                <c:pt idx="16991">
                  <c:v>0.125</c:v>
                </c:pt>
                <c:pt idx="16992">
                  <c:v>0.45829999999999999</c:v>
                </c:pt>
                <c:pt idx="16993">
                  <c:v>0</c:v>
                </c:pt>
                <c:pt idx="16994">
                  <c:v>0.16669999999999999</c:v>
                </c:pt>
                <c:pt idx="16995">
                  <c:v>0.16669999999999999</c:v>
                </c:pt>
                <c:pt idx="16996">
                  <c:v>0</c:v>
                </c:pt>
                <c:pt idx="16997">
                  <c:v>0.33329999999999999</c:v>
                </c:pt>
                <c:pt idx="16998">
                  <c:v>0</c:v>
                </c:pt>
                <c:pt idx="16999">
                  <c:v>0.375</c:v>
                </c:pt>
                <c:pt idx="17000">
                  <c:v>0</c:v>
                </c:pt>
                <c:pt idx="17001">
                  <c:v>0</c:v>
                </c:pt>
                <c:pt idx="17002">
                  <c:v>0</c:v>
                </c:pt>
                <c:pt idx="17003">
                  <c:v>0.33329999999999999</c:v>
                </c:pt>
                <c:pt idx="17004">
                  <c:v>0</c:v>
                </c:pt>
                <c:pt idx="17005">
                  <c:v>0.33329999999999999</c:v>
                </c:pt>
                <c:pt idx="17006">
                  <c:v>0</c:v>
                </c:pt>
                <c:pt idx="17007">
                  <c:v>0</c:v>
                </c:pt>
                <c:pt idx="17008">
                  <c:v>0</c:v>
                </c:pt>
                <c:pt idx="17009">
                  <c:v>0</c:v>
                </c:pt>
                <c:pt idx="17010">
                  <c:v>0</c:v>
                </c:pt>
                <c:pt idx="17011">
                  <c:v>0.33329999999999999</c:v>
                </c:pt>
                <c:pt idx="17012">
                  <c:v>0</c:v>
                </c:pt>
                <c:pt idx="17013">
                  <c:v>0.33329999999999999</c:v>
                </c:pt>
                <c:pt idx="17014">
                  <c:v>0.16669999999999999</c:v>
                </c:pt>
                <c:pt idx="17015">
                  <c:v>0.33329999999999999</c:v>
                </c:pt>
                <c:pt idx="17016">
                  <c:v>0.54169999999999996</c:v>
                </c:pt>
                <c:pt idx="17017">
                  <c:v>0</c:v>
                </c:pt>
                <c:pt idx="17018">
                  <c:v>0.33329999999999999</c:v>
                </c:pt>
                <c:pt idx="17019">
                  <c:v>0.16669999999999999</c:v>
                </c:pt>
                <c:pt idx="17020">
                  <c:v>0</c:v>
                </c:pt>
                <c:pt idx="17021">
                  <c:v>0</c:v>
                </c:pt>
                <c:pt idx="17022">
                  <c:v>0.16669999999999999</c:v>
                </c:pt>
                <c:pt idx="17023">
                  <c:v>0</c:v>
                </c:pt>
                <c:pt idx="17024">
                  <c:v>0</c:v>
                </c:pt>
                <c:pt idx="17025">
                  <c:v>0</c:v>
                </c:pt>
                <c:pt idx="17026">
                  <c:v>0</c:v>
                </c:pt>
                <c:pt idx="17027">
                  <c:v>0.375</c:v>
                </c:pt>
                <c:pt idx="17028">
                  <c:v>0</c:v>
                </c:pt>
                <c:pt idx="17029">
                  <c:v>0</c:v>
                </c:pt>
                <c:pt idx="17030">
                  <c:v>0</c:v>
                </c:pt>
                <c:pt idx="17031">
                  <c:v>0</c:v>
                </c:pt>
                <c:pt idx="17032">
                  <c:v>0.16669999999999999</c:v>
                </c:pt>
                <c:pt idx="17033">
                  <c:v>0.20830000000000001</c:v>
                </c:pt>
                <c:pt idx="17034">
                  <c:v>0.33329999999999999</c:v>
                </c:pt>
                <c:pt idx="17035">
                  <c:v>8.3299999999999999E-2</c:v>
                </c:pt>
                <c:pt idx="17036">
                  <c:v>0</c:v>
                </c:pt>
                <c:pt idx="17037">
                  <c:v>0.16669999999999999</c:v>
                </c:pt>
                <c:pt idx="17038">
                  <c:v>0.16669999999999999</c:v>
                </c:pt>
                <c:pt idx="17039">
                  <c:v>0.33329999999999999</c:v>
                </c:pt>
                <c:pt idx="17040">
                  <c:v>0</c:v>
                </c:pt>
                <c:pt idx="17041">
                  <c:v>0.16669999999999999</c:v>
                </c:pt>
                <c:pt idx="17042">
                  <c:v>0</c:v>
                </c:pt>
                <c:pt idx="17043">
                  <c:v>0</c:v>
                </c:pt>
                <c:pt idx="17044">
                  <c:v>0</c:v>
                </c:pt>
                <c:pt idx="17045">
                  <c:v>0.89580000000000004</c:v>
                </c:pt>
                <c:pt idx="17046">
                  <c:v>0</c:v>
                </c:pt>
                <c:pt idx="17047">
                  <c:v>0.33329999999999999</c:v>
                </c:pt>
                <c:pt idx="17048">
                  <c:v>0.16669999999999999</c:v>
                </c:pt>
                <c:pt idx="17049">
                  <c:v>0</c:v>
                </c:pt>
                <c:pt idx="17050">
                  <c:v>0</c:v>
                </c:pt>
                <c:pt idx="17051">
                  <c:v>8.3299999999999999E-2</c:v>
                </c:pt>
                <c:pt idx="17052">
                  <c:v>0.16669999999999999</c:v>
                </c:pt>
                <c:pt idx="17053">
                  <c:v>0.25</c:v>
                </c:pt>
                <c:pt idx="17054">
                  <c:v>0.16669999999999999</c:v>
                </c:pt>
                <c:pt idx="17055">
                  <c:v>0.16669999999999999</c:v>
                </c:pt>
                <c:pt idx="17056">
                  <c:v>0.16669999999999999</c:v>
                </c:pt>
                <c:pt idx="17057">
                  <c:v>0.16669999999999999</c:v>
                </c:pt>
                <c:pt idx="17058">
                  <c:v>0.16669999999999999</c:v>
                </c:pt>
                <c:pt idx="17059">
                  <c:v>4.1700000000000001E-2</c:v>
                </c:pt>
                <c:pt idx="17060">
                  <c:v>0</c:v>
                </c:pt>
                <c:pt idx="17061">
                  <c:v>0.16669999999999999</c:v>
                </c:pt>
                <c:pt idx="17062">
                  <c:v>0</c:v>
                </c:pt>
                <c:pt idx="17063">
                  <c:v>0</c:v>
                </c:pt>
                <c:pt idx="17064">
                  <c:v>0</c:v>
                </c:pt>
                <c:pt idx="17065">
                  <c:v>0.54169999999999996</c:v>
                </c:pt>
                <c:pt idx="17066">
                  <c:v>0</c:v>
                </c:pt>
                <c:pt idx="17067">
                  <c:v>0</c:v>
                </c:pt>
                <c:pt idx="17068">
                  <c:v>0.125</c:v>
                </c:pt>
                <c:pt idx="17069">
                  <c:v>0.16669999999999999</c:v>
                </c:pt>
                <c:pt idx="17070">
                  <c:v>0.16669999999999999</c:v>
                </c:pt>
                <c:pt idx="17071">
                  <c:v>0.33329999999999999</c:v>
                </c:pt>
                <c:pt idx="17072">
                  <c:v>0.33329999999999999</c:v>
                </c:pt>
                <c:pt idx="17073">
                  <c:v>0.16669999999999999</c:v>
                </c:pt>
                <c:pt idx="17074">
                  <c:v>0</c:v>
                </c:pt>
                <c:pt idx="17075">
                  <c:v>0</c:v>
                </c:pt>
                <c:pt idx="17076">
                  <c:v>0.16669999999999999</c:v>
                </c:pt>
                <c:pt idx="17077">
                  <c:v>0</c:v>
                </c:pt>
                <c:pt idx="17078">
                  <c:v>0.16669999999999999</c:v>
                </c:pt>
                <c:pt idx="17079">
                  <c:v>0.16669999999999999</c:v>
                </c:pt>
                <c:pt idx="17080">
                  <c:v>0</c:v>
                </c:pt>
                <c:pt idx="17081">
                  <c:v>0.20830000000000001</c:v>
                </c:pt>
                <c:pt idx="17082">
                  <c:v>0.33329999999999999</c:v>
                </c:pt>
                <c:pt idx="17083">
                  <c:v>0</c:v>
                </c:pt>
                <c:pt idx="17084">
                  <c:v>0.33329999999999999</c:v>
                </c:pt>
                <c:pt idx="17085">
                  <c:v>0</c:v>
                </c:pt>
                <c:pt idx="17086">
                  <c:v>0</c:v>
                </c:pt>
                <c:pt idx="17087">
                  <c:v>0.33329999999999999</c:v>
                </c:pt>
                <c:pt idx="17088">
                  <c:v>4.1700000000000001E-2</c:v>
                </c:pt>
                <c:pt idx="17089">
                  <c:v>0</c:v>
                </c:pt>
                <c:pt idx="17090">
                  <c:v>0.33329999999999999</c:v>
                </c:pt>
                <c:pt idx="17091">
                  <c:v>0.16669999999999999</c:v>
                </c:pt>
                <c:pt idx="17092">
                  <c:v>0.125</c:v>
                </c:pt>
                <c:pt idx="17093">
                  <c:v>0.16669999999999999</c:v>
                </c:pt>
                <c:pt idx="17094">
                  <c:v>0.16669999999999999</c:v>
                </c:pt>
                <c:pt idx="17095">
                  <c:v>0.33329999999999999</c:v>
                </c:pt>
                <c:pt idx="17096">
                  <c:v>0</c:v>
                </c:pt>
                <c:pt idx="17097">
                  <c:v>0.16669999999999999</c:v>
                </c:pt>
                <c:pt idx="17098">
                  <c:v>0</c:v>
                </c:pt>
                <c:pt idx="17099">
                  <c:v>0.16669999999999999</c:v>
                </c:pt>
                <c:pt idx="17100">
                  <c:v>0</c:v>
                </c:pt>
                <c:pt idx="17101">
                  <c:v>0.16669999999999999</c:v>
                </c:pt>
                <c:pt idx="17102">
                  <c:v>0.16669999999999999</c:v>
                </c:pt>
                <c:pt idx="17103">
                  <c:v>0.16669999999999999</c:v>
                </c:pt>
                <c:pt idx="17104">
                  <c:v>0.375</c:v>
                </c:pt>
                <c:pt idx="17105">
                  <c:v>0.33329999999999999</c:v>
                </c:pt>
                <c:pt idx="17106">
                  <c:v>0.29170000000000001</c:v>
                </c:pt>
                <c:pt idx="17107">
                  <c:v>0</c:v>
                </c:pt>
                <c:pt idx="17108">
                  <c:v>0.16669999999999999</c:v>
                </c:pt>
                <c:pt idx="17109">
                  <c:v>0</c:v>
                </c:pt>
                <c:pt idx="17110">
                  <c:v>0</c:v>
                </c:pt>
                <c:pt idx="17111">
                  <c:v>0.33329999999999999</c:v>
                </c:pt>
                <c:pt idx="17112">
                  <c:v>0</c:v>
                </c:pt>
                <c:pt idx="17113">
                  <c:v>0</c:v>
                </c:pt>
                <c:pt idx="17114">
                  <c:v>8.3299999999999999E-2</c:v>
                </c:pt>
                <c:pt idx="17115">
                  <c:v>0</c:v>
                </c:pt>
                <c:pt idx="17116">
                  <c:v>0.16669999999999999</c:v>
                </c:pt>
                <c:pt idx="17117">
                  <c:v>0.54169999999999996</c:v>
                </c:pt>
                <c:pt idx="17118">
                  <c:v>0</c:v>
                </c:pt>
                <c:pt idx="17119">
                  <c:v>0</c:v>
                </c:pt>
                <c:pt idx="17120">
                  <c:v>0</c:v>
                </c:pt>
                <c:pt idx="17121">
                  <c:v>0.125</c:v>
                </c:pt>
                <c:pt idx="17122">
                  <c:v>0.125</c:v>
                </c:pt>
                <c:pt idx="17123">
                  <c:v>0.125</c:v>
                </c:pt>
                <c:pt idx="17124">
                  <c:v>0.33329999999999999</c:v>
                </c:pt>
                <c:pt idx="17125">
                  <c:v>0</c:v>
                </c:pt>
                <c:pt idx="17126">
                  <c:v>0.16669999999999999</c:v>
                </c:pt>
                <c:pt idx="17127">
                  <c:v>0</c:v>
                </c:pt>
                <c:pt idx="17128">
                  <c:v>0.16669999999999999</c:v>
                </c:pt>
                <c:pt idx="17129">
                  <c:v>0.125</c:v>
                </c:pt>
                <c:pt idx="17130">
                  <c:v>0</c:v>
                </c:pt>
                <c:pt idx="17131">
                  <c:v>0</c:v>
                </c:pt>
                <c:pt idx="17132">
                  <c:v>0</c:v>
                </c:pt>
                <c:pt idx="17133">
                  <c:v>0.16669999999999999</c:v>
                </c:pt>
                <c:pt idx="17134">
                  <c:v>0</c:v>
                </c:pt>
                <c:pt idx="17135">
                  <c:v>0.45829999999999999</c:v>
                </c:pt>
                <c:pt idx="17136">
                  <c:v>0.16669999999999999</c:v>
                </c:pt>
                <c:pt idx="17137">
                  <c:v>0</c:v>
                </c:pt>
                <c:pt idx="17138">
                  <c:v>8.3299999999999999E-2</c:v>
                </c:pt>
                <c:pt idx="17139">
                  <c:v>0</c:v>
                </c:pt>
                <c:pt idx="17140">
                  <c:v>0</c:v>
                </c:pt>
                <c:pt idx="17141">
                  <c:v>0.33329999999999999</c:v>
                </c:pt>
                <c:pt idx="17142">
                  <c:v>0.125</c:v>
                </c:pt>
                <c:pt idx="17143">
                  <c:v>0</c:v>
                </c:pt>
                <c:pt idx="17144">
                  <c:v>0.33329999999999999</c:v>
                </c:pt>
                <c:pt idx="17145">
                  <c:v>0</c:v>
                </c:pt>
                <c:pt idx="17146">
                  <c:v>0</c:v>
                </c:pt>
                <c:pt idx="17147">
                  <c:v>0</c:v>
                </c:pt>
                <c:pt idx="17148">
                  <c:v>0</c:v>
                </c:pt>
                <c:pt idx="17149">
                  <c:v>0</c:v>
                </c:pt>
                <c:pt idx="17150">
                  <c:v>0.45829999999999999</c:v>
                </c:pt>
                <c:pt idx="17151">
                  <c:v>0</c:v>
                </c:pt>
                <c:pt idx="17152">
                  <c:v>0.16669999999999999</c:v>
                </c:pt>
                <c:pt idx="17153">
                  <c:v>4.1700000000000001E-2</c:v>
                </c:pt>
                <c:pt idx="17154">
                  <c:v>0</c:v>
                </c:pt>
                <c:pt idx="17155">
                  <c:v>0.16669999999999999</c:v>
                </c:pt>
                <c:pt idx="17156">
                  <c:v>0</c:v>
                </c:pt>
                <c:pt idx="17157">
                  <c:v>0</c:v>
                </c:pt>
                <c:pt idx="17158">
                  <c:v>0</c:v>
                </c:pt>
                <c:pt idx="17159">
                  <c:v>0.16669999999999999</c:v>
                </c:pt>
                <c:pt idx="17160">
                  <c:v>0.54169999999999996</c:v>
                </c:pt>
                <c:pt idx="17161">
                  <c:v>0.16669999999999999</c:v>
                </c:pt>
                <c:pt idx="17162">
                  <c:v>0.16669999999999999</c:v>
                </c:pt>
                <c:pt idx="17163">
                  <c:v>0</c:v>
                </c:pt>
                <c:pt idx="17164">
                  <c:v>0.16669999999999999</c:v>
                </c:pt>
                <c:pt idx="17165">
                  <c:v>0</c:v>
                </c:pt>
                <c:pt idx="17166">
                  <c:v>0</c:v>
                </c:pt>
                <c:pt idx="17167">
                  <c:v>0</c:v>
                </c:pt>
                <c:pt idx="17168">
                  <c:v>0</c:v>
                </c:pt>
                <c:pt idx="17169">
                  <c:v>0</c:v>
                </c:pt>
                <c:pt idx="17170">
                  <c:v>0</c:v>
                </c:pt>
                <c:pt idx="17171">
                  <c:v>0.33329999999999999</c:v>
                </c:pt>
                <c:pt idx="17172">
                  <c:v>0</c:v>
                </c:pt>
                <c:pt idx="17173">
                  <c:v>0</c:v>
                </c:pt>
                <c:pt idx="17174">
                  <c:v>0.125</c:v>
                </c:pt>
                <c:pt idx="17175">
                  <c:v>0</c:v>
                </c:pt>
                <c:pt idx="17176">
                  <c:v>0.35420000000000001</c:v>
                </c:pt>
                <c:pt idx="17177">
                  <c:v>0</c:v>
                </c:pt>
                <c:pt idx="17178">
                  <c:v>0</c:v>
                </c:pt>
                <c:pt idx="17179">
                  <c:v>0</c:v>
                </c:pt>
                <c:pt idx="17180">
                  <c:v>0</c:v>
                </c:pt>
                <c:pt idx="17181">
                  <c:v>0.16669999999999999</c:v>
                </c:pt>
                <c:pt idx="17182">
                  <c:v>0.33329999999999999</c:v>
                </c:pt>
                <c:pt idx="17183">
                  <c:v>0.66669999999999996</c:v>
                </c:pt>
                <c:pt idx="17184">
                  <c:v>0</c:v>
                </c:pt>
                <c:pt idx="17185">
                  <c:v>0</c:v>
                </c:pt>
                <c:pt idx="17186">
                  <c:v>0</c:v>
                </c:pt>
                <c:pt idx="17187">
                  <c:v>0.125</c:v>
                </c:pt>
                <c:pt idx="17188">
                  <c:v>0</c:v>
                </c:pt>
                <c:pt idx="17189">
                  <c:v>0</c:v>
                </c:pt>
                <c:pt idx="17190">
                  <c:v>0</c:v>
                </c:pt>
                <c:pt idx="17191">
                  <c:v>4.1700000000000001E-2</c:v>
                </c:pt>
                <c:pt idx="17192">
                  <c:v>0.375</c:v>
                </c:pt>
                <c:pt idx="17193">
                  <c:v>0.16669999999999999</c:v>
                </c:pt>
                <c:pt idx="17194">
                  <c:v>0</c:v>
                </c:pt>
                <c:pt idx="17195">
                  <c:v>0</c:v>
                </c:pt>
                <c:pt idx="17196">
                  <c:v>0.25</c:v>
                </c:pt>
                <c:pt idx="17197">
                  <c:v>0</c:v>
                </c:pt>
                <c:pt idx="17198">
                  <c:v>4.1700000000000001E-2</c:v>
                </c:pt>
                <c:pt idx="17199">
                  <c:v>0</c:v>
                </c:pt>
                <c:pt idx="17200">
                  <c:v>0</c:v>
                </c:pt>
                <c:pt idx="17201">
                  <c:v>0</c:v>
                </c:pt>
                <c:pt idx="17202">
                  <c:v>0</c:v>
                </c:pt>
                <c:pt idx="17203">
                  <c:v>0.16669999999999999</c:v>
                </c:pt>
                <c:pt idx="17204">
                  <c:v>0</c:v>
                </c:pt>
                <c:pt idx="17205">
                  <c:v>0</c:v>
                </c:pt>
                <c:pt idx="17206">
                  <c:v>0</c:v>
                </c:pt>
                <c:pt idx="17207">
                  <c:v>0</c:v>
                </c:pt>
                <c:pt idx="17208">
                  <c:v>0</c:v>
                </c:pt>
                <c:pt idx="17209">
                  <c:v>0</c:v>
                </c:pt>
                <c:pt idx="17210">
                  <c:v>0</c:v>
                </c:pt>
                <c:pt idx="17211">
                  <c:v>0.33329999999999999</c:v>
                </c:pt>
                <c:pt idx="17212">
                  <c:v>0</c:v>
                </c:pt>
                <c:pt idx="17213">
                  <c:v>0.33329999999999999</c:v>
                </c:pt>
                <c:pt idx="17214">
                  <c:v>0.33329999999999999</c:v>
                </c:pt>
                <c:pt idx="17215">
                  <c:v>4.1700000000000001E-2</c:v>
                </c:pt>
                <c:pt idx="17216">
                  <c:v>4.1700000000000001E-2</c:v>
                </c:pt>
                <c:pt idx="17217">
                  <c:v>4.1700000000000001E-2</c:v>
                </c:pt>
                <c:pt idx="17218">
                  <c:v>0.16669999999999999</c:v>
                </c:pt>
                <c:pt idx="17219">
                  <c:v>0</c:v>
                </c:pt>
                <c:pt idx="17220">
                  <c:v>0</c:v>
                </c:pt>
                <c:pt idx="17221">
                  <c:v>0.33329999999999999</c:v>
                </c:pt>
                <c:pt idx="17222">
                  <c:v>0</c:v>
                </c:pt>
                <c:pt idx="17223">
                  <c:v>0.16669999999999999</c:v>
                </c:pt>
                <c:pt idx="17224">
                  <c:v>4.1700000000000001E-2</c:v>
                </c:pt>
                <c:pt idx="17225">
                  <c:v>0.33329999999999999</c:v>
                </c:pt>
                <c:pt idx="17226">
                  <c:v>0</c:v>
                </c:pt>
                <c:pt idx="17227">
                  <c:v>0.33329999999999999</c:v>
                </c:pt>
                <c:pt idx="17228">
                  <c:v>4.1700000000000001E-2</c:v>
                </c:pt>
                <c:pt idx="17229">
                  <c:v>0</c:v>
                </c:pt>
                <c:pt idx="17230">
                  <c:v>0.33329999999999999</c:v>
                </c:pt>
                <c:pt idx="17231">
                  <c:v>8.3299999999999999E-2</c:v>
                </c:pt>
                <c:pt idx="17232">
                  <c:v>0</c:v>
                </c:pt>
                <c:pt idx="17233">
                  <c:v>0.33329999999999999</c:v>
                </c:pt>
                <c:pt idx="17234">
                  <c:v>0</c:v>
                </c:pt>
                <c:pt idx="17235">
                  <c:v>0.16669999999999999</c:v>
                </c:pt>
                <c:pt idx="17236">
                  <c:v>4.1700000000000001E-2</c:v>
                </c:pt>
                <c:pt idx="17237">
                  <c:v>0</c:v>
                </c:pt>
                <c:pt idx="17238">
                  <c:v>0</c:v>
                </c:pt>
                <c:pt idx="17239">
                  <c:v>4.1700000000000001E-2</c:v>
                </c:pt>
                <c:pt idx="17240">
                  <c:v>0</c:v>
                </c:pt>
                <c:pt idx="17241">
                  <c:v>0.16669999999999999</c:v>
                </c:pt>
                <c:pt idx="17242">
                  <c:v>0</c:v>
                </c:pt>
                <c:pt idx="17243">
                  <c:v>0.33329999999999999</c:v>
                </c:pt>
                <c:pt idx="17244">
                  <c:v>0.375</c:v>
                </c:pt>
                <c:pt idx="17245">
                  <c:v>0.125</c:v>
                </c:pt>
                <c:pt idx="17246">
                  <c:v>8.3299999999999999E-2</c:v>
                </c:pt>
                <c:pt idx="17247">
                  <c:v>0.16669999999999999</c:v>
                </c:pt>
                <c:pt idx="17248">
                  <c:v>0.16669999999999999</c:v>
                </c:pt>
                <c:pt idx="17249">
                  <c:v>0.66669999999999996</c:v>
                </c:pt>
                <c:pt idx="17250">
                  <c:v>0</c:v>
                </c:pt>
                <c:pt idx="17251">
                  <c:v>0</c:v>
                </c:pt>
                <c:pt idx="17252">
                  <c:v>0.16669999999999999</c:v>
                </c:pt>
                <c:pt idx="17253">
                  <c:v>0</c:v>
                </c:pt>
                <c:pt idx="17254">
                  <c:v>0</c:v>
                </c:pt>
                <c:pt idx="17255">
                  <c:v>0</c:v>
                </c:pt>
                <c:pt idx="17256">
                  <c:v>0</c:v>
                </c:pt>
                <c:pt idx="17257">
                  <c:v>0</c:v>
                </c:pt>
                <c:pt idx="17258">
                  <c:v>0</c:v>
                </c:pt>
                <c:pt idx="17259">
                  <c:v>0</c:v>
                </c:pt>
                <c:pt idx="17260">
                  <c:v>0</c:v>
                </c:pt>
                <c:pt idx="17261">
                  <c:v>0</c:v>
                </c:pt>
                <c:pt idx="17262">
                  <c:v>0</c:v>
                </c:pt>
                <c:pt idx="17263">
                  <c:v>0.375</c:v>
                </c:pt>
                <c:pt idx="17264">
                  <c:v>0.16669999999999999</c:v>
                </c:pt>
                <c:pt idx="17265">
                  <c:v>0</c:v>
                </c:pt>
                <c:pt idx="17266">
                  <c:v>0</c:v>
                </c:pt>
                <c:pt idx="17267">
                  <c:v>0</c:v>
                </c:pt>
                <c:pt idx="17268">
                  <c:v>0</c:v>
                </c:pt>
                <c:pt idx="17269">
                  <c:v>0</c:v>
                </c:pt>
                <c:pt idx="17270">
                  <c:v>0.60419999999999996</c:v>
                </c:pt>
                <c:pt idx="17271">
                  <c:v>0.16669999999999999</c:v>
                </c:pt>
                <c:pt idx="17272">
                  <c:v>0</c:v>
                </c:pt>
                <c:pt idx="17273">
                  <c:v>0</c:v>
                </c:pt>
                <c:pt idx="17274">
                  <c:v>0</c:v>
                </c:pt>
                <c:pt idx="17275">
                  <c:v>4.1700000000000001E-2</c:v>
                </c:pt>
                <c:pt idx="17276">
                  <c:v>0.125</c:v>
                </c:pt>
                <c:pt idx="17277">
                  <c:v>0</c:v>
                </c:pt>
                <c:pt idx="17278">
                  <c:v>0</c:v>
                </c:pt>
                <c:pt idx="17279">
                  <c:v>0</c:v>
                </c:pt>
                <c:pt idx="17280">
                  <c:v>0</c:v>
                </c:pt>
                <c:pt idx="17281">
                  <c:v>0.16669999999999999</c:v>
                </c:pt>
                <c:pt idx="17282">
                  <c:v>0</c:v>
                </c:pt>
                <c:pt idx="17283">
                  <c:v>0.45829999999999999</c:v>
                </c:pt>
                <c:pt idx="17284">
                  <c:v>0.16669999999999999</c:v>
                </c:pt>
                <c:pt idx="17285">
                  <c:v>0</c:v>
                </c:pt>
                <c:pt idx="17286">
                  <c:v>0.16669999999999999</c:v>
                </c:pt>
                <c:pt idx="17287">
                  <c:v>0.16669999999999999</c:v>
                </c:pt>
                <c:pt idx="17288">
                  <c:v>0.16669999999999999</c:v>
                </c:pt>
                <c:pt idx="17289">
                  <c:v>0</c:v>
                </c:pt>
                <c:pt idx="17290">
                  <c:v>0</c:v>
                </c:pt>
                <c:pt idx="17291">
                  <c:v>0.16669999999999999</c:v>
                </c:pt>
                <c:pt idx="17292">
                  <c:v>0</c:v>
                </c:pt>
                <c:pt idx="17293">
                  <c:v>0.16669999999999999</c:v>
                </c:pt>
                <c:pt idx="17294">
                  <c:v>0</c:v>
                </c:pt>
                <c:pt idx="17295">
                  <c:v>0.20830000000000001</c:v>
                </c:pt>
                <c:pt idx="17296">
                  <c:v>0</c:v>
                </c:pt>
                <c:pt idx="17297">
                  <c:v>0.16669999999999999</c:v>
                </c:pt>
                <c:pt idx="17298">
                  <c:v>0</c:v>
                </c:pt>
                <c:pt idx="17299">
                  <c:v>0</c:v>
                </c:pt>
                <c:pt idx="17300">
                  <c:v>0</c:v>
                </c:pt>
                <c:pt idx="17301">
                  <c:v>0</c:v>
                </c:pt>
                <c:pt idx="17302">
                  <c:v>0.16669999999999999</c:v>
                </c:pt>
                <c:pt idx="17303">
                  <c:v>4.1700000000000001E-2</c:v>
                </c:pt>
                <c:pt idx="17304">
                  <c:v>0</c:v>
                </c:pt>
                <c:pt idx="17305">
                  <c:v>0</c:v>
                </c:pt>
                <c:pt idx="17306">
                  <c:v>0.47920000000000001</c:v>
                </c:pt>
                <c:pt idx="17307">
                  <c:v>0</c:v>
                </c:pt>
                <c:pt idx="17308">
                  <c:v>0.16669999999999999</c:v>
                </c:pt>
                <c:pt idx="17309">
                  <c:v>0</c:v>
                </c:pt>
                <c:pt idx="17310">
                  <c:v>0.33329999999999999</c:v>
                </c:pt>
                <c:pt idx="17311">
                  <c:v>0.16669999999999999</c:v>
                </c:pt>
                <c:pt idx="17312">
                  <c:v>0</c:v>
                </c:pt>
                <c:pt idx="17313">
                  <c:v>0.16669999999999999</c:v>
                </c:pt>
                <c:pt idx="17314">
                  <c:v>0</c:v>
                </c:pt>
                <c:pt idx="17315">
                  <c:v>0.33329999999999999</c:v>
                </c:pt>
                <c:pt idx="17316">
                  <c:v>0.125</c:v>
                </c:pt>
                <c:pt idx="17317">
                  <c:v>0</c:v>
                </c:pt>
                <c:pt idx="17318">
                  <c:v>0.16669999999999999</c:v>
                </c:pt>
                <c:pt idx="17319">
                  <c:v>0</c:v>
                </c:pt>
                <c:pt idx="17320">
                  <c:v>0</c:v>
                </c:pt>
                <c:pt idx="17321">
                  <c:v>0</c:v>
                </c:pt>
                <c:pt idx="17322">
                  <c:v>0</c:v>
                </c:pt>
                <c:pt idx="17323">
                  <c:v>0.16669999999999999</c:v>
                </c:pt>
                <c:pt idx="17324">
                  <c:v>0.16669999999999999</c:v>
                </c:pt>
                <c:pt idx="17325">
                  <c:v>0.54169999999999996</c:v>
                </c:pt>
                <c:pt idx="17326">
                  <c:v>0</c:v>
                </c:pt>
                <c:pt idx="17327">
                  <c:v>0</c:v>
                </c:pt>
                <c:pt idx="17328">
                  <c:v>0</c:v>
                </c:pt>
                <c:pt idx="17329">
                  <c:v>0.16669999999999999</c:v>
                </c:pt>
                <c:pt idx="17330">
                  <c:v>0.16669999999999999</c:v>
                </c:pt>
                <c:pt idx="17331">
                  <c:v>0.16669999999999999</c:v>
                </c:pt>
                <c:pt idx="17332">
                  <c:v>0</c:v>
                </c:pt>
                <c:pt idx="17333">
                  <c:v>0</c:v>
                </c:pt>
                <c:pt idx="17334">
                  <c:v>0</c:v>
                </c:pt>
                <c:pt idx="17335">
                  <c:v>0</c:v>
                </c:pt>
                <c:pt idx="17336">
                  <c:v>4.1700000000000001E-2</c:v>
                </c:pt>
                <c:pt idx="17337">
                  <c:v>4.1700000000000001E-2</c:v>
                </c:pt>
                <c:pt idx="17338">
                  <c:v>0.20830000000000001</c:v>
                </c:pt>
                <c:pt idx="17339">
                  <c:v>0</c:v>
                </c:pt>
                <c:pt idx="17340">
                  <c:v>0</c:v>
                </c:pt>
                <c:pt idx="17341">
                  <c:v>0</c:v>
                </c:pt>
                <c:pt idx="17342">
                  <c:v>0</c:v>
                </c:pt>
                <c:pt idx="17343">
                  <c:v>0.16669999999999999</c:v>
                </c:pt>
                <c:pt idx="17344">
                  <c:v>0</c:v>
                </c:pt>
                <c:pt idx="17345">
                  <c:v>0</c:v>
                </c:pt>
                <c:pt idx="17346">
                  <c:v>0.125</c:v>
                </c:pt>
                <c:pt idx="17347">
                  <c:v>0.16669999999999999</c:v>
                </c:pt>
                <c:pt idx="17348">
                  <c:v>0.375</c:v>
                </c:pt>
                <c:pt idx="17349">
                  <c:v>0.33329999999999999</c:v>
                </c:pt>
                <c:pt idx="17350">
                  <c:v>0.16669999999999999</c:v>
                </c:pt>
                <c:pt idx="17351">
                  <c:v>0.33329999999999999</c:v>
                </c:pt>
                <c:pt idx="17352">
                  <c:v>0.33329999999999999</c:v>
                </c:pt>
                <c:pt idx="17353">
                  <c:v>0.33329999999999999</c:v>
                </c:pt>
                <c:pt idx="17354">
                  <c:v>8.3299999999999999E-2</c:v>
                </c:pt>
                <c:pt idx="17355">
                  <c:v>0.375</c:v>
                </c:pt>
                <c:pt idx="17356">
                  <c:v>0</c:v>
                </c:pt>
                <c:pt idx="17357">
                  <c:v>0.16669999999999999</c:v>
                </c:pt>
                <c:pt idx="17358">
                  <c:v>0.33329999999999999</c:v>
                </c:pt>
                <c:pt idx="17359">
                  <c:v>0.41670000000000001</c:v>
                </c:pt>
                <c:pt idx="17360">
                  <c:v>0.33329999999999999</c:v>
                </c:pt>
                <c:pt idx="17361">
                  <c:v>0</c:v>
                </c:pt>
                <c:pt idx="17362">
                  <c:v>0</c:v>
                </c:pt>
                <c:pt idx="17363">
                  <c:v>0.33329999999999999</c:v>
                </c:pt>
                <c:pt idx="17364">
                  <c:v>0</c:v>
                </c:pt>
                <c:pt idx="17365">
                  <c:v>0.16669999999999999</c:v>
                </c:pt>
                <c:pt idx="17366">
                  <c:v>0</c:v>
                </c:pt>
                <c:pt idx="17367">
                  <c:v>0.33329999999999999</c:v>
                </c:pt>
                <c:pt idx="17368">
                  <c:v>0</c:v>
                </c:pt>
                <c:pt idx="17369">
                  <c:v>4.1700000000000001E-2</c:v>
                </c:pt>
                <c:pt idx="17370">
                  <c:v>0</c:v>
                </c:pt>
                <c:pt idx="17371">
                  <c:v>0.16669999999999999</c:v>
                </c:pt>
                <c:pt idx="17372">
                  <c:v>0</c:v>
                </c:pt>
                <c:pt idx="17373">
                  <c:v>4.1700000000000001E-2</c:v>
                </c:pt>
                <c:pt idx="17374">
                  <c:v>0</c:v>
                </c:pt>
                <c:pt idx="17375">
                  <c:v>0</c:v>
                </c:pt>
                <c:pt idx="17376">
                  <c:v>0.16669999999999999</c:v>
                </c:pt>
                <c:pt idx="17377">
                  <c:v>0</c:v>
                </c:pt>
                <c:pt idx="17378">
                  <c:v>0</c:v>
                </c:pt>
                <c:pt idx="17379">
                  <c:v>0.16669999999999999</c:v>
                </c:pt>
                <c:pt idx="17380">
                  <c:v>4.1700000000000001E-2</c:v>
                </c:pt>
                <c:pt idx="17381">
                  <c:v>4.1700000000000001E-2</c:v>
                </c:pt>
                <c:pt idx="17382">
                  <c:v>4.1700000000000001E-2</c:v>
                </c:pt>
                <c:pt idx="17383">
                  <c:v>0</c:v>
                </c:pt>
                <c:pt idx="17384">
                  <c:v>0</c:v>
                </c:pt>
                <c:pt idx="17385">
                  <c:v>0</c:v>
                </c:pt>
                <c:pt idx="17386">
                  <c:v>0</c:v>
                </c:pt>
                <c:pt idx="17387">
                  <c:v>0.33329999999999999</c:v>
                </c:pt>
                <c:pt idx="17388">
                  <c:v>0.375</c:v>
                </c:pt>
                <c:pt idx="17389">
                  <c:v>0.16669999999999999</c:v>
                </c:pt>
                <c:pt idx="17390">
                  <c:v>0.20830000000000001</c:v>
                </c:pt>
                <c:pt idx="17391">
                  <c:v>0.33329999999999999</c:v>
                </c:pt>
                <c:pt idx="17392">
                  <c:v>0</c:v>
                </c:pt>
                <c:pt idx="17393">
                  <c:v>0</c:v>
                </c:pt>
                <c:pt idx="17394">
                  <c:v>0.33329999999999999</c:v>
                </c:pt>
                <c:pt idx="17395">
                  <c:v>0</c:v>
                </c:pt>
                <c:pt idx="17396">
                  <c:v>0</c:v>
                </c:pt>
                <c:pt idx="17397">
                  <c:v>8.3299999999999999E-2</c:v>
                </c:pt>
                <c:pt idx="17398">
                  <c:v>0.33329999999999999</c:v>
                </c:pt>
                <c:pt idx="17399">
                  <c:v>0.375</c:v>
                </c:pt>
                <c:pt idx="17400">
                  <c:v>0</c:v>
                </c:pt>
                <c:pt idx="17401">
                  <c:v>0</c:v>
                </c:pt>
                <c:pt idx="17402">
                  <c:v>0</c:v>
                </c:pt>
                <c:pt idx="17403">
                  <c:v>0</c:v>
                </c:pt>
                <c:pt idx="17404">
                  <c:v>8.3299999999999999E-2</c:v>
                </c:pt>
                <c:pt idx="17405">
                  <c:v>0</c:v>
                </c:pt>
                <c:pt idx="17406">
                  <c:v>0</c:v>
                </c:pt>
                <c:pt idx="17407">
                  <c:v>0.33329999999999999</c:v>
                </c:pt>
                <c:pt idx="17408">
                  <c:v>0</c:v>
                </c:pt>
                <c:pt idx="17409">
                  <c:v>0.54169999999999996</c:v>
                </c:pt>
                <c:pt idx="17410">
                  <c:v>0</c:v>
                </c:pt>
                <c:pt idx="17411">
                  <c:v>0.16669999999999999</c:v>
                </c:pt>
                <c:pt idx="17412">
                  <c:v>0.45829999999999999</c:v>
                </c:pt>
                <c:pt idx="17413">
                  <c:v>0</c:v>
                </c:pt>
                <c:pt idx="17414">
                  <c:v>0</c:v>
                </c:pt>
                <c:pt idx="17415">
                  <c:v>8.3299999999999999E-2</c:v>
                </c:pt>
                <c:pt idx="17416">
                  <c:v>0</c:v>
                </c:pt>
                <c:pt idx="17417">
                  <c:v>0.16669999999999999</c:v>
                </c:pt>
                <c:pt idx="17418">
                  <c:v>0</c:v>
                </c:pt>
                <c:pt idx="17419">
                  <c:v>0</c:v>
                </c:pt>
                <c:pt idx="17420">
                  <c:v>0</c:v>
                </c:pt>
                <c:pt idx="17421">
                  <c:v>0.16669999999999999</c:v>
                </c:pt>
                <c:pt idx="17422">
                  <c:v>0.16669999999999999</c:v>
                </c:pt>
                <c:pt idx="17423">
                  <c:v>0.16669999999999999</c:v>
                </c:pt>
                <c:pt idx="17424">
                  <c:v>0</c:v>
                </c:pt>
                <c:pt idx="17425">
                  <c:v>0</c:v>
                </c:pt>
                <c:pt idx="17426">
                  <c:v>0</c:v>
                </c:pt>
                <c:pt idx="17427">
                  <c:v>0</c:v>
                </c:pt>
                <c:pt idx="17428">
                  <c:v>0</c:v>
                </c:pt>
                <c:pt idx="17429">
                  <c:v>0.16669999999999999</c:v>
                </c:pt>
                <c:pt idx="17430">
                  <c:v>0.33329999999999999</c:v>
                </c:pt>
                <c:pt idx="17431">
                  <c:v>0</c:v>
                </c:pt>
                <c:pt idx="17432">
                  <c:v>0</c:v>
                </c:pt>
                <c:pt idx="17433">
                  <c:v>0</c:v>
                </c:pt>
                <c:pt idx="17434">
                  <c:v>4.1700000000000001E-2</c:v>
                </c:pt>
                <c:pt idx="17435">
                  <c:v>0.16669999999999999</c:v>
                </c:pt>
                <c:pt idx="17436">
                  <c:v>0</c:v>
                </c:pt>
                <c:pt idx="17437">
                  <c:v>0.16669999999999999</c:v>
                </c:pt>
                <c:pt idx="17438">
                  <c:v>0</c:v>
                </c:pt>
                <c:pt idx="17439">
                  <c:v>0</c:v>
                </c:pt>
                <c:pt idx="17440">
                  <c:v>0.16669999999999999</c:v>
                </c:pt>
                <c:pt idx="17441">
                  <c:v>0</c:v>
                </c:pt>
                <c:pt idx="17442">
                  <c:v>0</c:v>
                </c:pt>
                <c:pt idx="17443">
                  <c:v>0.33329999999999999</c:v>
                </c:pt>
                <c:pt idx="17444">
                  <c:v>0</c:v>
                </c:pt>
                <c:pt idx="17445">
                  <c:v>0</c:v>
                </c:pt>
                <c:pt idx="17446">
                  <c:v>0.33329999999999999</c:v>
                </c:pt>
                <c:pt idx="17447">
                  <c:v>0</c:v>
                </c:pt>
                <c:pt idx="17448">
                  <c:v>0.16669999999999999</c:v>
                </c:pt>
                <c:pt idx="17449">
                  <c:v>0.33329999999999999</c:v>
                </c:pt>
                <c:pt idx="17450">
                  <c:v>0</c:v>
                </c:pt>
                <c:pt idx="17451">
                  <c:v>0.16669999999999999</c:v>
                </c:pt>
                <c:pt idx="17452">
                  <c:v>0</c:v>
                </c:pt>
                <c:pt idx="17453">
                  <c:v>0</c:v>
                </c:pt>
                <c:pt idx="17454">
                  <c:v>0</c:v>
                </c:pt>
                <c:pt idx="17455">
                  <c:v>0.125</c:v>
                </c:pt>
                <c:pt idx="17456">
                  <c:v>0</c:v>
                </c:pt>
                <c:pt idx="17457">
                  <c:v>0.16669999999999999</c:v>
                </c:pt>
                <c:pt idx="17458">
                  <c:v>0</c:v>
                </c:pt>
                <c:pt idx="17459">
                  <c:v>0</c:v>
                </c:pt>
                <c:pt idx="17460">
                  <c:v>0.16669999999999999</c:v>
                </c:pt>
                <c:pt idx="17461">
                  <c:v>0.16669999999999999</c:v>
                </c:pt>
                <c:pt idx="17462">
                  <c:v>0</c:v>
                </c:pt>
                <c:pt idx="17463">
                  <c:v>0.54169999999999996</c:v>
                </c:pt>
                <c:pt idx="17464">
                  <c:v>4.1700000000000001E-2</c:v>
                </c:pt>
                <c:pt idx="17465">
                  <c:v>0.33329999999999999</c:v>
                </c:pt>
                <c:pt idx="17466">
                  <c:v>0</c:v>
                </c:pt>
                <c:pt idx="17467">
                  <c:v>0</c:v>
                </c:pt>
                <c:pt idx="17468">
                  <c:v>0.45829999999999999</c:v>
                </c:pt>
                <c:pt idx="17469">
                  <c:v>0.16669999999999999</c:v>
                </c:pt>
                <c:pt idx="17470">
                  <c:v>0</c:v>
                </c:pt>
                <c:pt idx="17471">
                  <c:v>0.16669999999999999</c:v>
                </c:pt>
                <c:pt idx="17472">
                  <c:v>0</c:v>
                </c:pt>
                <c:pt idx="17473">
                  <c:v>0</c:v>
                </c:pt>
                <c:pt idx="17474">
                  <c:v>0.16669999999999999</c:v>
                </c:pt>
                <c:pt idx="17475">
                  <c:v>0</c:v>
                </c:pt>
                <c:pt idx="17476">
                  <c:v>0.54169999999999996</c:v>
                </c:pt>
                <c:pt idx="17477">
                  <c:v>0</c:v>
                </c:pt>
                <c:pt idx="17478">
                  <c:v>0.16669999999999999</c:v>
                </c:pt>
                <c:pt idx="17479">
                  <c:v>0</c:v>
                </c:pt>
                <c:pt idx="17480">
                  <c:v>8.3299999999999999E-2</c:v>
                </c:pt>
                <c:pt idx="17481">
                  <c:v>0.33329999999999999</c:v>
                </c:pt>
                <c:pt idx="17482">
                  <c:v>4.1700000000000001E-2</c:v>
                </c:pt>
                <c:pt idx="17483">
                  <c:v>0.16669999999999999</c:v>
                </c:pt>
                <c:pt idx="17484">
                  <c:v>0</c:v>
                </c:pt>
                <c:pt idx="17485">
                  <c:v>0</c:v>
                </c:pt>
                <c:pt idx="17486">
                  <c:v>0.375</c:v>
                </c:pt>
                <c:pt idx="17487">
                  <c:v>0.16669999999999999</c:v>
                </c:pt>
                <c:pt idx="17488">
                  <c:v>0.16669999999999999</c:v>
                </c:pt>
                <c:pt idx="17489">
                  <c:v>4.1700000000000001E-2</c:v>
                </c:pt>
                <c:pt idx="17490">
                  <c:v>0</c:v>
                </c:pt>
                <c:pt idx="17491">
                  <c:v>0</c:v>
                </c:pt>
                <c:pt idx="17492">
                  <c:v>0</c:v>
                </c:pt>
                <c:pt idx="17493">
                  <c:v>0</c:v>
                </c:pt>
                <c:pt idx="17494">
                  <c:v>0</c:v>
                </c:pt>
                <c:pt idx="17495">
                  <c:v>0.16669999999999999</c:v>
                </c:pt>
                <c:pt idx="17496">
                  <c:v>0.16669999999999999</c:v>
                </c:pt>
                <c:pt idx="17497">
                  <c:v>0</c:v>
                </c:pt>
                <c:pt idx="17498">
                  <c:v>0</c:v>
                </c:pt>
                <c:pt idx="17499">
                  <c:v>8.3299999999999999E-2</c:v>
                </c:pt>
                <c:pt idx="17500">
                  <c:v>0.20830000000000001</c:v>
                </c:pt>
                <c:pt idx="17501">
                  <c:v>0.33329999999999999</c:v>
                </c:pt>
                <c:pt idx="17502">
                  <c:v>0.16669999999999999</c:v>
                </c:pt>
                <c:pt idx="17503">
                  <c:v>0.16669999999999999</c:v>
                </c:pt>
                <c:pt idx="17504">
                  <c:v>0.125</c:v>
                </c:pt>
                <c:pt idx="17505">
                  <c:v>0.16669999999999999</c:v>
                </c:pt>
                <c:pt idx="17506">
                  <c:v>4.1700000000000001E-2</c:v>
                </c:pt>
                <c:pt idx="17507">
                  <c:v>0</c:v>
                </c:pt>
                <c:pt idx="17508">
                  <c:v>8.3299999999999999E-2</c:v>
                </c:pt>
                <c:pt idx="17509">
                  <c:v>0.33329999999999999</c:v>
                </c:pt>
                <c:pt idx="17510">
                  <c:v>0</c:v>
                </c:pt>
                <c:pt idx="17511">
                  <c:v>0.33329999999999999</c:v>
                </c:pt>
                <c:pt idx="17512">
                  <c:v>0</c:v>
                </c:pt>
                <c:pt idx="17513">
                  <c:v>0.16669999999999999</c:v>
                </c:pt>
                <c:pt idx="17514">
                  <c:v>0.16669999999999999</c:v>
                </c:pt>
                <c:pt idx="17515">
                  <c:v>0.29170000000000001</c:v>
                </c:pt>
                <c:pt idx="17516">
                  <c:v>0</c:v>
                </c:pt>
                <c:pt idx="17517">
                  <c:v>0</c:v>
                </c:pt>
                <c:pt idx="17518">
                  <c:v>0.14580000000000001</c:v>
                </c:pt>
                <c:pt idx="17519">
                  <c:v>0</c:v>
                </c:pt>
                <c:pt idx="17520">
                  <c:v>0</c:v>
                </c:pt>
                <c:pt idx="17521">
                  <c:v>0.16669999999999999</c:v>
                </c:pt>
                <c:pt idx="17522">
                  <c:v>0.33329999999999999</c:v>
                </c:pt>
                <c:pt idx="17523">
                  <c:v>0</c:v>
                </c:pt>
                <c:pt idx="17524">
                  <c:v>0.33329999999999999</c:v>
                </c:pt>
                <c:pt idx="17525">
                  <c:v>0</c:v>
                </c:pt>
                <c:pt idx="17526">
                  <c:v>0</c:v>
                </c:pt>
                <c:pt idx="17527">
                  <c:v>8.3299999999999999E-2</c:v>
                </c:pt>
                <c:pt idx="17528">
                  <c:v>0.54169999999999996</c:v>
                </c:pt>
                <c:pt idx="17529">
                  <c:v>0.16669999999999999</c:v>
                </c:pt>
                <c:pt idx="17530">
                  <c:v>0.4375</c:v>
                </c:pt>
                <c:pt idx="17531">
                  <c:v>0.33329999999999999</c:v>
                </c:pt>
                <c:pt idx="17532">
                  <c:v>0.16669999999999999</c:v>
                </c:pt>
                <c:pt idx="17533">
                  <c:v>0</c:v>
                </c:pt>
                <c:pt idx="17534">
                  <c:v>0</c:v>
                </c:pt>
                <c:pt idx="17535">
                  <c:v>0.125</c:v>
                </c:pt>
                <c:pt idx="17536">
                  <c:v>0</c:v>
                </c:pt>
                <c:pt idx="17537">
                  <c:v>0</c:v>
                </c:pt>
                <c:pt idx="17538">
                  <c:v>0</c:v>
                </c:pt>
                <c:pt idx="17539">
                  <c:v>4.1700000000000001E-2</c:v>
                </c:pt>
                <c:pt idx="17540">
                  <c:v>0.16669999999999999</c:v>
                </c:pt>
                <c:pt idx="17541">
                  <c:v>4.1700000000000001E-2</c:v>
                </c:pt>
                <c:pt idx="17542">
                  <c:v>0</c:v>
                </c:pt>
                <c:pt idx="17543">
                  <c:v>0.33329999999999999</c:v>
                </c:pt>
                <c:pt idx="17544">
                  <c:v>0.16669999999999999</c:v>
                </c:pt>
                <c:pt idx="17545">
                  <c:v>0</c:v>
                </c:pt>
                <c:pt idx="17546">
                  <c:v>0</c:v>
                </c:pt>
                <c:pt idx="17547">
                  <c:v>0</c:v>
                </c:pt>
                <c:pt idx="17548">
                  <c:v>0.16669999999999999</c:v>
                </c:pt>
                <c:pt idx="17549">
                  <c:v>0.33329999999999999</c:v>
                </c:pt>
                <c:pt idx="17550">
                  <c:v>0</c:v>
                </c:pt>
                <c:pt idx="17551">
                  <c:v>0</c:v>
                </c:pt>
                <c:pt idx="17552">
                  <c:v>0</c:v>
                </c:pt>
                <c:pt idx="17553">
                  <c:v>0.16669999999999999</c:v>
                </c:pt>
                <c:pt idx="17554">
                  <c:v>0.16669999999999999</c:v>
                </c:pt>
                <c:pt idx="17555">
                  <c:v>0.16669999999999999</c:v>
                </c:pt>
                <c:pt idx="17556">
                  <c:v>0</c:v>
                </c:pt>
                <c:pt idx="17557">
                  <c:v>0</c:v>
                </c:pt>
                <c:pt idx="17558">
                  <c:v>4.1700000000000001E-2</c:v>
                </c:pt>
                <c:pt idx="17559">
                  <c:v>0.33329999999999999</c:v>
                </c:pt>
                <c:pt idx="17560">
                  <c:v>0.16669999999999999</c:v>
                </c:pt>
                <c:pt idx="17561">
                  <c:v>0</c:v>
                </c:pt>
                <c:pt idx="17562">
                  <c:v>0</c:v>
                </c:pt>
                <c:pt idx="17563">
                  <c:v>0.33329999999999999</c:v>
                </c:pt>
                <c:pt idx="17564">
                  <c:v>0</c:v>
                </c:pt>
                <c:pt idx="17565">
                  <c:v>0</c:v>
                </c:pt>
                <c:pt idx="17566">
                  <c:v>4.1700000000000001E-2</c:v>
                </c:pt>
                <c:pt idx="17567">
                  <c:v>0.16669999999999999</c:v>
                </c:pt>
                <c:pt idx="17568">
                  <c:v>0.16669999999999999</c:v>
                </c:pt>
                <c:pt idx="17569">
                  <c:v>0</c:v>
                </c:pt>
                <c:pt idx="17570">
                  <c:v>0</c:v>
                </c:pt>
                <c:pt idx="17571">
                  <c:v>0.33329999999999999</c:v>
                </c:pt>
                <c:pt idx="17572">
                  <c:v>0</c:v>
                </c:pt>
                <c:pt idx="17573">
                  <c:v>0.16669999999999999</c:v>
                </c:pt>
                <c:pt idx="17574">
                  <c:v>0</c:v>
                </c:pt>
                <c:pt idx="17575">
                  <c:v>0</c:v>
                </c:pt>
                <c:pt idx="17576">
                  <c:v>8.3299999999999999E-2</c:v>
                </c:pt>
                <c:pt idx="17577">
                  <c:v>0</c:v>
                </c:pt>
                <c:pt idx="17578">
                  <c:v>0</c:v>
                </c:pt>
                <c:pt idx="17579">
                  <c:v>0</c:v>
                </c:pt>
                <c:pt idx="17580">
                  <c:v>0.16669999999999999</c:v>
                </c:pt>
                <c:pt idx="17581">
                  <c:v>0.16669999999999999</c:v>
                </c:pt>
                <c:pt idx="17582">
                  <c:v>0</c:v>
                </c:pt>
                <c:pt idx="17583">
                  <c:v>0</c:v>
                </c:pt>
                <c:pt idx="17584">
                  <c:v>0</c:v>
                </c:pt>
                <c:pt idx="17585">
                  <c:v>0</c:v>
                </c:pt>
                <c:pt idx="17586">
                  <c:v>0.125</c:v>
                </c:pt>
                <c:pt idx="17587">
                  <c:v>0</c:v>
                </c:pt>
                <c:pt idx="17588">
                  <c:v>0</c:v>
                </c:pt>
                <c:pt idx="17589">
                  <c:v>0</c:v>
                </c:pt>
                <c:pt idx="17590">
                  <c:v>0</c:v>
                </c:pt>
                <c:pt idx="17591">
                  <c:v>0</c:v>
                </c:pt>
                <c:pt idx="17592">
                  <c:v>0.16669999999999999</c:v>
                </c:pt>
                <c:pt idx="17593">
                  <c:v>0.16669999999999999</c:v>
                </c:pt>
                <c:pt idx="17594">
                  <c:v>4.1700000000000001E-2</c:v>
                </c:pt>
                <c:pt idx="17595">
                  <c:v>0.16669999999999999</c:v>
                </c:pt>
                <c:pt idx="17596">
                  <c:v>0.33329999999999999</c:v>
                </c:pt>
                <c:pt idx="17597">
                  <c:v>0</c:v>
                </c:pt>
                <c:pt idx="17598">
                  <c:v>0</c:v>
                </c:pt>
                <c:pt idx="17599">
                  <c:v>0.375</c:v>
                </c:pt>
                <c:pt idx="17600">
                  <c:v>0.33329999999999999</c:v>
                </c:pt>
                <c:pt idx="17601">
                  <c:v>0.16669999999999999</c:v>
                </c:pt>
                <c:pt idx="17602">
                  <c:v>0</c:v>
                </c:pt>
                <c:pt idx="17603">
                  <c:v>0.33329999999999999</c:v>
                </c:pt>
                <c:pt idx="17604">
                  <c:v>0</c:v>
                </c:pt>
                <c:pt idx="17605">
                  <c:v>0</c:v>
                </c:pt>
                <c:pt idx="17606">
                  <c:v>0.16669999999999999</c:v>
                </c:pt>
                <c:pt idx="17607">
                  <c:v>0</c:v>
                </c:pt>
                <c:pt idx="17608">
                  <c:v>0.16669999999999999</c:v>
                </c:pt>
                <c:pt idx="17609">
                  <c:v>4.1700000000000001E-2</c:v>
                </c:pt>
                <c:pt idx="17610">
                  <c:v>0</c:v>
                </c:pt>
                <c:pt idx="17611">
                  <c:v>0</c:v>
                </c:pt>
                <c:pt idx="17612">
                  <c:v>0</c:v>
                </c:pt>
                <c:pt idx="17613">
                  <c:v>0</c:v>
                </c:pt>
                <c:pt idx="17614">
                  <c:v>0.16669999999999999</c:v>
                </c:pt>
                <c:pt idx="17615">
                  <c:v>0</c:v>
                </c:pt>
                <c:pt idx="17616">
                  <c:v>0</c:v>
                </c:pt>
                <c:pt idx="17617">
                  <c:v>0.16669999999999999</c:v>
                </c:pt>
                <c:pt idx="17618">
                  <c:v>0</c:v>
                </c:pt>
                <c:pt idx="17619">
                  <c:v>0</c:v>
                </c:pt>
                <c:pt idx="17620">
                  <c:v>0</c:v>
                </c:pt>
                <c:pt idx="17621">
                  <c:v>0</c:v>
                </c:pt>
                <c:pt idx="17622">
                  <c:v>0</c:v>
                </c:pt>
                <c:pt idx="17623">
                  <c:v>0.16669999999999999</c:v>
                </c:pt>
                <c:pt idx="17624">
                  <c:v>0</c:v>
                </c:pt>
                <c:pt idx="17625">
                  <c:v>0.16669999999999999</c:v>
                </c:pt>
                <c:pt idx="17626">
                  <c:v>0</c:v>
                </c:pt>
                <c:pt idx="17627">
                  <c:v>0.33329999999999999</c:v>
                </c:pt>
                <c:pt idx="17628">
                  <c:v>0.33329999999999999</c:v>
                </c:pt>
                <c:pt idx="17629">
                  <c:v>0.33329999999999999</c:v>
                </c:pt>
                <c:pt idx="17630">
                  <c:v>0</c:v>
                </c:pt>
                <c:pt idx="17631">
                  <c:v>0</c:v>
                </c:pt>
                <c:pt idx="17632">
                  <c:v>0.16669999999999999</c:v>
                </c:pt>
                <c:pt idx="17633">
                  <c:v>0.33329999999999999</c:v>
                </c:pt>
                <c:pt idx="17634">
                  <c:v>4.1700000000000001E-2</c:v>
                </c:pt>
                <c:pt idx="17635">
                  <c:v>8.3299999999999999E-2</c:v>
                </c:pt>
                <c:pt idx="17636">
                  <c:v>0.16669999999999999</c:v>
                </c:pt>
                <c:pt idx="17637">
                  <c:v>0</c:v>
                </c:pt>
                <c:pt idx="17638">
                  <c:v>0.16669999999999999</c:v>
                </c:pt>
                <c:pt idx="17639">
                  <c:v>0.4375</c:v>
                </c:pt>
                <c:pt idx="17640">
                  <c:v>0.33329999999999999</c:v>
                </c:pt>
                <c:pt idx="17641">
                  <c:v>0</c:v>
                </c:pt>
                <c:pt idx="17642">
                  <c:v>0</c:v>
                </c:pt>
                <c:pt idx="17643">
                  <c:v>0</c:v>
                </c:pt>
                <c:pt idx="17644">
                  <c:v>4.1700000000000001E-2</c:v>
                </c:pt>
                <c:pt idx="17645">
                  <c:v>0</c:v>
                </c:pt>
                <c:pt idx="17646">
                  <c:v>0</c:v>
                </c:pt>
                <c:pt idx="17647">
                  <c:v>0</c:v>
                </c:pt>
                <c:pt idx="17648">
                  <c:v>0</c:v>
                </c:pt>
                <c:pt idx="17649">
                  <c:v>0.375</c:v>
                </c:pt>
                <c:pt idx="17650">
                  <c:v>0</c:v>
                </c:pt>
                <c:pt idx="17651">
                  <c:v>0.16669999999999999</c:v>
                </c:pt>
                <c:pt idx="17652">
                  <c:v>0.33329999999999999</c:v>
                </c:pt>
                <c:pt idx="17653">
                  <c:v>0</c:v>
                </c:pt>
                <c:pt idx="17654">
                  <c:v>0.16669999999999999</c:v>
                </c:pt>
                <c:pt idx="17655">
                  <c:v>0</c:v>
                </c:pt>
                <c:pt idx="17656">
                  <c:v>0</c:v>
                </c:pt>
                <c:pt idx="17657">
                  <c:v>0.16669999999999999</c:v>
                </c:pt>
                <c:pt idx="17658">
                  <c:v>0</c:v>
                </c:pt>
                <c:pt idx="17659">
                  <c:v>0</c:v>
                </c:pt>
                <c:pt idx="17660">
                  <c:v>0</c:v>
                </c:pt>
                <c:pt idx="17661">
                  <c:v>0</c:v>
                </c:pt>
                <c:pt idx="17662">
                  <c:v>0</c:v>
                </c:pt>
                <c:pt idx="17663">
                  <c:v>0.16669999999999999</c:v>
                </c:pt>
                <c:pt idx="17664">
                  <c:v>0.33329999999999999</c:v>
                </c:pt>
                <c:pt idx="17665">
                  <c:v>0.125</c:v>
                </c:pt>
                <c:pt idx="17666">
                  <c:v>4.1700000000000001E-2</c:v>
                </c:pt>
                <c:pt idx="17667">
                  <c:v>0.375</c:v>
                </c:pt>
                <c:pt idx="17668">
                  <c:v>0.16669999999999999</c:v>
                </c:pt>
                <c:pt idx="17669">
                  <c:v>0</c:v>
                </c:pt>
                <c:pt idx="17670">
                  <c:v>0</c:v>
                </c:pt>
                <c:pt idx="17671">
                  <c:v>0</c:v>
                </c:pt>
                <c:pt idx="17672">
                  <c:v>0</c:v>
                </c:pt>
                <c:pt idx="17673">
                  <c:v>0</c:v>
                </c:pt>
                <c:pt idx="17674">
                  <c:v>0</c:v>
                </c:pt>
                <c:pt idx="17675">
                  <c:v>0.16669999999999999</c:v>
                </c:pt>
                <c:pt idx="17676">
                  <c:v>0.16669999999999999</c:v>
                </c:pt>
                <c:pt idx="17677">
                  <c:v>0</c:v>
                </c:pt>
                <c:pt idx="17678">
                  <c:v>0.33329999999999999</c:v>
                </c:pt>
                <c:pt idx="17679">
                  <c:v>0</c:v>
                </c:pt>
                <c:pt idx="17680">
                  <c:v>0.33329999999999999</c:v>
                </c:pt>
                <c:pt idx="17681">
                  <c:v>0.875</c:v>
                </c:pt>
                <c:pt idx="17682">
                  <c:v>0</c:v>
                </c:pt>
                <c:pt idx="17683">
                  <c:v>0</c:v>
                </c:pt>
                <c:pt idx="17684">
                  <c:v>0.16669999999999999</c:v>
                </c:pt>
                <c:pt idx="17685">
                  <c:v>0.16669999999999999</c:v>
                </c:pt>
                <c:pt idx="17686">
                  <c:v>0.16669999999999999</c:v>
                </c:pt>
                <c:pt idx="17687">
                  <c:v>0.33329999999999999</c:v>
                </c:pt>
                <c:pt idx="17688">
                  <c:v>0.33329999999999999</c:v>
                </c:pt>
                <c:pt idx="17689">
                  <c:v>4.1700000000000001E-2</c:v>
                </c:pt>
                <c:pt idx="17690">
                  <c:v>0</c:v>
                </c:pt>
                <c:pt idx="17691">
                  <c:v>0.16669999999999999</c:v>
                </c:pt>
                <c:pt idx="17692">
                  <c:v>0.33329999999999999</c:v>
                </c:pt>
                <c:pt idx="17693">
                  <c:v>0.16669999999999999</c:v>
                </c:pt>
                <c:pt idx="17694">
                  <c:v>4.1700000000000001E-2</c:v>
                </c:pt>
                <c:pt idx="17695">
                  <c:v>0</c:v>
                </c:pt>
                <c:pt idx="17696">
                  <c:v>0</c:v>
                </c:pt>
                <c:pt idx="17697">
                  <c:v>0</c:v>
                </c:pt>
                <c:pt idx="17698">
                  <c:v>0.16669999999999999</c:v>
                </c:pt>
                <c:pt idx="17699">
                  <c:v>0</c:v>
                </c:pt>
                <c:pt idx="17700">
                  <c:v>0.16669999999999999</c:v>
                </c:pt>
                <c:pt idx="17701">
                  <c:v>0</c:v>
                </c:pt>
                <c:pt idx="17702">
                  <c:v>8.3299999999999999E-2</c:v>
                </c:pt>
                <c:pt idx="17703">
                  <c:v>0</c:v>
                </c:pt>
                <c:pt idx="17704">
                  <c:v>0.33329999999999999</c:v>
                </c:pt>
                <c:pt idx="17705">
                  <c:v>0.33329999999999999</c:v>
                </c:pt>
                <c:pt idx="17706">
                  <c:v>0</c:v>
                </c:pt>
                <c:pt idx="17707">
                  <c:v>0.375</c:v>
                </c:pt>
                <c:pt idx="17708">
                  <c:v>0.16669999999999999</c:v>
                </c:pt>
                <c:pt idx="17709">
                  <c:v>0</c:v>
                </c:pt>
                <c:pt idx="17710">
                  <c:v>0</c:v>
                </c:pt>
                <c:pt idx="17711">
                  <c:v>0.16669999999999999</c:v>
                </c:pt>
                <c:pt idx="17712">
                  <c:v>0.625</c:v>
                </c:pt>
                <c:pt idx="17713">
                  <c:v>0</c:v>
                </c:pt>
                <c:pt idx="17714">
                  <c:v>0.375</c:v>
                </c:pt>
                <c:pt idx="17715">
                  <c:v>0</c:v>
                </c:pt>
                <c:pt idx="17716">
                  <c:v>0</c:v>
                </c:pt>
                <c:pt idx="17717">
                  <c:v>0.33329999999999999</c:v>
                </c:pt>
                <c:pt idx="17718">
                  <c:v>0.45829999999999999</c:v>
                </c:pt>
                <c:pt idx="17719">
                  <c:v>0</c:v>
                </c:pt>
                <c:pt idx="17720">
                  <c:v>0.33329999999999999</c:v>
                </c:pt>
                <c:pt idx="17721">
                  <c:v>8.3299999999999999E-2</c:v>
                </c:pt>
                <c:pt idx="17722">
                  <c:v>0.33329999999999999</c:v>
                </c:pt>
                <c:pt idx="17723">
                  <c:v>0.33329999999999999</c:v>
                </c:pt>
                <c:pt idx="17724">
                  <c:v>0.33329999999999999</c:v>
                </c:pt>
                <c:pt idx="17725">
                  <c:v>0.16669999999999999</c:v>
                </c:pt>
                <c:pt idx="17726">
                  <c:v>0.16669999999999999</c:v>
                </c:pt>
                <c:pt idx="17727">
                  <c:v>0</c:v>
                </c:pt>
                <c:pt idx="17728">
                  <c:v>0</c:v>
                </c:pt>
                <c:pt idx="17729">
                  <c:v>0.375</c:v>
                </c:pt>
                <c:pt idx="17730">
                  <c:v>0.20830000000000001</c:v>
                </c:pt>
                <c:pt idx="17731">
                  <c:v>0</c:v>
                </c:pt>
                <c:pt idx="17732">
                  <c:v>0</c:v>
                </c:pt>
                <c:pt idx="17733">
                  <c:v>0</c:v>
                </c:pt>
                <c:pt idx="17734">
                  <c:v>0</c:v>
                </c:pt>
                <c:pt idx="17735">
                  <c:v>0</c:v>
                </c:pt>
                <c:pt idx="17736">
                  <c:v>0.33329999999999999</c:v>
                </c:pt>
                <c:pt idx="17737">
                  <c:v>0</c:v>
                </c:pt>
                <c:pt idx="17738">
                  <c:v>0</c:v>
                </c:pt>
                <c:pt idx="17739">
                  <c:v>8.3299999999999999E-2</c:v>
                </c:pt>
                <c:pt idx="17740">
                  <c:v>0</c:v>
                </c:pt>
                <c:pt idx="17741">
                  <c:v>4.1700000000000001E-2</c:v>
                </c:pt>
                <c:pt idx="17742">
                  <c:v>0.16669999999999999</c:v>
                </c:pt>
                <c:pt idx="17743">
                  <c:v>4.1700000000000001E-2</c:v>
                </c:pt>
                <c:pt idx="17744">
                  <c:v>4.1700000000000001E-2</c:v>
                </c:pt>
                <c:pt idx="17745">
                  <c:v>0.33329999999999999</c:v>
                </c:pt>
                <c:pt idx="17746">
                  <c:v>0</c:v>
                </c:pt>
                <c:pt idx="17747">
                  <c:v>8.3299999999999999E-2</c:v>
                </c:pt>
                <c:pt idx="17748">
                  <c:v>0.375</c:v>
                </c:pt>
                <c:pt idx="17749">
                  <c:v>0.25</c:v>
                </c:pt>
                <c:pt idx="17750">
                  <c:v>0</c:v>
                </c:pt>
                <c:pt idx="17751">
                  <c:v>0.16669999999999999</c:v>
                </c:pt>
                <c:pt idx="17752">
                  <c:v>0</c:v>
                </c:pt>
                <c:pt idx="17753">
                  <c:v>0</c:v>
                </c:pt>
                <c:pt idx="17754">
                  <c:v>0.375</c:v>
                </c:pt>
                <c:pt idx="17755">
                  <c:v>0.375</c:v>
                </c:pt>
                <c:pt idx="17756">
                  <c:v>0.16669999999999999</c:v>
                </c:pt>
                <c:pt idx="17757">
                  <c:v>0.125</c:v>
                </c:pt>
                <c:pt idx="17758">
                  <c:v>0</c:v>
                </c:pt>
                <c:pt idx="17759">
                  <c:v>0</c:v>
                </c:pt>
                <c:pt idx="17760">
                  <c:v>0</c:v>
                </c:pt>
                <c:pt idx="17761">
                  <c:v>0.16669999999999999</c:v>
                </c:pt>
                <c:pt idx="17762">
                  <c:v>0.66669999999999996</c:v>
                </c:pt>
                <c:pt idx="17763">
                  <c:v>4.1700000000000001E-2</c:v>
                </c:pt>
                <c:pt idx="17764">
                  <c:v>0.33329999999999999</c:v>
                </c:pt>
                <c:pt idx="17765">
                  <c:v>0</c:v>
                </c:pt>
                <c:pt idx="17766">
                  <c:v>0.16669999999999999</c:v>
                </c:pt>
                <c:pt idx="17767">
                  <c:v>0.33329999999999999</c:v>
                </c:pt>
                <c:pt idx="17768">
                  <c:v>0</c:v>
                </c:pt>
                <c:pt idx="17769">
                  <c:v>0</c:v>
                </c:pt>
                <c:pt idx="17770">
                  <c:v>0</c:v>
                </c:pt>
                <c:pt idx="17771">
                  <c:v>0.125</c:v>
                </c:pt>
                <c:pt idx="17772">
                  <c:v>0</c:v>
                </c:pt>
                <c:pt idx="17773">
                  <c:v>0.58330000000000004</c:v>
                </c:pt>
                <c:pt idx="17774">
                  <c:v>0.16669999999999999</c:v>
                </c:pt>
                <c:pt idx="17775">
                  <c:v>0.33329999999999999</c:v>
                </c:pt>
                <c:pt idx="17776">
                  <c:v>0</c:v>
                </c:pt>
                <c:pt idx="17777">
                  <c:v>0.16669999999999999</c:v>
                </c:pt>
                <c:pt idx="17778">
                  <c:v>0.45829999999999999</c:v>
                </c:pt>
                <c:pt idx="17779">
                  <c:v>8.3299999999999999E-2</c:v>
                </c:pt>
                <c:pt idx="17780">
                  <c:v>0.16669999999999999</c:v>
                </c:pt>
                <c:pt idx="17781">
                  <c:v>0.375</c:v>
                </c:pt>
                <c:pt idx="17782">
                  <c:v>0</c:v>
                </c:pt>
                <c:pt idx="17783">
                  <c:v>0</c:v>
                </c:pt>
                <c:pt idx="17784">
                  <c:v>0</c:v>
                </c:pt>
                <c:pt idx="17785">
                  <c:v>8.3299999999999999E-2</c:v>
                </c:pt>
                <c:pt idx="17786">
                  <c:v>0.16669999999999999</c:v>
                </c:pt>
                <c:pt idx="17787">
                  <c:v>0.16669999999999999</c:v>
                </c:pt>
                <c:pt idx="17788">
                  <c:v>0</c:v>
                </c:pt>
                <c:pt idx="17789">
                  <c:v>0.125</c:v>
                </c:pt>
                <c:pt idx="17790">
                  <c:v>0.16669999999999999</c:v>
                </c:pt>
                <c:pt idx="17791">
                  <c:v>0.16669999999999999</c:v>
                </c:pt>
                <c:pt idx="17792">
                  <c:v>0.16669999999999999</c:v>
                </c:pt>
                <c:pt idx="17793">
                  <c:v>0.33329999999999999</c:v>
                </c:pt>
                <c:pt idx="17794">
                  <c:v>0</c:v>
                </c:pt>
                <c:pt idx="17795">
                  <c:v>0.125</c:v>
                </c:pt>
                <c:pt idx="17796">
                  <c:v>0.54169999999999996</c:v>
                </c:pt>
                <c:pt idx="17797">
                  <c:v>0.33329999999999999</c:v>
                </c:pt>
                <c:pt idx="17798">
                  <c:v>0</c:v>
                </c:pt>
                <c:pt idx="17799">
                  <c:v>0.125</c:v>
                </c:pt>
                <c:pt idx="17800">
                  <c:v>0.16669999999999999</c:v>
                </c:pt>
                <c:pt idx="17801">
                  <c:v>0</c:v>
                </c:pt>
                <c:pt idx="17802">
                  <c:v>0</c:v>
                </c:pt>
                <c:pt idx="17803">
                  <c:v>0</c:v>
                </c:pt>
                <c:pt idx="17804">
                  <c:v>8.3299999999999999E-2</c:v>
                </c:pt>
                <c:pt idx="17805">
                  <c:v>0</c:v>
                </c:pt>
                <c:pt idx="17806">
                  <c:v>0</c:v>
                </c:pt>
                <c:pt idx="17807">
                  <c:v>0.16669999999999999</c:v>
                </c:pt>
                <c:pt idx="17808">
                  <c:v>0.33329999999999999</c:v>
                </c:pt>
                <c:pt idx="17809">
                  <c:v>0</c:v>
                </c:pt>
                <c:pt idx="17810">
                  <c:v>0.16669999999999999</c:v>
                </c:pt>
                <c:pt idx="17811">
                  <c:v>0.33329999999999999</c:v>
                </c:pt>
                <c:pt idx="17812">
                  <c:v>0.16669999999999999</c:v>
                </c:pt>
                <c:pt idx="17813">
                  <c:v>0.33329999999999999</c:v>
                </c:pt>
                <c:pt idx="17814">
                  <c:v>0</c:v>
                </c:pt>
                <c:pt idx="17815">
                  <c:v>0.16669999999999999</c:v>
                </c:pt>
                <c:pt idx="17816">
                  <c:v>0.16669999999999999</c:v>
                </c:pt>
                <c:pt idx="17817">
                  <c:v>0</c:v>
                </c:pt>
                <c:pt idx="17818">
                  <c:v>0</c:v>
                </c:pt>
                <c:pt idx="17819">
                  <c:v>0</c:v>
                </c:pt>
                <c:pt idx="17820">
                  <c:v>0</c:v>
                </c:pt>
                <c:pt idx="17821">
                  <c:v>0</c:v>
                </c:pt>
                <c:pt idx="17822">
                  <c:v>4.1700000000000001E-2</c:v>
                </c:pt>
                <c:pt idx="17823">
                  <c:v>0</c:v>
                </c:pt>
                <c:pt idx="17824">
                  <c:v>0</c:v>
                </c:pt>
                <c:pt idx="17825">
                  <c:v>0</c:v>
                </c:pt>
                <c:pt idx="17826">
                  <c:v>0</c:v>
                </c:pt>
                <c:pt idx="17827">
                  <c:v>0.16669999999999999</c:v>
                </c:pt>
                <c:pt idx="17828">
                  <c:v>0.16669999999999999</c:v>
                </c:pt>
                <c:pt idx="17829">
                  <c:v>0.16669999999999999</c:v>
                </c:pt>
                <c:pt idx="17830">
                  <c:v>0</c:v>
                </c:pt>
                <c:pt idx="17831">
                  <c:v>0.33329999999999999</c:v>
                </c:pt>
                <c:pt idx="17832">
                  <c:v>0</c:v>
                </c:pt>
                <c:pt idx="17833">
                  <c:v>0</c:v>
                </c:pt>
                <c:pt idx="17834">
                  <c:v>0</c:v>
                </c:pt>
                <c:pt idx="17835">
                  <c:v>0.125</c:v>
                </c:pt>
                <c:pt idx="17836">
                  <c:v>0</c:v>
                </c:pt>
                <c:pt idx="17837">
                  <c:v>0.16669999999999999</c:v>
                </c:pt>
                <c:pt idx="17838">
                  <c:v>0.22919999999999999</c:v>
                </c:pt>
                <c:pt idx="17839">
                  <c:v>0</c:v>
                </c:pt>
                <c:pt idx="17840">
                  <c:v>0.16669999999999999</c:v>
                </c:pt>
                <c:pt idx="17841">
                  <c:v>0</c:v>
                </c:pt>
                <c:pt idx="17842">
                  <c:v>0</c:v>
                </c:pt>
                <c:pt idx="17843">
                  <c:v>0.16669999999999999</c:v>
                </c:pt>
                <c:pt idx="17844">
                  <c:v>0</c:v>
                </c:pt>
                <c:pt idx="17845">
                  <c:v>0</c:v>
                </c:pt>
                <c:pt idx="17846">
                  <c:v>0</c:v>
                </c:pt>
                <c:pt idx="17847">
                  <c:v>0.33329999999999999</c:v>
                </c:pt>
                <c:pt idx="17848">
                  <c:v>0.33329999999999999</c:v>
                </c:pt>
                <c:pt idx="17849">
                  <c:v>0.33329999999999999</c:v>
                </c:pt>
                <c:pt idx="17850">
                  <c:v>0</c:v>
                </c:pt>
                <c:pt idx="17851">
                  <c:v>0.33329999999999999</c:v>
                </c:pt>
                <c:pt idx="17852">
                  <c:v>0.16669999999999999</c:v>
                </c:pt>
                <c:pt idx="17853">
                  <c:v>0.33329999999999999</c:v>
                </c:pt>
                <c:pt idx="17854">
                  <c:v>0</c:v>
                </c:pt>
                <c:pt idx="17855">
                  <c:v>0</c:v>
                </c:pt>
                <c:pt idx="17856">
                  <c:v>0.125</c:v>
                </c:pt>
                <c:pt idx="17857">
                  <c:v>0.33329999999999999</c:v>
                </c:pt>
                <c:pt idx="17858">
                  <c:v>0.16669999999999999</c:v>
                </c:pt>
                <c:pt idx="17859">
                  <c:v>0.33329999999999999</c:v>
                </c:pt>
                <c:pt idx="17860">
                  <c:v>0.16669999999999999</c:v>
                </c:pt>
                <c:pt idx="17861">
                  <c:v>0</c:v>
                </c:pt>
                <c:pt idx="17862">
                  <c:v>0</c:v>
                </c:pt>
                <c:pt idx="17863">
                  <c:v>0.16669999999999999</c:v>
                </c:pt>
                <c:pt idx="17864">
                  <c:v>0</c:v>
                </c:pt>
                <c:pt idx="17865">
                  <c:v>0</c:v>
                </c:pt>
                <c:pt idx="17866">
                  <c:v>0</c:v>
                </c:pt>
                <c:pt idx="17867">
                  <c:v>0.16669999999999999</c:v>
                </c:pt>
                <c:pt idx="17868">
                  <c:v>0.16669999999999999</c:v>
                </c:pt>
                <c:pt idx="17869">
                  <c:v>0.33329999999999999</c:v>
                </c:pt>
                <c:pt idx="17870">
                  <c:v>0.33329999999999999</c:v>
                </c:pt>
                <c:pt idx="17871">
                  <c:v>0.16669999999999999</c:v>
                </c:pt>
                <c:pt idx="17872">
                  <c:v>0.16669999999999999</c:v>
                </c:pt>
                <c:pt idx="17873">
                  <c:v>0.16669999999999999</c:v>
                </c:pt>
                <c:pt idx="17874">
                  <c:v>0</c:v>
                </c:pt>
                <c:pt idx="17875">
                  <c:v>0</c:v>
                </c:pt>
                <c:pt idx="17876">
                  <c:v>0</c:v>
                </c:pt>
                <c:pt idx="17877">
                  <c:v>0.16669999999999999</c:v>
                </c:pt>
                <c:pt idx="17878">
                  <c:v>0</c:v>
                </c:pt>
                <c:pt idx="17879">
                  <c:v>0.33329999999999999</c:v>
                </c:pt>
                <c:pt idx="17880">
                  <c:v>0.33329999999999999</c:v>
                </c:pt>
                <c:pt idx="17881">
                  <c:v>0</c:v>
                </c:pt>
                <c:pt idx="17882">
                  <c:v>0.16669999999999999</c:v>
                </c:pt>
                <c:pt idx="17883">
                  <c:v>8.3299999999999999E-2</c:v>
                </c:pt>
                <c:pt idx="17884">
                  <c:v>0</c:v>
                </c:pt>
                <c:pt idx="17885">
                  <c:v>0</c:v>
                </c:pt>
                <c:pt idx="17886">
                  <c:v>0.33329999999999999</c:v>
                </c:pt>
                <c:pt idx="17887">
                  <c:v>0</c:v>
                </c:pt>
                <c:pt idx="17888">
                  <c:v>0</c:v>
                </c:pt>
                <c:pt idx="17889">
                  <c:v>0</c:v>
                </c:pt>
                <c:pt idx="17890">
                  <c:v>0.16669999999999999</c:v>
                </c:pt>
                <c:pt idx="17891">
                  <c:v>0.375</c:v>
                </c:pt>
                <c:pt idx="17892">
                  <c:v>0</c:v>
                </c:pt>
                <c:pt idx="17893">
                  <c:v>0.16669999999999999</c:v>
                </c:pt>
                <c:pt idx="17894">
                  <c:v>8.3299999999999999E-2</c:v>
                </c:pt>
                <c:pt idx="17895">
                  <c:v>0</c:v>
                </c:pt>
                <c:pt idx="17896">
                  <c:v>8.3299999999999999E-2</c:v>
                </c:pt>
                <c:pt idx="17897">
                  <c:v>0</c:v>
                </c:pt>
                <c:pt idx="17898">
                  <c:v>0.16669999999999999</c:v>
                </c:pt>
                <c:pt idx="17899">
                  <c:v>0</c:v>
                </c:pt>
                <c:pt idx="17900">
                  <c:v>0.29170000000000001</c:v>
                </c:pt>
                <c:pt idx="17901">
                  <c:v>0</c:v>
                </c:pt>
                <c:pt idx="17902">
                  <c:v>0.16669999999999999</c:v>
                </c:pt>
                <c:pt idx="17903">
                  <c:v>0</c:v>
                </c:pt>
                <c:pt idx="17904">
                  <c:v>0</c:v>
                </c:pt>
                <c:pt idx="17905">
                  <c:v>0.16669999999999999</c:v>
                </c:pt>
                <c:pt idx="17906">
                  <c:v>0</c:v>
                </c:pt>
                <c:pt idx="17907">
                  <c:v>0.33329999999999999</c:v>
                </c:pt>
                <c:pt idx="17908">
                  <c:v>0</c:v>
                </c:pt>
                <c:pt idx="17909">
                  <c:v>0.16669999999999999</c:v>
                </c:pt>
                <c:pt idx="17910">
                  <c:v>0.33329999999999999</c:v>
                </c:pt>
                <c:pt idx="17911">
                  <c:v>0</c:v>
                </c:pt>
                <c:pt idx="17912">
                  <c:v>0.33329999999999999</c:v>
                </c:pt>
                <c:pt idx="17913">
                  <c:v>0</c:v>
                </c:pt>
                <c:pt idx="17914">
                  <c:v>0.16669999999999999</c:v>
                </c:pt>
                <c:pt idx="17915">
                  <c:v>0</c:v>
                </c:pt>
                <c:pt idx="17916">
                  <c:v>0.16669999999999999</c:v>
                </c:pt>
                <c:pt idx="17917">
                  <c:v>0</c:v>
                </c:pt>
                <c:pt idx="17918">
                  <c:v>0</c:v>
                </c:pt>
                <c:pt idx="17919">
                  <c:v>0.33329999999999999</c:v>
                </c:pt>
                <c:pt idx="17920">
                  <c:v>0.33329999999999999</c:v>
                </c:pt>
                <c:pt idx="17921">
                  <c:v>4.1700000000000001E-2</c:v>
                </c:pt>
                <c:pt idx="17922">
                  <c:v>0</c:v>
                </c:pt>
                <c:pt idx="17923">
                  <c:v>0</c:v>
                </c:pt>
                <c:pt idx="17924">
                  <c:v>0</c:v>
                </c:pt>
                <c:pt idx="17925">
                  <c:v>0.625</c:v>
                </c:pt>
                <c:pt idx="17926">
                  <c:v>0.25</c:v>
                </c:pt>
                <c:pt idx="17927">
                  <c:v>0</c:v>
                </c:pt>
                <c:pt idx="17928">
                  <c:v>0</c:v>
                </c:pt>
                <c:pt idx="17929">
                  <c:v>0.16669999999999999</c:v>
                </c:pt>
                <c:pt idx="17930">
                  <c:v>0.39579999999999999</c:v>
                </c:pt>
                <c:pt idx="17931">
                  <c:v>0</c:v>
                </c:pt>
                <c:pt idx="17932">
                  <c:v>0.33329999999999999</c:v>
                </c:pt>
                <c:pt idx="17933">
                  <c:v>0</c:v>
                </c:pt>
                <c:pt idx="17934">
                  <c:v>0</c:v>
                </c:pt>
                <c:pt idx="17935">
                  <c:v>0.33329999999999999</c:v>
                </c:pt>
                <c:pt idx="17936">
                  <c:v>0</c:v>
                </c:pt>
                <c:pt idx="17937">
                  <c:v>0</c:v>
                </c:pt>
                <c:pt idx="17938">
                  <c:v>0.125</c:v>
                </c:pt>
                <c:pt idx="17939">
                  <c:v>0</c:v>
                </c:pt>
                <c:pt idx="17940">
                  <c:v>0</c:v>
                </c:pt>
                <c:pt idx="17941">
                  <c:v>0</c:v>
                </c:pt>
                <c:pt idx="17942">
                  <c:v>1</c:v>
                </c:pt>
                <c:pt idx="17943">
                  <c:v>0.33329999999999999</c:v>
                </c:pt>
                <c:pt idx="17944">
                  <c:v>0.16669999999999999</c:v>
                </c:pt>
                <c:pt idx="17945">
                  <c:v>0.16669999999999999</c:v>
                </c:pt>
                <c:pt idx="17946">
                  <c:v>0</c:v>
                </c:pt>
                <c:pt idx="17947">
                  <c:v>0</c:v>
                </c:pt>
                <c:pt idx="17948">
                  <c:v>0.16669999999999999</c:v>
                </c:pt>
                <c:pt idx="17949">
                  <c:v>0.16669999999999999</c:v>
                </c:pt>
                <c:pt idx="17950">
                  <c:v>0.16669999999999999</c:v>
                </c:pt>
                <c:pt idx="17951">
                  <c:v>0.33329999999999999</c:v>
                </c:pt>
                <c:pt idx="17952">
                  <c:v>0</c:v>
                </c:pt>
                <c:pt idx="17953">
                  <c:v>0</c:v>
                </c:pt>
                <c:pt idx="17954">
                  <c:v>0.66669999999999996</c:v>
                </c:pt>
                <c:pt idx="17955">
                  <c:v>0.125</c:v>
                </c:pt>
                <c:pt idx="17956">
                  <c:v>0.33329999999999999</c:v>
                </c:pt>
                <c:pt idx="17957">
                  <c:v>0</c:v>
                </c:pt>
                <c:pt idx="17958">
                  <c:v>0.16669999999999999</c:v>
                </c:pt>
                <c:pt idx="17959">
                  <c:v>0</c:v>
                </c:pt>
                <c:pt idx="17960">
                  <c:v>0</c:v>
                </c:pt>
                <c:pt idx="17961">
                  <c:v>0.16669999999999999</c:v>
                </c:pt>
                <c:pt idx="17962">
                  <c:v>0.16669999999999999</c:v>
                </c:pt>
                <c:pt idx="17963">
                  <c:v>0.16669999999999999</c:v>
                </c:pt>
                <c:pt idx="17964">
                  <c:v>0.33329999999999999</c:v>
                </c:pt>
                <c:pt idx="17965">
                  <c:v>0</c:v>
                </c:pt>
                <c:pt idx="17966">
                  <c:v>0.33329999999999999</c:v>
                </c:pt>
                <c:pt idx="17967">
                  <c:v>0</c:v>
                </c:pt>
                <c:pt idx="17968">
                  <c:v>0.125</c:v>
                </c:pt>
                <c:pt idx="17969">
                  <c:v>0</c:v>
                </c:pt>
                <c:pt idx="17970">
                  <c:v>0</c:v>
                </c:pt>
                <c:pt idx="17971">
                  <c:v>0</c:v>
                </c:pt>
                <c:pt idx="17972">
                  <c:v>0.375</c:v>
                </c:pt>
                <c:pt idx="17973">
                  <c:v>0.33329999999999999</c:v>
                </c:pt>
                <c:pt idx="17974">
                  <c:v>8.3299999999999999E-2</c:v>
                </c:pt>
                <c:pt idx="17975">
                  <c:v>0</c:v>
                </c:pt>
                <c:pt idx="17976">
                  <c:v>0.16669999999999999</c:v>
                </c:pt>
                <c:pt idx="17977">
                  <c:v>0</c:v>
                </c:pt>
                <c:pt idx="17978">
                  <c:v>0</c:v>
                </c:pt>
                <c:pt idx="17979">
                  <c:v>0</c:v>
                </c:pt>
                <c:pt idx="17980">
                  <c:v>0.16669999999999999</c:v>
                </c:pt>
                <c:pt idx="17981">
                  <c:v>0</c:v>
                </c:pt>
                <c:pt idx="17982">
                  <c:v>0.16669999999999999</c:v>
                </c:pt>
                <c:pt idx="17983">
                  <c:v>0.16669999999999999</c:v>
                </c:pt>
                <c:pt idx="17984">
                  <c:v>0</c:v>
                </c:pt>
                <c:pt idx="17985">
                  <c:v>0.16669999999999999</c:v>
                </c:pt>
                <c:pt idx="17986">
                  <c:v>0.16669999999999999</c:v>
                </c:pt>
                <c:pt idx="17987">
                  <c:v>0</c:v>
                </c:pt>
                <c:pt idx="17988">
                  <c:v>0.33329999999999999</c:v>
                </c:pt>
                <c:pt idx="17989">
                  <c:v>0.33329999999999999</c:v>
                </c:pt>
                <c:pt idx="17990">
                  <c:v>0</c:v>
                </c:pt>
                <c:pt idx="17991">
                  <c:v>0</c:v>
                </c:pt>
                <c:pt idx="17992">
                  <c:v>0.125</c:v>
                </c:pt>
                <c:pt idx="17993">
                  <c:v>0.16669999999999999</c:v>
                </c:pt>
                <c:pt idx="17994">
                  <c:v>0</c:v>
                </c:pt>
                <c:pt idx="17995">
                  <c:v>0.33329999999999999</c:v>
                </c:pt>
                <c:pt idx="17996">
                  <c:v>0.16669999999999999</c:v>
                </c:pt>
                <c:pt idx="17997">
                  <c:v>0.54169999999999996</c:v>
                </c:pt>
                <c:pt idx="17998">
                  <c:v>0</c:v>
                </c:pt>
                <c:pt idx="17999">
                  <c:v>0</c:v>
                </c:pt>
                <c:pt idx="18000">
                  <c:v>0</c:v>
                </c:pt>
                <c:pt idx="18001">
                  <c:v>0</c:v>
                </c:pt>
                <c:pt idx="18002">
                  <c:v>0</c:v>
                </c:pt>
                <c:pt idx="18003">
                  <c:v>4.1700000000000001E-2</c:v>
                </c:pt>
                <c:pt idx="18004">
                  <c:v>0.16669999999999999</c:v>
                </c:pt>
                <c:pt idx="18005">
                  <c:v>0.33329999999999999</c:v>
                </c:pt>
                <c:pt idx="18006">
                  <c:v>0.16669999999999999</c:v>
                </c:pt>
                <c:pt idx="18007">
                  <c:v>0</c:v>
                </c:pt>
                <c:pt idx="18008">
                  <c:v>0.45829999999999999</c:v>
                </c:pt>
                <c:pt idx="18009">
                  <c:v>0.16669999999999999</c:v>
                </c:pt>
                <c:pt idx="18010">
                  <c:v>0</c:v>
                </c:pt>
                <c:pt idx="18011">
                  <c:v>4.1700000000000001E-2</c:v>
                </c:pt>
                <c:pt idx="18012">
                  <c:v>0.16669999999999999</c:v>
                </c:pt>
                <c:pt idx="18013">
                  <c:v>0</c:v>
                </c:pt>
                <c:pt idx="18014">
                  <c:v>0.125</c:v>
                </c:pt>
                <c:pt idx="18015">
                  <c:v>0.16669999999999999</c:v>
                </c:pt>
                <c:pt idx="18016">
                  <c:v>0.16669999999999999</c:v>
                </c:pt>
                <c:pt idx="18017">
                  <c:v>0</c:v>
                </c:pt>
                <c:pt idx="18018">
                  <c:v>0.16669999999999999</c:v>
                </c:pt>
                <c:pt idx="18019">
                  <c:v>0.16669999999999999</c:v>
                </c:pt>
                <c:pt idx="18020">
                  <c:v>8.3299999999999999E-2</c:v>
                </c:pt>
                <c:pt idx="18021">
                  <c:v>0</c:v>
                </c:pt>
                <c:pt idx="18022">
                  <c:v>0.33329999999999999</c:v>
                </c:pt>
                <c:pt idx="18023">
                  <c:v>0</c:v>
                </c:pt>
                <c:pt idx="18024">
                  <c:v>8.3299999999999999E-2</c:v>
                </c:pt>
                <c:pt idx="18025">
                  <c:v>0</c:v>
                </c:pt>
                <c:pt idx="18026">
                  <c:v>0.16669999999999999</c:v>
                </c:pt>
                <c:pt idx="18027">
                  <c:v>0</c:v>
                </c:pt>
                <c:pt idx="18028">
                  <c:v>0</c:v>
                </c:pt>
                <c:pt idx="18029">
                  <c:v>0.16669999999999999</c:v>
                </c:pt>
                <c:pt idx="18030">
                  <c:v>0.33329999999999999</c:v>
                </c:pt>
                <c:pt idx="18031">
                  <c:v>0.20830000000000001</c:v>
                </c:pt>
                <c:pt idx="18032">
                  <c:v>0</c:v>
                </c:pt>
                <c:pt idx="18033">
                  <c:v>0.125</c:v>
                </c:pt>
                <c:pt idx="18034">
                  <c:v>0.29170000000000001</c:v>
                </c:pt>
                <c:pt idx="18035">
                  <c:v>0.16669999999999999</c:v>
                </c:pt>
                <c:pt idx="18036">
                  <c:v>0.16669999999999999</c:v>
                </c:pt>
                <c:pt idx="18037">
                  <c:v>0</c:v>
                </c:pt>
                <c:pt idx="18038">
                  <c:v>0.16669999999999999</c:v>
                </c:pt>
                <c:pt idx="18039">
                  <c:v>0.16669999999999999</c:v>
                </c:pt>
                <c:pt idx="18040">
                  <c:v>0.16669999999999999</c:v>
                </c:pt>
                <c:pt idx="18041">
                  <c:v>0</c:v>
                </c:pt>
                <c:pt idx="18042">
                  <c:v>2.0799999999999999E-2</c:v>
                </c:pt>
                <c:pt idx="18043">
                  <c:v>0</c:v>
                </c:pt>
                <c:pt idx="18044">
                  <c:v>0.16669999999999999</c:v>
                </c:pt>
                <c:pt idx="18045">
                  <c:v>0.33329999999999999</c:v>
                </c:pt>
                <c:pt idx="18046">
                  <c:v>0</c:v>
                </c:pt>
                <c:pt idx="18047">
                  <c:v>0</c:v>
                </c:pt>
                <c:pt idx="18048">
                  <c:v>0.125</c:v>
                </c:pt>
                <c:pt idx="18049">
                  <c:v>0.16669999999999999</c:v>
                </c:pt>
                <c:pt idx="18050">
                  <c:v>0.16669999999999999</c:v>
                </c:pt>
                <c:pt idx="18051">
                  <c:v>0</c:v>
                </c:pt>
                <c:pt idx="18052">
                  <c:v>0.16669999999999999</c:v>
                </c:pt>
                <c:pt idx="18053">
                  <c:v>0</c:v>
                </c:pt>
                <c:pt idx="18054">
                  <c:v>0</c:v>
                </c:pt>
                <c:pt idx="18055">
                  <c:v>0.33329999999999999</c:v>
                </c:pt>
                <c:pt idx="18056">
                  <c:v>0.16669999999999999</c:v>
                </c:pt>
                <c:pt idx="18057">
                  <c:v>0</c:v>
                </c:pt>
                <c:pt idx="18058">
                  <c:v>0.16669999999999999</c:v>
                </c:pt>
                <c:pt idx="18059">
                  <c:v>0.16669999999999999</c:v>
                </c:pt>
                <c:pt idx="18060">
                  <c:v>0</c:v>
                </c:pt>
                <c:pt idx="18061">
                  <c:v>0.16669999999999999</c:v>
                </c:pt>
                <c:pt idx="18062">
                  <c:v>0</c:v>
                </c:pt>
                <c:pt idx="18063">
                  <c:v>0.16669999999999999</c:v>
                </c:pt>
                <c:pt idx="18064">
                  <c:v>0.16669999999999999</c:v>
                </c:pt>
                <c:pt idx="18065">
                  <c:v>0.33329999999999999</c:v>
                </c:pt>
                <c:pt idx="18066">
                  <c:v>0</c:v>
                </c:pt>
                <c:pt idx="18067">
                  <c:v>0</c:v>
                </c:pt>
                <c:pt idx="18068">
                  <c:v>0.33329999999999999</c:v>
                </c:pt>
                <c:pt idx="18069">
                  <c:v>0.16669999999999999</c:v>
                </c:pt>
                <c:pt idx="18070">
                  <c:v>0.16669999999999999</c:v>
                </c:pt>
                <c:pt idx="18071">
                  <c:v>0</c:v>
                </c:pt>
                <c:pt idx="18072">
                  <c:v>0.16669999999999999</c:v>
                </c:pt>
                <c:pt idx="18073">
                  <c:v>0</c:v>
                </c:pt>
                <c:pt idx="18074">
                  <c:v>0</c:v>
                </c:pt>
                <c:pt idx="18075">
                  <c:v>0</c:v>
                </c:pt>
                <c:pt idx="18076">
                  <c:v>0</c:v>
                </c:pt>
                <c:pt idx="18077">
                  <c:v>0.375</c:v>
                </c:pt>
                <c:pt idx="18078">
                  <c:v>0</c:v>
                </c:pt>
                <c:pt idx="18079">
                  <c:v>0</c:v>
                </c:pt>
                <c:pt idx="18080">
                  <c:v>0.375</c:v>
                </c:pt>
                <c:pt idx="18081">
                  <c:v>0.16669999999999999</c:v>
                </c:pt>
                <c:pt idx="18082">
                  <c:v>0</c:v>
                </c:pt>
                <c:pt idx="18083">
                  <c:v>8.3299999999999999E-2</c:v>
                </c:pt>
                <c:pt idx="18084">
                  <c:v>0</c:v>
                </c:pt>
                <c:pt idx="18085">
                  <c:v>0</c:v>
                </c:pt>
                <c:pt idx="18086">
                  <c:v>0</c:v>
                </c:pt>
                <c:pt idx="18087">
                  <c:v>0.625</c:v>
                </c:pt>
                <c:pt idx="18088">
                  <c:v>0.33329999999999999</c:v>
                </c:pt>
                <c:pt idx="18089">
                  <c:v>0</c:v>
                </c:pt>
                <c:pt idx="18090">
                  <c:v>0.16669999999999999</c:v>
                </c:pt>
                <c:pt idx="18091">
                  <c:v>4.1700000000000001E-2</c:v>
                </c:pt>
                <c:pt idx="18092">
                  <c:v>0</c:v>
                </c:pt>
                <c:pt idx="18093">
                  <c:v>0.16669999999999999</c:v>
                </c:pt>
                <c:pt idx="18094">
                  <c:v>0.29170000000000001</c:v>
                </c:pt>
                <c:pt idx="18095">
                  <c:v>0</c:v>
                </c:pt>
                <c:pt idx="18096">
                  <c:v>0</c:v>
                </c:pt>
                <c:pt idx="18097">
                  <c:v>0</c:v>
                </c:pt>
                <c:pt idx="18098">
                  <c:v>0.33329999999999999</c:v>
                </c:pt>
                <c:pt idx="18099">
                  <c:v>0</c:v>
                </c:pt>
                <c:pt idx="18100">
                  <c:v>0.16669999999999999</c:v>
                </c:pt>
                <c:pt idx="18101">
                  <c:v>0.16669999999999999</c:v>
                </c:pt>
                <c:pt idx="18102">
                  <c:v>0</c:v>
                </c:pt>
                <c:pt idx="18103">
                  <c:v>0.33329999999999999</c:v>
                </c:pt>
                <c:pt idx="18104">
                  <c:v>4.1700000000000001E-2</c:v>
                </c:pt>
                <c:pt idx="18105">
                  <c:v>0.16669999999999999</c:v>
                </c:pt>
                <c:pt idx="18106">
                  <c:v>8.3299999999999999E-2</c:v>
                </c:pt>
                <c:pt idx="18107">
                  <c:v>0.16669999999999999</c:v>
                </c:pt>
                <c:pt idx="18108">
                  <c:v>0.16669999999999999</c:v>
                </c:pt>
                <c:pt idx="18109">
                  <c:v>0</c:v>
                </c:pt>
                <c:pt idx="18110">
                  <c:v>0.25</c:v>
                </c:pt>
                <c:pt idx="18111">
                  <c:v>0.16669999999999999</c:v>
                </c:pt>
                <c:pt idx="18112">
                  <c:v>0</c:v>
                </c:pt>
                <c:pt idx="18113">
                  <c:v>0.33329999999999999</c:v>
                </c:pt>
                <c:pt idx="18114">
                  <c:v>0.16669999999999999</c:v>
                </c:pt>
                <c:pt idx="18115">
                  <c:v>0.375</c:v>
                </c:pt>
                <c:pt idx="18116">
                  <c:v>0.16669999999999999</c:v>
                </c:pt>
                <c:pt idx="18117">
                  <c:v>0</c:v>
                </c:pt>
                <c:pt idx="18118">
                  <c:v>0</c:v>
                </c:pt>
                <c:pt idx="18119">
                  <c:v>0.16669999999999999</c:v>
                </c:pt>
                <c:pt idx="18120">
                  <c:v>0</c:v>
                </c:pt>
                <c:pt idx="18121">
                  <c:v>0</c:v>
                </c:pt>
                <c:pt idx="18122">
                  <c:v>0</c:v>
                </c:pt>
                <c:pt idx="18123">
                  <c:v>0.16669999999999999</c:v>
                </c:pt>
                <c:pt idx="18124">
                  <c:v>0.33329999999999999</c:v>
                </c:pt>
                <c:pt idx="18125">
                  <c:v>0</c:v>
                </c:pt>
                <c:pt idx="18126">
                  <c:v>0.33329999999999999</c:v>
                </c:pt>
                <c:pt idx="18127">
                  <c:v>0.16669999999999999</c:v>
                </c:pt>
                <c:pt idx="18128">
                  <c:v>0</c:v>
                </c:pt>
                <c:pt idx="18129">
                  <c:v>0</c:v>
                </c:pt>
                <c:pt idx="18130">
                  <c:v>0</c:v>
                </c:pt>
                <c:pt idx="18131">
                  <c:v>0.41670000000000001</c:v>
                </c:pt>
                <c:pt idx="18132">
                  <c:v>0.16669999999999999</c:v>
                </c:pt>
                <c:pt idx="18133">
                  <c:v>0.16669999999999999</c:v>
                </c:pt>
                <c:pt idx="18134">
                  <c:v>0</c:v>
                </c:pt>
                <c:pt idx="18135">
                  <c:v>0</c:v>
                </c:pt>
                <c:pt idx="18136">
                  <c:v>4.1700000000000001E-2</c:v>
                </c:pt>
                <c:pt idx="18137">
                  <c:v>0.16669999999999999</c:v>
                </c:pt>
                <c:pt idx="18138">
                  <c:v>0</c:v>
                </c:pt>
                <c:pt idx="18139">
                  <c:v>0</c:v>
                </c:pt>
                <c:pt idx="18140">
                  <c:v>0</c:v>
                </c:pt>
                <c:pt idx="18141">
                  <c:v>0</c:v>
                </c:pt>
                <c:pt idx="18142">
                  <c:v>0</c:v>
                </c:pt>
                <c:pt idx="18143">
                  <c:v>0.16669999999999999</c:v>
                </c:pt>
                <c:pt idx="18144">
                  <c:v>0</c:v>
                </c:pt>
                <c:pt idx="18145">
                  <c:v>0.33329999999999999</c:v>
                </c:pt>
                <c:pt idx="18146">
                  <c:v>0.625</c:v>
                </c:pt>
                <c:pt idx="18147">
                  <c:v>0</c:v>
                </c:pt>
                <c:pt idx="18148">
                  <c:v>0.16669999999999999</c:v>
                </c:pt>
                <c:pt idx="18149">
                  <c:v>0</c:v>
                </c:pt>
                <c:pt idx="18150">
                  <c:v>0</c:v>
                </c:pt>
                <c:pt idx="18151">
                  <c:v>0</c:v>
                </c:pt>
                <c:pt idx="18152">
                  <c:v>0</c:v>
                </c:pt>
                <c:pt idx="18153">
                  <c:v>0</c:v>
                </c:pt>
                <c:pt idx="18154">
                  <c:v>0</c:v>
                </c:pt>
                <c:pt idx="18155">
                  <c:v>0.16669999999999999</c:v>
                </c:pt>
                <c:pt idx="18156">
                  <c:v>0</c:v>
                </c:pt>
                <c:pt idx="18157">
                  <c:v>0</c:v>
                </c:pt>
                <c:pt idx="18158">
                  <c:v>0.16669999999999999</c:v>
                </c:pt>
                <c:pt idx="18159">
                  <c:v>0</c:v>
                </c:pt>
                <c:pt idx="18160">
                  <c:v>0</c:v>
                </c:pt>
                <c:pt idx="18161">
                  <c:v>0.47920000000000001</c:v>
                </c:pt>
                <c:pt idx="18162">
                  <c:v>0.16669999999999999</c:v>
                </c:pt>
                <c:pt idx="18163">
                  <c:v>0</c:v>
                </c:pt>
                <c:pt idx="18164">
                  <c:v>0.16669999999999999</c:v>
                </c:pt>
                <c:pt idx="18165">
                  <c:v>8.3299999999999999E-2</c:v>
                </c:pt>
                <c:pt idx="18166">
                  <c:v>0</c:v>
                </c:pt>
                <c:pt idx="18167">
                  <c:v>0</c:v>
                </c:pt>
                <c:pt idx="18168">
                  <c:v>0.33329999999999999</c:v>
                </c:pt>
                <c:pt idx="18169">
                  <c:v>0</c:v>
                </c:pt>
                <c:pt idx="18170">
                  <c:v>0</c:v>
                </c:pt>
                <c:pt idx="18171">
                  <c:v>0.33329999999999999</c:v>
                </c:pt>
                <c:pt idx="18172">
                  <c:v>0.16669999999999999</c:v>
                </c:pt>
                <c:pt idx="18173">
                  <c:v>0</c:v>
                </c:pt>
                <c:pt idx="18174">
                  <c:v>0.16669999999999999</c:v>
                </c:pt>
                <c:pt idx="18175">
                  <c:v>4.1700000000000001E-2</c:v>
                </c:pt>
                <c:pt idx="18176">
                  <c:v>0.16669999999999999</c:v>
                </c:pt>
                <c:pt idx="18177">
                  <c:v>0.33329999999999999</c:v>
                </c:pt>
                <c:pt idx="18178">
                  <c:v>0</c:v>
                </c:pt>
                <c:pt idx="18179">
                  <c:v>0.33329999999999999</c:v>
                </c:pt>
                <c:pt idx="18180">
                  <c:v>0</c:v>
                </c:pt>
                <c:pt idx="18181">
                  <c:v>0</c:v>
                </c:pt>
                <c:pt idx="18182">
                  <c:v>0.16669999999999999</c:v>
                </c:pt>
                <c:pt idx="18183">
                  <c:v>0.33329999999999999</c:v>
                </c:pt>
                <c:pt idx="18184">
                  <c:v>0.16669999999999999</c:v>
                </c:pt>
                <c:pt idx="18185">
                  <c:v>0.14580000000000001</c:v>
                </c:pt>
                <c:pt idx="18186">
                  <c:v>0</c:v>
                </c:pt>
                <c:pt idx="18187">
                  <c:v>0</c:v>
                </c:pt>
                <c:pt idx="18188">
                  <c:v>0</c:v>
                </c:pt>
                <c:pt idx="18189">
                  <c:v>0</c:v>
                </c:pt>
                <c:pt idx="18190">
                  <c:v>0</c:v>
                </c:pt>
                <c:pt idx="18191">
                  <c:v>0</c:v>
                </c:pt>
                <c:pt idx="18192">
                  <c:v>0.33329999999999999</c:v>
                </c:pt>
                <c:pt idx="18193">
                  <c:v>0</c:v>
                </c:pt>
                <c:pt idx="18194">
                  <c:v>0</c:v>
                </c:pt>
                <c:pt idx="18195">
                  <c:v>0.33329999999999999</c:v>
                </c:pt>
                <c:pt idx="18196">
                  <c:v>0</c:v>
                </c:pt>
                <c:pt idx="18197">
                  <c:v>0</c:v>
                </c:pt>
                <c:pt idx="18198">
                  <c:v>0</c:v>
                </c:pt>
                <c:pt idx="18199">
                  <c:v>0</c:v>
                </c:pt>
                <c:pt idx="18200">
                  <c:v>0.16669999999999999</c:v>
                </c:pt>
                <c:pt idx="18201">
                  <c:v>0.29170000000000001</c:v>
                </c:pt>
                <c:pt idx="18202">
                  <c:v>0.33329999999999999</c:v>
                </c:pt>
                <c:pt idx="18203">
                  <c:v>0</c:v>
                </c:pt>
                <c:pt idx="18204">
                  <c:v>0.16669999999999999</c:v>
                </c:pt>
                <c:pt idx="18205">
                  <c:v>0.33329999999999999</c:v>
                </c:pt>
                <c:pt idx="18206">
                  <c:v>0.16669999999999999</c:v>
                </c:pt>
                <c:pt idx="18207">
                  <c:v>0</c:v>
                </c:pt>
                <c:pt idx="18208">
                  <c:v>0</c:v>
                </c:pt>
                <c:pt idx="18209">
                  <c:v>0</c:v>
                </c:pt>
                <c:pt idx="18210">
                  <c:v>0</c:v>
                </c:pt>
                <c:pt idx="18211">
                  <c:v>0</c:v>
                </c:pt>
                <c:pt idx="18212">
                  <c:v>0.33329999999999999</c:v>
                </c:pt>
                <c:pt idx="18213">
                  <c:v>0.16669999999999999</c:v>
                </c:pt>
                <c:pt idx="18214">
                  <c:v>0</c:v>
                </c:pt>
                <c:pt idx="18215">
                  <c:v>0.16669999999999999</c:v>
                </c:pt>
                <c:pt idx="18216">
                  <c:v>0</c:v>
                </c:pt>
                <c:pt idx="18217">
                  <c:v>0.375</c:v>
                </c:pt>
                <c:pt idx="18218">
                  <c:v>0</c:v>
                </c:pt>
                <c:pt idx="18219">
                  <c:v>0.16669999999999999</c:v>
                </c:pt>
                <c:pt idx="18220">
                  <c:v>0.16669999999999999</c:v>
                </c:pt>
                <c:pt idx="18221">
                  <c:v>0</c:v>
                </c:pt>
                <c:pt idx="18222">
                  <c:v>0</c:v>
                </c:pt>
                <c:pt idx="18223">
                  <c:v>0.16669999999999999</c:v>
                </c:pt>
                <c:pt idx="18224">
                  <c:v>0.33329999999999999</c:v>
                </c:pt>
                <c:pt idx="18225">
                  <c:v>0.625</c:v>
                </c:pt>
                <c:pt idx="18226">
                  <c:v>0.33329999999999999</c:v>
                </c:pt>
                <c:pt idx="18227">
                  <c:v>0</c:v>
                </c:pt>
                <c:pt idx="18228">
                  <c:v>0.33329999999999999</c:v>
                </c:pt>
                <c:pt idx="18229">
                  <c:v>0</c:v>
                </c:pt>
                <c:pt idx="18230">
                  <c:v>0</c:v>
                </c:pt>
                <c:pt idx="18231">
                  <c:v>0.16669999999999999</c:v>
                </c:pt>
                <c:pt idx="18232">
                  <c:v>0.33329999999999999</c:v>
                </c:pt>
                <c:pt idx="18233">
                  <c:v>0.16669999999999999</c:v>
                </c:pt>
                <c:pt idx="18234">
                  <c:v>0.16669999999999999</c:v>
                </c:pt>
                <c:pt idx="18235">
                  <c:v>0.33329999999999999</c:v>
                </c:pt>
                <c:pt idx="18236">
                  <c:v>0.16669999999999999</c:v>
                </c:pt>
                <c:pt idx="18237">
                  <c:v>0.16669999999999999</c:v>
                </c:pt>
                <c:pt idx="18238">
                  <c:v>0</c:v>
                </c:pt>
                <c:pt idx="18239">
                  <c:v>0</c:v>
                </c:pt>
                <c:pt idx="18240">
                  <c:v>0</c:v>
                </c:pt>
                <c:pt idx="18241">
                  <c:v>0.33329999999999999</c:v>
                </c:pt>
                <c:pt idx="18242">
                  <c:v>0</c:v>
                </c:pt>
                <c:pt idx="18243">
                  <c:v>0</c:v>
                </c:pt>
                <c:pt idx="18244">
                  <c:v>0</c:v>
                </c:pt>
                <c:pt idx="18245">
                  <c:v>0</c:v>
                </c:pt>
                <c:pt idx="18246">
                  <c:v>0.16669999999999999</c:v>
                </c:pt>
                <c:pt idx="18247">
                  <c:v>0.375</c:v>
                </c:pt>
                <c:pt idx="18248">
                  <c:v>0</c:v>
                </c:pt>
                <c:pt idx="18249">
                  <c:v>0.16669999999999999</c:v>
                </c:pt>
                <c:pt idx="18250">
                  <c:v>0.16669999999999999</c:v>
                </c:pt>
                <c:pt idx="18251">
                  <c:v>0</c:v>
                </c:pt>
                <c:pt idx="18252">
                  <c:v>0</c:v>
                </c:pt>
                <c:pt idx="18253">
                  <c:v>0.125</c:v>
                </c:pt>
                <c:pt idx="18254">
                  <c:v>0</c:v>
                </c:pt>
                <c:pt idx="18255">
                  <c:v>0.33329999999999999</c:v>
                </c:pt>
                <c:pt idx="18256">
                  <c:v>0</c:v>
                </c:pt>
                <c:pt idx="18257">
                  <c:v>0.16669999999999999</c:v>
                </c:pt>
                <c:pt idx="18258">
                  <c:v>0.16669999999999999</c:v>
                </c:pt>
                <c:pt idx="18259">
                  <c:v>0.16669999999999999</c:v>
                </c:pt>
                <c:pt idx="18260">
                  <c:v>0.33329999999999999</c:v>
                </c:pt>
                <c:pt idx="18261">
                  <c:v>8.3299999999999999E-2</c:v>
                </c:pt>
                <c:pt idx="18262">
                  <c:v>0</c:v>
                </c:pt>
                <c:pt idx="18263">
                  <c:v>0.16669999999999999</c:v>
                </c:pt>
                <c:pt idx="18264">
                  <c:v>0</c:v>
                </c:pt>
                <c:pt idx="18265">
                  <c:v>0.16669999999999999</c:v>
                </c:pt>
                <c:pt idx="18266">
                  <c:v>0.33329999999999999</c:v>
                </c:pt>
                <c:pt idx="18267">
                  <c:v>0.33329999999999999</c:v>
                </c:pt>
                <c:pt idx="18268">
                  <c:v>0.60419999999999996</c:v>
                </c:pt>
                <c:pt idx="18269">
                  <c:v>0.625</c:v>
                </c:pt>
                <c:pt idx="18270">
                  <c:v>0.1042</c:v>
                </c:pt>
                <c:pt idx="18271">
                  <c:v>0.33329999999999999</c:v>
                </c:pt>
                <c:pt idx="18272">
                  <c:v>0.375</c:v>
                </c:pt>
                <c:pt idx="18273">
                  <c:v>0.16669999999999999</c:v>
                </c:pt>
                <c:pt idx="18274">
                  <c:v>0.375</c:v>
                </c:pt>
                <c:pt idx="18275">
                  <c:v>0.33329999999999999</c:v>
                </c:pt>
                <c:pt idx="18276">
                  <c:v>0</c:v>
                </c:pt>
                <c:pt idx="18277">
                  <c:v>0.16669999999999999</c:v>
                </c:pt>
                <c:pt idx="18278">
                  <c:v>0</c:v>
                </c:pt>
                <c:pt idx="18279">
                  <c:v>0</c:v>
                </c:pt>
                <c:pt idx="18280">
                  <c:v>0.33329999999999999</c:v>
                </c:pt>
                <c:pt idx="18281">
                  <c:v>0.125</c:v>
                </c:pt>
                <c:pt idx="18282">
                  <c:v>0</c:v>
                </c:pt>
                <c:pt idx="18283">
                  <c:v>0.16669999999999999</c:v>
                </c:pt>
                <c:pt idx="18284">
                  <c:v>0</c:v>
                </c:pt>
                <c:pt idx="18285">
                  <c:v>0.16669999999999999</c:v>
                </c:pt>
                <c:pt idx="18286">
                  <c:v>0</c:v>
                </c:pt>
                <c:pt idx="18287">
                  <c:v>0.625</c:v>
                </c:pt>
                <c:pt idx="18288">
                  <c:v>0</c:v>
                </c:pt>
                <c:pt idx="18289">
                  <c:v>0</c:v>
                </c:pt>
                <c:pt idx="18290">
                  <c:v>0.20830000000000001</c:v>
                </c:pt>
                <c:pt idx="18291">
                  <c:v>0.33329999999999999</c:v>
                </c:pt>
                <c:pt idx="18292">
                  <c:v>0</c:v>
                </c:pt>
                <c:pt idx="18293">
                  <c:v>0.16669999999999999</c:v>
                </c:pt>
                <c:pt idx="18294">
                  <c:v>0</c:v>
                </c:pt>
                <c:pt idx="18295">
                  <c:v>0</c:v>
                </c:pt>
                <c:pt idx="18296">
                  <c:v>0</c:v>
                </c:pt>
                <c:pt idx="18297">
                  <c:v>0</c:v>
                </c:pt>
                <c:pt idx="18298">
                  <c:v>0</c:v>
                </c:pt>
                <c:pt idx="18299">
                  <c:v>0</c:v>
                </c:pt>
                <c:pt idx="18300">
                  <c:v>0.16669999999999999</c:v>
                </c:pt>
                <c:pt idx="18301">
                  <c:v>0</c:v>
                </c:pt>
                <c:pt idx="18302">
                  <c:v>0</c:v>
                </c:pt>
                <c:pt idx="18303">
                  <c:v>0</c:v>
                </c:pt>
                <c:pt idx="18304">
                  <c:v>0</c:v>
                </c:pt>
                <c:pt idx="18305">
                  <c:v>0</c:v>
                </c:pt>
                <c:pt idx="18306">
                  <c:v>4.1700000000000001E-2</c:v>
                </c:pt>
                <c:pt idx="18307">
                  <c:v>0</c:v>
                </c:pt>
                <c:pt idx="18308">
                  <c:v>4.1700000000000001E-2</c:v>
                </c:pt>
                <c:pt idx="18309">
                  <c:v>0.16669999999999999</c:v>
                </c:pt>
                <c:pt idx="18310">
                  <c:v>0</c:v>
                </c:pt>
                <c:pt idx="18311">
                  <c:v>0.16669999999999999</c:v>
                </c:pt>
                <c:pt idx="18312">
                  <c:v>0.33329999999999999</c:v>
                </c:pt>
                <c:pt idx="18313">
                  <c:v>0</c:v>
                </c:pt>
                <c:pt idx="18314">
                  <c:v>0</c:v>
                </c:pt>
                <c:pt idx="18315">
                  <c:v>4.1700000000000001E-2</c:v>
                </c:pt>
                <c:pt idx="18316">
                  <c:v>0.16669999999999999</c:v>
                </c:pt>
                <c:pt idx="18317">
                  <c:v>0</c:v>
                </c:pt>
                <c:pt idx="18318">
                  <c:v>0.4375</c:v>
                </c:pt>
                <c:pt idx="18319">
                  <c:v>0</c:v>
                </c:pt>
                <c:pt idx="18320">
                  <c:v>0.16669999999999999</c:v>
                </c:pt>
                <c:pt idx="18321">
                  <c:v>0.16669999999999999</c:v>
                </c:pt>
                <c:pt idx="18322">
                  <c:v>0</c:v>
                </c:pt>
                <c:pt idx="18323">
                  <c:v>0</c:v>
                </c:pt>
                <c:pt idx="18324">
                  <c:v>0.45829999999999999</c:v>
                </c:pt>
                <c:pt idx="18325">
                  <c:v>0</c:v>
                </c:pt>
                <c:pt idx="18326">
                  <c:v>0.5</c:v>
                </c:pt>
                <c:pt idx="18327">
                  <c:v>0</c:v>
                </c:pt>
                <c:pt idx="18328">
                  <c:v>0.16669999999999999</c:v>
                </c:pt>
                <c:pt idx="18329">
                  <c:v>0.25</c:v>
                </c:pt>
                <c:pt idx="18330">
                  <c:v>0.16669999999999999</c:v>
                </c:pt>
                <c:pt idx="18331">
                  <c:v>0</c:v>
                </c:pt>
                <c:pt idx="18332">
                  <c:v>0</c:v>
                </c:pt>
                <c:pt idx="18333">
                  <c:v>0.33329999999999999</c:v>
                </c:pt>
                <c:pt idx="18334">
                  <c:v>0.16669999999999999</c:v>
                </c:pt>
                <c:pt idx="18335">
                  <c:v>0.16669999999999999</c:v>
                </c:pt>
                <c:pt idx="18336">
                  <c:v>0</c:v>
                </c:pt>
                <c:pt idx="18337">
                  <c:v>0</c:v>
                </c:pt>
                <c:pt idx="18338">
                  <c:v>0.33329999999999999</c:v>
                </c:pt>
                <c:pt idx="18339">
                  <c:v>0</c:v>
                </c:pt>
                <c:pt idx="18340">
                  <c:v>0.16669999999999999</c:v>
                </c:pt>
                <c:pt idx="18341">
                  <c:v>0</c:v>
                </c:pt>
                <c:pt idx="18342">
                  <c:v>0.16669999999999999</c:v>
                </c:pt>
                <c:pt idx="18343">
                  <c:v>0</c:v>
                </c:pt>
                <c:pt idx="18344">
                  <c:v>0.16669999999999999</c:v>
                </c:pt>
                <c:pt idx="18345">
                  <c:v>0.125</c:v>
                </c:pt>
                <c:pt idx="18346">
                  <c:v>0.125</c:v>
                </c:pt>
                <c:pt idx="18347">
                  <c:v>0.875</c:v>
                </c:pt>
                <c:pt idx="18348">
                  <c:v>0</c:v>
                </c:pt>
                <c:pt idx="18349">
                  <c:v>0.16669999999999999</c:v>
                </c:pt>
                <c:pt idx="18350">
                  <c:v>0.16669999999999999</c:v>
                </c:pt>
                <c:pt idx="18351">
                  <c:v>0.16669999999999999</c:v>
                </c:pt>
                <c:pt idx="18352">
                  <c:v>0.16669999999999999</c:v>
                </c:pt>
                <c:pt idx="18353">
                  <c:v>0.20830000000000001</c:v>
                </c:pt>
                <c:pt idx="18354">
                  <c:v>0</c:v>
                </c:pt>
                <c:pt idx="18355">
                  <c:v>0</c:v>
                </c:pt>
                <c:pt idx="18356">
                  <c:v>0</c:v>
                </c:pt>
                <c:pt idx="18357">
                  <c:v>0</c:v>
                </c:pt>
                <c:pt idx="18358">
                  <c:v>0</c:v>
                </c:pt>
                <c:pt idx="18359">
                  <c:v>0</c:v>
                </c:pt>
                <c:pt idx="18360">
                  <c:v>0.16669999999999999</c:v>
                </c:pt>
                <c:pt idx="18361">
                  <c:v>0</c:v>
                </c:pt>
                <c:pt idx="18362">
                  <c:v>0</c:v>
                </c:pt>
                <c:pt idx="18363">
                  <c:v>0.33329999999999999</c:v>
                </c:pt>
                <c:pt idx="18364">
                  <c:v>0.375</c:v>
                </c:pt>
                <c:pt idx="18365">
                  <c:v>8.3299999999999999E-2</c:v>
                </c:pt>
                <c:pt idx="18366">
                  <c:v>0</c:v>
                </c:pt>
                <c:pt idx="18367">
                  <c:v>0.16669999999999999</c:v>
                </c:pt>
                <c:pt idx="18368">
                  <c:v>0</c:v>
                </c:pt>
                <c:pt idx="18369">
                  <c:v>0</c:v>
                </c:pt>
                <c:pt idx="18370">
                  <c:v>0.375</c:v>
                </c:pt>
                <c:pt idx="18371">
                  <c:v>0</c:v>
                </c:pt>
                <c:pt idx="18372">
                  <c:v>0.16669999999999999</c:v>
                </c:pt>
                <c:pt idx="18373">
                  <c:v>0.16669999999999999</c:v>
                </c:pt>
                <c:pt idx="18374">
                  <c:v>0.33329999999999999</c:v>
                </c:pt>
                <c:pt idx="18375">
                  <c:v>0</c:v>
                </c:pt>
                <c:pt idx="18376">
                  <c:v>0</c:v>
                </c:pt>
                <c:pt idx="18377">
                  <c:v>0</c:v>
                </c:pt>
                <c:pt idx="18378">
                  <c:v>0</c:v>
                </c:pt>
                <c:pt idx="18379">
                  <c:v>0</c:v>
                </c:pt>
                <c:pt idx="18380">
                  <c:v>0.16669999999999999</c:v>
                </c:pt>
                <c:pt idx="18381">
                  <c:v>0</c:v>
                </c:pt>
                <c:pt idx="18382">
                  <c:v>0</c:v>
                </c:pt>
                <c:pt idx="18383">
                  <c:v>0</c:v>
                </c:pt>
                <c:pt idx="18384">
                  <c:v>0</c:v>
                </c:pt>
                <c:pt idx="18385">
                  <c:v>0</c:v>
                </c:pt>
                <c:pt idx="18386">
                  <c:v>0</c:v>
                </c:pt>
                <c:pt idx="18387">
                  <c:v>0.125</c:v>
                </c:pt>
                <c:pt idx="18388">
                  <c:v>0.16669999999999999</c:v>
                </c:pt>
                <c:pt idx="18389">
                  <c:v>0</c:v>
                </c:pt>
                <c:pt idx="18390">
                  <c:v>0.16669999999999999</c:v>
                </c:pt>
                <c:pt idx="18391">
                  <c:v>0.16669999999999999</c:v>
                </c:pt>
                <c:pt idx="18392">
                  <c:v>0.375</c:v>
                </c:pt>
                <c:pt idx="18393">
                  <c:v>0.16669999999999999</c:v>
                </c:pt>
                <c:pt idx="18394">
                  <c:v>0</c:v>
                </c:pt>
                <c:pt idx="18395">
                  <c:v>0</c:v>
                </c:pt>
                <c:pt idx="18396">
                  <c:v>4.1700000000000001E-2</c:v>
                </c:pt>
                <c:pt idx="18397">
                  <c:v>0</c:v>
                </c:pt>
                <c:pt idx="18398">
                  <c:v>0</c:v>
                </c:pt>
                <c:pt idx="18399">
                  <c:v>0</c:v>
                </c:pt>
                <c:pt idx="18400">
                  <c:v>0.33329999999999999</c:v>
                </c:pt>
                <c:pt idx="18401">
                  <c:v>0.33329999999999999</c:v>
                </c:pt>
                <c:pt idx="18402">
                  <c:v>4.1700000000000001E-2</c:v>
                </c:pt>
                <c:pt idx="18403">
                  <c:v>0.16669999999999999</c:v>
                </c:pt>
                <c:pt idx="18404">
                  <c:v>4.1700000000000001E-2</c:v>
                </c:pt>
                <c:pt idx="18405">
                  <c:v>0</c:v>
                </c:pt>
                <c:pt idx="18406">
                  <c:v>0</c:v>
                </c:pt>
                <c:pt idx="18407">
                  <c:v>0</c:v>
                </c:pt>
                <c:pt idx="18408">
                  <c:v>0.16669999999999999</c:v>
                </c:pt>
                <c:pt idx="18409">
                  <c:v>0.4375</c:v>
                </c:pt>
                <c:pt idx="18410">
                  <c:v>0.45829999999999999</c:v>
                </c:pt>
                <c:pt idx="18411">
                  <c:v>0</c:v>
                </c:pt>
                <c:pt idx="18412">
                  <c:v>0</c:v>
                </c:pt>
                <c:pt idx="18413">
                  <c:v>0</c:v>
                </c:pt>
                <c:pt idx="18414">
                  <c:v>0</c:v>
                </c:pt>
                <c:pt idx="18415">
                  <c:v>0</c:v>
                </c:pt>
                <c:pt idx="18416">
                  <c:v>0</c:v>
                </c:pt>
                <c:pt idx="18417">
                  <c:v>0</c:v>
                </c:pt>
                <c:pt idx="18418">
                  <c:v>0.125</c:v>
                </c:pt>
                <c:pt idx="18419">
                  <c:v>0</c:v>
                </c:pt>
                <c:pt idx="18420">
                  <c:v>0.33329999999999999</c:v>
                </c:pt>
                <c:pt idx="18421">
                  <c:v>0.125</c:v>
                </c:pt>
                <c:pt idx="18422">
                  <c:v>0.16669999999999999</c:v>
                </c:pt>
                <c:pt idx="18423">
                  <c:v>0.16669999999999999</c:v>
                </c:pt>
                <c:pt idx="18424">
                  <c:v>0</c:v>
                </c:pt>
                <c:pt idx="18425">
                  <c:v>0</c:v>
                </c:pt>
                <c:pt idx="18426">
                  <c:v>0.16669999999999999</c:v>
                </c:pt>
                <c:pt idx="18427">
                  <c:v>0</c:v>
                </c:pt>
                <c:pt idx="18428">
                  <c:v>0</c:v>
                </c:pt>
                <c:pt idx="18429">
                  <c:v>0</c:v>
                </c:pt>
                <c:pt idx="18430">
                  <c:v>0</c:v>
                </c:pt>
                <c:pt idx="18431">
                  <c:v>0</c:v>
                </c:pt>
                <c:pt idx="18432">
                  <c:v>0.16669999999999999</c:v>
                </c:pt>
                <c:pt idx="18433">
                  <c:v>0.16669999999999999</c:v>
                </c:pt>
                <c:pt idx="18434">
                  <c:v>0.16669999999999999</c:v>
                </c:pt>
                <c:pt idx="18435">
                  <c:v>0</c:v>
                </c:pt>
                <c:pt idx="18436">
                  <c:v>0</c:v>
                </c:pt>
                <c:pt idx="18437">
                  <c:v>0.16669999999999999</c:v>
                </c:pt>
                <c:pt idx="18438">
                  <c:v>0.16669999999999999</c:v>
                </c:pt>
                <c:pt idx="18439">
                  <c:v>0</c:v>
                </c:pt>
                <c:pt idx="18440">
                  <c:v>0</c:v>
                </c:pt>
                <c:pt idx="18441">
                  <c:v>0.33329999999999999</c:v>
                </c:pt>
                <c:pt idx="18442">
                  <c:v>0.16669999999999999</c:v>
                </c:pt>
                <c:pt idx="18443">
                  <c:v>0.16669999999999999</c:v>
                </c:pt>
                <c:pt idx="18444">
                  <c:v>0.16669999999999999</c:v>
                </c:pt>
                <c:pt idx="18445">
                  <c:v>0</c:v>
                </c:pt>
                <c:pt idx="18446">
                  <c:v>0.16669999999999999</c:v>
                </c:pt>
                <c:pt idx="18447">
                  <c:v>0.16669999999999999</c:v>
                </c:pt>
                <c:pt idx="18448">
                  <c:v>0</c:v>
                </c:pt>
                <c:pt idx="18449">
                  <c:v>0</c:v>
                </c:pt>
                <c:pt idx="18450">
                  <c:v>0</c:v>
                </c:pt>
                <c:pt idx="18451">
                  <c:v>0.16669999999999999</c:v>
                </c:pt>
                <c:pt idx="18452">
                  <c:v>0.125</c:v>
                </c:pt>
                <c:pt idx="18453">
                  <c:v>0</c:v>
                </c:pt>
                <c:pt idx="18454">
                  <c:v>0</c:v>
                </c:pt>
                <c:pt idx="18455">
                  <c:v>0.16669999999999999</c:v>
                </c:pt>
                <c:pt idx="18456">
                  <c:v>0.16669999999999999</c:v>
                </c:pt>
                <c:pt idx="18457">
                  <c:v>0</c:v>
                </c:pt>
                <c:pt idx="18458">
                  <c:v>0.16669999999999999</c:v>
                </c:pt>
                <c:pt idx="18459">
                  <c:v>0.20830000000000001</c:v>
                </c:pt>
                <c:pt idx="18460">
                  <c:v>0</c:v>
                </c:pt>
                <c:pt idx="18461">
                  <c:v>0.16669999999999999</c:v>
                </c:pt>
                <c:pt idx="18462">
                  <c:v>0</c:v>
                </c:pt>
                <c:pt idx="18463">
                  <c:v>0</c:v>
                </c:pt>
                <c:pt idx="18464">
                  <c:v>0.16669999999999999</c:v>
                </c:pt>
                <c:pt idx="18465">
                  <c:v>0</c:v>
                </c:pt>
                <c:pt idx="18466">
                  <c:v>0</c:v>
                </c:pt>
                <c:pt idx="18467">
                  <c:v>0.33329999999999999</c:v>
                </c:pt>
                <c:pt idx="18468">
                  <c:v>0</c:v>
                </c:pt>
                <c:pt idx="18469">
                  <c:v>0.54169999999999996</c:v>
                </c:pt>
                <c:pt idx="18470">
                  <c:v>0.33329999999999999</c:v>
                </c:pt>
                <c:pt idx="18471">
                  <c:v>0</c:v>
                </c:pt>
                <c:pt idx="18472">
                  <c:v>0.16669999999999999</c:v>
                </c:pt>
                <c:pt idx="18473">
                  <c:v>0</c:v>
                </c:pt>
                <c:pt idx="18474">
                  <c:v>0.125</c:v>
                </c:pt>
                <c:pt idx="18475">
                  <c:v>4.1700000000000001E-2</c:v>
                </c:pt>
                <c:pt idx="18476">
                  <c:v>0</c:v>
                </c:pt>
                <c:pt idx="18477">
                  <c:v>4.1700000000000001E-2</c:v>
                </c:pt>
                <c:pt idx="18478">
                  <c:v>0</c:v>
                </c:pt>
                <c:pt idx="18479">
                  <c:v>0.54169999999999996</c:v>
                </c:pt>
                <c:pt idx="18480">
                  <c:v>0.16669999999999999</c:v>
                </c:pt>
                <c:pt idx="18481">
                  <c:v>0</c:v>
                </c:pt>
                <c:pt idx="18482">
                  <c:v>0.33329999999999999</c:v>
                </c:pt>
                <c:pt idx="18483">
                  <c:v>0</c:v>
                </c:pt>
                <c:pt idx="18484">
                  <c:v>0.16669999999999999</c:v>
                </c:pt>
                <c:pt idx="18485">
                  <c:v>0</c:v>
                </c:pt>
                <c:pt idx="18486">
                  <c:v>0.16669999999999999</c:v>
                </c:pt>
                <c:pt idx="18487">
                  <c:v>0</c:v>
                </c:pt>
                <c:pt idx="18488">
                  <c:v>0</c:v>
                </c:pt>
                <c:pt idx="18489">
                  <c:v>0.16669999999999999</c:v>
                </c:pt>
                <c:pt idx="18490">
                  <c:v>0.625</c:v>
                </c:pt>
                <c:pt idx="18491">
                  <c:v>0</c:v>
                </c:pt>
                <c:pt idx="18492">
                  <c:v>0.625</c:v>
                </c:pt>
                <c:pt idx="18493">
                  <c:v>0</c:v>
                </c:pt>
                <c:pt idx="18494">
                  <c:v>0.33329999999999999</c:v>
                </c:pt>
                <c:pt idx="18495">
                  <c:v>0</c:v>
                </c:pt>
                <c:pt idx="18496">
                  <c:v>0</c:v>
                </c:pt>
                <c:pt idx="18497">
                  <c:v>0</c:v>
                </c:pt>
                <c:pt idx="18498">
                  <c:v>4.1700000000000001E-2</c:v>
                </c:pt>
                <c:pt idx="18499">
                  <c:v>0</c:v>
                </c:pt>
                <c:pt idx="18500">
                  <c:v>0</c:v>
                </c:pt>
                <c:pt idx="18501">
                  <c:v>0.33329999999999999</c:v>
                </c:pt>
                <c:pt idx="18502">
                  <c:v>0</c:v>
                </c:pt>
                <c:pt idx="18503">
                  <c:v>0.16669999999999999</c:v>
                </c:pt>
                <c:pt idx="18504">
                  <c:v>0.875</c:v>
                </c:pt>
                <c:pt idx="18505">
                  <c:v>0</c:v>
                </c:pt>
                <c:pt idx="18506">
                  <c:v>0.16669999999999999</c:v>
                </c:pt>
                <c:pt idx="18507">
                  <c:v>0</c:v>
                </c:pt>
                <c:pt idx="18508">
                  <c:v>0</c:v>
                </c:pt>
                <c:pt idx="18509">
                  <c:v>0.125</c:v>
                </c:pt>
                <c:pt idx="18510">
                  <c:v>0</c:v>
                </c:pt>
                <c:pt idx="18511">
                  <c:v>0.66669999999999996</c:v>
                </c:pt>
                <c:pt idx="18512">
                  <c:v>0</c:v>
                </c:pt>
                <c:pt idx="18513">
                  <c:v>0.16669999999999999</c:v>
                </c:pt>
                <c:pt idx="18514">
                  <c:v>4.1700000000000001E-2</c:v>
                </c:pt>
                <c:pt idx="18515">
                  <c:v>0</c:v>
                </c:pt>
                <c:pt idx="18516">
                  <c:v>0</c:v>
                </c:pt>
                <c:pt idx="18517">
                  <c:v>0</c:v>
                </c:pt>
                <c:pt idx="18518">
                  <c:v>0</c:v>
                </c:pt>
                <c:pt idx="18519">
                  <c:v>0.16669999999999999</c:v>
                </c:pt>
                <c:pt idx="18520">
                  <c:v>0.16669999999999999</c:v>
                </c:pt>
                <c:pt idx="18521">
                  <c:v>0.33329999999999999</c:v>
                </c:pt>
                <c:pt idx="18522">
                  <c:v>0</c:v>
                </c:pt>
                <c:pt idx="18523">
                  <c:v>0.16669999999999999</c:v>
                </c:pt>
                <c:pt idx="18524">
                  <c:v>0</c:v>
                </c:pt>
                <c:pt idx="18525">
                  <c:v>0.33329999999999999</c:v>
                </c:pt>
                <c:pt idx="18526">
                  <c:v>4.1700000000000001E-2</c:v>
                </c:pt>
                <c:pt idx="18527">
                  <c:v>0.25</c:v>
                </c:pt>
                <c:pt idx="18528">
                  <c:v>0</c:v>
                </c:pt>
                <c:pt idx="18529">
                  <c:v>0</c:v>
                </c:pt>
                <c:pt idx="18530">
                  <c:v>0.33329999999999999</c:v>
                </c:pt>
                <c:pt idx="18531">
                  <c:v>0</c:v>
                </c:pt>
                <c:pt idx="18532">
                  <c:v>0.16669999999999999</c:v>
                </c:pt>
                <c:pt idx="18533">
                  <c:v>0</c:v>
                </c:pt>
                <c:pt idx="18534">
                  <c:v>0.20830000000000001</c:v>
                </c:pt>
                <c:pt idx="18535">
                  <c:v>0</c:v>
                </c:pt>
                <c:pt idx="18536">
                  <c:v>0.33329999999999999</c:v>
                </c:pt>
                <c:pt idx="18537">
                  <c:v>0</c:v>
                </c:pt>
                <c:pt idx="18538">
                  <c:v>0.375</c:v>
                </c:pt>
                <c:pt idx="18539">
                  <c:v>0</c:v>
                </c:pt>
                <c:pt idx="18540">
                  <c:v>0</c:v>
                </c:pt>
                <c:pt idx="18541">
                  <c:v>0</c:v>
                </c:pt>
                <c:pt idx="18542">
                  <c:v>0</c:v>
                </c:pt>
                <c:pt idx="18543">
                  <c:v>0.33329999999999999</c:v>
                </c:pt>
                <c:pt idx="18544">
                  <c:v>0.16669999999999999</c:v>
                </c:pt>
                <c:pt idx="18545">
                  <c:v>0</c:v>
                </c:pt>
                <c:pt idx="18546">
                  <c:v>0.16669999999999999</c:v>
                </c:pt>
                <c:pt idx="18547">
                  <c:v>8.3299999999999999E-2</c:v>
                </c:pt>
                <c:pt idx="18548">
                  <c:v>0</c:v>
                </c:pt>
                <c:pt idx="18549">
                  <c:v>0.16669999999999999</c:v>
                </c:pt>
                <c:pt idx="18550">
                  <c:v>0</c:v>
                </c:pt>
                <c:pt idx="18551">
                  <c:v>0</c:v>
                </c:pt>
                <c:pt idx="18552">
                  <c:v>0</c:v>
                </c:pt>
                <c:pt idx="18553">
                  <c:v>0</c:v>
                </c:pt>
                <c:pt idx="18554">
                  <c:v>0.16669999999999999</c:v>
                </c:pt>
                <c:pt idx="18555">
                  <c:v>0.16669999999999999</c:v>
                </c:pt>
                <c:pt idx="18556">
                  <c:v>0</c:v>
                </c:pt>
                <c:pt idx="18557">
                  <c:v>0</c:v>
                </c:pt>
                <c:pt idx="18558">
                  <c:v>0</c:v>
                </c:pt>
                <c:pt idx="18559">
                  <c:v>0.33329999999999999</c:v>
                </c:pt>
                <c:pt idx="18560">
                  <c:v>0</c:v>
                </c:pt>
                <c:pt idx="18561">
                  <c:v>0</c:v>
                </c:pt>
                <c:pt idx="18562">
                  <c:v>0</c:v>
                </c:pt>
                <c:pt idx="18563">
                  <c:v>0</c:v>
                </c:pt>
                <c:pt idx="18564">
                  <c:v>0.16669999999999999</c:v>
                </c:pt>
                <c:pt idx="18565">
                  <c:v>0.375</c:v>
                </c:pt>
                <c:pt idx="18566">
                  <c:v>0.16669999999999999</c:v>
                </c:pt>
                <c:pt idx="18567">
                  <c:v>0</c:v>
                </c:pt>
                <c:pt idx="18568">
                  <c:v>0</c:v>
                </c:pt>
                <c:pt idx="18569">
                  <c:v>0.33329999999999999</c:v>
                </c:pt>
                <c:pt idx="18570">
                  <c:v>0</c:v>
                </c:pt>
                <c:pt idx="18571">
                  <c:v>0</c:v>
                </c:pt>
                <c:pt idx="18572">
                  <c:v>0.16669999999999999</c:v>
                </c:pt>
                <c:pt idx="18573">
                  <c:v>0.16669999999999999</c:v>
                </c:pt>
                <c:pt idx="18574">
                  <c:v>0</c:v>
                </c:pt>
                <c:pt idx="18575">
                  <c:v>0.33329999999999999</c:v>
                </c:pt>
                <c:pt idx="18576">
                  <c:v>0</c:v>
                </c:pt>
                <c:pt idx="18577">
                  <c:v>0</c:v>
                </c:pt>
                <c:pt idx="18578">
                  <c:v>8.3299999999999999E-2</c:v>
                </c:pt>
                <c:pt idx="18579">
                  <c:v>0</c:v>
                </c:pt>
                <c:pt idx="18580">
                  <c:v>0</c:v>
                </c:pt>
                <c:pt idx="18581">
                  <c:v>0</c:v>
                </c:pt>
                <c:pt idx="18582">
                  <c:v>0.16669999999999999</c:v>
                </c:pt>
                <c:pt idx="18583">
                  <c:v>0.875</c:v>
                </c:pt>
                <c:pt idx="18584">
                  <c:v>0</c:v>
                </c:pt>
                <c:pt idx="18585">
                  <c:v>0.16669999999999999</c:v>
                </c:pt>
                <c:pt idx="18586">
                  <c:v>0</c:v>
                </c:pt>
                <c:pt idx="18587">
                  <c:v>0.16669999999999999</c:v>
                </c:pt>
                <c:pt idx="18588">
                  <c:v>0.45829999999999999</c:v>
                </c:pt>
                <c:pt idx="18589">
                  <c:v>4.1700000000000001E-2</c:v>
                </c:pt>
                <c:pt idx="18590">
                  <c:v>0</c:v>
                </c:pt>
                <c:pt idx="18591">
                  <c:v>0.58330000000000004</c:v>
                </c:pt>
                <c:pt idx="18592">
                  <c:v>0.3125</c:v>
                </c:pt>
                <c:pt idx="18593">
                  <c:v>0.16669999999999999</c:v>
                </c:pt>
                <c:pt idx="18594">
                  <c:v>8.3299999999999999E-2</c:v>
                </c:pt>
                <c:pt idx="18595">
                  <c:v>0.33329999999999999</c:v>
                </c:pt>
                <c:pt idx="18596">
                  <c:v>0</c:v>
                </c:pt>
                <c:pt idx="18597">
                  <c:v>0</c:v>
                </c:pt>
                <c:pt idx="18598">
                  <c:v>8.3299999999999999E-2</c:v>
                </c:pt>
                <c:pt idx="18599">
                  <c:v>0</c:v>
                </c:pt>
                <c:pt idx="18600">
                  <c:v>4.1700000000000001E-2</c:v>
                </c:pt>
                <c:pt idx="18601">
                  <c:v>0.16669999999999999</c:v>
                </c:pt>
                <c:pt idx="18602">
                  <c:v>0</c:v>
                </c:pt>
                <c:pt idx="18603">
                  <c:v>0</c:v>
                </c:pt>
                <c:pt idx="18604">
                  <c:v>0</c:v>
                </c:pt>
                <c:pt idx="18605">
                  <c:v>8.3299999999999999E-2</c:v>
                </c:pt>
                <c:pt idx="18606">
                  <c:v>4.1700000000000001E-2</c:v>
                </c:pt>
                <c:pt idx="18607">
                  <c:v>0.4375</c:v>
                </c:pt>
                <c:pt idx="18608">
                  <c:v>0.16669999999999999</c:v>
                </c:pt>
                <c:pt idx="18609">
                  <c:v>8.3299999999999999E-2</c:v>
                </c:pt>
                <c:pt idx="18610">
                  <c:v>0.20830000000000001</c:v>
                </c:pt>
                <c:pt idx="18611">
                  <c:v>0.16669999999999999</c:v>
                </c:pt>
                <c:pt idx="18612">
                  <c:v>0.33329999999999999</c:v>
                </c:pt>
                <c:pt idx="18613">
                  <c:v>0</c:v>
                </c:pt>
                <c:pt idx="18614">
                  <c:v>0.375</c:v>
                </c:pt>
                <c:pt idx="18615">
                  <c:v>0.16669999999999999</c:v>
                </c:pt>
                <c:pt idx="18616">
                  <c:v>0</c:v>
                </c:pt>
                <c:pt idx="18617">
                  <c:v>0</c:v>
                </c:pt>
                <c:pt idx="18618">
                  <c:v>0</c:v>
                </c:pt>
                <c:pt idx="18619">
                  <c:v>0.16669999999999999</c:v>
                </c:pt>
                <c:pt idx="18620">
                  <c:v>0</c:v>
                </c:pt>
                <c:pt idx="18621">
                  <c:v>0.16669999999999999</c:v>
                </c:pt>
                <c:pt idx="18622">
                  <c:v>0</c:v>
                </c:pt>
                <c:pt idx="18623">
                  <c:v>4.1700000000000001E-2</c:v>
                </c:pt>
                <c:pt idx="18624">
                  <c:v>0</c:v>
                </c:pt>
                <c:pt idx="18625">
                  <c:v>0</c:v>
                </c:pt>
                <c:pt idx="18626">
                  <c:v>0.16669999999999999</c:v>
                </c:pt>
                <c:pt idx="18627">
                  <c:v>0.33329999999999999</c:v>
                </c:pt>
                <c:pt idx="18628">
                  <c:v>0</c:v>
                </c:pt>
                <c:pt idx="18629">
                  <c:v>0</c:v>
                </c:pt>
                <c:pt idx="18630">
                  <c:v>0.33329999999999999</c:v>
                </c:pt>
                <c:pt idx="18631">
                  <c:v>0.375</c:v>
                </c:pt>
                <c:pt idx="18632">
                  <c:v>0</c:v>
                </c:pt>
                <c:pt idx="18633">
                  <c:v>0</c:v>
                </c:pt>
                <c:pt idx="18634">
                  <c:v>0</c:v>
                </c:pt>
                <c:pt idx="18635">
                  <c:v>0.16669999999999999</c:v>
                </c:pt>
                <c:pt idx="18636">
                  <c:v>4.1700000000000001E-2</c:v>
                </c:pt>
                <c:pt idx="18637">
                  <c:v>0.33329999999999999</c:v>
                </c:pt>
                <c:pt idx="18638">
                  <c:v>0.375</c:v>
                </c:pt>
                <c:pt idx="18639">
                  <c:v>0.16669999999999999</c:v>
                </c:pt>
                <c:pt idx="18640">
                  <c:v>0</c:v>
                </c:pt>
                <c:pt idx="18641">
                  <c:v>0</c:v>
                </c:pt>
                <c:pt idx="18642">
                  <c:v>0.16669999999999999</c:v>
                </c:pt>
                <c:pt idx="18643">
                  <c:v>0</c:v>
                </c:pt>
                <c:pt idx="18644">
                  <c:v>0.16669999999999999</c:v>
                </c:pt>
                <c:pt idx="18645">
                  <c:v>0.16669999999999999</c:v>
                </c:pt>
                <c:pt idx="18646">
                  <c:v>0.16669999999999999</c:v>
                </c:pt>
                <c:pt idx="18647">
                  <c:v>0</c:v>
                </c:pt>
                <c:pt idx="18648">
                  <c:v>0</c:v>
                </c:pt>
                <c:pt idx="18649">
                  <c:v>0</c:v>
                </c:pt>
                <c:pt idx="18650">
                  <c:v>0.33329999999999999</c:v>
                </c:pt>
                <c:pt idx="18651">
                  <c:v>0</c:v>
                </c:pt>
                <c:pt idx="18652">
                  <c:v>0</c:v>
                </c:pt>
                <c:pt idx="18653">
                  <c:v>0.16669999999999999</c:v>
                </c:pt>
                <c:pt idx="18654">
                  <c:v>0.16669999999999999</c:v>
                </c:pt>
                <c:pt idx="18655">
                  <c:v>0.16669999999999999</c:v>
                </c:pt>
                <c:pt idx="18656">
                  <c:v>0.16669999999999999</c:v>
                </c:pt>
                <c:pt idx="18657">
                  <c:v>0</c:v>
                </c:pt>
                <c:pt idx="18658">
                  <c:v>0</c:v>
                </c:pt>
                <c:pt idx="18659">
                  <c:v>0</c:v>
                </c:pt>
                <c:pt idx="18660">
                  <c:v>0</c:v>
                </c:pt>
                <c:pt idx="18661">
                  <c:v>0</c:v>
                </c:pt>
                <c:pt idx="18662">
                  <c:v>0.33329999999999999</c:v>
                </c:pt>
                <c:pt idx="18663">
                  <c:v>4.1700000000000001E-2</c:v>
                </c:pt>
                <c:pt idx="18664">
                  <c:v>0</c:v>
                </c:pt>
                <c:pt idx="18665">
                  <c:v>0</c:v>
                </c:pt>
                <c:pt idx="18666">
                  <c:v>0.16669999999999999</c:v>
                </c:pt>
                <c:pt idx="18667">
                  <c:v>0</c:v>
                </c:pt>
                <c:pt idx="18668">
                  <c:v>0</c:v>
                </c:pt>
                <c:pt idx="18669">
                  <c:v>4.1700000000000001E-2</c:v>
                </c:pt>
                <c:pt idx="18670">
                  <c:v>0</c:v>
                </c:pt>
                <c:pt idx="18671">
                  <c:v>0</c:v>
                </c:pt>
                <c:pt idx="18672">
                  <c:v>0</c:v>
                </c:pt>
                <c:pt idx="18673">
                  <c:v>0</c:v>
                </c:pt>
                <c:pt idx="18674">
                  <c:v>0.16669999999999999</c:v>
                </c:pt>
                <c:pt idx="18675">
                  <c:v>0</c:v>
                </c:pt>
                <c:pt idx="18676">
                  <c:v>0.375</c:v>
                </c:pt>
                <c:pt idx="18677">
                  <c:v>0</c:v>
                </c:pt>
                <c:pt idx="18678">
                  <c:v>0.66669999999999996</c:v>
                </c:pt>
                <c:pt idx="18679">
                  <c:v>0</c:v>
                </c:pt>
                <c:pt idx="18680">
                  <c:v>0</c:v>
                </c:pt>
                <c:pt idx="18681">
                  <c:v>0.16669999999999999</c:v>
                </c:pt>
                <c:pt idx="18682">
                  <c:v>0.16669999999999999</c:v>
                </c:pt>
                <c:pt idx="18683">
                  <c:v>0.125</c:v>
                </c:pt>
                <c:pt idx="18684">
                  <c:v>0</c:v>
                </c:pt>
                <c:pt idx="18685">
                  <c:v>0.16669999999999999</c:v>
                </c:pt>
                <c:pt idx="18686">
                  <c:v>0.45829999999999999</c:v>
                </c:pt>
                <c:pt idx="18687">
                  <c:v>0</c:v>
                </c:pt>
                <c:pt idx="18688">
                  <c:v>0</c:v>
                </c:pt>
                <c:pt idx="18689">
                  <c:v>0</c:v>
                </c:pt>
                <c:pt idx="18690">
                  <c:v>0.16669999999999999</c:v>
                </c:pt>
                <c:pt idx="18691">
                  <c:v>0.1875</c:v>
                </c:pt>
                <c:pt idx="18692">
                  <c:v>0</c:v>
                </c:pt>
                <c:pt idx="18693">
                  <c:v>0.16669999999999999</c:v>
                </c:pt>
                <c:pt idx="18694">
                  <c:v>0</c:v>
                </c:pt>
                <c:pt idx="18695">
                  <c:v>0.33329999999999999</c:v>
                </c:pt>
                <c:pt idx="18696">
                  <c:v>0</c:v>
                </c:pt>
                <c:pt idx="18697">
                  <c:v>0</c:v>
                </c:pt>
                <c:pt idx="18698">
                  <c:v>0.16669999999999999</c:v>
                </c:pt>
                <c:pt idx="18699">
                  <c:v>0.16669999999999999</c:v>
                </c:pt>
                <c:pt idx="18700">
                  <c:v>0</c:v>
                </c:pt>
                <c:pt idx="18701">
                  <c:v>0.33329999999999999</c:v>
                </c:pt>
                <c:pt idx="18702">
                  <c:v>0</c:v>
                </c:pt>
                <c:pt idx="18703">
                  <c:v>0</c:v>
                </c:pt>
                <c:pt idx="18704">
                  <c:v>0</c:v>
                </c:pt>
                <c:pt idx="18705">
                  <c:v>0</c:v>
                </c:pt>
                <c:pt idx="18706">
                  <c:v>0</c:v>
                </c:pt>
                <c:pt idx="18707">
                  <c:v>0.33329999999999999</c:v>
                </c:pt>
                <c:pt idx="18708">
                  <c:v>0</c:v>
                </c:pt>
                <c:pt idx="18709">
                  <c:v>0</c:v>
                </c:pt>
                <c:pt idx="18710">
                  <c:v>0.45829999999999999</c:v>
                </c:pt>
                <c:pt idx="18711">
                  <c:v>0.16669999999999999</c:v>
                </c:pt>
                <c:pt idx="18712">
                  <c:v>8.3299999999999999E-2</c:v>
                </c:pt>
                <c:pt idx="18713">
                  <c:v>0.33329999999999999</c:v>
                </c:pt>
                <c:pt idx="18714">
                  <c:v>0</c:v>
                </c:pt>
                <c:pt idx="18715">
                  <c:v>0</c:v>
                </c:pt>
                <c:pt idx="18716">
                  <c:v>0.33329999999999999</c:v>
                </c:pt>
                <c:pt idx="18717">
                  <c:v>0</c:v>
                </c:pt>
                <c:pt idx="18718">
                  <c:v>4.1700000000000001E-2</c:v>
                </c:pt>
                <c:pt idx="18719">
                  <c:v>0</c:v>
                </c:pt>
                <c:pt idx="18720">
                  <c:v>0</c:v>
                </c:pt>
                <c:pt idx="18721">
                  <c:v>0.33329999999999999</c:v>
                </c:pt>
                <c:pt idx="18722">
                  <c:v>0.16669999999999999</c:v>
                </c:pt>
                <c:pt idx="18723">
                  <c:v>0</c:v>
                </c:pt>
                <c:pt idx="18724">
                  <c:v>0.33329999999999999</c:v>
                </c:pt>
                <c:pt idx="18725">
                  <c:v>0</c:v>
                </c:pt>
                <c:pt idx="18726">
                  <c:v>0.375</c:v>
                </c:pt>
                <c:pt idx="18727">
                  <c:v>4.1700000000000001E-2</c:v>
                </c:pt>
                <c:pt idx="18728">
                  <c:v>0.25</c:v>
                </c:pt>
                <c:pt idx="18729">
                  <c:v>0.33329999999999999</c:v>
                </c:pt>
                <c:pt idx="18730">
                  <c:v>0.16669999999999999</c:v>
                </c:pt>
                <c:pt idx="18731">
                  <c:v>0.16669999999999999</c:v>
                </c:pt>
                <c:pt idx="18732">
                  <c:v>0</c:v>
                </c:pt>
                <c:pt idx="18733">
                  <c:v>0.16669999999999999</c:v>
                </c:pt>
                <c:pt idx="18734">
                  <c:v>0.125</c:v>
                </c:pt>
                <c:pt idx="18735">
                  <c:v>0.20830000000000001</c:v>
                </c:pt>
                <c:pt idx="18736">
                  <c:v>0.16669999999999999</c:v>
                </c:pt>
                <c:pt idx="18737">
                  <c:v>0.16669999999999999</c:v>
                </c:pt>
                <c:pt idx="18738">
                  <c:v>0.33329999999999999</c:v>
                </c:pt>
                <c:pt idx="18739">
                  <c:v>0</c:v>
                </c:pt>
                <c:pt idx="18740">
                  <c:v>0</c:v>
                </c:pt>
                <c:pt idx="18741">
                  <c:v>0.125</c:v>
                </c:pt>
                <c:pt idx="18742">
                  <c:v>0</c:v>
                </c:pt>
                <c:pt idx="18743">
                  <c:v>0</c:v>
                </c:pt>
                <c:pt idx="18744">
                  <c:v>0</c:v>
                </c:pt>
                <c:pt idx="18745">
                  <c:v>0</c:v>
                </c:pt>
                <c:pt idx="18746">
                  <c:v>0</c:v>
                </c:pt>
                <c:pt idx="18747">
                  <c:v>0</c:v>
                </c:pt>
                <c:pt idx="18748">
                  <c:v>0.16669999999999999</c:v>
                </c:pt>
                <c:pt idx="18749">
                  <c:v>0</c:v>
                </c:pt>
                <c:pt idx="18750">
                  <c:v>0</c:v>
                </c:pt>
                <c:pt idx="18751">
                  <c:v>0.16669999999999999</c:v>
                </c:pt>
                <c:pt idx="18752">
                  <c:v>0.375</c:v>
                </c:pt>
                <c:pt idx="18753">
                  <c:v>0</c:v>
                </c:pt>
                <c:pt idx="18754">
                  <c:v>0</c:v>
                </c:pt>
                <c:pt idx="18755">
                  <c:v>0.33329999999999999</c:v>
                </c:pt>
                <c:pt idx="18756">
                  <c:v>0</c:v>
                </c:pt>
                <c:pt idx="18757">
                  <c:v>0</c:v>
                </c:pt>
                <c:pt idx="18758">
                  <c:v>0</c:v>
                </c:pt>
                <c:pt idx="18759">
                  <c:v>0</c:v>
                </c:pt>
                <c:pt idx="18760">
                  <c:v>4.1700000000000001E-2</c:v>
                </c:pt>
                <c:pt idx="18761">
                  <c:v>0.16669999999999999</c:v>
                </c:pt>
                <c:pt idx="18762">
                  <c:v>0.16669999999999999</c:v>
                </c:pt>
                <c:pt idx="18763">
                  <c:v>0</c:v>
                </c:pt>
                <c:pt idx="18764">
                  <c:v>4.1700000000000001E-2</c:v>
                </c:pt>
                <c:pt idx="18765">
                  <c:v>0</c:v>
                </c:pt>
                <c:pt idx="18766">
                  <c:v>0.125</c:v>
                </c:pt>
                <c:pt idx="18767">
                  <c:v>8.3299999999999999E-2</c:v>
                </c:pt>
                <c:pt idx="18768">
                  <c:v>0.16669999999999999</c:v>
                </c:pt>
                <c:pt idx="18769">
                  <c:v>0.16669999999999999</c:v>
                </c:pt>
                <c:pt idx="18770">
                  <c:v>0</c:v>
                </c:pt>
                <c:pt idx="18771">
                  <c:v>0</c:v>
                </c:pt>
                <c:pt idx="18772">
                  <c:v>0</c:v>
                </c:pt>
                <c:pt idx="18773">
                  <c:v>0</c:v>
                </c:pt>
                <c:pt idx="18774">
                  <c:v>0</c:v>
                </c:pt>
                <c:pt idx="18775">
                  <c:v>0</c:v>
                </c:pt>
                <c:pt idx="18776">
                  <c:v>0</c:v>
                </c:pt>
                <c:pt idx="18777">
                  <c:v>0</c:v>
                </c:pt>
                <c:pt idx="18778">
                  <c:v>0</c:v>
                </c:pt>
                <c:pt idx="18779">
                  <c:v>0</c:v>
                </c:pt>
                <c:pt idx="18780">
                  <c:v>4.1700000000000001E-2</c:v>
                </c:pt>
                <c:pt idx="18781">
                  <c:v>0</c:v>
                </c:pt>
                <c:pt idx="18782">
                  <c:v>0</c:v>
                </c:pt>
                <c:pt idx="18783">
                  <c:v>0.45829999999999999</c:v>
                </c:pt>
                <c:pt idx="18784">
                  <c:v>0.66669999999999996</c:v>
                </c:pt>
                <c:pt idx="18785">
                  <c:v>0</c:v>
                </c:pt>
                <c:pt idx="18786">
                  <c:v>0</c:v>
                </c:pt>
                <c:pt idx="18787">
                  <c:v>0</c:v>
                </c:pt>
                <c:pt idx="18788">
                  <c:v>0</c:v>
                </c:pt>
                <c:pt idx="18789">
                  <c:v>0</c:v>
                </c:pt>
                <c:pt idx="18790">
                  <c:v>0</c:v>
                </c:pt>
                <c:pt idx="18791">
                  <c:v>0</c:v>
                </c:pt>
                <c:pt idx="18792">
                  <c:v>0</c:v>
                </c:pt>
                <c:pt idx="18793">
                  <c:v>0</c:v>
                </c:pt>
                <c:pt idx="18794">
                  <c:v>0</c:v>
                </c:pt>
                <c:pt idx="18795">
                  <c:v>0</c:v>
                </c:pt>
                <c:pt idx="18796">
                  <c:v>0.25</c:v>
                </c:pt>
                <c:pt idx="18797">
                  <c:v>0</c:v>
                </c:pt>
                <c:pt idx="18798">
                  <c:v>0</c:v>
                </c:pt>
                <c:pt idx="18799">
                  <c:v>0</c:v>
                </c:pt>
                <c:pt idx="18800">
                  <c:v>0.16669999999999999</c:v>
                </c:pt>
                <c:pt idx="18801">
                  <c:v>0</c:v>
                </c:pt>
                <c:pt idx="18802">
                  <c:v>8.3299999999999999E-2</c:v>
                </c:pt>
                <c:pt idx="18803">
                  <c:v>0</c:v>
                </c:pt>
                <c:pt idx="18804">
                  <c:v>0.33329999999999999</c:v>
                </c:pt>
                <c:pt idx="18805">
                  <c:v>0</c:v>
                </c:pt>
                <c:pt idx="18806">
                  <c:v>0.33329999999999999</c:v>
                </c:pt>
                <c:pt idx="18807">
                  <c:v>0.16669999999999999</c:v>
                </c:pt>
                <c:pt idx="18808">
                  <c:v>0</c:v>
                </c:pt>
                <c:pt idx="18809">
                  <c:v>0</c:v>
                </c:pt>
                <c:pt idx="18810">
                  <c:v>4.1700000000000001E-2</c:v>
                </c:pt>
                <c:pt idx="18811">
                  <c:v>0.16669999999999999</c:v>
                </c:pt>
                <c:pt idx="18812">
                  <c:v>0.16669999999999999</c:v>
                </c:pt>
                <c:pt idx="18813">
                  <c:v>4.1700000000000001E-2</c:v>
                </c:pt>
                <c:pt idx="18814">
                  <c:v>0</c:v>
                </c:pt>
                <c:pt idx="18815">
                  <c:v>0</c:v>
                </c:pt>
                <c:pt idx="18816">
                  <c:v>0</c:v>
                </c:pt>
                <c:pt idx="18817">
                  <c:v>0</c:v>
                </c:pt>
                <c:pt idx="18818">
                  <c:v>0</c:v>
                </c:pt>
                <c:pt idx="18819">
                  <c:v>4.1700000000000001E-2</c:v>
                </c:pt>
                <c:pt idx="18820">
                  <c:v>0</c:v>
                </c:pt>
                <c:pt idx="18821">
                  <c:v>0</c:v>
                </c:pt>
                <c:pt idx="18822">
                  <c:v>0.16669999999999999</c:v>
                </c:pt>
                <c:pt idx="18823">
                  <c:v>8.3299999999999999E-2</c:v>
                </c:pt>
                <c:pt idx="18824">
                  <c:v>0</c:v>
                </c:pt>
                <c:pt idx="18825">
                  <c:v>0.33329999999999999</c:v>
                </c:pt>
                <c:pt idx="18826">
                  <c:v>4.1700000000000001E-2</c:v>
                </c:pt>
                <c:pt idx="18827">
                  <c:v>0.33329999999999999</c:v>
                </c:pt>
                <c:pt idx="18828">
                  <c:v>4.1700000000000001E-2</c:v>
                </c:pt>
                <c:pt idx="18829">
                  <c:v>0.16669999999999999</c:v>
                </c:pt>
                <c:pt idx="18830">
                  <c:v>0.33329999999999999</c:v>
                </c:pt>
                <c:pt idx="18831">
                  <c:v>0</c:v>
                </c:pt>
                <c:pt idx="18832">
                  <c:v>0.16669999999999999</c:v>
                </c:pt>
                <c:pt idx="18833">
                  <c:v>0.33329999999999999</c:v>
                </c:pt>
                <c:pt idx="18834">
                  <c:v>8.3299999999999999E-2</c:v>
                </c:pt>
                <c:pt idx="18835">
                  <c:v>0.20830000000000001</c:v>
                </c:pt>
                <c:pt idx="18836">
                  <c:v>0</c:v>
                </c:pt>
                <c:pt idx="18837">
                  <c:v>0.16669999999999999</c:v>
                </c:pt>
                <c:pt idx="18838">
                  <c:v>0.33329999999999999</c:v>
                </c:pt>
                <c:pt idx="18839">
                  <c:v>0</c:v>
                </c:pt>
                <c:pt idx="18840">
                  <c:v>0.16669999999999999</c:v>
                </c:pt>
                <c:pt idx="18841">
                  <c:v>0</c:v>
                </c:pt>
                <c:pt idx="18842">
                  <c:v>0.45829999999999999</c:v>
                </c:pt>
                <c:pt idx="18843">
                  <c:v>0</c:v>
                </c:pt>
                <c:pt idx="18844">
                  <c:v>0.25</c:v>
                </c:pt>
                <c:pt idx="18845">
                  <c:v>0.16669999999999999</c:v>
                </c:pt>
                <c:pt idx="18846">
                  <c:v>0</c:v>
                </c:pt>
                <c:pt idx="18847">
                  <c:v>8.3299999999999999E-2</c:v>
                </c:pt>
                <c:pt idx="18848">
                  <c:v>0.16669999999999999</c:v>
                </c:pt>
                <c:pt idx="18849">
                  <c:v>0.125</c:v>
                </c:pt>
                <c:pt idx="18850">
                  <c:v>0.16669999999999999</c:v>
                </c:pt>
                <c:pt idx="18851">
                  <c:v>0</c:v>
                </c:pt>
                <c:pt idx="18852">
                  <c:v>0</c:v>
                </c:pt>
                <c:pt idx="18853">
                  <c:v>0.16669999999999999</c:v>
                </c:pt>
                <c:pt idx="18854">
                  <c:v>0</c:v>
                </c:pt>
                <c:pt idx="18855">
                  <c:v>0</c:v>
                </c:pt>
                <c:pt idx="18856">
                  <c:v>0.16669999999999999</c:v>
                </c:pt>
                <c:pt idx="18857">
                  <c:v>0</c:v>
                </c:pt>
                <c:pt idx="18858">
                  <c:v>0.16669999999999999</c:v>
                </c:pt>
                <c:pt idx="18859">
                  <c:v>0.16669999999999999</c:v>
                </c:pt>
                <c:pt idx="18860">
                  <c:v>0</c:v>
                </c:pt>
                <c:pt idx="18861">
                  <c:v>8.3299999999999999E-2</c:v>
                </c:pt>
                <c:pt idx="18862">
                  <c:v>0.375</c:v>
                </c:pt>
                <c:pt idx="18863">
                  <c:v>0</c:v>
                </c:pt>
                <c:pt idx="18864">
                  <c:v>0.16669999999999999</c:v>
                </c:pt>
                <c:pt idx="18865">
                  <c:v>0</c:v>
                </c:pt>
                <c:pt idx="18866">
                  <c:v>0</c:v>
                </c:pt>
                <c:pt idx="18867">
                  <c:v>0</c:v>
                </c:pt>
                <c:pt idx="18868">
                  <c:v>0.16669999999999999</c:v>
                </c:pt>
                <c:pt idx="18869">
                  <c:v>0.33329999999999999</c:v>
                </c:pt>
                <c:pt idx="18870">
                  <c:v>0</c:v>
                </c:pt>
                <c:pt idx="18871">
                  <c:v>8.3299999999999999E-2</c:v>
                </c:pt>
                <c:pt idx="18872">
                  <c:v>0.33329999999999999</c:v>
                </c:pt>
                <c:pt idx="18873">
                  <c:v>0</c:v>
                </c:pt>
                <c:pt idx="18874">
                  <c:v>0</c:v>
                </c:pt>
                <c:pt idx="18875">
                  <c:v>0.33329999999999999</c:v>
                </c:pt>
                <c:pt idx="18876">
                  <c:v>0</c:v>
                </c:pt>
                <c:pt idx="18877">
                  <c:v>4.1700000000000001E-2</c:v>
                </c:pt>
                <c:pt idx="18878">
                  <c:v>0.16669999999999999</c:v>
                </c:pt>
                <c:pt idx="18879">
                  <c:v>0</c:v>
                </c:pt>
                <c:pt idx="18880">
                  <c:v>0</c:v>
                </c:pt>
                <c:pt idx="18881">
                  <c:v>0</c:v>
                </c:pt>
                <c:pt idx="18882">
                  <c:v>0</c:v>
                </c:pt>
                <c:pt idx="18883">
                  <c:v>0</c:v>
                </c:pt>
                <c:pt idx="18884">
                  <c:v>0.16669999999999999</c:v>
                </c:pt>
                <c:pt idx="18885">
                  <c:v>0.125</c:v>
                </c:pt>
                <c:pt idx="18886">
                  <c:v>0</c:v>
                </c:pt>
                <c:pt idx="18887">
                  <c:v>0.16669999999999999</c:v>
                </c:pt>
                <c:pt idx="18888">
                  <c:v>0.16669999999999999</c:v>
                </c:pt>
                <c:pt idx="18889">
                  <c:v>0.16669999999999999</c:v>
                </c:pt>
                <c:pt idx="18890">
                  <c:v>0</c:v>
                </c:pt>
                <c:pt idx="18891">
                  <c:v>0.16669999999999999</c:v>
                </c:pt>
                <c:pt idx="18892">
                  <c:v>0.25</c:v>
                </c:pt>
                <c:pt idx="18893">
                  <c:v>0</c:v>
                </c:pt>
                <c:pt idx="18894">
                  <c:v>0</c:v>
                </c:pt>
                <c:pt idx="18895">
                  <c:v>0.16669999999999999</c:v>
                </c:pt>
                <c:pt idx="18896">
                  <c:v>0</c:v>
                </c:pt>
                <c:pt idx="18897">
                  <c:v>0.16669999999999999</c:v>
                </c:pt>
                <c:pt idx="18898">
                  <c:v>0</c:v>
                </c:pt>
                <c:pt idx="18899">
                  <c:v>0</c:v>
                </c:pt>
                <c:pt idx="18900">
                  <c:v>0</c:v>
                </c:pt>
                <c:pt idx="18901">
                  <c:v>0.16669999999999999</c:v>
                </c:pt>
                <c:pt idx="18902">
                  <c:v>0.16669999999999999</c:v>
                </c:pt>
                <c:pt idx="18903">
                  <c:v>0</c:v>
                </c:pt>
                <c:pt idx="18904">
                  <c:v>0</c:v>
                </c:pt>
                <c:pt idx="18905">
                  <c:v>4.1700000000000001E-2</c:v>
                </c:pt>
                <c:pt idx="18906">
                  <c:v>0.16669999999999999</c:v>
                </c:pt>
                <c:pt idx="18907">
                  <c:v>0.125</c:v>
                </c:pt>
                <c:pt idx="18908">
                  <c:v>0.33329999999999999</c:v>
                </c:pt>
                <c:pt idx="18909">
                  <c:v>0</c:v>
                </c:pt>
                <c:pt idx="18910">
                  <c:v>0.375</c:v>
                </c:pt>
                <c:pt idx="18911">
                  <c:v>0</c:v>
                </c:pt>
                <c:pt idx="18912">
                  <c:v>0.45829999999999999</c:v>
                </c:pt>
                <c:pt idx="18913">
                  <c:v>0</c:v>
                </c:pt>
                <c:pt idx="18914">
                  <c:v>0</c:v>
                </c:pt>
                <c:pt idx="18915">
                  <c:v>0.33329999999999999</c:v>
                </c:pt>
                <c:pt idx="18916">
                  <c:v>0.16669999999999999</c:v>
                </c:pt>
                <c:pt idx="18917">
                  <c:v>0.54169999999999996</c:v>
                </c:pt>
                <c:pt idx="18918">
                  <c:v>0</c:v>
                </c:pt>
                <c:pt idx="18919">
                  <c:v>8.3299999999999999E-2</c:v>
                </c:pt>
                <c:pt idx="18920">
                  <c:v>0.16669999999999999</c:v>
                </c:pt>
                <c:pt idx="18921">
                  <c:v>0</c:v>
                </c:pt>
                <c:pt idx="18922">
                  <c:v>0.16669999999999999</c:v>
                </c:pt>
                <c:pt idx="18923">
                  <c:v>0</c:v>
                </c:pt>
                <c:pt idx="18924">
                  <c:v>0.16669999999999999</c:v>
                </c:pt>
                <c:pt idx="18925">
                  <c:v>0</c:v>
                </c:pt>
                <c:pt idx="18926">
                  <c:v>0</c:v>
                </c:pt>
                <c:pt idx="18927">
                  <c:v>0</c:v>
                </c:pt>
                <c:pt idx="18928">
                  <c:v>0</c:v>
                </c:pt>
                <c:pt idx="18929">
                  <c:v>0.125</c:v>
                </c:pt>
                <c:pt idx="18930">
                  <c:v>4.1700000000000001E-2</c:v>
                </c:pt>
                <c:pt idx="18931">
                  <c:v>0</c:v>
                </c:pt>
                <c:pt idx="18932">
                  <c:v>0.45829999999999999</c:v>
                </c:pt>
                <c:pt idx="18933">
                  <c:v>0.33329999999999999</c:v>
                </c:pt>
                <c:pt idx="18934">
                  <c:v>0</c:v>
                </c:pt>
                <c:pt idx="18935">
                  <c:v>0.16669999999999999</c:v>
                </c:pt>
                <c:pt idx="18936">
                  <c:v>0.16669999999999999</c:v>
                </c:pt>
                <c:pt idx="18937">
                  <c:v>0.45829999999999999</c:v>
                </c:pt>
                <c:pt idx="18938">
                  <c:v>0.33329999999999999</c:v>
                </c:pt>
                <c:pt idx="18939">
                  <c:v>0.16669999999999999</c:v>
                </c:pt>
                <c:pt idx="18940">
                  <c:v>0</c:v>
                </c:pt>
                <c:pt idx="18941">
                  <c:v>0</c:v>
                </c:pt>
                <c:pt idx="18942">
                  <c:v>0.33329999999999999</c:v>
                </c:pt>
                <c:pt idx="18943">
                  <c:v>0</c:v>
                </c:pt>
                <c:pt idx="18944">
                  <c:v>0.16669999999999999</c:v>
                </c:pt>
                <c:pt idx="18945">
                  <c:v>0.16669999999999999</c:v>
                </c:pt>
                <c:pt idx="18946">
                  <c:v>0.16669999999999999</c:v>
                </c:pt>
                <c:pt idx="18947">
                  <c:v>0</c:v>
                </c:pt>
                <c:pt idx="18948">
                  <c:v>0</c:v>
                </c:pt>
                <c:pt idx="18949">
                  <c:v>0</c:v>
                </c:pt>
                <c:pt idx="18950">
                  <c:v>0</c:v>
                </c:pt>
                <c:pt idx="18951">
                  <c:v>0.375</c:v>
                </c:pt>
                <c:pt idx="18952">
                  <c:v>0.54169999999999996</c:v>
                </c:pt>
                <c:pt idx="18953">
                  <c:v>0</c:v>
                </c:pt>
                <c:pt idx="18954">
                  <c:v>8.3299999999999999E-2</c:v>
                </c:pt>
                <c:pt idx="18955">
                  <c:v>0</c:v>
                </c:pt>
                <c:pt idx="18956">
                  <c:v>0.33329999999999999</c:v>
                </c:pt>
                <c:pt idx="18957">
                  <c:v>0</c:v>
                </c:pt>
                <c:pt idx="18958">
                  <c:v>0</c:v>
                </c:pt>
                <c:pt idx="18959">
                  <c:v>0</c:v>
                </c:pt>
                <c:pt idx="18960">
                  <c:v>0</c:v>
                </c:pt>
                <c:pt idx="18961">
                  <c:v>0.25</c:v>
                </c:pt>
                <c:pt idx="18962">
                  <c:v>0.375</c:v>
                </c:pt>
                <c:pt idx="18963">
                  <c:v>0</c:v>
                </c:pt>
                <c:pt idx="18964">
                  <c:v>0</c:v>
                </c:pt>
                <c:pt idx="18965">
                  <c:v>0.125</c:v>
                </c:pt>
                <c:pt idx="18966">
                  <c:v>0.16669999999999999</c:v>
                </c:pt>
                <c:pt idx="18967">
                  <c:v>0</c:v>
                </c:pt>
                <c:pt idx="18968">
                  <c:v>0.39579999999999999</c:v>
                </c:pt>
                <c:pt idx="18969">
                  <c:v>0</c:v>
                </c:pt>
                <c:pt idx="18970">
                  <c:v>0.16669999999999999</c:v>
                </c:pt>
                <c:pt idx="18971">
                  <c:v>0</c:v>
                </c:pt>
                <c:pt idx="18972">
                  <c:v>0</c:v>
                </c:pt>
                <c:pt idx="18973">
                  <c:v>0</c:v>
                </c:pt>
                <c:pt idx="18974">
                  <c:v>0.16669999999999999</c:v>
                </c:pt>
                <c:pt idx="18975">
                  <c:v>0</c:v>
                </c:pt>
                <c:pt idx="18976">
                  <c:v>0</c:v>
                </c:pt>
                <c:pt idx="18977">
                  <c:v>0</c:v>
                </c:pt>
                <c:pt idx="18978">
                  <c:v>0</c:v>
                </c:pt>
                <c:pt idx="18979">
                  <c:v>0</c:v>
                </c:pt>
                <c:pt idx="18980">
                  <c:v>0.33329999999999999</c:v>
                </c:pt>
                <c:pt idx="18981">
                  <c:v>0.16669999999999999</c:v>
                </c:pt>
                <c:pt idx="18982">
                  <c:v>0.16669999999999999</c:v>
                </c:pt>
                <c:pt idx="18983">
                  <c:v>0</c:v>
                </c:pt>
                <c:pt idx="18984">
                  <c:v>4.1700000000000001E-2</c:v>
                </c:pt>
                <c:pt idx="18985">
                  <c:v>0</c:v>
                </c:pt>
                <c:pt idx="18986">
                  <c:v>0</c:v>
                </c:pt>
                <c:pt idx="18987">
                  <c:v>0</c:v>
                </c:pt>
                <c:pt idx="18988">
                  <c:v>0</c:v>
                </c:pt>
                <c:pt idx="18989">
                  <c:v>0.625</c:v>
                </c:pt>
                <c:pt idx="18990">
                  <c:v>0.16669999999999999</c:v>
                </c:pt>
                <c:pt idx="18991">
                  <c:v>4.1700000000000001E-2</c:v>
                </c:pt>
                <c:pt idx="18992">
                  <c:v>4.1700000000000001E-2</c:v>
                </c:pt>
                <c:pt idx="18993">
                  <c:v>0</c:v>
                </c:pt>
                <c:pt idx="18994">
                  <c:v>0.125</c:v>
                </c:pt>
                <c:pt idx="18995">
                  <c:v>4.1700000000000001E-2</c:v>
                </c:pt>
                <c:pt idx="18996">
                  <c:v>0</c:v>
                </c:pt>
                <c:pt idx="18997">
                  <c:v>0</c:v>
                </c:pt>
                <c:pt idx="18998">
                  <c:v>0</c:v>
                </c:pt>
                <c:pt idx="18999">
                  <c:v>0.125</c:v>
                </c:pt>
                <c:pt idx="19000">
                  <c:v>0</c:v>
                </c:pt>
                <c:pt idx="19001">
                  <c:v>4.1700000000000001E-2</c:v>
                </c:pt>
                <c:pt idx="19002">
                  <c:v>0</c:v>
                </c:pt>
                <c:pt idx="19003">
                  <c:v>0.16669999999999999</c:v>
                </c:pt>
                <c:pt idx="19004">
                  <c:v>0.16669999999999999</c:v>
                </c:pt>
                <c:pt idx="19005">
                  <c:v>0</c:v>
                </c:pt>
                <c:pt idx="19006">
                  <c:v>0.33329999999999999</c:v>
                </c:pt>
                <c:pt idx="19007">
                  <c:v>0</c:v>
                </c:pt>
                <c:pt idx="19008">
                  <c:v>0</c:v>
                </c:pt>
                <c:pt idx="19009">
                  <c:v>0</c:v>
                </c:pt>
                <c:pt idx="19010">
                  <c:v>0.375</c:v>
                </c:pt>
                <c:pt idx="19011">
                  <c:v>0.16669999999999999</c:v>
                </c:pt>
                <c:pt idx="19012">
                  <c:v>0</c:v>
                </c:pt>
                <c:pt idx="19013">
                  <c:v>0.375</c:v>
                </c:pt>
                <c:pt idx="19014">
                  <c:v>0</c:v>
                </c:pt>
                <c:pt idx="19015">
                  <c:v>0.16669999999999999</c:v>
                </c:pt>
                <c:pt idx="19016">
                  <c:v>0</c:v>
                </c:pt>
                <c:pt idx="19017">
                  <c:v>0.16669999999999999</c:v>
                </c:pt>
                <c:pt idx="19018">
                  <c:v>0</c:v>
                </c:pt>
                <c:pt idx="19019">
                  <c:v>0.33329999999999999</c:v>
                </c:pt>
                <c:pt idx="19020">
                  <c:v>0</c:v>
                </c:pt>
                <c:pt idx="19021">
                  <c:v>8.3299999999999999E-2</c:v>
                </c:pt>
                <c:pt idx="19022">
                  <c:v>0.66669999999999996</c:v>
                </c:pt>
                <c:pt idx="19023">
                  <c:v>0</c:v>
                </c:pt>
                <c:pt idx="19024">
                  <c:v>0</c:v>
                </c:pt>
                <c:pt idx="19025">
                  <c:v>0</c:v>
                </c:pt>
                <c:pt idx="19026">
                  <c:v>0.33329999999999999</c:v>
                </c:pt>
                <c:pt idx="19027">
                  <c:v>0</c:v>
                </c:pt>
                <c:pt idx="19028">
                  <c:v>0</c:v>
                </c:pt>
                <c:pt idx="19029">
                  <c:v>0</c:v>
                </c:pt>
                <c:pt idx="19030">
                  <c:v>0.33329999999999999</c:v>
                </c:pt>
                <c:pt idx="19031">
                  <c:v>0</c:v>
                </c:pt>
                <c:pt idx="19032">
                  <c:v>0</c:v>
                </c:pt>
                <c:pt idx="19033">
                  <c:v>0.16669999999999999</c:v>
                </c:pt>
                <c:pt idx="19034">
                  <c:v>0.16669999999999999</c:v>
                </c:pt>
                <c:pt idx="19035">
                  <c:v>0</c:v>
                </c:pt>
                <c:pt idx="19036">
                  <c:v>0.16669999999999999</c:v>
                </c:pt>
                <c:pt idx="19037">
                  <c:v>0</c:v>
                </c:pt>
                <c:pt idx="19038">
                  <c:v>0.33329999999999999</c:v>
                </c:pt>
                <c:pt idx="19039">
                  <c:v>0</c:v>
                </c:pt>
                <c:pt idx="19040">
                  <c:v>0.16669999999999999</c:v>
                </c:pt>
                <c:pt idx="19041">
                  <c:v>0.16669999999999999</c:v>
                </c:pt>
                <c:pt idx="19042">
                  <c:v>0.16669999999999999</c:v>
                </c:pt>
                <c:pt idx="19043">
                  <c:v>0</c:v>
                </c:pt>
                <c:pt idx="19044">
                  <c:v>0.16669999999999999</c:v>
                </c:pt>
                <c:pt idx="19045">
                  <c:v>0</c:v>
                </c:pt>
                <c:pt idx="19046">
                  <c:v>0</c:v>
                </c:pt>
                <c:pt idx="19047">
                  <c:v>0</c:v>
                </c:pt>
                <c:pt idx="19048">
                  <c:v>0.16669999999999999</c:v>
                </c:pt>
                <c:pt idx="19049">
                  <c:v>0.33329999999999999</c:v>
                </c:pt>
                <c:pt idx="19050">
                  <c:v>0.16669999999999999</c:v>
                </c:pt>
                <c:pt idx="19051">
                  <c:v>0.33329999999999999</c:v>
                </c:pt>
                <c:pt idx="19052">
                  <c:v>0.16669999999999999</c:v>
                </c:pt>
                <c:pt idx="19053">
                  <c:v>0.16669999999999999</c:v>
                </c:pt>
                <c:pt idx="19054">
                  <c:v>0.125</c:v>
                </c:pt>
                <c:pt idx="19055">
                  <c:v>0</c:v>
                </c:pt>
                <c:pt idx="19056">
                  <c:v>0.125</c:v>
                </c:pt>
                <c:pt idx="19057">
                  <c:v>0.16669999999999999</c:v>
                </c:pt>
                <c:pt idx="19058">
                  <c:v>0</c:v>
                </c:pt>
                <c:pt idx="19059">
                  <c:v>0</c:v>
                </c:pt>
                <c:pt idx="19060">
                  <c:v>0</c:v>
                </c:pt>
                <c:pt idx="19061">
                  <c:v>0</c:v>
                </c:pt>
                <c:pt idx="19062">
                  <c:v>0.16669999999999999</c:v>
                </c:pt>
                <c:pt idx="19063">
                  <c:v>0.16669999999999999</c:v>
                </c:pt>
                <c:pt idx="19064">
                  <c:v>0</c:v>
                </c:pt>
                <c:pt idx="19065">
                  <c:v>0.16669999999999999</c:v>
                </c:pt>
                <c:pt idx="19066">
                  <c:v>0.45829999999999999</c:v>
                </c:pt>
                <c:pt idx="19067">
                  <c:v>0.16669999999999999</c:v>
                </c:pt>
                <c:pt idx="19068">
                  <c:v>0</c:v>
                </c:pt>
                <c:pt idx="19069">
                  <c:v>0</c:v>
                </c:pt>
                <c:pt idx="19070">
                  <c:v>0.16669999999999999</c:v>
                </c:pt>
                <c:pt idx="19071">
                  <c:v>0.16669999999999999</c:v>
                </c:pt>
                <c:pt idx="19072">
                  <c:v>0.16669999999999999</c:v>
                </c:pt>
                <c:pt idx="19073">
                  <c:v>0.33329999999999999</c:v>
                </c:pt>
                <c:pt idx="19074">
                  <c:v>0</c:v>
                </c:pt>
                <c:pt idx="19075">
                  <c:v>0.16669999999999999</c:v>
                </c:pt>
                <c:pt idx="19076">
                  <c:v>0</c:v>
                </c:pt>
                <c:pt idx="19077">
                  <c:v>0.375</c:v>
                </c:pt>
                <c:pt idx="19078">
                  <c:v>0</c:v>
                </c:pt>
                <c:pt idx="19079">
                  <c:v>0</c:v>
                </c:pt>
                <c:pt idx="19080">
                  <c:v>0.16669999999999999</c:v>
                </c:pt>
                <c:pt idx="19081">
                  <c:v>0.33329999999999999</c:v>
                </c:pt>
                <c:pt idx="19082">
                  <c:v>0</c:v>
                </c:pt>
                <c:pt idx="19083">
                  <c:v>0</c:v>
                </c:pt>
                <c:pt idx="19084">
                  <c:v>0</c:v>
                </c:pt>
                <c:pt idx="19085">
                  <c:v>0.16669999999999999</c:v>
                </c:pt>
                <c:pt idx="19086">
                  <c:v>0.16669999999999999</c:v>
                </c:pt>
                <c:pt idx="19087">
                  <c:v>0.16669999999999999</c:v>
                </c:pt>
                <c:pt idx="19088">
                  <c:v>0</c:v>
                </c:pt>
                <c:pt idx="19089">
                  <c:v>0</c:v>
                </c:pt>
                <c:pt idx="19090">
                  <c:v>0</c:v>
                </c:pt>
                <c:pt idx="19091">
                  <c:v>0.33329999999999999</c:v>
                </c:pt>
                <c:pt idx="19092">
                  <c:v>0.16669999999999999</c:v>
                </c:pt>
                <c:pt idx="19093">
                  <c:v>0.20830000000000001</c:v>
                </c:pt>
                <c:pt idx="19094">
                  <c:v>0</c:v>
                </c:pt>
                <c:pt idx="19095">
                  <c:v>0.16669999999999999</c:v>
                </c:pt>
                <c:pt idx="19096">
                  <c:v>0</c:v>
                </c:pt>
                <c:pt idx="19097">
                  <c:v>0.33329999999999999</c:v>
                </c:pt>
                <c:pt idx="19098">
                  <c:v>0.33329999999999999</c:v>
                </c:pt>
                <c:pt idx="19099">
                  <c:v>0</c:v>
                </c:pt>
                <c:pt idx="19100">
                  <c:v>0.16669999999999999</c:v>
                </c:pt>
                <c:pt idx="19101">
                  <c:v>4.1700000000000001E-2</c:v>
                </c:pt>
                <c:pt idx="19102">
                  <c:v>0</c:v>
                </c:pt>
                <c:pt idx="19103">
                  <c:v>0.16669999999999999</c:v>
                </c:pt>
                <c:pt idx="19104">
                  <c:v>0</c:v>
                </c:pt>
                <c:pt idx="19105">
                  <c:v>0.16669999999999999</c:v>
                </c:pt>
                <c:pt idx="19106">
                  <c:v>0</c:v>
                </c:pt>
                <c:pt idx="19107">
                  <c:v>0</c:v>
                </c:pt>
                <c:pt idx="19108">
                  <c:v>0.16669999999999999</c:v>
                </c:pt>
                <c:pt idx="19109">
                  <c:v>0</c:v>
                </c:pt>
                <c:pt idx="19110">
                  <c:v>4.1700000000000001E-2</c:v>
                </c:pt>
                <c:pt idx="19111">
                  <c:v>0.33329999999999999</c:v>
                </c:pt>
                <c:pt idx="19112">
                  <c:v>0.125</c:v>
                </c:pt>
                <c:pt idx="19113">
                  <c:v>0</c:v>
                </c:pt>
                <c:pt idx="19114">
                  <c:v>0</c:v>
                </c:pt>
                <c:pt idx="19115">
                  <c:v>0</c:v>
                </c:pt>
                <c:pt idx="19116">
                  <c:v>8.3299999999999999E-2</c:v>
                </c:pt>
                <c:pt idx="19117">
                  <c:v>0</c:v>
                </c:pt>
                <c:pt idx="19118">
                  <c:v>0.33329999999999999</c:v>
                </c:pt>
                <c:pt idx="19119">
                  <c:v>0</c:v>
                </c:pt>
                <c:pt idx="19120">
                  <c:v>0.33329999999999999</c:v>
                </c:pt>
                <c:pt idx="19121">
                  <c:v>0.33329999999999999</c:v>
                </c:pt>
                <c:pt idx="19122">
                  <c:v>0</c:v>
                </c:pt>
                <c:pt idx="19123">
                  <c:v>0</c:v>
                </c:pt>
                <c:pt idx="19124">
                  <c:v>0.16669999999999999</c:v>
                </c:pt>
                <c:pt idx="19125">
                  <c:v>0.16669999999999999</c:v>
                </c:pt>
                <c:pt idx="19126">
                  <c:v>0.33329999999999999</c:v>
                </c:pt>
                <c:pt idx="19127">
                  <c:v>0</c:v>
                </c:pt>
                <c:pt idx="19128">
                  <c:v>0</c:v>
                </c:pt>
                <c:pt idx="19129">
                  <c:v>0</c:v>
                </c:pt>
                <c:pt idx="19130">
                  <c:v>0</c:v>
                </c:pt>
                <c:pt idx="19131">
                  <c:v>0.33329999999999999</c:v>
                </c:pt>
                <c:pt idx="19132">
                  <c:v>0</c:v>
                </c:pt>
                <c:pt idx="19133">
                  <c:v>0</c:v>
                </c:pt>
                <c:pt idx="19134">
                  <c:v>0</c:v>
                </c:pt>
                <c:pt idx="19135">
                  <c:v>0</c:v>
                </c:pt>
                <c:pt idx="19136">
                  <c:v>0</c:v>
                </c:pt>
                <c:pt idx="19137">
                  <c:v>0.16669999999999999</c:v>
                </c:pt>
                <c:pt idx="19138">
                  <c:v>0</c:v>
                </c:pt>
                <c:pt idx="19139">
                  <c:v>0.16669999999999999</c:v>
                </c:pt>
                <c:pt idx="19140">
                  <c:v>0</c:v>
                </c:pt>
                <c:pt idx="19141">
                  <c:v>0</c:v>
                </c:pt>
                <c:pt idx="19142">
                  <c:v>0</c:v>
                </c:pt>
                <c:pt idx="19143">
                  <c:v>0.33329999999999999</c:v>
                </c:pt>
                <c:pt idx="19144">
                  <c:v>0</c:v>
                </c:pt>
                <c:pt idx="19145">
                  <c:v>0.125</c:v>
                </c:pt>
                <c:pt idx="19146">
                  <c:v>0.375</c:v>
                </c:pt>
                <c:pt idx="19147">
                  <c:v>0.16669999999999999</c:v>
                </c:pt>
                <c:pt idx="19148">
                  <c:v>0.33329999999999999</c:v>
                </c:pt>
                <c:pt idx="19149">
                  <c:v>0.16669999999999999</c:v>
                </c:pt>
                <c:pt idx="19150">
                  <c:v>0</c:v>
                </c:pt>
                <c:pt idx="19151">
                  <c:v>0</c:v>
                </c:pt>
                <c:pt idx="19152">
                  <c:v>0.16669999999999999</c:v>
                </c:pt>
                <c:pt idx="19153">
                  <c:v>0</c:v>
                </c:pt>
                <c:pt idx="19154">
                  <c:v>0</c:v>
                </c:pt>
                <c:pt idx="19155">
                  <c:v>0</c:v>
                </c:pt>
                <c:pt idx="19156">
                  <c:v>0</c:v>
                </c:pt>
                <c:pt idx="19157">
                  <c:v>0</c:v>
                </c:pt>
                <c:pt idx="19158">
                  <c:v>0.16669999999999999</c:v>
                </c:pt>
                <c:pt idx="19159">
                  <c:v>0</c:v>
                </c:pt>
                <c:pt idx="19160">
                  <c:v>0</c:v>
                </c:pt>
                <c:pt idx="19161">
                  <c:v>0.16669999999999999</c:v>
                </c:pt>
                <c:pt idx="19162">
                  <c:v>0.16669999999999999</c:v>
                </c:pt>
                <c:pt idx="19163">
                  <c:v>0.16669999999999999</c:v>
                </c:pt>
                <c:pt idx="19164">
                  <c:v>0</c:v>
                </c:pt>
                <c:pt idx="19165">
                  <c:v>0</c:v>
                </c:pt>
                <c:pt idx="19166">
                  <c:v>0.16669999999999999</c:v>
                </c:pt>
                <c:pt idx="19167">
                  <c:v>0</c:v>
                </c:pt>
                <c:pt idx="19168">
                  <c:v>4.1700000000000001E-2</c:v>
                </c:pt>
                <c:pt idx="19169">
                  <c:v>0.16669999999999999</c:v>
                </c:pt>
                <c:pt idx="19170">
                  <c:v>0.16669999999999999</c:v>
                </c:pt>
                <c:pt idx="19171">
                  <c:v>0</c:v>
                </c:pt>
                <c:pt idx="19172">
                  <c:v>0</c:v>
                </c:pt>
                <c:pt idx="19173">
                  <c:v>0.16669999999999999</c:v>
                </c:pt>
                <c:pt idx="19174">
                  <c:v>0.125</c:v>
                </c:pt>
                <c:pt idx="19175">
                  <c:v>0.33329999999999999</c:v>
                </c:pt>
                <c:pt idx="19176">
                  <c:v>8.3299999999999999E-2</c:v>
                </c:pt>
                <c:pt idx="19177">
                  <c:v>0</c:v>
                </c:pt>
                <c:pt idx="19178">
                  <c:v>0</c:v>
                </c:pt>
                <c:pt idx="19179">
                  <c:v>0.33329999999999999</c:v>
                </c:pt>
                <c:pt idx="19180">
                  <c:v>0.125</c:v>
                </c:pt>
                <c:pt idx="19181">
                  <c:v>0.375</c:v>
                </c:pt>
                <c:pt idx="19182">
                  <c:v>0</c:v>
                </c:pt>
                <c:pt idx="19183">
                  <c:v>0.16669999999999999</c:v>
                </c:pt>
                <c:pt idx="19184">
                  <c:v>0</c:v>
                </c:pt>
                <c:pt idx="19185">
                  <c:v>0.16669999999999999</c:v>
                </c:pt>
                <c:pt idx="19186">
                  <c:v>0</c:v>
                </c:pt>
                <c:pt idx="19187">
                  <c:v>8.3299999999999999E-2</c:v>
                </c:pt>
                <c:pt idx="19188">
                  <c:v>0.16669999999999999</c:v>
                </c:pt>
                <c:pt idx="19189">
                  <c:v>0.375</c:v>
                </c:pt>
                <c:pt idx="19190">
                  <c:v>4.1700000000000001E-2</c:v>
                </c:pt>
                <c:pt idx="19191">
                  <c:v>0.375</c:v>
                </c:pt>
                <c:pt idx="19192">
                  <c:v>0.33329999999999999</c:v>
                </c:pt>
                <c:pt idx="19193">
                  <c:v>0</c:v>
                </c:pt>
                <c:pt idx="19194">
                  <c:v>0.16669999999999999</c:v>
                </c:pt>
                <c:pt idx="19195">
                  <c:v>8.3299999999999999E-2</c:v>
                </c:pt>
                <c:pt idx="19196">
                  <c:v>0</c:v>
                </c:pt>
                <c:pt idx="19197">
                  <c:v>0</c:v>
                </c:pt>
                <c:pt idx="19198">
                  <c:v>0</c:v>
                </c:pt>
                <c:pt idx="19199">
                  <c:v>0</c:v>
                </c:pt>
                <c:pt idx="19200">
                  <c:v>0</c:v>
                </c:pt>
                <c:pt idx="19201">
                  <c:v>0.33329999999999999</c:v>
                </c:pt>
                <c:pt idx="19202">
                  <c:v>4.1700000000000001E-2</c:v>
                </c:pt>
                <c:pt idx="19203">
                  <c:v>0.54169999999999996</c:v>
                </c:pt>
                <c:pt idx="19204">
                  <c:v>0.375</c:v>
                </c:pt>
                <c:pt idx="19205">
                  <c:v>0</c:v>
                </c:pt>
                <c:pt idx="19206">
                  <c:v>0.16669999999999999</c:v>
                </c:pt>
                <c:pt idx="19207">
                  <c:v>0</c:v>
                </c:pt>
                <c:pt idx="19208">
                  <c:v>0</c:v>
                </c:pt>
                <c:pt idx="19209">
                  <c:v>0</c:v>
                </c:pt>
                <c:pt idx="19210">
                  <c:v>0.33329999999999999</c:v>
                </c:pt>
                <c:pt idx="19211">
                  <c:v>0</c:v>
                </c:pt>
                <c:pt idx="19212">
                  <c:v>0.33329999999999999</c:v>
                </c:pt>
                <c:pt idx="19213">
                  <c:v>4.1700000000000001E-2</c:v>
                </c:pt>
                <c:pt idx="19214">
                  <c:v>0.16669999999999999</c:v>
                </c:pt>
                <c:pt idx="19215">
                  <c:v>8.3299999999999999E-2</c:v>
                </c:pt>
                <c:pt idx="19216">
                  <c:v>0.625</c:v>
                </c:pt>
                <c:pt idx="19217">
                  <c:v>0</c:v>
                </c:pt>
                <c:pt idx="19218">
                  <c:v>0</c:v>
                </c:pt>
                <c:pt idx="19219">
                  <c:v>0.33329999999999999</c:v>
                </c:pt>
                <c:pt idx="19220">
                  <c:v>0.16669999999999999</c:v>
                </c:pt>
                <c:pt idx="19221">
                  <c:v>0.14580000000000001</c:v>
                </c:pt>
                <c:pt idx="19222">
                  <c:v>0</c:v>
                </c:pt>
                <c:pt idx="19223">
                  <c:v>0.16669999999999999</c:v>
                </c:pt>
                <c:pt idx="19224">
                  <c:v>0</c:v>
                </c:pt>
                <c:pt idx="19225">
                  <c:v>0.16669999999999999</c:v>
                </c:pt>
                <c:pt idx="19226">
                  <c:v>0.33329999999999999</c:v>
                </c:pt>
                <c:pt idx="19227">
                  <c:v>0.33329999999999999</c:v>
                </c:pt>
                <c:pt idx="19228">
                  <c:v>0</c:v>
                </c:pt>
                <c:pt idx="19229">
                  <c:v>0</c:v>
                </c:pt>
                <c:pt idx="19230">
                  <c:v>0.16669999999999999</c:v>
                </c:pt>
                <c:pt idx="19231">
                  <c:v>0</c:v>
                </c:pt>
                <c:pt idx="19232">
                  <c:v>0</c:v>
                </c:pt>
                <c:pt idx="19233">
                  <c:v>0.375</c:v>
                </c:pt>
                <c:pt idx="19234">
                  <c:v>0</c:v>
                </c:pt>
                <c:pt idx="19235">
                  <c:v>0</c:v>
                </c:pt>
                <c:pt idx="19236">
                  <c:v>0.16669999999999999</c:v>
                </c:pt>
                <c:pt idx="19237">
                  <c:v>4.1700000000000001E-2</c:v>
                </c:pt>
                <c:pt idx="19238">
                  <c:v>0.16669999999999999</c:v>
                </c:pt>
                <c:pt idx="19239">
                  <c:v>0</c:v>
                </c:pt>
                <c:pt idx="19240">
                  <c:v>4.1700000000000001E-2</c:v>
                </c:pt>
                <c:pt idx="19241">
                  <c:v>0</c:v>
                </c:pt>
                <c:pt idx="19242">
                  <c:v>0.16669999999999999</c:v>
                </c:pt>
                <c:pt idx="19243">
                  <c:v>0</c:v>
                </c:pt>
                <c:pt idx="19244">
                  <c:v>0</c:v>
                </c:pt>
                <c:pt idx="19245">
                  <c:v>0.33329999999999999</c:v>
                </c:pt>
                <c:pt idx="19246">
                  <c:v>0.16669999999999999</c:v>
                </c:pt>
                <c:pt idx="19247">
                  <c:v>0</c:v>
                </c:pt>
                <c:pt idx="19248">
                  <c:v>0</c:v>
                </c:pt>
                <c:pt idx="19249">
                  <c:v>0</c:v>
                </c:pt>
                <c:pt idx="19250">
                  <c:v>0.16669999999999999</c:v>
                </c:pt>
                <c:pt idx="19251">
                  <c:v>0</c:v>
                </c:pt>
                <c:pt idx="19252">
                  <c:v>0.125</c:v>
                </c:pt>
                <c:pt idx="19253">
                  <c:v>0.16669999999999999</c:v>
                </c:pt>
                <c:pt idx="19254">
                  <c:v>0.1042</c:v>
                </c:pt>
                <c:pt idx="19255">
                  <c:v>0.33329999999999999</c:v>
                </c:pt>
                <c:pt idx="19256">
                  <c:v>0</c:v>
                </c:pt>
                <c:pt idx="19257">
                  <c:v>0.16669999999999999</c:v>
                </c:pt>
                <c:pt idx="19258">
                  <c:v>0.16669999999999999</c:v>
                </c:pt>
                <c:pt idx="19259">
                  <c:v>0</c:v>
                </c:pt>
                <c:pt idx="19260">
                  <c:v>0</c:v>
                </c:pt>
                <c:pt idx="19261">
                  <c:v>0</c:v>
                </c:pt>
                <c:pt idx="19262">
                  <c:v>4.1700000000000001E-2</c:v>
                </c:pt>
                <c:pt idx="19263">
                  <c:v>0</c:v>
                </c:pt>
                <c:pt idx="19264">
                  <c:v>0</c:v>
                </c:pt>
                <c:pt idx="19265">
                  <c:v>0.33329999999999999</c:v>
                </c:pt>
                <c:pt idx="19266">
                  <c:v>0</c:v>
                </c:pt>
                <c:pt idx="19267">
                  <c:v>0.16669999999999999</c:v>
                </c:pt>
                <c:pt idx="19268">
                  <c:v>0.25</c:v>
                </c:pt>
                <c:pt idx="19269">
                  <c:v>0.33329999999999999</c:v>
                </c:pt>
                <c:pt idx="19270">
                  <c:v>0</c:v>
                </c:pt>
                <c:pt idx="19271">
                  <c:v>0.16669999999999999</c:v>
                </c:pt>
                <c:pt idx="19272">
                  <c:v>0</c:v>
                </c:pt>
                <c:pt idx="19273">
                  <c:v>0.33329999999999999</c:v>
                </c:pt>
                <c:pt idx="19274">
                  <c:v>0.625</c:v>
                </c:pt>
                <c:pt idx="19275">
                  <c:v>0.33329999999999999</c:v>
                </c:pt>
                <c:pt idx="19276">
                  <c:v>0.16669999999999999</c:v>
                </c:pt>
                <c:pt idx="19277">
                  <c:v>0</c:v>
                </c:pt>
                <c:pt idx="19278">
                  <c:v>0</c:v>
                </c:pt>
                <c:pt idx="19279">
                  <c:v>0</c:v>
                </c:pt>
                <c:pt idx="19280">
                  <c:v>0.16669999999999999</c:v>
                </c:pt>
                <c:pt idx="19281">
                  <c:v>0</c:v>
                </c:pt>
                <c:pt idx="19282">
                  <c:v>0</c:v>
                </c:pt>
                <c:pt idx="19283">
                  <c:v>0</c:v>
                </c:pt>
                <c:pt idx="19284">
                  <c:v>0</c:v>
                </c:pt>
                <c:pt idx="19285">
                  <c:v>0.125</c:v>
                </c:pt>
                <c:pt idx="19286">
                  <c:v>4.1700000000000001E-2</c:v>
                </c:pt>
                <c:pt idx="19287">
                  <c:v>0</c:v>
                </c:pt>
                <c:pt idx="19288">
                  <c:v>0</c:v>
                </c:pt>
                <c:pt idx="19289">
                  <c:v>0.16669999999999999</c:v>
                </c:pt>
                <c:pt idx="19290">
                  <c:v>0</c:v>
                </c:pt>
                <c:pt idx="19291">
                  <c:v>0.16669999999999999</c:v>
                </c:pt>
                <c:pt idx="19292">
                  <c:v>0.16669999999999999</c:v>
                </c:pt>
                <c:pt idx="19293">
                  <c:v>0</c:v>
                </c:pt>
                <c:pt idx="19294">
                  <c:v>0.625</c:v>
                </c:pt>
                <c:pt idx="19295">
                  <c:v>0.16669999999999999</c:v>
                </c:pt>
                <c:pt idx="19296">
                  <c:v>0</c:v>
                </c:pt>
                <c:pt idx="19297">
                  <c:v>0.25</c:v>
                </c:pt>
                <c:pt idx="19298">
                  <c:v>0</c:v>
                </c:pt>
                <c:pt idx="19299">
                  <c:v>0.16669999999999999</c:v>
                </c:pt>
                <c:pt idx="19300">
                  <c:v>0.375</c:v>
                </c:pt>
                <c:pt idx="19301">
                  <c:v>0</c:v>
                </c:pt>
                <c:pt idx="19302">
                  <c:v>0</c:v>
                </c:pt>
                <c:pt idx="19303">
                  <c:v>0</c:v>
                </c:pt>
                <c:pt idx="19304">
                  <c:v>0</c:v>
                </c:pt>
                <c:pt idx="19305">
                  <c:v>0.33329999999999999</c:v>
                </c:pt>
                <c:pt idx="19306">
                  <c:v>0</c:v>
                </c:pt>
                <c:pt idx="19307">
                  <c:v>0.625</c:v>
                </c:pt>
                <c:pt idx="19308">
                  <c:v>0.60419999999999996</c:v>
                </c:pt>
                <c:pt idx="19309">
                  <c:v>0</c:v>
                </c:pt>
                <c:pt idx="19310">
                  <c:v>0</c:v>
                </c:pt>
                <c:pt idx="19311">
                  <c:v>0</c:v>
                </c:pt>
                <c:pt idx="19312">
                  <c:v>0.33329999999999999</c:v>
                </c:pt>
                <c:pt idx="19313">
                  <c:v>0</c:v>
                </c:pt>
                <c:pt idx="19314">
                  <c:v>0</c:v>
                </c:pt>
                <c:pt idx="19315">
                  <c:v>0.54169999999999996</c:v>
                </c:pt>
                <c:pt idx="19316">
                  <c:v>0</c:v>
                </c:pt>
                <c:pt idx="19317">
                  <c:v>0</c:v>
                </c:pt>
                <c:pt idx="19318">
                  <c:v>0</c:v>
                </c:pt>
                <c:pt idx="19319">
                  <c:v>0.33329999999999999</c:v>
                </c:pt>
                <c:pt idx="19320">
                  <c:v>0.33329999999999999</c:v>
                </c:pt>
                <c:pt idx="19321">
                  <c:v>0.16669999999999999</c:v>
                </c:pt>
                <c:pt idx="19322">
                  <c:v>0</c:v>
                </c:pt>
                <c:pt idx="19323">
                  <c:v>0.20830000000000001</c:v>
                </c:pt>
                <c:pt idx="19324">
                  <c:v>0.16669999999999999</c:v>
                </c:pt>
                <c:pt idx="19325">
                  <c:v>0</c:v>
                </c:pt>
                <c:pt idx="19326">
                  <c:v>4.1700000000000001E-2</c:v>
                </c:pt>
                <c:pt idx="19327">
                  <c:v>0</c:v>
                </c:pt>
                <c:pt idx="19328">
                  <c:v>0</c:v>
                </c:pt>
                <c:pt idx="19329">
                  <c:v>0.33329999999999999</c:v>
                </c:pt>
                <c:pt idx="19330">
                  <c:v>0</c:v>
                </c:pt>
                <c:pt idx="19331">
                  <c:v>0.33329999999999999</c:v>
                </c:pt>
                <c:pt idx="19332">
                  <c:v>0</c:v>
                </c:pt>
                <c:pt idx="19333">
                  <c:v>0</c:v>
                </c:pt>
                <c:pt idx="19334">
                  <c:v>0.33329999999999999</c:v>
                </c:pt>
                <c:pt idx="19335">
                  <c:v>0.16669999999999999</c:v>
                </c:pt>
                <c:pt idx="19336">
                  <c:v>0.16669999999999999</c:v>
                </c:pt>
                <c:pt idx="19337">
                  <c:v>0</c:v>
                </c:pt>
                <c:pt idx="19338">
                  <c:v>0</c:v>
                </c:pt>
                <c:pt idx="19339">
                  <c:v>0</c:v>
                </c:pt>
                <c:pt idx="19340">
                  <c:v>0.16669999999999999</c:v>
                </c:pt>
                <c:pt idx="19341">
                  <c:v>0.16669999999999999</c:v>
                </c:pt>
                <c:pt idx="19342">
                  <c:v>0.375</c:v>
                </c:pt>
                <c:pt idx="19343">
                  <c:v>0.125</c:v>
                </c:pt>
                <c:pt idx="19344">
                  <c:v>0</c:v>
                </c:pt>
                <c:pt idx="19345">
                  <c:v>0</c:v>
                </c:pt>
                <c:pt idx="19346">
                  <c:v>8.3299999999999999E-2</c:v>
                </c:pt>
                <c:pt idx="19347">
                  <c:v>0.16669999999999999</c:v>
                </c:pt>
                <c:pt idx="19348">
                  <c:v>4.1700000000000001E-2</c:v>
                </c:pt>
                <c:pt idx="19349">
                  <c:v>0.33329999999999999</c:v>
                </c:pt>
                <c:pt idx="19350">
                  <c:v>4.1700000000000001E-2</c:v>
                </c:pt>
                <c:pt idx="19351">
                  <c:v>0.16669999999999999</c:v>
                </c:pt>
                <c:pt idx="19352">
                  <c:v>4.1700000000000001E-2</c:v>
                </c:pt>
                <c:pt idx="19353">
                  <c:v>0</c:v>
                </c:pt>
                <c:pt idx="19354">
                  <c:v>0.33329999999999999</c:v>
                </c:pt>
                <c:pt idx="19355">
                  <c:v>0</c:v>
                </c:pt>
                <c:pt idx="19356">
                  <c:v>0.375</c:v>
                </c:pt>
                <c:pt idx="19357">
                  <c:v>0.33329999999999999</c:v>
                </c:pt>
                <c:pt idx="19358">
                  <c:v>0</c:v>
                </c:pt>
                <c:pt idx="19359">
                  <c:v>0</c:v>
                </c:pt>
                <c:pt idx="19360">
                  <c:v>0.375</c:v>
                </c:pt>
                <c:pt idx="19361">
                  <c:v>0</c:v>
                </c:pt>
                <c:pt idx="19362">
                  <c:v>0</c:v>
                </c:pt>
                <c:pt idx="19363">
                  <c:v>0.33329999999999999</c:v>
                </c:pt>
                <c:pt idx="19364">
                  <c:v>0.33329999999999999</c:v>
                </c:pt>
                <c:pt idx="19365">
                  <c:v>0</c:v>
                </c:pt>
                <c:pt idx="19366">
                  <c:v>0</c:v>
                </c:pt>
                <c:pt idx="19367">
                  <c:v>0.16669999999999999</c:v>
                </c:pt>
                <c:pt idx="19368">
                  <c:v>0.16669999999999999</c:v>
                </c:pt>
                <c:pt idx="19369">
                  <c:v>0.16669999999999999</c:v>
                </c:pt>
                <c:pt idx="19370">
                  <c:v>0.16669999999999999</c:v>
                </c:pt>
                <c:pt idx="19371">
                  <c:v>0.33329999999999999</c:v>
                </c:pt>
                <c:pt idx="19372">
                  <c:v>8.3299999999999999E-2</c:v>
                </c:pt>
                <c:pt idx="19373">
                  <c:v>0.16669999999999999</c:v>
                </c:pt>
                <c:pt idx="19374">
                  <c:v>0.16669999999999999</c:v>
                </c:pt>
                <c:pt idx="19375">
                  <c:v>0.16669999999999999</c:v>
                </c:pt>
                <c:pt idx="19376">
                  <c:v>0</c:v>
                </c:pt>
                <c:pt idx="19377">
                  <c:v>0</c:v>
                </c:pt>
                <c:pt idx="19378">
                  <c:v>0</c:v>
                </c:pt>
                <c:pt idx="19379">
                  <c:v>0</c:v>
                </c:pt>
                <c:pt idx="19380">
                  <c:v>0</c:v>
                </c:pt>
                <c:pt idx="19381">
                  <c:v>0</c:v>
                </c:pt>
                <c:pt idx="19382">
                  <c:v>0.16669999999999999</c:v>
                </c:pt>
                <c:pt idx="19383">
                  <c:v>0</c:v>
                </c:pt>
                <c:pt idx="19384">
                  <c:v>0.16669999999999999</c:v>
                </c:pt>
                <c:pt idx="19385">
                  <c:v>0.16669999999999999</c:v>
                </c:pt>
                <c:pt idx="19386">
                  <c:v>0</c:v>
                </c:pt>
                <c:pt idx="19387">
                  <c:v>0</c:v>
                </c:pt>
                <c:pt idx="19388">
                  <c:v>0</c:v>
                </c:pt>
                <c:pt idx="19389">
                  <c:v>0.125</c:v>
                </c:pt>
                <c:pt idx="19390">
                  <c:v>4.1700000000000001E-2</c:v>
                </c:pt>
                <c:pt idx="19391">
                  <c:v>0.16669999999999999</c:v>
                </c:pt>
                <c:pt idx="19392">
                  <c:v>0</c:v>
                </c:pt>
                <c:pt idx="19393">
                  <c:v>0</c:v>
                </c:pt>
                <c:pt idx="19394">
                  <c:v>0</c:v>
                </c:pt>
                <c:pt idx="19395">
                  <c:v>0</c:v>
                </c:pt>
                <c:pt idx="19396">
                  <c:v>0.33329999999999999</c:v>
                </c:pt>
                <c:pt idx="19397">
                  <c:v>0.25</c:v>
                </c:pt>
                <c:pt idx="19398">
                  <c:v>0</c:v>
                </c:pt>
                <c:pt idx="19399">
                  <c:v>0</c:v>
                </c:pt>
                <c:pt idx="19400">
                  <c:v>0.16669999999999999</c:v>
                </c:pt>
                <c:pt idx="19401">
                  <c:v>0.16669999999999999</c:v>
                </c:pt>
                <c:pt idx="19402">
                  <c:v>0</c:v>
                </c:pt>
                <c:pt idx="19403">
                  <c:v>0</c:v>
                </c:pt>
                <c:pt idx="19404">
                  <c:v>0</c:v>
                </c:pt>
                <c:pt idx="19405">
                  <c:v>0</c:v>
                </c:pt>
                <c:pt idx="19406">
                  <c:v>0.1042</c:v>
                </c:pt>
                <c:pt idx="19407">
                  <c:v>0</c:v>
                </c:pt>
                <c:pt idx="19408">
                  <c:v>0</c:v>
                </c:pt>
                <c:pt idx="19409">
                  <c:v>0.16669999999999999</c:v>
                </c:pt>
                <c:pt idx="19410">
                  <c:v>0.45829999999999999</c:v>
                </c:pt>
                <c:pt idx="19411">
                  <c:v>0.16669999999999999</c:v>
                </c:pt>
                <c:pt idx="19412">
                  <c:v>0</c:v>
                </c:pt>
                <c:pt idx="19413">
                  <c:v>8.3299999999999999E-2</c:v>
                </c:pt>
                <c:pt idx="19414">
                  <c:v>0</c:v>
                </c:pt>
                <c:pt idx="19415">
                  <c:v>0</c:v>
                </c:pt>
                <c:pt idx="19416">
                  <c:v>0</c:v>
                </c:pt>
                <c:pt idx="19417">
                  <c:v>0.375</c:v>
                </c:pt>
                <c:pt idx="19418">
                  <c:v>4.1700000000000001E-2</c:v>
                </c:pt>
                <c:pt idx="19419">
                  <c:v>0.16669999999999999</c:v>
                </c:pt>
                <c:pt idx="19420">
                  <c:v>0</c:v>
                </c:pt>
                <c:pt idx="19421">
                  <c:v>0.33329999999999999</c:v>
                </c:pt>
                <c:pt idx="19422">
                  <c:v>0</c:v>
                </c:pt>
                <c:pt idx="19423">
                  <c:v>0</c:v>
                </c:pt>
                <c:pt idx="19424">
                  <c:v>0.33329999999999999</c:v>
                </c:pt>
                <c:pt idx="19425">
                  <c:v>0.33329999999999999</c:v>
                </c:pt>
                <c:pt idx="19426">
                  <c:v>0.16669999999999999</c:v>
                </c:pt>
                <c:pt idx="19427">
                  <c:v>0</c:v>
                </c:pt>
                <c:pt idx="19428">
                  <c:v>0.16669999999999999</c:v>
                </c:pt>
                <c:pt idx="19429">
                  <c:v>0.16669999999999999</c:v>
                </c:pt>
                <c:pt idx="19430">
                  <c:v>0</c:v>
                </c:pt>
                <c:pt idx="19431">
                  <c:v>0</c:v>
                </c:pt>
                <c:pt idx="19432">
                  <c:v>0</c:v>
                </c:pt>
                <c:pt idx="19433">
                  <c:v>0.375</c:v>
                </c:pt>
                <c:pt idx="19434">
                  <c:v>0</c:v>
                </c:pt>
                <c:pt idx="19435">
                  <c:v>0</c:v>
                </c:pt>
                <c:pt idx="19436">
                  <c:v>0.16669999999999999</c:v>
                </c:pt>
                <c:pt idx="19437">
                  <c:v>0.33329999999999999</c:v>
                </c:pt>
                <c:pt idx="19438">
                  <c:v>0.75</c:v>
                </c:pt>
                <c:pt idx="19439">
                  <c:v>8.3299999999999999E-2</c:v>
                </c:pt>
                <c:pt idx="19440">
                  <c:v>0</c:v>
                </c:pt>
                <c:pt idx="19441">
                  <c:v>0.375</c:v>
                </c:pt>
                <c:pt idx="19442">
                  <c:v>0.16669999999999999</c:v>
                </c:pt>
                <c:pt idx="19443">
                  <c:v>0</c:v>
                </c:pt>
                <c:pt idx="19444">
                  <c:v>0.16669999999999999</c:v>
                </c:pt>
                <c:pt idx="19445">
                  <c:v>0.16669999999999999</c:v>
                </c:pt>
                <c:pt idx="19446">
                  <c:v>0</c:v>
                </c:pt>
                <c:pt idx="19447">
                  <c:v>0.16669999999999999</c:v>
                </c:pt>
                <c:pt idx="19448">
                  <c:v>0.125</c:v>
                </c:pt>
                <c:pt idx="19449">
                  <c:v>0.3125</c:v>
                </c:pt>
                <c:pt idx="19450">
                  <c:v>0.25</c:v>
                </c:pt>
                <c:pt idx="19451">
                  <c:v>0.35420000000000001</c:v>
                </c:pt>
                <c:pt idx="19452">
                  <c:v>0.16669999999999999</c:v>
                </c:pt>
                <c:pt idx="19453">
                  <c:v>0</c:v>
                </c:pt>
                <c:pt idx="19454">
                  <c:v>0.33329999999999999</c:v>
                </c:pt>
                <c:pt idx="19455">
                  <c:v>0.25</c:v>
                </c:pt>
                <c:pt idx="19456">
                  <c:v>0</c:v>
                </c:pt>
                <c:pt idx="19457">
                  <c:v>0.33329999999999999</c:v>
                </c:pt>
                <c:pt idx="19458">
                  <c:v>0</c:v>
                </c:pt>
                <c:pt idx="19459">
                  <c:v>0</c:v>
                </c:pt>
                <c:pt idx="19460">
                  <c:v>0</c:v>
                </c:pt>
                <c:pt idx="19461">
                  <c:v>0.5</c:v>
                </c:pt>
                <c:pt idx="19462">
                  <c:v>0</c:v>
                </c:pt>
                <c:pt idx="19463">
                  <c:v>0.33329999999999999</c:v>
                </c:pt>
                <c:pt idx="19464">
                  <c:v>0</c:v>
                </c:pt>
                <c:pt idx="19465">
                  <c:v>0</c:v>
                </c:pt>
                <c:pt idx="19466">
                  <c:v>0</c:v>
                </c:pt>
                <c:pt idx="19467">
                  <c:v>0.16669999999999999</c:v>
                </c:pt>
                <c:pt idx="19468">
                  <c:v>0</c:v>
                </c:pt>
                <c:pt idx="19469">
                  <c:v>0</c:v>
                </c:pt>
                <c:pt idx="19470">
                  <c:v>0</c:v>
                </c:pt>
                <c:pt idx="19471">
                  <c:v>0</c:v>
                </c:pt>
                <c:pt idx="19472">
                  <c:v>0</c:v>
                </c:pt>
                <c:pt idx="19473">
                  <c:v>0.33329999999999999</c:v>
                </c:pt>
                <c:pt idx="19474">
                  <c:v>0</c:v>
                </c:pt>
                <c:pt idx="19475">
                  <c:v>4.1700000000000001E-2</c:v>
                </c:pt>
                <c:pt idx="19476">
                  <c:v>0</c:v>
                </c:pt>
                <c:pt idx="19477">
                  <c:v>0.25</c:v>
                </c:pt>
                <c:pt idx="19478">
                  <c:v>0.16669999999999999</c:v>
                </c:pt>
                <c:pt idx="19479">
                  <c:v>0.33329999999999999</c:v>
                </c:pt>
                <c:pt idx="19480">
                  <c:v>0.16669999999999999</c:v>
                </c:pt>
                <c:pt idx="19481">
                  <c:v>0</c:v>
                </c:pt>
                <c:pt idx="19482">
                  <c:v>0</c:v>
                </c:pt>
                <c:pt idx="19483">
                  <c:v>0.125</c:v>
                </c:pt>
                <c:pt idx="19484">
                  <c:v>0.375</c:v>
                </c:pt>
                <c:pt idx="19485">
                  <c:v>0</c:v>
                </c:pt>
                <c:pt idx="19486">
                  <c:v>0</c:v>
                </c:pt>
                <c:pt idx="19487">
                  <c:v>0.16669999999999999</c:v>
                </c:pt>
                <c:pt idx="19488">
                  <c:v>0.33329999999999999</c:v>
                </c:pt>
                <c:pt idx="19489">
                  <c:v>0</c:v>
                </c:pt>
                <c:pt idx="19490">
                  <c:v>0</c:v>
                </c:pt>
                <c:pt idx="19491">
                  <c:v>0.16669999999999999</c:v>
                </c:pt>
                <c:pt idx="19492">
                  <c:v>0</c:v>
                </c:pt>
                <c:pt idx="19493">
                  <c:v>0.33329999999999999</c:v>
                </c:pt>
                <c:pt idx="19494">
                  <c:v>0.33329999999999999</c:v>
                </c:pt>
                <c:pt idx="19495">
                  <c:v>0</c:v>
                </c:pt>
                <c:pt idx="19496">
                  <c:v>0.33329999999999999</c:v>
                </c:pt>
                <c:pt idx="19497">
                  <c:v>0.16669999999999999</c:v>
                </c:pt>
                <c:pt idx="19498">
                  <c:v>0</c:v>
                </c:pt>
                <c:pt idx="19499">
                  <c:v>0</c:v>
                </c:pt>
                <c:pt idx="19500">
                  <c:v>0.54169999999999996</c:v>
                </c:pt>
                <c:pt idx="19501">
                  <c:v>8.3299999999999999E-2</c:v>
                </c:pt>
                <c:pt idx="19502">
                  <c:v>0</c:v>
                </c:pt>
                <c:pt idx="19503">
                  <c:v>0.45829999999999999</c:v>
                </c:pt>
                <c:pt idx="19504">
                  <c:v>0.33329999999999999</c:v>
                </c:pt>
                <c:pt idx="19505">
                  <c:v>4.1700000000000001E-2</c:v>
                </c:pt>
                <c:pt idx="19506">
                  <c:v>0</c:v>
                </c:pt>
                <c:pt idx="19507">
                  <c:v>0</c:v>
                </c:pt>
                <c:pt idx="19508">
                  <c:v>0.33329999999999999</c:v>
                </c:pt>
                <c:pt idx="19509">
                  <c:v>0</c:v>
                </c:pt>
                <c:pt idx="19510">
                  <c:v>0.33329999999999999</c:v>
                </c:pt>
                <c:pt idx="19511">
                  <c:v>0</c:v>
                </c:pt>
                <c:pt idx="19512">
                  <c:v>0</c:v>
                </c:pt>
                <c:pt idx="19513">
                  <c:v>4.1700000000000001E-2</c:v>
                </c:pt>
                <c:pt idx="19514">
                  <c:v>0</c:v>
                </c:pt>
                <c:pt idx="19515">
                  <c:v>0.16669999999999999</c:v>
                </c:pt>
                <c:pt idx="19516">
                  <c:v>0</c:v>
                </c:pt>
                <c:pt idx="19517">
                  <c:v>0</c:v>
                </c:pt>
                <c:pt idx="19518">
                  <c:v>0.16669999999999999</c:v>
                </c:pt>
                <c:pt idx="19519">
                  <c:v>0.33329999999999999</c:v>
                </c:pt>
                <c:pt idx="19520">
                  <c:v>0</c:v>
                </c:pt>
                <c:pt idx="19521">
                  <c:v>0.33329999999999999</c:v>
                </c:pt>
                <c:pt idx="19522">
                  <c:v>4.1700000000000001E-2</c:v>
                </c:pt>
                <c:pt idx="19523">
                  <c:v>0.16669999999999999</c:v>
                </c:pt>
                <c:pt idx="19524">
                  <c:v>0</c:v>
                </c:pt>
                <c:pt idx="19525">
                  <c:v>0</c:v>
                </c:pt>
                <c:pt idx="19526">
                  <c:v>0</c:v>
                </c:pt>
                <c:pt idx="19527">
                  <c:v>0.16669999999999999</c:v>
                </c:pt>
                <c:pt idx="19528">
                  <c:v>0</c:v>
                </c:pt>
                <c:pt idx="19529">
                  <c:v>0.625</c:v>
                </c:pt>
                <c:pt idx="19530">
                  <c:v>0.45829999999999999</c:v>
                </c:pt>
                <c:pt idx="19531">
                  <c:v>0.16669999999999999</c:v>
                </c:pt>
                <c:pt idx="19532">
                  <c:v>0</c:v>
                </c:pt>
                <c:pt idx="19533">
                  <c:v>0</c:v>
                </c:pt>
                <c:pt idx="19534">
                  <c:v>8.3299999999999999E-2</c:v>
                </c:pt>
                <c:pt idx="19535">
                  <c:v>0</c:v>
                </c:pt>
                <c:pt idx="19536">
                  <c:v>0</c:v>
                </c:pt>
                <c:pt idx="19537">
                  <c:v>0.625</c:v>
                </c:pt>
                <c:pt idx="19538">
                  <c:v>0.33329999999999999</c:v>
                </c:pt>
                <c:pt idx="19539">
                  <c:v>0</c:v>
                </c:pt>
                <c:pt idx="19540">
                  <c:v>0.66669999999999996</c:v>
                </c:pt>
                <c:pt idx="19541">
                  <c:v>0.16669999999999999</c:v>
                </c:pt>
                <c:pt idx="19542">
                  <c:v>0</c:v>
                </c:pt>
                <c:pt idx="19543">
                  <c:v>0</c:v>
                </c:pt>
                <c:pt idx="19544">
                  <c:v>0</c:v>
                </c:pt>
                <c:pt idx="19545">
                  <c:v>4.1700000000000001E-2</c:v>
                </c:pt>
                <c:pt idx="19546">
                  <c:v>0</c:v>
                </c:pt>
                <c:pt idx="19547">
                  <c:v>0</c:v>
                </c:pt>
                <c:pt idx="19548">
                  <c:v>0</c:v>
                </c:pt>
                <c:pt idx="19549">
                  <c:v>0</c:v>
                </c:pt>
                <c:pt idx="19550">
                  <c:v>0</c:v>
                </c:pt>
                <c:pt idx="19551">
                  <c:v>0.16669999999999999</c:v>
                </c:pt>
                <c:pt idx="19552">
                  <c:v>0.33329999999999999</c:v>
                </c:pt>
                <c:pt idx="19553">
                  <c:v>0</c:v>
                </c:pt>
                <c:pt idx="19554">
                  <c:v>0</c:v>
                </c:pt>
                <c:pt idx="19555">
                  <c:v>0.16669999999999999</c:v>
                </c:pt>
                <c:pt idx="19556">
                  <c:v>0.41670000000000001</c:v>
                </c:pt>
                <c:pt idx="19557">
                  <c:v>0.16669999999999999</c:v>
                </c:pt>
                <c:pt idx="19558">
                  <c:v>0</c:v>
                </c:pt>
                <c:pt idx="19559">
                  <c:v>0</c:v>
                </c:pt>
                <c:pt idx="19560">
                  <c:v>0.16669999999999999</c:v>
                </c:pt>
                <c:pt idx="19561">
                  <c:v>0</c:v>
                </c:pt>
                <c:pt idx="19562">
                  <c:v>0.33329999999999999</c:v>
                </c:pt>
                <c:pt idx="19563">
                  <c:v>0</c:v>
                </c:pt>
                <c:pt idx="19564">
                  <c:v>0</c:v>
                </c:pt>
                <c:pt idx="19565">
                  <c:v>0.25</c:v>
                </c:pt>
                <c:pt idx="19566">
                  <c:v>0</c:v>
                </c:pt>
                <c:pt idx="19567">
                  <c:v>4.1700000000000001E-2</c:v>
                </c:pt>
                <c:pt idx="19568">
                  <c:v>0.33329999999999999</c:v>
                </c:pt>
                <c:pt idx="19569">
                  <c:v>0</c:v>
                </c:pt>
                <c:pt idx="19570">
                  <c:v>0</c:v>
                </c:pt>
                <c:pt idx="19571">
                  <c:v>0</c:v>
                </c:pt>
                <c:pt idx="19572">
                  <c:v>0</c:v>
                </c:pt>
                <c:pt idx="19573">
                  <c:v>0.16669999999999999</c:v>
                </c:pt>
                <c:pt idx="19574">
                  <c:v>0.16669999999999999</c:v>
                </c:pt>
                <c:pt idx="19575">
                  <c:v>0.16669999999999999</c:v>
                </c:pt>
                <c:pt idx="19576">
                  <c:v>0</c:v>
                </c:pt>
                <c:pt idx="19577">
                  <c:v>0.16669999999999999</c:v>
                </c:pt>
                <c:pt idx="19578">
                  <c:v>0.33329999999999999</c:v>
                </c:pt>
                <c:pt idx="19579">
                  <c:v>0</c:v>
                </c:pt>
                <c:pt idx="19580">
                  <c:v>0</c:v>
                </c:pt>
                <c:pt idx="19581">
                  <c:v>0</c:v>
                </c:pt>
                <c:pt idx="19582">
                  <c:v>0.16669999999999999</c:v>
                </c:pt>
                <c:pt idx="19583">
                  <c:v>0.16669999999999999</c:v>
                </c:pt>
                <c:pt idx="19584">
                  <c:v>0.16669999999999999</c:v>
                </c:pt>
                <c:pt idx="19585">
                  <c:v>0.33329999999999999</c:v>
                </c:pt>
                <c:pt idx="19586">
                  <c:v>0</c:v>
                </c:pt>
                <c:pt idx="19587">
                  <c:v>0</c:v>
                </c:pt>
                <c:pt idx="19588">
                  <c:v>0.54169999999999996</c:v>
                </c:pt>
                <c:pt idx="19589">
                  <c:v>0.45829999999999999</c:v>
                </c:pt>
                <c:pt idx="19590">
                  <c:v>0</c:v>
                </c:pt>
                <c:pt idx="19591">
                  <c:v>0.33329999999999999</c:v>
                </c:pt>
                <c:pt idx="19592">
                  <c:v>0</c:v>
                </c:pt>
                <c:pt idx="19593">
                  <c:v>0</c:v>
                </c:pt>
                <c:pt idx="19594">
                  <c:v>0.16669999999999999</c:v>
                </c:pt>
                <c:pt idx="19595">
                  <c:v>0.33329999999999999</c:v>
                </c:pt>
                <c:pt idx="19596">
                  <c:v>0.54169999999999996</c:v>
                </c:pt>
                <c:pt idx="19597">
                  <c:v>0.375</c:v>
                </c:pt>
                <c:pt idx="19598">
                  <c:v>4.1700000000000001E-2</c:v>
                </c:pt>
                <c:pt idx="19599">
                  <c:v>0</c:v>
                </c:pt>
                <c:pt idx="19600">
                  <c:v>0</c:v>
                </c:pt>
                <c:pt idx="19601">
                  <c:v>0.16669999999999999</c:v>
                </c:pt>
                <c:pt idx="19602">
                  <c:v>0.33329999999999999</c:v>
                </c:pt>
                <c:pt idx="19603">
                  <c:v>0</c:v>
                </c:pt>
                <c:pt idx="19604">
                  <c:v>0.33329999999999999</c:v>
                </c:pt>
                <c:pt idx="19605">
                  <c:v>0.16669999999999999</c:v>
                </c:pt>
                <c:pt idx="19606">
                  <c:v>0.16669999999999999</c:v>
                </c:pt>
                <c:pt idx="19607">
                  <c:v>0</c:v>
                </c:pt>
                <c:pt idx="19608">
                  <c:v>0</c:v>
                </c:pt>
                <c:pt idx="19609">
                  <c:v>0.125</c:v>
                </c:pt>
                <c:pt idx="19610">
                  <c:v>0.16669999999999999</c:v>
                </c:pt>
                <c:pt idx="19611">
                  <c:v>0.125</c:v>
                </c:pt>
                <c:pt idx="19612">
                  <c:v>0</c:v>
                </c:pt>
                <c:pt idx="19613">
                  <c:v>0</c:v>
                </c:pt>
                <c:pt idx="19614">
                  <c:v>0</c:v>
                </c:pt>
                <c:pt idx="19615">
                  <c:v>0</c:v>
                </c:pt>
                <c:pt idx="19616">
                  <c:v>0</c:v>
                </c:pt>
                <c:pt idx="19617">
                  <c:v>0.16669999999999999</c:v>
                </c:pt>
                <c:pt idx="19618">
                  <c:v>0.16669999999999999</c:v>
                </c:pt>
                <c:pt idx="19619">
                  <c:v>0</c:v>
                </c:pt>
                <c:pt idx="19620">
                  <c:v>0</c:v>
                </c:pt>
                <c:pt idx="19621">
                  <c:v>0</c:v>
                </c:pt>
                <c:pt idx="19622">
                  <c:v>0</c:v>
                </c:pt>
                <c:pt idx="19623">
                  <c:v>0</c:v>
                </c:pt>
                <c:pt idx="19624">
                  <c:v>0</c:v>
                </c:pt>
                <c:pt idx="19625">
                  <c:v>0.33329999999999999</c:v>
                </c:pt>
                <c:pt idx="19626">
                  <c:v>0</c:v>
                </c:pt>
                <c:pt idx="19627">
                  <c:v>0.33329999999999999</c:v>
                </c:pt>
                <c:pt idx="19628">
                  <c:v>0</c:v>
                </c:pt>
                <c:pt idx="19629">
                  <c:v>0</c:v>
                </c:pt>
                <c:pt idx="19630">
                  <c:v>0.33329999999999999</c:v>
                </c:pt>
                <c:pt idx="19631">
                  <c:v>0.16669999999999999</c:v>
                </c:pt>
                <c:pt idx="19632">
                  <c:v>0</c:v>
                </c:pt>
                <c:pt idx="19633">
                  <c:v>0</c:v>
                </c:pt>
                <c:pt idx="19634">
                  <c:v>0</c:v>
                </c:pt>
                <c:pt idx="19635">
                  <c:v>0</c:v>
                </c:pt>
                <c:pt idx="19636">
                  <c:v>0</c:v>
                </c:pt>
                <c:pt idx="19637">
                  <c:v>0</c:v>
                </c:pt>
                <c:pt idx="19638">
                  <c:v>0</c:v>
                </c:pt>
                <c:pt idx="19639">
                  <c:v>0</c:v>
                </c:pt>
                <c:pt idx="19640">
                  <c:v>0</c:v>
                </c:pt>
                <c:pt idx="19641">
                  <c:v>0.54169999999999996</c:v>
                </c:pt>
                <c:pt idx="19642">
                  <c:v>0</c:v>
                </c:pt>
                <c:pt idx="19643">
                  <c:v>0</c:v>
                </c:pt>
                <c:pt idx="19644">
                  <c:v>0</c:v>
                </c:pt>
                <c:pt idx="19645">
                  <c:v>0.16669999999999999</c:v>
                </c:pt>
                <c:pt idx="19646">
                  <c:v>0</c:v>
                </c:pt>
                <c:pt idx="19647">
                  <c:v>0</c:v>
                </c:pt>
                <c:pt idx="19648">
                  <c:v>0</c:v>
                </c:pt>
                <c:pt idx="19649">
                  <c:v>0</c:v>
                </c:pt>
                <c:pt idx="19650">
                  <c:v>8.3299999999999999E-2</c:v>
                </c:pt>
                <c:pt idx="19651">
                  <c:v>0</c:v>
                </c:pt>
                <c:pt idx="19652">
                  <c:v>0</c:v>
                </c:pt>
                <c:pt idx="19653">
                  <c:v>0</c:v>
                </c:pt>
                <c:pt idx="19654">
                  <c:v>0</c:v>
                </c:pt>
                <c:pt idx="19655">
                  <c:v>0.33329999999999999</c:v>
                </c:pt>
                <c:pt idx="19656">
                  <c:v>0.375</c:v>
                </c:pt>
                <c:pt idx="19657">
                  <c:v>0</c:v>
                </c:pt>
                <c:pt idx="19658">
                  <c:v>0.33329999999999999</c:v>
                </c:pt>
                <c:pt idx="19659">
                  <c:v>0</c:v>
                </c:pt>
                <c:pt idx="19660">
                  <c:v>0</c:v>
                </c:pt>
                <c:pt idx="19661">
                  <c:v>0.33329999999999999</c:v>
                </c:pt>
                <c:pt idx="19662">
                  <c:v>0.16669999999999999</c:v>
                </c:pt>
                <c:pt idx="19663">
                  <c:v>0</c:v>
                </c:pt>
                <c:pt idx="19664">
                  <c:v>0</c:v>
                </c:pt>
                <c:pt idx="19665">
                  <c:v>0</c:v>
                </c:pt>
                <c:pt idx="19666">
                  <c:v>0</c:v>
                </c:pt>
                <c:pt idx="19667">
                  <c:v>0</c:v>
                </c:pt>
                <c:pt idx="19668">
                  <c:v>0</c:v>
                </c:pt>
                <c:pt idx="19669">
                  <c:v>0</c:v>
                </c:pt>
                <c:pt idx="19670">
                  <c:v>0.16669999999999999</c:v>
                </c:pt>
                <c:pt idx="19671">
                  <c:v>0.16669999999999999</c:v>
                </c:pt>
                <c:pt idx="19672">
                  <c:v>0</c:v>
                </c:pt>
                <c:pt idx="19673">
                  <c:v>0.16669999999999999</c:v>
                </c:pt>
                <c:pt idx="19674">
                  <c:v>0.33329999999999999</c:v>
                </c:pt>
                <c:pt idx="19675">
                  <c:v>0</c:v>
                </c:pt>
                <c:pt idx="19676">
                  <c:v>0</c:v>
                </c:pt>
                <c:pt idx="19677">
                  <c:v>0</c:v>
                </c:pt>
                <c:pt idx="19678">
                  <c:v>0.33329999999999999</c:v>
                </c:pt>
                <c:pt idx="19679">
                  <c:v>0.33329999999999999</c:v>
                </c:pt>
                <c:pt idx="19680">
                  <c:v>0</c:v>
                </c:pt>
                <c:pt idx="19681">
                  <c:v>0</c:v>
                </c:pt>
                <c:pt idx="19682">
                  <c:v>0.33329999999999999</c:v>
                </c:pt>
                <c:pt idx="19683">
                  <c:v>0</c:v>
                </c:pt>
                <c:pt idx="19684">
                  <c:v>0</c:v>
                </c:pt>
                <c:pt idx="19685">
                  <c:v>0.125</c:v>
                </c:pt>
                <c:pt idx="19686">
                  <c:v>0.33329999999999999</c:v>
                </c:pt>
                <c:pt idx="19687">
                  <c:v>0</c:v>
                </c:pt>
                <c:pt idx="19688">
                  <c:v>8.3299999999999999E-2</c:v>
                </c:pt>
                <c:pt idx="19689">
                  <c:v>0.125</c:v>
                </c:pt>
                <c:pt idx="19690">
                  <c:v>0.33329999999999999</c:v>
                </c:pt>
                <c:pt idx="19691">
                  <c:v>0</c:v>
                </c:pt>
                <c:pt idx="19692">
                  <c:v>0.16669999999999999</c:v>
                </c:pt>
                <c:pt idx="19693">
                  <c:v>0</c:v>
                </c:pt>
                <c:pt idx="19694">
                  <c:v>0</c:v>
                </c:pt>
                <c:pt idx="19695">
                  <c:v>0.16669999999999999</c:v>
                </c:pt>
                <c:pt idx="19696">
                  <c:v>0</c:v>
                </c:pt>
                <c:pt idx="19697">
                  <c:v>0</c:v>
                </c:pt>
                <c:pt idx="19698">
                  <c:v>0</c:v>
                </c:pt>
                <c:pt idx="19699">
                  <c:v>0</c:v>
                </c:pt>
                <c:pt idx="19700">
                  <c:v>0</c:v>
                </c:pt>
                <c:pt idx="19701">
                  <c:v>0</c:v>
                </c:pt>
                <c:pt idx="19702">
                  <c:v>0</c:v>
                </c:pt>
                <c:pt idx="19703">
                  <c:v>0</c:v>
                </c:pt>
                <c:pt idx="19704">
                  <c:v>0.33329999999999999</c:v>
                </c:pt>
                <c:pt idx="19705">
                  <c:v>0</c:v>
                </c:pt>
                <c:pt idx="19706">
                  <c:v>0.33329999999999999</c:v>
                </c:pt>
                <c:pt idx="19707">
                  <c:v>0.16669999999999999</c:v>
                </c:pt>
                <c:pt idx="19708">
                  <c:v>0</c:v>
                </c:pt>
                <c:pt idx="19709">
                  <c:v>4.1700000000000001E-2</c:v>
                </c:pt>
                <c:pt idx="19710">
                  <c:v>0.33329999999999999</c:v>
                </c:pt>
                <c:pt idx="19711">
                  <c:v>0.16669999999999999</c:v>
                </c:pt>
                <c:pt idx="19712">
                  <c:v>0.33329999999999999</c:v>
                </c:pt>
                <c:pt idx="19713">
                  <c:v>0</c:v>
                </c:pt>
                <c:pt idx="19714">
                  <c:v>0.33329999999999999</c:v>
                </c:pt>
                <c:pt idx="19715">
                  <c:v>0.16669999999999999</c:v>
                </c:pt>
                <c:pt idx="19716">
                  <c:v>0</c:v>
                </c:pt>
                <c:pt idx="19717">
                  <c:v>0.33329999999999999</c:v>
                </c:pt>
                <c:pt idx="19718">
                  <c:v>0</c:v>
                </c:pt>
                <c:pt idx="19719">
                  <c:v>4.1700000000000001E-2</c:v>
                </c:pt>
                <c:pt idx="19720">
                  <c:v>0</c:v>
                </c:pt>
                <c:pt idx="19721">
                  <c:v>0.16669999999999999</c:v>
                </c:pt>
                <c:pt idx="19722">
                  <c:v>0</c:v>
                </c:pt>
                <c:pt idx="19723">
                  <c:v>0</c:v>
                </c:pt>
                <c:pt idx="19724">
                  <c:v>0.16669999999999999</c:v>
                </c:pt>
                <c:pt idx="19725">
                  <c:v>0.16669999999999999</c:v>
                </c:pt>
                <c:pt idx="19726">
                  <c:v>0</c:v>
                </c:pt>
                <c:pt idx="19727">
                  <c:v>0.16669999999999999</c:v>
                </c:pt>
                <c:pt idx="19728">
                  <c:v>0.33329999999999999</c:v>
                </c:pt>
                <c:pt idx="19729">
                  <c:v>0.16669999999999999</c:v>
                </c:pt>
                <c:pt idx="19730">
                  <c:v>0</c:v>
                </c:pt>
                <c:pt idx="19731">
                  <c:v>0</c:v>
                </c:pt>
                <c:pt idx="19732">
                  <c:v>0.33329999999999999</c:v>
                </c:pt>
                <c:pt idx="19733">
                  <c:v>0.16669999999999999</c:v>
                </c:pt>
                <c:pt idx="19734">
                  <c:v>0</c:v>
                </c:pt>
                <c:pt idx="19735">
                  <c:v>0</c:v>
                </c:pt>
                <c:pt idx="19736">
                  <c:v>0</c:v>
                </c:pt>
                <c:pt idx="19737">
                  <c:v>0</c:v>
                </c:pt>
                <c:pt idx="19738">
                  <c:v>0.16669999999999999</c:v>
                </c:pt>
                <c:pt idx="19739">
                  <c:v>0</c:v>
                </c:pt>
                <c:pt idx="19740">
                  <c:v>0</c:v>
                </c:pt>
                <c:pt idx="19741">
                  <c:v>0</c:v>
                </c:pt>
                <c:pt idx="19742">
                  <c:v>0.16669999999999999</c:v>
                </c:pt>
                <c:pt idx="19743">
                  <c:v>0</c:v>
                </c:pt>
                <c:pt idx="19744">
                  <c:v>0</c:v>
                </c:pt>
                <c:pt idx="19745">
                  <c:v>0.16669999999999999</c:v>
                </c:pt>
                <c:pt idx="19746">
                  <c:v>0</c:v>
                </c:pt>
                <c:pt idx="19747">
                  <c:v>0.33329999999999999</c:v>
                </c:pt>
                <c:pt idx="19748">
                  <c:v>0</c:v>
                </c:pt>
                <c:pt idx="19749">
                  <c:v>0</c:v>
                </c:pt>
                <c:pt idx="19750">
                  <c:v>0.16669999999999999</c:v>
                </c:pt>
                <c:pt idx="19751">
                  <c:v>0</c:v>
                </c:pt>
                <c:pt idx="19752">
                  <c:v>0</c:v>
                </c:pt>
                <c:pt idx="19753">
                  <c:v>0.16669999999999999</c:v>
                </c:pt>
                <c:pt idx="19754">
                  <c:v>0</c:v>
                </c:pt>
                <c:pt idx="19755">
                  <c:v>4.1700000000000001E-2</c:v>
                </c:pt>
                <c:pt idx="19756">
                  <c:v>0.375</c:v>
                </c:pt>
                <c:pt idx="19757">
                  <c:v>0.16669999999999999</c:v>
                </c:pt>
                <c:pt idx="19758">
                  <c:v>0</c:v>
                </c:pt>
                <c:pt idx="19759">
                  <c:v>0</c:v>
                </c:pt>
                <c:pt idx="19760">
                  <c:v>0</c:v>
                </c:pt>
                <c:pt idx="19761">
                  <c:v>0.58330000000000004</c:v>
                </c:pt>
                <c:pt idx="19762">
                  <c:v>0.16669999999999999</c:v>
                </c:pt>
                <c:pt idx="19763">
                  <c:v>0.33329999999999999</c:v>
                </c:pt>
                <c:pt idx="19764">
                  <c:v>0.33329999999999999</c:v>
                </c:pt>
                <c:pt idx="19765">
                  <c:v>0.16669999999999999</c:v>
                </c:pt>
                <c:pt idx="19766">
                  <c:v>0</c:v>
                </c:pt>
                <c:pt idx="19767">
                  <c:v>0.16669999999999999</c:v>
                </c:pt>
                <c:pt idx="19768">
                  <c:v>0</c:v>
                </c:pt>
                <c:pt idx="19769">
                  <c:v>0</c:v>
                </c:pt>
                <c:pt idx="19770">
                  <c:v>0</c:v>
                </c:pt>
                <c:pt idx="19771">
                  <c:v>0.33329999999999999</c:v>
                </c:pt>
                <c:pt idx="19772">
                  <c:v>0.16669999999999999</c:v>
                </c:pt>
                <c:pt idx="19773">
                  <c:v>0.33329999999999999</c:v>
                </c:pt>
                <c:pt idx="19774">
                  <c:v>0.16669999999999999</c:v>
                </c:pt>
                <c:pt idx="19775">
                  <c:v>8.3299999999999999E-2</c:v>
                </c:pt>
                <c:pt idx="19776">
                  <c:v>0.16669999999999999</c:v>
                </c:pt>
                <c:pt idx="19777">
                  <c:v>0</c:v>
                </c:pt>
                <c:pt idx="19778">
                  <c:v>0</c:v>
                </c:pt>
                <c:pt idx="19779">
                  <c:v>0</c:v>
                </c:pt>
                <c:pt idx="19780">
                  <c:v>0</c:v>
                </c:pt>
                <c:pt idx="19781">
                  <c:v>0.375</c:v>
                </c:pt>
                <c:pt idx="19782">
                  <c:v>0.16669999999999999</c:v>
                </c:pt>
                <c:pt idx="19783">
                  <c:v>0</c:v>
                </c:pt>
                <c:pt idx="19784">
                  <c:v>0.25</c:v>
                </c:pt>
                <c:pt idx="19785">
                  <c:v>0</c:v>
                </c:pt>
                <c:pt idx="19786">
                  <c:v>0</c:v>
                </c:pt>
                <c:pt idx="19787">
                  <c:v>0</c:v>
                </c:pt>
                <c:pt idx="19788">
                  <c:v>0</c:v>
                </c:pt>
                <c:pt idx="19789">
                  <c:v>0</c:v>
                </c:pt>
                <c:pt idx="19790">
                  <c:v>0.25</c:v>
                </c:pt>
                <c:pt idx="19791">
                  <c:v>0.33329999999999999</c:v>
                </c:pt>
                <c:pt idx="19792">
                  <c:v>4.1700000000000001E-2</c:v>
                </c:pt>
                <c:pt idx="19793">
                  <c:v>0</c:v>
                </c:pt>
                <c:pt idx="19794">
                  <c:v>0</c:v>
                </c:pt>
                <c:pt idx="19795">
                  <c:v>0</c:v>
                </c:pt>
                <c:pt idx="19796">
                  <c:v>0</c:v>
                </c:pt>
                <c:pt idx="19797">
                  <c:v>0.58330000000000004</c:v>
                </c:pt>
                <c:pt idx="19798">
                  <c:v>0</c:v>
                </c:pt>
                <c:pt idx="19799">
                  <c:v>0</c:v>
                </c:pt>
                <c:pt idx="19800">
                  <c:v>0</c:v>
                </c:pt>
                <c:pt idx="19801">
                  <c:v>0.16669999999999999</c:v>
                </c:pt>
                <c:pt idx="19802">
                  <c:v>0.33329999999999999</c:v>
                </c:pt>
                <c:pt idx="19803">
                  <c:v>0</c:v>
                </c:pt>
                <c:pt idx="19804">
                  <c:v>0.16669999999999999</c:v>
                </c:pt>
                <c:pt idx="19805">
                  <c:v>4.1700000000000001E-2</c:v>
                </c:pt>
                <c:pt idx="19806">
                  <c:v>0</c:v>
                </c:pt>
                <c:pt idx="19807">
                  <c:v>0</c:v>
                </c:pt>
                <c:pt idx="19808">
                  <c:v>0</c:v>
                </c:pt>
                <c:pt idx="19809">
                  <c:v>0</c:v>
                </c:pt>
                <c:pt idx="19810">
                  <c:v>4.1700000000000001E-2</c:v>
                </c:pt>
                <c:pt idx="19811">
                  <c:v>0.16669999999999999</c:v>
                </c:pt>
                <c:pt idx="19812">
                  <c:v>0.33329999999999999</c:v>
                </c:pt>
                <c:pt idx="19813">
                  <c:v>0.16669999999999999</c:v>
                </c:pt>
                <c:pt idx="19814">
                  <c:v>0</c:v>
                </c:pt>
                <c:pt idx="19815">
                  <c:v>0.375</c:v>
                </c:pt>
                <c:pt idx="19816">
                  <c:v>0</c:v>
                </c:pt>
                <c:pt idx="19817">
                  <c:v>0</c:v>
                </c:pt>
                <c:pt idx="19818">
                  <c:v>8.3299999999999999E-2</c:v>
                </c:pt>
                <c:pt idx="19819">
                  <c:v>0</c:v>
                </c:pt>
                <c:pt idx="19820">
                  <c:v>0.16669999999999999</c:v>
                </c:pt>
                <c:pt idx="19821">
                  <c:v>0</c:v>
                </c:pt>
                <c:pt idx="19822">
                  <c:v>0.16669999999999999</c:v>
                </c:pt>
                <c:pt idx="19823">
                  <c:v>0</c:v>
                </c:pt>
                <c:pt idx="19824">
                  <c:v>0</c:v>
                </c:pt>
                <c:pt idx="19825">
                  <c:v>0</c:v>
                </c:pt>
                <c:pt idx="19826">
                  <c:v>0.16669999999999999</c:v>
                </c:pt>
                <c:pt idx="19827">
                  <c:v>0.16669999999999999</c:v>
                </c:pt>
                <c:pt idx="19828">
                  <c:v>4.1700000000000001E-2</c:v>
                </c:pt>
                <c:pt idx="19829">
                  <c:v>0</c:v>
                </c:pt>
                <c:pt idx="19830">
                  <c:v>0</c:v>
                </c:pt>
                <c:pt idx="19831">
                  <c:v>0</c:v>
                </c:pt>
                <c:pt idx="19832">
                  <c:v>0</c:v>
                </c:pt>
                <c:pt idx="19833">
                  <c:v>0.33329999999999999</c:v>
                </c:pt>
                <c:pt idx="19834">
                  <c:v>4.1700000000000001E-2</c:v>
                </c:pt>
                <c:pt idx="19835">
                  <c:v>0.16669999999999999</c:v>
                </c:pt>
                <c:pt idx="19836">
                  <c:v>0</c:v>
                </c:pt>
                <c:pt idx="19837">
                  <c:v>0</c:v>
                </c:pt>
                <c:pt idx="19838">
                  <c:v>0.16669999999999999</c:v>
                </c:pt>
                <c:pt idx="19839">
                  <c:v>0</c:v>
                </c:pt>
                <c:pt idx="19840">
                  <c:v>0.16669999999999999</c:v>
                </c:pt>
                <c:pt idx="19841">
                  <c:v>0</c:v>
                </c:pt>
                <c:pt idx="19842">
                  <c:v>0</c:v>
                </c:pt>
                <c:pt idx="19843">
                  <c:v>0.33329999999999999</c:v>
                </c:pt>
                <c:pt idx="19844">
                  <c:v>0.33329999999999999</c:v>
                </c:pt>
                <c:pt idx="19845">
                  <c:v>0.16669999999999999</c:v>
                </c:pt>
                <c:pt idx="19846">
                  <c:v>0</c:v>
                </c:pt>
                <c:pt idx="19847">
                  <c:v>0</c:v>
                </c:pt>
                <c:pt idx="19848">
                  <c:v>0</c:v>
                </c:pt>
                <c:pt idx="19849">
                  <c:v>0</c:v>
                </c:pt>
                <c:pt idx="19850">
                  <c:v>0.16669999999999999</c:v>
                </c:pt>
                <c:pt idx="19851">
                  <c:v>4.1700000000000001E-2</c:v>
                </c:pt>
                <c:pt idx="19852">
                  <c:v>0</c:v>
                </c:pt>
                <c:pt idx="19853">
                  <c:v>0</c:v>
                </c:pt>
                <c:pt idx="19854">
                  <c:v>0</c:v>
                </c:pt>
                <c:pt idx="19855">
                  <c:v>0</c:v>
                </c:pt>
                <c:pt idx="19856">
                  <c:v>0.16669999999999999</c:v>
                </c:pt>
                <c:pt idx="19857">
                  <c:v>0.16669999999999999</c:v>
                </c:pt>
                <c:pt idx="19858">
                  <c:v>0.66669999999999996</c:v>
                </c:pt>
                <c:pt idx="19859">
                  <c:v>0.16669999999999999</c:v>
                </c:pt>
                <c:pt idx="19860">
                  <c:v>0.33329999999999999</c:v>
                </c:pt>
                <c:pt idx="19861">
                  <c:v>0.375</c:v>
                </c:pt>
                <c:pt idx="19862">
                  <c:v>0.16669999999999999</c:v>
                </c:pt>
                <c:pt idx="19863">
                  <c:v>0</c:v>
                </c:pt>
                <c:pt idx="19864">
                  <c:v>0.33329999999999999</c:v>
                </c:pt>
                <c:pt idx="19865">
                  <c:v>0.33329999999999999</c:v>
                </c:pt>
                <c:pt idx="19866">
                  <c:v>0</c:v>
                </c:pt>
                <c:pt idx="19867">
                  <c:v>0</c:v>
                </c:pt>
                <c:pt idx="19868">
                  <c:v>0.16669999999999999</c:v>
                </c:pt>
                <c:pt idx="19869">
                  <c:v>0</c:v>
                </c:pt>
                <c:pt idx="19870">
                  <c:v>0.25</c:v>
                </c:pt>
                <c:pt idx="19871">
                  <c:v>0</c:v>
                </c:pt>
                <c:pt idx="19872">
                  <c:v>0.125</c:v>
                </c:pt>
                <c:pt idx="19873">
                  <c:v>0</c:v>
                </c:pt>
                <c:pt idx="19874">
                  <c:v>0.16669999999999999</c:v>
                </c:pt>
                <c:pt idx="19875">
                  <c:v>4.1700000000000001E-2</c:v>
                </c:pt>
                <c:pt idx="19876">
                  <c:v>0.375</c:v>
                </c:pt>
                <c:pt idx="19877">
                  <c:v>0</c:v>
                </c:pt>
                <c:pt idx="19878">
                  <c:v>0.16669999999999999</c:v>
                </c:pt>
                <c:pt idx="19879">
                  <c:v>0.33329999999999999</c:v>
                </c:pt>
                <c:pt idx="19880">
                  <c:v>0.16669999999999999</c:v>
                </c:pt>
                <c:pt idx="19881">
                  <c:v>0.39579999999999999</c:v>
                </c:pt>
                <c:pt idx="19882">
                  <c:v>0</c:v>
                </c:pt>
                <c:pt idx="19883">
                  <c:v>0.33329999999999999</c:v>
                </c:pt>
                <c:pt idx="19884">
                  <c:v>0.1042</c:v>
                </c:pt>
                <c:pt idx="19885">
                  <c:v>0</c:v>
                </c:pt>
                <c:pt idx="19886">
                  <c:v>0</c:v>
                </c:pt>
                <c:pt idx="19887">
                  <c:v>0.16669999999999999</c:v>
                </c:pt>
                <c:pt idx="19888">
                  <c:v>0.29170000000000001</c:v>
                </c:pt>
                <c:pt idx="19889">
                  <c:v>0.33329999999999999</c:v>
                </c:pt>
                <c:pt idx="19890">
                  <c:v>0</c:v>
                </c:pt>
                <c:pt idx="19891">
                  <c:v>0</c:v>
                </c:pt>
                <c:pt idx="19892">
                  <c:v>0</c:v>
                </c:pt>
                <c:pt idx="19893">
                  <c:v>0</c:v>
                </c:pt>
                <c:pt idx="19894">
                  <c:v>0</c:v>
                </c:pt>
                <c:pt idx="19895">
                  <c:v>4.1700000000000001E-2</c:v>
                </c:pt>
                <c:pt idx="19896">
                  <c:v>4.1700000000000001E-2</c:v>
                </c:pt>
                <c:pt idx="19897">
                  <c:v>0.16669999999999999</c:v>
                </c:pt>
                <c:pt idx="19898">
                  <c:v>0.33329999999999999</c:v>
                </c:pt>
                <c:pt idx="19899">
                  <c:v>0.33329999999999999</c:v>
                </c:pt>
                <c:pt idx="19900">
                  <c:v>0.33329999999999999</c:v>
                </c:pt>
                <c:pt idx="19901">
                  <c:v>0.16669999999999999</c:v>
                </c:pt>
                <c:pt idx="19902">
                  <c:v>0.33329999999999999</c:v>
                </c:pt>
                <c:pt idx="19903">
                  <c:v>0</c:v>
                </c:pt>
                <c:pt idx="19904">
                  <c:v>0</c:v>
                </c:pt>
                <c:pt idx="19905">
                  <c:v>0.125</c:v>
                </c:pt>
                <c:pt idx="19906">
                  <c:v>0</c:v>
                </c:pt>
                <c:pt idx="19907">
                  <c:v>0</c:v>
                </c:pt>
                <c:pt idx="19908">
                  <c:v>0.16669999999999999</c:v>
                </c:pt>
                <c:pt idx="19909">
                  <c:v>0.16669999999999999</c:v>
                </c:pt>
                <c:pt idx="19910">
                  <c:v>0</c:v>
                </c:pt>
                <c:pt idx="19911">
                  <c:v>0.625</c:v>
                </c:pt>
                <c:pt idx="19912">
                  <c:v>0</c:v>
                </c:pt>
                <c:pt idx="19913">
                  <c:v>0</c:v>
                </c:pt>
                <c:pt idx="19914">
                  <c:v>0</c:v>
                </c:pt>
                <c:pt idx="19915">
                  <c:v>0</c:v>
                </c:pt>
                <c:pt idx="19916">
                  <c:v>0</c:v>
                </c:pt>
                <c:pt idx="19917">
                  <c:v>0.33329999999999999</c:v>
                </c:pt>
                <c:pt idx="19918">
                  <c:v>0.16669999999999999</c:v>
                </c:pt>
                <c:pt idx="19919">
                  <c:v>0.33329999999999999</c:v>
                </c:pt>
                <c:pt idx="19920">
                  <c:v>0.16669999999999999</c:v>
                </c:pt>
                <c:pt idx="19921">
                  <c:v>0.16669999999999999</c:v>
                </c:pt>
                <c:pt idx="19922">
                  <c:v>0</c:v>
                </c:pt>
                <c:pt idx="19923">
                  <c:v>0</c:v>
                </c:pt>
                <c:pt idx="19924">
                  <c:v>0.16669999999999999</c:v>
                </c:pt>
                <c:pt idx="19925">
                  <c:v>0.33329999999999999</c:v>
                </c:pt>
                <c:pt idx="19926">
                  <c:v>0.33329999999999999</c:v>
                </c:pt>
                <c:pt idx="19927">
                  <c:v>0</c:v>
                </c:pt>
                <c:pt idx="19928">
                  <c:v>0</c:v>
                </c:pt>
                <c:pt idx="19929">
                  <c:v>0.16669999999999999</c:v>
                </c:pt>
                <c:pt idx="19930">
                  <c:v>0</c:v>
                </c:pt>
                <c:pt idx="19931">
                  <c:v>0</c:v>
                </c:pt>
                <c:pt idx="19932">
                  <c:v>0.16669999999999999</c:v>
                </c:pt>
                <c:pt idx="19933">
                  <c:v>0</c:v>
                </c:pt>
                <c:pt idx="19934">
                  <c:v>0.16669999999999999</c:v>
                </c:pt>
                <c:pt idx="19935">
                  <c:v>8.3299999999999999E-2</c:v>
                </c:pt>
                <c:pt idx="19936">
                  <c:v>0</c:v>
                </c:pt>
                <c:pt idx="19937">
                  <c:v>0</c:v>
                </c:pt>
                <c:pt idx="19938">
                  <c:v>0.1875</c:v>
                </c:pt>
                <c:pt idx="19939">
                  <c:v>4.1700000000000001E-2</c:v>
                </c:pt>
                <c:pt idx="19940">
                  <c:v>0.625</c:v>
                </c:pt>
                <c:pt idx="19941">
                  <c:v>0</c:v>
                </c:pt>
                <c:pt idx="19942">
                  <c:v>0.16669999999999999</c:v>
                </c:pt>
                <c:pt idx="19943">
                  <c:v>0.16669999999999999</c:v>
                </c:pt>
                <c:pt idx="19944">
                  <c:v>0</c:v>
                </c:pt>
                <c:pt idx="19945">
                  <c:v>0</c:v>
                </c:pt>
                <c:pt idx="19946">
                  <c:v>0</c:v>
                </c:pt>
                <c:pt idx="19947">
                  <c:v>0.16669999999999999</c:v>
                </c:pt>
                <c:pt idx="19948">
                  <c:v>0.16669999999999999</c:v>
                </c:pt>
                <c:pt idx="19949">
                  <c:v>0.16669999999999999</c:v>
                </c:pt>
                <c:pt idx="19950">
                  <c:v>0</c:v>
                </c:pt>
                <c:pt idx="19951">
                  <c:v>0.125</c:v>
                </c:pt>
                <c:pt idx="19952">
                  <c:v>0.16669999999999999</c:v>
                </c:pt>
                <c:pt idx="19953">
                  <c:v>0.33329999999999999</c:v>
                </c:pt>
                <c:pt idx="19954">
                  <c:v>0.16669999999999999</c:v>
                </c:pt>
                <c:pt idx="19955">
                  <c:v>0</c:v>
                </c:pt>
                <c:pt idx="19956">
                  <c:v>0.33329999999999999</c:v>
                </c:pt>
                <c:pt idx="19957">
                  <c:v>0.16669999999999999</c:v>
                </c:pt>
                <c:pt idx="19958">
                  <c:v>0.16669999999999999</c:v>
                </c:pt>
                <c:pt idx="19959">
                  <c:v>0.16669999999999999</c:v>
                </c:pt>
                <c:pt idx="19960">
                  <c:v>0.33329999999999999</c:v>
                </c:pt>
                <c:pt idx="19961">
                  <c:v>4.1700000000000001E-2</c:v>
                </c:pt>
                <c:pt idx="19962">
                  <c:v>0.47920000000000001</c:v>
                </c:pt>
                <c:pt idx="19963">
                  <c:v>0.33329999999999999</c:v>
                </c:pt>
                <c:pt idx="19964">
                  <c:v>4.1700000000000001E-2</c:v>
                </c:pt>
                <c:pt idx="19965">
                  <c:v>0</c:v>
                </c:pt>
                <c:pt idx="19966">
                  <c:v>4.1700000000000001E-2</c:v>
                </c:pt>
                <c:pt idx="19967">
                  <c:v>0.33329999999999999</c:v>
                </c:pt>
                <c:pt idx="19968">
                  <c:v>0</c:v>
                </c:pt>
                <c:pt idx="19969">
                  <c:v>0</c:v>
                </c:pt>
                <c:pt idx="19970">
                  <c:v>0.33329999999999999</c:v>
                </c:pt>
                <c:pt idx="19971">
                  <c:v>4.1700000000000001E-2</c:v>
                </c:pt>
                <c:pt idx="19972">
                  <c:v>0</c:v>
                </c:pt>
                <c:pt idx="19973">
                  <c:v>0</c:v>
                </c:pt>
                <c:pt idx="19974">
                  <c:v>0</c:v>
                </c:pt>
                <c:pt idx="19975">
                  <c:v>0</c:v>
                </c:pt>
                <c:pt idx="19976">
                  <c:v>0.16669999999999999</c:v>
                </c:pt>
                <c:pt idx="19977">
                  <c:v>0</c:v>
                </c:pt>
                <c:pt idx="19978">
                  <c:v>0.33329999999999999</c:v>
                </c:pt>
                <c:pt idx="19979">
                  <c:v>4.1700000000000001E-2</c:v>
                </c:pt>
                <c:pt idx="19980">
                  <c:v>8.3299999999999999E-2</c:v>
                </c:pt>
                <c:pt idx="19981">
                  <c:v>0.33329999999999999</c:v>
                </c:pt>
                <c:pt idx="19982">
                  <c:v>0</c:v>
                </c:pt>
                <c:pt idx="19983">
                  <c:v>0.33329999999999999</c:v>
                </c:pt>
                <c:pt idx="19984">
                  <c:v>0</c:v>
                </c:pt>
                <c:pt idx="19985">
                  <c:v>8.3299999999999999E-2</c:v>
                </c:pt>
                <c:pt idx="19986">
                  <c:v>0.16669999999999999</c:v>
                </c:pt>
                <c:pt idx="19987">
                  <c:v>0</c:v>
                </c:pt>
                <c:pt idx="19988">
                  <c:v>0.33329999999999999</c:v>
                </c:pt>
                <c:pt idx="19989">
                  <c:v>0.16669999999999999</c:v>
                </c:pt>
                <c:pt idx="19990">
                  <c:v>0.16669999999999999</c:v>
                </c:pt>
                <c:pt idx="19991">
                  <c:v>0.16669999999999999</c:v>
                </c:pt>
                <c:pt idx="19992">
                  <c:v>0.125</c:v>
                </c:pt>
                <c:pt idx="19993">
                  <c:v>0.33329999999999999</c:v>
                </c:pt>
                <c:pt idx="19994">
                  <c:v>0</c:v>
                </c:pt>
                <c:pt idx="19995">
                  <c:v>0.16669999999999999</c:v>
                </c:pt>
                <c:pt idx="19996">
                  <c:v>0</c:v>
                </c:pt>
                <c:pt idx="19997">
                  <c:v>0.16669999999999999</c:v>
                </c:pt>
                <c:pt idx="19998">
                  <c:v>0</c:v>
                </c:pt>
                <c:pt idx="19999">
                  <c:v>0.33329999999999999</c:v>
                </c:pt>
                <c:pt idx="20000">
                  <c:v>0</c:v>
                </c:pt>
                <c:pt idx="20001">
                  <c:v>0.125</c:v>
                </c:pt>
                <c:pt idx="20002">
                  <c:v>0</c:v>
                </c:pt>
                <c:pt idx="20003">
                  <c:v>0</c:v>
                </c:pt>
                <c:pt idx="20004">
                  <c:v>0</c:v>
                </c:pt>
                <c:pt idx="20005">
                  <c:v>8.3299999999999999E-2</c:v>
                </c:pt>
                <c:pt idx="20006">
                  <c:v>0</c:v>
                </c:pt>
                <c:pt idx="20007">
                  <c:v>0</c:v>
                </c:pt>
                <c:pt idx="20008">
                  <c:v>0</c:v>
                </c:pt>
                <c:pt idx="20009">
                  <c:v>4.1700000000000001E-2</c:v>
                </c:pt>
                <c:pt idx="20010">
                  <c:v>0.33329999999999999</c:v>
                </c:pt>
                <c:pt idx="20011">
                  <c:v>0</c:v>
                </c:pt>
                <c:pt idx="20012">
                  <c:v>0</c:v>
                </c:pt>
                <c:pt idx="20013">
                  <c:v>4.1700000000000001E-2</c:v>
                </c:pt>
                <c:pt idx="20014">
                  <c:v>0</c:v>
                </c:pt>
                <c:pt idx="20015">
                  <c:v>0</c:v>
                </c:pt>
                <c:pt idx="20016">
                  <c:v>4.1700000000000001E-2</c:v>
                </c:pt>
                <c:pt idx="20017">
                  <c:v>0</c:v>
                </c:pt>
                <c:pt idx="20018">
                  <c:v>0</c:v>
                </c:pt>
                <c:pt idx="20019">
                  <c:v>0.33329999999999999</c:v>
                </c:pt>
                <c:pt idx="20020">
                  <c:v>0</c:v>
                </c:pt>
                <c:pt idx="20021">
                  <c:v>0.33329999999999999</c:v>
                </c:pt>
                <c:pt idx="20022">
                  <c:v>0.16669999999999999</c:v>
                </c:pt>
                <c:pt idx="20023">
                  <c:v>0</c:v>
                </c:pt>
                <c:pt idx="20024">
                  <c:v>0.16669999999999999</c:v>
                </c:pt>
                <c:pt idx="20025">
                  <c:v>0.375</c:v>
                </c:pt>
                <c:pt idx="20026">
                  <c:v>0.4375</c:v>
                </c:pt>
                <c:pt idx="20027">
                  <c:v>0.16669999999999999</c:v>
                </c:pt>
                <c:pt idx="20028">
                  <c:v>0</c:v>
                </c:pt>
                <c:pt idx="20029">
                  <c:v>0.16669999999999999</c:v>
                </c:pt>
                <c:pt idx="20030">
                  <c:v>0</c:v>
                </c:pt>
                <c:pt idx="20031">
                  <c:v>0.16669999999999999</c:v>
                </c:pt>
                <c:pt idx="20032">
                  <c:v>0</c:v>
                </c:pt>
                <c:pt idx="20033">
                  <c:v>0.16669999999999999</c:v>
                </c:pt>
                <c:pt idx="20034">
                  <c:v>0</c:v>
                </c:pt>
                <c:pt idx="20035">
                  <c:v>0</c:v>
                </c:pt>
                <c:pt idx="20036">
                  <c:v>0</c:v>
                </c:pt>
                <c:pt idx="20037">
                  <c:v>0</c:v>
                </c:pt>
                <c:pt idx="20038">
                  <c:v>0</c:v>
                </c:pt>
                <c:pt idx="20039">
                  <c:v>0</c:v>
                </c:pt>
                <c:pt idx="20040">
                  <c:v>0.125</c:v>
                </c:pt>
                <c:pt idx="20041">
                  <c:v>0.16669999999999999</c:v>
                </c:pt>
                <c:pt idx="20042">
                  <c:v>0.33329999999999999</c:v>
                </c:pt>
                <c:pt idx="20043">
                  <c:v>0</c:v>
                </c:pt>
                <c:pt idx="20044">
                  <c:v>0.16669999999999999</c:v>
                </c:pt>
                <c:pt idx="20045">
                  <c:v>4.1700000000000001E-2</c:v>
                </c:pt>
                <c:pt idx="20046">
                  <c:v>0.33329999999999999</c:v>
                </c:pt>
                <c:pt idx="20047">
                  <c:v>0</c:v>
                </c:pt>
                <c:pt idx="20048">
                  <c:v>0.16669999999999999</c:v>
                </c:pt>
                <c:pt idx="20049">
                  <c:v>0.33329999999999999</c:v>
                </c:pt>
                <c:pt idx="20050">
                  <c:v>0.16669999999999999</c:v>
                </c:pt>
                <c:pt idx="20051">
                  <c:v>0</c:v>
                </c:pt>
                <c:pt idx="20052">
                  <c:v>0</c:v>
                </c:pt>
                <c:pt idx="20053">
                  <c:v>0</c:v>
                </c:pt>
                <c:pt idx="20054">
                  <c:v>0</c:v>
                </c:pt>
                <c:pt idx="20055">
                  <c:v>0</c:v>
                </c:pt>
                <c:pt idx="20056">
                  <c:v>0</c:v>
                </c:pt>
                <c:pt idx="20057">
                  <c:v>0</c:v>
                </c:pt>
                <c:pt idx="20058">
                  <c:v>0.33329999999999999</c:v>
                </c:pt>
                <c:pt idx="20059">
                  <c:v>0</c:v>
                </c:pt>
                <c:pt idx="20060">
                  <c:v>0</c:v>
                </c:pt>
                <c:pt idx="20061">
                  <c:v>0.16669999999999999</c:v>
                </c:pt>
                <c:pt idx="20062">
                  <c:v>4.1700000000000001E-2</c:v>
                </c:pt>
                <c:pt idx="20063">
                  <c:v>0</c:v>
                </c:pt>
                <c:pt idx="20064">
                  <c:v>0</c:v>
                </c:pt>
                <c:pt idx="20065">
                  <c:v>0.16669999999999999</c:v>
                </c:pt>
                <c:pt idx="20066">
                  <c:v>0</c:v>
                </c:pt>
                <c:pt idx="20067">
                  <c:v>0</c:v>
                </c:pt>
                <c:pt idx="20068">
                  <c:v>0.125</c:v>
                </c:pt>
                <c:pt idx="20069">
                  <c:v>0.16669999999999999</c:v>
                </c:pt>
                <c:pt idx="20070">
                  <c:v>0</c:v>
                </c:pt>
                <c:pt idx="20071">
                  <c:v>0</c:v>
                </c:pt>
                <c:pt idx="20072">
                  <c:v>0</c:v>
                </c:pt>
                <c:pt idx="20073">
                  <c:v>0</c:v>
                </c:pt>
                <c:pt idx="20074">
                  <c:v>0.16669999999999999</c:v>
                </c:pt>
                <c:pt idx="20075">
                  <c:v>0</c:v>
                </c:pt>
                <c:pt idx="20076">
                  <c:v>0</c:v>
                </c:pt>
                <c:pt idx="20077">
                  <c:v>0</c:v>
                </c:pt>
                <c:pt idx="20078">
                  <c:v>0</c:v>
                </c:pt>
                <c:pt idx="20079">
                  <c:v>0</c:v>
                </c:pt>
                <c:pt idx="20080">
                  <c:v>0.33329999999999999</c:v>
                </c:pt>
                <c:pt idx="20081">
                  <c:v>0</c:v>
                </c:pt>
                <c:pt idx="20082">
                  <c:v>4.1700000000000001E-2</c:v>
                </c:pt>
                <c:pt idx="20083">
                  <c:v>0</c:v>
                </c:pt>
                <c:pt idx="20084">
                  <c:v>0.16669999999999999</c:v>
                </c:pt>
                <c:pt idx="20085">
                  <c:v>0.54169999999999996</c:v>
                </c:pt>
                <c:pt idx="20086">
                  <c:v>0</c:v>
                </c:pt>
                <c:pt idx="20087">
                  <c:v>0</c:v>
                </c:pt>
                <c:pt idx="20088">
                  <c:v>0.33329999999999999</c:v>
                </c:pt>
                <c:pt idx="20089">
                  <c:v>0.16669999999999999</c:v>
                </c:pt>
                <c:pt idx="20090">
                  <c:v>0</c:v>
                </c:pt>
                <c:pt idx="20091">
                  <c:v>0</c:v>
                </c:pt>
                <c:pt idx="20092">
                  <c:v>0</c:v>
                </c:pt>
                <c:pt idx="20093">
                  <c:v>0.33329999999999999</c:v>
                </c:pt>
                <c:pt idx="20094">
                  <c:v>0</c:v>
                </c:pt>
                <c:pt idx="20095">
                  <c:v>0.25</c:v>
                </c:pt>
                <c:pt idx="20096">
                  <c:v>0</c:v>
                </c:pt>
                <c:pt idx="20097">
                  <c:v>0.375</c:v>
                </c:pt>
                <c:pt idx="20098">
                  <c:v>0</c:v>
                </c:pt>
                <c:pt idx="20099">
                  <c:v>0</c:v>
                </c:pt>
                <c:pt idx="20100">
                  <c:v>0</c:v>
                </c:pt>
                <c:pt idx="20101">
                  <c:v>0</c:v>
                </c:pt>
                <c:pt idx="20102">
                  <c:v>0.16669999999999999</c:v>
                </c:pt>
                <c:pt idx="20103">
                  <c:v>0.33329999999999999</c:v>
                </c:pt>
                <c:pt idx="20104">
                  <c:v>0.16669999999999999</c:v>
                </c:pt>
                <c:pt idx="20105">
                  <c:v>0</c:v>
                </c:pt>
                <c:pt idx="20106">
                  <c:v>4.1700000000000001E-2</c:v>
                </c:pt>
                <c:pt idx="20107">
                  <c:v>0</c:v>
                </c:pt>
                <c:pt idx="20108">
                  <c:v>0</c:v>
                </c:pt>
                <c:pt idx="20109">
                  <c:v>0.33329999999999999</c:v>
                </c:pt>
                <c:pt idx="20110">
                  <c:v>0</c:v>
                </c:pt>
                <c:pt idx="20111">
                  <c:v>0</c:v>
                </c:pt>
                <c:pt idx="20112">
                  <c:v>0.39579999999999999</c:v>
                </c:pt>
                <c:pt idx="20113">
                  <c:v>0</c:v>
                </c:pt>
                <c:pt idx="20114">
                  <c:v>0.16669999999999999</c:v>
                </c:pt>
                <c:pt idx="20115">
                  <c:v>0</c:v>
                </c:pt>
                <c:pt idx="20116">
                  <c:v>0</c:v>
                </c:pt>
                <c:pt idx="20117">
                  <c:v>4.1700000000000001E-2</c:v>
                </c:pt>
                <c:pt idx="20118">
                  <c:v>0</c:v>
                </c:pt>
                <c:pt idx="20119">
                  <c:v>0.16669999999999999</c:v>
                </c:pt>
                <c:pt idx="20120">
                  <c:v>0</c:v>
                </c:pt>
                <c:pt idx="20121">
                  <c:v>0</c:v>
                </c:pt>
                <c:pt idx="20122">
                  <c:v>0.16669999999999999</c:v>
                </c:pt>
                <c:pt idx="20123">
                  <c:v>0.47920000000000001</c:v>
                </c:pt>
                <c:pt idx="20124">
                  <c:v>0.16669999999999999</c:v>
                </c:pt>
                <c:pt idx="20125">
                  <c:v>0</c:v>
                </c:pt>
                <c:pt idx="20126">
                  <c:v>0</c:v>
                </c:pt>
                <c:pt idx="20127">
                  <c:v>4.1700000000000001E-2</c:v>
                </c:pt>
                <c:pt idx="20128">
                  <c:v>0.54169999999999996</c:v>
                </c:pt>
                <c:pt idx="20129">
                  <c:v>0</c:v>
                </c:pt>
                <c:pt idx="20130">
                  <c:v>0</c:v>
                </c:pt>
                <c:pt idx="20131">
                  <c:v>0</c:v>
                </c:pt>
                <c:pt idx="20132">
                  <c:v>0</c:v>
                </c:pt>
                <c:pt idx="20133">
                  <c:v>0</c:v>
                </c:pt>
                <c:pt idx="20134">
                  <c:v>0</c:v>
                </c:pt>
                <c:pt idx="20135">
                  <c:v>0.16669999999999999</c:v>
                </c:pt>
                <c:pt idx="20136">
                  <c:v>0.33329999999999999</c:v>
                </c:pt>
                <c:pt idx="20137">
                  <c:v>0</c:v>
                </c:pt>
                <c:pt idx="20138">
                  <c:v>0.16669999999999999</c:v>
                </c:pt>
                <c:pt idx="20139">
                  <c:v>0</c:v>
                </c:pt>
                <c:pt idx="20140">
                  <c:v>0.16669999999999999</c:v>
                </c:pt>
                <c:pt idx="20141">
                  <c:v>0</c:v>
                </c:pt>
                <c:pt idx="20142">
                  <c:v>0.16669999999999999</c:v>
                </c:pt>
                <c:pt idx="20143">
                  <c:v>0</c:v>
                </c:pt>
                <c:pt idx="20144">
                  <c:v>0.16669999999999999</c:v>
                </c:pt>
                <c:pt idx="20145">
                  <c:v>0.16669999999999999</c:v>
                </c:pt>
                <c:pt idx="20146">
                  <c:v>0.33329999999999999</c:v>
                </c:pt>
                <c:pt idx="20147">
                  <c:v>0</c:v>
                </c:pt>
                <c:pt idx="20148">
                  <c:v>0</c:v>
                </c:pt>
                <c:pt idx="20149">
                  <c:v>0.16669999999999999</c:v>
                </c:pt>
                <c:pt idx="20150">
                  <c:v>0</c:v>
                </c:pt>
                <c:pt idx="20151">
                  <c:v>0</c:v>
                </c:pt>
                <c:pt idx="20152">
                  <c:v>0.16669999999999999</c:v>
                </c:pt>
                <c:pt idx="20153">
                  <c:v>0.125</c:v>
                </c:pt>
                <c:pt idx="20154">
                  <c:v>0</c:v>
                </c:pt>
                <c:pt idx="20155">
                  <c:v>0</c:v>
                </c:pt>
                <c:pt idx="20156">
                  <c:v>0.125</c:v>
                </c:pt>
                <c:pt idx="20157">
                  <c:v>0</c:v>
                </c:pt>
                <c:pt idx="20158">
                  <c:v>0</c:v>
                </c:pt>
                <c:pt idx="20159">
                  <c:v>0.16669999999999999</c:v>
                </c:pt>
                <c:pt idx="20160">
                  <c:v>0</c:v>
                </c:pt>
                <c:pt idx="20161">
                  <c:v>0.16669999999999999</c:v>
                </c:pt>
                <c:pt idx="20162">
                  <c:v>0</c:v>
                </c:pt>
                <c:pt idx="20163">
                  <c:v>0.33329999999999999</c:v>
                </c:pt>
                <c:pt idx="20164">
                  <c:v>0.16669999999999999</c:v>
                </c:pt>
                <c:pt idx="20165">
                  <c:v>0</c:v>
                </c:pt>
                <c:pt idx="20166">
                  <c:v>0.16669999999999999</c:v>
                </c:pt>
                <c:pt idx="20167">
                  <c:v>0</c:v>
                </c:pt>
                <c:pt idx="20168">
                  <c:v>0</c:v>
                </c:pt>
                <c:pt idx="20169">
                  <c:v>4.1700000000000001E-2</c:v>
                </c:pt>
                <c:pt idx="20170">
                  <c:v>0</c:v>
                </c:pt>
                <c:pt idx="20171">
                  <c:v>0.33329999999999999</c:v>
                </c:pt>
                <c:pt idx="20172">
                  <c:v>0</c:v>
                </c:pt>
                <c:pt idx="20173">
                  <c:v>0</c:v>
                </c:pt>
                <c:pt idx="20174">
                  <c:v>0.33329999999999999</c:v>
                </c:pt>
                <c:pt idx="20175">
                  <c:v>0.16669999999999999</c:v>
                </c:pt>
                <c:pt idx="20176">
                  <c:v>0</c:v>
                </c:pt>
                <c:pt idx="20177">
                  <c:v>0.33329999999999999</c:v>
                </c:pt>
                <c:pt idx="20178">
                  <c:v>0</c:v>
                </c:pt>
                <c:pt idx="20179">
                  <c:v>0</c:v>
                </c:pt>
                <c:pt idx="20180">
                  <c:v>0</c:v>
                </c:pt>
                <c:pt idx="20181">
                  <c:v>0.16669999999999999</c:v>
                </c:pt>
                <c:pt idx="20182">
                  <c:v>0</c:v>
                </c:pt>
                <c:pt idx="20183">
                  <c:v>0.45829999999999999</c:v>
                </c:pt>
                <c:pt idx="20184">
                  <c:v>0</c:v>
                </c:pt>
                <c:pt idx="20185">
                  <c:v>0.16669999999999999</c:v>
                </c:pt>
                <c:pt idx="20186">
                  <c:v>0.375</c:v>
                </c:pt>
                <c:pt idx="20187">
                  <c:v>0.16669999999999999</c:v>
                </c:pt>
                <c:pt idx="20188">
                  <c:v>0</c:v>
                </c:pt>
                <c:pt idx="20189">
                  <c:v>0.375</c:v>
                </c:pt>
                <c:pt idx="20190">
                  <c:v>0</c:v>
                </c:pt>
                <c:pt idx="20191">
                  <c:v>4.1700000000000001E-2</c:v>
                </c:pt>
                <c:pt idx="20192">
                  <c:v>0.33329999999999999</c:v>
                </c:pt>
                <c:pt idx="20193">
                  <c:v>0.16669999999999999</c:v>
                </c:pt>
                <c:pt idx="20194">
                  <c:v>0.16669999999999999</c:v>
                </c:pt>
                <c:pt idx="20195">
                  <c:v>0</c:v>
                </c:pt>
                <c:pt idx="20196">
                  <c:v>0</c:v>
                </c:pt>
                <c:pt idx="20197">
                  <c:v>0.33329999999999999</c:v>
                </c:pt>
                <c:pt idx="20198">
                  <c:v>0.16669999999999999</c:v>
                </c:pt>
                <c:pt idx="20199">
                  <c:v>0.16669999999999999</c:v>
                </c:pt>
                <c:pt idx="20200">
                  <c:v>0.625</c:v>
                </c:pt>
                <c:pt idx="20201">
                  <c:v>0</c:v>
                </c:pt>
                <c:pt idx="20202">
                  <c:v>0</c:v>
                </c:pt>
                <c:pt idx="20203">
                  <c:v>0.375</c:v>
                </c:pt>
                <c:pt idx="20204">
                  <c:v>0</c:v>
                </c:pt>
                <c:pt idx="20205">
                  <c:v>0</c:v>
                </c:pt>
                <c:pt idx="20206">
                  <c:v>0.16669999999999999</c:v>
                </c:pt>
                <c:pt idx="20207">
                  <c:v>0</c:v>
                </c:pt>
                <c:pt idx="20208">
                  <c:v>0</c:v>
                </c:pt>
                <c:pt idx="20209">
                  <c:v>0</c:v>
                </c:pt>
                <c:pt idx="20210">
                  <c:v>0.16669999999999999</c:v>
                </c:pt>
                <c:pt idx="20211">
                  <c:v>0.375</c:v>
                </c:pt>
                <c:pt idx="20212">
                  <c:v>0</c:v>
                </c:pt>
                <c:pt idx="20213">
                  <c:v>0</c:v>
                </c:pt>
                <c:pt idx="20214">
                  <c:v>0</c:v>
                </c:pt>
                <c:pt idx="20215">
                  <c:v>0</c:v>
                </c:pt>
                <c:pt idx="20216">
                  <c:v>0</c:v>
                </c:pt>
                <c:pt idx="20217">
                  <c:v>0</c:v>
                </c:pt>
                <c:pt idx="20218">
                  <c:v>0</c:v>
                </c:pt>
                <c:pt idx="20219">
                  <c:v>0.16669999999999999</c:v>
                </c:pt>
                <c:pt idx="20220">
                  <c:v>0</c:v>
                </c:pt>
                <c:pt idx="20221">
                  <c:v>0</c:v>
                </c:pt>
                <c:pt idx="20222">
                  <c:v>0</c:v>
                </c:pt>
                <c:pt idx="20223">
                  <c:v>0.16669999999999999</c:v>
                </c:pt>
                <c:pt idx="20224">
                  <c:v>0</c:v>
                </c:pt>
                <c:pt idx="20225">
                  <c:v>0.33329999999999999</c:v>
                </c:pt>
                <c:pt idx="20226">
                  <c:v>0</c:v>
                </c:pt>
                <c:pt idx="20227">
                  <c:v>0.33329999999999999</c:v>
                </c:pt>
                <c:pt idx="20228">
                  <c:v>0</c:v>
                </c:pt>
                <c:pt idx="20229">
                  <c:v>0.16669999999999999</c:v>
                </c:pt>
                <c:pt idx="20230">
                  <c:v>0.33329999999999999</c:v>
                </c:pt>
                <c:pt idx="20231">
                  <c:v>0</c:v>
                </c:pt>
                <c:pt idx="20232">
                  <c:v>0</c:v>
                </c:pt>
                <c:pt idx="20233">
                  <c:v>0</c:v>
                </c:pt>
                <c:pt idx="20234">
                  <c:v>0</c:v>
                </c:pt>
                <c:pt idx="20235">
                  <c:v>0</c:v>
                </c:pt>
                <c:pt idx="20236">
                  <c:v>0.16669999999999999</c:v>
                </c:pt>
                <c:pt idx="20237">
                  <c:v>0.16669999999999999</c:v>
                </c:pt>
                <c:pt idx="20238">
                  <c:v>0</c:v>
                </c:pt>
                <c:pt idx="20239">
                  <c:v>0</c:v>
                </c:pt>
                <c:pt idx="20240">
                  <c:v>8.3299999999999999E-2</c:v>
                </c:pt>
                <c:pt idx="20241">
                  <c:v>0</c:v>
                </c:pt>
                <c:pt idx="20242">
                  <c:v>0.16669999999999999</c:v>
                </c:pt>
                <c:pt idx="20243">
                  <c:v>0</c:v>
                </c:pt>
                <c:pt idx="20244">
                  <c:v>0.33329999999999999</c:v>
                </c:pt>
                <c:pt idx="20245">
                  <c:v>0.16669999999999999</c:v>
                </c:pt>
                <c:pt idx="20246">
                  <c:v>0</c:v>
                </c:pt>
                <c:pt idx="20247">
                  <c:v>4.1700000000000001E-2</c:v>
                </c:pt>
                <c:pt idx="20248">
                  <c:v>0</c:v>
                </c:pt>
                <c:pt idx="20249">
                  <c:v>0</c:v>
                </c:pt>
                <c:pt idx="20250">
                  <c:v>0.16669999999999999</c:v>
                </c:pt>
                <c:pt idx="20251">
                  <c:v>0</c:v>
                </c:pt>
                <c:pt idx="20252">
                  <c:v>0</c:v>
                </c:pt>
                <c:pt idx="20253">
                  <c:v>0</c:v>
                </c:pt>
                <c:pt idx="20254">
                  <c:v>0</c:v>
                </c:pt>
                <c:pt idx="20255">
                  <c:v>0</c:v>
                </c:pt>
                <c:pt idx="20256">
                  <c:v>0</c:v>
                </c:pt>
                <c:pt idx="20257">
                  <c:v>0.25</c:v>
                </c:pt>
                <c:pt idx="20258">
                  <c:v>0.16669999999999999</c:v>
                </c:pt>
                <c:pt idx="20259">
                  <c:v>0</c:v>
                </c:pt>
                <c:pt idx="20260">
                  <c:v>0.54169999999999996</c:v>
                </c:pt>
                <c:pt idx="20261">
                  <c:v>0</c:v>
                </c:pt>
                <c:pt idx="20262">
                  <c:v>0</c:v>
                </c:pt>
                <c:pt idx="20263">
                  <c:v>0.16669999999999999</c:v>
                </c:pt>
                <c:pt idx="20264">
                  <c:v>0.16669999999999999</c:v>
                </c:pt>
                <c:pt idx="20265">
                  <c:v>0</c:v>
                </c:pt>
                <c:pt idx="20266">
                  <c:v>0.16669999999999999</c:v>
                </c:pt>
                <c:pt idx="20267">
                  <c:v>0</c:v>
                </c:pt>
                <c:pt idx="20268">
                  <c:v>0</c:v>
                </c:pt>
                <c:pt idx="20269">
                  <c:v>0</c:v>
                </c:pt>
                <c:pt idx="20270">
                  <c:v>0.33329999999999999</c:v>
                </c:pt>
                <c:pt idx="20271">
                  <c:v>0.16669999999999999</c:v>
                </c:pt>
                <c:pt idx="20272">
                  <c:v>0</c:v>
                </c:pt>
                <c:pt idx="20273">
                  <c:v>0</c:v>
                </c:pt>
                <c:pt idx="20274">
                  <c:v>0</c:v>
                </c:pt>
                <c:pt idx="20275">
                  <c:v>0</c:v>
                </c:pt>
                <c:pt idx="20276">
                  <c:v>0</c:v>
                </c:pt>
                <c:pt idx="20277">
                  <c:v>0</c:v>
                </c:pt>
                <c:pt idx="20278">
                  <c:v>0</c:v>
                </c:pt>
                <c:pt idx="20279">
                  <c:v>0</c:v>
                </c:pt>
                <c:pt idx="20280">
                  <c:v>0</c:v>
                </c:pt>
                <c:pt idx="20281">
                  <c:v>0.20830000000000001</c:v>
                </c:pt>
                <c:pt idx="20282">
                  <c:v>0</c:v>
                </c:pt>
                <c:pt idx="20283">
                  <c:v>4.1700000000000001E-2</c:v>
                </c:pt>
                <c:pt idx="20284">
                  <c:v>0</c:v>
                </c:pt>
                <c:pt idx="20285">
                  <c:v>0.45829999999999999</c:v>
                </c:pt>
                <c:pt idx="20286">
                  <c:v>4.1700000000000001E-2</c:v>
                </c:pt>
                <c:pt idx="20287">
                  <c:v>0</c:v>
                </c:pt>
                <c:pt idx="20288">
                  <c:v>0</c:v>
                </c:pt>
                <c:pt idx="20289">
                  <c:v>4.1700000000000001E-2</c:v>
                </c:pt>
                <c:pt idx="20290">
                  <c:v>0</c:v>
                </c:pt>
                <c:pt idx="20291">
                  <c:v>0</c:v>
                </c:pt>
                <c:pt idx="20292">
                  <c:v>0</c:v>
                </c:pt>
                <c:pt idx="20293">
                  <c:v>0</c:v>
                </c:pt>
                <c:pt idx="20294">
                  <c:v>0.16669999999999999</c:v>
                </c:pt>
                <c:pt idx="20295">
                  <c:v>0</c:v>
                </c:pt>
                <c:pt idx="20296">
                  <c:v>0.16669999999999999</c:v>
                </c:pt>
                <c:pt idx="20297">
                  <c:v>0</c:v>
                </c:pt>
                <c:pt idx="20298">
                  <c:v>0.16669999999999999</c:v>
                </c:pt>
                <c:pt idx="20299">
                  <c:v>0.16669999999999999</c:v>
                </c:pt>
                <c:pt idx="20300">
                  <c:v>0</c:v>
                </c:pt>
                <c:pt idx="20301">
                  <c:v>0</c:v>
                </c:pt>
                <c:pt idx="20302">
                  <c:v>0</c:v>
                </c:pt>
                <c:pt idx="20303">
                  <c:v>0.16669999999999999</c:v>
                </c:pt>
                <c:pt idx="20304">
                  <c:v>0</c:v>
                </c:pt>
                <c:pt idx="20305">
                  <c:v>0</c:v>
                </c:pt>
                <c:pt idx="20306">
                  <c:v>0.16669999999999999</c:v>
                </c:pt>
                <c:pt idx="20307">
                  <c:v>0</c:v>
                </c:pt>
                <c:pt idx="20308">
                  <c:v>8.3299999999999999E-2</c:v>
                </c:pt>
                <c:pt idx="20309">
                  <c:v>0</c:v>
                </c:pt>
                <c:pt idx="20310">
                  <c:v>0.16669999999999999</c:v>
                </c:pt>
                <c:pt idx="20311">
                  <c:v>0</c:v>
                </c:pt>
                <c:pt idx="20312">
                  <c:v>0.16669999999999999</c:v>
                </c:pt>
                <c:pt idx="20313">
                  <c:v>0</c:v>
                </c:pt>
                <c:pt idx="20314">
                  <c:v>0.375</c:v>
                </c:pt>
                <c:pt idx="20315">
                  <c:v>0</c:v>
                </c:pt>
                <c:pt idx="20316">
                  <c:v>0.33329999999999999</c:v>
                </c:pt>
                <c:pt idx="20317">
                  <c:v>0</c:v>
                </c:pt>
                <c:pt idx="20318">
                  <c:v>0</c:v>
                </c:pt>
                <c:pt idx="20319">
                  <c:v>0.125</c:v>
                </c:pt>
                <c:pt idx="20320">
                  <c:v>0.45829999999999999</c:v>
                </c:pt>
                <c:pt idx="20321">
                  <c:v>0.33329999999999999</c:v>
                </c:pt>
                <c:pt idx="20322">
                  <c:v>0</c:v>
                </c:pt>
                <c:pt idx="20323">
                  <c:v>0</c:v>
                </c:pt>
                <c:pt idx="20324">
                  <c:v>0</c:v>
                </c:pt>
                <c:pt idx="20325">
                  <c:v>4.1700000000000001E-2</c:v>
                </c:pt>
                <c:pt idx="20326">
                  <c:v>0</c:v>
                </c:pt>
                <c:pt idx="20327">
                  <c:v>0.33329999999999999</c:v>
                </c:pt>
                <c:pt idx="20328">
                  <c:v>0</c:v>
                </c:pt>
                <c:pt idx="20329">
                  <c:v>0.16669999999999999</c:v>
                </c:pt>
                <c:pt idx="20330">
                  <c:v>0.33329999999999999</c:v>
                </c:pt>
                <c:pt idx="20331">
                  <c:v>0</c:v>
                </c:pt>
                <c:pt idx="20332">
                  <c:v>0</c:v>
                </c:pt>
                <c:pt idx="20333">
                  <c:v>0.33329999999999999</c:v>
                </c:pt>
                <c:pt idx="20334">
                  <c:v>0</c:v>
                </c:pt>
                <c:pt idx="20335">
                  <c:v>0</c:v>
                </c:pt>
                <c:pt idx="20336">
                  <c:v>0.16669999999999999</c:v>
                </c:pt>
                <c:pt idx="20337">
                  <c:v>0</c:v>
                </c:pt>
                <c:pt idx="20338">
                  <c:v>0.33329999999999999</c:v>
                </c:pt>
                <c:pt idx="20339">
                  <c:v>0</c:v>
                </c:pt>
                <c:pt idx="20340">
                  <c:v>0</c:v>
                </c:pt>
                <c:pt idx="20341">
                  <c:v>0</c:v>
                </c:pt>
                <c:pt idx="20342">
                  <c:v>0</c:v>
                </c:pt>
                <c:pt idx="20343">
                  <c:v>0</c:v>
                </c:pt>
                <c:pt idx="20344">
                  <c:v>0</c:v>
                </c:pt>
                <c:pt idx="20345">
                  <c:v>0</c:v>
                </c:pt>
                <c:pt idx="20346">
                  <c:v>0</c:v>
                </c:pt>
                <c:pt idx="20347">
                  <c:v>0</c:v>
                </c:pt>
                <c:pt idx="20348">
                  <c:v>0.16669999999999999</c:v>
                </c:pt>
                <c:pt idx="20349">
                  <c:v>0</c:v>
                </c:pt>
                <c:pt idx="20350">
                  <c:v>0.16669999999999999</c:v>
                </c:pt>
                <c:pt idx="20351">
                  <c:v>0</c:v>
                </c:pt>
                <c:pt idx="20352">
                  <c:v>0</c:v>
                </c:pt>
                <c:pt idx="20353">
                  <c:v>0.16669999999999999</c:v>
                </c:pt>
                <c:pt idx="20354">
                  <c:v>0</c:v>
                </c:pt>
                <c:pt idx="20355">
                  <c:v>0</c:v>
                </c:pt>
                <c:pt idx="20356">
                  <c:v>4.1700000000000001E-2</c:v>
                </c:pt>
                <c:pt idx="20357">
                  <c:v>0</c:v>
                </c:pt>
                <c:pt idx="20358">
                  <c:v>0</c:v>
                </c:pt>
                <c:pt idx="20359">
                  <c:v>0</c:v>
                </c:pt>
                <c:pt idx="20360">
                  <c:v>0</c:v>
                </c:pt>
                <c:pt idx="20361">
                  <c:v>0.33329999999999999</c:v>
                </c:pt>
                <c:pt idx="20362">
                  <c:v>0.16669999999999999</c:v>
                </c:pt>
                <c:pt idx="20363">
                  <c:v>0</c:v>
                </c:pt>
                <c:pt idx="20364">
                  <c:v>0</c:v>
                </c:pt>
                <c:pt idx="20365">
                  <c:v>0</c:v>
                </c:pt>
                <c:pt idx="20366">
                  <c:v>0.33329999999999999</c:v>
                </c:pt>
                <c:pt idx="20367">
                  <c:v>0</c:v>
                </c:pt>
                <c:pt idx="20368">
                  <c:v>0</c:v>
                </c:pt>
                <c:pt idx="20369">
                  <c:v>0.16669999999999999</c:v>
                </c:pt>
                <c:pt idx="20370">
                  <c:v>0</c:v>
                </c:pt>
                <c:pt idx="20371">
                  <c:v>0.16669999999999999</c:v>
                </c:pt>
                <c:pt idx="20372">
                  <c:v>8.3299999999999999E-2</c:v>
                </c:pt>
                <c:pt idx="20373">
                  <c:v>0</c:v>
                </c:pt>
                <c:pt idx="20374">
                  <c:v>0</c:v>
                </c:pt>
                <c:pt idx="20375">
                  <c:v>0</c:v>
                </c:pt>
                <c:pt idx="20376">
                  <c:v>4.1700000000000001E-2</c:v>
                </c:pt>
                <c:pt idx="20377">
                  <c:v>0.16669999999999999</c:v>
                </c:pt>
                <c:pt idx="20378">
                  <c:v>0.33329999999999999</c:v>
                </c:pt>
                <c:pt idx="20379">
                  <c:v>0</c:v>
                </c:pt>
                <c:pt idx="20380">
                  <c:v>0.33329999999999999</c:v>
                </c:pt>
                <c:pt idx="20381">
                  <c:v>0</c:v>
                </c:pt>
                <c:pt idx="20382">
                  <c:v>0.33329999999999999</c:v>
                </c:pt>
                <c:pt idx="20383">
                  <c:v>0</c:v>
                </c:pt>
                <c:pt idx="20384">
                  <c:v>0</c:v>
                </c:pt>
                <c:pt idx="20385">
                  <c:v>0</c:v>
                </c:pt>
                <c:pt idx="20386">
                  <c:v>0</c:v>
                </c:pt>
                <c:pt idx="20387">
                  <c:v>0</c:v>
                </c:pt>
                <c:pt idx="20388">
                  <c:v>0.39579999999999999</c:v>
                </c:pt>
                <c:pt idx="20389">
                  <c:v>0</c:v>
                </c:pt>
                <c:pt idx="20390">
                  <c:v>0.16669999999999999</c:v>
                </c:pt>
                <c:pt idx="20391">
                  <c:v>0.16669999999999999</c:v>
                </c:pt>
                <c:pt idx="20392">
                  <c:v>0</c:v>
                </c:pt>
                <c:pt idx="20393">
                  <c:v>0.33329999999999999</c:v>
                </c:pt>
                <c:pt idx="20394">
                  <c:v>0.16669999999999999</c:v>
                </c:pt>
                <c:pt idx="20395">
                  <c:v>0</c:v>
                </c:pt>
                <c:pt idx="20396">
                  <c:v>0.16669999999999999</c:v>
                </c:pt>
                <c:pt idx="20397">
                  <c:v>0</c:v>
                </c:pt>
                <c:pt idx="20398">
                  <c:v>0</c:v>
                </c:pt>
                <c:pt idx="20399">
                  <c:v>4.1700000000000001E-2</c:v>
                </c:pt>
                <c:pt idx="20400">
                  <c:v>0.33329999999999999</c:v>
                </c:pt>
                <c:pt idx="20401">
                  <c:v>0.16669999999999999</c:v>
                </c:pt>
                <c:pt idx="20402">
                  <c:v>0.125</c:v>
                </c:pt>
                <c:pt idx="20403">
                  <c:v>0</c:v>
                </c:pt>
                <c:pt idx="20404">
                  <c:v>4.1700000000000001E-2</c:v>
                </c:pt>
                <c:pt idx="20405">
                  <c:v>0</c:v>
                </c:pt>
                <c:pt idx="20406">
                  <c:v>0.16669999999999999</c:v>
                </c:pt>
                <c:pt idx="20407">
                  <c:v>0</c:v>
                </c:pt>
                <c:pt idx="20408">
                  <c:v>0</c:v>
                </c:pt>
                <c:pt idx="20409">
                  <c:v>0</c:v>
                </c:pt>
                <c:pt idx="20410">
                  <c:v>0.16669999999999999</c:v>
                </c:pt>
                <c:pt idx="20411">
                  <c:v>0.375</c:v>
                </c:pt>
                <c:pt idx="20412">
                  <c:v>0.16669999999999999</c:v>
                </c:pt>
                <c:pt idx="20413">
                  <c:v>0</c:v>
                </c:pt>
                <c:pt idx="20414">
                  <c:v>0.16669999999999999</c:v>
                </c:pt>
                <c:pt idx="20415">
                  <c:v>0.16669999999999999</c:v>
                </c:pt>
                <c:pt idx="20416">
                  <c:v>0.33329999999999999</c:v>
                </c:pt>
                <c:pt idx="20417">
                  <c:v>0</c:v>
                </c:pt>
                <c:pt idx="20418">
                  <c:v>8.3299999999999999E-2</c:v>
                </c:pt>
                <c:pt idx="20419">
                  <c:v>0</c:v>
                </c:pt>
                <c:pt idx="20420">
                  <c:v>0</c:v>
                </c:pt>
                <c:pt idx="20421">
                  <c:v>0</c:v>
                </c:pt>
                <c:pt idx="20422">
                  <c:v>0.375</c:v>
                </c:pt>
                <c:pt idx="20423">
                  <c:v>0</c:v>
                </c:pt>
                <c:pt idx="20424">
                  <c:v>0</c:v>
                </c:pt>
                <c:pt idx="20425">
                  <c:v>0</c:v>
                </c:pt>
                <c:pt idx="20426">
                  <c:v>0</c:v>
                </c:pt>
                <c:pt idx="20427">
                  <c:v>0.16669999999999999</c:v>
                </c:pt>
                <c:pt idx="20428">
                  <c:v>4.1700000000000001E-2</c:v>
                </c:pt>
                <c:pt idx="20429">
                  <c:v>0</c:v>
                </c:pt>
                <c:pt idx="20430">
                  <c:v>0</c:v>
                </c:pt>
                <c:pt idx="20431">
                  <c:v>0</c:v>
                </c:pt>
                <c:pt idx="20432">
                  <c:v>0</c:v>
                </c:pt>
                <c:pt idx="20433">
                  <c:v>8.3299999999999999E-2</c:v>
                </c:pt>
                <c:pt idx="20434">
                  <c:v>0.375</c:v>
                </c:pt>
                <c:pt idx="20435">
                  <c:v>4.1700000000000001E-2</c:v>
                </c:pt>
                <c:pt idx="20436">
                  <c:v>0</c:v>
                </c:pt>
                <c:pt idx="20437">
                  <c:v>0.16669999999999999</c:v>
                </c:pt>
                <c:pt idx="20438">
                  <c:v>0</c:v>
                </c:pt>
                <c:pt idx="20439">
                  <c:v>0</c:v>
                </c:pt>
                <c:pt idx="20440">
                  <c:v>0</c:v>
                </c:pt>
                <c:pt idx="20441">
                  <c:v>0</c:v>
                </c:pt>
                <c:pt idx="20442">
                  <c:v>0</c:v>
                </c:pt>
                <c:pt idx="20443">
                  <c:v>0.16669999999999999</c:v>
                </c:pt>
                <c:pt idx="20444">
                  <c:v>0.54169999999999996</c:v>
                </c:pt>
                <c:pt idx="20445">
                  <c:v>0.16669999999999999</c:v>
                </c:pt>
                <c:pt idx="20446">
                  <c:v>0</c:v>
                </c:pt>
                <c:pt idx="20447">
                  <c:v>8.3299999999999999E-2</c:v>
                </c:pt>
                <c:pt idx="20448">
                  <c:v>0.33329999999999999</c:v>
                </c:pt>
                <c:pt idx="20449">
                  <c:v>0</c:v>
                </c:pt>
                <c:pt idx="20450">
                  <c:v>0</c:v>
                </c:pt>
                <c:pt idx="20451">
                  <c:v>0</c:v>
                </c:pt>
                <c:pt idx="20452">
                  <c:v>0</c:v>
                </c:pt>
                <c:pt idx="20453">
                  <c:v>0</c:v>
                </c:pt>
                <c:pt idx="20454">
                  <c:v>0.33329999999999999</c:v>
                </c:pt>
                <c:pt idx="20455">
                  <c:v>0</c:v>
                </c:pt>
                <c:pt idx="20456">
                  <c:v>0.33329999999999999</c:v>
                </c:pt>
                <c:pt idx="20457">
                  <c:v>0</c:v>
                </c:pt>
                <c:pt idx="20458">
                  <c:v>0</c:v>
                </c:pt>
                <c:pt idx="20459">
                  <c:v>0</c:v>
                </c:pt>
                <c:pt idx="20460">
                  <c:v>0</c:v>
                </c:pt>
                <c:pt idx="20461">
                  <c:v>0.1042</c:v>
                </c:pt>
                <c:pt idx="20462">
                  <c:v>0</c:v>
                </c:pt>
                <c:pt idx="20463">
                  <c:v>0</c:v>
                </c:pt>
                <c:pt idx="20464">
                  <c:v>0.33329999999999999</c:v>
                </c:pt>
                <c:pt idx="20465">
                  <c:v>0.25</c:v>
                </c:pt>
                <c:pt idx="20466">
                  <c:v>0.16669999999999999</c:v>
                </c:pt>
                <c:pt idx="20467">
                  <c:v>4.1700000000000001E-2</c:v>
                </c:pt>
                <c:pt idx="20468">
                  <c:v>0.45829999999999999</c:v>
                </c:pt>
                <c:pt idx="20469">
                  <c:v>0.33329999999999999</c:v>
                </c:pt>
                <c:pt idx="20470">
                  <c:v>0</c:v>
                </c:pt>
                <c:pt idx="20471">
                  <c:v>0.16669999999999999</c:v>
                </c:pt>
                <c:pt idx="20472">
                  <c:v>0</c:v>
                </c:pt>
                <c:pt idx="20473">
                  <c:v>0</c:v>
                </c:pt>
                <c:pt idx="20474">
                  <c:v>0.16669999999999999</c:v>
                </c:pt>
                <c:pt idx="20475">
                  <c:v>8.3299999999999999E-2</c:v>
                </c:pt>
                <c:pt idx="20476">
                  <c:v>0</c:v>
                </c:pt>
                <c:pt idx="20477">
                  <c:v>0.16669999999999999</c:v>
                </c:pt>
                <c:pt idx="20478">
                  <c:v>4.1700000000000001E-2</c:v>
                </c:pt>
                <c:pt idx="20479">
                  <c:v>0</c:v>
                </c:pt>
                <c:pt idx="20480">
                  <c:v>0</c:v>
                </c:pt>
                <c:pt idx="20481">
                  <c:v>0</c:v>
                </c:pt>
                <c:pt idx="20482">
                  <c:v>0</c:v>
                </c:pt>
                <c:pt idx="20483">
                  <c:v>0</c:v>
                </c:pt>
                <c:pt idx="20484">
                  <c:v>0</c:v>
                </c:pt>
                <c:pt idx="20485">
                  <c:v>0.125</c:v>
                </c:pt>
                <c:pt idx="20486">
                  <c:v>0.45829999999999999</c:v>
                </c:pt>
                <c:pt idx="20487">
                  <c:v>0</c:v>
                </c:pt>
                <c:pt idx="20488">
                  <c:v>0.45829999999999999</c:v>
                </c:pt>
                <c:pt idx="20489">
                  <c:v>4.1700000000000001E-2</c:v>
                </c:pt>
                <c:pt idx="20490">
                  <c:v>0</c:v>
                </c:pt>
                <c:pt idx="20491">
                  <c:v>0.33329999999999999</c:v>
                </c:pt>
                <c:pt idx="20492">
                  <c:v>0</c:v>
                </c:pt>
                <c:pt idx="20493">
                  <c:v>4.1700000000000001E-2</c:v>
                </c:pt>
                <c:pt idx="20494">
                  <c:v>0</c:v>
                </c:pt>
                <c:pt idx="20495">
                  <c:v>0.16669999999999999</c:v>
                </c:pt>
                <c:pt idx="20496">
                  <c:v>0.375</c:v>
                </c:pt>
                <c:pt idx="20497">
                  <c:v>0.54169999999999996</c:v>
                </c:pt>
                <c:pt idx="20498">
                  <c:v>0.29170000000000001</c:v>
                </c:pt>
                <c:pt idx="20499">
                  <c:v>0.16669999999999999</c:v>
                </c:pt>
                <c:pt idx="20500">
                  <c:v>0</c:v>
                </c:pt>
                <c:pt idx="20501">
                  <c:v>0.33329999999999999</c:v>
                </c:pt>
                <c:pt idx="20502">
                  <c:v>0</c:v>
                </c:pt>
                <c:pt idx="20503">
                  <c:v>0.16669999999999999</c:v>
                </c:pt>
                <c:pt idx="20504">
                  <c:v>0</c:v>
                </c:pt>
                <c:pt idx="20505">
                  <c:v>0.16669999999999999</c:v>
                </c:pt>
                <c:pt idx="20506">
                  <c:v>0</c:v>
                </c:pt>
                <c:pt idx="20507">
                  <c:v>0.16669999999999999</c:v>
                </c:pt>
                <c:pt idx="20508">
                  <c:v>0.16669999999999999</c:v>
                </c:pt>
                <c:pt idx="20509">
                  <c:v>0.45829999999999999</c:v>
                </c:pt>
                <c:pt idx="20510">
                  <c:v>0.33329999999999999</c:v>
                </c:pt>
                <c:pt idx="20511">
                  <c:v>0</c:v>
                </c:pt>
                <c:pt idx="20512">
                  <c:v>0</c:v>
                </c:pt>
                <c:pt idx="20513">
                  <c:v>8.3299999999999999E-2</c:v>
                </c:pt>
                <c:pt idx="20514">
                  <c:v>0</c:v>
                </c:pt>
                <c:pt idx="20515">
                  <c:v>0.33329999999999999</c:v>
                </c:pt>
                <c:pt idx="20516">
                  <c:v>0.625</c:v>
                </c:pt>
                <c:pt idx="20517">
                  <c:v>0</c:v>
                </c:pt>
                <c:pt idx="20518">
                  <c:v>0.22919999999999999</c:v>
                </c:pt>
                <c:pt idx="20519">
                  <c:v>0</c:v>
                </c:pt>
                <c:pt idx="20520">
                  <c:v>0</c:v>
                </c:pt>
                <c:pt idx="20521">
                  <c:v>0.16669999999999999</c:v>
                </c:pt>
                <c:pt idx="20522">
                  <c:v>0.33329999999999999</c:v>
                </c:pt>
                <c:pt idx="20523">
                  <c:v>0</c:v>
                </c:pt>
                <c:pt idx="20524">
                  <c:v>0</c:v>
                </c:pt>
                <c:pt idx="20525">
                  <c:v>0.33329999999999999</c:v>
                </c:pt>
                <c:pt idx="20526">
                  <c:v>0</c:v>
                </c:pt>
                <c:pt idx="20527">
                  <c:v>0</c:v>
                </c:pt>
                <c:pt idx="20528">
                  <c:v>0.33329999999999999</c:v>
                </c:pt>
                <c:pt idx="20529">
                  <c:v>0.66669999999999996</c:v>
                </c:pt>
                <c:pt idx="20530">
                  <c:v>0.33329999999999999</c:v>
                </c:pt>
                <c:pt idx="20531">
                  <c:v>0.33329999999999999</c:v>
                </c:pt>
                <c:pt idx="20532">
                  <c:v>0.16669999999999999</c:v>
                </c:pt>
                <c:pt idx="20533">
                  <c:v>0.16669999999999999</c:v>
                </c:pt>
                <c:pt idx="20534">
                  <c:v>0.33329999999999999</c:v>
                </c:pt>
                <c:pt idx="20535">
                  <c:v>0</c:v>
                </c:pt>
                <c:pt idx="20536">
                  <c:v>0</c:v>
                </c:pt>
                <c:pt idx="20537">
                  <c:v>0</c:v>
                </c:pt>
                <c:pt idx="20538">
                  <c:v>4.1700000000000001E-2</c:v>
                </c:pt>
                <c:pt idx="20539">
                  <c:v>0.47920000000000001</c:v>
                </c:pt>
                <c:pt idx="20540">
                  <c:v>0</c:v>
                </c:pt>
                <c:pt idx="20541">
                  <c:v>0.375</c:v>
                </c:pt>
                <c:pt idx="20542">
                  <c:v>0.16669999999999999</c:v>
                </c:pt>
                <c:pt idx="20543">
                  <c:v>0.16669999999999999</c:v>
                </c:pt>
                <c:pt idx="20544">
                  <c:v>0.16669999999999999</c:v>
                </c:pt>
                <c:pt idx="20545">
                  <c:v>0</c:v>
                </c:pt>
                <c:pt idx="20546">
                  <c:v>0.66669999999999996</c:v>
                </c:pt>
                <c:pt idx="20547">
                  <c:v>0</c:v>
                </c:pt>
                <c:pt idx="20548">
                  <c:v>0</c:v>
                </c:pt>
                <c:pt idx="20549">
                  <c:v>0</c:v>
                </c:pt>
                <c:pt idx="20550">
                  <c:v>0.16669999999999999</c:v>
                </c:pt>
                <c:pt idx="20551">
                  <c:v>0</c:v>
                </c:pt>
                <c:pt idx="20552">
                  <c:v>0</c:v>
                </c:pt>
                <c:pt idx="20553">
                  <c:v>0.625</c:v>
                </c:pt>
                <c:pt idx="20554">
                  <c:v>0</c:v>
                </c:pt>
                <c:pt idx="20555">
                  <c:v>0.16669999999999999</c:v>
                </c:pt>
                <c:pt idx="20556">
                  <c:v>0</c:v>
                </c:pt>
                <c:pt idx="20557">
                  <c:v>0.16669999999999999</c:v>
                </c:pt>
                <c:pt idx="20558">
                  <c:v>0</c:v>
                </c:pt>
                <c:pt idx="20559">
                  <c:v>0.16669999999999999</c:v>
                </c:pt>
                <c:pt idx="20560">
                  <c:v>4.1700000000000001E-2</c:v>
                </c:pt>
                <c:pt idx="20561">
                  <c:v>0</c:v>
                </c:pt>
                <c:pt idx="20562">
                  <c:v>0</c:v>
                </c:pt>
                <c:pt idx="20563">
                  <c:v>0</c:v>
                </c:pt>
                <c:pt idx="20564">
                  <c:v>0</c:v>
                </c:pt>
                <c:pt idx="20565">
                  <c:v>0.375</c:v>
                </c:pt>
                <c:pt idx="20566">
                  <c:v>0.33329999999999999</c:v>
                </c:pt>
                <c:pt idx="20567">
                  <c:v>4.1700000000000001E-2</c:v>
                </c:pt>
                <c:pt idx="20568">
                  <c:v>0</c:v>
                </c:pt>
                <c:pt idx="20569">
                  <c:v>0</c:v>
                </c:pt>
                <c:pt idx="20570">
                  <c:v>0.35420000000000001</c:v>
                </c:pt>
                <c:pt idx="20571">
                  <c:v>0</c:v>
                </c:pt>
                <c:pt idx="20572">
                  <c:v>0</c:v>
                </c:pt>
                <c:pt idx="20573">
                  <c:v>0.16669999999999999</c:v>
                </c:pt>
                <c:pt idx="20574">
                  <c:v>0</c:v>
                </c:pt>
                <c:pt idx="20575">
                  <c:v>0</c:v>
                </c:pt>
                <c:pt idx="20576">
                  <c:v>8.3299999999999999E-2</c:v>
                </c:pt>
                <c:pt idx="20577">
                  <c:v>0.16669999999999999</c:v>
                </c:pt>
                <c:pt idx="20578">
                  <c:v>0.33329999999999999</c:v>
                </c:pt>
                <c:pt idx="20579">
                  <c:v>0</c:v>
                </c:pt>
                <c:pt idx="20580">
                  <c:v>0.33329999999999999</c:v>
                </c:pt>
                <c:pt idx="20581">
                  <c:v>0.125</c:v>
                </c:pt>
                <c:pt idx="20582">
                  <c:v>0.33329999999999999</c:v>
                </c:pt>
                <c:pt idx="20583">
                  <c:v>0</c:v>
                </c:pt>
                <c:pt idx="20584">
                  <c:v>4.1700000000000001E-2</c:v>
                </c:pt>
                <c:pt idx="20585">
                  <c:v>0</c:v>
                </c:pt>
                <c:pt idx="20586">
                  <c:v>0.16669999999999999</c:v>
                </c:pt>
                <c:pt idx="20587">
                  <c:v>0</c:v>
                </c:pt>
                <c:pt idx="20588">
                  <c:v>4.1700000000000001E-2</c:v>
                </c:pt>
                <c:pt idx="20589">
                  <c:v>0</c:v>
                </c:pt>
                <c:pt idx="20590">
                  <c:v>0</c:v>
                </c:pt>
                <c:pt idx="20591">
                  <c:v>0</c:v>
                </c:pt>
                <c:pt idx="20592">
                  <c:v>0.16669999999999999</c:v>
                </c:pt>
                <c:pt idx="20593">
                  <c:v>0.33329999999999999</c:v>
                </c:pt>
                <c:pt idx="20594">
                  <c:v>0.375</c:v>
                </c:pt>
                <c:pt idx="20595">
                  <c:v>0</c:v>
                </c:pt>
                <c:pt idx="20596">
                  <c:v>0</c:v>
                </c:pt>
                <c:pt idx="20597">
                  <c:v>0.45829999999999999</c:v>
                </c:pt>
                <c:pt idx="20598">
                  <c:v>0.29170000000000001</c:v>
                </c:pt>
                <c:pt idx="20599">
                  <c:v>0</c:v>
                </c:pt>
                <c:pt idx="20600">
                  <c:v>0</c:v>
                </c:pt>
                <c:pt idx="20601">
                  <c:v>0.16669999999999999</c:v>
                </c:pt>
                <c:pt idx="20602">
                  <c:v>0</c:v>
                </c:pt>
                <c:pt idx="20603">
                  <c:v>0</c:v>
                </c:pt>
                <c:pt idx="20604">
                  <c:v>0.33329999999999999</c:v>
                </c:pt>
                <c:pt idx="20605">
                  <c:v>0.16669999999999999</c:v>
                </c:pt>
                <c:pt idx="20606">
                  <c:v>0</c:v>
                </c:pt>
                <c:pt idx="20607">
                  <c:v>0.16669999999999999</c:v>
                </c:pt>
                <c:pt idx="20608">
                  <c:v>0.16669999999999999</c:v>
                </c:pt>
                <c:pt idx="20609">
                  <c:v>8.3299999999999999E-2</c:v>
                </c:pt>
                <c:pt idx="20610">
                  <c:v>0.16669999999999999</c:v>
                </c:pt>
                <c:pt idx="20611">
                  <c:v>0.16669999999999999</c:v>
                </c:pt>
                <c:pt idx="20612">
                  <c:v>0</c:v>
                </c:pt>
                <c:pt idx="20613">
                  <c:v>0.16669999999999999</c:v>
                </c:pt>
                <c:pt idx="20614">
                  <c:v>0.125</c:v>
                </c:pt>
                <c:pt idx="20615">
                  <c:v>0.16669999999999999</c:v>
                </c:pt>
                <c:pt idx="20616">
                  <c:v>0</c:v>
                </c:pt>
                <c:pt idx="20617">
                  <c:v>0</c:v>
                </c:pt>
                <c:pt idx="20618">
                  <c:v>0.16669999999999999</c:v>
                </c:pt>
                <c:pt idx="20619">
                  <c:v>0</c:v>
                </c:pt>
                <c:pt idx="20620">
                  <c:v>0</c:v>
                </c:pt>
                <c:pt idx="20621">
                  <c:v>0.16669999999999999</c:v>
                </c:pt>
                <c:pt idx="20622">
                  <c:v>0</c:v>
                </c:pt>
                <c:pt idx="20623">
                  <c:v>0.16669999999999999</c:v>
                </c:pt>
                <c:pt idx="20624">
                  <c:v>0</c:v>
                </c:pt>
                <c:pt idx="20625">
                  <c:v>0</c:v>
                </c:pt>
                <c:pt idx="20626">
                  <c:v>0.16669999999999999</c:v>
                </c:pt>
                <c:pt idx="20627">
                  <c:v>0</c:v>
                </c:pt>
                <c:pt idx="20628">
                  <c:v>0</c:v>
                </c:pt>
                <c:pt idx="20629">
                  <c:v>0</c:v>
                </c:pt>
                <c:pt idx="20630">
                  <c:v>0</c:v>
                </c:pt>
                <c:pt idx="20631">
                  <c:v>0</c:v>
                </c:pt>
                <c:pt idx="20632">
                  <c:v>0</c:v>
                </c:pt>
                <c:pt idx="20633">
                  <c:v>0.375</c:v>
                </c:pt>
                <c:pt idx="20634">
                  <c:v>0.16669999999999999</c:v>
                </c:pt>
                <c:pt idx="20635">
                  <c:v>0</c:v>
                </c:pt>
                <c:pt idx="20636">
                  <c:v>0</c:v>
                </c:pt>
                <c:pt idx="20637">
                  <c:v>4.1700000000000001E-2</c:v>
                </c:pt>
                <c:pt idx="20638">
                  <c:v>0</c:v>
                </c:pt>
                <c:pt idx="20639">
                  <c:v>0.33329999999999999</c:v>
                </c:pt>
                <c:pt idx="20640">
                  <c:v>0.33329999999999999</c:v>
                </c:pt>
                <c:pt idx="20641">
                  <c:v>0</c:v>
                </c:pt>
                <c:pt idx="20642">
                  <c:v>0.45829999999999999</c:v>
                </c:pt>
                <c:pt idx="20643">
                  <c:v>0</c:v>
                </c:pt>
                <c:pt idx="20644">
                  <c:v>0.16669999999999999</c:v>
                </c:pt>
                <c:pt idx="20645">
                  <c:v>0</c:v>
                </c:pt>
                <c:pt idx="20646">
                  <c:v>0</c:v>
                </c:pt>
                <c:pt idx="20647">
                  <c:v>0.14580000000000001</c:v>
                </c:pt>
                <c:pt idx="20648">
                  <c:v>0</c:v>
                </c:pt>
                <c:pt idx="20649">
                  <c:v>0</c:v>
                </c:pt>
                <c:pt idx="20650">
                  <c:v>0.16669999999999999</c:v>
                </c:pt>
                <c:pt idx="20651">
                  <c:v>0</c:v>
                </c:pt>
                <c:pt idx="20652">
                  <c:v>0.16669999999999999</c:v>
                </c:pt>
                <c:pt idx="20653">
                  <c:v>0.45829999999999999</c:v>
                </c:pt>
                <c:pt idx="20654">
                  <c:v>0.16669999999999999</c:v>
                </c:pt>
                <c:pt idx="20655">
                  <c:v>0</c:v>
                </c:pt>
                <c:pt idx="20656">
                  <c:v>4.1700000000000001E-2</c:v>
                </c:pt>
                <c:pt idx="20657">
                  <c:v>4.1700000000000001E-2</c:v>
                </c:pt>
                <c:pt idx="20658">
                  <c:v>0</c:v>
                </c:pt>
                <c:pt idx="20659">
                  <c:v>0</c:v>
                </c:pt>
                <c:pt idx="20660">
                  <c:v>0</c:v>
                </c:pt>
                <c:pt idx="20661">
                  <c:v>0</c:v>
                </c:pt>
                <c:pt idx="20662">
                  <c:v>0.33329999999999999</c:v>
                </c:pt>
                <c:pt idx="20663">
                  <c:v>0.16669999999999999</c:v>
                </c:pt>
                <c:pt idx="20664">
                  <c:v>0</c:v>
                </c:pt>
                <c:pt idx="20665">
                  <c:v>0.33329999999999999</c:v>
                </c:pt>
                <c:pt idx="20666">
                  <c:v>0.16669999999999999</c:v>
                </c:pt>
                <c:pt idx="20667">
                  <c:v>0</c:v>
                </c:pt>
                <c:pt idx="20668">
                  <c:v>0.375</c:v>
                </c:pt>
                <c:pt idx="20669">
                  <c:v>0</c:v>
                </c:pt>
                <c:pt idx="20670">
                  <c:v>0</c:v>
                </c:pt>
                <c:pt idx="20671">
                  <c:v>0.16669999999999999</c:v>
                </c:pt>
                <c:pt idx="20672">
                  <c:v>0.16669999999999999</c:v>
                </c:pt>
                <c:pt idx="20673">
                  <c:v>0.16669999999999999</c:v>
                </c:pt>
                <c:pt idx="20674">
                  <c:v>0.33329999999999999</c:v>
                </c:pt>
                <c:pt idx="20675">
                  <c:v>0</c:v>
                </c:pt>
                <c:pt idx="20676">
                  <c:v>0</c:v>
                </c:pt>
                <c:pt idx="20677">
                  <c:v>0</c:v>
                </c:pt>
                <c:pt idx="20678">
                  <c:v>0.33329999999999999</c:v>
                </c:pt>
                <c:pt idx="20679">
                  <c:v>0.125</c:v>
                </c:pt>
                <c:pt idx="20680">
                  <c:v>0.16669999999999999</c:v>
                </c:pt>
                <c:pt idx="20681">
                  <c:v>0</c:v>
                </c:pt>
                <c:pt idx="20682">
                  <c:v>0</c:v>
                </c:pt>
                <c:pt idx="20683">
                  <c:v>0.33329999999999999</c:v>
                </c:pt>
                <c:pt idx="20684">
                  <c:v>0.16669999999999999</c:v>
                </c:pt>
                <c:pt idx="20685">
                  <c:v>0.16669999999999999</c:v>
                </c:pt>
                <c:pt idx="20686">
                  <c:v>0</c:v>
                </c:pt>
                <c:pt idx="20687">
                  <c:v>0.16669999999999999</c:v>
                </c:pt>
                <c:pt idx="20688">
                  <c:v>0.33329999999999999</c:v>
                </c:pt>
                <c:pt idx="20689">
                  <c:v>0.16669999999999999</c:v>
                </c:pt>
                <c:pt idx="20690">
                  <c:v>0</c:v>
                </c:pt>
                <c:pt idx="20691">
                  <c:v>0.33329999999999999</c:v>
                </c:pt>
                <c:pt idx="20692">
                  <c:v>0.33329999999999999</c:v>
                </c:pt>
                <c:pt idx="20693">
                  <c:v>4.1700000000000001E-2</c:v>
                </c:pt>
                <c:pt idx="20694">
                  <c:v>0</c:v>
                </c:pt>
                <c:pt idx="20695">
                  <c:v>0.375</c:v>
                </c:pt>
                <c:pt idx="20696">
                  <c:v>0.16669999999999999</c:v>
                </c:pt>
                <c:pt idx="20697">
                  <c:v>0</c:v>
                </c:pt>
                <c:pt idx="20698">
                  <c:v>0</c:v>
                </c:pt>
                <c:pt idx="20699">
                  <c:v>0.33329999999999999</c:v>
                </c:pt>
                <c:pt idx="20700">
                  <c:v>0.16669999999999999</c:v>
                </c:pt>
                <c:pt idx="20701">
                  <c:v>0</c:v>
                </c:pt>
                <c:pt idx="20702">
                  <c:v>0.16669999999999999</c:v>
                </c:pt>
                <c:pt idx="20703">
                  <c:v>0</c:v>
                </c:pt>
                <c:pt idx="20704">
                  <c:v>0.33329999999999999</c:v>
                </c:pt>
                <c:pt idx="20705">
                  <c:v>0</c:v>
                </c:pt>
                <c:pt idx="20706">
                  <c:v>4.1700000000000001E-2</c:v>
                </c:pt>
                <c:pt idx="20707">
                  <c:v>0.33329999999999999</c:v>
                </c:pt>
                <c:pt idx="20708">
                  <c:v>0.16669999999999999</c:v>
                </c:pt>
                <c:pt idx="20709">
                  <c:v>0</c:v>
                </c:pt>
                <c:pt idx="20710">
                  <c:v>0</c:v>
                </c:pt>
                <c:pt idx="20711">
                  <c:v>0.16669999999999999</c:v>
                </c:pt>
                <c:pt idx="20712">
                  <c:v>0</c:v>
                </c:pt>
                <c:pt idx="20713">
                  <c:v>0.375</c:v>
                </c:pt>
                <c:pt idx="20714">
                  <c:v>0</c:v>
                </c:pt>
                <c:pt idx="20715">
                  <c:v>0.16669999999999999</c:v>
                </c:pt>
                <c:pt idx="20716">
                  <c:v>0</c:v>
                </c:pt>
                <c:pt idx="20717">
                  <c:v>0</c:v>
                </c:pt>
                <c:pt idx="20718">
                  <c:v>0</c:v>
                </c:pt>
                <c:pt idx="20719">
                  <c:v>8.3299999999999999E-2</c:v>
                </c:pt>
                <c:pt idx="20720">
                  <c:v>0.33329999999999999</c:v>
                </c:pt>
                <c:pt idx="20721">
                  <c:v>0</c:v>
                </c:pt>
                <c:pt idx="20722">
                  <c:v>0</c:v>
                </c:pt>
                <c:pt idx="20723">
                  <c:v>0</c:v>
                </c:pt>
                <c:pt idx="20724">
                  <c:v>0.125</c:v>
                </c:pt>
                <c:pt idx="20725">
                  <c:v>0</c:v>
                </c:pt>
                <c:pt idx="20726">
                  <c:v>0.16669999999999999</c:v>
                </c:pt>
                <c:pt idx="20727">
                  <c:v>0</c:v>
                </c:pt>
                <c:pt idx="20728">
                  <c:v>0.16669999999999999</c:v>
                </c:pt>
                <c:pt idx="20729">
                  <c:v>0</c:v>
                </c:pt>
                <c:pt idx="20730">
                  <c:v>8.3299999999999999E-2</c:v>
                </c:pt>
                <c:pt idx="20731">
                  <c:v>0.16669999999999999</c:v>
                </c:pt>
                <c:pt idx="20732">
                  <c:v>0</c:v>
                </c:pt>
                <c:pt idx="20733">
                  <c:v>0.125</c:v>
                </c:pt>
                <c:pt idx="20734">
                  <c:v>0</c:v>
                </c:pt>
                <c:pt idx="20735">
                  <c:v>0</c:v>
                </c:pt>
                <c:pt idx="20736">
                  <c:v>0.375</c:v>
                </c:pt>
                <c:pt idx="20737">
                  <c:v>0</c:v>
                </c:pt>
                <c:pt idx="20738">
                  <c:v>0.16669999999999999</c:v>
                </c:pt>
                <c:pt idx="20739">
                  <c:v>0</c:v>
                </c:pt>
                <c:pt idx="20740">
                  <c:v>0.33329999999999999</c:v>
                </c:pt>
                <c:pt idx="20741">
                  <c:v>0</c:v>
                </c:pt>
                <c:pt idx="20742">
                  <c:v>0</c:v>
                </c:pt>
                <c:pt idx="20743">
                  <c:v>0.33329999999999999</c:v>
                </c:pt>
                <c:pt idx="20744">
                  <c:v>4.1700000000000001E-2</c:v>
                </c:pt>
                <c:pt idx="20745">
                  <c:v>0.16669999999999999</c:v>
                </c:pt>
                <c:pt idx="20746">
                  <c:v>0.16669999999999999</c:v>
                </c:pt>
                <c:pt idx="20747">
                  <c:v>0</c:v>
                </c:pt>
                <c:pt idx="20748">
                  <c:v>0</c:v>
                </c:pt>
                <c:pt idx="20749">
                  <c:v>0.33329999999999999</c:v>
                </c:pt>
                <c:pt idx="20750">
                  <c:v>0</c:v>
                </c:pt>
                <c:pt idx="20751">
                  <c:v>0.16669999999999999</c:v>
                </c:pt>
                <c:pt idx="20752">
                  <c:v>0</c:v>
                </c:pt>
                <c:pt idx="20753">
                  <c:v>0.16669999999999999</c:v>
                </c:pt>
                <c:pt idx="20754">
                  <c:v>0</c:v>
                </c:pt>
                <c:pt idx="20755">
                  <c:v>4.1700000000000001E-2</c:v>
                </c:pt>
                <c:pt idx="20756">
                  <c:v>0.16669999999999999</c:v>
                </c:pt>
                <c:pt idx="20757">
                  <c:v>0</c:v>
                </c:pt>
                <c:pt idx="20758">
                  <c:v>0</c:v>
                </c:pt>
                <c:pt idx="20759">
                  <c:v>0</c:v>
                </c:pt>
                <c:pt idx="20760">
                  <c:v>0</c:v>
                </c:pt>
                <c:pt idx="20761">
                  <c:v>0.33329999999999999</c:v>
                </c:pt>
                <c:pt idx="20762">
                  <c:v>0.20830000000000001</c:v>
                </c:pt>
                <c:pt idx="20763">
                  <c:v>0</c:v>
                </c:pt>
                <c:pt idx="20764">
                  <c:v>0.33329999999999999</c:v>
                </c:pt>
                <c:pt idx="20765">
                  <c:v>0</c:v>
                </c:pt>
                <c:pt idx="20766">
                  <c:v>0</c:v>
                </c:pt>
                <c:pt idx="20767">
                  <c:v>0.33329999999999999</c:v>
                </c:pt>
                <c:pt idx="20768">
                  <c:v>0.375</c:v>
                </c:pt>
                <c:pt idx="20769">
                  <c:v>0</c:v>
                </c:pt>
                <c:pt idx="20770">
                  <c:v>0.16669999999999999</c:v>
                </c:pt>
                <c:pt idx="20771">
                  <c:v>0</c:v>
                </c:pt>
                <c:pt idx="20772">
                  <c:v>0</c:v>
                </c:pt>
                <c:pt idx="20773">
                  <c:v>0.16669999999999999</c:v>
                </c:pt>
                <c:pt idx="20774">
                  <c:v>0.375</c:v>
                </c:pt>
                <c:pt idx="20775">
                  <c:v>0.16669999999999999</c:v>
                </c:pt>
                <c:pt idx="20776">
                  <c:v>0.33329999999999999</c:v>
                </c:pt>
                <c:pt idx="20777">
                  <c:v>0</c:v>
                </c:pt>
                <c:pt idx="20778">
                  <c:v>0.16669999999999999</c:v>
                </c:pt>
                <c:pt idx="20779">
                  <c:v>0.125</c:v>
                </c:pt>
                <c:pt idx="20780">
                  <c:v>0.16669999999999999</c:v>
                </c:pt>
                <c:pt idx="20781">
                  <c:v>0.33329999999999999</c:v>
                </c:pt>
                <c:pt idx="20782">
                  <c:v>0.16669999999999999</c:v>
                </c:pt>
                <c:pt idx="20783">
                  <c:v>0.16669999999999999</c:v>
                </c:pt>
                <c:pt idx="20784">
                  <c:v>0</c:v>
                </c:pt>
                <c:pt idx="20785">
                  <c:v>0</c:v>
                </c:pt>
                <c:pt idx="20786">
                  <c:v>0</c:v>
                </c:pt>
                <c:pt idx="20787">
                  <c:v>0</c:v>
                </c:pt>
                <c:pt idx="20788">
                  <c:v>0</c:v>
                </c:pt>
                <c:pt idx="20789">
                  <c:v>0</c:v>
                </c:pt>
                <c:pt idx="20790">
                  <c:v>0</c:v>
                </c:pt>
                <c:pt idx="20791">
                  <c:v>0.33329999999999999</c:v>
                </c:pt>
                <c:pt idx="20792">
                  <c:v>0.33329999999999999</c:v>
                </c:pt>
                <c:pt idx="20793">
                  <c:v>0.16669999999999999</c:v>
                </c:pt>
                <c:pt idx="20794">
                  <c:v>0.33329999999999999</c:v>
                </c:pt>
                <c:pt idx="20795">
                  <c:v>0.16669999999999999</c:v>
                </c:pt>
                <c:pt idx="20796">
                  <c:v>0</c:v>
                </c:pt>
                <c:pt idx="20797">
                  <c:v>0.54169999999999996</c:v>
                </c:pt>
                <c:pt idx="20798">
                  <c:v>0.33329999999999999</c:v>
                </c:pt>
                <c:pt idx="20799">
                  <c:v>0</c:v>
                </c:pt>
                <c:pt idx="20800">
                  <c:v>0.33329999999999999</c:v>
                </c:pt>
                <c:pt idx="20801">
                  <c:v>0.33329999999999999</c:v>
                </c:pt>
                <c:pt idx="20802">
                  <c:v>0</c:v>
                </c:pt>
                <c:pt idx="20803">
                  <c:v>0</c:v>
                </c:pt>
                <c:pt idx="20804">
                  <c:v>0.16669999999999999</c:v>
                </c:pt>
                <c:pt idx="20805">
                  <c:v>0</c:v>
                </c:pt>
                <c:pt idx="20806">
                  <c:v>0.375</c:v>
                </c:pt>
                <c:pt idx="20807">
                  <c:v>0.375</c:v>
                </c:pt>
                <c:pt idx="20808">
                  <c:v>0</c:v>
                </c:pt>
                <c:pt idx="20809">
                  <c:v>0</c:v>
                </c:pt>
                <c:pt idx="20810">
                  <c:v>0</c:v>
                </c:pt>
                <c:pt idx="20811">
                  <c:v>0</c:v>
                </c:pt>
                <c:pt idx="20812">
                  <c:v>0</c:v>
                </c:pt>
                <c:pt idx="20813">
                  <c:v>0.16669999999999999</c:v>
                </c:pt>
                <c:pt idx="20814">
                  <c:v>0.16669999999999999</c:v>
                </c:pt>
                <c:pt idx="20815">
                  <c:v>0</c:v>
                </c:pt>
                <c:pt idx="20816">
                  <c:v>0.16669999999999999</c:v>
                </c:pt>
                <c:pt idx="20817">
                  <c:v>0.16669999999999999</c:v>
                </c:pt>
                <c:pt idx="20818">
                  <c:v>0.33329999999999999</c:v>
                </c:pt>
                <c:pt idx="20819">
                  <c:v>0</c:v>
                </c:pt>
                <c:pt idx="20820">
                  <c:v>0.27079999999999999</c:v>
                </c:pt>
                <c:pt idx="20821">
                  <c:v>0</c:v>
                </c:pt>
                <c:pt idx="20822">
                  <c:v>0.375</c:v>
                </c:pt>
                <c:pt idx="20823">
                  <c:v>0</c:v>
                </c:pt>
                <c:pt idx="20824">
                  <c:v>0</c:v>
                </c:pt>
                <c:pt idx="20825">
                  <c:v>0</c:v>
                </c:pt>
                <c:pt idx="20826">
                  <c:v>0.16669999999999999</c:v>
                </c:pt>
                <c:pt idx="20827">
                  <c:v>4.1700000000000001E-2</c:v>
                </c:pt>
                <c:pt idx="20828">
                  <c:v>0.16669999999999999</c:v>
                </c:pt>
                <c:pt idx="20829">
                  <c:v>0</c:v>
                </c:pt>
                <c:pt idx="20830">
                  <c:v>0.125</c:v>
                </c:pt>
                <c:pt idx="20831">
                  <c:v>0</c:v>
                </c:pt>
                <c:pt idx="20832">
                  <c:v>0.16669999999999999</c:v>
                </c:pt>
                <c:pt idx="20833">
                  <c:v>0</c:v>
                </c:pt>
                <c:pt idx="20834">
                  <c:v>0</c:v>
                </c:pt>
                <c:pt idx="20835">
                  <c:v>0</c:v>
                </c:pt>
                <c:pt idx="20836">
                  <c:v>4.1700000000000001E-2</c:v>
                </c:pt>
                <c:pt idx="20837">
                  <c:v>0</c:v>
                </c:pt>
                <c:pt idx="20838">
                  <c:v>0</c:v>
                </c:pt>
                <c:pt idx="20839">
                  <c:v>0</c:v>
                </c:pt>
                <c:pt idx="20840">
                  <c:v>0.45829999999999999</c:v>
                </c:pt>
                <c:pt idx="20841">
                  <c:v>0</c:v>
                </c:pt>
                <c:pt idx="20842">
                  <c:v>0</c:v>
                </c:pt>
                <c:pt idx="20843">
                  <c:v>0</c:v>
                </c:pt>
                <c:pt idx="20844">
                  <c:v>0</c:v>
                </c:pt>
                <c:pt idx="20845">
                  <c:v>0</c:v>
                </c:pt>
                <c:pt idx="20846">
                  <c:v>0.16669999999999999</c:v>
                </c:pt>
                <c:pt idx="20847">
                  <c:v>0.33329999999999999</c:v>
                </c:pt>
                <c:pt idx="20848">
                  <c:v>0</c:v>
                </c:pt>
                <c:pt idx="20849">
                  <c:v>0</c:v>
                </c:pt>
                <c:pt idx="20850">
                  <c:v>0</c:v>
                </c:pt>
                <c:pt idx="20851">
                  <c:v>0.375</c:v>
                </c:pt>
                <c:pt idx="20852">
                  <c:v>8.3299999999999999E-2</c:v>
                </c:pt>
                <c:pt idx="20853">
                  <c:v>0.16669999999999999</c:v>
                </c:pt>
                <c:pt idx="20854">
                  <c:v>8.3299999999999999E-2</c:v>
                </c:pt>
                <c:pt idx="20855">
                  <c:v>0.33329999999999999</c:v>
                </c:pt>
                <c:pt idx="20856">
                  <c:v>0</c:v>
                </c:pt>
                <c:pt idx="20857">
                  <c:v>0.16669999999999999</c:v>
                </c:pt>
                <c:pt idx="20858">
                  <c:v>0.16669999999999999</c:v>
                </c:pt>
                <c:pt idx="20859">
                  <c:v>0.375</c:v>
                </c:pt>
                <c:pt idx="20860">
                  <c:v>0</c:v>
                </c:pt>
                <c:pt idx="20861">
                  <c:v>0</c:v>
                </c:pt>
                <c:pt idx="20862">
                  <c:v>0.16669999999999999</c:v>
                </c:pt>
                <c:pt idx="20863">
                  <c:v>0.14580000000000001</c:v>
                </c:pt>
                <c:pt idx="20864">
                  <c:v>0</c:v>
                </c:pt>
                <c:pt idx="20865">
                  <c:v>0.45829999999999999</c:v>
                </c:pt>
                <c:pt idx="20866">
                  <c:v>0</c:v>
                </c:pt>
                <c:pt idx="20867">
                  <c:v>4.1700000000000001E-2</c:v>
                </c:pt>
                <c:pt idx="20868">
                  <c:v>0</c:v>
                </c:pt>
                <c:pt idx="20869">
                  <c:v>0.625</c:v>
                </c:pt>
                <c:pt idx="20870">
                  <c:v>0</c:v>
                </c:pt>
                <c:pt idx="20871">
                  <c:v>0</c:v>
                </c:pt>
                <c:pt idx="20872">
                  <c:v>0.33329999999999999</c:v>
                </c:pt>
                <c:pt idx="20873">
                  <c:v>0</c:v>
                </c:pt>
                <c:pt idx="20874">
                  <c:v>0</c:v>
                </c:pt>
                <c:pt idx="20875">
                  <c:v>0</c:v>
                </c:pt>
                <c:pt idx="20876">
                  <c:v>0.16669999999999999</c:v>
                </c:pt>
                <c:pt idx="20877">
                  <c:v>0</c:v>
                </c:pt>
                <c:pt idx="20878">
                  <c:v>0</c:v>
                </c:pt>
                <c:pt idx="20879">
                  <c:v>0</c:v>
                </c:pt>
                <c:pt idx="20880">
                  <c:v>0</c:v>
                </c:pt>
                <c:pt idx="20881">
                  <c:v>0</c:v>
                </c:pt>
                <c:pt idx="20882">
                  <c:v>0</c:v>
                </c:pt>
                <c:pt idx="20883">
                  <c:v>0</c:v>
                </c:pt>
                <c:pt idx="20884">
                  <c:v>0</c:v>
                </c:pt>
                <c:pt idx="20885">
                  <c:v>0</c:v>
                </c:pt>
                <c:pt idx="20886">
                  <c:v>0</c:v>
                </c:pt>
                <c:pt idx="20887">
                  <c:v>0.66669999999999996</c:v>
                </c:pt>
                <c:pt idx="20888">
                  <c:v>0</c:v>
                </c:pt>
                <c:pt idx="20889">
                  <c:v>0.33329999999999999</c:v>
                </c:pt>
                <c:pt idx="20890">
                  <c:v>0</c:v>
                </c:pt>
                <c:pt idx="20891">
                  <c:v>0.16669999999999999</c:v>
                </c:pt>
                <c:pt idx="20892">
                  <c:v>0.16669999999999999</c:v>
                </c:pt>
                <c:pt idx="20893">
                  <c:v>0</c:v>
                </c:pt>
                <c:pt idx="20894">
                  <c:v>0.33329999999999999</c:v>
                </c:pt>
                <c:pt idx="20895">
                  <c:v>0</c:v>
                </c:pt>
                <c:pt idx="20896">
                  <c:v>0.16669999999999999</c:v>
                </c:pt>
                <c:pt idx="20897">
                  <c:v>0.33329999999999999</c:v>
                </c:pt>
                <c:pt idx="20898">
                  <c:v>0.16669999999999999</c:v>
                </c:pt>
                <c:pt idx="20899">
                  <c:v>0</c:v>
                </c:pt>
                <c:pt idx="20900">
                  <c:v>0.16669999999999999</c:v>
                </c:pt>
                <c:pt idx="20901">
                  <c:v>0</c:v>
                </c:pt>
                <c:pt idx="20902">
                  <c:v>0.125</c:v>
                </c:pt>
                <c:pt idx="20903">
                  <c:v>0.33329999999999999</c:v>
                </c:pt>
                <c:pt idx="20904">
                  <c:v>0.16669999999999999</c:v>
                </c:pt>
                <c:pt idx="20905">
                  <c:v>0.625</c:v>
                </c:pt>
                <c:pt idx="20906">
                  <c:v>0.33329999999999999</c:v>
                </c:pt>
                <c:pt idx="20907">
                  <c:v>0</c:v>
                </c:pt>
                <c:pt idx="20908">
                  <c:v>0</c:v>
                </c:pt>
                <c:pt idx="20909">
                  <c:v>0</c:v>
                </c:pt>
                <c:pt idx="20910">
                  <c:v>4.1700000000000001E-2</c:v>
                </c:pt>
                <c:pt idx="20911">
                  <c:v>0.33329999999999999</c:v>
                </c:pt>
                <c:pt idx="20912">
                  <c:v>0.125</c:v>
                </c:pt>
                <c:pt idx="20913">
                  <c:v>0</c:v>
                </c:pt>
                <c:pt idx="20914">
                  <c:v>0.125</c:v>
                </c:pt>
                <c:pt idx="20915">
                  <c:v>0</c:v>
                </c:pt>
                <c:pt idx="20916">
                  <c:v>0</c:v>
                </c:pt>
                <c:pt idx="20917">
                  <c:v>0</c:v>
                </c:pt>
                <c:pt idx="20918">
                  <c:v>0</c:v>
                </c:pt>
                <c:pt idx="20919">
                  <c:v>0</c:v>
                </c:pt>
                <c:pt idx="20920">
                  <c:v>0</c:v>
                </c:pt>
                <c:pt idx="20921">
                  <c:v>0</c:v>
                </c:pt>
                <c:pt idx="20922">
                  <c:v>0</c:v>
                </c:pt>
                <c:pt idx="20923">
                  <c:v>0</c:v>
                </c:pt>
                <c:pt idx="20924">
                  <c:v>0.16669999999999999</c:v>
                </c:pt>
                <c:pt idx="20925">
                  <c:v>0</c:v>
                </c:pt>
                <c:pt idx="20926">
                  <c:v>0.16669999999999999</c:v>
                </c:pt>
                <c:pt idx="20927">
                  <c:v>0</c:v>
                </c:pt>
                <c:pt idx="20928">
                  <c:v>0.16669999999999999</c:v>
                </c:pt>
                <c:pt idx="20929">
                  <c:v>4.1700000000000001E-2</c:v>
                </c:pt>
                <c:pt idx="20930">
                  <c:v>0.33329999999999999</c:v>
                </c:pt>
                <c:pt idx="20931">
                  <c:v>0.16669999999999999</c:v>
                </c:pt>
                <c:pt idx="20932">
                  <c:v>0.16669999999999999</c:v>
                </c:pt>
                <c:pt idx="20933">
                  <c:v>0.54169999999999996</c:v>
                </c:pt>
                <c:pt idx="20934">
                  <c:v>0</c:v>
                </c:pt>
                <c:pt idx="20935">
                  <c:v>0.33329999999999999</c:v>
                </c:pt>
                <c:pt idx="20936">
                  <c:v>0.16669999999999999</c:v>
                </c:pt>
                <c:pt idx="20937">
                  <c:v>0</c:v>
                </c:pt>
                <c:pt idx="20938">
                  <c:v>0</c:v>
                </c:pt>
                <c:pt idx="20939">
                  <c:v>0</c:v>
                </c:pt>
                <c:pt idx="20940">
                  <c:v>0</c:v>
                </c:pt>
                <c:pt idx="20941">
                  <c:v>0.33329999999999999</c:v>
                </c:pt>
                <c:pt idx="20942">
                  <c:v>0</c:v>
                </c:pt>
                <c:pt idx="20943">
                  <c:v>0.16669999999999999</c:v>
                </c:pt>
                <c:pt idx="20944">
                  <c:v>0</c:v>
                </c:pt>
                <c:pt idx="20945">
                  <c:v>4.1700000000000001E-2</c:v>
                </c:pt>
                <c:pt idx="20946">
                  <c:v>0</c:v>
                </c:pt>
                <c:pt idx="20947">
                  <c:v>0</c:v>
                </c:pt>
                <c:pt idx="20948">
                  <c:v>0.33329999999999999</c:v>
                </c:pt>
                <c:pt idx="20949">
                  <c:v>0</c:v>
                </c:pt>
                <c:pt idx="20950">
                  <c:v>4.1700000000000001E-2</c:v>
                </c:pt>
                <c:pt idx="20951">
                  <c:v>4.1700000000000001E-2</c:v>
                </c:pt>
                <c:pt idx="20952">
                  <c:v>0</c:v>
                </c:pt>
                <c:pt idx="20953">
                  <c:v>0.16669999999999999</c:v>
                </c:pt>
                <c:pt idx="20954">
                  <c:v>0.33329999999999999</c:v>
                </c:pt>
                <c:pt idx="20955">
                  <c:v>0.16669999999999999</c:v>
                </c:pt>
                <c:pt idx="20956">
                  <c:v>0</c:v>
                </c:pt>
                <c:pt idx="20957">
                  <c:v>4.1700000000000001E-2</c:v>
                </c:pt>
                <c:pt idx="20958">
                  <c:v>0</c:v>
                </c:pt>
                <c:pt idx="20959">
                  <c:v>0.16669999999999999</c:v>
                </c:pt>
                <c:pt idx="20960">
                  <c:v>0.16669999999999999</c:v>
                </c:pt>
                <c:pt idx="20961">
                  <c:v>0.33329999999999999</c:v>
                </c:pt>
                <c:pt idx="20962">
                  <c:v>0</c:v>
                </c:pt>
                <c:pt idx="20963">
                  <c:v>4.1700000000000001E-2</c:v>
                </c:pt>
                <c:pt idx="20964">
                  <c:v>0.33329999999999999</c:v>
                </c:pt>
                <c:pt idx="20965">
                  <c:v>0</c:v>
                </c:pt>
                <c:pt idx="20966">
                  <c:v>0</c:v>
                </c:pt>
                <c:pt idx="20967">
                  <c:v>0.16669999999999999</c:v>
                </c:pt>
                <c:pt idx="20968">
                  <c:v>0</c:v>
                </c:pt>
                <c:pt idx="20969">
                  <c:v>0</c:v>
                </c:pt>
                <c:pt idx="20970">
                  <c:v>0</c:v>
                </c:pt>
                <c:pt idx="20971">
                  <c:v>0</c:v>
                </c:pt>
                <c:pt idx="20972">
                  <c:v>0</c:v>
                </c:pt>
                <c:pt idx="20973">
                  <c:v>0.16669999999999999</c:v>
                </c:pt>
                <c:pt idx="20974">
                  <c:v>0</c:v>
                </c:pt>
                <c:pt idx="20975">
                  <c:v>0.16669999999999999</c:v>
                </c:pt>
                <c:pt idx="20976">
                  <c:v>0</c:v>
                </c:pt>
                <c:pt idx="20977">
                  <c:v>4.1700000000000001E-2</c:v>
                </c:pt>
                <c:pt idx="20978">
                  <c:v>0.45829999999999999</c:v>
                </c:pt>
                <c:pt idx="20979">
                  <c:v>0.625</c:v>
                </c:pt>
                <c:pt idx="20980">
                  <c:v>0</c:v>
                </c:pt>
                <c:pt idx="20981">
                  <c:v>0.33329999999999999</c:v>
                </c:pt>
                <c:pt idx="20982">
                  <c:v>0</c:v>
                </c:pt>
                <c:pt idx="20983">
                  <c:v>0.375</c:v>
                </c:pt>
                <c:pt idx="20984">
                  <c:v>0.16669999999999999</c:v>
                </c:pt>
                <c:pt idx="20985">
                  <c:v>0</c:v>
                </c:pt>
                <c:pt idx="20986">
                  <c:v>0.16669999999999999</c:v>
                </c:pt>
                <c:pt idx="20987">
                  <c:v>0.16669999999999999</c:v>
                </c:pt>
                <c:pt idx="20988">
                  <c:v>0.16669999999999999</c:v>
                </c:pt>
                <c:pt idx="20989">
                  <c:v>0</c:v>
                </c:pt>
                <c:pt idx="20990">
                  <c:v>0</c:v>
                </c:pt>
                <c:pt idx="20991">
                  <c:v>0</c:v>
                </c:pt>
                <c:pt idx="20992">
                  <c:v>0.375</c:v>
                </c:pt>
                <c:pt idx="20993">
                  <c:v>0.16669999999999999</c:v>
                </c:pt>
                <c:pt idx="20994">
                  <c:v>0.125</c:v>
                </c:pt>
                <c:pt idx="20995">
                  <c:v>0.16669999999999999</c:v>
                </c:pt>
                <c:pt idx="20996">
                  <c:v>0.16669999999999999</c:v>
                </c:pt>
                <c:pt idx="20997">
                  <c:v>0</c:v>
                </c:pt>
                <c:pt idx="20998">
                  <c:v>0</c:v>
                </c:pt>
                <c:pt idx="20999">
                  <c:v>0.33329999999999999</c:v>
                </c:pt>
                <c:pt idx="21000">
                  <c:v>0.16669999999999999</c:v>
                </c:pt>
                <c:pt idx="21001">
                  <c:v>0</c:v>
                </c:pt>
                <c:pt idx="21002">
                  <c:v>0</c:v>
                </c:pt>
                <c:pt idx="21003">
                  <c:v>0</c:v>
                </c:pt>
                <c:pt idx="21004">
                  <c:v>0</c:v>
                </c:pt>
                <c:pt idx="21005">
                  <c:v>0</c:v>
                </c:pt>
                <c:pt idx="21006">
                  <c:v>0.375</c:v>
                </c:pt>
                <c:pt idx="21007">
                  <c:v>0.16669999999999999</c:v>
                </c:pt>
                <c:pt idx="21008">
                  <c:v>0.45829999999999999</c:v>
                </c:pt>
                <c:pt idx="21009">
                  <c:v>0</c:v>
                </c:pt>
                <c:pt idx="21010">
                  <c:v>0.33329999999999999</c:v>
                </c:pt>
                <c:pt idx="21011">
                  <c:v>0.33329999999999999</c:v>
                </c:pt>
                <c:pt idx="21012">
                  <c:v>0.375</c:v>
                </c:pt>
                <c:pt idx="21013">
                  <c:v>0</c:v>
                </c:pt>
                <c:pt idx="21014">
                  <c:v>0.66669999999999996</c:v>
                </c:pt>
                <c:pt idx="21015">
                  <c:v>0.16669999999999999</c:v>
                </c:pt>
                <c:pt idx="21016">
                  <c:v>0.54169999999999996</c:v>
                </c:pt>
                <c:pt idx="21017">
                  <c:v>0</c:v>
                </c:pt>
                <c:pt idx="21018">
                  <c:v>0</c:v>
                </c:pt>
                <c:pt idx="21019">
                  <c:v>0</c:v>
                </c:pt>
                <c:pt idx="21020">
                  <c:v>0.16669999999999999</c:v>
                </c:pt>
                <c:pt idx="21021">
                  <c:v>0</c:v>
                </c:pt>
                <c:pt idx="21022">
                  <c:v>0.66669999999999996</c:v>
                </c:pt>
                <c:pt idx="21023">
                  <c:v>4.1700000000000001E-2</c:v>
                </c:pt>
                <c:pt idx="21024">
                  <c:v>0</c:v>
                </c:pt>
                <c:pt idx="21025">
                  <c:v>0</c:v>
                </c:pt>
                <c:pt idx="21026">
                  <c:v>0</c:v>
                </c:pt>
                <c:pt idx="21027">
                  <c:v>0</c:v>
                </c:pt>
                <c:pt idx="21028">
                  <c:v>1</c:v>
                </c:pt>
                <c:pt idx="21029">
                  <c:v>0</c:v>
                </c:pt>
                <c:pt idx="21030">
                  <c:v>0</c:v>
                </c:pt>
                <c:pt idx="21031">
                  <c:v>0.33329999999999999</c:v>
                </c:pt>
                <c:pt idx="21032">
                  <c:v>0.33329999999999999</c:v>
                </c:pt>
                <c:pt idx="21033">
                  <c:v>4.1700000000000001E-2</c:v>
                </c:pt>
                <c:pt idx="21034">
                  <c:v>0</c:v>
                </c:pt>
                <c:pt idx="21035">
                  <c:v>0.33329999999999999</c:v>
                </c:pt>
                <c:pt idx="21036">
                  <c:v>0.16669999999999999</c:v>
                </c:pt>
                <c:pt idx="21037">
                  <c:v>0.16669999999999999</c:v>
                </c:pt>
                <c:pt idx="21038">
                  <c:v>0.16669999999999999</c:v>
                </c:pt>
                <c:pt idx="21039">
                  <c:v>0.16669999999999999</c:v>
                </c:pt>
                <c:pt idx="21040">
                  <c:v>0</c:v>
                </c:pt>
                <c:pt idx="21041">
                  <c:v>0</c:v>
                </c:pt>
                <c:pt idx="21042">
                  <c:v>0</c:v>
                </c:pt>
                <c:pt idx="21043">
                  <c:v>8.3299999999999999E-2</c:v>
                </c:pt>
                <c:pt idx="21044">
                  <c:v>0</c:v>
                </c:pt>
                <c:pt idx="21045">
                  <c:v>0</c:v>
                </c:pt>
                <c:pt idx="21046">
                  <c:v>0.33329999999999999</c:v>
                </c:pt>
                <c:pt idx="21047">
                  <c:v>0</c:v>
                </c:pt>
                <c:pt idx="21048">
                  <c:v>0.16669999999999999</c:v>
                </c:pt>
                <c:pt idx="21049">
                  <c:v>0.33329999999999999</c:v>
                </c:pt>
                <c:pt idx="21050">
                  <c:v>0</c:v>
                </c:pt>
                <c:pt idx="21051">
                  <c:v>0.33329999999999999</c:v>
                </c:pt>
                <c:pt idx="21052">
                  <c:v>4.1700000000000001E-2</c:v>
                </c:pt>
                <c:pt idx="21053">
                  <c:v>0.16669999999999999</c:v>
                </c:pt>
                <c:pt idx="21054">
                  <c:v>0.16669999999999999</c:v>
                </c:pt>
                <c:pt idx="21055">
                  <c:v>0.16669999999999999</c:v>
                </c:pt>
                <c:pt idx="21056">
                  <c:v>0</c:v>
                </c:pt>
                <c:pt idx="21057">
                  <c:v>0</c:v>
                </c:pt>
                <c:pt idx="21058">
                  <c:v>0</c:v>
                </c:pt>
                <c:pt idx="21059">
                  <c:v>0.33329999999999999</c:v>
                </c:pt>
                <c:pt idx="21060">
                  <c:v>0.16669999999999999</c:v>
                </c:pt>
                <c:pt idx="21061">
                  <c:v>0</c:v>
                </c:pt>
                <c:pt idx="21062">
                  <c:v>8.3299999999999999E-2</c:v>
                </c:pt>
                <c:pt idx="21063">
                  <c:v>0.16669999999999999</c:v>
                </c:pt>
                <c:pt idx="21064">
                  <c:v>0</c:v>
                </c:pt>
                <c:pt idx="21065">
                  <c:v>0.16669999999999999</c:v>
                </c:pt>
                <c:pt idx="21066">
                  <c:v>0</c:v>
                </c:pt>
                <c:pt idx="21067">
                  <c:v>0</c:v>
                </c:pt>
                <c:pt idx="21068">
                  <c:v>4.1700000000000001E-2</c:v>
                </c:pt>
                <c:pt idx="21069">
                  <c:v>0.33329999999999999</c:v>
                </c:pt>
                <c:pt idx="21070">
                  <c:v>0.16669999999999999</c:v>
                </c:pt>
                <c:pt idx="21071">
                  <c:v>0.16669999999999999</c:v>
                </c:pt>
                <c:pt idx="21072">
                  <c:v>0</c:v>
                </c:pt>
                <c:pt idx="21073">
                  <c:v>0.125</c:v>
                </c:pt>
                <c:pt idx="21074">
                  <c:v>0.16669999999999999</c:v>
                </c:pt>
                <c:pt idx="21075">
                  <c:v>0.16669999999999999</c:v>
                </c:pt>
                <c:pt idx="21076">
                  <c:v>4.1700000000000001E-2</c:v>
                </c:pt>
                <c:pt idx="21077">
                  <c:v>0</c:v>
                </c:pt>
                <c:pt idx="21078">
                  <c:v>0.16669999999999999</c:v>
                </c:pt>
                <c:pt idx="21079">
                  <c:v>0.16669999999999999</c:v>
                </c:pt>
                <c:pt idx="21080">
                  <c:v>0</c:v>
                </c:pt>
                <c:pt idx="21081">
                  <c:v>0</c:v>
                </c:pt>
                <c:pt idx="21082">
                  <c:v>0.52080000000000004</c:v>
                </c:pt>
                <c:pt idx="21083">
                  <c:v>0</c:v>
                </c:pt>
                <c:pt idx="21084">
                  <c:v>0.33329999999999999</c:v>
                </c:pt>
                <c:pt idx="21085">
                  <c:v>0.625</c:v>
                </c:pt>
                <c:pt idx="21086">
                  <c:v>4.1700000000000001E-2</c:v>
                </c:pt>
                <c:pt idx="21087">
                  <c:v>0.125</c:v>
                </c:pt>
                <c:pt idx="21088">
                  <c:v>0</c:v>
                </c:pt>
                <c:pt idx="21089">
                  <c:v>0.625</c:v>
                </c:pt>
                <c:pt idx="21090">
                  <c:v>0</c:v>
                </c:pt>
                <c:pt idx="21091">
                  <c:v>4.1700000000000001E-2</c:v>
                </c:pt>
                <c:pt idx="21092">
                  <c:v>0.16669999999999999</c:v>
                </c:pt>
                <c:pt idx="21093">
                  <c:v>4.1700000000000001E-2</c:v>
                </c:pt>
                <c:pt idx="21094">
                  <c:v>0</c:v>
                </c:pt>
                <c:pt idx="21095">
                  <c:v>0</c:v>
                </c:pt>
                <c:pt idx="21096">
                  <c:v>0.16669999999999999</c:v>
                </c:pt>
                <c:pt idx="21097">
                  <c:v>0</c:v>
                </c:pt>
                <c:pt idx="21098">
                  <c:v>0.45829999999999999</c:v>
                </c:pt>
                <c:pt idx="21099">
                  <c:v>0.33329999999999999</c:v>
                </c:pt>
                <c:pt idx="21100">
                  <c:v>0</c:v>
                </c:pt>
                <c:pt idx="21101">
                  <c:v>0.54169999999999996</c:v>
                </c:pt>
                <c:pt idx="21102">
                  <c:v>0.33329999999999999</c:v>
                </c:pt>
                <c:pt idx="21103">
                  <c:v>0</c:v>
                </c:pt>
                <c:pt idx="21104">
                  <c:v>0</c:v>
                </c:pt>
                <c:pt idx="21105">
                  <c:v>0.375</c:v>
                </c:pt>
                <c:pt idx="21106">
                  <c:v>0</c:v>
                </c:pt>
                <c:pt idx="21107">
                  <c:v>0.33329999999999999</c:v>
                </c:pt>
                <c:pt idx="21108">
                  <c:v>0.16669999999999999</c:v>
                </c:pt>
                <c:pt idx="21109">
                  <c:v>4.1700000000000001E-2</c:v>
                </c:pt>
                <c:pt idx="21110">
                  <c:v>0</c:v>
                </c:pt>
                <c:pt idx="21111">
                  <c:v>0</c:v>
                </c:pt>
                <c:pt idx="21112">
                  <c:v>0</c:v>
                </c:pt>
                <c:pt idx="21113">
                  <c:v>0</c:v>
                </c:pt>
                <c:pt idx="21114">
                  <c:v>8.3299999999999999E-2</c:v>
                </c:pt>
                <c:pt idx="21115">
                  <c:v>0.375</c:v>
                </c:pt>
                <c:pt idx="21116">
                  <c:v>0</c:v>
                </c:pt>
                <c:pt idx="21117">
                  <c:v>0</c:v>
                </c:pt>
                <c:pt idx="21118">
                  <c:v>0</c:v>
                </c:pt>
                <c:pt idx="21119">
                  <c:v>0.33329999999999999</c:v>
                </c:pt>
                <c:pt idx="21120">
                  <c:v>0.375</c:v>
                </c:pt>
                <c:pt idx="21121">
                  <c:v>0.33329999999999999</c:v>
                </c:pt>
                <c:pt idx="21122">
                  <c:v>0.33329999999999999</c:v>
                </c:pt>
                <c:pt idx="21123">
                  <c:v>0.16669999999999999</c:v>
                </c:pt>
                <c:pt idx="21124">
                  <c:v>0.16669999999999999</c:v>
                </c:pt>
                <c:pt idx="21125">
                  <c:v>0.16669999999999999</c:v>
                </c:pt>
                <c:pt idx="21126">
                  <c:v>0.33329999999999999</c:v>
                </c:pt>
                <c:pt idx="21127">
                  <c:v>0.33329999999999999</c:v>
                </c:pt>
                <c:pt idx="21128">
                  <c:v>0.16669999999999999</c:v>
                </c:pt>
                <c:pt idx="21129">
                  <c:v>0.16669999999999999</c:v>
                </c:pt>
                <c:pt idx="21130">
                  <c:v>0</c:v>
                </c:pt>
                <c:pt idx="21131">
                  <c:v>0</c:v>
                </c:pt>
                <c:pt idx="21132">
                  <c:v>0</c:v>
                </c:pt>
                <c:pt idx="21133">
                  <c:v>0</c:v>
                </c:pt>
                <c:pt idx="21134">
                  <c:v>0</c:v>
                </c:pt>
                <c:pt idx="21135">
                  <c:v>0</c:v>
                </c:pt>
                <c:pt idx="21136">
                  <c:v>0.45829999999999999</c:v>
                </c:pt>
                <c:pt idx="21137">
                  <c:v>0</c:v>
                </c:pt>
                <c:pt idx="21138">
                  <c:v>4.1700000000000001E-2</c:v>
                </c:pt>
                <c:pt idx="21139">
                  <c:v>0.16669999999999999</c:v>
                </c:pt>
                <c:pt idx="21140">
                  <c:v>0</c:v>
                </c:pt>
                <c:pt idx="21141">
                  <c:v>0</c:v>
                </c:pt>
                <c:pt idx="21142">
                  <c:v>0.20830000000000001</c:v>
                </c:pt>
                <c:pt idx="21143">
                  <c:v>0</c:v>
                </c:pt>
                <c:pt idx="21144">
                  <c:v>0.16669999999999999</c:v>
                </c:pt>
                <c:pt idx="21145">
                  <c:v>0.33329999999999999</c:v>
                </c:pt>
                <c:pt idx="21146">
                  <c:v>0.66669999999999996</c:v>
                </c:pt>
                <c:pt idx="21147">
                  <c:v>0</c:v>
                </c:pt>
                <c:pt idx="21148">
                  <c:v>0</c:v>
                </c:pt>
                <c:pt idx="21149">
                  <c:v>0</c:v>
                </c:pt>
                <c:pt idx="21150">
                  <c:v>0.58330000000000004</c:v>
                </c:pt>
                <c:pt idx="21151">
                  <c:v>0</c:v>
                </c:pt>
                <c:pt idx="21152">
                  <c:v>0.16669999999999999</c:v>
                </c:pt>
                <c:pt idx="21153">
                  <c:v>0.16669999999999999</c:v>
                </c:pt>
                <c:pt idx="21154">
                  <c:v>0.16669999999999999</c:v>
                </c:pt>
                <c:pt idx="21155">
                  <c:v>0</c:v>
                </c:pt>
                <c:pt idx="21156">
                  <c:v>0</c:v>
                </c:pt>
                <c:pt idx="21157">
                  <c:v>0</c:v>
                </c:pt>
                <c:pt idx="21158">
                  <c:v>0</c:v>
                </c:pt>
                <c:pt idx="21159">
                  <c:v>0.33329999999999999</c:v>
                </c:pt>
                <c:pt idx="21160">
                  <c:v>0.33329999999999999</c:v>
                </c:pt>
                <c:pt idx="21161">
                  <c:v>8.3299999999999999E-2</c:v>
                </c:pt>
                <c:pt idx="21162">
                  <c:v>0.16669999999999999</c:v>
                </c:pt>
                <c:pt idx="21163">
                  <c:v>0</c:v>
                </c:pt>
                <c:pt idx="21164">
                  <c:v>0</c:v>
                </c:pt>
                <c:pt idx="21165">
                  <c:v>0</c:v>
                </c:pt>
                <c:pt idx="21166">
                  <c:v>0.16669999999999999</c:v>
                </c:pt>
                <c:pt idx="21167">
                  <c:v>0</c:v>
                </c:pt>
                <c:pt idx="21168">
                  <c:v>0.16669999999999999</c:v>
                </c:pt>
                <c:pt idx="21169">
                  <c:v>0</c:v>
                </c:pt>
                <c:pt idx="21170">
                  <c:v>0.375</c:v>
                </c:pt>
                <c:pt idx="21171">
                  <c:v>0</c:v>
                </c:pt>
                <c:pt idx="21172">
                  <c:v>0.33329999999999999</c:v>
                </c:pt>
                <c:pt idx="21173">
                  <c:v>0.375</c:v>
                </c:pt>
                <c:pt idx="21174">
                  <c:v>0.16669999999999999</c:v>
                </c:pt>
                <c:pt idx="21175">
                  <c:v>0</c:v>
                </c:pt>
                <c:pt idx="21176">
                  <c:v>0</c:v>
                </c:pt>
                <c:pt idx="21177">
                  <c:v>0.33329999999999999</c:v>
                </c:pt>
                <c:pt idx="21178">
                  <c:v>0</c:v>
                </c:pt>
                <c:pt idx="21179">
                  <c:v>0.45829999999999999</c:v>
                </c:pt>
                <c:pt idx="21180">
                  <c:v>0.16669999999999999</c:v>
                </c:pt>
                <c:pt idx="21181">
                  <c:v>0</c:v>
                </c:pt>
                <c:pt idx="21182">
                  <c:v>0.5</c:v>
                </c:pt>
                <c:pt idx="21183">
                  <c:v>0</c:v>
                </c:pt>
                <c:pt idx="21184">
                  <c:v>0.16669999999999999</c:v>
                </c:pt>
                <c:pt idx="21185">
                  <c:v>0</c:v>
                </c:pt>
                <c:pt idx="21186">
                  <c:v>0</c:v>
                </c:pt>
                <c:pt idx="21187">
                  <c:v>0</c:v>
                </c:pt>
                <c:pt idx="21188">
                  <c:v>0</c:v>
                </c:pt>
                <c:pt idx="21189">
                  <c:v>0.33329999999999999</c:v>
                </c:pt>
                <c:pt idx="21190">
                  <c:v>0</c:v>
                </c:pt>
                <c:pt idx="21191">
                  <c:v>0</c:v>
                </c:pt>
                <c:pt idx="21192">
                  <c:v>0.16669999999999999</c:v>
                </c:pt>
                <c:pt idx="21193">
                  <c:v>0.16669999999999999</c:v>
                </c:pt>
                <c:pt idx="21194">
                  <c:v>0</c:v>
                </c:pt>
                <c:pt idx="21195">
                  <c:v>0.16669999999999999</c:v>
                </c:pt>
                <c:pt idx="21196">
                  <c:v>0.66669999999999996</c:v>
                </c:pt>
                <c:pt idx="21197">
                  <c:v>4.1700000000000001E-2</c:v>
                </c:pt>
                <c:pt idx="21198">
                  <c:v>0</c:v>
                </c:pt>
                <c:pt idx="21199">
                  <c:v>0.16669999999999999</c:v>
                </c:pt>
                <c:pt idx="21200">
                  <c:v>0</c:v>
                </c:pt>
                <c:pt idx="21201">
                  <c:v>0.33329999999999999</c:v>
                </c:pt>
                <c:pt idx="21202">
                  <c:v>0</c:v>
                </c:pt>
                <c:pt idx="21203">
                  <c:v>0</c:v>
                </c:pt>
                <c:pt idx="21204">
                  <c:v>0</c:v>
                </c:pt>
                <c:pt idx="21205">
                  <c:v>0</c:v>
                </c:pt>
                <c:pt idx="21206">
                  <c:v>0.16669999999999999</c:v>
                </c:pt>
                <c:pt idx="21207">
                  <c:v>8.3299999999999999E-2</c:v>
                </c:pt>
                <c:pt idx="21208">
                  <c:v>0.16669999999999999</c:v>
                </c:pt>
                <c:pt idx="21209">
                  <c:v>0.16669999999999999</c:v>
                </c:pt>
                <c:pt idx="21210">
                  <c:v>0.70830000000000004</c:v>
                </c:pt>
                <c:pt idx="21211">
                  <c:v>0.16669999999999999</c:v>
                </c:pt>
                <c:pt idx="21212">
                  <c:v>0</c:v>
                </c:pt>
                <c:pt idx="21213">
                  <c:v>0.16669999999999999</c:v>
                </c:pt>
                <c:pt idx="21214">
                  <c:v>0</c:v>
                </c:pt>
                <c:pt idx="21215">
                  <c:v>0.16669999999999999</c:v>
                </c:pt>
                <c:pt idx="21216">
                  <c:v>0</c:v>
                </c:pt>
                <c:pt idx="21217">
                  <c:v>0.1875</c:v>
                </c:pt>
                <c:pt idx="21218">
                  <c:v>0.41670000000000001</c:v>
                </c:pt>
                <c:pt idx="21219">
                  <c:v>0</c:v>
                </c:pt>
                <c:pt idx="21220">
                  <c:v>0.16669999999999999</c:v>
                </c:pt>
                <c:pt idx="21221">
                  <c:v>0.33329999999999999</c:v>
                </c:pt>
                <c:pt idx="21222">
                  <c:v>0.16669999999999999</c:v>
                </c:pt>
                <c:pt idx="21223">
                  <c:v>0.125</c:v>
                </c:pt>
                <c:pt idx="21224">
                  <c:v>0.16669999999999999</c:v>
                </c:pt>
                <c:pt idx="21225">
                  <c:v>0.33329999999999999</c:v>
                </c:pt>
                <c:pt idx="21226">
                  <c:v>0</c:v>
                </c:pt>
                <c:pt idx="21227">
                  <c:v>0</c:v>
                </c:pt>
                <c:pt idx="21228">
                  <c:v>0</c:v>
                </c:pt>
                <c:pt idx="21229">
                  <c:v>4.1700000000000001E-2</c:v>
                </c:pt>
                <c:pt idx="21230">
                  <c:v>4.1700000000000001E-2</c:v>
                </c:pt>
                <c:pt idx="21231">
                  <c:v>0.125</c:v>
                </c:pt>
                <c:pt idx="21232">
                  <c:v>0</c:v>
                </c:pt>
                <c:pt idx="21233">
                  <c:v>0.16669999999999999</c:v>
                </c:pt>
                <c:pt idx="21234">
                  <c:v>0</c:v>
                </c:pt>
                <c:pt idx="21235">
                  <c:v>4.1700000000000001E-2</c:v>
                </c:pt>
                <c:pt idx="21236">
                  <c:v>0</c:v>
                </c:pt>
                <c:pt idx="21237">
                  <c:v>0</c:v>
                </c:pt>
                <c:pt idx="21238">
                  <c:v>0.16669999999999999</c:v>
                </c:pt>
                <c:pt idx="21239">
                  <c:v>0</c:v>
                </c:pt>
                <c:pt idx="21240">
                  <c:v>0.33329999999999999</c:v>
                </c:pt>
                <c:pt idx="21241">
                  <c:v>0</c:v>
                </c:pt>
                <c:pt idx="21242">
                  <c:v>0</c:v>
                </c:pt>
                <c:pt idx="21243">
                  <c:v>0.33329999999999999</c:v>
                </c:pt>
                <c:pt idx="21244">
                  <c:v>0.16669999999999999</c:v>
                </c:pt>
                <c:pt idx="21245">
                  <c:v>0.25</c:v>
                </c:pt>
                <c:pt idx="21246">
                  <c:v>4.1700000000000001E-2</c:v>
                </c:pt>
                <c:pt idx="21247">
                  <c:v>0</c:v>
                </c:pt>
                <c:pt idx="21248">
                  <c:v>0</c:v>
                </c:pt>
                <c:pt idx="21249">
                  <c:v>0</c:v>
                </c:pt>
                <c:pt idx="21250">
                  <c:v>4.1700000000000001E-2</c:v>
                </c:pt>
                <c:pt idx="21251">
                  <c:v>0</c:v>
                </c:pt>
                <c:pt idx="21252">
                  <c:v>0.16669999999999999</c:v>
                </c:pt>
                <c:pt idx="21253">
                  <c:v>0</c:v>
                </c:pt>
                <c:pt idx="21254">
                  <c:v>0</c:v>
                </c:pt>
                <c:pt idx="21255">
                  <c:v>0</c:v>
                </c:pt>
                <c:pt idx="21256">
                  <c:v>0</c:v>
                </c:pt>
                <c:pt idx="21257">
                  <c:v>0</c:v>
                </c:pt>
                <c:pt idx="21258">
                  <c:v>0</c:v>
                </c:pt>
                <c:pt idx="21259">
                  <c:v>0</c:v>
                </c:pt>
                <c:pt idx="21260">
                  <c:v>0</c:v>
                </c:pt>
                <c:pt idx="21261">
                  <c:v>0.33329999999999999</c:v>
                </c:pt>
                <c:pt idx="21262">
                  <c:v>0</c:v>
                </c:pt>
                <c:pt idx="21263">
                  <c:v>0</c:v>
                </c:pt>
                <c:pt idx="21264">
                  <c:v>0.16669999999999999</c:v>
                </c:pt>
                <c:pt idx="21265">
                  <c:v>0.45829999999999999</c:v>
                </c:pt>
                <c:pt idx="21266">
                  <c:v>0</c:v>
                </c:pt>
                <c:pt idx="21267">
                  <c:v>4.1700000000000001E-2</c:v>
                </c:pt>
                <c:pt idx="21268">
                  <c:v>4.1700000000000001E-2</c:v>
                </c:pt>
                <c:pt idx="21269">
                  <c:v>0</c:v>
                </c:pt>
                <c:pt idx="21270">
                  <c:v>0</c:v>
                </c:pt>
                <c:pt idx="21271">
                  <c:v>0</c:v>
                </c:pt>
                <c:pt idx="21272">
                  <c:v>0.33329999999999999</c:v>
                </c:pt>
                <c:pt idx="21273">
                  <c:v>0</c:v>
                </c:pt>
                <c:pt idx="21274">
                  <c:v>0.375</c:v>
                </c:pt>
                <c:pt idx="21275">
                  <c:v>0</c:v>
                </c:pt>
                <c:pt idx="21276">
                  <c:v>0</c:v>
                </c:pt>
                <c:pt idx="21277">
                  <c:v>0.16669999999999999</c:v>
                </c:pt>
                <c:pt idx="21278">
                  <c:v>0.16669999999999999</c:v>
                </c:pt>
                <c:pt idx="21279">
                  <c:v>0</c:v>
                </c:pt>
                <c:pt idx="21280">
                  <c:v>4.1700000000000001E-2</c:v>
                </c:pt>
                <c:pt idx="21281">
                  <c:v>0.16669999999999999</c:v>
                </c:pt>
                <c:pt idx="21282">
                  <c:v>0</c:v>
                </c:pt>
                <c:pt idx="21283">
                  <c:v>0.16669999999999999</c:v>
                </c:pt>
                <c:pt idx="21284">
                  <c:v>0</c:v>
                </c:pt>
                <c:pt idx="21285">
                  <c:v>0</c:v>
                </c:pt>
                <c:pt idx="21286">
                  <c:v>0</c:v>
                </c:pt>
                <c:pt idx="21287">
                  <c:v>0</c:v>
                </c:pt>
                <c:pt idx="21288">
                  <c:v>0</c:v>
                </c:pt>
                <c:pt idx="21289">
                  <c:v>0</c:v>
                </c:pt>
                <c:pt idx="21290">
                  <c:v>0.16669999999999999</c:v>
                </c:pt>
                <c:pt idx="21291">
                  <c:v>0</c:v>
                </c:pt>
                <c:pt idx="21292">
                  <c:v>0</c:v>
                </c:pt>
                <c:pt idx="21293">
                  <c:v>0.33329999999999999</c:v>
                </c:pt>
                <c:pt idx="21294">
                  <c:v>4.1700000000000001E-2</c:v>
                </c:pt>
                <c:pt idx="21295">
                  <c:v>0</c:v>
                </c:pt>
                <c:pt idx="21296">
                  <c:v>0</c:v>
                </c:pt>
                <c:pt idx="21297">
                  <c:v>0</c:v>
                </c:pt>
                <c:pt idx="21298">
                  <c:v>0</c:v>
                </c:pt>
                <c:pt idx="21299">
                  <c:v>4.1700000000000001E-2</c:v>
                </c:pt>
                <c:pt idx="21300">
                  <c:v>0.33329999999999999</c:v>
                </c:pt>
                <c:pt idx="21301">
                  <c:v>0</c:v>
                </c:pt>
                <c:pt idx="21302">
                  <c:v>0.16669999999999999</c:v>
                </c:pt>
                <c:pt idx="21303">
                  <c:v>4.1700000000000001E-2</c:v>
                </c:pt>
                <c:pt idx="21304">
                  <c:v>0</c:v>
                </c:pt>
                <c:pt idx="21305">
                  <c:v>0</c:v>
                </c:pt>
                <c:pt idx="21306">
                  <c:v>0</c:v>
                </c:pt>
                <c:pt idx="21307">
                  <c:v>0.16669999999999999</c:v>
                </c:pt>
                <c:pt idx="21308">
                  <c:v>0.33329999999999999</c:v>
                </c:pt>
                <c:pt idx="21309">
                  <c:v>0.16669999999999999</c:v>
                </c:pt>
                <c:pt idx="21310">
                  <c:v>0.16669999999999999</c:v>
                </c:pt>
                <c:pt idx="21311">
                  <c:v>0</c:v>
                </c:pt>
                <c:pt idx="21312">
                  <c:v>4.1700000000000001E-2</c:v>
                </c:pt>
                <c:pt idx="21313">
                  <c:v>0</c:v>
                </c:pt>
                <c:pt idx="21314">
                  <c:v>0</c:v>
                </c:pt>
                <c:pt idx="21315">
                  <c:v>0</c:v>
                </c:pt>
                <c:pt idx="21316">
                  <c:v>0</c:v>
                </c:pt>
                <c:pt idx="21317">
                  <c:v>0</c:v>
                </c:pt>
                <c:pt idx="21318">
                  <c:v>0</c:v>
                </c:pt>
                <c:pt idx="21319">
                  <c:v>0.33329999999999999</c:v>
                </c:pt>
                <c:pt idx="21320">
                  <c:v>0</c:v>
                </c:pt>
                <c:pt idx="21321">
                  <c:v>0.45829999999999999</c:v>
                </c:pt>
                <c:pt idx="21322">
                  <c:v>0</c:v>
                </c:pt>
                <c:pt idx="21323">
                  <c:v>0</c:v>
                </c:pt>
                <c:pt idx="21324">
                  <c:v>0</c:v>
                </c:pt>
                <c:pt idx="21325">
                  <c:v>0.16669999999999999</c:v>
                </c:pt>
                <c:pt idx="21326">
                  <c:v>0.16669999999999999</c:v>
                </c:pt>
                <c:pt idx="21327">
                  <c:v>0.16669999999999999</c:v>
                </c:pt>
                <c:pt idx="21328">
                  <c:v>0</c:v>
                </c:pt>
                <c:pt idx="21329">
                  <c:v>0.16669999999999999</c:v>
                </c:pt>
                <c:pt idx="21330">
                  <c:v>4.1700000000000001E-2</c:v>
                </c:pt>
                <c:pt idx="21331">
                  <c:v>0</c:v>
                </c:pt>
                <c:pt idx="21332">
                  <c:v>0.33329999999999999</c:v>
                </c:pt>
                <c:pt idx="21333">
                  <c:v>0</c:v>
                </c:pt>
                <c:pt idx="21334">
                  <c:v>0.16669999999999999</c:v>
                </c:pt>
                <c:pt idx="21335">
                  <c:v>8.3299999999999999E-2</c:v>
                </c:pt>
                <c:pt idx="21336">
                  <c:v>0</c:v>
                </c:pt>
                <c:pt idx="21337">
                  <c:v>0.16669999999999999</c:v>
                </c:pt>
                <c:pt idx="21338">
                  <c:v>0</c:v>
                </c:pt>
                <c:pt idx="21339">
                  <c:v>0.33329999999999999</c:v>
                </c:pt>
                <c:pt idx="21340">
                  <c:v>0</c:v>
                </c:pt>
                <c:pt idx="21341">
                  <c:v>0</c:v>
                </c:pt>
                <c:pt idx="21342">
                  <c:v>0</c:v>
                </c:pt>
                <c:pt idx="21343">
                  <c:v>0.16669999999999999</c:v>
                </c:pt>
                <c:pt idx="21344">
                  <c:v>0</c:v>
                </c:pt>
                <c:pt idx="21345">
                  <c:v>0</c:v>
                </c:pt>
                <c:pt idx="21346">
                  <c:v>0.375</c:v>
                </c:pt>
                <c:pt idx="21347">
                  <c:v>0</c:v>
                </c:pt>
                <c:pt idx="21348">
                  <c:v>0</c:v>
                </c:pt>
                <c:pt idx="21349">
                  <c:v>4.1700000000000001E-2</c:v>
                </c:pt>
                <c:pt idx="21350">
                  <c:v>0</c:v>
                </c:pt>
                <c:pt idx="21351">
                  <c:v>0.625</c:v>
                </c:pt>
                <c:pt idx="21352">
                  <c:v>0</c:v>
                </c:pt>
                <c:pt idx="21353">
                  <c:v>0.625</c:v>
                </c:pt>
                <c:pt idx="21354">
                  <c:v>0.16669999999999999</c:v>
                </c:pt>
                <c:pt idx="21355">
                  <c:v>0</c:v>
                </c:pt>
                <c:pt idx="21356">
                  <c:v>0.16669999999999999</c:v>
                </c:pt>
                <c:pt idx="21357">
                  <c:v>0</c:v>
                </c:pt>
                <c:pt idx="21358">
                  <c:v>0</c:v>
                </c:pt>
                <c:pt idx="21359">
                  <c:v>0.16669999999999999</c:v>
                </c:pt>
                <c:pt idx="21360">
                  <c:v>0</c:v>
                </c:pt>
                <c:pt idx="21361">
                  <c:v>0</c:v>
                </c:pt>
                <c:pt idx="21362">
                  <c:v>0.33329999999999999</c:v>
                </c:pt>
                <c:pt idx="21363">
                  <c:v>0</c:v>
                </c:pt>
                <c:pt idx="21364">
                  <c:v>0</c:v>
                </c:pt>
                <c:pt idx="21365">
                  <c:v>0</c:v>
                </c:pt>
                <c:pt idx="21366">
                  <c:v>0.54169999999999996</c:v>
                </c:pt>
                <c:pt idx="21367">
                  <c:v>0</c:v>
                </c:pt>
                <c:pt idx="21368">
                  <c:v>0</c:v>
                </c:pt>
                <c:pt idx="21369">
                  <c:v>0.16669999999999999</c:v>
                </c:pt>
                <c:pt idx="21370">
                  <c:v>0.33329999999999999</c:v>
                </c:pt>
                <c:pt idx="21371">
                  <c:v>0</c:v>
                </c:pt>
                <c:pt idx="21372">
                  <c:v>0</c:v>
                </c:pt>
                <c:pt idx="21373">
                  <c:v>0</c:v>
                </c:pt>
                <c:pt idx="21374">
                  <c:v>0.16669999999999999</c:v>
                </c:pt>
                <c:pt idx="21375">
                  <c:v>0</c:v>
                </c:pt>
                <c:pt idx="21376">
                  <c:v>4.1700000000000001E-2</c:v>
                </c:pt>
                <c:pt idx="21377">
                  <c:v>0</c:v>
                </c:pt>
                <c:pt idx="21378">
                  <c:v>0</c:v>
                </c:pt>
                <c:pt idx="21379">
                  <c:v>0.375</c:v>
                </c:pt>
                <c:pt idx="21380">
                  <c:v>0</c:v>
                </c:pt>
                <c:pt idx="21381">
                  <c:v>0.33329999999999999</c:v>
                </c:pt>
                <c:pt idx="21382">
                  <c:v>0</c:v>
                </c:pt>
                <c:pt idx="21383">
                  <c:v>0</c:v>
                </c:pt>
                <c:pt idx="21384">
                  <c:v>0</c:v>
                </c:pt>
                <c:pt idx="21385">
                  <c:v>0.16669999999999999</c:v>
                </c:pt>
                <c:pt idx="21386">
                  <c:v>0.33329999999999999</c:v>
                </c:pt>
                <c:pt idx="21387">
                  <c:v>0.66669999999999996</c:v>
                </c:pt>
                <c:pt idx="21388">
                  <c:v>0</c:v>
                </c:pt>
                <c:pt idx="21389">
                  <c:v>0.33329999999999999</c:v>
                </c:pt>
                <c:pt idx="21390">
                  <c:v>0</c:v>
                </c:pt>
                <c:pt idx="21391">
                  <c:v>0</c:v>
                </c:pt>
                <c:pt idx="21392">
                  <c:v>0.16669999999999999</c:v>
                </c:pt>
                <c:pt idx="21393">
                  <c:v>0.16669999999999999</c:v>
                </c:pt>
                <c:pt idx="21394">
                  <c:v>0.16669999999999999</c:v>
                </c:pt>
                <c:pt idx="21395">
                  <c:v>0.16669999999999999</c:v>
                </c:pt>
                <c:pt idx="21396">
                  <c:v>0.33329999999999999</c:v>
                </c:pt>
                <c:pt idx="21397">
                  <c:v>0</c:v>
                </c:pt>
                <c:pt idx="21398">
                  <c:v>0.16669999999999999</c:v>
                </c:pt>
                <c:pt idx="21399">
                  <c:v>0</c:v>
                </c:pt>
                <c:pt idx="21400">
                  <c:v>0</c:v>
                </c:pt>
                <c:pt idx="21401">
                  <c:v>0</c:v>
                </c:pt>
                <c:pt idx="21402">
                  <c:v>0</c:v>
                </c:pt>
                <c:pt idx="21403">
                  <c:v>0.33329999999999999</c:v>
                </c:pt>
                <c:pt idx="21404">
                  <c:v>0</c:v>
                </c:pt>
                <c:pt idx="21405">
                  <c:v>0</c:v>
                </c:pt>
                <c:pt idx="21406">
                  <c:v>0.33329999999999999</c:v>
                </c:pt>
                <c:pt idx="21407">
                  <c:v>0</c:v>
                </c:pt>
                <c:pt idx="21408">
                  <c:v>0.16669999999999999</c:v>
                </c:pt>
                <c:pt idx="21409">
                  <c:v>0.33329999999999999</c:v>
                </c:pt>
                <c:pt idx="21410">
                  <c:v>0</c:v>
                </c:pt>
                <c:pt idx="21411">
                  <c:v>0</c:v>
                </c:pt>
                <c:pt idx="21412">
                  <c:v>0</c:v>
                </c:pt>
                <c:pt idx="21413">
                  <c:v>0</c:v>
                </c:pt>
                <c:pt idx="21414">
                  <c:v>0.16669999999999999</c:v>
                </c:pt>
                <c:pt idx="21415">
                  <c:v>0</c:v>
                </c:pt>
                <c:pt idx="21416">
                  <c:v>0</c:v>
                </c:pt>
                <c:pt idx="21417">
                  <c:v>0.16669999999999999</c:v>
                </c:pt>
                <c:pt idx="21418">
                  <c:v>0.375</c:v>
                </c:pt>
                <c:pt idx="21419">
                  <c:v>0</c:v>
                </c:pt>
                <c:pt idx="21420">
                  <c:v>0</c:v>
                </c:pt>
                <c:pt idx="21421">
                  <c:v>0</c:v>
                </c:pt>
                <c:pt idx="21422">
                  <c:v>0</c:v>
                </c:pt>
                <c:pt idx="21423">
                  <c:v>0</c:v>
                </c:pt>
                <c:pt idx="21424">
                  <c:v>0.5</c:v>
                </c:pt>
                <c:pt idx="21425">
                  <c:v>0.125</c:v>
                </c:pt>
                <c:pt idx="21426">
                  <c:v>0</c:v>
                </c:pt>
                <c:pt idx="21427">
                  <c:v>8.3299999999999999E-2</c:v>
                </c:pt>
                <c:pt idx="21428">
                  <c:v>0.16669999999999999</c:v>
                </c:pt>
                <c:pt idx="21429">
                  <c:v>0</c:v>
                </c:pt>
                <c:pt idx="21430">
                  <c:v>0.16669999999999999</c:v>
                </c:pt>
                <c:pt idx="21431">
                  <c:v>0</c:v>
                </c:pt>
                <c:pt idx="21432">
                  <c:v>0.16669999999999999</c:v>
                </c:pt>
                <c:pt idx="21433">
                  <c:v>4.1700000000000001E-2</c:v>
                </c:pt>
                <c:pt idx="21434">
                  <c:v>0</c:v>
                </c:pt>
                <c:pt idx="21435">
                  <c:v>0.16669999999999999</c:v>
                </c:pt>
                <c:pt idx="21436">
                  <c:v>0</c:v>
                </c:pt>
                <c:pt idx="21437">
                  <c:v>0.33329999999999999</c:v>
                </c:pt>
                <c:pt idx="21438">
                  <c:v>8.3299999999999999E-2</c:v>
                </c:pt>
                <c:pt idx="21439">
                  <c:v>0.16669999999999999</c:v>
                </c:pt>
                <c:pt idx="21440">
                  <c:v>0.16669999999999999</c:v>
                </c:pt>
                <c:pt idx="21441">
                  <c:v>0.16669999999999999</c:v>
                </c:pt>
                <c:pt idx="21442">
                  <c:v>0.16669999999999999</c:v>
                </c:pt>
                <c:pt idx="21443">
                  <c:v>0.45829999999999999</c:v>
                </c:pt>
                <c:pt idx="21444">
                  <c:v>0</c:v>
                </c:pt>
                <c:pt idx="21445">
                  <c:v>0.20830000000000001</c:v>
                </c:pt>
                <c:pt idx="21446">
                  <c:v>0</c:v>
                </c:pt>
                <c:pt idx="21447">
                  <c:v>0</c:v>
                </c:pt>
                <c:pt idx="21448">
                  <c:v>0.16669999999999999</c:v>
                </c:pt>
                <c:pt idx="21449">
                  <c:v>0.33329999999999999</c:v>
                </c:pt>
                <c:pt idx="21450">
                  <c:v>0</c:v>
                </c:pt>
                <c:pt idx="21451">
                  <c:v>0.16669999999999999</c:v>
                </c:pt>
                <c:pt idx="21452">
                  <c:v>0</c:v>
                </c:pt>
                <c:pt idx="21453">
                  <c:v>0.1875</c:v>
                </c:pt>
                <c:pt idx="21454">
                  <c:v>0.16669999999999999</c:v>
                </c:pt>
                <c:pt idx="21455">
                  <c:v>0.27079999999999999</c:v>
                </c:pt>
                <c:pt idx="21456">
                  <c:v>0</c:v>
                </c:pt>
                <c:pt idx="21457">
                  <c:v>0</c:v>
                </c:pt>
                <c:pt idx="21458">
                  <c:v>0</c:v>
                </c:pt>
                <c:pt idx="21459">
                  <c:v>0</c:v>
                </c:pt>
                <c:pt idx="21460">
                  <c:v>0.16669999999999999</c:v>
                </c:pt>
                <c:pt idx="21461">
                  <c:v>0</c:v>
                </c:pt>
                <c:pt idx="21462">
                  <c:v>0.33329999999999999</c:v>
                </c:pt>
                <c:pt idx="21463">
                  <c:v>0.54169999999999996</c:v>
                </c:pt>
                <c:pt idx="21464">
                  <c:v>0</c:v>
                </c:pt>
                <c:pt idx="21465">
                  <c:v>0.33329999999999999</c:v>
                </c:pt>
                <c:pt idx="21466">
                  <c:v>0</c:v>
                </c:pt>
                <c:pt idx="21467">
                  <c:v>0</c:v>
                </c:pt>
                <c:pt idx="21468">
                  <c:v>0</c:v>
                </c:pt>
                <c:pt idx="21469">
                  <c:v>0</c:v>
                </c:pt>
                <c:pt idx="21470">
                  <c:v>0</c:v>
                </c:pt>
                <c:pt idx="21471">
                  <c:v>0.16669999999999999</c:v>
                </c:pt>
                <c:pt idx="21472">
                  <c:v>0.35420000000000001</c:v>
                </c:pt>
                <c:pt idx="21473">
                  <c:v>0</c:v>
                </c:pt>
                <c:pt idx="21474">
                  <c:v>0</c:v>
                </c:pt>
                <c:pt idx="21475">
                  <c:v>0</c:v>
                </c:pt>
                <c:pt idx="21476">
                  <c:v>0.16669999999999999</c:v>
                </c:pt>
                <c:pt idx="21477">
                  <c:v>4.1700000000000001E-2</c:v>
                </c:pt>
                <c:pt idx="21478">
                  <c:v>0</c:v>
                </c:pt>
                <c:pt idx="21479">
                  <c:v>0.16669999999999999</c:v>
                </c:pt>
                <c:pt idx="21480">
                  <c:v>0</c:v>
                </c:pt>
                <c:pt idx="21481">
                  <c:v>0</c:v>
                </c:pt>
                <c:pt idx="21482">
                  <c:v>0</c:v>
                </c:pt>
                <c:pt idx="21483">
                  <c:v>0.16669999999999999</c:v>
                </c:pt>
                <c:pt idx="21484">
                  <c:v>0</c:v>
                </c:pt>
                <c:pt idx="21485">
                  <c:v>0.1042</c:v>
                </c:pt>
                <c:pt idx="21486">
                  <c:v>0.16669999999999999</c:v>
                </c:pt>
                <c:pt idx="21487">
                  <c:v>0.16669999999999999</c:v>
                </c:pt>
                <c:pt idx="21488">
                  <c:v>0</c:v>
                </c:pt>
                <c:pt idx="21489">
                  <c:v>0</c:v>
                </c:pt>
                <c:pt idx="21490">
                  <c:v>0</c:v>
                </c:pt>
                <c:pt idx="21491">
                  <c:v>0.16669999999999999</c:v>
                </c:pt>
                <c:pt idx="21492">
                  <c:v>0.16669999999999999</c:v>
                </c:pt>
                <c:pt idx="21493">
                  <c:v>8.3299999999999999E-2</c:v>
                </c:pt>
                <c:pt idx="21494">
                  <c:v>0.33329999999999999</c:v>
                </c:pt>
                <c:pt idx="21495">
                  <c:v>0.875</c:v>
                </c:pt>
                <c:pt idx="21496">
                  <c:v>0</c:v>
                </c:pt>
                <c:pt idx="21497">
                  <c:v>0</c:v>
                </c:pt>
                <c:pt idx="21498">
                  <c:v>0</c:v>
                </c:pt>
                <c:pt idx="21499">
                  <c:v>0.35420000000000001</c:v>
                </c:pt>
                <c:pt idx="21500">
                  <c:v>0</c:v>
                </c:pt>
                <c:pt idx="21501">
                  <c:v>0.33329999999999999</c:v>
                </c:pt>
                <c:pt idx="21502">
                  <c:v>0</c:v>
                </c:pt>
                <c:pt idx="21503">
                  <c:v>0.16669999999999999</c:v>
                </c:pt>
                <c:pt idx="21504">
                  <c:v>0</c:v>
                </c:pt>
                <c:pt idx="21505">
                  <c:v>4.1700000000000001E-2</c:v>
                </c:pt>
                <c:pt idx="21506">
                  <c:v>0.33329999999999999</c:v>
                </c:pt>
                <c:pt idx="21507">
                  <c:v>0</c:v>
                </c:pt>
                <c:pt idx="21508">
                  <c:v>0.54169999999999996</c:v>
                </c:pt>
                <c:pt idx="21509">
                  <c:v>4.1700000000000001E-2</c:v>
                </c:pt>
                <c:pt idx="21510">
                  <c:v>0.16669999999999999</c:v>
                </c:pt>
                <c:pt idx="21511">
                  <c:v>0.16669999999999999</c:v>
                </c:pt>
                <c:pt idx="21512">
                  <c:v>0.33329999999999999</c:v>
                </c:pt>
                <c:pt idx="21513">
                  <c:v>0</c:v>
                </c:pt>
                <c:pt idx="21514">
                  <c:v>0.375</c:v>
                </c:pt>
                <c:pt idx="21515">
                  <c:v>0.16669999999999999</c:v>
                </c:pt>
                <c:pt idx="21516">
                  <c:v>0.16669999999999999</c:v>
                </c:pt>
                <c:pt idx="21517">
                  <c:v>0</c:v>
                </c:pt>
                <c:pt idx="21518">
                  <c:v>0</c:v>
                </c:pt>
                <c:pt idx="21519">
                  <c:v>0.16669999999999999</c:v>
                </c:pt>
                <c:pt idx="21520">
                  <c:v>0.16669999999999999</c:v>
                </c:pt>
                <c:pt idx="21521">
                  <c:v>0</c:v>
                </c:pt>
                <c:pt idx="21522">
                  <c:v>0</c:v>
                </c:pt>
                <c:pt idx="21523">
                  <c:v>0</c:v>
                </c:pt>
                <c:pt idx="21524">
                  <c:v>0</c:v>
                </c:pt>
                <c:pt idx="21525">
                  <c:v>0.33329999999999999</c:v>
                </c:pt>
                <c:pt idx="21526">
                  <c:v>8.3299999999999999E-2</c:v>
                </c:pt>
                <c:pt idx="21527">
                  <c:v>8.3299999999999999E-2</c:v>
                </c:pt>
                <c:pt idx="21528">
                  <c:v>0</c:v>
                </c:pt>
                <c:pt idx="21529">
                  <c:v>0.16669999999999999</c:v>
                </c:pt>
                <c:pt idx="21530">
                  <c:v>4.1700000000000001E-2</c:v>
                </c:pt>
                <c:pt idx="21531">
                  <c:v>0.125</c:v>
                </c:pt>
                <c:pt idx="21532">
                  <c:v>0.16669999999999999</c:v>
                </c:pt>
                <c:pt idx="21533">
                  <c:v>0.33329999999999999</c:v>
                </c:pt>
                <c:pt idx="21534">
                  <c:v>0.16669999999999999</c:v>
                </c:pt>
                <c:pt idx="21535">
                  <c:v>0.45829999999999999</c:v>
                </c:pt>
                <c:pt idx="21536">
                  <c:v>0</c:v>
                </c:pt>
                <c:pt idx="21537">
                  <c:v>0</c:v>
                </c:pt>
                <c:pt idx="21538">
                  <c:v>0.33329999999999999</c:v>
                </c:pt>
                <c:pt idx="21539">
                  <c:v>0</c:v>
                </c:pt>
                <c:pt idx="21540">
                  <c:v>0.16669999999999999</c:v>
                </c:pt>
                <c:pt idx="21541">
                  <c:v>0.16669999999999999</c:v>
                </c:pt>
                <c:pt idx="21542">
                  <c:v>0.33329999999999999</c:v>
                </c:pt>
                <c:pt idx="21543">
                  <c:v>0</c:v>
                </c:pt>
                <c:pt idx="21544">
                  <c:v>0</c:v>
                </c:pt>
                <c:pt idx="21545">
                  <c:v>0</c:v>
                </c:pt>
                <c:pt idx="21546">
                  <c:v>4.1700000000000001E-2</c:v>
                </c:pt>
                <c:pt idx="21547">
                  <c:v>0</c:v>
                </c:pt>
                <c:pt idx="21548">
                  <c:v>0.33329999999999999</c:v>
                </c:pt>
                <c:pt idx="21549">
                  <c:v>0</c:v>
                </c:pt>
                <c:pt idx="21550">
                  <c:v>4.1700000000000001E-2</c:v>
                </c:pt>
                <c:pt idx="21551">
                  <c:v>0.375</c:v>
                </c:pt>
                <c:pt idx="21552">
                  <c:v>0</c:v>
                </c:pt>
                <c:pt idx="21553">
                  <c:v>0</c:v>
                </c:pt>
                <c:pt idx="21554">
                  <c:v>0.375</c:v>
                </c:pt>
                <c:pt idx="21555">
                  <c:v>0.33329999999999999</c:v>
                </c:pt>
                <c:pt idx="21556">
                  <c:v>0</c:v>
                </c:pt>
                <c:pt idx="21557">
                  <c:v>0.16669999999999999</c:v>
                </c:pt>
                <c:pt idx="21558">
                  <c:v>0.16669999999999999</c:v>
                </c:pt>
                <c:pt idx="21559">
                  <c:v>0.16669999999999999</c:v>
                </c:pt>
                <c:pt idx="21560">
                  <c:v>0</c:v>
                </c:pt>
                <c:pt idx="21561">
                  <c:v>0</c:v>
                </c:pt>
                <c:pt idx="21562">
                  <c:v>0</c:v>
                </c:pt>
                <c:pt idx="21563">
                  <c:v>0.16669999999999999</c:v>
                </c:pt>
                <c:pt idx="21564">
                  <c:v>0.33329999999999999</c:v>
                </c:pt>
                <c:pt idx="21565">
                  <c:v>4.1700000000000001E-2</c:v>
                </c:pt>
                <c:pt idx="21566">
                  <c:v>0.16669999999999999</c:v>
                </c:pt>
                <c:pt idx="21567">
                  <c:v>0.33329999999999999</c:v>
                </c:pt>
                <c:pt idx="21568">
                  <c:v>0</c:v>
                </c:pt>
                <c:pt idx="21569">
                  <c:v>0</c:v>
                </c:pt>
                <c:pt idx="21570">
                  <c:v>0</c:v>
                </c:pt>
                <c:pt idx="21571">
                  <c:v>0</c:v>
                </c:pt>
                <c:pt idx="21572">
                  <c:v>0.16669999999999999</c:v>
                </c:pt>
                <c:pt idx="21573">
                  <c:v>0</c:v>
                </c:pt>
                <c:pt idx="21574">
                  <c:v>0.16669999999999999</c:v>
                </c:pt>
                <c:pt idx="21575">
                  <c:v>0</c:v>
                </c:pt>
                <c:pt idx="21576">
                  <c:v>0</c:v>
                </c:pt>
                <c:pt idx="21577">
                  <c:v>0.16669999999999999</c:v>
                </c:pt>
                <c:pt idx="21578">
                  <c:v>0.33329999999999999</c:v>
                </c:pt>
                <c:pt idx="21579">
                  <c:v>0.33329999999999999</c:v>
                </c:pt>
                <c:pt idx="21580">
                  <c:v>0.125</c:v>
                </c:pt>
                <c:pt idx="21581">
                  <c:v>0</c:v>
                </c:pt>
                <c:pt idx="21582">
                  <c:v>0.16669999999999999</c:v>
                </c:pt>
                <c:pt idx="21583">
                  <c:v>0</c:v>
                </c:pt>
                <c:pt idx="21584">
                  <c:v>0.16669999999999999</c:v>
                </c:pt>
                <c:pt idx="21585">
                  <c:v>0</c:v>
                </c:pt>
                <c:pt idx="21586">
                  <c:v>0.16669999999999999</c:v>
                </c:pt>
                <c:pt idx="21587">
                  <c:v>0</c:v>
                </c:pt>
                <c:pt idx="21588">
                  <c:v>0</c:v>
                </c:pt>
                <c:pt idx="21589">
                  <c:v>0.16669999999999999</c:v>
                </c:pt>
                <c:pt idx="21590">
                  <c:v>0</c:v>
                </c:pt>
                <c:pt idx="21591">
                  <c:v>0</c:v>
                </c:pt>
                <c:pt idx="21592">
                  <c:v>0</c:v>
                </c:pt>
                <c:pt idx="21593">
                  <c:v>0</c:v>
                </c:pt>
                <c:pt idx="21594">
                  <c:v>0.16669999999999999</c:v>
                </c:pt>
                <c:pt idx="21595">
                  <c:v>0</c:v>
                </c:pt>
                <c:pt idx="21596">
                  <c:v>0.16669999999999999</c:v>
                </c:pt>
                <c:pt idx="21597">
                  <c:v>0</c:v>
                </c:pt>
                <c:pt idx="21598">
                  <c:v>0.16669999999999999</c:v>
                </c:pt>
                <c:pt idx="21599">
                  <c:v>0</c:v>
                </c:pt>
                <c:pt idx="21600">
                  <c:v>0.16669999999999999</c:v>
                </c:pt>
                <c:pt idx="21601">
                  <c:v>0.33329999999999999</c:v>
                </c:pt>
                <c:pt idx="21602">
                  <c:v>4.1700000000000001E-2</c:v>
                </c:pt>
                <c:pt idx="21603">
                  <c:v>0</c:v>
                </c:pt>
                <c:pt idx="21604">
                  <c:v>0.16669999999999999</c:v>
                </c:pt>
                <c:pt idx="21605">
                  <c:v>0</c:v>
                </c:pt>
                <c:pt idx="21606">
                  <c:v>0.16669999999999999</c:v>
                </c:pt>
                <c:pt idx="21607">
                  <c:v>0</c:v>
                </c:pt>
                <c:pt idx="21608">
                  <c:v>0</c:v>
                </c:pt>
                <c:pt idx="21609">
                  <c:v>0.125</c:v>
                </c:pt>
                <c:pt idx="21610">
                  <c:v>0</c:v>
                </c:pt>
                <c:pt idx="21611">
                  <c:v>0</c:v>
                </c:pt>
                <c:pt idx="21612">
                  <c:v>0</c:v>
                </c:pt>
                <c:pt idx="21613">
                  <c:v>0</c:v>
                </c:pt>
                <c:pt idx="21614">
                  <c:v>0</c:v>
                </c:pt>
                <c:pt idx="21615">
                  <c:v>0</c:v>
                </c:pt>
                <c:pt idx="21616">
                  <c:v>0</c:v>
                </c:pt>
                <c:pt idx="21617">
                  <c:v>8.3299999999999999E-2</c:v>
                </c:pt>
                <c:pt idx="21618">
                  <c:v>0</c:v>
                </c:pt>
                <c:pt idx="21619">
                  <c:v>0</c:v>
                </c:pt>
                <c:pt idx="21620">
                  <c:v>0</c:v>
                </c:pt>
                <c:pt idx="21621">
                  <c:v>0</c:v>
                </c:pt>
                <c:pt idx="21622">
                  <c:v>0.16669999999999999</c:v>
                </c:pt>
                <c:pt idx="21623">
                  <c:v>0</c:v>
                </c:pt>
                <c:pt idx="21624">
                  <c:v>0</c:v>
                </c:pt>
                <c:pt idx="21625">
                  <c:v>8.3299999999999999E-2</c:v>
                </c:pt>
                <c:pt idx="21626">
                  <c:v>4.1700000000000001E-2</c:v>
                </c:pt>
                <c:pt idx="21627">
                  <c:v>0</c:v>
                </c:pt>
                <c:pt idx="21628">
                  <c:v>0.45829999999999999</c:v>
                </c:pt>
                <c:pt idx="21629">
                  <c:v>0</c:v>
                </c:pt>
                <c:pt idx="21630">
                  <c:v>0</c:v>
                </c:pt>
                <c:pt idx="21631">
                  <c:v>0.16669999999999999</c:v>
                </c:pt>
                <c:pt idx="21632">
                  <c:v>0</c:v>
                </c:pt>
                <c:pt idx="21633">
                  <c:v>0</c:v>
                </c:pt>
                <c:pt idx="21634">
                  <c:v>0</c:v>
                </c:pt>
                <c:pt idx="21635">
                  <c:v>0</c:v>
                </c:pt>
                <c:pt idx="21636">
                  <c:v>0</c:v>
                </c:pt>
                <c:pt idx="21637">
                  <c:v>0.16669999999999999</c:v>
                </c:pt>
                <c:pt idx="21638">
                  <c:v>0.16669999999999999</c:v>
                </c:pt>
                <c:pt idx="21639">
                  <c:v>0.33329999999999999</c:v>
                </c:pt>
                <c:pt idx="21640">
                  <c:v>0.45829999999999999</c:v>
                </c:pt>
                <c:pt idx="21641">
                  <c:v>0.33329999999999999</c:v>
                </c:pt>
                <c:pt idx="21642">
                  <c:v>0.33329999999999999</c:v>
                </c:pt>
                <c:pt idx="21643">
                  <c:v>0</c:v>
                </c:pt>
                <c:pt idx="21644">
                  <c:v>0.375</c:v>
                </c:pt>
                <c:pt idx="21645">
                  <c:v>0.625</c:v>
                </c:pt>
                <c:pt idx="21646">
                  <c:v>0.125</c:v>
                </c:pt>
                <c:pt idx="21647">
                  <c:v>0</c:v>
                </c:pt>
                <c:pt idx="21648">
                  <c:v>0.16669999999999999</c:v>
                </c:pt>
                <c:pt idx="21649">
                  <c:v>0</c:v>
                </c:pt>
                <c:pt idx="21650">
                  <c:v>0</c:v>
                </c:pt>
                <c:pt idx="21651">
                  <c:v>0.16669999999999999</c:v>
                </c:pt>
                <c:pt idx="21652">
                  <c:v>0</c:v>
                </c:pt>
                <c:pt idx="21653">
                  <c:v>0.5</c:v>
                </c:pt>
                <c:pt idx="21654">
                  <c:v>0</c:v>
                </c:pt>
                <c:pt idx="21655">
                  <c:v>0.16669999999999999</c:v>
                </c:pt>
                <c:pt idx="21656">
                  <c:v>0.16669999999999999</c:v>
                </c:pt>
                <c:pt idx="21657">
                  <c:v>0.33329999999999999</c:v>
                </c:pt>
                <c:pt idx="21658">
                  <c:v>0.875</c:v>
                </c:pt>
                <c:pt idx="21659">
                  <c:v>0</c:v>
                </c:pt>
                <c:pt idx="21660">
                  <c:v>0.33329999999999999</c:v>
                </c:pt>
                <c:pt idx="21661">
                  <c:v>0</c:v>
                </c:pt>
                <c:pt idx="21662">
                  <c:v>0</c:v>
                </c:pt>
                <c:pt idx="21663">
                  <c:v>0.16669999999999999</c:v>
                </c:pt>
                <c:pt idx="21664">
                  <c:v>0</c:v>
                </c:pt>
                <c:pt idx="21665">
                  <c:v>0.1042</c:v>
                </c:pt>
                <c:pt idx="21666">
                  <c:v>0</c:v>
                </c:pt>
                <c:pt idx="21667">
                  <c:v>0.66669999999999996</c:v>
                </c:pt>
                <c:pt idx="21668">
                  <c:v>0</c:v>
                </c:pt>
                <c:pt idx="21669">
                  <c:v>0</c:v>
                </c:pt>
                <c:pt idx="21670">
                  <c:v>0</c:v>
                </c:pt>
                <c:pt idx="21671">
                  <c:v>0.16669999999999999</c:v>
                </c:pt>
                <c:pt idx="21672">
                  <c:v>0</c:v>
                </c:pt>
                <c:pt idx="21673">
                  <c:v>0</c:v>
                </c:pt>
                <c:pt idx="21674">
                  <c:v>0</c:v>
                </c:pt>
                <c:pt idx="21675">
                  <c:v>0.54169999999999996</c:v>
                </c:pt>
                <c:pt idx="21676">
                  <c:v>0.16669999999999999</c:v>
                </c:pt>
                <c:pt idx="21677">
                  <c:v>0</c:v>
                </c:pt>
                <c:pt idx="21678">
                  <c:v>0.16669999999999999</c:v>
                </c:pt>
                <c:pt idx="21679">
                  <c:v>4.1700000000000001E-2</c:v>
                </c:pt>
                <c:pt idx="21680">
                  <c:v>0</c:v>
                </c:pt>
                <c:pt idx="21681">
                  <c:v>0.54169999999999996</c:v>
                </c:pt>
                <c:pt idx="21682">
                  <c:v>0</c:v>
                </c:pt>
                <c:pt idx="21683">
                  <c:v>0</c:v>
                </c:pt>
                <c:pt idx="21684">
                  <c:v>0</c:v>
                </c:pt>
                <c:pt idx="21685">
                  <c:v>0</c:v>
                </c:pt>
                <c:pt idx="21686">
                  <c:v>0.16669999999999999</c:v>
                </c:pt>
                <c:pt idx="21687">
                  <c:v>0</c:v>
                </c:pt>
                <c:pt idx="21688">
                  <c:v>4.1700000000000001E-2</c:v>
                </c:pt>
                <c:pt idx="21689">
                  <c:v>0.16669999999999999</c:v>
                </c:pt>
                <c:pt idx="21690">
                  <c:v>0.375</c:v>
                </c:pt>
                <c:pt idx="21691">
                  <c:v>8.3299999999999999E-2</c:v>
                </c:pt>
                <c:pt idx="21692">
                  <c:v>0.16669999999999999</c:v>
                </c:pt>
                <c:pt idx="21693">
                  <c:v>4.1700000000000001E-2</c:v>
                </c:pt>
                <c:pt idx="21694">
                  <c:v>0</c:v>
                </c:pt>
                <c:pt idx="21695">
                  <c:v>0.16669999999999999</c:v>
                </c:pt>
                <c:pt idx="21696">
                  <c:v>0.16669999999999999</c:v>
                </c:pt>
                <c:pt idx="21697">
                  <c:v>0</c:v>
                </c:pt>
                <c:pt idx="21698">
                  <c:v>0.33329999999999999</c:v>
                </c:pt>
                <c:pt idx="21699">
                  <c:v>0.16669999999999999</c:v>
                </c:pt>
                <c:pt idx="21700">
                  <c:v>0</c:v>
                </c:pt>
                <c:pt idx="21701">
                  <c:v>0.33329999999999999</c:v>
                </c:pt>
                <c:pt idx="21702">
                  <c:v>0.125</c:v>
                </c:pt>
                <c:pt idx="21703">
                  <c:v>0.33329999999999999</c:v>
                </c:pt>
                <c:pt idx="21704">
                  <c:v>0</c:v>
                </c:pt>
                <c:pt idx="21705">
                  <c:v>0</c:v>
                </c:pt>
                <c:pt idx="21706">
                  <c:v>0</c:v>
                </c:pt>
                <c:pt idx="21707">
                  <c:v>0.16669999999999999</c:v>
                </c:pt>
                <c:pt idx="21708">
                  <c:v>0</c:v>
                </c:pt>
                <c:pt idx="21709">
                  <c:v>0</c:v>
                </c:pt>
                <c:pt idx="21710">
                  <c:v>0.16669999999999999</c:v>
                </c:pt>
                <c:pt idx="21711">
                  <c:v>0.45829999999999999</c:v>
                </c:pt>
                <c:pt idx="21712">
                  <c:v>0.33329999999999999</c:v>
                </c:pt>
                <c:pt idx="21713">
                  <c:v>0</c:v>
                </c:pt>
                <c:pt idx="21714">
                  <c:v>0</c:v>
                </c:pt>
                <c:pt idx="21715">
                  <c:v>0</c:v>
                </c:pt>
                <c:pt idx="21716">
                  <c:v>0</c:v>
                </c:pt>
                <c:pt idx="21717">
                  <c:v>0</c:v>
                </c:pt>
                <c:pt idx="21718">
                  <c:v>0</c:v>
                </c:pt>
                <c:pt idx="21719">
                  <c:v>0</c:v>
                </c:pt>
                <c:pt idx="21720">
                  <c:v>0.16669999999999999</c:v>
                </c:pt>
                <c:pt idx="21721">
                  <c:v>4.1700000000000001E-2</c:v>
                </c:pt>
                <c:pt idx="21722">
                  <c:v>0</c:v>
                </c:pt>
                <c:pt idx="21723">
                  <c:v>0</c:v>
                </c:pt>
                <c:pt idx="21724">
                  <c:v>0.16669999999999999</c:v>
                </c:pt>
                <c:pt idx="21725">
                  <c:v>0</c:v>
                </c:pt>
                <c:pt idx="21726">
                  <c:v>0</c:v>
                </c:pt>
                <c:pt idx="21727">
                  <c:v>0.16669999999999999</c:v>
                </c:pt>
                <c:pt idx="21728">
                  <c:v>0.16669999999999999</c:v>
                </c:pt>
                <c:pt idx="21729">
                  <c:v>4.1700000000000001E-2</c:v>
                </c:pt>
                <c:pt idx="21730">
                  <c:v>0</c:v>
                </c:pt>
                <c:pt idx="21731">
                  <c:v>0</c:v>
                </c:pt>
                <c:pt idx="21732">
                  <c:v>0</c:v>
                </c:pt>
                <c:pt idx="21733">
                  <c:v>0</c:v>
                </c:pt>
                <c:pt idx="21734">
                  <c:v>0.16669999999999999</c:v>
                </c:pt>
                <c:pt idx="21735">
                  <c:v>0</c:v>
                </c:pt>
                <c:pt idx="21736">
                  <c:v>0</c:v>
                </c:pt>
                <c:pt idx="21737">
                  <c:v>0.16669999999999999</c:v>
                </c:pt>
                <c:pt idx="21738">
                  <c:v>0.16669999999999999</c:v>
                </c:pt>
                <c:pt idx="21739">
                  <c:v>0.16669999999999999</c:v>
                </c:pt>
                <c:pt idx="21740">
                  <c:v>0.16669999999999999</c:v>
                </c:pt>
                <c:pt idx="21741">
                  <c:v>0</c:v>
                </c:pt>
                <c:pt idx="21742">
                  <c:v>0</c:v>
                </c:pt>
                <c:pt idx="21743">
                  <c:v>0</c:v>
                </c:pt>
                <c:pt idx="21744">
                  <c:v>0</c:v>
                </c:pt>
                <c:pt idx="21745">
                  <c:v>0.33329999999999999</c:v>
                </c:pt>
                <c:pt idx="21746">
                  <c:v>0</c:v>
                </c:pt>
                <c:pt idx="21747">
                  <c:v>0</c:v>
                </c:pt>
                <c:pt idx="21748">
                  <c:v>0</c:v>
                </c:pt>
                <c:pt idx="21749">
                  <c:v>0.33329999999999999</c:v>
                </c:pt>
                <c:pt idx="21750">
                  <c:v>0</c:v>
                </c:pt>
                <c:pt idx="21751">
                  <c:v>0.33329999999999999</c:v>
                </c:pt>
                <c:pt idx="21752">
                  <c:v>0</c:v>
                </c:pt>
                <c:pt idx="21753">
                  <c:v>0</c:v>
                </c:pt>
                <c:pt idx="21754">
                  <c:v>8.3299999999999999E-2</c:v>
                </c:pt>
                <c:pt idx="21755">
                  <c:v>0</c:v>
                </c:pt>
                <c:pt idx="21756">
                  <c:v>0</c:v>
                </c:pt>
                <c:pt idx="21757">
                  <c:v>0</c:v>
                </c:pt>
                <c:pt idx="21758">
                  <c:v>0.375</c:v>
                </c:pt>
                <c:pt idx="21759">
                  <c:v>0</c:v>
                </c:pt>
                <c:pt idx="21760">
                  <c:v>0.83330000000000004</c:v>
                </c:pt>
                <c:pt idx="21761">
                  <c:v>0</c:v>
                </c:pt>
                <c:pt idx="21762">
                  <c:v>0</c:v>
                </c:pt>
                <c:pt idx="21763">
                  <c:v>0</c:v>
                </c:pt>
                <c:pt idx="21764">
                  <c:v>0.16669999999999999</c:v>
                </c:pt>
                <c:pt idx="21765">
                  <c:v>0</c:v>
                </c:pt>
                <c:pt idx="21766">
                  <c:v>0.3125</c:v>
                </c:pt>
                <c:pt idx="21767">
                  <c:v>4.1700000000000001E-2</c:v>
                </c:pt>
                <c:pt idx="21768">
                  <c:v>0</c:v>
                </c:pt>
                <c:pt idx="21769">
                  <c:v>4.1700000000000001E-2</c:v>
                </c:pt>
                <c:pt idx="21770">
                  <c:v>0.375</c:v>
                </c:pt>
                <c:pt idx="21771">
                  <c:v>0</c:v>
                </c:pt>
                <c:pt idx="21772">
                  <c:v>0</c:v>
                </c:pt>
                <c:pt idx="21773">
                  <c:v>0.16669999999999999</c:v>
                </c:pt>
                <c:pt idx="21774">
                  <c:v>0</c:v>
                </c:pt>
                <c:pt idx="21775">
                  <c:v>0.22919999999999999</c:v>
                </c:pt>
                <c:pt idx="21776">
                  <c:v>0.375</c:v>
                </c:pt>
                <c:pt idx="21777">
                  <c:v>0.16669999999999999</c:v>
                </c:pt>
                <c:pt idx="21778">
                  <c:v>0</c:v>
                </c:pt>
                <c:pt idx="21779">
                  <c:v>0.33329999999999999</c:v>
                </c:pt>
                <c:pt idx="21780">
                  <c:v>0</c:v>
                </c:pt>
                <c:pt idx="21781">
                  <c:v>0.16669999999999999</c:v>
                </c:pt>
                <c:pt idx="21782">
                  <c:v>0.33329999999999999</c:v>
                </c:pt>
                <c:pt idx="21783">
                  <c:v>0</c:v>
                </c:pt>
                <c:pt idx="21784">
                  <c:v>0</c:v>
                </c:pt>
                <c:pt idx="21785">
                  <c:v>0.16669999999999999</c:v>
                </c:pt>
                <c:pt idx="21786">
                  <c:v>4.1700000000000001E-2</c:v>
                </c:pt>
                <c:pt idx="21787">
                  <c:v>0.16669999999999999</c:v>
                </c:pt>
                <c:pt idx="21788">
                  <c:v>0.52080000000000004</c:v>
                </c:pt>
                <c:pt idx="21789">
                  <c:v>0</c:v>
                </c:pt>
                <c:pt idx="21790">
                  <c:v>0</c:v>
                </c:pt>
                <c:pt idx="21791">
                  <c:v>0</c:v>
                </c:pt>
                <c:pt idx="21792">
                  <c:v>0.33329999999999999</c:v>
                </c:pt>
                <c:pt idx="21793">
                  <c:v>0.16669999999999999</c:v>
                </c:pt>
                <c:pt idx="21794">
                  <c:v>0</c:v>
                </c:pt>
                <c:pt idx="21795">
                  <c:v>0.33329999999999999</c:v>
                </c:pt>
                <c:pt idx="21796">
                  <c:v>0</c:v>
                </c:pt>
                <c:pt idx="21797">
                  <c:v>0</c:v>
                </c:pt>
                <c:pt idx="21798">
                  <c:v>0.16669999999999999</c:v>
                </c:pt>
                <c:pt idx="21799">
                  <c:v>0</c:v>
                </c:pt>
                <c:pt idx="21800">
                  <c:v>0</c:v>
                </c:pt>
                <c:pt idx="21801">
                  <c:v>0</c:v>
                </c:pt>
                <c:pt idx="21802">
                  <c:v>0</c:v>
                </c:pt>
                <c:pt idx="21803">
                  <c:v>0.16669999999999999</c:v>
                </c:pt>
                <c:pt idx="21804">
                  <c:v>0</c:v>
                </c:pt>
                <c:pt idx="21805">
                  <c:v>0</c:v>
                </c:pt>
                <c:pt idx="21806">
                  <c:v>0.625</c:v>
                </c:pt>
                <c:pt idx="21807">
                  <c:v>8.3299999999999999E-2</c:v>
                </c:pt>
                <c:pt idx="21808">
                  <c:v>0.16669999999999999</c:v>
                </c:pt>
                <c:pt idx="21809">
                  <c:v>0.33329999999999999</c:v>
                </c:pt>
                <c:pt idx="21810">
                  <c:v>0</c:v>
                </c:pt>
                <c:pt idx="21811">
                  <c:v>0</c:v>
                </c:pt>
                <c:pt idx="21812">
                  <c:v>8.3299999999999999E-2</c:v>
                </c:pt>
                <c:pt idx="21813">
                  <c:v>0</c:v>
                </c:pt>
                <c:pt idx="21814">
                  <c:v>0</c:v>
                </c:pt>
                <c:pt idx="21815">
                  <c:v>0</c:v>
                </c:pt>
                <c:pt idx="21816">
                  <c:v>4.1700000000000001E-2</c:v>
                </c:pt>
                <c:pt idx="21817">
                  <c:v>0</c:v>
                </c:pt>
                <c:pt idx="21818">
                  <c:v>4.1700000000000001E-2</c:v>
                </c:pt>
                <c:pt idx="21819">
                  <c:v>0.16669999999999999</c:v>
                </c:pt>
                <c:pt idx="21820">
                  <c:v>4.1700000000000001E-2</c:v>
                </c:pt>
                <c:pt idx="21821">
                  <c:v>0</c:v>
                </c:pt>
                <c:pt idx="21822">
                  <c:v>0</c:v>
                </c:pt>
                <c:pt idx="21823">
                  <c:v>0</c:v>
                </c:pt>
                <c:pt idx="21824">
                  <c:v>0</c:v>
                </c:pt>
                <c:pt idx="21825">
                  <c:v>4.1700000000000001E-2</c:v>
                </c:pt>
                <c:pt idx="21826">
                  <c:v>0.16669999999999999</c:v>
                </c:pt>
                <c:pt idx="21827">
                  <c:v>0.33329999999999999</c:v>
                </c:pt>
                <c:pt idx="21828">
                  <c:v>0.39579999999999999</c:v>
                </c:pt>
                <c:pt idx="21829">
                  <c:v>0.125</c:v>
                </c:pt>
                <c:pt idx="21830">
                  <c:v>0.25</c:v>
                </c:pt>
                <c:pt idx="21831">
                  <c:v>0</c:v>
                </c:pt>
                <c:pt idx="21832">
                  <c:v>8.3299999999999999E-2</c:v>
                </c:pt>
                <c:pt idx="21833">
                  <c:v>4.1700000000000001E-2</c:v>
                </c:pt>
                <c:pt idx="21834">
                  <c:v>0</c:v>
                </c:pt>
                <c:pt idx="21835">
                  <c:v>0.33329999999999999</c:v>
                </c:pt>
                <c:pt idx="21836">
                  <c:v>0.33329999999999999</c:v>
                </c:pt>
                <c:pt idx="21837">
                  <c:v>0.33329999999999999</c:v>
                </c:pt>
                <c:pt idx="21838">
                  <c:v>0.375</c:v>
                </c:pt>
                <c:pt idx="21839">
                  <c:v>0</c:v>
                </c:pt>
                <c:pt idx="21840">
                  <c:v>0.16669999999999999</c:v>
                </c:pt>
                <c:pt idx="21841">
                  <c:v>0</c:v>
                </c:pt>
                <c:pt idx="21842">
                  <c:v>0.16669999999999999</c:v>
                </c:pt>
                <c:pt idx="21843">
                  <c:v>0</c:v>
                </c:pt>
                <c:pt idx="21844">
                  <c:v>0.16669999999999999</c:v>
                </c:pt>
                <c:pt idx="21845">
                  <c:v>0.16669999999999999</c:v>
                </c:pt>
                <c:pt idx="21846">
                  <c:v>0</c:v>
                </c:pt>
                <c:pt idx="21847">
                  <c:v>0.125</c:v>
                </c:pt>
                <c:pt idx="21848">
                  <c:v>0.33329999999999999</c:v>
                </c:pt>
                <c:pt idx="21849">
                  <c:v>0.16669999999999999</c:v>
                </c:pt>
                <c:pt idx="21850">
                  <c:v>0</c:v>
                </c:pt>
                <c:pt idx="21851">
                  <c:v>0.16669999999999999</c:v>
                </c:pt>
                <c:pt idx="21852">
                  <c:v>4.1700000000000001E-2</c:v>
                </c:pt>
                <c:pt idx="21853">
                  <c:v>0</c:v>
                </c:pt>
                <c:pt idx="21854">
                  <c:v>0</c:v>
                </c:pt>
                <c:pt idx="21855">
                  <c:v>0</c:v>
                </c:pt>
                <c:pt idx="21856">
                  <c:v>4.1700000000000001E-2</c:v>
                </c:pt>
                <c:pt idx="21857">
                  <c:v>0</c:v>
                </c:pt>
                <c:pt idx="21858">
                  <c:v>0.125</c:v>
                </c:pt>
                <c:pt idx="21859">
                  <c:v>0.875</c:v>
                </c:pt>
                <c:pt idx="21860">
                  <c:v>0.16669999999999999</c:v>
                </c:pt>
                <c:pt idx="21861">
                  <c:v>0</c:v>
                </c:pt>
                <c:pt idx="21862">
                  <c:v>0</c:v>
                </c:pt>
                <c:pt idx="21863">
                  <c:v>0</c:v>
                </c:pt>
                <c:pt idx="21864">
                  <c:v>0</c:v>
                </c:pt>
                <c:pt idx="21865">
                  <c:v>0.33329999999999999</c:v>
                </c:pt>
                <c:pt idx="21866">
                  <c:v>0</c:v>
                </c:pt>
                <c:pt idx="21867">
                  <c:v>0</c:v>
                </c:pt>
                <c:pt idx="21868">
                  <c:v>0</c:v>
                </c:pt>
                <c:pt idx="21869">
                  <c:v>0</c:v>
                </c:pt>
                <c:pt idx="21870">
                  <c:v>0.16669999999999999</c:v>
                </c:pt>
                <c:pt idx="21871">
                  <c:v>0</c:v>
                </c:pt>
                <c:pt idx="21872">
                  <c:v>0</c:v>
                </c:pt>
                <c:pt idx="21873">
                  <c:v>0</c:v>
                </c:pt>
                <c:pt idx="21874">
                  <c:v>0.3125</c:v>
                </c:pt>
                <c:pt idx="21875">
                  <c:v>0</c:v>
                </c:pt>
                <c:pt idx="21876">
                  <c:v>0</c:v>
                </c:pt>
                <c:pt idx="21877">
                  <c:v>0</c:v>
                </c:pt>
                <c:pt idx="21878">
                  <c:v>0.375</c:v>
                </c:pt>
                <c:pt idx="21879">
                  <c:v>0</c:v>
                </c:pt>
                <c:pt idx="21880">
                  <c:v>0</c:v>
                </c:pt>
                <c:pt idx="21881">
                  <c:v>0.16669999999999999</c:v>
                </c:pt>
                <c:pt idx="21882">
                  <c:v>0.16669999999999999</c:v>
                </c:pt>
                <c:pt idx="21883">
                  <c:v>0</c:v>
                </c:pt>
                <c:pt idx="21884">
                  <c:v>0</c:v>
                </c:pt>
                <c:pt idx="21885">
                  <c:v>0</c:v>
                </c:pt>
                <c:pt idx="21886">
                  <c:v>0.125</c:v>
                </c:pt>
                <c:pt idx="21887">
                  <c:v>0.125</c:v>
                </c:pt>
                <c:pt idx="21888">
                  <c:v>0.16669999999999999</c:v>
                </c:pt>
                <c:pt idx="21889">
                  <c:v>0</c:v>
                </c:pt>
                <c:pt idx="21890">
                  <c:v>0.20830000000000001</c:v>
                </c:pt>
                <c:pt idx="21891">
                  <c:v>0</c:v>
                </c:pt>
                <c:pt idx="21892">
                  <c:v>0</c:v>
                </c:pt>
                <c:pt idx="21893">
                  <c:v>0</c:v>
                </c:pt>
                <c:pt idx="21894">
                  <c:v>0</c:v>
                </c:pt>
                <c:pt idx="21895">
                  <c:v>0.125</c:v>
                </c:pt>
                <c:pt idx="21896">
                  <c:v>8.3299999999999999E-2</c:v>
                </c:pt>
                <c:pt idx="21897">
                  <c:v>0.16669999999999999</c:v>
                </c:pt>
                <c:pt idx="21898">
                  <c:v>0.16669999999999999</c:v>
                </c:pt>
                <c:pt idx="21899">
                  <c:v>0.33329999999999999</c:v>
                </c:pt>
                <c:pt idx="21900">
                  <c:v>0</c:v>
                </c:pt>
                <c:pt idx="21901">
                  <c:v>0</c:v>
                </c:pt>
                <c:pt idx="21902">
                  <c:v>0</c:v>
                </c:pt>
                <c:pt idx="21903">
                  <c:v>0.16669999999999999</c:v>
                </c:pt>
                <c:pt idx="21904">
                  <c:v>0.16669999999999999</c:v>
                </c:pt>
                <c:pt idx="21905">
                  <c:v>0</c:v>
                </c:pt>
                <c:pt idx="21906">
                  <c:v>0.33329999999999999</c:v>
                </c:pt>
                <c:pt idx="21907">
                  <c:v>0.33329999999999999</c:v>
                </c:pt>
                <c:pt idx="21908">
                  <c:v>0.33329999999999999</c:v>
                </c:pt>
                <c:pt idx="21909">
                  <c:v>4.1700000000000001E-2</c:v>
                </c:pt>
                <c:pt idx="21910">
                  <c:v>0</c:v>
                </c:pt>
                <c:pt idx="21911">
                  <c:v>0</c:v>
                </c:pt>
                <c:pt idx="21912">
                  <c:v>0.16669999999999999</c:v>
                </c:pt>
                <c:pt idx="21913">
                  <c:v>0</c:v>
                </c:pt>
                <c:pt idx="21914">
                  <c:v>0</c:v>
                </c:pt>
                <c:pt idx="21915">
                  <c:v>0</c:v>
                </c:pt>
                <c:pt idx="21916">
                  <c:v>0</c:v>
                </c:pt>
                <c:pt idx="21917">
                  <c:v>0.16669999999999999</c:v>
                </c:pt>
                <c:pt idx="21918">
                  <c:v>0.33329999999999999</c:v>
                </c:pt>
                <c:pt idx="21919">
                  <c:v>0</c:v>
                </c:pt>
                <c:pt idx="21920">
                  <c:v>0.33329999999999999</c:v>
                </c:pt>
                <c:pt idx="21921">
                  <c:v>0.16669999999999999</c:v>
                </c:pt>
                <c:pt idx="21922">
                  <c:v>0.16669999999999999</c:v>
                </c:pt>
                <c:pt idx="21923">
                  <c:v>0.16669999999999999</c:v>
                </c:pt>
                <c:pt idx="21924">
                  <c:v>0</c:v>
                </c:pt>
                <c:pt idx="21925">
                  <c:v>0.16669999999999999</c:v>
                </c:pt>
                <c:pt idx="21926">
                  <c:v>0</c:v>
                </c:pt>
                <c:pt idx="21927">
                  <c:v>0</c:v>
                </c:pt>
                <c:pt idx="21928">
                  <c:v>0.54169999999999996</c:v>
                </c:pt>
                <c:pt idx="21929">
                  <c:v>0</c:v>
                </c:pt>
                <c:pt idx="21930">
                  <c:v>0</c:v>
                </c:pt>
                <c:pt idx="21931">
                  <c:v>0.16669999999999999</c:v>
                </c:pt>
                <c:pt idx="21932">
                  <c:v>0.33329999999999999</c:v>
                </c:pt>
                <c:pt idx="21933">
                  <c:v>0</c:v>
                </c:pt>
                <c:pt idx="21934">
                  <c:v>0.33329999999999999</c:v>
                </c:pt>
                <c:pt idx="21935">
                  <c:v>0</c:v>
                </c:pt>
                <c:pt idx="21936">
                  <c:v>0</c:v>
                </c:pt>
                <c:pt idx="21937">
                  <c:v>0.33329999999999999</c:v>
                </c:pt>
                <c:pt idx="21938">
                  <c:v>0</c:v>
                </c:pt>
                <c:pt idx="21939">
                  <c:v>0</c:v>
                </c:pt>
                <c:pt idx="21940">
                  <c:v>0</c:v>
                </c:pt>
                <c:pt idx="21941">
                  <c:v>0</c:v>
                </c:pt>
                <c:pt idx="21942">
                  <c:v>8.3299999999999999E-2</c:v>
                </c:pt>
                <c:pt idx="21943">
                  <c:v>0</c:v>
                </c:pt>
                <c:pt idx="21944">
                  <c:v>0.16669999999999999</c:v>
                </c:pt>
                <c:pt idx="21945">
                  <c:v>0</c:v>
                </c:pt>
                <c:pt idx="21946">
                  <c:v>4.1700000000000001E-2</c:v>
                </c:pt>
                <c:pt idx="21947">
                  <c:v>0</c:v>
                </c:pt>
                <c:pt idx="21948">
                  <c:v>0</c:v>
                </c:pt>
                <c:pt idx="21949">
                  <c:v>0.16669999999999999</c:v>
                </c:pt>
                <c:pt idx="21950">
                  <c:v>0.16669999999999999</c:v>
                </c:pt>
                <c:pt idx="21951">
                  <c:v>0</c:v>
                </c:pt>
                <c:pt idx="21952">
                  <c:v>0.33329999999999999</c:v>
                </c:pt>
                <c:pt idx="21953">
                  <c:v>0.16669999999999999</c:v>
                </c:pt>
                <c:pt idx="21954">
                  <c:v>0</c:v>
                </c:pt>
                <c:pt idx="21955">
                  <c:v>0</c:v>
                </c:pt>
                <c:pt idx="21956">
                  <c:v>0.16669999999999999</c:v>
                </c:pt>
                <c:pt idx="21957">
                  <c:v>0</c:v>
                </c:pt>
                <c:pt idx="21958">
                  <c:v>0</c:v>
                </c:pt>
                <c:pt idx="21959">
                  <c:v>0.33329999999999999</c:v>
                </c:pt>
                <c:pt idx="21960">
                  <c:v>0</c:v>
                </c:pt>
                <c:pt idx="21961">
                  <c:v>0.16669999999999999</c:v>
                </c:pt>
                <c:pt idx="21962">
                  <c:v>0.16669999999999999</c:v>
                </c:pt>
                <c:pt idx="21963">
                  <c:v>0.33329999999999999</c:v>
                </c:pt>
                <c:pt idx="21964">
                  <c:v>0.16669999999999999</c:v>
                </c:pt>
                <c:pt idx="21965">
                  <c:v>0</c:v>
                </c:pt>
                <c:pt idx="21966">
                  <c:v>0.20830000000000001</c:v>
                </c:pt>
                <c:pt idx="21967">
                  <c:v>0.33329999999999999</c:v>
                </c:pt>
                <c:pt idx="21968">
                  <c:v>0</c:v>
                </c:pt>
                <c:pt idx="21969">
                  <c:v>0</c:v>
                </c:pt>
                <c:pt idx="21970">
                  <c:v>0.375</c:v>
                </c:pt>
                <c:pt idx="21971">
                  <c:v>0.33329999999999999</c:v>
                </c:pt>
                <c:pt idx="21972">
                  <c:v>0.375</c:v>
                </c:pt>
                <c:pt idx="21973">
                  <c:v>0.54169999999999996</c:v>
                </c:pt>
                <c:pt idx="21974">
                  <c:v>0</c:v>
                </c:pt>
                <c:pt idx="21975">
                  <c:v>0.66669999999999996</c:v>
                </c:pt>
                <c:pt idx="21976">
                  <c:v>0.16669999999999999</c:v>
                </c:pt>
                <c:pt idx="21977">
                  <c:v>0.16669999999999999</c:v>
                </c:pt>
                <c:pt idx="21978">
                  <c:v>0</c:v>
                </c:pt>
                <c:pt idx="21979">
                  <c:v>0</c:v>
                </c:pt>
                <c:pt idx="21980">
                  <c:v>0</c:v>
                </c:pt>
                <c:pt idx="21981">
                  <c:v>0</c:v>
                </c:pt>
                <c:pt idx="21982">
                  <c:v>0</c:v>
                </c:pt>
                <c:pt idx="21983">
                  <c:v>0</c:v>
                </c:pt>
                <c:pt idx="21984">
                  <c:v>0.58330000000000004</c:v>
                </c:pt>
                <c:pt idx="21985">
                  <c:v>0</c:v>
                </c:pt>
                <c:pt idx="21986">
                  <c:v>0.33329999999999999</c:v>
                </c:pt>
                <c:pt idx="21987">
                  <c:v>0</c:v>
                </c:pt>
                <c:pt idx="21988">
                  <c:v>0</c:v>
                </c:pt>
                <c:pt idx="21989">
                  <c:v>0</c:v>
                </c:pt>
                <c:pt idx="21990">
                  <c:v>8.3299999999999999E-2</c:v>
                </c:pt>
                <c:pt idx="21991">
                  <c:v>0.16669999999999999</c:v>
                </c:pt>
                <c:pt idx="21992">
                  <c:v>0.33329999999999999</c:v>
                </c:pt>
                <c:pt idx="21993">
                  <c:v>0</c:v>
                </c:pt>
                <c:pt idx="21994">
                  <c:v>0</c:v>
                </c:pt>
                <c:pt idx="21995">
                  <c:v>0.16669999999999999</c:v>
                </c:pt>
                <c:pt idx="21996">
                  <c:v>0</c:v>
                </c:pt>
                <c:pt idx="21997">
                  <c:v>0</c:v>
                </c:pt>
                <c:pt idx="21998">
                  <c:v>0.29170000000000001</c:v>
                </c:pt>
                <c:pt idx="21999">
                  <c:v>0</c:v>
                </c:pt>
                <c:pt idx="22000">
                  <c:v>0</c:v>
                </c:pt>
                <c:pt idx="22001">
                  <c:v>0</c:v>
                </c:pt>
                <c:pt idx="22002">
                  <c:v>0</c:v>
                </c:pt>
                <c:pt idx="22003">
                  <c:v>4.1700000000000001E-2</c:v>
                </c:pt>
                <c:pt idx="22004">
                  <c:v>0.16669999999999999</c:v>
                </c:pt>
                <c:pt idx="22005">
                  <c:v>0.16669999999999999</c:v>
                </c:pt>
                <c:pt idx="22006">
                  <c:v>0</c:v>
                </c:pt>
                <c:pt idx="22007">
                  <c:v>0</c:v>
                </c:pt>
                <c:pt idx="22008">
                  <c:v>0</c:v>
                </c:pt>
                <c:pt idx="22009">
                  <c:v>0.33329999999999999</c:v>
                </c:pt>
                <c:pt idx="22010">
                  <c:v>0.16669999999999999</c:v>
                </c:pt>
                <c:pt idx="22011">
                  <c:v>0</c:v>
                </c:pt>
                <c:pt idx="22012">
                  <c:v>0</c:v>
                </c:pt>
                <c:pt idx="22013">
                  <c:v>0</c:v>
                </c:pt>
                <c:pt idx="22014">
                  <c:v>0</c:v>
                </c:pt>
                <c:pt idx="22015">
                  <c:v>0</c:v>
                </c:pt>
                <c:pt idx="22016">
                  <c:v>0</c:v>
                </c:pt>
                <c:pt idx="22017">
                  <c:v>0</c:v>
                </c:pt>
                <c:pt idx="22018">
                  <c:v>0</c:v>
                </c:pt>
                <c:pt idx="22019">
                  <c:v>0</c:v>
                </c:pt>
                <c:pt idx="22020">
                  <c:v>0</c:v>
                </c:pt>
                <c:pt idx="22021">
                  <c:v>0</c:v>
                </c:pt>
                <c:pt idx="22022">
                  <c:v>0</c:v>
                </c:pt>
                <c:pt idx="22023">
                  <c:v>0.16669999999999999</c:v>
                </c:pt>
                <c:pt idx="22024">
                  <c:v>0</c:v>
                </c:pt>
                <c:pt idx="22025">
                  <c:v>0</c:v>
                </c:pt>
                <c:pt idx="22026">
                  <c:v>0</c:v>
                </c:pt>
                <c:pt idx="22027">
                  <c:v>4.1700000000000001E-2</c:v>
                </c:pt>
                <c:pt idx="22028">
                  <c:v>0</c:v>
                </c:pt>
                <c:pt idx="22029">
                  <c:v>0.33329999999999999</c:v>
                </c:pt>
                <c:pt idx="22030">
                  <c:v>0.16669999999999999</c:v>
                </c:pt>
                <c:pt idx="22031">
                  <c:v>0</c:v>
                </c:pt>
                <c:pt idx="22032">
                  <c:v>0</c:v>
                </c:pt>
                <c:pt idx="22033">
                  <c:v>0</c:v>
                </c:pt>
                <c:pt idx="22034">
                  <c:v>0</c:v>
                </c:pt>
                <c:pt idx="22035">
                  <c:v>0.125</c:v>
                </c:pt>
                <c:pt idx="22036">
                  <c:v>0</c:v>
                </c:pt>
                <c:pt idx="22037">
                  <c:v>0.66669999999999996</c:v>
                </c:pt>
                <c:pt idx="22038">
                  <c:v>0</c:v>
                </c:pt>
                <c:pt idx="22039">
                  <c:v>0</c:v>
                </c:pt>
                <c:pt idx="22040">
                  <c:v>0</c:v>
                </c:pt>
                <c:pt idx="22041">
                  <c:v>0.33329999999999999</c:v>
                </c:pt>
                <c:pt idx="22042">
                  <c:v>0.25</c:v>
                </c:pt>
                <c:pt idx="22043">
                  <c:v>0</c:v>
                </c:pt>
                <c:pt idx="22044">
                  <c:v>0.125</c:v>
                </c:pt>
                <c:pt idx="22045">
                  <c:v>0.16669999999999999</c:v>
                </c:pt>
                <c:pt idx="22046">
                  <c:v>0.125</c:v>
                </c:pt>
                <c:pt idx="22047">
                  <c:v>0.25</c:v>
                </c:pt>
                <c:pt idx="22048">
                  <c:v>0</c:v>
                </c:pt>
                <c:pt idx="22049">
                  <c:v>0.45829999999999999</c:v>
                </c:pt>
                <c:pt idx="22050">
                  <c:v>0.16669999999999999</c:v>
                </c:pt>
                <c:pt idx="22051">
                  <c:v>0</c:v>
                </c:pt>
                <c:pt idx="22052">
                  <c:v>0</c:v>
                </c:pt>
                <c:pt idx="22053">
                  <c:v>0.375</c:v>
                </c:pt>
                <c:pt idx="22054">
                  <c:v>0.33329999999999999</c:v>
                </c:pt>
                <c:pt idx="22055">
                  <c:v>0.375</c:v>
                </c:pt>
                <c:pt idx="22056">
                  <c:v>0.33329999999999999</c:v>
                </c:pt>
                <c:pt idx="22057">
                  <c:v>0</c:v>
                </c:pt>
                <c:pt idx="22058">
                  <c:v>0.54169999999999996</c:v>
                </c:pt>
                <c:pt idx="22059">
                  <c:v>0</c:v>
                </c:pt>
                <c:pt idx="22060">
                  <c:v>0</c:v>
                </c:pt>
                <c:pt idx="22061">
                  <c:v>0</c:v>
                </c:pt>
                <c:pt idx="22062">
                  <c:v>0.375</c:v>
                </c:pt>
                <c:pt idx="22063">
                  <c:v>0.33329999999999999</c:v>
                </c:pt>
                <c:pt idx="22064">
                  <c:v>0</c:v>
                </c:pt>
                <c:pt idx="22065">
                  <c:v>0.16669999999999999</c:v>
                </c:pt>
                <c:pt idx="22066">
                  <c:v>0.33329999999999999</c:v>
                </c:pt>
                <c:pt idx="22067">
                  <c:v>0</c:v>
                </c:pt>
                <c:pt idx="22068">
                  <c:v>0.375</c:v>
                </c:pt>
                <c:pt idx="22069">
                  <c:v>0.33329999999999999</c:v>
                </c:pt>
                <c:pt idx="22070">
                  <c:v>0.33329999999999999</c:v>
                </c:pt>
                <c:pt idx="22071">
                  <c:v>0.16669999999999999</c:v>
                </c:pt>
                <c:pt idx="22072">
                  <c:v>0.125</c:v>
                </c:pt>
                <c:pt idx="22073">
                  <c:v>0.375</c:v>
                </c:pt>
                <c:pt idx="22074">
                  <c:v>0</c:v>
                </c:pt>
                <c:pt idx="22075">
                  <c:v>0</c:v>
                </c:pt>
                <c:pt idx="22076">
                  <c:v>0</c:v>
                </c:pt>
                <c:pt idx="22077">
                  <c:v>0.16669999999999999</c:v>
                </c:pt>
                <c:pt idx="22078">
                  <c:v>0</c:v>
                </c:pt>
                <c:pt idx="22079">
                  <c:v>0</c:v>
                </c:pt>
                <c:pt idx="22080">
                  <c:v>0.33329999999999999</c:v>
                </c:pt>
                <c:pt idx="22081">
                  <c:v>0</c:v>
                </c:pt>
                <c:pt idx="22082">
                  <c:v>4.1700000000000001E-2</c:v>
                </c:pt>
                <c:pt idx="22083">
                  <c:v>0</c:v>
                </c:pt>
                <c:pt idx="22084">
                  <c:v>0.20830000000000001</c:v>
                </c:pt>
                <c:pt idx="22085">
                  <c:v>0.125</c:v>
                </c:pt>
                <c:pt idx="22086">
                  <c:v>0.16669999999999999</c:v>
                </c:pt>
                <c:pt idx="22087">
                  <c:v>0.16669999999999999</c:v>
                </c:pt>
                <c:pt idx="22088">
                  <c:v>0</c:v>
                </c:pt>
                <c:pt idx="22089">
                  <c:v>0.16669999999999999</c:v>
                </c:pt>
                <c:pt idx="22090">
                  <c:v>0</c:v>
                </c:pt>
                <c:pt idx="22091">
                  <c:v>0</c:v>
                </c:pt>
                <c:pt idx="22092">
                  <c:v>0</c:v>
                </c:pt>
                <c:pt idx="22093">
                  <c:v>4.1700000000000001E-2</c:v>
                </c:pt>
                <c:pt idx="22094">
                  <c:v>0</c:v>
                </c:pt>
                <c:pt idx="22095">
                  <c:v>0.16669999999999999</c:v>
                </c:pt>
                <c:pt idx="22096">
                  <c:v>0</c:v>
                </c:pt>
                <c:pt idx="22097">
                  <c:v>0</c:v>
                </c:pt>
                <c:pt idx="22098">
                  <c:v>0.33329999999999999</c:v>
                </c:pt>
                <c:pt idx="22099">
                  <c:v>4.1700000000000001E-2</c:v>
                </c:pt>
                <c:pt idx="22100">
                  <c:v>0.66669999999999996</c:v>
                </c:pt>
                <c:pt idx="22101">
                  <c:v>0</c:v>
                </c:pt>
                <c:pt idx="22102">
                  <c:v>0</c:v>
                </c:pt>
                <c:pt idx="22103">
                  <c:v>0</c:v>
                </c:pt>
                <c:pt idx="22104">
                  <c:v>0.33329999999999999</c:v>
                </c:pt>
                <c:pt idx="22105">
                  <c:v>0</c:v>
                </c:pt>
                <c:pt idx="22106">
                  <c:v>4.1700000000000001E-2</c:v>
                </c:pt>
                <c:pt idx="22107">
                  <c:v>4.1700000000000001E-2</c:v>
                </c:pt>
                <c:pt idx="22108">
                  <c:v>0</c:v>
                </c:pt>
                <c:pt idx="22109">
                  <c:v>0</c:v>
                </c:pt>
                <c:pt idx="22110">
                  <c:v>0</c:v>
                </c:pt>
                <c:pt idx="22111">
                  <c:v>0.33329999999999999</c:v>
                </c:pt>
                <c:pt idx="22112">
                  <c:v>0</c:v>
                </c:pt>
                <c:pt idx="22113">
                  <c:v>0</c:v>
                </c:pt>
                <c:pt idx="22114">
                  <c:v>0</c:v>
                </c:pt>
                <c:pt idx="22115">
                  <c:v>0.66669999999999996</c:v>
                </c:pt>
                <c:pt idx="22116">
                  <c:v>0.33329999999999999</c:v>
                </c:pt>
                <c:pt idx="22117">
                  <c:v>0</c:v>
                </c:pt>
                <c:pt idx="22118">
                  <c:v>0.16669999999999999</c:v>
                </c:pt>
                <c:pt idx="22119">
                  <c:v>0</c:v>
                </c:pt>
                <c:pt idx="22120">
                  <c:v>0</c:v>
                </c:pt>
                <c:pt idx="22121">
                  <c:v>0</c:v>
                </c:pt>
                <c:pt idx="22122">
                  <c:v>0</c:v>
                </c:pt>
                <c:pt idx="22123">
                  <c:v>0</c:v>
                </c:pt>
                <c:pt idx="22124">
                  <c:v>0</c:v>
                </c:pt>
                <c:pt idx="22125">
                  <c:v>0.625</c:v>
                </c:pt>
                <c:pt idx="22126">
                  <c:v>0.16669999999999999</c:v>
                </c:pt>
                <c:pt idx="22127">
                  <c:v>0</c:v>
                </c:pt>
                <c:pt idx="22128">
                  <c:v>0</c:v>
                </c:pt>
                <c:pt idx="22129">
                  <c:v>0.33329999999999999</c:v>
                </c:pt>
                <c:pt idx="22130">
                  <c:v>0</c:v>
                </c:pt>
                <c:pt idx="22131">
                  <c:v>0.125</c:v>
                </c:pt>
                <c:pt idx="22132">
                  <c:v>0</c:v>
                </c:pt>
                <c:pt idx="22133">
                  <c:v>0</c:v>
                </c:pt>
                <c:pt idx="22134">
                  <c:v>0.16669999999999999</c:v>
                </c:pt>
                <c:pt idx="22135">
                  <c:v>0</c:v>
                </c:pt>
                <c:pt idx="22136">
                  <c:v>4.1700000000000001E-2</c:v>
                </c:pt>
                <c:pt idx="22137">
                  <c:v>0.125</c:v>
                </c:pt>
                <c:pt idx="22138">
                  <c:v>0</c:v>
                </c:pt>
                <c:pt idx="22139">
                  <c:v>0.33329999999999999</c:v>
                </c:pt>
                <c:pt idx="22140">
                  <c:v>0</c:v>
                </c:pt>
                <c:pt idx="22141">
                  <c:v>0</c:v>
                </c:pt>
                <c:pt idx="22142">
                  <c:v>0</c:v>
                </c:pt>
                <c:pt idx="22143">
                  <c:v>0.16669999999999999</c:v>
                </c:pt>
                <c:pt idx="22144">
                  <c:v>0</c:v>
                </c:pt>
                <c:pt idx="22145">
                  <c:v>0.16669999999999999</c:v>
                </c:pt>
                <c:pt idx="22146">
                  <c:v>0.33329999999999999</c:v>
                </c:pt>
                <c:pt idx="22147">
                  <c:v>0</c:v>
                </c:pt>
                <c:pt idx="22148">
                  <c:v>0</c:v>
                </c:pt>
                <c:pt idx="22149">
                  <c:v>0</c:v>
                </c:pt>
                <c:pt idx="22150">
                  <c:v>0</c:v>
                </c:pt>
                <c:pt idx="22151">
                  <c:v>0.125</c:v>
                </c:pt>
                <c:pt idx="22152">
                  <c:v>0</c:v>
                </c:pt>
                <c:pt idx="22153">
                  <c:v>0</c:v>
                </c:pt>
                <c:pt idx="22154">
                  <c:v>0.16669999999999999</c:v>
                </c:pt>
                <c:pt idx="22155">
                  <c:v>0.16669999999999999</c:v>
                </c:pt>
                <c:pt idx="22156">
                  <c:v>0.16669999999999999</c:v>
                </c:pt>
                <c:pt idx="22157">
                  <c:v>0</c:v>
                </c:pt>
                <c:pt idx="22158">
                  <c:v>0</c:v>
                </c:pt>
                <c:pt idx="22159">
                  <c:v>0.125</c:v>
                </c:pt>
                <c:pt idx="22160">
                  <c:v>0</c:v>
                </c:pt>
                <c:pt idx="22161">
                  <c:v>0.33329999999999999</c:v>
                </c:pt>
                <c:pt idx="22162">
                  <c:v>0.125</c:v>
                </c:pt>
                <c:pt idx="22163">
                  <c:v>0</c:v>
                </c:pt>
                <c:pt idx="22164">
                  <c:v>0.16669999999999999</c:v>
                </c:pt>
                <c:pt idx="22165">
                  <c:v>0.16669999999999999</c:v>
                </c:pt>
                <c:pt idx="22166">
                  <c:v>0</c:v>
                </c:pt>
                <c:pt idx="22167">
                  <c:v>0</c:v>
                </c:pt>
                <c:pt idx="22168">
                  <c:v>0</c:v>
                </c:pt>
                <c:pt idx="22169">
                  <c:v>0.45829999999999999</c:v>
                </c:pt>
                <c:pt idx="22170">
                  <c:v>0.16669999999999999</c:v>
                </c:pt>
                <c:pt idx="22171">
                  <c:v>0.66669999999999996</c:v>
                </c:pt>
                <c:pt idx="22172">
                  <c:v>0</c:v>
                </c:pt>
                <c:pt idx="22173">
                  <c:v>0</c:v>
                </c:pt>
                <c:pt idx="22174">
                  <c:v>0.16669999999999999</c:v>
                </c:pt>
                <c:pt idx="22175">
                  <c:v>0</c:v>
                </c:pt>
                <c:pt idx="22176">
                  <c:v>0</c:v>
                </c:pt>
                <c:pt idx="22177">
                  <c:v>0</c:v>
                </c:pt>
                <c:pt idx="22178">
                  <c:v>0.16669999999999999</c:v>
                </c:pt>
                <c:pt idx="22179">
                  <c:v>0.33329999999999999</c:v>
                </c:pt>
                <c:pt idx="22180">
                  <c:v>0.125</c:v>
                </c:pt>
                <c:pt idx="22181">
                  <c:v>0.16669999999999999</c:v>
                </c:pt>
                <c:pt idx="22182">
                  <c:v>0.16669999999999999</c:v>
                </c:pt>
                <c:pt idx="22183">
                  <c:v>0</c:v>
                </c:pt>
                <c:pt idx="22184">
                  <c:v>4.1700000000000001E-2</c:v>
                </c:pt>
                <c:pt idx="22185">
                  <c:v>0</c:v>
                </c:pt>
                <c:pt idx="22186">
                  <c:v>0</c:v>
                </c:pt>
                <c:pt idx="22187">
                  <c:v>0.66669999999999996</c:v>
                </c:pt>
                <c:pt idx="22188">
                  <c:v>0.41670000000000001</c:v>
                </c:pt>
                <c:pt idx="22189">
                  <c:v>0</c:v>
                </c:pt>
                <c:pt idx="22190">
                  <c:v>0</c:v>
                </c:pt>
                <c:pt idx="22191">
                  <c:v>0.16669999999999999</c:v>
                </c:pt>
                <c:pt idx="22192">
                  <c:v>0</c:v>
                </c:pt>
                <c:pt idx="22193">
                  <c:v>0.16669999999999999</c:v>
                </c:pt>
                <c:pt idx="22194">
                  <c:v>0</c:v>
                </c:pt>
                <c:pt idx="22195">
                  <c:v>0</c:v>
                </c:pt>
                <c:pt idx="22196">
                  <c:v>0</c:v>
                </c:pt>
                <c:pt idx="22197">
                  <c:v>4.1700000000000001E-2</c:v>
                </c:pt>
                <c:pt idx="22198">
                  <c:v>0</c:v>
                </c:pt>
                <c:pt idx="22199">
                  <c:v>0.16669999999999999</c:v>
                </c:pt>
                <c:pt idx="22200">
                  <c:v>4.1700000000000001E-2</c:v>
                </c:pt>
                <c:pt idx="22201">
                  <c:v>0</c:v>
                </c:pt>
                <c:pt idx="22202">
                  <c:v>0</c:v>
                </c:pt>
                <c:pt idx="22203">
                  <c:v>0</c:v>
                </c:pt>
                <c:pt idx="22204">
                  <c:v>0</c:v>
                </c:pt>
                <c:pt idx="22205">
                  <c:v>0.16669999999999999</c:v>
                </c:pt>
                <c:pt idx="22206">
                  <c:v>0</c:v>
                </c:pt>
                <c:pt idx="22207">
                  <c:v>0.16669999999999999</c:v>
                </c:pt>
                <c:pt idx="22208">
                  <c:v>0.16669999999999999</c:v>
                </c:pt>
                <c:pt idx="22209">
                  <c:v>0.27079999999999999</c:v>
                </c:pt>
                <c:pt idx="22210">
                  <c:v>0.66669999999999996</c:v>
                </c:pt>
                <c:pt idx="22211">
                  <c:v>0.16669999999999999</c:v>
                </c:pt>
                <c:pt idx="22212">
                  <c:v>0.16669999999999999</c:v>
                </c:pt>
                <c:pt idx="22213">
                  <c:v>0.16669999999999999</c:v>
                </c:pt>
                <c:pt idx="22214">
                  <c:v>0</c:v>
                </c:pt>
                <c:pt idx="22215">
                  <c:v>0.16669999999999999</c:v>
                </c:pt>
                <c:pt idx="22216">
                  <c:v>0</c:v>
                </c:pt>
                <c:pt idx="22217">
                  <c:v>0.45829999999999999</c:v>
                </c:pt>
                <c:pt idx="22218">
                  <c:v>0.33329999999999999</c:v>
                </c:pt>
                <c:pt idx="22219">
                  <c:v>0</c:v>
                </c:pt>
                <c:pt idx="22220">
                  <c:v>0</c:v>
                </c:pt>
                <c:pt idx="22221">
                  <c:v>0</c:v>
                </c:pt>
                <c:pt idx="22222">
                  <c:v>0.45829999999999999</c:v>
                </c:pt>
                <c:pt idx="22223">
                  <c:v>0.125</c:v>
                </c:pt>
                <c:pt idx="22224">
                  <c:v>0</c:v>
                </c:pt>
                <c:pt idx="22225">
                  <c:v>0.16669999999999999</c:v>
                </c:pt>
                <c:pt idx="22226">
                  <c:v>0.33329999999999999</c:v>
                </c:pt>
                <c:pt idx="22227">
                  <c:v>0</c:v>
                </c:pt>
                <c:pt idx="22228">
                  <c:v>0</c:v>
                </c:pt>
                <c:pt idx="22229">
                  <c:v>0.16669999999999999</c:v>
                </c:pt>
                <c:pt idx="22230">
                  <c:v>0</c:v>
                </c:pt>
                <c:pt idx="22231">
                  <c:v>0.16669999999999999</c:v>
                </c:pt>
                <c:pt idx="22232">
                  <c:v>0.16669999999999999</c:v>
                </c:pt>
                <c:pt idx="22233">
                  <c:v>0.16669999999999999</c:v>
                </c:pt>
                <c:pt idx="22234">
                  <c:v>0.25</c:v>
                </c:pt>
                <c:pt idx="22235">
                  <c:v>0</c:v>
                </c:pt>
                <c:pt idx="22236">
                  <c:v>0</c:v>
                </c:pt>
                <c:pt idx="22237">
                  <c:v>0.27079999999999999</c:v>
                </c:pt>
                <c:pt idx="22238">
                  <c:v>0</c:v>
                </c:pt>
                <c:pt idx="22239">
                  <c:v>0</c:v>
                </c:pt>
                <c:pt idx="22240">
                  <c:v>0</c:v>
                </c:pt>
                <c:pt idx="22241">
                  <c:v>0</c:v>
                </c:pt>
                <c:pt idx="22242">
                  <c:v>4.1700000000000001E-2</c:v>
                </c:pt>
                <c:pt idx="22243">
                  <c:v>0</c:v>
                </c:pt>
                <c:pt idx="22244">
                  <c:v>0.16669999999999999</c:v>
                </c:pt>
                <c:pt idx="22245">
                  <c:v>0</c:v>
                </c:pt>
                <c:pt idx="22246">
                  <c:v>0.16669999999999999</c:v>
                </c:pt>
                <c:pt idx="22247">
                  <c:v>0.16669999999999999</c:v>
                </c:pt>
                <c:pt idx="22248">
                  <c:v>0.125</c:v>
                </c:pt>
                <c:pt idx="22249">
                  <c:v>4.1700000000000001E-2</c:v>
                </c:pt>
                <c:pt idx="22250">
                  <c:v>0.33329999999999999</c:v>
                </c:pt>
                <c:pt idx="22251">
                  <c:v>0</c:v>
                </c:pt>
                <c:pt idx="22252">
                  <c:v>0.16669999999999999</c:v>
                </c:pt>
                <c:pt idx="22253">
                  <c:v>4.1700000000000001E-2</c:v>
                </c:pt>
                <c:pt idx="22254">
                  <c:v>0.16669999999999999</c:v>
                </c:pt>
                <c:pt idx="22255">
                  <c:v>4.1700000000000001E-2</c:v>
                </c:pt>
                <c:pt idx="22256">
                  <c:v>0.16669999999999999</c:v>
                </c:pt>
                <c:pt idx="22257">
                  <c:v>0.45829999999999999</c:v>
                </c:pt>
                <c:pt idx="22258">
                  <c:v>1</c:v>
                </c:pt>
                <c:pt idx="22259">
                  <c:v>0.66669999999999996</c:v>
                </c:pt>
                <c:pt idx="22260">
                  <c:v>0.33329999999999999</c:v>
                </c:pt>
                <c:pt idx="22261">
                  <c:v>0.16669999999999999</c:v>
                </c:pt>
                <c:pt idx="22262">
                  <c:v>0</c:v>
                </c:pt>
                <c:pt idx="22263">
                  <c:v>0.16669999999999999</c:v>
                </c:pt>
                <c:pt idx="22264">
                  <c:v>0</c:v>
                </c:pt>
                <c:pt idx="22265">
                  <c:v>0</c:v>
                </c:pt>
                <c:pt idx="22266">
                  <c:v>0</c:v>
                </c:pt>
                <c:pt idx="22267">
                  <c:v>0.16669999999999999</c:v>
                </c:pt>
                <c:pt idx="22268">
                  <c:v>0.33329999999999999</c:v>
                </c:pt>
                <c:pt idx="22269">
                  <c:v>0</c:v>
                </c:pt>
                <c:pt idx="22270">
                  <c:v>0.20830000000000001</c:v>
                </c:pt>
                <c:pt idx="22271">
                  <c:v>0.16669999999999999</c:v>
                </c:pt>
                <c:pt idx="22272">
                  <c:v>0.16669999999999999</c:v>
                </c:pt>
                <c:pt idx="22273">
                  <c:v>0</c:v>
                </c:pt>
                <c:pt idx="22274">
                  <c:v>0.16669999999999999</c:v>
                </c:pt>
                <c:pt idx="22275">
                  <c:v>0.16669999999999999</c:v>
                </c:pt>
                <c:pt idx="22276">
                  <c:v>0</c:v>
                </c:pt>
                <c:pt idx="22277">
                  <c:v>0</c:v>
                </c:pt>
                <c:pt idx="22278">
                  <c:v>0</c:v>
                </c:pt>
                <c:pt idx="22279">
                  <c:v>0</c:v>
                </c:pt>
                <c:pt idx="22280">
                  <c:v>0</c:v>
                </c:pt>
                <c:pt idx="22281">
                  <c:v>0.16669999999999999</c:v>
                </c:pt>
                <c:pt idx="22282">
                  <c:v>0.16669999999999999</c:v>
                </c:pt>
                <c:pt idx="22283">
                  <c:v>0</c:v>
                </c:pt>
                <c:pt idx="22284">
                  <c:v>0</c:v>
                </c:pt>
                <c:pt idx="22285">
                  <c:v>0.16669999999999999</c:v>
                </c:pt>
                <c:pt idx="22286">
                  <c:v>0.375</c:v>
                </c:pt>
                <c:pt idx="22287">
                  <c:v>0.33329999999999999</c:v>
                </c:pt>
                <c:pt idx="22288">
                  <c:v>0.16669999999999999</c:v>
                </c:pt>
                <c:pt idx="22289">
                  <c:v>0.16669999999999999</c:v>
                </c:pt>
                <c:pt idx="22290">
                  <c:v>8.3299999999999999E-2</c:v>
                </c:pt>
                <c:pt idx="22291">
                  <c:v>2.0799999999999999E-2</c:v>
                </c:pt>
                <c:pt idx="22292">
                  <c:v>0</c:v>
                </c:pt>
                <c:pt idx="22293">
                  <c:v>0</c:v>
                </c:pt>
                <c:pt idx="22294">
                  <c:v>0.16669999999999999</c:v>
                </c:pt>
                <c:pt idx="22295">
                  <c:v>0</c:v>
                </c:pt>
                <c:pt idx="22296">
                  <c:v>0.16669999999999999</c:v>
                </c:pt>
                <c:pt idx="22297">
                  <c:v>0</c:v>
                </c:pt>
                <c:pt idx="22298">
                  <c:v>0.45829999999999999</c:v>
                </c:pt>
                <c:pt idx="22299">
                  <c:v>0.33329999999999999</c:v>
                </c:pt>
                <c:pt idx="22300">
                  <c:v>0</c:v>
                </c:pt>
                <c:pt idx="22301">
                  <c:v>0</c:v>
                </c:pt>
                <c:pt idx="22302">
                  <c:v>0.33329999999999999</c:v>
                </c:pt>
                <c:pt idx="22303">
                  <c:v>4.1700000000000001E-2</c:v>
                </c:pt>
                <c:pt idx="22304">
                  <c:v>0.70830000000000004</c:v>
                </c:pt>
                <c:pt idx="22305">
                  <c:v>0</c:v>
                </c:pt>
                <c:pt idx="22306">
                  <c:v>0</c:v>
                </c:pt>
                <c:pt idx="22307">
                  <c:v>0</c:v>
                </c:pt>
                <c:pt idx="22308">
                  <c:v>0</c:v>
                </c:pt>
                <c:pt idx="22309">
                  <c:v>0.33329999999999999</c:v>
                </c:pt>
                <c:pt idx="22310">
                  <c:v>0.16669999999999999</c:v>
                </c:pt>
                <c:pt idx="22311">
                  <c:v>4.1700000000000001E-2</c:v>
                </c:pt>
                <c:pt idx="22312">
                  <c:v>0</c:v>
                </c:pt>
                <c:pt idx="22313">
                  <c:v>0</c:v>
                </c:pt>
                <c:pt idx="22314">
                  <c:v>0</c:v>
                </c:pt>
                <c:pt idx="22315">
                  <c:v>0</c:v>
                </c:pt>
                <c:pt idx="22316">
                  <c:v>0.16669999999999999</c:v>
                </c:pt>
                <c:pt idx="22317">
                  <c:v>0.16669999999999999</c:v>
                </c:pt>
                <c:pt idx="22318">
                  <c:v>0</c:v>
                </c:pt>
                <c:pt idx="22319">
                  <c:v>0</c:v>
                </c:pt>
                <c:pt idx="22320">
                  <c:v>0.125</c:v>
                </c:pt>
                <c:pt idx="22321">
                  <c:v>0.29170000000000001</c:v>
                </c:pt>
                <c:pt idx="22322">
                  <c:v>0</c:v>
                </c:pt>
                <c:pt idx="22323">
                  <c:v>0.16669999999999999</c:v>
                </c:pt>
                <c:pt idx="22324">
                  <c:v>0</c:v>
                </c:pt>
                <c:pt idx="22325">
                  <c:v>0.33329999999999999</c:v>
                </c:pt>
                <c:pt idx="22326">
                  <c:v>0</c:v>
                </c:pt>
                <c:pt idx="22327">
                  <c:v>0</c:v>
                </c:pt>
                <c:pt idx="22328">
                  <c:v>0</c:v>
                </c:pt>
                <c:pt idx="22329">
                  <c:v>0</c:v>
                </c:pt>
                <c:pt idx="22330">
                  <c:v>0</c:v>
                </c:pt>
                <c:pt idx="22331">
                  <c:v>0</c:v>
                </c:pt>
                <c:pt idx="22332">
                  <c:v>0.16669999999999999</c:v>
                </c:pt>
                <c:pt idx="22333">
                  <c:v>0</c:v>
                </c:pt>
                <c:pt idx="22334">
                  <c:v>0.16669999999999999</c:v>
                </c:pt>
                <c:pt idx="22335">
                  <c:v>0</c:v>
                </c:pt>
                <c:pt idx="22336">
                  <c:v>0</c:v>
                </c:pt>
                <c:pt idx="22337">
                  <c:v>0</c:v>
                </c:pt>
                <c:pt idx="22338">
                  <c:v>0.33329999999999999</c:v>
                </c:pt>
                <c:pt idx="22339">
                  <c:v>0</c:v>
                </c:pt>
                <c:pt idx="22340">
                  <c:v>0.16669999999999999</c:v>
                </c:pt>
                <c:pt idx="22341">
                  <c:v>0</c:v>
                </c:pt>
                <c:pt idx="22342">
                  <c:v>0</c:v>
                </c:pt>
                <c:pt idx="22343">
                  <c:v>0.16669999999999999</c:v>
                </c:pt>
                <c:pt idx="22344">
                  <c:v>0</c:v>
                </c:pt>
                <c:pt idx="22345">
                  <c:v>0.33329999999999999</c:v>
                </c:pt>
                <c:pt idx="22346">
                  <c:v>0</c:v>
                </c:pt>
                <c:pt idx="22347">
                  <c:v>0.16669999999999999</c:v>
                </c:pt>
                <c:pt idx="22348">
                  <c:v>0.375</c:v>
                </c:pt>
                <c:pt idx="22349">
                  <c:v>0</c:v>
                </c:pt>
                <c:pt idx="22350">
                  <c:v>4.1700000000000001E-2</c:v>
                </c:pt>
                <c:pt idx="22351">
                  <c:v>0</c:v>
                </c:pt>
                <c:pt idx="22352">
                  <c:v>0</c:v>
                </c:pt>
                <c:pt idx="22353">
                  <c:v>0</c:v>
                </c:pt>
                <c:pt idx="22354">
                  <c:v>0</c:v>
                </c:pt>
                <c:pt idx="22355">
                  <c:v>4.1700000000000001E-2</c:v>
                </c:pt>
                <c:pt idx="22356">
                  <c:v>0</c:v>
                </c:pt>
                <c:pt idx="22357">
                  <c:v>0.125</c:v>
                </c:pt>
                <c:pt idx="22358">
                  <c:v>0</c:v>
                </c:pt>
                <c:pt idx="22359">
                  <c:v>0</c:v>
                </c:pt>
                <c:pt idx="22360">
                  <c:v>0.33329999999999999</c:v>
                </c:pt>
                <c:pt idx="22361">
                  <c:v>0.16669999999999999</c:v>
                </c:pt>
                <c:pt idx="22362">
                  <c:v>0</c:v>
                </c:pt>
                <c:pt idx="22363">
                  <c:v>0.33329999999999999</c:v>
                </c:pt>
                <c:pt idx="22364">
                  <c:v>0</c:v>
                </c:pt>
                <c:pt idx="22365">
                  <c:v>0</c:v>
                </c:pt>
                <c:pt idx="22366">
                  <c:v>0</c:v>
                </c:pt>
                <c:pt idx="22367">
                  <c:v>0.16669999999999999</c:v>
                </c:pt>
                <c:pt idx="22368">
                  <c:v>0</c:v>
                </c:pt>
                <c:pt idx="22369">
                  <c:v>0</c:v>
                </c:pt>
                <c:pt idx="22370">
                  <c:v>0.375</c:v>
                </c:pt>
                <c:pt idx="22371">
                  <c:v>0</c:v>
                </c:pt>
                <c:pt idx="22372">
                  <c:v>0</c:v>
                </c:pt>
                <c:pt idx="22373">
                  <c:v>0</c:v>
                </c:pt>
                <c:pt idx="22374">
                  <c:v>0.16669999999999999</c:v>
                </c:pt>
                <c:pt idx="22375">
                  <c:v>0.33329999999999999</c:v>
                </c:pt>
                <c:pt idx="22376">
                  <c:v>0</c:v>
                </c:pt>
                <c:pt idx="22377">
                  <c:v>0.16669999999999999</c:v>
                </c:pt>
                <c:pt idx="22378">
                  <c:v>0.16669999999999999</c:v>
                </c:pt>
                <c:pt idx="22379">
                  <c:v>4.1700000000000001E-2</c:v>
                </c:pt>
                <c:pt idx="22380">
                  <c:v>0</c:v>
                </c:pt>
                <c:pt idx="22381">
                  <c:v>0.33329999999999999</c:v>
                </c:pt>
                <c:pt idx="22382">
                  <c:v>0.375</c:v>
                </c:pt>
                <c:pt idx="22383">
                  <c:v>0</c:v>
                </c:pt>
                <c:pt idx="22384">
                  <c:v>0.16669999999999999</c:v>
                </c:pt>
                <c:pt idx="22385">
                  <c:v>0</c:v>
                </c:pt>
                <c:pt idx="22386">
                  <c:v>0.33329999999999999</c:v>
                </c:pt>
                <c:pt idx="22387">
                  <c:v>0.33329999999999999</c:v>
                </c:pt>
                <c:pt idx="22388">
                  <c:v>0.27079999999999999</c:v>
                </c:pt>
                <c:pt idx="22389">
                  <c:v>0.16669999999999999</c:v>
                </c:pt>
                <c:pt idx="22390">
                  <c:v>0</c:v>
                </c:pt>
                <c:pt idx="22391">
                  <c:v>0</c:v>
                </c:pt>
                <c:pt idx="22392">
                  <c:v>0.25</c:v>
                </c:pt>
                <c:pt idx="22393">
                  <c:v>0</c:v>
                </c:pt>
                <c:pt idx="22394">
                  <c:v>0</c:v>
                </c:pt>
                <c:pt idx="22395">
                  <c:v>0.16669999999999999</c:v>
                </c:pt>
                <c:pt idx="22396">
                  <c:v>0</c:v>
                </c:pt>
                <c:pt idx="22397">
                  <c:v>0.16669999999999999</c:v>
                </c:pt>
                <c:pt idx="22398">
                  <c:v>0.16669999999999999</c:v>
                </c:pt>
                <c:pt idx="22399">
                  <c:v>0.16669999999999999</c:v>
                </c:pt>
                <c:pt idx="22400">
                  <c:v>0</c:v>
                </c:pt>
                <c:pt idx="22401">
                  <c:v>0</c:v>
                </c:pt>
                <c:pt idx="22402">
                  <c:v>0.33329999999999999</c:v>
                </c:pt>
                <c:pt idx="22403">
                  <c:v>0</c:v>
                </c:pt>
                <c:pt idx="22404">
                  <c:v>0</c:v>
                </c:pt>
                <c:pt idx="22405">
                  <c:v>0</c:v>
                </c:pt>
                <c:pt idx="22406">
                  <c:v>0.16669999999999999</c:v>
                </c:pt>
                <c:pt idx="22407">
                  <c:v>0.16669999999999999</c:v>
                </c:pt>
                <c:pt idx="22408">
                  <c:v>0</c:v>
                </c:pt>
                <c:pt idx="22409">
                  <c:v>0.16669999999999999</c:v>
                </c:pt>
                <c:pt idx="22410">
                  <c:v>0.125</c:v>
                </c:pt>
                <c:pt idx="22411">
                  <c:v>0</c:v>
                </c:pt>
                <c:pt idx="22412">
                  <c:v>0.16669999999999999</c:v>
                </c:pt>
                <c:pt idx="22413">
                  <c:v>0</c:v>
                </c:pt>
                <c:pt idx="22414">
                  <c:v>0</c:v>
                </c:pt>
                <c:pt idx="22415">
                  <c:v>0</c:v>
                </c:pt>
                <c:pt idx="22416">
                  <c:v>0.16669999999999999</c:v>
                </c:pt>
                <c:pt idx="22417">
                  <c:v>0</c:v>
                </c:pt>
                <c:pt idx="22418">
                  <c:v>0</c:v>
                </c:pt>
                <c:pt idx="22419">
                  <c:v>0.16669999999999999</c:v>
                </c:pt>
                <c:pt idx="22420">
                  <c:v>0.16669999999999999</c:v>
                </c:pt>
                <c:pt idx="22421">
                  <c:v>0.16669999999999999</c:v>
                </c:pt>
                <c:pt idx="22422">
                  <c:v>0</c:v>
                </c:pt>
                <c:pt idx="22423">
                  <c:v>0</c:v>
                </c:pt>
                <c:pt idx="22424">
                  <c:v>0.16669999999999999</c:v>
                </c:pt>
                <c:pt idx="22425">
                  <c:v>0</c:v>
                </c:pt>
                <c:pt idx="22426">
                  <c:v>0.54169999999999996</c:v>
                </c:pt>
                <c:pt idx="22427">
                  <c:v>0.16669999999999999</c:v>
                </c:pt>
                <c:pt idx="22428">
                  <c:v>0.33329999999999999</c:v>
                </c:pt>
                <c:pt idx="22429">
                  <c:v>0</c:v>
                </c:pt>
                <c:pt idx="22430">
                  <c:v>0</c:v>
                </c:pt>
                <c:pt idx="22431">
                  <c:v>0</c:v>
                </c:pt>
                <c:pt idx="22432">
                  <c:v>0</c:v>
                </c:pt>
                <c:pt idx="22433">
                  <c:v>0.16669999999999999</c:v>
                </c:pt>
                <c:pt idx="22434">
                  <c:v>0.33329999999999999</c:v>
                </c:pt>
                <c:pt idx="22435">
                  <c:v>0.16669999999999999</c:v>
                </c:pt>
                <c:pt idx="22436">
                  <c:v>0</c:v>
                </c:pt>
                <c:pt idx="22437">
                  <c:v>0</c:v>
                </c:pt>
                <c:pt idx="22438">
                  <c:v>0.66669999999999996</c:v>
                </c:pt>
                <c:pt idx="22439">
                  <c:v>0</c:v>
                </c:pt>
                <c:pt idx="22440">
                  <c:v>0</c:v>
                </c:pt>
                <c:pt idx="22441">
                  <c:v>0</c:v>
                </c:pt>
                <c:pt idx="22442">
                  <c:v>0.125</c:v>
                </c:pt>
                <c:pt idx="22443">
                  <c:v>0.33329999999999999</c:v>
                </c:pt>
                <c:pt idx="22444">
                  <c:v>0.125</c:v>
                </c:pt>
                <c:pt idx="22445">
                  <c:v>0</c:v>
                </c:pt>
                <c:pt idx="22446">
                  <c:v>0.16669999999999999</c:v>
                </c:pt>
                <c:pt idx="22447">
                  <c:v>0.625</c:v>
                </c:pt>
                <c:pt idx="22448">
                  <c:v>0</c:v>
                </c:pt>
                <c:pt idx="22449">
                  <c:v>0</c:v>
                </c:pt>
                <c:pt idx="22450">
                  <c:v>0.54169999999999996</c:v>
                </c:pt>
                <c:pt idx="22451">
                  <c:v>0</c:v>
                </c:pt>
                <c:pt idx="22452">
                  <c:v>0.33329999999999999</c:v>
                </c:pt>
                <c:pt idx="22453">
                  <c:v>0.33329999999999999</c:v>
                </c:pt>
                <c:pt idx="22454">
                  <c:v>0</c:v>
                </c:pt>
                <c:pt idx="22455">
                  <c:v>0.45829999999999999</c:v>
                </c:pt>
                <c:pt idx="22456">
                  <c:v>0</c:v>
                </c:pt>
                <c:pt idx="22457">
                  <c:v>0</c:v>
                </c:pt>
                <c:pt idx="22458">
                  <c:v>0</c:v>
                </c:pt>
                <c:pt idx="22459">
                  <c:v>0.375</c:v>
                </c:pt>
                <c:pt idx="22460">
                  <c:v>0.125</c:v>
                </c:pt>
                <c:pt idx="22461">
                  <c:v>8.3299999999999999E-2</c:v>
                </c:pt>
                <c:pt idx="22462">
                  <c:v>0.16669999999999999</c:v>
                </c:pt>
                <c:pt idx="22463">
                  <c:v>0.375</c:v>
                </c:pt>
                <c:pt idx="22464">
                  <c:v>0</c:v>
                </c:pt>
                <c:pt idx="22465">
                  <c:v>0</c:v>
                </c:pt>
                <c:pt idx="22466">
                  <c:v>0.16669999999999999</c:v>
                </c:pt>
                <c:pt idx="22467">
                  <c:v>0</c:v>
                </c:pt>
                <c:pt idx="22468">
                  <c:v>0.375</c:v>
                </c:pt>
                <c:pt idx="22469">
                  <c:v>0</c:v>
                </c:pt>
                <c:pt idx="22470">
                  <c:v>0.16669999999999999</c:v>
                </c:pt>
                <c:pt idx="22471">
                  <c:v>0</c:v>
                </c:pt>
                <c:pt idx="22472">
                  <c:v>0</c:v>
                </c:pt>
                <c:pt idx="22473">
                  <c:v>0.33329999999999999</c:v>
                </c:pt>
                <c:pt idx="22474">
                  <c:v>0.33329999999999999</c:v>
                </c:pt>
                <c:pt idx="22475">
                  <c:v>0.16669999999999999</c:v>
                </c:pt>
                <c:pt idx="22476">
                  <c:v>0</c:v>
                </c:pt>
                <c:pt idx="22477">
                  <c:v>0</c:v>
                </c:pt>
                <c:pt idx="22478">
                  <c:v>0.16669999999999999</c:v>
                </c:pt>
                <c:pt idx="22479">
                  <c:v>0.16669999999999999</c:v>
                </c:pt>
                <c:pt idx="22480">
                  <c:v>0.16669999999999999</c:v>
                </c:pt>
                <c:pt idx="22481">
                  <c:v>0.16669999999999999</c:v>
                </c:pt>
                <c:pt idx="22482">
                  <c:v>0</c:v>
                </c:pt>
                <c:pt idx="22483">
                  <c:v>4.1700000000000001E-2</c:v>
                </c:pt>
                <c:pt idx="22484">
                  <c:v>0.33329999999999999</c:v>
                </c:pt>
                <c:pt idx="22485">
                  <c:v>0</c:v>
                </c:pt>
                <c:pt idx="22486">
                  <c:v>0.45829999999999999</c:v>
                </c:pt>
                <c:pt idx="22487">
                  <c:v>0</c:v>
                </c:pt>
                <c:pt idx="22488">
                  <c:v>0</c:v>
                </c:pt>
                <c:pt idx="22489">
                  <c:v>4.1700000000000001E-2</c:v>
                </c:pt>
                <c:pt idx="22490">
                  <c:v>0</c:v>
                </c:pt>
                <c:pt idx="22491">
                  <c:v>0.16669999999999999</c:v>
                </c:pt>
                <c:pt idx="22492">
                  <c:v>0</c:v>
                </c:pt>
                <c:pt idx="22493">
                  <c:v>0</c:v>
                </c:pt>
                <c:pt idx="22494">
                  <c:v>0</c:v>
                </c:pt>
                <c:pt idx="22495">
                  <c:v>0</c:v>
                </c:pt>
                <c:pt idx="22496">
                  <c:v>0</c:v>
                </c:pt>
                <c:pt idx="22497">
                  <c:v>0</c:v>
                </c:pt>
                <c:pt idx="22498">
                  <c:v>0.16669999999999999</c:v>
                </c:pt>
                <c:pt idx="22499">
                  <c:v>0.45829999999999999</c:v>
                </c:pt>
                <c:pt idx="22500">
                  <c:v>0</c:v>
                </c:pt>
                <c:pt idx="22501">
                  <c:v>0</c:v>
                </c:pt>
                <c:pt idx="22502">
                  <c:v>0</c:v>
                </c:pt>
                <c:pt idx="22503">
                  <c:v>0.125</c:v>
                </c:pt>
                <c:pt idx="22504">
                  <c:v>0.33329999999999999</c:v>
                </c:pt>
                <c:pt idx="22505">
                  <c:v>0</c:v>
                </c:pt>
                <c:pt idx="22506">
                  <c:v>0.20830000000000001</c:v>
                </c:pt>
                <c:pt idx="22507">
                  <c:v>0</c:v>
                </c:pt>
                <c:pt idx="22508">
                  <c:v>0.16669999999999999</c:v>
                </c:pt>
                <c:pt idx="22509">
                  <c:v>0.125</c:v>
                </c:pt>
                <c:pt idx="22510">
                  <c:v>0.16669999999999999</c:v>
                </c:pt>
                <c:pt idx="22511">
                  <c:v>0</c:v>
                </c:pt>
                <c:pt idx="22512">
                  <c:v>0</c:v>
                </c:pt>
                <c:pt idx="22513">
                  <c:v>0.16669999999999999</c:v>
                </c:pt>
                <c:pt idx="22514">
                  <c:v>0</c:v>
                </c:pt>
                <c:pt idx="22515">
                  <c:v>0.16669999999999999</c:v>
                </c:pt>
                <c:pt idx="22516">
                  <c:v>0.16669999999999999</c:v>
                </c:pt>
                <c:pt idx="22517">
                  <c:v>0</c:v>
                </c:pt>
                <c:pt idx="22518">
                  <c:v>0.16669999999999999</c:v>
                </c:pt>
                <c:pt idx="22519">
                  <c:v>0.54169999999999996</c:v>
                </c:pt>
                <c:pt idx="22520">
                  <c:v>0</c:v>
                </c:pt>
                <c:pt idx="22521">
                  <c:v>0.20830000000000001</c:v>
                </c:pt>
                <c:pt idx="22522">
                  <c:v>0.33329999999999999</c:v>
                </c:pt>
                <c:pt idx="22523">
                  <c:v>0.16669999999999999</c:v>
                </c:pt>
                <c:pt idx="22524">
                  <c:v>0</c:v>
                </c:pt>
                <c:pt idx="22525">
                  <c:v>0.16669999999999999</c:v>
                </c:pt>
                <c:pt idx="22526">
                  <c:v>0</c:v>
                </c:pt>
                <c:pt idx="22527">
                  <c:v>0</c:v>
                </c:pt>
                <c:pt idx="22528">
                  <c:v>0.16669999999999999</c:v>
                </c:pt>
                <c:pt idx="22529">
                  <c:v>0.16669999999999999</c:v>
                </c:pt>
                <c:pt idx="22530">
                  <c:v>4.1700000000000001E-2</c:v>
                </c:pt>
                <c:pt idx="22531">
                  <c:v>0</c:v>
                </c:pt>
                <c:pt idx="22532">
                  <c:v>0</c:v>
                </c:pt>
                <c:pt idx="22533">
                  <c:v>0</c:v>
                </c:pt>
                <c:pt idx="22534">
                  <c:v>0.16669999999999999</c:v>
                </c:pt>
                <c:pt idx="22535">
                  <c:v>0</c:v>
                </c:pt>
                <c:pt idx="22536">
                  <c:v>0</c:v>
                </c:pt>
                <c:pt idx="22537">
                  <c:v>0.16669999999999999</c:v>
                </c:pt>
                <c:pt idx="22538">
                  <c:v>4.1700000000000001E-2</c:v>
                </c:pt>
                <c:pt idx="22539">
                  <c:v>0.375</c:v>
                </c:pt>
                <c:pt idx="22540">
                  <c:v>0.125</c:v>
                </c:pt>
                <c:pt idx="22541">
                  <c:v>0.125</c:v>
                </c:pt>
                <c:pt idx="22542">
                  <c:v>4.1700000000000001E-2</c:v>
                </c:pt>
                <c:pt idx="22543">
                  <c:v>0</c:v>
                </c:pt>
                <c:pt idx="22544">
                  <c:v>0</c:v>
                </c:pt>
                <c:pt idx="22545">
                  <c:v>0</c:v>
                </c:pt>
                <c:pt idx="22546">
                  <c:v>0</c:v>
                </c:pt>
                <c:pt idx="22547">
                  <c:v>4.1700000000000001E-2</c:v>
                </c:pt>
                <c:pt idx="22548">
                  <c:v>0.20830000000000001</c:v>
                </c:pt>
                <c:pt idx="22549">
                  <c:v>0.125</c:v>
                </c:pt>
                <c:pt idx="22550">
                  <c:v>0</c:v>
                </c:pt>
                <c:pt idx="22551">
                  <c:v>8.3299999999999999E-2</c:v>
                </c:pt>
                <c:pt idx="22552">
                  <c:v>0</c:v>
                </c:pt>
                <c:pt idx="22553">
                  <c:v>0</c:v>
                </c:pt>
                <c:pt idx="22554">
                  <c:v>0.16669999999999999</c:v>
                </c:pt>
                <c:pt idx="22555">
                  <c:v>0.375</c:v>
                </c:pt>
                <c:pt idx="22556">
                  <c:v>0</c:v>
                </c:pt>
                <c:pt idx="22557">
                  <c:v>0.16669999999999999</c:v>
                </c:pt>
                <c:pt idx="22558">
                  <c:v>0</c:v>
                </c:pt>
                <c:pt idx="22559">
                  <c:v>0</c:v>
                </c:pt>
                <c:pt idx="22560">
                  <c:v>0</c:v>
                </c:pt>
                <c:pt idx="22561">
                  <c:v>0.33329999999999999</c:v>
                </c:pt>
                <c:pt idx="22562">
                  <c:v>0</c:v>
                </c:pt>
                <c:pt idx="22563">
                  <c:v>0</c:v>
                </c:pt>
                <c:pt idx="22564">
                  <c:v>0</c:v>
                </c:pt>
                <c:pt idx="22565">
                  <c:v>0</c:v>
                </c:pt>
                <c:pt idx="22566">
                  <c:v>0.33329999999999999</c:v>
                </c:pt>
                <c:pt idx="22567">
                  <c:v>0.33329999999999999</c:v>
                </c:pt>
                <c:pt idx="22568">
                  <c:v>0</c:v>
                </c:pt>
                <c:pt idx="22569">
                  <c:v>0.16669999999999999</c:v>
                </c:pt>
                <c:pt idx="22570">
                  <c:v>0.16669999999999999</c:v>
                </c:pt>
                <c:pt idx="22571">
                  <c:v>0</c:v>
                </c:pt>
                <c:pt idx="22572">
                  <c:v>0.33329999999999999</c:v>
                </c:pt>
                <c:pt idx="22573">
                  <c:v>0.16669999999999999</c:v>
                </c:pt>
                <c:pt idx="22574">
                  <c:v>0.20830000000000001</c:v>
                </c:pt>
                <c:pt idx="22575">
                  <c:v>0.33329999999999999</c:v>
                </c:pt>
                <c:pt idx="22576">
                  <c:v>0.16669999999999999</c:v>
                </c:pt>
                <c:pt idx="22577">
                  <c:v>0</c:v>
                </c:pt>
                <c:pt idx="22578">
                  <c:v>0</c:v>
                </c:pt>
                <c:pt idx="22579">
                  <c:v>0</c:v>
                </c:pt>
                <c:pt idx="22580">
                  <c:v>0.16669999999999999</c:v>
                </c:pt>
                <c:pt idx="22581">
                  <c:v>0.16669999999999999</c:v>
                </c:pt>
                <c:pt idx="22582">
                  <c:v>0.375</c:v>
                </c:pt>
                <c:pt idx="22583">
                  <c:v>0.125</c:v>
                </c:pt>
                <c:pt idx="22584">
                  <c:v>0.33329999999999999</c:v>
                </c:pt>
                <c:pt idx="22585">
                  <c:v>0</c:v>
                </c:pt>
                <c:pt idx="22586">
                  <c:v>0</c:v>
                </c:pt>
                <c:pt idx="22587">
                  <c:v>0</c:v>
                </c:pt>
                <c:pt idx="22588">
                  <c:v>0</c:v>
                </c:pt>
                <c:pt idx="22589">
                  <c:v>0</c:v>
                </c:pt>
                <c:pt idx="22590">
                  <c:v>0</c:v>
                </c:pt>
                <c:pt idx="22591">
                  <c:v>0</c:v>
                </c:pt>
                <c:pt idx="22592">
                  <c:v>0</c:v>
                </c:pt>
                <c:pt idx="22593">
                  <c:v>0</c:v>
                </c:pt>
                <c:pt idx="22594">
                  <c:v>0.16669999999999999</c:v>
                </c:pt>
                <c:pt idx="22595">
                  <c:v>0.16669999999999999</c:v>
                </c:pt>
                <c:pt idx="22596">
                  <c:v>0.20830000000000001</c:v>
                </c:pt>
                <c:pt idx="22597">
                  <c:v>0.33329999999999999</c:v>
                </c:pt>
                <c:pt idx="22598">
                  <c:v>0.16669999999999999</c:v>
                </c:pt>
                <c:pt idx="22599">
                  <c:v>0.375</c:v>
                </c:pt>
                <c:pt idx="22600">
                  <c:v>0</c:v>
                </c:pt>
                <c:pt idx="22601">
                  <c:v>0.45829999999999999</c:v>
                </c:pt>
                <c:pt idx="22602">
                  <c:v>0.33329999999999999</c:v>
                </c:pt>
                <c:pt idx="22603">
                  <c:v>0.125</c:v>
                </c:pt>
                <c:pt idx="22604">
                  <c:v>0.33329999999999999</c:v>
                </c:pt>
                <c:pt idx="22605">
                  <c:v>0</c:v>
                </c:pt>
                <c:pt idx="22606">
                  <c:v>0</c:v>
                </c:pt>
                <c:pt idx="22607">
                  <c:v>0</c:v>
                </c:pt>
                <c:pt idx="22608">
                  <c:v>0</c:v>
                </c:pt>
                <c:pt idx="22609">
                  <c:v>0</c:v>
                </c:pt>
                <c:pt idx="22610">
                  <c:v>4.1700000000000001E-2</c:v>
                </c:pt>
                <c:pt idx="22611">
                  <c:v>0.33329999999999999</c:v>
                </c:pt>
                <c:pt idx="22612">
                  <c:v>0</c:v>
                </c:pt>
                <c:pt idx="22613">
                  <c:v>8.3299999999999999E-2</c:v>
                </c:pt>
                <c:pt idx="22614">
                  <c:v>0</c:v>
                </c:pt>
                <c:pt idx="22615">
                  <c:v>0.16669999999999999</c:v>
                </c:pt>
                <c:pt idx="22616">
                  <c:v>0.16669999999999999</c:v>
                </c:pt>
                <c:pt idx="22617">
                  <c:v>0</c:v>
                </c:pt>
                <c:pt idx="22618">
                  <c:v>0</c:v>
                </c:pt>
                <c:pt idx="22619">
                  <c:v>0.54169999999999996</c:v>
                </c:pt>
                <c:pt idx="22620">
                  <c:v>0.16669999999999999</c:v>
                </c:pt>
                <c:pt idx="22621">
                  <c:v>0</c:v>
                </c:pt>
                <c:pt idx="22622">
                  <c:v>0.16669999999999999</c:v>
                </c:pt>
                <c:pt idx="22623">
                  <c:v>0</c:v>
                </c:pt>
                <c:pt idx="22624">
                  <c:v>0.16669999999999999</c:v>
                </c:pt>
                <c:pt idx="22625">
                  <c:v>0.16669999999999999</c:v>
                </c:pt>
                <c:pt idx="22626">
                  <c:v>0</c:v>
                </c:pt>
                <c:pt idx="22627">
                  <c:v>0.16669999999999999</c:v>
                </c:pt>
                <c:pt idx="22628">
                  <c:v>0</c:v>
                </c:pt>
                <c:pt idx="22629">
                  <c:v>0</c:v>
                </c:pt>
                <c:pt idx="22630">
                  <c:v>0.16669999999999999</c:v>
                </c:pt>
                <c:pt idx="22631">
                  <c:v>0.375</c:v>
                </c:pt>
                <c:pt idx="22632">
                  <c:v>0.33329999999999999</c:v>
                </c:pt>
                <c:pt idx="22633">
                  <c:v>0.33329999999999999</c:v>
                </c:pt>
                <c:pt idx="22634">
                  <c:v>0.33329999999999999</c:v>
                </c:pt>
                <c:pt idx="22635">
                  <c:v>0</c:v>
                </c:pt>
                <c:pt idx="22636">
                  <c:v>0.16669999999999999</c:v>
                </c:pt>
                <c:pt idx="22637">
                  <c:v>0</c:v>
                </c:pt>
                <c:pt idx="22638">
                  <c:v>0.125</c:v>
                </c:pt>
                <c:pt idx="22639">
                  <c:v>0</c:v>
                </c:pt>
                <c:pt idx="22640">
                  <c:v>0</c:v>
                </c:pt>
                <c:pt idx="22641">
                  <c:v>0.16669999999999999</c:v>
                </c:pt>
                <c:pt idx="22642">
                  <c:v>0</c:v>
                </c:pt>
                <c:pt idx="22643">
                  <c:v>0</c:v>
                </c:pt>
                <c:pt idx="22644">
                  <c:v>0.16669999999999999</c:v>
                </c:pt>
                <c:pt idx="22645">
                  <c:v>0.16669999999999999</c:v>
                </c:pt>
                <c:pt idx="22646">
                  <c:v>0</c:v>
                </c:pt>
                <c:pt idx="22647">
                  <c:v>4.1700000000000001E-2</c:v>
                </c:pt>
                <c:pt idx="22648">
                  <c:v>0.16669999999999999</c:v>
                </c:pt>
                <c:pt idx="22649">
                  <c:v>0</c:v>
                </c:pt>
                <c:pt idx="22650">
                  <c:v>0</c:v>
                </c:pt>
                <c:pt idx="22651">
                  <c:v>0</c:v>
                </c:pt>
                <c:pt idx="22652">
                  <c:v>0.54169999999999996</c:v>
                </c:pt>
                <c:pt idx="22653">
                  <c:v>0.33329999999999999</c:v>
                </c:pt>
                <c:pt idx="22654">
                  <c:v>0</c:v>
                </c:pt>
                <c:pt idx="22655">
                  <c:v>0.16669999999999999</c:v>
                </c:pt>
                <c:pt idx="22656">
                  <c:v>0</c:v>
                </c:pt>
                <c:pt idx="22657">
                  <c:v>0</c:v>
                </c:pt>
                <c:pt idx="22658">
                  <c:v>0</c:v>
                </c:pt>
                <c:pt idx="22659">
                  <c:v>0</c:v>
                </c:pt>
                <c:pt idx="22660">
                  <c:v>0.16669999999999999</c:v>
                </c:pt>
                <c:pt idx="22661">
                  <c:v>0</c:v>
                </c:pt>
                <c:pt idx="22662">
                  <c:v>0</c:v>
                </c:pt>
                <c:pt idx="22663">
                  <c:v>4.1700000000000001E-2</c:v>
                </c:pt>
                <c:pt idx="22664">
                  <c:v>0.16669999999999999</c:v>
                </c:pt>
                <c:pt idx="22665">
                  <c:v>8.3299999999999999E-2</c:v>
                </c:pt>
                <c:pt idx="22666">
                  <c:v>0</c:v>
                </c:pt>
                <c:pt idx="22667">
                  <c:v>0</c:v>
                </c:pt>
                <c:pt idx="22668">
                  <c:v>0.16669999999999999</c:v>
                </c:pt>
                <c:pt idx="22669">
                  <c:v>0.1042</c:v>
                </c:pt>
                <c:pt idx="22670">
                  <c:v>0.33329999999999999</c:v>
                </c:pt>
                <c:pt idx="22671">
                  <c:v>0</c:v>
                </c:pt>
                <c:pt idx="22672">
                  <c:v>0.16669999999999999</c:v>
                </c:pt>
                <c:pt idx="22673">
                  <c:v>0</c:v>
                </c:pt>
                <c:pt idx="22674">
                  <c:v>0</c:v>
                </c:pt>
                <c:pt idx="22675">
                  <c:v>0.16669999999999999</c:v>
                </c:pt>
                <c:pt idx="22676">
                  <c:v>0.16669999999999999</c:v>
                </c:pt>
                <c:pt idx="22677">
                  <c:v>0.16669999999999999</c:v>
                </c:pt>
                <c:pt idx="22678">
                  <c:v>0</c:v>
                </c:pt>
                <c:pt idx="22679">
                  <c:v>0.16669999999999999</c:v>
                </c:pt>
                <c:pt idx="22680">
                  <c:v>0.375</c:v>
                </c:pt>
                <c:pt idx="22681">
                  <c:v>0.16669999999999999</c:v>
                </c:pt>
                <c:pt idx="22682">
                  <c:v>4.1700000000000001E-2</c:v>
                </c:pt>
                <c:pt idx="22683">
                  <c:v>0.16669999999999999</c:v>
                </c:pt>
                <c:pt idx="22684">
                  <c:v>0</c:v>
                </c:pt>
                <c:pt idx="22685">
                  <c:v>0</c:v>
                </c:pt>
                <c:pt idx="22686">
                  <c:v>0.33329999999999999</c:v>
                </c:pt>
                <c:pt idx="22687">
                  <c:v>0.16669999999999999</c:v>
                </c:pt>
                <c:pt idx="22688">
                  <c:v>4.1700000000000001E-2</c:v>
                </c:pt>
                <c:pt idx="22689">
                  <c:v>0</c:v>
                </c:pt>
                <c:pt idx="22690">
                  <c:v>0</c:v>
                </c:pt>
                <c:pt idx="22691">
                  <c:v>0.33329999999999999</c:v>
                </c:pt>
                <c:pt idx="22692">
                  <c:v>0</c:v>
                </c:pt>
                <c:pt idx="22693">
                  <c:v>0</c:v>
                </c:pt>
                <c:pt idx="22694">
                  <c:v>0.33329999999999999</c:v>
                </c:pt>
                <c:pt idx="22695">
                  <c:v>0.5625</c:v>
                </c:pt>
                <c:pt idx="22696">
                  <c:v>0.16669999999999999</c:v>
                </c:pt>
                <c:pt idx="22697">
                  <c:v>0.16669999999999999</c:v>
                </c:pt>
                <c:pt idx="22698">
                  <c:v>0</c:v>
                </c:pt>
                <c:pt idx="22699">
                  <c:v>0.25</c:v>
                </c:pt>
                <c:pt idx="22700">
                  <c:v>0.66669999999999996</c:v>
                </c:pt>
                <c:pt idx="22701">
                  <c:v>0.375</c:v>
                </c:pt>
                <c:pt idx="22702">
                  <c:v>4.1700000000000001E-2</c:v>
                </c:pt>
                <c:pt idx="22703">
                  <c:v>0.16669999999999999</c:v>
                </c:pt>
                <c:pt idx="22704">
                  <c:v>0</c:v>
                </c:pt>
                <c:pt idx="22705">
                  <c:v>0.125</c:v>
                </c:pt>
                <c:pt idx="22706">
                  <c:v>0.33329999999999999</c:v>
                </c:pt>
                <c:pt idx="22707">
                  <c:v>4.1700000000000001E-2</c:v>
                </c:pt>
                <c:pt idx="22708">
                  <c:v>0.33329999999999999</c:v>
                </c:pt>
                <c:pt idx="22709">
                  <c:v>0</c:v>
                </c:pt>
                <c:pt idx="22710">
                  <c:v>0.16669999999999999</c:v>
                </c:pt>
                <c:pt idx="22711">
                  <c:v>0</c:v>
                </c:pt>
                <c:pt idx="22712">
                  <c:v>0</c:v>
                </c:pt>
                <c:pt idx="22713">
                  <c:v>0.16669999999999999</c:v>
                </c:pt>
                <c:pt idx="22714">
                  <c:v>0</c:v>
                </c:pt>
                <c:pt idx="22715">
                  <c:v>0</c:v>
                </c:pt>
                <c:pt idx="22716">
                  <c:v>0.33329999999999999</c:v>
                </c:pt>
                <c:pt idx="22717">
                  <c:v>0</c:v>
                </c:pt>
                <c:pt idx="22718">
                  <c:v>0</c:v>
                </c:pt>
                <c:pt idx="22719">
                  <c:v>0.16669999999999999</c:v>
                </c:pt>
                <c:pt idx="22720">
                  <c:v>0</c:v>
                </c:pt>
                <c:pt idx="22721">
                  <c:v>0</c:v>
                </c:pt>
                <c:pt idx="22722">
                  <c:v>0</c:v>
                </c:pt>
                <c:pt idx="22723">
                  <c:v>0.33329999999999999</c:v>
                </c:pt>
                <c:pt idx="22724">
                  <c:v>0</c:v>
                </c:pt>
                <c:pt idx="22725">
                  <c:v>0</c:v>
                </c:pt>
                <c:pt idx="22726">
                  <c:v>0</c:v>
                </c:pt>
                <c:pt idx="22727">
                  <c:v>0</c:v>
                </c:pt>
                <c:pt idx="22728">
                  <c:v>4.1700000000000001E-2</c:v>
                </c:pt>
                <c:pt idx="22729">
                  <c:v>0</c:v>
                </c:pt>
                <c:pt idx="22730">
                  <c:v>0.16669999999999999</c:v>
                </c:pt>
                <c:pt idx="22731">
                  <c:v>0</c:v>
                </c:pt>
                <c:pt idx="22732">
                  <c:v>0</c:v>
                </c:pt>
                <c:pt idx="22733">
                  <c:v>0.25</c:v>
                </c:pt>
                <c:pt idx="22734">
                  <c:v>0.33329999999999999</c:v>
                </c:pt>
                <c:pt idx="22735">
                  <c:v>0.45829999999999999</c:v>
                </c:pt>
                <c:pt idx="22736">
                  <c:v>0.16669999999999999</c:v>
                </c:pt>
                <c:pt idx="22737">
                  <c:v>0</c:v>
                </c:pt>
                <c:pt idx="22738">
                  <c:v>0</c:v>
                </c:pt>
                <c:pt idx="22739">
                  <c:v>0</c:v>
                </c:pt>
                <c:pt idx="22740">
                  <c:v>0</c:v>
                </c:pt>
                <c:pt idx="22741">
                  <c:v>0.16669999999999999</c:v>
                </c:pt>
                <c:pt idx="22742">
                  <c:v>0.16669999999999999</c:v>
                </c:pt>
                <c:pt idx="22743">
                  <c:v>0.33329999999999999</c:v>
                </c:pt>
                <c:pt idx="22744">
                  <c:v>0</c:v>
                </c:pt>
                <c:pt idx="22745">
                  <c:v>0.33329999999999999</c:v>
                </c:pt>
                <c:pt idx="22746">
                  <c:v>0</c:v>
                </c:pt>
                <c:pt idx="22747">
                  <c:v>0.875</c:v>
                </c:pt>
                <c:pt idx="22748">
                  <c:v>0.16669999999999999</c:v>
                </c:pt>
                <c:pt idx="22749">
                  <c:v>0</c:v>
                </c:pt>
                <c:pt idx="22750">
                  <c:v>0.1042</c:v>
                </c:pt>
                <c:pt idx="22751">
                  <c:v>0</c:v>
                </c:pt>
                <c:pt idx="22752">
                  <c:v>0.16669999999999999</c:v>
                </c:pt>
                <c:pt idx="22753">
                  <c:v>0</c:v>
                </c:pt>
                <c:pt idx="22754">
                  <c:v>0.16669999999999999</c:v>
                </c:pt>
                <c:pt idx="22755">
                  <c:v>0.45829999999999999</c:v>
                </c:pt>
                <c:pt idx="22756">
                  <c:v>0.16669999999999999</c:v>
                </c:pt>
                <c:pt idx="22757">
                  <c:v>0</c:v>
                </c:pt>
                <c:pt idx="22758">
                  <c:v>0.25</c:v>
                </c:pt>
                <c:pt idx="22759">
                  <c:v>0</c:v>
                </c:pt>
                <c:pt idx="22760">
                  <c:v>0</c:v>
                </c:pt>
                <c:pt idx="22761">
                  <c:v>0.16669999999999999</c:v>
                </c:pt>
                <c:pt idx="22762">
                  <c:v>0.16669999999999999</c:v>
                </c:pt>
                <c:pt idx="22763">
                  <c:v>0</c:v>
                </c:pt>
                <c:pt idx="22764">
                  <c:v>0</c:v>
                </c:pt>
                <c:pt idx="22765">
                  <c:v>0.16669999999999999</c:v>
                </c:pt>
                <c:pt idx="22766">
                  <c:v>0</c:v>
                </c:pt>
                <c:pt idx="22767">
                  <c:v>4.1700000000000001E-2</c:v>
                </c:pt>
                <c:pt idx="22768">
                  <c:v>0.16669999999999999</c:v>
                </c:pt>
                <c:pt idx="22769">
                  <c:v>0.16669999999999999</c:v>
                </c:pt>
                <c:pt idx="22770">
                  <c:v>0.33329999999999999</c:v>
                </c:pt>
                <c:pt idx="22771">
                  <c:v>0.16669999999999999</c:v>
                </c:pt>
                <c:pt idx="22772">
                  <c:v>4.1700000000000001E-2</c:v>
                </c:pt>
                <c:pt idx="22773">
                  <c:v>0</c:v>
                </c:pt>
                <c:pt idx="22774">
                  <c:v>0</c:v>
                </c:pt>
                <c:pt idx="22775">
                  <c:v>0</c:v>
                </c:pt>
                <c:pt idx="22776">
                  <c:v>0.33329999999999999</c:v>
                </c:pt>
                <c:pt idx="22777">
                  <c:v>0.45829999999999999</c:v>
                </c:pt>
                <c:pt idx="22778">
                  <c:v>0</c:v>
                </c:pt>
                <c:pt idx="22779">
                  <c:v>0</c:v>
                </c:pt>
                <c:pt idx="22780">
                  <c:v>0</c:v>
                </c:pt>
                <c:pt idx="22781">
                  <c:v>0</c:v>
                </c:pt>
                <c:pt idx="22782">
                  <c:v>0</c:v>
                </c:pt>
                <c:pt idx="22783">
                  <c:v>0</c:v>
                </c:pt>
                <c:pt idx="22784">
                  <c:v>0.33329999999999999</c:v>
                </c:pt>
                <c:pt idx="22785">
                  <c:v>0</c:v>
                </c:pt>
                <c:pt idx="22786">
                  <c:v>0.16669999999999999</c:v>
                </c:pt>
                <c:pt idx="22787">
                  <c:v>0</c:v>
                </c:pt>
                <c:pt idx="22788">
                  <c:v>0.33329999999999999</c:v>
                </c:pt>
                <c:pt idx="22789">
                  <c:v>0</c:v>
                </c:pt>
                <c:pt idx="22790">
                  <c:v>0</c:v>
                </c:pt>
                <c:pt idx="22791">
                  <c:v>0.33329999999999999</c:v>
                </c:pt>
                <c:pt idx="22792">
                  <c:v>4.1700000000000001E-2</c:v>
                </c:pt>
                <c:pt idx="22793">
                  <c:v>0.66669999999999996</c:v>
                </c:pt>
                <c:pt idx="22794">
                  <c:v>0.16669999999999999</c:v>
                </c:pt>
                <c:pt idx="22795">
                  <c:v>0</c:v>
                </c:pt>
                <c:pt idx="22796">
                  <c:v>0</c:v>
                </c:pt>
                <c:pt idx="22797">
                  <c:v>0</c:v>
                </c:pt>
                <c:pt idx="22798">
                  <c:v>0.33329999999999999</c:v>
                </c:pt>
                <c:pt idx="22799">
                  <c:v>0</c:v>
                </c:pt>
                <c:pt idx="22800">
                  <c:v>0</c:v>
                </c:pt>
                <c:pt idx="22801">
                  <c:v>0</c:v>
                </c:pt>
                <c:pt idx="22802">
                  <c:v>0</c:v>
                </c:pt>
                <c:pt idx="22803">
                  <c:v>0.45829999999999999</c:v>
                </c:pt>
                <c:pt idx="22804">
                  <c:v>0.16669999999999999</c:v>
                </c:pt>
                <c:pt idx="22805">
                  <c:v>0</c:v>
                </c:pt>
                <c:pt idx="22806">
                  <c:v>0.125</c:v>
                </c:pt>
                <c:pt idx="22807">
                  <c:v>0.16669999999999999</c:v>
                </c:pt>
                <c:pt idx="22808">
                  <c:v>4.1700000000000001E-2</c:v>
                </c:pt>
                <c:pt idx="22809">
                  <c:v>0</c:v>
                </c:pt>
                <c:pt idx="22810">
                  <c:v>0.16669999999999999</c:v>
                </c:pt>
                <c:pt idx="22811">
                  <c:v>0.16669999999999999</c:v>
                </c:pt>
                <c:pt idx="22812">
                  <c:v>0</c:v>
                </c:pt>
                <c:pt idx="22813">
                  <c:v>0</c:v>
                </c:pt>
                <c:pt idx="22814">
                  <c:v>0.33329999999999999</c:v>
                </c:pt>
                <c:pt idx="22815">
                  <c:v>0.33329999999999999</c:v>
                </c:pt>
                <c:pt idx="22816">
                  <c:v>0</c:v>
                </c:pt>
                <c:pt idx="22817">
                  <c:v>0.16669999999999999</c:v>
                </c:pt>
                <c:pt idx="22818">
                  <c:v>0</c:v>
                </c:pt>
                <c:pt idx="22819">
                  <c:v>0</c:v>
                </c:pt>
                <c:pt idx="22820">
                  <c:v>0.16669999999999999</c:v>
                </c:pt>
                <c:pt idx="22821">
                  <c:v>0</c:v>
                </c:pt>
                <c:pt idx="22822">
                  <c:v>0</c:v>
                </c:pt>
                <c:pt idx="22823">
                  <c:v>0.16669999999999999</c:v>
                </c:pt>
                <c:pt idx="22824">
                  <c:v>0.375</c:v>
                </c:pt>
                <c:pt idx="22825">
                  <c:v>0</c:v>
                </c:pt>
                <c:pt idx="22826">
                  <c:v>0</c:v>
                </c:pt>
                <c:pt idx="22827">
                  <c:v>4.1700000000000001E-2</c:v>
                </c:pt>
                <c:pt idx="22828">
                  <c:v>0</c:v>
                </c:pt>
                <c:pt idx="22829">
                  <c:v>0</c:v>
                </c:pt>
                <c:pt idx="22830">
                  <c:v>0.16669999999999999</c:v>
                </c:pt>
                <c:pt idx="22831">
                  <c:v>0.20830000000000001</c:v>
                </c:pt>
                <c:pt idx="22832">
                  <c:v>0.33329999999999999</c:v>
                </c:pt>
                <c:pt idx="22833">
                  <c:v>0.16669999999999999</c:v>
                </c:pt>
                <c:pt idx="22834">
                  <c:v>0</c:v>
                </c:pt>
                <c:pt idx="22835">
                  <c:v>0.125</c:v>
                </c:pt>
                <c:pt idx="22836">
                  <c:v>0.16669999999999999</c:v>
                </c:pt>
                <c:pt idx="22837">
                  <c:v>2.0799999999999999E-2</c:v>
                </c:pt>
                <c:pt idx="22838">
                  <c:v>0</c:v>
                </c:pt>
                <c:pt idx="22839">
                  <c:v>0.33329999999999999</c:v>
                </c:pt>
                <c:pt idx="22840">
                  <c:v>0.375</c:v>
                </c:pt>
                <c:pt idx="22841">
                  <c:v>1</c:v>
                </c:pt>
                <c:pt idx="22842">
                  <c:v>0</c:v>
                </c:pt>
                <c:pt idx="22843">
                  <c:v>0.16669999999999999</c:v>
                </c:pt>
                <c:pt idx="22844">
                  <c:v>0.33329999999999999</c:v>
                </c:pt>
                <c:pt idx="22845">
                  <c:v>0</c:v>
                </c:pt>
                <c:pt idx="22846">
                  <c:v>0</c:v>
                </c:pt>
                <c:pt idx="22847">
                  <c:v>0</c:v>
                </c:pt>
                <c:pt idx="22848">
                  <c:v>0</c:v>
                </c:pt>
                <c:pt idx="22849">
                  <c:v>0</c:v>
                </c:pt>
                <c:pt idx="22850">
                  <c:v>0</c:v>
                </c:pt>
                <c:pt idx="22851">
                  <c:v>0</c:v>
                </c:pt>
                <c:pt idx="22852">
                  <c:v>0</c:v>
                </c:pt>
                <c:pt idx="22853">
                  <c:v>0.16669999999999999</c:v>
                </c:pt>
                <c:pt idx="22854">
                  <c:v>0.16669999999999999</c:v>
                </c:pt>
                <c:pt idx="22855">
                  <c:v>0</c:v>
                </c:pt>
                <c:pt idx="22856">
                  <c:v>0</c:v>
                </c:pt>
                <c:pt idx="22857">
                  <c:v>0</c:v>
                </c:pt>
                <c:pt idx="22858">
                  <c:v>0</c:v>
                </c:pt>
                <c:pt idx="22859">
                  <c:v>0.16669999999999999</c:v>
                </c:pt>
                <c:pt idx="22860">
                  <c:v>0</c:v>
                </c:pt>
                <c:pt idx="22861">
                  <c:v>0</c:v>
                </c:pt>
                <c:pt idx="22862">
                  <c:v>4.1700000000000001E-2</c:v>
                </c:pt>
                <c:pt idx="22863">
                  <c:v>0</c:v>
                </c:pt>
                <c:pt idx="22864">
                  <c:v>0.16669999999999999</c:v>
                </c:pt>
                <c:pt idx="22865">
                  <c:v>0.16669999999999999</c:v>
                </c:pt>
                <c:pt idx="22866">
                  <c:v>0</c:v>
                </c:pt>
                <c:pt idx="22867">
                  <c:v>0.16669999999999999</c:v>
                </c:pt>
                <c:pt idx="22868">
                  <c:v>0</c:v>
                </c:pt>
                <c:pt idx="22869">
                  <c:v>0.16669999999999999</c:v>
                </c:pt>
                <c:pt idx="22870">
                  <c:v>0.16669999999999999</c:v>
                </c:pt>
                <c:pt idx="22871">
                  <c:v>0</c:v>
                </c:pt>
                <c:pt idx="22872">
                  <c:v>0.33329999999999999</c:v>
                </c:pt>
                <c:pt idx="22873">
                  <c:v>0.33329999999999999</c:v>
                </c:pt>
                <c:pt idx="22874">
                  <c:v>0</c:v>
                </c:pt>
                <c:pt idx="22875">
                  <c:v>4.1700000000000001E-2</c:v>
                </c:pt>
                <c:pt idx="22876">
                  <c:v>0</c:v>
                </c:pt>
                <c:pt idx="22877">
                  <c:v>0.16669999999999999</c:v>
                </c:pt>
                <c:pt idx="22878">
                  <c:v>0</c:v>
                </c:pt>
                <c:pt idx="22879">
                  <c:v>0</c:v>
                </c:pt>
                <c:pt idx="22880">
                  <c:v>0</c:v>
                </c:pt>
                <c:pt idx="22881">
                  <c:v>0</c:v>
                </c:pt>
                <c:pt idx="22882">
                  <c:v>0.16669999999999999</c:v>
                </c:pt>
                <c:pt idx="22883">
                  <c:v>0</c:v>
                </c:pt>
                <c:pt idx="22884">
                  <c:v>0.16669999999999999</c:v>
                </c:pt>
                <c:pt idx="22885">
                  <c:v>0.16669999999999999</c:v>
                </c:pt>
                <c:pt idx="22886">
                  <c:v>0</c:v>
                </c:pt>
                <c:pt idx="22887">
                  <c:v>0</c:v>
                </c:pt>
                <c:pt idx="22888">
                  <c:v>0.33329999999999999</c:v>
                </c:pt>
                <c:pt idx="22889">
                  <c:v>4.1700000000000001E-2</c:v>
                </c:pt>
                <c:pt idx="22890">
                  <c:v>0</c:v>
                </c:pt>
                <c:pt idx="22891">
                  <c:v>0</c:v>
                </c:pt>
                <c:pt idx="22892">
                  <c:v>0.16669999999999999</c:v>
                </c:pt>
                <c:pt idx="22893">
                  <c:v>0</c:v>
                </c:pt>
                <c:pt idx="22894">
                  <c:v>0</c:v>
                </c:pt>
                <c:pt idx="22895">
                  <c:v>0.45829999999999999</c:v>
                </c:pt>
                <c:pt idx="22896">
                  <c:v>8.3299999999999999E-2</c:v>
                </c:pt>
                <c:pt idx="22897">
                  <c:v>0</c:v>
                </c:pt>
                <c:pt idx="22898">
                  <c:v>0</c:v>
                </c:pt>
                <c:pt idx="22899">
                  <c:v>0.39579999999999999</c:v>
                </c:pt>
                <c:pt idx="22900">
                  <c:v>0</c:v>
                </c:pt>
                <c:pt idx="22901">
                  <c:v>0</c:v>
                </c:pt>
                <c:pt idx="22902">
                  <c:v>4.1700000000000001E-2</c:v>
                </c:pt>
                <c:pt idx="22903">
                  <c:v>0.33329999999999999</c:v>
                </c:pt>
                <c:pt idx="22904">
                  <c:v>4.1700000000000001E-2</c:v>
                </c:pt>
                <c:pt idx="22905">
                  <c:v>0</c:v>
                </c:pt>
                <c:pt idx="22906">
                  <c:v>0.33329999999999999</c:v>
                </c:pt>
                <c:pt idx="22907">
                  <c:v>0.16669999999999999</c:v>
                </c:pt>
                <c:pt idx="22908">
                  <c:v>0</c:v>
                </c:pt>
                <c:pt idx="22909">
                  <c:v>0</c:v>
                </c:pt>
                <c:pt idx="22910">
                  <c:v>0</c:v>
                </c:pt>
                <c:pt idx="22911">
                  <c:v>0</c:v>
                </c:pt>
                <c:pt idx="22912">
                  <c:v>0</c:v>
                </c:pt>
                <c:pt idx="22913">
                  <c:v>0.25</c:v>
                </c:pt>
                <c:pt idx="22914">
                  <c:v>0</c:v>
                </c:pt>
                <c:pt idx="22915">
                  <c:v>0.16669999999999999</c:v>
                </c:pt>
                <c:pt idx="22916">
                  <c:v>0</c:v>
                </c:pt>
                <c:pt idx="22917">
                  <c:v>0</c:v>
                </c:pt>
                <c:pt idx="22918">
                  <c:v>0.16669999999999999</c:v>
                </c:pt>
                <c:pt idx="22919">
                  <c:v>0</c:v>
                </c:pt>
                <c:pt idx="22920">
                  <c:v>0.16669999999999999</c:v>
                </c:pt>
                <c:pt idx="22921">
                  <c:v>0</c:v>
                </c:pt>
                <c:pt idx="22922">
                  <c:v>4.1700000000000001E-2</c:v>
                </c:pt>
                <c:pt idx="22923">
                  <c:v>4.1700000000000001E-2</c:v>
                </c:pt>
                <c:pt idx="22924">
                  <c:v>4.1700000000000001E-2</c:v>
                </c:pt>
                <c:pt idx="22925">
                  <c:v>0.58330000000000004</c:v>
                </c:pt>
                <c:pt idx="22926">
                  <c:v>8.3299999999999999E-2</c:v>
                </c:pt>
                <c:pt idx="22927">
                  <c:v>0.16669999999999999</c:v>
                </c:pt>
                <c:pt idx="22928">
                  <c:v>4.1700000000000001E-2</c:v>
                </c:pt>
                <c:pt idx="22929">
                  <c:v>0</c:v>
                </c:pt>
                <c:pt idx="22930">
                  <c:v>0</c:v>
                </c:pt>
                <c:pt idx="22931">
                  <c:v>0</c:v>
                </c:pt>
                <c:pt idx="22932">
                  <c:v>0</c:v>
                </c:pt>
                <c:pt idx="22933">
                  <c:v>0.16669999999999999</c:v>
                </c:pt>
                <c:pt idx="22934">
                  <c:v>0</c:v>
                </c:pt>
                <c:pt idx="22935">
                  <c:v>0</c:v>
                </c:pt>
                <c:pt idx="22936">
                  <c:v>0</c:v>
                </c:pt>
                <c:pt idx="22937">
                  <c:v>0.375</c:v>
                </c:pt>
                <c:pt idx="22938">
                  <c:v>0.20830000000000001</c:v>
                </c:pt>
                <c:pt idx="22939">
                  <c:v>0</c:v>
                </c:pt>
                <c:pt idx="22940">
                  <c:v>0.16669999999999999</c:v>
                </c:pt>
                <c:pt idx="22941">
                  <c:v>0.22919999999999999</c:v>
                </c:pt>
                <c:pt idx="22942">
                  <c:v>0.125</c:v>
                </c:pt>
                <c:pt idx="22943">
                  <c:v>0.33329999999999999</c:v>
                </c:pt>
                <c:pt idx="22944">
                  <c:v>8.3299999999999999E-2</c:v>
                </c:pt>
                <c:pt idx="22945">
                  <c:v>0.16669999999999999</c:v>
                </c:pt>
                <c:pt idx="22946">
                  <c:v>0.625</c:v>
                </c:pt>
                <c:pt idx="22947">
                  <c:v>0</c:v>
                </c:pt>
                <c:pt idx="22948">
                  <c:v>0.33329999999999999</c:v>
                </c:pt>
                <c:pt idx="22949">
                  <c:v>0.16669999999999999</c:v>
                </c:pt>
                <c:pt idx="22950">
                  <c:v>0</c:v>
                </c:pt>
                <c:pt idx="22951">
                  <c:v>0</c:v>
                </c:pt>
                <c:pt idx="22952">
                  <c:v>0</c:v>
                </c:pt>
                <c:pt idx="22953">
                  <c:v>0</c:v>
                </c:pt>
                <c:pt idx="22954">
                  <c:v>0</c:v>
                </c:pt>
                <c:pt idx="22955">
                  <c:v>0</c:v>
                </c:pt>
                <c:pt idx="22956">
                  <c:v>4.1700000000000001E-2</c:v>
                </c:pt>
                <c:pt idx="22957">
                  <c:v>0</c:v>
                </c:pt>
                <c:pt idx="22958">
                  <c:v>0</c:v>
                </c:pt>
                <c:pt idx="22959">
                  <c:v>0</c:v>
                </c:pt>
                <c:pt idx="22960">
                  <c:v>0</c:v>
                </c:pt>
                <c:pt idx="22961">
                  <c:v>4.1700000000000001E-2</c:v>
                </c:pt>
                <c:pt idx="22962">
                  <c:v>0</c:v>
                </c:pt>
                <c:pt idx="22963">
                  <c:v>0</c:v>
                </c:pt>
                <c:pt idx="22964">
                  <c:v>0</c:v>
                </c:pt>
                <c:pt idx="22965">
                  <c:v>0</c:v>
                </c:pt>
                <c:pt idx="22966">
                  <c:v>0</c:v>
                </c:pt>
                <c:pt idx="22967">
                  <c:v>0.125</c:v>
                </c:pt>
                <c:pt idx="22968">
                  <c:v>0</c:v>
                </c:pt>
                <c:pt idx="22969">
                  <c:v>0.125</c:v>
                </c:pt>
                <c:pt idx="22970">
                  <c:v>8.3299999999999999E-2</c:v>
                </c:pt>
                <c:pt idx="22971">
                  <c:v>0.25</c:v>
                </c:pt>
                <c:pt idx="22972">
                  <c:v>0.20830000000000001</c:v>
                </c:pt>
                <c:pt idx="22973">
                  <c:v>0</c:v>
                </c:pt>
                <c:pt idx="22974">
                  <c:v>0.16669999999999999</c:v>
                </c:pt>
                <c:pt idx="22975">
                  <c:v>0</c:v>
                </c:pt>
                <c:pt idx="22976">
                  <c:v>0</c:v>
                </c:pt>
                <c:pt idx="22977">
                  <c:v>0</c:v>
                </c:pt>
                <c:pt idx="22978">
                  <c:v>0.33329999999999999</c:v>
                </c:pt>
                <c:pt idx="22979">
                  <c:v>0</c:v>
                </c:pt>
                <c:pt idx="22980">
                  <c:v>0</c:v>
                </c:pt>
                <c:pt idx="22981">
                  <c:v>0</c:v>
                </c:pt>
                <c:pt idx="22982">
                  <c:v>0.16669999999999999</c:v>
                </c:pt>
                <c:pt idx="22983">
                  <c:v>0</c:v>
                </c:pt>
                <c:pt idx="22984">
                  <c:v>0</c:v>
                </c:pt>
                <c:pt idx="22985">
                  <c:v>0</c:v>
                </c:pt>
                <c:pt idx="22986">
                  <c:v>0.33329999999999999</c:v>
                </c:pt>
                <c:pt idx="22987">
                  <c:v>0.16669999999999999</c:v>
                </c:pt>
                <c:pt idx="22988">
                  <c:v>0</c:v>
                </c:pt>
                <c:pt idx="22989">
                  <c:v>0.125</c:v>
                </c:pt>
                <c:pt idx="22990">
                  <c:v>0</c:v>
                </c:pt>
                <c:pt idx="22991">
                  <c:v>0.33329999999999999</c:v>
                </c:pt>
                <c:pt idx="22992">
                  <c:v>0.16669999999999999</c:v>
                </c:pt>
                <c:pt idx="22993">
                  <c:v>0</c:v>
                </c:pt>
                <c:pt idx="22994">
                  <c:v>0</c:v>
                </c:pt>
                <c:pt idx="22995">
                  <c:v>0</c:v>
                </c:pt>
                <c:pt idx="22996">
                  <c:v>4.1700000000000001E-2</c:v>
                </c:pt>
                <c:pt idx="22997">
                  <c:v>0.33329999999999999</c:v>
                </c:pt>
                <c:pt idx="22998">
                  <c:v>0</c:v>
                </c:pt>
                <c:pt idx="22999">
                  <c:v>0</c:v>
                </c:pt>
                <c:pt idx="23000">
                  <c:v>0</c:v>
                </c:pt>
                <c:pt idx="23001">
                  <c:v>0.16669999999999999</c:v>
                </c:pt>
                <c:pt idx="23002">
                  <c:v>0</c:v>
                </c:pt>
                <c:pt idx="23003">
                  <c:v>0.16669999999999999</c:v>
                </c:pt>
                <c:pt idx="23004">
                  <c:v>0.875</c:v>
                </c:pt>
                <c:pt idx="23005">
                  <c:v>0.16669999999999999</c:v>
                </c:pt>
                <c:pt idx="23006">
                  <c:v>0.375</c:v>
                </c:pt>
                <c:pt idx="23007">
                  <c:v>0</c:v>
                </c:pt>
                <c:pt idx="23008">
                  <c:v>0</c:v>
                </c:pt>
                <c:pt idx="23009">
                  <c:v>0.33329999999999999</c:v>
                </c:pt>
                <c:pt idx="23010">
                  <c:v>0</c:v>
                </c:pt>
                <c:pt idx="23011">
                  <c:v>0.16669999999999999</c:v>
                </c:pt>
                <c:pt idx="23012">
                  <c:v>0.33329999999999999</c:v>
                </c:pt>
                <c:pt idx="23013">
                  <c:v>0.125</c:v>
                </c:pt>
                <c:pt idx="23014">
                  <c:v>0.25</c:v>
                </c:pt>
                <c:pt idx="23015">
                  <c:v>0</c:v>
                </c:pt>
                <c:pt idx="23016">
                  <c:v>0.45829999999999999</c:v>
                </c:pt>
                <c:pt idx="23017">
                  <c:v>0</c:v>
                </c:pt>
                <c:pt idx="23018">
                  <c:v>0</c:v>
                </c:pt>
                <c:pt idx="23019">
                  <c:v>0</c:v>
                </c:pt>
                <c:pt idx="23020">
                  <c:v>0</c:v>
                </c:pt>
                <c:pt idx="23021">
                  <c:v>0.33329999999999999</c:v>
                </c:pt>
                <c:pt idx="23022">
                  <c:v>0.16669999999999999</c:v>
                </c:pt>
                <c:pt idx="23023">
                  <c:v>0.16669999999999999</c:v>
                </c:pt>
                <c:pt idx="23024">
                  <c:v>0.125</c:v>
                </c:pt>
                <c:pt idx="23025">
                  <c:v>0.16669999999999999</c:v>
                </c:pt>
                <c:pt idx="23026">
                  <c:v>0</c:v>
                </c:pt>
                <c:pt idx="23027">
                  <c:v>0.66669999999999996</c:v>
                </c:pt>
                <c:pt idx="23028">
                  <c:v>0</c:v>
                </c:pt>
                <c:pt idx="23029">
                  <c:v>0.125</c:v>
                </c:pt>
                <c:pt idx="23030">
                  <c:v>0</c:v>
                </c:pt>
                <c:pt idx="23031">
                  <c:v>0.33329999999999999</c:v>
                </c:pt>
                <c:pt idx="23032">
                  <c:v>0</c:v>
                </c:pt>
                <c:pt idx="23033">
                  <c:v>0</c:v>
                </c:pt>
                <c:pt idx="23034">
                  <c:v>0.14580000000000001</c:v>
                </c:pt>
                <c:pt idx="23035">
                  <c:v>0</c:v>
                </c:pt>
                <c:pt idx="23036">
                  <c:v>0.16669999999999999</c:v>
                </c:pt>
                <c:pt idx="23037">
                  <c:v>0</c:v>
                </c:pt>
                <c:pt idx="23038">
                  <c:v>0</c:v>
                </c:pt>
                <c:pt idx="23039">
                  <c:v>0</c:v>
                </c:pt>
                <c:pt idx="23040">
                  <c:v>0.33329999999999999</c:v>
                </c:pt>
                <c:pt idx="23041">
                  <c:v>0.29170000000000001</c:v>
                </c:pt>
                <c:pt idx="23042">
                  <c:v>0</c:v>
                </c:pt>
                <c:pt idx="23043">
                  <c:v>0.16669999999999999</c:v>
                </c:pt>
                <c:pt idx="23044">
                  <c:v>0</c:v>
                </c:pt>
                <c:pt idx="23045">
                  <c:v>0.45829999999999999</c:v>
                </c:pt>
                <c:pt idx="23046">
                  <c:v>0.16669999999999999</c:v>
                </c:pt>
                <c:pt idx="23047">
                  <c:v>0</c:v>
                </c:pt>
                <c:pt idx="23048">
                  <c:v>0.375</c:v>
                </c:pt>
                <c:pt idx="23049">
                  <c:v>0</c:v>
                </c:pt>
                <c:pt idx="23050">
                  <c:v>0</c:v>
                </c:pt>
                <c:pt idx="23051">
                  <c:v>0.16669999999999999</c:v>
                </c:pt>
                <c:pt idx="23052">
                  <c:v>0</c:v>
                </c:pt>
                <c:pt idx="23053">
                  <c:v>0</c:v>
                </c:pt>
                <c:pt idx="23054">
                  <c:v>0</c:v>
                </c:pt>
                <c:pt idx="23055">
                  <c:v>0</c:v>
                </c:pt>
                <c:pt idx="23056">
                  <c:v>0</c:v>
                </c:pt>
                <c:pt idx="23057">
                  <c:v>0.33329999999999999</c:v>
                </c:pt>
                <c:pt idx="23058">
                  <c:v>0</c:v>
                </c:pt>
                <c:pt idx="23059">
                  <c:v>0</c:v>
                </c:pt>
                <c:pt idx="23060">
                  <c:v>4.1700000000000001E-2</c:v>
                </c:pt>
                <c:pt idx="23061">
                  <c:v>0</c:v>
                </c:pt>
                <c:pt idx="23062">
                  <c:v>0</c:v>
                </c:pt>
                <c:pt idx="23063">
                  <c:v>0</c:v>
                </c:pt>
                <c:pt idx="23064">
                  <c:v>0.16669999999999999</c:v>
                </c:pt>
                <c:pt idx="23065">
                  <c:v>8.3299999999999999E-2</c:v>
                </c:pt>
                <c:pt idx="23066">
                  <c:v>0.16669999999999999</c:v>
                </c:pt>
                <c:pt idx="23067">
                  <c:v>0</c:v>
                </c:pt>
                <c:pt idx="23068">
                  <c:v>0</c:v>
                </c:pt>
                <c:pt idx="23069">
                  <c:v>0.375</c:v>
                </c:pt>
                <c:pt idx="23070">
                  <c:v>0</c:v>
                </c:pt>
                <c:pt idx="23071">
                  <c:v>0</c:v>
                </c:pt>
                <c:pt idx="23072">
                  <c:v>0.33329999999999999</c:v>
                </c:pt>
                <c:pt idx="23073">
                  <c:v>0.16669999999999999</c:v>
                </c:pt>
                <c:pt idx="23074">
                  <c:v>0.16669999999999999</c:v>
                </c:pt>
                <c:pt idx="23075">
                  <c:v>0</c:v>
                </c:pt>
                <c:pt idx="23076">
                  <c:v>0</c:v>
                </c:pt>
                <c:pt idx="23077">
                  <c:v>0</c:v>
                </c:pt>
                <c:pt idx="23078">
                  <c:v>0</c:v>
                </c:pt>
                <c:pt idx="23079">
                  <c:v>0.25</c:v>
                </c:pt>
                <c:pt idx="23080">
                  <c:v>0.16669999999999999</c:v>
                </c:pt>
                <c:pt idx="23081">
                  <c:v>0.16669999999999999</c:v>
                </c:pt>
                <c:pt idx="23082">
                  <c:v>0.125</c:v>
                </c:pt>
                <c:pt idx="23083">
                  <c:v>8.3299999999999999E-2</c:v>
                </c:pt>
                <c:pt idx="23084">
                  <c:v>0</c:v>
                </c:pt>
                <c:pt idx="23085">
                  <c:v>0</c:v>
                </c:pt>
                <c:pt idx="23086">
                  <c:v>0.33329999999999999</c:v>
                </c:pt>
                <c:pt idx="23087">
                  <c:v>0</c:v>
                </c:pt>
                <c:pt idx="23088">
                  <c:v>0</c:v>
                </c:pt>
                <c:pt idx="23089">
                  <c:v>0.625</c:v>
                </c:pt>
                <c:pt idx="23090">
                  <c:v>0</c:v>
                </c:pt>
                <c:pt idx="23091">
                  <c:v>0</c:v>
                </c:pt>
                <c:pt idx="23092">
                  <c:v>0</c:v>
                </c:pt>
                <c:pt idx="23093">
                  <c:v>0.16669999999999999</c:v>
                </c:pt>
                <c:pt idx="23094">
                  <c:v>0.16669999999999999</c:v>
                </c:pt>
                <c:pt idx="23095">
                  <c:v>0.33329999999999999</c:v>
                </c:pt>
                <c:pt idx="23096">
                  <c:v>0</c:v>
                </c:pt>
                <c:pt idx="23097">
                  <c:v>0</c:v>
                </c:pt>
                <c:pt idx="23098">
                  <c:v>0.33329999999999999</c:v>
                </c:pt>
                <c:pt idx="23099">
                  <c:v>4.1700000000000001E-2</c:v>
                </c:pt>
                <c:pt idx="23100">
                  <c:v>0.375</c:v>
                </c:pt>
                <c:pt idx="23101">
                  <c:v>0</c:v>
                </c:pt>
                <c:pt idx="23102">
                  <c:v>4.1700000000000001E-2</c:v>
                </c:pt>
                <c:pt idx="23103">
                  <c:v>0</c:v>
                </c:pt>
                <c:pt idx="23104">
                  <c:v>0.16669999999999999</c:v>
                </c:pt>
                <c:pt idx="23105">
                  <c:v>0.16669999999999999</c:v>
                </c:pt>
                <c:pt idx="23106">
                  <c:v>0.16669999999999999</c:v>
                </c:pt>
                <c:pt idx="23107">
                  <c:v>0</c:v>
                </c:pt>
                <c:pt idx="23108">
                  <c:v>0</c:v>
                </c:pt>
                <c:pt idx="23109">
                  <c:v>0</c:v>
                </c:pt>
                <c:pt idx="23110">
                  <c:v>0.16669999999999999</c:v>
                </c:pt>
                <c:pt idx="23111">
                  <c:v>0</c:v>
                </c:pt>
                <c:pt idx="23112">
                  <c:v>0</c:v>
                </c:pt>
                <c:pt idx="23113">
                  <c:v>0.16669999999999999</c:v>
                </c:pt>
                <c:pt idx="23114">
                  <c:v>0.33329999999999999</c:v>
                </c:pt>
                <c:pt idx="23115">
                  <c:v>0.16669999999999999</c:v>
                </c:pt>
                <c:pt idx="23116">
                  <c:v>0.16669999999999999</c:v>
                </c:pt>
                <c:pt idx="23117">
                  <c:v>0</c:v>
                </c:pt>
                <c:pt idx="23118">
                  <c:v>0</c:v>
                </c:pt>
                <c:pt idx="23119">
                  <c:v>0</c:v>
                </c:pt>
                <c:pt idx="23120">
                  <c:v>0.16669999999999999</c:v>
                </c:pt>
                <c:pt idx="23121">
                  <c:v>0</c:v>
                </c:pt>
                <c:pt idx="23122">
                  <c:v>0.16669999999999999</c:v>
                </c:pt>
                <c:pt idx="23123">
                  <c:v>0.625</c:v>
                </c:pt>
                <c:pt idx="23124">
                  <c:v>4.1700000000000001E-2</c:v>
                </c:pt>
                <c:pt idx="23125">
                  <c:v>0</c:v>
                </c:pt>
                <c:pt idx="23126">
                  <c:v>0</c:v>
                </c:pt>
                <c:pt idx="23127">
                  <c:v>0</c:v>
                </c:pt>
                <c:pt idx="23128">
                  <c:v>0</c:v>
                </c:pt>
                <c:pt idx="23129">
                  <c:v>0.33329999999999999</c:v>
                </c:pt>
                <c:pt idx="23130">
                  <c:v>0</c:v>
                </c:pt>
                <c:pt idx="23131">
                  <c:v>0.54169999999999996</c:v>
                </c:pt>
                <c:pt idx="23132">
                  <c:v>0</c:v>
                </c:pt>
                <c:pt idx="23133">
                  <c:v>0</c:v>
                </c:pt>
                <c:pt idx="23134">
                  <c:v>0.16669999999999999</c:v>
                </c:pt>
                <c:pt idx="23135">
                  <c:v>0.25</c:v>
                </c:pt>
                <c:pt idx="23136">
                  <c:v>0.33329999999999999</c:v>
                </c:pt>
                <c:pt idx="23137">
                  <c:v>0.33329999999999999</c:v>
                </c:pt>
                <c:pt idx="23138">
                  <c:v>0</c:v>
                </c:pt>
                <c:pt idx="23139">
                  <c:v>0</c:v>
                </c:pt>
                <c:pt idx="23140">
                  <c:v>0.45829999999999999</c:v>
                </c:pt>
                <c:pt idx="23141">
                  <c:v>0</c:v>
                </c:pt>
                <c:pt idx="23142">
                  <c:v>0.16669999999999999</c:v>
                </c:pt>
                <c:pt idx="23143">
                  <c:v>0</c:v>
                </c:pt>
                <c:pt idx="23144">
                  <c:v>0.375</c:v>
                </c:pt>
                <c:pt idx="23145">
                  <c:v>0.45829999999999999</c:v>
                </c:pt>
                <c:pt idx="23146">
                  <c:v>0</c:v>
                </c:pt>
                <c:pt idx="23147">
                  <c:v>0.375</c:v>
                </c:pt>
                <c:pt idx="23148">
                  <c:v>0</c:v>
                </c:pt>
                <c:pt idx="23149">
                  <c:v>0.5</c:v>
                </c:pt>
                <c:pt idx="23150">
                  <c:v>0</c:v>
                </c:pt>
                <c:pt idx="23151">
                  <c:v>0</c:v>
                </c:pt>
                <c:pt idx="23152">
                  <c:v>0.125</c:v>
                </c:pt>
                <c:pt idx="23153">
                  <c:v>0</c:v>
                </c:pt>
                <c:pt idx="23154">
                  <c:v>0</c:v>
                </c:pt>
                <c:pt idx="23155">
                  <c:v>0.16669999999999999</c:v>
                </c:pt>
                <c:pt idx="23156">
                  <c:v>0.16669999999999999</c:v>
                </c:pt>
                <c:pt idx="23157">
                  <c:v>0</c:v>
                </c:pt>
                <c:pt idx="23158">
                  <c:v>0.33329999999999999</c:v>
                </c:pt>
                <c:pt idx="23159">
                  <c:v>8.3299999999999999E-2</c:v>
                </c:pt>
                <c:pt idx="23160">
                  <c:v>0</c:v>
                </c:pt>
                <c:pt idx="23161">
                  <c:v>4.1700000000000001E-2</c:v>
                </c:pt>
                <c:pt idx="23162">
                  <c:v>0</c:v>
                </c:pt>
                <c:pt idx="23163">
                  <c:v>0.16669999999999999</c:v>
                </c:pt>
                <c:pt idx="23164">
                  <c:v>0</c:v>
                </c:pt>
                <c:pt idx="23165">
                  <c:v>0</c:v>
                </c:pt>
                <c:pt idx="23166">
                  <c:v>0.125</c:v>
                </c:pt>
                <c:pt idx="23167">
                  <c:v>4.1700000000000001E-2</c:v>
                </c:pt>
                <c:pt idx="23168">
                  <c:v>4.1700000000000001E-2</c:v>
                </c:pt>
                <c:pt idx="23169">
                  <c:v>0</c:v>
                </c:pt>
                <c:pt idx="23170">
                  <c:v>0</c:v>
                </c:pt>
                <c:pt idx="23171">
                  <c:v>0.16669999999999999</c:v>
                </c:pt>
                <c:pt idx="23172">
                  <c:v>4.1700000000000001E-2</c:v>
                </c:pt>
                <c:pt idx="23173">
                  <c:v>0</c:v>
                </c:pt>
                <c:pt idx="23174">
                  <c:v>0</c:v>
                </c:pt>
                <c:pt idx="23175">
                  <c:v>0.125</c:v>
                </c:pt>
                <c:pt idx="23176">
                  <c:v>0.16669999999999999</c:v>
                </c:pt>
                <c:pt idx="23177">
                  <c:v>0</c:v>
                </c:pt>
                <c:pt idx="23178">
                  <c:v>0</c:v>
                </c:pt>
                <c:pt idx="23179">
                  <c:v>0</c:v>
                </c:pt>
                <c:pt idx="23180">
                  <c:v>0</c:v>
                </c:pt>
                <c:pt idx="23181">
                  <c:v>0.16669999999999999</c:v>
                </c:pt>
                <c:pt idx="23182">
                  <c:v>0.16669999999999999</c:v>
                </c:pt>
                <c:pt idx="23183">
                  <c:v>0.45829999999999999</c:v>
                </c:pt>
                <c:pt idx="23184">
                  <c:v>0</c:v>
                </c:pt>
                <c:pt idx="23185">
                  <c:v>0</c:v>
                </c:pt>
                <c:pt idx="23186">
                  <c:v>0</c:v>
                </c:pt>
                <c:pt idx="23187">
                  <c:v>0.16669999999999999</c:v>
                </c:pt>
                <c:pt idx="23188">
                  <c:v>0</c:v>
                </c:pt>
                <c:pt idx="23189">
                  <c:v>8.3299999999999999E-2</c:v>
                </c:pt>
                <c:pt idx="23190">
                  <c:v>0</c:v>
                </c:pt>
                <c:pt idx="23191">
                  <c:v>0</c:v>
                </c:pt>
                <c:pt idx="23192">
                  <c:v>0</c:v>
                </c:pt>
                <c:pt idx="23193">
                  <c:v>0.33329999999999999</c:v>
                </c:pt>
                <c:pt idx="23194">
                  <c:v>8.3299999999999999E-2</c:v>
                </c:pt>
                <c:pt idx="23195">
                  <c:v>0.33329999999999999</c:v>
                </c:pt>
                <c:pt idx="23196">
                  <c:v>0</c:v>
                </c:pt>
                <c:pt idx="23197">
                  <c:v>0</c:v>
                </c:pt>
                <c:pt idx="23198">
                  <c:v>0</c:v>
                </c:pt>
                <c:pt idx="23199">
                  <c:v>0</c:v>
                </c:pt>
                <c:pt idx="23200">
                  <c:v>0</c:v>
                </c:pt>
                <c:pt idx="23201">
                  <c:v>0</c:v>
                </c:pt>
                <c:pt idx="23202">
                  <c:v>0</c:v>
                </c:pt>
                <c:pt idx="23203">
                  <c:v>0.16669999999999999</c:v>
                </c:pt>
                <c:pt idx="23204">
                  <c:v>0.125</c:v>
                </c:pt>
                <c:pt idx="23205">
                  <c:v>0.16669999999999999</c:v>
                </c:pt>
                <c:pt idx="23206">
                  <c:v>0.33329999999999999</c:v>
                </c:pt>
                <c:pt idx="23207">
                  <c:v>0.20830000000000001</c:v>
                </c:pt>
                <c:pt idx="23208">
                  <c:v>0.33329999999999999</c:v>
                </c:pt>
                <c:pt idx="23209">
                  <c:v>0.33329999999999999</c:v>
                </c:pt>
                <c:pt idx="23210">
                  <c:v>4.1700000000000001E-2</c:v>
                </c:pt>
                <c:pt idx="23211">
                  <c:v>4.1700000000000001E-2</c:v>
                </c:pt>
                <c:pt idx="23212">
                  <c:v>0</c:v>
                </c:pt>
                <c:pt idx="23213">
                  <c:v>0.33329999999999999</c:v>
                </c:pt>
                <c:pt idx="23214">
                  <c:v>0</c:v>
                </c:pt>
                <c:pt idx="23215">
                  <c:v>0</c:v>
                </c:pt>
                <c:pt idx="23216">
                  <c:v>0.16669999999999999</c:v>
                </c:pt>
                <c:pt idx="23217">
                  <c:v>0</c:v>
                </c:pt>
                <c:pt idx="23218">
                  <c:v>4.1700000000000001E-2</c:v>
                </c:pt>
                <c:pt idx="23219">
                  <c:v>0.33329999999999999</c:v>
                </c:pt>
                <c:pt idx="23220">
                  <c:v>0.16669999999999999</c:v>
                </c:pt>
                <c:pt idx="23221">
                  <c:v>0</c:v>
                </c:pt>
                <c:pt idx="23222">
                  <c:v>0.16669999999999999</c:v>
                </c:pt>
                <c:pt idx="23223">
                  <c:v>0.33329999999999999</c:v>
                </c:pt>
                <c:pt idx="23224">
                  <c:v>0</c:v>
                </c:pt>
                <c:pt idx="23225">
                  <c:v>0</c:v>
                </c:pt>
                <c:pt idx="23226">
                  <c:v>4.1700000000000001E-2</c:v>
                </c:pt>
                <c:pt idx="23227">
                  <c:v>0</c:v>
                </c:pt>
                <c:pt idx="23228">
                  <c:v>0</c:v>
                </c:pt>
                <c:pt idx="23229">
                  <c:v>0</c:v>
                </c:pt>
                <c:pt idx="23230">
                  <c:v>0.33329999999999999</c:v>
                </c:pt>
                <c:pt idx="23231">
                  <c:v>0.33329999999999999</c:v>
                </c:pt>
                <c:pt idx="23232">
                  <c:v>4.1700000000000001E-2</c:v>
                </c:pt>
                <c:pt idx="23233">
                  <c:v>4.1700000000000001E-2</c:v>
                </c:pt>
                <c:pt idx="23234">
                  <c:v>0</c:v>
                </c:pt>
                <c:pt idx="23235">
                  <c:v>0</c:v>
                </c:pt>
                <c:pt idx="23236">
                  <c:v>0</c:v>
                </c:pt>
                <c:pt idx="23237">
                  <c:v>0</c:v>
                </c:pt>
                <c:pt idx="23238">
                  <c:v>0</c:v>
                </c:pt>
                <c:pt idx="23239">
                  <c:v>0</c:v>
                </c:pt>
                <c:pt idx="23240">
                  <c:v>0.16669999999999999</c:v>
                </c:pt>
                <c:pt idx="23241">
                  <c:v>0</c:v>
                </c:pt>
                <c:pt idx="23242">
                  <c:v>0</c:v>
                </c:pt>
                <c:pt idx="23243">
                  <c:v>0</c:v>
                </c:pt>
                <c:pt idx="23244">
                  <c:v>0</c:v>
                </c:pt>
                <c:pt idx="23245">
                  <c:v>0</c:v>
                </c:pt>
                <c:pt idx="23246">
                  <c:v>0</c:v>
                </c:pt>
                <c:pt idx="23247">
                  <c:v>0.375</c:v>
                </c:pt>
                <c:pt idx="23248">
                  <c:v>0.16669999999999999</c:v>
                </c:pt>
                <c:pt idx="23249">
                  <c:v>0.33329999999999999</c:v>
                </c:pt>
                <c:pt idx="23250">
                  <c:v>0</c:v>
                </c:pt>
                <c:pt idx="23251">
                  <c:v>0</c:v>
                </c:pt>
                <c:pt idx="23252">
                  <c:v>0</c:v>
                </c:pt>
                <c:pt idx="23253">
                  <c:v>0</c:v>
                </c:pt>
                <c:pt idx="23254">
                  <c:v>0</c:v>
                </c:pt>
                <c:pt idx="23255">
                  <c:v>0</c:v>
                </c:pt>
                <c:pt idx="23256">
                  <c:v>0</c:v>
                </c:pt>
                <c:pt idx="23257">
                  <c:v>0</c:v>
                </c:pt>
                <c:pt idx="23258">
                  <c:v>0</c:v>
                </c:pt>
                <c:pt idx="23259">
                  <c:v>0.33329999999999999</c:v>
                </c:pt>
                <c:pt idx="23260">
                  <c:v>0</c:v>
                </c:pt>
                <c:pt idx="23261">
                  <c:v>0.16669999999999999</c:v>
                </c:pt>
                <c:pt idx="23262">
                  <c:v>0.16669999999999999</c:v>
                </c:pt>
                <c:pt idx="23263">
                  <c:v>0</c:v>
                </c:pt>
                <c:pt idx="23264">
                  <c:v>0</c:v>
                </c:pt>
                <c:pt idx="23265">
                  <c:v>0.16669999999999999</c:v>
                </c:pt>
                <c:pt idx="23266">
                  <c:v>0.33329999999999999</c:v>
                </c:pt>
                <c:pt idx="23267">
                  <c:v>0</c:v>
                </c:pt>
                <c:pt idx="23268">
                  <c:v>8.3299999999999999E-2</c:v>
                </c:pt>
                <c:pt idx="23269">
                  <c:v>4.1700000000000001E-2</c:v>
                </c:pt>
                <c:pt idx="23270">
                  <c:v>0</c:v>
                </c:pt>
                <c:pt idx="23271">
                  <c:v>0</c:v>
                </c:pt>
                <c:pt idx="23272">
                  <c:v>0.375</c:v>
                </c:pt>
                <c:pt idx="23273">
                  <c:v>0</c:v>
                </c:pt>
                <c:pt idx="23274">
                  <c:v>0.16669999999999999</c:v>
                </c:pt>
                <c:pt idx="23275">
                  <c:v>0.33329999999999999</c:v>
                </c:pt>
                <c:pt idx="23276">
                  <c:v>0.16669999999999999</c:v>
                </c:pt>
                <c:pt idx="23277">
                  <c:v>0</c:v>
                </c:pt>
                <c:pt idx="23278">
                  <c:v>0</c:v>
                </c:pt>
                <c:pt idx="23279">
                  <c:v>0.33329999999999999</c:v>
                </c:pt>
                <c:pt idx="23280">
                  <c:v>0</c:v>
                </c:pt>
                <c:pt idx="23281">
                  <c:v>0.33329999999999999</c:v>
                </c:pt>
                <c:pt idx="23282">
                  <c:v>0</c:v>
                </c:pt>
                <c:pt idx="23283">
                  <c:v>0.16669999999999999</c:v>
                </c:pt>
                <c:pt idx="23284">
                  <c:v>0.16669999999999999</c:v>
                </c:pt>
                <c:pt idx="23285">
                  <c:v>0.16669999999999999</c:v>
                </c:pt>
                <c:pt idx="23286">
                  <c:v>4.1700000000000001E-2</c:v>
                </c:pt>
                <c:pt idx="23287">
                  <c:v>0.33329999999999999</c:v>
                </c:pt>
                <c:pt idx="23288">
                  <c:v>0</c:v>
                </c:pt>
                <c:pt idx="23289">
                  <c:v>0.33329999999999999</c:v>
                </c:pt>
                <c:pt idx="23290">
                  <c:v>0.16669999999999999</c:v>
                </c:pt>
                <c:pt idx="23291">
                  <c:v>0</c:v>
                </c:pt>
                <c:pt idx="23292">
                  <c:v>0.16669999999999999</c:v>
                </c:pt>
                <c:pt idx="23293">
                  <c:v>0</c:v>
                </c:pt>
                <c:pt idx="23294">
                  <c:v>0</c:v>
                </c:pt>
                <c:pt idx="23295">
                  <c:v>0</c:v>
                </c:pt>
                <c:pt idx="23296">
                  <c:v>0</c:v>
                </c:pt>
                <c:pt idx="23297">
                  <c:v>0</c:v>
                </c:pt>
                <c:pt idx="23298">
                  <c:v>0.16669999999999999</c:v>
                </c:pt>
                <c:pt idx="23299">
                  <c:v>0</c:v>
                </c:pt>
                <c:pt idx="23300">
                  <c:v>0.16669999999999999</c:v>
                </c:pt>
                <c:pt idx="23301">
                  <c:v>0</c:v>
                </c:pt>
                <c:pt idx="23302">
                  <c:v>0</c:v>
                </c:pt>
                <c:pt idx="23303">
                  <c:v>0.16669999999999999</c:v>
                </c:pt>
                <c:pt idx="23304">
                  <c:v>0.16669999999999999</c:v>
                </c:pt>
                <c:pt idx="23305">
                  <c:v>0.33329999999999999</c:v>
                </c:pt>
                <c:pt idx="23306">
                  <c:v>0</c:v>
                </c:pt>
                <c:pt idx="23307">
                  <c:v>0.16669999999999999</c:v>
                </c:pt>
                <c:pt idx="23308">
                  <c:v>0.66669999999999996</c:v>
                </c:pt>
                <c:pt idx="23309">
                  <c:v>0.33329999999999999</c:v>
                </c:pt>
                <c:pt idx="23310">
                  <c:v>0.16669999999999999</c:v>
                </c:pt>
                <c:pt idx="23311">
                  <c:v>0</c:v>
                </c:pt>
                <c:pt idx="23312">
                  <c:v>0.33329999999999999</c:v>
                </c:pt>
                <c:pt idx="23313">
                  <c:v>4.1700000000000001E-2</c:v>
                </c:pt>
                <c:pt idx="23314">
                  <c:v>0</c:v>
                </c:pt>
                <c:pt idx="23315">
                  <c:v>0.16669999999999999</c:v>
                </c:pt>
                <c:pt idx="23316">
                  <c:v>0</c:v>
                </c:pt>
                <c:pt idx="23317">
                  <c:v>0</c:v>
                </c:pt>
                <c:pt idx="23318">
                  <c:v>0.33329999999999999</c:v>
                </c:pt>
                <c:pt idx="23319">
                  <c:v>0.16669999999999999</c:v>
                </c:pt>
                <c:pt idx="23320">
                  <c:v>0.33329999999999999</c:v>
                </c:pt>
                <c:pt idx="23321">
                  <c:v>0</c:v>
                </c:pt>
                <c:pt idx="23322">
                  <c:v>0</c:v>
                </c:pt>
                <c:pt idx="23323">
                  <c:v>4.1700000000000001E-2</c:v>
                </c:pt>
                <c:pt idx="23324">
                  <c:v>0</c:v>
                </c:pt>
                <c:pt idx="23325">
                  <c:v>0.16669999999999999</c:v>
                </c:pt>
                <c:pt idx="23326">
                  <c:v>0.33329999999999999</c:v>
                </c:pt>
                <c:pt idx="23327">
                  <c:v>0</c:v>
                </c:pt>
                <c:pt idx="23328">
                  <c:v>0.33329999999999999</c:v>
                </c:pt>
                <c:pt idx="23329">
                  <c:v>0</c:v>
                </c:pt>
                <c:pt idx="23330">
                  <c:v>0.625</c:v>
                </c:pt>
                <c:pt idx="23331">
                  <c:v>0.16669999999999999</c:v>
                </c:pt>
                <c:pt idx="23332">
                  <c:v>0.16669999999999999</c:v>
                </c:pt>
                <c:pt idx="23333">
                  <c:v>0.1042</c:v>
                </c:pt>
                <c:pt idx="23334">
                  <c:v>0.16669999999999999</c:v>
                </c:pt>
                <c:pt idx="23335">
                  <c:v>0.375</c:v>
                </c:pt>
                <c:pt idx="23336">
                  <c:v>0</c:v>
                </c:pt>
                <c:pt idx="23337">
                  <c:v>0.375</c:v>
                </c:pt>
                <c:pt idx="23338">
                  <c:v>0</c:v>
                </c:pt>
                <c:pt idx="23339">
                  <c:v>0</c:v>
                </c:pt>
                <c:pt idx="23340">
                  <c:v>0</c:v>
                </c:pt>
                <c:pt idx="23341">
                  <c:v>0</c:v>
                </c:pt>
                <c:pt idx="23342">
                  <c:v>0</c:v>
                </c:pt>
                <c:pt idx="23343">
                  <c:v>0.33329999999999999</c:v>
                </c:pt>
                <c:pt idx="23344">
                  <c:v>0</c:v>
                </c:pt>
                <c:pt idx="23345">
                  <c:v>0.16669999999999999</c:v>
                </c:pt>
                <c:pt idx="23346">
                  <c:v>0.16669999999999999</c:v>
                </c:pt>
                <c:pt idx="23347">
                  <c:v>0</c:v>
                </c:pt>
                <c:pt idx="23348">
                  <c:v>0.16669999999999999</c:v>
                </c:pt>
                <c:pt idx="23349">
                  <c:v>0.16669999999999999</c:v>
                </c:pt>
                <c:pt idx="23350">
                  <c:v>0</c:v>
                </c:pt>
                <c:pt idx="23351">
                  <c:v>0</c:v>
                </c:pt>
                <c:pt idx="23352">
                  <c:v>0.16669999999999999</c:v>
                </c:pt>
                <c:pt idx="23353">
                  <c:v>8.3299999999999999E-2</c:v>
                </c:pt>
                <c:pt idx="23354">
                  <c:v>0</c:v>
                </c:pt>
                <c:pt idx="23355">
                  <c:v>0.33329999999999999</c:v>
                </c:pt>
                <c:pt idx="23356">
                  <c:v>0</c:v>
                </c:pt>
                <c:pt idx="23357">
                  <c:v>0</c:v>
                </c:pt>
                <c:pt idx="23358">
                  <c:v>0.16669999999999999</c:v>
                </c:pt>
                <c:pt idx="23359">
                  <c:v>0</c:v>
                </c:pt>
                <c:pt idx="23360">
                  <c:v>0.16669999999999999</c:v>
                </c:pt>
                <c:pt idx="23361">
                  <c:v>0</c:v>
                </c:pt>
                <c:pt idx="23362">
                  <c:v>0.20830000000000001</c:v>
                </c:pt>
                <c:pt idx="23363">
                  <c:v>0.29170000000000001</c:v>
                </c:pt>
                <c:pt idx="23364">
                  <c:v>0</c:v>
                </c:pt>
                <c:pt idx="23365">
                  <c:v>0.33329999999999999</c:v>
                </c:pt>
                <c:pt idx="23366">
                  <c:v>0</c:v>
                </c:pt>
                <c:pt idx="23367">
                  <c:v>4.1700000000000001E-2</c:v>
                </c:pt>
                <c:pt idx="23368">
                  <c:v>4.1700000000000001E-2</c:v>
                </c:pt>
                <c:pt idx="23369">
                  <c:v>0</c:v>
                </c:pt>
                <c:pt idx="23370">
                  <c:v>0.16669999999999999</c:v>
                </c:pt>
                <c:pt idx="23371">
                  <c:v>0.16669999999999999</c:v>
                </c:pt>
                <c:pt idx="23372">
                  <c:v>0.125</c:v>
                </c:pt>
                <c:pt idx="23373">
                  <c:v>0.16669999999999999</c:v>
                </c:pt>
                <c:pt idx="23374">
                  <c:v>0.16669999999999999</c:v>
                </c:pt>
                <c:pt idx="23375">
                  <c:v>0</c:v>
                </c:pt>
                <c:pt idx="23376">
                  <c:v>0</c:v>
                </c:pt>
                <c:pt idx="23377">
                  <c:v>0</c:v>
                </c:pt>
                <c:pt idx="23378">
                  <c:v>0.16669999999999999</c:v>
                </c:pt>
                <c:pt idx="23379">
                  <c:v>0</c:v>
                </c:pt>
                <c:pt idx="23380">
                  <c:v>0.20830000000000001</c:v>
                </c:pt>
                <c:pt idx="23381">
                  <c:v>0.16669999999999999</c:v>
                </c:pt>
                <c:pt idx="23382">
                  <c:v>0</c:v>
                </c:pt>
                <c:pt idx="23383">
                  <c:v>0</c:v>
                </c:pt>
                <c:pt idx="23384">
                  <c:v>0.125</c:v>
                </c:pt>
                <c:pt idx="23385">
                  <c:v>0.16669999999999999</c:v>
                </c:pt>
                <c:pt idx="23386">
                  <c:v>0</c:v>
                </c:pt>
                <c:pt idx="23387">
                  <c:v>0</c:v>
                </c:pt>
                <c:pt idx="23388">
                  <c:v>0</c:v>
                </c:pt>
                <c:pt idx="23389">
                  <c:v>0</c:v>
                </c:pt>
                <c:pt idx="23390">
                  <c:v>0.16669999999999999</c:v>
                </c:pt>
                <c:pt idx="23391">
                  <c:v>0.16669999999999999</c:v>
                </c:pt>
                <c:pt idx="23392">
                  <c:v>0</c:v>
                </c:pt>
                <c:pt idx="23393">
                  <c:v>0</c:v>
                </c:pt>
                <c:pt idx="23394">
                  <c:v>0.16669999999999999</c:v>
                </c:pt>
                <c:pt idx="23395">
                  <c:v>4.1700000000000001E-2</c:v>
                </c:pt>
                <c:pt idx="23396">
                  <c:v>0.16669999999999999</c:v>
                </c:pt>
                <c:pt idx="23397">
                  <c:v>4.1700000000000001E-2</c:v>
                </c:pt>
                <c:pt idx="23398">
                  <c:v>0.16669999999999999</c:v>
                </c:pt>
                <c:pt idx="23399">
                  <c:v>0.16669999999999999</c:v>
                </c:pt>
                <c:pt idx="23400">
                  <c:v>0</c:v>
                </c:pt>
                <c:pt idx="23401">
                  <c:v>0.16669999999999999</c:v>
                </c:pt>
                <c:pt idx="23402">
                  <c:v>0</c:v>
                </c:pt>
                <c:pt idx="23403">
                  <c:v>0.33329999999999999</c:v>
                </c:pt>
                <c:pt idx="23404">
                  <c:v>4.1700000000000001E-2</c:v>
                </c:pt>
                <c:pt idx="23405">
                  <c:v>0</c:v>
                </c:pt>
                <c:pt idx="23406">
                  <c:v>4.1700000000000001E-2</c:v>
                </c:pt>
                <c:pt idx="23407">
                  <c:v>0</c:v>
                </c:pt>
                <c:pt idx="23408">
                  <c:v>0</c:v>
                </c:pt>
                <c:pt idx="23409">
                  <c:v>0.125</c:v>
                </c:pt>
                <c:pt idx="23410">
                  <c:v>0</c:v>
                </c:pt>
                <c:pt idx="23411">
                  <c:v>0</c:v>
                </c:pt>
                <c:pt idx="23412">
                  <c:v>0</c:v>
                </c:pt>
                <c:pt idx="23413">
                  <c:v>0.16669999999999999</c:v>
                </c:pt>
                <c:pt idx="23414">
                  <c:v>0</c:v>
                </c:pt>
                <c:pt idx="23415">
                  <c:v>0</c:v>
                </c:pt>
                <c:pt idx="23416">
                  <c:v>0</c:v>
                </c:pt>
                <c:pt idx="23417">
                  <c:v>0</c:v>
                </c:pt>
                <c:pt idx="23418">
                  <c:v>0.33329999999999999</c:v>
                </c:pt>
                <c:pt idx="23419">
                  <c:v>0</c:v>
                </c:pt>
                <c:pt idx="23420">
                  <c:v>0</c:v>
                </c:pt>
                <c:pt idx="23421">
                  <c:v>0.16669999999999999</c:v>
                </c:pt>
                <c:pt idx="23422">
                  <c:v>0</c:v>
                </c:pt>
                <c:pt idx="23423">
                  <c:v>0</c:v>
                </c:pt>
                <c:pt idx="23424">
                  <c:v>0</c:v>
                </c:pt>
                <c:pt idx="23425">
                  <c:v>0.54169999999999996</c:v>
                </c:pt>
                <c:pt idx="23426">
                  <c:v>0.16669999999999999</c:v>
                </c:pt>
                <c:pt idx="23427">
                  <c:v>0</c:v>
                </c:pt>
                <c:pt idx="23428">
                  <c:v>0</c:v>
                </c:pt>
                <c:pt idx="23429">
                  <c:v>0.33329999999999999</c:v>
                </c:pt>
                <c:pt idx="23430">
                  <c:v>0.16669999999999999</c:v>
                </c:pt>
                <c:pt idx="23431">
                  <c:v>0.20830000000000001</c:v>
                </c:pt>
                <c:pt idx="23432">
                  <c:v>0</c:v>
                </c:pt>
                <c:pt idx="23433">
                  <c:v>0.16669999999999999</c:v>
                </c:pt>
                <c:pt idx="23434">
                  <c:v>0.16669999999999999</c:v>
                </c:pt>
                <c:pt idx="23435">
                  <c:v>0</c:v>
                </c:pt>
                <c:pt idx="23436">
                  <c:v>0</c:v>
                </c:pt>
                <c:pt idx="23437">
                  <c:v>0.625</c:v>
                </c:pt>
                <c:pt idx="23438">
                  <c:v>0.33329999999999999</c:v>
                </c:pt>
                <c:pt idx="23439">
                  <c:v>0</c:v>
                </c:pt>
                <c:pt idx="23440">
                  <c:v>0</c:v>
                </c:pt>
                <c:pt idx="23441">
                  <c:v>0.54169999999999996</c:v>
                </c:pt>
                <c:pt idx="23442">
                  <c:v>0</c:v>
                </c:pt>
                <c:pt idx="23443">
                  <c:v>0.33329999999999999</c:v>
                </c:pt>
                <c:pt idx="23444">
                  <c:v>4.1700000000000001E-2</c:v>
                </c:pt>
                <c:pt idx="23445">
                  <c:v>0.33329999999999999</c:v>
                </c:pt>
                <c:pt idx="23446">
                  <c:v>0</c:v>
                </c:pt>
                <c:pt idx="23447">
                  <c:v>0</c:v>
                </c:pt>
                <c:pt idx="23448">
                  <c:v>0.16669999999999999</c:v>
                </c:pt>
                <c:pt idx="23449">
                  <c:v>0</c:v>
                </c:pt>
                <c:pt idx="23450">
                  <c:v>4.1700000000000001E-2</c:v>
                </c:pt>
                <c:pt idx="23451">
                  <c:v>0</c:v>
                </c:pt>
                <c:pt idx="23452">
                  <c:v>8.3299999999999999E-2</c:v>
                </c:pt>
                <c:pt idx="23453">
                  <c:v>0</c:v>
                </c:pt>
                <c:pt idx="23454">
                  <c:v>0</c:v>
                </c:pt>
                <c:pt idx="23455">
                  <c:v>0.33329999999999999</c:v>
                </c:pt>
                <c:pt idx="23456">
                  <c:v>4.1700000000000001E-2</c:v>
                </c:pt>
                <c:pt idx="23457">
                  <c:v>0.16669999999999999</c:v>
                </c:pt>
                <c:pt idx="23458">
                  <c:v>0</c:v>
                </c:pt>
                <c:pt idx="23459">
                  <c:v>0.16669999999999999</c:v>
                </c:pt>
                <c:pt idx="23460">
                  <c:v>0</c:v>
                </c:pt>
                <c:pt idx="23461">
                  <c:v>0</c:v>
                </c:pt>
                <c:pt idx="23462">
                  <c:v>0</c:v>
                </c:pt>
                <c:pt idx="23463">
                  <c:v>0</c:v>
                </c:pt>
                <c:pt idx="23464">
                  <c:v>0</c:v>
                </c:pt>
                <c:pt idx="23465">
                  <c:v>0.16669999999999999</c:v>
                </c:pt>
                <c:pt idx="23466">
                  <c:v>0</c:v>
                </c:pt>
                <c:pt idx="23467">
                  <c:v>0.33329999999999999</c:v>
                </c:pt>
                <c:pt idx="23468">
                  <c:v>0</c:v>
                </c:pt>
                <c:pt idx="23469">
                  <c:v>0.16669999999999999</c:v>
                </c:pt>
                <c:pt idx="23470">
                  <c:v>4.1700000000000001E-2</c:v>
                </c:pt>
                <c:pt idx="23471">
                  <c:v>0</c:v>
                </c:pt>
                <c:pt idx="23472">
                  <c:v>0</c:v>
                </c:pt>
                <c:pt idx="23473">
                  <c:v>0</c:v>
                </c:pt>
                <c:pt idx="23474">
                  <c:v>0</c:v>
                </c:pt>
                <c:pt idx="23475">
                  <c:v>0.125</c:v>
                </c:pt>
                <c:pt idx="23476">
                  <c:v>0.375</c:v>
                </c:pt>
                <c:pt idx="23477">
                  <c:v>0</c:v>
                </c:pt>
                <c:pt idx="23478">
                  <c:v>0</c:v>
                </c:pt>
                <c:pt idx="23479">
                  <c:v>0</c:v>
                </c:pt>
                <c:pt idx="23480">
                  <c:v>0</c:v>
                </c:pt>
                <c:pt idx="23481">
                  <c:v>0.16669999999999999</c:v>
                </c:pt>
                <c:pt idx="23482">
                  <c:v>0</c:v>
                </c:pt>
                <c:pt idx="23483">
                  <c:v>0</c:v>
                </c:pt>
                <c:pt idx="23484">
                  <c:v>0</c:v>
                </c:pt>
                <c:pt idx="23485">
                  <c:v>4.1700000000000001E-2</c:v>
                </c:pt>
                <c:pt idx="23486">
                  <c:v>0</c:v>
                </c:pt>
                <c:pt idx="23487">
                  <c:v>0</c:v>
                </c:pt>
                <c:pt idx="23488">
                  <c:v>0.58330000000000004</c:v>
                </c:pt>
                <c:pt idx="23489">
                  <c:v>0</c:v>
                </c:pt>
                <c:pt idx="23490">
                  <c:v>8.3299999999999999E-2</c:v>
                </c:pt>
                <c:pt idx="23491">
                  <c:v>0</c:v>
                </c:pt>
                <c:pt idx="23492">
                  <c:v>0.625</c:v>
                </c:pt>
                <c:pt idx="23493">
                  <c:v>0.16669999999999999</c:v>
                </c:pt>
                <c:pt idx="23494">
                  <c:v>0</c:v>
                </c:pt>
                <c:pt idx="23495">
                  <c:v>0.16669999999999999</c:v>
                </c:pt>
                <c:pt idx="23496">
                  <c:v>0</c:v>
                </c:pt>
                <c:pt idx="23497">
                  <c:v>4.1700000000000001E-2</c:v>
                </c:pt>
                <c:pt idx="23498">
                  <c:v>0</c:v>
                </c:pt>
                <c:pt idx="23499">
                  <c:v>0</c:v>
                </c:pt>
                <c:pt idx="23500">
                  <c:v>0</c:v>
                </c:pt>
                <c:pt idx="23501">
                  <c:v>0</c:v>
                </c:pt>
                <c:pt idx="23502">
                  <c:v>0</c:v>
                </c:pt>
                <c:pt idx="23503">
                  <c:v>0</c:v>
                </c:pt>
                <c:pt idx="23504">
                  <c:v>0</c:v>
                </c:pt>
                <c:pt idx="23505">
                  <c:v>0</c:v>
                </c:pt>
                <c:pt idx="23506">
                  <c:v>0</c:v>
                </c:pt>
                <c:pt idx="23507">
                  <c:v>0.625</c:v>
                </c:pt>
                <c:pt idx="23508">
                  <c:v>0</c:v>
                </c:pt>
                <c:pt idx="23509">
                  <c:v>0.16669999999999999</c:v>
                </c:pt>
                <c:pt idx="23510">
                  <c:v>0</c:v>
                </c:pt>
                <c:pt idx="23511">
                  <c:v>0.16669999999999999</c:v>
                </c:pt>
                <c:pt idx="23512">
                  <c:v>0</c:v>
                </c:pt>
                <c:pt idx="23513">
                  <c:v>0</c:v>
                </c:pt>
                <c:pt idx="23514">
                  <c:v>0</c:v>
                </c:pt>
                <c:pt idx="23515">
                  <c:v>4.1700000000000001E-2</c:v>
                </c:pt>
                <c:pt idx="23516">
                  <c:v>0.16669999999999999</c:v>
                </c:pt>
                <c:pt idx="23517">
                  <c:v>0</c:v>
                </c:pt>
                <c:pt idx="23518">
                  <c:v>8.3299999999999999E-2</c:v>
                </c:pt>
                <c:pt idx="23519">
                  <c:v>0.16669999999999999</c:v>
                </c:pt>
                <c:pt idx="23520">
                  <c:v>0.33329999999999999</c:v>
                </c:pt>
                <c:pt idx="23521">
                  <c:v>0</c:v>
                </c:pt>
                <c:pt idx="23522">
                  <c:v>0</c:v>
                </c:pt>
                <c:pt idx="23523">
                  <c:v>0</c:v>
                </c:pt>
                <c:pt idx="23524">
                  <c:v>0.16669999999999999</c:v>
                </c:pt>
                <c:pt idx="23525">
                  <c:v>0.33329999999999999</c:v>
                </c:pt>
                <c:pt idx="23526">
                  <c:v>0</c:v>
                </c:pt>
                <c:pt idx="23527">
                  <c:v>0</c:v>
                </c:pt>
                <c:pt idx="23528">
                  <c:v>0.16669999999999999</c:v>
                </c:pt>
                <c:pt idx="23529">
                  <c:v>4.1700000000000001E-2</c:v>
                </c:pt>
                <c:pt idx="23530">
                  <c:v>0</c:v>
                </c:pt>
                <c:pt idx="23531">
                  <c:v>0.33329999999999999</c:v>
                </c:pt>
                <c:pt idx="23532">
                  <c:v>0.33329999999999999</c:v>
                </c:pt>
                <c:pt idx="23533">
                  <c:v>0.16669999999999999</c:v>
                </c:pt>
                <c:pt idx="23534">
                  <c:v>0</c:v>
                </c:pt>
                <c:pt idx="23535">
                  <c:v>0.16669999999999999</c:v>
                </c:pt>
                <c:pt idx="23536">
                  <c:v>0</c:v>
                </c:pt>
                <c:pt idx="23537">
                  <c:v>0.33329999999999999</c:v>
                </c:pt>
                <c:pt idx="23538">
                  <c:v>0.33329999999999999</c:v>
                </c:pt>
                <c:pt idx="23539">
                  <c:v>0</c:v>
                </c:pt>
                <c:pt idx="23540">
                  <c:v>0</c:v>
                </c:pt>
                <c:pt idx="23541">
                  <c:v>0.33329999999999999</c:v>
                </c:pt>
                <c:pt idx="23542">
                  <c:v>0.16669999999999999</c:v>
                </c:pt>
                <c:pt idx="23543">
                  <c:v>0.33329999999999999</c:v>
                </c:pt>
                <c:pt idx="23544">
                  <c:v>0</c:v>
                </c:pt>
                <c:pt idx="23545">
                  <c:v>0</c:v>
                </c:pt>
                <c:pt idx="23546">
                  <c:v>0.41670000000000001</c:v>
                </c:pt>
                <c:pt idx="23547">
                  <c:v>0.33329999999999999</c:v>
                </c:pt>
                <c:pt idx="23548">
                  <c:v>0</c:v>
                </c:pt>
                <c:pt idx="23549">
                  <c:v>0.16669999999999999</c:v>
                </c:pt>
                <c:pt idx="23550">
                  <c:v>0.16669999999999999</c:v>
                </c:pt>
                <c:pt idx="23551">
                  <c:v>0</c:v>
                </c:pt>
                <c:pt idx="23552">
                  <c:v>0</c:v>
                </c:pt>
                <c:pt idx="23553">
                  <c:v>0.33329999999999999</c:v>
                </c:pt>
                <c:pt idx="23554">
                  <c:v>0.16669999999999999</c:v>
                </c:pt>
                <c:pt idx="23555">
                  <c:v>0</c:v>
                </c:pt>
                <c:pt idx="23556">
                  <c:v>0.375</c:v>
                </c:pt>
                <c:pt idx="23557">
                  <c:v>0.16669999999999999</c:v>
                </c:pt>
                <c:pt idx="23558">
                  <c:v>0.33329999999999999</c:v>
                </c:pt>
                <c:pt idx="23559">
                  <c:v>0</c:v>
                </c:pt>
                <c:pt idx="23560">
                  <c:v>0.375</c:v>
                </c:pt>
                <c:pt idx="23561">
                  <c:v>0</c:v>
                </c:pt>
                <c:pt idx="23562">
                  <c:v>0.45829999999999999</c:v>
                </c:pt>
                <c:pt idx="23563">
                  <c:v>0</c:v>
                </c:pt>
                <c:pt idx="23564">
                  <c:v>0.25</c:v>
                </c:pt>
                <c:pt idx="23565">
                  <c:v>0</c:v>
                </c:pt>
                <c:pt idx="23566">
                  <c:v>0</c:v>
                </c:pt>
                <c:pt idx="23567">
                  <c:v>0.33329999999999999</c:v>
                </c:pt>
                <c:pt idx="23568">
                  <c:v>0</c:v>
                </c:pt>
                <c:pt idx="23569">
                  <c:v>0</c:v>
                </c:pt>
                <c:pt idx="23570">
                  <c:v>0.16669999999999999</c:v>
                </c:pt>
                <c:pt idx="23571">
                  <c:v>0</c:v>
                </c:pt>
                <c:pt idx="23572">
                  <c:v>0.16669999999999999</c:v>
                </c:pt>
                <c:pt idx="23573">
                  <c:v>0</c:v>
                </c:pt>
                <c:pt idx="23574">
                  <c:v>0</c:v>
                </c:pt>
                <c:pt idx="23575">
                  <c:v>0</c:v>
                </c:pt>
                <c:pt idx="23576">
                  <c:v>0</c:v>
                </c:pt>
                <c:pt idx="23577">
                  <c:v>0</c:v>
                </c:pt>
                <c:pt idx="23578">
                  <c:v>0</c:v>
                </c:pt>
                <c:pt idx="23579">
                  <c:v>0</c:v>
                </c:pt>
                <c:pt idx="23580">
                  <c:v>0</c:v>
                </c:pt>
                <c:pt idx="23581">
                  <c:v>0.33329999999999999</c:v>
                </c:pt>
                <c:pt idx="23582">
                  <c:v>0</c:v>
                </c:pt>
                <c:pt idx="23583">
                  <c:v>4.1700000000000001E-2</c:v>
                </c:pt>
                <c:pt idx="23584">
                  <c:v>0.16669999999999999</c:v>
                </c:pt>
                <c:pt idx="23585">
                  <c:v>0</c:v>
                </c:pt>
                <c:pt idx="23586">
                  <c:v>0.16669999999999999</c:v>
                </c:pt>
                <c:pt idx="23587">
                  <c:v>0</c:v>
                </c:pt>
                <c:pt idx="23588">
                  <c:v>0</c:v>
                </c:pt>
                <c:pt idx="23589">
                  <c:v>0.625</c:v>
                </c:pt>
                <c:pt idx="23590">
                  <c:v>0.45829999999999999</c:v>
                </c:pt>
                <c:pt idx="23591">
                  <c:v>0.375</c:v>
                </c:pt>
                <c:pt idx="23592">
                  <c:v>0.16669999999999999</c:v>
                </c:pt>
                <c:pt idx="23593">
                  <c:v>0.20830000000000001</c:v>
                </c:pt>
                <c:pt idx="23594">
                  <c:v>0.16669999999999999</c:v>
                </c:pt>
                <c:pt idx="23595">
                  <c:v>4.1700000000000001E-2</c:v>
                </c:pt>
                <c:pt idx="23596">
                  <c:v>0.33329999999999999</c:v>
                </c:pt>
                <c:pt idx="23597">
                  <c:v>0.33329999999999999</c:v>
                </c:pt>
                <c:pt idx="23598">
                  <c:v>0</c:v>
                </c:pt>
                <c:pt idx="23599">
                  <c:v>0.125</c:v>
                </c:pt>
                <c:pt idx="23600">
                  <c:v>0.125</c:v>
                </c:pt>
                <c:pt idx="23601">
                  <c:v>0</c:v>
                </c:pt>
                <c:pt idx="23602">
                  <c:v>8.3299999999999999E-2</c:v>
                </c:pt>
                <c:pt idx="23603">
                  <c:v>4.1700000000000001E-2</c:v>
                </c:pt>
                <c:pt idx="23604">
                  <c:v>0</c:v>
                </c:pt>
                <c:pt idx="23605">
                  <c:v>0.16669999999999999</c:v>
                </c:pt>
                <c:pt idx="23606">
                  <c:v>0</c:v>
                </c:pt>
                <c:pt idx="23607">
                  <c:v>0.16669999999999999</c:v>
                </c:pt>
                <c:pt idx="23608">
                  <c:v>0</c:v>
                </c:pt>
                <c:pt idx="23609">
                  <c:v>0.125</c:v>
                </c:pt>
                <c:pt idx="23610">
                  <c:v>4.1700000000000001E-2</c:v>
                </c:pt>
                <c:pt idx="23611">
                  <c:v>0</c:v>
                </c:pt>
                <c:pt idx="23612">
                  <c:v>0</c:v>
                </c:pt>
                <c:pt idx="23613">
                  <c:v>0</c:v>
                </c:pt>
                <c:pt idx="23614">
                  <c:v>0.375</c:v>
                </c:pt>
                <c:pt idx="23615">
                  <c:v>0.33329999999999999</c:v>
                </c:pt>
                <c:pt idx="23616">
                  <c:v>0.16669999999999999</c:v>
                </c:pt>
                <c:pt idx="23617">
                  <c:v>0.33329999999999999</c:v>
                </c:pt>
                <c:pt idx="23618">
                  <c:v>0</c:v>
                </c:pt>
                <c:pt idx="23619">
                  <c:v>0</c:v>
                </c:pt>
                <c:pt idx="23620">
                  <c:v>0.33329999999999999</c:v>
                </c:pt>
                <c:pt idx="23621">
                  <c:v>0.33329999999999999</c:v>
                </c:pt>
                <c:pt idx="23622">
                  <c:v>0</c:v>
                </c:pt>
                <c:pt idx="23623">
                  <c:v>0</c:v>
                </c:pt>
                <c:pt idx="23624">
                  <c:v>0.16669999999999999</c:v>
                </c:pt>
                <c:pt idx="23625">
                  <c:v>0</c:v>
                </c:pt>
                <c:pt idx="23626">
                  <c:v>0</c:v>
                </c:pt>
                <c:pt idx="23627">
                  <c:v>0</c:v>
                </c:pt>
                <c:pt idx="23628">
                  <c:v>0</c:v>
                </c:pt>
                <c:pt idx="23629">
                  <c:v>8.3299999999999999E-2</c:v>
                </c:pt>
                <c:pt idx="23630">
                  <c:v>0.33329999999999999</c:v>
                </c:pt>
                <c:pt idx="23631">
                  <c:v>0.5</c:v>
                </c:pt>
                <c:pt idx="23632">
                  <c:v>0.33329999999999999</c:v>
                </c:pt>
                <c:pt idx="23633">
                  <c:v>0.125</c:v>
                </c:pt>
                <c:pt idx="23634">
                  <c:v>0</c:v>
                </c:pt>
                <c:pt idx="23635">
                  <c:v>0</c:v>
                </c:pt>
                <c:pt idx="23636">
                  <c:v>0.33329999999999999</c:v>
                </c:pt>
                <c:pt idx="23637">
                  <c:v>0.16669999999999999</c:v>
                </c:pt>
                <c:pt idx="23638">
                  <c:v>0</c:v>
                </c:pt>
                <c:pt idx="23639">
                  <c:v>0.16669999999999999</c:v>
                </c:pt>
                <c:pt idx="23640">
                  <c:v>0.16669999999999999</c:v>
                </c:pt>
                <c:pt idx="23641">
                  <c:v>0</c:v>
                </c:pt>
                <c:pt idx="23642">
                  <c:v>0.16669999999999999</c:v>
                </c:pt>
                <c:pt idx="23643">
                  <c:v>0</c:v>
                </c:pt>
                <c:pt idx="23644">
                  <c:v>0.33329999999999999</c:v>
                </c:pt>
                <c:pt idx="23645">
                  <c:v>0</c:v>
                </c:pt>
                <c:pt idx="23646">
                  <c:v>0</c:v>
                </c:pt>
                <c:pt idx="23647">
                  <c:v>0</c:v>
                </c:pt>
                <c:pt idx="23648">
                  <c:v>0.375</c:v>
                </c:pt>
                <c:pt idx="23649">
                  <c:v>0</c:v>
                </c:pt>
                <c:pt idx="23650">
                  <c:v>8.3299999999999999E-2</c:v>
                </c:pt>
                <c:pt idx="23651">
                  <c:v>0.66669999999999996</c:v>
                </c:pt>
                <c:pt idx="23652">
                  <c:v>0</c:v>
                </c:pt>
                <c:pt idx="23653">
                  <c:v>0.375</c:v>
                </c:pt>
                <c:pt idx="23654">
                  <c:v>0</c:v>
                </c:pt>
                <c:pt idx="23655">
                  <c:v>0.16669999999999999</c:v>
                </c:pt>
                <c:pt idx="23656">
                  <c:v>0</c:v>
                </c:pt>
                <c:pt idx="23657">
                  <c:v>0</c:v>
                </c:pt>
                <c:pt idx="23658">
                  <c:v>0</c:v>
                </c:pt>
                <c:pt idx="23659">
                  <c:v>0</c:v>
                </c:pt>
                <c:pt idx="23660">
                  <c:v>0</c:v>
                </c:pt>
                <c:pt idx="23661">
                  <c:v>0.16669999999999999</c:v>
                </c:pt>
                <c:pt idx="23662">
                  <c:v>0.16669999999999999</c:v>
                </c:pt>
                <c:pt idx="23663">
                  <c:v>0.33329999999999999</c:v>
                </c:pt>
                <c:pt idx="23664">
                  <c:v>0.33329999999999999</c:v>
                </c:pt>
                <c:pt idx="23665">
                  <c:v>0</c:v>
                </c:pt>
                <c:pt idx="23666">
                  <c:v>0</c:v>
                </c:pt>
                <c:pt idx="23667">
                  <c:v>0.33329999999999999</c:v>
                </c:pt>
                <c:pt idx="23668">
                  <c:v>0.16669999999999999</c:v>
                </c:pt>
                <c:pt idx="23669">
                  <c:v>0.33329999999999999</c:v>
                </c:pt>
                <c:pt idx="23670">
                  <c:v>0</c:v>
                </c:pt>
                <c:pt idx="23671">
                  <c:v>0.16669999999999999</c:v>
                </c:pt>
                <c:pt idx="23672">
                  <c:v>0</c:v>
                </c:pt>
                <c:pt idx="23673">
                  <c:v>1</c:v>
                </c:pt>
                <c:pt idx="23674">
                  <c:v>0.375</c:v>
                </c:pt>
                <c:pt idx="23675">
                  <c:v>0</c:v>
                </c:pt>
                <c:pt idx="23676">
                  <c:v>4.1700000000000001E-2</c:v>
                </c:pt>
                <c:pt idx="23677">
                  <c:v>0</c:v>
                </c:pt>
                <c:pt idx="23678">
                  <c:v>0.16669999999999999</c:v>
                </c:pt>
                <c:pt idx="23679">
                  <c:v>0</c:v>
                </c:pt>
                <c:pt idx="23680">
                  <c:v>0</c:v>
                </c:pt>
                <c:pt idx="23681">
                  <c:v>0</c:v>
                </c:pt>
                <c:pt idx="23682">
                  <c:v>0.16669999999999999</c:v>
                </c:pt>
                <c:pt idx="23683">
                  <c:v>0</c:v>
                </c:pt>
                <c:pt idx="23684">
                  <c:v>0.16669999999999999</c:v>
                </c:pt>
                <c:pt idx="23685">
                  <c:v>0</c:v>
                </c:pt>
                <c:pt idx="23686">
                  <c:v>0</c:v>
                </c:pt>
                <c:pt idx="23687">
                  <c:v>0</c:v>
                </c:pt>
                <c:pt idx="23688">
                  <c:v>0.16669999999999999</c:v>
                </c:pt>
                <c:pt idx="23689">
                  <c:v>0.39579999999999999</c:v>
                </c:pt>
                <c:pt idx="23690">
                  <c:v>0</c:v>
                </c:pt>
                <c:pt idx="23691">
                  <c:v>0.375</c:v>
                </c:pt>
                <c:pt idx="23692">
                  <c:v>0</c:v>
                </c:pt>
                <c:pt idx="23693">
                  <c:v>0.16669999999999999</c:v>
                </c:pt>
                <c:pt idx="23694">
                  <c:v>0</c:v>
                </c:pt>
                <c:pt idx="23695">
                  <c:v>0.16669999999999999</c:v>
                </c:pt>
                <c:pt idx="23696">
                  <c:v>0</c:v>
                </c:pt>
                <c:pt idx="23697">
                  <c:v>0.33329999999999999</c:v>
                </c:pt>
                <c:pt idx="23698">
                  <c:v>0</c:v>
                </c:pt>
                <c:pt idx="23699">
                  <c:v>0.33329999999999999</c:v>
                </c:pt>
                <c:pt idx="23700">
                  <c:v>0.16669999999999999</c:v>
                </c:pt>
                <c:pt idx="23701">
                  <c:v>0</c:v>
                </c:pt>
                <c:pt idx="23702">
                  <c:v>0</c:v>
                </c:pt>
                <c:pt idx="23703">
                  <c:v>0</c:v>
                </c:pt>
                <c:pt idx="23704">
                  <c:v>4.1700000000000001E-2</c:v>
                </c:pt>
                <c:pt idx="23705">
                  <c:v>0.16669999999999999</c:v>
                </c:pt>
                <c:pt idx="23706">
                  <c:v>0</c:v>
                </c:pt>
                <c:pt idx="23707">
                  <c:v>0</c:v>
                </c:pt>
                <c:pt idx="23708">
                  <c:v>0</c:v>
                </c:pt>
                <c:pt idx="23709">
                  <c:v>0.375</c:v>
                </c:pt>
                <c:pt idx="23710">
                  <c:v>4.1700000000000001E-2</c:v>
                </c:pt>
                <c:pt idx="23711">
                  <c:v>0</c:v>
                </c:pt>
                <c:pt idx="23712">
                  <c:v>0</c:v>
                </c:pt>
                <c:pt idx="23713">
                  <c:v>0.33329999999999999</c:v>
                </c:pt>
                <c:pt idx="23714">
                  <c:v>0</c:v>
                </c:pt>
                <c:pt idx="23715">
                  <c:v>0</c:v>
                </c:pt>
                <c:pt idx="23716">
                  <c:v>0.33329999999999999</c:v>
                </c:pt>
                <c:pt idx="23717">
                  <c:v>0</c:v>
                </c:pt>
                <c:pt idx="23718">
                  <c:v>0</c:v>
                </c:pt>
                <c:pt idx="23719">
                  <c:v>0.45829999999999999</c:v>
                </c:pt>
                <c:pt idx="23720">
                  <c:v>0.16669999999999999</c:v>
                </c:pt>
                <c:pt idx="23721">
                  <c:v>0.25</c:v>
                </c:pt>
                <c:pt idx="23722">
                  <c:v>0.20830000000000001</c:v>
                </c:pt>
                <c:pt idx="23723">
                  <c:v>0.33329999999999999</c:v>
                </c:pt>
                <c:pt idx="23724">
                  <c:v>4.1700000000000001E-2</c:v>
                </c:pt>
                <c:pt idx="23725">
                  <c:v>0.375</c:v>
                </c:pt>
                <c:pt idx="23726">
                  <c:v>0</c:v>
                </c:pt>
                <c:pt idx="23727">
                  <c:v>0.33329999999999999</c:v>
                </c:pt>
                <c:pt idx="23728">
                  <c:v>0.375</c:v>
                </c:pt>
                <c:pt idx="23729">
                  <c:v>0.125</c:v>
                </c:pt>
                <c:pt idx="23730">
                  <c:v>0.16669999999999999</c:v>
                </c:pt>
                <c:pt idx="23731">
                  <c:v>0</c:v>
                </c:pt>
                <c:pt idx="23732">
                  <c:v>0</c:v>
                </c:pt>
                <c:pt idx="23733">
                  <c:v>0</c:v>
                </c:pt>
                <c:pt idx="23734">
                  <c:v>0</c:v>
                </c:pt>
                <c:pt idx="23735">
                  <c:v>0</c:v>
                </c:pt>
                <c:pt idx="23736">
                  <c:v>0.33329999999999999</c:v>
                </c:pt>
                <c:pt idx="23737">
                  <c:v>0</c:v>
                </c:pt>
                <c:pt idx="23738">
                  <c:v>0</c:v>
                </c:pt>
                <c:pt idx="23739">
                  <c:v>0</c:v>
                </c:pt>
                <c:pt idx="23740">
                  <c:v>0.375</c:v>
                </c:pt>
                <c:pt idx="23741">
                  <c:v>0</c:v>
                </c:pt>
                <c:pt idx="23742">
                  <c:v>0</c:v>
                </c:pt>
                <c:pt idx="23743">
                  <c:v>0.33329999999999999</c:v>
                </c:pt>
                <c:pt idx="23744">
                  <c:v>0.20830000000000001</c:v>
                </c:pt>
                <c:pt idx="23745">
                  <c:v>0</c:v>
                </c:pt>
                <c:pt idx="23746">
                  <c:v>0.16669999999999999</c:v>
                </c:pt>
                <c:pt idx="23747">
                  <c:v>0</c:v>
                </c:pt>
                <c:pt idx="23748">
                  <c:v>0.125</c:v>
                </c:pt>
                <c:pt idx="23749">
                  <c:v>0.33329999999999999</c:v>
                </c:pt>
                <c:pt idx="23750">
                  <c:v>0.54169999999999996</c:v>
                </c:pt>
                <c:pt idx="23751">
                  <c:v>0</c:v>
                </c:pt>
                <c:pt idx="23752">
                  <c:v>0.33329999999999999</c:v>
                </c:pt>
                <c:pt idx="23753">
                  <c:v>0</c:v>
                </c:pt>
                <c:pt idx="23754">
                  <c:v>4.1700000000000001E-2</c:v>
                </c:pt>
                <c:pt idx="23755">
                  <c:v>0.33329999999999999</c:v>
                </c:pt>
                <c:pt idx="23756">
                  <c:v>0.33329999999999999</c:v>
                </c:pt>
                <c:pt idx="23757">
                  <c:v>0</c:v>
                </c:pt>
                <c:pt idx="23758">
                  <c:v>0.375</c:v>
                </c:pt>
                <c:pt idx="23759">
                  <c:v>0.16669999999999999</c:v>
                </c:pt>
                <c:pt idx="23760">
                  <c:v>0</c:v>
                </c:pt>
                <c:pt idx="23761">
                  <c:v>0.33329999999999999</c:v>
                </c:pt>
                <c:pt idx="23762">
                  <c:v>0.16669999999999999</c:v>
                </c:pt>
                <c:pt idx="23763">
                  <c:v>0.27079999999999999</c:v>
                </c:pt>
                <c:pt idx="23764">
                  <c:v>0.375</c:v>
                </c:pt>
                <c:pt idx="23765">
                  <c:v>0.20830000000000001</c:v>
                </c:pt>
                <c:pt idx="23766">
                  <c:v>0</c:v>
                </c:pt>
                <c:pt idx="23767">
                  <c:v>0</c:v>
                </c:pt>
                <c:pt idx="23768">
                  <c:v>0</c:v>
                </c:pt>
                <c:pt idx="23769">
                  <c:v>0</c:v>
                </c:pt>
                <c:pt idx="23770">
                  <c:v>0.375</c:v>
                </c:pt>
                <c:pt idx="23771">
                  <c:v>0</c:v>
                </c:pt>
                <c:pt idx="23772">
                  <c:v>0</c:v>
                </c:pt>
                <c:pt idx="23773">
                  <c:v>0.16669999999999999</c:v>
                </c:pt>
                <c:pt idx="23774">
                  <c:v>8.3299999999999999E-2</c:v>
                </c:pt>
                <c:pt idx="23775">
                  <c:v>0</c:v>
                </c:pt>
                <c:pt idx="23776">
                  <c:v>0</c:v>
                </c:pt>
                <c:pt idx="23777">
                  <c:v>0</c:v>
                </c:pt>
                <c:pt idx="23778">
                  <c:v>4.1700000000000001E-2</c:v>
                </c:pt>
                <c:pt idx="23779">
                  <c:v>0.33329999999999999</c:v>
                </c:pt>
                <c:pt idx="23780">
                  <c:v>0</c:v>
                </c:pt>
                <c:pt idx="23781">
                  <c:v>0</c:v>
                </c:pt>
                <c:pt idx="23782">
                  <c:v>0</c:v>
                </c:pt>
                <c:pt idx="23783">
                  <c:v>0</c:v>
                </c:pt>
                <c:pt idx="23784">
                  <c:v>0</c:v>
                </c:pt>
                <c:pt idx="23785">
                  <c:v>0</c:v>
                </c:pt>
                <c:pt idx="23786">
                  <c:v>0</c:v>
                </c:pt>
                <c:pt idx="23787">
                  <c:v>0</c:v>
                </c:pt>
                <c:pt idx="23788">
                  <c:v>0</c:v>
                </c:pt>
                <c:pt idx="23789">
                  <c:v>0</c:v>
                </c:pt>
                <c:pt idx="23790">
                  <c:v>0</c:v>
                </c:pt>
                <c:pt idx="23791">
                  <c:v>0</c:v>
                </c:pt>
                <c:pt idx="23792">
                  <c:v>0.33329999999999999</c:v>
                </c:pt>
                <c:pt idx="23793">
                  <c:v>0</c:v>
                </c:pt>
                <c:pt idx="23794">
                  <c:v>0.16669999999999999</c:v>
                </c:pt>
                <c:pt idx="23795">
                  <c:v>0</c:v>
                </c:pt>
                <c:pt idx="23796">
                  <c:v>0</c:v>
                </c:pt>
                <c:pt idx="23797">
                  <c:v>8.3299999999999999E-2</c:v>
                </c:pt>
                <c:pt idx="23798">
                  <c:v>0.16669999999999999</c:v>
                </c:pt>
                <c:pt idx="23799">
                  <c:v>0</c:v>
                </c:pt>
                <c:pt idx="23800">
                  <c:v>0</c:v>
                </c:pt>
                <c:pt idx="23801">
                  <c:v>0.16669999999999999</c:v>
                </c:pt>
                <c:pt idx="23802">
                  <c:v>0</c:v>
                </c:pt>
                <c:pt idx="23803">
                  <c:v>0</c:v>
                </c:pt>
                <c:pt idx="23804">
                  <c:v>0.33329999999999999</c:v>
                </c:pt>
                <c:pt idx="23805">
                  <c:v>0</c:v>
                </c:pt>
                <c:pt idx="23806">
                  <c:v>4.1700000000000001E-2</c:v>
                </c:pt>
                <c:pt idx="23807">
                  <c:v>0</c:v>
                </c:pt>
                <c:pt idx="23808">
                  <c:v>0</c:v>
                </c:pt>
                <c:pt idx="23809">
                  <c:v>0</c:v>
                </c:pt>
                <c:pt idx="23810">
                  <c:v>0.16669999999999999</c:v>
                </c:pt>
                <c:pt idx="23811">
                  <c:v>0</c:v>
                </c:pt>
                <c:pt idx="23812">
                  <c:v>0</c:v>
                </c:pt>
                <c:pt idx="23813">
                  <c:v>0</c:v>
                </c:pt>
                <c:pt idx="23814">
                  <c:v>0</c:v>
                </c:pt>
                <c:pt idx="23815">
                  <c:v>0</c:v>
                </c:pt>
                <c:pt idx="23816">
                  <c:v>0.16669999999999999</c:v>
                </c:pt>
                <c:pt idx="23817">
                  <c:v>0</c:v>
                </c:pt>
                <c:pt idx="23818">
                  <c:v>4.1700000000000001E-2</c:v>
                </c:pt>
                <c:pt idx="23819">
                  <c:v>0.16669999999999999</c:v>
                </c:pt>
                <c:pt idx="23820">
                  <c:v>0</c:v>
                </c:pt>
                <c:pt idx="23821">
                  <c:v>0</c:v>
                </c:pt>
                <c:pt idx="23822">
                  <c:v>0</c:v>
                </c:pt>
                <c:pt idx="23823">
                  <c:v>0.16669999999999999</c:v>
                </c:pt>
                <c:pt idx="23824">
                  <c:v>0.16669999999999999</c:v>
                </c:pt>
                <c:pt idx="23825">
                  <c:v>0.375</c:v>
                </c:pt>
                <c:pt idx="23826">
                  <c:v>0</c:v>
                </c:pt>
                <c:pt idx="23827">
                  <c:v>0</c:v>
                </c:pt>
                <c:pt idx="23828">
                  <c:v>0.16669999999999999</c:v>
                </c:pt>
                <c:pt idx="23829">
                  <c:v>0</c:v>
                </c:pt>
                <c:pt idx="23830">
                  <c:v>4.1700000000000001E-2</c:v>
                </c:pt>
                <c:pt idx="23831">
                  <c:v>0</c:v>
                </c:pt>
                <c:pt idx="23832">
                  <c:v>0</c:v>
                </c:pt>
                <c:pt idx="23833">
                  <c:v>0.375</c:v>
                </c:pt>
                <c:pt idx="23834">
                  <c:v>0</c:v>
                </c:pt>
                <c:pt idx="23835">
                  <c:v>0.33329999999999999</c:v>
                </c:pt>
                <c:pt idx="23836">
                  <c:v>4.1700000000000001E-2</c:v>
                </c:pt>
                <c:pt idx="23837">
                  <c:v>0</c:v>
                </c:pt>
                <c:pt idx="23838">
                  <c:v>0</c:v>
                </c:pt>
                <c:pt idx="23839">
                  <c:v>0.125</c:v>
                </c:pt>
                <c:pt idx="23840">
                  <c:v>0.33329999999999999</c:v>
                </c:pt>
                <c:pt idx="23841">
                  <c:v>0</c:v>
                </c:pt>
                <c:pt idx="23842">
                  <c:v>0.33329999999999999</c:v>
                </c:pt>
                <c:pt idx="23843">
                  <c:v>0.58330000000000004</c:v>
                </c:pt>
                <c:pt idx="23844">
                  <c:v>0.33329999999999999</c:v>
                </c:pt>
                <c:pt idx="23845">
                  <c:v>0.33329999999999999</c:v>
                </c:pt>
                <c:pt idx="23846">
                  <c:v>0.16669999999999999</c:v>
                </c:pt>
                <c:pt idx="23847">
                  <c:v>0</c:v>
                </c:pt>
                <c:pt idx="23848">
                  <c:v>0.33329999999999999</c:v>
                </c:pt>
                <c:pt idx="23849">
                  <c:v>4.1700000000000001E-2</c:v>
                </c:pt>
                <c:pt idx="23850">
                  <c:v>0.16669999999999999</c:v>
                </c:pt>
                <c:pt idx="23851">
                  <c:v>0.5</c:v>
                </c:pt>
                <c:pt idx="23852">
                  <c:v>0</c:v>
                </c:pt>
                <c:pt idx="23853">
                  <c:v>0.375</c:v>
                </c:pt>
                <c:pt idx="23854">
                  <c:v>0</c:v>
                </c:pt>
                <c:pt idx="23855">
                  <c:v>0</c:v>
                </c:pt>
                <c:pt idx="23856">
                  <c:v>0</c:v>
                </c:pt>
                <c:pt idx="23857">
                  <c:v>0</c:v>
                </c:pt>
                <c:pt idx="23858">
                  <c:v>0.33329999999999999</c:v>
                </c:pt>
                <c:pt idx="23859">
                  <c:v>0</c:v>
                </c:pt>
                <c:pt idx="23860">
                  <c:v>0.33329999999999999</c:v>
                </c:pt>
                <c:pt idx="23861">
                  <c:v>0</c:v>
                </c:pt>
                <c:pt idx="23862">
                  <c:v>0</c:v>
                </c:pt>
                <c:pt idx="23863">
                  <c:v>0</c:v>
                </c:pt>
                <c:pt idx="23864">
                  <c:v>0.16669999999999999</c:v>
                </c:pt>
                <c:pt idx="23865">
                  <c:v>0.33329999999999999</c:v>
                </c:pt>
                <c:pt idx="23866">
                  <c:v>0</c:v>
                </c:pt>
                <c:pt idx="23867">
                  <c:v>0</c:v>
                </c:pt>
                <c:pt idx="23868">
                  <c:v>0</c:v>
                </c:pt>
                <c:pt idx="23869">
                  <c:v>0</c:v>
                </c:pt>
                <c:pt idx="23870">
                  <c:v>0</c:v>
                </c:pt>
                <c:pt idx="23871">
                  <c:v>0.33329999999999999</c:v>
                </c:pt>
                <c:pt idx="23872">
                  <c:v>0</c:v>
                </c:pt>
                <c:pt idx="23873">
                  <c:v>0</c:v>
                </c:pt>
                <c:pt idx="23874">
                  <c:v>0</c:v>
                </c:pt>
                <c:pt idx="23875">
                  <c:v>0.33329999999999999</c:v>
                </c:pt>
                <c:pt idx="23876">
                  <c:v>0.33329999999999999</c:v>
                </c:pt>
                <c:pt idx="23877">
                  <c:v>6.25E-2</c:v>
                </c:pt>
                <c:pt idx="23878">
                  <c:v>0</c:v>
                </c:pt>
                <c:pt idx="23879">
                  <c:v>0.60419999999999996</c:v>
                </c:pt>
                <c:pt idx="23880">
                  <c:v>0</c:v>
                </c:pt>
                <c:pt idx="23881">
                  <c:v>0.33329999999999999</c:v>
                </c:pt>
                <c:pt idx="23882">
                  <c:v>0</c:v>
                </c:pt>
                <c:pt idx="23883">
                  <c:v>4.1700000000000001E-2</c:v>
                </c:pt>
                <c:pt idx="23884">
                  <c:v>0.33329999999999999</c:v>
                </c:pt>
                <c:pt idx="23885">
                  <c:v>0</c:v>
                </c:pt>
                <c:pt idx="23886">
                  <c:v>0.16669999999999999</c:v>
                </c:pt>
                <c:pt idx="23887">
                  <c:v>0.16669999999999999</c:v>
                </c:pt>
                <c:pt idx="23888">
                  <c:v>0.16669999999999999</c:v>
                </c:pt>
                <c:pt idx="23889">
                  <c:v>0.16669999999999999</c:v>
                </c:pt>
                <c:pt idx="23890">
                  <c:v>0</c:v>
                </c:pt>
                <c:pt idx="23891">
                  <c:v>0.33329999999999999</c:v>
                </c:pt>
                <c:pt idx="23892">
                  <c:v>0</c:v>
                </c:pt>
                <c:pt idx="23893">
                  <c:v>0</c:v>
                </c:pt>
                <c:pt idx="23894">
                  <c:v>0.16669999999999999</c:v>
                </c:pt>
                <c:pt idx="23895">
                  <c:v>0.16669999999999999</c:v>
                </c:pt>
                <c:pt idx="23896">
                  <c:v>0</c:v>
                </c:pt>
                <c:pt idx="23897">
                  <c:v>0</c:v>
                </c:pt>
                <c:pt idx="23898">
                  <c:v>4.1700000000000001E-2</c:v>
                </c:pt>
                <c:pt idx="23899">
                  <c:v>0</c:v>
                </c:pt>
                <c:pt idx="23900">
                  <c:v>0</c:v>
                </c:pt>
                <c:pt idx="23901">
                  <c:v>0.16669999999999999</c:v>
                </c:pt>
                <c:pt idx="23902">
                  <c:v>0</c:v>
                </c:pt>
                <c:pt idx="23903">
                  <c:v>0</c:v>
                </c:pt>
                <c:pt idx="23904">
                  <c:v>0.33329999999999999</c:v>
                </c:pt>
                <c:pt idx="23905">
                  <c:v>0</c:v>
                </c:pt>
                <c:pt idx="23906">
                  <c:v>0.16669999999999999</c:v>
                </c:pt>
                <c:pt idx="23907">
                  <c:v>0</c:v>
                </c:pt>
                <c:pt idx="23908">
                  <c:v>4.1700000000000001E-2</c:v>
                </c:pt>
                <c:pt idx="23909">
                  <c:v>0.16669999999999999</c:v>
                </c:pt>
                <c:pt idx="23910">
                  <c:v>8.3299999999999999E-2</c:v>
                </c:pt>
                <c:pt idx="23911">
                  <c:v>0</c:v>
                </c:pt>
                <c:pt idx="23912">
                  <c:v>0</c:v>
                </c:pt>
                <c:pt idx="23913">
                  <c:v>0</c:v>
                </c:pt>
                <c:pt idx="23914">
                  <c:v>0</c:v>
                </c:pt>
                <c:pt idx="23915">
                  <c:v>0</c:v>
                </c:pt>
                <c:pt idx="23916">
                  <c:v>0.16669999999999999</c:v>
                </c:pt>
                <c:pt idx="23917">
                  <c:v>0.16669999999999999</c:v>
                </c:pt>
                <c:pt idx="23918">
                  <c:v>0</c:v>
                </c:pt>
                <c:pt idx="23919">
                  <c:v>0</c:v>
                </c:pt>
                <c:pt idx="23920">
                  <c:v>0.33329999999999999</c:v>
                </c:pt>
                <c:pt idx="23921">
                  <c:v>0.16669999999999999</c:v>
                </c:pt>
                <c:pt idx="23922">
                  <c:v>0.79169999999999996</c:v>
                </c:pt>
                <c:pt idx="23923">
                  <c:v>0.33329999999999999</c:v>
                </c:pt>
                <c:pt idx="23924">
                  <c:v>0</c:v>
                </c:pt>
                <c:pt idx="23925">
                  <c:v>0.16669999999999999</c:v>
                </c:pt>
                <c:pt idx="23926">
                  <c:v>0</c:v>
                </c:pt>
                <c:pt idx="23927">
                  <c:v>0</c:v>
                </c:pt>
                <c:pt idx="23928">
                  <c:v>0</c:v>
                </c:pt>
                <c:pt idx="23929">
                  <c:v>0.16669999999999999</c:v>
                </c:pt>
                <c:pt idx="23930">
                  <c:v>0</c:v>
                </c:pt>
                <c:pt idx="23931">
                  <c:v>0</c:v>
                </c:pt>
                <c:pt idx="23932">
                  <c:v>0</c:v>
                </c:pt>
                <c:pt idx="23933">
                  <c:v>0</c:v>
                </c:pt>
                <c:pt idx="23934">
                  <c:v>0</c:v>
                </c:pt>
                <c:pt idx="23935">
                  <c:v>0.66669999999999996</c:v>
                </c:pt>
                <c:pt idx="23936">
                  <c:v>0.16669999999999999</c:v>
                </c:pt>
                <c:pt idx="23937">
                  <c:v>0</c:v>
                </c:pt>
                <c:pt idx="23938">
                  <c:v>0</c:v>
                </c:pt>
                <c:pt idx="23939">
                  <c:v>0.16669999999999999</c:v>
                </c:pt>
                <c:pt idx="23940">
                  <c:v>0</c:v>
                </c:pt>
                <c:pt idx="23941">
                  <c:v>0</c:v>
                </c:pt>
                <c:pt idx="23942">
                  <c:v>0</c:v>
                </c:pt>
                <c:pt idx="23943">
                  <c:v>0</c:v>
                </c:pt>
                <c:pt idx="23944">
                  <c:v>0.16669999999999999</c:v>
                </c:pt>
                <c:pt idx="23945">
                  <c:v>0</c:v>
                </c:pt>
                <c:pt idx="23946">
                  <c:v>0</c:v>
                </c:pt>
                <c:pt idx="23947">
                  <c:v>0</c:v>
                </c:pt>
                <c:pt idx="23948">
                  <c:v>0</c:v>
                </c:pt>
                <c:pt idx="23949">
                  <c:v>0.16669999999999999</c:v>
                </c:pt>
                <c:pt idx="23950">
                  <c:v>0</c:v>
                </c:pt>
                <c:pt idx="23951">
                  <c:v>0.16669999999999999</c:v>
                </c:pt>
                <c:pt idx="23952">
                  <c:v>0</c:v>
                </c:pt>
                <c:pt idx="23953">
                  <c:v>0</c:v>
                </c:pt>
                <c:pt idx="23954">
                  <c:v>0.125</c:v>
                </c:pt>
                <c:pt idx="23955">
                  <c:v>0</c:v>
                </c:pt>
                <c:pt idx="23956">
                  <c:v>0</c:v>
                </c:pt>
                <c:pt idx="23957">
                  <c:v>0.16669999999999999</c:v>
                </c:pt>
                <c:pt idx="23958">
                  <c:v>0.16669999999999999</c:v>
                </c:pt>
                <c:pt idx="23959">
                  <c:v>0</c:v>
                </c:pt>
                <c:pt idx="23960">
                  <c:v>0</c:v>
                </c:pt>
                <c:pt idx="23961">
                  <c:v>0</c:v>
                </c:pt>
                <c:pt idx="23962">
                  <c:v>0.16669999999999999</c:v>
                </c:pt>
                <c:pt idx="23963">
                  <c:v>0</c:v>
                </c:pt>
                <c:pt idx="23964">
                  <c:v>0.33329999999999999</c:v>
                </c:pt>
                <c:pt idx="23965">
                  <c:v>0.33329999999999999</c:v>
                </c:pt>
                <c:pt idx="23966">
                  <c:v>0.33329999999999999</c:v>
                </c:pt>
                <c:pt idx="23967">
                  <c:v>0</c:v>
                </c:pt>
                <c:pt idx="23968">
                  <c:v>0</c:v>
                </c:pt>
                <c:pt idx="23969">
                  <c:v>0.16669999999999999</c:v>
                </c:pt>
                <c:pt idx="23970">
                  <c:v>0</c:v>
                </c:pt>
                <c:pt idx="23971">
                  <c:v>0.33329999999999999</c:v>
                </c:pt>
                <c:pt idx="23972">
                  <c:v>0</c:v>
                </c:pt>
                <c:pt idx="23973">
                  <c:v>0</c:v>
                </c:pt>
                <c:pt idx="23974">
                  <c:v>0.33329999999999999</c:v>
                </c:pt>
                <c:pt idx="23975">
                  <c:v>0</c:v>
                </c:pt>
                <c:pt idx="23976">
                  <c:v>0</c:v>
                </c:pt>
                <c:pt idx="23977">
                  <c:v>0</c:v>
                </c:pt>
                <c:pt idx="23978">
                  <c:v>0</c:v>
                </c:pt>
                <c:pt idx="23979">
                  <c:v>0</c:v>
                </c:pt>
                <c:pt idx="23980">
                  <c:v>0</c:v>
                </c:pt>
                <c:pt idx="23981">
                  <c:v>0.16669999999999999</c:v>
                </c:pt>
                <c:pt idx="23982">
                  <c:v>0.16669999999999999</c:v>
                </c:pt>
                <c:pt idx="23983">
                  <c:v>0.1042</c:v>
                </c:pt>
                <c:pt idx="23984">
                  <c:v>0</c:v>
                </c:pt>
                <c:pt idx="23985">
                  <c:v>0</c:v>
                </c:pt>
                <c:pt idx="23986">
                  <c:v>0</c:v>
                </c:pt>
                <c:pt idx="23987">
                  <c:v>0</c:v>
                </c:pt>
                <c:pt idx="23988">
                  <c:v>0.625</c:v>
                </c:pt>
                <c:pt idx="23989">
                  <c:v>0</c:v>
                </c:pt>
                <c:pt idx="23990">
                  <c:v>0</c:v>
                </c:pt>
                <c:pt idx="23991">
                  <c:v>0</c:v>
                </c:pt>
                <c:pt idx="23992">
                  <c:v>0.375</c:v>
                </c:pt>
                <c:pt idx="23993">
                  <c:v>0</c:v>
                </c:pt>
                <c:pt idx="23994">
                  <c:v>0.125</c:v>
                </c:pt>
                <c:pt idx="23995">
                  <c:v>0</c:v>
                </c:pt>
                <c:pt idx="23996">
                  <c:v>0</c:v>
                </c:pt>
                <c:pt idx="23997">
                  <c:v>0</c:v>
                </c:pt>
                <c:pt idx="23998">
                  <c:v>0</c:v>
                </c:pt>
                <c:pt idx="23999">
                  <c:v>0</c:v>
                </c:pt>
                <c:pt idx="24000">
                  <c:v>0.375</c:v>
                </c:pt>
                <c:pt idx="24001">
                  <c:v>0</c:v>
                </c:pt>
                <c:pt idx="24002">
                  <c:v>0</c:v>
                </c:pt>
                <c:pt idx="24003">
                  <c:v>0.16669999999999999</c:v>
                </c:pt>
                <c:pt idx="24004">
                  <c:v>0</c:v>
                </c:pt>
                <c:pt idx="24005">
                  <c:v>0</c:v>
                </c:pt>
                <c:pt idx="24006">
                  <c:v>0</c:v>
                </c:pt>
                <c:pt idx="24007">
                  <c:v>4.1700000000000001E-2</c:v>
                </c:pt>
                <c:pt idx="24008">
                  <c:v>0.16669999999999999</c:v>
                </c:pt>
                <c:pt idx="24009">
                  <c:v>0</c:v>
                </c:pt>
                <c:pt idx="24010">
                  <c:v>0.16669999999999999</c:v>
                </c:pt>
                <c:pt idx="24011">
                  <c:v>0.16669999999999999</c:v>
                </c:pt>
                <c:pt idx="24012">
                  <c:v>0</c:v>
                </c:pt>
                <c:pt idx="24013">
                  <c:v>0</c:v>
                </c:pt>
                <c:pt idx="24014">
                  <c:v>0.33329999999999999</c:v>
                </c:pt>
                <c:pt idx="24015">
                  <c:v>0.33329999999999999</c:v>
                </c:pt>
                <c:pt idx="24016">
                  <c:v>0</c:v>
                </c:pt>
                <c:pt idx="24017">
                  <c:v>0</c:v>
                </c:pt>
                <c:pt idx="24018">
                  <c:v>0.33329999999999999</c:v>
                </c:pt>
                <c:pt idx="24019">
                  <c:v>0.16669999999999999</c:v>
                </c:pt>
                <c:pt idx="24020">
                  <c:v>0</c:v>
                </c:pt>
                <c:pt idx="24021">
                  <c:v>0</c:v>
                </c:pt>
                <c:pt idx="24022">
                  <c:v>4.1700000000000001E-2</c:v>
                </c:pt>
                <c:pt idx="24023">
                  <c:v>0</c:v>
                </c:pt>
                <c:pt idx="24024">
                  <c:v>0.16669999999999999</c:v>
                </c:pt>
                <c:pt idx="24025">
                  <c:v>0</c:v>
                </c:pt>
                <c:pt idx="24026">
                  <c:v>0</c:v>
                </c:pt>
                <c:pt idx="24027">
                  <c:v>0</c:v>
                </c:pt>
                <c:pt idx="24028">
                  <c:v>0.35420000000000001</c:v>
                </c:pt>
                <c:pt idx="24029">
                  <c:v>0</c:v>
                </c:pt>
                <c:pt idx="24030">
                  <c:v>0.25</c:v>
                </c:pt>
                <c:pt idx="24031">
                  <c:v>0</c:v>
                </c:pt>
                <c:pt idx="24032">
                  <c:v>0.125</c:v>
                </c:pt>
                <c:pt idx="24033">
                  <c:v>0</c:v>
                </c:pt>
                <c:pt idx="24034">
                  <c:v>0.25</c:v>
                </c:pt>
                <c:pt idx="24035">
                  <c:v>0.16669999999999999</c:v>
                </c:pt>
                <c:pt idx="24036">
                  <c:v>0.625</c:v>
                </c:pt>
                <c:pt idx="24037">
                  <c:v>0</c:v>
                </c:pt>
                <c:pt idx="24038">
                  <c:v>0.16669999999999999</c:v>
                </c:pt>
                <c:pt idx="24039">
                  <c:v>0.16669999999999999</c:v>
                </c:pt>
                <c:pt idx="24040">
                  <c:v>0</c:v>
                </c:pt>
                <c:pt idx="24041">
                  <c:v>0</c:v>
                </c:pt>
                <c:pt idx="24042">
                  <c:v>0</c:v>
                </c:pt>
                <c:pt idx="24043">
                  <c:v>0.16669999999999999</c:v>
                </c:pt>
                <c:pt idx="24044">
                  <c:v>4.1700000000000001E-2</c:v>
                </c:pt>
                <c:pt idx="24045">
                  <c:v>0</c:v>
                </c:pt>
                <c:pt idx="24046">
                  <c:v>0.33329999999999999</c:v>
                </c:pt>
                <c:pt idx="24047">
                  <c:v>0</c:v>
                </c:pt>
                <c:pt idx="24048">
                  <c:v>0.125</c:v>
                </c:pt>
                <c:pt idx="24049">
                  <c:v>0</c:v>
                </c:pt>
                <c:pt idx="24050">
                  <c:v>0.16669999999999999</c:v>
                </c:pt>
                <c:pt idx="24051">
                  <c:v>0.16669999999999999</c:v>
                </c:pt>
                <c:pt idx="24052">
                  <c:v>0</c:v>
                </c:pt>
                <c:pt idx="24053">
                  <c:v>0</c:v>
                </c:pt>
                <c:pt idx="24054">
                  <c:v>0.33329999999999999</c:v>
                </c:pt>
                <c:pt idx="24055">
                  <c:v>0</c:v>
                </c:pt>
                <c:pt idx="24056">
                  <c:v>0</c:v>
                </c:pt>
                <c:pt idx="24057">
                  <c:v>0.375</c:v>
                </c:pt>
                <c:pt idx="24058">
                  <c:v>0</c:v>
                </c:pt>
                <c:pt idx="24059">
                  <c:v>0</c:v>
                </c:pt>
                <c:pt idx="24060">
                  <c:v>0</c:v>
                </c:pt>
                <c:pt idx="24061">
                  <c:v>0</c:v>
                </c:pt>
                <c:pt idx="24062">
                  <c:v>0</c:v>
                </c:pt>
                <c:pt idx="24063">
                  <c:v>0</c:v>
                </c:pt>
                <c:pt idx="24064">
                  <c:v>0.16669999999999999</c:v>
                </c:pt>
                <c:pt idx="24065">
                  <c:v>0.33329999999999999</c:v>
                </c:pt>
                <c:pt idx="24066">
                  <c:v>0</c:v>
                </c:pt>
                <c:pt idx="24067">
                  <c:v>0.33329999999999999</c:v>
                </c:pt>
                <c:pt idx="24068">
                  <c:v>0</c:v>
                </c:pt>
                <c:pt idx="24069">
                  <c:v>0.16669999999999999</c:v>
                </c:pt>
                <c:pt idx="24070">
                  <c:v>0</c:v>
                </c:pt>
                <c:pt idx="24071">
                  <c:v>0.16669999999999999</c:v>
                </c:pt>
                <c:pt idx="24072">
                  <c:v>0</c:v>
                </c:pt>
                <c:pt idx="24073">
                  <c:v>0.33329999999999999</c:v>
                </c:pt>
                <c:pt idx="24074">
                  <c:v>0</c:v>
                </c:pt>
                <c:pt idx="24075">
                  <c:v>0</c:v>
                </c:pt>
                <c:pt idx="24076">
                  <c:v>0</c:v>
                </c:pt>
                <c:pt idx="24077">
                  <c:v>0.33329999999999999</c:v>
                </c:pt>
                <c:pt idx="24078">
                  <c:v>0.16669999999999999</c:v>
                </c:pt>
                <c:pt idx="24079">
                  <c:v>0</c:v>
                </c:pt>
                <c:pt idx="24080">
                  <c:v>0.33329999999999999</c:v>
                </c:pt>
                <c:pt idx="24081">
                  <c:v>0</c:v>
                </c:pt>
                <c:pt idx="24082">
                  <c:v>0.16669999999999999</c:v>
                </c:pt>
                <c:pt idx="24083">
                  <c:v>0</c:v>
                </c:pt>
                <c:pt idx="24084">
                  <c:v>0</c:v>
                </c:pt>
                <c:pt idx="24085">
                  <c:v>0</c:v>
                </c:pt>
                <c:pt idx="24086">
                  <c:v>0</c:v>
                </c:pt>
                <c:pt idx="24087">
                  <c:v>0.16669999999999999</c:v>
                </c:pt>
                <c:pt idx="24088">
                  <c:v>4.1700000000000001E-2</c:v>
                </c:pt>
                <c:pt idx="24089">
                  <c:v>0</c:v>
                </c:pt>
                <c:pt idx="24090">
                  <c:v>0</c:v>
                </c:pt>
                <c:pt idx="24091">
                  <c:v>0.16669999999999999</c:v>
                </c:pt>
                <c:pt idx="24092">
                  <c:v>0</c:v>
                </c:pt>
                <c:pt idx="24093">
                  <c:v>0.16669999999999999</c:v>
                </c:pt>
                <c:pt idx="24094">
                  <c:v>0</c:v>
                </c:pt>
                <c:pt idx="24095">
                  <c:v>0.16669999999999999</c:v>
                </c:pt>
                <c:pt idx="24096">
                  <c:v>0.33329999999999999</c:v>
                </c:pt>
                <c:pt idx="24097">
                  <c:v>4.1700000000000001E-2</c:v>
                </c:pt>
                <c:pt idx="24098">
                  <c:v>0</c:v>
                </c:pt>
                <c:pt idx="24099">
                  <c:v>0.16669999999999999</c:v>
                </c:pt>
                <c:pt idx="24100">
                  <c:v>0</c:v>
                </c:pt>
                <c:pt idx="24101">
                  <c:v>0</c:v>
                </c:pt>
                <c:pt idx="24102">
                  <c:v>0</c:v>
                </c:pt>
                <c:pt idx="24103">
                  <c:v>0.66669999999999996</c:v>
                </c:pt>
                <c:pt idx="24104">
                  <c:v>0</c:v>
                </c:pt>
                <c:pt idx="24105">
                  <c:v>0.16669999999999999</c:v>
                </c:pt>
                <c:pt idx="24106">
                  <c:v>0</c:v>
                </c:pt>
                <c:pt idx="24107">
                  <c:v>0.16669999999999999</c:v>
                </c:pt>
                <c:pt idx="24108">
                  <c:v>0.375</c:v>
                </c:pt>
                <c:pt idx="24109">
                  <c:v>0.45829999999999999</c:v>
                </c:pt>
                <c:pt idx="24110">
                  <c:v>0.16669999999999999</c:v>
                </c:pt>
                <c:pt idx="24111">
                  <c:v>0.125</c:v>
                </c:pt>
                <c:pt idx="24112">
                  <c:v>0.1875</c:v>
                </c:pt>
                <c:pt idx="24113">
                  <c:v>0.33329999999999999</c:v>
                </c:pt>
                <c:pt idx="24114">
                  <c:v>0</c:v>
                </c:pt>
                <c:pt idx="24115">
                  <c:v>0</c:v>
                </c:pt>
                <c:pt idx="24116">
                  <c:v>0</c:v>
                </c:pt>
                <c:pt idx="24117">
                  <c:v>0.16669999999999999</c:v>
                </c:pt>
                <c:pt idx="24118">
                  <c:v>0.33329999999999999</c:v>
                </c:pt>
                <c:pt idx="24119">
                  <c:v>0.33329999999999999</c:v>
                </c:pt>
                <c:pt idx="24120">
                  <c:v>0</c:v>
                </c:pt>
                <c:pt idx="24121">
                  <c:v>0.16669999999999999</c:v>
                </c:pt>
                <c:pt idx="24122">
                  <c:v>0</c:v>
                </c:pt>
                <c:pt idx="24123">
                  <c:v>0</c:v>
                </c:pt>
                <c:pt idx="24124">
                  <c:v>0.16669999999999999</c:v>
                </c:pt>
                <c:pt idx="24125">
                  <c:v>0</c:v>
                </c:pt>
                <c:pt idx="24126">
                  <c:v>0</c:v>
                </c:pt>
                <c:pt idx="24127">
                  <c:v>0.54169999999999996</c:v>
                </c:pt>
                <c:pt idx="24128">
                  <c:v>8.3299999999999999E-2</c:v>
                </c:pt>
                <c:pt idx="24129">
                  <c:v>0.16669999999999999</c:v>
                </c:pt>
                <c:pt idx="24130">
                  <c:v>0.125</c:v>
                </c:pt>
                <c:pt idx="24131">
                  <c:v>0</c:v>
                </c:pt>
                <c:pt idx="24132">
                  <c:v>0</c:v>
                </c:pt>
                <c:pt idx="24133">
                  <c:v>0</c:v>
                </c:pt>
                <c:pt idx="24134">
                  <c:v>0</c:v>
                </c:pt>
                <c:pt idx="24135">
                  <c:v>0</c:v>
                </c:pt>
                <c:pt idx="24136">
                  <c:v>4.1700000000000001E-2</c:v>
                </c:pt>
                <c:pt idx="24137">
                  <c:v>0.20830000000000001</c:v>
                </c:pt>
                <c:pt idx="24138">
                  <c:v>0</c:v>
                </c:pt>
                <c:pt idx="24139">
                  <c:v>0</c:v>
                </c:pt>
                <c:pt idx="24140">
                  <c:v>0.16669999999999999</c:v>
                </c:pt>
                <c:pt idx="24141">
                  <c:v>0</c:v>
                </c:pt>
                <c:pt idx="24142">
                  <c:v>0</c:v>
                </c:pt>
                <c:pt idx="24143">
                  <c:v>0</c:v>
                </c:pt>
                <c:pt idx="24144">
                  <c:v>0</c:v>
                </c:pt>
                <c:pt idx="24145">
                  <c:v>0</c:v>
                </c:pt>
                <c:pt idx="24146">
                  <c:v>0.16669999999999999</c:v>
                </c:pt>
                <c:pt idx="24147">
                  <c:v>0.125</c:v>
                </c:pt>
                <c:pt idx="24148">
                  <c:v>0</c:v>
                </c:pt>
                <c:pt idx="24149">
                  <c:v>0.16669999999999999</c:v>
                </c:pt>
                <c:pt idx="24150">
                  <c:v>0.20830000000000001</c:v>
                </c:pt>
                <c:pt idx="24151">
                  <c:v>0.125</c:v>
                </c:pt>
                <c:pt idx="24152">
                  <c:v>0.16669999999999999</c:v>
                </c:pt>
                <c:pt idx="24153">
                  <c:v>0</c:v>
                </c:pt>
                <c:pt idx="24154">
                  <c:v>0.16669999999999999</c:v>
                </c:pt>
                <c:pt idx="24155">
                  <c:v>0</c:v>
                </c:pt>
                <c:pt idx="24156">
                  <c:v>0</c:v>
                </c:pt>
                <c:pt idx="24157">
                  <c:v>0.125</c:v>
                </c:pt>
                <c:pt idx="24158">
                  <c:v>0</c:v>
                </c:pt>
                <c:pt idx="24159">
                  <c:v>0</c:v>
                </c:pt>
                <c:pt idx="24160">
                  <c:v>0.16669999999999999</c:v>
                </c:pt>
                <c:pt idx="24161">
                  <c:v>8.3299999999999999E-2</c:v>
                </c:pt>
                <c:pt idx="24162">
                  <c:v>0</c:v>
                </c:pt>
                <c:pt idx="24163">
                  <c:v>0.625</c:v>
                </c:pt>
                <c:pt idx="24164">
                  <c:v>0</c:v>
                </c:pt>
                <c:pt idx="24165">
                  <c:v>0</c:v>
                </c:pt>
                <c:pt idx="24166">
                  <c:v>2.0799999999999999E-2</c:v>
                </c:pt>
                <c:pt idx="24167">
                  <c:v>0.33329999999999999</c:v>
                </c:pt>
                <c:pt idx="24168">
                  <c:v>0.16669999999999999</c:v>
                </c:pt>
                <c:pt idx="24169">
                  <c:v>0.33329999999999999</c:v>
                </c:pt>
                <c:pt idx="24170">
                  <c:v>0</c:v>
                </c:pt>
                <c:pt idx="24171">
                  <c:v>0.33329999999999999</c:v>
                </c:pt>
                <c:pt idx="24172">
                  <c:v>0.16669999999999999</c:v>
                </c:pt>
                <c:pt idx="24173">
                  <c:v>0</c:v>
                </c:pt>
                <c:pt idx="24174">
                  <c:v>0.16669999999999999</c:v>
                </c:pt>
                <c:pt idx="24175">
                  <c:v>4.1700000000000001E-2</c:v>
                </c:pt>
                <c:pt idx="24176">
                  <c:v>0</c:v>
                </c:pt>
                <c:pt idx="24177">
                  <c:v>0</c:v>
                </c:pt>
                <c:pt idx="24178">
                  <c:v>0</c:v>
                </c:pt>
                <c:pt idx="24179">
                  <c:v>0.66669999999999996</c:v>
                </c:pt>
                <c:pt idx="24180">
                  <c:v>4.1700000000000001E-2</c:v>
                </c:pt>
                <c:pt idx="24181">
                  <c:v>0</c:v>
                </c:pt>
                <c:pt idx="24182">
                  <c:v>0.91669999999999996</c:v>
                </c:pt>
                <c:pt idx="24183">
                  <c:v>0</c:v>
                </c:pt>
                <c:pt idx="24184">
                  <c:v>0.375</c:v>
                </c:pt>
                <c:pt idx="24185">
                  <c:v>0.625</c:v>
                </c:pt>
                <c:pt idx="24186">
                  <c:v>0</c:v>
                </c:pt>
                <c:pt idx="24187">
                  <c:v>0</c:v>
                </c:pt>
                <c:pt idx="24188">
                  <c:v>0</c:v>
                </c:pt>
                <c:pt idx="24189">
                  <c:v>0.16669999999999999</c:v>
                </c:pt>
                <c:pt idx="24190">
                  <c:v>0.33329999999999999</c:v>
                </c:pt>
                <c:pt idx="24191">
                  <c:v>0</c:v>
                </c:pt>
                <c:pt idx="24192">
                  <c:v>0.16669999999999999</c:v>
                </c:pt>
                <c:pt idx="24193">
                  <c:v>0</c:v>
                </c:pt>
                <c:pt idx="24194">
                  <c:v>0.33329999999999999</c:v>
                </c:pt>
                <c:pt idx="24195">
                  <c:v>0.33329999999999999</c:v>
                </c:pt>
                <c:pt idx="24196">
                  <c:v>0</c:v>
                </c:pt>
                <c:pt idx="24197">
                  <c:v>0.45829999999999999</c:v>
                </c:pt>
                <c:pt idx="24198">
                  <c:v>4.1700000000000001E-2</c:v>
                </c:pt>
                <c:pt idx="24199">
                  <c:v>0</c:v>
                </c:pt>
                <c:pt idx="24200">
                  <c:v>0.16669999999999999</c:v>
                </c:pt>
                <c:pt idx="24201">
                  <c:v>0</c:v>
                </c:pt>
                <c:pt idx="24202">
                  <c:v>0.33329999999999999</c:v>
                </c:pt>
                <c:pt idx="24203">
                  <c:v>0.16669999999999999</c:v>
                </c:pt>
                <c:pt idx="24204">
                  <c:v>0</c:v>
                </c:pt>
                <c:pt idx="24205">
                  <c:v>0.16669999999999999</c:v>
                </c:pt>
                <c:pt idx="24206">
                  <c:v>0</c:v>
                </c:pt>
                <c:pt idx="24207">
                  <c:v>0</c:v>
                </c:pt>
                <c:pt idx="24208">
                  <c:v>0</c:v>
                </c:pt>
                <c:pt idx="24209">
                  <c:v>0</c:v>
                </c:pt>
                <c:pt idx="24210">
                  <c:v>0</c:v>
                </c:pt>
                <c:pt idx="24211">
                  <c:v>4.1700000000000001E-2</c:v>
                </c:pt>
                <c:pt idx="24212">
                  <c:v>0.16669999999999999</c:v>
                </c:pt>
                <c:pt idx="24213">
                  <c:v>0.375</c:v>
                </c:pt>
                <c:pt idx="24214">
                  <c:v>0</c:v>
                </c:pt>
                <c:pt idx="24215">
                  <c:v>0</c:v>
                </c:pt>
                <c:pt idx="24216">
                  <c:v>0</c:v>
                </c:pt>
                <c:pt idx="24217">
                  <c:v>0</c:v>
                </c:pt>
                <c:pt idx="24218">
                  <c:v>0</c:v>
                </c:pt>
                <c:pt idx="24219">
                  <c:v>0</c:v>
                </c:pt>
                <c:pt idx="24220">
                  <c:v>0.25</c:v>
                </c:pt>
                <c:pt idx="24221">
                  <c:v>0</c:v>
                </c:pt>
                <c:pt idx="24222">
                  <c:v>0.16669999999999999</c:v>
                </c:pt>
                <c:pt idx="24223">
                  <c:v>0</c:v>
                </c:pt>
                <c:pt idx="24224">
                  <c:v>0</c:v>
                </c:pt>
                <c:pt idx="24225">
                  <c:v>0</c:v>
                </c:pt>
                <c:pt idx="24226">
                  <c:v>0</c:v>
                </c:pt>
                <c:pt idx="24227">
                  <c:v>0.45829999999999999</c:v>
                </c:pt>
                <c:pt idx="24228">
                  <c:v>0</c:v>
                </c:pt>
                <c:pt idx="24229">
                  <c:v>0</c:v>
                </c:pt>
                <c:pt idx="24230">
                  <c:v>0.125</c:v>
                </c:pt>
                <c:pt idx="24231">
                  <c:v>0</c:v>
                </c:pt>
                <c:pt idx="24232">
                  <c:v>0</c:v>
                </c:pt>
                <c:pt idx="24233">
                  <c:v>0</c:v>
                </c:pt>
                <c:pt idx="24234">
                  <c:v>0</c:v>
                </c:pt>
                <c:pt idx="24235">
                  <c:v>0</c:v>
                </c:pt>
                <c:pt idx="24236">
                  <c:v>0.16669999999999999</c:v>
                </c:pt>
                <c:pt idx="24237">
                  <c:v>0.33329999999999999</c:v>
                </c:pt>
                <c:pt idx="24238">
                  <c:v>0</c:v>
                </c:pt>
                <c:pt idx="24239">
                  <c:v>0</c:v>
                </c:pt>
                <c:pt idx="24240">
                  <c:v>0</c:v>
                </c:pt>
                <c:pt idx="24241">
                  <c:v>0.45829999999999999</c:v>
                </c:pt>
                <c:pt idx="24242">
                  <c:v>0.375</c:v>
                </c:pt>
                <c:pt idx="24243">
                  <c:v>0</c:v>
                </c:pt>
                <c:pt idx="24244">
                  <c:v>0</c:v>
                </c:pt>
                <c:pt idx="24245">
                  <c:v>0.16669999999999999</c:v>
                </c:pt>
                <c:pt idx="24246">
                  <c:v>0</c:v>
                </c:pt>
                <c:pt idx="24247">
                  <c:v>0</c:v>
                </c:pt>
                <c:pt idx="24248">
                  <c:v>4.1700000000000001E-2</c:v>
                </c:pt>
                <c:pt idx="24249">
                  <c:v>0</c:v>
                </c:pt>
                <c:pt idx="24250">
                  <c:v>0</c:v>
                </c:pt>
                <c:pt idx="24251">
                  <c:v>0</c:v>
                </c:pt>
                <c:pt idx="24252">
                  <c:v>0.29170000000000001</c:v>
                </c:pt>
                <c:pt idx="24253">
                  <c:v>0</c:v>
                </c:pt>
                <c:pt idx="24254">
                  <c:v>0</c:v>
                </c:pt>
                <c:pt idx="24255">
                  <c:v>0.45829999999999999</c:v>
                </c:pt>
                <c:pt idx="24256">
                  <c:v>0</c:v>
                </c:pt>
                <c:pt idx="24257">
                  <c:v>0.16669999999999999</c:v>
                </c:pt>
                <c:pt idx="24258">
                  <c:v>0.33329999999999999</c:v>
                </c:pt>
                <c:pt idx="24259">
                  <c:v>0</c:v>
                </c:pt>
                <c:pt idx="24260">
                  <c:v>0</c:v>
                </c:pt>
                <c:pt idx="24261">
                  <c:v>0.33329999999999999</c:v>
                </c:pt>
                <c:pt idx="24262">
                  <c:v>0.625</c:v>
                </c:pt>
                <c:pt idx="24263">
                  <c:v>0</c:v>
                </c:pt>
                <c:pt idx="24264">
                  <c:v>0</c:v>
                </c:pt>
                <c:pt idx="24265">
                  <c:v>0</c:v>
                </c:pt>
                <c:pt idx="24266">
                  <c:v>0.33329999999999999</c:v>
                </c:pt>
                <c:pt idx="24267">
                  <c:v>0</c:v>
                </c:pt>
                <c:pt idx="24268">
                  <c:v>0</c:v>
                </c:pt>
                <c:pt idx="24269">
                  <c:v>0</c:v>
                </c:pt>
                <c:pt idx="24270">
                  <c:v>0.16669999999999999</c:v>
                </c:pt>
                <c:pt idx="24271">
                  <c:v>8.3299999999999999E-2</c:v>
                </c:pt>
                <c:pt idx="24272">
                  <c:v>0.16669999999999999</c:v>
                </c:pt>
                <c:pt idx="24273">
                  <c:v>0</c:v>
                </c:pt>
                <c:pt idx="24274">
                  <c:v>4.1700000000000001E-2</c:v>
                </c:pt>
                <c:pt idx="24275">
                  <c:v>0.16669999999999999</c:v>
                </c:pt>
                <c:pt idx="24276">
                  <c:v>0</c:v>
                </c:pt>
                <c:pt idx="24277">
                  <c:v>4.1700000000000001E-2</c:v>
                </c:pt>
                <c:pt idx="24278">
                  <c:v>0.16669999999999999</c:v>
                </c:pt>
                <c:pt idx="24279">
                  <c:v>0</c:v>
                </c:pt>
                <c:pt idx="24280">
                  <c:v>0</c:v>
                </c:pt>
                <c:pt idx="24281">
                  <c:v>0</c:v>
                </c:pt>
                <c:pt idx="24282">
                  <c:v>0</c:v>
                </c:pt>
                <c:pt idx="24283">
                  <c:v>0</c:v>
                </c:pt>
                <c:pt idx="24284">
                  <c:v>0.33329999999999999</c:v>
                </c:pt>
                <c:pt idx="24285">
                  <c:v>0.16669999999999999</c:v>
                </c:pt>
                <c:pt idx="24286">
                  <c:v>0</c:v>
                </c:pt>
                <c:pt idx="24287">
                  <c:v>8.3299999999999999E-2</c:v>
                </c:pt>
                <c:pt idx="24288">
                  <c:v>0.16669999999999999</c:v>
                </c:pt>
                <c:pt idx="24289">
                  <c:v>0</c:v>
                </c:pt>
                <c:pt idx="24290">
                  <c:v>0.33329999999999999</c:v>
                </c:pt>
                <c:pt idx="24291">
                  <c:v>0.33329999999999999</c:v>
                </c:pt>
                <c:pt idx="24292">
                  <c:v>0</c:v>
                </c:pt>
                <c:pt idx="24293">
                  <c:v>0</c:v>
                </c:pt>
                <c:pt idx="24294">
                  <c:v>4.1700000000000001E-2</c:v>
                </c:pt>
                <c:pt idx="24295">
                  <c:v>0</c:v>
                </c:pt>
                <c:pt idx="24296">
                  <c:v>0.16669999999999999</c:v>
                </c:pt>
                <c:pt idx="24297">
                  <c:v>0.33329999999999999</c:v>
                </c:pt>
                <c:pt idx="24298">
                  <c:v>0.16669999999999999</c:v>
                </c:pt>
                <c:pt idx="24299">
                  <c:v>0.16669999999999999</c:v>
                </c:pt>
                <c:pt idx="24300">
                  <c:v>0</c:v>
                </c:pt>
                <c:pt idx="24301">
                  <c:v>0.33329999999999999</c:v>
                </c:pt>
                <c:pt idx="24302">
                  <c:v>4.1700000000000001E-2</c:v>
                </c:pt>
                <c:pt idx="24303">
                  <c:v>0.625</c:v>
                </c:pt>
                <c:pt idx="24304">
                  <c:v>0</c:v>
                </c:pt>
                <c:pt idx="24305">
                  <c:v>0.125</c:v>
                </c:pt>
                <c:pt idx="24306">
                  <c:v>0</c:v>
                </c:pt>
                <c:pt idx="24307">
                  <c:v>0.16669999999999999</c:v>
                </c:pt>
                <c:pt idx="24308">
                  <c:v>0</c:v>
                </c:pt>
                <c:pt idx="24309">
                  <c:v>0.16669999999999999</c:v>
                </c:pt>
                <c:pt idx="24310">
                  <c:v>0</c:v>
                </c:pt>
                <c:pt idx="24311">
                  <c:v>0</c:v>
                </c:pt>
                <c:pt idx="24312">
                  <c:v>0.625</c:v>
                </c:pt>
                <c:pt idx="24313">
                  <c:v>0</c:v>
                </c:pt>
                <c:pt idx="24314">
                  <c:v>0.16669999999999999</c:v>
                </c:pt>
                <c:pt idx="24315">
                  <c:v>4.1700000000000001E-2</c:v>
                </c:pt>
                <c:pt idx="24316">
                  <c:v>0</c:v>
                </c:pt>
                <c:pt idx="24317">
                  <c:v>0.125</c:v>
                </c:pt>
                <c:pt idx="24318">
                  <c:v>0.16669999999999999</c:v>
                </c:pt>
                <c:pt idx="24319">
                  <c:v>0.16669999999999999</c:v>
                </c:pt>
                <c:pt idx="24320">
                  <c:v>0</c:v>
                </c:pt>
                <c:pt idx="24321">
                  <c:v>0.375</c:v>
                </c:pt>
                <c:pt idx="24322">
                  <c:v>0.16669999999999999</c:v>
                </c:pt>
                <c:pt idx="24323">
                  <c:v>0</c:v>
                </c:pt>
                <c:pt idx="24324">
                  <c:v>0.16669999999999999</c:v>
                </c:pt>
                <c:pt idx="24325">
                  <c:v>0.16669999999999999</c:v>
                </c:pt>
                <c:pt idx="24326">
                  <c:v>0</c:v>
                </c:pt>
                <c:pt idx="24327">
                  <c:v>0</c:v>
                </c:pt>
                <c:pt idx="24328">
                  <c:v>0.33329999999999999</c:v>
                </c:pt>
                <c:pt idx="24329">
                  <c:v>0.54169999999999996</c:v>
                </c:pt>
                <c:pt idx="24330">
                  <c:v>0</c:v>
                </c:pt>
                <c:pt idx="24331">
                  <c:v>0</c:v>
                </c:pt>
                <c:pt idx="24332">
                  <c:v>0.16669999999999999</c:v>
                </c:pt>
                <c:pt idx="24333">
                  <c:v>0</c:v>
                </c:pt>
                <c:pt idx="24334">
                  <c:v>4.1700000000000001E-2</c:v>
                </c:pt>
                <c:pt idx="24335">
                  <c:v>0</c:v>
                </c:pt>
                <c:pt idx="24336">
                  <c:v>0</c:v>
                </c:pt>
                <c:pt idx="24337">
                  <c:v>0</c:v>
                </c:pt>
                <c:pt idx="24338">
                  <c:v>0</c:v>
                </c:pt>
                <c:pt idx="24339">
                  <c:v>0</c:v>
                </c:pt>
                <c:pt idx="24340">
                  <c:v>0.375</c:v>
                </c:pt>
                <c:pt idx="24341">
                  <c:v>0</c:v>
                </c:pt>
                <c:pt idx="24342">
                  <c:v>0.33329999999999999</c:v>
                </c:pt>
                <c:pt idx="24343">
                  <c:v>0</c:v>
                </c:pt>
                <c:pt idx="24344">
                  <c:v>0.45829999999999999</c:v>
                </c:pt>
                <c:pt idx="24345">
                  <c:v>0</c:v>
                </c:pt>
                <c:pt idx="24346">
                  <c:v>0</c:v>
                </c:pt>
                <c:pt idx="24347">
                  <c:v>4.1700000000000001E-2</c:v>
                </c:pt>
                <c:pt idx="24348">
                  <c:v>0.125</c:v>
                </c:pt>
                <c:pt idx="24349">
                  <c:v>0</c:v>
                </c:pt>
                <c:pt idx="24350">
                  <c:v>0.625</c:v>
                </c:pt>
                <c:pt idx="24351">
                  <c:v>0.375</c:v>
                </c:pt>
                <c:pt idx="24352">
                  <c:v>0</c:v>
                </c:pt>
                <c:pt idx="24353">
                  <c:v>0</c:v>
                </c:pt>
                <c:pt idx="24354">
                  <c:v>0</c:v>
                </c:pt>
                <c:pt idx="24355">
                  <c:v>4.1700000000000001E-2</c:v>
                </c:pt>
                <c:pt idx="24356">
                  <c:v>0</c:v>
                </c:pt>
                <c:pt idx="24357">
                  <c:v>0</c:v>
                </c:pt>
                <c:pt idx="24358">
                  <c:v>0.16669999999999999</c:v>
                </c:pt>
                <c:pt idx="24359">
                  <c:v>0.16669999999999999</c:v>
                </c:pt>
                <c:pt idx="24360">
                  <c:v>0.125</c:v>
                </c:pt>
                <c:pt idx="24361">
                  <c:v>0.16669999999999999</c:v>
                </c:pt>
                <c:pt idx="24362">
                  <c:v>8.3299999999999999E-2</c:v>
                </c:pt>
                <c:pt idx="24363">
                  <c:v>0</c:v>
                </c:pt>
                <c:pt idx="24364">
                  <c:v>0</c:v>
                </c:pt>
                <c:pt idx="24365">
                  <c:v>0</c:v>
                </c:pt>
                <c:pt idx="24366">
                  <c:v>0.16669999999999999</c:v>
                </c:pt>
                <c:pt idx="24367">
                  <c:v>0</c:v>
                </c:pt>
                <c:pt idx="24368">
                  <c:v>0</c:v>
                </c:pt>
                <c:pt idx="24369">
                  <c:v>0.16669999999999999</c:v>
                </c:pt>
                <c:pt idx="24370">
                  <c:v>0.16669999999999999</c:v>
                </c:pt>
                <c:pt idx="24371">
                  <c:v>0.33329999999999999</c:v>
                </c:pt>
                <c:pt idx="24372">
                  <c:v>0</c:v>
                </c:pt>
                <c:pt idx="24373">
                  <c:v>0</c:v>
                </c:pt>
                <c:pt idx="24374">
                  <c:v>0</c:v>
                </c:pt>
                <c:pt idx="24375">
                  <c:v>0.16669999999999999</c:v>
                </c:pt>
                <c:pt idx="24376">
                  <c:v>0</c:v>
                </c:pt>
                <c:pt idx="24377">
                  <c:v>0</c:v>
                </c:pt>
                <c:pt idx="24378">
                  <c:v>0</c:v>
                </c:pt>
                <c:pt idx="24379">
                  <c:v>0.16669999999999999</c:v>
                </c:pt>
                <c:pt idx="24380">
                  <c:v>0</c:v>
                </c:pt>
                <c:pt idx="24381">
                  <c:v>0</c:v>
                </c:pt>
                <c:pt idx="24382">
                  <c:v>0</c:v>
                </c:pt>
                <c:pt idx="24383">
                  <c:v>0</c:v>
                </c:pt>
                <c:pt idx="24384">
                  <c:v>4.1700000000000001E-2</c:v>
                </c:pt>
                <c:pt idx="24385">
                  <c:v>0.16669999999999999</c:v>
                </c:pt>
                <c:pt idx="24386">
                  <c:v>0.16669999999999999</c:v>
                </c:pt>
                <c:pt idx="24387">
                  <c:v>0</c:v>
                </c:pt>
                <c:pt idx="24388">
                  <c:v>0</c:v>
                </c:pt>
                <c:pt idx="24389">
                  <c:v>0</c:v>
                </c:pt>
                <c:pt idx="24390">
                  <c:v>0.16669999999999999</c:v>
                </c:pt>
                <c:pt idx="24391">
                  <c:v>0.16669999999999999</c:v>
                </c:pt>
                <c:pt idx="24392">
                  <c:v>0.33329999999999999</c:v>
                </c:pt>
                <c:pt idx="24393">
                  <c:v>4.1700000000000001E-2</c:v>
                </c:pt>
                <c:pt idx="24394">
                  <c:v>0.33329999999999999</c:v>
                </c:pt>
                <c:pt idx="24395">
                  <c:v>0</c:v>
                </c:pt>
                <c:pt idx="24396">
                  <c:v>0</c:v>
                </c:pt>
                <c:pt idx="24397">
                  <c:v>0</c:v>
                </c:pt>
                <c:pt idx="24398">
                  <c:v>0</c:v>
                </c:pt>
                <c:pt idx="24399">
                  <c:v>0.16669999999999999</c:v>
                </c:pt>
                <c:pt idx="24400">
                  <c:v>0.16669999999999999</c:v>
                </c:pt>
                <c:pt idx="24401">
                  <c:v>0</c:v>
                </c:pt>
                <c:pt idx="24402">
                  <c:v>4.1700000000000001E-2</c:v>
                </c:pt>
                <c:pt idx="24403">
                  <c:v>0.16669999999999999</c:v>
                </c:pt>
                <c:pt idx="24404">
                  <c:v>0</c:v>
                </c:pt>
                <c:pt idx="24405">
                  <c:v>0</c:v>
                </c:pt>
                <c:pt idx="24406">
                  <c:v>0.33329999999999999</c:v>
                </c:pt>
                <c:pt idx="24407">
                  <c:v>0</c:v>
                </c:pt>
                <c:pt idx="24408">
                  <c:v>0.16669999999999999</c:v>
                </c:pt>
                <c:pt idx="24409">
                  <c:v>0</c:v>
                </c:pt>
                <c:pt idx="24410">
                  <c:v>0.625</c:v>
                </c:pt>
                <c:pt idx="24411">
                  <c:v>8.3299999999999999E-2</c:v>
                </c:pt>
                <c:pt idx="24412">
                  <c:v>0</c:v>
                </c:pt>
                <c:pt idx="24413">
                  <c:v>0.16669999999999999</c:v>
                </c:pt>
                <c:pt idx="24414">
                  <c:v>0.16669999999999999</c:v>
                </c:pt>
                <c:pt idx="24415">
                  <c:v>0.16669999999999999</c:v>
                </c:pt>
                <c:pt idx="24416">
                  <c:v>0</c:v>
                </c:pt>
                <c:pt idx="24417">
                  <c:v>0.16669999999999999</c:v>
                </c:pt>
                <c:pt idx="24418">
                  <c:v>0.16669999999999999</c:v>
                </c:pt>
                <c:pt idx="24419">
                  <c:v>4.1700000000000001E-2</c:v>
                </c:pt>
                <c:pt idx="24420">
                  <c:v>0.45829999999999999</c:v>
                </c:pt>
                <c:pt idx="24421">
                  <c:v>0.33329999999999999</c:v>
                </c:pt>
                <c:pt idx="24422">
                  <c:v>0.33329999999999999</c:v>
                </c:pt>
                <c:pt idx="24423">
                  <c:v>0</c:v>
                </c:pt>
                <c:pt idx="24424">
                  <c:v>0</c:v>
                </c:pt>
                <c:pt idx="24425">
                  <c:v>0</c:v>
                </c:pt>
                <c:pt idx="24426">
                  <c:v>0</c:v>
                </c:pt>
                <c:pt idx="24427">
                  <c:v>0.16669999999999999</c:v>
                </c:pt>
                <c:pt idx="24428">
                  <c:v>0</c:v>
                </c:pt>
                <c:pt idx="24429">
                  <c:v>0.16669999999999999</c:v>
                </c:pt>
                <c:pt idx="24430">
                  <c:v>0.33329999999999999</c:v>
                </c:pt>
                <c:pt idx="24431">
                  <c:v>0</c:v>
                </c:pt>
                <c:pt idx="24432">
                  <c:v>0.16669999999999999</c:v>
                </c:pt>
                <c:pt idx="24433">
                  <c:v>0</c:v>
                </c:pt>
                <c:pt idx="24434">
                  <c:v>0</c:v>
                </c:pt>
                <c:pt idx="24435">
                  <c:v>0</c:v>
                </c:pt>
                <c:pt idx="24436">
                  <c:v>4.1700000000000001E-2</c:v>
                </c:pt>
                <c:pt idx="24437">
                  <c:v>0</c:v>
                </c:pt>
                <c:pt idx="24438">
                  <c:v>0.33329999999999999</c:v>
                </c:pt>
                <c:pt idx="24439">
                  <c:v>0</c:v>
                </c:pt>
                <c:pt idx="24440">
                  <c:v>0</c:v>
                </c:pt>
                <c:pt idx="24441">
                  <c:v>0.16669999999999999</c:v>
                </c:pt>
                <c:pt idx="24442">
                  <c:v>0</c:v>
                </c:pt>
                <c:pt idx="24443">
                  <c:v>0</c:v>
                </c:pt>
                <c:pt idx="24444">
                  <c:v>0</c:v>
                </c:pt>
                <c:pt idx="24445">
                  <c:v>0</c:v>
                </c:pt>
                <c:pt idx="24446">
                  <c:v>0</c:v>
                </c:pt>
                <c:pt idx="24447">
                  <c:v>0.66669999999999996</c:v>
                </c:pt>
                <c:pt idx="24448">
                  <c:v>0.16669999999999999</c:v>
                </c:pt>
                <c:pt idx="24449">
                  <c:v>0</c:v>
                </c:pt>
                <c:pt idx="24450">
                  <c:v>0.16669999999999999</c:v>
                </c:pt>
                <c:pt idx="24451">
                  <c:v>0</c:v>
                </c:pt>
                <c:pt idx="24452">
                  <c:v>0</c:v>
                </c:pt>
                <c:pt idx="24453">
                  <c:v>0.33329999999999999</c:v>
                </c:pt>
                <c:pt idx="24454">
                  <c:v>0.33329999999999999</c:v>
                </c:pt>
                <c:pt idx="24455">
                  <c:v>0</c:v>
                </c:pt>
                <c:pt idx="24456">
                  <c:v>0.33329999999999999</c:v>
                </c:pt>
                <c:pt idx="24457">
                  <c:v>4.1700000000000001E-2</c:v>
                </c:pt>
                <c:pt idx="24458">
                  <c:v>0</c:v>
                </c:pt>
                <c:pt idx="24459">
                  <c:v>4.1700000000000001E-2</c:v>
                </c:pt>
                <c:pt idx="24460">
                  <c:v>0</c:v>
                </c:pt>
                <c:pt idx="24461">
                  <c:v>0</c:v>
                </c:pt>
                <c:pt idx="24462">
                  <c:v>0</c:v>
                </c:pt>
                <c:pt idx="24463">
                  <c:v>0.33329999999999999</c:v>
                </c:pt>
                <c:pt idx="24464">
                  <c:v>0</c:v>
                </c:pt>
                <c:pt idx="24465">
                  <c:v>0.16669999999999999</c:v>
                </c:pt>
                <c:pt idx="24466">
                  <c:v>0</c:v>
                </c:pt>
                <c:pt idx="24467">
                  <c:v>4.1700000000000001E-2</c:v>
                </c:pt>
                <c:pt idx="24468">
                  <c:v>0</c:v>
                </c:pt>
                <c:pt idx="24469">
                  <c:v>0</c:v>
                </c:pt>
                <c:pt idx="24470">
                  <c:v>0</c:v>
                </c:pt>
                <c:pt idx="24471">
                  <c:v>0.16669999999999999</c:v>
                </c:pt>
                <c:pt idx="24472">
                  <c:v>0.33329999999999999</c:v>
                </c:pt>
                <c:pt idx="24473">
                  <c:v>0</c:v>
                </c:pt>
                <c:pt idx="24474">
                  <c:v>0.16669999999999999</c:v>
                </c:pt>
                <c:pt idx="24475">
                  <c:v>0</c:v>
                </c:pt>
                <c:pt idx="24476">
                  <c:v>0</c:v>
                </c:pt>
                <c:pt idx="24477">
                  <c:v>0</c:v>
                </c:pt>
                <c:pt idx="24478">
                  <c:v>0</c:v>
                </c:pt>
                <c:pt idx="24479">
                  <c:v>0</c:v>
                </c:pt>
                <c:pt idx="24480">
                  <c:v>0</c:v>
                </c:pt>
                <c:pt idx="24481">
                  <c:v>0.375</c:v>
                </c:pt>
                <c:pt idx="24482">
                  <c:v>0</c:v>
                </c:pt>
                <c:pt idx="24483">
                  <c:v>0</c:v>
                </c:pt>
                <c:pt idx="24484">
                  <c:v>0</c:v>
                </c:pt>
                <c:pt idx="24485">
                  <c:v>0.33329999999999999</c:v>
                </c:pt>
                <c:pt idx="24486">
                  <c:v>0.33329999999999999</c:v>
                </c:pt>
                <c:pt idx="24487">
                  <c:v>0</c:v>
                </c:pt>
                <c:pt idx="24488">
                  <c:v>0</c:v>
                </c:pt>
                <c:pt idx="24489">
                  <c:v>0</c:v>
                </c:pt>
                <c:pt idx="24490">
                  <c:v>0</c:v>
                </c:pt>
                <c:pt idx="24491">
                  <c:v>0.33329999999999999</c:v>
                </c:pt>
                <c:pt idx="24492">
                  <c:v>0.125</c:v>
                </c:pt>
                <c:pt idx="24493">
                  <c:v>0</c:v>
                </c:pt>
                <c:pt idx="24494">
                  <c:v>0.45829999999999999</c:v>
                </c:pt>
                <c:pt idx="24495">
                  <c:v>0</c:v>
                </c:pt>
                <c:pt idx="24496">
                  <c:v>0</c:v>
                </c:pt>
                <c:pt idx="24497">
                  <c:v>0</c:v>
                </c:pt>
                <c:pt idx="24498">
                  <c:v>0</c:v>
                </c:pt>
                <c:pt idx="24499">
                  <c:v>0.33329999999999999</c:v>
                </c:pt>
                <c:pt idx="24500">
                  <c:v>0</c:v>
                </c:pt>
                <c:pt idx="24501">
                  <c:v>0.16669999999999999</c:v>
                </c:pt>
                <c:pt idx="24502">
                  <c:v>0.33329999999999999</c:v>
                </c:pt>
                <c:pt idx="24503">
                  <c:v>0.45829999999999999</c:v>
                </c:pt>
                <c:pt idx="24504">
                  <c:v>0</c:v>
                </c:pt>
                <c:pt idx="24505">
                  <c:v>0</c:v>
                </c:pt>
                <c:pt idx="24506">
                  <c:v>0.16669999999999999</c:v>
                </c:pt>
                <c:pt idx="24507">
                  <c:v>0.16669999999999999</c:v>
                </c:pt>
                <c:pt idx="24508">
                  <c:v>0</c:v>
                </c:pt>
                <c:pt idx="24509">
                  <c:v>0</c:v>
                </c:pt>
                <c:pt idx="24510">
                  <c:v>0</c:v>
                </c:pt>
                <c:pt idx="24511">
                  <c:v>0.33329999999999999</c:v>
                </c:pt>
                <c:pt idx="24512">
                  <c:v>0.125</c:v>
                </c:pt>
                <c:pt idx="24513">
                  <c:v>4.1700000000000001E-2</c:v>
                </c:pt>
                <c:pt idx="24514">
                  <c:v>0.33329999999999999</c:v>
                </c:pt>
                <c:pt idx="24515">
                  <c:v>0.16669999999999999</c:v>
                </c:pt>
                <c:pt idx="24516">
                  <c:v>0.33329999999999999</c:v>
                </c:pt>
                <c:pt idx="24517">
                  <c:v>0</c:v>
                </c:pt>
                <c:pt idx="24518">
                  <c:v>0.16669999999999999</c:v>
                </c:pt>
                <c:pt idx="24519">
                  <c:v>0.875</c:v>
                </c:pt>
                <c:pt idx="24520">
                  <c:v>0.125</c:v>
                </c:pt>
                <c:pt idx="24521">
                  <c:v>0.16669999999999999</c:v>
                </c:pt>
                <c:pt idx="24522">
                  <c:v>0</c:v>
                </c:pt>
                <c:pt idx="24523">
                  <c:v>0.33329999999999999</c:v>
                </c:pt>
                <c:pt idx="24524">
                  <c:v>0.16669999999999999</c:v>
                </c:pt>
                <c:pt idx="24525">
                  <c:v>0</c:v>
                </c:pt>
                <c:pt idx="24526">
                  <c:v>0</c:v>
                </c:pt>
                <c:pt idx="24527">
                  <c:v>0</c:v>
                </c:pt>
                <c:pt idx="24528">
                  <c:v>0.16669999999999999</c:v>
                </c:pt>
                <c:pt idx="24529">
                  <c:v>0.125</c:v>
                </c:pt>
                <c:pt idx="24530">
                  <c:v>0</c:v>
                </c:pt>
                <c:pt idx="24531">
                  <c:v>0.33329999999999999</c:v>
                </c:pt>
                <c:pt idx="24532">
                  <c:v>0.33329999999999999</c:v>
                </c:pt>
                <c:pt idx="24533">
                  <c:v>0.25</c:v>
                </c:pt>
                <c:pt idx="24534">
                  <c:v>0</c:v>
                </c:pt>
                <c:pt idx="24535">
                  <c:v>0.16669999999999999</c:v>
                </c:pt>
                <c:pt idx="24536">
                  <c:v>4.1700000000000001E-2</c:v>
                </c:pt>
                <c:pt idx="24537">
                  <c:v>0</c:v>
                </c:pt>
                <c:pt idx="24538">
                  <c:v>0</c:v>
                </c:pt>
                <c:pt idx="24539">
                  <c:v>0</c:v>
                </c:pt>
                <c:pt idx="24540">
                  <c:v>0</c:v>
                </c:pt>
                <c:pt idx="24541">
                  <c:v>4.1700000000000001E-2</c:v>
                </c:pt>
                <c:pt idx="24542">
                  <c:v>0.16669999999999999</c:v>
                </c:pt>
                <c:pt idx="24543">
                  <c:v>0</c:v>
                </c:pt>
                <c:pt idx="24544">
                  <c:v>0</c:v>
                </c:pt>
                <c:pt idx="24545">
                  <c:v>0.33329999999999999</c:v>
                </c:pt>
                <c:pt idx="24546">
                  <c:v>0</c:v>
                </c:pt>
                <c:pt idx="24547">
                  <c:v>0</c:v>
                </c:pt>
                <c:pt idx="24548">
                  <c:v>0.16669999999999999</c:v>
                </c:pt>
                <c:pt idx="24549">
                  <c:v>0</c:v>
                </c:pt>
                <c:pt idx="24550">
                  <c:v>0.16669999999999999</c:v>
                </c:pt>
                <c:pt idx="24551">
                  <c:v>0.375</c:v>
                </c:pt>
                <c:pt idx="24552">
                  <c:v>4.1700000000000001E-2</c:v>
                </c:pt>
                <c:pt idx="24553">
                  <c:v>0</c:v>
                </c:pt>
                <c:pt idx="24554">
                  <c:v>0.16669999999999999</c:v>
                </c:pt>
                <c:pt idx="24555">
                  <c:v>0</c:v>
                </c:pt>
                <c:pt idx="24556">
                  <c:v>4.1700000000000001E-2</c:v>
                </c:pt>
                <c:pt idx="24557">
                  <c:v>0</c:v>
                </c:pt>
                <c:pt idx="24558">
                  <c:v>0.16669999999999999</c:v>
                </c:pt>
                <c:pt idx="24559">
                  <c:v>0</c:v>
                </c:pt>
                <c:pt idx="24560">
                  <c:v>0</c:v>
                </c:pt>
                <c:pt idx="24561">
                  <c:v>0.125</c:v>
                </c:pt>
                <c:pt idx="24562">
                  <c:v>0.16669999999999999</c:v>
                </c:pt>
                <c:pt idx="24563">
                  <c:v>0.16669999999999999</c:v>
                </c:pt>
                <c:pt idx="24564">
                  <c:v>0</c:v>
                </c:pt>
                <c:pt idx="24565">
                  <c:v>0</c:v>
                </c:pt>
                <c:pt idx="24566">
                  <c:v>0</c:v>
                </c:pt>
                <c:pt idx="24567">
                  <c:v>0.16669999999999999</c:v>
                </c:pt>
                <c:pt idx="24568">
                  <c:v>0.375</c:v>
                </c:pt>
                <c:pt idx="24569">
                  <c:v>0</c:v>
                </c:pt>
                <c:pt idx="24570">
                  <c:v>0</c:v>
                </c:pt>
                <c:pt idx="24571">
                  <c:v>0.375</c:v>
                </c:pt>
                <c:pt idx="24572">
                  <c:v>0.33329999999999999</c:v>
                </c:pt>
                <c:pt idx="24573">
                  <c:v>0.33329999999999999</c:v>
                </c:pt>
                <c:pt idx="24574">
                  <c:v>0.16669999999999999</c:v>
                </c:pt>
                <c:pt idx="24575">
                  <c:v>0.16669999999999999</c:v>
                </c:pt>
                <c:pt idx="24576">
                  <c:v>0</c:v>
                </c:pt>
                <c:pt idx="24577">
                  <c:v>0.16669999999999999</c:v>
                </c:pt>
                <c:pt idx="24578">
                  <c:v>0.33329999999999999</c:v>
                </c:pt>
                <c:pt idx="24579">
                  <c:v>0.16669999999999999</c:v>
                </c:pt>
                <c:pt idx="24580">
                  <c:v>0</c:v>
                </c:pt>
                <c:pt idx="24581">
                  <c:v>0</c:v>
                </c:pt>
                <c:pt idx="24582">
                  <c:v>0</c:v>
                </c:pt>
                <c:pt idx="24583">
                  <c:v>0.33329999999999999</c:v>
                </c:pt>
                <c:pt idx="24584">
                  <c:v>0</c:v>
                </c:pt>
                <c:pt idx="24585">
                  <c:v>0</c:v>
                </c:pt>
                <c:pt idx="24586">
                  <c:v>0</c:v>
                </c:pt>
                <c:pt idx="24587">
                  <c:v>0.33329999999999999</c:v>
                </c:pt>
                <c:pt idx="24588">
                  <c:v>0.33329999999999999</c:v>
                </c:pt>
                <c:pt idx="24589">
                  <c:v>0.16669999999999999</c:v>
                </c:pt>
                <c:pt idx="24590">
                  <c:v>0</c:v>
                </c:pt>
                <c:pt idx="24591">
                  <c:v>0</c:v>
                </c:pt>
                <c:pt idx="24592">
                  <c:v>0</c:v>
                </c:pt>
                <c:pt idx="24593">
                  <c:v>0.33329999999999999</c:v>
                </c:pt>
                <c:pt idx="24594">
                  <c:v>0.16669999999999999</c:v>
                </c:pt>
                <c:pt idx="24595">
                  <c:v>0</c:v>
                </c:pt>
                <c:pt idx="24596">
                  <c:v>0.16669999999999999</c:v>
                </c:pt>
                <c:pt idx="24597">
                  <c:v>0</c:v>
                </c:pt>
                <c:pt idx="24598">
                  <c:v>0</c:v>
                </c:pt>
                <c:pt idx="24599">
                  <c:v>0</c:v>
                </c:pt>
                <c:pt idx="24600">
                  <c:v>0</c:v>
                </c:pt>
                <c:pt idx="24601">
                  <c:v>0</c:v>
                </c:pt>
                <c:pt idx="24602">
                  <c:v>0</c:v>
                </c:pt>
                <c:pt idx="24603">
                  <c:v>0.33329999999999999</c:v>
                </c:pt>
                <c:pt idx="24604">
                  <c:v>0.125</c:v>
                </c:pt>
                <c:pt idx="24605">
                  <c:v>0.33329999999999999</c:v>
                </c:pt>
                <c:pt idx="24606">
                  <c:v>0</c:v>
                </c:pt>
                <c:pt idx="24607">
                  <c:v>0</c:v>
                </c:pt>
                <c:pt idx="24608">
                  <c:v>0</c:v>
                </c:pt>
                <c:pt idx="24609">
                  <c:v>0</c:v>
                </c:pt>
                <c:pt idx="24610">
                  <c:v>0.375</c:v>
                </c:pt>
                <c:pt idx="24611">
                  <c:v>0.16669999999999999</c:v>
                </c:pt>
                <c:pt idx="24612">
                  <c:v>0</c:v>
                </c:pt>
                <c:pt idx="24613">
                  <c:v>0.375</c:v>
                </c:pt>
                <c:pt idx="24614">
                  <c:v>0</c:v>
                </c:pt>
                <c:pt idx="24615">
                  <c:v>0.33329999999999999</c:v>
                </c:pt>
                <c:pt idx="24616">
                  <c:v>0.33329999999999999</c:v>
                </c:pt>
                <c:pt idx="24617">
                  <c:v>0</c:v>
                </c:pt>
                <c:pt idx="24618">
                  <c:v>0.375</c:v>
                </c:pt>
                <c:pt idx="24619">
                  <c:v>0</c:v>
                </c:pt>
                <c:pt idx="24620">
                  <c:v>0</c:v>
                </c:pt>
                <c:pt idx="24621">
                  <c:v>8.3299999999999999E-2</c:v>
                </c:pt>
                <c:pt idx="24622">
                  <c:v>0</c:v>
                </c:pt>
                <c:pt idx="24623">
                  <c:v>0</c:v>
                </c:pt>
                <c:pt idx="24624">
                  <c:v>0.33329999999999999</c:v>
                </c:pt>
                <c:pt idx="24625">
                  <c:v>4.1700000000000001E-2</c:v>
                </c:pt>
                <c:pt idx="24626">
                  <c:v>0</c:v>
                </c:pt>
                <c:pt idx="24627">
                  <c:v>0</c:v>
                </c:pt>
                <c:pt idx="24628">
                  <c:v>0</c:v>
                </c:pt>
                <c:pt idx="24629">
                  <c:v>0</c:v>
                </c:pt>
                <c:pt idx="24630">
                  <c:v>0.16669999999999999</c:v>
                </c:pt>
                <c:pt idx="24631">
                  <c:v>0.625</c:v>
                </c:pt>
                <c:pt idx="24632">
                  <c:v>0</c:v>
                </c:pt>
                <c:pt idx="24633">
                  <c:v>8.3299999999999999E-2</c:v>
                </c:pt>
                <c:pt idx="24634">
                  <c:v>0</c:v>
                </c:pt>
                <c:pt idx="24635">
                  <c:v>0.16669999999999999</c:v>
                </c:pt>
                <c:pt idx="24636">
                  <c:v>0.45829999999999999</c:v>
                </c:pt>
                <c:pt idx="24637">
                  <c:v>0.16669999999999999</c:v>
                </c:pt>
                <c:pt idx="24638">
                  <c:v>0</c:v>
                </c:pt>
                <c:pt idx="24639">
                  <c:v>0.16669999999999999</c:v>
                </c:pt>
                <c:pt idx="24640">
                  <c:v>0.16669999999999999</c:v>
                </c:pt>
                <c:pt idx="24641">
                  <c:v>0.16669999999999999</c:v>
                </c:pt>
                <c:pt idx="24642">
                  <c:v>0</c:v>
                </c:pt>
                <c:pt idx="24643">
                  <c:v>0</c:v>
                </c:pt>
                <c:pt idx="24644">
                  <c:v>0</c:v>
                </c:pt>
                <c:pt idx="24645">
                  <c:v>0</c:v>
                </c:pt>
                <c:pt idx="24646">
                  <c:v>0.16669999999999999</c:v>
                </c:pt>
                <c:pt idx="24647">
                  <c:v>0</c:v>
                </c:pt>
                <c:pt idx="24648">
                  <c:v>0</c:v>
                </c:pt>
                <c:pt idx="24649">
                  <c:v>0</c:v>
                </c:pt>
                <c:pt idx="24650">
                  <c:v>0.16669999999999999</c:v>
                </c:pt>
                <c:pt idx="24651">
                  <c:v>0.33329999999999999</c:v>
                </c:pt>
                <c:pt idx="24652">
                  <c:v>0</c:v>
                </c:pt>
                <c:pt idx="24653">
                  <c:v>8.3299999999999999E-2</c:v>
                </c:pt>
                <c:pt idx="24654">
                  <c:v>0.16669999999999999</c:v>
                </c:pt>
                <c:pt idx="24655">
                  <c:v>0</c:v>
                </c:pt>
                <c:pt idx="24656">
                  <c:v>0</c:v>
                </c:pt>
                <c:pt idx="24657">
                  <c:v>0</c:v>
                </c:pt>
                <c:pt idx="24658">
                  <c:v>0.16669999999999999</c:v>
                </c:pt>
                <c:pt idx="24659">
                  <c:v>0.33329999999999999</c:v>
                </c:pt>
                <c:pt idx="24660">
                  <c:v>0</c:v>
                </c:pt>
                <c:pt idx="24661">
                  <c:v>0</c:v>
                </c:pt>
                <c:pt idx="24662">
                  <c:v>0.16669999999999999</c:v>
                </c:pt>
                <c:pt idx="24663">
                  <c:v>0.25</c:v>
                </c:pt>
                <c:pt idx="24664">
                  <c:v>0.16669999999999999</c:v>
                </c:pt>
                <c:pt idx="24665">
                  <c:v>0.375</c:v>
                </c:pt>
                <c:pt idx="24666">
                  <c:v>0</c:v>
                </c:pt>
                <c:pt idx="24667">
                  <c:v>0</c:v>
                </c:pt>
                <c:pt idx="24668">
                  <c:v>0</c:v>
                </c:pt>
                <c:pt idx="24669">
                  <c:v>0</c:v>
                </c:pt>
                <c:pt idx="24670">
                  <c:v>0</c:v>
                </c:pt>
                <c:pt idx="24671">
                  <c:v>0</c:v>
                </c:pt>
                <c:pt idx="24672">
                  <c:v>0.16669999999999999</c:v>
                </c:pt>
                <c:pt idx="24673">
                  <c:v>8.3299999999999999E-2</c:v>
                </c:pt>
                <c:pt idx="24674">
                  <c:v>0</c:v>
                </c:pt>
                <c:pt idx="24675">
                  <c:v>0</c:v>
                </c:pt>
                <c:pt idx="24676">
                  <c:v>0</c:v>
                </c:pt>
                <c:pt idx="24677">
                  <c:v>0.375</c:v>
                </c:pt>
                <c:pt idx="24678">
                  <c:v>0.1042</c:v>
                </c:pt>
                <c:pt idx="24679">
                  <c:v>0.33329999999999999</c:v>
                </c:pt>
                <c:pt idx="24680">
                  <c:v>0</c:v>
                </c:pt>
                <c:pt idx="24681">
                  <c:v>0</c:v>
                </c:pt>
                <c:pt idx="24682">
                  <c:v>0</c:v>
                </c:pt>
                <c:pt idx="24683">
                  <c:v>0</c:v>
                </c:pt>
                <c:pt idx="24684">
                  <c:v>0</c:v>
                </c:pt>
                <c:pt idx="24685">
                  <c:v>0.16669999999999999</c:v>
                </c:pt>
                <c:pt idx="24686">
                  <c:v>0</c:v>
                </c:pt>
                <c:pt idx="24687">
                  <c:v>0</c:v>
                </c:pt>
                <c:pt idx="24688">
                  <c:v>0.16669999999999999</c:v>
                </c:pt>
                <c:pt idx="24689">
                  <c:v>0.16669999999999999</c:v>
                </c:pt>
                <c:pt idx="24690">
                  <c:v>0</c:v>
                </c:pt>
                <c:pt idx="24691">
                  <c:v>0</c:v>
                </c:pt>
                <c:pt idx="24692">
                  <c:v>0</c:v>
                </c:pt>
                <c:pt idx="24693">
                  <c:v>0</c:v>
                </c:pt>
                <c:pt idx="24694">
                  <c:v>0.125</c:v>
                </c:pt>
                <c:pt idx="24695">
                  <c:v>4.1700000000000001E-2</c:v>
                </c:pt>
                <c:pt idx="24696">
                  <c:v>0</c:v>
                </c:pt>
                <c:pt idx="24697">
                  <c:v>0.16669999999999999</c:v>
                </c:pt>
                <c:pt idx="24698">
                  <c:v>0.58330000000000004</c:v>
                </c:pt>
                <c:pt idx="24699">
                  <c:v>4.1700000000000001E-2</c:v>
                </c:pt>
                <c:pt idx="24700">
                  <c:v>4.1700000000000001E-2</c:v>
                </c:pt>
                <c:pt idx="24701">
                  <c:v>0</c:v>
                </c:pt>
                <c:pt idx="24702">
                  <c:v>0</c:v>
                </c:pt>
                <c:pt idx="24703">
                  <c:v>0</c:v>
                </c:pt>
                <c:pt idx="24704">
                  <c:v>0</c:v>
                </c:pt>
                <c:pt idx="24705">
                  <c:v>0.375</c:v>
                </c:pt>
                <c:pt idx="24706">
                  <c:v>0</c:v>
                </c:pt>
                <c:pt idx="24707">
                  <c:v>0</c:v>
                </c:pt>
                <c:pt idx="24708">
                  <c:v>0.33329999999999999</c:v>
                </c:pt>
                <c:pt idx="24709">
                  <c:v>0.16669999999999999</c:v>
                </c:pt>
                <c:pt idx="24710">
                  <c:v>0.33329999999999999</c:v>
                </c:pt>
                <c:pt idx="24711">
                  <c:v>0.16669999999999999</c:v>
                </c:pt>
                <c:pt idx="24712">
                  <c:v>8.3299999999999999E-2</c:v>
                </c:pt>
                <c:pt idx="24713">
                  <c:v>0</c:v>
                </c:pt>
                <c:pt idx="24714">
                  <c:v>0</c:v>
                </c:pt>
                <c:pt idx="24715">
                  <c:v>0.33329999999999999</c:v>
                </c:pt>
                <c:pt idx="24716">
                  <c:v>0.16669999999999999</c:v>
                </c:pt>
                <c:pt idx="24717">
                  <c:v>0.16669999999999999</c:v>
                </c:pt>
                <c:pt idx="24718">
                  <c:v>0</c:v>
                </c:pt>
                <c:pt idx="24719">
                  <c:v>0.16669999999999999</c:v>
                </c:pt>
                <c:pt idx="24720">
                  <c:v>0.16669999999999999</c:v>
                </c:pt>
                <c:pt idx="24721">
                  <c:v>0</c:v>
                </c:pt>
                <c:pt idx="24722">
                  <c:v>0</c:v>
                </c:pt>
                <c:pt idx="24723">
                  <c:v>0.29170000000000001</c:v>
                </c:pt>
                <c:pt idx="24724">
                  <c:v>0</c:v>
                </c:pt>
                <c:pt idx="24725">
                  <c:v>0.16669999999999999</c:v>
                </c:pt>
                <c:pt idx="24726">
                  <c:v>0</c:v>
                </c:pt>
                <c:pt idx="24727">
                  <c:v>0.16669999999999999</c:v>
                </c:pt>
                <c:pt idx="24728">
                  <c:v>0.16669999999999999</c:v>
                </c:pt>
                <c:pt idx="24729">
                  <c:v>0</c:v>
                </c:pt>
                <c:pt idx="24730">
                  <c:v>0</c:v>
                </c:pt>
                <c:pt idx="24731">
                  <c:v>0.125</c:v>
                </c:pt>
                <c:pt idx="24732">
                  <c:v>0</c:v>
                </c:pt>
                <c:pt idx="24733">
                  <c:v>4.1700000000000001E-2</c:v>
                </c:pt>
                <c:pt idx="24734">
                  <c:v>0</c:v>
                </c:pt>
                <c:pt idx="24735">
                  <c:v>0</c:v>
                </c:pt>
                <c:pt idx="24736">
                  <c:v>0</c:v>
                </c:pt>
                <c:pt idx="24737">
                  <c:v>0</c:v>
                </c:pt>
                <c:pt idx="24738">
                  <c:v>0</c:v>
                </c:pt>
                <c:pt idx="24739">
                  <c:v>0</c:v>
                </c:pt>
                <c:pt idx="24740">
                  <c:v>0.375</c:v>
                </c:pt>
                <c:pt idx="24741">
                  <c:v>0.45829999999999999</c:v>
                </c:pt>
                <c:pt idx="24742">
                  <c:v>0</c:v>
                </c:pt>
                <c:pt idx="24743">
                  <c:v>4.1700000000000001E-2</c:v>
                </c:pt>
                <c:pt idx="24744">
                  <c:v>0</c:v>
                </c:pt>
                <c:pt idx="24745">
                  <c:v>0.16669999999999999</c:v>
                </c:pt>
                <c:pt idx="24746">
                  <c:v>0</c:v>
                </c:pt>
                <c:pt idx="24747">
                  <c:v>0.33329999999999999</c:v>
                </c:pt>
                <c:pt idx="24748">
                  <c:v>0.16669999999999999</c:v>
                </c:pt>
                <c:pt idx="24749">
                  <c:v>4.1700000000000001E-2</c:v>
                </c:pt>
                <c:pt idx="24750">
                  <c:v>0.16669999999999999</c:v>
                </c:pt>
                <c:pt idx="24751">
                  <c:v>4.1700000000000001E-2</c:v>
                </c:pt>
                <c:pt idx="24752">
                  <c:v>0</c:v>
                </c:pt>
                <c:pt idx="24753">
                  <c:v>0</c:v>
                </c:pt>
                <c:pt idx="24754">
                  <c:v>0</c:v>
                </c:pt>
                <c:pt idx="24755">
                  <c:v>0.16669999999999999</c:v>
                </c:pt>
                <c:pt idx="24756">
                  <c:v>0</c:v>
                </c:pt>
                <c:pt idx="24757">
                  <c:v>0.16669999999999999</c:v>
                </c:pt>
                <c:pt idx="24758">
                  <c:v>0.16669999999999999</c:v>
                </c:pt>
                <c:pt idx="24759">
                  <c:v>0</c:v>
                </c:pt>
                <c:pt idx="24760">
                  <c:v>0</c:v>
                </c:pt>
                <c:pt idx="24761">
                  <c:v>0.33329999999999999</c:v>
                </c:pt>
                <c:pt idx="24762">
                  <c:v>0</c:v>
                </c:pt>
                <c:pt idx="24763">
                  <c:v>0</c:v>
                </c:pt>
                <c:pt idx="24764">
                  <c:v>0.125</c:v>
                </c:pt>
                <c:pt idx="24765">
                  <c:v>0.16669999999999999</c:v>
                </c:pt>
                <c:pt idx="24766">
                  <c:v>0.20830000000000001</c:v>
                </c:pt>
                <c:pt idx="24767">
                  <c:v>0.16669999999999999</c:v>
                </c:pt>
                <c:pt idx="24768">
                  <c:v>4.1700000000000001E-2</c:v>
                </c:pt>
                <c:pt idx="24769">
                  <c:v>0.33329999999999999</c:v>
                </c:pt>
                <c:pt idx="24770">
                  <c:v>0.33329999999999999</c:v>
                </c:pt>
                <c:pt idx="24771">
                  <c:v>0.45829999999999999</c:v>
                </c:pt>
                <c:pt idx="24772">
                  <c:v>0</c:v>
                </c:pt>
                <c:pt idx="24773">
                  <c:v>0.16669999999999999</c:v>
                </c:pt>
                <c:pt idx="24774">
                  <c:v>0</c:v>
                </c:pt>
                <c:pt idx="24775">
                  <c:v>0</c:v>
                </c:pt>
                <c:pt idx="24776">
                  <c:v>0</c:v>
                </c:pt>
                <c:pt idx="24777">
                  <c:v>0.16669999999999999</c:v>
                </c:pt>
                <c:pt idx="24778">
                  <c:v>0.16669999999999999</c:v>
                </c:pt>
                <c:pt idx="24779">
                  <c:v>0</c:v>
                </c:pt>
                <c:pt idx="24780">
                  <c:v>0.125</c:v>
                </c:pt>
                <c:pt idx="24781">
                  <c:v>0</c:v>
                </c:pt>
                <c:pt idx="24782">
                  <c:v>0.33329999999999999</c:v>
                </c:pt>
                <c:pt idx="24783">
                  <c:v>0</c:v>
                </c:pt>
                <c:pt idx="24784">
                  <c:v>0.16669999999999999</c:v>
                </c:pt>
                <c:pt idx="24785">
                  <c:v>0.16669999999999999</c:v>
                </c:pt>
                <c:pt idx="24786">
                  <c:v>0</c:v>
                </c:pt>
                <c:pt idx="24787">
                  <c:v>0</c:v>
                </c:pt>
                <c:pt idx="24788">
                  <c:v>0</c:v>
                </c:pt>
                <c:pt idx="24789">
                  <c:v>0</c:v>
                </c:pt>
                <c:pt idx="24790">
                  <c:v>0.33329999999999999</c:v>
                </c:pt>
                <c:pt idx="24791">
                  <c:v>0</c:v>
                </c:pt>
                <c:pt idx="24792">
                  <c:v>0</c:v>
                </c:pt>
                <c:pt idx="24793">
                  <c:v>0</c:v>
                </c:pt>
                <c:pt idx="24794">
                  <c:v>0</c:v>
                </c:pt>
                <c:pt idx="24795">
                  <c:v>0</c:v>
                </c:pt>
                <c:pt idx="24796">
                  <c:v>0</c:v>
                </c:pt>
                <c:pt idx="24797">
                  <c:v>0.16669999999999999</c:v>
                </c:pt>
                <c:pt idx="24798">
                  <c:v>0.33329999999999999</c:v>
                </c:pt>
                <c:pt idx="24799">
                  <c:v>0</c:v>
                </c:pt>
                <c:pt idx="24800">
                  <c:v>4.1700000000000001E-2</c:v>
                </c:pt>
                <c:pt idx="24801">
                  <c:v>0</c:v>
                </c:pt>
                <c:pt idx="24802">
                  <c:v>0.16669999999999999</c:v>
                </c:pt>
                <c:pt idx="24803">
                  <c:v>0</c:v>
                </c:pt>
                <c:pt idx="24804">
                  <c:v>0</c:v>
                </c:pt>
                <c:pt idx="24805">
                  <c:v>0.33329999999999999</c:v>
                </c:pt>
                <c:pt idx="24806">
                  <c:v>8.3299999999999999E-2</c:v>
                </c:pt>
                <c:pt idx="24807">
                  <c:v>0</c:v>
                </c:pt>
                <c:pt idx="24808">
                  <c:v>0.16669999999999999</c:v>
                </c:pt>
                <c:pt idx="24809">
                  <c:v>4.1700000000000001E-2</c:v>
                </c:pt>
                <c:pt idx="24810">
                  <c:v>0.33329999999999999</c:v>
                </c:pt>
                <c:pt idx="24811">
                  <c:v>0</c:v>
                </c:pt>
                <c:pt idx="24812">
                  <c:v>0</c:v>
                </c:pt>
                <c:pt idx="24813">
                  <c:v>0.16669999999999999</c:v>
                </c:pt>
                <c:pt idx="24814">
                  <c:v>0</c:v>
                </c:pt>
                <c:pt idx="24815">
                  <c:v>0</c:v>
                </c:pt>
                <c:pt idx="24816">
                  <c:v>0</c:v>
                </c:pt>
                <c:pt idx="24817">
                  <c:v>4.1700000000000001E-2</c:v>
                </c:pt>
                <c:pt idx="24818">
                  <c:v>0.33329999999999999</c:v>
                </c:pt>
                <c:pt idx="24819">
                  <c:v>0</c:v>
                </c:pt>
                <c:pt idx="24820">
                  <c:v>4.1700000000000001E-2</c:v>
                </c:pt>
                <c:pt idx="24821">
                  <c:v>0</c:v>
                </c:pt>
                <c:pt idx="24822">
                  <c:v>0</c:v>
                </c:pt>
                <c:pt idx="24823">
                  <c:v>0</c:v>
                </c:pt>
                <c:pt idx="24824">
                  <c:v>0.16669999999999999</c:v>
                </c:pt>
                <c:pt idx="24825">
                  <c:v>0</c:v>
                </c:pt>
                <c:pt idx="24826">
                  <c:v>0.33329999999999999</c:v>
                </c:pt>
                <c:pt idx="24827">
                  <c:v>0.33329999999999999</c:v>
                </c:pt>
                <c:pt idx="24828">
                  <c:v>0.16669999999999999</c:v>
                </c:pt>
                <c:pt idx="24829">
                  <c:v>0</c:v>
                </c:pt>
                <c:pt idx="24830">
                  <c:v>0</c:v>
                </c:pt>
                <c:pt idx="24831">
                  <c:v>0.16669999999999999</c:v>
                </c:pt>
                <c:pt idx="24832">
                  <c:v>0.16669999999999999</c:v>
                </c:pt>
                <c:pt idx="24833">
                  <c:v>0</c:v>
                </c:pt>
                <c:pt idx="24834">
                  <c:v>0</c:v>
                </c:pt>
                <c:pt idx="24835">
                  <c:v>0</c:v>
                </c:pt>
                <c:pt idx="24836">
                  <c:v>4.1700000000000001E-2</c:v>
                </c:pt>
                <c:pt idx="24837">
                  <c:v>0</c:v>
                </c:pt>
                <c:pt idx="24838">
                  <c:v>0.33329999999999999</c:v>
                </c:pt>
                <c:pt idx="24839">
                  <c:v>0.33329999999999999</c:v>
                </c:pt>
                <c:pt idx="24840">
                  <c:v>0.16669999999999999</c:v>
                </c:pt>
                <c:pt idx="24841">
                  <c:v>0</c:v>
                </c:pt>
                <c:pt idx="24842">
                  <c:v>0.16669999999999999</c:v>
                </c:pt>
                <c:pt idx="24843">
                  <c:v>0.33329999999999999</c:v>
                </c:pt>
                <c:pt idx="24844">
                  <c:v>0.64580000000000004</c:v>
                </c:pt>
                <c:pt idx="24845">
                  <c:v>0.33329999999999999</c:v>
                </c:pt>
                <c:pt idx="24846">
                  <c:v>0.16669999999999999</c:v>
                </c:pt>
                <c:pt idx="24847">
                  <c:v>0</c:v>
                </c:pt>
                <c:pt idx="24848">
                  <c:v>4.1700000000000001E-2</c:v>
                </c:pt>
                <c:pt idx="24849">
                  <c:v>0</c:v>
                </c:pt>
                <c:pt idx="24850">
                  <c:v>0.125</c:v>
                </c:pt>
                <c:pt idx="24851">
                  <c:v>0.16669999999999999</c:v>
                </c:pt>
                <c:pt idx="24852">
                  <c:v>4.1700000000000001E-2</c:v>
                </c:pt>
                <c:pt idx="24853">
                  <c:v>0</c:v>
                </c:pt>
                <c:pt idx="24854">
                  <c:v>0</c:v>
                </c:pt>
                <c:pt idx="24855">
                  <c:v>0</c:v>
                </c:pt>
                <c:pt idx="24856">
                  <c:v>0</c:v>
                </c:pt>
                <c:pt idx="24857">
                  <c:v>0</c:v>
                </c:pt>
                <c:pt idx="24858">
                  <c:v>0.375</c:v>
                </c:pt>
                <c:pt idx="24859">
                  <c:v>0.16669999999999999</c:v>
                </c:pt>
                <c:pt idx="24860">
                  <c:v>0</c:v>
                </c:pt>
                <c:pt idx="24861">
                  <c:v>0.16669999999999999</c:v>
                </c:pt>
                <c:pt idx="24862">
                  <c:v>0.16669999999999999</c:v>
                </c:pt>
                <c:pt idx="24863">
                  <c:v>4.1700000000000001E-2</c:v>
                </c:pt>
                <c:pt idx="24864">
                  <c:v>0</c:v>
                </c:pt>
                <c:pt idx="24865">
                  <c:v>0</c:v>
                </c:pt>
                <c:pt idx="24866">
                  <c:v>0.16669999999999999</c:v>
                </c:pt>
                <c:pt idx="24867">
                  <c:v>0</c:v>
                </c:pt>
                <c:pt idx="24868">
                  <c:v>0</c:v>
                </c:pt>
                <c:pt idx="24869">
                  <c:v>0</c:v>
                </c:pt>
                <c:pt idx="24870">
                  <c:v>0</c:v>
                </c:pt>
                <c:pt idx="24871">
                  <c:v>0</c:v>
                </c:pt>
                <c:pt idx="24872">
                  <c:v>0</c:v>
                </c:pt>
                <c:pt idx="24873">
                  <c:v>0</c:v>
                </c:pt>
                <c:pt idx="24874">
                  <c:v>0</c:v>
                </c:pt>
                <c:pt idx="24875">
                  <c:v>0.33329999999999999</c:v>
                </c:pt>
                <c:pt idx="24876">
                  <c:v>0</c:v>
                </c:pt>
                <c:pt idx="24877">
                  <c:v>0.16669999999999999</c:v>
                </c:pt>
                <c:pt idx="24878">
                  <c:v>0</c:v>
                </c:pt>
                <c:pt idx="24879">
                  <c:v>0.16669999999999999</c:v>
                </c:pt>
                <c:pt idx="24880">
                  <c:v>0</c:v>
                </c:pt>
                <c:pt idx="24881">
                  <c:v>0.16669999999999999</c:v>
                </c:pt>
                <c:pt idx="24882">
                  <c:v>0.16669999999999999</c:v>
                </c:pt>
                <c:pt idx="24883">
                  <c:v>0.33329999999999999</c:v>
                </c:pt>
                <c:pt idx="24884">
                  <c:v>0</c:v>
                </c:pt>
                <c:pt idx="24885">
                  <c:v>0</c:v>
                </c:pt>
                <c:pt idx="24886">
                  <c:v>4.1700000000000001E-2</c:v>
                </c:pt>
                <c:pt idx="24887">
                  <c:v>0</c:v>
                </c:pt>
                <c:pt idx="24888">
                  <c:v>0.33329999999999999</c:v>
                </c:pt>
                <c:pt idx="24889">
                  <c:v>0</c:v>
                </c:pt>
                <c:pt idx="24890">
                  <c:v>0.16669999999999999</c:v>
                </c:pt>
                <c:pt idx="24891">
                  <c:v>0</c:v>
                </c:pt>
                <c:pt idx="24892">
                  <c:v>0</c:v>
                </c:pt>
                <c:pt idx="24893">
                  <c:v>0.16669999999999999</c:v>
                </c:pt>
                <c:pt idx="24894">
                  <c:v>0.54169999999999996</c:v>
                </c:pt>
                <c:pt idx="24895">
                  <c:v>0</c:v>
                </c:pt>
                <c:pt idx="24896">
                  <c:v>0</c:v>
                </c:pt>
                <c:pt idx="24897">
                  <c:v>0.16669999999999999</c:v>
                </c:pt>
                <c:pt idx="24898">
                  <c:v>0.16669999999999999</c:v>
                </c:pt>
                <c:pt idx="24899">
                  <c:v>0</c:v>
                </c:pt>
                <c:pt idx="24900">
                  <c:v>0</c:v>
                </c:pt>
                <c:pt idx="24901">
                  <c:v>8.3299999999999999E-2</c:v>
                </c:pt>
                <c:pt idx="24902">
                  <c:v>0.33329999999999999</c:v>
                </c:pt>
                <c:pt idx="24903">
                  <c:v>0</c:v>
                </c:pt>
                <c:pt idx="24904">
                  <c:v>0</c:v>
                </c:pt>
                <c:pt idx="24905">
                  <c:v>0</c:v>
                </c:pt>
                <c:pt idx="24906">
                  <c:v>0.33329999999999999</c:v>
                </c:pt>
                <c:pt idx="24907">
                  <c:v>0.33329999999999999</c:v>
                </c:pt>
                <c:pt idx="24908">
                  <c:v>0.16669999999999999</c:v>
                </c:pt>
                <c:pt idx="24909">
                  <c:v>0</c:v>
                </c:pt>
                <c:pt idx="24910">
                  <c:v>8.3299999999999999E-2</c:v>
                </c:pt>
                <c:pt idx="24911">
                  <c:v>0.125</c:v>
                </c:pt>
                <c:pt idx="24912">
                  <c:v>0.375</c:v>
                </c:pt>
                <c:pt idx="24913">
                  <c:v>0.16669999999999999</c:v>
                </c:pt>
                <c:pt idx="24914">
                  <c:v>0</c:v>
                </c:pt>
                <c:pt idx="24915">
                  <c:v>0.16669999999999999</c:v>
                </c:pt>
                <c:pt idx="24916">
                  <c:v>0</c:v>
                </c:pt>
                <c:pt idx="24917">
                  <c:v>0.16669999999999999</c:v>
                </c:pt>
                <c:pt idx="24918">
                  <c:v>0</c:v>
                </c:pt>
                <c:pt idx="24919">
                  <c:v>0</c:v>
                </c:pt>
                <c:pt idx="24920">
                  <c:v>0.33329999999999999</c:v>
                </c:pt>
                <c:pt idx="24921">
                  <c:v>0</c:v>
                </c:pt>
                <c:pt idx="24922">
                  <c:v>0</c:v>
                </c:pt>
                <c:pt idx="24923">
                  <c:v>0</c:v>
                </c:pt>
                <c:pt idx="24924">
                  <c:v>0.16669999999999999</c:v>
                </c:pt>
                <c:pt idx="24925">
                  <c:v>0.875</c:v>
                </c:pt>
                <c:pt idx="24926">
                  <c:v>0.27079999999999999</c:v>
                </c:pt>
                <c:pt idx="24927">
                  <c:v>0.16669999999999999</c:v>
                </c:pt>
                <c:pt idx="24928">
                  <c:v>0</c:v>
                </c:pt>
                <c:pt idx="24929">
                  <c:v>0</c:v>
                </c:pt>
                <c:pt idx="24930">
                  <c:v>4.1700000000000001E-2</c:v>
                </c:pt>
                <c:pt idx="24931">
                  <c:v>0.375</c:v>
                </c:pt>
                <c:pt idx="24932">
                  <c:v>0</c:v>
                </c:pt>
                <c:pt idx="24933">
                  <c:v>0</c:v>
                </c:pt>
                <c:pt idx="24934">
                  <c:v>4.1700000000000001E-2</c:v>
                </c:pt>
                <c:pt idx="24935">
                  <c:v>0</c:v>
                </c:pt>
                <c:pt idx="24936">
                  <c:v>0</c:v>
                </c:pt>
                <c:pt idx="24937">
                  <c:v>0.375</c:v>
                </c:pt>
                <c:pt idx="24938">
                  <c:v>0.14580000000000001</c:v>
                </c:pt>
                <c:pt idx="24939">
                  <c:v>0.16669999999999999</c:v>
                </c:pt>
                <c:pt idx="24940">
                  <c:v>0.125</c:v>
                </c:pt>
                <c:pt idx="24941">
                  <c:v>0</c:v>
                </c:pt>
                <c:pt idx="24942">
                  <c:v>8.3299999999999999E-2</c:v>
                </c:pt>
                <c:pt idx="24943">
                  <c:v>0.33329999999999999</c:v>
                </c:pt>
                <c:pt idx="24944">
                  <c:v>0.33329999999999999</c:v>
                </c:pt>
                <c:pt idx="24945">
                  <c:v>0</c:v>
                </c:pt>
                <c:pt idx="24946">
                  <c:v>0.16669999999999999</c:v>
                </c:pt>
                <c:pt idx="24947">
                  <c:v>0</c:v>
                </c:pt>
                <c:pt idx="24948">
                  <c:v>0.33329999999999999</c:v>
                </c:pt>
                <c:pt idx="24949">
                  <c:v>0</c:v>
                </c:pt>
                <c:pt idx="24950">
                  <c:v>0.20830000000000001</c:v>
                </c:pt>
                <c:pt idx="24951">
                  <c:v>0</c:v>
                </c:pt>
                <c:pt idx="24952">
                  <c:v>0</c:v>
                </c:pt>
                <c:pt idx="24953">
                  <c:v>0</c:v>
                </c:pt>
                <c:pt idx="24954">
                  <c:v>8.3299999999999999E-2</c:v>
                </c:pt>
                <c:pt idx="24955">
                  <c:v>0.125</c:v>
                </c:pt>
                <c:pt idx="24956">
                  <c:v>0.16669999999999999</c:v>
                </c:pt>
                <c:pt idx="24957">
                  <c:v>0.16669999999999999</c:v>
                </c:pt>
                <c:pt idx="24958">
                  <c:v>0</c:v>
                </c:pt>
                <c:pt idx="24959">
                  <c:v>0</c:v>
                </c:pt>
                <c:pt idx="24960">
                  <c:v>0</c:v>
                </c:pt>
                <c:pt idx="24961">
                  <c:v>0.125</c:v>
                </c:pt>
                <c:pt idx="24962">
                  <c:v>0</c:v>
                </c:pt>
                <c:pt idx="24963">
                  <c:v>0.16669999999999999</c:v>
                </c:pt>
                <c:pt idx="24964">
                  <c:v>0.16669999999999999</c:v>
                </c:pt>
                <c:pt idx="24965">
                  <c:v>0</c:v>
                </c:pt>
                <c:pt idx="24966">
                  <c:v>0.16669999999999999</c:v>
                </c:pt>
                <c:pt idx="24967">
                  <c:v>0.33329999999999999</c:v>
                </c:pt>
                <c:pt idx="24968">
                  <c:v>0.375</c:v>
                </c:pt>
                <c:pt idx="24969">
                  <c:v>0.16669999999999999</c:v>
                </c:pt>
                <c:pt idx="24970">
                  <c:v>4.1700000000000001E-2</c:v>
                </c:pt>
                <c:pt idx="24971">
                  <c:v>4.1700000000000001E-2</c:v>
                </c:pt>
                <c:pt idx="24972">
                  <c:v>0.33329999999999999</c:v>
                </c:pt>
                <c:pt idx="24973">
                  <c:v>0.33329999999999999</c:v>
                </c:pt>
                <c:pt idx="24974">
                  <c:v>0.375</c:v>
                </c:pt>
                <c:pt idx="24975">
                  <c:v>0</c:v>
                </c:pt>
                <c:pt idx="24976">
                  <c:v>0</c:v>
                </c:pt>
                <c:pt idx="24977">
                  <c:v>0.125</c:v>
                </c:pt>
                <c:pt idx="24978">
                  <c:v>0.16669999999999999</c:v>
                </c:pt>
                <c:pt idx="24979">
                  <c:v>0</c:v>
                </c:pt>
                <c:pt idx="24980">
                  <c:v>0.16669999999999999</c:v>
                </c:pt>
                <c:pt idx="24981">
                  <c:v>0.16669999999999999</c:v>
                </c:pt>
                <c:pt idx="24982">
                  <c:v>0.16669999999999999</c:v>
                </c:pt>
                <c:pt idx="24983">
                  <c:v>0.16669999999999999</c:v>
                </c:pt>
                <c:pt idx="24984">
                  <c:v>0</c:v>
                </c:pt>
                <c:pt idx="24985">
                  <c:v>0</c:v>
                </c:pt>
                <c:pt idx="24986">
                  <c:v>0</c:v>
                </c:pt>
                <c:pt idx="24987">
                  <c:v>0.1042</c:v>
                </c:pt>
                <c:pt idx="24988">
                  <c:v>0.625</c:v>
                </c:pt>
                <c:pt idx="24989">
                  <c:v>0.33329999999999999</c:v>
                </c:pt>
                <c:pt idx="24990">
                  <c:v>0</c:v>
                </c:pt>
                <c:pt idx="24991">
                  <c:v>0.4375</c:v>
                </c:pt>
                <c:pt idx="24992">
                  <c:v>0</c:v>
                </c:pt>
                <c:pt idx="24993">
                  <c:v>0.70830000000000004</c:v>
                </c:pt>
                <c:pt idx="24994">
                  <c:v>0</c:v>
                </c:pt>
                <c:pt idx="24995">
                  <c:v>0.16669999999999999</c:v>
                </c:pt>
                <c:pt idx="24996">
                  <c:v>0.16669999999999999</c:v>
                </c:pt>
                <c:pt idx="24997">
                  <c:v>0</c:v>
                </c:pt>
                <c:pt idx="24998">
                  <c:v>0</c:v>
                </c:pt>
                <c:pt idx="24999">
                  <c:v>0.375</c:v>
                </c:pt>
                <c:pt idx="25000">
                  <c:v>0.16669999999999999</c:v>
                </c:pt>
                <c:pt idx="25001">
                  <c:v>0.16669999999999999</c:v>
                </c:pt>
                <c:pt idx="25002">
                  <c:v>0</c:v>
                </c:pt>
                <c:pt idx="25003">
                  <c:v>0.16669999999999999</c:v>
                </c:pt>
                <c:pt idx="25004">
                  <c:v>0.16669999999999999</c:v>
                </c:pt>
                <c:pt idx="25005">
                  <c:v>4.1700000000000001E-2</c:v>
                </c:pt>
                <c:pt idx="25006">
                  <c:v>0.33329999999999999</c:v>
                </c:pt>
                <c:pt idx="25007">
                  <c:v>0</c:v>
                </c:pt>
                <c:pt idx="25008">
                  <c:v>0</c:v>
                </c:pt>
                <c:pt idx="25009">
                  <c:v>0.16669999999999999</c:v>
                </c:pt>
                <c:pt idx="25010">
                  <c:v>0</c:v>
                </c:pt>
                <c:pt idx="25011">
                  <c:v>0</c:v>
                </c:pt>
                <c:pt idx="25012">
                  <c:v>0.375</c:v>
                </c:pt>
                <c:pt idx="25013">
                  <c:v>0.54169999999999996</c:v>
                </c:pt>
                <c:pt idx="25014">
                  <c:v>0.33329999999999999</c:v>
                </c:pt>
                <c:pt idx="25015">
                  <c:v>0</c:v>
                </c:pt>
                <c:pt idx="25016">
                  <c:v>0</c:v>
                </c:pt>
                <c:pt idx="25017">
                  <c:v>0.625</c:v>
                </c:pt>
                <c:pt idx="25018">
                  <c:v>0</c:v>
                </c:pt>
                <c:pt idx="25019">
                  <c:v>0.33329999999999999</c:v>
                </c:pt>
                <c:pt idx="25020">
                  <c:v>0.375</c:v>
                </c:pt>
                <c:pt idx="25021">
                  <c:v>0</c:v>
                </c:pt>
                <c:pt idx="25022">
                  <c:v>0.33329999999999999</c:v>
                </c:pt>
                <c:pt idx="25023">
                  <c:v>0</c:v>
                </c:pt>
                <c:pt idx="25024">
                  <c:v>0.33329999999999999</c:v>
                </c:pt>
                <c:pt idx="25025">
                  <c:v>0</c:v>
                </c:pt>
                <c:pt idx="25026">
                  <c:v>0</c:v>
                </c:pt>
                <c:pt idx="25027">
                  <c:v>0</c:v>
                </c:pt>
                <c:pt idx="25028">
                  <c:v>0</c:v>
                </c:pt>
                <c:pt idx="25029">
                  <c:v>0</c:v>
                </c:pt>
                <c:pt idx="25030">
                  <c:v>0</c:v>
                </c:pt>
                <c:pt idx="25031">
                  <c:v>0</c:v>
                </c:pt>
                <c:pt idx="25032">
                  <c:v>0.16669999999999999</c:v>
                </c:pt>
                <c:pt idx="25033">
                  <c:v>0.125</c:v>
                </c:pt>
                <c:pt idx="25034">
                  <c:v>0.16669999999999999</c:v>
                </c:pt>
                <c:pt idx="25035">
                  <c:v>0.54169999999999996</c:v>
                </c:pt>
                <c:pt idx="25036">
                  <c:v>0</c:v>
                </c:pt>
                <c:pt idx="25037">
                  <c:v>0.16669999999999999</c:v>
                </c:pt>
                <c:pt idx="25038">
                  <c:v>0.375</c:v>
                </c:pt>
                <c:pt idx="25039">
                  <c:v>0</c:v>
                </c:pt>
                <c:pt idx="25040">
                  <c:v>0</c:v>
                </c:pt>
                <c:pt idx="25041">
                  <c:v>0.125</c:v>
                </c:pt>
                <c:pt idx="25042">
                  <c:v>0</c:v>
                </c:pt>
                <c:pt idx="25043">
                  <c:v>0</c:v>
                </c:pt>
                <c:pt idx="25044">
                  <c:v>0.16669999999999999</c:v>
                </c:pt>
                <c:pt idx="25045">
                  <c:v>0</c:v>
                </c:pt>
                <c:pt idx="25046">
                  <c:v>0.33329999999999999</c:v>
                </c:pt>
                <c:pt idx="25047">
                  <c:v>0</c:v>
                </c:pt>
                <c:pt idx="25048">
                  <c:v>0.33329999999999999</c:v>
                </c:pt>
                <c:pt idx="25049">
                  <c:v>0</c:v>
                </c:pt>
                <c:pt idx="25050">
                  <c:v>0</c:v>
                </c:pt>
                <c:pt idx="25051">
                  <c:v>0</c:v>
                </c:pt>
                <c:pt idx="25052">
                  <c:v>0.125</c:v>
                </c:pt>
                <c:pt idx="25053">
                  <c:v>0.54169999999999996</c:v>
                </c:pt>
                <c:pt idx="25054">
                  <c:v>0</c:v>
                </c:pt>
                <c:pt idx="25055">
                  <c:v>0</c:v>
                </c:pt>
                <c:pt idx="25056">
                  <c:v>4.1700000000000001E-2</c:v>
                </c:pt>
                <c:pt idx="25057">
                  <c:v>0.16669999999999999</c:v>
                </c:pt>
                <c:pt idx="25058">
                  <c:v>0</c:v>
                </c:pt>
                <c:pt idx="25059">
                  <c:v>0</c:v>
                </c:pt>
                <c:pt idx="25060">
                  <c:v>0</c:v>
                </c:pt>
                <c:pt idx="25061">
                  <c:v>4.1700000000000001E-2</c:v>
                </c:pt>
                <c:pt idx="25062">
                  <c:v>0</c:v>
                </c:pt>
                <c:pt idx="25063">
                  <c:v>0.35420000000000001</c:v>
                </c:pt>
                <c:pt idx="25064">
                  <c:v>0</c:v>
                </c:pt>
                <c:pt idx="25065">
                  <c:v>0</c:v>
                </c:pt>
                <c:pt idx="25066">
                  <c:v>0</c:v>
                </c:pt>
                <c:pt idx="25067">
                  <c:v>0.16669999999999999</c:v>
                </c:pt>
                <c:pt idx="25068">
                  <c:v>0</c:v>
                </c:pt>
                <c:pt idx="25069">
                  <c:v>4.1700000000000001E-2</c:v>
                </c:pt>
                <c:pt idx="25070">
                  <c:v>0</c:v>
                </c:pt>
                <c:pt idx="25071">
                  <c:v>0</c:v>
                </c:pt>
                <c:pt idx="25072">
                  <c:v>0.33329999999999999</c:v>
                </c:pt>
                <c:pt idx="25073">
                  <c:v>4.1700000000000001E-2</c:v>
                </c:pt>
                <c:pt idx="25074">
                  <c:v>0.54169999999999996</c:v>
                </c:pt>
                <c:pt idx="25075">
                  <c:v>0.33329999999999999</c:v>
                </c:pt>
                <c:pt idx="25076">
                  <c:v>0</c:v>
                </c:pt>
                <c:pt idx="25077">
                  <c:v>0</c:v>
                </c:pt>
                <c:pt idx="25078">
                  <c:v>0</c:v>
                </c:pt>
                <c:pt idx="25079">
                  <c:v>0</c:v>
                </c:pt>
                <c:pt idx="25080">
                  <c:v>0</c:v>
                </c:pt>
                <c:pt idx="25081">
                  <c:v>0.33329999999999999</c:v>
                </c:pt>
                <c:pt idx="25082">
                  <c:v>0</c:v>
                </c:pt>
                <c:pt idx="25083">
                  <c:v>0</c:v>
                </c:pt>
                <c:pt idx="25084">
                  <c:v>0.16669999999999999</c:v>
                </c:pt>
                <c:pt idx="25085">
                  <c:v>8.3299999999999999E-2</c:v>
                </c:pt>
                <c:pt idx="25086">
                  <c:v>0</c:v>
                </c:pt>
                <c:pt idx="25087">
                  <c:v>0.16669999999999999</c:v>
                </c:pt>
                <c:pt idx="25088">
                  <c:v>0</c:v>
                </c:pt>
                <c:pt idx="25089">
                  <c:v>0.125</c:v>
                </c:pt>
                <c:pt idx="25090">
                  <c:v>0</c:v>
                </c:pt>
                <c:pt idx="25091">
                  <c:v>0</c:v>
                </c:pt>
                <c:pt idx="25092">
                  <c:v>0.16669999999999999</c:v>
                </c:pt>
                <c:pt idx="25093">
                  <c:v>0</c:v>
                </c:pt>
                <c:pt idx="25094">
                  <c:v>0.33329999999999999</c:v>
                </c:pt>
                <c:pt idx="25095">
                  <c:v>0</c:v>
                </c:pt>
                <c:pt idx="25096">
                  <c:v>0</c:v>
                </c:pt>
                <c:pt idx="25097">
                  <c:v>0.16669999999999999</c:v>
                </c:pt>
                <c:pt idx="25098">
                  <c:v>0.16669999999999999</c:v>
                </c:pt>
                <c:pt idx="25099">
                  <c:v>0</c:v>
                </c:pt>
                <c:pt idx="25100">
                  <c:v>0</c:v>
                </c:pt>
                <c:pt idx="25101">
                  <c:v>0</c:v>
                </c:pt>
                <c:pt idx="25102">
                  <c:v>0</c:v>
                </c:pt>
                <c:pt idx="25103">
                  <c:v>0</c:v>
                </c:pt>
                <c:pt idx="25104">
                  <c:v>0.54169999999999996</c:v>
                </c:pt>
                <c:pt idx="25105">
                  <c:v>0</c:v>
                </c:pt>
                <c:pt idx="25106">
                  <c:v>0</c:v>
                </c:pt>
                <c:pt idx="25107">
                  <c:v>0</c:v>
                </c:pt>
                <c:pt idx="25108">
                  <c:v>0</c:v>
                </c:pt>
                <c:pt idx="25109">
                  <c:v>8.3299999999999999E-2</c:v>
                </c:pt>
                <c:pt idx="25110">
                  <c:v>0</c:v>
                </c:pt>
                <c:pt idx="25111">
                  <c:v>4.1700000000000001E-2</c:v>
                </c:pt>
                <c:pt idx="25112">
                  <c:v>4.1700000000000001E-2</c:v>
                </c:pt>
                <c:pt idx="25113">
                  <c:v>0</c:v>
                </c:pt>
                <c:pt idx="25114">
                  <c:v>0</c:v>
                </c:pt>
                <c:pt idx="25115">
                  <c:v>4.1700000000000001E-2</c:v>
                </c:pt>
                <c:pt idx="25116">
                  <c:v>0.16669999999999999</c:v>
                </c:pt>
                <c:pt idx="25117">
                  <c:v>0.75</c:v>
                </c:pt>
                <c:pt idx="25118">
                  <c:v>0.45829999999999999</c:v>
                </c:pt>
                <c:pt idx="25119">
                  <c:v>0</c:v>
                </c:pt>
                <c:pt idx="25120">
                  <c:v>0.33329999999999999</c:v>
                </c:pt>
                <c:pt idx="25121">
                  <c:v>0</c:v>
                </c:pt>
                <c:pt idx="25122">
                  <c:v>0.33329999999999999</c:v>
                </c:pt>
                <c:pt idx="25123">
                  <c:v>0</c:v>
                </c:pt>
                <c:pt idx="25124">
                  <c:v>0.1042</c:v>
                </c:pt>
                <c:pt idx="25125">
                  <c:v>0.16669999999999999</c:v>
                </c:pt>
                <c:pt idx="25126">
                  <c:v>0.16669999999999999</c:v>
                </c:pt>
                <c:pt idx="25127">
                  <c:v>0.16669999999999999</c:v>
                </c:pt>
                <c:pt idx="25128">
                  <c:v>0.375</c:v>
                </c:pt>
                <c:pt idx="25129">
                  <c:v>0</c:v>
                </c:pt>
                <c:pt idx="25130">
                  <c:v>0.33329999999999999</c:v>
                </c:pt>
                <c:pt idx="25131">
                  <c:v>0</c:v>
                </c:pt>
                <c:pt idx="25132">
                  <c:v>0</c:v>
                </c:pt>
                <c:pt idx="25133">
                  <c:v>0</c:v>
                </c:pt>
                <c:pt idx="25134">
                  <c:v>0</c:v>
                </c:pt>
                <c:pt idx="25135">
                  <c:v>0</c:v>
                </c:pt>
                <c:pt idx="25136">
                  <c:v>8.3299999999999999E-2</c:v>
                </c:pt>
                <c:pt idx="25137">
                  <c:v>0.33329999999999999</c:v>
                </c:pt>
                <c:pt idx="25138">
                  <c:v>0.16669999999999999</c:v>
                </c:pt>
                <c:pt idx="25139">
                  <c:v>0</c:v>
                </c:pt>
                <c:pt idx="25140">
                  <c:v>0.33329999999999999</c:v>
                </c:pt>
                <c:pt idx="25141">
                  <c:v>0.16669999999999999</c:v>
                </c:pt>
                <c:pt idx="25142">
                  <c:v>0</c:v>
                </c:pt>
                <c:pt idx="25143">
                  <c:v>0.16669999999999999</c:v>
                </c:pt>
                <c:pt idx="25144">
                  <c:v>0.45829999999999999</c:v>
                </c:pt>
                <c:pt idx="25145">
                  <c:v>0.16669999999999999</c:v>
                </c:pt>
                <c:pt idx="25146">
                  <c:v>0.33329999999999999</c:v>
                </c:pt>
                <c:pt idx="25147">
                  <c:v>0</c:v>
                </c:pt>
                <c:pt idx="25148">
                  <c:v>0</c:v>
                </c:pt>
                <c:pt idx="25149">
                  <c:v>0.33329999999999999</c:v>
                </c:pt>
                <c:pt idx="25150">
                  <c:v>0</c:v>
                </c:pt>
                <c:pt idx="25151">
                  <c:v>0</c:v>
                </c:pt>
                <c:pt idx="25152">
                  <c:v>0</c:v>
                </c:pt>
                <c:pt idx="25153">
                  <c:v>0.33329999999999999</c:v>
                </c:pt>
                <c:pt idx="25154">
                  <c:v>0.16669999999999999</c:v>
                </c:pt>
                <c:pt idx="25155">
                  <c:v>0.16669999999999999</c:v>
                </c:pt>
                <c:pt idx="25156">
                  <c:v>0.625</c:v>
                </c:pt>
                <c:pt idx="25157">
                  <c:v>0.33329999999999999</c:v>
                </c:pt>
                <c:pt idx="25158">
                  <c:v>0</c:v>
                </c:pt>
                <c:pt idx="25159">
                  <c:v>4.1700000000000001E-2</c:v>
                </c:pt>
                <c:pt idx="25160">
                  <c:v>0</c:v>
                </c:pt>
                <c:pt idx="25161">
                  <c:v>0</c:v>
                </c:pt>
                <c:pt idx="25162">
                  <c:v>0</c:v>
                </c:pt>
                <c:pt idx="25163">
                  <c:v>8.3299999999999999E-2</c:v>
                </c:pt>
                <c:pt idx="25164">
                  <c:v>0</c:v>
                </c:pt>
                <c:pt idx="25165">
                  <c:v>4.1700000000000001E-2</c:v>
                </c:pt>
                <c:pt idx="25166">
                  <c:v>0.16669999999999999</c:v>
                </c:pt>
                <c:pt idx="25167">
                  <c:v>0</c:v>
                </c:pt>
                <c:pt idx="25168">
                  <c:v>0</c:v>
                </c:pt>
                <c:pt idx="25169">
                  <c:v>0</c:v>
                </c:pt>
                <c:pt idx="25170">
                  <c:v>0.66669999999999996</c:v>
                </c:pt>
                <c:pt idx="25171">
                  <c:v>0.16669999999999999</c:v>
                </c:pt>
                <c:pt idx="25172">
                  <c:v>0</c:v>
                </c:pt>
                <c:pt idx="25173">
                  <c:v>0</c:v>
                </c:pt>
                <c:pt idx="25174">
                  <c:v>0</c:v>
                </c:pt>
                <c:pt idx="25175">
                  <c:v>0.16669999999999999</c:v>
                </c:pt>
                <c:pt idx="25176">
                  <c:v>0</c:v>
                </c:pt>
                <c:pt idx="25177">
                  <c:v>0.16669999999999999</c:v>
                </c:pt>
                <c:pt idx="25178">
                  <c:v>0</c:v>
                </c:pt>
                <c:pt idx="25179">
                  <c:v>0.16669999999999999</c:v>
                </c:pt>
                <c:pt idx="25180">
                  <c:v>0.16669999999999999</c:v>
                </c:pt>
                <c:pt idx="25181">
                  <c:v>0.375</c:v>
                </c:pt>
                <c:pt idx="25182">
                  <c:v>0</c:v>
                </c:pt>
                <c:pt idx="25183">
                  <c:v>0.33329999999999999</c:v>
                </c:pt>
                <c:pt idx="25184">
                  <c:v>0</c:v>
                </c:pt>
                <c:pt idx="25185">
                  <c:v>0.33329999999999999</c:v>
                </c:pt>
                <c:pt idx="25186">
                  <c:v>0.20830000000000001</c:v>
                </c:pt>
                <c:pt idx="25187">
                  <c:v>0</c:v>
                </c:pt>
                <c:pt idx="25188">
                  <c:v>0</c:v>
                </c:pt>
                <c:pt idx="25189">
                  <c:v>0</c:v>
                </c:pt>
                <c:pt idx="25190">
                  <c:v>0.375</c:v>
                </c:pt>
                <c:pt idx="25191">
                  <c:v>0.16669999999999999</c:v>
                </c:pt>
                <c:pt idx="25192">
                  <c:v>0.16669999999999999</c:v>
                </c:pt>
                <c:pt idx="25193">
                  <c:v>0</c:v>
                </c:pt>
                <c:pt idx="25194">
                  <c:v>0.35420000000000001</c:v>
                </c:pt>
                <c:pt idx="25195">
                  <c:v>0.16669999999999999</c:v>
                </c:pt>
                <c:pt idx="25196">
                  <c:v>4.1700000000000001E-2</c:v>
                </c:pt>
                <c:pt idx="25197">
                  <c:v>0</c:v>
                </c:pt>
                <c:pt idx="25198">
                  <c:v>0</c:v>
                </c:pt>
                <c:pt idx="25199">
                  <c:v>0.16669999999999999</c:v>
                </c:pt>
                <c:pt idx="25200">
                  <c:v>0</c:v>
                </c:pt>
                <c:pt idx="25201">
                  <c:v>0</c:v>
                </c:pt>
                <c:pt idx="25202">
                  <c:v>0.16669999999999999</c:v>
                </c:pt>
                <c:pt idx="25203">
                  <c:v>0</c:v>
                </c:pt>
                <c:pt idx="25204">
                  <c:v>0</c:v>
                </c:pt>
                <c:pt idx="25205">
                  <c:v>0</c:v>
                </c:pt>
                <c:pt idx="25206">
                  <c:v>0</c:v>
                </c:pt>
                <c:pt idx="25207">
                  <c:v>0</c:v>
                </c:pt>
                <c:pt idx="25208">
                  <c:v>0.16669999999999999</c:v>
                </c:pt>
                <c:pt idx="25209">
                  <c:v>0</c:v>
                </c:pt>
                <c:pt idx="25210">
                  <c:v>0</c:v>
                </c:pt>
                <c:pt idx="25211">
                  <c:v>0.16669999999999999</c:v>
                </c:pt>
                <c:pt idx="25212">
                  <c:v>0.33329999999999999</c:v>
                </c:pt>
                <c:pt idx="25213">
                  <c:v>4.1700000000000001E-2</c:v>
                </c:pt>
                <c:pt idx="25214">
                  <c:v>0</c:v>
                </c:pt>
                <c:pt idx="25215">
                  <c:v>0</c:v>
                </c:pt>
                <c:pt idx="25216">
                  <c:v>0.16669999999999999</c:v>
                </c:pt>
                <c:pt idx="25217">
                  <c:v>0</c:v>
                </c:pt>
                <c:pt idx="25218">
                  <c:v>0.33329999999999999</c:v>
                </c:pt>
                <c:pt idx="25219">
                  <c:v>0</c:v>
                </c:pt>
                <c:pt idx="25220">
                  <c:v>0.16669999999999999</c:v>
                </c:pt>
                <c:pt idx="25221">
                  <c:v>4.1700000000000001E-2</c:v>
                </c:pt>
                <c:pt idx="25222">
                  <c:v>0</c:v>
                </c:pt>
                <c:pt idx="25223">
                  <c:v>0</c:v>
                </c:pt>
                <c:pt idx="25224">
                  <c:v>0</c:v>
                </c:pt>
                <c:pt idx="25225">
                  <c:v>0</c:v>
                </c:pt>
                <c:pt idx="25226">
                  <c:v>0.16669999999999999</c:v>
                </c:pt>
                <c:pt idx="25227">
                  <c:v>0</c:v>
                </c:pt>
                <c:pt idx="25228">
                  <c:v>0</c:v>
                </c:pt>
                <c:pt idx="25229">
                  <c:v>4.1700000000000001E-2</c:v>
                </c:pt>
                <c:pt idx="25230">
                  <c:v>0.625</c:v>
                </c:pt>
                <c:pt idx="25231">
                  <c:v>0.33329999999999999</c:v>
                </c:pt>
                <c:pt idx="25232">
                  <c:v>0</c:v>
                </c:pt>
                <c:pt idx="25233">
                  <c:v>0</c:v>
                </c:pt>
                <c:pt idx="25234">
                  <c:v>0</c:v>
                </c:pt>
                <c:pt idx="25235">
                  <c:v>0.16669999999999999</c:v>
                </c:pt>
                <c:pt idx="25236">
                  <c:v>0</c:v>
                </c:pt>
                <c:pt idx="25237">
                  <c:v>0</c:v>
                </c:pt>
                <c:pt idx="25238">
                  <c:v>0</c:v>
                </c:pt>
                <c:pt idx="25239">
                  <c:v>0</c:v>
                </c:pt>
                <c:pt idx="25240">
                  <c:v>0.16669999999999999</c:v>
                </c:pt>
                <c:pt idx="25241">
                  <c:v>0.625</c:v>
                </c:pt>
                <c:pt idx="25242">
                  <c:v>4.1700000000000001E-2</c:v>
                </c:pt>
                <c:pt idx="25243">
                  <c:v>0</c:v>
                </c:pt>
                <c:pt idx="25244">
                  <c:v>0</c:v>
                </c:pt>
                <c:pt idx="25245">
                  <c:v>0</c:v>
                </c:pt>
                <c:pt idx="25246">
                  <c:v>0.16669999999999999</c:v>
                </c:pt>
                <c:pt idx="25247">
                  <c:v>0</c:v>
                </c:pt>
                <c:pt idx="25248">
                  <c:v>0</c:v>
                </c:pt>
                <c:pt idx="25249">
                  <c:v>0</c:v>
                </c:pt>
                <c:pt idx="25250">
                  <c:v>0.16669999999999999</c:v>
                </c:pt>
                <c:pt idx="25251">
                  <c:v>0.16669999999999999</c:v>
                </c:pt>
                <c:pt idx="25252">
                  <c:v>0</c:v>
                </c:pt>
                <c:pt idx="25253">
                  <c:v>0.16669999999999999</c:v>
                </c:pt>
                <c:pt idx="25254">
                  <c:v>0.16669999999999999</c:v>
                </c:pt>
                <c:pt idx="25255">
                  <c:v>0</c:v>
                </c:pt>
                <c:pt idx="25256">
                  <c:v>0.375</c:v>
                </c:pt>
                <c:pt idx="25257">
                  <c:v>1</c:v>
                </c:pt>
                <c:pt idx="25258">
                  <c:v>0.16669999999999999</c:v>
                </c:pt>
                <c:pt idx="25259">
                  <c:v>0</c:v>
                </c:pt>
                <c:pt idx="25260">
                  <c:v>0</c:v>
                </c:pt>
                <c:pt idx="25261">
                  <c:v>0</c:v>
                </c:pt>
                <c:pt idx="25262">
                  <c:v>0.45829999999999999</c:v>
                </c:pt>
                <c:pt idx="25263">
                  <c:v>0</c:v>
                </c:pt>
                <c:pt idx="25264">
                  <c:v>0</c:v>
                </c:pt>
                <c:pt idx="25265">
                  <c:v>0</c:v>
                </c:pt>
                <c:pt idx="25266">
                  <c:v>0.33329999999999999</c:v>
                </c:pt>
                <c:pt idx="25267">
                  <c:v>0.16669999999999999</c:v>
                </c:pt>
                <c:pt idx="25268">
                  <c:v>0.33329999999999999</c:v>
                </c:pt>
                <c:pt idx="25269">
                  <c:v>0</c:v>
                </c:pt>
                <c:pt idx="25270">
                  <c:v>0</c:v>
                </c:pt>
                <c:pt idx="25271">
                  <c:v>0</c:v>
                </c:pt>
                <c:pt idx="25272">
                  <c:v>0</c:v>
                </c:pt>
                <c:pt idx="25273">
                  <c:v>4.1700000000000001E-2</c:v>
                </c:pt>
                <c:pt idx="25274">
                  <c:v>0.16669999999999999</c:v>
                </c:pt>
                <c:pt idx="25275">
                  <c:v>0</c:v>
                </c:pt>
                <c:pt idx="25276">
                  <c:v>0</c:v>
                </c:pt>
                <c:pt idx="25277">
                  <c:v>0</c:v>
                </c:pt>
                <c:pt idx="25278">
                  <c:v>0</c:v>
                </c:pt>
                <c:pt idx="25279">
                  <c:v>0</c:v>
                </c:pt>
                <c:pt idx="25280">
                  <c:v>8.3299999999999999E-2</c:v>
                </c:pt>
                <c:pt idx="25281">
                  <c:v>0</c:v>
                </c:pt>
                <c:pt idx="25282">
                  <c:v>0</c:v>
                </c:pt>
                <c:pt idx="25283">
                  <c:v>0.22919999999999999</c:v>
                </c:pt>
                <c:pt idx="25284">
                  <c:v>0.33329999999999999</c:v>
                </c:pt>
                <c:pt idx="25285">
                  <c:v>0.16669999999999999</c:v>
                </c:pt>
                <c:pt idx="25286">
                  <c:v>0.33329999999999999</c:v>
                </c:pt>
                <c:pt idx="25287">
                  <c:v>0</c:v>
                </c:pt>
                <c:pt idx="25288">
                  <c:v>0</c:v>
                </c:pt>
                <c:pt idx="25289">
                  <c:v>0.35420000000000001</c:v>
                </c:pt>
                <c:pt idx="25290">
                  <c:v>0.16669999999999999</c:v>
                </c:pt>
                <c:pt idx="25291">
                  <c:v>0.16669999999999999</c:v>
                </c:pt>
                <c:pt idx="25292">
                  <c:v>0.16669999999999999</c:v>
                </c:pt>
                <c:pt idx="25293">
                  <c:v>4.1700000000000001E-2</c:v>
                </c:pt>
                <c:pt idx="25294">
                  <c:v>0</c:v>
                </c:pt>
                <c:pt idx="25295">
                  <c:v>0</c:v>
                </c:pt>
                <c:pt idx="25296">
                  <c:v>0</c:v>
                </c:pt>
                <c:pt idx="25297">
                  <c:v>0</c:v>
                </c:pt>
                <c:pt idx="25298">
                  <c:v>0</c:v>
                </c:pt>
                <c:pt idx="25299">
                  <c:v>0</c:v>
                </c:pt>
                <c:pt idx="25300">
                  <c:v>8.3299999999999999E-2</c:v>
                </c:pt>
                <c:pt idx="25301">
                  <c:v>4.1700000000000001E-2</c:v>
                </c:pt>
                <c:pt idx="25302">
                  <c:v>0.16669999999999999</c:v>
                </c:pt>
                <c:pt idx="25303">
                  <c:v>0.16669999999999999</c:v>
                </c:pt>
                <c:pt idx="25304">
                  <c:v>0</c:v>
                </c:pt>
                <c:pt idx="25305">
                  <c:v>0</c:v>
                </c:pt>
                <c:pt idx="25306">
                  <c:v>0</c:v>
                </c:pt>
                <c:pt idx="25307">
                  <c:v>0.375</c:v>
                </c:pt>
                <c:pt idx="25308">
                  <c:v>4.1700000000000001E-2</c:v>
                </c:pt>
                <c:pt idx="25309">
                  <c:v>0.33329999999999999</c:v>
                </c:pt>
                <c:pt idx="25310">
                  <c:v>0.33329999999999999</c:v>
                </c:pt>
                <c:pt idx="25311">
                  <c:v>0</c:v>
                </c:pt>
                <c:pt idx="25312">
                  <c:v>0.16669999999999999</c:v>
                </c:pt>
                <c:pt idx="25313">
                  <c:v>0</c:v>
                </c:pt>
                <c:pt idx="25314">
                  <c:v>0</c:v>
                </c:pt>
                <c:pt idx="25315">
                  <c:v>0.33329999999999999</c:v>
                </c:pt>
                <c:pt idx="25316">
                  <c:v>0.375</c:v>
                </c:pt>
                <c:pt idx="25317">
                  <c:v>0.33329999999999999</c:v>
                </c:pt>
                <c:pt idx="25318">
                  <c:v>0.33329999999999999</c:v>
                </c:pt>
                <c:pt idx="25319">
                  <c:v>0.625</c:v>
                </c:pt>
                <c:pt idx="25320">
                  <c:v>0.45829999999999999</c:v>
                </c:pt>
                <c:pt idx="25321">
                  <c:v>0.33329999999999999</c:v>
                </c:pt>
                <c:pt idx="25322">
                  <c:v>0.16669999999999999</c:v>
                </c:pt>
                <c:pt idx="25323">
                  <c:v>0</c:v>
                </c:pt>
                <c:pt idx="25324">
                  <c:v>0.45829999999999999</c:v>
                </c:pt>
                <c:pt idx="25325">
                  <c:v>0.33329999999999999</c:v>
                </c:pt>
                <c:pt idx="25326">
                  <c:v>0</c:v>
                </c:pt>
                <c:pt idx="25327">
                  <c:v>0.16669999999999999</c:v>
                </c:pt>
                <c:pt idx="25328">
                  <c:v>0.16669999999999999</c:v>
                </c:pt>
                <c:pt idx="25329">
                  <c:v>0</c:v>
                </c:pt>
                <c:pt idx="25330">
                  <c:v>0</c:v>
                </c:pt>
                <c:pt idx="25331">
                  <c:v>0</c:v>
                </c:pt>
                <c:pt idx="25332">
                  <c:v>0</c:v>
                </c:pt>
                <c:pt idx="25333">
                  <c:v>0.125</c:v>
                </c:pt>
                <c:pt idx="25334">
                  <c:v>0</c:v>
                </c:pt>
                <c:pt idx="25335">
                  <c:v>0.625</c:v>
                </c:pt>
                <c:pt idx="25336">
                  <c:v>0.58330000000000004</c:v>
                </c:pt>
                <c:pt idx="25337">
                  <c:v>0.16669999999999999</c:v>
                </c:pt>
                <c:pt idx="25338">
                  <c:v>0</c:v>
                </c:pt>
                <c:pt idx="25339">
                  <c:v>0.125</c:v>
                </c:pt>
                <c:pt idx="25340">
                  <c:v>0.33329999999999999</c:v>
                </c:pt>
                <c:pt idx="25341">
                  <c:v>0</c:v>
                </c:pt>
                <c:pt idx="25342">
                  <c:v>0</c:v>
                </c:pt>
                <c:pt idx="25343">
                  <c:v>0.33329999999999999</c:v>
                </c:pt>
                <c:pt idx="25344">
                  <c:v>0</c:v>
                </c:pt>
                <c:pt idx="25345">
                  <c:v>0.125</c:v>
                </c:pt>
                <c:pt idx="25346">
                  <c:v>0</c:v>
                </c:pt>
                <c:pt idx="25347">
                  <c:v>0.16669999999999999</c:v>
                </c:pt>
                <c:pt idx="25348">
                  <c:v>0.16669999999999999</c:v>
                </c:pt>
                <c:pt idx="25349">
                  <c:v>0</c:v>
                </c:pt>
                <c:pt idx="25350">
                  <c:v>0.16669999999999999</c:v>
                </c:pt>
                <c:pt idx="25351">
                  <c:v>0</c:v>
                </c:pt>
                <c:pt idx="25352">
                  <c:v>0</c:v>
                </c:pt>
                <c:pt idx="25353">
                  <c:v>0</c:v>
                </c:pt>
                <c:pt idx="25354">
                  <c:v>0.125</c:v>
                </c:pt>
                <c:pt idx="25355">
                  <c:v>0.14580000000000001</c:v>
                </c:pt>
                <c:pt idx="25356">
                  <c:v>0</c:v>
                </c:pt>
                <c:pt idx="25357">
                  <c:v>0</c:v>
                </c:pt>
                <c:pt idx="25358">
                  <c:v>0</c:v>
                </c:pt>
                <c:pt idx="25359">
                  <c:v>0</c:v>
                </c:pt>
                <c:pt idx="25360">
                  <c:v>0</c:v>
                </c:pt>
                <c:pt idx="25361">
                  <c:v>0.16669999999999999</c:v>
                </c:pt>
                <c:pt idx="25362">
                  <c:v>0.375</c:v>
                </c:pt>
                <c:pt idx="25363">
                  <c:v>0.16669999999999999</c:v>
                </c:pt>
                <c:pt idx="25364">
                  <c:v>0</c:v>
                </c:pt>
                <c:pt idx="25365">
                  <c:v>0</c:v>
                </c:pt>
                <c:pt idx="25366">
                  <c:v>0.16669999999999999</c:v>
                </c:pt>
                <c:pt idx="25367">
                  <c:v>0</c:v>
                </c:pt>
                <c:pt idx="25368">
                  <c:v>0.16669999999999999</c:v>
                </c:pt>
                <c:pt idx="25369">
                  <c:v>4.1700000000000001E-2</c:v>
                </c:pt>
                <c:pt idx="25370">
                  <c:v>0</c:v>
                </c:pt>
                <c:pt idx="25371">
                  <c:v>0.45829999999999999</c:v>
                </c:pt>
                <c:pt idx="25372">
                  <c:v>0</c:v>
                </c:pt>
                <c:pt idx="25373">
                  <c:v>0</c:v>
                </c:pt>
                <c:pt idx="25374">
                  <c:v>0.16669999999999999</c:v>
                </c:pt>
                <c:pt idx="25375">
                  <c:v>0</c:v>
                </c:pt>
                <c:pt idx="25376">
                  <c:v>0.125</c:v>
                </c:pt>
                <c:pt idx="25377">
                  <c:v>0.16669999999999999</c:v>
                </c:pt>
                <c:pt idx="25378">
                  <c:v>0</c:v>
                </c:pt>
                <c:pt idx="25379">
                  <c:v>0</c:v>
                </c:pt>
                <c:pt idx="25380">
                  <c:v>0</c:v>
                </c:pt>
                <c:pt idx="25381">
                  <c:v>0.16669999999999999</c:v>
                </c:pt>
                <c:pt idx="25382">
                  <c:v>0</c:v>
                </c:pt>
                <c:pt idx="25383">
                  <c:v>0</c:v>
                </c:pt>
                <c:pt idx="25384">
                  <c:v>0</c:v>
                </c:pt>
                <c:pt idx="25385">
                  <c:v>0</c:v>
                </c:pt>
                <c:pt idx="25386">
                  <c:v>0</c:v>
                </c:pt>
                <c:pt idx="25387">
                  <c:v>0</c:v>
                </c:pt>
                <c:pt idx="25388">
                  <c:v>0.16669999999999999</c:v>
                </c:pt>
                <c:pt idx="25389">
                  <c:v>0.33329999999999999</c:v>
                </c:pt>
                <c:pt idx="25390">
                  <c:v>0</c:v>
                </c:pt>
                <c:pt idx="25391">
                  <c:v>0</c:v>
                </c:pt>
                <c:pt idx="25392">
                  <c:v>4.1700000000000001E-2</c:v>
                </c:pt>
                <c:pt idx="25393">
                  <c:v>0.33329999999999999</c:v>
                </c:pt>
                <c:pt idx="25394">
                  <c:v>0.25</c:v>
                </c:pt>
                <c:pt idx="25395">
                  <c:v>0</c:v>
                </c:pt>
                <c:pt idx="25396">
                  <c:v>0</c:v>
                </c:pt>
                <c:pt idx="25397">
                  <c:v>0</c:v>
                </c:pt>
                <c:pt idx="25398">
                  <c:v>0.375</c:v>
                </c:pt>
                <c:pt idx="25399">
                  <c:v>0.375</c:v>
                </c:pt>
                <c:pt idx="25400">
                  <c:v>0.16669999999999999</c:v>
                </c:pt>
                <c:pt idx="25401">
                  <c:v>0.20830000000000001</c:v>
                </c:pt>
                <c:pt idx="25402">
                  <c:v>0.33329999999999999</c:v>
                </c:pt>
                <c:pt idx="25403">
                  <c:v>0.16669999999999999</c:v>
                </c:pt>
                <c:pt idx="25404">
                  <c:v>0</c:v>
                </c:pt>
                <c:pt idx="25405">
                  <c:v>0.33329999999999999</c:v>
                </c:pt>
                <c:pt idx="25406">
                  <c:v>0.66669999999999996</c:v>
                </c:pt>
                <c:pt idx="25407">
                  <c:v>0</c:v>
                </c:pt>
                <c:pt idx="25408">
                  <c:v>0.16669999999999999</c:v>
                </c:pt>
                <c:pt idx="25409">
                  <c:v>0</c:v>
                </c:pt>
                <c:pt idx="25410">
                  <c:v>0</c:v>
                </c:pt>
                <c:pt idx="25411">
                  <c:v>0</c:v>
                </c:pt>
                <c:pt idx="25412">
                  <c:v>0.16669999999999999</c:v>
                </c:pt>
                <c:pt idx="25413">
                  <c:v>0</c:v>
                </c:pt>
                <c:pt idx="25414">
                  <c:v>0.125</c:v>
                </c:pt>
                <c:pt idx="25415">
                  <c:v>0</c:v>
                </c:pt>
                <c:pt idx="25416">
                  <c:v>0</c:v>
                </c:pt>
                <c:pt idx="25417">
                  <c:v>4.1700000000000001E-2</c:v>
                </c:pt>
                <c:pt idx="25418">
                  <c:v>0.16669999999999999</c:v>
                </c:pt>
                <c:pt idx="25419">
                  <c:v>0</c:v>
                </c:pt>
                <c:pt idx="25420">
                  <c:v>0.33329999999999999</c:v>
                </c:pt>
                <c:pt idx="25421">
                  <c:v>0.16669999999999999</c:v>
                </c:pt>
                <c:pt idx="25422">
                  <c:v>4.1700000000000001E-2</c:v>
                </c:pt>
                <c:pt idx="25423">
                  <c:v>0</c:v>
                </c:pt>
                <c:pt idx="25424">
                  <c:v>0</c:v>
                </c:pt>
                <c:pt idx="25425">
                  <c:v>0.33329999999999999</c:v>
                </c:pt>
                <c:pt idx="25426">
                  <c:v>0</c:v>
                </c:pt>
                <c:pt idx="25427">
                  <c:v>0</c:v>
                </c:pt>
                <c:pt idx="25428">
                  <c:v>0.58330000000000004</c:v>
                </c:pt>
                <c:pt idx="25429">
                  <c:v>0</c:v>
                </c:pt>
                <c:pt idx="25430">
                  <c:v>0.16669999999999999</c:v>
                </c:pt>
                <c:pt idx="25431">
                  <c:v>0</c:v>
                </c:pt>
                <c:pt idx="25432">
                  <c:v>0</c:v>
                </c:pt>
                <c:pt idx="25433">
                  <c:v>0.16669999999999999</c:v>
                </c:pt>
                <c:pt idx="25434">
                  <c:v>0</c:v>
                </c:pt>
                <c:pt idx="25435">
                  <c:v>0.16669999999999999</c:v>
                </c:pt>
                <c:pt idx="25436">
                  <c:v>0</c:v>
                </c:pt>
                <c:pt idx="25437">
                  <c:v>8.3299999999999999E-2</c:v>
                </c:pt>
                <c:pt idx="25438">
                  <c:v>0.16669999999999999</c:v>
                </c:pt>
                <c:pt idx="25439">
                  <c:v>0.16669999999999999</c:v>
                </c:pt>
                <c:pt idx="25440">
                  <c:v>0.45829999999999999</c:v>
                </c:pt>
                <c:pt idx="25441">
                  <c:v>0</c:v>
                </c:pt>
                <c:pt idx="25442">
                  <c:v>0</c:v>
                </c:pt>
                <c:pt idx="25443">
                  <c:v>0</c:v>
                </c:pt>
                <c:pt idx="25444">
                  <c:v>4.1700000000000001E-2</c:v>
                </c:pt>
                <c:pt idx="25445">
                  <c:v>0.16669999999999999</c:v>
                </c:pt>
                <c:pt idx="25446">
                  <c:v>0</c:v>
                </c:pt>
                <c:pt idx="25447">
                  <c:v>0.41670000000000001</c:v>
                </c:pt>
                <c:pt idx="25448">
                  <c:v>0.375</c:v>
                </c:pt>
                <c:pt idx="25449">
                  <c:v>4.1700000000000001E-2</c:v>
                </c:pt>
                <c:pt idx="25450">
                  <c:v>0</c:v>
                </c:pt>
                <c:pt idx="25451">
                  <c:v>0.16669999999999999</c:v>
                </c:pt>
                <c:pt idx="25452">
                  <c:v>0.375</c:v>
                </c:pt>
                <c:pt idx="25453">
                  <c:v>8.3299999999999999E-2</c:v>
                </c:pt>
                <c:pt idx="25454">
                  <c:v>0</c:v>
                </c:pt>
                <c:pt idx="25455">
                  <c:v>0.33329999999999999</c:v>
                </c:pt>
                <c:pt idx="25456">
                  <c:v>0</c:v>
                </c:pt>
                <c:pt idx="25457">
                  <c:v>0.16669999999999999</c:v>
                </c:pt>
                <c:pt idx="25458">
                  <c:v>0</c:v>
                </c:pt>
                <c:pt idx="25459">
                  <c:v>0</c:v>
                </c:pt>
                <c:pt idx="25460">
                  <c:v>0</c:v>
                </c:pt>
                <c:pt idx="25461">
                  <c:v>4.1700000000000001E-2</c:v>
                </c:pt>
                <c:pt idx="25462">
                  <c:v>0.33329999999999999</c:v>
                </c:pt>
                <c:pt idx="25463">
                  <c:v>0</c:v>
                </c:pt>
                <c:pt idx="25464">
                  <c:v>0</c:v>
                </c:pt>
                <c:pt idx="25465">
                  <c:v>0</c:v>
                </c:pt>
                <c:pt idx="25466">
                  <c:v>0.16669999999999999</c:v>
                </c:pt>
                <c:pt idx="25467">
                  <c:v>0</c:v>
                </c:pt>
                <c:pt idx="25468">
                  <c:v>0.16669999999999999</c:v>
                </c:pt>
                <c:pt idx="25469">
                  <c:v>0</c:v>
                </c:pt>
                <c:pt idx="25470">
                  <c:v>0</c:v>
                </c:pt>
                <c:pt idx="25471">
                  <c:v>0.16669999999999999</c:v>
                </c:pt>
                <c:pt idx="25472">
                  <c:v>8.3299999999999999E-2</c:v>
                </c:pt>
                <c:pt idx="25473">
                  <c:v>0</c:v>
                </c:pt>
                <c:pt idx="25474">
                  <c:v>0</c:v>
                </c:pt>
                <c:pt idx="25475">
                  <c:v>0.16669999999999999</c:v>
                </c:pt>
                <c:pt idx="25476">
                  <c:v>0.16669999999999999</c:v>
                </c:pt>
                <c:pt idx="25477">
                  <c:v>0.5</c:v>
                </c:pt>
                <c:pt idx="25478">
                  <c:v>0</c:v>
                </c:pt>
                <c:pt idx="25479">
                  <c:v>0</c:v>
                </c:pt>
                <c:pt idx="25480">
                  <c:v>1</c:v>
                </c:pt>
                <c:pt idx="25481">
                  <c:v>0.16669999999999999</c:v>
                </c:pt>
                <c:pt idx="25482">
                  <c:v>0.66669999999999996</c:v>
                </c:pt>
                <c:pt idx="25483">
                  <c:v>0.33329999999999999</c:v>
                </c:pt>
                <c:pt idx="25484">
                  <c:v>0</c:v>
                </c:pt>
                <c:pt idx="25485">
                  <c:v>0</c:v>
                </c:pt>
                <c:pt idx="25486">
                  <c:v>0</c:v>
                </c:pt>
                <c:pt idx="25487">
                  <c:v>0.16669999999999999</c:v>
                </c:pt>
                <c:pt idx="25488">
                  <c:v>0.16669999999999999</c:v>
                </c:pt>
                <c:pt idx="25489">
                  <c:v>0</c:v>
                </c:pt>
                <c:pt idx="25490">
                  <c:v>0.16669999999999999</c:v>
                </c:pt>
                <c:pt idx="25491">
                  <c:v>0</c:v>
                </c:pt>
                <c:pt idx="25492">
                  <c:v>0.16669999999999999</c:v>
                </c:pt>
                <c:pt idx="25493">
                  <c:v>0.16669999999999999</c:v>
                </c:pt>
                <c:pt idx="25494">
                  <c:v>0.16669999999999999</c:v>
                </c:pt>
                <c:pt idx="25495">
                  <c:v>0</c:v>
                </c:pt>
                <c:pt idx="25496">
                  <c:v>0.16669999999999999</c:v>
                </c:pt>
                <c:pt idx="25497">
                  <c:v>0</c:v>
                </c:pt>
                <c:pt idx="25498">
                  <c:v>0.16669999999999999</c:v>
                </c:pt>
                <c:pt idx="25499">
                  <c:v>0.33329999999999999</c:v>
                </c:pt>
                <c:pt idx="25500">
                  <c:v>0</c:v>
                </c:pt>
                <c:pt idx="25501">
                  <c:v>0.16669999999999999</c:v>
                </c:pt>
                <c:pt idx="25502">
                  <c:v>0.33329999999999999</c:v>
                </c:pt>
                <c:pt idx="25503">
                  <c:v>0.33329999999999999</c:v>
                </c:pt>
                <c:pt idx="25504">
                  <c:v>0</c:v>
                </c:pt>
                <c:pt idx="25505">
                  <c:v>0</c:v>
                </c:pt>
                <c:pt idx="25506">
                  <c:v>0</c:v>
                </c:pt>
                <c:pt idx="25507">
                  <c:v>0</c:v>
                </c:pt>
                <c:pt idx="25508">
                  <c:v>0</c:v>
                </c:pt>
                <c:pt idx="25509">
                  <c:v>0</c:v>
                </c:pt>
                <c:pt idx="25510">
                  <c:v>0.16669999999999999</c:v>
                </c:pt>
                <c:pt idx="25511">
                  <c:v>0</c:v>
                </c:pt>
                <c:pt idx="25512">
                  <c:v>0.33329999999999999</c:v>
                </c:pt>
                <c:pt idx="25513">
                  <c:v>0.16669999999999999</c:v>
                </c:pt>
                <c:pt idx="25514">
                  <c:v>0.16669999999999999</c:v>
                </c:pt>
                <c:pt idx="25515">
                  <c:v>0.16669999999999999</c:v>
                </c:pt>
                <c:pt idx="25516">
                  <c:v>0</c:v>
                </c:pt>
                <c:pt idx="25517">
                  <c:v>8.3299999999999999E-2</c:v>
                </c:pt>
                <c:pt idx="25518">
                  <c:v>0.16669999999999999</c:v>
                </c:pt>
                <c:pt idx="25519">
                  <c:v>0</c:v>
                </c:pt>
                <c:pt idx="25520">
                  <c:v>0</c:v>
                </c:pt>
                <c:pt idx="25521">
                  <c:v>0</c:v>
                </c:pt>
                <c:pt idx="25522">
                  <c:v>0</c:v>
                </c:pt>
                <c:pt idx="25523">
                  <c:v>0</c:v>
                </c:pt>
                <c:pt idx="25524">
                  <c:v>0</c:v>
                </c:pt>
                <c:pt idx="25525">
                  <c:v>0.33329999999999999</c:v>
                </c:pt>
                <c:pt idx="25526">
                  <c:v>0.625</c:v>
                </c:pt>
                <c:pt idx="25527">
                  <c:v>0</c:v>
                </c:pt>
                <c:pt idx="25528">
                  <c:v>4.1700000000000001E-2</c:v>
                </c:pt>
                <c:pt idx="25529">
                  <c:v>0</c:v>
                </c:pt>
                <c:pt idx="25530">
                  <c:v>0</c:v>
                </c:pt>
                <c:pt idx="25531">
                  <c:v>0</c:v>
                </c:pt>
                <c:pt idx="25532">
                  <c:v>0</c:v>
                </c:pt>
                <c:pt idx="25533">
                  <c:v>0.16669999999999999</c:v>
                </c:pt>
                <c:pt idx="25534">
                  <c:v>0</c:v>
                </c:pt>
                <c:pt idx="25535">
                  <c:v>0.33329999999999999</c:v>
                </c:pt>
                <c:pt idx="25536">
                  <c:v>4.1700000000000001E-2</c:v>
                </c:pt>
                <c:pt idx="25537">
                  <c:v>0</c:v>
                </c:pt>
                <c:pt idx="25538">
                  <c:v>0.16669999999999999</c:v>
                </c:pt>
                <c:pt idx="25539">
                  <c:v>4.1700000000000001E-2</c:v>
                </c:pt>
                <c:pt idx="25540">
                  <c:v>0</c:v>
                </c:pt>
                <c:pt idx="25541">
                  <c:v>0.54169999999999996</c:v>
                </c:pt>
                <c:pt idx="25542">
                  <c:v>0.16669999999999999</c:v>
                </c:pt>
                <c:pt idx="25543">
                  <c:v>0.16669999999999999</c:v>
                </c:pt>
                <c:pt idx="25544">
                  <c:v>0</c:v>
                </c:pt>
                <c:pt idx="25545">
                  <c:v>0</c:v>
                </c:pt>
                <c:pt idx="25546">
                  <c:v>0</c:v>
                </c:pt>
                <c:pt idx="25547">
                  <c:v>0.33329999999999999</c:v>
                </c:pt>
                <c:pt idx="25548">
                  <c:v>0.16669999999999999</c:v>
                </c:pt>
                <c:pt idx="25549">
                  <c:v>0.16669999999999999</c:v>
                </c:pt>
                <c:pt idx="25550">
                  <c:v>0</c:v>
                </c:pt>
                <c:pt idx="25551">
                  <c:v>0</c:v>
                </c:pt>
                <c:pt idx="25552">
                  <c:v>0.33329999999999999</c:v>
                </c:pt>
                <c:pt idx="25553">
                  <c:v>0.16669999999999999</c:v>
                </c:pt>
                <c:pt idx="25554">
                  <c:v>0.125</c:v>
                </c:pt>
                <c:pt idx="25555">
                  <c:v>0</c:v>
                </c:pt>
                <c:pt idx="25556">
                  <c:v>0</c:v>
                </c:pt>
                <c:pt idx="25557">
                  <c:v>0.16669999999999999</c:v>
                </c:pt>
                <c:pt idx="25558">
                  <c:v>0</c:v>
                </c:pt>
                <c:pt idx="25559">
                  <c:v>0</c:v>
                </c:pt>
                <c:pt idx="25560">
                  <c:v>4.1700000000000001E-2</c:v>
                </c:pt>
                <c:pt idx="25561">
                  <c:v>0.33329999999999999</c:v>
                </c:pt>
                <c:pt idx="25562">
                  <c:v>0</c:v>
                </c:pt>
                <c:pt idx="25563">
                  <c:v>0</c:v>
                </c:pt>
                <c:pt idx="25564">
                  <c:v>0</c:v>
                </c:pt>
                <c:pt idx="25565">
                  <c:v>0</c:v>
                </c:pt>
                <c:pt idx="25566">
                  <c:v>4.1700000000000001E-2</c:v>
                </c:pt>
                <c:pt idx="25567">
                  <c:v>0.33329999999999999</c:v>
                </c:pt>
                <c:pt idx="25568">
                  <c:v>0</c:v>
                </c:pt>
                <c:pt idx="25569">
                  <c:v>0.33329999999999999</c:v>
                </c:pt>
                <c:pt idx="25570">
                  <c:v>0.33329999999999999</c:v>
                </c:pt>
                <c:pt idx="25571">
                  <c:v>0</c:v>
                </c:pt>
                <c:pt idx="25572">
                  <c:v>0.16669999999999999</c:v>
                </c:pt>
                <c:pt idx="25573">
                  <c:v>0.16669999999999999</c:v>
                </c:pt>
                <c:pt idx="25574">
                  <c:v>0.16669999999999999</c:v>
                </c:pt>
                <c:pt idx="25575">
                  <c:v>0</c:v>
                </c:pt>
                <c:pt idx="25576">
                  <c:v>0</c:v>
                </c:pt>
                <c:pt idx="25577">
                  <c:v>0</c:v>
                </c:pt>
                <c:pt idx="25578">
                  <c:v>0.16669999999999999</c:v>
                </c:pt>
                <c:pt idx="25579">
                  <c:v>0</c:v>
                </c:pt>
                <c:pt idx="25580">
                  <c:v>0</c:v>
                </c:pt>
                <c:pt idx="25581">
                  <c:v>0</c:v>
                </c:pt>
                <c:pt idx="25582">
                  <c:v>0</c:v>
                </c:pt>
                <c:pt idx="25583">
                  <c:v>0</c:v>
                </c:pt>
                <c:pt idx="25584">
                  <c:v>0</c:v>
                </c:pt>
                <c:pt idx="25585">
                  <c:v>0.25</c:v>
                </c:pt>
                <c:pt idx="25586">
                  <c:v>0.16669999999999999</c:v>
                </c:pt>
                <c:pt idx="25587">
                  <c:v>0.16669999999999999</c:v>
                </c:pt>
                <c:pt idx="25588">
                  <c:v>4.1700000000000001E-2</c:v>
                </c:pt>
                <c:pt idx="25589">
                  <c:v>8.3299999999999999E-2</c:v>
                </c:pt>
                <c:pt idx="25590">
                  <c:v>0</c:v>
                </c:pt>
                <c:pt idx="25591">
                  <c:v>0</c:v>
                </c:pt>
                <c:pt idx="25592">
                  <c:v>4.1700000000000001E-2</c:v>
                </c:pt>
                <c:pt idx="25593">
                  <c:v>0.16669999999999999</c:v>
                </c:pt>
                <c:pt idx="25594">
                  <c:v>0.16669999999999999</c:v>
                </c:pt>
                <c:pt idx="25595">
                  <c:v>0</c:v>
                </c:pt>
                <c:pt idx="25596">
                  <c:v>0.16669999999999999</c:v>
                </c:pt>
                <c:pt idx="25597">
                  <c:v>0</c:v>
                </c:pt>
                <c:pt idx="25598">
                  <c:v>0.33329999999999999</c:v>
                </c:pt>
                <c:pt idx="25599">
                  <c:v>0</c:v>
                </c:pt>
                <c:pt idx="25600">
                  <c:v>0</c:v>
                </c:pt>
                <c:pt idx="25601">
                  <c:v>0</c:v>
                </c:pt>
                <c:pt idx="25602">
                  <c:v>0</c:v>
                </c:pt>
                <c:pt idx="25603">
                  <c:v>0</c:v>
                </c:pt>
                <c:pt idx="25604">
                  <c:v>0.33329999999999999</c:v>
                </c:pt>
                <c:pt idx="25605">
                  <c:v>0.25</c:v>
                </c:pt>
                <c:pt idx="25606">
                  <c:v>0.33329999999999999</c:v>
                </c:pt>
                <c:pt idx="25607">
                  <c:v>0</c:v>
                </c:pt>
                <c:pt idx="25608">
                  <c:v>0.16669999999999999</c:v>
                </c:pt>
                <c:pt idx="25609">
                  <c:v>0</c:v>
                </c:pt>
                <c:pt idx="25610">
                  <c:v>4.1700000000000001E-2</c:v>
                </c:pt>
                <c:pt idx="25611">
                  <c:v>0.39579999999999999</c:v>
                </c:pt>
                <c:pt idx="25612">
                  <c:v>0</c:v>
                </c:pt>
                <c:pt idx="25613">
                  <c:v>0</c:v>
                </c:pt>
                <c:pt idx="25614">
                  <c:v>0</c:v>
                </c:pt>
                <c:pt idx="25615">
                  <c:v>0.125</c:v>
                </c:pt>
                <c:pt idx="25616">
                  <c:v>0</c:v>
                </c:pt>
                <c:pt idx="25617">
                  <c:v>0.16669999999999999</c:v>
                </c:pt>
                <c:pt idx="25618">
                  <c:v>8.3299999999999999E-2</c:v>
                </c:pt>
                <c:pt idx="25619">
                  <c:v>0</c:v>
                </c:pt>
                <c:pt idx="25620">
                  <c:v>0</c:v>
                </c:pt>
                <c:pt idx="25621">
                  <c:v>0.66669999999999996</c:v>
                </c:pt>
                <c:pt idx="25622">
                  <c:v>0</c:v>
                </c:pt>
                <c:pt idx="25623">
                  <c:v>0.16669999999999999</c:v>
                </c:pt>
                <c:pt idx="25624">
                  <c:v>0.33329999999999999</c:v>
                </c:pt>
                <c:pt idx="25625">
                  <c:v>0.33329999999999999</c:v>
                </c:pt>
                <c:pt idx="25626">
                  <c:v>0.33329999999999999</c:v>
                </c:pt>
                <c:pt idx="25627">
                  <c:v>0</c:v>
                </c:pt>
                <c:pt idx="25628">
                  <c:v>0.16669999999999999</c:v>
                </c:pt>
                <c:pt idx="25629">
                  <c:v>0.375</c:v>
                </c:pt>
                <c:pt idx="25630">
                  <c:v>0.45829999999999999</c:v>
                </c:pt>
                <c:pt idx="25631">
                  <c:v>0</c:v>
                </c:pt>
                <c:pt idx="25632">
                  <c:v>0</c:v>
                </c:pt>
                <c:pt idx="25633">
                  <c:v>0</c:v>
                </c:pt>
                <c:pt idx="25634">
                  <c:v>0</c:v>
                </c:pt>
                <c:pt idx="25635">
                  <c:v>0</c:v>
                </c:pt>
                <c:pt idx="25636">
                  <c:v>8.3299999999999999E-2</c:v>
                </c:pt>
                <c:pt idx="25637">
                  <c:v>0.16669999999999999</c:v>
                </c:pt>
                <c:pt idx="25638">
                  <c:v>0</c:v>
                </c:pt>
                <c:pt idx="25639">
                  <c:v>0</c:v>
                </c:pt>
                <c:pt idx="25640">
                  <c:v>0</c:v>
                </c:pt>
                <c:pt idx="25641">
                  <c:v>0</c:v>
                </c:pt>
                <c:pt idx="25642">
                  <c:v>0</c:v>
                </c:pt>
                <c:pt idx="25643">
                  <c:v>0.16669999999999999</c:v>
                </c:pt>
                <c:pt idx="25644">
                  <c:v>0.16669999999999999</c:v>
                </c:pt>
                <c:pt idx="25645">
                  <c:v>0</c:v>
                </c:pt>
                <c:pt idx="25646">
                  <c:v>0.33329999999999999</c:v>
                </c:pt>
                <c:pt idx="25647">
                  <c:v>0</c:v>
                </c:pt>
                <c:pt idx="25648">
                  <c:v>0.33329999999999999</c:v>
                </c:pt>
                <c:pt idx="25649">
                  <c:v>0</c:v>
                </c:pt>
                <c:pt idx="25650">
                  <c:v>0</c:v>
                </c:pt>
                <c:pt idx="25651">
                  <c:v>0.375</c:v>
                </c:pt>
                <c:pt idx="25652">
                  <c:v>0</c:v>
                </c:pt>
                <c:pt idx="25653">
                  <c:v>0</c:v>
                </c:pt>
                <c:pt idx="25654">
                  <c:v>0.27079999999999999</c:v>
                </c:pt>
                <c:pt idx="25655">
                  <c:v>0</c:v>
                </c:pt>
                <c:pt idx="25656">
                  <c:v>0</c:v>
                </c:pt>
                <c:pt idx="25657">
                  <c:v>0.16669999999999999</c:v>
                </c:pt>
                <c:pt idx="25658">
                  <c:v>0</c:v>
                </c:pt>
                <c:pt idx="25659">
                  <c:v>8.3299999999999999E-2</c:v>
                </c:pt>
                <c:pt idx="25660">
                  <c:v>0.16669999999999999</c:v>
                </c:pt>
                <c:pt idx="25661">
                  <c:v>0</c:v>
                </c:pt>
                <c:pt idx="25662">
                  <c:v>0</c:v>
                </c:pt>
                <c:pt idx="25663">
                  <c:v>0</c:v>
                </c:pt>
                <c:pt idx="25664">
                  <c:v>0.45829999999999999</c:v>
                </c:pt>
                <c:pt idx="25665">
                  <c:v>0</c:v>
                </c:pt>
                <c:pt idx="25666">
                  <c:v>0</c:v>
                </c:pt>
                <c:pt idx="25667">
                  <c:v>0</c:v>
                </c:pt>
                <c:pt idx="25668">
                  <c:v>0.16669999999999999</c:v>
                </c:pt>
                <c:pt idx="25669">
                  <c:v>0</c:v>
                </c:pt>
                <c:pt idx="25670">
                  <c:v>0</c:v>
                </c:pt>
                <c:pt idx="25671">
                  <c:v>0.16669999999999999</c:v>
                </c:pt>
                <c:pt idx="25672">
                  <c:v>0</c:v>
                </c:pt>
                <c:pt idx="25673">
                  <c:v>0.16669999999999999</c:v>
                </c:pt>
                <c:pt idx="25674">
                  <c:v>0.33329999999999999</c:v>
                </c:pt>
                <c:pt idx="25675">
                  <c:v>0.16669999999999999</c:v>
                </c:pt>
                <c:pt idx="25676">
                  <c:v>0</c:v>
                </c:pt>
                <c:pt idx="25677">
                  <c:v>0</c:v>
                </c:pt>
                <c:pt idx="25678">
                  <c:v>0</c:v>
                </c:pt>
                <c:pt idx="25679">
                  <c:v>0.45829999999999999</c:v>
                </c:pt>
                <c:pt idx="25680">
                  <c:v>0</c:v>
                </c:pt>
                <c:pt idx="25681">
                  <c:v>4.1700000000000001E-2</c:v>
                </c:pt>
                <c:pt idx="25682">
                  <c:v>0</c:v>
                </c:pt>
                <c:pt idx="25683">
                  <c:v>0</c:v>
                </c:pt>
                <c:pt idx="25684">
                  <c:v>0.16669999999999999</c:v>
                </c:pt>
                <c:pt idx="25685">
                  <c:v>0.16669999999999999</c:v>
                </c:pt>
                <c:pt idx="25686">
                  <c:v>4.1700000000000001E-2</c:v>
                </c:pt>
                <c:pt idx="25687">
                  <c:v>0.29170000000000001</c:v>
                </c:pt>
                <c:pt idx="25688">
                  <c:v>0.375</c:v>
                </c:pt>
                <c:pt idx="25689">
                  <c:v>0</c:v>
                </c:pt>
                <c:pt idx="25690">
                  <c:v>0.16669999999999999</c:v>
                </c:pt>
                <c:pt idx="25691">
                  <c:v>0.33329999999999999</c:v>
                </c:pt>
                <c:pt idx="25692">
                  <c:v>0</c:v>
                </c:pt>
                <c:pt idx="25693">
                  <c:v>0.33329999999999999</c:v>
                </c:pt>
                <c:pt idx="25694">
                  <c:v>0.33329999999999999</c:v>
                </c:pt>
                <c:pt idx="25695">
                  <c:v>0</c:v>
                </c:pt>
                <c:pt idx="25696">
                  <c:v>0</c:v>
                </c:pt>
                <c:pt idx="25697">
                  <c:v>0.16669999999999999</c:v>
                </c:pt>
                <c:pt idx="25698">
                  <c:v>4.1700000000000001E-2</c:v>
                </c:pt>
                <c:pt idx="25699">
                  <c:v>0</c:v>
                </c:pt>
                <c:pt idx="25700">
                  <c:v>0</c:v>
                </c:pt>
                <c:pt idx="25701">
                  <c:v>0</c:v>
                </c:pt>
                <c:pt idx="25702">
                  <c:v>0.16669999999999999</c:v>
                </c:pt>
                <c:pt idx="25703">
                  <c:v>0</c:v>
                </c:pt>
                <c:pt idx="25704">
                  <c:v>0</c:v>
                </c:pt>
                <c:pt idx="25705">
                  <c:v>0</c:v>
                </c:pt>
                <c:pt idx="25706">
                  <c:v>0</c:v>
                </c:pt>
                <c:pt idx="25707">
                  <c:v>0</c:v>
                </c:pt>
                <c:pt idx="25708">
                  <c:v>0.16669999999999999</c:v>
                </c:pt>
                <c:pt idx="25709">
                  <c:v>0.16669999999999999</c:v>
                </c:pt>
                <c:pt idx="25710">
                  <c:v>0.16669999999999999</c:v>
                </c:pt>
                <c:pt idx="25711">
                  <c:v>0.33329999999999999</c:v>
                </c:pt>
                <c:pt idx="25712">
                  <c:v>8.3299999999999999E-2</c:v>
                </c:pt>
                <c:pt idx="25713">
                  <c:v>0</c:v>
                </c:pt>
                <c:pt idx="25714">
                  <c:v>0.16669999999999999</c:v>
                </c:pt>
                <c:pt idx="25715">
                  <c:v>0.16669999999999999</c:v>
                </c:pt>
                <c:pt idx="25716">
                  <c:v>4.1700000000000001E-2</c:v>
                </c:pt>
                <c:pt idx="25717">
                  <c:v>0.16669999999999999</c:v>
                </c:pt>
                <c:pt idx="25718">
                  <c:v>0</c:v>
                </c:pt>
                <c:pt idx="25719">
                  <c:v>0</c:v>
                </c:pt>
                <c:pt idx="25720">
                  <c:v>0</c:v>
                </c:pt>
                <c:pt idx="25721">
                  <c:v>0</c:v>
                </c:pt>
                <c:pt idx="25722">
                  <c:v>0.33329999999999999</c:v>
                </c:pt>
                <c:pt idx="25723">
                  <c:v>0</c:v>
                </c:pt>
                <c:pt idx="25724">
                  <c:v>4.1700000000000001E-2</c:v>
                </c:pt>
                <c:pt idx="25725">
                  <c:v>0.16669999999999999</c:v>
                </c:pt>
                <c:pt idx="25726">
                  <c:v>0.33329999999999999</c:v>
                </c:pt>
                <c:pt idx="25727">
                  <c:v>4.1700000000000001E-2</c:v>
                </c:pt>
                <c:pt idx="25728">
                  <c:v>0</c:v>
                </c:pt>
                <c:pt idx="25729">
                  <c:v>0.45829999999999999</c:v>
                </c:pt>
                <c:pt idx="25730">
                  <c:v>0</c:v>
                </c:pt>
                <c:pt idx="25731">
                  <c:v>8.3299999999999999E-2</c:v>
                </c:pt>
                <c:pt idx="25732">
                  <c:v>0.625</c:v>
                </c:pt>
                <c:pt idx="25733">
                  <c:v>0</c:v>
                </c:pt>
                <c:pt idx="25734">
                  <c:v>0</c:v>
                </c:pt>
                <c:pt idx="25735">
                  <c:v>0</c:v>
                </c:pt>
                <c:pt idx="25736">
                  <c:v>0</c:v>
                </c:pt>
                <c:pt idx="25737">
                  <c:v>0.16669999999999999</c:v>
                </c:pt>
                <c:pt idx="25738">
                  <c:v>0.33329999999999999</c:v>
                </c:pt>
                <c:pt idx="25739">
                  <c:v>0.33329999999999999</c:v>
                </c:pt>
                <c:pt idx="25740">
                  <c:v>0</c:v>
                </c:pt>
                <c:pt idx="25741">
                  <c:v>0.16669999999999999</c:v>
                </c:pt>
                <c:pt idx="25742">
                  <c:v>0.33329999999999999</c:v>
                </c:pt>
                <c:pt idx="25743">
                  <c:v>4.1700000000000001E-2</c:v>
                </c:pt>
                <c:pt idx="25744">
                  <c:v>0</c:v>
                </c:pt>
                <c:pt idx="25745">
                  <c:v>0.16669999999999999</c:v>
                </c:pt>
                <c:pt idx="25746">
                  <c:v>0.33329999999999999</c:v>
                </c:pt>
                <c:pt idx="25747">
                  <c:v>0</c:v>
                </c:pt>
                <c:pt idx="25748">
                  <c:v>0.16669999999999999</c:v>
                </c:pt>
                <c:pt idx="25749">
                  <c:v>0</c:v>
                </c:pt>
                <c:pt idx="25750">
                  <c:v>4.1700000000000001E-2</c:v>
                </c:pt>
                <c:pt idx="25751">
                  <c:v>0.33329999999999999</c:v>
                </c:pt>
                <c:pt idx="25752">
                  <c:v>0</c:v>
                </c:pt>
                <c:pt idx="25753">
                  <c:v>0</c:v>
                </c:pt>
                <c:pt idx="25754">
                  <c:v>0.33329999999999999</c:v>
                </c:pt>
                <c:pt idx="25755">
                  <c:v>0.33329999999999999</c:v>
                </c:pt>
                <c:pt idx="25756">
                  <c:v>0</c:v>
                </c:pt>
                <c:pt idx="25757">
                  <c:v>0</c:v>
                </c:pt>
                <c:pt idx="25758">
                  <c:v>0.125</c:v>
                </c:pt>
                <c:pt idx="25759">
                  <c:v>0</c:v>
                </c:pt>
                <c:pt idx="25760">
                  <c:v>4.1700000000000001E-2</c:v>
                </c:pt>
                <c:pt idx="25761">
                  <c:v>0</c:v>
                </c:pt>
                <c:pt idx="25762">
                  <c:v>0.16669999999999999</c:v>
                </c:pt>
                <c:pt idx="25763">
                  <c:v>0.33329999999999999</c:v>
                </c:pt>
                <c:pt idx="25764">
                  <c:v>0.33329999999999999</c:v>
                </c:pt>
                <c:pt idx="25765">
                  <c:v>0.16669999999999999</c:v>
                </c:pt>
                <c:pt idx="25766">
                  <c:v>0</c:v>
                </c:pt>
                <c:pt idx="25767">
                  <c:v>0</c:v>
                </c:pt>
                <c:pt idx="25768">
                  <c:v>0.33329999999999999</c:v>
                </c:pt>
                <c:pt idx="25769">
                  <c:v>0</c:v>
                </c:pt>
                <c:pt idx="25770">
                  <c:v>0</c:v>
                </c:pt>
                <c:pt idx="25771">
                  <c:v>0.625</c:v>
                </c:pt>
                <c:pt idx="25772">
                  <c:v>0</c:v>
                </c:pt>
                <c:pt idx="25773">
                  <c:v>0.54169999999999996</c:v>
                </c:pt>
                <c:pt idx="25774">
                  <c:v>0</c:v>
                </c:pt>
                <c:pt idx="25775">
                  <c:v>0</c:v>
                </c:pt>
                <c:pt idx="25776">
                  <c:v>0</c:v>
                </c:pt>
                <c:pt idx="25777">
                  <c:v>8.3299999999999999E-2</c:v>
                </c:pt>
                <c:pt idx="25778">
                  <c:v>4.1700000000000001E-2</c:v>
                </c:pt>
                <c:pt idx="25779">
                  <c:v>0.33329999999999999</c:v>
                </c:pt>
                <c:pt idx="25780">
                  <c:v>0.16669999999999999</c:v>
                </c:pt>
                <c:pt idx="25781">
                  <c:v>0</c:v>
                </c:pt>
                <c:pt idx="25782">
                  <c:v>0.33329999999999999</c:v>
                </c:pt>
                <c:pt idx="25783">
                  <c:v>0.16669999999999999</c:v>
                </c:pt>
                <c:pt idx="25784">
                  <c:v>0</c:v>
                </c:pt>
                <c:pt idx="25785">
                  <c:v>0.16669999999999999</c:v>
                </c:pt>
                <c:pt idx="25786">
                  <c:v>0</c:v>
                </c:pt>
                <c:pt idx="25787">
                  <c:v>0</c:v>
                </c:pt>
                <c:pt idx="25788">
                  <c:v>0</c:v>
                </c:pt>
                <c:pt idx="25789">
                  <c:v>0</c:v>
                </c:pt>
                <c:pt idx="25790">
                  <c:v>8.3299999999999999E-2</c:v>
                </c:pt>
                <c:pt idx="25791">
                  <c:v>4.1700000000000001E-2</c:v>
                </c:pt>
                <c:pt idx="25792">
                  <c:v>4.1700000000000001E-2</c:v>
                </c:pt>
                <c:pt idx="25793">
                  <c:v>0.33329999999999999</c:v>
                </c:pt>
                <c:pt idx="25794">
                  <c:v>0.16669999999999999</c:v>
                </c:pt>
                <c:pt idx="25795">
                  <c:v>0</c:v>
                </c:pt>
                <c:pt idx="25796">
                  <c:v>0.33329999999999999</c:v>
                </c:pt>
                <c:pt idx="25797">
                  <c:v>0.25</c:v>
                </c:pt>
                <c:pt idx="25798">
                  <c:v>0.33329999999999999</c:v>
                </c:pt>
                <c:pt idx="25799">
                  <c:v>0</c:v>
                </c:pt>
                <c:pt idx="25800">
                  <c:v>0.25</c:v>
                </c:pt>
                <c:pt idx="25801">
                  <c:v>0.16669999999999999</c:v>
                </c:pt>
                <c:pt idx="25802">
                  <c:v>0</c:v>
                </c:pt>
                <c:pt idx="25803">
                  <c:v>0.16669999999999999</c:v>
                </c:pt>
                <c:pt idx="25804">
                  <c:v>0</c:v>
                </c:pt>
                <c:pt idx="25805">
                  <c:v>0</c:v>
                </c:pt>
                <c:pt idx="25806">
                  <c:v>0</c:v>
                </c:pt>
                <c:pt idx="25807">
                  <c:v>0.16669999999999999</c:v>
                </c:pt>
                <c:pt idx="25808">
                  <c:v>0.33329999999999999</c:v>
                </c:pt>
                <c:pt idx="25809">
                  <c:v>0</c:v>
                </c:pt>
                <c:pt idx="25810">
                  <c:v>0.16669999999999999</c:v>
                </c:pt>
                <c:pt idx="25811">
                  <c:v>0</c:v>
                </c:pt>
                <c:pt idx="25812">
                  <c:v>0</c:v>
                </c:pt>
                <c:pt idx="25813">
                  <c:v>0.33329999999999999</c:v>
                </c:pt>
                <c:pt idx="25814">
                  <c:v>0</c:v>
                </c:pt>
                <c:pt idx="25815">
                  <c:v>0</c:v>
                </c:pt>
                <c:pt idx="25816">
                  <c:v>0</c:v>
                </c:pt>
                <c:pt idx="25817">
                  <c:v>0</c:v>
                </c:pt>
                <c:pt idx="25818">
                  <c:v>0</c:v>
                </c:pt>
                <c:pt idx="25819">
                  <c:v>0</c:v>
                </c:pt>
                <c:pt idx="25820">
                  <c:v>0</c:v>
                </c:pt>
                <c:pt idx="25821">
                  <c:v>0</c:v>
                </c:pt>
                <c:pt idx="25822">
                  <c:v>0.125</c:v>
                </c:pt>
                <c:pt idx="25823">
                  <c:v>0</c:v>
                </c:pt>
                <c:pt idx="25824">
                  <c:v>0.125</c:v>
                </c:pt>
                <c:pt idx="25825">
                  <c:v>4.1700000000000001E-2</c:v>
                </c:pt>
                <c:pt idx="25826">
                  <c:v>0</c:v>
                </c:pt>
                <c:pt idx="25827">
                  <c:v>0.54169999999999996</c:v>
                </c:pt>
                <c:pt idx="25828">
                  <c:v>0.45829999999999999</c:v>
                </c:pt>
                <c:pt idx="25829">
                  <c:v>0</c:v>
                </c:pt>
                <c:pt idx="25830">
                  <c:v>0.16669999999999999</c:v>
                </c:pt>
                <c:pt idx="25831">
                  <c:v>0</c:v>
                </c:pt>
                <c:pt idx="25832">
                  <c:v>0.33329999999999999</c:v>
                </c:pt>
                <c:pt idx="25833">
                  <c:v>0.33329999999999999</c:v>
                </c:pt>
                <c:pt idx="25834">
                  <c:v>4.1700000000000001E-2</c:v>
                </c:pt>
                <c:pt idx="25835">
                  <c:v>0.33329999999999999</c:v>
                </c:pt>
                <c:pt idx="25836">
                  <c:v>0</c:v>
                </c:pt>
                <c:pt idx="25837">
                  <c:v>0</c:v>
                </c:pt>
                <c:pt idx="25838">
                  <c:v>0.16669999999999999</c:v>
                </c:pt>
                <c:pt idx="25839">
                  <c:v>0</c:v>
                </c:pt>
                <c:pt idx="25840">
                  <c:v>0.125</c:v>
                </c:pt>
                <c:pt idx="25841">
                  <c:v>0.16669999999999999</c:v>
                </c:pt>
                <c:pt idx="25842">
                  <c:v>0</c:v>
                </c:pt>
                <c:pt idx="25843">
                  <c:v>0.125</c:v>
                </c:pt>
                <c:pt idx="25844">
                  <c:v>0</c:v>
                </c:pt>
                <c:pt idx="25845">
                  <c:v>0.16669999999999999</c:v>
                </c:pt>
                <c:pt idx="25846">
                  <c:v>0</c:v>
                </c:pt>
                <c:pt idx="25847">
                  <c:v>4.1700000000000001E-2</c:v>
                </c:pt>
                <c:pt idx="25848">
                  <c:v>0.16669999999999999</c:v>
                </c:pt>
                <c:pt idx="25849">
                  <c:v>0</c:v>
                </c:pt>
                <c:pt idx="25850">
                  <c:v>0</c:v>
                </c:pt>
                <c:pt idx="25851">
                  <c:v>0</c:v>
                </c:pt>
                <c:pt idx="25852">
                  <c:v>0</c:v>
                </c:pt>
                <c:pt idx="25853">
                  <c:v>0</c:v>
                </c:pt>
                <c:pt idx="25854">
                  <c:v>0</c:v>
                </c:pt>
                <c:pt idx="25855">
                  <c:v>0.16669999999999999</c:v>
                </c:pt>
                <c:pt idx="25856">
                  <c:v>0.16669999999999999</c:v>
                </c:pt>
                <c:pt idx="25857">
                  <c:v>0</c:v>
                </c:pt>
                <c:pt idx="25858">
                  <c:v>0.16669999999999999</c:v>
                </c:pt>
                <c:pt idx="25859">
                  <c:v>0.125</c:v>
                </c:pt>
                <c:pt idx="25860">
                  <c:v>0</c:v>
                </c:pt>
                <c:pt idx="25861">
                  <c:v>0</c:v>
                </c:pt>
                <c:pt idx="25862">
                  <c:v>0</c:v>
                </c:pt>
                <c:pt idx="25863">
                  <c:v>0.16669999999999999</c:v>
                </c:pt>
                <c:pt idx="25864">
                  <c:v>0</c:v>
                </c:pt>
                <c:pt idx="25865">
                  <c:v>4.1700000000000001E-2</c:v>
                </c:pt>
                <c:pt idx="25866">
                  <c:v>0</c:v>
                </c:pt>
                <c:pt idx="25867">
                  <c:v>0</c:v>
                </c:pt>
                <c:pt idx="25868">
                  <c:v>0</c:v>
                </c:pt>
                <c:pt idx="25869">
                  <c:v>0.16669999999999999</c:v>
                </c:pt>
                <c:pt idx="25870">
                  <c:v>0.33329999999999999</c:v>
                </c:pt>
                <c:pt idx="25871">
                  <c:v>0.33329999999999999</c:v>
                </c:pt>
                <c:pt idx="25872">
                  <c:v>0</c:v>
                </c:pt>
                <c:pt idx="25873">
                  <c:v>0.375</c:v>
                </c:pt>
                <c:pt idx="25874">
                  <c:v>0</c:v>
                </c:pt>
                <c:pt idx="25875">
                  <c:v>0.16669999999999999</c:v>
                </c:pt>
                <c:pt idx="25876">
                  <c:v>0</c:v>
                </c:pt>
                <c:pt idx="25877">
                  <c:v>0.33329999999999999</c:v>
                </c:pt>
                <c:pt idx="25878">
                  <c:v>0.4375</c:v>
                </c:pt>
                <c:pt idx="25879">
                  <c:v>0</c:v>
                </c:pt>
                <c:pt idx="25880">
                  <c:v>0</c:v>
                </c:pt>
                <c:pt idx="25881">
                  <c:v>0</c:v>
                </c:pt>
                <c:pt idx="25882">
                  <c:v>0.33329999999999999</c:v>
                </c:pt>
                <c:pt idx="25883">
                  <c:v>0.16669999999999999</c:v>
                </c:pt>
                <c:pt idx="25884">
                  <c:v>0</c:v>
                </c:pt>
                <c:pt idx="25885">
                  <c:v>0</c:v>
                </c:pt>
                <c:pt idx="25886">
                  <c:v>0.33329999999999999</c:v>
                </c:pt>
                <c:pt idx="25887">
                  <c:v>0</c:v>
                </c:pt>
                <c:pt idx="25888">
                  <c:v>0</c:v>
                </c:pt>
                <c:pt idx="25889">
                  <c:v>0</c:v>
                </c:pt>
                <c:pt idx="25890">
                  <c:v>0.16669999999999999</c:v>
                </c:pt>
                <c:pt idx="25891">
                  <c:v>0.125</c:v>
                </c:pt>
                <c:pt idx="25892">
                  <c:v>0</c:v>
                </c:pt>
                <c:pt idx="25893">
                  <c:v>0.16669999999999999</c:v>
                </c:pt>
                <c:pt idx="25894">
                  <c:v>0</c:v>
                </c:pt>
                <c:pt idx="25895">
                  <c:v>0</c:v>
                </c:pt>
                <c:pt idx="25896">
                  <c:v>0</c:v>
                </c:pt>
                <c:pt idx="25897">
                  <c:v>0.33329999999999999</c:v>
                </c:pt>
                <c:pt idx="25898">
                  <c:v>0.16669999999999999</c:v>
                </c:pt>
                <c:pt idx="25899">
                  <c:v>0.33329999999999999</c:v>
                </c:pt>
                <c:pt idx="25900">
                  <c:v>0.16669999999999999</c:v>
                </c:pt>
                <c:pt idx="25901">
                  <c:v>0</c:v>
                </c:pt>
                <c:pt idx="25902">
                  <c:v>0</c:v>
                </c:pt>
                <c:pt idx="25903">
                  <c:v>0.16669999999999999</c:v>
                </c:pt>
                <c:pt idx="25904">
                  <c:v>0.16669999999999999</c:v>
                </c:pt>
                <c:pt idx="25905">
                  <c:v>0.125</c:v>
                </c:pt>
                <c:pt idx="25906">
                  <c:v>0.33329999999999999</c:v>
                </c:pt>
                <c:pt idx="25907">
                  <c:v>0.16669999999999999</c:v>
                </c:pt>
                <c:pt idx="25908">
                  <c:v>0.16669999999999999</c:v>
                </c:pt>
                <c:pt idx="25909">
                  <c:v>0.16669999999999999</c:v>
                </c:pt>
                <c:pt idx="25910">
                  <c:v>0</c:v>
                </c:pt>
                <c:pt idx="25911">
                  <c:v>0.33329999999999999</c:v>
                </c:pt>
                <c:pt idx="25912">
                  <c:v>0.16669999999999999</c:v>
                </c:pt>
                <c:pt idx="25913">
                  <c:v>0.125</c:v>
                </c:pt>
                <c:pt idx="25914">
                  <c:v>0</c:v>
                </c:pt>
                <c:pt idx="25915">
                  <c:v>0.16669999999999999</c:v>
                </c:pt>
                <c:pt idx="25916">
                  <c:v>0</c:v>
                </c:pt>
                <c:pt idx="25917">
                  <c:v>0.54169999999999996</c:v>
                </c:pt>
                <c:pt idx="25918">
                  <c:v>0.16669999999999999</c:v>
                </c:pt>
                <c:pt idx="25919">
                  <c:v>0</c:v>
                </c:pt>
                <c:pt idx="25920">
                  <c:v>0.16669999999999999</c:v>
                </c:pt>
                <c:pt idx="25921">
                  <c:v>0</c:v>
                </c:pt>
                <c:pt idx="25922">
                  <c:v>0.29170000000000001</c:v>
                </c:pt>
                <c:pt idx="25923">
                  <c:v>0</c:v>
                </c:pt>
                <c:pt idx="25924">
                  <c:v>0</c:v>
                </c:pt>
                <c:pt idx="25925">
                  <c:v>0.33329999999999999</c:v>
                </c:pt>
                <c:pt idx="25926">
                  <c:v>0</c:v>
                </c:pt>
                <c:pt idx="25927">
                  <c:v>0</c:v>
                </c:pt>
                <c:pt idx="25928">
                  <c:v>0.66669999999999996</c:v>
                </c:pt>
                <c:pt idx="25929">
                  <c:v>4.1700000000000001E-2</c:v>
                </c:pt>
                <c:pt idx="25930">
                  <c:v>0</c:v>
                </c:pt>
                <c:pt idx="25931">
                  <c:v>0.16669999999999999</c:v>
                </c:pt>
                <c:pt idx="25932">
                  <c:v>0</c:v>
                </c:pt>
                <c:pt idx="25933">
                  <c:v>0.16669999999999999</c:v>
                </c:pt>
                <c:pt idx="25934">
                  <c:v>0.16669999999999999</c:v>
                </c:pt>
                <c:pt idx="25935">
                  <c:v>0</c:v>
                </c:pt>
                <c:pt idx="25936">
                  <c:v>0</c:v>
                </c:pt>
                <c:pt idx="25937">
                  <c:v>0.16669999999999999</c:v>
                </c:pt>
                <c:pt idx="25938">
                  <c:v>0</c:v>
                </c:pt>
                <c:pt idx="25939">
                  <c:v>4.1700000000000001E-2</c:v>
                </c:pt>
                <c:pt idx="25940">
                  <c:v>0</c:v>
                </c:pt>
                <c:pt idx="25941">
                  <c:v>0</c:v>
                </c:pt>
                <c:pt idx="25942">
                  <c:v>0.33329999999999999</c:v>
                </c:pt>
                <c:pt idx="25943">
                  <c:v>0.33329999999999999</c:v>
                </c:pt>
                <c:pt idx="25944">
                  <c:v>0.33329999999999999</c:v>
                </c:pt>
                <c:pt idx="25945">
                  <c:v>0.33329999999999999</c:v>
                </c:pt>
                <c:pt idx="25946">
                  <c:v>0.16669999999999999</c:v>
                </c:pt>
                <c:pt idx="25947">
                  <c:v>0</c:v>
                </c:pt>
                <c:pt idx="25948">
                  <c:v>0</c:v>
                </c:pt>
                <c:pt idx="25949">
                  <c:v>0</c:v>
                </c:pt>
                <c:pt idx="25950">
                  <c:v>0.45829999999999999</c:v>
                </c:pt>
                <c:pt idx="25951">
                  <c:v>0</c:v>
                </c:pt>
                <c:pt idx="25952">
                  <c:v>0.16669999999999999</c:v>
                </c:pt>
                <c:pt idx="25953">
                  <c:v>0.66669999999999996</c:v>
                </c:pt>
                <c:pt idx="25954">
                  <c:v>0.16669999999999999</c:v>
                </c:pt>
                <c:pt idx="25955">
                  <c:v>0.33329999999999999</c:v>
                </c:pt>
                <c:pt idx="25956">
                  <c:v>0</c:v>
                </c:pt>
                <c:pt idx="25957">
                  <c:v>0.16669999999999999</c:v>
                </c:pt>
                <c:pt idx="25958">
                  <c:v>0</c:v>
                </c:pt>
                <c:pt idx="25959">
                  <c:v>0</c:v>
                </c:pt>
                <c:pt idx="25960">
                  <c:v>0.16669999999999999</c:v>
                </c:pt>
                <c:pt idx="25961">
                  <c:v>0</c:v>
                </c:pt>
                <c:pt idx="25962">
                  <c:v>0.16669999999999999</c:v>
                </c:pt>
                <c:pt idx="25963">
                  <c:v>0</c:v>
                </c:pt>
                <c:pt idx="25964">
                  <c:v>0.33329999999999999</c:v>
                </c:pt>
                <c:pt idx="25965">
                  <c:v>0</c:v>
                </c:pt>
                <c:pt idx="25966">
                  <c:v>0.33329999999999999</c:v>
                </c:pt>
                <c:pt idx="25967">
                  <c:v>0.16669999999999999</c:v>
                </c:pt>
                <c:pt idx="25968">
                  <c:v>0.16669999999999999</c:v>
                </c:pt>
                <c:pt idx="25969">
                  <c:v>0</c:v>
                </c:pt>
                <c:pt idx="25970">
                  <c:v>0</c:v>
                </c:pt>
                <c:pt idx="25971">
                  <c:v>0</c:v>
                </c:pt>
                <c:pt idx="25972">
                  <c:v>0</c:v>
                </c:pt>
                <c:pt idx="25973">
                  <c:v>0.16669999999999999</c:v>
                </c:pt>
                <c:pt idx="25974">
                  <c:v>0.33329999999999999</c:v>
                </c:pt>
                <c:pt idx="25975">
                  <c:v>0.16669999999999999</c:v>
                </c:pt>
                <c:pt idx="25976">
                  <c:v>0</c:v>
                </c:pt>
                <c:pt idx="25977">
                  <c:v>0</c:v>
                </c:pt>
                <c:pt idx="25978">
                  <c:v>0</c:v>
                </c:pt>
                <c:pt idx="25979">
                  <c:v>0.16669999999999999</c:v>
                </c:pt>
                <c:pt idx="25980">
                  <c:v>0.33329999999999999</c:v>
                </c:pt>
                <c:pt idx="25981">
                  <c:v>0</c:v>
                </c:pt>
                <c:pt idx="25982">
                  <c:v>0</c:v>
                </c:pt>
                <c:pt idx="25983">
                  <c:v>0</c:v>
                </c:pt>
                <c:pt idx="25984">
                  <c:v>0.16669999999999999</c:v>
                </c:pt>
                <c:pt idx="25985">
                  <c:v>0</c:v>
                </c:pt>
                <c:pt idx="25986">
                  <c:v>0.625</c:v>
                </c:pt>
                <c:pt idx="25987">
                  <c:v>0.33329999999999999</c:v>
                </c:pt>
                <c:pt idx="25988">
                  <c:v>0.16669999999999999</c:v>
                </c:pt>
                <c:pt idx="25989">
                  <c:v>0</c:v>
                </c:pt>
                <c:pt idx="25990">
                  <c:v>0</c:v>
                </c:pt>
                <c:pt idx="25991">
                  <c:v>0</c:v>
                </c:pt>
                <c:pt idx="25992">
                  <c:v>0</c:v>
                </c:pt>
                <c:pt idx="25993">
                  <c:v>0</c:v>
                </c:pt>
                <c:pt idx="25994">
                  <c:v>0</c:v>
                </c:pt>
                <c:pt idx="25995">
                  <c:v>0</c:v>
                </c:pt>
                <c:pt idx="25996">
                  <c:v>0.33329999999999999</c:v>
                </c:pt>
                <c:pt idx="25997">
                  <c:v>0</c:v>
                </c:pt>
                <c:pt idx="25998">
                  <c:v>0.375</c:v>
                </c:pt>
                <c:pt idx="25999">
                  <c:v>0</c:v>
                </c:pt>
                <c:pt idx="26000">
                  <c:v>0.16669999999999999</c:v>
                </c:pt>
                <c:pt idx="26001">
                  <c:v>0</c:v>
                </c:pt>
                <c:pt idx="26002">
                  <c:v>0.16669999999999999</c:v>
                </c:pt>
                <c:pt idx="26003">
                  <c:v>0</c:v>
                </c:pt>
                <c:pt idx="26004">
                  <c:v>0</c:v>
                </c:pt>
                <c:pt idx="26005">
                  <c:v>0</c:v>
                </c:pt>
                <c:pt idx="26006">
                  <c:v>0</c:v>
                </c:pt>
                <c:pt idx="26007">
                  <c:v>0.16669999999999999</c:v>
                </c:pt>
                <c:pt idx="26008">
                  <c:v>0.125</c:v>
                </c:pt>
                <c:pt idx="26009">
                  <c:v>0.16669999999999999</c:v>
                </c:pt>
                <c:pt idx="26010">
                  <c:v>0.20830000000000001</c:v>
                </c:pt>
                <c:pt idx="26011">
                  <c:v>0.125</c:v>
                </c:pt>
                <c:pt idx="26012">
                  <c:v>0.16669999999999999</c:v>
                </c:pt>
                <c:pt idx="26013">
                  <c:v>0</c:v>
                </c:pt>
                <c:pt idx="26014">
                  <c:v>0</c:v>
                </c:pt>
                <c:pt idx="26015">
                  <c:v>0</c:v>
                </c:pt>
                <c:pt idx="26016">
                  <c:v>0</c:v>
                </c:pt>
                <c:pt idx="26017">
                  <c:v>0</c:v>
                </c:pt>
                <c:pt idx="26018">
                  <c:v>0</c:v>
                </c:pt>
                <c:pt idx="26019">
                  <c:v>0.45829999999999999</c:v>
                </c:pt>
                <c:pt idx="26020">
                  <c:v>0</c:v>
                </c:pt>
                <c:pt idx="26021">
                  <c:v>0.16669999999999999</c:v>
                </c:pt>
                <c:pt idx="26022">
                  <c:v>0</c:v>
                </c:pt>
                <c:pt idx="26023">
                  <c:v>4.1700000000000001E-2</c:v>
                </c:pt>
                <c:pt idx="26024">
                  <c:v>0</c:v>
                </c:pt>
                <c:pt idx="26025">
                  <c:v>0.16669999999999999</c:v>
                </c:pt>
                <c:pt idx="26026">
                  <c:v>0.125</c:v>
                </c:pt>
                <c:pt idx="26027">
                  <c:v>4.1700000000000001E-2</c:v>
                </c:pt>
                <c:pt idx="26028">
                  <c:v>0.25</c:v>
                </c:pt>
                <c:pt idx="26029">
                  <c:v>0.125</c:v>
                </c:pt>
                <c:pt idx="26030">
                  <c:v>0.33329999999999999</c:v>
                </c:pt>
                <c:pt idx="26031">
                  <c:v>0</c:v>
                </c:pt>
                <c:pt idx="26032">
                  <c:v>0</c:v>
                </c:pt>
                <c:pt idx="26033">
                  <c:v>0</c:v>
                </c:pt>
                <c:pt idx="26034">
                  <c:v>4.1700000000000001E-2</c:v>
                </c:pt>
                <c:pt idx="26035">
                  <c:v>0</c:v>
                </c:pt>
                <c:pt idx="26036">
                  <c:v>0</c:v>
                </c:pt>
                <c:pt idx="26037">
                  <c:v>0</c:v>
                </c:pt>
                <c:pt idx="26038">
                  <c:v>0.16669999999999999</c:v>
                </c:pt>
                <c:pt idx="26039">
                  <c:v>0</c:v>
                </c:pt>
                <c:pt idx="26040">
                  <c:v>0.125</c:v>
                </c:pt>
                <c:pt idx="26041">
                  <c:v>4.1700000000000001E-2</c:v>
                </c:pt>
                <c:pt idx="26042">
                  <c:v>0</c:v>
                </c:pt>
                <c:pt idx="26043">
                  <c:v>0.29170000000000001</c:v>
                </c:pt>
                <c:pt idx="26044">
                  <c:v>0.33329999999999999</c:v>
                </c:pt>
                <c:pt idx="26045">
                  <c:v>0.16669999999999999</c:v>
                </c:pt>
                <c:pt idx="26046">
                  <c:v>0</c:v>
                </c:pt>
                <c:pt idx="26047">
                  <c:v>0.16669999999999999</c:v>
                </c:pt>
                <c:pt idx="26048">
                  <c:v>0.16669999999999999</c:v>
                </c:pt>
                <c:pt idx="26049">
                  <c:v>0</c:v>
                </c:pt>
                <c:pt idx="26050">
                  <c:v>0</c:v>
                </c:pt>
                <c:pt idx="26051">
                  <c:v>0.54169999999999996</c:v>
                </c:pt>
                <c:pt idx="26052">
                  <c:v>0.16669999999999999</c:v>
                </c:pt>
                <c:pt idx="26053">
                  <c:v>0</c:v>
                </c:pt>
                <c:pt idx="26054">
                  <c:v>0</c:v>
                </c:pt>
                <c:pt idx="26055">
                  <c:v>0.16669999999999999</c:v>
                </c:pt>
                <c:pt idx="26056">
                  <c:v>0.33329999999999999</c:v>
                </c:pt>
                <c:pt idx="26057">
                  <c:v>0</c:v>
                </c:pt>
                <c:pt idx="26058">
                  <c:v>0.875</c:v>
                </c:pt>
                <c:pt idx="26059">
                  <c:v>0.16669999999999999</c:v>
                </c:pt>
                <c:pt idx="26060">
                  <c:v>0.125</c:v>
                </c:pt>
                <c:pt idx="26061">
                  <c:v>0</c:v>
                </c:pt>
                <c:pt idx="26062">
                  <c:v>0.16669999999999999</c:v>
                </c:pt>
                <c:pt idx="26063">
                  <c:v>4.1700000000000001E-2</c:v>
                </c:pt>
                <c:pt idx="26064">
                  <c:v>0.33329999999999999</c:v>
                </c:pt>
                <c:pt idx="26065">
                  <c:v>0.33329999999999999</c:v>
                </c:pt>
                <c:pt idx="26066">
                  <c:v>0</c:v>
                </c:pt>
                <c:pt idx="26067">
                  <c:v>0</c:v>
                </c:pt>
                <c:pt idx="26068">
                  <c:v>0.66669999999999996</c:v>
                </c:pt>
                <c:pt idx="26069">
                  <c:v>4.1700000000000001E-2</c:v>
                </c:pt>
                <c:pt idx="26070">
                  <c:v>8.3299999999999999E-2</c:v>
                </c:pt>
                <c:pt idx="26071">
                  <c:v>0</c:v>
                </c:pt>
                <c:pt idx="26072">
                  <c:v>0.16669999999999999</c:v>
                </c:pt>
                <c:pt idx="26073">
                  <c:v>0</c:v>
                </c:pt>
                <c:pt idx="26074">
                  <c:v>0</c:v>
                </c:pt>
                <c:pt idx="26075">
                  <c:v>0.375</c:v>
                </c:pt>
                <c:pt idx="26076">
                  <c:v>0</c:v>
                </c:pt>
                <c:pt idx="26077">
                  <c:v>0</c:v>
                </c:pt>
                <c:pt idx="26078">
                  <c:v>0</c:v>
                </c:pt>
                <c:pt idx="26079">
                  <c:v>0</c:v>
                </c:pt>
                <c:pt idx="26080">
                  <c:v>0.375</c:v>
                </c:pt>
                <c:pt idx="26081">
                  <c:v>0</c:v>
                </c:pt>
                <c:pt idx="26082">
                  <c:v>0</c:v>
                </c:pt>
                <c:pt idx="26083">
                  <c:v>8.3299999999999999E-2</c:v>
                </c:pt>
                <c:pt idx="26084">
                  <c:v>0.25</c:v>
                </c:pt>
                <c:pt idx="26085">
                  <c:v>0.125</c:v>
                </c:pt>
                <c:pt idx="26086">
                  <c:v>0</c:v>
                </c:pt>
                <c:pt idx="26087">
                  <c:v>0.16669999999999999</c:v>
                </c:pt>
                <c:pt idx="26088">
                  <c:v>0.33329999999999999</c:v>
                </c:pt>
                <c:pt idx="26089">
                  <c:v>0</c:v>
                </c:pt>
                <c:pt idx="26090">
                  <c:v>0</c:v>
                </c:pt>
                <c:pt idx="26091">
                  <c:v>0</c:v>
                </c:pt>
                <c:pt idx="26092">
                  <c:v>0</c:v>
                </c:pt>
                <c:pt idx="26093">
                  <c:v>0</c:v>
                </c:pt>
                <c:pt idx="26094">
                  <c:v>0</c:v>
                </c:pt>
                <c:pt idx="26095">
                  <c:v>0</c:v>
                </c:pt>
                <c:pt idx="26096">
                  <c:v>0</c:v>
                </c:pt>
                <c:pt idx="26097">
                  <c:v>0</c:v>
                </c:pt>
                <c:pt idx="26098">
                  <c:v>0.16669999999999999</c:v>
                </c:pt>
                <c:pt idx="26099">
                  <c:v>0.625</c:v>
                </c:pt>
                <c:pt idx="26100">
                  <c:v>0.33329999999999999</c:v>
                </c:pt>
                <c:pt idx="26101">
                  <c:v>0</c:v>
                </c:pt>
                <c:pt idx="26102">
                  <c:v>8.3299999999999999E-2</c:v>
                </c:pt>
                <c:pt idx="26103">
                  <c:v>0</c:v>
                </c:pt>
                <c:pt idx="26104">
                  <c:v>0</c:v>
                </c:pt>
                <c:pt idx="26105">
                  <c:v>0</c:v>
                </c:pt>
                <c:pt idx="26106">
                  <c:v>4.1700000000000001E-2</c:v>
                </c:pt>
                <c:pt idx="26107">
                  <c:v>0.375</c:v>
                </c:pt>
                <c:pt idx="26108">
                  <c:v>0</c:v>
                </c:pt>
                <c:pt idx="26109">
                  <c:v>0</c:v>
                </c:pt>
                <c:pt idx="26110">
                  <c:v>4.1700000000000001E-2</c:v>
                </c:pt>
                <c:pt idx="26111">
                  <c:v>0.16669999999999999</c:v>
                </c:pt>
                <c:pt idx="26112">
                  <c:v>0</c:v>
                </c:pt>
                <c:pt idx="26113">
                  <c:v>0</c:v>
                </c:pt>
                <c:pt idx="26114">
                  <c:v>0</c:v>
                </c:pt>
                <c:pt idx="26115">
                  <c:v>0.33329999999999999</c:v>
                </c:pt>
                <c:pt idx="26116">
                  <c:v>0</c:v>
                </c:pt>
                <c:pt idx="26117">
                  <c:v>0.16669999999999999</c:v>
                </c:pt>
                <c:pt idx="26118">
                  <c:v>0.16669999999999999</c:v>
                </c:pt>
                <c:pt idx="26119">
                  <c:v>0.25</c:v>
                </c:pt>
                <c:pt idx="26120">
                  <c:v>4.1700000000000001E-2</c:v>
                </c:pt>
                <c:pt idx="26121">
                  <c:v>0</c:v>
                </c:pt>
                <c:pt idx="26122">
                  <c:v>0</c:v>
                </c:pt>
                <c:pt idx="26123">
                  <c:v>0</c:v>
                </c:pt>
                <c:pt idx="26124">
                  <c:v>0.33329999999999999</c:v>
                </c:pt>
                <c:pt idx="26125">
                  <c:v>0.16669999999999999</c:v>
                </c:pt>
                <c:pt idx="26126">
                  <c:v>0.16669999999999999</c:v>
                </c:pt>
                <c:pt idx="26127">
                  <c:v>0.33329999999999999</c:v>
                </c:pt>
                <c:pt idx="26128">
                  <c:v>0.16669999999999999</c:v>
                </c:pt>
                <c:pt idx="26129">
                  <c:v>0.16669999999999999</c:v>
                </c:pt>
                <c:pt idx="26130">
                  <c:v>0</c:v>
                </c:pt>
                <c:pt idx="26131">
                  <c:v>0</c:v>
                </c:pt>
                <c:pt idx="26132">
                  <c:v>0.16669999999999999</c:v>
                </c:pt>
                <c:pt idx="26133">
                  <c:v>4.1700000000000001E-2</c:v>
                </c:pt>
                <c:pt idx="26134">
                  <c:v>0</c:v>
                </c:pt>
                <c:pt idx="26135">
                  <c:v>0</c:v>
                </c:pt>
                <c:pt idx="26136">
                  <c:v>0.16669999999999999</c:v>
                </c:pt>
                <c:pt idx="26137">
                  <c:v>0</c:v>
                </c:pt>
                <c:pt idx="26138">
                  <c:v>0.16669999999999999</c:v>
                </c:pt>
                <c:pt idx="26139">
                  <c:v>0</c:v>
                </c:pt>
                <c:pt idx="26140">
                  <c:v>0.33329999999999999</c:v>
                </c:pt>
                <c:pt idx="26141">
                  <c:v>0</c:v>
                </c:pt>
                <c:pt idx="26142">
                  <c:v>0</c:v>
                </c:pt>
                <c:pt idx="26143">
                  <c:v>0.20830000000000001</c:v>
                </c:pt>
                <c:pt idx="26144">
                  <c:v>0.66669999999999996</c:v>
                </c:pt>
                <c:pt idx="26145">
                  <c:v>0</c:v>
                </c:pt>
                <c:pt idx="26146">
                  <c:v>0.16669999999999999</c:v>
                </c:pt>
                <c:pt idx="26147">
                  <c:v>0.125</c:v>
                </c:pt>
                <c:pt idx="26148">
                  <c:v>0.16669999999999999</c:v>
                </c:pt>
                <c:pt idx="26149">
                  <c:v>0.33329999999999999</c:v>
                </c:pt>
                <c:pt idx="26150">
                  <c:v>0</c:v>
                </c:pt>
                <c:pt idx="26151">
                  <c:v>0.33329999999999999</c:v>
                </c:pt>
                <c:pt idx="26152">
                  <c:v>0</c:v>
                </c:pt>
                <c:pt idx="26153">
                  <c:v>0.16669999999999999</c:v>
                </c:pt>
                <c:pt idx="26154">
                  <c:v>0</c:v>
                </c:pt>
                <c:pt idx="26155">
                  <c:v>0.33329999999999999</c:v>
                </c:pt>
                <c:pt idx="26156">
                  <c:v>0.33329999999999999</c:v>
                </c:pt>
                <c:pt idx="26157">
                  <c:v>0</c:v>
                </c:pt>
                <c:pt idx="26158">
                  <c:v>0</c:v>
                </c:pt>
                <c:pt idx="26159">
                  <c:v>4.1700000000000001E-2</c:v>
                </c:pt>
                <c:pt idx="26160">
                  <c:v>0</c:v>
                </c:pt>
                <c:pt idx="26161">
                  <c:v>0</c:v>
                </c:pt>
                <c:pt idx="26162">
                  <c:v>0</c:v>
                </c:pt>
                <c:pt idx="26163">
                  <c:v>0.33329999999999999</c:v>
                </c:pt>
                <c:pt idx="26164">
                  <c:v>0</c:v>
                </c:pt>
                <c:pt idx="26165">
                  <c:v>0.16669999999999999</c:v>
                </c:pt>
                <c:pt idx="26166">
                  <c:v>0.16669999999999999</c:v>
                </c:pt>
                <c:pt idx="26167">
                  <c:v>0.45829999999999999</c:v>
                </c:pt>
                <c:pt idx="26168">
                  <c:v>0.33329999999999999</c:v>
                </c:pt>
                <c:pt idx="26169">
                  <c:v>0</c:v>
                </c:pt>
                <c:pt idx="26170">
                  <c:v>4.1700000000000001E-2</c:v>
                </c:pt>
                <c:pt idx="26171">
                  <c:v>0</c:v>
                </c:pt>
                <c:pt idx="26172">
                  <c:v>0.39579999999999999</c:v>
                </c:pt>
                <c:pt idx="26173">
                  <c:v>0</c:v>
                </c:pt>
                <c:pt idx="26174">
                  <c:v>0.20830000000000001</c:v>
                </c:pt>
                <c:pt idx="26175">
                  <c:v>0.33329999999999999</c:v>
                </c:pt>
                <c:pt idx="26176">
                  <c:v>0.33329999999999999</c:v>
                </c:pt>
                <c:pt idx="26177">
                  <c:v>0.25</c:v>
                </c:pt>
                <c:pt idx="26178">
                  <c:v>0</c:v>
                </c:pt>
                <c:pt idx="26179">
                  <c:v>0</c:v>
                </c:pt>
                <c:pt idx="26180">
                  <c:v>0.16669999999999999</c:v>
                </c:pt>
                <c:pt idx="26181">
                  <c:v>8.3299999999999999E-2</c:v>
                </c:pt>
                <c:pt idx="26182">
                  <c:v>0</c:v>
                </c:pt>
                <c:pt idx="26183">
                  <c:v>0</c:v>
                </c:pt>
                <c:pt idx="26184">
                  <c:v>0.33329999999999999</c:v>
                </c:pt>
                <c:pt idx="26185">
                  <c:v>0</c:v>
                </c:pt>
                <c:pt idx="26186">
                  <c:v>0.16669999999999999</c:v>
                </c:pt>
                <c:pt idx="26187">
                  <c:v>0.20830000000000001</c:v>
                </c:pt>
                <c:pt idx="26188">
                  <c:v>0</c:v>
                </c:pt>
                <c:pt idx="26189">
                  <c:v>0.125</c:v>
                </c:pt>
                <c:pt idx="26190">
                  <c:v>0</c:v>
                </c:pt>
                <c:pt idx="26191">
                  <c:v>0</c:v>
                </c:pt>
                <c:pt idx="26192">
                  <c:v>0</c:v>
                </c:pt>
                <c:pt idx="26193">
                  <c:v>0.16669999999999999</c:v>
                </c:pt>
                <c:pt idx="26194">
                  <c:v>8.3299999999999999E-2</c:v>
                </c:pt>
                <c:pt idx="26195">
                  <c:v>0.16669999999999999</c:v>
                </c:pt>
                <c:pt idx="26196">
                  <c:v>0</c:v>
                </c:pt>
                <c:pt idx="26197">
                  <c:v>4.1700000000000001E-2</c:v>
                </c:pt>
                <c:pt idx="26198">
                  <c:v>0</c:v>
                </c:pt>
                <c:pt idx="26199">
                  <c:v>0.125</c:v>
                </c:pt>
                <c:pt idx="26200">
                  <c:v>4.1700000000000001E-2</c:v>
                </c:pt>
                <c:pt idx="26201">
                  <c:v>0</c:v>
                </c:pt>
                <c:pt idx="26202">
                  <c:v>0.25</c:v>
                </c:pt>
                <c:pt idx="26203">
                  <c:v>0.25</c:v>
                </c:pt>
                <c:pt idx="26204">
                  <c:v>0</c:v>
                </c:pt>
                <c:pt idx="26205">
                  <c:v>0.16669999999999999</c:v>
                </c:pt>
                <c:pt idx="26206">
                  <c:v>0.33329999999999999</c:v>
                </c:pt>
                <c:pt idx="26207">
                  <c:v>0.16669999999999999</c:v>
                </c:pt>
                <c:pt idx="26208">
                  <c:v>0.16669999999999999</c:v>
                </c:pt>
                <c:pt idx="26209">
                  <c:v>0.16669999999999999</c:v>
                </c:pt>
                <c:pt idx="26210">
                  <c:v>0.16669999999999999</c:v>
                </c:pt>
                <c:pt idx="26211">
                  <c:v>0</c:v>
                </c:pt>
                <c:pt idx="26212">
                  <c:v>4.1700000000000001E-2</c:v>
                </c:pt>
                <c:pt idx="26213">
                  <c:v>0.60419999999999996</c:v>
                </c:pt>
                <c:pt idx="26214">
                  <c:v>0</c:v>
                </c:pt>
                <c:pt idx="26215">
                  <c:v>0</c:v>
                </c:pt>
                <c:pt idx="26216">
                  <c:v>0</c:v>
                </c:pt>
                <c:pt idx="26217">
                  <c:v>0</c:v>
                </c:pt>
                <c:pt idx="26218">
                  <c:v>0.33329999999999999</c:v>
                </c:pt>
                <c:pt idx="26219">
                  <c:v>0.33329999999999999</c:v>
                </c:pt>
                <c:pt idx="26220">
                  <c:v>0</c:v>
                </c:pt>
                <c:pt idx="26221">
                  <c:v>0.16669999999999999</c:v>
                </c:pt>
                <c:pt idx="26222">
                  <c:v>0</c:v>
                </c:pt>
                <c:pt idx="26223">
                  <c:v>0.125</c:v>
                </c:pt>
                <c:pt idx="26224">
                  <c:v>0</c:v>
                </c:pt>
                <c:pt idx="26225">
                  <c:v>0.375</c:v>
                </c:pt>
                <c:pt idx="26226">
                  <c:v>0.16669999999999999</c:v>
                </c:pt>
                <c:pt idx="26227">
                  <c:v>0.125</c:v>
                </c:pt>
                <c:pt idx="26228">
                  <c:v>0</c:v>
                </c:pt>
                <c:pt idx="26229">
                  <c:v>0.16669999999999999</c:v>
                </c:pt>
                <c:pt idx="26230">
                  <c:v>0</c:v>
                </c:pt>
                <c:pt idx="26231">
                  <c:v>8.3299999999999999E-2</c:v>
                </c:pt>
                <c:pt idx="26232">
                  <c:v>0.33329999999999999</c:v>
                </c:pt>
                <c:pt idx="26233">
                  <c:v>0.35420000000000001</c:v>
                </c:pt>
                <c:pt idx="26234">
                  <c:v>0</c:v>
                </c:pt>
                <c:pt idx="26235">
                  <c:v>0.16669999999999999</c:v>
                </c:pt>
                <c:pt idx="26236">
                  <c:v>0.16669999999999999</c:v>
                </c:pt>
                <c:pt idx="26237">
                  <c:v>0.33329999999999999</c:v>
                </c:pt>
                <c:pt idx="26238">
                  <c:v>0</c:v>
                </c:pt>
                <c:pt idx="26239">
                  <c:v>4.1700000000000001E-2</c:v>
                </c:pt>
                <c:pt idx="26240">
                  <c:v>0</c:v>
                </c:pt>
                <c:pt idx="26241">
                  <c:v>0.125</c:v>
                </c:pt>
                <c:pt idx="26242">
                  <c:v>0</c:v>
                </c:pt>
                <c:pt idx="26243">
                  <c:v>0.33329999999999999</c:v>
                </c:pt>
                <c:pt idx="26244">
                  <c:v>0.375</c:v>
                </c:pt>
                <c:pt idx="26245">
                  <c:v>0.54169999999999996</c:v>
                </c:pt>
                <c:pt idx="26246">
                  <c:v>0.16669999999999999</c:v>
                </c:pt>
                <c:pt idx="26247">
                  <c:v>0.16669999999999999</c:v>
                </c:pt>
                <c:pt idx="26248">
                  <c:v>0</c:v>
                </c:pt>
                <c:pt idx="26249">
                  <c:v>0</c:v>
                </c:pt>
                <c:pt idx="26250">
                  <c:v>0</c:v>
                </c:pt>
                <c:pt idx="26251">
                  <c:v>0.16669999999999999</c:v>
                </c:pt>
                <c:pt idx="26252">
                  <c:v>0</c:v>
                </c:pt>
                <c:pt idx="26253">
                  <c:v>4.1700000000000001E-2</c:v>
                </c:pt>
                <c:pt idx="26254">
                  <c:v>0.33329999999999999</c:v>
                </c:pt>
                <c:pt idx="26255">
                  <c:v>0.33329999999999999</c:v>
                </c:pt>
                <c:pt idx="26256">
                  <c:v>0.16669999999999999</c:v>
                </c:pt>
                <c:pt idx="26257">
                  <c:v>0</c:v>
                </c:pt>
                <c:pt idx="26258">
                  <c:v>0.16669999999999999</c:v>
                </c:pt>
                <c:pt idx="26259">
                  <c:v>0</c:v>
                </c:pt>
                <c:pt idx="26260">
                  <c:v>0</c:v>
                </c:pt>
                <c:pt idx="26261">
                  <c:v>0</c:v>
                </c:pt>
                <c:pt idx="26262">
                  <c:v>0</c:v>
                </c:pt>
                <c:pt idx="26263">
                  <c:v>0</c:v>
                </c:pt>
                <c:pt idx="26264">
                  <c:v>0.33329999999999999</c:v>
                </c:pt>
                <c:pt idx="26265">
                  <c:v>0.33329999999999999</c:v>
                </c:pt>
                <c:pt idx="26266">
                  <c:v>0</c:v>
                </c:pt>
                <c:pt idx="26267">
                  <c:v>0</c:v>
                </c:pt>
                <c:pt idx="26268">
                  <c:v>0</c:v>
                </c:pt>
                <c:pt idx="26269">
                  <c:v>0</c:v>
                </c:pt>
                <c:pt idx="26270">
                  <c:v>0.16669999999999999</c:v>
                </c:pt>
                <c:pt idx="26271">
                  <c:v>0</c:v>
                </c:pt>
                <c:pt idx="26272">
                  <c:v>0.375</c:v>
                </c:pt>
                <c:pt idx="26273">
                  <c:v>0</c:v>
                </c:pt>
                <c:pt idx="26274">
                  <c:v>0.20830000000000001</c:v>
                </c:pt>
                <c:pt idx="26275">
                  <c:v>0</c:v>
                </c:pt>
                <c:pt idx="26276">
                  <c:v>0</c:v>
                </c:pt>
                <c:pt idx="26277">
                  <c:v>8.3299999999999999E-2</c:v>
                </c:pt>
                <c:pt idx="26278">
                  <c:v>0</c:v>
                </c:pt>
                <c:pt idx="26279">
                  <c:v>0</c:v>
                </c:pt>
                <c:pt idx="26280">
                  <c:v>0.16669999999999999</c:v>
                </c:pt>
                <c:pt idx="26281">
                  <c:v>8.3299999999999999E-2</c:v>
                </c:pt>
                <c:pt idx="26282">
                  <c:v>0</c:v>
                </c:pt>
                <c:pt idx="26283">
                  <c:v>0.375</c:v>
                </c:pt>
                <c:pt idx="26284">
                  <c:v>0.16669999999999999</c:v>
                </c:pt>
                <c:pt idx="26285">
                  <c:v>0.16669999999999999</c:v>
                </c:pt>
                <c:pt idx="26286">
                  <c:v>0</c:v>
                </c:pt>
                <c:pt idx="26287">
                  <c:v>0</c:v>
                </c:pt>
                <c:pt idx="26288">
                  <c:v>0</c:v>
                </c:pt>
                <c:pt idx="26289">
                  <c:v>0.16669999999999999</c:v>
                </c:pt>
                <c:pt idx="26290">
                  <c:v>4.1700000000000001E-2</c:v>
                </c:pt>
                <c:pt idx="26291">
                  <c:v>8.3299999999999999E-2</c:v>
                </c:pt>
                <c:pt idx="26292">
                  <c:v>0</c:v>
                </c:pt>
                <c:pt idx="26293">
                  <c:v>0</c:v>
                </c:pt>
                <c:pt idx="26294">
                  <c:v>0</c:v>
                </c:pt>
                <c:pt idx="26295">
                  <c:v>0.16669999999999999</c:v>
                </c:pt>
                <c:pt idx="26296">
                  <c:v>0.33329999999999999</c:v>
                </c:pt>
                <c:pt idx="26297">
                  <c:v>4.1700000000000001E-2</c:v>
                </c:pt>
                <c:pt idx="26298">
                  <c:v>0.16669999999999999</c:v>
                </c:pt>
                <c:pt idx="26299">
                  <c:v>0</c:v>
                </c:pt>
                <c:pt idx="26300">
                  <c:v>0.16669999999999999</c:v>
                </c:pt>
                <c:pt idx="26301">
                  <c:v>4.1700000000000001E-2</c:v>
                </c:pt>
                <c:pt idx="26302">
                  <c:v>0</c:v>
                </c:pt>
                <c:pt idx="26303">
                  <c:v>0.16669999999999999</c:v>
                </c:pt>
                <c:pt idx="26304">
                  <c:v>0</c:v>
                </c:pt>
                <c:pt idx="26305">
                  <c:v>0.33329999999999999</c:v>
                </c:pt>
                <c:pt idx="26306">
                  <c:v>0.16669999999999999</c:v>
                </c:pt>
                <c:pt idx="26307">
                  <c:v>0.125</c:v>
                </c:pt>
                <c:pt idx="26308">
                  <c:v>0</c:v>
                </c:pt>
                <c:pt idx="26309">
                  <c:v>0.16669999999999999</c:v>
                </c:pt>
                <c:pt idx="26310">
                  <c:v>4.1700000000000001E-2</c:v>
                </c:pt>
                <c:pt idx="26311">
                  <c:v>0</c:v>
                </c:pt>
                <c:pt idx="26312">
                  <c:v>0</c:v>
                </c:pt>
                <c:pt idx="26313">
                  <c:v>0</c:v>
                </c:pt>
                <c:pt idx="26314">
                  <c:v>0.16669999999999999</c:v>
                </c:pt>
                <c:pt idx="26315">
                  <c:v>0</c:v>
                </c:pt>
                <c:pt idx="26316">
                  <c:v>0.16669999999999999</c:v>
                </c:pt>
                <c:pt idx="26317">
                  <c:v>0.125</c:v>
                </c:pt>
                <c:pt idx="26318">
                  <c:v>0.58330000000000004</c:v>
                </c:pt>
                <c:pt idx="26319">
                  <c:v>0.375</c:v>
                </c:pt>
                <c:pt idx="26320">
                  <c:v>0</c:v>
                </c:pt>
                <c:pt idx="26321">
                  <c:v>0</c:v>
                </c:pt>
                <c:pt idx="26322">
                  <c:v>0</c:v>
                </c:pt>
                <c:pt idx="26323">
                  <c:v>0</c:v>
                </c:pt>
                <c:pt idx="26324">
                  <c:v>0</c:v>
                </c:pt>
                <c:pt idx="26325">
                  <c:v>0.16669999999999999</c:v>
                </c:pt>
                <c:pt idx="26326">
                  <c:v>0.16669999999999999</c:v>
                </c:pt>
                <c:pt idx="26327">
                  <c:v>0</c:v>
                </c:pt>
                <c:pt idx="26328">
                  <c:v>0.16669999999999999</c:v>
                </c:pt>
                <c:pt idx="26329">
                  <c:v>0.375</c:v>
                </c:pt>
                <c:pt idx="26330">
                  <c:v>0.16669999999999999</c:v>
                </c:pt>
                <c:pt idx="26331">
                  <c:v>0</c:v>
                </c:pt>
                <c:pt idx="26332">
                  <c:v>0.16669999999999999</c:v>
                </c:pt>
                <c:pt idx="26333">
                  <c:v>0</c:v>
                </c:pt>
                <c:pt idx="26334">
                  <c:v>0</c:v>
                </c:pt>
                <c:pt idx="26335">
                  <c:v>0.33329999999999999</c:v>
                </c:pt>
                <c:pt idx="26336">
                  <c:v>0</c:v>
                </c:pt>
                <c:pt idx="26337">
                  <c:v>0.33329999999999999</c:v>
                </c:pt>
                <c:pt idx="26338">
                  <c:v>0</c:v>
                </c:pt>
                <c:pt idx="26339">
                  <c:v>0</c:v>
                </c:pt>
                <c:pt idx="26340">
                  <c:v>0</c:v>
                </c:pt>
                <c:pt idx="26341">
                  <c:v>0.16669999999999999</c:v>
                </c:pt>
                <c:pt idx="26342">
                  <c:v>0</c:v>
                </c:pt>
                <c:pt idx="26343">
                  <c:v>0</c:v>
                </c:pt>
                <c:pt idx="26344">
                  <c:v>0</c:v>
                </c:pt>
                <c:pt idx="26345">
                  <c:v>0.33329999999999999</c:v>
                </c:pt>
                <c:pt idx="26346">
                  <c:v>0</c:v>
                </c:pt>
                <c:pt idx="26347">
                  <c:v>0.45829999999999999</c:v>
                </c:pt>
                <c:pt idx="26348">
                  <c:v>0</c:v>
                </c:pt>
                <c:pt idx="26349">
                  <c:v>0.16669999999999999</c:v>
                </c:pt>
                <c:pt idx="26350">
                  <c:v>0.33329999999999999</c:v>
                </c:pt>
                <c:pt idx="26351">
                  <c:v>0.375</c:v>
                </c:pt>
                <c:pt idx="26352">
                  <c:v>0</c:v>
                </c:pt>
                <c:pt idx="26353">
                  <c:v>0.33329999999999999</c:v>
                </c:pt>
                <c:pt idx="26354">
                  <c:v>0.375</c:v>
                </c:pt>
                <c:pt idx="26355">
                  <c:v>0.16669999999999999</c:v>
                </c:pt>
                <c:pt idx="26356">
                  <c:v>0.16669999999999999</c:v>
                </c:pt>
                <c:pt idx="26357">
                  <c:v>0.54169999999999996</c:v>
                </c:pt>
                <c:pt idx="26358">
                  <c:v>0.16669999999999999</c:v>
                </c:pt>
                <c:pt idx="26359">
                  <c:v>0</c:v>
                </c:pt>
                <c:pt idx="26360">
                  <c:v>4.1700000000000001E-2</c:v>
                </c:pt>
                <c:pt idx="26361">
                  <c:v>0.58330000000000004</c:v>
                </c:pt>
                <c:pt idx="26362">
                  <c:v>0</c:v>
                </c:pt>
                <c:pt idx="26363">
                  <c:v>0.16669999999999999</c:v>
                </c:pt>
                <c:pt idx="26364">
                  <c:v>0</c:v>
                </c:pt>
                <c:pt idx="26365">
                  <c:v>0.16669999999999999</c:v>
                </c:pt>
                <c:pt idx="26366">
                  <c:v>0.33329999999999999</c:v>
                </c:pt>
                <c:pt idx="26367">
                  <c:v>0</c:v>
                </c:pt>
                <c:pt idx="26368">
                  <c:v>0</c:v>
                </c:pt>
                <c:pt idx="26369">
                  <c:v>0</c:v>
                </c:pt>
                <c:pt idx="26370">
                  <c:v>0.58330000000000004</c:v>
                </c:pt>
                <c:pt idx="26371">
                  <c:v>0</c:v>
                </c:pt>
                <c:pt idx="26372">
                  <c:v>0.66669999999999996</c:v>
                </c:pt>
                <c:pt idx="26373">
                  <c:v>0</c:v>
                </c:pt>
                <c:pt idx="26374">
                  <c:v>0.16669999999999999</c:v>
                </c:pt>
                <c:pt idx="26375">
                  <c:v>0.16669999999999999</c:v>
                </c:pt>
                <c:pt idx="26376">
                  <c:v>0</c:v>
                </c:pt>
                <c:pt idx="26377">
                  <c:v>0</c:v>
                </c:pt>
                <c:pt idx="26378">
                  <c:v>0</c:v>
                </c:pt>
                <c:pt idx="26379">
                  <c:v>4.1700000000000001E-2</c:v>
                </c:pt>
                <c:pt idx="26380">
                  <c:v>0</c:v>
                </c:pt>
                <c:pt idx="26381">
                  <c:v>0</c:v>
                </c:pt>
                <c:pt idx="26382">
                  <c:v>0</c:v>
                </c:pt>
                <c:pt idx="26383">
                  <c:v>0</c:v>
                </c:pt>
                <c:pt idx="26384">
                  <c:v>0</c:v>
                </c:pt>
                <c:pt idx="26385">
                  <c:v>0</c:v>
                </c:pt>
                <c:pt idx="26386">
                  <c:v>4.1700000000000001E-2</c:v>
                </c:pt>
                <c:pt idx="26387">
                  <c:v>0</c:v>
                </c:pt>
                <c:pt idx="26388">
                  <c:v>0</c:v>
                </c:pt>
                <c:pt idx="26389">
                  <c:v>0.375</c:v>
                </c:pt>
                <c:pt idx="26390">
                  <c:v>4.1700000000000001E-2</c:v>
                </c:pt>
                <c:pt idx="26391">
                  <c:v>0</c:v>
                </c:pt>
                <c:pt idx="26392">
                  <c:v>0.54169999999999996</c:v>
                </c:pt>
                <c:pt idx="26393">
                  <c:v>0.125</c:v>
                </c:pt>
                <c:pt idx="26394">
                  <c:v>0.16669999999999999</c:v>
                </c:pt>
                <c:pt idx="26395">
                  <c:v>0.16669999999999999</c:v>
                </c:pt>
                <c:pt idx="26396">
                  <c:v>0.16669999999999999</c:v>
                </c:pt>
                <c:pt idx="26397">
                  <c:v>0</c:v>
                </c:pt>
                <c:pt idx="26398">
                  <c:v>0</c:v>
                </c:pt>
                <c:pt idx="26399">
                  <c:v>0.625</c:v>
                </c:pt>
                <c:pt idx="26400">
                  <c:v>0</c:v>
                </c:pt>
                <c:pt idx="26401">
                  <c:v>1</c:v>
                </c:pt>
                <c:pt idx="26402">
                  <c:v>0.33329999999999999</c:v>
                </c:pt>
                <c:pt idx="26403">
                  <c:v>0.16669999999999999</c:v>
                </c:pt>
                <c:pt idx="26404">
                  <c:v>0</c:v>
                </c:pt>
                <c:pt idx="26405">
                  <c:v>0</c:v>
                </c:pt>
                <c:pt idx="26406">
                  <c:v>0.33329999999999999</c:v>
                </c:pt>
                <c:pt idx="26407">
                  <c:v>0.33329999999999999</c:v>
                </c:pt>
                <c:pt idx="26408">
                  <c:v>0</c:v>
                </c:pt>
                <c:pt idx="26409">
                  <c:v>0</c:v>
                </c:pt>
                <c:pt idx="26410">
                  <c:v>0.33329999999999999</c:v>
                </c:pt>
                <c:pt idx="26411">
                  <c:v>0.33329999999999999</c:v>
                </c:pt>
                <c:pt idx="26412">
                  <c:v>0</c:v>
                </c:pt>
                <c:pt idx="26413">
                  <c:v>0</c:v>
                </c:pt>
                <c:pt idx="26414">
                  <c:v>0</c:v>
                </c:pt>
                <c:pt idx="26415">
                  <c:v>0</c:v>
                </c:pt>
                <c:pt idx="26416">
                  <c:v>4.1700000000000001E-2</c:v>
                </c:pt>
                <c:pt idx="26417">
                  <c:v>0</c:v>
                </c:pt>
                <c:pt idx="26418">
                  <c:v>0.16669999999999999</c:v>
                </c:pt>
                <c:pt idx="26419">
                  <c:v>0</c:v>
                </c:pt>
                <c:pt idx="26420">
                  <c:v>0.16669999999999999</c:v>
                </c:pt>
                <c:pt idx="26421">
                  <c:v>8.3299999999999999E-2</c:v>
                </c:pt>
                <c:pt idx="26422">
                  <c:v>0.33329999999999999</c:v>
                </c:pt>
                <c:pt idx="26423">
                  <c:v>0.16669999999999999</c:v>
                </c:pt>
                <c:pt idx="26424">
                  <c:v>0.16669999999999999</c:v>
                </c:pt>
                <c:pt idx="26425">
                  <c:v>0</c:v>
                </c:pt>
                <c:pt idx="26426">
                  <c:v>0.33329999999999999</c:v>
                </c:pt>
                <c:pt idx="26427">
                  <c:v>0.16669999999999999</c:v>
                </c:pt>
                <c:pt idx="26428">
                  <c:v>0.33329999999999999</c:v>
                </c:pt>
                <c:pt idx="26429">
                  <c:v>0</c:v>
                </c:pt>
                <c:pt idx="26430">
                  <c:v>8.3299999999999999E-2</c:v>
                </c:pt>
                <c:pt idx="26431">
                  <c:v>0</c:v>
                </c:pt>
                <c:pt idx="26432">
                  <c:v>0</c:v>
                </c:pt>
                <c:pt idx="26433">
                  <c:v>0</c:v>
                </c:pt>
                <c:pt idx="26434">
                  <c:v>0.33329999999999999</c:v>
                </c:pt>
                <c:pt idx="26435">
                  <c:v>0.375</c:v>
                </c:pt>
                <c:pt idx="26436">
                  <c:v>0.16669999999999999</c:v>
                </c:pt>
                <c:pt idx="26437">
                  <c:v>0</c:v>
                </c:pt>
                <c:pt idx="26438">
                  <c:v>0.16669999999999999</c:v>
                </c:pt>
                <c:pt idx="26439">
                  <c:v>0</c:v>
                </c:pt>
                <c:pt idx="26440">
                  <c:v>0</c:v>
                </c:pt>
                <c:pt idx="26441">
                  <c:v>0</c:v>
                </c:pt>
                <c:pt idx="26442">
                  <c:v>0</c:v>
                </c:pt>
                <c:pt idx="26443">
                  <c:v>0</c:v>
                </c:pt>
                <c:pt idx="26444">
                  <c:v>0.16669999999999999</c:v>
                </c:pt>
                <c:pt idx="26445">
                  <c:v>0.16669999999999999</c:v>
                </c:pt>
                <c:pt idx="26446">
                  <c:v>0</c:v>
                </c:pt>
                <c:pt idx="26447">
                  <c:v>0.33329999999999999</c:v>
                </c:pt>
                <c:pt idx="26448">
                  <c:v>0.16669999999999999</c:v>
                </c:pt>
                <c:pt idx="26449">
                  <c:v>0.125</c:v>
                </c:pt>
                <c:pt idx="26450">
                  <c:v>0</c:v>
                </c:pt>
                <c:pt idx="26451">
                  <c:v>0.16669999999999999</c:v>
                </c:pt>
                <c:pt idx="26452">
                  <c:v>0</c:v>
                </c:pt>
                <c:pt idx="26453">
                  <c:v>0.125</c:v>
                </c:pt>
                <c:pt idx="26454">
                  <c:v>0</c:v>
                </c:pt>
                <c:pt idx="26455">
                  <c:v>0</c:v>
                </c:pt>
                <c:pt idx="26456">
                  <c:v>0.375</c:v>
                </c:pt>
                <c:pt idx="26457">
                  <c:v>0.16669999999999999</c:v>
                </c:pt>
                <c:pt idx="26458">
                  <c:v>0.33329999999999999</c:v>
                </c:pt>
                <c:pt idx="26459">
                  <c:v>0.33329999999999999</c:v>
                </c:pt>
                <c:pt idx="26460">
                  <c:v>0</c:v>
                </c:pt>
                <c:pt idx="26461">
                  <c:v>0</c:v>
                </c:pt>
                <c:pt idx="26462">
                  <c:v>0</c:v>
                </c:pt>
                <c:pt idx="26463">
                  <c:v>0</c:v>
                </c:pt>
                <c:pt idx="26464">
                  <c:v>0</c:v>
                </c:pt>
                <c:pt idx="26465">
                  <c:v>0.25</c:v>
                </c:pt>
                <c:pt idx="26466">
                  <c:v>0</c:v>
                </c:pt>
                <c:pt idx="26467">
                  <c:v>4.1700000000000001E-2</c:v>
                </c:pt>
                <c:pt idx="26468">
                  <c:v>0</c:v>
                </c:pt>
                <c:pt idx="26469">
                  <c:v>0.33329999999999999</c:v>
                </c:pt>
                <c:pt idx="26470">
                  <c:v>0</c:v>
                </c:pt>
                <c:pt idx="26471">
                  <c:v>0</c:v>
                </c:pt>
                <c:pt idx="26472">
                  <c:v>0.375</c:v>
                </c:pt>
                <c:pt idx="26473">
                  <c:v>0.16669999999999999</c:v>
                </c:pt>
                <c:pt idx="26474">
                  <c:v>0.33329999999999999</c:v>
                </c:pt>
                <c:pt idx="26475">
                  <c:v>0.33329999999999999</c:v>
                </c:pt>
                <c:pt idx="26476">
                  <c:v>0</c:v>
                </c:pt>
                <c:pt idx="26477">
                  <c:v>0.33329999999999999</c:v>
                </c:pt>
                <c:pt idx="26478">
                  <c:v>0</c:v>
                </c:pt>
                <c:pt idx="26479">
                  <c:v>4.1700000000000001E-2</c:v>
                </c:pt>
                <c:pt idx="26480">
                  <c:v>0</c:v>
                </c:pt>
                <c:pt idx="26481">
                  <c:v>0.33329999999999999</c:v>
                </c:pt>
                <c:pt idx="26482">
                  <c:v>0.33329999999999999</c:v>
                </c:pt>
                <c:pt idx="26483">
                  <c:v>0</c:v>
                </c:pt>
                <c:pt idx="26484">
                  <c:v>0</c:v>
                </c:pt>
                <c:pt idx="26485">
                  <c:v>0</c:v>
                </c:pt>
                <c:pt idx="26486">
                  <c:v>0</c:v>
                </c:pt>
                <c:pt idx="26487">
                  <c:v>6.25E-2</c:v>
                </c:pt>
                <c:pt idx="26488">
                  <c:v>0</c:v>
                </c:pt>
                <c:pt idx="26489">
                  <c:v>0.25</c:v>
                </c:pt>
                <c:pt idx="26490">
                  <c:v>0.45829999999999999</c:v>
                </c:pt>
                <c:pt idx="26491">
                  <c:v>0.16669999999999999</c:v>
                </c:pt>
                <c:pt idx="26492">
                  <c:v>0.16669999999999999</c:v>
                </c:pt>
                <c:pt idx="26493">
                  <c:v>6.25E-2</c:v>
                </c:pt>
                <c:pt idx="26494">
                  <c:v>0</c:v>
                </c:pt>
                <c:pt idx="26495">
                  <c:v>0</c:v>
                </c:pt>
                <c:pt idx="26496">
                  <c:v>0</c:v>
                </c:pt>
                <c:pt idx="26497">
                  <c:v>0.16669999999999999</c:v>
                </c:pt>
                <c:pt idx="26498">
                  <c:v>0</c:v>
                </c:pt>
                <c:pt idx="26499">
                  <c:v>0</c:v>
                </c:pt>
                <c:pt idx="26500">
                  <c:v>0</c:v>
                </c:pt>
                <c:pt idx="26501">
                  <c:v>0</c:v>
                </c:pt>
                <c:pt idx="26502">
                  <c:v>0</c:v>
                </c:pt>
                <c:pt idx="26503">
                  <c:v>0</c:v>
                </c:pt>
                <c:pt idx="26504">
                  <c:v>4.1700000000000001E-2</c:v>
                </c:pt>
                <c:pt idx="26505">
                  <c:v>0</c:v>
                </c:pt>
                <c:pt idx="26506">
                  <c:v>0.16669999999999999</c:v>
                </c:pt>
                <c:pt idx="26507">
                  <c:v>0</c:v>
                </c:pt>
                <c:pt idx="26508">
                  <c:v>0</c:v>
                </c:pt>
                <c:pt idx="26509">
                  <c:v>0</c:v>
                </c:pt>
                <c:pt idx="26510">
                  <c:v>0.16669999999999999</c:v>
                </c:pt>
                <c:pt idx="26511">
                  <c:v>0</c:v>
                </c:pt>
                <c:pt idx="26512">
                  <c:v>0</c:v>
                </c:pt>
                <c:pt idx="26513">
                  <c:v>0.16669999999999999</c:v>
                </c:pt>
                <c:pt idx="26514">
                  <c:v>0.16669999999999999</c:v>
                </c:pt>
                <c:pt idx="26515">
                  <c:v>0.16669999999999999</c:v>
                </c:pt>
                <c:pt idx="26516">
                  <c:v>0</c:v>
                </c:pt>
                <c:pt idx="26517">
                  <c:v>4.1700000000000001E-2</c:v>
                </c:pt>
                <c:pt idx="26518">
                  <c:v>0</c:v>
                </c:pt>
                <c:pt idx="26519">
                  <c:v>0.16669999999999999</c:v>
                </c:pt>
                <c:pt idx="26520">
                  <c:v>0</c:v>
                </c:pt>
                <c:pt idx="26521">
                  <c:v>0.33329999999999999</c:v>
                </c:pt>
                <c:pt idx="26522">
                  <c:v>0.375</c:v>
                </c:pt>
                <c:pt idx="26523">
                  <c:v>0.16669999999999999</c:v>
                </c:pt>
                <c:pt idx="26524">
                  <c:v>0.125</c:v>
                </c:pt>
                <c:pt idx="26525">
                  <c:v>0</c:v>
                </c:pt>
                <c:pt idx="26526">
                  <c:v>0</c:v>
                </c:pt>
                <c:pt idx="26527">
                  <c:v>0</c:v>
                </c:pt>
                <c:pt idx="26528">
                  <c:v>0</c:v>
                </c:pt>
                <c:pt idx="26529">
                  <c:v>0.33329999999999999</c:v>
                </c:pt>
                <c:pt idx="26530">
                  <c:v>0.16669999999999999</c:v>
                </c:pt>
                <c:pt idx="26531">
                  <c:v>0</c:v>
                </c:pt>
                <c:pt idx="26532">
                  <c:v>0.33329999999999999</c:v>
                </c:pt>
                <c:pt idx="26533">
                  <c:v>0</c:v>
                </c:pt>
                <c:pt idx="26534">
                  <c:v>0</c:v>
                </c:pt>
                <c:pt idx="26535">
                  <c:v>0</c:v>
                </c:pt>
                <c:pt idx="26536">
                  <c:v>0</c:v>
                </c:pt>
                <c:pt idx="26537">
                  <c:v>0</c:v>
                </c:pt>
                <c:pt idx="26538">
                  <c:v>0.16669999999999999</c:v>
                </c:pt>
                <c:pt idx="26539">
                  <c:v>0</c:v>
                </c:pt>
                <c:pt idx="26540">
                  <c:v>0</c:v>
                </c:pt>
                <c:pt idx="26541">
                  <c:v>0</c:v>
                </c:pt>
                <c:pt idx="26542">
                  <c:v>0.25</c:v>
                </c:pt>
                <c:pt idx="26543">
                  <c:v>8.3299999999999999E-2</c:v>
                </c:pt>
                <c:pt idx="26544">
                  <c:v>0</c:v>
                </c:pt>
                <c:pt idx="26545">
                  <c:v>0.16669999999999999</c:v>
                </c:pt>
                <c:pt idx="26546">
                  <c:v>0.1042</c:v>
                </c:pt>
                <c:pt idx="26547">
                  <c:v>0</c:v>
                </c:pt>
                <c:pt idx="26548">
                  <c:v>0.16669999999999999</c:v>
                </c:pt>
                <c:pt idx="26549">
                  <c:v>0.16669999999999999</c:v>
                </c:pt>
                <c:pt idx="26550">
                  <c:v>0.33329999999999999</c:v>
                </c:pt>
                <c:pt idx="26551">
                  <c:v>0.16669999999999999</c:v>
                </c:pt>
                <c:pt idx="26552">
                  <c:v>0</c:v>
                </c:pt>
                <c:pt idx="26553">
                  <c:v>0.45829999999999999</c:v>
                </c:pt>
                <c:pt idx="26554">
                  <c:v>0</c:v>
                </c:pt>
                <c:pt idx="26555">
                  <c:v>0</c:v>
                </c:pt>
                <c:pt idx="26556">
                  <c:v>0</c:v>
                </c:pt>
                <c:pt idx="26557">
                  <c:v>0.16669999999999999</c:v>
                </c:pt>
                <c:pt idx="26558">
                  <c:v>0</c:v>
                </c:pt>
                <c:pt idx="26559">
                  <c:v>0.16669999999999999</c:v>
                </c:pt>
                <c:pt idx="26560">
                  <c:v>0.16669999999999999</c:v>
                </c:pt>
                <c:pt idx="26561">
                  <c:v>0.33329999999999999</c:v>
                </c:pt>
                <c:pt idx="26562">
                  <c:v>0</c:v>
                </c:pt>
                <c:pt idx="26563">
                  <c:v>0.33329999999999999</c:v>
                </c:pt>
                <c:pt idx="26564">
                  <c:v>4.1700000000000001E-2</c:v>
                </c:pt>
                <c:pt idx="26565">
                  <c:v>0.16669999999999999</c:v>
                </c:pt>
                <c:pt idx="26566">
                  <c:v>0</c:v>
                </c:pt>
                <c:pt idx="26567">
                  <c:v>0</c:v>
                </c:pt>
                <c:pt idx="26568">
                  <c:v>0.33329999999999999</c:v>
                </c:pt>
                <c:pt idx="26569">
                  <c:v>0</c:v>
                </c:pt>
                <c:pt idx="26570">
                  <c:v>0</c:v>
                </c:pt>
                <c:pt idx="26571">
                  <c:v>0.16669999999999999</c:v>
                </c:pt>
                <c:pt idx="26572">
                  <c:v>8.3299999999999999E-2</c:v>
                </c:pt>
                <c:pt idx="26573">
                  <c:v>0</c:v>
                </c:pt>
                <c:pt idx="26574">
                  <c:v>0</c:v>
                </c:pt>
                <c:pt idx="26575">
                  <c:v>0.125</c:v>
                </c:pt>
                <c:pt idx="26576">
                  <c:v>0</c:v>
                </c:pt>
                <c:pt idx="26577">
                  <c:v>0</c:v>
                </c:pt>
                <c:pt idx="26578">
                  <c:v>0.3125</c:v>
                </c:pt>
                <c:pt idx="26579">
                  <c:v>0</c:v>
                </c:pt>
                <c:pt idx="26580">
                  <c:v>0</c:v>
                </c:pt>
                <c:pt idx="26581">
                  <c:v>4.1700000000000001E-2</c:v>
                </c:pt>
                <c:pt idx="26582">
                  <c:v>0</c:v>
                </c:pt>
                <c:pt idx="26583">
                  <c:v>0</c:v>
                </c:pt>
                <c:pt idx="26584">
                  <c:v>0.16669999999999999</c:v>
                </c:pt>
                <c:pt idx="26585">
                  <c:v>0</c:v>
                </c:pt>
                <c:pt idx="26586">
                  <c:v>0</c:v>
                </c:pt>
                <c:pt idx="26587">
                  <c:v>0</c:v>
                </c:pt>
                <c:pt idx="26588">
                  <c:v>0.33329999999999999</c:v>
                </c:pt>
                <c:pt idx="26589">
                  <c:v>0</c:v>
                </c:pt>
                <c:pt idx="26590">
                  <c:v>0.66669999999999996</c:v>
                </c:pt>
                <c:pt idx="26591">
                  <c:v>0</c:v>
                </c:pt>
                <c:pt idx="26592">
                  <c:v>0</c:v>
                </c:pt>
                <c:pt idx="26593">
                  <c:v>0</c:v>
                </c:pt>
                <c:pt idx="26594">
                  <c:v>0</c:v>
                </c:pt>
                <c:pt idx="26595">
                  <c:v>8.3299999999999999E-2</c:v>
                </c:pt>
                <c:pt idx="26596">
                  <c:v>0.33329999999999999</c:v>
                </c:pt>
                <c:pt idx="26597">
                  <c:v>0.33329999999999999</c:v>
                </c:pt>
                <c:pt idx="26598">
                  <c:v>0</c:v>
                </c:pt>
                <c:pt idx="26599">
                  <c:v>0</c:v>
                </c:pt>
                <c:pt idx="26600">
                  <c:v>0</c:v>
                </c:pt>
                <c:pt idx="26601">
                  <c:v>0</c:v>
                </c:pt>
                <c:pt idx="26602">
                  <c:v>0.16669999999999999</c:v>
                </c:pt>
                <c:pt idx="26603">
                  <c:v>0.125</c:v>
                </c:pt>
                <c:pt idx="26604">
                  <c:v>0.16669999999999999</c:v>
                </c:pt>
                <c:pt idx="26605">
                  <c:v>0.16669999999999999</c:v>
                </c:pt>
                <c:pt idx="26606">
                  <c:v>0</c:v>
                </c:pt>
                <c:pt idx="26607">
                  <c:v>0.66669999999999996</c:v>
                </c:pt>
                <c:pt idx="26608">
                  <c:v>4.1700000000000001E-2</c:v>
                </c:pt>
                <c:pt idx="26609">
                  <c:v>0.33329999999999999</c:v>
                </c:pt>
                <c:pt idx="26610">
                  <c:v>0</c:v>
                </c:pt>
                <c:pt idx="26611">
                  <c:v>0</c:v>
                </c:pt>
                <c:pt idx="26612">
                  <c:v>4.1700000000000001E-2</c:v>
                </c:pt>
                <c:pt idx="26613">
                  <c:v>0.33329999999999999</c:v>
                </c:pt>
                <c:pt idx="26614">
                  <c:v>0</c:v>
                </c:pt>
                <c:pt idx="26615">
                  <c:v>0</c:v>
                </c:pt>
                <c:pt idx="26616">
                  <c:v>0</c:v>
                </c:pt>
                <c:pt idx="26617">
                  <c:v>4.1700000000000001E-2</c:v>
                </c:pt>
                <c:pt idx="26618">
                  <c:v>4.1700000000000001E-2</c:v>
                </c:pt>
                <c:pt idx="26619">
                  <c:v>0</c:v>
                </c:pt>
                <c:pt idx="26620">
                  <c:v>0.16669999999999999</c:v>
                </c:pt>
                <c:pt idx="26621">
                  <c:v>0.16669999999999999</c:v>
                </c:pt>
                <c:pt idx="26622">
                  <c:v>0</c:v>
                </c:pt>
                <c:pt idx="26623">
                  <c:v>0</c:v>
                </c:pt>
                <c:pt idx="26624">
                  <c:v>0</c:v>
                </c:pt>
                <c:pt idx="26625">
                  <c:v>0</c:v>
                </c:pt>
                <c:pt idx="26626">
                  <c:v>0.33329999999999999</c:v>
                </c:pt>
                <c:pt idx="26627">
                  <c:v>0</c:v>
                </c:pt>
                <c:pt idx="26628">
                  <c:v>0.54169999999999996</c:v>
                </c:pt>
                <c:pt idx="26629">
                  <c:v>0</c:v>
                </c:pt>
                <c:pt idx="26630">
                  <c:v>0</c:v>
                </c:pt>
                <c:pt idx="26631">
                  <c:v>0.16669999999999999</c:v>
                </c:pt>
                <c:pt idx="26632">
                  <c:v>0.33329999999999999</c:v>
                </c:pt>
                <c:pt idx="26633">
                  <c:v>0</c:v>
                </c:pt>
                <c:pt idx="26634">
                  <c:v>0</c:v>
                </c:pt>
                <c:pt idx="26635">
                  <c:v>0.33329999999999999</c:v>
                </c:pt>
                <c:pt idx="26636">
                  <c:v>0.33329999999999999</c:v>
                </c:pt>
                <c:pt idx="26637">
                  <c:v>0.33329999999999999</c:v>
                </c:pt>
                <c:pt idx="26638">
                  <c:v>0</c:v>
                </c:pt>
                <c:pt idx="26639">
                  <c:v>0</c:v>
                </c:pt>
                <c:pt idx="26640">
                  <c:v>0.16669999999999999</c:v>
                </c:pt>
                <c:pt idx="26641">
                  <c:v>0</c:v>
                </c:pt>
                <c:pt idx="26642">
                  <c:v>0</c:v>
                </c:pt>
                <c:pt idx="26643">
                  <c:v>0</c:v>
                </c:pt>
                <c:pt idx="26644">
                  <c:v>0</c:v>
                </c:pt>
                <c:pt idx="26645">
                  <c:v>0.25</c:v>
                </c:pt>
                <c:pt idx="26646">
                  <c:v>0.16669999999999999</c:v>
                </c:pt>
                <c:pt idx="26647">
                  <c:v>0</c:v>
                </c:pt>
                <c:pt idx="26648">
                  <c:v>0.375</c:v>
                </c:pt>
                <c:pt idx="26649">
                  <c:v>0</c:v>
                </c:pt>
                <c:pt idx="26650">
                  <c:v>0</c:v>
                </c:pt>
                <c:pt idx="26651">
                  <c:v>0</c:v>
                </c:pt>
                <c:pt idx="26652">
                  <c:v>0.16669999999999999</c:v>
                </c:pt>
                <c:pt idx="26653">
                  <c:v>0.66669999999999996</c:v>
                </c:pt>
                <c:pt idx="26654">
                  <c:v>0</c:v>
                </c:pt>
                <c:pt idx="26655">
                  <c:v>0</c:v>
                </c:pt>
                <c:pt idx="26656">
                  <c:v>0</c:v>
                </c:pt>
                <c:pt idx="26657">
                  <c:v>0.33329999999999999</c:v>
                </c:pt>
                <c:pt idx="26658">
                  <c:v>0</c:v>
                </c:pt>
                <c:pt idx="26659">
                  <c:v>0.33329999999999999</c:v>
                </c:pt>
                <c:pt idx="26660">
                  <c:v>0</c:v>
                </c:pt>
                <c:pt idx="26661">
                  <c:v>0</c:v>
                </c:pt>
                <c:pt idx="26662">
                  <c:v>0</c:v>
                </c:pt>
                <c:pt idx="26663">
                  <c:v>0.16669999999999999</c:v>
                </c:pt>
                <c:pt idx="26664">
                  <c:v>0.16669999999999999</c:v>
                </c:pt>
                <c:pt idx="26665">
                  <c:v>0.16669999999999999</c:v>
                </c:pt>
                <c:pt idx="26666">
                  <c:v>0</c:v>
                </c:pt>
                <c:pt idx="26667">
                  <c:v>0.16669999999999999</c:v>
                </c:pt>
                <c:pt idx="26668">
                  <c:v>0.16669999999999999</c:v>
                </c:pt>
                <c:pt idx="26669">
                  <c:v>0</c:v>
                </c:pt>
                <c:pt idx="26670">
                  <c:v>0.16669999999999999</c:v>
                </c:pt>
                <c:pt idx="26671">
                  <c:v>0.33329999999999999</c:v>
                </c:pt>
                <c:pt idx="26672">
                  <c:v>0.16669999999999999</c:v>
                </c:pt>
                <c:pt idx="26673">
                  <c:v>0</c:v>
                </c:pt>
                <c:pt idx="26674">
                  <c:v>0</c:v>
                </c:pt>
                <c:pt idx="26675">
                  <c:v>4.1700000000000001E-2</c:v>
                </c:pt>
                <c:pt idx="26676">
                  <c:v>4.1700000000000001E-2</c:v>
                </c:pt>
                <c:pt idx="26677">
                  <c:v>0</c:v>
                </c:pt>
                <c:pt idx="26678">
                  <c:v>0</c:v>
                </c:pt>
                <c:pt idx="26679">
                  <c:v>0.16669999999999999</c:v>
                </c:pt>
                <c:pt idx="26680">
                  <c:v>0</c:v>
                </c:pt>
                <c:pt idx="26681">
                  <c:v>0</c:v>
                </c:pt>
                <c:pt idx="26682">
                  <c:v>0.16669999999999999</c:v>
                </c:pt>
                <c:pt idx="26683">
                  <c:v>0</c:v>
                </c:pt>
                <c:pt idx="26684">
                  <c:v>0.375</c:v>
                </c:pt>
                <c:pt idx="26685">
                  <c:v>0</c:v>
                </c:pt>
                <c:pt idx="26686">
                  <c:v>0</c:v>
                </c:pt>
                <c:pt idx="26687">
                  <c:v>0.95830000000000004</c:v>
                </c:pt>
                <c:pt idx="26688">
                  <c:v>0.83330000000000004</c:v>
                </c:pt>
                <c:pt idx="26689">
                  <c:v>0</c:v>
                </c:pt>
                <c:pt idx="26690">
                  <c:v>0</c:v>
                </c:pt>
                <c:pt idx="26691">
                  <c:v>0.16669999999999999</c:v>
                </c:pt>
                <c:pt idx="26692">
                  <c:v>0.33329999999999999</c:v>
                </c:pt>
                <c:pt idx="26693">
                  <c:v>8.3299999999999999E-2</c:v>
                </c:pt>
                <c:pt idx="26694">
                  <c:v>0</c:v>
                </c:pt>
                <c:pt idx="26695">
                  <c:v>0</c:v>
                </c:pt>
                <c:pt idx="26696">
                  <c:v>0</c:v>
                </c:pt>
                <c:pt idx="26697">
                  <c:v>0</c:v>
                </c:pt>
                <c:pt idx="26698">
                  <c:v>0.16669999999999999</c:v>
                </c:pt>
                <c:pt idx="26699">
                  <c:v>4.1700000000000001E-2</c:v>
                </c:pt>
                <c:pt idx="26700">
                  <c:v>0.33329999999999999</c:v>
                </c:pt>
                <c:pt idx="26701">
                  <c:v>0</c:v>
                </c:pt>
                <c:pt idx="26702">
                  <c:v>0</c:v>
                </c:pt>
                <c:pt idx="26703">
                  <c:v>0</c:v>
                </c:pt>
                <c:pt idx="26704">
                  <c:v>0</c:v>
                </c:pt>
                <c:pt idx="26705">
                  <c:v>0.16669999999999999</c:v>
                </c:pt>
                <c:pt idx="26706">
                  <c:v>0</c:v>
                </c:pt>
                <c:pt idx="26707">
                  <c:v>0.16669999999999999</c:v>
                </c:pt>
                <c:pt idx="26708">
                  <c:v>0.16669999999999999</c:v>
                </c:pt>
                <c:pt idx="26709">
                  <c:v>0.33329999999999999</c:v>
                </c:pt>
                <c:pt idx="26710">
                  <c:v>0.125</c:v>
                </c:pt>
                <c:pt idx="26711">
                  <c:v>0</c:v>
                </c:pt>
                <c:pt idx="26712">
                  <c:v>0.16669999999999999</c:v>
                </c:pt>
                <c:pt idx="26713">
                  <c:v>0.47920000000000001</c:v>
                </c:pt>
                <c:pt idx="26714">
                  <c:v>0</c:v>
                </c:pt>
                <c:pt idx="26715">
                  <c:v>0.875</c:v>
                </c:pt>
                <c:pt idx="26716">
                  <c:v>0</c:v>
                </c:pt>
                <c:pt idx="26717">
                  <c:v>0.375</c:v>
                </c:pt>
                <c:pt idx="26718">
                  <c:v>0</c:v>
                </c:pt>
                <c:pt idx="26719">
                  <c:v>0</c:v>
                </c:pt>
                <c:pt idx="26720">
                  <c:v>0</c:v>
                </c:pt>
                <c:pt idx="26721">
                  <c:v>0</c:v>
                </c:pt>
                <c:pt idx="26722">
                  <c:v>0</c:v>
                </c:pt>
                <c:pt idx="26723">
                  <c:v>0</c:v>
                </c:pt>
                <c:pt idx="26724">
                  <c:v>0</c:v>
                </c:pt>
                <c:pt idx="26725">
                  <c:v>0</c:v>
                </c:pt>
                <c:pt idx="26726">
                  <c:v>0</c:v>
                </c:pt>
                <c:pt idx="26727">
                  <c:v>0</c:v>
                </c:pt>
                <c:pt idx="26728">
                  <c:v>0</c:v>
                </c:pt>
                <c:pt idx="26729">
                  <c:v>0</c:v>
                </c:pt>
                <c:pt idx="26730">
                  <c:v>4.1700000000000001E-2</c:v>
                </c:pt>
                <c:pt idx="26731">
                  <c:v>0</c:v>
                </c:pt>
                <c:pt idx="26732">
                  <c:v>0.16669999999999999</c:v>
                </c:pt>
                <c:pt idx="26733">
                  <c:v>0.16669999999999999</c:v>
                </c:pt>
                <c:pt idx="26734">
                  <c:v>0.16669999999999999</c:v>
                </c:pt>
                <c:pt idx="26735">
                  <c:v>0</c:v>
                </c:pt>
                <c:pt idx="26736">
                  <c:v>0</c:v>
                </c:pt>
                <c:pt idx="26737">
                  <c:v>0.45829999999999999</c:v>
                </c:pt>
                <c:pt idx="26738">
                  <c:v>0</c:v>
                </c:pt>
                <c:pt idx="26739">
                  <c:v>0</c:v>
                </c:pt>
                <c:pt idx="26740">
                  <c:v>0</c:v>
                </c:pt>
                <c:pt idx="26741">
                  <c:v>0.16669999999999999</c:v>
                </c:pt>
                <c:pt idx="26742">
                  <c:v>4.1700000000000001E-2</c:v>
                </c:pt>
                <c:pt idx="26743">
                  <c:v>0.375</c:v>
                </c:pt>
                <c:pt idx="26744">
                  <c:v>0</c:v>
                </c:pt>
                <c:pt idx="26745">
                  <c:v>0</c:v>
                </c:pt>
                <c:pt idx="26746">
                  <c:v>0</c:v>
                </c:pt>
                <c:pt idx="26747">
                  <c:v>0.16669999999999999</c:v>
                </c:pt>
                <c:pt idx="26748">
                  <c:v>0.16669999999999999</c:v>
                </c:pt>
                <c:pt idx="26749">
                  <c:v>0.125</c:v>
                </c:pt>
                <c:pt idx="26750">
                  <c:v>0.16669999999999999</c:v>
                </c:pt>
                <c:pt idx="26751">
                  <c:v>0.125</c:v>
                </c:pt>
                <c:pt idx="26752">
                  <c:v>0</c:v>
                </c:pt>
                <c:pt idx="26753">
                  <c:v>0</c:v>
                </c:pt>
                <c:pt idx="26754">
                  <c:v>0</c:v>
                </c:pt>
                <c:pt idx="26755">
                  <c:v>0</c:v>
                </c:pt>
                <c:pt idx="26756">
                  <c:v>0</c:v>
                </c:pt>
                <c:pt idx="26757">
                  <c:v>0</c:v>
                </c:pt>
                <c:pt idx="26758">
                  <c:v>0</c:v>
                </c:pt>
                <c:pt idx="26759">
                  <c:v>0</c:v>
                </c:pt>
                <c:pt idx="26760">
                  <c:v>4.1700000000000001E-2</c:v>
                </c:pt>
                <c:pt idx="26761">
                  <c:v>0.33329999999999999</c:v>
                </c:pt>
                <c:pt idx="26762">
                  <c:v>0</c:v>
                </c:pt>
                <c:pt idx="26763">
                  <c:v>0</c:v>
                </c:pt>
                <c:pt idx="26764">
                  <c:v>0.16669999999999999</c:v>
                </c:pt>
                <c:pt idx="26765">
                  <c:v>0</c:v>
                </c:pt>
                <c:pt idx="26766">
                  <c:v>0</c:v>
                </c:pt>
                <c:pt idx="26767">
                  <c:v>0.16669999999999999</c:v>
                </c:pt>
                <c:pt idx="26768">
                  <c:v>0.3125</c:v>
                </c:pt>
                <c:pt idx="26769">
                  <c:v>0.16669999999999999</c:v>
                </c:pt>
                <c:pt idx="26770">
                  <c:v>0</c:v>
                </c:pt>
                <c:pt idx="26771">
                  <c:v>0.16669999999999999</c:v>
                </c:pt>
                <c:pt idx="26772">
                  <c:v>0.95830000000000004</c:v>
                </c:pt>
                <c:pt idx="26773">
                  <c:v>0</c:v>
                </c:pt>
                <c:pt idx="26774">
                  <c:v>4.1700000000000001E-2</c:v>
                </c:pt>
                <c:pt idx="26775">
                  <c:v>0</c:v>
                </c:pt>
                <c:pt idx="26776">
                  <c:v>0</c:v>
                </c:pt>
                <c:pt idx="26777">
                  <c:v>0</c:v>
                </c:pt>
                <c:pt idx="26778">
                  <c:v>0</c:v>
                </c:pt>
                <c:pt idx="26779">
                  <c:v>0.16669999999999999</c:v>
                </c:pt>
                <c:pt idx="26780">
                  <c:v>0</c:v>
                </c:pt>
                <c:pt idx="26781">
                  <c:v>0.66669999999999996</c:v>
                </c:pt>
                <c:pt idx="26782">
                  <c:v>0</c:v>
                </c:pt>
                <c:pt idx="26783">
                  <c:v>0.16669999999999999</c:v>
                </c:pt>
                <c:pt idx="26784">
                  <c:v>0.16669999999999999</c:v>
                </c:pt>
                <c:pt idx="26785">
                  <c:v>0</c:v>
                </c:pt>
                <c:pt idx="26786">
                  <c:v>0.54169999999999996</c:v>
                </c:pt>
                <c:pt idx="26787">
                  <c:v>0.375</c:v>
                </c:pt>
                <c:pt idx="26788">
                  <c:v>0.16669999999999999</c:v>
                </c:pt>
                <c:pt idx="26789">
                  <c:v>0</c:v>
                </c:pt>
                <c:pt idx="26790">
                  <c:v>0</c:v>
                </c:pt>
                <c:pt idx="26791">
                  <c:v>0</c:v>
                </c:pt>
                <c:pt idx="26792">
                  <c:v>0</c:v>
                </c:pt>
                <c:pt idx="26793">
                  <c:v>0</c:v>
                </c:pt>
                <c:pt idx="26794">
                  <c:v>0</c:v>
                </c:pt>
                <c:pt idx="26795">
                  <c:v>0.16669999999999999</c:v>
                </c:pt>
                <c:pt idx="26796">
                  <c:v>0</c:v>
                </c:pt>
                <c:pt idx="26797">
                  <c:v>0.33329999999999999</c:v>
                </c:pt>
                <c:pt idx="26798">
                  <c:v>0.33329999999999999</c:v>
                </c:pt>
                <c:pt idx="26799">
                  <c:v>0</c:v>
                </c:pt>
                <c:pt idx="26800">
                  <c:v>0.875</c:v>
                </c:pt>
                <c:pt idx="26801">
                  <c:v>0</c:v>
                </c:pt>
                <c:pt idx="26802">
                  <c:v>0.125</c:v>
                </c:pt>
                <c:pt idx="26803">
                  <c:v>0</c:v>
                </c:pt>
                <c:pt idx="26804">
                  <c:v>0</c:v>
                </c:pt>
                <c:pt idx="26805">
                  <c:v>0</c:v>
                </c:pt>
                <c:pt idx="26806">
                  <c:v>0</c:v>
                </c:pt>
                <c:pt idx="26807">
                  <c:v>0</c:v>
                </c:pt>
                <c:pt idx="26808">
                  <c:v>0</c:v>
                </c:pt>
                <c:pt idx="26809">
                  <c:v>0.33329999999999999</c:v>
                </c:pt>
                <c:pt idx="26810">
                  <c:v>0.33329999999999999</c:v>
                </c:pt>
                <c:pt idx="26811">
                  <c:v>0.16669999999999999</c:v>
                </c:pt>
                <c:pt idx="26812">
                  <c:v>4.1700000000000001E-2</c:v>
                </c:pt>
                <c:pt idx="26813">
                  <c:v>0.16669999999999999</c:v>
                </c:pt>
                <c:pt idx="26814">
                  <c:v>0</c:v>
                </c:pt>
                <c:pt idx="26815">
                  <c:v>0</c:v>
                </c:pt>
                <c:pt idx="26816">
                  <c:v>0</c:v>
                </c:pt>
                <c:pt idx="26817">
                  <c:v>0</c:v>
                </c:pt>
                <c:pt idx="26818">
                  <c:v>0.33329999999999999</c:v>
                </c:pt>
                <c:pt idx="26819">
                  <c:v>0</c:v>
                </c:pt>
                <c:pt idx="26820">
                  <c:v>0.16669999999999999</c:v>
                </c:pt>
                <c:pt idx="26821">
                  <c:v>0.33329999999999999</c:v>
                </c:pt>
                <c:pt idx="26822">
                  <c:v>0.16669999999999999</c:v>
                </c:pt>
                <c:pt idx="26823">
                  <c:v>0</c:v>
                </c:pt>
                <c:pt idx="26824">
                  <c:v>0.16669999999999999</c:v>
                </c:pt>
                <c:pt idx="26825">
                  <c:v>0</c:v>
                </c:pt>
                <c:pt idx="26826">
                  <c:v>0</c:v>
                </c:pt>
                <c:pt idx="26827">
                  <c:v>0.16669999999999999</c:v>
                </c:pt>
                <c:pt idx="26828">
                  <c:v>0.33329999999999999</c:v>
                </c:pt>
                <c:pt idx="26829">
                  <c:v>0.16669999999999999</c:v>
                </c:pt>
                <c:pt idx="26830">
                  <c:v>0.16669999999999999</c:v>
                </c:pt>
                <c:pt idx="26831">
                  <c:v>0.33329999999999999</c:v>
                </c:pt>
                <c:pt idx="26832">
                  <c:v>0.125</c:v>
                </c:pt>
                <c:pt idx="26833">
                  <c:v>0</c:v>
                </c:pt>
                <c:pt idx="26834">
                  <c:v>0.125</c:v>
                </c:pt>
                <c:pt idx="26835">
                  <c:v>0.33329999999999999</c:v>
                </c:pt>
                <c:pt idx="26836">
                  <c:v>0.66669999999999996</c:v>
                </c:pt>
                <c:pt idx="26837">
                  <c:v>0</c:v>
                </c:pt>
                <c:pt idx="26838">
                  <c:v>0.375</c:v>
                </c:pt>
                <c:pt idx="26839">
                  <c:v>0.16669999999999999</c:v>
                </c:pt>
                <c:pt idx="26840">
                  <c:v>0.16669999999999999</c:v>
                </c:pt>
                <c:pt idx="26841">
                  <c:v>0.16669999999999999</c:v>
                </c:pt>
                <c:pt idx="26842">
                  <c:v>0.33329999999999999</c:v>
                </c:pt>
                <c:pt idx="26843">
                  <c:v>0.33329999999999999</c:v>
                </c:pt>
                <c:pt idx="26844">
                  <c:v>0</c:v>
                </c:pt>
                <c:pt idx="26845">
                  <c:v>0</c:v>
                </c:pt>
                <c:pt idx="26846">
                  <c:v>0</c:v>
                </c:pt>
                <c:pt idx="26847">
                  <c:v>0</c:v>
                </c:pt>
                <c:pt idx="26848">
                  <c:v>0</c:v>
                </c:pt>
                <c:pt idx="26849">
                  <c:v>0</c:v>
                </c:pt>
                <c:pt idx="26850">
                  <c:v>0</c:v>
                </c:pt>
                <c:pt idx="26851">
                  <c:v>0</c:v>
                </c:pt>
                <c:pt idx="26852">
                  <c:v>0</c:v>
                </c:pt>
                <c:pt idx="26853">
                  <c:v>0</c:v>
                </c:pt>
                <c:pt idx="26854">
                  <c:v>0.16669999999999999</c:v>
                </c:pt>
                <c:pt idx="26855">
                  <c:v>0</c:v>
                </c:pt>
                <c:pt idx="26856">
                  <c:v>0.16669999999999999</c:v>
                </c:pt>
                <c:pt idx="26857">
                  <c:v>0.33329999999999999</c:v>
                </c:pt>
                <c:pt idx="26858">
                  <c:v>0.33329999999999999</c:v>
                </c:pt>
                <c:pt idx="26859">
                  <c:v>0.33329999999999999</c:v>
                </c:pt>
                <c:pt idx="26860">
                  <c:v>0</c:v>
                </c:pt>
                <c:pt idx="26861">
                  <c:v>0</c:v>
                </c:pt>
                <c:pt idx="26862">
                  <c:v>0.27079999999999999</c:v>
                </c:pt>
                <c:pt idx="26863">
                  <c:v>0.16669999999999999</c:v>
                </c:pt>
                <c:pt idx="26864">
                  <c:v>0.16669999999999999</c:v>
                </c:pt>
                <c:pt idx="26865">
                  <c:v>0.33329999999999999</c:v>
                </c:pt>
                <c:pt idx="26866">
                  <c:v>0.33329999999999999</c:v>
                </c:pt>
                <c:pt idx="26867">
                  <c:v>0.16669999999999999</c:v>
                </c:pt>
                <c:pt idx="26868">
                  <c:v>0.16669999999999999</c:v>
                </c:pt>
                <c:pt idx="26869">
                  <c:v>0</c:v>
                </c:pt>
                <c:pt idx="26870">
                  <c:v>0.16669999999999999</c:v>
                </c:pt>
                <c:pt idx="26871">
                  <c:v>0</c:v>
                </c:pt>
                <c:pt idx="26872">
                  <c:v>0</c:v>
                </c:pt>
                <c:pt idx="26873">
                  <c:v>0.33329999999999999</c:v>
                </c:pt>
                <c:pt idx="26874">
                  <c:v>0</c:v>
                </c:pt>
                <c:pt idx="26875">
                  <c:v>0</c:v>
                </c:pt>
                <c:pt idx="26876">
                  <c:v>0.16669999999999999</c:v>
                </c:pt>
                <c:pt idx="26877">
                  <c:v>0</c:v>
                </c:pt>
                <c:pt idx="26878">
                  <c:v>0</c:v>
                </c:pt>
                <c:pt idx="26879">
                  <c:v>8.3299999999999999E-2</c:v>
                </c:pt>
                <c:pt idx="26880">
                  <c:v>0</c:v>
                </c:pt>
                <c:pt idx="26881">
                  <c:v>0</c:v>
                </c:pt>
                <c:pt idx="26882">
                  <c:v>0</c:v>
                </c:pt>
                <c:pt idx="26883">
                  <c:v>0.16669999999999999</c:v>
                </c:pt>
                <c:pt idx="26884">
                  <c:v>0</c:v>
                </c:pt>
                <c:pt idx="26885">
                  <c:v>0</c:v>
                </c:pt>
                <c:pt idx="26886">
                  <c:v>0.625</c:v>
                </c:pt>
                <c:pt idx="26887">
                  <c:v>0.45829999999999999</c:v>
                </c:pt>
                <c:pt idx="26888">
                  <c:v>0</c:v>
                </c:pt>
                <c:pt idx="26889">
                  <c:v>0.16669999999999999</c:v>
                </c:pt>
                <c:pt idx="26890">
                  <c:v>0.66669999999999996</c:v>
                </c:pt>
                <c:pt idx="26891">
                  <c:v>4.1700000000000001E-2</c:v>
                </c:pt>
                <c:pt idx="26892">
                  <c:v>0.33329999999999999</c:v>
                </c:pt>
                <c:pt idx="26893">
                  <c:v>0</c:v>
                </c:pt>
                <c:pt idx="26894">
                  <c:v>0.16669999999999999</c:v>
                </c:pt>
                <c:pt idx="26895">
                  <c:v>0</c:v>
                </c:pt>
                <c:pt idx="26896">
                  <c:v>0.16669999999999999</c:v>
                </c:pt>
                <c:pt idx="26897">
                  <c:v>0</c:v>
                </c:pt>
                <c:pt idx="26898">
                  <c:v>0.16669999999999999</c:v>
                </c:pt>
                <c:pt idx="26899">
                  <c:v>0.33329999999999999</c:v>
                </c:pt>
                <c:pt idx="26900">
                  <c:v>0.16669999999999999</c:v>
                </c:pt>
                <c:pt idx="26901">
                  <c:v>0.33329999999999999</c:v>
                </c:pt>
                <c:pt idx="26902">
                  <c:v>0.33329999999999999</c:v>
                </c:pt>
                <c:pt idx="26903">
                  <c:v>0.16669999999999999</c:v>
                </c:pt>
                <c:pt idx="26904">
                  <c:v>0.16669999999999999</c:v>
                </c:pt>
                <c:pt idx="26905">
                  <c:v>4.1700000000000001E-2</c:v>
                </c:pt>
                <c:pt idx="26906">
                  <c:v>0.125</c:v>
                </c:pt>
                <c:pt idx="26907">
                  <c:v>8.3299999999999999E-2</c:v>
                </c:pt>
                <c:pt idx="26908">
                  <c:v>0</c:v>
                </c:pt>
                <c:pt idx="26909">
                  <c:v>0</c:v>
                </c:pt>
                <c:pt idx="26910">
                  <c:v>0.33329999999999999</c:v>
                </c:pt>
                <c:pt idx="26911">
                  <c:v>0.16669999999999999</c:v>
                </c:pt>
                <c:pt idx="26912">
                  <c:v>0.16669999999999999</c:v>
                </c:pt>
                <c:pt idx="26913">
                  <c:v>0</c:v>
                </c:pt>
                <c:pt idx="26914">
                  <c:v>0</c:v>
                </c:pt>
                <c:pt idx="26915">
                  <c:v>0.16669999999999999</c:v>
                </c:pt>
                <c:pt idx="26916">
                  <c:v>0</c:v>
                </c:pt>
                <c:pt idx="26917">
                  <c:v>0</c:v>
                </c:pt>
                <c:pt idx="26918">
                  <c:v>0.16669999999999999</c:v>
                </c:pt>
                <c:pt idx="26919">
                  <c:v>0</c:v>
                </c:pt>
                <c:pt idx="26920">
                  <c:v>0.16669999999999999</c:v>
                </c:pt>
                <c:pt idx="26921">
                  <c:v>0.20830000000000001</c:v>
                </c:pt>
                <c:pt idx="26922">
                  <c:v>0.16669999999999999</c:v>
                </c:pt>
                <c:pt idx="26923">
                  <c:v>0</c:v>
                </c:pt>
                <c:pt idx="26924">
                  <c:v>0</c:v>
                </c:pt>
                <c:pt idx="26925">
                  <c:v>0.375</c:v>
                </c:pt>
                <c:pt idx="26926">
                  <c:v>0</c:v>
                </c:pt>
                <c:pt idx="26927">
                  <c:v>0</c:v>
                </c:pt>
                <c:pt idx="26928">
                  <c:v>0</c:v>
                </c:pt>
                <c:pt idx="26929">
                  <c:v>0</c:v>
                </c:pt>
                <c:pt idx="26930">
                  <c:v>0</c:v>
                </c:pt>
                <c:pt idx="26931">
                  <c:v>0</c:v>
                </c:pt>
                <c:pt idx="26932">
                  <c:v>0.45829999999999999</c:v>
                </c:pt>
                <c:pt idx="26933">
                  <c:v>0.16669999999999999</c:v>
                </c:pt>
                <c:pt idx="26934">
                  <c:v>0.16669999999999999</c:v>
                </c:pt>
                <c:pt idx="26935">
                  <c:v>0</c:v>
                </c:pt>
                <c:pt idx="26936">
                  <c:v>0.16669999999999999</c:v>
                </c:pt>
                <c:pt idx="26937">
                  <c:v>0</c:v>
                </c:pt>
                <c:pt idx="26938">
                  <c:v>0</c:v>
                </c:pt>
                <c:pt idx="26939">
                  <c:v>0.16669999999999999</c:v>
                </c:pt>
                <c:pt idx="26940">
                  <c:v>0</c:v>
                </c:pt>
                <c:pt idx="26941">
                  <c:v>0</c:v>
                </c:pt>
                <c:pt idx="26942">
                  <c:v>0.16669999999999999</c:v>
                </c:pt>
                <c:pt idx="26943">
                  <c:v>0</c:v>
                </c:pt>
                <c:pt idx="26944">
                  <c:v>0.375</c:v>
                </c:pt>
                <c:pt idx="26945">
                  <c:v>0</c:v>
                </c:pt>
                <c:pt idx="26946">
                  <c:v>0.16669999999999999</c:v>
                </c:pt>
                <c:pt idx="26947">
                  <c:v>0</c:v>
                </c:pt>
                <c:pt idx="26948">
                  <c:v>0.375</c:v>
                </c:pt>
                <c:pt idx="26949">
                  <c:v>0</c:v>
                </c:pt>
                <c:pt idx="26950">
                  <c:v>0</c:v>
                </c:pt>
                <c:pt idx="26951">
                  <c:v>0</c:v>
                </c:pt>
                <c:pt idx="26952">
                  <c:v>0.5</c:v>
                </c:pt>
                <c:pt idx="26953">
                  <c:v>0.33329999999999999</c:v>
                </c:pt>
                <c:pt idx="26954">
                  <c:v>0</c:v>
                </c:pt>
                <c:pt idx="26955">
                  <c:v>4.1700000000000001E-2</c:v>
                </c:pt>
                <c:pt idx="26956">
                  <c:v>0</c:v>
                </c:pt>
                <c:pt idx="26957">
                  <c:v>0</c:v>
                </c:pt>
                <c:pt idx="26958">
                  <c:v>0.33329999999999999</c:v>
                </c:pt>
                <c:pt idx="26959">
                  <c:v>0</c:v>
                </c:pt>
                <c:pt idx="26960">
                  <c:v>0.375</c:v>
                </c:pt>
                <c:pt idx="26961">
                  <c:v>0.16669999999999999</c:v>
                </c:pt>
                <c:pt idx="26962">
                  <c:v>0</c:v>
                </c:pt>
                <c:pt idx="26963">
                  <c:v>0</c:v>
                </c:pt>
                <c:pt idx="26964">
                  <c:v>0.375</c:v>
                </c:pt>
                <c:pt idx="26965">
                  <c:v>0</c:v>
                </c:pt>
                <c:pt idx="26966">
                  <c:v>4.1700000000000001E-2</c:v>
                </c:pt>
                <c:pt idx="26967">
                  <c:v>0.16669999999999999</c:v>
                </c:pt>
                <c:pt idx="26968">
                  <c:v>0</c:v>
                </c:pt>
                <c:pt idx="26969">
                  <c:v>0.33329999999999999</c:v>
                </c:pt>
                <c:pt idx="26970">
                  <c:v>0</c:v>
                </c:pt>
                <c:pt idx="26971">
                  <c:v>0</c:v>
                </c:pt>
                <c:pt idx="26972">
                  <c:v>4.1700000000000001E-2</c:v>
                </c:pt>
                <c:pt idx="26973">
                  <c:v>0.16669999999999999</c:v>
                </c:pt>
                <c:pt idx="26974">
                  <c:v>0.33329999999999999</c:v>
                </c:pt>
                <c:pt idx="26975">
                  <c:v>0</c:v>
                </c:pt>
                <c:pt idx="26976">
                  <c:v>0.33329999999999999</c:v>
                </c:pt>
                <c:pt idx="26977">
                  <c:v>4.1700000000000001E-2</c:v>
                </c:pt>
                <c:pt idx="26978">
                  <c:v>0</c:v>
                </c:pt>
                <c:pt idx="26979">
                  <c:v>0.16669999999999999</c:v>
                </c:pt>
                <c:pt idx="26980">
                  <c:v>0.33329999999999999</c:v>
                </c:pt>
                <c:pt idx="26981">
                  <c:v>0</c:v>
                </c:pt>
                <c:pt idx="26982">
                  <c:v>0.16669999999999999</c:v>
                </c:pt>
                <c:pt idx="26983">
                  <c:v>8.3299999999999999E-2</c:v>
                </c:pt>
                <c:pt idx="26984">
                  <c:v>0.33329999999999999</c:v>
                </c:pt>
                <c:pt idx="26985">
                  <c:v>0.33329999999999999</c:v>
                </c:pt>
                <c:pt idx="26986">
                  <c:v>0</c:v>
                </c:pt>
                <c:pt idx="26987">
                  <c:v>0.79169999999999996</c:v>
                </c:pt>
                <c:pt idx="26988">
                  <c:v>0.16669999999999999</c:v>
                </c:pt>
                <c:pt idx="26989">
                  <c:v>0.33329999999999999</c:v>
                </c:pt>
                <c:pt idx="26990">
                  <c:v>0.33329999999999999</c:v>
                </c:pt>
                <c:pt idx="26991">
                  <c:v>0.16669999999999999</c:v>
                </c:pt>
                <c:pt idx="26992">
                  <c:v>0.16669999999999999</c:v>
                </c:pt>
                <c:pt idx="26993">
                  <c:v>0</c:v>
                </c:pt>
                <c:pt idx="26994">
                  <c:v>0</c:v>
                </c:pt>
                <c:pt idx="26995">
                  <c:v>0.16669999999999999</c:v>
                </c:pt>
                <c:pt idx="26996">
                  <c:v>0.16669999999999999</c:v>
                </c:pt>
                <c:pt idx="26997">
                  <c:v>0</c:v>
                </c:pt>
                <c:pt idx="26998">
                  <c:v>4.1700000000000001E-2</c:v>
                </c:pt>
                <c:pt idx="26999">
                  <c:v>0.16669999999999999</c:v>
                </c:pt>
                <c:pt idx="27000">
                  <c:v>0.27079999999999999</c:v>
                </c:pt>
                <c:pt idx="27001">
                  <c:v>0.16669999999999999</c:v>
                </c:pt>
                <c:pt idx="27002">
                  <c:v>0</c:v>
                </c:pt>
                <c:pt idx="27003">
                  <c:v>0.16669999999999999</c:v>
                </c:pt>
                <c:pt idx="27004">
                  <c:v>0</c:v>
                </c:pt>
                <c:pt idx="27005">
                  <c:v>0.16669999999999999</c:v>
                </c:pt>
                <c:pt idx="27006">
                  <c:v>0</c:v>
                </c:pt>
                <c:pt idx="27007">
                  <c:v>0</c:v>
                </c:pt>
                <c:pt idx="27008">
                  <c:v>0.16669999999999999</c:v>
                </c:pt>
                <c:pt idx="27009">
                  <c:v>0</c:v>
                </c:pt>
                <c:pt idx="27010">
                  <c:v>0</c:v>
                </c:pt>
                <c:pt idx="27011">
                  <c:v>0.16669999999999999</c:v>
                </c:pt>
                <c:pt idx="27012">
                  <c:v>0.33329999999999999</c:v>
                </c:pt>
                <c:pt idx="27013">
                  <c:v>0</c:v>
                </c:pt>
                <c:pt idx="27014">
                  <c:v>0.33329999999999999</c:v>
                </c:pt>
                <c:pt idx="27015">
                  <c:v>0.16669999999999999</c:v>
                </c:pt>
                <c:pt idx="27016">
                  <c:v>0.16669999999999999</c:v>
                </c:pt>
                <c:pt idx="27017">
                  <c:v>0</c:v>
                </c:pt>
                <c:pt idx="27018">
                  <c:v>8.3299999999999999E-2</c:v>
                </c:pt>
                <c:pt idx="27019">
                  <c:v>0</c:v>
                </c:pt>
                <c:pt idx="27020">
                  <c:v>0.33329999999999999</c:v>
                </c:pt>
                <c:pt idx="27021">
                  <c:v>0.375</c:v>
                </c:pt>
                <c:pt idx="27022">
                  <c:v>4.1700000000000001E-2</c:v>
                </c:pt>
                <c:pt idx="27023">
                  <c:v>0</c:v>
                </c:pt>
                <c:pt idx="27024">
                  <c:v>0</c:v>
                </c:pt>
                <c:pt idx="27025">
                  <c:v>0</c:v>
                </c:pt>
                <c:pt idx="27026">
                  <c:v>0</c:v>
                </c:pt>
                <c:pt idx="27027">
                  <c:v>0.33329999999999999</c:v>
                </c:pt>
                <c:pt idx="27028">
                  <c:v>0</c:v>
                </c:pt>
                <c:pt idx="27029">
                  <c:v>0</c:v>
                </c:pt>
                <c:pt idx="27030">
                  <c:v>0</c:v>
                </c:pt>
                <c:pt idx="27031">
                  <c:v>0.33329999999999999</c:v>
                </c:pt>
                <c:pt idx="27032">
                  <c:v>0</c:v>
                </c:pt>
                <c:pt idx="27033">
                  <c:v>0.16669999999999999</c:v>
                </c:pt>
                <c:pt idx="27034">
                  <c:v>0.16669999999999999</c:v>
                </c:pt>
                <c:pt idx="27035">
                  <c:v>0</c:v>
                </c:pt>
                <c:pt idx="27036">
                  <c:v>0.66669999999999996</c:v>
                </c:pt>
                <c:pt idx="27037">
                  <c:v>0</c:v>
                </c:pt>
                <c:pt idx="27038">
                  <c:v>0</c:v>
                </c:pt>
                <c:pt idx="27039">
                  <c:v>0</c:v>
                </c:pt>
                <c:pt idx="27040">
                  <c:v>0</c:v>
                </c:pt>
                <c:pt idx="27041">
                  <c:v>0.33329999999999999</c:v>
                </c:pt>
                <c:pt idx="27042">
                  <c:v>0.16669999999999999</c:v>
                </c:pt>
                <c:pt idx="27043">
                  <c:v>0</c:v>
                </c:pt>
                <c:pt idx="27044">
                  <c:v>0.16669999999999999</c:v>
                </c:pt>
                <c:pt idx="27045">
                  <c:v>0.125</c:v>
                </c:pt>
                <c:pt idx="27046">
                  <c:v>4.1700000000000001E-2</c:v>
                </c:pt>
                <c:pt idx="27047">
                  <c:v>0</c:v>
                </c:pt>
                <c:pt idx="27048">
                  <c:v>0.33329999999999999</c:v>
                </c:pt>
                <c:pt idx="27049">
                  <c:v>0</c:v>
                </c:pt>
                <c:pt idx="27050">
                  <c:v>0</c:v>
                </c:pt>
                <c:pt idx="27051">
                  <c:v>0.60419999999999996</c:v>
                </c:pt>
                <c:pt idx="27052">
                  <c:v>0.16669999999999999</c:v>
                </c:pt>
                <c:pt idx="27053">
                  <c:v>0</c:v>
                </c:pt>
                <c:pt idx="27054">
                  <c:v>0</c:v>
                </c:pt>
                <c:pt idx="27055">
                  <c:v>0</c:v>
                </c:pt>
                <c:pt idx="27056">
                  <c:v>0</c:v>
                </c:pt>
                <c:pt idx="27057">
                  <c:v>0</c:v>
                </c:pt>
                <c:pt idx="27058">
                  <c:v>0</c:v>
                </c:pt>
                <c:pt idx="27059">
                  <c:v>0.16669999999999999</c:v>
                </c:pt>
                <c:pt idx="27060">
                  <c:v>4.1700000000000001E-2</c:v>
                </c:pt>
                <c:pt idx="27061">
                  <c:v>0.16669999999999999</c:v>
                </c:pt>
                <c:pt idx="27062">
                  <c:v>0</c:v>
                </c:pt>
                <c:pt idx="27063">
                  <c:v>0.16669999999999999</c:v>
                </c:pt>
                <c:pt idx="27064">
                  <c:v>0.20830000000000001</c:v>
                </c:pt>
                <c:pt idx="27065">
                  <c:v>0</c:v>
                </c:pt>
                <c:pt idx="27066">
                  <c:v>0.16669999999999999</c:v>
                </c:pt>
                <c:pt idx="27067">
                  <c:v>0.16669999999999999</c:v>
                </c:pt>
                <c:pt idx="27068">
                  <c:v>0</c:v>
                </c:pt>
                <c:pt idx="27069">
                  <c:v>0.33329999999999999</c:v>
                </c:pt>
                <c:pt idx="27070">
                  <c:v>8.3299999999999999E-2</c:v>
                </c:pt>
                <c:pt idx="27071">
                  <c:v>0</c:v>
                </c:pt>
                <c:pt idx="27072">
                  <c:v>8.3299999999999999E-2</c:v>
                </c:pt>
                <c:pt idx="27073">
                  <c:v>0.16669999999999999</c:v>
                </c:pt>
                <c:pt idx="27074">
                  <c:v>0.16669999999999999</c:v>
                </c:pt>
                <c:pt idx="27075">
                  <c:v>8.3299999999999999E-2</c:v>
                </c:pt>
                <c:pt idx="27076">
                  <c:v>0.16669999999999999</c:v>
                </c:pt>
                <c:pt idx="27077">
                  <c:v>0.16669999999999999</c:v>
                </c:pt>
                <c:pt idx="27078">
                  <c:v>0.54169999999999996</c:v>
                </c:pt>
                <c:pt idx="27079">
                  <c:v>0.33329999999999999</c:v>
                </c:pt>
                <c:pt idx="27080">
                  <c:v>0</c:v>
                </c:pt>
                <c:pt idx="27081">
                  <c:v>0</c:v>
                </c:pt>
                <c:pt idx="27082">
                  <c:v>0</c:v>
                </c:pt>
                <c:pt idx="27083">
                  <c:v>0</c:v>
                </c:pt>
                <c:pt idx="27084">
                  <c:v>0</c:v>
                </c:pt>
                <c:pt idx="27085">
                  <c:v>0.45829999999999999</c:v>
                </c:pt>
                <c:pt idx="27086">
                  <c:v>0</c:v>
                </c:pt>
                <c:pt idx="27087">
                  <c:v>0.54169999999999996</c:v>
                </c:pt>
                <c:pt idx="27088">
                  <c:v>0</c:v>
                </c:pt>
                <c:pt idx="27089">
                  <c:v>0.125</c:v>
                </c:pt>
                <c:pt idx="27090">
                  <c:v>0</c:v>
                </c:pt>
                <c:pt idx="27091">
                  <c:v>0.16669999999999999</c:v>
                </c:pt>
                <c:pt idx="27092">
                  <c:v>0.16669999999999999</c:v>
                </c:pt>
                <c:pt idx="27093">
                  <c:v>0.125</c:v>
                </c:pt>
                <c:pt idx="27094">
                  <c:v>0</c:v>
                </c:pt>
                <c:pt idx="27095">
                  <c:v>0.16669999999999999</c:v>
                </c:pt>
                <c:pt idx="27096">
                  <c:v>0</c:v>
                </c:pt>
                <c:pt idx="27097">
                  <c:v>0.16669999999999999</c:v>
                </c:pt>
                <c:pt idx="27098">
                  <c:v>0</c:v>
                </c:pt>
                <c:pt idx="27099">
                  <c:v>0</c:v>
                </c:pt>
                <c:pt idx="27100">
                  <c:v>0</c:v>
                </c:pt>
                <c:pt idx="27101">
                  <c:v>0.16669999999999999</c:v>
                </c:pt>
                <c:pt idx="27102">
                  <c:v>0</c:v>
                </c:pt>
                <c:pt idx="27103">
                  <c:v>0.16669999999999999</c:v>
                </c:pt>
                <c:pt idx="27104">
                  <c:v>0</c:v>
                </c:pt>
                <c:pt idx="27105">
                  <c:v>0</c:v>
                </c:pt>
                <c:pt idx="27106">
                  <c:v>0</c:v>
                </c:pt>
                <c:pt idx="27107">
                  <c:v>0</c:v>
                </c:pt>
                <c:pt idx="27108">
                  <c:v>0.33329999999999999</c:v>
                </c:pt>
                <c:pt idx="27109">
                  <c:v>0.16669999999999999</c:v>
                </c:pt>
                <c:pt idx="27110">
                  <c:v>0</c:v>
                </c:pt>
                <c:pt idx="27111">
                  <c:v>4.1700000000000001E-2</c:v>
                </c:pt>
                <c:pt idx="27112">
                  <c:v>0</c:v>
                </c:pt>
                <c:pt idx="27113">
                  <c:v>0.16669999999999999</c:v>
                </c:pt>
                <c:pt idx="27114">
                  <c:v>0</c:v>
                </c:pt>
                <c:pt idx="27115">
                  <c:v>0.45829999999999999</c:v>
                </c:pt>
                <c:pt idx="27116">
                  <c:v>0</c:v>
                </c:pt>
                <c:pt idx="27117">
                  <c:v>0</c:v>
                </c:pt>
                <c:pt idx="27118">
                  <c:v>0.16669999999999999</c:v>
                </c:pt>
                <c:pt idx="27119">
                  <c:v>0.16669999999999999</c:v>
                </c:pt>
                <c:pt idx="27120">
                  <c:v>0</c:v>
                </c:pt>
                <c:pt idx="27121">
                  <c:v>0.625</c:v>
                </c:pt>
                <c:pt idx="27122">
                  <c:v>0.5</c:v>
                </c:pt>
                <c:pt idx="27123">
                  <c:v>0.16669999999999999</c:v>
                </c:pt>
                <c:pt idx="27124">
                  <c:v>0.375</c:v>
                </c:pt>
                <c:pt idx="27125">
                  <c:v>0.16669999999999999</c:v>
                </c:pt>
                <c:pt idx="27126">
                  <c:v>0</c:v>
                </c:pt>
                <c:pt idx="27127">
                  <c:v>0</c:v>
                </c:pt>
                <c:pt idx="27128">
                  <c:v>4.1700000000000001E-2</c:v>
                </c:pt>
                <c:pt idx="27129">
                  <c:v>0</c:v>
                </c:pt>
                <c:pt idx="27130">
                  <c:v>0</c:v>
                </c:pt>
                <c:pt idx="27131">
                  <c:v>0</c:v>
                </c:pt>
                <c:pt idx="27132">
                  <c:v>4.1700000000000001E-2</c:v>
                </c:pt>
                <c:pt idx="27133">
                  <c:v>0.33329999999999999</c:v>
                </c:pt>
                <c:pt idx="27134">
                  <c:v>0</c:v>
                </c:pt>
                <c:pt idx="27135">
                  <c:v>0.66669999999999996</c:v>
                </c:pt>
                <c:pt idx="27136">
                  <c:v>0</c:v>
                </c:pt>
                <c:pt idx="27137">
                  <c:v>0</c:v>
                </c:pt>
                <c:pt idx="27138">
                  <c:v>0.33329999999999999</c:v>
                </c:pt>
                <c:pt idx="27139">
                  <c:v>0.16669999999999999</c:v>
                </c:pt>
                <c:pt idx="27140">
                  <c:v>0.16669999999999999</c:v>
                </c:pt>
                <c:pt idx="27141">
                  <c:v>4.1700000000000001E-2</c:v>
                </c:pt>
                <c:pt idx="27142">
                  <c:v>0.58330000000000004</c:v>
                </c:pt>
                <c:pt idx="27143">
                  <c:v>0.54169999999999996</c:v>
                </c:pt>
                <c:pt idx="27144">
                  <c:v>0</c:v>
                </c:pt>
                <c:pt idx="27145">
                  <c:v>0.33329999999999999</c:v>
                </c:pt>
                <c:pt idx="27146">
                  <c:v>0</c:v>
                </c:pt>
                <c:pt idx="27147">
                  <c:v>0.33329999999999999</c:v>
                </c:pt>
                <c:pt idx="27148">
                  <c:v>0.16669999999999999</c:v>
                </c:pt>
                <c:pt idx="27149">
                  <c:v>0.33329999999999999</c:v>
                </c:pt>
                <c:pt idx="27150">
                  <c:v>0.33329999999999999</c:v>
                </c:pt>
                <c:pt idx="27151">
                  <c:v>0</c:v>
                </c:pt>
                <c:pt idx="27152">
                  <c:v>0</c:v>
                </c:pt>
                <c:pt idx="27153">
                  <c:v>0</c:v>
                </c:pt>
                <c:pt idx="27154">
                  <c:v>0</c:v>
                </c:pt>
                <c:pt idx="27155">
                  <c:v>0</c:v>
                </c:pt>
                <c:pt idx="27156">
                  <c:v>0</c:v>
                </c:pt>
                <c:pt idx="27157">
                  <c:v>0</c:v>
                </c:pt>
                <c:pt idx="27158">
                  <c:v>0</c:v>
                </c:pt>
                <c:pt idx="27159">
                  <c:v>0</c:v>
                </c:pt>
                <c:pt idx="27160">
                  <c:v>0</c:v>
                </c:pt>
                <c:pt idx="27161">
                  <c:v>0</c:v>
                </c:pt>
                <c:pt idx="27162">
                  <c:v>0.16669999999999999</c:v>
                </c:pt>
                <c:pt idx="27163">
                  <c:v>0</c:v>
                </c:pt>
                <c:pt idx="27164">
                  <c:v>0</c:v>
                </c:pt>
                <c:pt idx="27165">
                  <c:v>0</c:v>
                </c:pt>
                <c:pt idx="27166">
                  <c:v>0</c:v>
                </c:pt>
                <c:pt idx="27167">
                  <c:v>0</c:v>
                </c:pt>
                <c:pt idx="27168">
                  <c:v>0</c:v>
                </c:pt>
                <c:pt idx="27169">
                  <c:v>0.16669999999999999</c:v>
                </c:pt>
                <c:pt idx="27170">
                  <c:v>0.33329999999999999</c:v>
                </c:pt>
                <c:pt idx="27171">
                  <c:v>0.16669999999999999</c:v>
                </c:pt>
                <c:pt idx="27172">
                  <c:v>0.33329999999999999</c:v>
                </c:pt>
                <c:pt idx="27173">
                  <c:v>0.125</c:v>
                </c:pt>
                <c:pt idx="27174">
                  <c:v>0</c:v>
                </c:pt>
                <c:pt idx="27175">
                  <c:v>0.375</c:v>
                </c:pt>
                <c:pt idx="27176">
                  <c:v>0</c:v>
                </c:pt>
                <c:pt idx="27177">
                  <c:v>0</c:v>
                </c:pt>
                <c:pt idx="27178">
                  <c:v>0</c:v>
                </c:pt>
                <c:pt idx="27179">
                  <c:v>0</c:v>
                </c:pt>
                <c:pt idx="27180">
                  <c:v>0.375</c:v>
                </c:pt>
                <c:pt idx="27181">
                  <c:v>0.33329999999999999</c:v>
                </c:pt>
                <c:pt idx="27182">
                  <c:v>0.16669999999999999</c:v>
                </c:pt>
                <c:pt idx="27183">
                  <c:v>0</c:v>
                </c:pt>
                <c:pt idx="27184">
                  <c:v>0</c:v>
                </c:pt>
                <c:pt idx="27185">
                  <c:v>0</c:v>
                </c:pt>
                <c:pt idx="27186">
                  <c:v>0.33329999999999999</c:v>
                </c:pt>
                <c:pt idx="27187">
                  <c:v>0</c:v>
                </c:pt>
                <c:pt idx="27188">
                  <c:v>0.16669999999999999</c:v>
                </c:pt>
                <c:pt idx="27189">
                  <c:v>0</c:v>
                </c:pt>
                <c:pt idx="27190">
                  <c:v>0.16669999999999999</c:v>
                </c:pt>
                <c:pt idx="27191">
                  <c:v>0.33329999999999999</c:v>
                </c:pt>
                <c:pt idx="27192">
                  <c:v>0</c:v>
                </c:pt>
                <c:pt idx="27193">
                  <c:v>0</c:v>
                </c:pt>
                <c:pt idx="27194">
                  <c:v>0.375</c:v>
                </c:pt>
                <c:pt idx="27195">
                  <c:v>0</c:v>
                </c:pt>
                <c:pt idx="27196">
                  <c:v>0.16669999999999999</c:v>
                </c:pt>
                <c:pt idx="27197">
                  <c:v>0.16669999999999999</c:v>
                </c:pt>
                <c:pt idx="27198">
                  <c:v>0.16669999999999999</c:v>
                </c:pt>
                <c:pt idx="27199">
                  <c:v>0.33329999999999999</c:v>
                </c:pt>
                <c:pt idx="27200">
                  <c:v>0</c:v>
                </c:pt>
                <c:pt idx="27201">
                  <c:v>0.16669999999999999</c:v>
                </c:pt>
                <c:pt idx="27202">
                  <c:v>0</c:v>
                </c:pt>
                <c:pt idx="27203">
                  <c:v>0</c:v>
                </c:pt>
                <c:pt idx="27204">
                  <c:v>0.16669999999999999</c:v>
                </c:pt>
                <c:pt idx="27205">
                  <c:v>0</c:v>
                </c:pt>
                <c:pt idx="27206">
                  <c:v>0</c:v>
                </c:pt>
                <c:pt idx="27207">
                  <c:v>0</c:v>
                </c:pt>
                <c:pt idx="27208">
                  <c:v>0.16669999999999999</c:v>
                </c:pt>
                <c:pt idx="27209">
                  <c:v>0</c:v>
                </c:pt>
                <c:pt idx="27210">
                  <c:v>0</c:v>
                </c:pt>
                <c:pt idx="27211">
                  <c:v>0</c:v>
                </c:pt>
                <c:pt idx="27212">
                  <c:v>0</c:v>
                </c:pt>
                <c:pt idx="27213">
                  <c:v>0</c:v>
                </c:pt>
                <c:pt idx="27214">
                  <c:v>0.16669999999999999</c:v>
                </c:pt>
                <c:pt idx="27215">
                  <c:v>0</c:v>
                </c:pt>
                <c:pt idx="27216">
                  <c:v>0</c:v>
                </c:pt>
                <c:pt idx="27217">
                  <c:v>0.16669999999999999</c:v>
                </c:pt>
                <c:pt idx="27218">
                  <c:v>0.16669999999999999</c:v>
                </c:pt>
                <c:pt idx="27219">
                  <c:v>0</c:v>
                </c:pt>
                <c:pt idx="27220">
                  <c:v>0.52080000000000004</c:v>
                </c:pt>
                <c:pt idx="27221">
                  <c:v>0.22919999999999999</c:v>
                </c:pt>
                <c:pt idx="27222">
                  <c:v>0</c:v>
                </c:pt>
                <c:pt idx="27223">
                  <c:v>0.33329999999999999</c:v>
                </c:pt>
                <c:pt idx="27224">
                  <c:v>0.66669999999999996</c:v>
                </c:pt>
                <c:pt idx="27225">
                  <c:v>0</c:v>
                </c:pt>
                <c:pt idx="27226">
                  <c:v>0.16669999999999999</c:v>
                </c:pt>
                <c:pt idx="27227">
                  <c:v>0.16669999999999999</c:v>
                </c:pt>
                <c:pt idx="27228">
                  <c:v>0</c:v>
                </c:pt>
                <c:pt idx="27229">
                  <c:v>0</c:v>
                </c:pt>
                <c:pt idx="27230">
                  <c:v>0</c:v>
                </c:pt>
                <c:pt idx="27231">
                  <c:v>0</c:v>
                </c:pt>
                <c:pt idx="27232">
                  <c:v>0</c:v>
                </c:pt>
                <c:pt idx="27233">
                  <c:v>0</c:v>
                </c:pt>
                <c:pt idx="27234">
                  <c:v>0</c:v>
                </c:pt>
                <c:pt idx="27235">
                  <c:v>4.1700000000000001E-2</c:v>
                </c:pt>
                <c:pt idx="27236">
                  <c:v>0</c:v>
                </c:pt>
                <c:pt idx="27237">
                  <c:v>0</c:v>
                </c:pt>
                <c:pt idx="27238">
                  <c:v>0.16669999999999999</c:v>
                </c:pt>
                <c:pt idx="27239">
                  <c:v>0</c:v>
                </c:pt>
                <c:pt idx="27240">
                  <c:v>0</c:v>
                </c:pt>
                <c:pt idx="27241">
                  <c:v>0</c:v>
                </c:pt>
                <c:pt idx="27242">
                  <c:v>0.33329999999999999</c:v>
                </c:pt>
                <c:pt idx="27243">
                  <c:v>0.1042</c:v>
                </c:pt>
                <c:pt idx="27244">
                  <c:v>0</c:v>
                </c:pt>
                <c:pt idx="27245">
                  <c:v>0.33329999999999999</c:v>
                </c:pt>
                <c:pt idx="27246">
                  <c:v>0.33329999999999999</c:v>
                </c:pt>
                <c:pt idx="27247">
                  <c:v>0.25</c:v>
                </c:pt>
                <c:pt idx="27248">
                  <c:v>0.16669999999999999</c:v>
                </c:pt>
                <c:pt idx="27249">
                  <c:v>0.33329999999999999</c:v>
                </c:pt>
                <c:pt idx="27250">
                  <c:v>0</c:v>
                </c:pt>
                <c:pt idx="27251">
                  <c:v>0.33329999999999999</c:v>
                </c:pt>
                <c:pt idx="27252">
                  <c:v>0</c:v>
                </c:pt>
                <c:pt idx="27253">
                  <c:v>0</c:v>
                </c:pt>
                <c:pt idx="27254">
                  <c:v>4.1700000000000001E-2</c:v>
                </c:pt>
                <c:pt idx="27255">
                  <c:v>4.1700000000000001E-2</c:v>
                </c:pt>
                <c:pt idx="27256">
                  <c:v>0</c:v>
                </c:pt>
                <c:pt idx="27257">
                  <c:v>0.125</c:v>
                </c:pt>
                <c:pt idx="27258">
                  <c:v>0</c:v>
                </c:pt>
                <c:pt idx="27259">
                  <c:v>0.16669999999999999</c:v>
                </c:pt>
                <c:pt idx="27260">
                  <c:v>0.33329999999999999</c:v>
                </c:pt>
                <c:pt idx="27261">
                  <c:v>0.16669999999999999</c:v>
                </c:pt>
                <c:pt idx="27262">
                  <c:v>0</c:v>
                </c:pt>
                <c:pt idx="27263">
                  <c:v>0.33329999999999999</c:v>
                </c:pt>
                <c:pt idx="27264">
                  <c:v>0.25</c:v>
                </c:pt>
                <c:pt idx="27265">
                  <c:v>0</c:v>
                </c:pt>
                <c:pt idx="27266">
                  <c:v>0.33329999999999999</c:v>
                </c:pt>
                <c:pt idx="27267">
                  <c:v>0</c:v>
                </c:pt>
                <c:pt idx="27268">
                  <c:v>0.33329999999999999</c:v>
                </c:pt>
                <c:pt idx="27269">
                  <c:v>0.16669999999999999</c:v>
                </c:pt>
                <c:pt idx="27270">
                  <c:v>0</c:v>
                </c:pt>
                <c:pt idx="27271">
                  <c:v>0.33329999999999999</c:v>
                </c:pt>
                <c:pt idx="27272">
                  <c:v>0.16669999999999999</c:v>
                </c:pt>
                <c:pt idx="27273">
                  <c:v>0</c:v>
                </c:pt>
                <c:pt idx="27274">
                  <c:v>0.33329999999999999</c:v>
                </c:pt>
                <c:pt idx="27275">
                  <c:v>0.33329999999999999</c:v>
                </c:pt>
                <c:pt idx="27276">
                  <c:v>0</c:v>
                </c:pt>
                <c:pt idx="27277">
                  <c:v>0</c:v>
                </c:pt>
                <c:pt idx="27278">
                  <c:v>0.375</c:v>
                </c:pt>
                <c:pt idx="27279">
                  <c:v>0</c:v>
                </c:pt>
                <c:pt idx="27280">
                  <c:v>0.33329999999999999</c:v>
                </c:pt>
                <c:pt idx="27281">
                  <c:v>0.16669999999999999</c:v>
                </c:pt>
                <c:pt idx="27282">
                  <c:v>0.125</c:v>
                </c:pt>
                <c:pt idx="27283">
                  <c:v>0.375</c:v>
                </c:pt>
                <c:pt idx="27284">
                  <c:v>8.3299999999999999E-2</c:v>
                </c:pt>
                <c:pt idx="27285">
                  <c:v>0.16669999999999999</c:v>
                </c:pt>
                <c:pt idx="27286">
                  <c:v>0</c:v>
                </c:pt>
                <c:pt idx="27287">
                  <c:v>0</c:v>
                </c:pt>
                <c:pt idx="27288">
                  <c:v>0.25</c:v>
                </c:pt>
                <c:pt idx="27289">
                  <c:v>0.33329999999999999</c:v>
                </c:pt>
                <c:pt idx="27290">
                  <c:v>0</c:v>
                </c:pt>
                <c:pt idx="27291">
                  <c:v>0.16669999999999999</c:v>
                </c:pt>
                <c:pt idx="27292">
                  <c:v>0.375</c:v>
                </c:pt>
                <c:pt idx="27293">
                  <c:v>0.1042</c:v>
                </c:pt>
                <c:pt idx="27294">
                  <c:v>0</c:v>
                </c:pt>
                <c:pt idx="27295">
                  <c:v>0</c:v>
                </c:pt>
                <c:pt idx="27296">
                  <c:v>0.33329999999999999</c:v>
                </c:pt>
                <c:pt idx="27297">
                  <c:v>0</c:v>
                </c:pt>
                <c:pt idx="27298">
                  <c:v>0.33329999999999999</c:v>
                </c:pt>
                <c:pt idx="27299">
                  <c:v>0.16669999999999999</c:v>
                </c:pt>
                <c:pt idx="27300">
                  <c:v>0.33329999999999999</c:v>
                </c:pt>
                <c:pt idx="27301">
                  <c:v>0</c:v>
                </c:pt>
                <c:pt idx="27302">
                  <c:v>0</c:v>
                </c:pt>
                <c:pt idx="27303">
                  <c:v>0</c:v>
                </c:pt>
                <c:pt idx="27304">
                  <c:v>4.1700000000000001E-2</c:v>
                </c:pt>
                <c:pt idx="27305">
                  <c:v>0.33329999999999999</c:v>
                </c:pt>
                <c:pt idx="27306">
                  <c:v>8.3299999999999999E-2</c:v>
                </c:pt>
                <c:pt idx="27307">
                  <c:v>0</c:v>
                </c:pt>
                <c:pt idx="27308">
                  <c:v>0</c:v>
                </c:pt>
                <c:pt idx="27309">
                  <c:v>0.16669999999999999</c:v>
                </c:pt>
                <c:pt idx="27310">
                  <c:v>0</c:v>
                </c:pt>
                <c:pt idx="27311">
                  <c:v>0.16669999999999999</c:v>
                </c:pt>
                <c:pt idx="27312">
                  <c:v>0.16669999999999999</c:v>
                </c:pt>
                <c:pt idx="27313">
                  <c:v>0</c:v>
                </c:pt>
                <c:pt idx="27314">
                  <c:v>0.29170000000000001</c:v>
                </c:pt>
                <c:pt idx="27315">
                  <c:v>0</c:v>
                </c:pt>
                <c:pt idx="27316">
                  <c:v>0</c:v>
                </c:pt>
                <c:pt idx="27317">
                  <c:v>0.16669999999999999</c:v>
                </c:pt>
                <c:pt idx="27318">
                  <c:v>4.1700000000000001E-2</c:v>
                </c:pt>
                <c:pt idx="27319">
                  <c:v>0.33329999999999999</c:v>
                </c:pt>
                <c:pt idx="27320">
                  <c:v>0</c:v>
                </c:pt>
                <c:pt idx="27321">
                  <c:v>0.125</c:v>
                </c:pt>
                <c:pt idx="27322">
                  <c:v>0.25</c:v>
                </c:pt>
                <c:pt idx="27323">
                  <c:v>0</c:v>
                </c:pt>
                <c:pt idx="27324">
                  <c:v>0.33329999999999999</c:v>
                </c:pt>
                <c:pt idx="27325">
                  <c:v>0.33329999999999999</c:v>
                </c:pt>
                <c:pt idx="27326">
                  <c:v>0.16669999999999999</c:v>
                </c:pt>
                <c:pt idx="27327">
                  <c:v>0</c:v>
                </c:pt>
                <c:pt idx="27328">
                  <c:v>0</c:v>
                </c:pt>
                <c:pt idx="27329">
                  <c:v>0</c:v>
                </c:pt>
                <c:pt idx="27330">
                  <c:v>0</c:v>
                </c:pt>
                <c:pt idx="27331">
                  <c:v>0.625</c:v>
                </c:pt>
                <c:pt idx="27332">
                  <c:v>0</c:v>
                </c:pt>
                <c:pt idx="27333">
                  <c:v>0.33329999999999999</c:v>
                </c:pt>
                <c:pt idx="27334">
                  <c:v>0</c:v>
                </c:pt>
                <c:pt idx="27335">
                  <c:v>0</c:v>
                </c:pt>
                <c:pt idx="27336">
                  <c:v>0</c:v>
                </c:pt>
                <c:pt idx="27337">
                  <c:v>0</c:v>
                </c:pt>
                <c:pt idx="27338">
                  <c:v>0.16669999999999999</c:v>
                </c:pt>
                <c:pt idx="27339">
                  <c:v>0</c:v>
                </c:pt>
                <c:pt idx="27340">
                  <c:v>0</c:v>
                </c:pt>
                <c:pt idx="27341">
                  <c:v>0.16669999999999999</c:v>
                </c:pt>
                <c:pt idx="27342">
                  <c:v>0</c:v>
                </c:pt>
                <c:pt idx="27343">
                  <c:v>0.16669999999999999</c:v>
                </c:pt>
                <c:pt idx="27344">
                  <c:v>0.33329999999999999</c:v>
                </c:pt>
                <c:pt idx="27345">
                  <c:v>0</c:v>
                </c:pt>
                <c:pt idx="27346">
                  <c:v>0.125</c:v>
                </c:pt>
                <c:pt idx="27347">
                  <c:v>0</c:v>
                </c:pt>
                <c:pt idx="27348">
                  <c:v>0.125</c:v>
                </c:pt>
                <c:pt idx="27349">
                  <c:v>0</c:v>
                </c:pt>
                <c:pt idx="27350">
                  <c:v>0.16669999999999999</c:v>
                </c:pt>
                <c:pt idx="27351">
                  <c:v>0.33329999999999999</c:v>
                </c:pt>
                <c:pt idx="27352">
                  <c:v>0</c:v>
                </c:pt>
                <c:pt idx="27353">
                  <c:v>0</c:v>
                </c:pt>
                <c:pt idx="27354">
                  <c:v>8.3299999999999999E-2</c:v>
                </c:pt>
                <c:pt idx="27355">
                  <c:v>0</c:v>
                </c:pt>
                <c:pt idx="27356">
                  <c:v>0</c:v>
                </c:pt>
                <c:pt idx="27357">
                  <c:v>0.1042</c:v>
                </c:pt>
                <c:pt idx="27358">
                  <c:v>0</c:v>
                </c:pt>
                <c:pt idx="27359">
                  <c:v>0</c:v>
                </c:pt>
                <c:pt idx="27360">
                  <c:v>0</c:v>
                </c:pt>
                <c:pt idx="27361">
                  <c:v>0.33329999999999999</c:v>
                </c:pt>
                <c:pt idx="27362">
                  <c:v>0.33329999999999999</c:v>
                </c:pt>
                <c:pt idx="27363">
                  <c:v>0</c:v>
                </c:pt>
                <c:pt idx="27364">
                  <c:v>0</c:v>
                </c:pt>
                <c:pt idx="27365">
                  <c:v>8.3299999999999999E-2</c:v>
                </c:pt>
                <c:pt idx="27366">
                  <c:v>0.16669999999999999</c:v>
                </c:pt>
                <c:pt idx="27367">
                  <c:v>0</c:v>
                </c:pt>
                <c:pt idx="27368">
                  <c:v>0.33329999999999999</c:v>
                </c:pt>
                <c:pt idx="27369">
                  <c:v>0.16669999999999999</c:v>
                </c:pt>
                <c:pt idx="27370">
                  <c:v>0</c:v>
                </c:pt>
                <c:pt idx="27371">
                  <c:v>0</c:v>
                </c:pt>
                <c:pt idx="27372">
                  <c:v>0.16669999999999999</c:v>
                </c:pt>
                <c:pt idx="27373">
                  <c:v>0</c:v>
                </c:pt>
                <c:pt idx="27374">
                  <c:v>0.16669999999999999</c:v>
                </c:pt>
                <c:pt idx="27375">
                  <c:v>0.16669999999999999</c:v>
                </c:pt>
                <c:pt idx="27376">
                  <c:v>0</c:v>
                </c:pt>
                <c:pt idx="27377">
                  <c:v>0</c:v>
                </c:pt>
                <c:pt idx="27378">
                  <c:v>0.16669999999999999</c:v>
                </c:pt>
                <c:pt idx="27379">
                  <c:v>0</c:v>
                </c:pt>
                <c:pt idx="27380">
                  <c:v>0.33329999999999999</c:v>
                </c:pt>
                <c:pt idx="27381">
                  <c:v>8.3299999999999999E-2</c:v>
                </c:pt>
                <c:pt idx="27382">
                  <c:v>0</c:v>
                </c:pt>
                <c:pt idx="27383">
                  <c:v>0</c:v>
                </c:pt>
                <c:pt idx="27384">
                  <c:v>8.3299999999999999E-2</c:v>
                </c:pt>
                <c:pt idx="27385">
                  <c:v>0.16669999999999999</c:v>
                </c:pt>
                <c:pt idx="27386">
                  <c:v>0</c:v>
                </c:pt>
                <c:pt idx="27387">
                  <c:v>0.33329999999999999</c:v>
                </c:pt>
                <c:pt idx="27388">
                  <c:v>0</c:v>
                </c:pt>
                <c:pt idx="27389">
                  <c:v>0</c:v>
                </c:pt>
                <c:pt idx="27390">
                  <c:v>0.16669999999999999</c:v>
                </c:pt>
                <c:pt idx="27391">
                  <c:v>0.16669999999999999</c:v>
                </c:pt>
                <c:pt idx="27392">
                  <c:v>0.16669999999999999</c:v>
                </c:pt>
                <c:pt idx="27393">
                  <c:v>0.16669999999999999</c:v>
                </c:pt>
                <c:pt idx="27394">
                  <c:v>0.16669999999999999</c:v>
                </c:pt>
                <c:pt idx="27395">
                  <c:v>0.16669999999999999</c:v>
                </c:pt>
                <c:pt idx="27396">
                  <c:v>0</c:v>
                </c:pt>
                <c:pt idx="27397">
                  <c:v>0.16669999999999999</c:v>
                </c:pt>
                <c:pt idx="27398">
                  <c:v>0.16669999999999999</c:v>
                </c:pt>
                <c:pt idx="27399">
                  <c:v>0</c:v>
                </c:pt>
                <c:pt idx="27400">
                  <c:v>0.33329999999999999</c:v>
                </c:pt>
                <c:pt idx="27401">
                  <c:v>0.33329999999999999</c:v>
                </c:pt>
                <c:pt idx="27402">
                  <c:v>0.16669999999999999</c:v>
                </c:pt>
                <c:pt idx="27403">
                  <c:v>0.33329999999999999</c:v>
                </c:pt>
                <c:pt idx="27404">
                  <c:v>0.16669999999999999</c:v>
                </c:pt>
                <c:pt idx="27405">
                  <c:v>0.16669999999999999</c:v>
                </c:pt>
                <c:pt idx="27406">
                  <c:v>0.375</c:v>
                </c:pt>
                <c:pt idx="27407">
                  <c:v>0</c:v>
                </c:pt>
                <c:pt idx="27408">
                  <c:v>0</c:v>
                </c:pt>
                <c:pt idx="27409">
                  <c:v>0.33329999999999999</c:v>
                </c:pt>
                <c:pt idx="27410">
                  <c:v>0</c:v>
                </c:pt>
                <c:pt idx="27411">
                  <c:v>0.16669999999999999</c:v>
                </c:pt>
                <c:pt idx="27412">
                  <c:v>0.33329999999999999</c:v>
                </c:pt>
                <c:pt idx="27413">
                  <c:v>0.33329999999999999</c:v>
                </c:pt>
                <c:pt idx="27414">
                  <c:v>0</c:v>
                </c:pt>
                <c:pt idx="27415">
                  <c:v>0.16669999999999999</c:v>
                </c:pt>
                <c:pt idx="27416">
                  <c:v>0</c:v>
                </c:pt>
                <c:pt idx="27417">
                  <c:v>0</c:v>
                </c:pt>
                <c:pt idx="27418">
                  <c:v>0.16669999999999999</c:v>
                </c:pt>
                <c:pt idx="27419">
                  <c:v>0.16669999999999999</c:v>
                </c:pt>
                <c:pt idx="27420">
                  <c:v>0</c:v>
                </c:pt>
                <c:pt idx="27421">
                  <c:v>8.3299999999999999E-2</c:v>
                </c:pt>
                <c:pt idx="27422">
                  <c:v>0.16669999999999999</c:v>
                </c:pt>
                <c:pt idx="27423">
                  <c:v>0</c:v>
                </c:pt>
                <c:pt idx="27424">
                  <c:v>0</c:v>
                </c:pt>
                <c:pt idx="27425">
                  <c:v>0</c:v>
                </c:pt>
                <c:pt idx="27426">
                  <c:v>8.3299999999999999E-2</c:v>
                </c:pt>
                <c:pt idx="27427">
                  <c:v>0</c:v>
                </c:pt>
                <c:pt idx="27428">
                  <c:v>0.16669999999999999</c:v>
                </c:pt>
                <c:pt idx="27429">
                  <c:v>0.375</c:v>
                </c:pt>
                <c:pt idx="27430">
                  <c:v>0.33329999999999999</c:v>
                </c:pt>
                <c:pt idx="27431">
                  <c:v>0.375</c:v>
                </c:pt>
                <c:pt idx="27432">
                  <c:v>0.16669999999999999</c:v>
                </c:pt>
                <c:pt idx="27433">
                  <c:v>0</c:v>
                </c:pt>
                <c:pt idx="27434">
                  <c:v>4.1700000000000001E-2</c:v>
                </c:pt>
                <c:pt idx="27435">
                  <c:v>0</c:v>
                </c:pt>
                <c:pt idx="27436">
                  <c:v>0.33329999999999999</c:v>
                </c:pt>
                <c:pt idx="27437">
                  <c:v>0.1042</c:v>
                </c:pt>
                <c:pt idx="27438">
                  <c:v>0</c:v>
                </c:pt>
                <c:pt idx="27439">
                  <c:v>0.33329999999999999</c:v>
                </c:pt>
                <c:pt idx="27440">
                  <c:v>0.54169999999999996</c:v>
                </c:pt>
                <c:pt idx="27441">
                  <c:v>0</c:v>
                </c:pt>
                <c:pt idx="27442">
                  <c:v>0.16669999999999999</c:v>
                </c:pt>
                <c:pt idx="27443">
                  <c:v>0</c:v>
                </c:pt>
                <c:pt idx="27444">
                  <c:v>8.3299999999999999E-2</c:v>
                </c:pt>
                <c:pt idx="27445">
                  <c:v>0</c:v>
                </c:pt>
                <c:pt idx="27446">
                  <c:v>4.1700000000000001E-2</c:v>
                </c:pt>
                <c:pt idx="27447">
                  <c:v>0</c:v>
                </c:pt>
                <c:pt idx="27448">
                  <c:v>0</c:v>
                </c:pt>
                <c:pt idx="27449">
                  <c:v>0</c:v>
                </c:pt>
                <c:pt idx="27450">
                  <c:v>0</c:v>
                </c:pt>
                <c:pt idx="27451">
                  <c:v>0.16669999999999999</c:v>
                </c:pt>
                <c:pt idx="27452">
                  <c:v>0.33329999999999999</c:v>
                </c:pt>
                <c:pt idx="27453">
                  <c:v>8.3299999999999999E-2</c:v>
                </c:pt>
                <c:pt idx="27454">
                  <c:v>0.16669999999999999</c:v>
                </c:pt>
                <c:pt idx="27455">
                  <c:v>0.33329999999999999</c:v>
                </c:pt>
                <c:pt idx="27456">
                  <c:v>0</c:v>
                </c:pt>
                <c:pt idx="27457">
                  <c:v>0</c:v>
                </c:pt>
                <c:pt idx="27458">
                  <c:v>0.33329999999999999</c:v>
                </c:pt>
                <c:pt idx="27459">
                  <c:v>0.33329999999999999</c:v>
                </c:pt>
                <c:pt idx="27460">
                  <c:v>0</c:v>
                </c:pt>
                <c:pt idx="27461">
                  <c:v>0</c:v>
                </c:pt>
                <c:pt idx="27462">
                  <c:v>0</c:v>
                </c:pt>
                <c:pt idx="27463">
                  <c:v>0</c:v>
                </c:pt>
                <c:pt idx="27464">
                  <c:v>0</c:v>
                </c:pt>
                <c:pt idx="27465">
                  <c:v>0</c:v>
                </c:pt>
                <c:pt idx="27466">
                  <c:v>0.33329999999999999</c:v>
                </c:pt>
                <c:pt idx="27467">
                  <c:v>0.25</c:v>
                </c:pt>
                <c:pt idx="27468">
                  <c:v>0</c:v>
                </c:pt>
                <c:pt idx="27469">
                  <c:v>0</c:v>
                </c:pt>
                <c:pt idx="27470">
                  <c:v>0</c:v>
                </c:pt>
                <c:pt idx="27471">
                  <c:v>0.16669999999999999</c:v>
                </c:pt>
                <c:pt idx="27472">
                  <c:v>0.16669999999999999</c:v>
                </c:pt>
                <c:pt idx="27473">
                  <c:v>0.33329999999999999</c:v>
                </c:pt>
                <c:pt idx="27474">
                  <c:v>0.16669999999999999</c:v>
                </c:pt>
                <c:pt idx="27475">
                  <c:v>0</c:v>
                </c:pt>
                <c:pt idx="27476">
                  <c:v>4.1700000000000001E-2</c:v>
                </c:pt>
                <c:pt idx="27477">
                  <c:v>0.375</c:v>
                </c:pt>
                <c:pt idx="27478">
                  <c:v>0.16669999999999999</c:v>
                </c:pt>
                <c:pt idx="27479">
                  <c:v>0</c:v>
                </c:pt>
                <c:pt idx="27480">
                  <c:v>0.16669999999999999</c:v>
                </c:pt>
                <c:pt idx="27481">
                  <c:v>0</c:v>
                </c:pt>
                <c:pt idx="27482">
                  <c:v>0</c:v>
                </c:pt>
                <c:pt idx="27483">
                  <c:v>0.16669999999999999</c:v>
                </c:pt>
                <c:pt idx="27484">
                  <c:v>0.125</c:v>
                </c:pt>
                <c:pt idx="27485">
                  <c:v>0</c:v>
                </c:pt>
                <c:pt idx="27486">
                  <c:v>0</c:v>
                </c:pt>
                <c:pt idx="27487">
                  <c:v>0</c:v>
                </c:pt>
                <c:pt idx="27488">
                  <c:v>4.1700000000000001E-2</c:v>
                </c:pt>
                <c:pt idx="27489">
                  <c:v>0</c:v>
                </c:pt>
                <c:pt idx="27490">
                  <c:v>0.16669999999999999</c:v>
                </c:pt>
                <c:pt idx="27491">
                  <c:v>0.33329999999999999</c:v>
                </c:pt>
                <c:pt idx="27492">
                  <c:v>0.16669999999999999</c:v>
                </c:pt>
                <c:pt idx="27493">
                  <c:v>0.33329999999999999</c:v>
                </c:pt>
                <c:pt idx="27494">
                  <c:v>0.16669999999999999</c:v>
                </c:pt>
                <c:pt idx="27495">
                  <c:v>0</c:v>
                </c:pt>
                <c:pt idx="27496">
                  <c:v>0</c:v>
                </c:pt>
                <c:pt idx="27497">
                  <c:v>0.125</c:v>
                </c:pt>
                <c:pt idx="27498">
                  <c:v>0.16669999999999999</c:v>
                </c:pt>
                <c:pt idx="27499">
                  <c:v>0.14580000000000001</c:v>
                </c:pt>
                <c:pt idx="27500">
                  <c:v>0</c:v>
                </c:pt>
                <c:pt idx="27501">
                  <c:v>0</c:v>
                </c:pt>
                <c:pt idx="27502">
                  <c:v>0.16669999999999999</c:v>
                </c:pt>
                <c:pt idx="27503">
                  <c:v>0.16669999999999999</c:v>
                </c:pt>
                <c:pt idx="27504">
                  <c:v>0</c:v>
                </c:pt>
                <c:pt idx="27505">
                  <c:v>0</c:v>
                </c:pt>
                <c:pt idx="27506">
                  <c:v>0.33329999999999999</c:v>
                </c:pt>
                <c:pt idx="27507">
                  <c:v>0</c:v>
                </c:pt>
                <c:pt idx="27508">
                  <c:v>0</c:v>
                </c:pt>
                <c:pt idx="27509">
                  <c:v>0.125</c:v>
                </c:pt>
                <c:pt idx="27510">
                  <c:v>0</c:v>
                </c:pt>
                <c:pt idx="27511">
                  <c:v>0</c:v>
                </c:pt>
                <c:pt idx="27512">
                  <c:v>0.16669999999999999</c:v>
                </c:pt>
                <c:pt idx="27513">
                  <c:v>0.125</c:v>
                </c:pt>
                <c:pt idx="27514">
                  <c:v>0</c:v>
                </c:pt>
                <c:pt idx="27515">
                  <c:v>0.16669999999999999</c:v>
                </c:pt>
                <c:pt idx="27516">
                  <c:v>0</c:v>
                </c:pt>
                <c:pt idx="27517">
                  <c:v>0</c:v>
                </c:pt>
                <c:pt idx="27518">
                  <c:v>0</c:v>
                </c:pt>
                <c:pt idx="27519">
                  <c:v>0</c:v>
                </c:pt>
                <c:pt idx="27520">
                  <c:v>0.33329999999999999</c:v>
                </c:pt>
                <c:pt idx="27521">
                  <c:v>0.16669999999999999</c:v>
                </c:pt>
                <c:pt idx="27522">
                  <c:v>0.16669999999999999</c:v>
                </c:pt>
                <c:pt idx="27523">
                  <c:v>0</c:v>
                </c:pt>
                <c:pt idx="27524">
                  <c:v>0</c:v>
                </c:pt>
                <c:pt idx="27525">
                  <c:v>8.3299999999999999E-2</c:v>
                </c:pt>
                <c:pt idx="27526">
                  <c:v>0</c:v>
                </c:pt>
                <c:pt idx="27527">
                  <c:v>0</c:v>
                </c:pt>
                <c:pt idx="27528">
                  <c:v>0</c:v>
                </c:pt>
                <c:pt idx="27529">
                  <c:v>0.16669999999999999</c:v>
                </c:pt>
                <c:pt idx="27530">
                  <c:v>8.3299999999999999E-2</c:v>
                </c:pt>
                <c:pt idx="27531">
                  <c:v>0</c:v>
                </c:pt>
                <c:pt idx="27532">
                  <c:v>0</c:v>
                </c:pt>
                <c:pt idx="27533">
                  <c:v>0</c:v>
                </c:pt>
                <c:pt idx="27534">
                  <c:v>0</c:v>
                </c:pt>
                <c:pt idx="27535">
                  <c:v>0</c:v>
                </c:pt>
                <c:pt idx="27536">
                  <c:v>0</c:v>
                </c:pt>
                <c:pt idx="27537">
                  <c:v>0</c:v>
                </c:pt>
                <c:pt idx="27538">
                  <c:v>0.16669999999999999</c:v>
                </c:pt>
                <c:pt idx="27539">
                  <c:v>0</c:v>
                </c:pt>
                <c:pt idx="27540">
                  <c:v>0</c:v>
                </c:pt>
                <c:pt idx="27541">
                  <c:v>0.33329999999999999</c:v>
                </c:pt>
                <c:pt idx="27542">
                  <c:v>0.375</c:v>
                </c:pt>
                <c:pt idx="27543">
                  <c:v>0</c:v>
                </c:pt>
                <c:pt idx="27544">
                  <c:v>0</c:v>
                </c:pt>
                <c:pt idx="27545">
                  <c:v>0.16669999999999999</c:v>
                </c:pt>
                <c:pt idx="27546">
                  <c:v>0</c:v>
                </c:pt>
                <c:pt idx="27547">
                  <c:v>0</c:v>
                </c:pt>
                <c:pt idx="27548">
                  <c:v>0</c:v>
                </c:pt>
                <c:pt idx="27549">
                  <c:v>0.16669999999999999</c:v>
                </c:pt>
                <c:pt idx="27550">
                  <c:v>0</c:v>
                </c:pt>
                <c:pt idx="27551">
                  <c:v>8.3299999999999999E-2</c:v>
                </c:pt>
                <c:pt idx="27552">
                  <c:v>0.16669999999999999</c:v>
                </c:pt>
                <c:pt idx="27553">
                  <c:v>0.33329999999999999</c:v>
                </c:pt>
                <c:pt idx="27554">
                  <c:v>0.125</c:v>
                </c:pt>
                <c:pt idx="27555">
                  <c:v>4.1700000000000001E-2</c:v>
                </c:pt>
                <c:pt idx="27556">
                  <c:v>0</c:v>
                </c:pt>
                <c:pt idx="27557">
                  <c:v>0.33329999999999999</c:v>
                </c:pt>
                <c:pt idx="27558">
                  <c:v>0</c:v>
                </c:pt>
                <c:pt idx="27559">
                  <c:v>0</c:v>
                </c:pt>
                <c:pt idx="27560">
                  <c:v>0.625</c:v>
                </c:pt>
                <c:pt idx="27561">
                  <c:v>0</c:v>
                </c:pt>
                <c:pt idx="27562">
                  <c:v>0.33329999999999999</c:v>
                </c:pt>
                <c:pt idx="27563">
                  <c:v>0</c:v>
                </c:pt>
                <c:pt idx="27564">
                  <c:v>0</c:v>
                </c:pt>
                <c:pt idx="27565">
                  <c:v>0</c:v>
                </c:pt>
                <c:pt idx="27566">
                  <c:v>0.35420000000000001</c:v>
                </c:pt>
                <c:pt idx="27567">
                  <c:v>0.52080000000000004</c:v>
                </c:pt>
                <c:pt idx="27568">
                  <c:v>0.16669999999999999</c:v>
                </c:pt>
                <c:pt idx="27569">
                  <c:v>0.33329999999999999</c:v>
                </c:pt>
                <c:pt idx="27570">
                  <c:v>0</c:v>
                </c:pt>
                <c:pt idx="27571">
                  <c:v>0</c:v>
                </c:pt>
                <c:pt idx="27572">
                  <c:v>0.16669999999999999</c:v>
                </c:pt>
                <c:pt idx="27573">
                  <c:v>0.33329999999999999</c:v>
                </c:pt>
                <c:pt idx="27574">
                  <c:v>0.16669999999999999</c:v>
                </c:pt>
                <c:pt idx="27575">
                  <c:v>0</c:v>
                </c:pt>
                <c:pt idx="27576">
                  <c:v>0</c:v>
                </c:pt>
                <c:pt idx="27577">
                  <c:v>0</c:v>
                </c:pt>
                <c:pt idx="27578">
                  <c:v>0</c:v>
                </c:pt>
                <c:pt idx="27579">
                  <c:v>0</c:v>
                </c:pt>
                <c:pt idx="27580">
                  <c:v>0.16669999999999999</c:v>
                </c:pt>
                <c:pt idx="27581">
                  <c:v>0.16669999999999999</c:v>
                </c:pt>
                <c:pt idx="27582">
                  <c:v>0</c:v>
                </c:pt>
                <c:pt idx="27583">
                  <c:v>8.3299999999999999E-2</c:v>
                </c:pt>
                <c:pt idx="27584">
                  <c:v>0</c:v>
                </c:pt>
                <c:pt idx="27585">
                  <c:v>0</c:v>
                </c:pt>
                <c:pt idx="27586">
                  <c:v>0</c:v>
                </c:pt>
                <c:pt idx="27587">
                  <c:v>0.16669999999999999</c:v>
                </c:pt>
                <c:pt idx="27588">
                  <c:v>0.16669999999999999</c:v>
                </c:pt>
                <c:pt idx="27589">
                  <c:v>0.16669999999999999</c:v>
                </c:pt>
                <c:pt idx="27590">
                  <c:v>0</c:v>
                </c:pt>
                <c:pt idx="27591">
                  <c:v>0.45829999999999999</c:v>
                </c:pt>
                <c:pt idx="27592">
                  <c:v>0</c:v>
                </c:pt>
                <c:pt idx="27593">
                  <c:v>0</c:v>
                </c:pt>
                <c:pt idx="27594">
                  <c:v>0</c:v>
                </c:pt>
                <c:pt idx="27595">
                  <c:v>0.16669999999999999</c:v>
                </c:pt>
                <c:pt idx="27596">
                  <c:v>0</c:v>
                </c:pt>
                <c:pt idx="27597">
                  <c:v>0.33329999999999999</c:v>
                </c:pt>
                <c:pt idx="27598">
                  <c:v>0</c:v>
                </c:pt>
                <c:pt idx="27599">
                  <c:v>0</c:v>
                </c:pt>
                <c:pt idx="27600">
                  <c:v>0</c:v>
                </c:pt>
                <c:pt idx="27601">
                  <c:v>0</c:v>
                </c:pt>
                <c:pt idx="27602">
                  <c:v>0.125</c:v>
                </c:pt>
                <c:pt idx="27603">
                  <c:v>0</c:v>
                </c:pt>
                <c:pt idx="27604">
                  <c:v>0.125</c:v>
                </c:pt>
                <c:pt idx="27605">
                  <c:v>0</c:v>
                </c:pt>
                <c:pt idx="27606">
                  <c:v>0</c:v>
                </c:pt>
                <c:pt idx="27607">
                  <c:v>4.1700000000000001E-2</c:v>
                </c:pt>
                <c:pt idx="27608">
                  <c:v>0.33329999999999999</c:v>
                </c:pt>
                <c:pt idx="27609">
                  <c:v>0</c:v>
                </c:pt>
                <c:pt idx="27610">
                  <c:v>0</c:v>
                </c:pt>
                <c:pt idx="27611">
                  <c:v>0.16669999999999999</c:v>
                </c:pt>
                <c:pt idx="27612">
                  <c:v>0.16669999999999999</c:v>
                </c:pt>
                <c:pt idx="27613">
                  <c:v>0</c:v>
                </c:pt>
                <c:pt idx="27614">
                  <c:v>0.16669999999999999</c:v>
                </c:pt>
                <c:pt idx="27615">
                  <c:v>0.25</c:v>
                </c:pt>
                <c:pt idx="27616">
                  <c:v>0</c:v>
                </c:pt>
                <c:pt idx="27617">
                  <c:v>0</c:v>
                </c:pt>
                <c:pt idx="27618">
                  <c:v>0</c:v>
                </c:pt>
                <c:pt idx="27619">
                  <c:v>0.33329999999999999</c:v>
                </c:pt>
                <c:pt idx="27620">
                  <c:v>0.45829999999999999</c:v>
                </c:pt>
                <c:pt idx="27621">
                  <c:v>0</c:v>
                </c:pt>
                <c:pt idx="27622">
                  <c:v>0.33329999999999999</c:v>
                </c:pt>
                <c:pt idx="27623">
                  <c:v>0</c:v>
                </c:pt>
                <c:pt idx="27624">
                  <c:v>0</c:v>
                </c:pt>
                <c:pt idx="27625">
                  <c:v>0.16669999999999999</c:v>
                </c:pt>
                <c:pt idx="27626">
                  <c:v>0</c:v>
                </c:pt>
                <c:pt idx="27627">
                  <c:v>0</c:v>
                </c:pt>
                <c:pt idx="27628">
                  <c:v>0</c:v>
                </c:pt>
                <c:pt idx="27629">
                  <c:v>0.1042</c:v>
                </c:pt>
                <c:pt idx="27630">
                  <c:v>0</c:v>
                </c:pt>
                <c:pt idx="27631">
                  <c:v>0</c:v>
                </c:pt>
                <c:pt idx="27632">
                  <c:v>0</c:v>
                </c:pt>
                <c:pt idx="27633">
                  <c:v>0</c:v>
                </c:pt>
                <c:pt idx="27634">
                  <c:v>0.16669999999999999</c:v>
                </c:pt>
                <c:pt idx="27635">
                  <c:v>0</c:v>
                </c:pt>
                <c:pt idx="27636">
                  <c:v>0.375</c:v>
                </c:pt>
                <c:pt idx="27637">
                  <c:v>0.54169999999999996</c:v>
                </c:pt>
                <c:pt idx="27638">
                  <c:v>0</c:v>
                </c:pt>
                <c:pt idx="27639">
                  <c:v>0</c:v>
                </c:pt>
                <c:pt idx="27640">
                  <c:v>0</c:v>
                </c:pt>
                <c:pt idx="27641">
                  <c:v>0.16669999999999999</c:v>
                </c:pt>
                <c:pt idx="27642">
                  <c:v>0</c:v>
                </c:pt>
                <c:pt idx="27643">
                  <c:v>0.16669999999999999</c:v>
                </c:pt>
                <c:pt idx="27644">
                  <c:v>0.33329999999999999</c:v>
                </c:pt>
                <c:pt idx="27645">
                  <c:v>0.16669999999999999</c:v>
                </c:pt>
                <c:pt idx="27646">
                  <c:v>0</c:v>
                </c:pt>
                <c:pt idx="27647">
                  <c:v>0</c:v>
                </c:pt>
                <c:pt idx="27648">
                  <c:v>0.16669999999999999</c:v>
                </c:pt>
                <c:pt idx="27649">
                  <c:v>0</c:v>
                </c:pt>
                <c:pt idx="27650">
                  <c:v>0.125</c:v>
                </c:pt>
                <c:pt idx="27651">
                  <c:v>0.33329999999999999</c:v>
                </c:pt>
                <c:pt idx="27652">
                  <c:v>0.33329999999999999</c:v>
                </c:pt>
                <c:pt idx="27653">
                  <c:v>0</c:v>
                </c:pt>
                <c:pt idx="27654">
                  <c:v>8.3299999999999999E-2</c:v>
                </c:pt>
                <c:pt idx="27655">
                  <c:v>0</c:v>
                </c:pt>
                <c:pt idx="27656">
                  <c:v>0.33329999999999999</c:v>
                </c:pt>
                <c:pt idx="27657">
                  <c:v>0.33329999999999999</c:v>
                </c:pt>
                <c:pt idx="27658">
                  <c:v>8.3299999999999999E-2</c:v>
                </c:pt>
                <c:pt idx="27659">
                  <c:v>0</c:v>
                </c:pt>
                <c:pt idx="27660">
                  <c:v>0.33329999999999999</c:v>
                </c:pt>
                <c:pt idx="27661">
                  <c:v>0.16669999999999999</c:v>
                </c:pt>
                <c:pt idx="27662">
                  <c:v>4.1700000000000001E-2</c:v>
                </c:pt>
                <c:pt idx="27663">
                  <c:v>0</c:v>
                </c:pt>
                <c:pt idx="27664">
                  <c:v>0</c:v>
                </c:pt>
                <c:pt idx="27665">
                  <c:v>0</c:v>
                </c:pt>
                <c:pt idx="27666">
                  <c:v>0</c:v>
                </c:pt>
                <c:pt idx="27667">
                  <c:v>0.33329999999999999</c:v>
                </c:pt>
                <c:pt idx="27668">
                  <c:v>0</c:v>
                </c:pt>
                <c:pt idx="27669">
                  <c:v>0</c:v>
                </c:pt>
                <c:pt idx="27670">
                  <c:v>0</c:v>
                </c:pt>
                <c:pt idx="27671">
                  <c:v>0.16669999999999999</c:v>
                </c:pt>
                <c:pt idx="27672">
                  <c:v>0</c:v>
                </c:pt>
                <c:pt idx="27673">
                  <c:v>0.16669999999999999</c:v>
                </c:pt>
                <c:pt idx="27674">
                  <c:v>0</c:v>
                </c:pt>
                <c:pt idx="27675">
                  <c:v>0</c:v>
                </c:pt>
                <c:pt idx="27676">
                  <c:v>0.33329999999999999</c:v>
                </c:pt>
                <c:pt idx="27677">
                  <c:v>0.16669999999999999</c:v>
                </c:pt>
                <c:pt idx="27678">
                  <c:v>0.375</c:v>
                </c:pt>
                <c:pt idx="27679">
                  <c:v>0.125</c:v>
                </c:pt>
                <c:pt idx="27680">
                  <c:v>0</c:v>
                </c:pt>
                <c:pt idx="27681">
                  <c:v>0</c:v>
                </c:pt>
                <c:pt idx="27682">
                  <c:v>0.16669999999999999</c:v>
                </c:pt>
                <c:pt idx="27683">
                  <c:v>0</c:v>
                </c:pt>
                <c:pt idx="27684">
                  <c:v>4.1700000000000001E-2</c:v>
                </c:pt>
                <c:pt idx="27685">
                  <c:v>0</c:v>
                </c:pt>
                <c:pt idx="27686">
                  <c:v>0</c:v>
                </c:pt>
                <c:pt idx="27687">
                  <c:v>0</c:v>
                </c:pt>
                <c:pt idx="27688">
                  <c:v>0.16669999999999999</c:v>
                </c:pt>
                <c:pt idx="27689">
                  <c:v>0</c:v>
                </c:pt>
                <c:pt idx="27690">
                  <c:v>0</c:v>
                </c:pt>
                <c:pt idx="27691">
                  <c:v>0</c:v>
                </c:pt>
                <c:pt idx="27692">
                  <c:v>0</c:v>
                </c:pt>
                <c:pt idx="27693">
                  <c:v>0.16669999999999999</c:v>
                </c:pt>
                <c:pt idx="27694">
                  <c:v>0</c:v>
                </c:pt>
                <c:pt idx="27695">
                  <c:v>0</c:v>
                </c:pt>
                <c:pt idx="27696">
                  <c:v>0.375</c:v>
                </c:pt>
                <c:pt idx="27697">
                  <c:v>0.125</c:v>
                </c:pt>
                <c:pt idx="27698">
                  <c:v>0</c:v>
                </c:pt>
                <c:pt idx="27699">
                  <c:v>0</c:v>
                </c:pt>
                <c:pt idx="27700">
                  <c:v>0</c:v>
                </c:pt>
                <c:pt idx="27701">
                  <c:v>0.33329999999999999</c:v>
                </c:pt>
                <c:pt idx="27702">
                  <c:v>0</c:v>
                </c:pt>
                <c:pt idx="27703">
                  <c:v>4.1700000000000001E-2</c:v>
                </c:pt>
                <c:pt idx="27704">
                  <c:v>0</c:v>
                </c:pt>
                <c:pt idx="27705">
                  <c:v>0</c:v>
                </c:pt>
                <c:pt idx="27706">
                  <c:v>0</c:v>
                </c:pt>
                <c:pt idx="27707">
                  <c:v>0.33329999999999999</c:v>
                </c:pt>
                <c:pt idx="27708">
                  <c:v>0.16669999999999999</c:v>
                </c:pt>
                <c:pt idx="27709">
                  <c:v>0</c:v>
                </c:pt>
                <c:pt idx="27710">
                  <c:v>0.16669999999999999</c:v>
                </c:pt>
                <c:pt idx="27711">
                  <c:v>0</c:v>
                </c:pt>
                <c:pt idx="27712">
                  <c:v>0</c:v>
                </c:pt>
                <c:pt idx="27713">
                  <c:v>0.16669999999999999</c:v>
                </c:pt>
                <c:pt idx="27714">
                  <c:v>0</c:v>
                </c:pt>
                <c:pt idx="27715">
                  <c:v>0</c:v>
                </c:pt>
                <c:pt idx="27716">
                  <c:v>0</c:v>
                </c:pt>
                <c:pt idx="27717">
                  <c:v>0</c:v>
                </c:pt>
                <c:pt idx="27718">
                  <c:v>0</c:v>
                </c:pt>
                <c:pt idx="27719">
                  <c:v>0.33329999999999999</c:v>
                </c:pt>
                <c:pt idx="27720">
                  <c:v>4.1700000000000001E-2</c:v>
                </c:pt>
                <c:pt idx="27721">
                  <c:v>0</c:v>
                </c:pt>
                <c:pt idx="27722">
                  <c:v>8.3299999999999999E-2</c:v>
                </c:pt>
                <c:pt idx="27723">
                  <c:v>0</c:v>
                </c:pt>
                <c:pt idx="27724">
                  <c:v>0</c:v>
                </c:pt>
                <c:pt idx="27725">
                  <c:v>0.16669999999999999</c:v>
                </c:pt>
                <c:pt idx="27726">
                  <c:v>0.16669999999999999</c:v>
                </c:pt>
                <c:pt idx="27727">
                  <c:v>0</c:v>
                </c:pt>
                <c:pt idx="27728">
                  <c:v>8.3299999999999999E-2</c:v>
                </c:pt>
                <c:pt idx="27729">
                  <c:v>4.1700000000000001E-2</c:v>
                </c:pt>
                <c:pt idx="27730">
                  <c:v>0.16669999999999999</c:v>
                </c:pt>
                <c:pt idx="27731">
                  <c:v>0.16669999999999999</c:v>
                </c:pt>
                <c:pt idx="27732">
                  <c:v>0</c:v>
                </c:pt>
                <c:pt idx="27733">
                  <c:v>0</c:v>
                </c:pt>
                <c:pt idx="27734">
                  <c:v>0</c:v>
                </c:pt>
                <c:pt idx="27735">
                  <c:v>0.16669999999999999</c:v>
                </c:pt>
                <c:pt idx="27736">
                  <c:v>0.33329999999999999</c:v>
                </c:pt>
                <c:pt idx="27737">
                  <c:v>0.125</c:v>
                </c:pt>
                <c:pt idx="27738">
                  <c:v>0.33329999999999999</c:v>
                </c:pt>
                <c:pt idx="27739">
                  <c:v>0</c:v>
                </c:pt>
                <c:pt idx="27740">
                  <c:v>0.33329999999999999</c:v>
                </c:pt>
                <c:pt idx="27741">
                  <c:v>0</c:v>
                </c:pt>
                <c:pt idx="27742">
                  <c:v>0</c:v>
                </c:pt>
                <c:pt idx="27743">
                  <c:v>0</c:v>
                </c:pt>
                <c:pt idx="27744">
                  <c:v>0.16669999999999999</c:v>
                </c:pt>
                <c:pt idx="27745">
                  <c:v>0</c:v>
                </c:pt>
                <c:pt idx="27746">
                  <c:v>0</c:v>
                </c:pt>
                <c:pt idx="27747">
                  <c:v>0</c:v>
                </c:pt>
                <c:pt idx="27748">
                  <c:v>4.1700000000000001E-2</c:v>
                </c:pt>
                <c:pt idx="27749">
                  <c:v>0</c:v>
                </c:pt>
                <c:pt idx="27750">
                  <c:v>0</c:v>
                </c:pt>
                <c:pt idx="27751">
                  <c:v>0.375</c:v>
                </c:pt>
                <c:pt idx="27752">
                  <c:v>0</c:v>
                </c:pt>
                <c:pt idx="27753">
                  <c:v>0</c:v>
                </c:pt>
                <c:pt idx="27754">
                  <c:v>0</c:v>
                </c:pt>
                <c:pt idx="27755">
                  <c:v>0.45829999999999999</c:v>
                </c:pt>
                <c:pt idx="27756">
                  <c:v>0</c:v>
                </c:pt>
                <c:pt idx="27757">
                  <c:v>0</c:v>
                </c:pt>
                <c:pt idx="27758">
                  <c:v>0.33329999999999999</c:v>
                </c:pt>
                <c:pt idx="27759">
                  <c:v>0.16669999999999999</c:v>
                </c:pt>
                <c:pt idx="27760">
                  <c:v>4.1700000000000001E-2</c:v>
                </c:pt>
                <c:pt idx="27761">
                  <c:v>0</c:v>
                </c:pt>
                <c:pt idx="27762">
                  <c:v>0.16669999999999999</c:v>
                </c:pt>
                <c:pt idx="27763">
                  <c:v>0</c:v>
                </c:pt>
                <c:pt idx="27764">
                  <c:v>0.16669999999999999</c:v>
                </c:pt>
                <c:pt idx="27765">
                  <c:v>0</c:v>
                </c:pt>
                <c:pt idx="27766">
                  <c:v>0</c:v>
                </c:pt>
                <c:pt idx="27767">
                  <c:v>0</c:v>
                </c:pt>
                <c:pt idx="27768">
                  <c:v>0.33329999999999999</c:v>
                </c:pt>
                <c:pt idx="27769">
                  <c:v>0.33329999999999999</c:v>
                </c:pt>
                <c:pt idx="27770">
                  <c:v>0.45829999999999999</c:v>
                </c:pt>
                <c:pt idx="27771">
                  <c:v>0</c:v>
                </c:pt>
                <c:pt idx="27772">
                  <c:v>0.16669999999999999</c:v>
                </c:pt>
                <c:pt idx="27773">
                  <c:v>0.16669999999999999</c:v>
                </c:pt>
                <c:pt idx="27774">
                  <c:v>0.16669999999999999</c:v>
                </c:pt>
                <c:pt idx="27775">
                  <c:v>0</c:v>
                </c:pt>
                <c:pt idx="27776">
                  <c:v>4.1700000000000001E-2</c:v>
                </c:pt>
                <c:pt idx="27777">
                  <c:v>0</c:v>
                </c:pt>
                <c:pt idx="27778">
                  <c:v>0.16669999999999999</c:v>
                </c:pt>
                <c:pt idx="27779">
                  <c:v>0.25</c:v>
                </c:pt>
                <c:pt idx="27780">
                  <c:v>0.33329999999999999</c:v>
                </c:pt>
                <c:pt idx="27781">
                  <c:v>0</c:v>
                </c:pt>
                <c:pt idx="27782">
                  <c:v>0</c:v>
                </c:pt>
                <c:pt idx="27783">
                  <c:v>0</c:v>
                </c:pt>
                <c:pt idx="27784">
                  <c:v>0</c:v>
                </c:pt>
                <c:pt idx="27785">
                  <c:v>0.16669999999999999</c:v>
                </c:pt>
                <c:pt idx="27786">
                  <c:v>0</c:v>
                </c:pt>
                <c:pt idx="27787">
                  <c:v>0</c:v>
                </c:pt>
                <c:pt idx="27788">
                  <c:v>0.25</c:v>
                </c:pt>
                <c:pt idx="27789">
                  <c:v>0</c:v>
                </c:pt>
                <c:pt idx="27790">
                  <c:v>0.33329999999999999</c:v>
                </c:pt>
                <c:pt idx="27791">
                  <c:v>0</c:v>
                </c:pt>
                <c:pt idx="27792">
                  <c:v>0.16669999999999999</c:v>
                </c:pt>
                <c:pt idx="27793">
                  <c:v>0</c:v>
                </c:pt>
                <c:pt idx="27794">
                  <c:v>0</c:v>
                </c:pt>
                <c:pt idx="27795">
                  <c:v>0.45829999999999999</c:v>
                </c:pt>
                <c:pt idx="27796">
                  <c:v>0.33329999999999999</c:v>
                </c:pt>
                <c:pt idx="27797">
                  <c:v>0</c:v>
                </c:pt>
                <c:pt idx="27798">
                  <c:v>0</c:v>
                </c:pt>
                <c:pt idx="27799">
                  <c:v>0.16669999999999999</c:v>
                </c:pt>
                <c:pt idx="27800">
                  <c:v>0.70830000000000004</c:v>
                </c:pt>
                <c:pt idx="27801">
                  <c:v>0.16669999999999999</c:v>
                </c:pt>
                <c:pt idx="27802">
                  <c:v>0.16669999999999999</c:v>
                </c:pt>
                <c:pt idx="27803">
                  <c:v>0.33329999999999999</c:v>
                </c:pt>
                <c:pt idx="27804">
                  <c:v>0</c:v>
                </c:pt>
                <c:pt idx="27805">
                  <c:v>0.33329999999999999</c:v>
                </c:pt>
                <c:pt idx="27806">
                  <c:v>0</c:v>
                </c:pt>
                <c:pt idx="27807">
                  <c:v>0</c:v>
                </c:pt>
                <c:pt idx="27808">
                  <c:v>4.1700000000000001E-2</c:v>
                </c:pt>
                <c:pt idx="27809">
                  <c:v>0</c:v>
                </c:pt>
                <c:pt idx="27810">
                  <c:v>0.16669999999999999</c:v>
                </c:pt>
                <c:pt idx="27811">
                  <c:v>0</c:v>
                </c:pt>
                <c:pt idx="27812">
                  <c:v>0.33329999999999999</c:v>
                </c:pt>
                <c:pt idx="27813">
                  <c:v>0.16669999999999999</c:v>
                </c:pt>
                <c:pt idx="27814">
                  <c:v>0</c:v>
                </c:pt>
                <c:pt idx="27815">
                  <c:v>0</c:v>
                </c:pt>
                <c:pt idx="27816">
                  <c:v>0.16669999999999999</c:v>
                </c:pt>
                <c:pt idx="27817">
                  <c:v>0</c:v>
                </c:pt>
                <c:pt idx="27818">
                  <c:v>0.25</c:v>
                </c:pt>
                <c:pt idx="27819">
                  <c:v>0</c:v>
                </c:pt>
                <c:pt idx="27820">
                  <c:v>8.3299999999999999E-2</c:v>
                </c:pt>
                <c:pt idx="27821">
                  <c:v>0.16669999999999999</c:v>
                </c:pt>
                <c:pt idx="27822">
                  <c:v>0</c:v>
                </c:pt>
                <c:pt idx="27823">
                  <c:v>0</c:v>
                </c:pt>
                <c:pt idx="27824">
                  <c:v>0</c:v>
                </c:pt>
                <c:pt idx="27825">
                  <c:v>0</c:v>
                </c:pt>
                <c:pt idx="27826">
                  <c:v>0</c:v>
                </c:pt>
                <c:pt idx="27827">
                  <c:v>0.16669999999999999</c:v>
                </c:pt>
                <c:pt idx="27828">
                  <c:v>0</c:v>
                </c:pt>
                <c:pt idx="27829">
                  <c:v>0</c:v>
                </c:pt>
                <c:pt idx="27830">
                  <c:v>4.1700000000000001E-2</c:v>
                </c:pt>
                <c:pt idx="27831">
                  <c:v>0</c:v>
                </c:pt>
                <c:pt idx="27832">
                  <c:v>0.16669999999999999</c:v>
                </c:pt>
                <c:pt idx="27833">
                  <c:v>0</c:v>
                </c:pt>
                <c:pt idx="27834">
                  <c:v>0</c:v>
                </c:pt>
                <c:pt idx="27835">
                  <c:v>0</c:v>
                </c:pt>
                <c:pt idx="27836">
                  <c:v>0</c:v>
                </c:pt>
                <c:pt idx="27837">
                  <c:v>0.16669999999999999</c:v>
                </c:pt>
                <c:pt idx="27838">
                  <c:v>0</c:v>
                </c:pt>
                <c:pt idx="27839">
                  <c:v>0</c:v>
                </c:pt>
                <c:pt idx="27840">
                  <c:v>0</c:v>
                </c:pt>
                <c:pt idx="27841">
                  <c:v>0</c:v>
                </c:pt>
                <c:pt idx="27842">
                  <c:v>0.16669999999999999</c:v>
                </c:pt>
                <c:pt idx="27843">
                  <c:v>0.375</c:v>
                </c:pt>
                <c:pt idx="27844">
                  <c:v>0</c:v>
                </c:pt>
                <c:pt idx="27845">
                  <c:v>0.33329999999999999</c:v>
                </c:pt>
                <c:pt idx="27846">
                  <c:v>0</c:v>
                </c:pt>
                <c:pt idx="27847">
                  <c:v>0.33329999999999999</c:v>
                </c:pt>
                <c:pt idx="27848">
                  <c:v>0</c:v>
                </c:pt>
                <c:pt idx="27849">
                  <c:v>0.16669999999999999</c:v>
                </c:pt>
                <c:pt idx="27850">
                  <c:v>0</c:v>
                </c:pt>
                <c:pt idx="27851">
                  <c:v>0</c:v>
                </c:pt>
                <c:pt idx="27852">
                  <c:v>8.3299999999999999E-2</c:v>
                </c:pt>
                <c:pt idx="27853">
                  <c:v>0</c:v>
                </c:pt>
                <c:pt idx="27854">
                  <c:v>0</c:v>
                </c:pt>
                <c:pt idx="27855">
                  <c:v>0.16669999999999999</c:v>
                </c:pt>
                <c:pt idx="27856">
                  <c:v>0</c:v>
                </c:pt>
                <c:pt idx="27857">
                  <c:v>0</c:v>
                </c:pt>
                <c:pt idx="27858">
                  <c:v>0.66669999999999996</c:v>
                </c:pt>
                <c:pt idx="27859">
                  <c:v>0</c:v>
                </c:pt>
                <c:pt idx="27860">
                  <c:v>0</c:v>
                </c:pt>
                <c:pt idx="27861">
                  <c:v>0.33329999999999999</c:v>
                </c:pt>
                <c:pt idx="27862">
                  <c:v>0</c:v>
                </c:pt>
                <c:pt idx="27863">
                  <c:v>0.16669999999999999</c:v>
                </c:pt>
                <c:pt idx="27864">
                  <c:v>0</c:v>
                </c:pt>
                <c:pt idx="27865">
                  <c:v>0.375</c:v>
                </c:pt>
                <c:pt idx="27866">
                  <c:v>0.16669999999999999</c:v>
                </c:pt>
                <c:pt idx="27867">
                  <c:v>0</c:v>
                </c:pt>
                <c:pt idx="27868">
                  <c:v>0.33329999999999999</c:v>
                </c:pt>
                <c:pt idx="27869">
                  <c:v>0</c:v>
                </c:pt>
                <c:pt idx="27870">
                  <c:v>0.45829999999999999</c:v>
                </c:pt>
                <c:pt idx="27871">
                  <c:v>0.33329999999999999</c:v>
                </c:pt>
                <c:pt idx="27872">
                  <c:v>0.16669999999999999</c:v>
                </c:pt>
                <c:pt idx="27873">
                  <c:v>0.16669999999999999</c:v>
                </c:pt>
                <c:pt idx="27874">
                  <c:v>0</c:v>
                </c:pt>
                <c:pt idx="27875">
                  <c:v>0.16669999999999999</c:v>
                </c:pt>
                <c:pt idx="27876">
                  <c:v>0</c:v>
                </c:pt>
                <c:pt idx="27877">
                  <c:v>0</c:v>
                </c:pt>
                <c:pt idx="27878">
                  <c:v>0</c:v>
                </c:pt>
                <c:pt idx="27879">
                  <c:v>0</c:v>
                </c:pt>
                <c:pt idx="27880">
                  <c:v>0.16669999999999999</c:v>
                </c:pt>
                <c:pt idx="27881">
                  <c:v>0.125</c:v>
                </c:pt>
                <c:pt idx="27882">
                  <c:v>0.16669999999999999</c:v>
                </c:pt>
                <c:pt idx="27883">
                  <c:v>0</c:v>
                </c:pt>
                <c:pt idx="27884">
                  <c:v>0.16669999999999999</c:v>
                </c:pt>
                <c:pt idx="27885">
                  <c:v>0</c:v>
                </c:pt>
                <c:pt idx="27886">
                  <c:v>0.35420000000000001</c:v>
                </c:pt>
                <c:pt idx="27887">
                  <c:v>0.16669999999999999</c:v>
                </c:pt>
                <c:pt idx="27888">
                  <c:v>0</c:v>
                </c:pt>
                <c:pt idx="27889">
                  <c:v>0.16669999999999999</c:v>
                </c:pt>
                <c:pt idx="27890">
                  <c:v>0</c:v>
                </c:pt>
                <c:pt idx="27891">
                  <c:v>0.625</c:v>
                </c:pt>
                <c:pt idx="27892">
                  <c:v>0.16669999999999999</c:v>
                </c:pt>
                <c:pt idx="27893">
                  <c:v>0</c:v>
                </c:pt>
                <c:pt idx="27894">
                  <c:v>4.1700000000000001E-2</c:v>
                </c:pt>
                <c:pt idx="27895">
                  <c:v>0</c:v>
                </c:pt>
                <c:pt idx="27896">
                  <c:v>0</c:v>
                </c:pt>
                <c:pt idx="27897">
                  <c:v>0</c:v>
                </c:pt>
                <c:pt idx="27898">
                  <c:v>0.16669999999999999</c:v>
                </c:pt>
                <c:pt idx="27899">
                  <c:v>0.33329999999999999</c:v>
                </c:pt>
                <c:pt idx="27900">
                  <c:v>0</c:v>
                </c:pt>
                <c:pt idx="27901">
                  <c:v>0</c:v>
                </c:pt>
                <c:pt idx="27902">
                  <c:v>1</c:v>
                </c:pt>
                <c:pt idx="27903">
                  <c:v>0</c:v>
                </c:pt>
                <c:pt idx="27904">
                  <c:v>0</c:v>
                </c:pt>
                <c:pt idx="27905">
                  <c:v>0.125</c:v>
                </c:pt>
                <c:pt idx="27906">
                  <c:v>0.25</c:v>
                </c:pt>
                <c:pt idx="27907">
                  <c:v>8.3299999999999999E-2</c:v>
                </c:pt>
                <c:pt idx="27908">
                  <c:v>0</c:v>
                </c:pt>
                <c:pt idx="27909">
                  <c:v>0.16669999999999999</c:v>
                </c:pt>
                <c:pt idx="27910">
                  <c:v>0</c:v>
                </c:pt>
                <c:pt idx="27911">
                  <c:v>0</c:v>
                </c:pt>
                <c:pt idx="27912">
                  <c:v>0</c:v>
                </c:pt>
                <c:pt idx="27913">
                  <c:v>0.33329999999999999</c:v>
                </c:pt>
                <c:pt idx="27914">
                  <c:v>0</c:v>
                </c:pt>
                <c:pt idx="27915">
                  <c:v>0</c:v>
                </c:pt>
                <c:pt idx="27916">
                  <c:v>0</c:v>
                </c:pt>
                <c:pt idx="27917">
                  <c:v>0</c:v>
                </c:pt>
                <c:pt idx="27918">
                  <c:v>0</c:v>
                </c:pt>
                <c:pt idx="27919">
                  <c:v>0.16669999999999999</c:v>
                </c:pt>
                <c:pt idx="27920">
                  <c:v>0.33329999999999999</c:v>
                </c:pt>
                <c:pt idx="27921">
                  <c:v>0.16669999999999999</c:v>
                </c:pt>
                <c:pt idx="27922">
                  <c:v>0.33329999999999999</c:v>
                </c:pt>
                <c:pt idx="27923">
                  <c:v>0</c:v>
                </c:pt>
                <c:pt idx="27924">
                  <c:v>0.33329999999999999</c:v>
                </c:pt>
                <c:pt idx="27925">
                  <c:v>0.125</c:v>
                </c:pt>
                <c:pt idx="27926">
                  <c:v>0.33329999999999999</c:v>
                </c:pt>
                <c:pt idx="27927">
                  <c:v>0.33329999999999999</c:v>
                </c:pt>
                <c:pt idx="27928">
                  <c:v>0.125</c:v>
                </c:pt>
                <c:pt idx="27929">
                  <c:v>0.16669999999999999</c:v>
                </c:pt>
                <c:pt idx="27930">
                  <c:v>0.33329999999999999</c:v>
                </c:pt>
                <c:pt idx="27931">
                  <c:v>0.45829999999999999</c:v>
                </c:pt>
                <c:pt idx="27932">
                  <c:v>0</c:v>
                </c:pt>
                <c:pt idx="27933">
                  <c:v>0</c:v>
                </c:pt>
                <c:pt idx="27934">
                  <c:v>0</c:v>
                </c:pt>
                <c:pt idx="27935">
                  <c:v>0.33329999999999999</c:v>
                </c:pt>
                <c:pt idx="27936">
                  <c:v>0.16669999999999999</c:v>
                </c:pt>
                <c:pt idx="27937">
                  <c:v>0</c:v>
                </c:pt>
                <c:pt idx="27938">
                  <c:v>0</c:v>
                </c:pt>
                <c:pt idx="27939">
                  <c:v>0</c:v>
                </c:pt>
                <c:pt idx="27940">
                  <c:v>0</c:v>
                </c:pt>
                <c:pt idx="27941">
                  <c:v>0.45829999999999999</c:v>
                </c:pt>
                <c:pt idx="27942">
                  <c:v>0</c:v>
                </c:pt>
                <c:pt idx="27943">
                  <c:v>0</c:v>
                </c:pt>
                <c:pt idx="27944">
                  <c:v>0</c:v>
                </c:pt>
                <c:pt idx="27945">
                  <c:v>0</c:v>
                </c:pt>
                <c:pt idx="27946">
                  <c:v>8.3299999999999999E-2</c:v>
                </c:pt>
                <c:pt idx="27947">
                  <c:v>0</c:v>
                </c:pt>
                <c:pt idx="27948">
                  <c:v>0</c:v>
                </c:pt>
                <c:pt idx="27949">
                  <c:v>0.33329999999999999</c:v>
                </c:pt>
                <c:pt idx="27950">
                  <c:v>0</c:v>
                </c:pt>
                <c:pt idx="27951">
                  <c:v>0</c:v>
                </c:pt>
                <c:pt idx="27952">
                  <c:v>0.16669999999999999</c:v>
                </c:pt>
                <c:pt idx="27953">
                  <c:v>0.33329999999999999</c:v>
                </c:pt>
                <c:pt idx="27954">
                  <c:v>0</c:v>
                </c:pt>
                <c:pt idx="27955">
                  <c:v>0.16669999999999999</c:v>
                </c:pt>
                <c:pt idx="27956">
                  <c:v>0</c:v>
                </c:pt>
                <c:pt idx="27957">
                  <c:v>0.33329999999999999</c:v>
                </c:pt>
                <c:pt idx="27958">
                  <c:v>0</c:v>
                </c:pt>
                <c:pt idx="27959">
                  <c:v>0</c:v>
                </c:pt>
                <c:pt idx="27960">
                  <c:v>0</c:v>
                </c:pt>
                <c:pt idx="27961">
                  <c:v>0</c:v>
                </c:pt>
                <c:pt idx="27962">
                  <c:v>0</c:v>
                </c:pt>
                <c:pt idx="27963">
                  <c:v>4.1700000000000001E-2</c:v>
                </c:pt>
                <c:pt idx="27964">
                  <c:v>0</c:v>
                </c:pt>
                <c:pt idx="27965">
                  <c:v>0</c:v>
                </c:pt>
                <c:pt idx="27966">
                  <c:v>0</c:v>
                </c:pt>
                <c:pt idx="27967">
                  <c:v>0.16669999999999999</c:v>
                </c:pt>
                <c:pt idx="27968">
                  <c:v>0</c:v>
                </c:pt>
                <c:pt idx="27969">
                  <c:v>0</c:v>
                </c:pt>
                <c:pt idx="27970">
                  <c:v>0.33329999999999999</c:v>
                </c:pt>
                <c:pt idx="27971">
                  <c:v>0.33329999999999999</c:v>
                </c:pt>
                <c:pt idx="27972">
                  <c:v>0</c:v>
                </c:pt>
                <c:pt idx="27973">
                  <c:v>0</c:v>
                </c:pt>
                <c:pt idx="27974">
                  <c:v>0</c:v>
                </c:pt>
                <c:pt idx="27975">
                  <c:v>0</c:v>
                </c:pt>
                <c:pt idx="27976">
                  <c:v>0.33329999999999999</c:v>
                </c:pt>
                <c:pt idx="27977">
                  <c:v>0.33329999999999999</c:v>
                </c:pt>
                <c:pt idx="27978">
                  <c:v>0.16669999999999999</c:v>
                </c:pt>
                <c:pt idx="27979">
                  <c:v>0.33329999999999999</c:v>
                </c:pt>
                <c:pt idx="27980">
                  <c:v>0.16669999999999999</c:v>
                </c:pt>
                <c:pt idx="27981">
                  <c:v>0.375</c:v>
                </c:pt>
                <c:pt idx="27982">
                  <c:v>0</c:v>
                </c:pt>
                <c:pt idx="27983">
                  <c:v>0.16669999999999999</c:v>
                </c:pt>
                <c:pt idx="27984">
                  <c:v>0</c:v>
                </c:pt>
                <c:pt idx="27985">
                  <c:v>0.16669999999999999</c:v>
                </c:pt>
                <c:pt idx="27986">
                  <c:v>0</c:v>
                </c:pt>
                <c:pt idx="27987">
                  <c:v>0</c:v>
                </c:pt>
                <c:pt idx="27988">
                  <c:v>0</c:v>
                </c:pt>
                <c:pt idx="27989">
                  <c:v>0.66669999999999996</c:v>
                </c:pt>
                <c:pt idx="27990">
                  <c:v>0.33329999999999999</c:v>
                </c:pt>
                <c:pt idx="27991">
                  <c:v>0.54169999999999996</c:v>
                </c:pt>
                <c:pt idx="27992">
                  <c:v>0</c:v>
                </c:pt>
                <c:pt idx="27993">
                  <c:v>0.16669999999999999</c:v>
                </c:pt>
                <c:pt idx="27994">
                  <c:v>0.16669999999999999</c:v>
                </c:pt>
                <c:pt idx="27995">
                  <c:v>0.16669999999999999</c:v>
                </c:pt>
                <c:pt idx="27996">
                  <c:v>0.16669999999999999</c:v>
                </c:pt>
                <c:pt idx="27997">
                  <c:v>0.33329999999999999</c:v>
                </c:pt>
                <c:pt idx="27998">
                  <c:v>0.16669999999999999</c:v>
                </c:pt>
                <c:pt idx="27999">
                  <c:v>0</c:v>
                </c:pt>
                <c:pt idx="28000">
                  <c:v>0</c:v>
                </c:pt>
                <c:pt idx="28001">
                  <c:v>0.33329999999999999</c:v>
                </c:pt>
                <c:pt idx="28002">
                  <c:v>8.3299999999999999E-2</c:v>
                </c:pt>
                <c:pt idx="28003">
                  <c:v>0</c:v>
                </c:pt>
                <c:pt idx="28004">
                  <c:v>0</c:v>
                </c:pt>
                <c:pt idx="28005">
                  <c:v>4.1700000000000001E-2</c:v>
                </c:pt>
                <c:pt idx="28006">
                  <c:v>0.125</c:v>
                </c:pt>
                <c:pt idx="28007">
                  <c:v>0.16669999999999999</c:v>
                </c:pt>
                <c:pt idx="28008">
                  <c:v>0</c:v>
                </c:pt>
                <c:pt idx="28009">
                  <c:v>0.33329999999999999</c:v>
                </c:pt>
                <c:pt idx="28010">
                  <c:v>0.16669999999999999</c:v>
                </c:pt>
                <c:pt idx="28011">
                  <c:v>0</c:v>
                </c:pt>
                <c:pt idx="28012">
                  <c:v>0</c:v>
                </c:pt>
                <c:pt idx="28013">
                  <c:v>0</c:v>
                </c:pt>
                <c:pt idx="28014">
                  <c:v>0.16669999999999999</c:v>
                </c:pt>
                <c:pt idx="28015">
                  <c:v>0</c:v>
                </c:pt>
                <c:pt idx="28016">
                  <c:v>0.16669999999999999</c:v>
                </c:pt>
                <c:pt idx="28017">
                  <c:v>0.16669999999999999</c:v>
                </c:pt>
                <c:pt idx="28018">
                  <c:v>0.16669999999999999</c:v>
                </c:pt>
                <c:pt idx="28019">
                  <c:v>0</c:v>
                </c:pt>
                <c:pt idx="28020">
                  <c:v>0</c:v>
                </c:pt>
                <c:pt idx="28021">
                  <c:v>0</c:v>
                </c:pt>
                <c:pt idx="28022">
                  <c:v>0</c:v>
                </c:pt>
                <c:pt idx="28023">
                  <c:v>0.16669999999999999</c:v>
                </c:pt>
                <c:pt idx="28024">
                  <c:v>0</c:v>
                </c:pt>
                <c:pt idx="28025">
                  <c:v>0.16669999999999999</c:v>
                </c:pt>
                <c:pt idx="28026">
                  <c:v>0</c:v>
                </c:pt>
                <c:pt idx="28027">
                  <c:v>0</c:v>
                </c:pt>
                <c:pt idx="28028">
                  <c:v>0.33329999999999999</c:v>
                </c:pt>
                <c:pt idx="28029">
                  <c:v>0.16669999999999999</c:v>
                </c:pt>
                <c:pt idx="28030">
                  <c:v>0.16669999999999999</c:v>
                </c:pt>
                <c:pt idx="28031">
                  <c:v>4.1700000000000001E-2</c:v>
                </c:pt>
                <c:pt idx="28032">
                  <c:v>0</c:v>
                </c:pt>
                <c:pt idx="28033">
                  <c:v>0.45829999999999999</c:v>
                </c:pt>
                <c:pt idx="28034">
                  <c:v>0.16669999999999999</c:v>
                </c:pt>
                <c:pt idx="28035">
                  <c:v>0</c:v>
                </c:pt>
                <c:pt idx="28036">
                  <c:v>0.16669999999999999</c:v>
                </c:pt>
                <c:pt idx="28037">
                  <c:v>0</c:v>
                </c:pt>
                <c:pt idx="28038">
                  <c:v>0</c:v>
                </c:pt>
                <c:pt idx="28039">
                  <c:v>0.16669999999999999</c:v>
                </c:pt>
                <c:pt idx="28040">
                  <c:v>0.16669999999999999</c:v>
                </c:pt>
                <c:pt idx="28041">
                  <c:v>0</c:v>
                </c:pt>
                <c:pt idx="28042">
                  <c:v>0</c:v>
                </c:pt>
                <c:pt idx="28043">
                  <c:v>0.16669999999999999</c:v>
                </c:pt>
                <c:pt idx="28044">
                  <c:v>4.1700000000000001E-2</c:v>
                </c:pt>
                <c:pt idx="28045">
                  <c:v>0</c:v>
                </c:pt>
                <c:pt idx="28046">
                  <c:v>0</c:v>
                </c:pt>
                <c:pt idx="28047">
                  <c:v>0.54169999999999996</c:v>
                </c:pt>
                <c:pt idx="28048">
                  <c:v>0.16669999999999999</c:v>
                </c:pt>
                <c:pt idx="28049">
                  <c:v>0.375</c:v>
                </c:pt>
                <c:pt idx="28050">
                  <c:v>0.45829999999999999</c:v>
                </c:pt>
                <c:pt idx="28051">
                  <c:v>4.1700000000000001E-2</c:v>
                </c:pt>
                <c:pt idx="28052">
                  <c:v>0.16669999999999999</c:v>
                </c:pt>
                <c:pt idx="28053">
                  <c:v>0.45829999999999999</c:v>
                </c:pt>
                <c:pt idx="28054">
                  <c:v>0</c:v>
                </c:pt>
                <c:pt idx="28055">
                  <c:v>0</c:v>
                </c:pt>
                <c:pt idx="28056">
                  <c:v>0</c:v>
                </c:pt>
                <c:pt idx="28057">
                  <c:v>0.16669999999999999</c:v>
                </c:pt>
                <c:pt idx="28058">
                  <c:v>0.66669999999999996</c:v>
                </c:pt>
                <c:pt idx="28059">
                  <c:v>0</c:v>
                </c:pt>
                <c:pt idx="28060">
                  <c:v>0</c:v>
                </c:pt>
                <c:pt idx="28061">
                  <c:v>0</c:v>
                </c:pt>
                <c:pt idx="28062">
                  <c:v>0.16669999999999999</c:v>
                </c:pt>
                <c:pt idx="28063">
                  <c:v>0</c:v>
                </c:pt>
                <c:pt idx="28064">
                  <c:v>0.33329999999999999</c:v>
                </c:pt>
                <c:pt idx="28065">
                  <c:v>0.16669999999999999</c:v>
                </c:pt>
                <c:pt idx="28066">
                  <c:v>0.16669999999999999</c:v>
                </c:pt>
                <c:pt idx="28067">
                  <c:v>4.1700000000000001E-2</c:v>
                </c:pt>
                <c:pt idx="28068">
                  <c:v>0.16669999999999999</c:v>
                </c:pt>
                <c:pt idx="28069">
                  <c:v>4.1700000000000001E-2</c:v>
                </c:pt>
                <c:pt idx="28070">
                  <c:v>0.16669999999999999</c:v>
                </c:pt>
                <c:pt idx="28071">
                  <c:v>0.16669999999999999</c:v>
                </c:pt>
                <c:pt idx="28072">
                  <c:v>0</c:v>
                </c:pt>
                <c:pt idx="28073">
                  <c:v>0</c:v>
                </c:pt>
                <c:pt idx="28074">
                  <c:v>0.16669999999999999</c:v>
                </c:pt>
                <c:pt idx="28075">
                  <c:v>0.16669999999999999</c:v>
                </c:pt>
                <c:pt idx="28076">
                  <c:v>8.3299999999999999E-2</c:v>
                </c:pt>
                <c:pt idx="28077">
                  <c:v>0</c:v>
                </c:pt>
                <c:pt idx="28078">
                  <c:v>0.35420000000000001</c:v>
                </c:pt>
                <c:pt idx="28079">
                  <c:v>0.16669999999999999</c:v>
                </c:pt>
                <c:pt idx="28080">
                  <c:v>0.16669999999999999</c:v>
                </c:pt>
                <c:pt idx="28081">
                  <c:v>0.14580000000000001</c:v>
                </c:pt>
                <c:pt idx="28082">
                  <c:v>0</c:v>
                </c:pt>
                <c:pt idx="28083">
                  <c:v>0.375</c:v>
                </c:pt>
                <c:pt idx="28084">
                  <c:v>0.16669999999999999</c:v>
                </c:pt>
                <c:pt idx="28085">
                  <c:v>0.375</c:v>
                </c:pt>
                <c:pt idx="28086">
                  <c:v>0.25</c:v>
                </c:pt>
                <c:pt idx="28087">
                  <c:v>0.125</c:v>
                </c:pt>
                <c:pt idx="28088">
                  <c:v>0</c:v>
                </c:pt>
                <c:pt idx="28089">
                  <c:v>0.41670000000000001</c:v>
                </c:pt>
                <c:pt idx="28090">
                  <c:v>0.16669999999999999</c:v>
                </c:pt>
                <c:pt idx="28091">
                  <c:v>0</c:v>
                </c:pt>
                <c:pt idx="28092">
                  <c:v>0.16669999999999999</c:v>
                </c:pt>
                <c:pt idx="28093">
                  <c:v>0</c:v>
                </c:pt>
                <c:pt idx="28094">
                  <c:v>0.33329999999999999</c:v>
                </c:pt>
                <c:pt idx="28095">
                  <c:v>0</c:v>
                </c:pt>
                <c:pt idx="28096">
                  <c:v>0</c:v>
                </c:pt>
                <c:pt idx="28097">
                  <c:v>0</c:v>
                </c:pt>
                <c:pt idx="28098">
                  <c:v>0</c:v>
                </c:pt>
                <c:pt idx="28099">
                  <c:v>0</c:v>
                </c:pt>
                <c:pt idx="28100">
                  <c:v>0</c:v>
                </c:pt>
                <c:pt idx="28101">
                  <c:v>0</c:v>
                </c:pt>
                <c:pt idx="28102">
                  <c:v>0</c:v>
                </c:pt>
                <c:pt idx="28103">
                  <c:v>0</c:v>
                </c:pt>
                <c:pt idx="28104">
                  <c:v>0</c:v>
                </c:pt>
                <c:pt idx="28105">
                  <c:v>0</c:v>
                </c:pt>
                <c:pt idx="28106">
                  <c:v>0</c:v>
                </c:pt>
                <c:pt idx="28107">
                  <c:v>0</c:v>
                </c:pt>
                <c:pt idx="28108">
                  <c:v>0.33329999999999999</c:v>
                </c:pt>
                <c:pt idx="28109">
                  <c:v>4.1700000000000001E-2</c:v>
                </c:pt>
                <c:pt idx="28110">
                  <c:v>0.16669999999999999</c:v>
                </c:pt>
                <c:pt idx="28111">
                  <c:v>0.16669999999999999</c:v>
                </c:pt>
                <c:pt idx="28112">
                  <c:v>0.16669999999999999</c:v>
                </c:pt>
                <c:pt idx="28113">
                  <c:v>0</c:v>
                </c:pt>
                <c:pt idx="28114">
                  <c:v>0</c:v>
                </c:pt>
                <c:pt idx="28115">
                  <c:v>0</c:v>
                </c:pt>
                <c:pt idx="28116">
                  <c:v>0.375</c:v>
                </c:pt>
                <c:pt idx="28117">
                  <c:v>0.375</c:v>
                </c:pt>
                <c:pt idx="28118">
                  <c:v>4.1700000000000001E-2</c:v>
                </c:pt>
                <c:pt idx="28119">
                  <c:v>0</c:v>
                </c:pt>
                <c:pt idx="28120">
                  <c:v>0</c:v>
                </c:pt>
                <c:pt idx="28121">
                  <c:v>0</c:v>
                </c:pt>
                <c:pt idx="28122">
                  <c:v>0.625</c:v>
                </c:pt>
                <c:pt idx="28123">
                  <c:v>0</c:v>
                </c:pt>
                <c:pt idx="28124">
                  <c:v>0.16669999999999999</c:v>
                </c:pt>
                <c:pt idx="28125">
                  <c:v>0</c:v>
                </c:pt>
                <c:pt idx="28126">
                  <c:v>0.16669999999999999</c:v>
                </c:pt>
                <c:pt idx="28127">
                  <c:v>0</c:v>
                </c:pt>
                <c:pt idx="28128">
                  <c:v>0</c:v>
                </c:pt>
                <c:pt idx="28129">
                  <c:v>0.375</c:v>
                </c:pt>
                <c:pt idx="28130">
                  <c:v>0.16669999999999999</c:v>
                </c:pt>
                <c:pt idx="28131">
                  <c:v>0</c:v>
                </c:pt>
                <c:pt idx="28132">
                  <c:v>0.16669999999999999</c:v>
                </c:pt>
                <c:pt idx="28133">
                  <c:v>0.125</c:v>
                </c:pt>
                <c:pt idx="28134">
                  <c:v>0.16669999999999999</c:v>
                </c:pt>
                <c:pt idx="28135">
                  <c:v>0.16669999999999999</c:v>
                </c:pt>
                <c:pt idx="28136">
                  <c:v>0</c:v>
                </c:pt>
                <c:pt idx="28137">
                  <c:v>0.16669999999999999</c:v>
                </c:pt>
                <c:pt idx="28138">
                  <c:v>0</c:v>
                </c:pt>
                <c:pt idx="28139">
                  <c:v>0</c:v>
                </c:pt>
                <c:pt idx="28140">
                  <c:v>0.16669999999999999</c:v>
                </c:pt>
                <c:pt idx="28141">
                  <c:v>0.16669999999999999</c:v>
                </c:pt>
                <c:pt idx="28142">
                  <c:v>0.16669999999999999</c:v>
                </c:pt>
                <c:pt idx="28143">
                  <c:v>0</c:v>
                </c:pt>
                <c:pt idx="28144">
                  <c:v>0</c:v>
                </c:pt>
                <c:pt idx="28145">
                  <c:v>4.1700000000000001E-2</c:v>
                </c:pt>
                <c:pt idx="28146">
                  <c:v>0</c:v>
                </c:pt>
                <c:pt idx="28147">
                  <c:v>0</c:v>
                </c:pt>
                <c:pt idx="28148">
                  <c:v>0</c:v>
                </c:pt>
                <c:pt idx="28149">
                  <c:v>0</c:v>
                </c:pt>
                <c:pt idx="28150">
                  <c:v>0.125</c:v>
                </c:pt>
                <c:pt idx="28151">
                  <c:v>0</c:v>
                </c:pt>
                <c:pt idx="28152">
                  <c:v>0</c:v>
                </c:pt>
                <c:pt idx="28153">
                  <c:v>0</c:v>
                </c:pt>
                <c:pt idx="28154">
                  <c:v>0</c:v>
                </c:pt>
                <c:pt idx="28155">
                  <c:v>0</c:v>
                </c:pt>
                <c:pt idx="28156">
                  <c:v>0.33329999999999999</c:v>
                </c:pt>
                <c:pt idx="28157">
                  <c:v>0</c:v>
                </c:pt>
                <c:pt idx="28158">
                  <c:v>4.1700000000000001E-2</c:v>
                </c:pt>
                <c:pt idx="28159">
                  <c:v>0.16669999999999999</c:v>
                </c:pt>
                <c:pt idx="28160">
                  <c:v>4.1700000000000001E-2</c:v>
                </c:pt>
                <c:pt idx="28161">
                  <c:v>0</c:v>
                </c:pt>
                <c:pt idx="28162">
                  <c:v>0.375</c:v>
                </c:pt>
                <c:pt idx="28163">
                  <c:v>0</c:v>
                </c:pt>
                <c:pt idx="28164">
                  <c:v>0</c:v>
                </c:pt>
                <c:pt idx="28165">
                  <c:v>0.16669999999999999</c:v>
                </c:pt>
                <c:pt idx="28166">
                  <c:v>0</c:v>
                </c:pt>
                <c:pt idx="28167">
                  <c:v>0.16669999999999999</c:v>
                </c:pt>
                <c:pt idx="28168">
                  <c:v>0</c:v>
                </c:pt>
                <c:pt idx="28169">
                  <c:v>0.16669999999999999</c:v>
                </c:pt>
                <c:pt idx="28170">
                  <c:v>0</c:v>
                </c:pt>
                <c:pt idx="28171">
                  <c:v>0</c:v>
                </c:pt>
                <c:pt idx="28172">
                  <c:v>0</c:v>
                </c:pt>
                <c:pt idx="28173">
                  <c:v>0</c:v>
                </c:pt>
                <c:pt idx="28174">
                  <c:v>0</c:v>
                </c:pt>
                <c:pt idx="28175">
                  <c:v>0.33329999999999999</c:v>
                </c:pt>
                <c:pt idx="28176">
                  <c:v>0</c:v>
                </c:pt>
                <c:pt idx="28177">
                  <c:v>4.1700000000000001E-2</c:v>
                </c:pt>
                <c:pt idx="28178">
                  <c:v>0</c:v>
                </c:pt>
                <c:pt idx="28179">
                  <c:v>0</c:v>
                </c:pt>
                <c:pt idx="28180">
                  <c:v>0</c:v>
                </c:pt>
                <c:pt idx="28181">
                  <c:v>0.16669999999999999</c:v>
                </c:pt>
                <c:pt idx="28182">
                  <c:v>0</c:v>
                </c:pt>
                <c:pt idx="28183">
                  <c:v>0.16669999999999999</c:v>
                </c:pt>
                <c:pt idx="28184">
                  <c:v>0.16669999999999999</c:v>
                </c:pt>
                <c:pt idx="28185">
                  <c:v>0.33329999999999999</c:v>
                </c:pt>
                <c:pt idx="28186">
                  <c:v>0</c:v>
                </c:pt>
                <c:pt idx="28187">
                  <c:v>4.1700000000000001E-2</c:v>
                </c:pt>
                <c:pt idx="28188">
                  <c:v>0.625</c:v>
                </c:pt>
                <c:pt idx="28189">
                  <c:v>0.16669999999999999</c:v>
                </c:pt>
                <c:pt idx="28190">
                  <c:v>0.16669999999999999</c:v>
                </c:pt>
                <c:pt idx="28191">
                  <c:v>0</c:v>
                </c:pt>
                <c:pt idx="28192">
                  <c:v>0</c:v>
                </c:pt>
                <c:pt idx="28193">
                  <c:v>0</c:v>
                </c:pt>
                <c:pt idx="28194">
                  <c:v>0</c:v>
                </c:pt>
                <c:pt idx="28195">
                  <c:v>0</c:v>
                </c:pt>
                <c:pt idx="28196">
                  <c:v>0</c:v>
                </c:pt>
                <c:pt idx="28197">
                  <c:v>0</c:v>
                </c:pt>
                <c:pt idx="28198">
                  <c:v>0</c:v>
                </c:pt>
                <c:pt idx="28199">
                  <c:v>0.16669999999999999</c:v>
                </c:pt>
                <c:pt idx="28200">
                  <c:v>0</c:v>
                </c:pt>
                <c:pt idx="28201">
                  <c:v>0</c:v>
                </c:pt>
                <c:pt idx="28202">
                  <c:v>0.125</c:v>
                </c:pt>
                <c:pt idx="28203">
                  <c:v>0</c:v>
                </c:pt>
                <c:pt idx="28204">
                  <c:v>0.16669999999999999</c:v>
                </c:pt>
                <c:pt idx="28205">
                  <c:v>0.16669999999999999</c:v>
                </c:pt>
                <c:pt idx="28206">
                  <c:v>0.33329999999999999</c:v>
                </c:pt>
                <c:pt idx="28207">
                  <c:v>0</c:v>
                </c:pt>
                <c:pt idx="28208">
                  <c:v>0.25</c:v>
                </c:pt>
                <c:pt idx="28209">
                  <c:v>0</c:v>
                </c:pt>
                <c:pt idx="28210">
                  <c:v>0</c:v>
                </c:pt>
                <c:pt idx="28211">
                  <c:v>0.33329999999999999</c:v>
                </c:pt>
                <c:pt idx="28212">
                  <c:v>0.16669999999999999</c:v>
                </c:pt>
                <c:pt idx="28213">
                  <c:v>0</c:v>
                </c:pt>
                <c:pt idx="28214">
                  <c:v>0.16669999999999999</c:v>
                </c:pt>
                <c:pt idx="28215">
                  <c:v>0.16669999999999999</c:v>
                </c:pt>
                <c:pt idx="28216">
                  <c:v>0.625</c:v>
                </c:pt>
                <c:pt idx="28217">
                  <c:v>0.33329999999999999</c:v>
                </c:pt>
                <c:pt idx="28218">
                  <c:v>0</c:v>
                </c:pt>
                <c:pt idx="28219">
                  <c:v>0</c:v>
                </c:pt>
                <c:pt idx="28220">
                  <c:v>0</c:v>
                </c:pt>
                <c:pt idx="28221">
                  <c:v>0</c:v>
                </c:pt>
                <c:pt idx="28222">
                  <c:v>0</c:v>
                </c:pt>
                <c:pt idx="28223">
                  <c:v>0.16669999999999999</c:v>
                </c:pt>
                <c:pt idx="28224">
                  <c:v>0</c:v>
                </c:pt>
                <c:pt idx="28225">
                  <c:v>0</c:v>
                </c:pt>
                <c:pt idx="28226">
                  <c:v>0</c:v>
                </c:pt>
                <c:pt idx="28227">
                  <c:v>0</c:v>
                </c:pt>
                <c:pt idx="28228">
                  <c:v>0.16669999999999999</c:v>
                </c:pt>
                <c:pt idx="28229">
                  <c:v>0.16669999999999999</c:v>
                </c:pt>
                <c:pt idx="28230">
                  <c:v>0</c:v>
                </c:pt>
                <c:pt idx="28231">
                  <c:v>0</c:v>
                </c:pt>
                <c:pt idx="28232">
                  <c:v>0</c:v>
                </c:pt>
                <c:pt idx="28233">
                  <c:v>0</c:v>
                </c:pt>
                <c:pt idx="28234">
                  <c:v>0.33329999999999999</c:v>
                </c:pt>
                <c:pt idx="28235">
                  <c:v>0.375</c:v>
                </c:pt>
                <c:pt idx="28236">
                  <c:v>0</c:v>
                </c:pt>
                <c:pt idx="28237">
                  <c:v>0</c:v>
                </c:pt>
                <c:pt idx="28238">
                  <c:v>0</c:v>
                </c:pt>
                <c:pt idx="28239">
                  <c:v>0</c:v>
                </c:pt>
                <c:pt idx="28240">
                  <c:v>0</c:v>
                </c:pt>
                <c:pt idx="28241">
                  <c:v>0</c:v>
                </c:pt>
                <c:pt idx="28242">
                  <c:v>0.16669999999999999</c:v>
                </c:pt>
                <c:pt idx="28243">
                  <c:v>0</c:v>
                </c:pt>
                <c:pt idx="28244">
                  <c:v>0.16669999999999999</c:v>
                </c:pt>
                <c:pt idx="28245">
                  <c:v>0</c:v>
                </c:pt>
                <c:pt idx="28246">
                  <c:v>0</c:v>
                </c:pt>
                <c:pt idx="28247">
                  <c:v>0</c:v>
                </c:pt>
                <c:pt idx="28248">
                  <c:v>0</c:v>
                </c:pt>
                <c:pt idx="28249">
                  <c:v>0.33329999999999999</c:v>
                </c:pt>
                <c:pt idx="28250">
                  <c:v>0.16669999999999999</c:v>
                </c:pt>
                <c:pt idx="28251">
                  <c:v>0</c:v>
                </c:pt>
                <c:pt idx="28252">
                  <c:v>0</c:v>
                </c:pt>
                <c:pt idx="28253">
                  <c:v>0.75</c:v>
                </c:pt>
                <c:pt idx="28254">
                  <c:v>0</c:v>
                </c:pt>
                <c:pt idx="28255">
                  <c:v>0.33329999999999999</c:v>
                </c:pt>
                <c:pt idx="28256">
                  <c:v>0</c:v>
                </c:pt>
                <c:pt idx="28257">
                  <c:v>0</c:v>
                </c:pt>
                <c:pt idx="28258">
                  <c:v>0</c:v>
                </c:pt>
                <c:pt idx="28259">
                  <c:v>0.16669999999999999</c:v>
                </c:pt>
                <c:pt idx="28260">
                  <c:v>0</c:v>
                </c:pt>
                <c:pt idx="28261">
                  <c:v>0.375</c:v>
                </c:pt>
                <c:pt idx="28262">
                  <c:v>0.16669999999999999</c:v>
                </c:pt>
                <c:pt idx="28263">
                  <c:v>0.35420000000000001</c:v>
                </c:pt>
                <c:pt idx="28264">
                  <c:v>0</c:v>
                </c:pt>
                <c:pt idx="28265">
                  <c:v>0.33329999999999999</c:v>
                </c:pt>
                <c:pt idx="28266">
                  <c:v>0.33329999999999999</c:v>
                </c:pt>
                <c:pt idx="28267">
                  <c:v>0.16669999999999999</c:v>
                </c:pt>
                <c:pt idx="28268">
                  <c:v>0.33329999999999999</c:v>
                </c:pt>
                <c:pt idx="28269">
                  <c:v>0.16669999999999999</c:v>
                </c:pt>
                <c:pt idx="28270">
                  <c:v>0</c:v>
                </c:pt>
                <c:pt idx="28271">
                  <c:v>0</c:v>
                </c:pt>
                <c:pt idx="28272">
                  <c:v>0</c:v>
                </c:pt>
                <c:pt idx="28273">
                  <c:v>0</c:v>
                </c:pt>
                <c:pt idx="28274">
                  <c:v>0</c:v>
                </c:pt>
                <c:pt idx="28275">
                  <c:v>0.16669999999999999</c:v>
                </c:pt>
                <c:pt idx="28276">
                  <c:v>0</c:v>
                </c:pt>
                <c:pt idx="28277">
                  <c:v>0</c:v>
                </c:pt>
                <c:pt idx="28278">
                  <c:v>0.16669999999999999</c:v>
                </c:pt>
                <c:pt idx="28279">
                  <c:v>0</c:v>
                </c:pt>
                <c:pt idx="28280">
                  <c:v>0.33329999999999999</c:v>
                </c:pt>
                <c:pt idx="28281">
                  <c:v>0</c:v>
                </c:pt>
                <c:pt idx="28282">
                  <c:v>0</c:v>
                </c:pt>
                <c:pt idx="28283">
                  <c:v>0</c:v>
                </c:pt>
                <c:pt idx="28284">
                  <c:v>0.125</c:v>
                </c:pt>
                <c:pt idx="28285">
                  <c:v>4.1700000000000001E-2</c:v>
                </c:pt>
                <c:pt idx="28286">
                  <c:v>0.16669999999999999</c:v>
                </c:pt>
                <c:pt idx="28287">
                  <c:v>0</c:v>
                </c:pt>
                <c:pt idx="28288">
                  <c:v>0</c:v>
                </c:pt>
                <c:pt idx="28289">
                  <c:v>0</c:v>
                </c:pt>
                <c:pt idx="28290">
                  <c:v>0</c:v>
                </c:pt>
                <c:pt idx="28291">
                  <c:v>0</c:v>
                </c:pt>
                <c:pt idx="28292">
                  <c:v>0.16669999999999999</c:v>
                </c:pt>
                <c:pt idx="28293">
                  <c:v>0</c:v>
                </c:pt>
                <c:pt idx="28294">
                  <c:v>0</c:v>
                </c:pt>
                <c:pt idx="28295">
                  <c:v>0</c:v>
                </c:pt>
                <c:pt idx="28296">
                  <c:v>0</c:v>
                </c:pt>
                <c:pt idx="28297">
                  <c:v>0</c:v>
                </c:pt>
                <c:pt idx="28298">
                  <c:v>0</c:v>
                </c:pt>
                <c:pt idx="28299">
                  <c:v>0.375</c:v>
                </c:pt>
                <c:pt idx="28300">
                  <c:v>0.33329999999999999</c:v>
                </c:pt>
                <c:pt idx="28301">
                  <c:v>0</c:v>
                </c:pt>
                <c:pt idx="28302">
                  <c:v>0.375</c:v>
                </c:pt>
                <c:pt idx="28303">
                  <c:v>0</c:v>
                </c:pt>
                <c:pt idx="28304">
                  <c:v>0.16669999999999999</c:v>
                </c:pt>
                <c:pt idx="28305">
                  <c:v>0</c:v>
                </c:pt>
                <c:pt idx="28306">
                  <c:v>0.20830000000000001</c:v>
                </c:pt>
                <c:pt idx="28307">
                  <c:v>0</c:v>
                </c:pt>
                <c:pt idx="28308">
                  <c:v>0</c:v>
                </c:pt>
                <c:pt idx="28309">
                  <c:v>0</c:v>
                </c:pt>
                <c:pt idx="28310">
                  <c:v>0</c:v>
                </c:pt>
                <c:pt idx="28311">
                  <c:v>0.33329999999999999</c:v>
                </c:pt>
                <c:pt idx="28312">
                  <c:v>8.3299999999999999E-2</c:v>
                </c:pt>
                <c:pt idx="28313">
                  <c:v>0</c:v>
                </c:pt>
                <c:pt idx="28314">
                  <c:v>0</c:v>
                </c:pt>
                <c:pt idx="28315">
                  <c:v>0.16669999999999999</c:v>
                </c:pt>
                <c:pt idx="28316">
                  <c:v>0</c:v>
                </c:pt>
                <c:pt idx="28317">
                  <c:v>0</c:v>
                </c:pt>
                <c:pt idx="28318">
                  <c:v>0</c:v>
                </c:pt>
                <c:pt idx="28319">
                  <c:v>0</c:v>
                </c:pt>
                <c:pt idx="28320">
                  <c:v>0</c:v>
                </c:pt>
                <c:pt idx="28321">
                  <c:v>0</c:v>
                </c:pt>
                <c:pt idx="28322">
                  <c:v>8.3299999999999999E-2</c:v>
                </c:pt>
                <c:pt idx="28323">
                  <c:v>0.66669999999999996</c:v>
                </c:pt>
                <c:pt idx="28324">
                  <c:v>0</c:v>
                </c:pt>
                <c:pt idx="28325">
                  <c:v>0.33329999999999999</c:v>
                </c:pt>
                <c:pt idx="28326">
                  <c:v>0</c:v>
                </c:pt>
                <c:pt idx="28327">
                  <c:v>0.16669999999999999</c:v>
                </c:pt>
                <c:pt idx="28328">
                  <c:v>0.20830000000000001</c:v>
                </c:pt>
                <c:pt idx="28329">
                  <c:v>0</c:v>
                </c:pt>
                <c:pt idx="28330">
                  <c:v>0</c:v>
                </c:pt>
                <c:pt idx="28331">
                  <c:v>0</c:v>
                </c:pt>
                <c:pt idx="28332">
                  <c:v>0</c:v>
                </c:pt>
                <c:pt idx="28333">
                  <c:v>0</c:v>
                </c:pt>
                <c:pt idx="28334">
                  <c:v>0.16669999999999999</c:v>
                </c:pt>
                <c:pt idx="28335">
                  <c:v>0</c:v>
                </c:pt>
                <c:pt idx="28336">
                  <c:v>0</c:v>
                </c:pt>
                <c:pt idx="28337">
                  <c:v>0.1875</c:v>
                </c:pt>
                <c:pt idx="28338">
                  <c:v>0.33329999999999999</c:v>
                </c:pt>
                <c:pt idx="28339">
                  <c:v>0.45829999999999999</c:v>
                </c:pt>
                <c:pt idx="28340">
                  <c:v>0</c:v>
                </c:pt>
                <c:pt idx="28341">
                  <c:v>0</c:v>
                </c:pt>
                <c:pt idx="28342">
                  <c:v>0</c:v>
                </c:pt>
                <c:pt idx="28343">
                  <c:v>0.16669999999999999</c:v>
                </c:pt>
                <c:pt idx="28344">
                  <c:v>0.45829999999999999</c:v>
                </c:pt>
                <c:pt idx="28345">
                  <c:v>0</c:v>
                </c:pt>
                <c:pt idx="28346">
                  <c:v>0.125</c:v>
                </c:pt>
                <c:pt idx="28347">
                  <c:v>0</c:v>
                </c:pt>
                <c:pt idx="28348">
                  <c:v>4.1700000000000001E-2</c:v>
                </c:pt>
                <c:pt idx="28349">
                  <c:v>0</c:v>
                </c:pt>
                <c:pt idx="28350">
                  <c:v>0</c:v>
                </c:pt>
                <c:pt idx="28351">
                  <c:v>0</c:v>
                </c:pt>
                <c:pt idx="28352">
                  <c:v>0</c:v>
                </c:pt>
                <c:pt idx="28353">
                  <c:v>0</c:v>
                </c:pt>
                <c:pt idx="28354">
                  <c:v>0</c:v>
                </c:pt>
                <c:pt idx="28355">
                  <c:v>0</c:v>
                </c:pt>
                <c:pt idx="28356">
                  <c:v>0.16669999999999999</c:v>
                </c:pt>
                <c:pt idx="28357">
                  <c:v>0</c:v>
                </c:pt>
                <c:pt idx="28358">
                  <c:v>0.125</c:v>
                </c:pt>
                <c:pt idx="28359">
                  <c:v>0.16669999999999999</c:v>
                </c:pt>
                <c:pt idx="28360">
                  <c:v>0.125</c:v>
                </c:pt>
                <c:pt idx="28361">
                  <c:v>0.33329999999999999</c:v>
                </c:pt>
                <c:pt idx="28362">
                  <c:v>0</c:v>
                </c:pt>
                <c:pt idx="28363">
                  <c:v>0</c:v>
                </c:pt>
                <c:pt idx="28364">
                  <c:v>0.16669999999999999</c:v>
                </c:pt>
                <c:pt idx="28365">
                  <c:v>0</c:v>
                </c:pt>
                <c:pt idx="28366">
                  <c:v>0</c:v>
                </c:pt>
                <c:pt idx="28367">
                  <c:v>0.16669999999999999</c:v>
                </c:pt>
                <c:pt idx="28368">
                  <c:v>0.20830000000000001</c:v>
                </c:pt>
                <c:pt idx="28369">
                  <c:v>0.16669999999999999</c:v>
                </c:pt>
                <c:pt idx="28370">
                  <c:v>4.1700000000000001E-2</c:v>
                </c:pt>
                <c:pt idx="28371">
                  <c:v>0</c:v>
                </c:pt>
                <c:pt idx="28372">
                  <c:v>0</c:v>
                </c:pt>
                <c:pt idx="28373">
                  <c:v>0</c:v>
                </c:pt>
                <c:pt idx="28374">
                  <c:v>0.33329999999999999</c:v>
                </c:pt>
                <c:pt idx="28375">
                  <c:v>0</c:v>
                </c:pt>
                <c:pt idx="28376">
                  <c:v>0.16669999999999999</c:v>
                </c:pt>
                <c:pt idx="28377">
                  <c:v>0</c:v>
                </c:pt>
                <c:pt idx="28378">
                  <c:v>0.16669999999999999</c:v>
                </c:pt>
                <c:pt idx="28379">
                  <c:v>0</c:v>
                </c:pt>
                <c:pt idx="28380">
                  <c:v>0.16669999999999999</c:v>
                </c:pt>
                <c:pt idx="28381">
                  <c:v>0</c:v>
                </c:pt>
                <c:pt idx="28382">
                  <c:v>0</c:v>
                </c:pt>
                <c:pt idx="28383">
                  <c:v>0.33329999999999999</c:v>
                </c:pt>
                <c:pt idx="28384">
                  <c:v>0</c:v>
                </c:pt>
                <c:pt idx="28385">
                  <c:v>0.33329999999999999</c:v>
                </c:pt>
                <c:pt idx="28386">
                  <c:v>0.16669999999999999</c:v>
                </c:pt>
                <c:pt idx="28387">
                  <c:v>0.16669999999999999</c:v>
                </c:pt>
                <c:pt idx="28388">
                  <c:v>0.16669999999999999</c:v>
                </c:pt>
                <c:pt idx="28389">
                  <c:v>0.16669999999999999</c:v>
                </c:pt>
                <c:pt idx="28390">
                  <c:v>0.16669999999999999</c:v>
                </c:pt>
                <c:pt idx="28391">
                  <c:v>0</c:v>
                </c:pt>
                <c:pt idx="28392">
                  <c:v>0.16669999999999999</c:v>
                </c:pt>
                <c:pt idx="28393">
                  <c:v>0</c:v>
                </c:pt>
                <c:pt idx="28394">
                  <c:v>0</c:v>
                </c:pt>
                <c:pt idx="28395">
                  <c:v>0</c:v>
                </c:pt>
                <c:pt idx="28396">
                  <c:v>0</c:v>
                </c:pt>
                <c:pt idx="28397">
                  <c:v>0.33329999999999999</c:v>
                </c:pt>
                <c:pt idx="28398">
                  <c:v>0</c:v>
                </c:pt>
                <c:pt idx="28399">
                  <c:v>0.16669999999999999</c:v>
                </c:pt>
                <c:pt idx="28400">
                  <c:v>0.54169999999999996</c:v>
                </c:pt>
                <c:pt idx="28401">
                  <c:v>0</c:v>
                </c:pt>
                <c:pt idx="28402">
                  <c:v>0.33329999999999999</c:v>
                </c:pt>
                <c:pt idx="28403">
                  <c:v>0</c:v>
                </c:pt>
                <c:pt idx="28404">
                  <c:v>0</c:v>
                </c:pt>
                <c:pt idx="28405">
                  <c:v>0.16669999999999999</c:v>
                </c:pt>
                <c:pt idx="28406">
                  <c:v>0.16669999999999999</c:v>
                </c:pt>
                <c:pt idx="28407">
                  <c:v>0</c:v>
                </c:pt>
                <c:pt idx="28408">
                  <c:v>0</c:v>
                </c:pt>
                <c:pt idx="28409">
                  <c:v>4.1700000000000001E-2</c:v>
                </c:pt>
                <c:pt idx="28410">
                  <c:v>0</c:v>
                </c:pt>
                <c:pt idx="28411">
                  <c:v>0.33329999999999999</c:v>
                </c:pt>
                <c:pt idx="28412">
                  <c:v>0.33329999999999999</c:v>
                </c:pt>
                <c:pt idx="28413">
                  <c:v>0</c:v>
                </c:pt>
                <c:pt idx="28414">
                  <c:v>0</c:v>
                </c:pt>
                <c:pt idx="28415">
                  <c:v>0.33329999999999999</c:v>
                </c:pt>
                <c:pt idx="28416">
                  <c:v>0</c:v>
                </c:pt>
                <c:pt idx="28417">
                  <c:v>0.16669999999999999</c:v>
                </c:pt>
                <c:pt idx="28418">
                  <c:v>0.16669999999999999</c:v>
                </c:pt>
                <c:pt idx="28419">
                  <c:v>0</c:v>
                </c:pt>
                <c:pt idx="28420">
                  <c:v>8.3299999999999999E-2</c:v>
                </c:pt>
                <c:pt idx="28421">
                  <c:v>0</c:v>
                </c:pt>
                <c:pt idx="28422">
                  <c:v>0</c:v>
                </c:pt>
                <c:pt idx="28423">
                  <c:v>0</c:v>
                </c:pt>
                <c:pt idx="28424">
                  <c:v>0.16669999999999999</c:v>
                </c:pt>
                <c:pt idx="28425">
                  <c:v>0</c:v>
                </c:pt>
                <c:pt idx="28426">
                  <c:v>0.33329999999999999</c:v>
                </c:pt>
                <c:pt idx="28427">
                  <c:v>0.16669999999999999</c:v>
                </c:pt>
                <c:pt idx="28428">
                  <c:v>0</c:v>
                </c:pt>
                <c:pt idx="28429">
                  <c:v>0.66669999999999996</c:v>
                </c:pt>
                <c:pt idx="28430">
                  <c:v>0</c:v>
                </c:pt>
                <c:pt idx="28431">
                  <c:v>0.33329999999999999</c:v>
                </c:pt>
                <c:pt idx="28432">
                  <c:v>0</c:v>
                </c:pt>
                <c:pt idx="28433">
                  <c:v>0</c:v>
                </c:pt>
                <c:pt idx="28434">
                  <c:v>0</c:v>
                </c:pt>
                <c:pt idx="28435">
                  <c:v>0</c:v>
                </c:pt>
                <c:pt idx="28436">
                  <c:v>0</c:v>
                </c:pt>
                <c:pt idx="28437">
                  <c:v>0</c:v>
                </c:pt>
                <c:pt idx="28438">
                  <c:v>0.16669999999999999</c:v>
                </c:pt>
                <c:pt idx="28439">
                  <c:v>0</c:v>
                </c:pt>
                <c:pt idx="28440">
                  <c:v>0.16669999999999999</c:v>
                </c:pt>
                <c:pt idx="28441">
                  <c:v>0</c:v>
                </c:pt>
                <c:pt idx="28442">
                  <c:v>0.16669999999999999</c:v>
                </c:pt>
                <c:pt idx="28443">
                  <c:v>0</c:v>
                </c:pt>
                <c:pt idx="28444">
                  <c:v>0</c:v>
                </c:pt>
                <c:pt idx="28445">
                  <c:v>0</c:v>
                </c:pt>
                <c:pt idx="28446">
                  <c:v>0</c:v>
                </c:pt>
                <c:pt idx="28447">
                  <c:v>0.33329999999999999</c:v>
                </c:pt>
                <c:pt idx="28448">
                  <c:v>0</c:v>
                </c:pt>
                <c:pt idx="28449">
                  <c:v>0</c:v>
                </c:pt>
                <c:pt idx="28450">
                  <c:v>0.375</c:v>
                </c:pt>
                <c:pt idx="28451">
                  <c:v>0.16669999999999999</c:v>
                </c:pt>
                <c:pt idx="28452">
                  <c:v>0.16669999999999999</c:v>
                </c:pt>
                <c:pt idx="28453">
                  <c:v>0.125</c:v>
                </c:pt>
                <c:pt idx="28454">
                  <c:v>0.33329999999999999</c:v>
                </c:pt>
                <c:pt idx="28455">
                  <c:v>0</c:v>
                </c:pt>
                <c:pt idx="28456">
                  <c:v>0</c:v>
                </c:pt>
                <c:pt idx="28457">
                  <c:v>0.16669999999999999</c:v>
                </c:pt>
                <c:pt idx="28458">
                  <c:v>0</c:v>
                </c:pt>
                <c:pt idx="28459">
                  <c:v>0</c:v>
                </c:pt>
                <c:pt idx="28460">
                  <c:v>0</c:v>
                </c:pt>
                <c:pt idx="28461">
                  <c:v>0</c:v>
                </c:pt>
                <c:pt idx="28462">
                  <c:v>0</c:v>
                </c:pt>
                <c:pt idx="28463">
                  <c:v>0</c:v>
                </c:pt>
                <c:pt idx="28464">
                  <c:v>0.47920000000000001</c:v>
                </c:pt>
                <c:pt idx="28465">
                  <c:v>4.1700000000000001E-2</c:v>
                </c:pt>
                <c:pt idx="28466">
                  <c:v>0.16669999999999999</c:v>
                </c:pt>
                <c:pt idx="28467">
                  <c:v>4.1700000000000001E-2</c:v>
                </c:pt>
                <c:pt idx="28468">
                  <c:v>0.16669999999999999</c:v>
                </c:pt>
                <c:pt idx="28469">
                  <c:v>0</c:v>
                </c:pt>
                <c:pt idx="28470">
                  <c:v>0.16669999999999999</c:v>
                </c:pt>
                <c:pt idx="28471">
                  <c:v>0</c:v>
                </c:pt>
                <c:pt idx="28472">
                  <c:v>0.16669999999999999</c:v>
                </c:pt>
                <c:pt idx="28473">
                  <c:v>0</c:v>
                </c:pt>
                <c:pt idx="28474">
                  <c:v>0</c:v>
                </c:pt>
                <c:pt idx="28475">
                  <c:v>0.16669999999999999</c:v>
                </c:pt>
                <c:pt idx="28476">
                  <c:v>0.16669999999999999</c:v>
                </c:pt>
                <c:pt idx="28477">
                  <c:v>0</c:v>
                </c:pt>
                <c:pt idx="28478">
                  <c:v>0</c:v>
                </c:pt>
                <c:pt idx="28479">
                  <c:v>0</c:v>
                </c:pt>
                <c:pt idx="28480">
                  <c:v>0.33329999999999999</c:v>
                </c:pt>
                <c:pt idx="28481">
                  <c:v>0.45829999999999999</c:v>
                </c:pt>
                <c:pt idx="28482">
                  <c:v>0</c:v>
                </c:pt>
                <c:pt idx="28483">
                  <c:v>0</c:v>
                </c:pt>
                <c:pt idx="28484">
                  <c:v>0</c:v>
                </c:pt>
                <c:pt idx="28485">
                  <c:v>0</c:v>
                </c:pt>
                <c:pt idx="28486">
                  <c:v>0.16669999999999999</c:v>
                </c:pt>
                <c:pt idx="28487">
                  <c:v>0.375</c:v>
                </c:pt>
                <c:pt idx="28488">
                  <c:v>0</c:v>
                </c:pt>
                <c:pt idx="28489">
                  <c:v>0</c:v>
                </c:pt>
                <c:pt idx="28490">
                  <c:v>0</c:v>
                </c:pt>
                <c:pt idx="28491">
                  <c:v>0</c:v>
                </c:pt>
                <c:pt idx="28492">
                  <c:v>4.1700000000000001E-2</c:v>
                </c:pt>
                <c:pt idx="28493">
                  <c:v>0</c:v>
                </c:pt>
                <c:pt idx="28494">
                  <c:v>0.16669999999999999</c:v>
                </c:pt>
                <c:pt idx="28495">
                  <c:v>0</c:v>
                </c:pt>
                <c:pt idx="28496">
                  <c:v>0.16669999999999999</c:v>
                </c:pt>
                <c:pt idx="28497">
                  <c:v>0</c:v>
                </c:pt>
                <c:pt idx="28498">
                  <c:v>0</c:v>
                </c:pt>
                <c:pt idx="28499">
                  <c:v>0</c:v>
                </c:pt>
                <c:pt idx="28500">
                  <c:v>0.125</c:v>
                </c:pt>
                <c:pt idx="28501">
                  <c:v>0</c:v>
                </c:pt>
                <c:pt idx="28502">
                  <c:v>0</c:v>
                </c:pt>
                <c:pt idx="28503">
                  <c:v>0</c:v>
                </c:pt>
                <c:pt idx="28504">
                  <c:v>0.16669999999999999</c:v>
                </c:pt>
                <c:pt idx="28505">
                  <c:v>0.33329999999999999</c:v>
                </c:pt>
                <c:pt idx="28506">
                  <c:v>0.33329999999999999</c:v>
                </c:pt>
                <c:pt idx="28507">
                  <c:v>4.1700000000000001E-2</c:v>
                </c:pt>
                <c:pt idx="28508">
                  <c:v>0.33329999999999999</c:v>
                </c:pt>
                <c:pt idx="28509">
                  <c:v>0.33329999999999999</c:v>
                </c:pt>
                <c:pt idx="28510">
                  <c:v>0</c:v>
                </c:pt>
                <c:pt idx="28511">
                  <c:v>0.16669999999999999</c:v>
                </c:pt>
                <c:pt idx="28512">
                  <c:v>0</c:v>
                </c:pt>
                <c:pt idx="28513">
                  <c:v>0.16669999999999999</c:v>
                </c:pt>
                <c:pt idx="28514">
                  <c:v>0</c:v>
                </c:pt>
                <c:pt idx="28515">
                  <c:v>0.16669999999999999</c:v>
                </c:pt>
                <c:pt idx="28516">
                  <c:v>0</c:v>
                </c:pt>
                <c:pt idx="28517">
                  <c:v>0</c:v>
                </c:pt>
                <c:pt idx="28518">
                  <c:v>0</c:v>
                </c:pt>
                <c:pt idx="28519">
                  <c:v>0.16669999999999999</c:v>
                </c:pt>
                <c:pt idx="28520">
                  <c:v>0</c:v>
                </c:pt>
                <c:pt idx="28521">
                  <c:v>0</c:v>
                </c:pt>
                <c:pt idx="28522">
                  <c:v>4.1700000000000001E-2</c:v>
                </c:pt>
                <c:pt idx="28523">
                  <c:v>0.16669999999999999</c:v>
                </c:pt>
                <c:pt idx="28524">
                  <c:v>0.16669999999999999</c:v>
                </c:pt>
                <c:pt idx="28525">
                  <c:v>0.16669999999999999</c:v>
                </c:pt>
                <c:pt idx="28526">
                  <c:v>0</c:v>
                </c:pt>
                <c:pt idx="28527">
                  <c:v>0.16669999999999999</c:v>
                </c:pt>
                <c:pt idx="28528">
                  <c:v>0.33329999999999999</c:v>
                </c:pt>
                <c:pt idx="28529">
                  <c:v>0</c:v>
                </c:pt>
                <c:pt idx="28530">
                  <c:v>0.33329999999999999</c:v>
                </c:pt>
                <c:pt idx="28531">
                  <c:v>0</c:v>
                </c:pt>
                <c:pt idx="28532">
                  <c:v>0.16669999999999999</c:v>
                </c:pt>
                <c:pt idx="28533">
                  <c:v>0.16669999999999999</c:v>
                </c:pt>
                <c:pt idx="28534">
                  <c:v>0</c:v>
                </c:pt>
                <c:pt idx="28535">
                  <c:v>0.20830000000000001</c:v>
                </c:pt>
                <c:pt idx="28536">
                  <c:v>0</c:v>
                </c:pt>
                <c:pt idx="28537">
                  <c:v>0.1875</c:v>
                </c:pt>
                <c:pt idx="28538">
                  <c:v>4.1700000000000001E-2</c:v>
                </c:pt>
                <c:pt idx="28539">
                  <c:v>0.33329999999999999</c:v>
                </c:pt>
                <c:pt idx="28540">
                  <c:v>0.16669999999999999</c:v>
                </c:pt>
                <c:pt idx="28541">
                  <c:v>0</c:v>
                </c:pt>
                <c:pt idx="28542">
                  <c:v>0.16669999999999999</c:v>
                </c:pt>
                <c:pt idx="28543">
                  <c:v>0</c:v>
                </c:pt>
                <c:pt idx="28544">
                  <c:v>0.625</c:v>
                </c:pt>
                <c:pt idx="28545">
                  <c:v>0</c:v>
                </c:pt>
                <c:pt idx="28546">
                  <c:v>0.33329999999999999</c:v>
                </c:pt>
                <c:pt idx="28547">
                  <c:v>0</c:v>
                </c:pt>
                <c:pt idx="28548">
                  <c:v>0.33329999999999999</c:v>
                </c:pt>
                <c:pt idx="28549">
                  <c:v>0</c:v>
                </c:pt>
                <c:pt idx="28550">
                  <c:v>0</c:v>
                </c:pt>
                <c:pt idx="28551">
                  <c:v>0</c:v>
                </c:pt>
                <c:pt idx="28552">
                  <c:v>0.16669999999999999</c:v>
                </c:pt>
                <c:pt idx="28553">
                  <c:v>0</c:v>
                </c:pt>
                <c:pt idx="28554">
                  <c:v>0.16669999999999999</c:v>
                </c:pt>
                <c:pt idx="28555">
                  <c:v>0.16669999999999999</c:v>
                </c:pt>
                <c:pt idx="28556">
                  <c:v>0</c:v>
                </c:pt>
                <c:pt idx="28557">
                  <c:v>0</c:v>
                </c:pt>
                <c:pt idx="28558">
                  <c:v>0</c:v>
                </c:pt>
                <c:pt idx="28559">
                  <c:v>0.125</c:v>
                </c:pt>
                <c:pt idx="28560">
                  <c:v>0</c:v>
                </c:pt>
                <c:pt idx="28561">
                  <c:v>0</c:v>
                </c:pt>
                <c:pt idx="28562">
                  <c:v>0.33329999999999999</c:v>
                </c:pt>
                <c:pt idx="28563">
                  <c:v>0</c:v>
                </c:pt>
                <c:pt idx="28564">
                  <c:v>0.16669999999999999</c:v>
                </c:pt>
                <c:pt idx="28565">
                  <c:v>0</c:v>
                </c:pt>
                <c:pt idx="28566">
                  <c:v>0.33329999999999999</c:v>
                </c:pt>
                <c:pt idx="28567">
                  <c:v>0.20830000000000001</c:v>
                </c:pt>
                <c:pt idx="28568">
                  <c:v>0.33329999999999999</c:v>
                </c:pt>
                <c:pt idx="28569">
                  <c:v>0</c:v>
                </c:pt>
                <c:pt idx="28570">
                  <c:v>0</c:v>
                </c:pt>
                <c:pt idx="28571">
                  <c:v>0.45829999999999999</c:v>
                </c:pt>
                <c:pt idx="28572">
                  <c:v>0</c:v>
                </c:pt>
                <c:pt idx="28573">
                  <c:v>0.625</c:v>
                </c:pt>
                <c:pt idx="28574">
                  <c:v>0</c:v>
                </c:pt>
                <c:pt idx="28575">
                  <c:v>0</c:v>
                </c:pt>
                <c:pt idx="28576">
                  <c:v>0</c:v>
                </c:pt>
                <c:pt idx="28577">
                  <c:v>0</c:v>
                </c:pt>
                <c:pt idx="28578">
                  <c:v>8.3299999999999999E-2</c:v>
                </c:pt>
                <c:pt idx="28579">
                  <c:v>0</c:v>
                </c:pt>
                <c:pt idx="28580">
                  <c:v>4.1700000000000001E-2</c:v>
                </c:pt>
                <c:pt idx="28581">
                  <c:v>0.16669999999999999</c:v>
                </c:pt>
                <c:pt idx="28582">
                  <c:v>0.16669999999999999</c:v>
                </c:pt>
                <c:pt idx="28583">
                  <c:v>8.3299999999999999E-2</c:v>
                </c:pt>
                <c:pt idx="28584">
                  <c:v>0.33329999999999999</c:v>
                </c:pt>
                <c:pt idx="28585">
                  <c:v>0.25</c:v>
                </c:pt>
                <c:pt idx="28586">
                  <c:v>0.16669999999999999</c:v>
                </c:pt>
                <c:pt idx="28587">
                  <c:v>0.33329999999999999</c:v>
                </c:pt>
                <c:pt idx="28588">
                  <c:v>0.16669999999999999</c:v>
                </c:pt>
                <c:pt idx="28589">
                  <c:v>0</c:v>
                </c:pt>
                <c:pt idx="28590">
                  <c:v>0.33329999999999999</c:v>
                </c:pt>
                <c:pt idx="28591">
                  <c:v>0</c:v>
                </c:pt>
                <c:pt idx="28592">
                  <c:v>0</c:v>
                </c:pt>
                <c:pt idx="28593">
                  <c:v>0.16669999999999999</c:v>
                </c:pt>
                <c:pt idx="28594">
                  <c:v>0.54169999999999996</c:v>
                </c:pt>
                <c:pt idx="28595">
                  <c:v>0.16669999999999999</c:v>
                </c:pt>
                <c:pt idx="28596">
                  <c:v>0.25</c:v>
                </c:pt>
                <c:pt idx="28597">
                  <c:v>0.16669999999999999</c:v>
                </c:pt>
                <c:pt idx="28598">
                  <c:v>4.1700000000000001E-2</c:v>
                </c:pt>
                <c:pt idx="28599">
                  <c:v>0.54169999999999996</c:v>
                </c:pt>
                <c:pt idx="28600">
                  <c:v>0.16669999999999999</c:v>
                </c:pt>
                <c:pt idx="28601">
                  <c:v>0.33329999999999999</c:v>
                </c:pt>
                <c:pt idx="28602">
                  <c:v>0.33329999999999999</c:v>
                </c:pt>
                <c:pt idx="28603">
                  <c:v>0</c:v>
                </c:pt>
                <c:pt idx="28604">
                  <c:v>0</c:v>
                </c:pt>
                <c:pt idx="28605">
                  <c:v>0</c:v>
                </c:pt>
                <c:pt idx="28606">
                  <c:v>0</c:v>
                </c:pt>
                <c:pt idx="28607">
                  <c:v>0</c:v>
                </c:pt>
                <c:pt idx="28608">
                  <c:v>0.33329999999999999</c:v>
                </c:pt>
                <c:pt idx="28609">
                  <c:v>0.875</c:v>
                </c:pt>
                <c:pt idx="28610">
                  <c:v>0</c:v>
                </c:pt>
                <c:pt idx="28611">
                  <c:v>0.16669999999999999</c:v>
                </c:pt>
                <c:pt idx="28612">
                  <c:v>0.16669999999999999</c:v>
                </c:pt>
                <c:pt idx="28613">
                  <c:v>0</c:v>
                </c:pt>
                <c:pt idx="28614">
                  <c:v>0</c:v>
                </c:pt>
                <c:pt idx="28615">
                  <c:v>0</c:v>
                </c:pt>
                <c:pt idx="28616">
                  <c:v>0.33329999999999999</c:v>
                </c:pt>
                <c:pt idx="28617">
                  <c:v>0.16669999999999999</c:v>
                </c:pt>
                <c:pt idx="28618">
                  <c:v>0</c:v>
                </c:pt>
                <c:pt idx="28619">
                  <c:v>0</c:v>
                </c:pt>
                <c:pt idx="28620">
                  <c:v>0.33329999999999999</c:v>
                </c:pt>
                <c:pt idx="28621">
                  <c:v>0</c:v>
                </c:pt>
                <c:pt idx="28622">
                  <c:v>0.16669999999999999</c:v>
                </c:pt>
                <c:pt idx="28623">
                  <c:v>0</c:v>
                </c:pt>
                <c:pt idx="28624">
                  <c:v>0</c:v>
                </c:pt>
                <c:pt idx="28625">
                  <c:v>0</c:v>
                </c:pt>
                <c:pt idx="28626">
                  <c:v>0</c:v>
                </c:pt>
                <c:pt idx="28627">
                  <c:v>0.375</c:v>
                </c:pt>
                <c:pt idx="28628">
                  <c:v>0</c:v>
                </c:pt>
                <c:pt idx="28629">
                  <c:v>0</c:v>
                </c:pt>
                <c:pt idx="28630">
                  <c:v>0.16669999999999999</c:v>
                </c:pt>
                <c:pt idx="28631">
                  <c:v>0.125</c:v>
                </c:pt>
                <c:pt idx="28632">
                  <c:v>0</c:v>
                </c:pt>
                <c:pt idx="28633">
                  <c:v>0</c:v>
                </c:pt>
                <c:pt idx="28634">
                  <c:v>0</c:v>
                </c:pt>
                <c:pt idx="28635">
                  <c:v>0.16669999999999999</c:v>
                </c:pt>
                <c:pt idx="28636">
                  <c:v>0.33329999999999999</c:v>
                </c:pt>
                <c:pt idx="28637">
                  <c:v>0</c:v>
                </c:pt>
                <c:pt idx="28638">
                  <c:v>0</c:v>
                </c:pt>
                <c:pt idx="28639">
                  <c:v>0</c:v>
                </c:pt>
                <c:pt idx="28640">
                  <c:v>0</c:v>
                </c:pt>
                <c:pt idx="28641">
                  <c:v>0</c:v>
                </c:pt>
                <c:pt idx="28642">
                  <c:v>0.33329999999999999</c:v>
                </c:pt>
                <c:pt idx="28643">
                  <c:v>0</c:v>
                </c:pt>
                <c:pt idx="28644">
                  <c:v>0.625</c:v>
                </c:pt>
                <c:pt idx="28645">
                  <c:v>0.33329999999999999</c:v>
                </c:pt>
                <c:pt idx="28646">
                  <c:v>0.375</c:v>
                </c:pt>
                <c:pt idx="28647">
                  <c:v>0.16669999999999999</c:v>
                </c:pt>
                <c:pt idx="28648">
                  <c:v>0</c:v>
                </c:pt>
                <c:pt idx="28649">
                  <c:v>0</c:v>
                </c:pt>
                <c:pt idx="28650">
                  <c:v>0.16669999999999999</c:v>
                </c:pt>
                <c:pt idx="28651">
                  <c:v>0.16669999999999999</c:v>
                </c:pt>
                <c:pt idx="28652">
                  <c:v>0</c:v>
                </c:pt>
                <c:pt idx="28653">
                  <c:v>4.1700000000000001E-2</c:v>
                </c:pt>
                <c:pt idx="28654">
                  <c:v>4.1700000000000001E-2</c:v>
                </c:pt>
                <c:pt idx="28655">
                  <c:v>0</c:v>
                </c:pt>
                <c:pt idx="28656">
                  <c:v>0.16669999999999999</c:v>
                </c:pt>
                <c:pt idx="28657">
                  <c:v>0.16669999999999999</c:v>
                </c:pt>
                <c:pt idx="28658">
                  <c:v>0.16669999999999999</c:v>
                </c:pt>
                <c:pt idx="28659">
                  <c:v>4.1700000000000001E-2</c:v>
                </c:pt>
                <c:pt idx="28660">
                  <c:v>0</c:v>
                </c:pt>
                <c:pt idx="28661">
                  <c:v>0</c:v>
                </c:pt>
                <c:pt idx="28662">
                  <c:v>0</c:v>
                </c:pt>
                <c:pt idx="28663">
                  <c:v>0</c:v>
                </c:pt>
                <c:pt idx="28664">
                  <c:v>0.16669999999999999</c:v>
                </c:pt>
                <c:pt idx="28665">
                  <c:v>0</c:v>
                </c:pt>
                <c:pt idx="28666">
                  <c:v>0</c:v>
                </c:pt>
                <c:pt idx="28667">
                  <c:v>0</c:v>
                </c:pt>
                <c:pt idx="28668">
                  <c:v>0</c:v>
                </c:pt>
                <c:pt idx="28669">
                  <c:v>0.125</c:v>
                </c:pt>
                <c:pt idx="28670">
                  <c:v>0</c:v>
                </c:pt>
                <c:pt idx="28671">
                  <c:v>0</c:v>
                </c:pt>
                <c:pt idx="28672">
                  <c:v>0</c:v>
                </c:pt>
                <c:pt idx="28673">
                  <c:v>0</c:v>
                </c:pt>
                <c:pt idx="28674">
                  <c:v>0</c:v>
                </c:pt>
                <c:pt idx="28675">
                  <c:v>4.1700000000000001E-2</c:v>
                </c:pt>
                <c:pt idx="28676">
                  <c:v>0</c:v>
                </c:pt>
                <c:pt idx="28677">
                  <c:v>0</c:v>
                </c:pt>
                <c:pt idx="28678">
                  <c:v>0</c:v>
                </c:pt>
                <c:pt idx="28679">
                  <c:v>0</c:v>
                </c:pt>
                <c:pt idx="28680">
                  <c:v>0.33329999999999999</c:v>
                </c:pt>
                <c:pt idx="28681">
                  <c:v>0.33329999999999999</c:v>
                </c:pt>
                <c:pt idx="28682">
                  <c:v>0</c:v>
                </c:pt>
                <c:pt idx="28683">
                  <c:v>0.45829999999999999</c:v>
                </c:pt>
                <c:pt idx="28684">
                  <c:v>0.16669999999999999</c:v>
                </c:pt>
                <c:pt idx="28685">
                  <c:v>0.16669999999999999</c:v>
                </c:pt>
                <c:pt idx="28686">
                  <c:v>4.1700000000000001E-2</c:v>
                </c:pt>
                <c:pt idx="28687">
                  <c:v>8.3299999999999999E-2</c:v>
                </c:pt>
                <c:pt idx="28688">
                  <c:v>0</c:v>
                </c:pt>
                <c:pt idx="28689">
                  <c:v>0.35420000000000001</c:v>
                </c:pt>
                <c:pt idx="28690">
                  <c:v>0</c:v>
                </c:pt>
                <c:pt idx="28691">
                  <c:v>0</c:v>
                </c:pt>
                <c:pt idx="28692">
                  <c:v>0.375</c:v>
                </c:pt>
                <c:pt idx="28693">
                  <c:v>0.16669999999999999</c:v>
                </c:pt>
                <c:pt idx="28694">
                  <c:v>0.16669999999999999</c:v>
                </c:pt>
                <c:pt idx="28695">
                  <c:v>0.16669999999999999</c:v>
                </c:pt>
                <c:pt idx="28696">
                  <c:v>4.1700000000000001E-2</c:v>
                </c:pt>
                <c:pt idx="28697">
                  <c:v>4.1700000000000001E-2</c:v>
                </c:pt>
                <c:pt idx="28698">
                  <c:v>0</c:v>
                </c:pt>
                <c:pt idx="28699">
                  <c:v>0.16669999999999999</c:v>
                </c:pt>
                <c:pt idx="28700">
                  <c:v>0</c:v>
                </c:pt>
                <c:pt idx="28701">
                  <c:v>0</c:v>
                </c:pt>
                <c:pt idx="28702">
                  <c:v>0.45829999999999999</c:v>
                </c:pt>
                <c:pt idx="28703">
                  <c:v>0.16669999999999999</c:v>
                </c:pt>
                <c:pt idx="28704">
                  <c:v>0.16669999999999999</c:v>
                </c:pt>
                <c:pt idx="28705">
                  <c:v>0</c:v>
                </c:pt>
                <c:pt idx="28706">
                  <c:v>0.16669999999999999</c:v>
                </c:pt>
                <c:pt idx="28707">
                  <c:v>0</c:v>
                </c:pt>
                <c:pt idx="28708">
                  <c:v>0</c:v>
                </c:pt>
                <c:pt idx="28709">
                  <c:v>0.33329999999999999</c:v>
                </c:pt>
                <c:pt idx="28710">
                  <c:v>0</c:v>
                </c:pt>
                <c:pt idx="28711">
                  <c:v>4.1700000000000001E-2</c:v>
                </c:pt>
                <c:pt idx="28712">
                  <c:v>0</c:v>
                </c:pt>
                <c:pt idx="28713">
                  <c:v>0.16669999999999999</c:v>
                </c:pt>
                <c:pt idx="28714">
                  <c:v>0</c:v>
                </c:pt>
                <c:pt idx="28715">
                  <c:v>0</c:v>
                </c:pt>
                <c:pt idx="28716">
                  <c:v>0</c:v>
                </c:pt>
                <c:pt idx="28717">
                  <c:v>0</c:v>
                </c:pt>
                <c:pt idx="28718">
                  <c:v>0</c:v>
                </c:pt>
                <c:pt idx="28719">
                  <c:v>0.16669999999999999</c:v>
                </c:pt>
                <c:pt idx="28720">
                  <c:v>0.125</c:v>
                </c:pt>
                <c:pt idx="28721">
                  <c:v>0.16669999999999999</c:v>
                </c:pt>
                <c:pt idx="28722">
                  <c:v>0.20830000000000001</c:v>
                </c:pt>
                <c:pt idx="28723">
                  <c:v>0.375</c:v>
                </c:pt>
                <c:pt idx="28724">
                  <c:v>0.95830000000000004</c:v>
                </c:pt>
                <c:pt idx="28725">
                  <c:v>0</c:v>
                </c:pt>
                <c:pt idx="28726">
                  <c:v>0</c:v>
                </c:pt>
                <c:pt idx="28727">
                  <c:v>0</c:v>
                </c:pt>
                <c:pt idx="28728">
                  <c:v>0</c:v>
                </c:pt>
                <c:pt idx="28729">
                  <c:v>0</c:v>
                </c:pt>
                <c:pt idx="28730">
                  <c:v>0</c:v>
                </c:pt>
                <c:pt idx="28731">
                  <c:v>0.16669999999999999</c:v>
                </c:pt>
                <c:pt idx="28732">
                  <c:v>0</c:v>
                </c:pt>
                <c:pt idx="28733">
                  <c:v>0.33329999999999999</c:v>
                </c:pt>
                <c:pt idx="28734">
                  <c:v>0.16669999999999999</c:v>
                </c:pt>
                <c:pt idx="28735">
                  <c:v>0</c:v>
                </c:pt>
                <c:pt idx="28736">
                  <c:v>0</c:v>
                </c:pt>
                <c:pt idx="28737">
                  <c:v>0.16669999999999999</c:v>
                </c:pt>
                <c:pt idx="28738">
                  <c:v>0</c:v>
                </c:pt>
                <c:pt idx="28739">
                  <c:v>0.375</c:v>
                </c:pt>
                <c:pt idx="28740">
                  <c:v>0.16669999999999999</c:v>
                </c:pt>
                <c:pt idx="28741">
                  <c:v>0</c:v>
                </c:pt>
                <c:pt idx="28742">
                  <c:v>0.16669999999999999</c:v>
                </c:pt>
                <c:pt idx="28743">
                  <c:v>0.375</c:v>
                </c:pt>
                <c:pt idx="28744">
                  <c:v>0</c:v>
                </c:pt>
                <c:pt idx="28745">
                  <c:v>0.16669999999999999</c:v>
                </c:pt>
                <c:pt idx="28746">
                  <c:v>0</c:v>
                </c:pt>
                <c:pt idx="28747">
                  <c:v>0.20830000000000001</c:v>
                </c:pt>
                <c:pt idx="28748">
                  <c:v>0.16669999999999999</c:v>
                </c:pt>
                <c:pt idx="28749">
                  <c:v>0</c:v>
                </c:pt>
                <c:pt idx="28750">
                  <c:v>0</c:v>
                </c:pt>
                <c:pt idx="28751">
                  <c:v>0</c:v>
                </c:pt>
                <c:pt idx="28752">
                  <c:v>0.33329999999999999</c:v>
                </c:pt>
                <c:pt idx="28753">
                  <c:v>0.16669999999999999</c:v>
                </c:pt>
                <c:pt idx="28754">
                  <c:v>0</c:v>
                </c:pt>
                <c:pt idx="28755">
                  <c:v>0</c:v>
                </c:pt>
                <c:pt idx="28756">
                  <c:v>0.25</c:v>
                </c:pt>
                <c:pt idx="28757">
                  <c:v>0.16669999999999999</c:v>
                </c:pt>
                <c:pt idx="28758">
                  <c:v>8.3299999999999999E-2</c:v>
                </c:pt>
                <c:pt idx="28759">
                  <c:v>0.33329999999999999</c:v>
                </c:pt>
                <c:pt idx="28760">
                  <c:v>0.16669999999999999</c:v>
                </c:pt>
                <c:pt idx="28761">
                  <c:v>0</c:v>
                </c:pt>
                <c:pt idx="28762">
                  <c:v>0</c:v>
                </c:pt>
                <c:pt idx="28763">
                  <c:v>0.29170000000000001</c:v>
                </c:pt>
                <c:pt idx="28764">
                  <c:v>0</c:v>
                </c:pt>
                <c:pt idx="28765">
                  <c:v>0.45829999999999999</c:v>
                </c:pt>
                <c:pt idx="28766">
                  <c:v>0</c:v>
                </c:pt>
                <c:pt idx="28767">
                  <c:v>0</c:v>
                </c:pt>
                <c:pt idx="28768">
                  <c:v>0.16669999999999999</c:v>
                </c:pt>
                <c:pt idx="28769">
                  <c:v>0</c:v>
                </c:pt>
                <c:pt idx="28770">
                  <c:v>0.33329999999999999</c:v>
                </c:pt>
                <c:pt idx="28771">
                  <c:v>0</c:v>
                </c:pt>
                <c:pt idx="28772">
                  <c:v>0</c:v>
                </c:pt>
                <c:pt idx="28773">
                  <c:v>0</c:v>
                </c:pt>
                <c:pt idx="28774">
                  <c:v>0.16669999999999999</c:v>
                </c:pt>
                <c:pt idx="28775">
                  <c:v>0.16669999999999999</c:v>
                </c:pt>
                <c:pt idx="28776">
                  <c:v>0</c:v>
                </c:pt>
                <c:pt idx="28777">
                  <c:v>0</c:v>
                </c:pt>
                <c:pt idx="28778">
                  <c:v>8.3299999999999999E-2</c:v>
                </c:pt>
                <c:pt idx="28779">
                  <c:v>0</c:v>
                </c:pt>
                <c:pt idx="28780">
                  <c:v>0</c:v>
                </c:pt>
                <c:pt idx="28781">
                  <c:v>0</c:v>
                </c:pt>
                <c:pt idx="28782">
                  <c:v>0</c:v>
                </c:pt>
                <c:pt idx="28783">
                  <c:v>0</c:v>
                </c:pt>
                <c:pt idx="28784">
                  <c:v>0</c:v>
                </c:pt>
                <c:pt idx="28785">
                  <c:v>0</c:v>
                </c:pt>
                <c:pt idx="28786">
                  <c:v>8.3299999999999999E-2</c:v>
                </c:pt>
                <c:pt idx="28787">
                  <c:v>0.16669999999999999</c:v>
                </c:pt>
                <c:pt idx="28788">
                  <c:v>0</c:v>
                </c:pt>
                <c:pt idx="28789">
                  <c:v>0.16669999999999999</c:v>
                </c:pt>
                <c:pt idx="28790">
                  <c:v>0</c:v>
                </c:pt>
                <c:pt idx="28791">
                  <c:v>0.33329999999999999</c:v>
                </c:pt>
                <c:pt idx="28792">
                  <c:v>0.16669999999999999</c:v>
                </c:pt>
                <c:pt idx="28793">
                  <c:v>0.33329999999999999</c:v>
                </c:pt>
                <c:pt idx="28794">
                  <c:v>0.45829999999999999</c:v>
                </c:pt>
                <c:pt idx="28795">
                  <c:v>0.16669999999999999</c:v>
                </c:pt>
                <c:pt idx="28796">
                  <c:v>8.3299999999999999E-2</c:v>
                </c:pt>
                <c:pt idx="28797">
                  <c:v>0</c:v>
                </c:pt>
                <c:pt idx="28798">
                  <c:v>0</c:v>
                </c:pt>
                <c:pt idx="28799">
                  <c:v>0.16669999999999999</c:v>
                </c:pt>
                <c:pt idx="28800">
                  <c:v>0.375</c:v>
                </c:pt>
                <c:pt idx="28801">
                  <c:v>0</c:v>
                </c:pt>
                <c:pt idx="28802">
                  <c:v>0.16669999999999999</c:v>
                </c:pt>
                <c:pt idx="28803">
                  <c:v>0</c:v>
                </c:pt>
                <c:pt idx="28804">
                  <c:v>0.16669999999999999</c:v>
                </c:pt>
                <c:pt idx="28805">
                  <c:v>0</c:v>
                </c:pt>
                <c:pt idx="28806">
                  <c:v>0.16669999999999999</c:v>
                </c:pt>
                <c:pt idx="28807">
                  <c:v>0</c:v>
                </c:pt>
                <c:pt idx="28808">
                  <c:v>0</c:v>
                </c:pt>
                <c:pt idx="28809">
                  <c:v>0</c:v>
                </c:pt>
                <c:pt idx="28810">
                  <c:v>0.33329999999999999</c:v>
                </c:pt>
                <c:pt idx="28811">
                  <c:v>0</c:v>
                </c:pt>
                <c:pt idx="28812">
                  <c:v>0.35420000000000001</c:v>
                </c:pt>
                <c:pt idx="28813">
                  <c:v>0</c:v>
                </c:pt>
                <c:pt idx="28814">
                  <c:v>0.16669999999999999</c:v>
                </c:pt>
                <c:pt idx="28815">
                  <c:v>0.33329999999999999</c:v>
                </c:pt>
                <c:pt idx="28816">
                  <c:v>8.3299999999999999E-2</c:v>
                </c:pt>
                <c:pt idx="28817">
                  <c:v>0</c:v>
                </c:pt>
                <c:pt idx="28818">
                  <c:v>0</c:v>
                </c:pt>
                <c:pt idx="28819">
                  <c:v>0</c:v>
                </c:pt>
                <c:pt idx="28820">
                  <c:v>0.33329999999999999</c:v>
                </c:pt>
                <c:pt idx="28821">
                  <c:v>0</c:v>
                </c:pt>
                <c:pt idx="28822">
                  <c:v>0</c:v>
                </c:pt>
                <c:pt idx="28823">
                  <c:v>0</c:v>
                </c:pt>
                <c:pt idx="28824">
                  <c:v>0</c:v>
                </c:pt>
                <c:pt idx="28825">
                  <c:v>0</c:v>
                </c:pt>
                <c:pt idx="28826">
                  <c:v>0</c:v>
                </c:pt>
                <c:pt idx="28827">
                  <c:v>0.33329999999999999</c:v>
                </c:pt>
                <c:pt idx="28828">
                  <c:v>0</c:v>
                </c:pt>
                <c:pt idx="28829">
                  <c:v>8.3299999999999999E-2</c:v>
                </c:pt>
                <c:pt idx="28830">
                  <c:v>0.16669999999999999</c:v>
                </c:pt>
                <c:pt idx="28831">
                  <c:v>0.33329999999999999</c:v>
                </c:pt>
                <c:pt idx="28832">
                  <c:v>0.375</c:v>
                </c:pt>
                <c:pt idx="28833">
                  <c:v>0.16669999999999999</c:v>
                </c:pt>
                <c:pt idx="28834">
                  <c:v>0</c:v>
                </c:pt>
                <c:pt idx="28835">
                  <c:v>0</c:v>
                </c:pt>
                <c:pt idx="28836">
                  <c:v>0</c:v>
                </c:pt>
                <c:pt idx="28837">
                  <c:v>0</c:v>
                </c:pt>
                <c:pt idx="28838">
                  <c:v>0</c:v>
                </c:pt>
                <c:pt idx="28839">
                  <c:v>0.25</c:v>
                </c:pt>
                <c:pt idx="28840">
                  <c:v>0.25</c:v>
                </c:pt>
                <c:pt idx="28841">
                  <c:v>0</c:v>
                </c:pt>
                <c:pt idx="28842">
                  <c:v>4.1700000000000001E-2</c:v>
                </c:pt>
                <c:pt idx="28843">
                  <c:v>0</c:v>
                </c:pt>
                <c:pt idx="28844">
                  <c:v>0.16669999999999999</c:v>
                </c:pt>
                <c:pt idx="28845">
                  <c:v>0</c:v>
                </c:pt>
                <c:pt idx="28846">
                  <c:v>0</c:v>
                </c:pt>
                <c:pt idx="28847">
                  <c:v>0</c:v>
                </c:pt>
                <c:pt idx="28848">
                  <c:v>0</c:v>
                </c:pt>
                <c:pt idx="28849">
                  <c:v>4.1700000000000001E-2</c:v>
                </c:pt>
                <c:pt idx="28850">
                  <c:v>0</c:v>
                </c:pt>
                <c:pt idx="28851">
                  <c:v>0</c:v>
                </c:pt>
                <c:pt idx="28852">
                  <c:v>0</c:v>
                </c:pt>
                <c:pt idx="28853">
                  <c:v>0</c:v>
                </c:pt>
                <c:pt idx="28854">
                  <c:v>0</c:v>
                </c:pt>
                <c:pt idx="28855">
                  <c:v>0.33329999999999999</c:v>
                </c:pt>
                <c:pt idx="28856">
                  <c:v>0</c:v>
                </c:pt>
                <c:pt idx="28857">
                  <c:v>0.16669999999999999</c:v>
                </c:pt>
                <c:pt idx="28858">
                  <c:v>0</c:v>
                </c:pt>
                <c:pt idx="28859">
                  <c:v>0</c:v>
                </c:pt>
                <c:pt idx="28860">
                  <c:v>0</c:v>
                </c:pt>
                <c:pt idx="28861">
                  <c:v>0</c:v>
                </c:pt>
                <c:pt idx="28862">
                  <c:v>0</c:v>
                </c:pt>
                <c:pt idx="28863">
                  <c:v>0.33329999999999999</c:v>
                </c:pt>
                <c:pt idx="28864">
                  <c:v>0.16669999999999999</c:v>
                </c:pt>
                <c:pt idx="28865">
                  <c:v>0</c:v>
                </c:pt>
                <c:pt idx="28866">
                  <c:v>0</c:v>
                </c:pt>
                <c:pt idx="28867">
                  <c:v>0</c:v>
                </c:pt>
                <c:pt idx="28868">
                  <c:v>0.125</c:v>
                </c:pt>
                <c:pt idx="28869">
                  <c:v>0</c:v>
                </c:pt>
                <c:pt idx="28870">
                  <c:v>0</c:v>
                </c:pt>
                <c:pt idx="28871">
                  <c:v>0</c:v>
                </c:pt>
                <c:pt idx="28872">
                  <c:v>0</c:v>
                </c:pt>
                <c:pt idx="28873">
                  <c:v>8.3299999999999999E-2</c:v>
                </c:pt>
                <c:pt idx="28874">
                  <c:v>0</c:v>
                </c:pt>
                <c:pt idx="28875">
                  <c:v>0</c:v>
                </c:pt>
                <c:pt idx="28876">
                  <c:v>0.16669999999999999</c:v>
                </c:pt>
                <c:pt idx="28877">
                  <c:v>0.16669999999999999</c:v>
                </c:pt>
                <c:pt idx="28878">
                  <c:v>0.16669999999999999</c:v>
                </c:pt>
                <c:pt idx="28879">
                  <c:v>0.16669999999999999</c:v>
                </c:pt>
                <c:pt idx="28880">
                  <c:v>0.16669999999999999</c:v>
                </c:pt>
                <c:pt idx="28881">
                  <c:v>0</c:v>
                </c:pt>
                <c:pt idx="28882">
                  <c:v>0.16669999999999999</c:v>
                </c:pt>
                <c:pt idx="28883">
                  <c:v>0.16669999999999999</c:v>
                </c:pt>
                <c:pt idx="28884">
                  <c:v>0</c:v>
                </c:pt>
                <c:pt idx="28885">
                  <c:v>0.16669999999999999</c:v>
                </c:pt>
                <c:pt idx="28886">
                  <c:v>0</c:v>
                </c:pt>
                <c:pt idx="28887">
                  <c:v>0</c:v>
                </c:pt>
                <c:pt idx="28888">
                  <c:v>0</c:v>
                </c:pt>
                <c:pt idx="28889">
                  <c:v>0</c:v>
                </c:pt>
                <c:pt idx="28890">
                  <c:v>8.3299999999999999E-2</c:v>
                </c:pt>
                <c:pt idx="28891">
                  <c:v>0.375</c:v>
                </c:pt>
                <c:pt idx="28892">
                  <c:v>0</c:v>
                </c:pt>
                <c:pt idx="28893">
                  <c:v>0.16669999999999999</c:v>
                </c:pt>
                <c:pt idx="28894">
                  <c:v>0.33329999999999999</c:v>
                </c:pt>
                <c:pt idx="28895">
                  <c:v>0.33329999999999999</c:v>
                </c:pt>
                <c:pt idx="28896">
                  <c:v>0</c:v>
                </c:pt>
                <c:pt idx="28897">
                  <c:v>0.16669999999999999</c:v>
                </c:pt>
                <c:pt idx="28898">
                  <c:v>0.16669999999999999</c:v>
                </c:pt>
                <c:pt idx="28899">
                  <c:v>0</c:v>
                </c:pt>
                <c:pt idx="28900">
                  <c:v>0</c:v>
                </c:pt>
                <c:pt idx="28901">
                  <c:v>0.25</c:v>
                </c:pt>
                <c:pt idx="28902">
                  <c:v>0</c:v>
                </c:pt>
                <c:pt idx="28903">
                  <c:v>0</c:v>
                </c:pt>
                <c:pt idx="28904">
                  <c:v>0.33329999999999999</c:v>
                </c:pt>
                <c:pt idx="28905">
                  <c:v>0</c:v>
                </c:pt>
                <c:pt idx="28906">
                  <c:v>0</c:v>
                </c:pt>
                <c:pt idx="28907">
                  <c:v>0.375</c:v>
                </c:pt>
                <c:pt idx="28908">
                  <c:v>0</c:v>
                </c:pt>
                <c:pt idx="28909">
                  <c:v>0</c:v>
                </c:pt>
                <c:pt idx="28910">
                  <c:v>0.16669999999999999</c:v>
                </c:pt>
                <c:pt idx="28911">
                  <c:v>0</c:v>
                </c:pt>
                <c:pt idx="28912">
                  <c:v>0</c:v>
                </c:pt>
                <c:pt idx="28913">
                  <c:v>0</c:v>
                </c:pt>
                <c:pt idx="28914">
                  <c:v>0</c:v>
                </c:pt>
                <c:pt idx="28915">
                  <c:v>0</c:v>
                </c:pt>
                <c:pt idx="28916">
                  <c:v>0.33329999999999999</c:v>
                </c:pt>
                <c:pt idx="28917">
                  <c:v>0.16669999999999999</c:v>
                </c:pt>
                <c:pt idx="28918">
                  <c:v>0</c:v>
                </c:pt>
                <c:pt idx="28919">
                  <c:v>0.16669999999999999</c:v>
                </c:pt>
                <c:pt idx="28920">
                  <c:v>0</c:v>
                </c:pt>
                <c:pt idx="28921">
                  <c:v>0.16669999999999999</c:v>
                </c:pt>
                <c:pt idx="28922">
                  <c:v>0.16669999999999999</c:v>
                </c:pt>
                <c:pt idx="28923">
                  <c:v>8.3299999999999999E-2</c:v>
                </c:pt>
                <c:pt idx="28924">
                  <c:v>0.16669999999999999</c:v>
                </c:pt>
                <c:pt idx="28925">
                  <c:v>0</c:v>
                </c:pt>
                <c:pt idx="28926">
                  <c:v>0</c:v>
                </c:pt>
                <c:pt idx="28927">
                  <c:v>0.16669999999999999</c:v>
                </c:pt>
                <c:pt idx="28928">
                  <c:v>0</c:v>
                </c:pt>
                <c:pt idx="28929">
                  <c:v>0</c:v>
                </c:pt>
                <c:pt idx="28930">
                  <c:v>0</c:v>
                </c:pt>
                <c:pt idx="28931">
                  <c:v>0</c:v>
                </c:pt>
                <c:pt idx="28932">
                  <c:v>0.16669999999999999</c:v>
                </c:pt>
                <c:pt idx="28933">
                  <c:v>0</c:v>
                </c:pt>
                <c:pt idx="28934">
                  <c:v>0.16669999999999999</c:v>
                </c:pt>
                <c:pt idx="28935">
                  <c:v>0</c:v>
                </c:pt>
                <c:pt idx="28936">
                  <c:v>0</c:v>
                </c:pt>
                <c:pt idx="28937">
                  <c:v>0</c:v>
                </c:pt>
                <c:pt idx="28938">
                  <c:v>0</c:v>
                </c:pt>
                <c:pt idx="28939">
                  <c:v>0</c:v>
                </c:pt>
                <c:pt idx="28940">
                  <c:v>0.16669999999999999</c:v>
                </c:pt>
                <c:pt idx="28941">
                  <c:v>0</c:v>
                </c:pt>
                <c:pt idx="28942">
                  <c:v>0.125</c:v>
                </c:pt>
                <c:pt idx="28943">
                  <c:v>4.1700000000000001E-2</c:v>
                </c:pt>
                <c:pt idx="28944">
                  <c:v>0.58330000000000004</c:v>
                </c:pt>
                <c:pt idx="28945">
                  <c:v>4.1700000000000001E-2</c:v>
                </c:pt>
                <c:pt idx="28946">
                  <c:v>0.375</c:v>
                </c:pt>
                <c:pt idx="28947">
                  <c:v>8.3299999999999999E-2</c:v>
                </c:pt>
                <c:pt idx="28948">
                  <c:v>0.16669999999999999</c:v>
                </c:pt>
                <c:pt idx="28949">
                  <c:v>0.16669999999999999</c:v>
                </c:pt>
                <c:pt idx="28950">
                  <c:v>0.33329999999999999</c:v>
                </c:pt>
                <c:pt idx="28951">
                  <c:v>0</c:v>
                </c:pt>
                <c:pt idx="28952">
                  <c:v>0</c:v>
                </c:pt>
                <c:pt idx="28953">
                  <c:v>0.54169999999999996</c:v>
                </c:pt>
                <c:pt idx="28954">
                  <c:v>0</c:v>
                </c:pt>
                <c:pt idx="28955">
                  <c:v>0</c:v>
                </c:pt>
                <c:pt idx="28956">
                  <c:v>0</c:v>
                </c:pt>
                <c:pt idx="28957">
                  <c:v>8.3299999999999999E-2</c:v>
                </c:pt>
                <c:pt idx="28958">
                  <c:v>0</c:v>
                </c:pt>
                <c:pt idx="28959">
                  <c:v>0.16669999999999999</c:v>
                </c:pt>
                <c:pt idx="28960">
                  <c:v>0.33329999999999999</c:v>
                </c:pt>
                <c:pt idx="28961">
                  <c:v>0</c:v>
                </c:pt>
                <c:pt idx="28962">
                  <c:v>0</c:v>
                </c:pt>
                <c:pt idx="28963">
                  <c:v>0</c:v>
                </c:pt>
                <c:pt idx="28964">
                  <c:v>0.16669999999999999</c:v>
                </c:pt>
                <c:pt idx="28965">
                  <c:v>0.375</c:v>
                </c:pt>
                <c:pt idx="28966">
                  <c:v>0.14580000000000001</c:v>
                </c:pt>
                <c:pt idx="28967">
                  <c:v>0</c:v>
                </c:pt>
                <c:pt idx="28968">
                  <c:v>8.3299999999999999E-2</c:v>
                </c:pt>
                <c:pt idx="28969">
                  <c:v>0</c:v>
                </c:pt>
                <c:pt idx="28970">
                  <c:v>0</c:v>
                </c:pt>
                <c:pt idx="28971">
                  <c:v>0.45829999999999999</c:v>
                </c:pt>
                <c:pt idx="28972">
                  <c:v>0.29170000000000001</c:v>
                </c:pt>
                <c:pt idx="28973">
                  <c:v>0</c:v>
                </c:pt>
                <c:pt idx="28974">
                  <c:v>0.33329999999999999</c:v>
                </c:pt>
                <c:pt idx="28975">
                  <c:v>0.33329999999999999</c:v>
                </c:pt>
                <c:pt idx="28976">
                  <c:v>0</c:v>
                </c:pt>
                <c:pt idx="28977">
                  <c:v>0</c:v>
                </c:pt>
                <c:pt idx="28978">
                  <c:v>0</c:v>
                </c:pt>
                <c:pt idx="28979">
                  <c:v>4.1700000000000001E-2</c:v>
                </c:pt>
                <c:pt idx="28980">
                  <c:v>0.33329999999999999</c:v>
                </c:pt>
                <c:pt idx="28981">
                  <c:v>0.375</c:v>
                </c:pt>
                <c:pt idx="28982">
                  <c:v>0.54169999999999996</c:v>
                </c:pt>
                <c:pt idx="28983">
                  <c:v>0</c:v>
                </c:pt>
                <c:pt idx="28984">
                  <c:v>0</c:v>
                </c:pt>
                <c:pt idx="28985">
                  <c:v>0.33329999999999999</c:v>
                </c:pt>
                <c:pt idx="28986">
                  <c:v>0.16669999999999999</c:v>
                </c:pt>
                <c:pt idx="28987">
                  <c:v>0</c:v>
                </c:pt>
                <c:pt idx="28988">
                  <c:v>0.33329999999999999</c:v>
                </c:pt>
                <c:pt idx="28989">
                  <c:v>0</c:v>
                </c:pt>
                <c:pt idx="28990">
                  <c:v>0</c:v>
                </c:pt>
                <c:pt idx="28991">
                  <c:v>0</c:v>
                </c:pt>
                <c:pt idx="28992">
                  <c:v>0.375</c:v>
                </c:pt>
                <c:pt idx="28993">
                  <c:v>0</c:v>
                </c:pt>
                <c:pt idx="28994">
                  <c:v>0.33329999999999999</c:v>
                </c:pt>
                <c:pt idx="28995">
                  <c:v>0</c:v>
                </c:pt>
                <c:pt idx="28996">
                  <c:v>4.1700000000000001E-2</c:v>
                </c:pt>
                <c:pt idx="28997">
                  <c:v>4.1700000000000001E-2</c:v>
                </c:pt>
                <c:pt idx="28998">
                  <c:v>0.45829999999999999</c:v>
                </c:pt>
                <c:pt idx="28999">
                  <c:v>0</c:v>
                </c:pt>
                <c:pt idx="29000">
                  <c:v>0</c:v>
                </c:pt>
                <c:pt idx="29001">
                  <c:v>4.1700000000000001E-2</c:v>
                </c:pt>
                <c:pt idx="29002">
                  <c:v>0</c:v>
                </c:pt>
                <c:pt idx="29003">
                  <c:v>0.33329999999999999</c:v>
                </c:pt>
                <c:pt idx="29004">
                  <c:v>0.35420000000000001</c:v>
                </c:pt>
                <c:pt idx="29005">
                  <c:v>0.16669999999999999</c:v>
                </c:pt>
                <c:pt idx="29006">
                  <c:v>8.3299999999999999E-2</c:v>
                </c:pt>
                <c:pt idx="29007">
                  <c:v>0</c:v>
                </c:pt>
                <c:pt idx="29008">
                  <c:v>0.16669999999999999</c:v>
                </c:pt>
                <c:pt idx="29009">
                  <c:v>0.125</c:v>
                </c:pt>
                <c:pt idx="29010">
                  <c:v>0.16669999999999999</c:v>
                </c:pt>
                <c:pt idx="29011">
                  <c:v>0.16669999999999999</c:v>
                </c:pt>
                <c:pt idx="29012">
                  <c:v>0.16669999999999999</c:v>
                </c:pt>
                <c:pt idx="29013">
                  <c:v>0</c:v>
                </c:pt>
                <c:pt idx="29014">
                  <c:v>4.1700000000000001E-2</c:v>
                </c:pt>
                <c:pt idx="29015">
                  <c:v>0.16669999999999999</c:v>
                </c:pt>
                <c:pt idx="29016">
                  <c:v>0.66669999999999996</c:v>
                </c:pt>
                <c:pt idx="29017">
                  <c:v>4.1700000000000001E-2</c:v>
                </c:pt>
                <c:pt idx="29018">
                  <c:v>0</c:v>
                </c:pt>
                <c:pt idx="29019">
                  <c:v>0.16669999999999999</c:v>
                </c:pt>
                <c:pt idx="29020">
                  <c:v>0</c:v>
                </c:pt>
                <c:pt idx="29021">
                  <c:v>0.375</c:v>
                </c:pt>
                <c:pt idx="29022">
                  <c:v>0.33329999999999999</c:v>
                </c:pt>
                <c:pt idx="29023">
                  <c:v>0.27079999999999999</c:v>
                </c:pt>
                <c:pt idx="29024">
                  <c:v>0.33329999999999999</c:v>
                </c:pt>
                <c:pt idx="29025">
                  <c:v>0</c:v>
                </c:pt>
                <c:pt idx="29026">
                  <c:v>4.1700000000000001E-2</c:v>
                </c:pt>
                <c:pt idx="29027">
                  <c:v>0</c:v>
                </c:pt>
                <c:pt idx="29028">
                  <c:v>0</c:v>
                </c:pt>
                <c:pt idx="29029">
                  <c:v>0</c:v>
                </c:pt>
                <c:pt idx="29030">
                  <c:v>0</c:v>
                </c:pt>
                <c:pt idx="29031">
                  <c:v>0.16669999999999999</c:v>
                </c:pt>
                <c:pt idx="29032">
                  <c:v>0</c:v>
                </c:pt>
                <c:pt idx="29033">
                  <c:v>4.1700000000000001E-2</c:v>
                </c:pt>
                <c:pt idx="29034">
                  <c:v>0</c:v>
                </c:pt>
                <c:pt idx="29035">
                  <c:v>0.16669999999999999</c:v>
                </c:pt>
                <c:pt idx="29036">
                  <c:v>0</c:v>
                </c:pt>
                <c:pt idx="29037">
                  <c:v>0</c:v>
                </c:pt>
                <c:pt idx="29038">
                  <c:v>0</c:v>
                </c:pt>
                <c:pt idx="29039">
                  <c:v>0.33329999999999999</c:v>
                </c:pt>
                <c:pt idx="29040">
                  <c:v>0</c:v>
                </c:pt>
                <c:pt idx="29041">
                  <c:v>0.16669999999999999</c:v>
                </c:pt>
                <c:pt idx="29042">
                  <c:v>0.33329999999999999</c:v>
                </c:pt>
                <c:pt idx="29043">
                  <c:v>0.39579999999999999</c:v>
                </c:pt>
                <c:pt idx="29044">
                  <c:v>0</c:v>
                </c:pt>
                <c:pt idx="29045">
                  <c:v>0</c:v>
                </c:pt>
                <c:pt idx="29046">
                  <c:v>0.33329999999999999</c:v>
                </c:pt>
                <c:pt idx="29047">
                  <c:v>0</c:v>
                </c:pt>
                <c:pt idx="29048">
                  <c:v>0.16669999999999999</c:v>
                </c:pt>
                <c:pt idx="29049">
                  <c:v>0</c:v>
                </c:pt>
                <c:pt idx="29050">
                  <c:v>0.16669999999999999</c:v>
                </c:pt>
                <c:pt idx="29051">
                  <c:v>0.33329999999999999</c:v>
                </c:pt>
                <c:pt idx="29052">
                  <c:v>0.16669999999999999</c:v>
                </c:pt>
                <c:pt idx="29053">
                  <c:v>0</c:v>
                </c:pt>
                <c:pt idx="29054">
                  <c:v>0</c:v>
                </c:pt>
                <c:pt idx="29055">
                  <c:v>0</c:v>
                </c:pt>
                <c:pt idx="29056">
                  <c:v>0.25</c:v>
                </c:pt>
                <c:pt idx="29057">
                  <c:v>0</c:v>
                </c:pt>
                <c:pt idx="29058">
                  <c:v>0.16669999999999999</c:v>
                </c:pt>
                <c:pt idx="29059">
                  <c:v>0.16669999999999999</c:v>
                </c:pt>
                <c:pt idx="29060">
                  <c:v>4.1700000000000001E-2</c:v>
                </c:pt>
                <c:pt idx="29061">
                  <c:v>0</c:v>
                </c:pt>
                <c:pt idx="29062">
                  <c:v>0.33329999999999999</c:v>
                </c:pt>
                <c:pt idx="29063">
                  <c:v>0</c:v>
                </c:pt>
                <c:pt idx="29064">
                  <c:v>0</c:v>
                </c:pt>
                <c:pt idx="29065">
                  <c:v>0.33329999999999999</c:v>
                </c:pt>
                <c:pt idx="29066">
                  <c:v>0</c:v>
                </c:pt>
                <c:pt idx="29067">
                  <c:v>0.33329999999999999</c:v>
                </c:pt>
                <c:pt idx="29068">
                  <c:v>0.16669999999999999</c:v>
                </c:pt>
                <c:pt idx="29069">
                  <c:v>0.33329999999999999</c:v>
                </c:pt>
                <c:pt idx="29070">
                  <c:v>0.16669999999999999</c:v>
                </c:pt>
                <c:pt idx="29071">
                  <c:v>0</c:v>
                </c:pt>
                <c:pt idx="29072">
                  <c:v>0</c:v>
                </c:pt>
                <c:pt idx="29073">
                  <c:v>4.1700000000000001E-2</c:v>
                </c:pt>
                <c:pt idx="29074">
                  <c:v>0.16669999999999999</c:v>
                </c:pt>
                <c:pt idx="29075">
                  <c:v>0.375</c:v>
                </c:pt>
                <c:pt idx="29076">
                  <c:v>0</c:v>
                </c:pt>
                <c:pt idx="29077">
                  <c:v>0.66669999999999996</c:v>
                </c:pt>
                <c:pt idx="29078">
                  <c:v>0</c:v>
                </c:pt>
                <c:pt idx="29079">
                  <c:v>0</c:v>
                </c:pt>
                <c:pt idx="29080">
                  <c:v>0</c:v>
                </c:pt>
                <c:pt idx="29081">
                  <c:v>0.33329999999999999</c:v>
                </c:pt>
                <c:pt idx="29082">
                  <c:v>0</c:v>
                </c:pt>
                <c:pt idx="29083">
                  <c:v>0</c:v>
                </c:pt>
                <c:pt idx="29084">
                  <c:v>0</c:v>
                </c:pt>
                <c:pt idx="29085">
                  <c:v>0</c:v>
                </c:pt>
                <c:pt idx="29086">
                  <c:v>8.3299999999999999E-2</c:v>
                </c:pt>
                <c:pt idx="29087">
                  <c:v>4.1700000000000001E-2</c:v>
                </c:pt>
                <c:pt idx="29088">
                  <c:v>0.16669999999999999</c:v>
                </c:pt>
                <c:pt idx="29089">
                  <c:v>0</c:v>
                </c:pt>
                <c:pt idx="29090">
                  <c:v>0.16669999999999999</c:v>
                </c:pt>
                <c:pt idx="29091">
                  <c:v>0</c:v>
                </c:pt>
                <c:pt idx="29092">
                  <c:v>0.16669999999999999</c:v>
                </c:pt>
                <c:pt idx="29093">
                  <c:v>0</c:v>
                </c:pt>
                <c:pt idx="29094">
                  <c:v>0.375</c:v>
                </c:pt>
                <c:pt idx="29095">
                  <c:v>4.1700000000000001E-2</c:v>
                </c:pt>
                <c:pt idx="29096">
                  <c:v>0</c:v>
                </c:pt>
                <c:pt idx="29097">
                  <c:v>0.16669999999999999</c:v>
                </c:pt>
                <c:pt idx="29098">
                  <c:v>0.16669999999999999</c:v>
                </c:pt>
                <c:pt idx="29099">
                  <c:v>0.16669999999999999</c:v>
                </c:pt>
                <c:pt idx="29100">
                  <c:v>0.16669999999999999</c:v>
                </c:pt>
                <c:pt idx="29101">
                  <c:v>0.16669999999999999</c:v>
                </c:pt>
                <c:pt idx="29102">
                  <c:v>0.125</c:v>
                </c:pt>
                <c:pt idx="29103">
                  <c:v>4.1700000000000001E-2</c:v>
                </c:pt>
                <c:pt idx="29104">
                  <c:v>0</c:v>
                </c:pt>
                <c:pt idx="29105">
                  <c:v>0.16669999999999999</c:v>
                </c:pt>
                <c:pt idx="29106">
                  <c:v>0</c:v>
                </c:pt>
                <c:pt idx="29107">
                  <c:v>0.16669999999999999</c:v>
                </c:pt>
                <c:pt idx="29108">
                  <c:v>0</c:v>
                </c:pt>
                <c:pt idx="29109">
                  <c:v>0.16669999999999999</c:v>
                </c:pt>
                <c:pt idx="29110">
                  <c:v>0.33329999999999999</c:v>
                </c:pt>
                <c:pt idx="29111">
                  <c:v>0.16669999999999999</c:v>
                </c:pt>
                <c:pt idx="29112">
                  <c:v>0.16669999999999999</c:v>
                </c:pt>
                <c:pt idx="29113">
                  <c:v>0</c:v>
                </c:pt>
                <c:pt idx="29114">
                  <c:v>0.16669999999999999</c:v>
                </c:pt>
                <c:pt idx="29115">
                  <c:v>0</c:v>
                </c:pt>
                <c:pt idx="29116">
                  <c:v>0.16669999999999999</c:v>
                </c:pt>
                <c:pt idx="29117">
                  <c:v>0</c:v>
                </c:pt>
                <c:pt idx="29118">
                  <c:v>0</c:v>
                </c:pt>
                <c:pt idx="29119">
                  <c:v>0</c:v>
                </c:pt>
                <c:pt idx="29120">
                  <c:v>0</c:v>
                </c:pt>
                <c:pt idx="29121">
                  <c:v>0.16669999999999999</c:v>
                </c:pt>
                <c:pt idx="29122">
                  <c:v>0</c:v>
                </c:pt>
                <c:pt idx="29123">
                  <c:v>0.375</c:v>
                </c:pt>
                <c:pt idx="29124">
                  <c:v>0.16669999999999999</c:v>
                </c:pt>
                <c:pt idx="29125">
                  <c:v>0.16669999999999999</c:v>
                </c:pt>
                <c:pt idx="29126">
                  <c:v>0</c:v>
                </c:pt>
                <c:pt idx="29127">
                  <c:v>0.33329999999999999</c:v>
                </c:pt>
                <c:pt idx="29128">
                  <c:v>4.1700000000000001E-2</c:v>
                </c:pt>
                <c:pt idx="29129">
                  <c:v>0.16669999999999999</c:v>
                </c:pt>
                <c:pt idx="29130">
                  <c:v>0.33329999999999999</c:v>
                </c:pt>
                <c:pt idx="29131">
                  <c:v>0</c:v>
                </c:pt>
                <c:pt idx="29132">
                  <c:v>0.16669999999999999</c:v>
                </c:pt>
                <c:pt idx="29133">
                  <c:v>0.16669999999999999</c:v>
                </c:pt>
                <c:pt idx="29134">
                  <c:v>4.1700000000000001E-2</c:v>
                </c:pt>
                <c:pt idx="29135">
                  <c:v>0.45829999999999999</c:v>
                </c:pt>
                <c:pt idx="29136">
                  <c:v>0.16669999999999999</c:v>
                </c:pt>
                <c:pt idx="29137">
                  <c:v>0</c:v>
                </c:pt>
                <c:pt idx="29138">
                  <c:v>4.1700000000000001E-2</c:v>
                </c:pt>
                <c:pt idx="29139">
                  <c:v>0.16669999999999999</c:v>
                </c:pt>
                <c:pt idx="29140">
                  <c:v>0</c:v>
                </c:pt>
                <c:pt idx="29141">
                  <c:v>4.1700000000000001E-2</c:v>
                </c:pt>
                <c:pt idx="29142">
                  <c:v>0.16669999999999999</c:v>
                </c:pt>
                <c:pt idx="29143">
                  <c:v>0.375</c:v>
                </c:pt>
                <c:pt idx="29144">
                  <c:v>0.625</c:v>
                </c:pt>
                <c:pt idx="29145">
                  <c:v>0</c:v>
                </c:pt>
                <c:pt idx="29146">
                  <c:v>4.1700000000000001E-2</c:v>
                </c:pt>
                <c:pt idx="29147">
                  <c:v>0.33329999999999999</c:v>
                </c:pt>
                <c:pt idx="29148">
                  <c:v>0.16669999999999999</c:v>
                </c:pt>
                <c:pt idx="29149">
                  <c:v>0.375</c:v>
                </c:pt>
                <c:pt idx="29150">
                  <c:v>0</c:v>
                </c:pt>
                <c:pt idx="29151">
                  <c:v>0</c:v>
                </c:pt>
                <c:pt idx="29152">
                  <c:v>0</c:v>
                </c:pt>
                <c:pt idx="29153">
                  <c:v>0</c:v>
                </c:pt>
                <c:pt idx="29154">
                  <c:v>0</c:v>
                </c:pt>
                <c:pt idx="29155">
                  <c:v>0.33329999999999999</c:v>
                </c:pt>
                <c:pt idx="29156">
                  <c:v>0</c:v>
                </c:pt>
                <c:pt idx="29157">
                  <c:v>0</c:v>
                </c:pt>
                <c:pt idx="29158">
                  <c:v>0</c:v>
                </c:pt>
                <c:pt idx="29159">
                  <c:v>0.16669999999999999</c:v>
                </c:pt>
                <c:pt idx="29160">
                  <c:v>0.375</c:v>
                </c:pt>
                <c:pt idx="29161">
                  <c:v>0</c:v>
                </c:pt>
                <c:pt idx="29162">
                  <c:v>0.16669999999999999</c:v>
                </c:pt>
                <c:pt idx="29163">
                  <c:v>0.16669999999999999</c:v>
                </c:pt>
                <c:pt idx="29164">
                  <c:v>0</c:v>
                </c:pt>
                <c:pt idx="29165">
                  <c:v>0.16669999999999999</c:v>
                </c:pt>
                <c:pt idx="29166">
                  <c:v>0.33329999999999999</c:v>
                </c:pt>
                <c:pt idx="29167">
                  <c:v>0</c:v>
                </c:pt>
                <c:pt idx="29168">
                  <c:v>0</c:v>
                </c:pt>
                <c:pt idx="29169">
                  <c:v>0</c:v>
                </c:pt>
                <c:pt idx="29170">
                  <c:v>4.1700000000000001E-2</c:v>
                </c:pt>
                <c:pt idx="29171">
                  <c:v>0</c:v>
                </c:pt>
                <c:pt idx="29172">
                  <c:v>4.1700000000000001E-2</c:v>
                </c:pt>
                <c:pt idx="29173">
                  <c:v>0</c:v>
                </c:pt>
                <c:pt idx="29174">
                  <c:v>0</c:v>
                </c:pt>
                <c:pt idx="29175">
                  <c:v>0.375</c:v>
                </c:pt>
                <c:pt idx="29176">
                  <c:v>0</c:v>
                </c:pt>
                <c:pt idx="29177">
                  <c:v>0.33329999999999999</c:v>
                </c:pt>
                <c:pt idx="29178">
                  <c:v>0</c:v>
                </c:pt>
                <c:pt idx="29179">
                  <c:v>0</c:v>
                </c:pt>
                <c:pt idx="29180">
                  <c:v>4.1700000000000001E-2</c:v>
                </c:pt>
                <c:pt idx="29181">
                  <c:v>0</c:v>
                </c:pt>
                <c:pt idx="29182">
                  <c:v>0</c:v>
                </c:pt>
                <c:pt idx="29183">
                  <c:v>0.16669999999999999</c:v>
                </c:pt>
                <c:pt idx="29184">
                  <c:v>0</c:v>
                </c:pt>
                <c:pt idx="29185">
                  <c:v>0</c:v>
                </c:pt>
                <c:pt idx="29186">
                  <c:v>0.16669999999999999</c:v>
                </c:pt>
                <c:pt idx="29187">
                  <c:v>0</c:v>
                </c:pt>
                <c:pt idx="29188">
                  <c:v>0.16669999999999999</c:v>
                </c:pt>
                <c:pt idx="29189">
                  <c:v>0</c:v>
                </c:pt>
                <c:pt idx="29190">
                  <c:v>0</c:v>
                </c:pt>
                <c:pt idx="29191">
                  <c:v>0.1042</c:v>
                </c:pt>
                <c:pt idx="29192">
                  <c:v>0</c:v>
                </c:pt>
                <c:pt idx="29193">
                  <c:v>0</c:v>
                </c:pt>
                <c:pt idx="29194">
                  <c:v>0.125</c:v>
                </c:pt>
                <c:pt idx="29195">
                  <c:v>0.16669999999999999</c:v>
                </c:pt>
                <c:pt idx="29196">
                  <c:v>0</c:v>
                </c:pt>
                <c:pt idx="29197">
                  <c:v>0.16669999999999999</c:v>
                </c:pt>
                <c:pt idx="29198">
                  <c:v>0.66669999999999996</c:v>
                </c:pt>
                <c:pt idx="29199">
                  <c:v>0</c:v>
                </c:pt>
                <c:pt idx="29200">
                  <c:v>0</c:v>
                </c:pt>
                <c:pt idx="29201">
                  <c:v>0</c:v>
                </c:pt>
                <c:pt idx="29202">
                  <c:v>0.375</c:v>
                </c:pt>
                <c:pt idx="29203">
                  <c:v>0.16669999999999999</c:v>
                </c:pt>
                <c:pt idx="29204">
                  <c:v>8.3299999999999999E-2</c:v>
                </c:pt>
                <c:pt idx="29205">
                  <c:v>0.16669999999999999</c:v>
                </c:pt>
                <c:pt idx="29206">
                  <c:v>0</c:v>
                </c:pt>
                <c:pt idx="29207">
                  <c:v>0.16669999999999999</c:v>
                </c:pt>
                <c:pt idx="29208">
                  <c:v>4.1700000000000001E-2</c:v>
                </c:pt>
                <c:pt idx="29209">
                  <c:v>0</c:v>
                </c:pt>
                <c:pt idx="29210">
                  <c:v>0</c:v>
                </c:pt>
                <c:pt idx="29211">
                  <c:v>0.16669999999999999</c:v>
                </c:pt>
                <c:pt idx="29212">
                  <c:v>0.33329999999999999</c:v>
                </c:pt>
                <c:pt idx="29213">
                  <c:v>0</c:v>
                </c:pt>
                <c:pt idx="29214">
                  <c:v>0</c:v>
                </c:pt>
                <c:pt idx="29215">
                  <c:v>0</c:v>
                </c:pt>
                <c:pt idx="29216">
                  <c:v>0</c:v>
                </c:pt>
                <c:pt idx="29217">
                  <c:v>0.16669999999999999</c:v>
                </c:pt>
                <c:pt idx="29218">
                  <c:v>0</c:v>
                </c:pt>
                <c:pt idx="29219">
                  <c:v>0</c:v>
                </c:pt>
                <c:pt idx="29220">
                  <c:v>0.16669999999999999</c:v>
                </c:pt>
                <c:pt idx="29221">
                  <c:v>0.33329999999999999</c:v>
                </c:pt>
                <c:pt idx="29222">
                  <c:v>0</c:v>
                </c:pt>
                <c:pt idx="29223">
                  <c:v>4.1700000000000001E-2</c:v>
                </c:pt>
                <c:pt idx="29224">
                  <c:v>0</c:v>
                </c:pt>
                <c:pt idx="29225">
                  <c:v>0.16669999999999999</c:v>
                </c:pt>
                <c:pt idx="29226">
                  <c:v>0.16669999999999999</c:v>
                </c:pt>
                <c:pt idx="29227">
                  <c:v>0</c:v>
                </c:pt>
                <c:pt idx="29228">
                  <c:v>0</c:v>
                </c:pt>
                <c:pt idx="29229">
                  <c:v>0.16669999999999999</c:v>
                </c:pt>
                <c:pt idx="29230">
                  <c:v>0</c:v>
                </c:pt>
                <c:pt idx="29231">
                  <c:v>0</c:v>
                </c:pt>
                <c:pt idx="29232">
                  <c:v>0.33329999999999999</c:v>
                </c:pt>
                <c:pt idx="29233">
                  <c:v>0</c:v>
                </c:pt>
                <c:pt idx="29234">
                  <c:v>0</c:v>
                </c:pt>
                <c:pt idx="29235">
                  <c:v>0</c:v>
                </c:pt>
                <c:pt idx="29236">
                  <c:v>0</c:v>
                </c:pt>
                <c:pt idx="29237">
                  <c:v>0</c:v>
                </c:pt>
                <c:pt idx="29238">
                  <c:v>0</c:v>
                </c:pt>
                <c:pt idx="29239">
                  <c:v>0</c:v>
                </c:pt>
                <c:pt idx="29240">
                  <c:v>0.54169999999999996</c:v>
                </c:pt>
                <c:pt idx="29241">
                  <c:v>0.33329999999999999</c:v>
                </c:pt>
                <c:pt idx="29242">
                  <c:v>0</c:v>
                </c:pt>
                <c:pt idx="29243">
                  <c:v>0</c:v>
                </c:pt>
                <c:pt idx="29244">
                  <c:v>0</c:v>
                </c:pt>
                <c:pt idx="29245">
                  <c:v>0.66669999999999996</c:v>
                </c:pt>
                <c:pt idx="29246">
                  <c:v>0</c:v>
                </c:pt>
                <c:pt idx="29247">
                  <c:v>0</c:v>
                </c:pt>
                <c:pt idx="29248">
                  <c:v>0</c:v>
                </c:pt>
                <c:pt idx="29249">
                  <c:v>0.33329999999999999</c:v>
                </c:pt>
                <c:pt idx="29250">
                  <c:v>0</c:v>
                </c:pt>
                <c:pt idx="29251">
                  <c:v>0</c:v>
                </c:pt>
                <c:pt idx="29252">
                  <c:v>8.3299999999999999E-2</c:v>
                </c:pt>
                <c:pt idx="29253">
                  <c:v>0</c:v>
                </c:pt>
                <c:pt idx="29254">
                  <c:v>0</c:v>
                </c:pt>
                <c:pt idx="29255">
                  <c:v>0</c:v>
                </c:pt>
                <c:pt idx="29256">
                  <c:v>0</c:v>
                </c:pt>
                <c:pt idx="29257">
                  <c:v>0.375</c:v>
                </c:pt>
                <c:pt idx="29258">
                  <c:v>0</c:v>
                </c:pt>
                <c:pt idx="29259">
                  <c:v>0</c:v>
                </c:pt>
                <c:pt idx="29260">
                  <c:v>0</c:v>
                </c:pt>
                <c:pt idx="29261">
                  <c:v>0.29170000000000001</c:v>
                </c:pt>
                <c:pt idx="29262">
                  <c:v>0.70830000000000004</c:v>
                </c:pt>
                <c:pt idx="29263">
                  <c:v>0</c:v>
                </c:pt>
                <c:pt idx="29264">
                  <c:v>8.3299999999999999E-2</c:v>
                </c:pt>
                <c:pt idx="29265">
                  <c:v>0.375</c:v>
                </c:pt>
                <c:pt idx="29266">
                  <c:v>0</c:v>
                </c:pt>
                <c:pt idx="29267">
                  <c:v>0</c:v>
                </c:pt>
                <c:pt idx="29268">
                  <c:v>0.16669999999999999</c:v>
                </c:pt>
                <c:pt idx="29269">
                  <c:v>0</c:v>
                </c:pt>
                <c:pt idx="29270">
                  <c:v>8.3299999999999999E-2</c:v>
                </c:pt>
                <c:pt idx="29271">
                  <c:v>0</c:v>
                </c:pt>
                <c:pt idx="29272">
                  <c:v>0</c:v>
                </c:pt>
                <c:pt idx="29273">
                  <c:v>0</c:v>
                </c:pt>
                <c:pt idx="29274">
                  <c:v>0</c:v>
                </c:pt>
                <c:pt idx="29275">
                  <c:v>0.16669999999999999</c:v>
                </c:pt>
                <c:pt idx="29276">
                  <c:v>0.625</c:v>
                </c:pt>
                <c:pt idx="29277">
                  <c:v>0.33329999999999999</c:v>
                </c:pt>
                <c:pt idx="29278">
                  <c:v>0.58330000000000004</c:v>
                </c:pt>
                <c:pt idx="29279">
                  <c:v>0.16669999999999999</c:v>
                </c:pt>
                <c:pt idx="29280">
                  <c:v>0</c:v>
                </c:pt>
                <c:pt idx="29281">
                  <c:v>4.1700000000000001E-2</c:v>
                </c:pt>
                <c:pt idx="29282">
                  <c:v>0.16669999999999999</c:v>
                </c:pt>
                <c:pt idx="29283">
                  <c:v>0.16669999999999999</c:v>
                </c:pt>
                <c:pt idx="29284">
                  <c:v>0</c:v>
                </c:pt>
                <c:pt idx="29285">
                  <c:v>0</c:v>
                </c:pt>
                <c:pt idx="29286">
                  <c:v>0</c:v>
                </c:pt>
                <c:pt idx="29287">
                  <c:v>0.16669999999999999</c:v>
                </c:pt>
                <c:pt idx="29288">
                  <c:v>0.16669999999999999</c:v>
                </c:pt>
                <c:pt idx="29289">
                  <c:v>0.16669999999999999</c:v>
                </c:pt>
                <c:pt idx="29290">
                  <c:v>0</c:v>
                </c:pt>
                <c:pt idx="29291">
                  <c:v>0</c:v>
                </c:pt>
                <c:pt idx="29292">
                  <c:v>0.33329999999999999</c:v>
                </c:pt>
                <c:pt idx="29293">
                  <c:v>0</c:v>
                </c:pt>
                <c:pt idx="29294">
                  <c:v>0.33329999999999999</c:v>
                </c:pt>
                <c:pt idx="29295">
                  <c:v>0</c:v>
                </c:pt>
                <c:pt idx="29296">
                  <c:v>0</c:v>
                </c:pt>
                <c:pt idx="29297">
                  <c:v>0.33329999999999999</c:v>
                </c:pt>
                <c:pt idx="29298">
                  <c:v>0</c:v>
                </c:pt>
                <c:pt idx="29299">
                  <c:v>0.16669999999999999</c:v>
                </c:pt>
                <c:pt idx="29300">
                  <c:v>0</c:v>
                </c:pt>
                <c:pt idx="29301">
                  <c:v>0.16669999999999999</c:v>
                </c:pt>
                <c:pt idx="29302">
                  <c:v>0</c:v>
                </c:pt>
                <c:pt idx="29303">
                  <c:v>0</c:v>
                </c:pt>
                <c:pt idx="29304">
                  <c:v>0.95830000000000004</c:v>
                </c:pt>
                <c:pt idx="29305">
                  <c:v>0</c:v>
                </c:pt>
                <c:pt idx="29306">
                  <c:v>0.33329999999999999</c:v>
                </c:pt>
                <c:pt idx="29307">
                  <c:v>0</c:v>
                </c:pt>
                <c:pt idx="29308">
                  <c:v>8.3299999999999999E-2</c:v>
                </c:pt>
                <c:pt idx="29309">
                  <c:v>0</c:v>
                </c:pt>
                <c:pt idx="29310">
                  <c:v>4.1700000000000001E-2</c:v>
                </c:pt>
                <c:pt idx="29311">
                  <c:v>0</c:v>
                </c:pt>
                <c:pt idx="29312">
                  <c:v>0</c:v>
                </c:pt>
                <c:pt idx="29313">
                  <c:v>0</c:v>
                </c:pt>
                <c:pt idx="29314">
                  <c:v>0.4375</c:v>
                </c:pt>
                <c:pt idx="29315">
                  <c:v>0</c:v>
                </c:pt>
                <c:pt idx="29316">
                  <c:v>0.375</c:v>
                </c:pt>
                <c:pt idx="29317">
                  <c:v>0</c:v>
                </c:pt>
                <c:pt idx="29318">
                  <c:v>0</c:v>
                </c:pt>
                <c:pt idx="29319">
                  <c:v>0</c:v>
                </c:pt>
                <c:pt idx="29320">
                  <c:v>0.625</c:v>
                </c:pt>
                <c:pt idx="29321">
                  <c:v>0.375</c:v>
                </c:pt>
                <c:pt idx="29322">
                  <c:v>0</c:v>
                </c:pt>
                <c:pt idx="29323">
                  <c:v>0.16669999999999999</c:v>
                </c:pt>
                <c:pt idx="29324">
                  <c:v>0</c:v>
                </c:pt>
                <c:pt idx="29325">
                  <c:v>0</c:v>
                </c:pt>
                <c:pt idx="29326">
                  <c:v>0</c:v>
                </c:pt>
                <c:pt idx="29327">
                  <c:v>0</c:v>
                </c:pt>
                <c:pt idx="29328">
                  <c:v>0.375</c:v>
                </c:pt>
                <c:pt idx="29329">
                  <c:v>0</c:v>
                </c:pt>
                <c:pt idx="29330">
                  <c:v>0</c:v>
                </c:pt>
                <c:pt idx="29331">
                  <c:v>0</c:v>
                </c:pt>
                <c:pt idx="29332">
                  <c:v>0.16669999999999999</c:v>
                </c:pt>
                <c:pt idx="29333">
                  <c:v>0</c:v>
                </c:pt>
                <c:pt idx="29334">
                  <c:v>0</c:v>
                </c:pt>
                <c:pt idx="29335">
                  <c:v>0</c:v>
                </c:pt>
                <c:pt idx="29336">
                  <c:v>0.33329999999999999</c:v>
                </c:pt>
                <c:pt idx="29337">
                  <c:v>0.125</c:v>
                </c:pt>
                <c:pt idx="29338">
                  <c:v>0</c:v>
                </c:pt>
                <c:pt idx="29339">
                  <c:v>4.1700000000000001E-2</c:v>
                </c:pt>
                <c:pt idx="29340">
                  <c:v>0</c:v>
                </c:pt>
                <c:pt idx="29341">
                  <c:v>0</c:v>
                </c:pt>
                <c:pt idx="29342">
                  <c:v>0</c:v>
                </c:pt>
                <c:pt idx="29343">
                  <c:v>0.16669999999999999</c:v>
                </c:pt>
                <c:pt idx="29344">
                  <c:v>0.625</c:v>
                </c:pt>
                <c:pt idx="29345">
                  <c:v>0.375</c:v>
                </c:pt>
                <c:pt idx="29346">
                  <c:v>0</c:v>
                </c:pt>
                <c:pt idx="29347">
                  <c:v>0.16669999999999999</c:v>
                </c:pt>
                <c:pt idx="29348">
                  <c:v>0.16669999999999999</c:v>
                </c:pt>
                <c:pt idx="29349">
                  <c:v>0.33329999999999999</c:v>
                </c:pt>
                <c:pt idx="29350">
                  <c:v>0</c:v>
                </c:pt>
                <c:pt idx="29351">
                  <c:v>4.1700000000000001E-2</c:v>
                </c:pt>
                <c:pt idx="29352">
                  <c:v>0</c:v>
                </c:pt>
                <c:pt idx="29353">
                  <c:v>0</c:v>
                </c:pt>
                <c:pt idx="29354">
                  <c:v>0.16669999999999999</c:v>
                </c:pt>
                <c:pt idx="29355">
                  <c:v>0.16669999999999999</c:v>
                </c:pt>
                <c:pt idx="29356">
                  <c:v>0</c:v>
                </c:pt>
                <c:pt idx="29357">
                  <c:v>0.33329999999999999</c:v>
                </c:pt>
                <c:pt idx="29358">
                  <c:v>0</c:v>
                </c:pt>
                <c:pt idx="29359">
                  <c:v>0.16669999999999999</c:v>
                </c:pt>
                <c:pt idx="29360">
                  <c:v>0.33329999999999999</c:v>
                </c:pt>
                <c:pt idx="29361">
                  <c:v>4.1700000000000001E-2</c:v>
                </c:pt>
                <c:pt idx="29362">
                  <c:v>0</c:v>
                </c:pt>
                <c:pt idx="29363">
                  <c:v>0.16669999999999999</c:v>
                </c:pt>
                <c:pt idx="29364">
                  <c:v>0</c:v>
                </c:pt>
                <c:pt idx="29365">
                  <c:v>0.16669999999999999</c:v>
                </c:pt>
                <c:pt idx="29366">
                  <c:v>4.1700000000000001E-2</c:v>
                </c:pt>
                <c:pt idx="29367">
                  <c:v>0</c:v>
                </c:pt>
                <c:pt idx="29368">
                  <c:v>0</c:v>
                </c:pt>
                <c:pt idx="29369">
                  <c:v>0</c:v>
                </c:pt>
                <c:pt idx="29370">
                  <c:v>0.125</c:v>
                </c:pt>
                <c:pt idx="29371">
                  <c:v>0</c:v>
                </c:pt>
                <c:pt idx="29372">
                  <c:v>4.1700000000000001E-2</c:v>
                </c:pt>
                <c:pt idx="29373">
                  <c:v>0.16669999999999999</c:v>
                </c:pt>
                <c:pt idx="29374">
                  <c:v>0</c:v>
                </c:pt>
                <c:pt idx="29375">
                  <c:v>0.16669999999999999</c:v>
                </c:pt>
                <c:pt idx="29376">
                  <c:v>0.16669999999999999</c:v>
                </c:pt>
                <c:pt idx="29377">
                  <c:v>0.16669999999999999</c:v>
                </c:pt>
                <c:pt idx="29378">
                  <c:v>0</c:v>
                </c:pt>
                <c:pt idx="29379">
                  <c:v>0.16669999999999999</c:v>
                </c:pt>
                <c:pt idx="29380">
                  <c:v>4.1700000000000001E-2</c:v>
                </c:pt>
                <c:pt idx="29381">
                  <c:v>0</c:v>
                </c:pt>
                <c:pt idx="29382">
                  <c:v>0</c:v>
                </c:pt>
                <c:pt idx="29383">
                  <c:v>0.125</c:v>
                </c:pt>
                <c:pt idx="29384">
                  <c:v>0</c:v>
                </c:pt>
                <c:pt idx="29385">
                  <c:v>0</c:v>
                </c:pt>
                <c:pt idx="29386">
                  <c:v>0</c:v>
                </c:pt>
                <c:pt idx="29387">
                  <c:v>0</c:v>
                </c:pt>
                <c:pt idx="29388">
                  <c:v>0.16669999999999999</c:v>
                </c:pt>
                <c:pt idx="29389">
                  <c:v>0</c:v>
                </c:pt>
                <c:pt idx="29390">
                  <c:v>0.16669999999999999</c:v>
                </c:pt>
                <c:pt idx="29391">
                  <c:v>0</c:v>
                </c:pt>
                <c:pt idx="29392">
                  <c:v>0.33329999999999999</c:v>
                </c:pt>
                <c:pt idx="29393">
                  <c:v>0.125</c:v>
                </c:pt>
                <c:pt idx="29394">
                  <c:v>0</c:v>
                </c:pt>
                <c:pt idx="29395">
                  <c:v>0.33329999999999999</c:v>
                </c:pt>
                <c:pt idx="29396">
                  <c:v>0</c:v>
                </c:pt>
                <c:pt idx="29397">
                  <c:v>0.375</c:v>
                </c:pt>
                <c:pt idx="29398">
                  <c:v>0.54169999999999996</c:v>
                </c:pt>
                <c:pt idx="29399">
                  <c:v>0</c:v>
                </c:pt>
                <c:pt idx="29400">
                  <c:v>0.33329999999999999</c:v>
                </c:pt>
                <c:pt idx="29401">
                  <c:v>0.16669999999999999</c:v>
                </c:pt>
                <c:pt idx="29402">
                  <c:v>0</c:v>
                </c:pt>
                <c:pt idx="29403">
                  <c:v>0</c:v>
                </c:pt>
                <c:pt idx="29404">
                  <c:v>0</c:v>
                </c:pt>
                <c:pt idx="29405">
                  <c:v>0</c:v>
                </c:pt>
                <c:pt idx="29406">
                  <c:v>0.33329999999999999</c:v>
                </c:pt>
                <c:pt idx="29407">
                  <c:v>8.3299999999999999E-2</c:v>
                </c:pt>
                <c:pt idx="29408">
                  <c:v>0.25</c:v>
                </c:pt>
                <c:pt idx="29409">
                  <c:v>0</c:v>
                </c:pt>
                <c:pt idx="29410">
                  <c:v>4.1700000000000001E-2</c:v>
                </c:pt>
                <c:pt idx="29411">
                  <c:v>0.16669999999999999</c:v>
                </c:pt>
                <c:pt idx="29412">
                  <c:v>0</c:v>
                </c:pt>
                <c:pt idx="29413">
                  <c:v>0</c:v>
                </c:pt>
                <c:pt idx="29414">
                  <c:v>0</c:v>
                </c:pt>
                <c:pt idx="29415">
                  <c:v>0</c:v>
                </c:pt>
                <c:pt idx="29416">
                  <c:v>0</c:v>
                </c:pt>
                <c:pt idx="29417">
                  <c:v>0</c:v>
                </c:pt>
                <c:pt idx="29418">
                  <c:v>0.375</c:v>
                </c:pt>
                <c:pt idx="29419">
                  <c:v>0.33329999999999999</c:v>
                </c:pt>
                <c:pt idx="29420">
                  <c:v>0.25</c:v>
                </c:pt>
                <c:pt idx="29421">
                  <c:v>0.16669999999999999</c:v>
                </c:pt>
                <c:pt idx="29422">
                  <c:v>0.16669999999999999</c:v>
                </c:pt>
                <c:pt idx="29423">
                  <c:v>0</c:v>
                </c:pt>
                <c:pt idx="29424">
                  <c:v>0.33329999999999999</c:v>
                </c:pt>
                <c:pt idx="29425">
                  <c:v>0.25</c:v>
                </c:pt>
                <c:pt idx="29426">
                  <c:v>0</c:v>
                </c:pt>
                <c:pt idx="29427">
                  <c:v>0</c:v>
                </c:pt>
                <c:pt idx="29428">
                  <c:v>0</c:v>
                </c:pt>
                <c:pt idx="29429">
                  <c:v>0</c:v>
                </c:pt>
                <c:pt idx="29430">
                  <c:v>0</c:v>
                </c:pt>
                <c:pt idx="29431">
                  <c:v>0.27079999999999999</c:v>
                </c:pt>
                <c:pt idx="29432">
                  <c:v>0</c:v>
                </c:pt>
                <c:pt idx="29433">
                  <c:v>0.16669999999999999</c:v>
                </c:pt>
                <c:pt idx="29434">
                  <c:v>0</c:v>
                </c:pt>
                <c:pt idx="29435">
                  <c:v>0</c:v>
                </c:pt>
                <c:pt idx="29436">
                  <c:v>0</c:v>
                </c:pt>
                <c:pt idx="29437">
                  <c:v>0.16669999999999999</c:v>
                </c:pt>
                <c:pt idx="29438">
                  <c:v>0</c:v>
                </c:pt>
                <c:pt idx="29439">
                  <c:v>0</c:v>
                </c:pt>
                <c:pt idx="29440">
                  <c:v>0</c:v>
                </c:pt>
                <c:pt idx="29441">
                  <c:v>0</c:v>
                </c:pt>
                <c:pt idx="29442">
                  <c:v>0</c:v>
                </c:pt>
                <c:pt idx="29443">
                  <c:v>0</c:v>
                </c:pt>
                <c:pt idx="29444">
                  <c:v>0.16669999999999999</c:v>
                </c:pt>
                <c:pt idx="29445">
                  <c:v>0</c:v>
                </c:pt>
                <c:pt idx="29446">
                  <c:v>0.58330000000000004</c:v>
                </c:pt>
                <c:pt idx="29447">
                  <c:v>0.16669999999999999</c:v>
                </c:pt>
                <c:pt idx="29448">
                  <c:v>0</c:v>
                </c:pt>
                <c:pt idx="29449">
                  <c:v>0.16669999999999999</c:v>
                </c:pt>
                <c:pt idx="29450">
                  <c:v>0</c:v>
                </c:pt>
                <c:pt idx="29451">
                  <c:v>0</c:v>
                </c:pt>
                <c:pt idx="29452">
                  <c:v>0</c:v>
                </c:pt>
                <c:pt idx="29453">
                  <c:v>0.33329999999999999</c:v>
                </c:pt>
                <c:pt idx="29454">
                  <c:v>0</c:v>
                </c:pt>
                <c:pt idx="29455">
                  <c:v>4.1700000000000001E-2</c:v>
                </c:pt>
                <c:pt idx="29456">
                  <c:v>0</c:v>
                </c:pt>
                <c:pt idx="29457">
                  <c:v>0</c:v>
                </c:pt>
                <c:pt idx="29458">
                  <c:v>0</c:v>
                </c:pt>
                <c:pt idx="29459">
                  <c:v>0</c:v>
                </c:pt>
                <c:pt idx="29460">
                  <c:v>0</c:v>
                </c:pt>
                <c:pt idx="29461">
                  <c:v>0.33329999999999999</c:v>
                </c:pt>
                <c:pt idx="29462">
                  <c:v>0.16669999999999999</c:v>
                </c:pt>
                <c:pt idx="29463">
                  <c:v>0.125</c:v>
                </c:pt>
                <c:pt idx="29464">
                  <c:v>0</c:v>
                </c:pt>
                <c:pt idx="29465">
                  <c:v>0</c:v>
                </c:pt>
                <c:pt idx="29466">
                  <c:v>0</c:v>
                </c:pt>
                <c:pt idx="29467">
                  <c:v>0.33329999999999999</c:v>
                </c:pt>
                <c:pt idx="29468">
                  <c:v>0</c:v>
                </c:pt>
                <c:pt idx="29469">
                  <c:v>0.125</c:v>
                </c:pt>
                <c:pt idx="29470">
                  <c:v>0</c:v>
                </c:pt>
                <c:pt idx="29471">
                  <c:v>0.33329999999999999</c:v>
                </c:pt>
                <c:pt idx="29472">
                  <c:v>4.1700000000000001E-2</c:v>
                </c:pt>
                <c:pt idx="29473">
                  <c:v>0.33329999999999999</c:v>
                </c:pt>
                <c:pt idx="29474">
                  <c:v>0.625</c:v>
                </c:pt>
                <c:pt idx="29475">
                  <c:v>0</c:v>
                </c:pt>
                <c:pt idx="29476">
                  <c:v>0</c:v>
                </c:pt>
                <c:pt idx="29477">
                  <c:v>0</c:v>
                </c:pt>
                <c:pt idx="29478">
                  <c:v>0</c:v>
                </c:pt>
                <c:pt idx="29479">
                  <c:v>0</c:v>
                </c:pt>
                <c:pt idx="29480">
                  <c:v>0</c:v>
                </c:pt>
                <c:pt idx="29481">
                  <c:v>0</c:v>
                </c:pt>
                <c:pt idx="29482">
                  <c:v>0.16669999999999999</c:v>
                </c:pt>
                <c:pt idx="29483">
                  <c:v>0.16669999999999999</c:v>
                </c:pt>
                <c:pt idx="29484">
                  <c:v>0</c:v>
                </c:pt>
                <c:pt idx="29485">
                  <c:v>0</c:v>
                </c:pt>
                <c:pt idx="29486">
                  <c:v>0</c:v>
                </c:pt>
                <c:pt idx="29487">
                  <c:v>0</c:v>
                </c:pt>
                <c:pt idx="29488">
                  <c:v>0.16669999999999999</c:v>
                </c:pt>
                <c:pt idx="29489">
                  <c:v>0.16669999999999999</c:v>
                </c:pt>
                <c:pt idx="29490">
                  <c:v>0.33329999999999999</c:v>
                </c:pt>
                <c:pt idx="29491">
                  <c:v>0</c:v>
                </c:pt>
                <c:pt idx="29492">
                  <c:v>0.33329999999999999</c:v>
                </c:pt>
                <c:pt idx="29493">
                  <c:v>0.33329999999999999</c:v>
                </c:pt>
                <c:pt idx="29494">
                  <c:v>0</c:v>
                </c:pt>
                <c:pt idx="29495">
                  <c:v>0</c:v>
                </c:pt>
                <c:pt idx="29496">
                  <c:v>0.16669999999999999</c:v>
                </c:pt>
                <c:pt idx="29497">
                  <c:v>0.16669999999999999</c:v>
                </c:pt>
                <c:pt idx="29498">
                  <c:v>0</c:v>
                </c:pt>
                <c:pt idx="29499">
                  <c:v>0</c:v>
                </c:pt>
                <c:pt idx="29500">
                  <c:v>0</c:v>
                </c:pt>
                <c:pt idx="29501">
                  <c:v>0</c:v>
                </c:pt>
                <c:pt idx="29502">
                  <c:v>0</c:v>
                </c:pt>
                <c:pt idx="29503">
                  <c:v>0.16669999999999999</c:v>
                </c:pt>
                <c:pt idx="29504">
                  <c:v>0.33329999999999999</c:v>
                </c:pt>
                <c:pt idx="29505">
                  <c:v>0.33329999999999999</c:v>
                </c:pt>
                <c:pt idx="29506">
                  <c:v>8.3299999999999999E-2</c:v>
                </c:pt>
                <c:pt idx="29507">
                  <c:v>0.16669999999999999</c:v>
                </c:pt>
                <c:pt idx="29508">
                  <c:v>0</c:v>
                </c:pt>
                <c:pt idx="29509">
                  <c:v>0.33329999999999999</c:v>
                </c:pt>
                <c:pt idx="29510">
                  <c:v>0</c:v>
                </c:pt>
                <c:pt idx="29511">
                  <c:v>4.1700000000000001E-2</c:v>
                </c:pt>
                <c:pt idx="29512">
                  <c:v>0.16669999999999999</c:v>
                </c:pt>
                <c:pt idx="29513">
                  <c:v>0</c:v>
                </c:pt>
                <c:pt idx="29514">
                  <c:v>0</c:v>
                </c:pt>
                <c:pt idx="29515">
                  <c:v>0</c:v>
                </c:pt>
                <c:pt idx="29516">
                  <c:v>0.16669999999999999</c:v>
                </c:pt>
                <c:pt idx="29517">
                  <c:v>0.16669999999999999</c:v>
                </c:pt>
                <c:pt idx="29518">
                  <c:v>0</c:v>
                </c:pt>
                <c:pt idx="29519">
                  <c:v>0.625</c:v>
                </c:pt>
                <c:pt idx="29520">
                  <c:v>0</c:v>
                </c:pt>
                <c:pt idx="29521">
                  <c:v>0.16669999999999999</c:v>
                </c:pt>
                <c:pt idx="29522">
                  <c:v>0</c:v>
                </c:pt>
                <c:pt idx="29523">
                  <c:v>0.375</c:v>
                </c:pt>
                <c:pt idx="29524">
                  <c:v>0</c:v>
                </c:pt>
                <c:pt idx="29525">
                  <c:v>0</c:v>
                </c:pt>
                <c:pt idx="29526">
                  <c:v>0</c:v>
                </c:pt>
                <c:pt idx="29527">
                  <c:v>0</c:v>
                </c:pt>
                <c:pt idx="29528">
                  <c:v>0.33329999999999999</c:v>
                </c:pt>
                <c:pt idx="29529">
                  <c:v>0</c:v>
                </c:pt>
                <c:pt idx="29530">
                  <c:v>4.1700000000000001E-2</c:v>
                </c:pt>
                <c:pt idx="29531">
                  <c:v>0</c:v>
                </c:pt>
                <c:pt idx="29532">
                  <c:v>0.16669999999999999</c:v>
                </c:pt>
                <c:pt idx="29533">
                  <c:v>0</c:v>
                </c:pt>
                <c:pt idx="29534">
                  <c:v>0.45829999999999999</c:v>
                </c:pt>
                <c:pt idx="29535">
                  <c:v>0.16669999999999999</c:v>
                </c:pt>
                <c:pt idx="29536">
                  <c:v>0</c:v>
                </c:pt>
                <c:pt idx="29537">
                  <c:v>0.16669999999999999</c:v>
                </c:pt>
                <c:pt idx="29538">
                  <c:v>0.375</c:v>
                </c:pt>
                <c:pt idx="29539">
                  <c:v>0</c:v>
                </c:pt>
                <c:pt idx="29540">
                  <c:v>0</c:v>
                </c:pt>
                <c:pt idx="29541">
                  <c:v>0</c:v>
                </c:pt>
                <c:pt idx="29542">
                  <c:v>0.375</c:v>
                </c:pt>
                <c:pt idx="29543">
                  <c:v>0</c:v>
                </c:pt>
                <c:pt idx="29544">
                  <c:v>0.16669999999999999</c:v>
                </c:pt>
                <c:pt idx="29545">
                  <c:v>0</c:v>
                </c:pt>
                <c:pt idx="29546">
                  <c:v>0.33329999999999999</c:v>
                </c:pt>
                <c:pt idx="29547">
                  <c:v>0</c:v>
                </c:pt>
                <c:pt idx="29548">
                  <c:v>0</c:v>
                </c:pt>
                <c:pt idx="29549">
                  <c:v>4.1700000000000001E-2</c:v>
                </c:pt>
                <c:pt idx="29550">
                  <c:v>4.1700000000000001E-2</c:v>
                </c:pt>
                <c:pt idx="29551">
                  <c:v>0</c:v>
                </c:pt>
                <c:pt idx="29552">
                  <c:v>0.47920000000000001</c:v>
                </c:pt>
                <c:pt idx="29553">
                  <c:v>0</c:v>
                </c:pt>
                <c:pt idx="29554">
                  <c:v>0</c:v>
                </c:pt>
                <c:pt idx="29555">
                  <c:v>4.1700000000000001E-2</c:v>
                </c:pt>
                <c:pt idx="29556">
                  <c:v>0.20830000000000001</c:v>
                </c:pt>
                <c:pt idx="29557">
                  <c:v>0.16669999999999999</c:v>
                </c:pt>
                <c:pt idx="29558">
                  <c:v>0.16669999999999999</c:v>
                </c:pt>
                <c:pt idx="29559">
                  <c:v>0.33329999999999999</c:v>
                </c:pt>
                <c:pt idx="29560">
                  <c:v>0</c:v>
                </c:pt>
                <c:pt idx="29561">
                  <c:v>0.16669999999999999</c:v>
                </c:pt>
                <c:pt idx="29562">
                  <c:v>0</c:v>
                </c:pt>
                <c:pt idx="29563">
                  <c:v>0</c:v>
                </c:pt>
                <c:pt idx="29564">
                  <c:v>0.16669999999999999</c:v>
                </c:pt>
                <c:pt idx="29565">
                  <c:v>0</c:v>
                </c:pt>
                <c:pt idx="29566">
                  <c:v>0</c:v>
                </c:pt>
                <c:pt idx="29567">
                  <c:v>0</c:v>
                </c:pt>
                <c:pt idx="29568">
                  <c:v>0</c:v>
                </c:pt>
                <c:pt idx="29569">
                  <c:v>0</c:v>
                </c:pt>
                <c:pt idx="29570">
                  <c:v>0.16669999999999999</c:v>
                </c:pt>
                <c:pt idx="29571">
                  <c:v>0.33329999999999999</c:v>
                </c:pt>
                <c:pt idx="29572">
                  <c:v>0</c:v>
                </c:pt>
                <c:pt idx="29573">
                  <c:v>0</c:v>
                </c:pt>
                <c:pt idx="29574">
                  <c:v>0.16669999999999999</c:v>
                </c:pt>
                <c:pt idx="29575">
                  <c:v>0</c:v>
                </c:pt>
                <c:pt idx="29576">
                  <c:v>0.16669999999999999</c:v>
                </c:pt>
                <c:pt idx="29577">
                  <c:v>0.45829999999999999</c:v>
                </c:pt>
                <c:pt idx="29578">
                  <c:v>0</c:v>
                </c:pt>
                <c:pt idx="29579">
                  <c:v>0.33329999999999999</c:v>
                </c:pt>
                <c:pt idx="29580">
                  <c:v>0</c:v>
                </c:pt>
                <c:pt idx="29581">
                  <c:v>4.1700000000000001E-2</c:v>
                </c:pt>
                <c:pt idx="29582">
                  <c:v>0.16669999999999999</c:v>
                </c:pt>
                <c:pt idx="29583">
                  <c:v>0</c:v>
                </c:pt>
                <c:pt idx="29584">
                  <c:v>0.375</c:v>
                </c:pt>
                <c:pt idx="29585">
                  <c:v>0</c:v>
                </c:pt>
                <c:pt idx="29586">
                  <c:v>0</c:v>
                </c:pt>
                <c:pt idx="29587">
                  <c:v>8.3299999999999999E-2</c:v>
                </c:pt>
                <c:pt idx="29588">
                  <c:v>0</c:v>
                </c:pt>
                <c:pt idx="29589">
                  <c:v>8.3299999999999999E-2</c:v>
                </c:pt>
                <c:pt idx="29590">
                  <c:v>0.16669999999999999</c:v>
                </c:pt>
                <c:pt idx="29591">
                  <c:v>0.16669999999999999</c:v>
                </c:pt>
                <c:pt idx="29592">
                  <c:v>0</c:v>
                </c:pt>
                <c:pt idx="29593">
                  <c:v>4.1700000000000001E-2</c:v>
                </c:pt>
                <c:pt idx="29594">
                  <c:v>0.33329999999999999</c:v>
                </c:pt>
                <c:pt idx="29595">
                  <c:v>0.16669999999999999</c:v>
                </c:pt>
                <c:pt idx="29596">
                  <c:v>0</c:v>
                </c:pt>
                <c:pt idx="29597">
                  <c:v>0.54169999999999996</c:v>
                </c:pt>
                <c:pt idx="29598">
                  <c:v>0</c:v>
                </c:pt>
                <c:pt idx="29599">
                  <c:v>0</c:v>
                </c:pt>
                <c:pt idx="29600">
                  <c:v>0</c:v>
                </c:pt>
                <c:pt idx="29601">
                  <c:v>0.16669999999999999</c:v>
                </c:pt>
                <c:pt idx="29602">
                  <c:v>0</c:v>
                </c:pt>
                <c:pt idx="29603">
                  <c:v>0.16669999999999999</c:v>
                </c:pt>
                <c:pt idx="29604">
                  <c:v>0</c:v>
                </c:pt>
                <c:pt idx="29605">
                  <c:v>0</c:v>
                </c:pt>
                <c:pt idx="29606">
                  <c:v>0</c:v>
                </c:pt>
                <c:pt idx="29607">
                  <c:v>0</c:v>
                </c:pt>
                <c:pt idx="29608">
                  <c:v>0</c:v>
                </c:pt>
                <c:pt idx="29609">
                  <c:v>0</c:v>
                </c:pt>
                <c:pt idx="29610">
                  <c:v>4.1700000000000001E-2</c:v>
                </c:pt>
                <c:pt idx="29611">
                  <c:v>0</c:v>
                </c:pt>
                <c:pt idx="29612">
                  <c:v>0</c:v>
                </c:pt>
                <c:pt idx="29613">
                  <c:v>0</c:v>
                </c:pt>
                <c:pt idx="29614">
                  <c:v>0</c:v>
                </c:pt>
                <c:pt idx="29615">
                  <c:v>0.16669999999999999</c:v>
                </c:pt>
                <c:pt idx="29616">
                  <c:v>0</c:v>
                </c:pt>
                <c:pt idx="29617">
                  <c:v>0.375</c:v>
                </c:pt>
                <c:pt idx="29618">
                  <c:v>0.16669999999999999</c:v>
                </c:pt>
                <c:pt idx="29619">
                  <c:v>0</c:v>
                </c:pt>
                <c:pt idx="29620">
                  <c:v>8.3299999999999999E-2</c:v>
                </c:pt>
                <c:pt idx="29621">
                  <c:v>0</c:v>
                </c:pt>
                <c:pt idx="29622">
                  <c:v>0.33329999999999999</c:v>
                </c:pt>
                <c:pt idx="29623">
                  <c:v>0.33329999999999999</c:v>
                </c:pt>
                <c:pt idx="29624">
                  <c:v>0</c:v>
                </c:pt>
                <c:pt idx="29625">
                  <c:v>0</c:v>
                </c:pt>
                <c:pt idx="29626">
                  <c:v>0</c:v>
                </c:pt>
                <c:pt idx="29627">
                  <c:v>0</c:v>
                </c:pt>
                <c:pt idx="29628">
                  <c:v>0</c:v>
                </c:pt>
                <c:pt idx="29629">
                  <c:v>0</c:v>
                </c:pt>
                <c:pt idx="29630">
                  <c:v>0.33329999999999999</c:v>
                </c:pt>
                <c:pt idx="29631">
                  <c:v>0</c:v>
                </c:pt>
                <c:pt idx="29632">
                  <c:v>0</c:v>
                </c:pt>
                <c:pt idx="29633">
                  <c:v>0</c:v>
                </c:pt>
                <c:pt idx="29634">
                  <c:v>0</c:v>
                </c:pt>
                <c:pt idx="29635">
                  <c:v>0.16669999999999999</c:v>
                </c:pt>
                <c:pt idx="29636">
                  <c:v>0.16669999999999999</c:v>
                </c:pt>
                <c:pt idx="29637">
                  <c:v>0</c:v>
                </c:pt>
                <c:pt idx="29638">
                  <c:v>0.125</c:v>
                </c:pt>
                <c:pt idx="29639">
                  <c:v>0</c:v>
                </c:pt>
                <c:pt idx="29640">
                  <c:v>0</c:v>
                </c:pt>
                <c:pt idx="29641">
                  <c:v>0</c:v>
                </c:pt>
                <c:pt idx="29642">
                  <c:v>0</c:v>
                </c:pt>
                <c:pt idx="29643">
                  <c:v>0.16669999999999999</c:v>
                </c:pt>
                <c:pt idx="29644">
                  <c:v>0</c:v>
                </c:pt>
                <c:pt idx="29645">
                  <c:v>0.16669999999999999</c:v>
                </c:pt>
                <c:pt idx="29646">
                  <c:v>0</c:v>
                </c:pt>
                <c:pt idx="29647">
                  <c:v>0.33329999999999999</c:v>
                </c:pt>
                <c:pt idx="29648">
                  <c:v>0</c:v>
                </c:pt>
                <c:pt idx="29649">
                  <c:v>0</c:v>
                </c:pt>
                <c:pt idx="29650">
                  <c:v>0</c:v>
                </c:pt>
                <c:pt idx="29651">
                  <c:v>0</c:v>
                </c:pt>
                <c:pt idx="29652">
                  <c:v>0</c:v>
                </c:pt>
                <c:pt idx="29653">
                  <c:v>4.1700000000000001E-2</c:v>
                </c:pt>
                <c:pt idx="29654">
                  <c:v>0.16669999999999999</c:v>
                </c:pt>
                <c:pt idx="29655">
                  <c:v>0</c:v>
                </c:pt>
                <c:pt idx="29656">
                  <c:v>0.16669999999999999</c:v>
                </c:pt>
                <c:pt idx="29657">
                  <c:v>0</c:v>
                </c:pt>
                <c:pt idx="29658">
                  <c:v>0.16669999999999999</c:v>
                </c:pt>
                <c:pt idx="29659">
                  <c:v>0</c:v>
                </c:pt>
                <c:pt idx="29660">
                  <c:v>0</c:v>
                </c:pt>
                <c:pt idx="29661">
                  <c:v>0.16669999999999999</c:v>
                </c:pt>
                <c:pt idx="29662">
                  <c:v>0</c:v>
                </c:pt>
                <c:pt idx="29663">
                  <c:v>0</c:v>
                </c:pt>
                <c:pt idx="29664">
                  <c:v>0.33329999999999999</c:v>
                </c:pt>
                <c:pt idx="29665">
                  <c:v>0</c:v>
                </c:pt>
                <c:pt idx="29666">
                  <c:v>0.875</c:v>
                </c:pt>
                <c:pt idx="29667">
                  <c:v>0</c:v>
                </c:pt>
                <c:pt idx="29668">
                  <c:v>0</c:v>
                </c:pt>
                <c:pt idx="29669">
                  <c:v>0.16669999999999999</c:v>
                </c:pt>
                <c:pt idx="29670">
                  <c:v>0.33329999999999999</c:v>
                </c:pt>
                <c:pt idx="29671">
                  <c:v>0.375</c:v>
                </c:pt>
                <c:pt idx="29672">
                  <c:v>0</c:v>
                </c:pt>
                <c:pt idx="29673">
                  <c:v>0</c:v>
                </c:pt>
                <c:pt idx="29674">
                  <c:v>8.3299999999999999E-2</c:v>
                </c:pt>
                <c:pt idx="29675">
                  <c:v>4.1700000000000001E-2</c:v>
                </c:pt>
                <c:pt idx="29676">
                  <c:v>0</c:v>
                </c:pt>
                <c:pt idx="29677">
                  <c:v>8.3299999999999999E-2</c:v>
                </c:pt>
                <c:pt idx="29678">
                  <c:v>0</c:v>
                </c:pt>
                <c:pt idx="29679">
                  <c:v>0.16669999999999999</c:v>
                </c:pt>
                <c:pt idx="29680">
                  <c:v>0</c:v>
                </c:pt>
                <c:pt idx="29681">
                  <c:v>4.1700000000000001E-2</c:v>
                </c:pt>
                <c:pt idx="29682">
                  <c:v>0.16669999999999999</c:v>
                </c:pt>
                <c:pt idx="29683">
                  <c:v>0</c:v>
                </c:pt>
                <c:pt idx="29684">
                  <c:v>0.47920000000000001</c:v>
                </c:pt>
                <c:pt idx="29685">
                  <c:v>4.1700000000000001E-2</c:v>
                </c:pt>
                <c:pt idx="29686">
                  <c:v>0.33329999999999999</c:v>
                </c:pt>
                <c:pt idx="29687">
                  <c:v>0</c:v>
                </c:pt>
                <c:pt idx="29688">
                  <c:v>0</c:v>
                </c:pt>
                <c:pt idx="29689">
                  <c:v>0</c:v>
                </c:pt>
                <c:pt idx="29690">
                  <c:v>0</c:v>
                </c:pt>
                <c:pt idx="29691">
                  <c:v>0</c:v>
                </c:pt>
                <c:pt idx="29692">
                  <c:v>0</c:v>
                </c:pt>
                <c:pt idx="29693">
                  <c:v>0</c:v>
                </c:pt>
                <c:pt idx="29694">
                  <c:v>0.16669999999999999</c:v>
                </c:pt>
                <c:pt idx="29695">
                  <c:v>0</c:v>
                </c:pt>
                <c:pt idx="29696">
                  <c:v>0</c:v>
                </c:pt>
                <c:pt idx="29697">
                  <c:v>0</c:v>
                </c:pt>
                <c:pt idx="29698">
                  <c:v>0</c:v>
                </c:pt>
                <c:pt idx="29699">
                  <c:v>0</c:v>
                </c:pt>
                <c:pt idx="29700">
                  <c:v>0</c:v>
                </c:pt>
                <c:pt idx="29701">
                  <c:v>0</c:v>
                </c:pt>
                <c:pt idx="29702">
                  <c:v>0</c:v>
                </c:pt>
                <c:pt idx="29703">
                  <c:v>0</c:v>
                </c:pt>
                <c:pt idx="29704">
                  <c:v>0</c:v>
                </c:pt>
                <c:pt idx="29705">
                  <c:v>0.33329999999999999</c:v>
                </c:pt>
                <c:pt idx="29706">
                  <c:v>4.1700000000000001E-2</c:v>
                </c:pt>
                <c:pt idx="29707">
                  <c:v>0</c:v>
                </c:pt>
                <c:pt idx="29708">
                  <c:v>4.1700000000000001E-2</c:v>
                </c:pt>
                <c:pt idx="29709">
                  <c:v>0.33329999999999999</c:v>
                </c:pt>
                <c:pt idx="29710">
                  <c:v>0</c:v>
                </c:pt>
                <c:pt idx="29711">
                  <c:v>0.33329999999999999</c:v>
                </c:pt>
                <c:pt idx="29712">
                  <c:v>0</c:v>
                </c:pt>
                <c:pt idx="29713">
                  <c:v>0.375</c:v>
                </c:pt>
                <c:pt idx="29714">
                  <c:v>0.16669999999999999</c:v>
                </c:pt>
                <c:pt idx="29715">
                  <c:v>0</c:v>
                </c:pt>
                <c:pt idx="29716">
                  <c:v>0</c:v>
                </c:pt>
                <c:pt idx="29717">
                  <c:v>0</c:v>
                </c:pt>
                <c:pt idx="29718">
                  <c:v>0.33329999999999999</c:v>
                </c:pt>
                <c:pt idx="29719">
                  <c:v>0</c:v>
                </c:pt>
                <c:pt idx="29720">
                  <c:v>0</c:v>
                </c:pt>
                <c:pt idx="29721">
                  <c:v>0</c:v>
                </c:pt>
                <c:pt idx="29722">
                  <c:v>0</c:v>
                </c:pt>
                <c:pt idx="29723">
                  <c:v>0</c:v>
                </c:pt>
                <c:pt idx="29724">
                  <c:v>0</c:v>
                </c:pt>
                <c:pt idx="29725">
                  <c:v>4.1700000000000001E-2</c:v>
                </c:pt>
                <c:pt idx="29726">
                  <c:v>0.33329999999999999</c:v>
                </c:pt>
                <c:pt idx="29727">
                  <c:v>0.16669999999999999</c:v>
                </c:pt>
                <c:pt idx="29728">
                  <c:v>0</c:v>
                </c:pt>
                <c:pt idx="29729">
                  <c:v>0</c:v>
                </c:pt>
                <c:pt idx="29730">
                  <c:v>0</c:v>
                </c:pt>
                <c:pt idx="29731">
                  <c:v>0</c:v>
                </c:pt>
                <c:pt idx="29732">
                  <c:v>0</c:v>
                </c:pt>
                <c:pt idx="29733">
                  <c:v>0</c:v>
                </c:pt>
                <c:pt idx="29734">
                  <c:v>0.125</c:v>
                </c:pt>
                <c:pt idx="29735">
                  <c:v>0.16669999999999999</c:v>
                </c:pt>
                <c:pt idx="29736">
                  <c:v>0</c:v>
                </c:pt>
                <c:pt idx="29737">
                  <c:v>0.16669999999999999</c:v>
                </c:pt>
                <c:pt idx="29738">
                  <c:v>0</c:v>
                </c:pt>
                <c:pt idx="29739">
                  <c:v>0</c:v>
                </c:pt>
                <c:pt idx="29740">
                  <c:v>0</c:v>
                </c:pt>
                <c:pt idx="29741">
                  <c:v>0.33329999999999999</c:v>
                </c:pt>
                <c:pt idx="29742">
                  <c:v>0</c:v>
                </c:pt>
                <c:pt idx="29743">
                  <c:v>0.33329999999999999</c:v>
                </c:pt>
                <c:pt idx="29744">
                  <c:v>0.16669999999999999</c:v>
                </c:pt>
                <c:pt idx="29745">
                  <c:v>0</c:v>
                </c:pt>
                <c:pt idx="29746">
                  <c:v>0</c:v>
                </c:pt>
                <c:pt idx="29747">
                  <c:v>0</c:v>
                </c:pt>
                <c:pt idx="29748">
                  <c:v>0</c:v>
                </c:pt>
                <c:pt idx="29749">
                  <c:v>0.33329999999999999</c:v>
                </c:pt>
                <c:pt idx="29750">
                  <c:v>0</c:v>
                </c:pt>
                <c:pt idx="29751">
                  <c:v>0.16669999999999999</c:v>
                </c:pt>
                <c:pt idx="29752">
                  <c:v>4.1700000000000001E-2</c:v>
                </c:pt>
                <c:pt idx="29753">
                  <c:v>0</c:v>
                </c:pt>
                <c:pt idx="29754">
                  <c:v>0</c:v>
                </c:pt>
                <c:pt idx="29755">
                  <c:v>0</c:v>
                </c:pt>
                <c:pt idx="29756">
                  <c:v>4.1700000000000001E-2</c:v>
                </c:pt>
                <c:pt idx="29757">
                  <c:v>0</c:v>
                </c:pt>
                <c:pt idx="29758">
                  <c:v>0.375</c:v>
                </c:pt>
                <c:pt idx="29759">
                  <c:v>0</c:v>
                </c:pt>
                <c:pt idx="29760">
                  <c:v>0</c:v>
                </c:pt>
                <c:pt idx="29761">
                  <c:v>0.16669999999999999</c:v>
                </c:pt>
                <c:pt idx="29762">
                  <c:v>0.16669999999999999</c:v>
                </c:pt>
                <c:pt idx="29763">
                  <c:v>0</c:v>
                </c:pt>
                <c:pt idx="29764">
                  <c:v>0</c:v>
                </c:pt>
                <c:pt idx="29765">
                  <c:v>0</c:v>
                </c:pt>
                <c:pt idx="29766">
                  <c:v>0</c:v>
                </c:pt>
                <c:pt idx="29767">
                  <c:v>0</c:v>
                </c:pt>
                <c:pt idx="29768">
                  <c:v>4.1700000000000001E-2</c:v>
                </c:pt>
                <c:pt idx="29769">
                  <c:v>0</c:v>
                </c:pt>
                <c:pt idx="29770">
                  <c:v>0</c:v>
                </c:pt>
                <c:pt idx="29771">
                  <c:v>0.16669999999999999</c:v>
                </c:pt>
                <c:pt idx="29772">
                  <c:v>0.33329999999999999</c:v>
                </c:pt>
                <c:pt idx="29773">
                  <c:v>0</c:v>
                </c:pt>
                <c:pt idx="29774">
                  <c:v>0.16669999999999999</c:v>
                </c:pt>
                <c:pt idx="29775">
                  <c:v>0</c:v>
                </c:pt>
                <c:pt idx="29776">
                  <c:v>0.16669999999999999</c:v>
                </c:pt>
                <c:pt idx="29777">
                  <c:v>0</c:v>
                </c:pt>
                <c:pt idx="29778">
                  <c:v>0</c:v>
                </c:pt>
                <c:pt idx="29779">
                  <c:v>0.16669999999999999</c:v>
                </c:pt>
                <c:pt idx="29780">
                  <c:v>0.33329999999999999</c:v>
                </c:pt>
                <c:pt idx="29781">
                  <c:v>0</c:v>
                </c:pt>
                <c:pt idx="29782">
                  <c:v>0.16669999999999999</c:v>
                </c:pt>
                <c:pt idx="29783">
                  <c:v>0.27079999999999999</c:v>
                </c:pt>
                <c:pt idx="29784">
                  <c:v>0.375</c:v>
                </c:pt>
                <c:pt idx="29785">
                  <c:v>0.16669999999999999</c:v>
                </c:pt>
                <c:pt idx="29786">
                  <c:v>0</c:v>
                </c:pt>
                <c:pt idx="29787">
                  <c:v>0.16669999999999999</c:v>
                </c:pt>
                <c:pt idx="29788">
                  <c:v>0.625</c:v>
                </c:pt>
                <c:pt idx="29789">
                  <c:v>0</c:v>
                </c:pt>
                <c:pt idx="29790">
                  <c:v>0.375</c:v>
                </c:pt>
                <c:pt idx="29791">
                  <c:v>0</c:v>
                </c:pt>
                <c:pt idx="29792">
                  <c:v>4.1700000000000001E-2</c:v>
                </c:pt>
                <c:pt idx="29793">
                  <c:v>0</c:v>
                </c:pt>
                <c:pt idx="29794">
                  <c:v>0.33329999999999999</c:v>
                </c:pt>
                <c:pt idx="29795">
                  <c:v>4.1700000000000001E-2</c:v>
                </c:pt>
                <c:pt idx="29796">
                  <c:v>0</c:v>
                </c:pt>
                <c:pt idx="29797">
                  <c:v>0</c:v>
                </c:pt>
                <c:pt idx="29798">
                  <c:v>4.1700000000000001E-2</c:v>
                </c:pt>
                <c:pt idx="29799">
                  <c:v>0</c:v>
                </c:pt>
                <c:pt idx="29800">
                  <c:v>8.3299999999999999E-2</c:v>
                </c:pt>
                <c:pt idx="29801">
                  <c:v>0</c:v>
                </c:pt>
                <c:pt idx="29802">
                  <c:v>0.39579999999999999</c:v>
                </c:pt>
                <c:pt idx="29803">
                  <c:v>0</c:v>
                </c:pt>
                <c:pt idx="29804">
                  <c:v>0</c:v>
                </c:pt>
                <c:pt idx="29805">
                  <c:v>0.33329999999999999</c:v>
                </c:pt>
                <c:pt idx="29806">
                  <c:v>0</c:v>
                </c:pt>
                <c:pt idx="29807">
                  <c:v>0</c:v>
                </c:pt>
                <c:pt idx="29808">
                  <c:v>0</c:v>
                </c:pt>
                <c:pt idx="29809">
                  <c:v>0.16669999999999999</c:v>
                </c:pt>
                <c:pt idx="29810">
                  <c:v>0.33329999999999999</c:v>
                </c:pt>
                <c:pt idx="29811">
                  <c:v>0.16669999999999999</c:v>
                </c:pt>
                <c:pt idx="29812">
                  <c:v>0</c:v>
                </c:pt>
                <c:pt idx="29813">
                  <c:v>0.33329999999999999</c:v>
                </c:pt>
                <c:pt idx="29814">
                  <c:v>0.16669999999999999</c:v>
                </c:pt>
                <c:pt idx="29815">
                  <c:v>0</c:v>
                </c:pt>
                <c:pt idx="29816">
                  <c:v>0.16669999999999999</c:v>
                </c:pt>
                <c:pt idx="29817">
                  <c:v>0</c:v>
                </c:pt>
                <c:pt idx="29818">
                  <c:v>0.16669999999999999</c:v>
                </c:pt>
                <c:pt idx="29819">
                  <c:v>0</c:v>
                </c:pt>
                <c:pt idx="29820">
                  <c:v>0</c:v>
                </c:pt>
                <c:pt idx="29821">
                  <c:v>0</c:v>
                </c:pt>
                <c:pt idx="29822">
                  <c:v>0.16669999999999999</c:v>
                </c:pt>
                <c:pt idx="29823">
                  <c:v>4.1700000000000001E-2</c:v>
                </c:pt>
                <c:pt idx="29824">
                  <c:v>0.16669999999999999</c:v>
                </c:pt>
                <c:pt idx="29825">
                  <c:v>0.625</c:v>
                </c:pt>
                <c:pt idx="29826">
                  <c:v>0</c:v>
                </c:pt>
                <c:pt idx="29827">
                  <c:v>8.3299999999999999E-2</c:v>
                </c:pt>
                <c:pt idx="29828">
                  <c:v>0.33329999999999999</c:v>
                </c:pt>
                <c:pt idx="29829">
                  <c:v>0.125</c:v>
                </c:pt>
                <c:pt idx="29830">
                  <c:v>4.1700000000000001E-2</c:v>
                </c:pt>
                <c:pt idx="29831">
                  <c:v>0</c:v>
                </c:pt>
                <c:pt idx="29832">
                  <c:v>0</c:v>
                </c:pt>
                <c:pt idx="29833">
                  <c:v>0</c:v>
                </c:pt>
                <c:pt idx="29834">
                  <c:v>0.16669999999999999</c:v>
                </c:pt>
                <c:pt idx="29835">
                  <c:v>0.33329999999999999</c:v>
                </c:pt>
                <c:pt idx="29836">
                  <c:v>0.22919999999999999</c:v>
                </c:pt>
                <c:pt idx="29837">
                  <c:v>4.1700000000000001E-2</c:v>
                </c:pt>
                <c:pt idx="29838">
                  <c:v>0</c:v>
                </c:pt>
                <c:pt idx="29839">
                  <c:v>0</c:v>
                </c:pt>
                <c:pt idx="29840">
                  <c:v>0</c:v>
                </c:pt>
                <c:pt idx="29841">
                  <c:v>0</c:v>
                </c:pt>
                <c:pt idx="29842">
                  <c:v>4.1700000000000001E-2</c:v>
                </c:pt>
                <c:pt idx="29843">
                  <c:v>0.16669999999999999</c:v>
                </c:pt>
                <c:pt idx="29844">
                  <c:v>0</c:v>
                </c:pt>
                <c:pt idx="29845">
                  <c:v>0.16669999999999999</c:v>
                </c:pt>
                <c:pt idx="29846">
                  <c:v>0.375</c:v>
                </c:pt>
                <c:pt idx="29847">
                  <c:v>0.33329999999999999</c:v>
                </c:pt>
                <c:pt idx="29848">
                  <c:v>0</c:v>
                </c:pt>
                <c:pt idx="29849">
                  <c:v>0</c:v>
                </c:pt>
                <c:pt idx="29850">
                  <c:v>0.33329999999999999</c:v>
                </c:pt>
                <c:pt idx="29851">
                  <c:v>0</c:v>
                </c:pt>
                <c:pt idx="29852">
                  <c:v>0</c:v>
                </c:pt>
                <c:pt idx="29853">
                  <c:v>0</c:v>
                </c:pt>
                <c:pt idx="29854">
                  <c:v>0</c:v>
                </c:pt>
                <c:pt idx="29855">
                  <c:v>0</c:v>
                </c:pt>
                <c:pt idx="29856">
                  <c:v>0.16669999999999999</c:v>
                </c:pt>
                <c:pt idx="29857">
                  <c:v>0.33329999999999999</c:v>
                </c:pt>
                <c:pt idx="29858">
                  <c:v>0.16669999999999999</c:v>
                </c:pt>
                <c:pt idx="29859">
                  <c:v>0.33329999999999999</c:v>
                </c:pt>
                <c:pt idx="29860">
                  <c:v>0.16669999999999999</c:v>
                </c:pt>
                <c:pt idx="29861">
                  <c:v>0</c:v>
                </c:pt>
                <c:pt idx="29862">
                  <c:v>0.16669999999999999</c:v>
                </c:pt>
                <c:pt idx="29863">
                  <c:v>0</c:v>
                </c:pt>
                <c:pt idx="29864">
                  <c:v>0.33329999999999999</c:v>
                </c:pt>
                <c:pt idx="29865">
                  <c:v>0</c:v>
                </c:pt>
                <c:pt idx="29866">
                  <c:v>0.16669999999999999</c:v>
                </c:pt>
                <c:pt idx="29867">
                  <c:v>0</c:v>
                </c:pt>
                <c:pt idx="29868">
                  <c:v>0</c:v>
                </c:pt>
                <c:pt idx="29869">
                  <c:v>0.33329999999999999</c:v>
                </c:pt>
                <c:pt idx="29870">
                  <c:v>0.16669999999999999</c:v>
                </c:pt>
                <c:pt idx="29871">
                  <c:v>0.125</c:v>
                </c:pt>
                <c:pt idx="29872">
                  <c:v>0</c:v>
                </c:pt>
                <c:pt idx="29873">
                  <c:v>0.33329999999999999</c:v>
                </c:pt>
                <c:pt idx="29874">
                  <c:v>0</c:v>
                </c:pt>
                <c:pt idx="29875">
                  <c:v>4.1700000000000001E-2</c:v>
                </c:pt>
                <c:pt idx="29876">
                  <c:v>0</c:v>
                </c:pt>
                <c:pt idx="29877">
                  <c:v>0</c:v>
                </c:pt>
                <c:pt idx="29878">
                  <c:v>0</c:v>
                </c:pt>
                <c:pt idx="29879">
                  <c:v>0</c:v>
                </c:pt>
                <c:pt idx="29880">
                  <c:v>0</c:v>
                </c:pt>
                <c:pt idx="29881">
                  <c:v>0</c:v>
                </c:pt>
                <c:pt idx="29882">
                  <c:v>0</c:v>
                </c:pt>
                <c:pt idx="29883">
                  <c:v>0.91669999999999996</c:v>
                </c:pt>
                <c:pt idx="29884">
                  <c:v>0.33329999999999999</c:v>
                </c:pt>
                <c:pt idx="29885">
                  <c:v>0</c:v>
                </c:pt>
                <c:pt idx="29886">
                  <c:v>0.33329999999999999</c:v>
                </c:pt>
                <c:pt idx="29887">
                  <c:v>0.33329999999999999</c:v>
                </c:pt>
                <c:pt idx="29888">
                  <c:v>0</c:v>
                </c:pt>
                <c:pt idx="29889">
                  <c:v>0</c:v>
                </c:pt>
                <c:pt idx="29890">
                  <c:v>0</c:v>
                </c:pt>
                <c:pt idx="29891">
                  <c:v>0</c:v>
                </c:pt>
                <c:pt idx="29892">
                  <c:v>0.33329999999999999</c:v>
                </c:pt>
                <c:pt idx="29893">
                  <c:v>0</c:v>
                </c:pt>
                <c:pt idx="29894">
                  <c:v>0</c:v>
                </c:pt>
                <c:pt idx="29895">
                  <c:v>0.16669999999999999</c:v>
                </c:pt>
                <c:pt idx="29896">
                  <c:v>0</c:v>
                </c:pt>
                <c:pt idx="29897">
                  <c:v>0</c:v>
                </c:pt>
                <c:pt idx="29898">
                  <c:v>0.375</c:v>
                </c:pt>
                <c:pt idx="29899">
                  <c:v>0</c:v>
                </c:pt>
                <c:pt idx="29900">
                  <c:v>0.16669999999999999</c:v>
                </c:pt>
                <c:pt idx="29901">
                  <c:v>0</c:v>
                </c:pt>
                <c:pt idx="29902">
                  <c:v>0.16669999999999999</c:v>
                </c:pt>
                <c:pt idx="29903">
                  <c:v>0.16669999999999999</c:v>
                </c:pt>
                <c:pt idx="29904">
                  <c:v>0</c:v>
                </c:pt>
                <c:pt idx="29905">
                  <c:v>0.375</c:v>
                </c:pt>
                <c:pt idx="29906">
                  <c:v>0</c:v>
                </c:pt>
                <c:pt idx="29907">
                  <c:v>0.33329999999999999</c:v>
                </c:pt>
                <c:pt idx="29908">
                  <c:v>0</c:v>
                </c:pt>
                <c:pt idx="29909">
                  <c:v>4.1700000000000001E-2</c:v>
                </c:pt>
                <c:pt idx="29910">
                  <c:v>0</c:v>
                </c:pt>
                <c:pt idx="29911">
                  <c:v>0</c:v>
                </c:pt>
                <c:pt idx="29912">
                  <c:v>0.33329999999999999</c:v>
                </c:pt>
                <c:pt idx="29913">
                  <c:v>0</c:v>
                </c:pt>
                <c:pt idx="29914">
                  <c:v>0</c:v>
                </c:pt>
                <c:pt idx="29915">
                  <c:v>0</c:v>
                </c:pt>
                <c:pt idx="29916">
                  <c:v>4.1700000000000001E-2</c:v>
                </c:pt>
                <c:pt idx="29917">
                  <c:v>0</c:v>
                </c:pt>
                <c:pt idx="29918">
                  <c:v>0</c:v>
                </c:pt>
                <c:pt idx="29919">
                  <c:v>0</c:v>
                </c:pt>
                <c:pt idx="29920">
                  <c:v>0.16669999999999999</c:v>
                </c:pt>
                <c:pt idx="29921">
                  <c:v>0</c:v>
                </c:pt>
                <c:pt idx="29922">
                  <c:v>0.39579999999999999</c:v>
                </c:pt>
                <c:pt idx="29923">
                  <c:v>0</c:v>
                </c:pt>
                <c:pt idx="29924">
                  <c:v>0</c:v>
                </c:pt>
                <c:pt idx="29925">
                  <c:v>0</c:v>
                </c:pt>
                <c:pt idx="29926">
                  <c:v>0.33329999999999999</c:v>
                </c:pt>
                <c:pt idx="29927">
                  <c:v>0</c:v>
                </c:pt>
                <c:pt idx="29928">
                  <c:v>0</c:v>
                </c:pt>
                <c:pt idx="29929">
                  <c:v>8.3299999999999999E-2</c:v>
                </c:pt>
                <c:pt idx="29930">
                  <c:v>0</c:v>
                </c:pt>
                <c:pt idx="29931">
                  <c:v>0</c:v>
                </c:pt>
                <c:pt idx="29932">
                  <c:v>0.16669999999999999</c:v>
                </c:pt>
                <c:pt idx="29933">
                  <c:v>0.16669999999999999</c:v>
                </c:pt>
                <c:pt idx="29934">
                  <c:v>0.125</c:v>
                </c:pt>
                <c:pt idx="29935">
                  <c:v>0</c:v>
                </c:pt>
                <c:pt idx="29936">
                  <c:v>0</c:v>
                </c:pt>
                <c:pt idx="29937">
                  <c:v>4.1700000000000001E-2</c:v>
                </c:pt>
                <c:pt idx="29938">
                  <c:v>0.33329999999999999</c:v>
                </c:pt>
                <c:pt idx="29939">
                  <c:v>0</c:v>
                </c:pt>
                <c:pt idx="29940">
                  <c:v>0.33329999999999999</c:v>
                </c:pt>
                <c:pt idx="29941">
                  <c:v>0</c:v>
                </c:pt>
                <c:pt idx="29942">
                  <c:v>0</c:v>
                </c:pt>
                <c:pt idx="29943">
                  <c:v>0</c:v>
                </c:pt>
                <c:pt idx="29944">
                  <c:v>0</c:v>
                </c:pt>
                <c:pt idx="29945">
                  <c:v>0</c:v>
                </c:pt>
                <c:pt idx="29946">
                  <c:v>0</c:v>
                </c:pt>
                <c:pt idx="29947">
                  <c:v>0.33329999999999999</c:v>
                </c:pt>
                <c:pt idx="29948">
                  <c:v>0</c:v>
                </c:pt>
                <c:pt idx="29949">
                  <c:v>0</c:v>
                </c:pt>
                <c:pt idx="29950">
                  <c:v>0</c:v>
                </c:pt>
                <c:pt idx="29951">
                  <c:v>0.16669999999999999</c:v>
                </c:pt>
                <c:pt idx="29952">
                  <c:v>0</c:v>
                </c:pt>
                <c:pt idx="29953">
                  <c:v>0.45829999999999999</c:v>
                </c:pt>
                <c:pt idx="29954">
                  <c:v>0.33329999999999999</c:v>
                </c:pt>
                <c:pt idx="29955">
                  <c:v>0</c:v>
                </c:pt>
                <c:pt idx="29956">
                  <c:v>0</c:v>
                </c:pt>
                <c:pt idx="29957">
                  <c:v>0</c:v>
                </c:pt>
                <c:pt idx="29958">
                  <c:v>0</c:v>
                </c:pt>
                <c:pt idx="29959">
                  <c:v>0.66669999999999996</c:v>
                </c:pt>
                <c:pt idx="29960">
                  <c:v>0.375</c:v>
                </c:pt>
                <c:pt idx="29961">
                  <c:v>0</c:v>
                </c:pt>
                <c:pt idx="29962">
                  <c:v>0</c:v>
                </c:pt>
                <c:pt idx="29963">
                  <c:v>0.33329999999999999</c:v>
                </c:pt>
                <c:pt idx="29964">
                  <c:v>0</c:v>
                </c:pt>
                <c:pt idx="29965">
                  <c:v>0</c:v>
                </c:pt>
                <c:pt idx="29966">
                  <c:v>4.1700000000000001E-2</c:v>
                </c:pt>
                <c:pt idx="29967">
                  <c:v>0</c:v>
                </c:pt>
                <c:pt idx="29968">
                  <c:v>0</c:v>
                </c:pt>
                <c:pt idx="29969">
                  <c:v>0</c:v>
                </c:pt>
                <c:pt idx="29970">
                  <c:v>0</c:v>
                </c:pt>
                <c:pt idx="29971">
                  <c:v>0</c:v>
                </c:pt>
                <c:pt idx="29972">
                  <c:v>8.3299999999999999E-2</c:v>
                </c:pt>
                <c:pt idx="29973">
                  <c:v>0.16669999999999999</c:v>
                </c:pt>
                <c:pt idx="29974">
                  <c:v>0</c:v>
                </c:pt>
                <c:pt idx="29975">
                  <c:v>0</c:v>
                </c:pt>
                <c:pt idx="29976">
                  <c:v>0</c:v>
                </c:pt>
                <c:pt idx="29977">
                  <c:v>0</c:v>
                </c:pt>
                <c:pt idx="29978">
                  <c:v>0</c:v>
                </c:pt>
                <c:pt idx="29979">
                  <c:v>0</c:v>
                </c:pt>
                <c:pt idx="29980">
                  <c:v>0</c:v>
                </c:pt>
                <c:pt idx="29981">
                  <c:v>0.16669999999999999</c:v>
                </c:pt>
                <c:pt idx="29982">
                  <c:v>0.125</c:v>
                </c:pt>
                <c:pt idx="29983">
                  <c:v>0</c:v>
                </c:pt>
                <c:pt idx="29984">
                  <c:v>4.1700000000000001E-2</c:v>
                </c:pt>
                <c:pt idx="29985">
                  <c:v>0.33329999999999999</c:v>
                </c:pt>
                <c:pt idx="29986">
                  <c:v>0.33329999999999999</c:v>
                </c:pt>
                <c:pt idx="29987">
                  <c:v>8.3299999999999999E-2</c:v>
                </c:pt>
                <c:pt idx="29988">
                  <c:v>0</c:v>
                </c:pt>
                <c:pt idx="29989">
                  <c:v>0</c:v>
                </c:pt>
                <c:pt idx="29990">
                  <c:v>0.33329999999999999</c:v>
                </c:pt>
                <c:pt idx="29991">
                  <c:v>0</c:v>
                </c:pt>
                <c:pt idx="29992">
                  <c:v>0.16669999999999999</c:v>
                </c:pt>
                <c:pt idx="29993">
                  <c:v>0</c:v>
                </c:pt>
                <c:pt idx="29994">
                  <c:v>0</c:v>
                </c:pt>
                <c:pt idx="29995">
                  <c:v>0</c:v>
                </c:pt>
                <c:pt idx="29996">
                  <c:v>0</c:v>
                </c:pt>
                <c:pt idx="29997">
                  <c:v>0</c:v>
                </c:pt>
                <c:pt idx="29998">
                  <c:v>0</c:v>
                </c:pt>
                <c:pt idx="29999">
                  <c:v>0</c:v>
                </c:pt>
                <c:pt idx="30000">
                  <c:v>0</c:v>
                </c:pt>
                <c:pt idx="30001">
                  <c:v>0.33329999999999999</c:v>
                </c:pt>
                <c:pt idx="30002">
                  <c:v>0.16669999999999999</c:v>
                </c:pt>
                <c:pt idx="30003">
                  <c:v>0</c:v>
                </c:pt>
                <c:pt idx="30004">
                  <c:v>0.16669999999999999</c:v>
                </c:pt>
                <c:pt idx="30005">
                  <c:v>0.375</c:v>
                </c:pt>
                <c:pt idx="30006">
                  <c:v>0</c:v>
                </c:pt>
                <c:pt idx="30007">
                  <c:v>0</c:v>
                </c:pt>
                <c:pt idx="30008">
                  <c:v>0</c:v>
                </c:pt>
                <c:pt idx="30009">
                  <c:v>0</c:v>
                </c:pt>
                <c:pt idx="30010">
                  <c:v>0.16669999999999999</c:v>
                </c:pt>
                <c:pt idx="30011">
                  <c:v>0.16669999999999999</c:v>
                </c:pt>
                <c:pt idx="30012">
                  <c:v>0.66669999999999996</c:v>
                </c:pt>
                <c:pt idx="30013">
                  <c:v>0</c:v>
                </c:pt>
                <c:pt idx="30014">
                  <c:v>0</c:v>
                </c:pt>
                <c:pt idx="30015">
                  <c:v>0</c:v>
                </c:pt>
                <c:pt idx="30016">
                  <c:v>0.16669999999999999</c:v>
                </c:pt>
                <c:pt idx="30017">
                  <c:v>0.16669999999999999</c:v>
                </c:pt>
                <c:pt idx="30018">
                  <c:v>0</c:v>
                </c:pt>
                <c:pt idx="30019">
                  <c:v>0</c:v>
                </c:pt>
                <c:pt idx="30020">
                  <c:v>0</c:v>
                </c:pt>
                <c:pt idx="30021">
                  <c:v>0.33329999999999999</c:v>
                </c:pt>
                <c:pt idx="30022">
                  <c:v>0.33329999999999999</c:v>
                </c:pt>
                <c:pt idx="30023">
                  <c:v>0.16669999999999999</c:v>
                </c:pt>
                <c:pt idx="30024">
                  <c:v>0.16669999999999999</c:v>
                </c:pt>
                <c:pt idx="30025">
                  <c:v>0</c:v>
                </c:pt>
                <c:pt idx="30026">
                  <c:v>0</c:v>
                </c:pt>
                <c:pt idx="30027">
                  <c:v>0</c:v>
                </c:pt>
                <c:pt idx="30028">
                  <c:v>0</c:v>
                </c:pt>
                <c:pt idx="30029">
                  <c:v>0.33329999999999999</c:v>
                </c:pt>
                <c:pt idx="30030">
                  <c:v>0.16669999999999999</c:v>
                </c:pt>
                <c:pt idx="30031">
                  <c:v>4.1700000000000001E-2</c:v>
                </c:pt>
                <c:pt idx="30032">
                  <c:v>8.3299999999999999E-2</c:v>
                </c:pt>
                <c:pt idx="30033">
                  <c:v>0</c:v>
                </c:pt>
                <c:pt idx="30034">
                  <c:v>0</c:v>
                </c:pt>
                <c:pt idx="30035">
                  <c:v>0.16669999999999999</c:v>
                </c:pt>
                <c:pt idx="30036">
                  <c:v>0.33329999999999999</c:v>
                </c:pt>
                <c:pt idx="30037">
                  <c:v>0.16669999999999999</c:v>
                </c:pt>
                <c:pt idx="30038">
                  <c:v>0.33329999999999999</c:v>
                </c:pt>
                <c:pt idx="30039">
                  <c:v>0.20830000000000001</c:v>
                </c:pt>
                <c:pt idx="30040">
                  <c:v>0.66669999999999996</c:v>
                </c:pt>
                <c:pt idx="30041">
                  <c:v>0</c:v>
                </c:pt>
                <c:pt idx="30042">
                  <c:v>0.375</c:v>
                </c:pt>
                <c:pt idx="30043">
                  <c:v>4.1700000000000001E-2</c:v>
                </c:pt>
                <c:pt idx="30044">
                  <c:v>0</c:v>
                </c:pt>
                <c:pt idx="30045">
                  <c:v>0.375</c:v>
                </c:pt>
                <c:pt idx="30046">
                  <c:v>0.39579999999999999</c:v>
                </c:pt>
                <c:pt idx="30047">
                  <c:v>0</c:v>
                </c:pt>
                <c:pt idx="30048">
                  <c:v>0</c:v>
                </c:pt>
                <c:pt idx="30049">
                  <c:v>0</c:v>
                </c:pt>
                <c:pt idx="30050">
                  <c:v>0</c:v>
                </c:pt>
                <c:pt idx="30051">
                  <c:v>8.3299999999999999E-2</c:v>
                </c:pt>
                <c:pt idx="30052">
                  <c:v>0.16669999999999999</c:v>
                </c:pt>
                <c:pt idx="30053">
                  <c:v>0</c:v>
                </c:pt>
                <c:pt idx="30054">
                  <c:v>0.83330000000000004</c:v>
                </c:pt>
                <c:pt idx="30055">
                  <c:v>0</c:v>
                </c:pt>
                <c:pt idx="30056">
                  <c:v>0.16669999999999999</c:v>
                </c:pt>
                <c:pt idx="30057">
                  <c:v>0</c:v>
                </c:pt>
                <c:pt idx="30058">
                  <c:v>0</c:v>
                </c:pt>
                <c:pt idx="30059">
                  <c:v>0</c:v>
                </c:pt>
                <c:pt idx="30060">
                  <c:v>0.125</c:v>
                </c:pt>
                <c:pt idx="30061">
                  <c:v>0.16669999999999999</c:v>
                </c:pt>
                <c:pt idx="30062">
                  <c:v>0.33329999999999999</c:v>
                </c:pt>
                <c:pt idx="30063">
                  <c:v>0</c:v>
                </c:pt>
                <c:pt idx="30064">
                  <c:v>0</c:v>
                </c:pt>
                <c:pt idx="30065">
                  <c:v>0</c:v>
                </c:pt>
                <c:pt idx="30066">
                  <c:v>0</c:v>
                </c:pt>
                <c:pt idx="30067">
                  <c:v>4.1700000000000001E-2</c:v>
                </c:pt>
                <c:pt idx="30068">
                  <c:v>0.16669999999999999</c:v>
                </c:pt>
                <c:pt idx="30069">
                  <c:v>0.375</c:v>
                </c:pt>
                <c:pt idx="30070">
                  <c:v>0.33329999999999999</c:v>
                </c:pt>
                <c:pt idx="30071">
                  <c:v>0.47920000000000001</c:v>
                </c:pt>
                <c:pt idx="30072">
                  <c:v>4.1700000000000001E-2</c:v>
                </c:pt>
                <c:pt idx="30073">
                  <c:v>0.33329999999999999</c:v>
                </c:pt>
                <c:pt idx="30074">
                  <c:v>4.1700000000000001E-2</c:v>
                </c:pt>
                <c:pt idx="30075">
                  <c:v>0.16669999999999999</c:v>
                </c:pt>
                <c:pt idx="30076">
                  <c:v>0.33329999999999999</c:v>
                </c:pt>
                <c:pt idx="30077">
                  <c:v>0</c:v>
                </c:pt>
                <c:pt idx="30078">
                  <c:v>0.1042</c:v>
                </c:pt>
                <c:pt idx="30079">
                  <c:v>0</c:v>
                </c:pt>
                <c:pt idx="30080">
                  <c:v>4.1700000000000001E-2</c:v>
                </c:pt>
                <c:pt idx="30081">
                  <c:v>0</c:v>
                </c:pt>
                <c:pt idx="30082">
                  <c:v>0</c:v>
                </c:pt>
                <c:pt idx="30083">
                  <c:v>0</c:v>
                </c:pt>
                <c:pt idx="30084">
                  <c:v>0</c:v>
                </c:pt>
                <c:pt idx="30085">
                  <c:v>4.1700000000000001E-2</c:v>
                </c:pt>
                <c:pt idx="30086">
                  <c:v>0</c:v>
                </c:pt>
                <c:pt idx="30087">
                  <c:v>0</c:v>
                </c:pt>
                <c:pt idx="30088">
                  <c:v>8.3299999999999999E-2</c:v>
                </c:pt>
                <c:pt idx="30089">
                  <c:v>0.16669999999999999</c:v>
                </c:pt>
                <c:pt idx="30090">
                  <c:v>0</c:v>
                </c:pt>
                <c:pt idx="30091">
                  <c:v>0</c:v>
                </c:pt>
                <c:pt idx="30092">
                  <c:v>0.16669999999999999</c:v>
                </c:pt>
                <c:pt idx="30093">
                  <c:v>0.16669999999999999</c:v>
                </c:pt>
                <c:pt idx="30094">
                  <c:v>0</c:v>
                </c:pt>
                <c:pt idx="30095">
                  <c:v>0</c:v>
                </c:pt>
                <c:pt idx="30096">
                  <c:v>0</c:v>
                </c:pt>
                <c:pt idx="30097">
                  <c:v>0.125</c:v>
                </c:pt>
                <c:pt idx="30098">
                  <c:v>0</c:v>
                </c:pt>
                <c:pt idx="30099">
                  <c:v>0.33329999999999999</c:v>
                </c:pt>
                <c:pt idx="30100">
                  <c:v>0</c:v>
                </c:pt>
                <c:pt idx="30101">
                  <c:v>0</c:v>
                </c:pt>
                <c:pt idx="30102">
                  <c:v>0.125</c:v>
                </c:pt>
                <c:pt idx="30103">
                  <c:v>0</c:v>
                </c:pt>
                <c:pt idx="30104">
                  <c:v>0.16669999999999999</c:v>
                </c:pt>
                <c:pt idx="30105">
                  <c:v>0.16669999999999999</c:v>
                </c:pt>
                <c:pt idx="30106">
                  <c:v>0</c:v>
                </c:pt>
                <c:pt idx="30107">
                  <c:v>4.1700000000000001E-2</c:v>
                </c:pt>
                <c:pt idx="30108">
                  <c:v>0.16669999999999999</c:v>
                </c:pt>
                <c:pt idx="30109">
                  <c:v>0</c:v>
                </c:pt>
                <c:pt idx="30110">
                  <c:v>0.16669999999999999</c:v>
                </c:pt>
                <c:pt idx="30111">
                  <c:v>0</c:v>
                </c:pt>
                <c:pt idx="30112">
                  <c:v>0</c:v>
                </c:pt>
                <c:pt idx="30113">
                  <c:v>0.16669999999999999</c:v>
                </c:pt>
                <c:pt idx="30114">
                  <c:v>0</c:v>
                </c:pt>
                <c:pt idx="30115">
                  <c:v>0.33329999999999999</c:v>
                </c:pt>
                <c:pt idx="30116">
                  <c:v>0</c:v>
                </c:pt>
                <c:pt idx="30117">
                  <c:v>0.16669999999999999</c:v>
                </c:pt>
                <c:pt idx="30118">
                  <c:v>8.3299999999999999E-2</c:v>
                </c:pt>
                <c:pt idx="30119">
                  <c:v>0.33329999999999999</c:v>
                </c:pt>
                <c:pt idx="30120">
                  <c:v>0</c:v>
                </c:pt>
                <c:pt idx="30121">
                  <c:v>0</c:v>
                </c:pt>
                <c:pt idx="30122">
                  <c:v>0.54169999999999996</c:v>
                </c:pt>
                <c:pt idx="30123">
                  <c:v>0</c:v>
                </c:pt>
                <c:pt idx="30124">
                  <c:v>0</c:v>
                </c:pt>
                <c:pt idx="30125">
                  <c:v>0</c:v>
                </c:pt>
                <c:pt idx="30126">
                  <c:v>0</c:v>
                </c:pt>
                <c:pt idx="30127">
                  <c:v>0</c:v>
                </c:pt>
                <c:pt idx="30128">
                  <c:v>0.33329999999999999</c:v>
                </c:pt>
                <c:pt idx="30129">
                  <c:v>0.33329999999999999</c:v>
                </c:pt>
                <c:pt idx="30130">
                  <c:v>0</c:v>
                </c:pt>
                <c:pt idx="30131">
                  <c:v>0.16669999999999999</c:v>
                </c:pt>
                <c:pt idx="30132">
                  <c:v>4.1700000000000001E-2</c:v>
                </c:pt>
                <c:pt idx="30133">
                  <c:v>0</c:v>
                </c:pt>
                <c:pt idx="30134">
                  <c:v>0.16669999999999999</c:v>
                </c:pt>
                <c:pt idx="30135">
                  <c:v>0</c:v>
                </c:pt>
                <c:pt idx="30136">
                  <c:v>0</c:v>
                </c:pt>
                <c:pt idx="30137">
                  <c:v>0</c:v>
                </c:pt>
                <c:pt idx="30138">
                  <c:v>0.16669999999999999</c:v>
                </c:pt>
                <c:pt idx="30139">
                  <c:v>0</c:v>
                </c:pt>
                <c:pt idx="30140">
                  <c:v>4.1700000000000001E-2</c:v>
                </c:pt>
                <c:pt idx="30141">
                  <c:v>0</c:v>
                </c:pt>
                <c:pt idx="30142">
                  <c:v>0</c:v>
                </c:pt>
                <c:pt idx="30143">
                  <c:v>0</c:v>
                </c:pt>
                <c:pt idx="30144">
                  <c:v>0</c:v>
                </c:pt>
                <c:pt idx="30145">
                  <c:v>0</c:v>
                </c:pt>
                <c:pt idx="30146">
                  <c:v>0</c:v>
                </c:pt>
                <c:pt idx="30147">
                  <c:v>4.1700000000000001E-2</c:v>
                </c:pt>
                <c:pt idx="30148">
                  <c:v>0.45829999999999999</c:v>
                </c:pt>
                <c:pt idx="30149">
                  <c:v>0</c:v>
                </c:pt>
                <c:pt idx="30150">
                  <c:v>0.41670000000000001</c:v>
                </c:pt>
                <c:pt idx="30151">
                  <c:v>0.16669999999999999</c:v>
                </c:pt>
                <c:pt idx="30152">
                  <c:v>0</c:v>
                </c:pt>
                <c:pt idx="30153">
                  <c:v>0</c:v>
                </c:pt>
                <c:pt idx="30154">
                  <c:v>0</c:v>
                </c:pt>
                <c:pt idx="30155">
                  <c:v>0.45829999999999999</c:v>
                </c:pt>
                <c:pt idx="30156">
                  <c:v>0.16669999999999999</c:v>
                </c:pt>
                <c:pt idx="30157">
                  <c:v>0</c:v>
                </c:pt>
                <c:pt idx="30158">
                  <c:v>0</c:v>
                </c:pt>
                <c:pt idx="30159">
                  <c:v>0</c:v>
                </c:pt>
                <c:pt idx="30160">
                  <c:v>0.16669999999999999</c:v>
                </c:pt>
                <c:pt idx="30161">
                  <c:v>0.33329999999999999</c:v>
                </c:pt>
                <c:pt idx="30162">
                  <c:v>0</c:v>
                </c:pt>
                <c:pt idx="30163">
                  <c:v>0</c:v>
                </c:pt>
                <c:pt idx="30164">
                  <c:v>0</c:v>
                </c:pt>
                <c:pt idx="30165">
                  <c:v>0</c:v>
                </c:pt>
                <c:pt idx="30166">
                  <c:v>0.25</c:v>
                </c:pt>
                <c:pt idx="30167">
                  <c:v>0</c:v>
                </c:pt>
                <c:pt idx="30168">
                  <c:v>0</c:v>
                </c:pt>
                <c:pt idx="30169">
                  <c:v>0.33329999999999999</c:v>
                </c:pt>
                <c:pt idx="30170">
                  <c:v>0</c:v>
                </c:pt>
                <c:pt idx="30171">
                  <c:v>0.375</c:v>
                </c:pt>
                <c:pt idx="30172">
                  <c:v>0.16669999999999999</c:v>
                </c:pt>
                <c:pt idx="30173">
                  <c:v>0</c:v>
                </c:pt>
                <c:pt idx="30174">
                  <c:v>4.1700000000000001E-2</c:v>
                </c:pt>
                <c:pt idx="30175">
                  <c:v>0</c:v>
                </c:pt>
                <c:pt idx="30176">
                  <c:v>0.16669999999999999</c:v>
                </c:pt>
                <c:pt idx="30177">
                  <c:v>0</c:v>
                </c:pt>
                <c:pt idx="30178">
                  <c:v>0.33329999999999999</c:v>
                </c:pt>
                <c:pt idx="30179">
                  <c:v>0.33329999999999999</c:v>
                </c:pt>
                <c:pt idx="30180">
                  <c:v>0</c:v>
                </c:pt>
                <c:pt idx="30181">
                  <c:v>0.125</c:v>
                </c:pt>
                <c:pt idx="30182">
                  <c:v>0</c:v>
                </c:pt>
                <c:pt idx="30183">
                  <c:v>0</c:v>
                </c:pt>
                <c:pt idx="30184">
                  <c:v>0.33329999999999999</c:v>
                </c:pt>
                <c:pt idx="30185">
                  <c:v>0.66669999999999996</c:v>
                </c:pt>
                <c:pt idx="30186">
                  <c:v>0</c:v>
                </c:pt>
                <c:pt idx="30187">
                  <c:v>0</c:v>
                </c:pt>
                <c:pt idx="30188">
                  <c:v>0</c:v>
                </c:pt>
                <c:pt idx="30189">
                  <c:v>0.33329999999999999</c:v>
                </c:pt>
                <c:pt idx="30190">
                  <c:v>0.16669999999999999</c:v>
                </c:pt>
                <c:pt idx="30191">
                  <c:v>0.16669999999999999</c:v>
                </c:pt>
                <c:pt idx="30192">
                  <c:v>0</c:v>
                </c:pt>
                <c:pt idx="30193">
                  <c:v>0.33329999999999999</c:v>
                </c:pt>
                <c:pt idx="30194">
                  <c:v>0</c:v>
                </c:pt>
                <c:pt idx="30195">
                  <c:v>0</c:v>
                </c:pt>
                <c:pt idx="30196">
                  <c:v>0.33329999999999999</c:v>
                </c:pt>
                <c:pt idx="30197">
                  <c:v>0.16669999999999999</c:v>
                </c:pt>
                <c:pt idx="30198">
                  <c:v>0</c:v>
                </c:pt>
                <c:pt idx="30199">
                  <c:v>0</c:v>
                </c:pt>
                <c:pt idx="30200">
                  <c:v>0.16669999999999999</c:v>
                </c:pt>
                <c:pt idx="30201">
                  <c:v>0.375</c:v>
                </c:pt>
                <c:pt idx="30202">
                  <c:v>4.1700000000000001E-2</c:v>
                </c:pt>
                <c:pt idx="30203">
                  <c:v>0</c:v>
                </c:pt>
                <c:pt idx="30204">
                  <c:v>0</c:v>
                </c:pt>
                <c:pt idx="30205">
                  <c:v>0</c:v>
                </c:pt>
                <c:pt idx="30206">
                  <c:v>4.1700000000000001E-2</c:v>
                </c:pt>
                <c:pt idx="30207">
                  <c:v>0</c:v>
                </c:pt>
                <c:pt idx="30208">
                  <c:v>0</c:v>
                </c:pt>
                <c:pt idx="30209">
                  <c:v>0</c:v>
                </c:pt>
                <c:pt idx="30210">
                  <c:v>0</c:v>
                </c:pt>
                <c:pt idx="30211">
                  <c:v>0.66669999999999996</c:v>
                </c:pt>
                <c:pt idx="30212">
                  <c:v>0.16669999999999999</c:v>
                </c:pt>
                <c:pt idx="30213">
                  <c:v>0.16669999999999999</c:v>
                </c:pt>
                <c:pt idx="30214">
                  <c:v>0</c:v>
                </c:pt>
                <c:pt idx="30215">
                  <c:v>0.33329999999999999</c:v>
                </c:pt>
                <c:pt idx="30216">
                  <c:v>0.16669999999999999</c:v>
                </c:pt>
                <c:pt idx="30217">
                  <c:v>0.16669999999999999</c:v>
                </c:pt>
                <c:pt idx="30218">
                  <c:v>0</c:v>
                </c:pt>
                <c:pt idx="30219">
                  <c:v>0.16669999999999999</c:v>
                </c:pt>
                <c:pt idx="30220">
                  <c:v>0.16669999999999999</c:v>
                </c:pt>
                <c:pt idx="30221">
                  <c:v>0.16669999999999999</c:v>
                </c:pt>
                <c:pt idx="30222">
                  <c:v>0</c:v>
                </c:pt>
                <c:pt idx="30223">
                  <c:v>0</c:v>
                </c:pt>
                <c:pt idx="30224">
                  <c:v>0.33329999999999999</c:v>
                </c:pt>
                <c:pt idx="30225">
                  <c:v>0.375</c:v>
                </c:pt>
                <c:pt idx="30226">
                  <c:v>4.1700000000000001E-2</c:v>
                </c:pt>
                <c:pt idx="30227">
                  <c:v>0.33329999999999999</c:v>
                </c:pt>
                <c:pt idx="30228">
                  <c:v>0.16669999999999999</c:v>
                </c:pt>
                <c:pt idx="30229">
                  <c:v>0</c:v>
                </c:pt>
                <c:pt idx="30230">
                  <c:v>0</c:v>
                </c:pt>
                <c:pt idx="30231">
                  <c:v>0.33329999999999999</c:v>
                </c:pt>
                <c:pt idx="30232">
                  <c:v>0</c:v>
                </c:pt>
                <c:pt idx="30233">
                  <c:v>0</c:v>
                </c:pt>
                <c:pt idx="30234">
                  <c:v>0.125</c:v>
                </c:pt>
                <c:pt idx="30235">
                  <c:v>0</c:v>
                </c:pt>
                <c:pt idx="30236">
                  <c:v>0</c:v>
                </c:pt>
                <c:pt idx="30237">
                  <c:v>0</c:v>
                </c:pt>
                <c:pt idx="30238">
                  <c:v>0</c:v>
                </c:pt>
                <c:pt idx="30239">
                  <c:v>0</c:v>
                </c:pt>
                <c:pt idx="30240">
                  <c:v>0</c:v>
                </c:pt>
                <c:pt idx="30241">
                  <c:v>0.16669999999999999</c:v>
                </c:pt>
                <c:pt idx="30242">
                  <c:v>0</c:v>
                </c:pt>
                <c:pt idx="30243">
                  <c:v>0.16669999999999999</c:v>
                </c:pt>
                <c:pt idx="30244">
                  <c:v>0</c:v>
                </c:pt>
                <c:pt idx="30245">
                  <c:v>0.16669999999999999</c:v>
                </c:pt>
                <c:pt idx="30246">
                  <c:v>0</c:v>
                </c:pt>
                <c:pt idx="30247">
                  <c:v>0.45829999999999999</c:v>
                </c:pt>
                <c:pt idx="30248">
                  <c:v>8.3299999999999999E-2</c:v>
                </c:pt>
                <c:pt idx="30249">
                  <c:v>0</c:v>
                </c:pt>
                <c:pt idx="30250">
                  <c:v>0</c:v>
                </c:pt>
                <c:pt idx="30251">
                  <c:v>0</c:v>
                </c:pt>
                <c:pt idx="30252">
                  <c:v>0</c:v>
                </c:pt>
                <c:pt idx="30253">
                  <c:v>4.1700000000000001E-2</c:v>
                </c:pt>
                <c:pt idx="30254">
                  <c:v>0.16669999999999999</c:v>
                </c:pt>
                <c:pt idx="30255">
                  <c:v>0.16669999999999999</c:v>
                </c:pt>
                <c:pt idx="30256">
                  <c:v>0.16669999999999999</c:v>
                </c:pt>
                <c:pt idx="30257">
                  <c:v>0</c:v>
                </c:pt>
                <c:pt idx="30258">
                  <c:v>0</c:v>
                </c:pt>
                <c:pt idx="30259">
                  <c:v>0</c:v>
                </c:pt>
                <c:pt idx="30260">
                  <c:v>4.1700000000000001E-2</c:v>
                </c:pt>
                <c:pt idx="30261">
                  <c:v>0.16669999999999999</c:v>
                </c:pt>
                <c:pt idx="30262">
                  <c:v>0.47920000000000001</c:v>
                </c:pt>
                <c:pt idx="30263">
                  <c:v>0</c:v>
                </c:pt>
                <c:pt idx="30264">
                  <c:v>0</c:v>
                </c:pt>
                <c:pt idx="30265">
                  <c:v>0.16669999999999999</c:v>
                </c:pt>
                <c:pt idx="30266">
                  <c:v>0</c:v>
                </c:pt>
                <c:pt idx="30267">
                  <c:v>0.20830000000000001</c:v>
                </c:pt>
                <c:pt idx="30268">
                  <c:v>0.375</c:v>
                </c:pt>
                <c:pt idx="30269">
                  <c:v>0</c:v>
                </c:pt>
                <c:pt idx="30270">
                  <c:v>0.16669999999999999</c:v>
                </c:pt>
                <c:pt idx="30271">
                  <c:v>0.14580000000000001</c:v>
                </c:pt>
                <c:pt idx="30272">
                  <c:v>0.16669999999999999</c:v>
                </c:pt>
                <c:pt idx="30273">
                  <c:v>0.16669999999999999</c:v>
                </c:pt>
                <c:pt idx="30274">
                  <c:v>0.16669999999999999</c:v>
                </c:pt>
                <c:pt idx="30275">
                  <c:v>0.33329999999999999</c:v>
                </c:pt>
                <c:pt idx="30276">
                  <c:v>0</c:v>
                </c:pt>
                <c:pt idx="30277">
                  <c:v>0</c:v>
                </c:pt>
                <c:pt idx="30278">
                  <c:v>8.3299999999999999E-2</c:v>
                </c:pt>
                <c:pt idx="30279">
                  <c:v>0</c:v>
                </c:pt>
                <c:pt idx="30280">
                  <c:v>0</c:v>
                </c:pt>
                <c:pt idx="30281">
                  <c:v>0.33329999999999999</c:v>
                </c:pt>
                <c:pt idx="30282">
                  <c:v>0.16669999999999999</c:v>
                </c:pt>
                <c:pt idx="30283">
                  <c:v>0</c:v>
                </c:pt>
                <c:pt idx="30284">
                  <c:v>0.16669999999999999</c:v>
                </c:pt>
                <c:pt idx="30285">
                  <c:v>0.125</c:v>
                </c:pt>
                <c:pt idx="30286">
                  <c:v>0</c:v>
                </c:pt>
                <c:pt idx="30287">
                  <c:v>0.33329999999999999</c:v>
                </c:pt>
                <c:pt idx="30288">
                  <c:v>0.16669999999999999</c:v>
                </c:pt>
                <c:pt idx="30289">
                  <c:v>0.16669999999999999</c:v>
                </c:pt>
                <c:pt idx="30290">
                  <c:v>0</c:v>
                </c:pt>
                <c:pt idx="30291">
                  <c:v>0.33329999999999999</c:v>
                </c:pt>
                <c:pt idx="30292">
                  <c:v>0.125</c:v>
                </c:pt>
                <c:pt idx="30293">
                  <c:v>0</c:v>
                </c:pt>
                <c:pt idx="30294">
                  <c:v>0</c:v>
                </c:pt>
                <c:pt idx="30295">
                  <c:v>0</c:v>
                </c:pt>
                <c:pt idx="30296">
                  <c:v>0.16669999999999999</c:v>
                </c:pt>
                <c:pt idx="30297">
                  <c:v>0.16669999999999999</c:v>
                </c:pt>
                <c:pt idx="30298">
                  <c:v>0</c:v>
                </c:pt>
                <c:pt idx="30299">
                  <c:v>0.33329999999999999</c:v>
                </c:pt>
                <c:pt idx="30300">
                  <c:v>0.16669999999999999</c:v>
                </c:pt>
                <c:pt idx="30301">
                  <c:v>0.25</c:v>
                </c:pt>
                <c:pt idx="30302">
                  <c:v>0</c:v>
                </c:pt>
                <c:pt idx="30303">
                  <c:v>0.54169999999999996</c:v>
                </c:pt>
                <c:pt idx="30304">
                  <c:v>0.33329999999999999</c:v>
                </c:pt>
                <c:pt idx="30305">
                  <c:v>0.16669999999999999</c:v>
                </c:pt>
                <c:pt idx="30306">
                  <c:v>0.16669999999999999</c:v>
                </c:pt>
                <c:pt idx="30307">
                  <c:v>0.54169999999999996</c:v>
                </c:pt>
                <c:pt idx="30308">
                  <c:v>0</c:v>
                </c:pt>
                <c:pt idx="30309">
                  <c:v>0.16669999999999999</c:v>
                </c:pt>
                <c:pt idx="30310">
                  <c:v>0</c:v>
                </c:pt>
                <c:pt idx="30311">
                  <c:v>0</c:v>
                </c:pt>
                <c:pt idx="30312">
                  <c:v>0</c:v>
                </c:pt>
                <c:pt idx="30313">
                  <c:v>0</c:v>
                </c:pt>
                <c:pt idx="30314">
                  <c:v>4.1700000000000001E-2</c:v>
                </c:pt>
                <c:pt idx="30315">
                  <c:v>0.16669999999999999</c:v>
                </c:pt>
                <c:pt idx="30316">
                  <c:v>0</c:v>
                </c:pt>
                <c:pt idx="30317">
                  <c:v>0.16669999999999999</c:v>
                </c:pt>
                <c:pt idx="30318">
                  <c:v>0.33329999999999999</c:v>
                </c:pt>
                <c:pt idx="30319">
                  <c:v>0</c:v>
                </c:pt>
                <c:pt idx="30320">
                  <c:v>0.16669999999999999</c:v>
                </c:pt>
                <c:pt idx="30321">
                  <c:v>4.1700000000000001E-2</c:v>
                </c:pt>
                <c:pt idx="30322">
                  <c:v>0.16669999999999999</c:v>
                </c:pt>
                <c:pt idx="30323">
                  <c:v>4.1700000000000001E-2</c:v>
                </c:pt>
                <c:pt idx="30324">
                  <c:v>0</c:v>
                </c:pt>
                <c:pt idx="30325">
                  <c:v>0</c:v>
                </c:pt>
                <c:pt idx="30326">
                  <c:v>0.16669999999999999</c:v>
                </c:pt>
                <c:pt idx="30327">
                  <c:v>0.16669999999999999</c:v>
                </c:pt>
                <c:pt idx="30328">
                  <c:v>0.16669999999999999</c:v>
                </c:pt>
                <c:pt idx="30329">
                  <c:v>0.375</c:v>
                </c:pt>
                <c:pt idx="30330">
                  <c:v>0.33329999999999999</c:v>
                </c:pt>
                <c:pt idx="30331">
                  <c:v>0.33329999999999999</c:v>
                </c:pt>
                <c:pt idx="30332">
                  <c:v>0</c:v>
                </c:pt>
                <c:pt idx="30333">
                  <c:v>0</c:v>
                </c:pt>
                <c:pt idx="30334">
                  <c:v>0.16669999999999999</c:v>
                </c:pt>
                <c:pt idx="30335">
                  <c:v>0.16669999999999999</c:v>
                </c:pt>
                <c:pt idx="30336">
                  <c:v>8.3299999999999999E-2</c:v>
                </c:pt>
                <c:pt idx="30337">
                  <c:v>0.33329999999999999</c:v>
                </c:pt>
                <c:pt idx="30338">
                  <c:v>0.33329999999999999</c:v>
                </c:pt>
                <c:pt idx="30339">
                  <c:v>0.375</c:v>
                </c:pt>
                <c:pt idx="30340">
                  <c:v>0</c:v>
                </c:pt>
                <c:pt idx="30341">
                  <c:v>0</c:v>
                </c:pt>
                <c:pt idx="30342">
                  <c:v>0</c:v>
                </c:pt>
                <c:pt idx="30343">
                  <c:v>0.54169999999999996</c:v>
                </c:pt>
                <c:pt idx="30344">
                  <c:v>0</c:v>
                </c:pt>
                <c:pt idx="30345">
                  <c:v>0.33329999999999999</c:v>
                </c:pt>
                <c:pt idx="30346">
                  <c:v>0.16669999999999999</c:v>
                </c:pt>
                <c:pt idx="30347">
                  <c:v>0.75</c:v>
                </c:pt>
                <c:pt idx="30348">
                  <c:v>0</c:v>
                </c:pt>
                <c:pt idx="30349">
                  <c:v>0</c:v>
                </c:pt>
                <c:pt idx="30350">
                  <c:v>0</c:v>
                </c:pt>
                <c:pt idx="30351">
                  <c:v>0.33329999999999999</c:v>
                </c:pt>
                <c:pt idx="30352">
                  <c:v>0.45829999999999999</c:v>
                </c:pt>
                <c:pt idx="30353">
                  <c:v>0.625</c:v>
                </c:pt>
                <c:pt idx="30354">
                  <c:v>0</c:v>
                </c:pt>
                <c:pt idx="30355">
                  <c:v>0</c:v>
                </c:pt>
                <c:pt idx="30356">
                  <c:v>0</c:v>
                </c:pt>
                <c:pt idx="30357">
                  <c:v>0.33329999999999999</c:v>
                </c:pt>
                <c:pt idx="30358">
                  <c:v>0.125</c:v>
                </c:pt>
                <c:pt idx="30359">
                  <c:v>0</c:v>
                </c:pt>
                <c:pt idx="30360">
                  <c:v>0.375</c:v>
                </c:pt>
                <c:pt idx="30361">
                  <c:v>0</c:v>
                </c:pt>
                <c:pt idx="30362">
                  <c:v>0.66669999999999996</c:v>
                </c:pt>
                <c:pt idx="30363">
                  <c:v>0.16669999999999999</c:v>
                </c:pt>
                <c:pt idx="30364">
                  <c:v>0</c:v>
                </c:pt>
                <c:pt idx="30365">
                  <c:v>0.33329999999999999</c:v>
                </c:pt>
                <c:pt idx="30366">
                  <c:v>0.16669999999999999</c:v>
                </c:pt>
                <c:pt idx="30367">
                  <c:v>0.16669999999999999</c:v>
                </c:pt>
                <c:pt idx="30368">
                  <c:v>0</c:v>
                </c:pt>
                <c:pt idx="30369">
                  <c:v>4.1700000000000001E-2</c:v>
                </c:pt>
                <c:pt idx="30370">
                  <c:v>0</c:v>
                </c:pt>
                <c:pt idx="30371">
                  <c:v>0</c:v>
                </c:pt>
                <c:pt idx="30372">
                  <c:v>0</c:v>
                </c:pt>
                <c:pt idx="30373">
                  <c:v>0</c:v>
                </c:pt>
                <c:pt idx="30374">
                  <c:v>0</c:v>
                </c:pt>
                <c:pt idx="30375">
                  <c:v>0</c:v>
                </c:pt>
                <c:pt idx="30376">
                  <c:v>0</c:v>
                </c:pt>
                <c:pt idx="30377">
                  <c:v>0.33329999999999999</c:v>
                </c:pt>
                <c:pt idx="30378">
                  <c:v>0.16669999999999999</c:v>
                </c:pt>
                <c:pt idx="30379">
                  <c:v>0</c:v>
                </c:pt>
                <c:pt idx="30380">
                  <c:v>0.66669999999999996</c:v>
                </c:pt>
                <c:pt idx="30381">
                  <c:v>0</c:v>
                </c:pt>
                <c:pt idx="30382">
                  <c:v>0.54169999999999996</c:v>
                </c:pt>
                <c:pt idx="30383">
                  <c:v>4.1700000000000001E-2</c:v>
                </c:pt>
                <c:pt idx="30384">
                  <c:v>0.16669999999999999</c:v>
                </c:pt>
                <c:pt idx="30385">
                  <c:v>0</c:v>
                </c:pt>
                <c:pt idx="30386">
                  <c:v>0</c:v>
                </c:pt>
                <c:pt idx="30387">
                  <c:v>0</c:v>
                </c:pt>
                <c:pt idx="30388">
                  <c:v>0</c:v>
                </c:pt>
                <c:pt idx="30389">
                  <c:v>0.375</c:v>
                </c:pt>
                <c:pt idx="30390">
                  <c:v>0</c:v>
                </c:pt>
                <c:pt idx="30391">
                  <c:v>0.16669999999999999</c:v>
                </c:pt>
                <c:pt idx="30392">
                  <c:v>0.33329999999999999</c:v>
                </c:pt>
                <c:pt idx="30393">
                  <c:v>0.33329999999999999</c:v>
                </c:pt>
                <c:pt idx="30394">
                  <c:v>0.125</c:v>
                </c:pt>
                <c:pt idx="30395">
                  <c:v>0.33329999999999999</c:v>
                </c:pt>
                <c:pt idx="30396">
                  <c:v>0.16669999999999999</c:v>
                </c:pt>
                <c:pt idx="30397">
                  <c:v>0.16669999999999999</c:v>
                </c:pt>
                <c:pt idx="30398">
                  <c:v>0</c:v>
                </c:pt>
                <c:pt idx="30399">
                  <c:v>0</c:v>
                </c:pt>
                <c:pt idx="30400">
                  <c:v>0</c:v>
                </c:pt>
                <c:pt idx="30401">
                  <c:v>0.33329999999999999</c:v>
                </c:pt>
                <c:pt idx="30402">
                  <c:v>0.45829999999999999</c:v>
                </c:pt>
                <c:pt idx="30403">
                  <c:v>0.16669999999999999</c:v>
                </c:pt>
                <c:pt idx="30404">
                  <c:v>0.58330000000000004</c:v>
                </c:pt>
                <c:pt idx="30405">
                  <c:v>0.16669999999999999</c:v>
                </c:pt>
                <c:pt idx="30406">
                  <c:v>0</c:v>
                </c:pt>
                <c:pt idx="30407">
                  <c:v>0</c:v>
                </c:pt>
                <c:pt idx="30408">
                  <c:v>0</c:v>
                </c:pt>
                <c:pt idx="30409">
                  <c:v>0</c:v>
                </c:pt>
                <c:pt idx="30410">
                  <c:v>0.125</c:v>
                </c:pt>
                <c:pt idx="30411">
                  <c:v>0</c:v>
                </c:pt>
                <c:pt idx="30412">
                  <c:v>0.125</c:v>
                </c:pt>
                <c:pt idx="30413">
                  <c:v>0.16669999999999999</c:v>
                </c:pt>
                <c:pt idx="30414">
                  <c:v>0</c:v>
                </c:pt>
                <c:pt idx="30415">
                  <c:v>0</c:v>
                </c:pt>
                <c:pt idx="30416">
                  <c:v>0</c:v>
                </c:pt>
                <c:pt idx="30417">
                  <c:v>0</c:v>
                </c:pt>
                <c:pt idx="30418">
                  <c:v>0</c:v>
                </c:pt>
                <c:pt idx="30419">
                  <c:v>0.16669999999999999</c:v>
                </c:pt>
                <c:pt idx="30420">
                  <c:v>0.375</c:v>
                </c:pt>
                <c:pt idx="30421">
                  <c:v>0.33329999999999999</c:v>
                </c:pt>
                <c:pt idx="30422">
                  <c:v>0</c:v>
                </c:pt>
                <c:pt idx="30423">
                  <c:v>0.33329999999999999</c:v>
                </c:pt>
                <c:pt idx="30424">
                  <c:v>0.16669999999999999</c:v>
                </c:pt>
                <c:pt idx="30425">
                  <c:v>0.33329999999999999</c:v>
                </c:pt>
                <c:pt idx="30426">
                  <c:v>0.16669999999999999</c:v>
                </c:pt>
                <c:pt idx="30427">
                  <c:v>4.1700000000000001E-2</c:v>
                </c:pt>
                <c:pt idx="30428">
                  <c:v>0.33329999999999999</c:v>
                </c:pt>
                <c:pt idx="30429">
                  <c:v>4.1700000000000001E-2</c:v>
                </c:pt>
                <c:pt idx="30430">
                  <c:v>0.25</c:v>
                </c:pt>
                <c:pt idx="30431">
                  <c:v>0</c:v>
                </c:pt>
                <c:pt idx="30432">
                  <c:v>0</c:v>
                </c:pt>
                <c:pt idx="30433">
                  <c:v>0</c:v>
                </c:pt>
                <c:pt idx="30434">
                  <c:v>0.16669999999999999</c:v>
                </c:pt>
                <c:pt idx="30435">
                  <c:v>0.16669999999999999</c:v>
                </c:pt>
                <c:pt idx="30436">
                  <c:v>0.375</c:v>
                </c:pt>
                <c:pt idx="30437">
                  <c:v>0</c:v>
                </c:pt>
                <c:pt idx="30438">
                  <c:v>0</c:v>
                </c:pt>
                <c:pt idx="30439">
                  <c:v>0.33329999999999999</c:v>
                </c:pt>
                <c:pt idx="30440">
                  <c:v>0.33329999999999999</c:v>
                </c:pt>
                <c:pt idx="30441">
                  <c:v>0.33329999999999999</c:v>
                </c:pt>
                <c:pt idx="30442">
                  <c:v>0</c:v>
                </c:pt>
                <c:pt idx="30443">
                  <c:v>0.16669999999999999</c:v>
                </c:pt>
                <c:pt idx="30444">
                  <c:v>0.66669999999999996</c:v>
                </c:pt>
                <c:pt idx="30445">
                  <c:v>0</c:v>
                </c:pt>
                <c:pt idx="30446">
                  <c:v>0.5</c:v>
                </c:pt>
                <c:pt idx="30447">
                  <c:v>0.33329999999999999</c:v>
                </c:pt>
                <c:pt idx="30448">
                  <c:v>0</c:v>
                </c:pt>
                <c:pt idx="30449">
                  <c:v>4.1700000000000001E-2</c:v>
                </c:pt>
                <c:pt idx="30450">
                  <c:v>0.16669999999999999</c:v>
                </c:pt>
                <c:pt idx="30451">
                  <c:v>0.16669999999999999</c:v>
                </c:pt>
                <c:pt idx="30452">
                  <c:v>0</c:v>
                </c:pt>
                <c:pt idx="30453">
                  <c:v>4.1700000000000001E-2</c:v>
                </c:pt>
                <c:pt idx="30454">
                  <c:v>4.1700000000000001E-2</c:v>
                </c:pt>
                <c:pt idx="30455">
                  <c:v>0</c:v>
                </c:pt>
                <c:pt idx="30456">
                  <c:v>0.16669999999999999</c:v>
                </c:pt>
                <c:pt idx="30457">
                  <c:v>0</c:v>
                </c:pt>
                <c:pt idx="30458">
                  <c:v>0.33329999999999999</c:v>
                </c:pt>
                <c:pt idx="30459">
                  <c:v>0</c:v>
                </c:pt>
                <c:pt idx="30460">
                  <c:v>0</c:v>
                </c:pt>
                <c:pt idx="30461">
                  <c:v>0</c:v>
                </c:pt>
                <c:pt idx="30462">
                  <c:v>8.3299999999999999E-2</c:v>
                </c:pt>
                <c:pt idx="30463">
                  <c:v>0.16669999999999999</c:v>
                </c:pt>
                <c:pt idx="30464">
                  <c:v>0.33329999999999999</c:v>
                </c:pt>
                <c:pt idx="30465">
                  <c:v>0.16669999999999999</c:v>
                </c:pt>
                <c:pt idx="30466">
                  <c:v>0</c:v>
                </c:pt>
                <c:pt idx="30467">
                  <c:v>0</c:v>
                </c:pt>
                <c:pt idx="30468">
                  <c:v>0</c:v>
                </c:pt>
                <c:pt idx="30469">
                  <c:v>0.33329999999999999</c:v>
                </c:pt>
                <c:pt idx="30470">
                  <c:v>0</c:v>
                </c:pt>
                <c:pt idx="30471">
                  <c:v>0.125</c:v>
                </c:pt>
                <c:pt idx="30472">
                  <c:v>0.16669999999999999</c:v>
                </c:pt>
                <c:pt idx="30473">
                  <c:v>0</c:v>
                </c:pt>
                <c:pt idx="30474">
                  <c:v>0.16669999999999999</c:v>
                </c:pt>
                <c:pt idx="30475">
                  <c:v>0.16669999999999999</c:v>
                </c:pt>
                <c:pt idx="30476">
                  <c:v>0.16669999999999999</c:v>
                </c:pt>
                <c:pt idx="30477">
                  <c:v>0</c:v>
                </c:pt>
                <c:pt idx="30478">
                  <c:v>0</c:v>
                </c:pt>
                <c:pt idx="30479">
                  <c:v>0.29170000000000001</c:v>
                </c:pt>
                <c:pt idx="30480">
                  <c:v>0</c:v>
                </c:pt>
                <c:pt idx="30481">
                  <c:v>0.125</c:v>
                </c:pt>
                <c:pt idx="30482">
                  <c:v>4.1700000000000001E-2</c:v>
                </c:pt>
                <c:pt idx="30483">
                  <c:v>0</c:v>
                </c:pt>
                <c:pt idx="30484">
                  <c:v>0</c:v>
                </c:pt>
                <c:pt idx="30485">
                  <c:v>0.16669999999999999</c:v>
                </c:pt>
                <c:pt idx="30486">
                  <c:v>0.16669999999999999</c:v>
                </c:pt>
                <c:pt idx="30487">
                  <c:v>0</c:v>
                </c:pt>
                <c:pt idx="30488">
                  <c:v>0</c:v>
                </c:pt>
                <c:pt idx="30489">
                  <c:v>0.33329999999999999</c:v>
                </c:pt>
                <c:pt idx="30490">
                  <c:v>4.1700000000000001E-2</c:v>
                </c:pt>
                <c:pt idx="30491">
                  <c:v>0.125</c:v>
                </c:pt>
                <c:pt idx="30492">
                  <c:v>0</c:v>
                </c:pt>
                <c:pt idx="30493">
                  <c:v>0</c:v>
                </c:pt>
                <c:pt idx="30494">
                  <c:v>0.16669999999999999</c:v>
                </c:pt>
                <c:pt idx="30495">
                  <c:v>0</c:v>
                </c:pt>
                <c:pt idx="30496">
                  <c:v>1</c:v>
                </c:pt>
                <c:pt idx="30497">
                  <c:v>0.125</c:v>
                </c:pt>
                <c:pt idx="30498">
                  <c:v>0</c:v>
                </c:pt>
                <c:pt idx="30499">
                  <c:v>4.1700000000000001E-2</c:v>
                </c:pt>
                <c:pt idx="30500">
                  <c:v>0.33329999999999999</c:v>
                </c:pt>
                <c:pt idx="30501">
                  <c:v>0</c:v>
                </c:pt>
                <c:pt idx="30502">
                  <c:v>4.1700000000000001E-2</c:v>
                </c:pt>
                <c:pt idx="30503">
                  <c:v>0</c:v>
                </c:pt>
                <c:pt idx="30504">
                  <c:v>0</c:v>
                </c:pt>
                <c:pt idx="30505">
                  <c:v>0</c:v>
                </c:pt>
                <c:pt idx="30506">
                  <c:v>0</c:v>
                </c:pt>
                <c:pt idx="30507">
                  <c:v>0</c:v>
                </c:pt>
                <c:pt idx="30508">
                  <c:v>0.375</c:v>
                </c:pt>
                <c:pt idx="30509">
                  <c:v>0</c:v>
                </c:pt>
                <c:pt idx="30510">
                  <c:v>0</c:v>
                </c:pt>
                <c:pt idx="30511">
                  <c:v>0.16669999999999999</c:v>
                </c:pt>
                <c:pt idx="30512">
                  <c:v>0</c:v>
                </c:pt>
                <c:pt idx="30513">
                  <c:v>0</c:v>
                </c:pt>
                <c:pt idx="30514">
                  <c:v>8.3299999999999999E-2</c:v>
                </c:pt>
                <c:pt idx="30515">
                  <c:v>0</c:v>
                </c:pt>
                <c:pt idx="30516">
                  <c:v>0</c:v>
                </c:pt>
                <c:pt idx="30517">
                  <c:v>0.33329999999999999</c:v>
                </c:pt>
                <c:pt idx="30518">
                  <c:v>0.16669999999999999</c:v>
                </c:pt>
                <c:pt idx="30519">
                  <c:v>0</c:v>
                </c:pt>
                <c:pt idx="30520">
                  <c:v>0.33329999999999999</c:v>
                </c:pt>
                <c:pt idx="30521">
                  <c:v>0.54169999999999996</c:v>
                </c:pt>
                <c:pt idx="30522">
                  <c:v>0</c:v>
                </c:pt>
                <c:pt idx="30523">
                  <c:v>0</c:v>
                </c:pt>
                <c:pt idx="30524">
                  <c:v>4.1700000000000001E-2</c:v>
                </c:pt>
                <c:pt idx="30525">
                  <c:v>0</c:v>
                </c:pt>
                <c:pt idx="30526">
                  <c:v>0</c:v>
                </c:pt>
                <c:pt idx="30527">
                  <c:v>0</c:v>
                </c:pt>
                <c:pt idx="30528">
                  <c:v>0</c:v>
                </c:pt>
                <c:pt idx="30529">
                  <c:v>0</c:v>
                </c:pt>
                <c:pt idx="30530">
                  <c:v>0</c:v>
                </c:pt>
                <c:pt idx="30531">
                  <c:v>0</c:v>
                </c:pt>
                <c:pt idx="30532">
                  <c:v>0.33329999999999999</c:v>
                </c:pt>
                <c:pt idx="30533">
                  <c:v>0</c:v>
                </c:pt>
                <c:pt idx="30534">
                  <c:v>0</c:v>
                </c:pt>
                <c:pt idx="30535">
                  <c:v>0</c:v>
                </c:pt>
                <c:pt idx="30536">
                  <c:v>0.33329999999999999</c:v>
                </c:pt>
                <c:pt idx="30537">
                  <c:v>0.16669999999999999</c:v>
                </c:pt>
                <c:pt idx="30538">
                  <c:v>0</c:v>
                </c:pt>
                <c:pt idx="30539">
                  <c:v>0</c:v>
                </c:pt>
                <c:pt idx="30540">
                  <c:v>0.16669999999999999</c:v>
                </c:pt>
                <c:pt idx="30541">
                  <c:v>0</c:v>
                </c:pt>
                <c:pt idx="30542">
                  <c:v>0</c:v>
                </c:pt>
                <c:pt idx="30543">
                  <c:v>0</c:v>
                </c:pt>
                <c:pt idx="30544">
                  <c:v>0.33329999999999999</c:v>
                </c:pt>
                <c:pt idx="30545">
                  <c:v>0.33329999999999999</c:v>
                </c:pt>
                <c:pt idx="30546">
                  <c:v>0</c:v>
                </c:pt>
                <c:pt idx="30547">
                  <c:v>0</c:v>
                </c:pt>
                <c:pt idx="30548">
                  <c:v>0</c:v>
                </c:pt>
                <c:pt idx="30549">
                  <c:v>8.3299999999999999E-2</c:v>
                </c:pt>
                <c:pt idx="30550">
                  <c:v>0</c:v>
                </c:pt>
                <c:pt idx="30551">
                  <c:v>0</c:v>
                </c:pt>
                <c:pt idx="30552">
                  <c:v>0</c:v>
                </c:pt>
                <c:pt idx="30553">
                  <c:v>0</c:v>
                </c:pt>
                <c:pt idx="30554">
                  <c:v>0</c:v>
                </c:pt>
                <c:pt idx="30555">
                  <c:v>0</c:v>
                </c:pt>
                <c:pt idx="30556">
                  <c:v>0.375</c:v>
                </c:pt>
                <c:pt idx="30557">
                  <c:v>0.375</c:v>
                </c:pt>
                <c:pt idx="30558">
                  <c:v>0</c:v>
                </c:pt>
                <c:pt idx="30559">
                  <c:v>0.33329999999999999</c:v>
                </c:pt>
                <c:pt idx="30560">
                  <c:v>0.66669999999999996</c:v>
                </c:pt>
                <c:pt idx="30561">
                  <c:v>0</c:v>
                </c:pt>
                <c:pt idx="30562">
                  <c:v>0</c:v>
                </c:pt>
                <c:pt idx="30563">
                  <c:v>0.16669999999999999</c:v>
                </c:pt>
                <c:pt idx="30564">
                  <c:v>0</c:v>
                </c:pt>
                <c:pt idx="30565">
                  <c:v>4.1700000000000001E-2</c:v>
                </c:pt>
                <c:pt idx="30566">
                  <c:v>4.1700000000000001E-2</c:v>
                </c:pt>
                <c:pt idx="30567">
                  <c:v>0</c:v>
                </c:pt>
                <c:pt idx="30568">
                  <c:v>0</c:v>
                </c:pt>
                <c:pt idx="30569">
                  <c:v>0</c:v>
                </c:pt>
                <c:pt idx="30570">
                  <c:v>0</c:v>
                </c:pt>
                <c:pt idx="30571">
                  <c:v>0.16669999999999999</c:v>
                </c:pt>
                <c:pt idx="30572">
                  <c:v>0.16669999999999999</c:v>
                </c:pt>
                <c:pt idx="30573">
                  <c:v>0.25</c:v>
                </c:pt>
                <c:pt idx="30574">
                  <c:v>4.1700000000000001E-2</c:v>
                </c:pt>
                <c:pt idx="30575">
                  <c:v>0</c:v>
                </c:pt>
                <c:pt idx="30576">
                  <c:v>0</c:v>
                </c:pt>
                <c:pt idx="30577">
                  <c:v>0</c:v>
                </c:pt>
                <c:pt idx="30578">
                  <c:v>0</c:v>
                </c:pt>
                <c:pt idx="30579">
                  <c:v>0</c:v>
                </c:pt>
                <c:pt idx="30580">
                  <c:v>0</c:v>
                </c:pt>
                <c:pt idx="30581">
                  <c:v>0.33329999999999999</c:v>
                </c:pt>
                <c:pt idx="30582">
                  <c:v>8.3299999999999999E-2</c:v>
                </c:pt>
                <c:pt idx="30583">
                  <c:v>0</c:v>
                </c:pt>
                <c:pt idx="30584">
                  <c:v>0.16669999999999999</c:v>
                </c:pt>
                <c:pt idx="30585">
                  <c:v>0.33329999999999999</c:v>
                </c:pt>
                <c:pt idx="30586">
                  <c:v>0</c:v>
                </c:pt>
                <c:pt idx="30587">
                  <c:v>0</c:v>
                </c:pt>
                <c:pt idx="30588">
                  <c:v>0</c:v>
                </c:pt>
                <c:pt idx="30589">
                  <c:v>0.33329999999999999</c:v>
                </c:pt>
                <c:pt idx="30590">
                  <c:v>0</c:v>
                </c:pt>
                <c:pt idx="30591">
                  <c:v>0</c:v>
                </c:pt>
                <c:pt idx="30592">
                  <c:v>0</c:v>
                </c:pt>
                <c:pt idx="30593">
                  <c:v>0.33329999999999999</c:v>
                </c:pt>
                <c:pt idx="30594">
                  <c:v>0.16669999999999999</c:v>
                </c:pt>
                <c:pt idx="30595">
                  <c:v>0.16669999999999999</c:v>
                </c:pt>
                <c:pt idx="30596">
                  <c:v>0</c:v>
                </c:pt>
                <c:pt idx="30597">
                  <c:v>0</c:v>
                </c:pt>
                <c:pt idx="30598">
                  <c:v>0</c:v>
                </c:pt>
                <c:pt idx="30599">
                  <c:v>0.16669999999999999</c:v>
                </c:pt>
                <c:pt idx="30600">
                  <c:v>0.125</c:v>
                </c:pt>
                <c:pt idx="30601">
                  <c:v>0.16669999999999999</c:v>
                </c:pt>
                <c:pt idx="30602">
                  <c:v>0</c:v>
                </c:pt>
                <c:pt idx="30603">
                  <c:v>0</c:v>
                </c:pt>
                <c:pt idx="30604">
                  <c:v>0.16669999999999999</c:v>
                </c:pt>
                <c:pt idx="30605">
                  <c:v>0</c:v>
                </c:pt>
                <c:pt idx="30606">
                  <c:v>0</c:v>
                </c:pt>
                <c:pt idx="30607">
                  <c:v>0</c:v>
                </c:pt>
                <c:pt idx="30608">
                  <c:v>0.16669999999999999</c:v>
                </c:pt>
                <c:pt idx="30609">
                  <c:v>0.16669999999999999</c:v>
                </c:pt>
                <c:pt idx="30610">
                  <c:v>0.125</c:v>
                </c:pt>
                <c:pt idx="30611">
                  <c:v>0</c:v>
                </c:pt>
                <c:pt idx="30612">
                  <c:v>0</c:v>
                </c:pt>
                <c:pt idx="30613">
                  <c:v>4.1700000000000001E-2</c:v>
                </c:pt>
                <c:pt idx="30614">
                  <c:v>0.45829999999999999</c:v>
                </c:pt>
                <c:pt idx="30615">
                  <c:v>0</c:v>
                </c:pt>
                <c:pt idx="30616">
                  <c:v>0.375</c:v>
                </c:pt>
                <c:pt idx="30617">
                  <c:v>0.125</c:v>
                </c:pt>
                <c:pt idx="30618">
                  <c:v>0</c:v>
                </c:pt>
                <c:pt idx="30619">
                  <c:v>0</c:v>
                </c:pt>
                <c:pt idx="30620">
                  <c:v>0</c:v>
                </c:pt>
                <c:pt idx="30621">
                  <c:v>0</c:v>
                </c:pt>
                <c:pt idx="30622">
                  <c:v>0.375</c:v>
                </c:pt>
                <c:pt idx="30623">
                  <c:v>0.16669999999999999</c:v>
                </c:pt>
                <c:pt idx="30624">
                  <c:v>0.16669999999999999</c:v>
                </c:pt>
                <c:pt idx="30625">
                  <c:v>0.16669999999999999</c:v>
                </c:pt>
                <c:pt idx="30626">
                  <c:v>0</c:v>
                </c:pt>
                <c:pt idx="30627">
                  <c:v>0</c:v>
                </c:pt>
                <c:pt idx="30628">
                  <c:v>0</c:v>
                </c:pt>
                <c:pt idx="30629">
                  <c:v>0</c:v>
                </c:pt>
                <c:pt idx="30630">
                  <c:v>0.45829999999999999</c:v>
                </c:pt>
                <c:pt idx="30631">
                  <c:v>0</c:v>
                </c:pt>
                <c:pt idx="30632">
                  <c:v>0</c:v>
                </c:pt>
                <c:pt idx="30633">
                  <c:v>0.16669999999999999</c:v>
                </c:pt>
                <c:pt idx="30634">
                  <c:v>0</c:v>
                </c:pt>
                <c:pt idx="30635">
                  <c:v>0.16669999999999999</c:v>
                </c:pt>
                <c:pt idx="30636">
                  <c:v>0</c:v>
                </c:pt>
                <c:pt idx="30637">
                  <c:v>0.16669999999999999</c:v>
                </c:pt>
                <c:pt idx="30638">
                  <c:v>0.33329999999999999</c:v>
                </c:pt>
                <c:pt idx="30639">
                  <c:v>0</c:v>
                </c:pt>
                <c:pt idx="30640">
                  <c:v>0</c:v>
                </c:pt>
                <c:pt idx="30641">
                  <c:v>0.54169999999999996</c:v>
                </c:pt>
                <c:pt idx="30642">
                  <c:v>0.125</c:v>
                </c:pt>
                <c:pt idx="30643">
                  <c:v>0</c:v>
                </c:pt>
                <c:pt idx="30644">
                  <c:v>0.33329999999999999</c:v>
                </c:pt>
                <c:pt idx="30645">
                  <c:v>0.375</c:v>
                </c:pt>
                <c:pt idx="30646">
                  <c:v>0.375</c:v>
                </c:pt>
                <c:pt idx="30647">
                  <c:v>0.33329999999999999</c:v>
                </c:pt>
                <c:pt idx="30648">
                  <c:v>0</c:v>
                </c:pt>
                <c:pt idx="30649">
                  <c:v>0.66669999999999996</c:v>
                </c:pt>
                <c:pt idx="30650">
                  <c:v>0</c:v>
                </c:pt>
                <c:pt idx="30651">
                  <c:v>0.16669999999999999</c:v>
                </c:pt>
                <c:pt idx="30652">
                  <c:v>8.3299999999999999E-2</c:v>
                </c:pt>
                <c:pt idx="30653">
                  <c:v>0.16669999999999999</c:v>
                </c:pt>
                <c:pt idx="30654">
                  <c:v>0</c:v>
                </c:pt>
                <c:pt idx="30655">
                  <c:v>0.33329999999999999</c:v>
                </c:pt>
                <c:pt idx="30656">
                  <c:v>0.33329999999999999</c:v>
                </c:pt>
                <c:pt idx="30657">
                  <c:v>0.16669999999999999</c:v>
                </c:pt>
                <c:pt idx="30658">
                  <c:v>0</c:v>
                </c:pt>
                <c:pt idx="30659">
                  <c:v>0</c:v>
                </c:pt>
                <c:pt idx="30660">
                  <c:v>0.33329999999999999</c:v>
                </c:pt>
                <c:pt idx="30661">
                  <c:v>0</c:v>
                </c:pt>
                <c:pt idx="30662">
                  <c:v>0.125</c:v>
                </c:pt>
                <c:pt idx="30663">
                  <c:v>0.16669999999999999</c:v>
                </c:pt>
                <c:pt idx="30664">
                  <c:v>0</c:v>
                </c:pt>
                <c:pt idx="30665">
                  <c:v>0</c:v>
                </c:pt>
                <c:pt idx="30666">
                  <c:v>0.625</c:v>
                </c:pt>
                <c:pt idx="30667">
                  <c:v>0.33329999999999999</c:v>
                </c:pt>
                <c:pt idx="30668">
                  <c:v>0.33329999999999999</c:v>
                </c:pt>
                <c:pt idx="30669">
                  <c:v>0</c:v>
                </c:pt>
                <c:pt idx="30670">
                  <c:v>0.375</c:v>
                </c:pt>
                <c:pt idx="30671">
                  <c:v>4.1700000000000001E-2</c:v>
                </c:pt>
                <c:pt idx="30672">
                  <c:v>4.1700000000000001E-2</c:v>
                </c:pt>
                <c:pt idx="30673">
                  <c:v>8.3299999999999999E-2</c:v>
                </c:pt>
                <c:pt idx="30674">
                  <c:v>0</c:v>
                </c:pt>
                <c:pt idx="30675">
                  <c:v>8.3299999999999999E-2</c:v>
                </c:pt>
                <c:pt idx="30676">
                  <c:v>0</c:v>
                </c:pt>
                <c:pt idx="30677">
                  <c:v>0</c:v>
                </c:pt>
                <c:pt idx="30678">
                  <c:v>8.3299999999999999E-2</c:v>
                </c:pt>
                <c:pt idx="30679">
                  <c:v>0.33329999999999999</c:v>
                </c:pt>
                <c:pt idx="30680">
                  <c:v>0.33329999999999999</c:v>
                </c:pt>
                <c:pt idx="30681">
                  <c:v>0</c:v>
                </c:pt>
                <c:pt idx="30682">
                  <c:v>0.16669999999999999</c:v>
                </c:pt>
                <c:pt idx="30683">
                  <c:v>4.1700000000000001E-2</c:v>
                </c:pt>
                <c:pt idx="30684">
                  <c:v>0.125</c:v>
                </c:pt>
                <c:pt idx="30685">
                  <c:v>0</c:v>
                </c:pt>
                <c:pt idx="30686">
                  <c:v>0.33329999999999999</c:v>
                </c:pt>
                <c:pt idx="30687">
                  <c:v>0</c:v>
                </c:pt>
                <c:pt idx="30688">
                  <c:v>0</c:v>
                </c:pt>
                <c:pt idx="30689">
                  <c:v>0.20830000000000001</c:v>
                </c:pt>
                <c:pt idx="30690">
                  <c:v>0.16669999999999999</c:v>
                </c:pt>
                <c:pt idx="30691">
                  <c:v>8.3299999999999999E-2</c:v>
                </c:pt>
                <c:pt idx="30692">
                  <c:v>0</c:v>
                </c:pt>
                <c:pt idx="30693">
                  <c:v>0.125</c:v>
                </c:pt>
                <c:pt idx="30694">
                  <c:v>0</c:v>
                </c:pt>
                <c:pt idx="30695">
                  <c:v>0</c:v>
                </c:pt>
                <c:pt idx="30696">
                  <c:v>4.1700000000000001E-2</c:v>
                </c:pt>
                <c:pt idx="30697">
                  <c:v>0.16669999999999999</c:v>
                </c:pt>
                <c:pt idx="30698">
                  <c:v>0</c:v>
                </c:pt>
                <c:pt idx="30699">
                  <c:v>0</c:v>
                </c:pt>
                <c:pt idx="30700">
                  <c:v>0</c:v>
                </c:pt>
                <c:pt idx="30701">
                  <c:v>0</c:v>
                </c:pt>
                <c:pt idx="30702">
                  <c:v>0</c:v>
                </c:pt>
                <c:pt idx="30703">
                  <c:v>0</c:v>
                </c:pt>
                <c:pt idx="30704">
                  <c:v>0</c:v>
                </c:pt>
                <c:pt idx="30705">
                  <c:v>0</c:v>
                </c:pt>
                <c:pt idx="30706">
                  <c:v>0.33329999999999999</c:v>
                </c:pt>
                <c:pt idx="30707">
                  <c:v>0.16669999999999999</c:v>
                </c:pt>
                <c:pt idx="30708">
                  <c:v>0</c:v>
                </c:pt>
                <c:pt idx="30709">
                  <c:v>0</c:v>
                </c:pt>
                <c:pt idx="30710">
                  <c:v>0.33329999999999999</c:v>
                </c:pt>
                <c:pt idx="30711">
                  <c:v>0</c:v>
                </c:pt>
                <c:pt idx="30712">
                  <c:v>0</c:v>
                </c:pt>
                <c:pt idx="30713">
                  <c:v>0</c:v>
                </c:pt>
                <c:pt idx="30714">
                  <c:v>0</c:v>
                </c:pt>
                <c:pt idx="30715">
                  <c:v>0</c:v>
                </c:pt>
                <c:pt idx="30716">
                  <c:v>0</c:v>
                </c:pt>
                <c:pt idx="30717">
                  <c:v>0</c:v>
                </c:pt>
                <c:pt idx="30718">
                  <c:v>0.33329999999999999</c:v>
                </c:pt>
                <c:pt idx="30719">
                  <c:v>0.16669999999999999</c:v>
                </c:pt>
                <c:pt idx="30720">
                  <c:v>0.16669999999999999</c:v>
                </c:pt>
                <c:pt idx="30721">
                  <c:v>0.125</c:v>
                </c:pt>
                <c:pt idx="30722">
                  <c:v>0.33329999999999999</c:v>
                </c:pt>
                <c:pt idx="30723">
                  <c:v>0</c:v>
                </c:pt>
                <c:pt idx="30724">
                  <c:v>0.33329999999999999</c:v>
                </c:pt>
                <c:pt idx="30725">
                  <c:v>0.16669999999999999</c:v>
                </c:pt>
                <c:pt idx="30726">
                  <c:v>4.1700000000000001E-2</c:v>
                </c:pt>
                <c:pt idx="30727">
                  <c:v>0.16669999999999999</c:v>
                </c:pt>
                <c:pt idx="30728">
                  <c:v>0</c:v>
                </c:pt>
                <c:pt idx="30729">
                  <c:v>0</c:v>
                </c:pt>
                <c:pt idx="30730">
                  <c:v>0</c:v>
                </c:pt>
                <c:pt idx="30731">
                  <c:v>0</c:v>
                </c:pt>
                <c:pt idx="30732">
                  <c:v>0</c:v>
                </c:pt>
                <c:pt idx="30733">
                  <c:v>0.16669999999999999</c:v>
                </c:pt>
                <c:pt idx="30734">
                  <c:v>0</c:v>
                </c:pt>
                <c:pt idx="30735">
                  <c:v>0</c:v>
                </c:pt>
                <c:pt idx="30736">
                  <c:v>0</c:v>
                </c:pt>
                <c:pt idx="30737">
                  <c:v>4.1700000000000001E-2</c:v>
                </c:pt>
                <c:pt idx="30738">
                  <c:v>8.3299999999999999E-2</c:v>
                </c:pt>
                <c:pt idx="30739">
                  <c:v>0</c:v>
                </c:pt>
                <c:pt idx="30740">
                  <c:v>0.16669999999999999</c:v>
                </c:pt>
                <c:pt idx="30741">
                  <c:v>0</c:v>
                </c:pt>
                <c:pt idx="30742">
                  <c:v>0</c:v>
                </c:pt>
                <c:pt idx="30743">
                  <c:v>0.54169999999999996</c:v>
                </c:pt>
                <c:pt idx="30744">
                  <c:v>0</c:v>
                </c:pt>
                <c:pt idx="30745">
                  <c:v>0</c:v>
                </c:pt>
                <c:pt idx="30746">
                  <c:v>0</c:v>
                </c:pt>
                <c:pt idx="30747">
                  <c:v>0</c:v>
                </c:pt>
                <c:pt idx="30748">
                  <c:v>0</c:v>
                </c:pt>
                <c:pt idx="30749">
                  <c:v>0.16669999999999999</c:v>
                </c:pt>
                <c:pt idx="30750">
                  <c:v>0</c:v>
                </c:pt>
                <c:pt idx="30751">
                  <c:v>0.16669999999999999</c:v>
                </c:pt>
                <c:pt idx="30752">
                  <c:v>0</c:v>
                </c:pt>
                <c:pt idx="30753">
                  <c:v>0</c:v>
                </c:pt>
                <c:pt idx="30754">
                  <c:v>0</c:v>
                </c:pt>
                <c:pt idx="30755">
                  <c:v>0</c:v>
                </c:pt>
                <c:pt idx="30756">
                  <c:v>0.66669999999999996</c:v>
                </c:pt>
                <c:pt idx="30757">
                  <c:v>0</c:v>
                </c:pt>
                <c:pt idx="30758">
                  <c:v>0</c:v>
                </c:pt>
                <c:pt idx="30759">
                  <c:v>8.3299999999999999E-2</c:v>
                </c:pt>
                <c:pt idx="30760">
                  <c:v>0</c:v>
                </c:pt>
                <c:pt idx="30761">
                  <c:v>0.33329999999999999</c:v>
                </c:pt>
                <c:pt idx="30762">
                  <c:v>0.16669999999999999</c:v>
                </c:pt>
                <c:pt idx="30763">
                  <c:v>0</c:v>
                </c:pt>
                <c:pt idx="30764">
                  <c:v>8.3299999999999999E-2</c:v>
                </c:pt>
                <c:pt idx="30765">
                  <c:v>0</c:v>
                </c:pt>
                <c:pt idx="30766">
                  <c:v>0</c:v>
                </c:pt>
                <c:pt idx="30767">
                  <c:v>0</c:v>
                </c:pt>
                <c:pt idx="30768">
                  <c:v>0</c:v>
                </c:pt>
                <c:pt idx="30769">
                  <c:v>0</c:v>
                </c:pt>
                <c:pt idx="30770">
                  <c:v>0.33329999999999999</c:v>
                </c:pt>
                <c:pt idx="30771">
                  <c:v>0</c:v>
                </c:pt>
                <c:pt idx="30772">
                  <c:v>0</c:v>
                </c:pt>
                <c:pt idx="30773">
                  <c:v>0.16669999999999999</c:v>
                </c:pt>
                <c:pt idx="30774">
                  <c:v>0</c:v>
                </c:pt>
                <c:pt idx="30775">
                  <c:v>0.45829999999999999</c:v>
                </c:pt>
                <c:pt idx="30776">
                  <c:v>0.33329999999999999</c:v>
                </c:pt>
                <c:pt idx="30777">
                  <c:v>0.33329999999999999</c:v>
                </c:pt>
                <c:pt idx="30778">
                  <c:v>0</c:v>
                </c:pt>
                <c:pt idx="30779">
                  <c:v>0</c:v>
                </c:pt>
                <c:pt idx="30780">
                  <c:v>0.33329999999999999</c:v>
                </c:pt>
                <c:pt idx="30781">
                  <c:v>0.33329999999999999</c:v>
                </c:pt>
                <c:pt idx="30782">
                  <c:v>0</c:v>
                </c:pt>
                <c:pt idx="30783">
                  <c:v>0.16669999999999999</c:v>
                </c:pt>
                <c:pt idx="30784">
                  <c:v>0.16669999999999999</c:v>
                </c:pt>
                <c:pt idx="30785">
                  <c:v>0</c:v>
                </c:pt>
                <c:pt idx="30786">
                  <c:v>0.16669999999999999</c:v>
                </c:pt>
                <c:pt idx="30787">
                  <c:v>0.29170000000000001</c:v>
                </c:pt>
                <c:pt idx="30788">
                  <c:v>0.33329999999999999</c:v>
                </c:pt>
                <c:pt idx="30789">
                  <c:v>0.16669999999999999</c:v>
                </c:pt>
                <c:pt idx="30790">
                  <c:v>0</c:v>
                </c:pt>
                <c:pt idx="30791">
                  <c:v>4.1700000000000001E-2</c:v>
                </c:pt>
                <c:pt idx="30792">
                  <c:v>0</c:v>
                </c:pt>
                <c:pt idx="30793">
                  <c:v>0</c:v>
                </c:pt>
                <c:pt idx="30794">
                  <c:v>0</c:v>
                </c:pt>
                <c:pt idx="30795">
                  <c:v>0.16669999999999999</c:v>
                </c:pt>
                <c:pt idx="30796">
                  <c:v>8.3299999999999999E-2</c:v>
                </c:pt>
                <c:pt idx="30797">
                  <c:v>0.16669999999999999</c:v>
                </c:pt>
                <c:pt idx="30798">
                  <c:v>4.1700000000000001E-2</c:v>
                </c:pt>
                <c:pt idx="30799">
                  <c:v>0.16669999999999999</c:v>
                </c:pt>
                <c:pt idx="30800">
                  <c:v>0</c:v>
                </c:pt>
                <c:pt idx="30801">
                  <c:v>0.16669999999999999</c:v>
                </c:pt>
                <c:pt idx="30802">
                  <c:v>0.16669999999999999</c:v>
                </c:pt>
                <c:pt idx="30803">
                  <c:v>0</c:v>
                </c:pt>
                <c:pt idx="30804">
                  <c:v>8.3299999999999999E-2</c:v>
                </c:pt>
                <c:pt idx="30805">
                  <c:v>0.125</c:v>
                </c:pt>
                <c:pt idx="30806">
                  <c:v>0</c:v>
                </c:pt>
                <c:pt idx="30807">
                  <c:v>0.16669999999999999</c:v>
                </c:pt>
                <c:pt idx="30808">
                  <c:v>0.16669999999999999</c:v>
                </c:pt>
                <c:pt idx="30809">
                  <c:v>0.22919999999999999</c:v>
                </c:pt>
                <c:pt idx="30810">
                  <c:v>0.33329999999999999</c:v>
                </c:pt>
                <c:pt idx="30811">
                  <c:v>0</c:v>
                </c:pt>
                <c:pt idx="30812">
                  <c:v>0.16669999999999999</c:v>
                </c:pt>
                <c:pt idx="30813">
                  <c:v>0.33329999999999999</c:v>
                </c:pt>
                <c:pt idx="30814">
                  <c:v>0</c:v>
                </c:pt>
                <c:pt idx="30815">
                  <c:v>0</c:v>
                </c:pt>
                <c:pt idx="30816">
                  <c:v>0.16669999999999999</c:v>
                </c:pt>
                <c:pt idx="30817">
                  <c:v>0</c:v>
                </c:pt>
                <c:pt idx="30818">
                  <c:v>0</c:v>
                </c:pt>
                <c:pt idx="30819">
                  <c:v>0</c:v>
                </c:pt>
                <c:pt idx="30820">
                  <c:v>0</c:v>
                </c:pt>
                <c:pt idx="30821">
                  <c:v>0</c:v>
                </c:pt>
                <c:pt idx="30822">
                  <c:v>0.58330000000000004</c:v>
                </c:pt>
                <c:pt idx="30823">
                  <c:v>0.16669999999999999</c:v>
                </c:pt>
                <c:pt idx="30824">
                  <c:v>0</c:v>
                </c:pt>
                <c:pt idx="30825">
                  <c:v>0</c:v>
                </c:pt>
                <c:pt idx="30826">
                  <c:v>0</c:v>
                </c:pt>
                <c:pt idx="30827">
                  <c:v>0.16669999999999999</c:v>
                </c:pt>
                <c:pt idx="30828">
                  <c:v>0</c:v>
                </c:pt>
                <c:pt idx="30829">
                  <c:v>0.125</c:v>
                </c:pt>
                <c:pt idx="30830">
                  <c:v>0</c:v>
                </c:pt>
                <c:pt idx="30831">
                  <c:v>0.16669999999999999</c:v>
                </c:pt>
                <c:pt idx="30832">
                  <c:v>0</c:v>
                </c:pt>
                <c:pt idx="30833">
                  <c:v>0</c:v>
                </c:pt>
                <c:pt idx="30834">
                  <c:v>0</c:v>
                </c:pt>
                <c:pt idx="30835">
                  <c:v>0</c:v>
                </c:pt>
                <c:pt idx="30836">
                  <c:v>0</c:v>
                </c:pt>
                <c:pt idx="30837">
                  <c:v>0.33329999999999999</c:v>
                </c:pt>
                <c:pt idx="30838">
                  <c:v>0.33329999999999999</c:v>
                </c:pt>
                <c:pt idx="30839">
                  <c:v>0</c:v>
                </c:pt>
                <c:pt idx="30840">
                  <c:v>0</c:v>
                </c:pt>
                <c:pt idx="30841">
                  <c:v>4.1700000000000001E-2</c:v>
                </c:pt>
                <c:pt idx="30842">
                  <c:v>0.16669999999999999</c:v>
                </c:pt>
                <c:pt idx="30843">
                  <c:v>0.33329999999999999</c:v>
                </c:pt>
                <c:pt idx="30844">
                  <c:v>0</c:v>
                </c:pt>
                <c:pt idx="30845">
                  <c:v>0</c:v>
                </c:pt>
                <c:pt idx="30846">
                  <c:v>0.16669999999999999</c:v>
                </c:pt>
                <c:pt idx="30847">
                  <c:v>0</c:v>
                </c:pt>
                <c:pt idx="30848">
                  <c:v>0</c:v>
                </c:pt>
                <c:pt idx="30849">
                  <c:v>0</c:v>
                </c:pt>
                <c:pt idx="30850">
                  <c:v>0</c:v>
                </c:pt>
                <c:pt idx="30851">
                  <c:v>0.16669999999999999</c:v>
                </c:pt>
                <c:pt idx="30852">
                  <c:v>0.29170000000000001</c:v>
                </c:pt>
                <c:pt idx="30853">
                  <c:v>0</c:v>
                </c:pt>
                <c:pt idx="30854">
                  <c:v>0.16669999999999999</c:v>
                </c:pt>
                <c:pt idx="30855">
                  <c:v>0</c:v>
                </c:pt>
                <c:pt idx="30856">
                  <c:v>0</c:v>
                </c:pt>
                <c:pt idx="30857">
                  <c:v>0</c:v>
                </c:pt>
                <c:pt idx="30858">
                  <c:v>0.16669999999999999</c:v>
                </c:pt>
                <c:pt idx="30859">
                  <c:v>0</c:v>
                </c:pt>
                <c:pt idx="30860">
                  <c:v>0.33329999999999999</c:v>
                </c:pt>
                <c:pt idx="30861">
                  <c:v>0.16669999999999999</c:v>
                </c:pt>
                <c:pt idx="30862">
                  <c:v>0.54169999999999996</c:v>
                </c:pt>
                <c:pt idx="30863">
                  <c:v>0</c:v>
                </c:pt>
                <c:pt idx="30864">
                  <c:v>0.16669999999999999</c:v>
                </c:pt>
                <c:pt idx="30865">
                  <c:v>0.375</c:v>
                </c:pt>
                <c:pt idx="30866">
                  <c:v>0.16669999999999999</c:v>
                </c:pt>
                <c:pt idx="30867">
                  <c:v>0.16669999999999999</c:v>
                </c:pt>
                <c:pt idx="30868">
                  <c:v>0</c:v>
                </c:pt>
                <c:pt idx="30869">
                  <c:v>0</c:v>
                </c:pt>
                <c:pt idx="30870">
                  <c:v>0.16669999999999999</c:v>
                </c:pt>
                <c:pt idx="30871">
                  <c:v>0.16669999999999999</c:v>
                </c:pt>
                <c:pt idx="30872">
                  <c:v>0.1042</c:v>
                </c:pt>
                <c:pt idx="30873">
                  <c:v>4.1700000000000001E-2</c:v>
                </c:pt>
                <c:pt idx="30874">
                  <c:v>0.33329999999999999</c:v>
                </c:pt>
                <c:pt idx="30875">
                  <c:v>0</c:v>
                </c:pt>
                <c:pt idx="30876">
                  <c:v>0.16669999999999999</c:v>
                </c:pt>
                <c:pt idx="30877">
                  <c:v>0</c:v>
                </c:pt>
                <c:pt idx="30878">
                  <c:v>0.16669999999999999</c:v>
                </c:pt>
                <c:pt idx="30879">
                  <c:v>0</c:v>
                </c:pt>
                <c:pt idx="30880">
                  <c:v>0</c:v>
                </c:pt>
                <c:pt idx="30881">
                  <c:v>0.16669999999999999</c:v>
                </c:pt>
                <c:pt idx="30882">
                  <c:v>0</c:v>
                </c:pt>
                <c:pt idx="30883">
                  <c:v>4.1700000000000001E-2</c:v>
                </c:pt>
                <c:pt idx="30884">
                  <c:v>0</c:v>
                </c:pt>
                <c:pt idx="30885">
                  <c:v>0</c:v>
                </c:pt>
                <c:pt idx="30886">
                  <c:v>0</c:v>
                </c:pt>
                <c:pt idx="30887">
                  <c:v>0.33329999999999999</c:v>
                </c:pt>
                <c:pt idx="30888">
                  <c:v>0.1875</c:v>
                </c:pt>
                <c:pt idx="30889">
                  <c:v>0.16669999999999999</c:v>
                </c:pt>
                <c:pt idx="30890">
                  <c:v>0.125</c:v>
                </c:pt>
                <c:pt idx="30891">
                  <c:v>0</c:v>
                </c:pt>
                <c:pt idx="30892">
                  <c:v>0</c:v>
                </c:pt>
                <c:pt idx="30893">
                  <c:v>0</c:v>
                </c:pt>
                <c:pt idx="30894">
                  <c:v>0</c:v>
                </c:pt>
                <c:pt idx="30895">
                  <c:v>0</c:v>
                </c:pt>
                <c:pt idx="30896">
                  <c:v>0</c:v>
                </c:pt>
                <c:pt idx="30897">
                  <c:v>0</c:v>
                </c:pt>
                <c:pt idx="30898">
                  <c:v>0.16669999999999999</c:v>
                </c:pt>
                <c:pt idx="30899">
                  <c:v>0</c:v>
                </c:pt>
                <c:pt idx="30900">
                  <c:v>0</c:v>
                </c:pt>
                <c:pt idx="30901">
                  <c:v>0</c:v>
                </c:pt>
                <c:pt idx="30902">
                  <c:v>0.16669999999999999</c:v>
                </c:pt>
                <c:pt idx="30903">
                  <c:v>0</c:v>
                </c:pt>
                <c:pt idx="30904">
                  <c:v>0</c:v>
                </c:pt>
                <c:pt idx="30905">
                  <c:v>0</c:v>
                </c:pt>
                <c:pt idx="30906">
                  <c:v>0</c:v>
                </c:pt>
                <c:pt idx="30907">
                  <c:v>0.16669999999999999</c:v>
                </c:pt>
                <c:pt idx="30908">
                  <c:v>0</c:v>
                </c:pt>
                <c:pt idx="30909">
                  <c:v>0.625</c:v>
                </c:pt>
                <c:pt idx="30910">
                  <c:v>0.16669999999999999</c:v>
                </c:pt>
                <c:pt idx="30911">
                  <c:v>0</c:v>
                </c:pt>
                <c:pt idx="30912">
                  <c:v>0</c:v>
                </c:pt>
                <c:pt idx="30913">
                  <c:v>0</c:v>
                </c:pt>
                <c:pt idx="30914">
                  <c:v>0.33329999999999999</c:v>
                </c:pt>
                <c:pt idx="30915">
                  <c:v>0.27079999999999999</c:v>
                </c:pt>
                <c:pt idx="30916">
                  <c:v>0</c:v>
                </c:pt>
                <c:pt idx="30917">
                  <c:v>0</c:v>
                </c:pt>
                <c:pt idx="30918">
                  <c:v>0.33329999999999999</c:v>
                </c:pt>
                <c:pt idx="30919">
                  <c:v>0</c:v>
                </c:pt>
                <c:pt idx="30920">
                  <c:v>0.16669999999999999</c:v>
                </c:pt>
                <c:pt idx="30921">
                  <c:v>0</c:v>
                </c:pt>
                <c:pt idx="30922">
                  <c:v>0</c:v>
                </c:pt>
                <c:pt idx="30923">
                  <c:v>0.20830000000000001</c:v>
                </c:pt>
                <c:pt idx="30924">
                  <c:v>0</c:v>
                </c:pt>
                <c:pt idx="30925">
                  <c:v>0.33329999999999999</c:v>
                </c:pt>
                <c:pt idx="30926">
                  <c:v>0</c:v>
                </c:pt>
                <c:pt idx="30927">
                  <c:v>0.45829999999999999</c:v>
                </c:pt>
                <c:pt idx="30928">
                  <c:v>0</c:v>
                </c:pt>
                <c:pt idx="30929">
                  <c:v>0.33329999999999999</c:v>
                </c:pt>
                <c:pt idx="30930">
                  <c:v>0</c:v>
                </c:pt>
                <c:pt idx="30931">
                  <c:v>0.16669999999999999</c:v>
                </c:pt>
                <c:pt idx="30932">
                  <c:v>0</c:v>
                </c:pt>
                <c:pt idx="30933">
                  <c:v>0</c:v>
                </c:pt>
                <c:pt idx="30934">
                  <c:v>0</c:v>
                </c:pt>
                <c:pt idx="30935">
                  <c:v>0</c:v>
                </c:pt>
                <c:pt idx="30936">
                  <c:v>0.16669999999999999</c:v>
                </c:pt>
                <c:pt idx="30937">
                  <c:v>0.16669999999999999</c:v>
                </c:pt>
                <c:pt idx="30938">
                  <c:v>0.375</c:v>
                </c:pt>
                <c:pt idx="30939">
                  <c:v>0</c:v>
                </c:pt>
                <c:pt idx="30940">
                  <c:v>0</c:v>
                </c:pt>
                <c:pt idx="30941">
                  <c:v>8.3299999999999999E-2</c:v>
                </c:pt>
                <c:pt idx="30942">
                  <c:v>8.3299999999999999E-2</c:v>
                </c:pt>
                <c:pt idx="30943">
                  <c:v>0</c:v>
                </c:pt>
                <c:pt idx="30944">
                  <c:v>0</c:v>
                </c:pt>
                <c:pt idx="30945">
                  <c:v>0.33329999999999999</c:v>
                </c:pt>
                <c:pt idx="30946">
                  <c:v>0</c:v>
                </c:pt>
                <c:pt idx="30947">
                  <c:v>0.16669999999999999</c:v>
                </c:pt>
                <c:pt idx="30948">
                  <c:v>0.25</c:v>
                </c:pt>
                <c:pt idx="30949">
                  <c:v>0</c:v>
                </c:pt>
                <c:pt idx="30950">
                  <c:v>0</c:v>
                </c:pt>
                <c:pt idx="30951">
                  <c:v>0.16669999999999999</c:v>
                </c:pt>
                <c:pt idx="30952">
                  <c:v>0.16669999999999999</c:v>
                </c:pt>
                <c:pt idx="30953">
                  <c:v>0</c:v>
                </c:pt>
                <c:pt idx="30954">
                  <c:v>0.375</c:v>
                </c:pt>
                <c:pt idx="30955">
                  <c:v>0.45829999999999999</c:v>
                </c:pt>
                <c:pt idx="30956">
                  <c:v>0</c:v>
                </c:pt>
                <c:pt idx="30957">
                  <c:v>0</c:v>
                </c:pt>
                <c:pt idx="30958">
                  <c:v>0</c:v>
                </c:pt>
                <c:pt idx="30959">
                  <c:v>0</c:v>
                </c:pt>
                <c:pt idx="30960">
                  <c:v>0.125</c:v>
                </c:pt>
                <c:pt idx="30961">
                  <c:v>0</c:v>
                </c:pt>
                <c:pt idx="30962">
                  <c:v>0</c:v>
                </c:pt>
                <c:pt idx="30963">
                  <c:v>0</c:v>
                </c:pt>
                <c:pt idx="30964">
                  <c:v>8.3299999999999999E-2</c:v>
                </c:pt>
                <c:pt idx="30965">
                  <c:v>0.33329999999999999</c:v>
                </c:pt>
                <c:pt idx="30966">
                  <c:v>0</c:v>
                </c:pt>
                <c:pt idx="30967">
                  <c:v>0</c:v>
                </c:pt>
                <c:pt idx="30968">
                  <c:v>0.16669999999999999</c:v>
                </c:pt>
                <c:pt idx="30969">
                  <c:v>0.16669999999999999</c:v>
                </c:pt>
                <c:pt idx="30970">
                  <c:v>0</c:v>
                </c:pt>
                <c:pt idx="30971">
                  <c:v>0</c:v>
                </c:pt>
                <c:pt idx="30972">
                  <c:v>0.33329999999999999</c:v>
                </c:pt>
                <c:pt idx="30973">
                  <c:v>0</c:v>
                </c:pt>
                <c:pt idx="30974">
                  <c:v>0.33329999999999999</c:v>
                </c:pt>
                <c:pt idx="30975">
                  <c:v>0.16669999999999999</c:v>
                </c:pt>
                <c:pt idx="30976">
                  <c:v>0.16669999999999999</c:v>
                </c:pt>
                <c:pt idx="30977">
                  <c:v>0</c:v>
                </c:pt>
                <c:pt idx="30978">
                  <c:v>0.33329999999999999</c:v>
                </c:pt>
                <c:pt idx="30979">
                  <c:v>0</c:v>
                </c:pt>
                <c:pt idx="30980">
                  <c:v>0.33329999999999999</c:v>
                </c:pt>
                <c:pt idx="30981">
                  <c:v>0</c:v>
                </c:pt>
                <c:pt idx="30982">
                  <c:v>0</c:v>
                </c:pt>
                <c:pt idx="30983">
                  <c:v>0</c:v>
                </c:pt>
                <c:pt idx="30984">
                  <c:v>0</c:v>
                </c:pt>
                <c:pt idx="30985">
                  <c:v>0.33329999999999999</c:v>
                </c:pt>
                <c:pt idx="30986">
                  <c:v>0</c:v>
                </c:pt>
                <c:pt idx="30987">
                  <c:v>0.16669999999999999</c:v>
                </c:pt>
                <c:pt idx="30988">
                  <c:v>0</c:v>
                </c:pt>
                <c:pt idx="30989">
                  <c:v>0</c:v>
                </c:pt>
                <c:pt idx="30990">
                  <c:v>0.33329999999999999</c:v>
                </c:pt>
                <c:pt idx="30991">
                  <c:v>0.33329999999999999</c:v>
                </c:pt>
                <c:pt idx="30992">
                  <c:v>0.16669999999999999</c:v>
                </c:pt>
                <c:pt idx="30993">
                  <c:v>0.16669999999999999</c:v>
                </c:pt>
                <c:pt idx="30994">
                  <c:v>0</c:v>
                </c:pt>
                <c:pt idx="30995">
                  <c:v>0</c:v>
                </c:pt>
                <c:pt idx="30996">
                  <c:v>0.16669999999999999</c:v>
                </c:pt>
                <c:pt idx="30997">
                  <c:v>0</c:v>
                </c:pt>
                <c:pt idx="30998">
                  <c:v>4.1700000000000001E-2</c:v>
                </c:pt>
                <c:pt idx="30999">
                  <c:v>0.33329999999999999</c:v>
                </c:pt>
                <c:pt idx="31000">
                  <c:v>0</c:v>
                </c:pt>
                <c:pt idx="31001">
                  <c:v>0.16669999999999999</c:v>
                </c:pt>
                <c:pt idx="31002">
                  <c:v>0</c:v>
                </c:pt>
                <c:pt idx="31003">
                  <c:v>4.1700000000000001E-2</c:v>
                </c:pt>
                <c:pt idx="31004">
                  <c:v>0</c:v>
                </c:pt>
                <c:pt idx="31005">
                  <c:v>0.16669999999999999</c:v>
                </c:pt>
                <c:pt idx="31006">
                  <c:v>0</c:v>
                </c:pt>
                <c:pt idx="31007">
                  <c:v>0</c:v>
                </c:pt>
                <c:pt idx="31008">
                  <c:v>0</c:v>
                </c:pt>
                <c:pt idx="31009">
                  <c:v>0</c:v>
                </c:pt>
                <c:pt idx="31010">
                  <c:v>0</c:v>
                </c:pt>
                <c:pt idx="31011">
                  <c:v>0</c:v>
                </c:pt>
                <c:pt idx="31012">
                  <c:v>0.375</c:v>
                </c:pt>
                <c:pt idx="31013">
                  <c:v>0.16669999999999999</c:v>
                </c:pt>
                <c:pt idx="31014">
                  <c:v>4.1700000000000001E-2</c:v>
                </c:pt>
                <c:pt idx="31015">
                  <c:v>0</c:v>
                </c:pt>
                <c:pt idx="31016">
                  <c:v>0</c:v>
                </c:pt>
                <c:pt idx="31017">
                  <c:v>0</c:v>
                </c:pt>
                <c:pt idx="31018">
                  <c:v>0</c:v>
                </c:pt>
                <c:pt idx="31019">
                  <c:v>0.33329999999999999</c:v>
                </c:pt>
                <c:pt idx="31020">
                  <c:v>0.33329999999999999</c:v>
                </c:pt>
                <c:pt idx="31021">
                  <c:v>0.33329999999999999</c:v>
                </c:pt>
                <c:pt idx="31022">
                  <c:v>0.27079999999999999</c:v>
                </c:pt>
                <c:pt idx="31023">
                  <c:v>0</c:v>
                </c:pt>
                <c:pt idx="31024">
                  <c:v>0</c:v>
                </c:pt>
                <c:pt idx="31025">
                  <c:v>0.16669999999999999</c:v>
                </c:pt>
                <c:pt idx="31026">
                  <c:v>0.33329999999999999</c:v>
                </c:pt>
                <c:pt idx="31027">
                  <c:v>0.33329999999999999</c:v>
                </c:pt>
                <c:pt idx="31028">
                  <c:v>0</c:v>
                </c:pt>
                <c:pt idx="31029">
                  <c:v>0</c:v>
                </c:pt>
                <c:pt idx="31030">
                  <c:v>0.33329999999999999</c:v>
                </c:pt>
                <c:pt idx="31031">
                  <c:v>0.375</c:v>
                </c:pt>
                <c:pt idx="31032">
                  <c:v>0</c:v>
                </c:pt>
                <c:pt idx="31033">
                  <c:v>0</c:v>
                </c:pt>
                <c:pt idx="31034">
                  <c:v>0.66669999999999996</c:v>
                </c:pt>
                <c:pt idx="31035">
                  <c:v>0.33329999999999999</c:v>
                </c:pt>
                <c:pt idx="31036">
                  <c:v>4.1700000000000001E-2</c:v>
                </c:pt>
                <c:pt idx="31037">
                  <c:v>0</c:v>
                </c:pt>
                <c:pt idx="31038">
                  <c:v>4.1700000000000001E-2</c:v>
                </c:pt>
                <c:pt idx="31039">
                  <c:v>0.33329999999999999</c:v>
                </c:pt>
                <c:pt idx="31040">
                  <c:v>0</c:v>
                </c:pt>
                <c:pt idx="31041">
                  <c:v>8.3299999999999999E-2</c:v>
                </c:pt>
                <c:pt idx="31042">
                  <c:v>0</c:v>
                </c:pt>
                <c:pt idx="31043">
                  <c:v>0.125</c:v>
                </c:pt>
                <c:pt idx="31044">
                  <c:v>0</c:v>
                </c:pt>
                <c:pt idx="31045">
                  <c:v>0.16669999999999999</c:v>
                </c:pt>
                <c:pt idx="31046">
                  <c:v>0</c:v>
                </c:pt>
                <c:pt idx="31047">
                  <c:v>0.125</c:v>
                </c:pt>
                <c:pt idx="31048">
                  <c:v>0</c:v>
                </c:pt>
                <c:pt idx="31049">
                  <c:v>0</c:v>
                </c:pt>
                <c:pt idx="31050">
                  <c:v>0.16669999999999999</c:v>
                </c:pt>
                <c:pt idx="31051">
                  <c:v>0</c:v>
                </c:pt>
                <c:pt idx="31052">
                  <c:v>8.3299999999999999E-2</c:v>
                </c:pt>
                <c:pt idx="31053">
                  <c:v>0.33329999999999999</c:v>
                </c:pt>
                <c:pt idx="31054">
                  <c:v>0</c:v>
                </c:pt>
                <c:pt idx="31055">
                  <c:v>0.91669999999999996</c:v>
                </c:pt>
                <c:pt idx="31056">
                  <c:v>0</c:v>
                </c:pt>
                <c:pt idx="31057">
                  <c:v>0</c:v>
                </c:pt>
                <c:pt idx="31058">
                  <c:v>0.16669999999999999</c:v>
                </c:pt>
                <c:pt idx="31059">
                  <c:v>0</c:v>
                </c:pt>
                <c:pt idx="31060">
                  <c:v>0</c:v>
                </c:pt>
                <c:pt idx="31061">
                  <c:v>0.16669999999999999</c:v>
                </c:pt>
                <c:pt idx="31062">
                  <c:v>0</c:v>
                </c:pt>
                <c:pt idx="31063">
                  <c:v>0</c:v>
                </c:pt>
                <c:pt idx="31064">
                  <c:v>0.16669999999999999</c:v>
                </c:pt>
                <c:pt idx="31065">
                  <c:v>0</c:v>
                </c:pt>
                <c:pt idx="31066">
                  <c:v>0.60419999999999996</c:v>
                </c:pt>
                <c:pt idx="31067">
                  <c:v>0</c:v>
                </c:pt>
                <c:pt idx="31068">
                  <c:v>0.16669999999999999</c:v>
                </c:pt>
                <c:pt idx="31069">
                  <c:v>0</c:v>
                </c:pt>
                <c:pt idx="31070">
                  <c:v>0</c:v>
                </c:pt>
                <c:pt idx="31071">
                  <c:v>0</c:v>
                </c:pt>
                <c:pt idx="31072">
                  <c:v>0</c:v>
                </c:pt>
                <c:pt idx="31073">
                  <c:v>0.33329999999999999</c:v>
                </c:pt>
                <c:pt idx="31074">
                  <c:v>0</c:v>
                </c:pt>
                <c:pt idx="31075">
                  <c:v>4.1700000000000001E-2</c:v>
                </c:pt>
                <c:pt idx="31076">
                  <c:v>0</c:v>
                </c:pt>
                <c:pt idx="31077">
                  <c:v>0</c:v>
                </c:pt>
                <c:pt idx="31078">
                  <c:v>0.33329999999999999</c:v>
                </c:pt>
                <c:pt idx="31079">
                  <c:v>0</c:v>
                </c:pt>
                <c:pt idx="31080">
                  <c:v>4.1700000000000001E-2</c:v>
                </c:pt>
                <c:pt idx="31081">
                  <c:v>4.1700000000000001E-2</c:v>
                </c:pt>
                <c:pt idx="31082">
                  <c:v>8.3299999999999999E-2</c:v>
                </c:pt>
                <c:pt idx="31083">
                  <c:v>0.25</c:v>
                </c:pt>
                <c:pt idx="31084">
                  <c:v>0.16669999999999999</c:v>
                </c:pt>
                <c:pt idx="31085">
                  <c:v>0.33329999999999999</c:v>
                </c:pt>
                <c:pt idx="31086">
                  <c:v>0.33329999999999999</c:v>
                </c:pt>
                <c:pt idx="31087">
                  <c:v>0</c:v>
                </c:pt>
                <c:pt idx="31088">
                  <c:v>0</c:v>
                </c:pt>
                <c:pt idx="31089">
                  <c:v>0</c:v>
                </c:pt>
                <c:pt idx="31090">
                  <c:v>6.25E-2</c:v>
                </c:pt>
                <c:pt idx="31091">
                  <c:v>0</c:v>
                </c:pt>
                <c:pt idx="31092">
                  <c:v>0.33329999999999999</c:v>
                </c:pt>
                <c:pt idx="31093">
                  <c:v>0.125</c:v>
                </c:pt>
                <c:pt idx="31094">
                  <c:v>0.33329999999999999</c:v>
                </c:pt>
                <c:pt idx="31095">
                  <c:v>0.33329999999999999</c:v>
                </c:pt>
                <c:pt idx="31096">
                  <c:v>0</c:v>
                </c:pt>
                <c:pt idx="31097">
                  <c:v>0</c:v>
                </c:pt>
                <c:pt idx="31098">
                  <c:v>0.16669999999999999</c:v>
                </c:pt>
                <c:pt idx="31099">
                  <c:v>0.33329999999999999</c:v>
                </c:pt>
                <c:pt idx="31100">
                  <c:v>0</c:v>
                </c:pt>
                <c:pt idx="31101">
                  <c:v>0.54169999999999996</c:v>
                </c:pt>
                <c:pt idx="31102">
                  <c:v>0</c:v>
                </c:pt>
                <c:pt idx="31103">
                  <c:v>0</c:v>
                </c:pt>
                <c:pt idx="31104">
                  <c:v>0</c:v>
                </c:pt>
                <c:pt idx="31105">
                  <c:v>0</c:v>
                </c:pt>
                <c:pt idx="31106">
                  <c:v>0.16669999999999999</c:v>
                </c:pt>
                <c:pt idx="31107">
                  <c:v>0.16669999999999999</c:v>
                </c:pt>
                <c:pt idx="31108">
                  <c:v>0</c:v>
                </c:pt>
                <c:pt idx="31109">
                  <c:v>0</c:v>
                </c:pt>
                <c:pt idx="31110">
                  <c:v>0.16669999999999999</c:v>
                </c:pt>
                <c:pt idx="31111">
                  <c:v>0.33329999999999999</c:v>
                </c:pt>
                <c:pt idx="31112">
                  <c:v>0.16669999999999999</c:v>
                </c:pt>
                <c:pt idx="31113">
                  <c:v>0</c:v>
                </c:pt>
                <c:pt idx="31114">
                  <c:v>0</c:v>
                </c:pt>
                <c:pt idx="31115">
                  <c:v>0.66669999999999996</c:v>
                </c:pt>
                <c:pt idx="31116">
                  <c:v>0</c:v>
                </c:pt>
                <c:pt idx="31117">
                  <c:v>8.3299999999999999E-2</c:v>
                </c:pt>
                <c:pt idx="31118">
                  <c:v>0.33329999999999999</c:v>
                </c:pt>
                <c:pt idx="31119">
                  <c:v>4.1700000000000001E-2</c:v>
                </c:pt>
                <c:pt idx="31120">
                  <c:v>0.375</c:v>
                </c:pt>
                <c:pt idx="31121">
                  <c:v>4.1700000000000001E-2</c:v>
                </c:pt>
                <c:pt idx="31122">
                  <c:v>0</c:v>
                </c:pt>
                <c:pt idx="31123">
                  <c:v>0</c:v>
                </c:pt>
                <c:pt idx="31124">
                  <c:v>0</c:v>
                </c:pt>
                <c:pt idx="31125">
                  <c:v>0.125</c:v>
                </c:pt>
                <c:pt idx="31126">
                  <c:v>0</c:v>
                </c:pt>
                <c:pt idx="31127">
                  <c:v>4.1700000000000001E-2</c:v>
                </c:pt>
                <c:pt idx="31128">
                  <c:v>0.16669999999999999</c:v>
                </c:pt>
                <c:pt idx="31129">
                  <c:v>8.3299999999999999E-2</c:v>
                </c:pt>
                <c:pt idx="31130">
                  <c:v>0.16669999999999999</c:v>
                </c:pt>
                <c:pt idx="31131">
                  <c:v>0</c:v>
                </c:pt>
                <c:pt idx="31132">
                  <c:v>0</c:v>
                </c:pt>
                <c:pt idx="31133">
                  <c:v>0</c:v>
                </c:pt>
                <c:pt idx="31134">
                  <c:v>0.16669999999999999</c:v>
                </c:pt>
                <c:pt idx="31135">
                  <c:v>0</c:v>
                </c:pt>
                <c:pt idx="31136">
                  <c:v>0</c:v>
                </c:pt>
                <c:pt idx="31137">
                  <c:v>0</c:v>
                </c:pt>
                <c:pt idx="31138">
                  <c:v>0</c:v>
                </c:pt>
                <c:pt idx="31139">
                  <c:v>4.1700000000000001E-2</c:v>
                </c:pt>
                <c:pt idx="31140">
                  <c:v>0.16669999999999999</c:v>
                </c:pt>
                <c:pt idx="31141">
                  <c:v>0.33329999999999999</c:v>
                </c:pt>
                <c:pt idx="31142">
                  <c:v>0</c:v>
                </c:pt>
                <c:pt idx="31143">
                  <c:v>0</c:v>
                </c:pt>
                <c:pt idx="31144">
                  <c:v>0</c:v>
                </c:pt>
                <c:pt idx="31145">
                  <c:v>0</c:v>
                </c:pt>
                <c:pt idx="31146">
                  <c:v>4.1700000000000001E-2</c:v>
                </c:pt>
                <c:pt idx="31147">
                  <c:v>0</c:v>
                </c:pt>
                <c:pt idx="31148">
                  <c:v>0</c:v>
                </c:pt>
                <c:pt idx="31149">
                  <c:v>4.1700000000000001E-2</c:v>
                </c:pt>
                <c:pt idx="31150">
                  <c:v>4.1700000000000001E-2</c:v>
                </c:pt>
                <c:pt idx="31151">
                  <c:v>0</c:v>
                </c:pt>
                <c:pt idx="31152">
                  <c:v>0.16669999999999999</c:v>
                </c:pt>
                <c:pt idx="31153">
                  <c:v>0.54169999999999996</c:v>
                </c:pt>
                <c:pt idx="31154">
                  <c:v>0.16669999999999999</c:v>
                </c:pt>
                <c:pt idx="31155">
                  <c:v>0.33329999999999999</c:v>
                </c:pt>
                <c:pt idx="31156">
                  <c:v>0.16669999999999999</c:v>
                </c:pt>
                <c:pt idx="31157">
                  <c:v>0.33329999999999999</c:v>
                </c:pt>
                <c:pt idx="31158">
                  <c:v>0</c:v>
                </c:pt>
                <c:pt idx="31159">
                  <c:v>4.1700000000000001E-2</c:v>
                </c:pt>
                <c:pt idx="31160">
                  <c:v>0.33329999999999999</c:v>
                </c:pt>
                <c:pt idx="31161">
                  <c:v>0.16669999999999999</c:v>
                </c:pt>
                <c:pt idx="31162">
                  <c:v>0</c:v>
                </c:pt>
                <c:pt idx="31163">
                  <c:v>0.20830000000000001</c:v>
                </c:pt>
                <c:pt idx="31164">
                  <c:v>0</c:v>
                </c:pt>
                <c:pt idx="31165">
                  <c:v>0.16669999999999999</c:v>
                </c:pt>
                <c:pt idx="31166">
                  <c:v>0</c:v>
                </c:pt>
                <c:pt idx="31167">
                  <c:v>0.16669999999999999</c:v>
                </c:pt>
                <c:pt idx="31168">
                  <c:v>0.16669999999999999</c:v>
                </c:pt>
                <c:pt idx="31169">
                  <c:v>0.33329999999999999</c:v>
                </c:pt>
                <c:pt idx="31170">
                  <c:v>0</c:v>
                </c:pt>
                <c:pt idx="31171">
                  <c:v>0.16669999999999999</c:v>
                </c:pt>
                <c:pt idx="31172">
                  <c:v>0</c:v>
                </c:pt>
                <c:pt idx="31173">
                  <c:v>4.1700000000000001E-2</c:v>
                </c:pt>
                <c:pt idx="31174">
                  <c:v>0.16669999999999999</c:v>
                </c:pt>
                <c:pt idx="31175">
                  <c:v>0.16669999999999999</c:v>
                </c:pt>
                <c:pt idx="31176">
                  <c:v>8.3299999999999999E-2</c:v>
                </c:pt>
                <c:pt idx="31177">
                  <c:v>0.16669999999999999</c:v>
                </c:pt>
                <c:pt idx="31178">
                  <c:v>0</c:v>
                </c:pt>
                <c:pt idx="31179">
                  <c:v>0.33329999999999999</c:v>
                </c:pt>
                <c:pt idx="31180">
                  <c:v>0.16669999999999999</c:v>
                </c:pt>
                <c:pt idx="31181">
                  <c:v>0.16669999999999999</c:v>
                </c:pt>
                <c:pt idx="31182">
                  <c:v>0</c:v>
                </c:pt>
                <c:pt idx="31183">
                  <c:v>0.16669999999999999</c:v>
                </c:pt>
                <c:pt idx="31184">
                  <c:v>0</c:v>
                </c:pt>
                <c:pt idx="31185">
                  <c:v>0.16669999999999999</c:v>
                </c:pt>
                <c:pt idx="31186">
                  <c:v>0</c:v>
                </c:pt>
                <c:pt idx="31187">
                  <c:v>0.41670000000000001</c:v>
                </c:pt>
                <c:pt idx="31188">
                  <c:v>0</c:v>
                </c:pt>
                <c:pt idx="31189">
                  <c:v>0</c:v>
                </c:pt>
                <c:pt idx="31190">
                  <c:v>0</c:v>
                </c:pt>
                <c:pt idx="31191">
                  <c:v>4.1700000000000001E-2</c:v>
                </c:pt>
                <c:pt idx="31192">
                  <c:v>0</c:v>
                </c:pt>
                <c:pt idx="31193">
                  <c:v>0.16669999999999999</c:v>
                </c:pt>
                <c:pt idx="31194">
                  <c:v>0.16669999999999999</c:v>
                </c:pt>
                <c:pt idx="31195">
                  <c:v>0</c:v>
                </c:pt>
                <c:pt idx="31196">
                  <c:v>0</c:v>
                </c:pt>
                <c:pt idx="31197">
                  <c:v>0.16669999999999999</c:v>
                </c:pt>
                <c:pt idx="31198">
                  <c:v>0</c:v>
                </c:pt>
                <c:pt idx="31199">
                  <c:v>0</c:v>
                </c:pt>
                <c:pt idx="31200">
                  <c:v>0.16669999999999999</c:v>
                </c:pt>
                <c:pt idx="31201">
                  <c:v>0</c:v>
                </c:pt>
                <c:pt idx="31202">
                  <c:v>0</c:v>
                </c:pt>
                <c:pt idx="31203">
                  <c:v>0</c:v>
                </c:pt>
                <c:pt idx="31204">
                  <c:v>0.16669999999999999</c:v>
                </c:pt>
                <c:pt idx="31205">
                  <c:v>0.16669999999999999</c:v>
                </c:pt>
                <c:pt idx="31206">
                  <c:v>0.16669999999999999</c:v>
                </c:pt>
                <c:pt idx="31207">
                  <c:v>0</c:v>
                </c:pt>
                <c:pt idx="31208">
                  <c:v>0.625</c:v>
                </c:pt>
                <c:pt idx="31209">
                  <c:v>4.1700000000000001E-2</c:v>
                </c:pt>
                <c:pt idx="31210">
                  <c:v>4.1700000000000001E-2</c:v>
                </c:pt>
                <c:pt idx="31211">
                  <c:v>0</c:v>
                </c:pt>
                <c:pt idx="31212">
                  <c:v>0.16669999999999999</c:v>
                </c:pt>
                <c:pt idx="31213">
                  <c:v>0</c:v>
                </c:pt>
                <c:pt idx="31214">
                  <c:v>0.66669999999999996</c:v>
                </c:pt>
                <c:pt idx="31215">
                  <c:v>0</c:v>
                </c:pt>
                <c:pt idx="31216">
                  <c:v>0</c:v>
                </c:pt>
                <c:pt idx="31217">
                  <c:v>0</c:v>
                </c:pt>
                <c:pt idx="31218">
                  <c:v>0</c:v>
                </c:pt>
                <c:pt idx="31219">
                  <c:v>0</c:v>
                </c:pt>
                <c:pt idx="31220">
                  <c:v>8.3299999999999999E-2</c:v>
                </c:pt>
                <c:pt idx="31221">
                  <c:v>0</c:v>
                </c:pt>
                <c:pt idx="31222">
                  <c:v>0</c:v>
                </c:pt>
                <c:pt idx="31223">
                  <c:v>8.3299999999999999E-2</c:v>
                </c:pt>
                <c:pt idx="31224">
                  <c:v>0</c:v>
                </c:pt>
                <c:pt idx="31225">
                  <c:v>0.16669999999999999</c:v>
                </c:pt>
                <c:pt idx="31226">
                  <c:v>0</c:v>
                </c:pt>
                <c:pt idx="31227">
                  <c:v>4.1700000000000001E-2</c:v>
                </c:pt>
                <c:pt idx="31228">
                  <c:v>0</c:v>
                </c:pt>
                <c:pt idx="31229">
                  <c:v>0.16669999999999999</c:v>
                </c:pt>
                <c:pt idx="31230">
                  <c:v>0</c:v>
                </c:pt>
                <c:pt idx="31231">
                  <c:v>0.33329999999999999</c:v>
                </c:pt>
                <c:pt idx="31232">
                  <c:v>0.16669999999999999</c:v>
                </c:pt>
                <c:pt idx="31233">
                  <c:v>0.33329999999999999</c:v>
                </c:pt>
                <c:pt idx="31234">
                  <c:v>0</c:v>
                </c:pt>
                <c:pt idx="31235">
                  <c:v>8.3299999999999999E-2</c:v>
                </c:pt>
                <c:pt idx="31236">
                  <c:v>0</c:v>
                </c:pt>
                <c:pt idx="31237">
                  <c:v>0.16669999999999999</c:v>
                </c:pt>
                <c:pt idx="31238">
                  <c:v>0</c:v>
                </c:pt>
                <c:pt idx="31239">
                  <c:v>0</c:v>
                </c:pt>
                <c:pt idx="31240">
                  <c:v>0</c:v>
                </c:pt>
                <c:pt idx="31241">
                  <c:v>0.125</c:v>
                </c:pt>
                <c:pt idx="31242">
                  <c:v>4.1700000000000001E-2</c:v>
                </c:pt>
                <c:pt idx="31243">
                  <c:v>0</c:v>
                </c:pt>
                <c:pt idx="31244">
                  <c:v>0.16669999999999999</c:v>
                </c:pt>
                <c:pt idx="31245">
                  <c:v>0.33329999999999999</c:v>
                </c:pt>
                <c:pt idx="31246">
                  <c:v>4.1700000000000001E-2</c:v>
                </c:pt>
                <c:pt idx="31247">
                  <c:v>0</c:v>
                </c:pt>
                <c:pt idx="31248">
                  <c:v>0.16669999999999999</c:v>
                </c:pt>
                <c:pt idx="31249">
                  <c:v>0.33329999999999999</c:v>
                </c:pt>
                <c:pt idx="31250">
                  <c:v>0.33329999999999999</c:v>
                </c:pt>
                <c:pt idx="31251">
                  <c:v>0.33329999999999999</c:v>
                </c:pt>
                <c:pt idx="31252">
                  <c:v>0.375</c:v>
                </c:pt>
                <c:pt idx="31253">
                  <c:v>0.16669999999999999</c:v>
                </c:pt>
                <c:pt idx="31254">
                  <c:v>0</c:v>
                </c:pt>
                <c:pt idx="31255">
                  <c:v>0</c:v>
                </c:pt>
                <c:pt idx="31256">
                  <c:v>0.33329999999999999</c:v>
                </c:pt>
                <c:pt idx="31257">
                  <c:v>0</c:v>
                </c:pt>
                <c:pt idx="31258">
                  <c:v>0.16669999999999999</c:v>
                </c:pt>
                <c:pt idx="31259">
                  <c:v>0.16669999999999999</c:v>
                </c:pt>
                <c:pt idx="31260">
                  <c:v>0.45829999999999999</c:v>
                </c:pt>
                <c:pt idx="31261">
                  <c:v>0.16669999999999999</c:v>
                </c:pt>
                <c:pt idx="31262">
                  <c:v>0.16669999999999999</c:v>
                </c:pt>
                <c:pt idx="31263">
                  <c:v>4.1700000000000001E-2</c:v>
                </c:pt>
                <c:pt idx="31264">
                  <c:v>0.33329999999999999</c:v>
                </c:pt>
                <c:pt idx="31265">
                  <c:v>8.3299999999999999E-2</c:v>
                </c:pt>
                <c:pt idx="31266">
                  <c:v>0.16669999999999999</c:v>
                </c:pt>
                <c:pt idx="31267">
                  <c:v>0.16669999999999999</c:v>
                </c:pt>
                <c:pt idx="31268">
                  <c:v>0</c:v>
                </c:pt>
                <c:pt idx="31269">
                  <c:v>0.33329999999999999</c:v>
                </c:pt>
                <c:pt idx="31270">
                  <c:v>0</c:v>
                </c:pt>
                <c:pt idx="31271">
                  <c:v>0</c:v>
                </c:pt>
                <c:pt idx="31272">
                  <c:v>0</c:v>
                </c:pt>
                <c:pt idx="31273">
                  <c:v>0</c:v>
                </c:pt>
                <c:pt idx="31274">
                  <c:v>0.125</c:v>
                </c:pt>
                <c:pt idx="31275">
                  <c:v>0</c:v>
                </c:pt>
                <c:pt idx="31276">
                  <c:v>0.16669999999999999</c:v>
                </c:pt>
                <c:pt idx="31277">
                  <c:v>0.58330000000000004</c:v>
                </c:pt>
                <c:pt idx="31278">
                  <c:v>0</c:v>
                </c:pt>
                <c:pt idx="31279">
                  <c:v>0.33329999999999999</c:v>
                </c:pt>
                <c:pt idx="31280">
                  <c:v>0</c:v>
                </c:pt>
                <c:pt idx="31281">
                  <c:v>4.1700000000000001E-2</c:v>
                </c:pt>
                <c:pt idx="31282">
                  <c:v>0</c:v>
                </c:pt>
                <c:pt idx="31283">
                  <c:v>0</c:v>
                </c:pt>
                <c:pt idx="31284">
                  <c:v>0.16669999999999999</c:v>
                </c:pt>
                <c:pt idx="31285">
                  <c:v>0.16669999999999999</c:v>
                </c:pt>
                <c:pt idx="31286">
                  <c:v>0</c:v>
                </c:pt>
                <c:pt idx="31287">
                  <c:v>0</c:v>
                </c:pt>
                <c:pt idx="31288">
                  <c:v>0</c:v>
                </c:pt>
                <c:pt idx="31289">
                  <c:v>0</c:v>
                </c:pt>
                <c:pt idx="31290">
                  <c:v>0.33329999999999999</c:v>
                </c:pt>
                <c:pt idx="31291">
                  <c:v>4.1700000000000001E-2</c:v>
                </c:pt>
                <c:pt idx="31292">
                  <c:v>0</c:v>
                </c:pt>
                <c:pt idx="31293">
                  <c:v>0.16669999999999999</c:v>
                </c:pt>
                <c:pt idx="31294">
                  <c:v>0.16669999999999999</c:v>
                </c:pt>
                <c:pt idx="31295">
                  <c:v>0</c:v>
                </c:pt>
                <c:pt idx="31296">
                  <c:v>8.3299999999999999E-2</c:v>
                </c:pt>
                <c:pt idx="31297">
                  <c:v>0</c:v>
                </c:pt>
                <c:pt idx="31298">
                  <c:v>0</c:v>
                </c:pt>
                <c:pt idx="31299">
                  <c:v>0</c:v>
                </c:pt>
                <c:pt idx="31300">
                  <c:v>0.33329999999999999</c:v>
                </c:pt>
                <c:pt idx="31301">
                  <c:v>0.33329999999999999</c:v>
                </c:pt>
                <c:pt idx="31302">
                  <c:v>0.375</c:v>
                </c:pt>
                <c:pt idx="31303">
                  <c:v>0.20830000000000001</c:v>
                </c:pt>
                <c:pt idx="31304">
                  <c:v>0</c:v>
                </c:pt>
                <c:pt idx="31305">
                  <c:v>0.33329999999999999</c:v>
                </c:pt>
                <c:pt idx="31306">
                  <c:v>0.16669999999999999</c:v>
                </c:pt>
                <c:pt idx="31307">
                  <c:v>0</c:v>
                </c:pt>
                <c:pt idx="31308">
                  <c:v>0.33329999999999999</c:v>
                </c:pt>
                <c:pt idx="31309">
                  <c:v>0.33329999999999999</c:v>
                </c:pt>
                <c:pt idx="31310">
                  <c:v>0</c:v>
                </c:pt>
                <c:pt idx="31311">
                  <c:v>0</c:v>
                </c:pt>
                <c:pt idx="31312">
                  <c:v>0</c:v>
                </c:pt>
                <c:pt idx="31313">
                  <c:v>0.16669999999999999</c:v>
                </c:pt>
                <c:pt idx="31314">
                  <c:v>0</c:v>
                </c:pt>
                <c:pt idx="31315">
                  <c:v>0.16669999999999999</c:v>
                </c:pt>
                <c:pt idx="31316">
                  <c:v>0.375</c:v>
                </c:pt>
                <c:pt idx="31317">
                  <c:v>0</c:v>
                </c:pt>
                <c:pt idx="31318">
                  <c:v>0</c:v>
                </c:pt>
                <c:pt idx="31319">
                  <c:v>0.16669999999999999</c:v>
                </c:pt>
                <c:pt idx="31320">
                  <c:v>8.3299999999999999E-2</c:v>
                </c:pt>
                <c:pt idx="31321">
                  <c:v>0.20830000000000001</c:v>
                </c:pt>
                <c:pt idx="31322">
                  <c:v>0</c:v>
                </c:pt>
                <c:pt idx="31323">
                  <c:v>0.125</c:v>
                </c:pt>
                <c:pt idx="31324">
                  <c:v>0</c:v>
                </c:pt>
                <c:pt idx="31325">
                  <c:v>0.16669999999999999</c:v>
                </c:pt>
                <c:pt idx="31326">
                  <c:v>0</c:v>
                </c:pt>
                <c:pt idx="31327">
                  <c:v>0.16669999999999999</c:v>
                </c:pt>
                <c:pt idx="31328">
                  <c:v>0.16669999999999999</c:v>
                </c:pt>
                <c:pt idx="31329">
                  <c:v>0.33329999999999999</c:v>
                </c:pt>
                <c:pt idx="31330">
                  <c:v>0</c:v>
                </c:pt>
                <c:pt idx="31331">
                  <c:v>4.1700000000000001E-2</c:v>
                </c:pt>
                <c:pt idx="31332">
                  <c:v>0.16669999999999999</c:v>
                </c:pt>
                <c:pt idx="31333">
                  <c:v>0.16669999999999999</c:v>
                </c:pt>
                <c:pt idx="31334">
                  <c:v>0</c:v>
                </c:pt>
                <c:pt idx="31335">
                  <c:v>4.1700000000000001E-2</c:v>
                </c:pt>
                <c:pt idx="31336">
                  <c:v>4.1700000000000001E-2</c:v>
                </c:pt>
                <c:pt idx="31337">
                  <c:v>0</c:v>
                </c:pt>
                <c:pt idx="31338">
                  <c:v>0</c:v>
                </c:pt>
                <c:pt idx="31339">
                  <c:v>4.1700000000000001E-2</c:v>
                </c:pt>
                <c:pt idx="31340">
                  <c:v>0</c:v>
                </c:pt>
                <c:pt idx="31341">
                  <c:v>0</c:v>
                </c:pt>
                <c:pt idx="31342">
                  <c:v>0</c:v>
                </c:pt>
                <c:pt idx="31343">
                  <c:v>0.16669999999999999</c:v>
                </c:pt>
                <c:pt idx="31344">
                  <c:v>0.375</c:v>
                </c:pt>
                <c:pt idx="31345">
                  <c:v>0</c:v>
                </c:pt>
                <c:pt idx="31346">
                  <c:v>0</c:v>
                </c:pt>
                <c:pt idx="31347">
                  <c:v>0</c:v>
                </c:pt>
                <c:pt idx="31348">
                  <c:v>0.16669999999999999</c:v>
                </c:pt>
                <c:pt idx="31349">
                  <c:v>0</c:v>
                </c:pt>
                <c:pt idx="31350">
                  <c:v>0</c:v>
                </c:pt>
                <c:pt idx="31351">
                  <c:v>8.3299999999999999E-2</c:v>
                </c:pt>
                <c:pt idx="31352">
                  <c:v>0</c:v>
                </c:pt>
                <c:pt idx="31353">
                  <c:v>0</c:v>
                </c:pt>
                <c:pt idx="31354">
                  <c:v>0</c:v>
                </c:pt>
                <c:pt idx="31355">
                  <c:v>0.875</c:v>
                </c:pt>
                <c:pt idx="31356">
                  <c:v>0.16669999999999999</c:v>
                </c:pt>
                <c:pt idx="31357">
                  <c:v>0.33329999999999999</c:v>
                </c:pt>
                <c:pt idx="31358">
                  <c:v>0.33329999999999999</c:v>
                </c:pt>
                <c:pt idx="31359">
                  <c:v>0.33329999999999999</c:v>
                </c:pt>
                <c:pt idx="31360">
                  <c:v>4.1700000000000001E-2</c:v>
                </c:pt>
                <c:pt idx="31361">
                  <c:v>0</c:v>
                </c:pt>
                <c:pt idx="31362">
                  <c:v>0</c:v>
                </c:pt>
                <c:pt idx="31363">
                  <c:v>8.3299999999999999E-2</c:v>
                </c:pt>
                <c:pt idx="31364">
                  <c:v>0.29170000000000001</c:v>
                </c:pt>
                <c:pt idx="31365">
                  <c:v>0.33329999999999999</c:v>
                </c:pt>
                <c:pt idx="31366">
                  <c:v>0</c:v>
                </c:pt>
                <c:pt idx="31367">
                  <c:v>0.16669999999999999</c:v>
                </c:pt>
                <c:pt idx="31368">
                  <c:v>0.16669999999999999</c:v>
                </c:pt>
                <c:pt idx="31369">
                  <c:v>0</c:v>
                </c:pt>
                <c:pt idx="31370">
                  <c:v>0</c:v>
                </c:pt>
                <c:pt idx="31371">
                  <c:v>0.16669999999999999</c:v>
                </c:pt>
                <c:pt idx="31372">
                  <c:v>0</c:v>
                </c:pt>
                <c:pt idx="31373">
                  <c:v>0</c:v>
                </c:pt>
                <c:pt idx="31374">
                  <c:v>0</c:v>
                </c:pt>
                <c:pt idx="31375">
                  <c:v>0.33329999999999999</c:v>
                </c:pt>
                <c:pt idx="31376">
                  <c:v>0</c:v>
                </c:pt>
                <c:pt idx="31377">
                  <c:v>0.125</c:v>
                </c:pt>
                <c:pt idx="31378">
                  <c:v>8.3299999999999999E-2</c:v>
                </c:pt>
                <c:pt idx="31379">
                  <c:v>0.33329999999999999</c:v>
                </c:pt>
                <c:pt idx="31380">
                  <c:v>4.1700000000000001E-2</c:v>
                </c:pt>
                <c:pt idx="31381">
                  <c:v>4.1700000000000001E-2</c:v>
                </c:pt>
                <c:pt idx="31382">
                  <c:v>0.16669999999999999</c:v>
                </c:pt>
                <c:pt idx="31383">
                  <c:v>0</c:v>
                </c:pt>
                <c:pt idx="31384">
                  <c:v>0.33329999999999999</c:v>
                </c:pt>
                <c:pt idx="31385">
                  <c:v>0</c:v>
                </c:pt>
                <c:pt idx="31386">
                  <c:v>0.66669999999999996</c:v>
                </c:pt>
                <c:pt idx="31387">
                  <c:v>0.16669999999999999</c:v>
                </c:pt>
                <c:pt idx="31388">
                  <c:v>0.16669999999999999</c:v>
                </c:pt>
                <c:pt idx="31389">
                  <c:v>0</c:v>
                </c:pt>
                <c:pt idx="31390">
                  <c:v>0</c:v>
                </c:pt>
                <c:pt idx="31391">
                  <c:v>0.33329999999999999</c:v>
                </c:pt>
                <c:pt idx="31392">
                  <c:v>0</c:v>
                </c:pt>
                <c:pt idx="31393">
                  <c:v>0.54169999999999996</c:v>
                </c:pt>
                <c:pt idx="31394">
                  <c:v>0.16669999999999999</c:v>
                </c:pt>
                <c:pt idx="31395">
                  <c:v>0.33329999999999999</c:v>
                </c:pt>
                <c:pt idx="31396">
                  <c:v>0</c:v>
                </c:pt>
                <c:pt idx="31397">
                  <c:v>0.16669999999999999</c:v>
                </c:pt>
                <c:pt idx="31398">
                  <c:v>0</c:v>
                </c:pt>
                <c:pt idx="31399">
                  <c:v>0</c:v>
                </c:pt>
                <c:pt idx="31400">
                  <c:v>0</c:v>
                </c:pt>
                <c:pt idx="31401">
                  <c:v>0</c:v>
                </c:pt>
                <c:pt idx="31402">
                  <c:v>0.16669999999999999</c:v>
                </c:pt>
                <c:pt idx="31403">
                  <c:v>0.33329999999999999</c:v>
                </c:pt>
                <c:pt idx="31404">
                  <c:v>0</c:v>
                </c:pt>
                <c:pt idx="31405">
                  <c:v>0.33329999999999999</c:v>
                </c:pt>
                <c:pt idx="31406">
                  <c:v>0</c:v>
                </c:pt>
                <c:pt idx="31407">
                  <c:v>0</c:v>
                </c:pt>
                <c:pt idx="31408">
                  <c:v>0.16669999999999999</c:v>
                </c:pt>
                <c:pt idx="31409">
                  <c:v>0</c:v>
                </c:pt>
                <c:pt idx="31410">
                  <c:v>0</c:v>
                </c:pt>
                <c:pt idx="31411">
                  <c:v>0</c:v>
                </c:pt>
                <c:pt idx="31412">
                  <c:v>0</c:v>
                </c:pt>
                <c:pt idx="31413">
                  <c:v>0.33329999999999999</c:v>
                </c:pt>
                <c:pt idx="31414">
                  <c:v>4.1700000000000001E-2</c:v>
                </c:pt>
                <c:pt idx="31415">
                  <c:v>0.16669999999999999</c:v>
                </c:pt>
                <c:pt idx="31416">
                  <c:v>0.33329999999999999</c:v>
                </c:pt>
                <c:pt idx="31417">
                  <c:v>0</c:v>
                </c:pt>
                <c:pt idx="31418">
                  <c:v>0.16669999999999999</c:v>
                </c:pt>
                <c:pt idx="31419">
                  <c:v>0.16669999999999999</c:v>
                </c:pt>
                <c:pt idx="31420">
                  <c:v>0</c:v>
                </c:pt>
                <c:pt idx="31421">
                  <c:v>0.16669999999999999</c:v>
                </c:pt>
                <c:pt idx="31422">
                  <c:v>0.33329999999999999</c:v>
                </c:pt>
                <c:pt idx="31423">
                  <c:v>0</c:v>
                </c:pt>
                <c:pt idx="31424">
                  <c:v>0.16669999999999999</c:v>
                </c:pt>
                <c:pt idx="31425">
                  <c:v>0.33329999999999999</c:v>
                </c:pt>
                <c:pt idx="31426">
                  <c:v>0</c:v>
                </c:pt>
                <c:pt idx="31427">
                  <c:v>0.54169999999999996</c:v>
                </c:pt>
                <c:pt idx="31428">
                  <c:v>0</c:v>
                </c:pt>
                <c:pt idx="31429">
                  <c:v>0.16669999999999999</c:v>
                </c:pt>
                <c:pt idx="31430">
                  <c:v>0</c:v>
                </c:pt>
                <c:pt idx="31431">
                  <c:v>0.16669999999999999</c:v>
                </c:pt>
                <c:pt idx="31432">
                  <c:v>0</c:v>
                </c:pt>
                <c:pt idx="31433">
                  <c:v>0.16669999999999999</c:v>
                </c:pt>
                <c:pt idx="31434">
                  <c:v>0.33329999999999999</c:v>
                </c:pt>
                <c:pt idx="31435">
                  <c:v>0.125</c:v>
                </c:pt>
                <c:pt idx="31436">
                  <c:v>0.16669999999999999</c:v>
                </c:pt>
                <c:pt idx="31437">
                  <c:v>4.1700000000000001E-2</c:v>
                </c:pt>
                <c:pt idx="31438">
                  <c:v>0.375</c:v>
                </c:pt>
                <c:pt idx="31439">
                  <c:v>0.33329999999999999</c:v>
                </c:pt>
                <c:pt idx="31440">
                  <c:v>0.16669999999999999</c:v>
                </c:pt>
                <c:pt idx="31441">
                  <c:v>0.16669999999999999</c:v>
                </c:pt>
                <c:pt idx="31442">
                  <c:v>0.33329999999999999</c:v>
                </c:pt>
                <c:pt idx="31443">
                  <c:v>0.16669999999999999</c:v>
                </c:pt>
                <c:pt idx="31444">
                  <c:v>0.20830000000000001</c:v>
                </c:pt>
                <c:pt idx="31445">
                  <c:v>0</c:v>
                </c:pt>
                <c:pt idx="31446">
                  <c:v>0</c:v>
                </c:pt>
                <c:pt idx="31447">
                  <c:v>4.1700000000000001E-2</c:v>
                </c:pt>
                <c:pt idx="31448">
                  <c:v>0.125</c:v>
                </c:pt>
                <c:pt idx="31449">
                  <c:v>0.16669999999999999</c:v>
                </c:pt>
                <c:pt idx="31450">
                  <c:v>0</c:v>
                </c:pt>
                <c:pt idx="31451">
                  <c:v>0.16669999999999999</c:v>
                </c:pt>
                <c:pt idx="31452">
                  <c:v>0.16669999999999999</c:v>
                </c:pt>
                <c:pt idx="31453">
                  <c:v>0</c:v>
                </c:pt>
                <c:pt idx="31454">
                  <c:v>0.16669999999999999</c:v>
                </c:pt>
                <c:pt idx="31455">
                  <c:v>0</c:v>
                </c:pt>
                <c:pt idx="31456">
                  <c:v>0.47920000000000001</c:v>
                </c:pt>
                <c:pt idx="31457">
                  <c:v>0.33329999999999999</c:v>
                </c:pt>
                <c:pt idx="31458">
                  <c:v>0</c:v>
                </c:pt>
                <c:pt idx="31459">
                  <c:v>0</c:v>
                </c:pt>
                <c:pt idx="31460">
                  <c:v>4.1700000000000001E-2</c:v>
                </c:pt>
                <c:pt idx="31461">
                  <c:v>0</c:v>
                </c:pt>
                <c:pt idx="31462">
                  <c:v>0</c:v>
                </c:pt>
                <c:pt idx="31463">
                  <c:v>0.16669999999999999</c:v>
                </c:pt>
                <c:pt idx="31464">
                  <c:v>0.33329999999999999</c:v>
                </c:pt>
                <c:pt idx="31465">
                  <c:v>0</c:v>
                </c:pt>
                <c:pt idx="31466">
                  <c:v>0</c:v>
                </c:pt>
                <c:pt idx="31467">
                  <c:v>0.1042</c:v>
                </c:pt>
                <c:pt idx="31468">
                  <c:v>0.375</c:v>
                </c:pt>
                <c:pt idx="31469">
                  <c:v>0</c:v>
                </c:pt>
                <c:pt idx="31470">
                  <c:v>0</c:v>
                </c:pt>
                <c:pt idx="31471">
                  <c:v>0</c:v>
                </c:pt>
                <c:pt idx="31472">
                  <c:v>0</c:v>
                </c:pt>
                <c:pt idx="31473">
                  <c:v>0.33329999999999999</c:v>
                </c:pt>
                <c:pt idx="31474">
                  <c:v>0</c:v>
                </c:pt>
                <c:pt idx="31475">
                  <c:v>4.1700000000000001E-2</c:v>
                </c:pt>
                <c:pt idx="31476">
                  <c:v>0.16669999999999999</c:v>
                </c:pt>
                <c:pt idx="31477">
                  <c:v>0</c:v>
                </c:pt>
                <c:pt idx="31478">
                  <c:v>0</c:v>
                </c:pt>
                <c:pt idx="31479">
                  <c:v>0</c:v>
                </c:pt>
                <c:pt idx="31480">
                  <c:v>0.16669999999999999</c:v>
                </c:pt>
                <c:pt idx="31481">
                  <c:v>0.16669999999999999</c:v>
                </c:pt>
                <c:pt idx="31482">
                  <c:v>0</c:v>
                </c:pt>
                <c:pt idx="31483">
                  <c:v>0</c:v>
                </c:pt>
                <c:pt idx="31484">
                  <c:v>0</c:v>
                </c:pt>
                <c:pt idx="31485">
                  <c:v>0.16669999999999999</c:v>
                </c:pt>
                <c:pt idx="31486">
                  <c:v>0.375</c:v>
                </c:pt>
                <c:pt idx="31487">
                  <c:v>0</c:v>
                </c:pt>
                <c:pt idx="31488">
                  <c:v>0</c:v>
                </c:pt>
                <c:pt idx="31489">
                  <c:v>0.33329999999999999</c:v>
                </c:pt>
                <c:pt idx="31490">
                  <c:v>0</c:v>
                </c:pt>
                <c:pt idx="31491">
                  <c:v>0</c:v>
                </c:pt>
                <c:pt idx="31492">
                  <c:v>0</c:v>
                </c:pt>
                <c:pt idx="31493">
                  <c:v>0</c:v>
                </c:pt>
                <c:pt idx="31494">
                  <c:v>0</c:v>
                </c:pt>
                <c:pt idx="31495">
                  <c:v>0</c:v>
                </c:pt>
                <c:pt idx="31496">
                  <c:v>0</c:v>
                </c:pt>
                <c:pt idx="31497">
                  <c:v>0</c:v>
                </c:pt>
                <c:pt idx="31498">
                  <c:v>0.625</c:v>
                </c:pt>
                <c:pt idx="31499">
                  <c:v>0</c:v>
                </c:pt>
                <c:pt idx="31500">
                  <c:v>0.16669999999999999</c:v>
                </c:pt>
                <c:pt idx="31501">
                  <c:v>0.33329999999999999</c:v>
                </c:pt>
                <c:pt idx="31502">
                  <c:v>0.16669999999999999</c:v>
                </c:pt>
                <c:pt idx="31503">
                  <c:v>0</c:v>
                </c:pt>
                <c:pt idx="31504">
                  <c:v>0.625</c:v>
                </c:pt>
                <c:pt idx="31505">
                  <c:v>0.16669999999999999</c:v>
                </c:pt>
                <c:pt idx="31506">
                  <c:v>0.16669999999999999</c:v>
                </c:pt>
                <c:pt idx="31507">
                  <c:v>0.375</c:v>
                </c:pt>
                <c:pt idx="31508">
                  <c:v>0</c:v>
                </c:pt>
                <c:pt idx="31509">
                  <c:v>0</c:v>
                </c:pt>
                <c:pt idx="31510">
                  <c:v>0.16669999999999999</c:v>
                </c:pt>
                <c:pt idx="31511">
                  <c:v>0.33329999999999999</c:v>
                </c:pt>
                <c:pt idx="31512">
                  <c:v>0</c:v>
                </c:pt>
                <c:pt idx="31513">
                  <c:v>0.125</c:v>
                </c:pt>
                <c:pt idx="31514">
                  <c:v>0.16669999999999999</c:v>
                </c:pt>
                <c:pt idx="31515">
                  <c:v>0</c:v>
                </c:pt>
                <c:pt idx="31516">
                  <c:v>0.16669999999999999</c:v>
                </c:pt>
                <c:pt idx="31517">
                  <c:v>0</c:v>
                </c:pt>
                <c:pt idx="31518">
                  <c:v>4.1700000000000001E-2</c:v>
                </c:pt>
                <c:pt idx="31519">
                  <c:v>0</c:v>
                </c:pt>
                <c:pt idx="31520">
                  <c:v>4.1700000000000001E-2</c:v>
                </c:pt>
                <c:pt idx="31521">
                  <c:v>0</c:v>
                </c:pt>
                <c:pt idx="31522">
                  <c:v>4.1700000000000001E-2</c:v>
                </c:pt>
                <c:pt idx="31523">
                  <c:v>0</c:v>
                </c:pt>
                <c:pt idx="31524">
                  <c:v>0</c:v>
                </c:pt>
                <c:pt idx="31525">
                  <c:v>0</c:v>
                </c:pt>
                <c:pt idx="31526">
                  <c:v>0</c:v>
                </c:pt>
                <c:pt idx="31527">
                  <c:v>0</c:v>
                </c:pt>
                <c:pt idx="31528">
                  <c:v>0.16669999999999999</c:v>
                </c:pt>
                <c:pt idx="31529">
                  <c:v>0</c:v>
                </c:pt>
                <c:pt idx="31530">
                  <c:v>0</c:v>
                </c:pt>
                <c:pt idx="31531">
                  <c:v>0</c:v>
                </c:pt>
                <c:pt idx="31532">
                  <c:v>0</c:v>
                </c:pt>
                <c:pt idx="31533">
                  <c:v>0</c:v>
                </c:pt>
                <c:pt idx="31534">
                  <c:v>0.16669999999999999</c:v>
                </c:pt>
                <c:pt idx="31535">
                  <c:v>0</c:v>
                </c:pt>
                <c:pt idx="31536">
                  <c:v>0</c:v>
                </c:pt>
                <c:pt idx="31537">
                  <c:v>0.16669999999999999</c:v>
                </c:pt>
                <c:pt idx="31538">
                  <c:v>0.625</c:v>
                </c:pt>
                <c:pt idx="31539">
                  <c:v>0</c:v>
                </c:pt>
                <c:pt idx="31540">
                  <c:v>0</c:v>
                </c:pt>
                <c:pt idx="31541">
                  <c:v>0</c:v>
                </c:pt>
                <c:pt idx="31542">
                  <c:v>0.54169999999999996</c:v>
                </c:pt>
                <c:pt idx="31543">
                  <c:v>0</c:v>
                </c:pt>
                <c:pt idx="31544">
                  <c:v>0</c:v>
                </c:pt>
                <c:pt idx="31545">
                  <c:v>0.16669999999999999</c:v>
                </c:pt>
                <c:pt idx="31546">
                  <c:v>0.16669999999999999</c:v>
                </c:pt>
                <c:pt idx="31547">
                  <c:v>4.1700000000000001E-2</c:v>
                </c:pt>
                <c:pt idx="31548">
                  <c:v>0.16669999999999999</c:v>
                </c:pt>
                <c:pt idx="31549">
                  <c:v>0.16669999999999999</c:v>
                </c:pt>
                <c:pt idx="31550">
                  <c:v>0</c:v>
                </c:pt>
                <c:pt idx="31551">
                  <c:v>0</c:v>
                </c:pt>
                <c:pt idx="31552">
                  <c:v>0.33329999999999999</c:v>
                </c:pt>
                <c:pt idx="31553">
                  <c:v>8.3299999999999999E-2</c:v>
                </c:pt>
                <c:pt idx="31554">
                  <c:v>0.33329999999999999</c:v>
                </c:pt>
                <c:pt idx="31555">
                  <c:v>0.16669999999999999</c:v>
                </c:pt>
                <c:pt idx="31556">
                  <c:v>0.16669999999999999</c:v>
                </c:pt>
                <c:pt idx="31557">
                  <c:v>0</c:v>
                </c:pt>
                <c:pt idx="31558">
                  <c:v>0</c:v>
                </c:pt>
                <c:pt idx="31559">
                  <c:v>0.16669999999999999</c:v>
                </c:pt>
                <c:pt idx="31560">
                  <c:v>0.16669999999999999</c:v>
                </c:pt>
                <c:pt idx="31561">
                  <c:v>0.16669999999999999</c:v>
                </c:pt>
                <c:pt idx="31562">
                  <c:v>0</c:v>
                </c:pt>
                <c:pt idx="31563">
                  <c:v>0</c:v>
                </c:pt>
                <c:pt idx="31564">
                  <c:v>0.16669999999999999</c:v>
                </c:pt>
                <c:pt idx="31565">
                  <c:v>0.16669999999999999</c:v>
                </c:pt>
                <c:pt idx="31566">
                  <c:v>0.33329999999999999</c:v>
                </c:pt>
                <c:pt idx="31567">
                  <c:v>0.33329999999999999</c:v>
                </c:pt>
                <c:pt idx="31568">
                  <c:v>0.16669999999999999</c:v>
                </c:pt>
                <c:pt idx="31569">
                  <c:v>0.20830000000000001</c:v>
                </c:pt>
                <c:pt idx="31570">
                  <c:v>0</c:v>
                </c:pt>
                <c:pt idx="31571">
                  <c:v>0.16669999999999999</c:v>
                </c:pt>
                <c:pt idx="31572">
                  <c:v>0.16669999999999999</c:v>
                </c:pt>
                <c:pt idx="31573">
                  <c:v>0</c:v>
                </c:pt>
                <c:pt idx="31574">
                  <c:v>0.16669999999999999</c:v>
                </c:pt>
                <c:pt idx="31575">
                  <c:v>0</c:v>
                </c:pt>
                <c:pt idx="31576">
                  <c:v>0.8125</c:v>
                </c:pt>
                <c:pt idx="31577">
                  <c:v>0</c:v>
                </c:pt>
                <c:pt idx="31578">
                  <c:v>0</c:v>
                </c:pt>
                <c:pt idx="31579">
                  <c:v>0</c:v>
                </c:pt>
                <c:pt idx="31580">
                  <c:v>0.33329999999999999</c:v>
                </c:pt>
                <c:pt idx="31581">
                  <c:v>0</c:v>
                </c:pt>
                <c:pt idx="31582">
                  <c:v>0.33329999999999999</c:v>
                </c:pt>
                <c:pt idx="31583">
                  <c:v>0</c:v>
                </c:pt>
                <c:pt idx="31584">
                  <c:v>0</c:v>
                </c:pt>
                <c:pt idx="31585">
                  <c:v>0.16669999999999999</c:v>
                </c:pt>
                <c:pt idx="31586">
                  <c:v>0.1042</c:v>
                </c:pt>
                <c:pt idx="31587">
                  <c:v>0</c:v>
                </c:pt>
                <c:pt idx="31588">
                  <c:v>0</c:v>
                </c:pt>
                <c:pt idx="31589">
                  <c:v>0</c:v>
                </c:pt>
                <c:pt idx="31590">
                  <c:v>0</c:v>
                </c:pt>
                <c:pt idx="31591">
                  <c:v>0.33329999999999999</c:v>
                </c:pt>
                <c:pt idx="31592">
                  <c:v>0.375</c:v>
                </c:pt>
                <c:pt idx="31593">
                  <c:v>0.66669999999999996</c:v>
                </c:pt>
                <c:pt idx="31594">
                  <c:v>0</c:v>
                </c:pt>
                <c:pt idx="31595">
                  <c:v>0</c:v>
                </c:pt>
                <c:pt idx="31596">
                  <c:v>0.33329999999999999</c:v>
                </c:pt>
                <c:pt idx="31597">
                  <c:v>0</c:v>
                </c:pt>
                <c:pt idx="31598">
                  <c:v>0</c:v>
                </c:pt>
                <c:pt idx="31599">
                  <c:v>0.33329999999999999</c:v>
                </c:pt>
                <c:pt idx="31600">
                  <c:v>8.3299999999999999E-2</c:v>
                </c:pt>
                <c:pt idx="31601">
                  <c:v>0.33329999999999999</c:v>
                </c:pt>
                <c:pt idx="31602">
                  <c:v>0</c:v>
                </c:pt>
                <c:pt idx="31603">
                  <c:v>0</c:v>
                </c:pt>
                <c:pt idx="31604">
                  <c:v>8.3299999999999999E-2</c:v>
                </c:pt>
                <c:pt idx="31605">
                  <c:v>0.14580000000000001</c:v>
                </c:pt>
                <c:pt idx="31606">
                  <c:v>0</c:v>
                </c:pt>
                <c:pt idx="31607">
                  <c:v>0</c:v>
                </c:pt>
                <c:pt idx="31608">
                  <c:v>0.33329999999999999</c:v>
                </c:pt>
                <c:pt idx="31609">
                  <c:v>0.33329999999999999</c:v>
                </c:pt>
                <c:pt idx="31610">
                  <c:v>0</c:v>
                </c:pt>
                <c:pt idx="31611">
                  <c:v>0</c:v>
                </c:pt>
                <c:pt idx="31612">
                  <c:v>0.16669999999999999</c:v>
                </c:pt>
                <c:pt idx="31613">
                  <c:v>0.16669999999999999</c:v>
                </c:pt>
                <c:pt idx="31614">
                  <c:v>0</c:v>
                </c:pt>
                <c:pt idx="31615">
                  <c:v>0.125</c:v>
                </c:pt>
                <c:pt idx="31616">
                  <c:v>0</c:v>
                </c:pt>
                <c:pt idx="31617">
                  <c:v>0</c:v>
                </c:pt>
                <c:pt idx="31618">
                  <c:v>0.16669999999999999</c:v>
                </c:pt>
                <c:pt idx="31619">
                  <c:v>0.16669999999999999</c:v>
                </c:pt>
                <c:pt idx="31620">
                  <c:v>0.16669999999999999</c:v>
                </c:pt>
                <c:pt idx="31621">
                  <c:v>8.3299999999999999E-2</c:v>
                </c:pt>
                <c:pt idx="31622">
                  <c:v>0.125</c:v>
                </c:pt>
                <c:pt idx="31623">
                  <c:v>0</c:v>
                </c:pt>
                <c:pt idx="31624">
                  <c:v>0.33329999999999999</c:v>
                </c:pt>
                <c:pt idx="31625">
                  <c:v>0.33329999999999999</c:v>
                </c:pt>
                <c:pt idx="31626">
                  <c:v>0.16669999999999999</c:v>
                </c:pt>
                <c:pt idx="31627">
                  <c:v>0.16669999999999999</c:v>
                </c:pt>
                <c:pt idx="31628">
                  <c:v>0</c:v>
                </c:pt>
                <c:pt idx="31629">
                  <c:v>0</c:v>
                </c:pt>
                <c:pt idx="31630">
                  <c:v>0.16669999999999999</c:v>
                </c:pt>
                <c:pt idx="31631">
                  <c:v>0.16669999999999999</c:v>
                </c:pt>
                <c:pt idx="31632">
                  <c:v>0</c:v>
                </c:pt>
                <c:pt idx="31633">
                  <c:v>4.1700000000000001E-2</c:v>
                </c:pt>
                <c:pt idx="31634">
                  <c:v>0.16669999999999999</c:v>
                </c:pt>
                <c:pt idx="31635">
                  <c:v>0</c:v>
                </c:pt>
                <c:pt idx="31636">
                  <c:v>0.33329999999999999</c:v>
                </c:pt>
                <c:pt idx="31637">
                  <c:v>4.1700000000000001E-2</c:v>
                </c:pt>
                <c:pt idx="31638">
                  <c:v>0.375</c:v>
                </c:pt>
                <c:pt idx="31639">
                  <c:v>0</c:v>
                </c:pt>
                <c:pt idx="31640">
                  <c:v>0</c:v>
                </c:pt>
                <c:pt idx="31641">
                  <c:v>0.16669999999999999</c:v>
                </c:pt>
                <c:pt idx="31642">
                  <c:v>4.1700000000000001E-2</c:v>
                </c:pt>
                <c:pt idx="31643">
                  <c:v>0</c:v>
                </c:pt>
                <c:pt idx="31644">
                  <c:v>4.1700000000000001E-2</c:v>
                </c:pt>
                <c:pt idx="31645">
                  <c:v>0.33329999999999999</c:v>
                </c:pt>
                <c:pt idx="31646">
                  <c:v>0</c:v>
                </c:pt>
                <c:pt idx="31647">
                  <c:v>0</c:v>
                </c:pt>
                <c:pt idx="31648">
                  <c:v>0.33329999999999999</c:v>
                </c:pt>
                <c:pt idx="31649">
                  <c:v>0.16669999999999999</c:v>
                </c:pt>
                <c:pt idx="31650">
                  <c:v>0</c:v>
                </c:pt>
                <c:pt idx="31651">
                  <c:v>0</c:v>
                </c:pt>
                <c:pt idx="31652">
                  <c:v>8.3299999999999999E-2</c:v>
                </c:pt>
                <c:pt idx="31653">
                  <c:v>0</c:v>
                </c:pt>
                <c:pt idx="31654">
                  <c:v>0</c:v>
                </c:pt>
                <c:pt idx="31655">
                  <c:v>0</c:v>
                </c:pt>
                <c:pt idx="31656">
                  <c:v>0</c:v>
                </c:pt>
                <c:pt idx="31657">
                  <c:v>0</c:v>
                </c:pt>
                <c:pt idx="31658">
                  <c:v>0</c:v>
                </c:pt>
                <c:pt idx="31659">
                  <c:v>6.25E-2</c:v>
                </c:pt>
                <c:pt idx="31660">
                  <c:v>0.66669999999999996</c:v>
                </c:pt>
                <c:pt idx="31661">
                  <c:v>0</c:v>
                </c:pt>
                <c:pt idx="31662">
                  <c:v>0.16669999999999999</c:v>
                </c:pt>
                <c:pt idx="31663">
                  <c:v>0</c:v>
                </c:pt>
                <c:pt idx="31664">
                  <c:v>0</c:v>
                </c:pt>
                <c:pt idx="31665">
                  <c:v>0</c:v>
                </c:pt>
                <c:pt idx="31666">
                  <c:v>0.33329999999999999</c:v>
                </c:pt>
                <c:pt idx="31667">
                  <c:v>0</c:v>
                </c:pt>
                <c:pt idx="31668">
                  <c:v>0.16669999999999999</c:v>
                </c:pt>
                <c:pt idx="31669">
                  <c:v>0</c:v>
                </c:pt>
                <c:pt idx="31670">
                  <c:v>0</c:v>
                </c:pt>
                <c:pt idx="31671">
                  <c:v>0</c:v>
                </c:pt>
                <c:pt idx="31672">
                  <c:v>0.33329999999999999</c:v>
                </c:pt>
                <c:pt idx="31673">
                  <c:v>4.1700000000000001E-2</c:v>
                </c:pt>
                <c:pt idx="31674">
                  <c:v>0</c:v>
                </c:pt>
                <c:pt idx="31675">
                  <c:v>0.16669999999999999</c:v>
                </c:pt>
                <c:pt idx="31676">
                  <c:v>0</c:v>
                </c:pt>
                <c:pt idx="31677">
                  <c:v>0.33329999999999999</c:v>
                </c:pt>
                <c:pt idx="31678">
                  <c:v>0</c:v>
                </c:pt>
                <c:pt idx="31679">
                  <c:v>0.33329999999999999</c:v>
                </c:pt>
                <c:pt idx="31680">
                  <c:v>0</c:v>
                </c:pt>
                <c:pt idx="31681">
                  <c:v>0</c:v>
                </c:pt>
                <c:pt idx="31682">
                  <c:v>0.33329999999999999</c:v>
                </c:pt>
                <c:pt idx="31683">
                  <c:v>0</c:v>
                </c:pt>
                <c:pt idx="31684">
                  <c:v>0</c:v>
                </c:pt>
                <c:pt idx="31685">
                  <c:v>0</c:v>
                </c:pt>
                <c:pt idx="31686">
                  <c:v>0.16669999999999999</c:v>
                </c:pt>
                <c:pt idx="31687">
                  <c:v>0.33329999999999999</c:v>
                </c:pt>
                <c:pt idx="31688">
                  <c:v>0.16669999999999999</c:v>
                </c:pt>
                <c:pt idx="31689">
                  <c:v>0.125</c:v>
                </c:pt>
                <c:pt idx="31690">
                  <c:v>0</c:v>
                </c:pt>
                <c:pt idx="31691">
                  <c:v>0.375</c:v>
                </c:pt>
                <c:pt idx="31692">
                  <c:v>0</c:v>
                </c:pt>
                <c:pt idx="31693">
                  <c:v>4.1700000000000001E-2</c:v>
                </c:pt>
                <c:pt idx="31694">
                  <c:v>0.16669999999999999</c:v>
                </c:pt>
                <c:pt idx="31695">
                  <c:v>0.16669999999999999</c:v>
                </c:pt>
                <c:pt idx="31696">
                  <c:v>0.16669999999999999</c:v>
                </c:pt>
                <c:pt idx="31697">
                  <c:v>0.33329999999999999</c:v>
                </c:pt>
                <c:pt idx="31698">
                  <c:v>0</c:v>
                </c:pt>
                <c:pt idx="31699">
                  <c:v>4.1700000000000001E-2</c:v>
                </c:pt>
                <c:pt idx="31700">
                  <c:v>0</c:v>
                </c:pt>
                <c:pt idx="31701">
                  <c:v>0</c:v>
                </c:pt>
                <c:pt idx="31702">
                  <c:v>0</c:v>
                </c:pt>
                <c:pt idx="31703">
                  <c:v>0</c:v>
                </c:pt>
                <c:pt idx="31704">
                  <c:v>0</c:v>
                </c:pt>
                <c:pt idx="31705">
                  <c:v>0</c:v>
                </c:pt>
                <c:pt idx="31706">
                  <c:v>0</c:v>
                </c:pt>
                <c:pt idx="31707">
                  <c:v>0.33329999999999999</c:v>
                </c:pt>
                <c:pt idx="31708">
                  <c:v>0.125</c:v>
                </c:pt>
                <c:pt idx="31709">
                  <c:v>0</c:v>
                </c:pt>
                <c:pt idx="31710">
                  <c:v>0.625</c:v>
                </c:pt>
                <c:pt idx="31711">
                  <c:v>0.16669999999999999</c:v>
                </c:pt>
                <c:pt idx="31712">
                  <c:v>0</c:v>
                </c:pt>
                <c:pt idx="31713">
                  <c:v>0</c:v>
                </c:pt>
                <c:pt idx="31714">
                  <c:v>0</c:v>
                </c:pt>
                <c:pt idx="31715">
                  <c:v>0.16669999999999999</c:v>
                </c:pt>
                <c:pt idx="31716">
                  <c:v>0</c:v>
                </c:pt>
                <c:pt idx="31717">
                  <c:v>0.54169999999999996</c:v>
                </c:pt>
                <c:pt idx="31718">
                  <c:v>0</c:v>
                </c:pt>
                <c:pt idx="31719">
                  <c:v>0</c:v>
                </c:pt>
                <c:pt idx="31720">
                  <c:v>0</c:v>
                </c:pt>
                <c:pt idx="31721">
                  <c:v>0</c:v>
                </c:pt>
                <c:pt idx="31722">
                  <c:v>0.16669999999999999</c:v>
                </c:pt>
                <c:pt idx="31723">
                  <c:v>0.16669999999999999</c:v>
                </c:pt>
                <c:pt idx="31724">
                  <c:v>0.33329999999999999</c:v>
                </c:pt>
                <c:pt idx="31725">
                  <c:v>0</c:v>
                </c:pt>
                <c:pt idx="31726">
                  <c:v>0.125</c:v>
                </c:pt>
                <c:pt idx="31727">
                  <c:v>0</c:v>
                </c:pt>
                <c:pt idx="31728">
                  <c:v>0.16669999999999999</c:v>
                </c:pt>
                <c:pt idx="31729">
                  <c:v>0.33329999999999999</c:v>
                </c:pt>
                <c:pt idx="31730">
                  <c:v>0.16669999999999999</c:v>
                </c:pt>
                <c:pt idx="31731">
                  <c:v>0.14580000000000001</c:v>
                </c:pt>
                <c:pt idx="31732">
                  <c:v>0</c:v>
                </c:pt>
                <c:pt idx="31733">
                  <c:v>0</c:v>
                </c:pt>
                <c:pt idx="31734">
                  <c:v>0.16669999999999999</c:v>
                </c:pt>
                <c:pt idx="31735">
                  <c:v>0.125</c:v>
                </c:pt>
                <c:pt idx="31736">
                  <c:v>0</c:v>
                </c:pt>
                <c:pt idx="31737">
                  <c:v>0.16669999999999999</c:v>
                </c:pt>
                <c:pt idx="31738">
                  <c:v>0</c:v>
                </c:pt>
                <c:pt idx="31739">
                  <c:v>4.1700000000000001E-2</c:v>
                </c:pt>
                <c:pt idx="31740">
                  <c:v>0</c:v>
                </c:pt>
                <c:pt idx="31741">
                  <c:v>0.16669999999999999</c:v>
                </c:pt>
                <c:pt idx="31742">
                  <c:v>0</c:v>
                </c:pt>
                <c:pt idx="31743">
                  <c:v>0.16669999999999999</c:v>
                </c:pt>
                <c:pt idx="31744">
                  <c:v>0.33329999999999999</c:v>
                </c:pt>
                <c:pt idx="31745">
                  <c:v>0</c:v>
                </c:pt>
                <c:pt idx="31746">
                  <c:v>0</c:v>
                </c:pt>
                <c:pt idx="31747">
                  <c:v>0.16669999999999999</c:v>
                </c:pt>
                <c:pt idx="31748">
                  <c:v>0</c:v>
                </c:pt>
                <c:pt idx="31749">
                  <c:v>0</c:v>
                </c:pt>
                <c:pt idx="31750">
                  <c:v>0</c:v>
                </c:pt>
                <c:pt idx="31751">
                  <c:v>0</c:v>
                </c:pt>
                <c:pt idx="31752">
                  <c:v>0</c:v>
                </c:pt>
                <c:pt idx="31753">
                  <c:v>0</c:v>
                </c:pt>
                <c:pt idx="31754">
                  <c:v>0</c:v>
                </c:pt>
                <c:pt idx="31755">
                  <c:v>0.16669999999999999</c:v>
                </c:pt>
                <c:pt idx="31756">
                  <c:v>0.66669999999999996</c:v>
                </c:pt>
                <c:pt idx="31757">
                  <c:v>0.33329999999999999</c:v>
                </c:pt>
                <c:pt idx="31758">
                  <c:v>4.1700000000000001E-2</c:v>
                </c:pt>
                <c:pt idx="31759">
                  <c:v>0</c:v>
                </c:pt>
                <c:pt idx="31760">
                  <c:v>0</c:v>
                </c:pt>
                <c:pt idx="31761">
                  <c:v>0.16669999999999999</c:v>
                </c:pt>
                <c:pt idx="31762">
                  <c:v>0</c:v>
                </c:pt>
                <c:pt idx="31763">
                  <c:v>0.16669999999999999</c:v>
                </c:pt>
                <c:pt idx="31764">
                  <c:v>0</c:v>
                </c:pt>
                <c:pt idx="31765">
                  <c:v>0</c:v>
                </c:pt>
                <c:pt idx="31766">
                  <c:v>4.1700000000000001E-2</c:v>
                </c:pt>
                <c:pt idx="31767">
                  <c:v>4.1700000000000001E-2</c:v>
                </c:pt>
                <c:pt idx="31768">
                  <c:v>0.33329999999999999</c:v>
                </c:pt>
                <c:pt idx="31769">
                  <c:v>0.16669999999999999</c:v>
                </c:pt>
                <c:pt idx="31770">
                  <c:v>0.375</c:v>
                </c:pt>
                <c:pt idx="31771">
                  <c:v>0</c:v>
                </c:pt>
                <c:pt idx="31772">
                  <c:v>0</c:v>
                </c:pt>
                <c:pt idx="31773">
                  <c:v>0</c:v>
                </c:pt>
                <c:pt idx="31774">
                  <c:v>0</c:v>
                </c:pt>
                <c:pt idx="31775">
                  <c:v>0.33329999999999999</c:v>
                </c:pt>
                <c:pt idx="31776">
                  <c:v>0.16669999999999999</c:v>
                </c:pt>
                <c:pt idx="31777">
                  <c:v>0</c:v>
                </c:pt>
                <c:pt idx="31778">
                  <c:v>0.33329999999999999</c:v>
                </c:pt>
                <c:pt idx="31779">
                  <c:v>0</c:v>
                </c:pt>
                <c:pt idx="31780">
                  <c:v>0.70830000000000004</c:v>
                </c:pt>
                <c:pt idx="31781">
                  <c:v>0</c:v>
                </c:pt>
                <c:pt idx="31782">
                  <c:v>0.125</c:v>
                </c:pt>
                <c:pt idx="31783">
                  <c:v>0</c:v>
                </c:pt>
                <c:pt idx="31784">
                  <c:v>0</c:v>
                </c:pt>
                <c:pt idx="31785">
                  <c:v>0</c:v>
                </c:pt>
                <c:pt idx="31786">
                  <c:v>4.1700000000000001E-2</c:v>
                </c:pt>
                <c:pt idx="31787">
                  <c:v>0.16669999999999999</c:v>
                </c:pt>
                <c:pt idx="31788">
                  <c:v>0</c:v>
                </c:pt>
                <c:pt idx="31789">
                  <c:v>0.54169999999999996</c:v>
                </c:pt>
                <c:pt idx="31790">
                  <c:v>0.125</c:v>
                </c:pt>
                <c:pt idx="31791">
                  <c:v>0.125</c:v>
                </c:pt>
                <c:pt idx="31792">
                  <c:v>0</c:v>
                </c:pt>
                <c:pt idx="31793">
                  <c:v>0</c:v>
                </c:pt>
                <c:pt idx="31794">
                  <c:v>0</c:v>
                </c:pt>
                <c:pt idx="31795">
                  <c:v>0.33329999999999999</c:v>
                </c:pt>
                <c:pt idx="31796">
                  <c:v>0.5</c:v>
                </c:pt>
                <c:pt idx="31797">
                  <c:v>0</c:v>
                </c:pt>
                <c:pt idx="31798">
                  <c:v>0.16669999999999999</c:v>
                </c:pt>
                <c:pt idx="31799">
                  <c:v>0</c:v>
                </c:pt>
                <c:pt idx="31800">
                  <c:v>0.16669999999999999</c:v>
                </c:pt>
                <c:pt idx="31801">
                  <c:v>0</c:v>
                </c:pt>
                <c:pt idx="31802">
                  <c:v>0</c:v>
                </c:pt>
                <c:pt idx="31803">
                  <c:v>0.16669999999999999</c:v>
                </c:pt>
                <c:pt idx="31804">
                  <c:v>0</c:v>
                </c:pt>
                <c:pt idx="31805">
                  <c:v>0.16669999999999999</c:v>
                </c:pt>
                <c:pt idx="31806">
                  <c:v>0.16669999999999999</c:v>
                </c:pt>
                <c:pt idx="31807">
                  <c:v>0</c:v>
                </c:pt>
                <c:pt idx="31808">
                  <c:v>0</c:v>
                </c:pt>
                <c:pt idx="31809">
                  <c:v>0</c:v>
                </c:pt>
                <c:pt idx="31810">
                  <c:v>0.33329999999999999</c:v>
                </c:pt>
                <c:pt idx="31811">
                  <c:v>0.33329999999999999</c:v>
                </c:pt>
                <c:pt idx="31812">
                  <c:v>4.1700000000000001E-2</c:v>
                </c:pt>
                <c:pt idx="31813">
                  <c:v>0.16669999999999999</c:v>
                </c:pt>
                <c:pt idx="31814">
                  <c:v>0.375</c:v>
                </c:pt>
                <c:pt idx="31815">
                  <c:v>0.33329999999999999</c:v>
                </c:pt>
                <c:pt idx="31816">
                  <c:v>0.125</c:v>
                </c:pt>
                <c:pt idx="31817">
                  <c:v>0</c:v>
                </c:pt>
                <c:pt idx="31818">
                  <c:v>0.16669999999999999</c:v>
                </c:pt>
                <c:pt idx="31819">
                  <c:v>0</c:v>
                </c:pt>
                <c:pt idx="31820">
                  <c:v>0.16669999999999999</c:v>
                </c:pt>
                <c:pt idx="31821">
                  <c:v>0</c:v>
                </c:pt>
                <c:pt idx="31822">
                  <c:v>4.1700000000000001E-2</c:v>
                </c:pt>
                <c:pt idx="31823">
                  <c:v>0</c:v>
                </c:pt>
                <c:pt idx="31824">
                  <c:v>0.33329999999999999</c:v>
                </c:pt>
                <c:pt idx="31825">
                  <c:v>0</c:v>
                </c:pt>
                <c:pt idx="31826">
                  <c:v>0.66669999999999996</c:v>
                </c:pt>
                <c:pt idx="31827">
                  <c:v>0.16669999999999999</c:v>
                </c:pt>
                <c:pt idx="31828">
                  <c:v>0</c:v>
                </c:pt>
                <c:pt idx="31829">
                  <c:v>0.375</c:v>
                </c:pt>
                <c:pt idx="31830">
                  <c:v>0.16669999999999999</c:v>
                </c:pt>
                <c:pt idx="31831">
                  <c:v>4.1700000000000001E-2</c:v>
                </c:pt>
                <c:pt idx="31832">
                  <c:v>0</c:v>
                </c:pt>
                <c:pt idx="31833">
                  <c:v>0.125</c:v>
                </c:pt>
                <c:pt idx="31834">
                  <c:v>0</c:v>
                </c:pt>
                <c:pt idx="31835">
                  <c:v>0</c:v>
                </c:pt>
                <c:pt idx="31836">
                  <c:v>0.16669999999999999</c:v>
                </c:pt>
                <c:pt idx="31837">
                  <c:v>0</c:v>
                </c:pt>
                <c:pt idx="31838">
                  <c:v>0</c:v>
                </c:pt>
                <c:pt idx="31839">
                  <c:v>0.16669999999999999</c:v>
                </c:pt>
                <c:pt idx="31840">
                  <c:v>0</c:v>
                </c:pt>
                <c:pt idx="31841">
                  <c:v>0.25</c:v>
                </c:pt>
                <c:pt idx="31842">
                  <c:v>0</c:v>
                </c:pt>
                <c:pt idx="31843">
                  <c:v>0.375</c:v>
                </c:pt>
                <c:pt idx="31844">
                  <c:v>0</c:v>
                </c:pt>
                <c:pt idx="31845">
                  <c:v>0.16669999999999999</c:v>
                </c:pt>
                <c:pt idx="31846">
                  <c:v>4.1700000000000001E-2</c:v>
                </c:pt>
                <c:pt idx="31847">
                  <c:v>0</c:v>
                </c:pt>
                <c:pt idx="31848">
                  <c:v>0</c:v>
                </c:pt>
                <c:pt idx="31849">
                  <c:v>0.45829999999999999</c:v>
                </c:pt>
                <c:pt idx="31850">
                  <c:v>0.16669999999999999</c:v>
                </c:pt>
                <c:pt idx="31851">
                  <c:v>0.20830000000000001</c:v>
                </c:pt>
                <c:pt idx="31852">
                  <c:v>0</c:v>
                </c:pt>
                <c:pt idx="31853">
                  <c:v>0</c:v>
                </c:pt>
                <c:pt idx="31854">
                  <c:v>0.125</c:v>
                </c:pt>
                <c:pt idx="31855">
                  <c:v>0.33329999999999999</c:v>
                </c:pt>
                <c:pt idx="31856">
                  <c:v>0</c:v>
                </c:pt>
                <c:pt idx="31857">
                  <c:v>0.16669999999999999</c:v>
                </c:pt>
                <c:pt idx="31858">
                  <c:v>0</c:v>
                </c:pt>
                <c:pt idx="31859">
                  <c:v>0.16669999999999999</c:v>
                </c:pt>
                <c:pt idx="31860">
                  <c:v>0</c:v>
                </c:pt>
                <c:pt idx="31861">
                  <c:v>0.375</c:v>
                </c:pt>
                <c:pt idx="31862">
                  <c:v>0.33329999999999999</c:v>
                </c:pt>
                <c:pt idx="31863">
                  <c:v>0</c:v>
                </c:pt>
                <c:pt idx="31864">
                  <c:v>0.33329999999999999</c:v>
                </c:pt>
                <c:pt idx="31865">
                  <c:v>0.375</c:v>
                </c:pt>
                <c:pt idx="31866">
                  <c:v>0</c:v>
                </c:pt>
                <c:pt idx="31867">
                  <c:v>0.125</c:v>
                </c:pt>
                <c:pt idx="31868">
                  <c:v>0</c:v>
                </c:pt>
                <c:pt idx="31869">
                  <c:v>0.16669999999999999</c:v>
                </c:pt>
                <c:pt idx="31870">
                  <c:v>0</c:v>
                </c:pt>
                <c:pt idx="31871">
                  <c:v>0.16669999999999999</c:v>
                </c:pt>
                <c:pt idx="31872">
                  <c:v>0</c:v>
                </c:pt>
                <c:pt idx="31873">
                  <c:v>0.625</c:v>
                </c:pt>
                <c:pt idx="31874">
                  <c:v>0.33329999999999999</c:v>
                </c:pt>
                <c:pt idx="31875">
                  <c:v>0.16669999999999999</c:v>
                </c:pt>
                <c:pt idx="31876">
                  <c:v>0</c:v>
                </c:pt>
                <c:pt idx="31877">
                  <c:v>0</c:v>
                </c:pt>
                <c:pt idx="31878">
                  <c:v>0</c:v>
                </c:pt>
                <c:pt idx="31879">
                  <c:v>0</c:v>
                </c:pt>
                <c:pt idx="31880">
                  <c:v>0.16669999999999999</c:v>
                </c:pt>
                <c:pt idx="31881">
                  <c:v>0.16669999999999999</c:v>
                </c:pt>
                <c:pt idx="31882">
                  <c:v>0.3125</c:v>
                </c:pt>
                <c:pt idx="31883">
                  <c:v>0.375</c:v>
                </c:pt>
                <c:pt idx="31884">
                  <c:v>0</c:v>
                </c:pt>
                <c:pt idx="31885">
                  <c:v>0</c:v>
                </c:pt>
                <c:pt idx="31886">
                  <c:v>0</c:v>
                </c:pt>
                <c:pt idx="31887">
                  <c:v>0</c:v>
                </c:pt>
                <c:pt idx="31888">
                  <c:v>0</c:v>
                </c:pt>
                <c:pt idx="31889">
                  <c:v>0</c:v>
                </c:pt>
                <c:pt idx="31890">
                  <c:v>0</c:v>
                </c:pt>
                <c:pt idx="31891">
                  <c:v>0.33329999999999999</c:v>
                </c:pt>
                <c:pt idx="31892">
                  <c:v>0.16669999999999999</c:v>
                </c:pt>
                <c:pt idx="31893">
                  <c:v>0</c:v>
                </c:pt>
                <c:pt idx="31894">
                  <c:v>0.16669999999999999</c:v>
                </c:pt>
                <c:pt idx="31895">
                  <c:v>0.125</c:v>
                </c:pt>
                <c:pt idx="31896">
                  <c:v>0.16669999999999999</c:v>
                </c:pt>
                <c:pt idx="31897">
                  <c:v>4.1700000000000001E-2</c:v>
                </c:pt>
                <c:pt idx="31898">
                  <c:v>0</c:v>
                </c:pt>
                <c:pt idx="31899">
                  <c:v>0.16669999999999999</c:v>
                </c:pt>
                <c:pt idx="31900">
                  <c:v>0.375</c:v>
                </c:pt>
                <c:pt idx="31901">
                  <c:v>0.33329999999999999</c:v>
                </c:pt>
                <c:pt idx="31902">
                  <c:v>0.33329999999999999</c:v>
                </c:pt>
                <c:pt idx="31903">
                  <c:v>0</c:v>
                </c:pt>
                <c:pt idx="31904">
                  <c:v>4.1700000000000001E-2</c:v>
                </c:pt>
                <c:pt idx="31905">
                  <c:v>0</c:v>
                </c:pt>
                <c:pt idx="31906">
                  <c:v>0.33329999999999999</c:v>
                </c:pt>
                <c:pt idx="31907">
                  <c:v>0.25</c:v>
                </c:pt>
                <c:pt idx="31908">
                  <c:v>0.375</c:v>
                </c:pt>
                <c:pt idx="31909">
                  <c:v>0</c:v>
                </c:pt>
                <c:pt idx="31910">
                  <c:v>6.25E-2</c:v>
                </c:pt>
                <c:pt idx="31911">
                  <c:v>8.3299999999999999E-2</c:v>
                </c:pt>
                <c:pt idx="31912">
                  <c:v>0.375</c:v>
                </c:pt>
                <c:pt idx="31913">
                  <c:v>0</c:v>
                </c:pt>
                <c:pt idx="31914">
                  <c:v>0</c:v>
                </c:pt>
                <c:pt idx="31915">
                  <c:v>0.33329999999999999</c:v>
                </c:pt>
                <c:pt idx="31916">
                  <c:v>0</c:v>
                </c:pt>
                <c:pt idx="31917">
                  <c:v>4.1700000000000001E-2</c:v>
                </c:pt>
                <c:pt idx="31918">
                  <c:v>0</c:v>
                </c:pt>
                <c:pt idx="31919">
                  <c:v>0</c:v>
                </c:pt>
                <c:pt idx="31920">
                  <c:v>0.25</c:v>
                </c:pt>
                <c:pt idx="31921">
                  <c:v>8.3299999999999999E-2</c:v>
                </c:pt>
                <c:pt idx="31922">
                  <c:v>0</c:v>
                </c:pt>
                <c:pt idx="31923">
                  <c:v>0</c:v>
                </c:pt>
                <c:pt idx="31924">
                  <c:v>0</c:v>
                </c:pt>
                <c:pt idx="31925">
                  <c:v>0.33329999999999999</c:v>
                </c:pt>
                <c:pt idx="31926">
                  <c:v>0.125</c:v>
                </c:pt>
                <c:pt idx="31927">
                  <c:v>0.16669999999999999</c:v>
                </c:pt>
                <c:pt idx="31928">
                  <c:v>0</c:v>
                </c:pt>
                <c:pt idx="31929">
                  <c:v>0</c:v>
                </c:pt>
                <c:pt idx="31930">
                  <c:v>0</c:v>
                </c:pt>
                <c:pt idx="31931">
                  <c:v>0.16669999999999999</c:v>
                </c:pt>
                <c:pt idx="31932">
                  <c:v>0.16669999999999999</c:v>
                </c:pt>
                <c:pt idx="31933">
                  <c:v>0</c:v>
                </c:pt>
                <c:pt idx="31934">
                  <c:v>0</c:v>
                </c:pt>
                <c:pt idx="31935">
                  <c:v>0.16669999999999999</c:v>
                </c:pt>
                <c:pt idx="31936">
                  <c:v>0</c:v>
                </c:pt>
                <c:pt idx="31937">
                  <c:v>0.125</c:v>
                </c:pt>
                <c:pt idx="31938">
                  <c:v>0.16669999999999999</c:v>
                </c:pt>
                <c:pt idx="31939">
                  <c:v>4.1700000000000001E-2</c:v>
                </c:pt>
                <c:pt idx="31940">
                  <c:v>0.16669999999999999</c:v>
                </c:pt>
                <c:pt idx="31941">
                  <c:v>0</c:v>
                </c:pt>
                <c:pt idx="31942">
                  <c:v>0.16669999999999999</c:v>
                </c:pt>
                <c:pt idx="31943">
                  <c:v>4.1700000000000001E-2</c:v>
                </c:pt>
                <c:pt idx="31944">
                  <c:v>0</c:v>
                </c:pt>
                <c:pt idx="31945">
                  <c:v>0.16669999999999999</c:v>
                </c:pt>
                <c:pt idx="31946">
                  <c:v>4.1700000000000001E-2</c:v>
                </c:pt>
                <c:pt idx="31947">
                  <c:v>0</c:v>
                </c:pt>
                <c:pt idx="31948">
                  <c:v>0.375</c:v>
                </c:pt>
                <c:pt idx="31949">
                  <c:v>0</c:v>
                </c:pt>
                <c:pt idx="31950">
                  <c:v>0.16669999999999999</c:v>
                </c:pt>
                <c:pt idx="31951">
                  <c:v>0</c:v>
                </c:pt>
                <c:pt idx="31952">
                  <c:v>0.33329999999999999</c:v>
                </c:pt>
                <c:pt idx="31953">
                  <c:v>0</c:v>
                </c:pt>
                <c:pt idx="31954">
                  <c:v>0</c:v>
                </c:pt>
                <c:pt idx="31955">
                  <c:v>0</c:v>
                </c:pt>
                <c:pt idx="31956">
                  <c:v>4.1700000000000001E-2</c:v>
                </c:pt>
                <c:pt idx="31957">
                  <c:v>0</c:v>
                </c:pt>
                <c:pt idx="31958">
                  <c:v>0.16669999999999999</c:v>
                </c:pt>
                <c:pt idx="31959">
                  <c:v>0</c:v>
                </c:pt>
                <c:pt idx="31960">
                  <c:v>0.16669999999999999</c:v>
                </c:pt>
                <c:pt idx="31961">
                  <c:v>0</c:v>
                </c:pt>
                <c:pt idx="31962">
                  <c:v>0.16669999999999999</c:v>
                </c:pt>
                <c:pt idx="31963">
                  <c:v>0.375</c:v>
                </c:pt>
                <c:pt idx="31964">
                  <c:v>0.33329999999999999</c:v>
                </c:pt>
                <c:pt idx="31965">
                  <c:v>0.64580000000000004</c:v>
                </c:pt>
                <c:pt idx="31966">
                  <c:v>0</c:v>
                </c:pt>
                <c:pt idx="31967">
                  <c:v>0</c:v>
                </c:pt>
                <c:pt idx="31968">
                  <c:v>0</c:v>
                </c:pt>
                <c:pt idx="31969">
                  <c:v>8.3299999999999999E-2</c:v>
                </c:pt>
                <c:pt idx="31970">
                  <c:v>0.16669999999999999</c:v>
                </c:pt>
                <c:pt idx="31971">
                  <c:v>0</c:v>
                </c:pt>
                <c:pt idx="31972">
                  <c:v>0.16669999999999999</c:v>
                </c:pt>
                <c:pt idx="31973">
                  <c:v>0</c:v>
                </c:pt>
                <c:pt idx="31974">
                  <c:v>0.16669999999999999</c:v>
                </c:pt>
                <c:pt idx="31975">
                  <c:v>0</c:v>
                </c:pt>
                <c:pt idx="31976">
                  <c:v>0.16669999999999999</c:v>
                </c:pt>
                <c:pt idx="31977">
                  <c:v>0.16669999999999999</c:v>
                </c:pt>
                <c:pt idx="31978">
                  <c:v>0</c:v>
                </c:pt>
                <c:pt idx="31979">
                  <c:v>0</c:v>
                </c:pt>
                <c:pt idx="31980">
                  <c:v>0</c:v>
                </c:pt>
                <c:pt idx="31981">
                  <c:v>0</c:v>
                </c:pt>
                <c:pt idx="31982">
                  <c:v>0</c:v>
                </c:pt>
                <c:pt idx="31983">
                  <c:v>4.1700000000000001E-2</c:v>
                </c:pt>
                <c:pt idx="31984">
                  <c:v>4.1700000000000001E-2</c:v>
                </c:pt>
                <c:pt idx="31985">
                  <c:v>0.16669999999999999</c:v>
                </c:pt>
                <c:pt idx="31986">
                  <c:v>0.375</c:v>
                </c:pt>
                <c:pt idx="31987">
                  <c:v>0</c:v>
                </c:pt>
                <c:pt idx="31988">
                  <c:v>0.16669999999999999</c:v>
                </c:pt>
                <c:pt idx="31989">
                  <c:v>0</c:v>
                </c:pt>
                <c:pt idx="31990">
                  <c:v>0</c:v>
                </c:pt>
                <c:pt idx="31991">
                  <c:v>0.125</c:v>
                </c:pt>
                <c:pt idx="31992">
                  <c:v>0</c:v>
                </c:pt>
                <c:pt idx="31993">
                  <c:v>0</c:v>
                </c:pt>
                <c:pt idx="31994">
                  <c:v>0.16669999999999999</c:v>
                </c:pt>
                <c:pt idx="31995">
                  <c:v>0</c:v>
                </c:pt>
                <c:pt idx="31996">
                  <c:v>0</c:v>
                </c:pt>
                <c:pt idx="31997">
                  <c:v>0.16669999999999999</c:v>
                </c:pt>
                <c:pt idx="31998">
                  <c:v>0.16669999999999999</c:v>
                </c:pt>
                <c:pt idx="31999">
                  <c:v>0.375</c:v>
                </c:pt>
                <c:pt idx="32000">
                  <c:v>0.33329999999999999</c:v>
                </c:pt>
                <c:pt idx="32001">
                  <c:v>0.33329999999999999</c:v>
                </c:pt>
                <c:pt idx="32002">
                  <c:v>0</c:v>
                </c:pt>
                <c:pt idx="32003">
                  <c:v>0</c:v>
                </c:pt>
                <c:pt idx="32004">
                  <c:v>0</c:v>
                </c:pt>
                <c:pt idx="32005">
                  <c:v>0</c:v>
                </c:pt>
                <c:pt idx="32006">
                  <c:v>0</c:v>
                </c:pt>
                <c:pt idx="32007">
                  <c:v>0</c:v>
                </c:pt>
                <c:pt idx="32008">
                  <c:v>0</c:v>
                </c:pt>
                <c:pt idx="32009">
                  <c:v>0</c:v>
                </c:pt>
                <c:pt idx="32010">
                  <c:v>4.1700000000000001E-2</c:v>
                </c:pt>
                <c:pt idx="32011">
                  <c:v>0.16669999999999999</c:v>
                </c:pt>
                <c:pt idx="32012">
                  <c:v>0.33329999999999999</c:v>
                </c:pt>
                <c:pt idx="32013">
                  <c:v>0</c:v>
                </c:pt>
                <c:pt idx="32014">
                  <c:v>0.16669999999999999</c:v>
                </c:pt>
                <c:pt idx="32015">
                  <c:v>0</c:v>
                </c:pt>
                <c:pt idx="32016">
                  <c:v>0.16669999999999999</c:v>
                </c:pt>
                <c:pt idx="32017">
                  <c:v>0</c:v>
                </c:pt>
                <c:pt idx="32018">
                  <c:v>0</c:v>
                </c:pt>
                <c:pt idx="32019">
                  <c:v>0</c:v>
                </c:pt>
                <c:pt idx="32020">
                  <c:v>0</c:v>
                </c:pt>
                <c:pt idx="32021">
                  <c:v>0</c:v>
                </c:pt>
                <c:pt idx="32022">
                  <c:v>0</c:v>
                </c:pt>
                <c:pt idx="32023">
                  <c:v>0.33329999999999999</c:v>
                </c:pt>
                <c:pt idx="32024">
                  <c:v>0.16669999999999999</c:v>
                </c:pt>
                <c:pt idx="32025">
                  <c:v>0</c:v>
                </c:pt>
                <c:pt idx="32026">
                  <c:v>0.16669999999999999</c:v>
                </c:pt>
                <c:pt idx="32027">
                  <c:v>0.33329999999999999</c:v>
                </c:pt>
                <c:pt idx="32028">
                  <c:v>0</c:v>
                </c:pt>
                <c:pt idx="32029">
                  <c:v>0</c:v>
                </c:pt>
                <c:pt idx="32030">
                  <c:v>0</c:v>
                </c:pt>
                <c:pt idx="32031">
                  <c:v>0</c:v>
                </c:pt>
                <c:pt idx="32032">
                  <c:v>0</c:v>
                </c:pt>
                <c:pt idx="32033">
                  <c:v>0.16669999999999999</c:v>
                </c:pt>
                <c:pt idx="32034">
                  <c:v>0.33329999999999999</c:v>
                </c:pt>
                <c:pt idx="32035">
                  <c:v>0</c:v>
                </c:pt>
                <c:pt idx="32036">
                  <c:v>0</c:v>
                </c:pt>
                <c:pt idx="32037">
                  <c:v>0.33329999999999999</c:v>
                </c:pt>
                <c:pt idx="32038">
                  <c:v>0.16669999999999999</c:v>
                </c:pt>
                <c:pt idx="32039">
                  <c:v>0</c:v>
                </c:pt>
                <c:pt idx="32040">
                  <c:v>0.16669999999999999</c:v>
                </c:pt>
                <c:pt idx="32041">
                  <c:v>0</c:v>
                </c:pt>
                <c:pt idx="32042">
                  <c:v>0.25</c:v>
                </c:pt>
                <c:pt idx="32043">
                  <c:v>0.16669999999999999</c:v>
                </c:pt>
                <c:pt idx="32044">
                  <c:v>4.1700000000000001E-2</c:v>
                </c:pt>
                <c:pt idx="32045">
                  <c:v>0</c:v>
                </c:pt>
                <c:pt idx="32046">
                  <c:v>0</c:v>
                </c:pt>
                <c:pt idx="32047">
                  <c:v>0.16669999999999999</c:v>
                </c:pt>
                <c:pt idx="32048">
                  <c:v>0</c:v>
                </c:pt>
                <c:pt idx="32049">
                  <c:v>0</c:v>
                </c:pt>
                <c:pt idx="32050">
                  <c:v>0</c:v>
                </c:pt>
                <c:pt idx="32051">
                  <c:v>0.25</c:v>
                </c:pt>
                <c:pt idx="32052">
                  <c:v>0</c:v>
                </c:pt>
                <c:pt idx="32053">
                  <c:v>0</c:v>
                </c:pt>
                <c:pt idx="32054">
                  <c:v>0</c:v>
                </c:pt>
                <c:pt idx="32055">
                  <c:v>0</c:v>
                </c:pt>
                <c:pt idx="32056">
                  <c:v>4.1700000000000001E-2</c:v>
                </c:pt>
                <c:pt idx="32057">
                  <c:v>0</c:v>
                </c:pt>
                <c:pt idx="32058">
                  <c:v>0</c:v>
                </c:pt>
                <c:pt idx="32059">
                  <c:v>0.16669999999999999</c:v>
                </c:pt>
                <c:pt idx="32060">
                  <c:v>0</c:v>
                </c:pt>
                <c:pt idx="32061">
                  <c:v>0.33329999999999999</c:v>
                </c:pt>
                <c:pt idx="32062">
                  <c:v>0.16669999999999999</c:v>
                </c:pt>
                <c:pt idx="32063">
                  <c:v>0</c:v>
                </c:pt>
                <c:pt idx="32064">
                  <c:v>0</c:v>
                </c:pt>
                <c:pt idx="32065">
                  <c:v>0</c:v>
                </c:pt>
                <c:pt idx="32066">
                  <c:v>0.16669999999999999</c:v>
                </c:pt>
                <c:pt idx="32067">
                  <c:v>0.16669999999999999</c:v>
                </c:pt>
                <c:pt idx="32068">
                  <c:v>0</c:v>
                </c:pt>
                <c:pt idx="32069">
                  <c:v>0.125</c:v>
                </c:pt>
                <c:pt idx="32070">
                  <c:v>0.33329999999999999</c:v>
                </c:pt>
                <c:pt idx="32071">
                  <c:v>0</c:v>
                </c:pt>
                <c:pt idx="32072">
                  <c:v>0</c:v>
                </c:pt>
                <c:pt idx="32073">
                  <c:v>0</c:v>
                </c:pt>
                <c:pt idx="32074">
                  <c:v>0.33329999999999999</c:v>
                </c:pt>
                <c:pt idx="32075">
                  <c:v>0</c:v>
                </c:pt>
                <c:pt idx="32076">
                  <c:v>0</c:v>
                </c:pt>
                <c:pt idx="32077">
                  <c:v>0.375</c:v>
                </c:pt>
                <c:pt idx="32078">
                  <c:v>0</c:v>
                </c:pt>
                <c:pt idx="32079">
                  <c:v>0.16669999999999999</c:v>
                </c:pt>
                <c:pt idx="32080">
                  <c:v>0</c:v>
                </c:pt>
                <c:pt idx="32081">
                  <c:v>1</c:v>
                </c:pt>
                <c:pt idx="32082">
                  <c:v>0.33329999999999999</c:v>
                </c:pt>
                <c:pt idx="32083">
                  <c:v>0</c:v>
                </c:pt>
                <c:pt idx="32084">
                  <c:v>4.1700000000000001E-2</c:v>
                </c:pt>
                <c:pt idx="32085">
                  <c:v>0.16669999999999999</c:v>
                </c:pt>
                <c:pt idx="32086">
                  <c:v>0</c:v>
                </c:pt>
                <c:pt idx="32087">
                  <c:v>0</c:v>
                </c:pt>
                <c:pt idx="32088">
                  <c:v>0</c:v>
                </c:pt>
                <c:pt idx="32089">
                  <c:v>0</c:v>
                </c:pt>
                <c:pt idx="32090">
                  <c:v>0.16669999999999999</c:v>
                </c:pt>
                <c:pt idx="32091">
                  <c:v>0</c:v>
                </c:pt>
                <c:pt idx="32092">
                  <c:v>4.1700000000000001E-2</c:v>
                </c:pt>
                <c:pt idx="32093">
                  <c:v>0.125</c:v>
                </c:pt>
                <c:pt idx="32094">
                  <c:v>0</c:v>
                </c:pt>
                <c:pt idx="32095">
                  <c:v>0.16669999999999999</c:v>
                </c:pt>
                <c:pt idx="32096">
                  <c:v>0</c:v>
                </c:pt>
                <c:pt idx="32097">
                  <c:v>0</c:v>
                </c:pt>
                <c:pt idx="32098">
                  <c:v>0</c:v>
                </c:pt>
                <c:pt idx="32099">
                  <c:v>0</c:v>
                </c:pt>
                <c:pt idx="32100">
                  <c:v>0.625</c:v>
                </c:pt>
                <c:pt idx="32101">
                  <c:v>0</c:v>
                </c:pt>
                <c:pt idx="32102">
                  <c:v>0.16669999999999999</c:v>
                </c:pt>
                <c:pt idx="32103">
                  <c:v>0.33329999999999999</c:v>
                </c:pt>
                <c:pt idx="32104">
                  <c:v>0.33329999999999999</c:v>
                </c:pt>
                <c:pt idx="32105">
                  <c:v>0.16669999999999999</c:v>
                </c:pt>
                <c:pt idx="32106">
                  <c:v>0</c:v>
                </c:pt>
                <c:pt idx="32107">
                  <c:v>0</c:v>
                </c:pt>
                <c:pt idx="32108">
                  <c:v>4.1700000000000001E-2</c:v>
                </c:pt>
                <c:pt idx="32109">
                  <c:v>0.625</c:v>
                </c:pt>
                <c:pt idx="32110">
                  <c:v>0.33329999999999999</c:v>
                </c:pt>
                <c:pt idx="32111">
                  <c:v>0</c:v>
                </c:pt>
                <c:pt idx="32112">
                  <c:v>0.375</c:v>
                </c:pt>
                <c:pt idx="32113">
                  <c:v>0</c:v>
                </c:pt>
                <c:pt idx="32114">
                  <c:v>0.33329999999999999</c:v>
                </c:pt>
                <c:pt idx="32115">
                  <c:v>0</c:v>
                </c:pt>
                <c:pt idx="32116">
                  <c:v>0.16669999999999999</c:v>
                </c:pt>
                <c:pt idx="32117">
                  <c:v>0</c:v>
                </c:pt>
                <c:pt idx="32118">
                  <c:v>0</c:v>
                </c:pt>
                <c:pt idx="32119">
                  <c:v>0</c:v>
                </c:pt>
                <c:pt idx="32120">
                  <c:v>0.16669999999999999</c:v>
                </c:pt>
                <c:pt idx="32121">
                  <c:v>0.25</c:v>
                </c:pt>
                <c:pt idx="32122">
                  <c:v>4.1700000000000001E-2</c:v>
                </c:pt>
                <c:pt idx="32123">
                  <c:v>0.33329999999999999</c:v>
                </c:pt>
                <c:pt idx="32124">
                  <c:v>0</c:v>
                </c:pt>
                <c:pt idx="32125">
                  <c:v>0.16669999999999999</c:v>
                </c:pt>
                <c:pt idx="32126">
                  <c:v>0</c:v>
                </c:pt>
                <c:pt idx="32127">
                  <c:v>0</c:v>
                </c:pt>
                <c:pt idx="32128">
                  <c:v>0</c:v>
                </c:pt>
                <c:pt idx="32129">
                  <c:v>4.1700000000000001E-2</c:v>
                </c:pt>
                <c:pt idx="32130">
                  <c:v>0.16669999999999999</c:v>
                </c:pt>
                <c:pt idx="32131">
                  <c:v>0.125</c:v>
                </c:pt>
                <c:pt idx="32132">
                  <c:v>0</c:v>
                </c:pt>
                <c:pt idx="32133">
                  <c:v>0</c:v>
                </c:pt>
                <c:pt idx="32134">
                  <c:v>0.33329999999999999</c:v>
                </c:pt>
                <c:pt idx="32135">
                  <c:v>0.33329999999999999</c:v>
                </c:pt>
                <c:pt idx="32136">
                  <c:v>0.33329999999999999</c:v>
                </c:pt>
                <c:pt idx="32137">
                  <c:v>0</c:v>
                </c:pt>
                <c:pt idx="32138">
                  <c:v>0.16669999999999999</c:v>
                </c:pt>
                <c:pt idx="32139">
                  <c:v>0</c:v>
                </c:pt>
                <c:pt idx="32140">
                  <c:v>0</c:v>
                </c:pt>
                <c:pt idx="32141">
                  <c:v>4.1700000000000001E-2</c:v>
                </c:pt>
                <c:pt idx="32142">
                  <c:v>0.33329999999999999</c:v>
                </c:pt>
                <c:pt idx="32143">
                  <c:v>0</c:v>
                </c:pt>
                <c:pt idx="32144">
                  <c:v>0.16669999999999999</c:v>
                </c:pt>
                <c:pt idx="32145">
                  <c:v>0.16669999999999999</c:v>
                </c:pt>
                <c:pt idx="32146">
                  <c:v>0</c:v>
                </c:pt>
                <c:pt idx="32147">
                  <c:v>0.33329999999999999</c:v>
                </c:pt>
                <c:pt idx="32148">
                  <c:v>0</c:v>
                </c:pt>
                <c:pt idx="32149">
                  <c:v>0.39579999999999999</c:v>
                </c:pt>
                <c:pt idx="32150">
                  <c:v>0</c:v>
                </c:pt>
                <c:pt idx="32151">
                  <c:v>0.16669999999999999</c:v>
                </c:pt>
                <c:pt idx="32152">
                  <c:v>0.16669999999999999</c:v>
                </c:pt>
                <c:pt idx="32153">
                  <c:v>0.16669999999999999</c:v>
                </c:pt>
                <c:pt idx="32154">
                  <c:v>0.16669999999999999</c:v>
                </c:pt>
                <c:pt idx="32155">
                  <c:v>4.1700000000000001E-2</c:v>
                </c:pt>
                <c:pt idx="32156">
                  <c:v>8.3299999999999999E-2</c:v>
                </c:pt>
                <c:pt idx="32157">
                  <c:v>8.3299999999999999E-2</c:v>
                </c:pt>
                <c:pt idx="32158">
                  <c:v>0.33329999999999999</c:v>
                </c:pt>
                <c:pt idx="32159">
                  <c:v>0.16669999999999999</c:v>
                </c:pt>
                <c:pt idx="32160">
                  <c:v>0</c:v>
                </c:pt>
                <c:pt idx="32161">
                  <c:v>0.16669999999999999</c:v>
                </c:pt>
                <c:pt idx="32162">
                  <c:v>0</c:v>
                </c:pt>
                <c:pt idx="32163">
                  <c:v>0</c:v>
                </c:pt>
                <c:pt idx="32164">
                  <c:v>0.33329999999999999</c:v>
                </c:pt>
                <c:pt idx="32165">
                  <c:v>0</c:v>
                </c:pt>
                <c:pt idx="32166">
                  <c:v>0</c:v>
                </c:pt>
                <c:pt idx="32167">
                  <c:v>0.33329999999999999</c:v>
                </c:pt>
                <c:pt idx="32168">
                  <c:v>0</c:v>
                </c:pt>
                <c:pt idx="32169">
                  <c:v>0.16669999999999999</c:v>
                </c:pt>
                <c:pt idx="32170">
                  <c:v>0</c:v>
                </c:pt>
                <c:pt idx="32171">
                  <c:v>0</c:v>
                </c:pt>
                <c:pt idx="32172">
                  <c:v>0.16669999999999999</c:v>
                </c:pt>
                <c:pt idx="32173">
                  <c:v>0.16669999999999999</c:v>
                </c:pt>
                <c:pt idx="32174">
                  <c:v>0</c:v>
                </c:pt>
                <c:pt idx="32175">
                  <c:v>0.16669999999999999</c:v>
                </c:pt>
                <c:pt idx="32176">
                  <c:v>0</c:v>
                </c:pt>
                <c:pt idx="32177">
                  <c:v>0.33329999999999999</c:v>
                </c:pt>
                <c:pt idx="32178">
                  <c:v>0.33329999999999999</c:v>
                </c:pt>
                <c:pt idx="32179">
                  <c:v>0.16669999999999999</c:v>
                </c:pt>
                <c:pt idx="32180">
                  <c:v>0.16669999999999999</c:v>
                </c:pt>
                <c:pt idx="32181">
                  <c:v>0</c:v>
                </c:pt>
                <c:pt idx="32182">
                  <c:v>0.20830000000000001</c:v>
                </c:pt>
                <c:pt idx="32183">
                  <c:v>0.16669999999999999</c:v>
                </c:pt>
                <c:pt idx="32184">
                  <c:v>0</c:v>
                </c:pt>
                <c:pt idx="32185">
                  <c:v>4.1700000000000001E-2</c:v>
                </c:pt>
                <c:pt idx="32186">
                  <c:v>0</c:v>
                </c:pt>
                <c:pt idx="32187">
                  <c:v>0</c:v>
                </c:pt>
                <c:pt idx="32188">
                  <c:v>0.125</c:v>
                </c:pt>
                <c:pt idx="32189">
                  <c:v>0</c:v>
                </c:pt>
                <c:pt idx="32190">
                  <c:v>0</c:v>
                </c:pt>
                <c:pt idx="32191">
                  <c:v>0.33329999999999999</c:v>
                </c:pt>
                <c:pt idx="32192">
                  <c:v>0.125</c:v>
                </c:pt>
                <c:pt idx="32193">
                  <c:v>0</c:v>
                </c:pt>
                <c:pt idx="32194">
                  <c:v>0</c:v>
                </c:pt>
                <c:pt idx="32195">
                  <c:v>0.33329999999999999</c:v>
                </c:pt>
                <c:pt idx="32196">
                  <c:v>0.16669999999999999</c:v>
                </c:pt>
                <c:pt idx="32197">
                  <c:v>0.16669999999999999</c:v>
                </c:pt>
                <c:pt idx="32198">
                  <c:v>0</c:v>
                </c:pt>
                <c:pt idx="32199">
                  <c:v>0.16669999999999999</c:v>
                </c:pt>
                <c:pt idx="32200">
                  <c:v>0</c:v>
                </c:pt>
                <c:pt idx="32201">
                  <c:v>0</c:v>
                </c:pt>
                <c:pt idx="32202">
                  <c:v>0</c:v>
                </c:pt>
                <c:pt idx="32203">
                  <c:v>0</c:v>
                </c:pt>
                <c:pt idx="32204">
                  <c:v>0</c:v>
                </c:pt>
                <c:pt idx="32205">
                  <c:v>0</c:v>
                </c:pt>
                <c:pt idx="32206">
                  <c:v>0.625</c:v>
                </c:pt>
                <c:pt idx="32207">
                  <c:v>0.125</c:v>
                </c:pt>
                <c:pt idx="32208">
                  <c:v>0.16669999999999999</c:v>
                </c:pt>
                <c:pt idx="32209">
                  <c:v>0.33329999999999999</c:v>
                </c:pt>
                <c:pt idx="32210">
                  <c:v>0</c:v>
                </c:pt>
                <c:pt idx="32211">
                  <c:v>0.66669999999999996</c:v>
                </c:pt>
                <c:pt idx="32212">
                  <c:v>0.16669999999999999</c:v>
                </c:pt>
                <c:pt idx="32213">
                  <c:v>0</c:v>
                </c:pt>
                <c:pt idx="32214">
                  <c:v>0.66669999999999996</c:v>
                </c:pt>
                <c:pt idx="32215">
                  <c:v>0</c:v>
                </c:pt>
                <c:pt idx="32216">
                  <c:v>4.1700000000000001E-2</c:v>
                </c:pt>
                <c:pt idx="32217">
                  <c:v>0.33329999999999999</c:v>
                </c:pt>
                <c:pt idx="32218">
                  <c:v>0</c:v>
                </c:pt>
                <c:pt idx="32219">
                  <c:v>0</c:v>
                </c:pt>
                <c:pt idx="32220">
                  <c:v>8.3299999999999999E-2</c:v>
                </c:pt>
                <c:pt idx="32221">
                  <c:v>0</c:v>
                </c:pt>
                <c:pt idx="32222">
                  <c:v>0</c:v>
                </c:pt>
                <c:pt idx="32223">
                  <c:v>0.16669999999999999</c:v>
                </c:pt>
                <c:pt idx="32224">
                  <c:v>0</c:v>
                </c:pt>
                <c:pt idx="32225">
                  <c:v>0</c:v>
                </c:pt>
                <c:pt idx="32226">
                  <c:v>0.33329999999999999</c:v>
                </c:pt>
                <c:pt idx="32227">
                  <c:v>0</c:v>
                </c:pt>
                <c:pt idx="32228">
                  <c:v>0</c:v>
                </c:pt>
                <c:pt idx="32229">
                  <c:v>0</c:v>
                </c:pt>
                <c:pt idx="32230">
                  <c:v>0</c:v>
                </c:pt>
                <c:pt idx="32231">
                  <c:v>0.33329999999999999</c:v>
                </c:pt>
                <c:pt idx="32232">
                  <c:v>0</c:v>
                </c:pt>
                <c:pt idx="32233">
                  <c:v>0</c:v>
                </c:pt>
                <c:pt idx="32234">
                  <c:v>0</c:v>
                </c:pt>
                <c:pt idx="32235">
                  <c:v>0.33329999999999999</c:v>
                </c:pt>
                <c:pt idx="32236">
                  <c:v>2.0799999999999999E-2</c:v>
                </c:pt>
                <c:pt idx="32237">
                  <c:v>0.33329999999999999</c:v>
                </c:pt>
                <c:pt idx="32238">
                  <c:v>0</c:v>
                </c:pt>
                <c:pt idx="32239">
                  <c:v>0.4375</c:v>
                </c:pt>
                <c:pt idx="32240">
                  <c:v>0.33329999999999999</c:v>
                </c:pt>
                <c:pt idx="32241">
                  <c:v>0</c:v>
                </c:pt>
                <c:pt idx="32242">
                  <c:v>0</c:v>
                </c:pt>
                <c:pt idx="32243">
                  <c:v>8.3299999999999999E-2</c:v>
                </c:pt>
                <c:pt idx="32244">
                  <c:v>0.16669999999999999</c:v>
                </c:pt>
                <c:pt idx="32245">
                  <c:v>0</c:v>
                </c:pt>
                <c:pt idx="32246">
                  <c:v>0.16669999999999999</c:v>
                </c:pt>
                <c:pt idx="32247">
                  <c:v>0</c:v>
                </c:pt>
                <c:pt idx="32248">
                  <c:v>4.1700000000000001E-2</c:v>
                </c:pt>
                <c:pt idx="32249">
                  <c:v>8.3299999999999999E-2</c:v>
                </c:pt>
                <c:pt idx="32250">
                  <c:v>0.16669999999999999</c:v>
                </c:pt>
                <c:pt idx="32251">
                  <c:v>0.16669999999999999</c:v>
                </c:pt>
                <c:pt idx="32252">
                  <c:v>8.3299999999999999E-2</c:v>
                </c:pt>
                <c:pt idx="32253">
                  <c:v>0</c:v>
                </c:pt>
                <c:pt idx="32254">
                  <c:v>0.16669999999999999</c:v>
                </c:pt>
                <c:pt idx="32255">
                  <c:v>4.1700000000000001E-2</c:v>
                </c:pt>
                <c:pt idx="32256">
                  <c:v>0</c:v>
                </c:pt>
                <c:pt idx="32257">
                  <c:v>0</c:v>
                </c:pt>
                <c:pt idx="32258">
                  <c:v>0.25</c:v>
                </c:pt>
                <c:pt idx="32259">
                  <c:v>0.16669999999999999</c:v>
                </c:pt>
                <c:pt idx="32260">
                  <c:v>0</c:v>
                </c:pt>
                <c:pt idx="32261">
                  <c:v>0</c:v>
                </c:pt>
                <c:pt idx="32262">
                  <c:v>0</c:v>
                </c:pt>
                <c:pt idx="32263">
                  <c:v>0</c:v>
                </c:pt>
                <c:pt idx="32264">
                  <c:v>0</c:v>
                </c:pt>
                <c:pt idx="32265">
                  <c:v>0</c:v>
                </c:pt>
                <c:pt idx="32266">
                  <c:v>0</c:v>
                </c:pt>
                <c:pt idx="32267">
                  <c:v>0</c:v>
                </c:pt>
                <c:pt idx="32268">
                  <c:v>0</c:v>
                </c:pt>
                <c:pt idx="32269">
                  <c:v>0</c:v>
                </c:pt>
                <c:pt idx="32270">
                  <c:v>0.35420000000000001</c:v>
                </c:pt>
                <c:pt idx="32271">
                  <c:v>0.375</c:v>
                </c:pt>
                <c:pt idx="32272">
                  <c:v>0</c:v>
                </c:pt>
                <c:pt idx="32273">
                  <c:v>0.375</c:v>
                </c:pt>
                <c:pt idx="32274">
                  <c:v>0</c:v>
                </c:pt>
                <c:pt idx="32275">
                  <c:v>0</c:v>
                </c:pt>
                <c:pt idx="32276">
                  <c:v>0.16669999999999999</c:v>
                </c:pt>
                <c:pt idx="32277">
                  <c:v>0</c:v>
                </c:pt>
                <c:pt idx="32278">
                  <c:v>0</c:v>
                </c:pt>
                <c:pt idx="32279">
                  <c:v>0.33329999999999999</c:v>
                </c:pt>
                <c:pt idx="32280">
                  <c:v>0.16669999999999999</c:v>
                </c:pt>
                <c:pt idx="32281">
                  <c:v>0</c:v>
                </c:pt>
                <c:pt idx="32282">
                  <c:v>0.33329999999999999</c:v>
                </c:pt>
                <c:pt idx="32283">
                  <c:v>0.25</c:v>
                </c:pt>
                <c:pt idx="32284">
                  <c:v>0</c:v>
                </c:pt>
                <c:pt idx="32285">
                  <c:v>4.1700000000000001E-2</c:v>
                </c:pt>
                <c:pt idx="32286">
                  <c:v>0</c:v>
                </c:pt>
                <c:pt idx="32287">
                  <c:v>0.16669999999999999</c:v>
                </c:pt>
                <c:pt idx="32288">
                  <c:v>0.16669999999999999</c:v>
                </c:pt>
                <c:pt idx="32289">
                  <c:v>0</c:v>
                </c:pt>
                <c:pt idx="32290">
                  <c:v>0</c:v>
                </c:pt>
                <c:pt idx="32291">
                  <c:v>0.125</c:v>
                </c:pt>
                <c:pt idx="32292">
                  <c:v>0</c:v>
                </c:pt>
                <c:pt idx="32293">
                  <c:v>0.125</c:v>
                </c:pt>
                <c:pt idx="32294">
                  <c:v>0</c:v>
                </c:pt>
                <c:pt idx="32295">
                  <c:v>0</c:v>
                </c:pt>
                <c:pt idx="32296">
                  <c:v>0.16669999999999999</c:v>
                </c:pt>
                <c:pt idx="32297">
                  <c:v>0.16669999999999999</c:v>
                </c:pt>
                <c:pt idx="32298">
                  <c:v>0.45829999999999999</c:v>
                </c:pt>
                <c:pt idx="32299">
                  <c:v>0.20830000000000001</c:v>
                </c:pt>
                <c:pt idx="32300">
                  <c:v>0.375</c:v>
                </c:pt>
                <c:pt idx="32301">
                  <c:v>4.1700000000000001E-2</c:v>
                </c:pt>
                <c:pt idx="32302">
                  <c:v>0</c:v>
                </c:pt>
                <c:pt idx="32303">
                  <c:v>0.16669999999999999</c:v>
                </c:pt>
                <c:pt idx="32304">
                  <c:v>0.95830000000000004</c:v>
                </c:pt>
                <c:pt idx="32305">
                  <c:v>0.16669999999999999</c:v>
                </c:pt>
                <c:pt idx="32306">
                  <c:v>0.33329999999999999</c:v>
                </c:pt>
                <c:pt idx="32307">
                  <c:v>0</c:v>
                </c:pt>
                <c:pt idx="32308">
                  <c:v>0.16669999999999999</c:v>
                </c:pt>
                <c:pt idx="32309">
                  <c:v>0.16669999999999999</c:v>
                </c:pt>
                <c:pt idx="32310">
                  <c:v>0</c:v>
                </c:pt>
                <c:pt idx="32311">
                  <c:v>0.375</c:v>
                </c:pt>
                <c:pt idx="32312">
                  <c:v>0.16669999999999999</c:v>
                </c:pt>
                <c:pt idx="32313">
                  <c:v>0</c:v>
                </c:pt>
                <c:pt idx="32314">
                  <c:v>4.1700000000000001E-2</c:v>
                </c:pt>
                <c:pt idx="32315">
                  <c:v>0.33329999999999999</c:v>
                </c:pt>
                <c:pt idx="32316">
                  <c:v>0.33329999999999999</c:v>
                </c:pt>
                <c:pt idx="32317">
                  <c:v>0</c:v>
                </c:pt>
                <c:pt idx="32318">
                  <c:v>0</c:v>
                </c:pt>
                <c:pt idx="32319">
                  <c:v>0</c:v>
                </c:pt>
                <c:pt idx="32320">
                  <c:v>8.3299999999999999E-2</c:v>
                </c:pt>
                <c:pt idx="32321">
                  <c:v>0</c:v>
                </c:pt>
                <c:pt idx="32322">
                  <c:v>0</c:v>
                </c:pt>
                <c:pt idx="32323">
                  <c:v>0.16669999999999999</c:v>
                </c:pt>
                <c:pt idx="32324">
                  <c:v>0.33329999999999999</c:v>
                </c:pt>
                <c:pt idx="32325">
                  <c:v>0.60419999999999996</c:v>
                </c:pt>
                <c:pt idx="32326">
                  <c:v>0</c:v>
                </c:pt>
                <c:pt idx="32327">
                  <c:v>0.16669999999999999</c:v>
                </c:pt>
                <c:pt idx="32328">
                  <c:v>0</c:v>
                </c:pt>
                <c:pt idx="32329">
                  <c:v>0.33329999999999999</c:v>
                </c:pt>
                <c:pt idx="32330">
                  <c:v>0</c:v>
                </c:pt>
                <c:pt idx="32331">
                  <c:v>0</c:v>
                </c:pt>
                <c:pt idx="32332">
                  <c:v>4.1700000000000001E-2</c:v>
                </c:pt>
                <c:pt idx="32333">
                  <c:v>0</c:v>
                </c:pt>
                <c:pt idx="32334">
                  <c:v>0.33329999999999999</c:v>
                </c:pt>
                <c:pt idx="32335">
                  <c:v>0.66669999999999996</c:v>
                </c:pt>
                <c:pt idx="32336">
                  <c:v>0.125</c:v>
                </c:pt>
                <c:pt idx="32337">
                  <c:v>0.33329999999999999</c:v>
                </c:pt>
                <c:pt idx="32338">
                  <c:v>0</c:v>
                </c:pt>
                <c:pt idx="32339">
                  <c:v>0.1042</c:v>
                </c:pt>
                <c:pt idx="32340">
                  <c:v>0</c:v>
                </c:pt>
                <c:pt idx="32341">
                  <c:v>0</c:v>
                </c:pt>
                <c:pt idx="32342">
                  <c:v>0.33329999999999999</c:v>
                </c:pt>
                <c:pt idx="32343">
                  <c:v>0.16669999999999999</c:v>
                </c:pt>
                <c:pt idx="32344">
                  <c:v>0.16669999999999999</c:v>
                </c:pt>
                <c:pt idx="32345">
                  <c:v>0</c:v>
                </c:pt>
                <c:pt idx="32346">
                  <c:v>0.75</c:v>
                </c:pt>
                <c:pt idx="32347">
                  <c:v>0</c:v>
                </c:pt>
                <c:pt idx="32348">
                  <c:v>0</c:v>
                </c:pt>
                <c:pt idx="32349">
                  <c:v>0</c:v>
                </c:pt>
                <c:pt idx="32350">
                  <c:v>0.16669999999999999</c:v>
                </c:pt>
                <c:pt idx="32351">
                  <c:v>0</c:v>
                </c:pt>
                <c:pt idx="32352">
                  <c:v>0.33329999999999999</c:v>
                </c:pt>
                <c:pt idx="32353">
                  <c:v>0.16669999999999999</c:v>
                </c:pt>
                <c:pt idx="32354">
                  <c:v>0</c:v>
                </c:pt>
                <c:pt idx="32355">
                  <c:v>0</c:v>
                </c:pt>
                <c:pt idx="32356">
                  <c:v>0</c:v>
                </c:pt>
                <c:pt idx="32357">
                  <c:v>0.16669999999999999</c:v>
                </c:pt>
                <c:pt idx="32358">
                  <c:v>4.1700000000000001E-2</c:v>
                </c:pt>
                <c:pt idx="32359">
                  <c:v>0</c:v>
                </c:pt>
                <c:pt idx="32360">
                  <c:v>0.16669999999999999</c:v>
                </c:pt>
                <c:pt idx="32361">
                  <c:v>0</c:v>
                </c:pt>
                <c:pt idx="32362">
                  <c:v>0</c:v>
                </c:pt>
                <c:pt idx="32363">
                  <c:v>0.33329999999999999</c:v>
                </c:pt>
                <c:pt idx="32364">
                  <c:v>0.16669999999999999</c:v>
                </c:pt>
                <c:pt idx="32365">
                  <c:v>0</c:v>
                </c:pt>
                <c:pt idx="32366">
                  <c:v>0.58330000000000004</c:v>
                </c:pt>
                <c:pt idx="32367">
                  <c:v>0.16669999999999999</c:v>
                </c:pt>
                <c:pt idx="32368">
                  <c:v>4.1700000000000001E-2</c:v>
                </c:pt>
                <c:pt idx="32369">
                  <c:v>0.33329999999999999</c:v>
                </c:pt>
                <c:pt idx="32370">
                  <c:v>0</c:v>
                </c:pt>
                <c:pt idx="32371">
                  <c:v>0</c:v>
                </c:pt>
                <c:pt idx="32372">
                  <c:v>0</c:v>
                </c:pt>
                <c:pt idx="32373">
                  <c:v>0.33329999999999999</c:v>
                </c:pt>
                <c:pt idx="32374">
                  <c:v>0</c:v>
                </c:pt>
                <c:pt idx="32375">
                  <c:v>0</c:v>
                </c:pt>
                <c:pt idx="32376">
                  <c:v>0.16669999999999999</c:v>
                </c:pt>
                <c:pt idx="32377">
                  <c:v>0.33329999999999999</c:v>
                </c:pt>
                <c:pt idx="32378">
                  <c:v>0</c:v>
                </c:pt>
                <c:pt idx="32379">
                  <c:v>0</c:v>
                </c:pt>
                <c:pt idx="32380">
                  <c:v>0.16669999999999999</c:v>
                </c:pt>
                <c:pt idx="32381">
                  <c:v>0.16669999999999999</c:v>
                </c:pt>
                <c:pt idx="32382">
                  <c:v>0</c:v>
                </c:pt>
                <c:pt idx="32383">
                  <c:v>0.16669999999999999</c:v>
                </c:pt>
                <c:pt idx="32384">
                  <c:v>0.33329999999999999</c:v>
                </c:pt>
                <c:pt idx="32385">
                  <c:v>0.16669999999999999</c:v>
                </c:pt>
                <c:pt idx="32386">
                  <c:v>0</c:v>
                </c:pt>
                <c:pt idx="32387">
                  <c:v>0</c:v>
                </c:pt>
                <c:pt idx="32388">
                  <c:v>0</c:v>
                </c:pt>
                <c:pt idx="32389">
                  <c:v>0</c:v>
                </c:pt>
                <c:pt idx="32390">
                  <c:v>0</c:v>
                </c:pt>
                <c:pt idx="32391">
                  <c:v>0.16669999999999999</c:v>
                </c:pt>
                <c:pt idx="32392">
                  <c:v>0.16669999999999999</c:v>
                </c:pt>
                <c:pt idx="32393">
                  <c:v>0</c:v>
                </c:pt>
                <c:pt idx="32394">
                  <c:v>0</c:v>
                </c:pt>
                <c:pt idx="32395">
                  <c:v>0</c:v>
                </c:pt>
                <c:pt idx="32396">
                  <c:v>0.125</c:v>
                </c:pt>
                <c:pt idx="32397">
                  <c:v>0</c:v>
                </c:pt>
                <c:pt idx="32398">
                  <c:v>0</c:v>
                </c:pt>
                <c:pt idx="32399">
                  <c:v>0.16669999999999999</c:v>
                </c:pt>
                <c:pt idx="32400">
                  <c:v>0</c:v>
                </c:pt>
                <c:pt idx="32401">
                  <c:v>0.16669999999999999</c:v>
                </c:pt>
                <c:pt idx="32402">
                  <c:v>0</c:v>
                </c:pt>
                <c:pt idx="32403">
                  <c:v>0.54169999999999996</c:v>
                </c:pt>
                <c:pt idx="32404">
                  <c:v>0.20830000000000001</c:v>
                </c:pt>
                <c:pt idx="32405">
                  <c:v>0</c:v>
                </c:pt>
                <c:pt idx="32406">
                  <c:v>0.16669999999999999</c:v>
                </c:pt>
                <c:pt idx="32407">
                  <c:v>0</c:v>
                </c:pt>
                <c:pt idx="32408">
                  <c:v>0</c:v>
                </c:pt>
                <c:pt idx="32409">
                  <c:v>0</c:v>
                </c:pt>
                <c:pt idx="32410">
                  <c:v>0</c:v>
                </c:pt>
                <c:pt idx="32411">
                  <c:v>0</c:v>
                </c:pt>
                <c:pt idx="32412">
                  <c:v>0</c:v>
                </c:pt>
                <c:pt idx="32413">
                  <c:v>0.33329999999999999</c:v>
                </c:pt>
                <c:pt idx="32414">
                  <c:v>0.125</c:v>
                </c:pt>
                <c:pt idx="32415">
                  <c:v>0.16669999999999999</c:v>
                </c:pt>
                <c:pt idx="32416">
                  <c:v>4.1700000000000001E-2</c:v>
                </c:pt>
                <c:pt idx="32417">
                  <c:v>0</c:v>
                </c:pt>
                <c:pt idx="32418">
                  <c:v>0</c:v>
                </c:pt>
                <c:pt idx="32419">
                  <c:v>0.33329999999999999</c:v>
                </c:pt>
                <c:pt idx="32420">
                  <c:v>0.16669999999999999</c:v>
                </c:pt>
                <c:pt idx="32421">
                  <c:v>0</c:v>
                </c:pt>
                <c:pt idx="32422">
                  <c:v>0</c:v>
                </c:pt>
                <c:pt idx="32423">
                  <c:v>0</c:v>
                </c:pt>
                <c:pt idx="32424">
                  <c:v>0</c:v>
                </c:pt>
                <c:pt idx="32425">
                  <c:v>0</c:v>
                </c:pt>
                <c:pt idx="32426">
                  <c:v>0</c:v>
                </c:pt>
                <c:pt idx="32427">
                  <c:v>0.33329999999999999</c:v>
                </c:pt>
                <c:pt idx="32428">
                  <c:v>0.16669999999999999</c:v>
                </c:pt>
                <c:pt idx="32429">
                  <c:v>0</c:v>
                </c:pt>
                <c:pt idx="32430">
                  <c:v>8.3299999999999999E-2</c:v>
                </c:pt>
                <c:pt idx="32431">
                  <c:v>0</c:v>
                </c:pt>
                <c:pt idx="32432">
                  <c:v>0</c:v>
                </c:pt>
                <c:pt idx="32433">
                  <c:v>0</c:v>
                </c:pt>
                <c:pt idx="32434">
                  <c:v>0</c:v>
                </c:pt>
                <c:pt idx="32435">
                  <c:v>0.16669999999999999</c:v>
                </c:pt>
                <c:pt idx="32436">
                  <c:v>0.16669999999999999</c:v>
                </c:pt>
                <c:pt idx="32437">
                  <c:v>0.16669999999999999</c:v>
                </c:pt>
                <c:pt idx="32438">
                  <c:v>0</c:v>
                </c:pt>
                <c:pt idx="32439">
                  <c:v>0.33329999999999999</c:v>
                </c:pt>
                <c:pt idx="32440">
                  <c:v>0</c:v>
                </c:pt>
                <c:pt idx="32441">
                  <c:v>0</c:v>
                </c:pt>
                <c:pt idx="32442">
                  <c:v>0.16669999999999999</c:v>
                </c:pt>
                <c:pt idx="32443">
                  <c:v>0.16669999999999999</c:v>
                </c:pt>
                <c:pt idx="32444">
                  <c:v>0</c:v>
                </c:pt>
                <c:pt idx="32445">
                  <c:v>0</c:v>
                </c:pt>
                <c:pt idx="32446">
                  <c:v>0.16669999999999999</c:v>
                </c:pt>
                <c:pt idx="32447">
                  <c:v>0.375</c:v>
                </c:pt>
                <c:pt idx="32448">
                  <c:v>0.125</c:v>
                </c:pt>
                <c:pt idx="32449">
                  <c:v>0</c:v>
                </c:pt>
                <c:pt idx="32450">
                  <c:v>0</c:v>
                </c:pt>
                <c:pt idx="32451">
                  <c:v>0</c:v>
                </c:pt>
                <c:pt idx="32452">
                  <c:v>0.16669999999999999</c:v>
                </c:pt>
                <c:pt idx="32453">
                  <c:v>0.33329999999999999</c:v>
                </c:pt>
                <c:pt idx="32454">
                  <c:v>0</c:v>
                </c:pt>
                <c:pt idx="32455">
                  <c:v>0</c:v>
                </c:pt>
                <c:pt idx="32456">
                  <c:v>0</c:v>
                </c:pt>
                <c:pt idx="32457">
                  <c:v>0</c:v>
                </c:pt>
                <c:pt idx="32458">
                  <c:v>0.16669999999999999</c:v>
                </c:pt>
                <c:pt idx="32459">
                  <c:v>0.16669999999999999</c:v>
                </c:pt>
                <c:pt idx="32460">
                  <c:v>0</c:v>
                </c:pt>
                <c:pt idx="32461">
                  <c:v>0</c:v>
                </c:pt>
                <c:pt idx="32462">
                  <c:v>0.125</c:v>
                </c:pt>
                <c:pt idx="32463">
                  <c:v>0</c:v>
                </c:pt>
                <c:pt idx="32464">
                  <c:v>0.33329999999999999</c:v>
                </c:pt>
                <c:pt idx="32465">
                  <c:v>0.16669999999999999</c:v>
                </c:pt>
                <c:pt idx="32466">
                  <c:v>0</c:v>
                </c:pt>
                <c:pt idx="32467">
                  <c:v>0</c:v>
                </c:pt>
                <c:pt idx="32468">
                  <c:v>0.16669999999999999</c:v>
                </c:pt>
                <c:pt idx="32469">
                  <c:v>0</c:v>
                </c:pt>
                <c:pt idx="32470">
                  <c:v>0.16669999999999999</c:v>
                </c:pt>
                <c:pt idx="32471">
                  <c:v>0.16669999999999999</c:v>
                </c:pt>
                <c:pt idx="32472">
                  <c:v>0</c:v>
                </c:pt>
                <c:pt idx="32473">
                  <c:v>0.33329999999999999</c:v>
                </c:pt>
                <c:pt idx="32474">
                  <c:v>0.16669999999999999</c:v>
                </c:pt>
                <c:pt idx="32475">
                  <c:v>0</c:v>
                </c:pt>
                <c:pt idx="32476">
                  <c:v>0.33329999999999999</c:v>
                </c:pt>
                <c:pt idx="32477">
                  <c:v>0</c:v>
                </c:pt>
                <c:pt idx="32478">
                  <c:v>0</c:v>
                </c:pt>
                <c:pt idx="32479">
                  <c:v>0</c:v>
                </c:pt>
                <c:pt idx="32480">
                  <c:v>0.125</c:v>
                </c:pt>
                <c:pt idx="32481">
                  <c:v>0.16669999999999999</c:v>
                </c:pt>
                <c:pt idx="32482">
                  <c:v>0.33329999999999999</c:v>
                </c:pt>
                <c:pt idx="32483">
                  <c:v>0</c:v>
                </c:pt>
                <c:pt idx="32484">
                  <c:v>0</c:v>
                </c:pt>
                <c:pt idx="32485">
                  <c:v>8.3299999999999999E-2</c:v>
                </c:pt>
                <c:pt idx="32486">
                  <c:v>0</c:v>
                </c:pt>
                <c:pt idx="32487">
                  <c:v>0</c:v>
                </c:pt>
                <c:pt idx="32488">
                  <c:v>0</c:v>
                </c:pt>
                <c:pt idx="32489">
                  <c:v>0</c:v>
                </c:pt>
                <c:pt idx="32490">
                  <c:v>0.16669999999999999</c:v>
                </c:pt>
                <c:pt idx="32491">
                  <c:v>0</c:v>
                </c:pt>
                <c:pt idx="32492">
                  <c:v>0.16669999999999999</c:v>
                </c:pt>
                <c:pt idx="32493">
                  <c:v>0</c:v>
                </c:pt>
                <c:pt idx="32494">
                  <c:v>0.25</c:v>
                </c:pt>
                <c:pt idx="32495">
                  <c:v>0.33329999999999999</c:v>
                </c:pt>
                <c:pt idx="32496">
                  <c:v>0</c:v>
                </c:pt>
                <c:pt idx="32497">
                  <c:v>0</c:v>
                </c:pt>
                <c:pt idx="32498">
                  <c:v>0</c:v>
                </c:pt>
                <c:pt idx="32499">
                  <c:v>4.1700000000000001E-2</c:v>
                </c:pt>
                <c:pt idx="32500">
                  <c:v>0.125</c:v>
                </c:pt>
                <c:pt idx="32501">
                  <c:v>0.16669999999999999</c:v>
                </c:pt>
                <c:pt idx="32502">
                  <c:v>0.16669999999999999</c:v>
                </c:pt>
                <c:pt idx="32503">
                  <c:v>0.16669999999999999</c:v>
                </c:pt>
                <c:pt idx="32504">
                  <c:v>0</c:v>
                </c:pt>
                <c:pt idx="32505">
                  <c:v>0.33329999999999999</c:v>
                </c:pt>
                <c:pt idx="32506">
                  <c:v>0.33329999999999999</c:v>
                </c:pt>
                <c:pt idx="32507">
                  <c:v>0.16669999999999999</c:v>
                </c:pt>
                <c:pt idx="32508">
                  <c:v>0</c:v>
                </c:pt>
                <c:pt idx="32509">
                  <c:v>0.125</c:v>
                </c:pt>
                <c:pt idx="32510">
                  <c:v>0</c:v>
                </c:pt>
                <c:pt idx="32511">
                  <c:v>0</c:v>
                </c:pt>
                <c:pt idx="32512">
                  <c:v>0</c:v>
                </c:pt>
                <c:pt idx="32513">
                  <c:v>0</c:v>
                </c:pt>
                <c:pt idx="32514">
                  <c:v>0</c:v>
                </c:pt>
                <c:pt idx="32515">
                  <c:v>0</c:v>
                </c:pt>
                <c:pt idx="32516">
                  <c:v>0.33329999999999999</c:v>
                </c:pt>
                <c:pt idx="32517">
                  <c:v>4.1700000000000001E-2</c:v>
                </c:pt>
                <c:pt idx="32518">
                  <c:v>8.3299999999999999E-2</c:v>
                </c:pt>
                <c:pt idx="32519">
                  <c:v>0</c:v>
                </c:pt>
                <c:pt idx="32520">
                  <c:v>0</c:v>
                </c:pt>
                <c:pt idx="32521">
                  <c:v>0</c:v>
                </c:pt>
                <c:pt idx="32522">
                  <c:v>0.20830000000000001</c:v>
                </c:pt>
                <c:pt idx="32523">
                  <c:v>0</c:v>
                </c:pt>
                <c:pt idx="32524">
                  <c:v>0.16669999999999999</c:v>
                </c:pt>
                <c:pt idx="32525">
                  <c:v>0</c:v>
                </c:pt>
                <c:pt idx="32526">
                  <c:v>0.16669999999999999</c:v>
                </c:pt>
                <c:pt idx="32527">
                  <c:v>0.33329999999999999</c:v>
                </c:pt>
                <c:pt idx="32528">
                  <c:v>0.16669999999999999</c:v>
                </c:pt>
                <c:pt idx="32529">
                  <c:v>0.375</c:v>
                </c:pt>
                <c:pt idx="32530">
                  <c:v>4.1700000000000001E-2</c:v>
                </c:pt>
                <c:pt idx="32531">
                  <c:v>0</c:v>
                </c:pt>
                <c:pt idx="32532">
                  <c:v>0</c:v>
                </c:pt>
                <c:pt idx="32533">
                  <c:v>0.16669999999999999</c:v>
                </c:pt>
                <c:pt idx="32534">
                  <c:v>0.125</c:v>
                </c:pt>
                <c:pt idx="32535">
                  <c:v>0</c:v>
                </c:pt>
                <c:pt idx="32536">
                  <c:v>0.16669999999999999</c:v>
                </c:pt>
                <c:pt idx="32537">
                  <c:v>0.45829999999999999</c:v>
                </c:pt>
                <c:pt idx="32538">
                  <c:v>0.45829999999999999</c:v>
                </c:pt>
                <c:pt idx="32539">
                  <c:v>0.33329999999999999</c:v>
                </c:pt>
                <c:pt idx="32540">
                  <c:v>0</c:v>
                </c:pt>
                <c:pt idx="32541">
                  <c:v>0.70830000000000004</c:v>
                </c:pt>
                <c:pt idx="32542">
                  <c:v>8.3299999999999999E-2</c:v>
                </c:pt>
                <c:pt idx="32543">
                  <c:v>0</c:v>
                </c:pt>
                <c:pt idx="32544">
                  <c:v>0</c:v>
                </c:pt>
                <c:pt idx="32545">
                  <c:v>0.375</c:v>
                </c:pt>
                <c:pt idx="32546">
                  <c:v>0</c:v>
                </c:pt>
                <c:pt idx="32547">
                  <c:v>0</c:v>
                </c:pt>
                <c:pt idx="32548">
                  <c:v>0</c:v>
                </c:pt>
                <c:pt idx="32549">
                  <c:v>0.33329999999999999</c:v>
                </c:pt>
                <c:pt idx="32550">
                  <c:v>0.1875</c:v>
                </c:pt>
                <c:pt idx="32551">
                  <c:v>0</c:v>
                </c:pt>
                <c:pt idx="32552">
                  <c:v>0</c:v>
                </c:pt>
                <c:pt idx="32553">
                  <c:v>0</c:v>
                </c:pt>
                <c:pt idx="32554">
                  <c:v>0.375</c:v>
                </c:pt>
                <c:pt idx="32555">
                  <c:v>0</c:v>
                </c:pt>
                <c:pt idx="32556">
                  <c:v>0.16669999999999999</c:v>
                </c:pt>
                <c:pt idx="32557">
                  <c:v>0</c:v>
                </c:pt>
                <c:pt idx="32558">
                  <c:v>8.3299999999999999E-2</c:v>
                </c:pt>
                <c:pt idx="32559">
                  <c:v>0.33329999999999999</c:v>
                </c:pt>
                <c:pt idx="32560">
                  <c:v>0</c:v>
                </c:pt>
                <c:pt idx="32561">
                  <c:v>0.16669999999999999</c:v>
                </c:pt>
                <c:pt idx="32562">
                  <c:v>0.16669999999999999</c:v>
                </c:pt>
                <c:pt idx="32563">
                  <c:v>8.3299999999999999E-2</c:v>
                </c:pt>
                <c:pt idx="32564">
                  <c:v>0</c:v>
                </c:pt>
                <c:pt idx="32565">
                  <c:v>0.33329999999999999</c:v>
                </c:pt>
                <c:pt idx="32566">
                  <c:v>0</c:v>
                </c:pt>
                <c:pt idx="32567">
                  <c:v>0.33329999999999999</c:v>
                </c:pt>
                <c:pt idx="32568">
                  <c:v>0.16669999999999999</c:v>
                </c:pt>
                <c:pt idx="32569">
                  <c:v>0.33329999999999999</c:v>
                </c:pt>
                <c:pt idx="32570">
                  <c:v>0</c:v>
                </c:pt>
                <c:pt idx="32571">
                  <c:v>0.16669999999999999</c:v>
                </c:pt>
                <c:pt idx="32572">
                  <c:v>0.16669999999999999</c:v>
                </c:pt>
                <c:pt idx="32573">
                  <c:v>0.375</c:v>
                </c:pt>
                <c:pt idx="32574">
                  <c:v>0</c:v>
                </c:pt>
                <c:pt idx="32575">
                  <c:v>0</c:v>
                </c:pt>
                <c:pt idx="32576">
                  <c:v>0.16669999999999999</c:v>
                </c:pt>
                <c:pt idx="32577">
                  <c:v>0.16669999999999999</c:v>
                </c:pt>
                <c:pt idx="32578">
                  <c:v>0.20830000000000001</c:v>
                </c:pt>
                <c:pt idx="32579">
                  <c:v>0</c:v>
                </c:pt>
                <c:pt idx="32580">
                  <c:v>0</c:v>
                </c:pt>
                <c:pt idx="32581">
                  <c:v>0.16669999999999999</c:v>
                </c:pt>
                <c:pt idx="32582">
                  <c:v>0.16669999999999999</c:v>
                </c:pt>
                <c:pt idx="32583">
                  <c:v>0</c:v>
                </c:pt>
                <c:pt idx="32584">
                  <c:v>0.33329999999999999</c:v>
                </c:pt>
                <c:pt idx="32585">
                  <c:v>0.375</c:v>
                </c:pt>
                <c:pt idx="32586">
                  <c:v>0</c:v>
                </c:pt>
                <c:pt idx="32587">
                  <c:v>0</c:v>
                </c:pt>
                <c:pt idx="32588">
                  <c:v>0</c:v>
                </c:pt>
                <c:pt idx="32589">
                  <c:v>0</c:v>
                </c:pt>
                <c:pt idx="32590">
                  <c:v>0.16669999999999999</c:v>
                </c:pt>
                <c:pt idx="32591">
                  <c:v>0</c:v>
                </c:pt>
                <c:pt idx="32592">
                  <c:v>0.16669999999999999</c:v>
                </c:pt>
                <c:pt idx="32593">
                  <c:v>0</c:v>
                </c:pt>
                <c:pt idx="32594">
                  <c:v>0.16669999999999999</c:v>
                </c:pt>
                <c:pt idx="32595">
                  <c:v>0.16669999999999999</c:v>
                </c:pt>
                <c:pt idx="32596">
                  <c:v>0.16669999999999999</c:v>
                </c:pt>
                <c:pt idx="32597">
                  <c:v>0</c:v>
                </c:pt>
                <c:pt idx="32598">
                  <c:v>0</c:v>
                </c:pt>
                <c:pt idx="32599">
                  <c:v>0</c:v>
                </c:pt>
                <c:pt idx="32600">
                  <c:v>0.625</c:v>
                </c:pt>
                <c:pt idx="32601">
                  <c:v>0.33329999999999999</c:v>
                </c:pt>
                <c:pt idx="32602">
                  <c:v>0</c:v>
                </c:pt>
                <c:pt idx="32603">
                  <c:v>0</c:v>
                </c:pt>
                <c:pt idx="32604">
                  <c:v>0</c:v>
                </c:pt>
                <c:pt idx="32605">
                  <c:v>0</c:v>
                </c:pt>
                <c:pt idx="32606">
                  <c:v>0</c:v>
                </c:pt>
                <c:pt idx="32607">
                  <c:v>0.33329999999999999</c:v>
                </c:pt>
                <c:pt idx="32608">
                  <c:v>0</c:v>
                </c:pt>
                <c:pt idx="32609">
                  <c:v>0.16669999999999999</c:v>
                </c:pt>
                <c:pt idx="32610">
                  <c:v>0</c:v>
                </c:pt>
                <c:pt idx="32611">
                  <c:v>0.33329999999999999</c:v>
                </c:pt>
                <c:pt idx="32612">
                  <c:v>0</c:v>
                </c:pt>
                <c:pt idx="32613">
                  <c:v>0.33329999999999999</c:v>
                </c:pt>
                <c:pt idx="32614">
                  <c:v>0</c:v>
                </c:pt>
                <c:pt idx="32615">
                  <c:v>4.1700000000000001E-2</c:v>
                </c:pt>
                <c:pt idx="32616">
                  <c:v>0.16669999999999999</c:v>
                </c:pt>
                <c:pt idx="32617">
                  <c:v>0.39579999999999999</c:v>
                </c:pt>
                <c:pt idx="32618">
                  <c:v>0</c:v>
                </c:pt>
                <c:pt idx="32619">
                  <c:v>0</c:v>
                </c:pt>
                <c:pt idx="32620">
                  <c:v>8.3299999999999999E-2</c:v>
                </c:pt>
                <c:pt idx="32621">
                  <c:v>0.33329999999999999</c:v>
                </c:pt>
                <c:pt idx="32622">
                  <c:v>0</c:v>
                </c:pt>
                <c:pt idx="32623">
                  <c:v>0.45829999999999999</c:v>
                </c:pt>
                <c:pt idx="32624">
                  <c:v>0.33329999999999999</c:v>
                </c:pt>
                <c:pt idx="32625">
                  <c:v>0.16669999999999999</c:v>
                </c:pt>
                <c:pt idx="32626">
                  <c:v>0.16669999999999999</c:v>
                </c:pt>
                <c:pt idx="32627">
                  <c:v>0.16669999999999999</c:v>
                </c:pt>
                <c:pt idx="32628">
                  <c:v>0</c:v>
                </c:pt>
                <c:pt idx="32629">
                  <c:v>0</c:v>
                </c:pt>
                <c:pt idx="32630">
                  <c:v>0.16669999999999999</c:v>
                </c:pt>
                <c:pt idx="32631">
                  <c:v>0</c:v>
                </c:pt>
                <c:pt idx="32632">
                  <c:v>0.25</c:v>
                </c:pt>
                <c:pt idx="32633">
                  <c:v>0.16669999999999999</c:v>
                </c:pt>
                <c:pt idx="32634">
                  <c:v>0.33329999999999999</c:v>
                </c:pt>
                <c:pt idx="32635">
                  <c:v>0</c:v>
                </c:pt>
                <c:pt idx="32636">
                  <c:v>0</c:v>
                </c:pt>
                <c:pt idx="32637">
                  <c:v>8.3299999999999999E-2</c:v>
                </c:pt>
                <c:pt idx="32638">
                  <c:v>0</c:v>
                </c:pt>
                <c:pt idx="32639">
                  <c:v>0</c:v>
                </c:pt>
                <c:pt idx="32640">
                  <c:v>4.1700000000000001E-2</c:v>
                </c:pt>
                <c:pt idx="32641">
                  <c:v>0.16669999999999999</c:v>
                </c:pt>
                <c:pt idx="32642">
                  <c:v>0</c:v>
                </c:pt>
                <c:pt idx="32643">
                  <c:v>0.25</c:v>
                </c:pt>
                <c:pt idx="32644">
                  <c:v>0.33329999999999999</c:v>
                </c:pt>
                <c:pt idx="32645">
                  <c:v>4.1700000000000001E-2</c:v>
                </c:pt>
                <c:pt idx="32646">
                  <c:v>0</c:v>
                </c:pt>
                <c:pt idx="32647">
                  <c:v>0</c:v>
                </c:pt>
                <c:pt idx="32648">
                  <c:v>0</c:v>
                </c:pt>
                <c:pt idx="32649">
                  <c:v>0.16669999999999999</c:v>
                </c:pt>
                <c:pt idx="32650">
                  <c:v>0</c:v>
                </c:pt>
                <c:pt idx="32651">
                  <c:v>0</c:v>
                </c:pt>
                <c:pt idx="32652">
                  <c:v>4.1700000000000001E-2</c:v>
                </c:pt>
                <c:pt idx="32653">
                  <c:v>0.33329999999999999</c:v>
                </c:pt>
                <c:pt idx="32654">
                  <c:v>0</c:v>
                </c:pt>
                <c:pt idx="32655">
                  <c:v>0</c:v>
                </c:pt>
                <c:pt idx="32656">
                  <c:v>0.33329999999999999</c:v>
                </c:pt>
                <c:pt idx="32657">
                  <c:v>0</c:v>
                </c:pt>
                <c:pt idx="32658">
                  <c:v>0.375</c:v>
                </c:pt>
                <c:pt idx="32659">
                  <c:v>0.33329999999999999</c:v>
                </c:pt>
                <c:pt idx="32660">
                  <c:v>0</c:v>
                </c:pt>
                <c:pt idx="32661">
                  <c:v>0</c:v>
                </c:pt>
                <c:pt idx="32662">
                  <c:v>0</c:v>
                </c:pt>
                <c:pt idx="32663">
                  <c:v>4.1700000000000001E-2</c:v>
                </c:pt>
                <c:pt idx="32664">
                  <c:v>0.16669999999999999</c:v>
                </c:pt>
                <c:pt idx="32665">
                  <c:v>0</c:v>
                </c:pt>
                <c:pt idx="32666">
                  <c:v>0.54169999999999996</c:v>
                </c:pt>
                <c:pt idx="32667">
                  <c:v>0</c:v>
                </c:pt>
                <c:pt idx="32668">
                  <c:v>0.66669999999999996</c:v>
                </c:pt>
                <c:pt idx="32669">
                  <c:v>0</c:v>
                </c:pt>
                <c:pt idx="32670">
                  <c:v>4.1700000000000001E-2</c:v>
                </c:pt>
                <c:pt idx="32671">
                  <c:v>0.375</c:v>
                </c:pt>
                <c:pt idx="32672">
                  <c:v>0</c:v>
                </c:pt>
                <c:pt idx="32673">
                  <c:v>0.16669999999999999</c:v>
                </c:pt>
                <c:pt idx="32674">
                  <c:v>0.33329999999999999</c:v>
                </c:pt>
                <c:pt idx="32675">
                  <c:v>0</c:v>
                </c:pt>
                <c:pt idx="32676">
                  <c:v>0.625</c:v>
                </c:pt>
                <c:pt idx="32677">
                  <c:v>0</c:v>
                </c:pt>
                <c:pt idx="32678">
                  <c:v>0.33329999999999999</c:v>
                </c:pt>
                <c:pt idx="32679">
                  <c:v>0.375</c:v>
                </c:pt>
                <c:pt idx="32680">
                  <c:v>0</c:v>
                </c:pt>
                <c:pt idx="32681">
                  <c:v>0.375</c:v>
                </c:pt>
                <c:pt idx="32682">
                  <c:v>0</c:v>
                </c:pt>
                <c:pt idx="32683">
                  <c:v>0</c:v>
                </c:pt>
                <c:pt idx="32684">
                  <c:v>0.33329999999999999</c:v>
                </c:pt>
                <c:pt idx="32685">
                  <c:v>0</c:v>
                </c:pt>
                <c:pt idx="32686">
                  <c:v>0</c:v>
                </c:pt>
                <c:pt idx="32687">
                  <c:v>0</c:v>
                </c:pt>
                <c:pt idx="32688">
                  <c:v>0</c:v>
                </c:pt>
                <c:pt idx="32689">
                  <c:v>0</c:v>
                </c:pt>
                <c:pt idx="32690">
                  <c:v>0</c:v>
                </c:pt>
                <c:pt idx="32691">
                  <c:v>0.16669999999999999</c:v>
                </c:pt>
                <c:pt idx="32692">
                  <c:v>0.33329999999999999</c:v>
                </c:pt>
                <c:pt idx="32693">
                  <c:v>0</c:v>
                </c:pt>
                <c:pt idx="32694">
                  <c:v>0.16669999999999999</c:v>
                </c:pt>
                <c:pt idx="32695">
                  <c:v>4.1700000000000001E-2</c:v>
                </c:pt>
                <c:pt idx="32696">
                  <c:v>0</c:v>
                </c:pt>
                <c:pt idx="32697">
                  <c:v>0.16669999999999999</c:v>
                </c:pt>
                <c:pt idx="32698">
                  <c:v>0.16669999999999999</c:v>
                </c:pt>
                <c:pt idx="32699">
                  <c:v>8.3299999999999999E-2</c:v>
                </c:pt>
                <c:pt idx="32700">
                  <c:v>0.625</c:v>
                </c:pt>
                <c:pt idx="32701">
                  <c:v>0.375</c:v>
                </c:pt>
                <c:pt idx="32702">
                  <c:v>0</c:v>
                </c:pt>
                <c:pt idx="32703">
                  <c:v>0.66669999999999996</c:v>
                </c:pt>
                <c:pt idx="32704">
                  <c:v>0</c:v>
                </c:pt>
                <c:pt idx="32705">
                  <c:v>0.16669999999999999</c:v>
                </c:pt>
                <c:pt idx="32706">
                  <c:v>0.375</c:v>
                </c:pt>
                <c:pt idx="32707">
                  <c:v>0</c:v>
                </c:pt>
                <c:pt idx="32708">
                  <c:v>0.45829999999999999</c:v>
                </c:pt>
                <c:pt idx="32709">
                  <c:v>0</c:v>
                </c:pt>
                <c:pt idx="32710">
                  <c:v>4.1700000000000001E-2</c:v>
                </c:pt>
                <c:pt idx="32711">
                  <c:v>0.33329999999999999</c:v>
                </c:pt>
                <c:pt idx="32712">
                  <c:v>0</c:v>
                </c:pt>
                <c:pt idx="32713">
                  <c:v>0.33329999999999999</c:v>
                </c:pt>
                <c:pt idx="32714">
                  <c:v>0.375</c:v>
                </c:pt>
                <c:pt idx="32715">
                  <c:v>0</c:v>
                </c:pt>
                <c:pt idx="32716">
                  <c:v>0</c:v>
                </c:pt>
                <c:pt idx="32717">
                  <c:v>0</c:v>
                </c:pt>
                <c:pt idx="32718">
                  <c:v>0</c:v>
                </c:pt>
                <c:pt idx="32719">
                  <c:v>8.3299999999999999E-2</c:v>
                </c:pt>
                <c:pt idx="32720">
                  <c:v>0</c:v>
                </c:pt>
                <c:pt idx="32721">
                  <c:v>0.16669999999999999</c:v>
                </c:pt>
                <c:pt idx="32722">
                  <c:v>4.1700000000000001E-2</c:v>
                </c:pt>
                <c:pt idx="32723">
                  <c:v>0.33329999999999999</c:v>
                </c:pt>
                <c:pt idx="32724">
                  <c:v>0</c:v>
                </c:pt>
                <c:pt idx="32725">
                  <c:v>0</c:v>
                </c:pt>
                <c:pt idx="32726">
                  <c:v>0</c:v>
                </c:pt>
                <c:pt idx="32727">
                  <c:v>0.25</c:v>
                </c:pt>
                <c:pt idx="32728">
                  <c:v>0.16669999999999999</c:v>
                </c:pt>
                <c:pt idx="32729">
                  <c:v>0.16669999999999999</c:v>
                </c:pt>
                <c:pt idx="32730">
                  <c:v>0.16669999999999999</c:v>
                </c:pt>
                <c:pt idx="32731">
                  <c:v>0.16669999999999999</c:v>
                </c:pt>
                <c:pt idx="32732">
                  <c:v>0</c:v>
                </c:pt>
                <c:pt idx="32733">
                  <c:v>0.16669999999999999</c:v>
                </c:pt>
                <c:pt idx="32734">
                  <c:v>0</c:v>
                </c:pt>
                <c:pt idx="32735">
                  <c:v>0</c:v>
                </c:pt>
                <c:pt idx="32736">
                  <c:v>0</c:v>
                </c:pt>
                <c:pt idx="32737">
                  <c:v>0</c:v>
                </c:pt>
                <c:pt idx="32738">
                  <c:v>0.33329999999999999</c:v>
                </c:pt>
                <c:pt idx="32739">
                  <c:v>0</c:v>
                </c:pt>
                <c:pt idx="32740">
                  <c:v>0</c:v>
                </c:pt>
                <c:pt idx="32741">
                  <c:v>0.16669999999999999</c:v>
                </c:pt>
                <c:pt idx="32742">
                  <c:v>0</c:v>
                </c:pt>
                <c:pt idx="32743">
                  <c:v>0.33329999999999999</c:v>
                </c:pt>
                <c:pt idx="32744">
                  <c:v>0.16669999999999999</c:v>
                </c:pt>
                <c:pt idx="32745">
                  <c:v>0.16669999999999999</c:v>
                </c:pt>
                <c:pt idx="32746">
                  <c:v>0</c:v>
                </c:pt>
                <c:pt idx="32747">
                  <c:v>0.16669999999999999</c:v>
                </c:pt>
                <c:pt idx="32748">
                  <c:v>0.16669999999999999</c:v>
                </c:pt>
                <c:pt idx="32749">
                  <c:v>8.3299999999999999E-2</c:v>
                </c:pt>
                <c:pt idx="32750">
                  <c:v>0</c:v>
                </c:pt>
                <c:pt idx="32751">
                  <c:v>0</c:v>
                </c:pt>
                <c:pt idx="32752">
                  <c:v>0</c:v>
                </c:pt>
                <c:pt idx="32753">
                  <c:v>0</c:v>
                </c:pt>
                <c:pt idx="32754">
                  <c:v>0</c:v>
                </c:pt>
                <c:pt idx="32755">
                  <c:v>0</c:v>
                </c:pt>
                <c:pt idx="32756">
                  <c:v>0</c:v>
                </c:pt>
                <c:pt idx="32757">
                  <c:v>0.16669999999999999</c:v>
                </c:pt>
                <c:pt idx="32758">
                  <c:v>0.16669999999999999</c:v>
                </c:pt>
                <c:pt idx="32759">
                  <c:v>4.1700000000000001E-2</c:v>
                </c:pt>
                <c:pt idx="32760">
                  <c:v>0.33329999999999999</c:v>
                </c:pt>
                <c:pt idx="32761">
                  <c:v>0</c:v>
                </c:pt>
                <c:pt idx="32762">
                  <c:v>0</c:v>
                </c:pt>
                <c:pt idx="32763">
                  <c:v>0.16669999999999999</c:v>
                </c:pt>
                <c:pt idx="32764">
                  <c:v>0.16669999999999999</c:v>
                </c:pt>
                <c:pt idx="32765">
                  <c:v>0.33329999999999999</c:v>
                </c:pt>
                <c:pt idx="32766">
                  <c:v>0</c:v>
                </c:pt>
                <c:pt idx="32767">
                  <c:v>0.16669999999999999</c:v>
                </c:pt>
                <c:pt idx="32768">
                  <c:v>0.16669999999999999</c:v>
                </c:pt>
                <c:pt idx="32769">
                  <c:v>0</c:v>
                </c:pt>
                <c:pt idx="32770">
                  <c:v>0</c:v>
                </c:pt>
                <c:pt idx="32771">
                  <c:v>0.375</c:v>
                </c:pt>
                <c:pt idx="32772">
                  <c:v>0</c:v>
                </c:pt>
                <c:pt idx="32773">
                  <c:v>0</c:v>
                </c:pt>
                <c:pt idx="32774">
                  <c:v>0.33329999999999999</c:v>
                </c:pt>
                <c:pt idx="32775">
                  <c:v>0.33329999999999999</c:v>
                </c:pt>
                <c:pt idx="32776">
                  <c:v>0.125</c:v>
                </c:pt>
                <c:pt idx="32777">
                  <c:v>0.16669999999999999</c:v>
                </c:pt>
                <c:pt idx="32778">
                  <c:v>0.16669999999999999</c:v>
                </c:pt>
                <c:pt idx="32779">
                  <c:v>0.33329999999999999</c:v>
                </c:pt>
                <c:pt idx="32780">
                  <c:v>0.16669999999999999</c:v>
                </c:pt>
                <c:pt idx="32781">
                  <c:v>0.33329999999999999</c:v>
                </c:pt>
                <c:pt idx="32782">
                  <c:v>0</c:v>
                </c:pt>
                <c:pt idx="32783">
                  <c:v>0.33329999999999999</c:v>
                </c:pt>
                <c:pt idx="32784">
                  <c:v>0.16669999999999999</c:v>
                </c:pt>
                <c:pt idx="32785">
                  <c:v>0</c:v>
                </c:pt>
                <c:pt idx="32786">
                  <c:v>0.33329999999999999</c:v>
                </c:pt>
                <c:pt idx="32787">
                  <c:v>0</c:v>
                </c:pt>
                <c:pt idx="32788">
                  <c:v>0</c:v>
                </c:pt>
                <c:pt idx="32789">
                  <c:v>0</c:v>
                </c:pt>
                <c:pt idx="32790">
                  <c:v>0.33329999999999999</c:v>
                </c:pt>
                <c:pt idx="32791">
                  <c:v>0</c:v>
                </c:pt>
                <c:pt idx="32792">
                  <c:v>0</c:v>
                </c:pt>
                <c:pt idx="32793">
                  <c:v>0</c:v>
                </c:pt>
                <c:pt idx="32794">
                  <c:v>0</c:v>
                </c:pt>
                <c:pt idx="32795">
                  <c:v>0</c:v>
                </c:pt>
                <c:pt idx="32796">
                  <c:v>0.125</c:v>
                </c:pt>
                <c:pt idx="32797">
                  <c:v>0</c:v>
                </c:pt>
                <c:pt idx="32798">
                  <c:v>0</c:v>
                </c:pt>
                <c:pt idx="32799">
                  <c:v>0.33329999999999999</c:v>
                </c:pt>
                <c:pt idx="32800">
                  <c:v>8.3299999999999999E-2</c:v>
                </c:pt>
                <c:pt idx="32801">
                  <c:v>0</c:v>
                </c:pt>
                <c:pt idx="32802">
                  <c:v>0</c:v>
                </c:pt>
                <c:pt idx="32803">
                  <c:v>0.16669999999999999</c:v>
                </c:pt>
                <c:pt idx="32804">
                  <c:v>0</c:v>
                </c:pt>
                <c:pt idx="32805">
                  <c:v>0</c:v>
                </c:pt>
                <c:pt idx="32806">
                  <c:v>0.16669999999999999</c:v>
                </c:pt>
                <c:pt idx="32807">
                  <c:v>0</c:v>
                </c:pt>
                <c:pt idx="32808">
                  <c:v>0</c:v>
                </c:pt>
                <c:pt idx="32809">
                  <c:v>0.16669999999999999</c:v>
                </c:pt>
                <c:pt idx="32810">
                  <c:v>0.16669999999999999</c:v>
                </c:pt>
                <c:pt idx="32811">
                  <c:v>0.16669999999999999</c:v>
                </c:pt>
                <c:pt idx="32812">
                  <c:v>0</c:v>
                </c:pt>
                <c:pt idx="32813">
                  <c:v>0</c:v>
                </c:pt>
                <c:pt idx="32814">
                  <c:v>0.33329999999999999</c:v>
                </c:pt>
                <c:pt idx="32815">
                  <c:v>0.33329999999999999</c:v>
                </c:pt>
                <c:pt idx="32816">
                  <c:v>0.33329999999999999</c:v>
                </c:pt>
                <c:pt idx="32817">
                  <c:v>0</c:v>
                </c:pt>
                <c:pt idx="32818">
                  <c:v>0.45829999999999999</c:v>
                </c:pt>
                <c:pt idx="32819">
                  <c:v>0.125</c:v>
                </c:pt>
                <c:pt idx="32820">
                  <c:v>0</c:v>
                </c:pt>
                <c:pt idx="32821">
                  <c:v>0</c:v>
                </c:pt>
                <c:pt idx="32822">
                  <c:v>0.16669999999999999</c:v>
                </c:pt>
                <c:pt idx="32823">
                  <c:v>0</c:v>
                </c:pt>
                <c:pt idx="32824">
                  <c:v>0.33329999999999999</c:v>
                </c:pt>
                <c:pt idx="32825">
                  <c:v>0</c:v>
                </c:pt>
                <c:pt idx="32826">
                  <c:v>0.16669999999999999</c:v>
                </c:pt>
                <c:pt idx="32827">
                  <c:v>0.125</c:v>
                </c:pt>
                <c:pt idx="32828">
                  <c:v>0</c:v>
                </c:pt>
                <c:pt idx="32829">
                  <c:v>0</c:v>
                </c:pt>
                <c:pt idx="32830">
                  <c:v>0</c:v>
                </c:pt>
                <c:pt idx="32831">
                  <c:v>0</c:v>
                </c:pt>
                <c:pt idx="32832">
                  <c:v>0</c:v>
                </c:pt>
                <c:pt idx="32833">
                  <c:v>4.1700000000000001E-2</c:v>
                </c:pt>
                <c:pt idx="32834">
                  <c:v>0.27079999999999999</c:v>
                </c:pt>
                <c:pt idx="32835">
                  <c:v>0</c:v>
                </c:pt>
                <c:pt idx="32836">
                  <c:v>0.16669999999999999</c:v>
                </c:pt>
                <c:pt idx="32837">
                  <c:v>0</c:v>
                </c:pt>
                <c:pt idx="32838">
                  <c:v>0.33329999999999999</c:v>
                </c:pt>
                <c:pt idx="32839">
                  <c:v>0.33329999999999999</c:v>
                </c:pt>
                <c:pt idx="32840">
                  <c:v>0</c:v>
                </c:pt>
                <c:pt idx="32841">
                  <c:v>4.1700000000000001E-2</c:v>
                </c:pt>
                <c:pt idx="32842">
                  <c:v>0.33329999999999999</c:v>
                </c:pt>
                <c:pt idx="32843">
                  <c:v>0.45829999999999999</c:v>
                </c:pt>
                <c:pt idx="32844">
                  <c:v>0</c:v>
                </c:pt>
                <c:pt idx="32845">
                  <c:v>0</c:v>
                </c:pt>
                <c:pt idx="32846">
                  <c:v>0</c:v>
                </c:pt>
                <c:pt idx="32847">
                  <c:v>0</c:v>
                </c:pt>
                <c:pt idx="32848">
                  <c:v>0</c:v>
                </c:pt>
                <c:pt idx="32849">
                  <c:v>0</c:v>
                </c:pt>
                <c:pt idx="32850">
                  <c:v>0.16669999999999999</c:v>
                </c:pt>
                <c:pt idx="32851">
                  <c:v>4.1700000000000001E-2</c:v>
                </c:pt>
                <c:pt idx="32852">
                  <c:v>0.16669999999999999</c:v>
                </c:pt>
                <c:pt idx="32853">
                  <c:v>0</c:v>
                </c:pt>
                <c:pt idx="32854">
                  <c:v>0.54169999999999996</c:v>
                </c:pt>
                <c:pt idx="32855">
                  <c:v>0</c:v>
                </c:pt>
                <c:pt idx="32856">
                  <c:v>0.16669999999999999</c:v>
                </c:pt>
                <c:pt idx="32857">
                  <c:v>0.33329999999999999</c:v>
                </c:pt>
                <c:pt idx="32858">
                  <c:v>8.3299999999999999E-2</c:v>
                </c:pt>
                <c:pt idx="32859">
                  <c:v>0</c:v>
                </c:pt>
                <c:pt idx="32860">
                  <c:v>0.33329999999999999</c:v>
                </c:pt>
                <c:pt idx="32861">
                  <c:v>0.33329999999999999</c:v>
                </c:pt>
                <c:pt idx="32862">
                  <c:v>0</c:v>
                </c:pt>
                <c:pt idx="32863">
                  <c:v>0</c:v>
                </c:pt>
                <c:pt idx="32864">
                  <c:v>0</c:v>
                </c:pt>
                <c:pt idx="32865">
                  <c:v>0</c:v>
                </c:pt>
                <c:pt idx="32866">
                  <c:v>4.1700000000000001E-2</c:v>
                </c:pt>
                <c:pt idx="32867">
                  <c:v>4.1700000000000001E-2</c:v>
                </c:pt>
                <c:pt idx="32868">
                  <c:v>0</c:v>
                </c:pt>
                <c:pt idx="32869">
                  <c:v>0.16669999999999999</c:v>
                </c:pt>
                <c:pt idx="32870">
                  <c:v>0</c:v>
                </c:pt>
                <c:pt idx="32871">
                  <c:v>0</c:v>
                </c:pt>
                <c:pt idx="32872">
                  <c:v>0</c:v>
                </c:pt>
                <c:pt idx="32873">
                  <c:v>0.33329999999999999</c:v>
                </c:pt>
                <c:pt idx="32874">
                  <c:v>0.16669999999999999</c:v>
                </c:pt>
                <c:pt idx="32875">
                  <c:v>0</c:v>
                </c:pt>
                <c:pt idx="32876">
                  <c:v>0.16669999999999999</c:v>
                </c:pt>
                <c:pt idx="32877">
                  <c:v>0</c:v>
                </c:pt>
                <c:pt idx="32878">
                  <c:v>0</c:v>
                </c:pt>
                <c:pt idx="32879">
                  <c:v>0.16669999999999999</c:v>
                </c:pt>
                <c:pt idx="32880">
                  <c:v>0</c:v>
                </c:pt>
                <c:pt idx="32881">
                  <c:v>0.33329999999999999</c:v>
                </c:pt>
                <c:pt idx="32882">
                  <c:v>0.375</c:v>
                </c:pt>
                <c:pt idx="32883">
                  <c:v>0</c:v>
                </c:pt>
                <c:pt idx="32884">
                  <c:v>0</c:v>
                </c:pt>
                <c:pt idx="32885">
                  <c:v>0.33329999999999999</c:v>
                </c:pt>
                <c:pt idx="32886">
                  <c:v>0</c:v>
                </c:pt>
                <c:pt idx="32887">
                  <c:v>0.20830000000000001</c:v>
                </c:pt>
                <c:pt idx="32888">
                  <c:v>0</c:v>
                </c:pt>
                <c:pt idx="32889">
                  <c:v>1</c:v>
                </c:pt>
                <c:pt idx="32890">
                  <c:v>0</c:v>
                </c:pt>
                <c:pt idx="32891">
                  <c:v>0.45829999999999999</c:v>
                </c:pt>
                <c:pt idx="32892">
                  <c:v>0</c:v>
                </c:pt>
                <c:pt idx="32893">
                  <c:v>0.29170000000000001</c:v>
                </c:pt>
                <c:pt idx="32894">
                  <c:v>0</c:v>
                </c:pt>
                <c:pt idx="32895">
                  <c:v>0</c:v>
                </c:pt>
                <c:pt idx="32896">
                  <c:v>0.16669999999999999</c:v>
                </c:pt>
                <c:pt idx="32897">
                  <c:v>0</c:v>
                </c:pt>
                <c:pt idx="32898">
                  <c:v>0</c:v>
                </c:pt>
                <c:pt idx="32899">
                  <c:v>0</c:v>
                </c:pt>
                <c:pt idx="32900">
                  <c:v>0</c:v>
                </c:pt>
                <c:pt idx="32901">
                  <c:v>0.16669999999999999</c:v>
                </c:pt>
                <c:pt idx="32902">
                  <c:v>4.1700000000000001E-2</c:v>
                </c:pt>
                <c:pt idx="32903">
                  <c:v>0</c:v>
                </c:pt>
                <c:pt idx="32904">
                  <c:v>0.39579999999999999</c:v>
                </c:pt>
                <c:pt idx="32905">
                  <c:v>0.16669999999999999</c:v>
                </c:pt>
                <c:pt idx="32906">
                  <c:v>0.45829999999999999</c:v>
                </c:pt>
                <c:pt idx="32907">
                  <c:v>0.375</c:v>
                </c:pt>
                <c:pt idx="32908">
                  <c:v>0</c:v>
                </c:pt>
                <c:pt idx="32909">
                  <c:v>0.16669999999999999</c:v>
                </c:pt>
                <c:pt idx="32910">
                  <c:v>0.16669999999999999</c:v>
                </c:pt>
                <c:pt idx="32911">
                  <c:v>0.16669999999999999</c:v>
                </c:pt>
                <c:pt idx="32912">
                  <c:v>0</c:v>
                </c:pt>
                <c:pt idx="32913">
                  <c:v>0.16669999999999999</c:v>
                </c:pt>
                <c:pt idx="32914">
                  <c:v>0</c:v>
                </c:pt>
                <c:pt idx="32915">
                  <c:v>0</c:v>
                </c:pt>
                <c:pt idx="32916">
                  <c:v>0</c:v>
                </c:pt>
                <c:pt idx="32917">
                  <c:v>0</c:v>
                </c:pt>
                <c:pt idx="32918">
                  <c:v>0.16669999999999999</c:v>
                </c:pt>
                <c:pt idx="32919">
                  <c:v>4.1700000000000001E-2</c:v>
                </c:pt>
                <c:pt idx="32920">
                  <c:v>0.16669999999999999</c:v>
                </c:pt>
                <c:pt idx="32921">
                  <c:v>0</c:v>
                </c:pt>
                <c:pt idx="32922">
                  <c:v>0.33329999999999999</c:v>
                </c:pt>
                <c:pt idx="32923">
                  <c:v>0.16669999999999999</c:v>
                </c:pt>
                <c:pt idx="32924">
                  <c:v>0.33329999999999999</c:v>
                </c:pt>
                <c:pt idx="32925">
                  <c:v>0</c:v>
                </c:pt>
                <c:pt idx="32926">
                  <c:v>0</c:v>
                </c:pt>
                <c:pt idx="32927">
                  <c:v>0.20830000000000001</c:v>
                </c:pt>
                <c:pt idx="32928">
                  <c:v>0.16669999999999999</c:v>
                </c:pt>
                <c:pt idx="32929">
                  <c:v>0</c:v>
                </c:pt>
                <c:pt idx="32930">
                  <c:v>0</c:v>
                </c:pt>
                <c:pt idx="32931">
                  <c:v>0.33329999999999999</c:v>
                </c:pt>
                <c:pt idx="32932">
                  <c:v>0</c:v>
                </c:pt>
                <c:pt idx="32933">
                  <c:v>0.16669999999999999</c:v>
                </c:pt>
                <c:pt idx="32934">
                  <c:v>0</c:v>
                </c:pt>
                <c:pt idx="32935">
                  <c:v>0</c:v>
                </c:pt>
                <c:pt idx="32936">
                  <c:v>0</c:v>
                </c:pt>
                <c:pt idx="32937">
                  <c:v>0</c:v>
                </c:pt>
                <c:pt idx="32938">
                  <c:v>0</c:v>
                </c:pt>
                <c:pt idx="32939">
                  <c:v>0</c:v>
                </c:pt>
                <c:pt idx="32940">
                  <c:v>0</c:v>
                </c:pt>
                <c:pt idx="32941">
                  <c:v>0</c:v>
                </c:pt>
                <c:pt idx="32942">
                  <c:v>0</c:v>
                </c:pt>
                <c:pt idx="32943">
                  <c:v>0</c:v>
                </c:pt>
                <c:pt idx="32944">
                  <c:v>0</c:v>
                </c:pt>
                <c:pt idx="32945">
                  <c:v>0</c:v>
                </c:pt>
                <c:pt idx="32946">
                  <c:v>0.20830000000000001</c:v>
                </c:pt>
                <c:pt idx="32947">
                  <c:v>0.66669999999999996</c:v>
                </c:pt>
                <c:pt idx="32948">
                  <c:v>0.16669999999999999</c:v>
                </c:pt>
                <c:pt idx="32949">
                  <c:v>0.16669999999999999</c:v>
                </c:pt>
                <c:pt idx="32950">
                  <c:v>0</c:v>
                </c:pt>
                <c:pt idx="32951">
                  <c:v>0</c:v>
                </c:pt>
                <c:pt idx="32952">
                  <c:v>0</c:v>
                </c:pt>
                <c:pt idx="32953">
                  <c:v>0</c:v>
                </c:pt>
                <c:pt idx="32954">
                  <c:v>0</c:v>
                </c:pt>
                <c:pt idx="32955">
                  <c:v>8.3299999999999999E-2</c:v>
                </c:pt>
                <c:pt idx="32956">
                  <c:v>4.1700000000000001E-2</c:v>
                </c:pt>
                <c:pt idx="32957">
                  <c:v>0</c:v>
                </c:pt>
                <c:pt idx="32958">
                  <c:v>0.33329999999999999</c:v>
                </c:pt>
                <c:pt idx="32959">
                  <c:v>0.16669999999999999</c:v>
                </c:pt>
                <c:pt idx="32960">
                  <c:v>0.33329999999999999</c:v>
                </c:pt>
                <c:pt idx="32961">
                  <c:v>0</c:v>
                </c:pt>
                <c:pt idx="32962">
                  <c:v>0.16669999999999999</c:v>
                </c:pt>
                <c:pt idx="32963">
                  <c:v>0</c:v>
                </c:pt>
                <c:pt idx="32964">
                  <c:v>0</c:v>
                </c:pt>
                <c:pt idx="32965">
                  <c:v>0.125</c:v>
                </c:pt>
                <c:pt idx="32966">
                  <c:v>0.16669999999999999</c:v>
                </c:pt>
                <c:pt idx="32967">
                  <c:v>0.125</c:v>
                </c:pt>
                <c:pt idx="32968">
                  <c:v>0.16669999999999999</c:v>
                </c:pt>
                <c:pt idx="32969">
                  <c:v>0</c:v>
                </c:pt>
                <c:pt idx="32970">
                  <c:v>4.1700000000000001E-2</c:v>
                </c:pt>
                <c:pt idx="32971">
                  <c:v>0.125</c:v>
                </c:pt>
                <c:pt idx="32972">
                  <c:v>0</c:v>
                </c:pt>
                <c:pt idx="32973">
                  <c:v>4.1700000000000001E-2</c:v>
                </c:pt>
                <c:pt idx="32974">
                  <c:v>0</c:v>
                </c:pt>
                <c:pt idx="32975">
                  <c:v>0.33329999999999999</c:v>
                </c:pt>
                <c:pt idx="32976">
                  <c:v>0.16669999999999999</c:v>
                </c:pt>
                <c:pt idx="32977">
                  <c:v>0</c:v>
                </c:pt>
                <c:pt idx="32978">
                  <c:v>0</c:v>
                </c:pt>
                <c:pt idx="32979">
                  <c:v>0</c:v>
                </c:pt>
                <c:pt idx="32980">
                  <c:v>0</c:v>
                </c:pt>
                <c:pt idx="32981">
                  <c:v>0.375</c:v>
                </c:pt>
                <c:pt idx="32982">
                  <c:v>0.41670000000000001</c:v>
                </c:pt>
                <c:pt idx="32983">
                  <c:v>0.33329999999999999</c:v>
                </c:pt>
                <c:pt idx="32984">
                  <c:v>0.125</c:v>
                </c:pt>
                <c:pt idx="32985">
                  <c:v>0</c:v>
                </c:pt>
                <c:pt idx="32986">
                  <c:v>4.1700000000000001E-2</c:v>
                </c:pt>
                <c:pt idx="32987">
                  <c:v>0</c:v>
                </c:pt>
                <c:pt idx="32988">
                  <c:v>0</c:v>
                </c:pt>
                <c:pt idx="32989">
                  <c:v>4.1700000000000001E-2</c:v>
                </c:pt>
                <c:pt idx="32990">
                  <c:v>0.16669999999999999</c:v>
                </c:pt>
                <c:pt idx="32991">
                  <c:v>0.45829999999999999</c:v>
                </c:pt>
                <c:pt idx="32992">
                  <c:v>0</c:v>
                </c:pt>
                <c:pt idx="32993">
                  <c:v>0</c:v>
                </c:pt>
                <c:pt idx="32994">
                  <c:v>0</c:v>
                </c:pt>
                <c:pt idx="32995">
                  <c:v>0</c:v>
                </c:pt>
                <c:pt idx="32996">
                  <c:v>0.33329999999999999</c:v>
                </c:pt>
                <c:pt idx="32997">
                  <c:v>0</c:v>
                </c:pt>
                <c:pt idx="32998">
                  <c:v>0.66669999999999996</c:v>
                </c:pt>
                <c:pt idx="32999">
                  <c:v>0.16669999999999999</c:v>
                </c:pt>
                <c:pt idx="33000">
                  <c:v>0</c:v>
                </c:pt>
                <c:pt idx="33001">
                  <c:v>0</c:v>
                </c:pt>
                <c:pt idx="33002">
                  <c:v>0</c:v>
                </c:pt>
                <c:pt idx="33003">
                  <c:v>0</c:v>
                </c:pt>
                <c:pt idx="33004">
                  <c:v>0</c:v>
                </c:pt>
                <c:pt idx="33005">
                  <c:v>0</c:v>
                </c:pt>
                <c:pt idx="33006">
                  <c:v>0.33329999999999999</c:v>
                </c:pt>
                <c:pt idx="33007">
                  <c:v>0</c:v>
                </c:pt>
                <c:pt idx="33008">
                  <c:v>0.16669999999999999</c:v>
                </c:pt>
                <c:pt idx="33009">
                  <c:v>0</c:v>
                </c:pt>
                <c:pt idx="33010">
                  <c:v>0.33329999999999999</c:v>
                </c:pt>
                <c:pt idx="33011">
                  <c:v>0.16669999999999999</c:v>
                </c:pt>
                <c:pt idx="33012">
                  <c:v>4.1700000000000001E-2</c:v>
                </c:pt>
                <c:pt idx="33013">
                  <c:v>0.33329999999999999</c:v>
                </c:pt>
                <c:pt idx="33014">
                  <c:v>0</c:v>
                </c:pt>
                <c:pt idx="33015">
                  <c:v>0</c:v>
                </c:pt>
                <c:pt idx="33016">
                  <c:v>0</c:v>
                </c:pt>
                <c:pt idx="33017">
                  <c:v>0.125</c:v>
                </c:pt>
                <c:pt idx="33018">
                  <c:v>0.33329999999999999</c:v>
                </c:pt>
                <c:pt idx="33019">
                  <c:v>0.33329999999999999</c:v>
                </c:pt>
                <c:pt idx="33020">
                  <c:v>0.16669999999999999</c:v>
                </c:pt>
                <c:pt idx="33021">
                  <c:v>0</c:v>
                </c:pt>
                <c:pt idx="33022">
                  <c:v>0</c:v>
                </c:pt>
                <c:pt idx="33023">
                  <c:v>0.33329999999999999</c:v>
                </c:pt>
                <c:pt idx="33024">
                  <c:v>0</c:v>
                </c:pt>
                <c:pt idx="33025">
                  <c:v>0</c:v>
                </c:pt>
                <c:pt idx="33026">
                  <c:v>0</c:v>
                </c:pt>
                <c:pt idx="33027">
                  <c:v>0.33329999999999999</c:v>
                </c:pt>
                <c:pt idx="33028">
                  <c:v>0.45829999999999999</c:v>
                </c:pt>
                <c:pt idx="33029">
                  <c:v>0.20830000000000001</c:v>
                </c:pt>
                <c:pt idx="33030">
                  <c:v>0</c:v>
                </c:pt>
                <c:pt idx="33031">
                  <c:v>0.33329999999999999</c:v>
                </c:pt>
                <c:pt idx="33032">
                  <c:v>4.1700000000000001E-2</c:v>
                </c:pt>
                <c:pt idx="33033">
                  <c:v>0.1042</c:v>
                </c:pt>
                <c:pt idx="33034">
                  <c:v>0.16669999999999999</c:v>
                </c:pt>
                <c:pt idx="33035">
                  <c:v>0</c:v>
                </c:pt>
                <c:pt idx="33036">
                  <c:v>0</c:v>
                </c:pt>
                <c:pt idx="33037">
                  <c:v>0.5</c:v>
                </c:pt>
                <c:pt idx="33038">
                  <c:v>0.16669999999999999</c:v>
                </c:pt>
                <c:pt idx="33039">
                  <c:v>0</c:v>
                </c:pt>
                <c:pt idx="33040">
                  <c:v>0.16669999999999999</c:v>
                </c:pt>
                <c:pt idx="33041">
                  <c:v>0</c:v>
                </c:pt>
                <c:pt idx="33042">
                  <c:v>0</c:v>
                </c:pt>
                <c:pt idx="33043">
                  <c:v>0</c:v>
                </c:pt>
                <c:pt idx="33044">
                  <c:v>0.33329999999999999</c:v>
                </c:pt>
                <c:pt idx="33045">
                  <c:v>0</c:v>
                </c:pt>
                <c:pt idx="33046">
                  <c:v>0</c:v>
                </c:pt>
                <c:pt idx="33047">
                  <c:v>0</c:v>
                </c:pt>
                <c:pt idx="33048">
                  <c:v>0</c:v>
                </c:pt>
                <c:pt idx="33049">
                  <c:v>0</c:v>
                </c:pt>
                <c:pt idx="33050">
                  <c:v>0</c:v>
                </c:pt>
                <c:pt idx="33051">
                  <c:v>0</c:v>
                </c:pt>
                <c:pt idx="33052">
                  <c:v>0</c:v>
                </c:pt>
                <c:pt idx="33053">
                  <c:v>8.3299999999999999E-2</c:v>
                </c:pt>
                <c:pt idx="33054">
                  <c:v>0.16669999999999999</c:v>
                </c:pt>
                <c:pt idx="33055">
                  <c:v>0</c:v>
                </c:pt>
                <c:pt idx="33056">
                  <c:v>0</c:v>
                </c:pt>
                <c:pt idx="33057">
                  <c:v>0</c:v>
                </c:pt>
                <c:pt idx="33058">
                  <c:v>0.16669999999999999</c:v>
                </c:pt>
                <c:pt idx="33059">
                  <c:v>0</c:v>
                </c:pt>
                <c:pt idx="33060">
                  <c:v>0</c:v>
                </c:pt>
                <c:pt idx="33061">
                  <c:v>0</c:v>
                </c:pt>
                <c:pt idx="33062">
                  <c:v>0</c:v>
                </c:pt>
                <c:pt idx="33063">
                  <c:v>0.16669999999999999</c:v>
                </c:pt>
                <c:pt idx="33064">
                  <c:v>0</c:v>
                </c:pt>
                <c:pt idx="33065">
                  <c:v>0</c:v>
                </c:pt>
                <c:pt idx="33066">
                  <c:v>0</c:v>
                </c:pt>
                <c:pt idx="33067">
                  <c:v>0</c:v>
                </c:pt>
                <c:pt idx="33068">
                  <c:v>0.33329999999999999</c:v>
                </c:pt>
                <c:pt idx="33069">
                  <c:v>0</c:v>
                </c:pt>
                <c:pt idx="33070">
                  <c:v>0</c:v>
                </c:pt>
                <c:pt idx="33071">
                  <c:v>0.33329999999999999</c:v>
                </c:pt>
                <c:pt idx="33072">
                  <c:v>0.16669999999999999</c:v>
                </c:pt>
                <c:pt idx="33073">
                  <c:v>0.16669999999999999</c:v>
                </c:pt>
                <c:pt idx="33074">
                  <c:v>0</c:v>
                </c:pt>
                <c:pt idx="33075">
                  <c:v>0</c:v>
                </c:pt>
                <c:pt idx="33076">
                  <c:v>0.125</c:v>
                </c:pt>
                <c:pt idx="33077">
                  <c:v>0</c:v>
                </c:pt>
                <c:pt idx="33078">
                  <c:v>0.16669999999999999</c:v>
                </c:pt>
                <c:pt idx="33079">
                  <c:v>0.16669999999999999</c:v>
                </c:pt>
                <c:pt idx="33080">
                  <c:v>0</c:v>
                </c:pt>
                <c:pt idx="33081">
                  <c:v>0</c:v>
                </c:pt>
                <c:pt idx="33082">
                  <c:v>0</c:v>
                </c:pt>
                <c:pt idx="33083">
                  <c:v>4.1700000000000001E-2</c:v>
                </c:pt>
                <c:pt idx="33084">
                  <c:v>0.125</c:v>
                </c:pt>
                <c:pt idx="33085">
                  <c:v>4.1700000000000001E-2</c:v>
                </c:pt>
                <c:pt idx="33086">
                  <c:v>0</c:v>
                </c:pt>
                <c:pt idx="33087">
                  <c:v>8.3299999999999999E-2</c:v>
                </c:pt>
                <c:pt idx="33088">
                  <c:v>0</c:v>
                </c:pt>
                <c:pt idx="33089">
                  <c:v>0.54169999999999996</c:v>
                </c:pt>
                <c:pt idx="33090">
                  <c:v>0</c:v>
                </c:pt>
                <c:pt idx="33091">
                  <c:v>0</c:v>
                </c:pt>
                <c:pt idx="33092">
                  <c:v>0.33329999999999999</c:v>
                </c:pt>
                <c:pt idx="33093">
                  <c:v>0</c:v>
                </c:pt>
                <c:pt idx="33094">
                  <c:v>0.33329999999999999</c:v>
                </c:pt>
                <c:pt idx="33095">
                  <c:v>0</c:v>
                </c:pt>
                <c:pt idx="33096">
                  <c:v>0</c:v>
                </c:pt>
                <c:pt idx="33097">
                  <c:v>0.16669999999999999</c:v>
                </c:pt>
                <c:pt idx="33098">
                  <c:v>0.16669999999999999</c:v>
                </c:pt>
                <c:pt idx="33099">
                  <c:v>0</c:v>
                </c:pt>
                <c:pt idx="33100">
                  <c:v>0</c:v>
                </c:pt>
                <c:pt idx="33101">
                  <c:v>0</c:v>
                </c:pt>
                <c:pt idx="33102">
                  <c:v>0</c:v>
                </c:pt>
                <c:pt idx="33103">
                  <c:v>0.29170000000000001</c:v>
                </c:pt>
                <c:pt idx="33104">
                  <c:v>4.1700000000000001E-2</c:v>
                </c:pt>
                <c:pt idx="33105">
                  <c:v>0.33329999999999999</c:v>
                </c:pt>
                <c:pt idx="33106">
                  <c:v>0.16669999999999999</c:v>
                </c:pt>
                <c:pt idx="33107">
                  <c:v>0</c:v>
                </c:pt>
                <c:pt idx="33108">
                  <c:v>0.16669999999999999</c:v>
                </c:pt>
                <c:pt idx="33109">
                  <c:v>0.16669999999999999</c:v>
                </c:pt>
                <c:pt idx="33110">
                  <c:v>0</c:v>
                </c:pt>
                <c:pt idx="33111">
                  <c:v>0</c:v>
                </c:pt>
                <c:pt idx="33112">
                  <c:v>0</c:v>
                </c:pt>
                <c:pt idx="33113">
                  <c:v>0.16669999999999999</c:v>
                </c:pt>
                <c:pt idx="33114">
                  <c:v>0</c:v>
                </c:pt>
                <c:pt idx="33115">
                  <c:v>0.125</c:v>
                </c:pt>
                <c:pt idx="33116">
                  <c:v>8.3299999999999999E-2</c:v>
                </c:pt>
                <c:pt idx="33117">
                  <c:v>0.16669999999999999</c:v>
                </c:pt>
                <c:pt idx="33118">
                  <c:v>0</c:v>
                </c:pt>
                <c:pt idx="33119">
                  <c:v>0.33329999999999999</c:v>
                </c:pt>
                <c:pt idx="33120">
                  <c:v>0.125</c:v>
                </c:pt>
                <c:pt idx="33121">
                  <c:v>0</c:v>
                </c:pt>
                <c:pt idx="33122">
                  <c:v>0.16669999999999999</c:v>
                </c:pt>
                <c:pt idx="33123">
                  <c:v>0</c:v>
                </c:pt>
                <c:pt idx="33124">
                  <c:v>8.3299999999999999E-2</c:v>
                </c:pt>
                <c:pt idx="33125">
                  <c:v>0</c:v>
                </c:pt>
                <c:pt idx="33126">
                  <c:v>0</c:v>
                </c:pt>
                <c:pt idx="33127">
                  <c:v>0.125</c:v>
                </c:pt>
                <c:pt idx="33128">
                  <c:v>0.33329999999999999</c:v>
                </c:pt>
                <c:pt idx="33129">
                  <c:v>0.33329999999999999</c:v>
                </c:pt>
                <c:pt idx="33130">
                  <c:v>0.16669999999999999</c:v>
                </c:pt>
                <c:pt idx="33131">
                  <c:v>0</c:v>
                </c:pt>
                <c:pt idx="33132">
                  <c:v>0.33329999999999999</c:v>
                </c:pt>
                <c:pt idx="33133">
                  <c:v>0</c:v>
                </c:pt>
                <c:pt idx="33134">
                  <c:v>0.16669999999999999</c:v>
                </c:pt>
                <c:pt idx="33135">
                  <c:v>0</c:v>
                </c:pt>
                <c:pt idx="33136">
                  <c:v>0</c:v>
                </c:pt>
                <c:pt idx="33137">
                  <c:v>0.16669999999999999</c:v>
                </c:pt>
                <c:pt idx="33138">
                  <c:v>0.33329999999999999</c:v>
                </c:pt>
                <c:pt idx="33139">
                  <c:v>0</c:v>
                </c:pt>
                <c:pt idx="33140">
                  <c:v>0</c:v>
                </c:pt>
                <c:pt idx="33141">
                  <c:v>0.33329999999999999</c:v>
                </c:pt>
                <c:pt idx="33142">
                  <c:v>0</c:v>
                </c:pt>
                <c:pt idx="33143">
                  <c:v>0.16669999999999999</c:v>
                </c:pt>
                <c:pt idx="33144">
                  <c:v>0.14580000000000001</c:v>
                </c:pt>
                <c:pt idx="33145">
                  <c:v>0.33329999999999999</c:v>
                </c:pt>
                <c:pt idx="33146">
                  <c:v>0</c:v>
                </c:pt>
                <c:pt idx="33147">
                  <c:v>0.33329999999999999</c:v>
                </c:pt>
                <c:pt idx="33148">
                  <c:v>0.16669999999999999</c:v>
                </c:pt>
                <c:pt idx="33149">
                  <c:v>0</c:v>
                </c:pt>
                <c:pt idx="33150">
                  <c:v>0.16669999999999999</c:v>
                </c:pt>
                <c:pt idx="33151">
                  <c:v>0</c:v>
                </c:pt>
                <c:pt idx="33152">
                  <c:v>0</c:v>
                </c:pt>
                <c:pt idx="33153">
                  <c:v>0</c:v>
                </c:pt>
                <c:pt idx="33154">
                  <c:v>0</c:v>
                </c:pt>
                <c:pt idx="33155">
                  <c:v>0.33329999999999999</c:v>
                </c:pt>
                <c:pt idx="33156">
                  <c:v>0.16669999999999999</c:v>
                </c:pt>
                <c:pt idx="33157">
                  <c:v>0</c:v>
                </c:pt>
                <c:pt idx="33158">
                  <c:v>0</c:v>
                </c:pt>
                <c:pt idx="33159">
                  <c:v>0</c:v>
                </c:pt>
                <c:pt idx="33160">
                  <c:v>0.33329999999999999</c:v>
                </c:pt>
                <c:pt idx="33161">
                  <c:v>0</c:v>
                </c:pt>
                <c:pt idx="33162">
                  <c:v>0</c:v>
                </c:pt>
                <c:pt idx="33163">
                  <c:v>0.16669999999999999</c:v>
                </c:pt>
                <c:pt idx="33164">
                  <c:v>0.66669999999999996</c:v>
                </c:pt>
                <c:pt idx="33165">
                  <c:v>0.16669999999999999</c:v>
                </c:pt>
                <c:pt idx="33166">
                  <c:v>4.1700000000000001E-2</c:v>
                </c:pt>
                <c:pt idx="33167">
                  <c:v>0.16669999999999999</c:v>
                </c:pt>
                <c:pt idx="33168">
                  <c:v>0</c:v>
                </c:pt>
                <c:pt idx="33169">
                  <c:v>0.16669999999999999</c:v>
                </c:pt>
                <c:pt idx="33170">
                  <c:v>0</c:v>
                </c:pt>
                <c:pt idx="33171">
                  <c:v>0</c:v>
                </c:pt>
                <c:pt idx="33172">
                  <c:v>0.125</c:v>
                </c:pt>
                <c:pt idx="33173">
                  <c:v>0</c:v>
                </c:pt>
                <c:pt idx="33174">
                  <c:v>0</c:v>
                </c:pt>
                <c:pt idx="33175">
                  <c:v>4.1700000000000001E-2</c:v>
                </c:pt>
                <c:pt idx="33176">
                  <c:v>8.3299999999999999E-2</c:v>
                </c:pt>
                <c:pt idx="33177">
                  <c:v>0.125</c:v>
                </c:pt>
                <c:pt idx="33178">
                  <c:v>0.25</c:v>
                </c:pt>
                <c:pt idx="33179">
                  <c:v>0</c:v>
                </c:pt>
                <c:pt idx="33180">
                  <c:v>0</c:v>
                </c:pt>
                <c:pt idx="33181">
                  <c:v>0</c:v>
                </c:pt>
                <c:pt idx="33182">
                  <c:v>0</c:v>
                </c:pt>
                <c:pt idx="33183">
                  <c:v>0</c:v>
                </c:pt>
                <c:pt idx="33184">
                  <c:v>0</c:v>
                </c:pt>
                <c:pt idx="33185">
                  <c:v>0.33329999999999999</c:v>
                </c:pt>
                <c:pt idx="33186">
                  <c:v>0</c:v>
                </c:pt>
                <c:pt idx="33187">
                  <c:v>0.16669999999999999</c:v>
                </c:pt>
                <c:pt idx="33188">
                  <c:v>0.16669999999999999</c:v>
                </c:pt>
                <c:pt idx="33189">
                  <c:v>0.625</c:v>
                </c:pt>
                <c:pt idx="33190">
                  <c:v>0.16669999999999999</c:v>
                </c:pt>
                <c:pt idx="33191">
                  <c:v>0.16669999999999999</c:v>
                </c:pt>
                <c:pt idx="33192">
                  <c:v>8.3299999999999999E-2</c:v>
                </c:pt>
                <c:pt idx="33193">
                  <c:v>0</c:v>
                </c:pt>
                <c:pt idx="33194">
                  <c:v>0</c:v>
                </c:pt>
                <c:pt idx="33195">
                  <c:v>0.16669999999999999</c:v>
                </c:pt>
                <c:pt idx="33196">
                  <c:v>0</c:v>
                </c:pt>
                <c:pt idx="33197">
                  <c:v>0.33329999999999999</c:v>
                </c:pt>
                <c:pt idx="33198">
                  <c:v>0.16669999999999999</c:v>
                </c:pt>
                <c:pt idx="33199">
                  <c:v>4.1700000000000001E-2</c:v>
                </c:pt>
                <c:pt idx="33200">
                  <c:v>0.16669999999999999</c:v>
                </c:pt>
                <c:pt idx="33201">
                  <c:v>0.16669999999999999</c:v>
                </c:pt>
                <c:pt idx="33202">
                  <c:v>0</c:v>
                </c:pt>
                <c:pt idx="33203">
                  <c:v>0</c:v>
                </c:pt>
                <c:pt idx="33204">
                  <c:v>0.375</c:v>
                </c:pt>
                <c:pt idx="33205">
                  <c:v>0</c:v>
                </c:pt>
                <c:pt idx="33206">
                  <c:v>0.35420000000000001</c:v>
                </c:pt>
                <c:pt idx="33207">
                  <c:v>0.33329999999999999</c:v>
                </c:pt>
                <c:pt idx="33208">
                  <c:v>0</c:v>
                </c:pt>
                <c:pt idx="33209">
                  <c:v>0</c:v>
                </c:pt>
                <c:pt idx="33210">
                  <c:v>0</c:v>
                </c:pt>
                <c:pt idx="33211">
                  <c:v>4.1700000000000001E-2</c:v>
                </c:pt>
                <c:pt idx="33212">
                  <c:v>0</c:v>
                </c:pt>
                <c:pt idx="33213">
                  <c:v>0</c:v>
                </c:pt>
                <c:pt idx="33214">
                  <c:v>0.16669999999999999</c:v>
                </c:pt>
                <c:pt idx="33215">
                  <c:v>0</c:v>
                </c:pt>
                <c:pt idx="33216">
                  <c:v>0</c:v>
                </c:pt>
                <c:pt idx="33217">
                  <c:v>8.3299999999999999E-2</c:v>
                </c:pt>
                <c:pt idx="33218">
                  <c:v>0</c:v>
                </c:pt>
                <c:pt idx="33219">
                  <c:v>0.66669999999999996</c:v>
                </c:pt>
                <c:pt idx="33220">
                  <c:v>0</c:v>
                </c:pt>
                <c:pt idx="33221">
                  <c:v>0</c:v>
                </c:pt>
                <c:pt idx="33222">
                  <c:v>0</c:v>
                </c:pt>
                <c:pt idx="33223">
                  <c:v>0</c:v>
                </c:pt>
                <c:pt idx="33224">
                  <c:v>0</c:v>
                </c:pt>
                <c:pt idx="33225">
                  <c:v>0</c:v>
                </c:pt>
                <c:pt idx="33226">
                  <c:v>0.16669999999999999</c:v>
                </c:pt>
                <c:pt idx="33227">
                  <c:v>0.4375</c:v>
                </c:pt>
                <c:pt idx="33228">
                  <c:v>0</c:v>
                </c:pt>
                <c:pt idx="33229">
                  <c:v>0</c:v>
                </c:pt>
                <c:pt idx="33230">
                  <c:v>0.33329999999999999</c:v>
                </c:pt>
                <c:pt idx="33231">
                  <c:v>0.33329999999999999</c:v>
                </c:pt>
                <c:pt idx="33232">
                  <c:v>0</c:v>
                </c:pt>
                <c:pt idx="33233">
                  <c:v>0.16669999999999999</c:v>
                </c:pt>
                <c:pt idx="33234">
                  <c:v>4.1700000000000001E-2</c:v>
                </c:pt>
                <c:pt idx="33235">
                  <c:v>0.16669999999999999</c:v>
                </c:pt>
                <c:pt idx="33236">
                  <c:v>0</c:v>
                </c:pt>
                <c:pt idx="33237">
                  <c:v>0.33329999999999999</c:v>
                </c:pt>
                <c:pt idx="33238">
                  <c:v>0.16669999999999999</c:v>
                </c:pt>
                <c:pt idx="33239">
                  <c:v>4.1700000000000001E-2</c:v>
                </c:pt>
                <c:pt idx="33240">
                  <c:v>0</c:v>
                </c:pt>
                <c:pt idx="33241">
                  <c:v>0</c:v>
                </c:pt>
                <c:pt idx="33242">
                  <c:v>0.16669999999999999</c:v>
                </c:pt>
                <c:pt idx="33243">
                  <c:v>0.33329999999999999</c:v>
                </c:pt>
                <c:pt idx="33244">
                  <c:v>8.3299999999999999E-2</c:v>
                </c:pt>
                <c:pt idx="33245">
                  <c:v>0</c:v>
                </c:pt>
                <c:pt idx="33246">
                  <c:v>4.1700000000000001E-2</c:v>
                </c:pt>
                <c:pt idx="33247">
                  <c:v>4.1700000000000001E-2</c:v>
                </c:pt>
                <c:pt idx="33248">
                  <c:v>0</c:v>
                </c:pt>
                <c:pt idx="33249">
                  <c:v>8.3299999999999999E-2</c:v>
                </c:pt>
                <c:pt idx="33250">
                  <c:v>0</c:v>
                </c:pt>
                <c:pt idx="33251">
                  <c:v>0</c:v>
                </c:pt>
                <c:pt idx="33252">
                  <c:v>0.33329999999999999</c:v>
                </c:pt>
                <c:pt idx="33253">
                  <c:v>8.3299999999999999E-2</c:v>
                </c:pt>
                <c:pt idx="33254">
                  <c:v>0</c:v>
                </c:pt>
                <c:pt idx="33255">
                  <c:v>0</c:v>
                </c:pt>
                <c:pt idx="33256">
                  <c:v>0</c:v>
                </c:pt>
                <c:pt idx="33257">
                  <c:v>0.75</c:v>
                </c:pt>
                <c:pt idx="33258">
                  <c:v>0</c:v>
                </c:pt>
                <c:pt idx="33259">
                  <c:v>8.3299999999999999E-2</c:v>
                </c:pt>
                <c:pt idx="33260">
                  <c:v>0</c:v>
                </c:pt>
                <c:pt idx="33261">
                  <c:v>4.1700000000000001E-2</c:v>
                </c:pt>
                <c:pt idx="33262">
                  <c:v>0.33329999999999999</c:v>
                </c:pt>
                <c:pt idx="33263">
                  <c:v>0.16669999999999999</c:v>
                </c:pt>
                <c:pt idx="33264">
                  <c:v>0.625</c:v>
                </c:pt>
                <c:pt idx="33265">
                  <c:v>0.375</c:v>
                </c:pt>
                <c:pt idx="33266">
                  <c:v>0.33329999999999999</c:v>
                </c:pt>
                <c:pt idx="33267">
                  <c:v>0</c:v>
                </c:pt>
                <c:pt idx="33268">
                  <c:v>0</c:v>
                </c:pt>
                <c:pt idx="33269">
                  <c:v>0</c:v>
                </c:pt>
                <c:pt idx="33270">
                  <c:v>0</c:v>
                </c:pt>
                <c:pt idx="33271">
                  <c:v>0.16669999999999999</c:v>
                </c:pt>
                <c:pt idx="33272">
                  <c:v>0</c:v>
                </c:pt>
                <c:pt idx="33273">
                  <c:v>0.375</c:v>
                </c:pt>
                <c:pt idx="33274">
                  <c:v>0.16669999999999999</c:v>
                </c:pt>
                <c:pt idx="33275">
                  <c:v>0</c:v>
                </c:pt>
                <c:pt idx="33276">
                  <c:v>0.375</c:v>
                </c:pt>
                <c:pt idx="33277">
                  <c:v>0.16669999999999999</c:v>
                </c:pt>
                <c:pt idx="33278">
                  <c:v>0</c:v>
                </c:pt>
                <c:pt idx="33279">
                  <c:v>0</c:v>
                </c:pt>
                <c:pt idx="33280">
                  <c:v>0</c:v>
                </c:pt>
                <c:pt idx="33281">
                  <c:v>0.16669999999999999</c:v>
                </c:pt>
                <c:pt idx="33282">
                  <c:v>0</c:v>
                </c:pt>
                <c:pt idx="33283">
                  <c:v>0.16669999999999999</c:v>
                </c:pt>
                <c:pt idx="33284">
                  <c:v>0</c:v>
                </c:pt>
                <c:pt idx="33285">
                  <c:v>0.33329999999999999</c:v>
                </c:pt>
                <c:pt idx="33286">
                  <c:v>0</c:v>
                </c:pt>
                <c:pt idx="33287">
                  <c:v>0</c:v>
                </c:pt>
                <c:pt idx="33288">
                  <c:v>0.16669999999999999</c:v>
                </c:pt>
                <c:pt idx="33289">
                  <c:v>0.33329999999999999</c:v>
                </c:pt>
                <c:pt idx="33290">
                  <c:v>0</c:v>
                </c:pt>
                <c:pt idx="33291">
                  <c:v>0.16669999999999999</c:v>
                </c:pt>
                <c:pt idx="33292">
                  <c:v>0.16669999999999999</c:v>
                </c:pt>
                <c:pt idx="33293">
                  <c:v>0</c:v>
                </c:pt>
                <c:pt idx="33294">
                  <c:v>0</c:v>
                </c:pt>
                <c:pt idx="33295">
                  <c:v>0</c:v>
                </c:pt>
                <c:pt idx="33296">
                  <c:v>0</c:v>
                </c:pt>
                <c:pt idx="33297">
                  <c:v>0.375</c:v>
                </c:pt>
                <c:pt idx="33298">
                  <c:v>0.16669999999999999</c:v>
                </c:pt>
                <c:pt idx="33299">
                  <c:v>0</c:v>
                </c:pt>
                <c:pt idx="33300">
                  <c:v>0</c:v>
                </c:pt>
                <c:pt idx="33301">
                  <c:v>0.33329999999999999</c:v>
                </c:pt>
                <c:pt idx="33302">
                  <c:v>0.16669999999999999</c:v>
                </c:pt>
                <c:pt idx="33303">
                  <c:v>0.33329999999999999</c:v>
                </c:pt>
                <c:pt idx="33304">
                  <c:v>0.45829999999999999</c:v>
                </c:pt>
                <c:pt idx="33305">
                  <c:v>0</c:v>
                </c:pt>
                <c:pt idx="33306">
                  <c:v>0.16669999999999999</c:v>
                </c:pt>
                <c:pt idx="33307">
                  <c:v>0.33329999999999999</c:v>
                </c:pt>
                <c:pt idx="33308">
                  <c:v>0.375</c:v>
                </c:pt>
                <c:pt idx="33309">
                  <c:v>8.3299999999999999E-2</c:v>
                </c:pt>
                <c:pt idx="33310">
                  <c:v>0.33329999999999999</c:v>
                </c:pt>
                <c:pt idx="33311">
                  <c:v>0.33329999999999999</c:v>
                </c:pt>
                <c:pt idx="33312">
                  <c:v>0</c:v>
                </c:pt>
                <c:pt idx="33313">
                  <c:v>0.45829999999999999</c:v>
                </c:pt>
                <c:pt idx="33314">
                  <c:v>0</c:v>
                </c:pt>
                <c:pt idx="33315">
                  <c:v>0</c:v>
                </c:pt>
                <c:pt idx="33316">
                  <c:v>0</c:v>
                </c:pt>
                <c:pt idx="33317">
                  <c:v>0.33329999999999999</c:v>
                </c:pt>
                <c:pt idx="33318">
                  <c:v>0</c:v>
                </c:pt>
                <c:pt idx="33319">
                  <c:v>0.33329999999999999</c:v>
                </c:pt>
                <c:pt idx="33320">
                  <c:v>0</c:v>
                </c:pt>
                <c:pt idx="33321">
                  <c:v>0.33329999999999999</c:v>
                </c:pt>
                <c:pt idx="33322">
                  <c:v>0</c:v>
                </c:pt>
                <c:pt idx="33323">
                  <c:v>0</c:v>
                </c:pt>
                <c:pt idx="33324">
                  <c:v>0</c:v>
                </c:pt>
                <c:pt idx="33325">
                  <c:v>0</c:v>
                </c:pt>
                <c:pt idx="33326">
                  <c:v>0.33329999999999999</c:v>
                </c:pt>
                <c:pt idx="33327">
                  <c:v>0</c:v>
                </c:pt>
                <c:pt idx="33328">
                  <c:v>0.375</c:v>
                </c:pt>
                <c:pt idx="33329">
                  <c:v>0.54169999999999996</c:v>
                </c:pt>
                <c:pt idx="33330">
                  <c:v>0.33329999999999999</c:v>
                </c:pt>
                <c:pt idx="33331">
                  <c:v>0.33329999999999999</c:v>
                </c:pt>
                <c:pt idx="33332">
                  <c:v>8.3299999999999999E-2</c:v>
                </c:pt>
                <c:pt idx="33333">
                  <c:v>0</c:v>
                </c:pt>
                <c:pt idx="33334">
                  <c:v>0</c:v>
                </c:pt>
                <c:pt idx="33335">
                  <c:v>0.375</c:v>
                </c:pt>
                <c:pt idx="33336">
                  <c:v>8.3299999999999999E-2</c:v>
                </c:pt>
                <c:pt idx="33337">
                  <c:v>0.33329999999999999</c:v>
                </c:pt>
                <c:pt idx="33338">
                  <c:v>0</c:v>
                </c:pt>
                <c:pt idx="33339">
                  <c:v>0</c:v>
                </c:pt>
                <c:pt idx="33340">
                  <c:v>0</c:v>
                </c:pt>
                <c:pt idx="33341">
                  <c:v>0</c:v>
                </c:pt>
                <c:pt idx="33342">
                  <c:v>0</c:v>
                </c:pt>
                <c:pt idx="33343">
                  <c:v>0</c:v>
                </c:pt>
                <c:pt idx="33344">
                  <c:v>0</c:v>
                </c:pt>
                <c:pt idx="33345">
                  <c:v>0</c:v>
                </c:pt>
                <c:pt idx="33346">
                  <c:v>0.16669999999999999</c:v>
                </c:pt>
                <c:pt idx="33347">
                  <c:v>0.16669999999999999</c:v>
                </c:pt>
                <c:pt idx="33348">
                  <c:v>0</c:v>
                </c:pt>
                <c:pt idx="33349">
                  <c:v>0.16669999999999999</c:v>
                </c:pt>
                <c:pt idx="33350">
                  <c:v>0.33329999999999999</c:v>
                </c:pt>
                <c:pt idx="33351">
                  <c:v>0.16669999999999999</c:v>
                </c:pt>
                <c:pt idx="33352">
                  <c:v>0</c:v>
                </c:pt>
                <c:pt idx="33353">
                  <c:v>0</c:v>
                </c:pt>
                <c:pt idx="33354">
                  <c:v>0.45829999999999999</c:v>
                </c:pt>
                <c:pt idx="33355">
                  <c:v>0</c:v>
                </c:pt>
                <c:pt idx="33356">
                  <c:v>0</c:v>
                </c:pt>
                <c:pt idx="33357">
                  <c:v>0.16669999999999999</c:v>
                </c:pt>
                <c:pt idx="33358">
                  <c:v>0</c:v>
                </c:pt>
                <c:pt idx="33359">
                  <c:v>0.375</c:v>
                </c:pt>
                <c:pt idx="33360">
                  <c:v>0.33329999999999999</c:v>
                </c:pt>
                <c:pt idx="33361">
                  <c:v>0</c:v>
                </c:pt>
                <c:pt idx="33362">
                  <c:v>0</c:v>
                </c:pt>
                <c:pt idx="33363">
                  <c:v>0</c:v>
                </c:pt>
                <c:pt idx="33364">
                  <c:v>0.16669999999999999</c:v>
                </c:pt>
                <c:pt idx="33365">
                  <c:v>0.33329999999999999</c:v>
                </c:pt>
                <c:pt idx="33366">
                  <c:v>0</c:v>
                </c:pt>
                <c:pt idx="33367">
                  <c:v>0</c:v>
                </c:pt>
                <c:pt idx="33368">
                  <c:v>0.16669999999999999</c:v>
                </c:pt>
                <c:pt idx="33369">
                  <c:v>8.3299999999999999E-2</c:v>
                </c:pt>
                <c:pt idx="33370">
                  <c:v>0</c:v>
                </c:pt>
                <c:pt idx="33371">
                  <c:v>0</c:v>
                </c:pt>
                <c:pt idx="33372">
                  <c:v>0</c:v>
                </c:pt>
                <c:pt idx="33373">
                  <c:v>0.33329999999999999</c:v>
                </c:pt>
                <c:pt idx="33374">
                  <c:v>0</c:v>
                </c:pt>
                <c:pt idx="33375">
                  <c:v>8.3299999999999999E-2</c:v>
                </c:pt>
                <c:pt idx="33376">
                  <c:v>0.16669999999999999</c:v>
                </c:pt>
                <c:pt idx="33377">
                  <c:v>0.16669999999999999</c:v>
                </c:pt>
                <c:pt idx="33378">
                  <c:v>0</c:v>
                </c:pt>
                <c:pt idx="33379">
                  <c:v>0</c:v>
                </c:pt>
                <c:pt idx="33380">
                  <c:v>0.16669999999999999</c:v>
                </c:pt>
                <c:pt idx="33381">
                  <c:v>0.16669999999999999</c:v>
                </c:pt>
                <c:pt idx="33382">
                  <c:v>0.33329999999999999</c:v>
                </c:pt>
                <c:pt idx="33383">
                  <c:v>4.1700000000000001E-2</c:v>
                </c:pt>
                <c:pt idx="33384">
                  <c:v>0.33329999999999999</c:v>
                </c:pt>
                <c:pt idx="33385">
                  <c:v>0</c:v>
                </c:pt>
                <c:pt idx="33386">
                  <c:v>0</c:v>
                </c:pt>
                <c:pt idx="33387">
                  <c:v>0</c:v>
                </c:pt>
                <c:pt idx="33388">
                  <c:v>0.16669999999999999</c:v>
                </c:pt>
                <c:pt idx="33389">
                  <c:v>0.16669999999999999</c:v>
                </c:pt>
                <c:pt idx="33390">
                  <c:v>0.33329999999999999</c:v>
                </c:pt>
                <c:pt idx="33391">
                  <c:v>0</c:v>
                </c:pt>
                <c:pt idx="33392">
                  <c:v>0</c:v>
                </c:pt>
                <c:pt idx="33393">
                  <c:v>0</c:v>
                </c:pt>
                <c:pt idx="33394">
                  <c:v>0</c:v>
                </c:pt>
                <c:pt idx="33395">
                  <c:v>0.70830000000000004</c:v>
                </c:pt>
                <c:pt idx="33396">
                  <c:v>8.3299999999999999E-2</c:v>
                </c:pt>
                <c:pt idx="33397">
                  <c:v>0.16669999999999999</c:v>
                </c:pt>
                <c:pt idx="33398">
                  <c:v>0.14580000000000001</c:v>
                </c:pt>
                <c:pt idx="33399">
                  <c:v>0.16669999999999999</c:v>
                </c:pt>
                <c:pt idx="33400">
                  <c:v>0</c:v>
                </c:pt>
                <c:pt idx="33401">
                  <c:v>0.1875</c:v>
                </c:pt>
                <c:pt idx="33402">
                  <c:v>0</c:v>
                </c:pt>
                <c:pt idx="33403">
                  <c:v>0.16669999999999999</c:v>
                </c:pt>
                <c:pt idx="33404">
                  <c:v>0.625</c:v>
                </c:pt>
                <c:pt idx="33405">
                  <c:v>0.125</c:v>
                </c:pt>
                <c:pt idx="33406">
                  <c:v>0</c:v>
                </c:pt>
                <c:pt idx="33407">
                  <c:v>4.1700000000000001E-2</c:v>
                </c:pt>
                <c:pt idx="33408">
                  <c:v>0.16669999999999999</c:v>
                </c:pt>
                <c:pt idx="33409">
                  <c:v>0.16669999999999999</c:v>
                </c:pt>
                <c:pt idx="33410">
                  <c:v>0.25</c:v>
                </c:pt>
                <c:pt idx="33411">
                  <c:v>0</c:v>
                </c:pt>
                <c:pt idx="33412">
                  <c:v>0.39579999999999999</c:v>
                </c:pt>
                <c:pt idx="33413">
                  <c:v>0</c:v>
                </c:pt>
                <c:pt idx="33414">
                  <c:v>0.16669999999999999</c:v>
                </c:pt>
                <c:pt idx="33415">
                  <c:v>0</c:v>
                </c:pt>
                <c:pt idx="33416">
                  <c:v>0</c:v>
                </c:pt>
                <c:pt idx="33417">
                  <c:v>0</c:v>
                </c:pt>
                <c:pt idx="33418">
                  <c:v>0.125</c:v>
                </c:pt>
                <c:pt idx="33419">
                  <c:v>4.1700000000000001E-2</c:v>
                </c:pt>
                <c:pt idx="33420">
                  <c:v>0</c:v>
                </c:pt>
                <c:pt idx="33421">
                  <c:v>0</c:v>
                </c:pt>
                <c:pt idx="33422">
                  <c:v>0</c:v>
                </c:pt>
                <c:pt idx="33423">
                  <c:v>0.16669999999999999</c:v>
                </c:pt>
                <c:pt idx="33424">
                  <c:v>0</c:v>
                </c:pt>
                <c:pt idx="33425">
                  <c:v>0</c:v>
                </c:pt>
                <c:pt idx="33426">
                  <c:v>0.20830000000000001</c:v>
                </c:pt>
                <c:pt idx="33427">
                  <c:v>0</c:v>
                </c:pt>
                <c:pt idx="33428">
                  <c:v>0</c:v>
                </c:pt>
                <c:pt idx="33429">
                  <c:v>0.33329999999999999</c:v>
                </c:pt>
                <c:pt idx="33430">
                  <c:v>0.625</c:v>
                </c:pt>
                <c:pt idx="33431">
                  <c:v>0.16669999999999999</c:v>
                </c:pt>
                <c:pt idx="33432">
                  <c:v>0</c:v>
                </c:pt>
                <c:pt idx="33433">
                  <c:v>0</c:v>
                </c:pt>
                <c:pt idx="33434">
                  <c:v>0.125</c:v>
                </c:pt>
                <c:pt idx="33435">
                  <c:v>0</c:v>
                </c:pt>
                <c:pt idx="33436">
                  <c:v>0</c:v>
                </c:pt>
                <c:pt idx="33437">
                  <c:v>0</c:v>
                </c:pt>
                <c:pt idx="33438">
                  <c:v>0.33329999999999999</c:v>
                </c:pt>
                <c:pt idx="33439">
                  <c:v>0</c:v>
                </c:pt>
                <c:pt idx="33440">
                  <c:v>0.33329999999999999</c:v>
                </c:pt>
                <c:pt idx="33441">
                  <c:v>0.29170000000000001</c:v>
                </c:pt>
                <c:pt idx="33442">
                  <c:v>0</c:v>
                </c:pt>
                <c:pt idx="33443">
                  <c:v>0.16669999999999999</c:v>
                </c:pt>
                <c:pt idx="33444">
                  <c:v>0</c:v>
                </c:pt>
                <c:pt idx="33445">
                  <c:v>4.1700000000000001E-2</c:v>
                </c:pt>
                <c:pt idx="33446">
                  <c:v>0</c:v>
                </c:pt>
                <c:pt idx="33447">
                  <c:v>0</c:v>
                </c:pt>
                <c:pt idx="33448">
                  <c:v>0</c:v>
                </c:pt>
                <c:pt idx="33449">
                  <c:v>0</c:v>
                </c:pt>
                <c:pt idx="33450">
                  <c:v>0</c:v>
                </c:pt>
                <c:pt idx="33451">
                  <c:v>0</c:v>
                </c:pt>
                <c:pt idx="33452">
                  <c:v>0.125</c:v>
                </c:pt>
                <c:pt idx="33453">
                  <c:v>0</c:v>
                </c:pt>
                <c:pt idx="33454">
                  <c:v>0.33329999999999999</c:v>
                </c:pt>
                <c:pt idx="33455">
                  <c:v>0</c:v>
                </c:pt>
                <c:pt idx="33456">
                  <c:v>0.35420000000000001</c:v>
                </c:pt>
                <c:pt idx="33457">
                  <c:v>0.33329999999999999</c:v>
                </c:pt>
                <c:pt idx="33458">
                  <c:v>0.5</c:v>
                </c:pt>
                <c:pt idx="33459">
                  <c:v>0.125</c:v>
                </c:pt>
                <c:pt idx="33460">
                  <c:v>0</c:v>
                </c:pt>
                <c:pt idx="33461">
                  <c:v>0.16669999999999999</c:v>
                </c:pt>
                <c:pt idx="33462">
                  <c:v>0.125</c:v>
                </c:pt>
                <c:pt idx="33463">
                  <c:v>0</c:v>
                </c:pt>
                <c:pt idx="33464">
                  <c:v>0</c:v>
                </c:pt>
                <c:pt idx="33465">
                  <c:v>0</c:v>
                </c:pt>
                <c:pt idx="33466">
                  <c:v>0</c:v>
                </c:pt>
                <c:pt idx="33467">
                  <c:v>0.16669999999999999</c:v>
                </c:pt>
                <c:pt idx="33468">
                  <c:v>0.16669999999999999</c:v>
                </c:pt>
                <c:pt idx="33469">
                  <c:v>0</c:v>
                </c:pt>
                <c:pt idx="33470">
                  <c:v>0</c:v>
                </c:pt>
                <c:pt idx="33471">
                  <c:v>0.16669999999999999</c:v>
                </c:pt>
                <c:pt idx="33472">
                  <c:v>0.33329999999999999</c:v>
                </c:pt>
                <c:pt idx="33473">
                  <c:v>0.16669999999999999</c:v>
                </c:pt>
                <c:pt idx="33474">
                  <c:v>0</c:v>
                </c:pt>
                <c:pt idx="33475">
                  <c:v>0.33329999999999999</c:v>
                </c:pt>
                <c:pt idx="33476">
                  <c:v>0</c:v>
                </c:pt>
                <c:pt idx="33477">
                  <c:v>0</c:v>
                </c:pt>
                <c:pt idx="33478">
                  <c:v>0</c:v>
                </c:pt>
                <c:pt idx="33479">
                  <c:v>0</c:v>
                </c:pt>
                <c:pt idx="33480">
                  <c:v>0.16669999999999999</c:v>
                </c:pt>
                <c:pt idx="33481">
                  <c:v>0</c:v>
                </c:pt>
                <c:pt idx="33482">
                  <c:v>0.16669999999999999</c:v>
                </c:pt>
                <c:pt idx="33483">
                  <c:v>0.16669999999999999</c:v>
                </c:pt>
                <c:pt idx="33484">
                  <c:v>0</c:v>
                </c:pt>
                <c:pt idx="33485">
                  <c:v>0.29170000000000001</c:v>
                </c:pt>
                <c:pt idx="33486">
                  <c:v>0</c:v>
                </c:pt>
                <c:pt idx="33487">
                  <c:v>0.33329999999999999</c:v>
                </c:pt>
                <c:pt idx="33488">
                  <c:v>0</c:v>
                </c:pt>
                <c:pt idx="33489">
                  <c:v>0.33329999999999999</c:v>
                </c:pt>
                <c:pt idx="33490">
                  <c:v>0.16669999999999999</c:v>
                </c:pt>
                <c:pt idx="33491">
                  <c:v>0.16669999999999999</c:v>
                </c:pt>
                <c:pt idx="33492">
                  <c:v>4.1700000000000001E-2</c:v>
                </c:pt>
                <c:pt idx="33493">
                  <c:v>4.1700000000000001E-2</c:v>
                </c:pt>
                <c:pt idx="33494">
                  <c:v>0</c:v>
                </c:pt>
                <c:pt idx="33495">
                  <c:v>0</c:v>
                </c:pt>
                <c:pt idx="33496">
                  <c:v>0</c:v>
                </c:pt>
                <c:pt idx="33497">
                  <c:v>0</c:v>
                </c:pt>
                <c:pt idx="33498">
                  <c:v>0</c:v>
                </c:pt>
                <c:pt idx="33499">
                  <c:v>0</c:v>
                </c:pt>
                <c:pt idx="33500">
                  <c:v>0.16669999999999999</c:v>
                </c:pt>
                <c:pt idx="33501">
                  <c:v>0.16669999999999999</c:v>
                </c:pt>
                <c:pt idx="33502">
                  <c:v>0</c:v>
                </c:pt>
                <c:pt idx="33503">
                  <c:v>0</c:v>
                </c:pt>
                <c:pt idx="33504">
                  <c:v>0.16669999999999999</c:v>
                </c:pt>
                <c:pt idx="33505">
                  <c:v>0.16669999999999999</c:v>
                </c:pt>
                <c:pt idx="33506">
                  <c:v>0.16669999999999999</c:v>
                </c:pt>
                <c:pt idx="33507">
                  <c:v>0</c:v>
                </c:pt>
                <c:pt idx="33508">
                  <c:v>0.16669999999999999</c:v>
                </c:pt>
                <c:pt idx="33509">
                  <c:v>0.125</c:v>
                </c:pt>
                <c:pt idx="33510">
                  <c:v>0</c:v>
                </c:pt>
                <c:pt idx="33511">
                  <c:v>0.33329999999999999</c:v>
                </c:pt>
                <c:pt idx="33512">
                  <c:v>0</c:v>
                </c:pt>
                <c:pt idx="33513">
                  <c:v>0</c:v>
                </c:pt>
                <c:pt idx="33514">
                  <c:v>0.16669999999999999</c:v>
                </c:pt>
                <c:pt idx="33515">
                  <c:v>0.33329999999999999</c:v>
                </c:pt>
                <c:pt idx="33516">
                  <c:v>4.1700000000000001E-2</c:v>
                </c:pt>
                <c:pt idx="33517">
                  <c:v>4.1700000000000001E-2</c:v>
                </c:pt>
                <c:pt idx="33518">
                  <c:v>0</c:v>
                </c:pt>
                <c:pt idx="33519">
                  <c:v>0</c:v>
                </c:pt>
                <c:pt idx="33520">
                  <c:v>0.375</c:v>
                </c:pt>
                <c:pt idx="33521">
                  <c:v>0</c:v>
                </c:pt>
                <c:pt idx="33522">
                  <c:v>0.16669999999999999</c:v>
                </c:pt>
                <c:pt idx="33523">
                  <c:v>0.33329999999999999</c:v>
                </c:pt>
                <c:pt idx="33524">
                  <c:v>0.16669999999999999</c:v>
                </c:pt>
                <c:pt idx="33525">
                  <c:v>0.33329999999999999</c:v>
                </c:pt>
                <c:pt idx="33526">
                  <c:v>0</c:v>
                </c:pt>
                <c:pt idx="33527">
                  <c:v>4.1700000000000001E-2</c:v>
                </c:pt>
                <c:pt idx="33528">
                  <c:v>0</c:v>
                </c:pt>
                <c:pt idx="33529">
                  <c:v>0</c:v>
                </c:pt>
                <c:pt idx="33530">
                  <c:v>0</c:v>
                </c:pt>
                <c:pt idx="33531">
                  <c:v>0</c:v>
                </c:pt>
                <c:pt idx="33532">
                  <c:v>0.16669999999999999</c:v>
                </c:pt>
                <c:pt idx="33533">
                  <c:v>0</c:v>
                </c:pt>
                <c:pt idx="33534">
                  <c:v>0</c:v>
                </c:pt>
                <c:pt idx="33535">
                  <c:v>0.16669999999999999</c:v>
                </c:pt>
                <c:pt idx="33536">
                  <c:v>0</c:v>
                </c:pt>
                <c:pt idx="33537">
                  <c:v>0</c:v>
                </c:pt>
                <c:pt idx="33538">
                  <c:v>0.16669999999999999</c:v>
                </c:pt>
                <c:pt idx="33539">
                  <c:v>0.33329999999999999</c:v>
                </c:pt>
                <c:pt idx="33540">
                  <c:v>0</c:v>
                </c:pt>
                <c:pt idx="33541">
                  <c:v>0</c:v>
                </c:pt>
                <c:pt idx="33542">
                  <c:v>0</c:v>
                </c:pt>
                <c:pt idx="33543">
                  <c:v>0</c:v>
                </c:pt>
                <c:pt idx="33544">
                  <c:v>0.33329999999999999</c:v>
                </c:pt>
                <c:pt idx="33545">
                  <c:v>0</c:v>
                </c:pt>
                <c:pt idx="33546">
                  <c:v>0</c:v>
                </c:pt>
                <c:pt idx="33547">
                  <c:v>0.33329999999999999</c:v>
                </c:pt>
                <c:pt idx="33548">
                  <c:v>0.33329999999999999</c:v>
                </c:pt>
                <c:pt idx="33549">
                  <c:v>0.16669999999999999</c:v>
                </c:pt>
                <c:pt idx="33550">
                  <c:v>0</c:v>
                </c:pt>
                <c:pt idx="33551">
                  <c:v>0.1042</c:v>
                </c:pt>
                <c:pt idx="33552">
                  <c:v>0.58330000000000004</c:v>
                </c:pt>
                <c:pt idx="33553">
                  <c:v>0</c:v>
                </c:pt>
                <c:pt idx="33554">
                  <c:v>0.16669999999999999</c:v>
                </c:pt>
                <c:pt idx="33555">
                  <c:v>0.33329999999999999</c:v>
                </c:pt>
                <c:pt idx="33556">
                  <c:v>0.16669999999999999</c:v>
                </c:pt>
                <c:pt idx="33557">
                  <c:v>4.1700000000000001E-2</c:v>
                </c:pt>
                <c:pt idx="33558">
                  <c:v>0.625</c:v>
                </c:pt>
                <c:pt idx="33559">
                  <c:v>0.375</c:v>
                </c:pt>
                <c:pt idx="33560">
                  <c:v>0.125</c:v>
                </c:pt>
                <c:pt idx="33561">
                  <c:v>0</c:v>
                </c:pt>
                <c:pt idx="33562">
                  <c:v>0.33329999999999999</c:v>
                </c:pt>
                <c:pt idx="33563">
                  <c:v>0.16669999999999999</c:v>
                </c:pt>
                <c:pt idx="33564">
                  <c:v>0</c:v>
                </c:pt>
                <c:pt idx="33565">
                  <c:v>0.16669999999999999</c:v>
                </c:pt>
                <c:pt idx="33566">
                  <c:v>0</c:v>
                </c:pt>
                <c:pt idx="33567">
                  <c:v>4.1700000000000001E-2</c:v>
                </c:pt>
                <c:pt idx="33568">
                  <c:v>0</c:v>
                </c:pt>
                <c:pt idx="33569">
                  <c:v>0</c:v>
                </c:pt>
                <c:pt idx="33570">
                  <c:v>0</c:v>
                </c:pt>
                <c:pt idx="33571">
                  <c:v>0</c:v>
                </c:pt>
                <c:pt idx="33572">
                  <c:v>0</c:v>
                </c:pt>
                <c:pt idx="33573">
                  <c:v>0.54169999999999996</c:v>
                </c:pt>
                <c:pt idx="33574">
                  <c:v>0.33329999999999999</c:v>
                </c:pt>
                <c:pt idx="33575">
                  <c:v>0</c:v>
                </c:pt>
                <c:pt idx="33576">
                  <c:v>0</c:v>
                </c:pt>
                <c:pt idx="33577">
                  <c:v>0</c:v>
                </c:pt>
                <c:pt idx="33578">
                  <c:v>0</c:v>
                </c:pt>
                <c:pt idx="33579">
                  <c:v>8.3299999999999999E-2</c:v>
                </c:pt>
                <c:pt idx="33580">
                  <c:v>0</c:v>
                </c:pt>
                <c:pt idx="33581">
                  <c:v>0.66669999999999996</c:v>
                </c:pt>
                <c:pt idx="33582">
                  <c:v>0.16669999999999999</c:v>
                </c:pt>
                <c:pt idx="33583">
                  <c:v>0</c:v>
                </c:pt>
                <c:pt idx="33584">
                  <c:v>0</c:v>
                </c:pt>
                <c:pt idx="33585">
                  <c:v>0</c:v>
                </c:pt>
                <c:pt idx="33586">
                  <c:v>0</c:v>
                </c:pt>
                <c:pt idx="33587">
                  <c:v>0.33329999999999999</c:v>
                </c:pt>
                <c:pt idx="33588">
                  <c:v>0</c:v>
                </c:pt>
                <c:pt idx="33589">
                  <c:v>0.33329999999999999</c:v>
                </c:pt>
                <c:pt idx="33590">
                  <c:v>8.3299999999999999E-2</c:v>
                </c:pt>
                <c:pt idx="33591">
                  <c:v>0</c:v>
                </c:pt>
                <c:pt idx="33592">
                  <c:v>0</c:v>
                </c:pt>
                <c:pt idx="33593">
                  <c:v>0.16669999999999999</c:v>
                </c:pt>
                <c:pt idx="33594">
                  <c:v>0</c:v>
                </c:pt>
                <c:pt idx="33595">
                  <c:v>0.16669999999999999</c:v>
                </c:pt>
                <c:pt idx="33596">
                  <c:v>4.1700000000000001E-2</c:v>
                </c:pt>
                <c:pt idx="33597">
                  <c:v>0</c:v>
                </c:pt>
                <c:pt idx="33598">
                  <c:v>0</c:v>
                </c:pt>
                <c:pt idx="33599">
                  <c:v>0.16669999999999999</c:v>
                </c:pt>
                <c:pt idx="33600">
                  <c:v>0</c:v>
                </c:pt>
                <c:pt idx="33601">
                  <c:v>0</c:v>
                </c:pt>
                <c:pt idx="33602">
                  <c:v>0.16669999999999999</c:v>
                </c:pt>
                <c:pt idx="33603">
                  <c:v>0</c:v>
                </c:pt>
                <c:pt idx="33604">
                  <c:v>0.33329999999999999</c:v>
                </c:pt>
                <c:pt idx="33605">
                  <c:v>0.33329999999999999</c:v>
                </c:pt>
                <c:pt idx="33606">
                  <c:v>0</c:v>
                </c:pt>
                <c:pt idx="33607">
                  <c:v>0</c:v>
                </c:pt>
                <c:pt idx="33608">
                  <c:v>0.16669999999999999</c:v>
                </c:pt>
                <c:pt idx="33609">
                  <c:v>0</c:v>
                </c:pt>
                <c:pt idx="33610">
                  <c:v>0</c:v>
                </c:pt>
                <c:pt idx="33611">
                  <c:v>0.16669999999999999</c:v>
                </c:pt>
                <c:pt idx="33612">
                  <c:v>0.125</c:v>
                </c:pt>
                <c:pt idx="33613">
                  <c:v>0</c:v>
                </c:pt>
                <c:pt idx="33614">
                  <c:v>0.16669999999999999</c:v>
                </c:pt>
                <c:pt idx="33615">
                  <c:v>0</c:v>
                </c:pt>
                <c:pt idx="33616">
                  <c:v>0</c:v>
                </c:pt>
                <c:pt idx="33617">
                  <c:v>0.375</c:v>
                </c:pt>
                <c:pt idx="33618">
                  <c:v>0.16669999999999999</c:v>
                </c:pt>
                <c:pt idx="33619">
                  <c:v>0.16669999999999999</c:v>
                </c:pt>
                <c:pt idx="33620">
                  <c:v>4.1700000000000001E-2</c:v>
                </c:pt>
                <c:pt idx="33621">
                  <c:v>0.16669999999999999</c:v>
                </c:pt>
                <c:pt idx="33622">
                  <c:v>0.20830000000000001</c:v>
                </c:pt>
                <c:pt idx="33623">
                  <c:v>0.16669999999999999</c:v>
                </c:pt>
                <c:pt idx="33624">
                  <c:v>0.16669999999999999</c:v>
                </c:pt>
                <c:pt idx="33625">
                  <c:v>0.33329999999999999</c:v>
                </c:pt>
                <c:pt idx="33626">
                  <c:v>0.33329999999999999</c:v>
                </c:pt>
                <c:pt idx="33627">
                  <c:v>4.1700000000000001E-2</c:v>
                </c:pt>
                <c:pt idx="33628">
                  <c:v>0</c:v>
                </c:pt>
                <c:pt idx="33629">
                  <c:v>0</c:v>
                </c:pt>
                <c:pt idx="33630">
                  <c:v>4.1700000000000001E-2</c:v>
                </c:pt>
                <c:pt idx="33631">
                  <c:v>0.16669999999999999</c:v>
                </c:pt>
                <c:pt idx="33632">
                  <c:v>0.16669999999999999</c:v>
                </c:pt>
                <c:pt idx="33633">
                  <c:v>0</c:v>
                </c:pt>
                <c:pt idx="33634">
                  <c:v>0</c:v>
                </c:pt>
                <c:pt idx="33635">
                  <c:v>0</c:v>
                </c:pt>
                <c:pt idx="33636">
                  <c:v>0</c:v>
                </c:pt>
                <c:pt idx="33637">
                  <c:v>0.33329999999999999</c:v>
                </c:pt>
                <c:pt idx="33638">
                  <c:v>0.16669999999999999</c:v>
                </c:pt>
                <c:pt idx="33639">
                  <c:v>0.16669999999999999</c:v>
                </c:pt>
                <c:pt idx="33640">
                  <c:v>4.1700000000000001E-2</c:v>
                </c:pt>
                <c:pt idx="33641">
                  <c:v>0</c:v>
                </c:pt>
                <c:pt idx="33642">
                  <c:v>0.33329999999999999</c:v>
                </c:pt>
                <c:pt idx="33643">
                  <c:v>0</c:v>
                </c:pt>
                <c:pt idx="33644">
                  <c:v>0</c:v>
                </c:pt>
                <c:pt idx="33645">
                  <c:v>0.16669999999999999</c:v>
                </c:pt>
                <c:pt idx="33646">
                  <c:v>0</c:v>
                </c:pt>
                <c:pt idx="33647">
                  <c:v>8.3299999999999999E-2</c:v>
                </c:pt>
                <c:pt idx="33648">
                  <c:v>0.45829999999999999</c:v>
                </c:pt>
                <c:pt idx="33649">
                  <c:v>0.16669999999999999</c:v>
                </c:pt>
                <c:pt idx="33650">
                  <c:v>0</c:v>
                </c:pt>
                <c:pt idx="33651">
                  <c:v>0</c:v>
                </c:pt>
                <c:pt idx="33652">
                  <c:v>0</c:v>
                </c:pt>
                <c:pt idx="33653">
                  <c:v>0</c:v>
                </c:pt>
                <c:pt idx="33654">
                  <c:v>0</c:v>
                </c:pt>
                <c:pt idx="33655">
                  <c:v>0.16669999999999999</c:v>
                </c:pt>
                <c:pt idx="33656">
                  <c:v>0</c:v>
                </c:pt>
                <c:pt idx="33657">
                  <c:v>0.375</c:v>
                </c:pt>
                <c:pt idx="33658">
                  <c:v>0.33329999999999999</c:v>
                </c:pt>
                <c:pt idx="33659">
                  <c:v>4.1700000000000001E-2</c:v>
                </c:pt>
                <c:pt idx="33660">
                  <c:v>0</c:v>
                </c:pt>
                <c:pt idx="33661">
                  <c:v>0</c:v>
                </c:pt>
                <c:pt idx="33662">
                  <c:v>0</c:v>
                </c:pt>
                <c:pt idx="33663">
                  <c:v>4.1700000000000001E-2</c:v>
                </c:pt>
                <c:pt idx="33664">
                  <c:v>0.60419999999999996</c:v>
                </c:pt>
                <c:pt idx="33665">
                  <c:v>0.16669999999999999</c:v>
                </c:pt>
                <c:pt idx="33666">
                  <c:v>0</c:v>
                </c:pt>
                <c:pt idx="33667">
                  <c:v>0.125</c:v>
                </c:pt>
                <c:pt idx="33668">
                  <c:v>0</c:v>
                </c:pt>
                <c:pt idx="33669">
                  <c:v>0</c:v>
                </c:pt>
                <c:pt idx="33670">
                  <c:v>0.16669999999999999</c:v>
                </c:pt>
                <c:pt idx="33671">
                  <c:v>0.54169999999999996</c:v>
                </c:pt>
                <c:pt idx="33672">
                  <c:v>0</c:v>
                </c:pt>
                <c:pt idx="33673">
                  <c:v>0.16669999999999999</c:v>
                </c:pt>
                <c:pt idx="33674">
                  <c:v>0</c:v>
                </c:pt>
                <c:pt idx="33675">
                  <c:v>0</c:v>
                </c:pt>
                <c:pt idx="33676">
                  <c:v>0.33329999999999999</c:v>
                </c:pt>
                <c:pt idx="33677">
                  <c:v>0</c:v>
                </c:pt>
                <c:pt idx="33678">
                  <c:v>0</c:v>
                </c:pt>
                <c:pt idx="33679">
                  <c:v>0</c:v>
                </c:pt>
                <c:pt idx="33680">
                  <c:v>0.16669999999999999</c:v>
                </c:pt>
                <c:pt idx="33681">
                  <c:v>0.16669999999999999</c:v>
                </c:pt>
                <c:pt idx="33682">
                  <c:v>0</c:v>
                </c:pt>
                <c:pt idx="33683">
                  <c:v>0.16669999999999999</c:v>
                </c:pt>
                <c:pt idx="33684">
                  <c:v>0.16669999999999999</c:v>
                </c:pt>
                <c:pt idx="33685">
                  <c:v>0</c:v>
                </c:pt>
                <c:pt idx="33686">
                  <c:v>0</c:v>
                </c:pt>
                <c:pt idx="33687">
                  <c:v>0.125</c:v>
                </c:pt>
                <c:pt idx="33688">
                  <c:v>0.16669999999999999</c:v>
                </c:pt>
                <c:pt idx="33689">
                  <c:v>0.16669999999999999</c:v>
                </c:pt>
                <c:pt idx="33690">
                  <c:v>0</c:v>
                </c:pt>
                <c:pt idx="33691">
                  <c:v>0</c:v>
                </c:pt>
                <c:pt idx="33692">
                  <c:v>0.16669999999999999</c:v>
                </c:pt>
                <c:pt idx="33693">
                  <c:v>0.16669999999999999</c:v>
                </c:pt>
                <c:pt idx="33694">
                  <c:v>0</c:v>
                </c:pt>
                <c:pt idx="33695">
                  <c:v>0.66669999999999996</c:v>
                </c:pt>
                <c:pt idx="33696">
                  <c:v>8.3299999999999999E-2</c:v>
                </c:pt>
                <c:pt idx="33697">
                  <c:v>0</c:v>
                </c:pt>
                <c:pt idx="33698">
                  <c:v>0.375</c:v>
                </c:pt>
                <c:pt idx="33699">
                  <c:v>0.16669999999999999</c:v>
                </c:pt>
                <c:pt idx="33700">
                  <c:v>0.16669999999999999</c:v>
                </c:pt>
                <c:pt idx="33701">
                  <c:v>0.16669999999999999</c:v>
                </c:pt>
                <c:pt idx="33702">
                  <c:v>0</c:v>
                </c:pt>
                <c:pt idx="33703">
                  <c:v>0</c:v>
                </c:pt>
                <c:pt idx="33704">
                  <c:v>4.1700000000000001E-2</c:v>
                </c:pt>
                <c:pt idx="33705">
                  <c:v>0</c:v>
                </c:pt>
                <c:pt idx="33706">
                  <c:v>0.16669999999999999</c:v>
                </c:pt>
                <c:pt idx="33707">
                  <c:v>0</c:v>
                </c:pt>
                <c:pt idx="33708">
                  <c:v>0.33329999999999999</c:v>
                </c:pt>
                <c:pt idx="33709">
                  <c:v>0.16669999999999999</c:v>
                </c:pt>
                <c:pt idx="33710">
                  <c:v>0.33329999999999999</c:v>
                </c:pt>
                <c:pt idx="33711">
                  <c:v>0.33329999999999999</c:v>
                </c:pt>
                <c:pt idx="33712">
                  <c:v>0</c:v>
                </c:pt>
                <c:pt idx="33713">
                  <c:v>0</c:v>
                </c:pt>
                <c:pt idx="33714">
                  <c:v>0.375</c:v>
                </c:pt>
                <c:pt idx="33715">
                  <c:v>0</c:v>
                </c:pt>
                <c:pt idx="33716">
                  <c:v>0.375</c:v>
                </c:pt>
                <c:pt idx="33717">
                  <c:v>0</c:v>
                </c:pt>
                <c:pt idx="33718">
                  <c:v>0.33329999999999999</c:v>
                </c:pt>
                <c:pt idx="33719">
                  <c:v>0</c:v>
                </c:pt>
                <c:pt idx="33720">
                  <c:v>0</c:v>
                </c:pt>
                <c:pt idx="33721">
                  <c:v>0</c:v>
                </c:pt>
                <c:pt idx="33722">
                  <c:v>0</c:v>
                </c:pt>
                <c:pt idx="33723">
                  <c:v>0</c:v>
                </c:pt>
                <c:pt idx="33724">
                  <c:v>0</c:v>
                </c:pt>
                <c:pt idx="33725">
                  <c:v>4.1700000000000001E-2</c:v>
                </c:pt>
                <c:pt idx="33726">
                  <c:v>0</c:v>
                </c:pt>
                <c:pt idx="33727">
                  <c:v>0.45829999999999999</c:v>
                </c:pt>
                <c:pt idx="33728">
                  <c:v>0.16669999999999999</c:v>
                </c:pt>
                <c:pt idx="33729">
                  <c:v>0.16669999999999999</c:v>
                </c:pt>
                <c:pt idx="33730">
                  <c:v>0</c:v>
                </c:pt>
                <c:pt idx="33731">
                  <c:v>4.1700000000000001E-2</c:v>
                </c:pt>
                <c:pt idx="33732">
                  <c:v>0.66669999999999996</c:v>
                </c:pt>
                <c:pt idx="33733">
                  <c:v>0.16669999999999999</c:v>
                </c:pt>
                <c:pt idx="33734">
                  <c:v>0</c:v>
                </c:pt>
                <c:pt idx="33735">
                  <c:v>0</c:v>
                </c:pt>
                <c:pt idx="33736">
                  <c:v>0.16669999999999999</c:v>
                </c:pt>
                <c:pt idx="33737">
                  <c:v>0</c:v>
                </c:pt>
                <c:pt idx="33738">
                  <c:v>4.1700000000000001E-2</c:v>
                </c:pt>
                <c:pt idx="33739">
                  <c:v>0</c:v>
                </c:pt>
                <c:pt idx="33740">
                  <c:v>0</c:v>
                </c:pt>
                <c:pt idx="33741">
                  <c:v>0</c:v>
                </c:pt>
                <c:pt idx="33742">
                  <c:v>0</c:v>
                </c:pt>
                <c:pt idx="33743">
                  <c:v>0</c:v>
                </c:pt>
                <c:pt idx="33744">
                  <c:v>0</c:v>
                </c:pt>
                <c:pt idx="33745">
                  <c:v>0.16669999999999999</c:v>
                </c:pt>
                <c:pt idx="33746">
                  <c:v>0</c:v>
                </c:pt>
                <c:pt idx="33747">
                  <c:v>0.16669999999999999</c:v>
                </c:pt>
                <c:pt idx="33748">
                  <c:v>0</c:v>
                </c:pt>
                <c:pt idx="33749">
                  <c:v>0.375</c:v>
                </c:pt>
                <c:pt idx="33750">
                  <c:v>0</c:v>
                </c:pt>
                <c:pt idx="33751">
                  <c:v>0</c:v>
                </c:pt>
                <c:pt idx="33752">
                  <c:v>0</c:v>
                </c:pt>
                <c:pt idx="33753">
                  <c:v>0</c:v>
                </c:pt>
                <c:pt idx="33754">
                  <c:v>0.25</c:v>
                </c:pt>
                <c:pt idx="33755">
                  <c:v>0</c:v>
                </c:pt>
                <c:pt idx="33756">
                  <c:v>0.16669999999999999</c:v>
                </c:pt>
                <c:pt idx="33757">
                  <c:v>0</c:v>
                </c:pt>
                <c:pt idx="33758">
                  <c:v>0.45829999999999999</c:v>
                </c:pt>
                <c:pt idx="33759">
                  <c:v>0</c:v>
                </c:pt>
                <c:pt idx="33760">
                  <c:v>0</c:v>
                </c:pt>
                <c:pt idx="33761">
                  <c:v>8.3299999999999999E-2</c:v>
                </c:pt>
                <c:pt idx="33762">
                  <c:v>0</c:v>
                </c:pt>
                <c:pt idx="33763">
                  <c:v>0.33329999999999999</c:v>
                </c:pt>
                <c:pt idx="33764">
                  <c:v>0</c:v>
                </c:pt>
                <c:pt idx="33765">
                  <c:v>0</c:v>
                </c:pt>
                <c:pt idx="33766">
                  <c:v>0.33329999999999999</c:v>
                </c:pt>
                <c:pt idx="33767">
                  <c:v>0</c:v>
                </c:pt>
                <c:pt idx="33768">
                  <c:v>0</c:v>
                </c:pt>
                <c:pt idx="33769">
                  <c:v>0.25</c:v>
                </c:pt>
                <c:pt idx="33770">
                  <c:v>0.16669999999999999</c:v>
                </c:pt>
                <c:pt idx="33771">
                  <c:v>0</c:v>
                </c:pt>
                <c:pt idx="33772">
                  <c:v>0</c:v>
                </c:pt>
                <c:pt idx="33773">
                  <c:v>0</c:v>
                </c:pt>
                <c:pt idx="33774">
                  <c:v>0</c:v>
                </c:pt>
                <c:pt idx="33775">
                  <c:v>0.16669999999999999</c:v>
                </c:pt>
                <c:pt idx="33776">
                  <c:v>0</c:v>
                </c:pt>
                <c:pt idx="33777">
                  <c:v>0.16669999999999999</c:v>
                </c:pt>
                <c:pt idx="33778">
                  <c:v>0</c:v>
                </c:pt>
                <c:pt idx="33779">
                  <c:v>0</c:v>
                </c:pt>
                <c:pt idx="33780">
                  <c:v>0</c:v>
                </c:pt>
                <c:pt idx="33781">
                  <c:v>0.33329999999999999</c:v>
                </c:pt>
                <c:pt idx="33782">
                  <c:v>0</c:v>
                </c:pt>
                <c:pt idx="33783">
                  <c:v>0.16669999999999999</c:v>
                </c:pt>
                <c:pt idx="33784">
                  <c:v>0.16669999999999999</c:v>
                </c:pt>
                <c:pt idx="33785">
                  <c:v>0</c:v>
                </c:pt>
                <c:pt idx="33786">
                  <c:v>4.1700000000000001E-2</c:v>
                </c:pt>
                <c:pt idx="33787">
                  <c:v>0.16669999999999999</c:v>
                </c:pt>
                <c:pt idx="33788">
                  <c:v>0</c:v>
                </c:pt>
                <c:pt idx="33789">
                  <c:v>0.16669999999999999</c:v>
                </c:pt>
                <c:pt idx="33790">
                  <c:v>0</c:v>
                </c:pt>
                <c:pt idx="33791">
                  <c:v>0.33329999999999999</c:v>
                </c:pt>
                <c:pt idx="33792">
                  <c:v>0</c:v>
                </c:pt>
                <c:pt idx="33793">
                  <c:v>0.16669999999999999</c:v>
                </c:pt>
                <c:pt idx="33794">
                  <c:v>0.33329999999999999</c:v>
                </c:pt>
                <c:pt idx="33795">
                  <c:v>0</c:v>
                </c:pt>
                <c:pt idx="33796">
                  <c:v>0.16669999999999999</c:v>
                </c:pt>
                <c:pt idx="33797">
                  <c:v>0</c:v>
                </c:pt>
                <c:pt idx="33798">
                  <c:v>0</c:v>
                </c:pt>
                <c:pt idx="33799">
                  <c:v>0</c:v>
                </c:pt>
                <c:pt idx="33800">
                  <c:v>0</c:v>
                </c:pt>
                <c:pt idx="33801">
                  <c:v>0</c:v>
                </c:pt>
                <c:pt idx="33802">
                  <c:v>0.16669999999999999</c:v>
                </c:pt>
                <c:pt idx="33803">
                  <c:v>0</c:v>
                </c:pt>
                <c:pt idx="33804">
                  <c:v>0.375</c:v>
                </c:pt>
                <c:pt idx="33805">
                  <c:v>4.1700000000000001E-2</c:v>
                </c:pt>
                <c:pt idx="33806">
                  <c:v>0.16669999999999999</c:v>
                </c:pt>
                <c:pt idx="33807">
                  <c:v>0</c:v>
                </c:pt>
                <c:pt idx="33808">
                  <c:v>0</c:v>
                </c:pt>
                <c:pt idx="33809">
                  <c:v>0.125</c:v>
                </c:pt>
                <c:pt idx="33810">
                  <c:v>0</c:v>
                </c:pt>
                <c:pt idx="33811">
                  <c:v>0</c:v>
                </c:pt>
                <c:pt idx="33812">
                  <c:v>0</c:v>
                </c:pt>
                <c:pt idx="33813">
                  <c:v>0</c:v>
                </c:pt>
                <c:pt idx="33814">
                  <c:v>0.25</c:v>
                </c:pt>
                <c:pt idx="33815">
                  <c:v>0</c:v>
                </c:pt>
                <c:pt idx="33816">
                  <c:v>0</c:v>
                </c:pt>
                <c:pt idx="33817">
                  <c:v>0.33329999999999999</c:v>
                </c:pt>
                <c:pt idx="33818">
                  <c:v>0</c:v>
                </c:pt>
                <c:pt idx="33819">
                  <c:v>8.3299999999999999E-2</c:v>
                </c:pt>
                <c:pt idx="33820">
                  <c:v>0</c:v>
                </c:pt>
                <c:pt idx="33821">
                  <c:v>0.33329999999999999</c:v>
                </c:pt>
                <c:pt idx="33822">
                  <c:v>0</c:v>
                </c:pt>
                <c:pt idx="33823">
                  <c:v>0</c:v>
                </c:pt>
                <c:pt idx="33824">
                  <c:v>0.33329999999999999</c:v>
                </c:pt>
                <c:pt idx="33825">
                  <c:v>0</c:v>
                </c:pt>
                <c:pt idx="33826">
                  <c:v>0</c:v>
                </c:pt>
                <c:pt idx="33827">
                  <c:v>0</c:v>
                </c:pt>
                <c:pt idx="33828">
                  <c:v>0.16669999999999999</c:v>
                </c:pt>
                <c:pt idx="33829">
                  <c:v>0.16669999999999999</c:v>
                </c:pt>
                <c:pt idx="33830">
                  <c:v>0</c:v>
                </c:pt>
                <c:pt idx="33831">
                  <c:v>0</c:v>
                </c:pt>
                <c:pt idx="33832">
                  <c:v>0</c:v>
                </c:pt>
                <c:pt idx="33833">
                  <c:v>0.16669999999999999</c:v>
                </c:pt>
                <c:pt idx="33834">
                  <c:v>0.375</c:v>
                </c:pt>
                <c:pt idx="33835">
                  <c:v>0.16669999999999999</c:v>
                </c:pt>
                <c:pt idx="33836">
                  <c:v>0</c:v>
                </c:pt>
                <c:pt idx="33837">
                  <c:v>0</c:v>
                </c:pt>
                <c:pt idx="33838">
                  <c:v>0</c:v>
                </c:pt>
                <c:pt idx="33839">
                  <c:v>0.16669999999999999</c:v>
                </c:pt>
                <c:pt idx="33840">
                  <c:v>8.3299999999999999E-2</c:v>
                </c:pt>
                <c:pt idx="33841">
                  <c:v>0</c:v>
                </c:pt>
                <c:pt idx="33842">
                  <c:v>0</c:v>
                </c:pt>
                <c:pt idx="33843">
                  <c:v>0</c:v>
                </c:pt>
                <c:pt idx="33844">
                  <c:v>0.54169999999999996</c:v>
                </c:pt>
                <c:pt idx="33845">
                  <c:v>0.16669999999999999</c:v>
                </c:pt>
                <c:pt idx="33846">
                  <c:v>4.1700000000000001E-2</c:v>
                </c:pt>
                <c:pt idx="33847">
                  <c:v>0</c:v>
                </c:pt>
                <c:pt idx="33848">
                  <c:v>0</c:v>
                </c:pt>
                <c:pt idx="33849">
                  <c:v>0.625</c:v>
                </c:pt>
                <c:pt idx="33850">
                  <c:v>0.16669999999999999</c:v>
                </c:pt>
                <c:pt idx="33851">
                  <c:v>0</c:v>
                </c:pt>
                <c:pt idx="33852">
                  <c:v>4.1700000000000001E-2</c:v>
                </c:pt>
                <c:pt idx="33853">
                  <c:v>0</c:v>
                </c:pt>
                <c:pt idx="33854">
                  <c:v>0</c:v>
                </c:pt>
                <c:pt idx="33855">
                  <c:v>0.33329999999999999</c:v>
                </c:pt>
                <c:pt idx="33856">
                  <c:v>0.33329999999999999</c:v>
                </c:pt>
                <c:pt idx="33857">
                  <c:v>0</c:v>
                </c:pt>
                <c:pt idx="33858">
                  <c:v>0.47920000000000001</c:v>
                </c:pt>
                <c:pt idx="33859">
                  <c:v>0.16669999999999999</c:v>
                </c:pt>
                <c:pt idx="33860">
                  <c:v>4.1700000000000001E-2</c:v>
                </c:pt>
                <c:pt idx="33861">
                  <c:v>0.16669999999999999</c:v>
                </c:pt>
                <c:pt idx="33862">
                  <c:v>0.16669999999999999</c:v>
                </c:pt>
                <c:pt idx="33863">
                  <c:v>0</c:v>
                </c:pt>
                <c:pt idx="33864">
                  <c:v>0</c:v>
                </c:pt>
                <c:pt idx="33865">
                  <c:v>0</c:v>
                </c:pt>
                <c:pt idx="33866">
                  <c:v>0</c:v>
                </c:pt>
                <c:pt idx="33867">
                  <c:v>0.45829999999999999</c:v>
                </c:pt>
                <c:pt idx="33868">
                  <c:v>0</c:v>
                </c:pt>
                <c:pt idx="33869">
                  <c:v>0</c:v>
                </c:pt>
                <c:pt idx="33870">
                  <c:v>0</c:v>
                </c:pt>
                <c:pt idx="33871">
                  <c:v>0.375</c:v>
                </c:pt>
                <c:pt idx="33872">
                  <c:v>0</c:v>
                </c:pt>
                <c:pt idx="33873">
                  <c:v>0</c:v>
                </c:pt>
                <c:pt idx="33874">
                  <c:v>8.3299999999999999E-2</c:v>
                </c:pt>
                <c:pt idx="33875">
                  <c:v>0.16669999999999999</c:v>
                </c:pt>
                <c:pt idx="33876">
                  <c:v>0</c:v>
                </c:pt>
                <c:pt idx="33877">
                  <c:v>0.16669999999999999</c:v>
                </c:pt>
                <c:pt idx="33878">
                  <c:v>0.16669999999999999</c:v>
                </c:pt>
                <c:pt idx="33879">
                  <c:v>0.16669999999999999</c:v>
                </c:pt>
                <c:pt idx="33880">
                  <c:v>4.1700000000000001E-2</c:v>
                </c:pt>
                <c:pt idx="33881">
                  <c:v>0.16669999999999999</c:v>
                </c:pt>
                <c:pt idx="33882">
                  <c:v>0</c:v>
                </c:pt>
                <c:pt idx="33883">
                  <c:v>0</c:v>
                </c:pt>
                <c:pt idx="33884">
                  <c:v>0</c:v>
                </c:pt>
                <c:pt idx="33885">
                  <c:v>0</c:v>
                </c:pt>
                <c:pt idx="33886">
                  <c:v>0</c:v>
                </c:pt>
                <c:pt idx="33887">
                  <c:v>0</c:v>
                </c:pt>
                <c:pt idx="33888">
                  <c:v>0.16669999999999999</c:v>
                </c:pt>
                <c:pt idx="33889">
                  <c:v>0</c:v>
                </c:pt>
                <c:pt idx="33890">
                  <c:v>0</c:v>
                </c:pt>
                <c:pt idx="33891">
                  <c:v>0</c:v>
                </c:pt>
                <c:pt idx="33892">
                  <c:v>0</c:v>
                </c:pt>
                <c:pt idx="33893">
                  <c:v>0</c:v>
                </c:pt>
                <c:pt idx="33894">
                  <c:v>0.66669999999999996</c:v>
                </c:pt>
                <c:pt idx="33895">
                  <c:v>0</c:v>
                </c:pt>
                <c:pt idx="33896">
                  <c:v>0</c:v>
                </c:pt>
                <c:pt idx="33897">
                  <c:v>0</c:v>
                </c:pt>
                <c:pt idx="33898">
                  <c:v>4.1700000000000001E-2</c:v>
                </c:pt>
                <c:pt idx="33899">
                  <c:v>0.45829999999999999</c:v>
                </c:pt>
                <c:pt idx="33900">
                  <c:v>0.16669999999999999</c:v>
                </c:pt>
                <c:pt idx="33901">
                  <c:v>0</c:v>
                </c:pt>
                <c:pt idx="33902">
                  <c:v>0</c:v>
                </c:pt>
                <c:pt idx="33903">
                  <c:v>0.16669999999999999</c:v>
                </c:pt>
                <c:pt idx="33904">
                  <c:v>0.16669999999999999</c:v>
                </c:pt>
                <c:pt idx="33905">
                  <c:v>0</c:v>
                </c:pt>
                <c:pt idx="33906">
                  <c:v>0.20830000000000001</c:v>
                </c:pt>
                <c:pt idx="33907">
                  <c:v>0.20830000000000001</c:v>
                </c:pt>
                <c:pt idx="33908">
                  <c:v>0</c:v>
                </c:pt>
                <c:pt idx="33909">
                  <c:v>0.16669999999999999</c:v>
                </c:pt>
                <c:pt idx="33910">
                  <c:v>0</c:v>
                </c:pt>
                <c:pt idx="33911">
                  <c:v>0.16669999999999999</c:v>
                </c:pt>
                <c:pt idx="33912">
                  <c:v>0</c:v>
                </c:pt>
                <c:pt idx="33913">
                  <c:v>0</c:v>
                </c:pt>
                <c:pt idx="33914">
                  <c:v>0</c:v>
                </c:pt>
                <c:pt idx="33915">
                  <c:v>0.16669999999999999</c:v>
                </c:pt>
                <c:pt idx="33916">
                  <c:v>0</c:v>
                </c:pt>
                <c:pt idx="33917">
                  <c:v>0</c:v>
                </c:pt>
                <c:pt idx="33918">
                  <c:v>0</c:v>
                </c:pt>
                <c:pt idx="33919">
                  <c:v>0.33329999999999999</c:v>
                </c:pt>
                <c:pt idx="33920">
                  <c:v>0.125</c:v>
                </c:pt>
                <c:pt idx="33921">
                  <c:v>0</c:v>
                </c:pt>
                <c:pt idx="33922">
                  <c:v>0</c:v>
                </c:pt>
                <c:pt idx="33923">
                  <c:v>0.33329999999999999</c:v>
                </c:pt>
                <c:pt idx="33924">
                  <c:v>0</c:v>
                </c:pt>
                <c:pt idx="33925">
                  <c:v>8.3299999999999999E-2</c:v>
                </c:pt>
                <c:pt idx="33926">
                  <c:v>0</c:v>
                </c:pt>
                <c:pt idx="33927">
                  <c:v>0.16669999999999999</c:v>
                </c:pt>
                <c:pt idx="33928">
                  <c:v>0</c:v>
                </c:pt>
                <c:pt idx="33929">
                  <c:v>0.16669999999999999</c:v>
                </c:pt>
                <c:pt idx="33930">
                  <c:v>0.33329999999999999</c:v>
                </c:pt>
                <c:pt idx="33931">
                  <c:v>0</c:v>
                </c:pt>
                <c:pt idx="33932">
                  <c:v>0.16669999999999999</c:v>
                </c:pt>
                <c:pt idx="33933">
                  <c:v>0</c:v>
                </c:pt>
                <c:pt idx="33934">
                  <c:v>0</c:v>
                </c:pt>
                <c:pt idx="33935">
                  <c:v>0</c:v>
                </c:pt>
                <c:pt idx="33936">
                  <c:v>0.25</c:v>
                </c:pt>
                <c:pt idx="33937">
                  <c:v>0</c:v>
                </c:pt>
                <c:pt idx="33938">
                  <c:v>0</c:v>
                </c:pt>
                <c:pt idx="33939">
                  <c:v>0</c:v>
                </c:pt>
                <c:pt idx="33940">
                  <c:v>0</c:v>
                </c:pt>
                <c:pt idx="33941">
                  <c:v>0</c:v>
                </c:pt>
                <c:pt idx="33942">
                  <c:v>0</c:v>
                </c:pt>
                <c:pt idx="33943">
                  <c:v>0.16669999999999999</c:v>
                </c:pt>
                <c:pt idx="33944">
                  <c:v>0.16669999999999999</c:v>
                </c:pt>
                <c:pt idx="33945">
                  <c:v>0</c:v>
                </c:pt>
                <c:pt idx="33946">
                  <c:v>0</c:v>
                </c:pt>
                <c:pt idx="33947">
                  <c:v>0</c:v>
                </c:pt>
                <c:pt idx="33948">
                  <c:v>0.375</c:v>
                </c:pt>
                <c:pt idx="33949">
                  <c:v>0</c:v>
                </c:pt>
                <c:pt idx="33950">
                  <c:v>0</c:v>
                </c:pt>
                <c:pt idx="33951">
                  <c:v>0</c:v>
                </c:pt>
                <c:pt idx="33952">
                  <c:v>0</c:v>
                </c:pt>
                <c:pt idx="33953">
                  <c:v>0</c:v>
                </c:pt>
                <c:pt idx="33954">
                  <c:v>0</c:v>
                </c:pt>
                <c:pt idx="33955">
                  <c:v>0.16669999999999999</c:v>
                </c:pt>
                <c:pt idx="33956">
                  <c:v>0</c:v>
                </c:pt>
                <c:pt idx="33957">
                  <c:v>0.33329999999999999</c:v>
                </c:pt>
                <c:pt idx="33958">
                  <c:v>0.16669999999999999</c:v>
                </c:pt>
                <c:pt idx="33959">
                  <c:v>0</c:v>
                </c:pt>
                <c:pt idx="33960">
                  <c:v>0</c:v>
                </c:pt>
                <c:pt idx="33961">
                  <c:v>0.33329999999999999</c:v>
                </c:pt>
                <c:pt idx="33962">
                  <c:v>0</c:v>
                </c:pt>
                <c:pt idx="33963">
                  <c:v>0</c:v>
                </c:pt>
                <c:pt idx="33964">
                  <c:v>0</c:v>
                </c:pt>
                <c:pt idx="33965">
                  <c:v>0</c:v>
                </c:pt>
                <c:pt idx="33966">
                  <c:v>0.33329999999999999</c:v>
                </c:pt>
                <c:pt idx="33967">
                  <c:v>0</c:v>
                </c:pt>
                <c:pt idx="33968">
                  <c:v>0</c:v>
                </c:pt>
                <c:pt idx="33969">
                  <c:v>0.16669999999999999</c:v>
                </c:pt>
                <c:pt idx="33970">
                  <c:v>0.16669999999999999</c:v>
                </c:pt>
                <c:pt idx="33971">
                  <c:v>0</c:v>
                </c:pt>
                <c:pt idx="33972">
                  <c:v>0.16669999999999999</c:v>
                </c:pt>
                <c:pt idx="33973">
                  <c:v>0.375</c:v>
                </c:pt>
                <c:pt idx="33974">
                  <c:v>0</c:v>
                </c:pt>
                <c:pt idx="33975">
                  <c:v>0</c:v>
                </c:pt>
                <c:pt idx="33976">
                  <c:v>0.375</c:v>
                </c:pt>
                <c:pt idx="33977">
                  <c:v>0</c:v>
                </c:pt>
                <c:pt idx="33978">
                  <c:v>0</c:v>
                </c:pt>
                <c:pt idx="33979">
                  <c:v>4.1700000000000001E-2</c:v>
                </c:pt>
                <c:pt idx="33980">
                  <c:v>0</c:v>
                </c:pt>
                <c:pt idx="33981">
                  <c:v>0.33329999999999999</c:v>
                </c:pt>
                <c:pt idx="33982">
                  <c:v>0</c:v>
                </c:pt>
                <c:pt idx="33983">
                  <c:v>0</c:v>
                </c:pt>
                <c:pt idx="33984">
                  <c:v>0</c:v>
                </c:pt>
                <c:pt idx="33985">
                  <c:v>0</c:v>
                </c:pt>
                <c:pt idx="33986">
                  <c:v>0</c:v>
                </c:pt>
                <c:pt idx="33987">
                  <c:v>0</c:v>
                </c:pt>
                <c:pt idx="33988">
                  <c:v>0.375</c:v>
                </c:pt>
                <c:pt idx="33989">
                  <c:v>0.33329999999999999</c:v>
                </c:pt>
                <c:pt idx="33990">
                  <c:v>0.16669999999999999</c:v>
                </c:pt>
                <c:pt idx="33991">
                  <c:v>4.1700000000000001E-2</c:v>
                </c:pt>
                <c:pt idx="33992">
                  <c:v>4.1700000000000001E-2</c:v>
                </c:pt>
                <c:pt idx="33993">
                  <c:v>0.16669999999999999</c:v>
                </c:pt>
                <c:pt idx="33994">
                  <c:v>0</c:v>
                </c:pt>
                <c:pt idx="33995">
                  <c:v>0</c:v>
                </c:pt>
                <c:pt idx="33996">
                  <c:v>0</c:v>
                </c:pt>
                <c:pt idx="33997">
                  <c:v>0</c:v>
                </c:pt>
                <c:pt idx="33998">
                  <c:v>4.1700000000000001E-2</c:v>
                </c:pt>
                <c:pt idx="33999">
                  <c:v>0</c:v>
                </c:pt>
                <c:pt idx="34000">
                  <c:v>0</c:v>
                </c:pt>
                <c:pt idx="34001">
                  <c:v>0.33329999999999999</c:v>
                </c:pt>
                <c:pt idx="34002">
                  <c:v>0</c:v>
                </c:pt>
                <c:pt idx="34003">
                  <c:v>0.33329999999999999</c:v>
                </c:pt>
                <c:pt idx="34004">
                  <c:v>4.1700000000000001E-2</c:v>
                </c:pt>
                <c:pt idx="34005">
                  <c:v>0</c:v>
                </c:pt>
                <c:pt idx="34006">
                  <c:v>0.33329999999999999</c:v>
                </c:pt>
                <c:pt idx="34007">
                  <c:v>0</c:v>
                </c:pt>
                <c:pt idx="34008">
                  <c:v>0</c:v>
                </c:pt>
                <c:pt idx="34009">
                  <c:v>0.33329999999999999</c:v>
                </c:pt>
                <c:pt idx="34010">
                  <c:v>0</c:v>
                </c:pt>
                <c:pt idx="34011">
                  <c:v>0.33329999999999999</c:v>
                </c:pt>
                <c:pt idx="34012">
                  <c:v>8.3299999999999999E-2</c:v>
                </c:pt>
                <c:pt idx="34013">
                  <c:v>0.16669999999999999</c:v>
                </c:pt>
                <c:pt idx="34014">
                  <c:v>0.16669999999999999</c:v>
                </c:pt>
                <c:pt idx="34015">
                  <c:v>0</c:v>
                </c:pt>
                <c:pt idx="34016">
                  <c:v>0</c:v>
                </c:pt>
                <c:pt idx="34017">
                  <c:v>0</c:v>
                </c:pt>
                <c:pt idx="34018">
                  <c:v>0</c:v>
                </c:pt>
                <c:pt idx="34019">
                  <c:v>0</c:v>
                </c:pt>
                <c:pt idx="34020">
                  <c:v>0.125</c:v>
                </c:pt>
                <c:pt idx="34021">
                  <c:v>0</c:v>
                </c:pt>
                <c:pt idx="34022">
                  <c:v>0.70830000000000004</c:v>
                </c:pt>
                <c:pt idx="34023">
                  <c:v>0</c:v>
                </c:pt>
                <c:pt idx="34024">
                  <c:v>0.16669999999999999</c:v>
                </c:pt>
                <c:pt idx="34025">
                  <c:v>0</c:v>
                </c:pt>
                <c:pt idx="34026">
                  <c:v>0</c:v>
                </c:pt>
                <c:pt idx="34027">
                  <c:v>0</c:v>
                </c:pt>
                <c:pt idx="34028">
                  <c:v>0.33329999999999999</c:v>
                </c:pt>
                <c:pt idx="34029">
                  <c:v>0.375</c:v>
                </c:pt>
                <c:pt idx="34030">
                  <c:v>0</c:v>
                </c:pt>
                <c:pt idx="34031">
                  <c:v>0.54169999999999996</c:v>
                </c:pt>
                <c:pt idx="34032">
                  <c:v>0</c:v>
                </c:pt>
                <c:pt idx="34033">
                  <c:v>4.1700000000000001E-2</c:v>
                </c:pt>
                <c:pt idx="34034">
                  <c:v>0</c:v>
                </c:pt>
                <c:pt idx="34035">
                  <c:v>0</c:v>
                </c:pt>
                <c:pt idx="34036">
                  <c:v>0</c:v>
                </c:pt>
                <c:pt idx="34037">
                  <c:v>0.16669999999999999</c:v>
                </c:pt>
                <c:pt idx="34038">
                  <c:v>0</c:v>
                </c:pt>
                <c:pt idx="34039">
                  <c:v>0.1042</c:v>
                </c:pt>
                <c:pt idx="34040">
                  <c:v>0</c:v>
                </c:pt>
                <c:pt idx="34041">
                  <c:v>0</c:v>
                </c:pt>
                <c:pt idx="34042">
                  <c:v>0.16669999999999999</c:v>
                </c:pt>
                <c:pt idx="34043">
                  <c:v>0</c:v>
                </c:pt>
                <c:pt idx="34044">
                  <c:v>8.3299999999999999E-2</c:v>
                </c:pt>
                <c:pt idx="34045">
                  <c:v>0.16669999999999999</c:v>
                </c:pt>
                <c:pt idx="34046">
                  <c:v>0.16669999999999999</c:v>
                </c:pt>
                <c:pt idx="34047">
                  <c:v>0</c:v>
                </c:pt>
                <c:pt idx="34048">
                  <c:v>0.125</c:v>
                </c:pt>
                <c:pt idx="34049">
                  <c:v>0.16669999999999999</c:v>
                </c:pt>
                <c:pt idx="34050">
                  <c:v>0</c:v>
                </c:pt>
                <c:pt idx="34051">
                  <c:v>0</c:v>
                </c:pt>
                <c:pt idx="34052">
                  <c:v>0.16669999999999999</c:v>
                </c:pt>
                <c:pt idx="34053">
                  <c:v>0.33329999999999999</c:v>
                </c:pt>
                <c:pt idx="34054">
                  <c:v>0.16669999999999999</c:v>
                </c:pt>
                <c:pt idx="34055">
                  <c:v>0</c:v>
                </c:pt>
                <c:pt idx="34056">
                  <c:v>0.16669999999999999</c:v>
                </c:pt>
                <c:pt idx="34057">
                  <c:v>0</c:v>
                </c:pt>
                <c:pt idx="34058">
                  <c:v>0</c:v>
                </c:pt>
                <c:pt idx="34059">
                  <c:v>0</c:v>
                </c:pt>
                <c:pt idx="34060">
                  <c:v>0.16669999999999999</c:v>
                </c:pt>
                <c:pt idx="34061">
                  <c:v>0.16669999999999999</c:v>
                </c:pt>
                <c:pt idx="34062">
                  <c:v>0</c:v>
                </c:pt>
                <c:pt idx="34063">
                  <c:v>0</c:v>
                </c:pt>
                <c:pt idx="34064">
                  <c:v>0</c:v>
                </c:pt>
                <c:pt idx="34065">
                  <c:v>0</c:v>
                </c:pt>
                <c:pt idx="34066">
                  <c:v>0.16669999999999999</c:v>
                </c:pt>
                <c:pt idx="34067">
                  <c:v>0</c:v>
                </c:pt>
                <c:pt idx="34068">
                  <c:v>0</c:v>
                </c:pt>
                <c:pt idx="34069">
                  <c:v>0.58330000000000004</c:v>
                </c:pt>
                <c:pt idx="34070">
                  <c:v>0</c:v>
                </c:pt>
                <c:pt idx="34071">
                  <c:v>0</c:v>
                </c:pt>
                <c:pt idx="34072">
                  <c:v>0.33329999999999999</c:v>
                </c:pt>
                <c:pt idx="34073">
                  <c:v>0.16669999999999999</c:v>
                </c:pt>
                <c:pt idx="34074">
                  <c:v>0</c:v>
                </c:pt>
                <c:pt idx="34075">
                  <c:v>0.16669999999999999</c:v>
                </c:pt>
                <c:pt idx="34076">
                  <c:v>0</c:v>
                </c:pt>
                <c:pt idx="34077">
                  <c:v>0.16669999999999999</c:v>
                </c:pt>
                <c:pt idx="34078">
                  <c:v>0.16669999999999999</c:v>
                </c:pt>
                <c:pt idx="34079">
                  <c:v>0</c:v>
                </c:pt>
                <c:pt idx="34080">
                  <c:v>0.33329999999999999</c:v>
                </c:pt>
                <c:pt idx="34081">
                  <c:v>0.33329999999999999</c:v>
                </c:pt>
                <c:pt idx="34082">
                  <c:v>0</c:v>
                </c:pt>
                <c:pt idx="34083">
                  <c:v>0</c:v>
                </c:pt>
                <c:pt idx="34084">
                  <c:v>4.1700000000000001E-2</c:v>
                </c:pt>
                <c:pt idx="34085">
                  <c:v>0</c:v>
                </c:pt>
                <c:pt idx="34086">
                  <c:v>0</c:v>
                </c:pt>
                <c:pt idx="34087">
                  <c:v>0.16669999999999999</c:v>
                </c:pt>
                <c:pt idx="34088">
                  <c:v>0.16669999999999999</c:v>
                </c:pt>
                <c:pt idx="34089">
                  <c:v>0.1042</c:v>
                </c:pt>
                <c:pt idx="34090">
                  <c:v>0.33329999999999999</c:v>
                </c:pt>
                <c:pt idx="34091">
                  <c:v>0.16669999999999999</c:v>
                </c:pt>
                <c:pt idx="34092">
                  <c:v>0</c:v>
                </c:pt>
                <c:pt idx="34093">
                  <c:v>0.16669999999999999</c:v>
                </c:pt>
                <c:pt idx="34094">
                  <c:v>0.16669999999999999</c:v>
                </c:pt>
                <c:pt idx="34095">
                  <c:v>0.33329999999999999</c:v>
                </c:pt>
                <c:pt idx="34096">
                  <c:v>0</c:v>
                </c:pt>
                <c:pt idx="34097">
                  <c:v>0.16669999999999999</c:v>
                </c:pt>
                <c:pt idx="34098">
                  <c:v>0</c:v>
                </c:pt>
                <c:pt idx="34099">
                  <c:v>0.125</c:v>
                </c:pt>
                <c:pt idx="34100">
                  <c:v>0.16669999999999999</c:v>
                </c:pt>
                <c:pt idx="34101">
                  <c:v>0</c:v>
                </c:pt>
                <c:pt idx="34102">
                  <c:v>4.1700000000000001E-2</c:v>
                </c:pt>
                <c:pt idx="34103">
                  <c:v>0</c:v>
                </c:pt>
                <c:pt idx="34104">
                  <c:v>0.33329999999999999</c:v>
                </c:pt>
                <c:pt idx="34105">
                  <c:v>0</c:v>
                </c:pt>
                <c:pt idx="34106">
                  <c:v>0</c:v>
                </c:pt>
                <c:pt idx="34107">
                  <c:v>0</c:v>
                </c:pt>
                <c:pt idx="34108">
                  <c:v>0.125</c:v>
                </c:pt>
                <c:pt idx="34109">
                  <c:v>0.16669999999999999</c:v>
                </c:pt>
                <c:pt idx="34110">
                  <c:v>4.1700000000000001E-2</c:v>
                </c:pt>
                <c:pt idx="34111">
                  <c:v>0</c:v>
                </c:pt>
                <c:pt idx="34112">
                  <c:v>0.33329999999999999</c:v>
                </c:pt>
                <c:pt idx="34113">
                  <c:v>0</c:v>
                </c:pt>
                <c:pt idx="34114">
                  <c:v>0.16669999999999999</c:v>
                </c:pt>
                <c:pt idx="34115">
                  <c:v>0</c:v>
                </c:pt>
                <c:pt idx="34116">
                  <c:v>0.16669999999999999</c:v>
                </c:pt>
                <c:pt idx="34117">
                  <c:v>4.1700000000000001E-2</c:v>
                </c:pt>
                <c:pt idx="34118">
                  <c:v>0</c:v>
                </c:pt>
                <c:pt idx="34119">
                  <c:v>0</c:v>
                </c:pt>
                <c:pt idx="34120">
                  <c:v>4.1700000000000001E-2</c:v>
                </c:pt>
                <c:pt idx="34121">
                  <c:v>0.33329999999999999</c:v>
                </c:pt>
                <c:pt idx="34122">
                  <c:v>0.125</c:v>
                </c:pt>
                <c:pt idx="34123">
                  <c:v>0</c:v>
                </c:pt>
                <c:pt idx="34124">
                  <c:v>0.16669999999999999</c:v>
                </c:pt>
                <c:pt idx="34125">
                  <c:v>0</c:v>
                </c:pt>
                <c:pt idx="34126">
                  <c:v>0</c:v>
                </c:pt>
                <c:pt idx="34127">
                  <c:v>0</c:v>
                </c:pt>
                <c:pt idx="34128">
                  <c:v>0</c:v>
                </c:pt>
                <c:pt idx="34129">
                  <c:v>8.3299999999999999E-2</c:v>
                </c:pt>
                <c:pt idx="34130">
                  <c:v>0.25</c:v>
                </c:pt>
                <c:pt idx="34131">
                  <c:v>0</c:v>
                </c:pt>
                <c:pt idx="34132">
                  <c:v>0.16669999999999999</c:v>
                </c:pt>
                <c:pt idx="34133">
                  <c:v>0.16669999999999999</c:v>
                </c:pt>
                <c:pt idx="34134">
                  <c:v>0</c:v>
                </c:pt>
                <c:pt idx="34135">
                  <c:v>0</c:v>
                </c:pt>
                <c:pt idx="34136">
                  <c:v>0</c:v>
                </c:pt>
                <c:pt idx="34137">
                  <c:v>0.16669999999999999</c:v>
                </c:pt>
                <c:pt idx="34138">
                  <c:v>4.1700000000000001E-2</c:v>
                </c:pt>
                <c:pt idx="34139">
                  <c:v>0</c:v>
                </c:pt>
                <c:pt idx="34140">
                  <c:v>0.35420000000000001</c:v>
                </c:pt>
                <c:pt idx="34141">
                  <c:v>0</c:v>
                </c:pt>
                <c:pt idx="34142">
                  <c:v>0.16669999999999999</c:v>
                </c:pt>
                <c:pt idx="34143">
                  <c:v>0.16669999999999999</c:v>
                </c:pt>
                <c:pt idx="34144">
                  <c:v>0.625</c:v>
                </c:pt>
                <c:pt idx="34145">
                  <c:v>8.3299999999999999E-2</c:v>
                </c:pt>
                <c:pt idx="34146">
                  <c:v>0.25</c:v>
                </c:pt>
                <c:pt idx="34147">
                  <c:v>0.16669999999999999</c:v>
                </c:pt>
                <c:pt idx="34148">
                  <c:v>0</c:v>
                </c:pt>
                <c:pt idx="34149">
                  <c:v>0.125</c:v>
                </c:pt>
                <c:pt idx="34150">
                  <c:v>8.3299999999999999E-2</c:v>
                </c:pt>
                <c:pt idx="34151">
                  <c:v>0.16669999999999999</c:v>
                </c:pt>
                <c:pt idx="34152">
                  <c:v>0.16669999999999999</c:v>
                </c:pt>
                <c:pt idx="34153">
                  <c:v>0</c:v>
                </c:pt>
                <c:pt idx="34154">
                  <c:v>0</c:v>
                </c:pt>
                <c:pt idx="34155">
                  <c:v>0</c:v>
                </c:pt>
                <c:pt idx="34156">
                  <c:v>0</c:v>
                </c:pt>
                <c:pt idx="34157">
                  <c:v>0.16669999999999999</c:v>
                </c:pt>
                <c:pt idx="34158">
                  <c:v>0</c:v>
                </c:pt>
                <c:pt idx="34159">
                  <c:v>0.16669999999999999</c:v>
                </c:pt>
                <c:pt idx="34160">
                  <c:v>0</c:v>
                </c:pt>
                <c:pt idx="34161">
                  <c:v>0</c:v>
                </c:pt>
                <c:pt idx="34162">
                  <c:v>0.16669999999999999</c:v>
                </c:pt>
                <c:pt idx="34163">
                  <c:v>0</c:v>
                </c:pt>
                <c:pt idx="34164">
                  <c:v>0.16669999999999999</c:v>
                </c:pt>
                <c:pt idx="34165">
                  <c:v>0.16669999999999999</c:v>
                </c:pt>
                <c:pt idx="34166">
                  <c:v>0</c:v>
                </c:pt>
                <c:pt idx="34167">
                  <c:v>0</c:v>
                </c:pt>
                <c:pt idx="34168">
                  <c:v>0</c:v>
                </c:pt>
                <c:pt idx="34169">
                  <c:v>0.16669999999999999</c:v>
                </c:pt>
                <c:pt idx="34170">
                  <c:v>0</c:v>
                </c:pt>
                <c:pt idx="34171">
                  <c:v>0</c:v>
                </c:pt>
                <c:pt idx="34172">
                  <c:v>0</c:v>
                </c:pt>
                <c:pt idx="34173">
                  <c:v>0.33329999999999999</c:v>
                </c:pt>
                <c:pt idx="34174">
                  <c:v>0</c:v>
                </c:pt>
                <c:pt idx="34175">
                  <c:v>0.25</c:v>
                </c:pt>
                <c:pt idx="34176">
                  <c:v>0</c:v>
                </c:pt>
                <c:pt idx="34177">
                  <c:v>0.16669999999999999</c:v>
                </c:pt>
                <c:pt idx="34178">
                  <c:v>0.16669999999999999</c:v>
                </c:pt>
                <c:pt idx="34179">
                  <c:v>0</c:v>
                </c:pt>
                <c:pt idx="34180">
                  <c:v>0</c:v>
                </c:pt>
                <c:pt idx="34181">
                  <c:v>0</c:v>
                </c:pt>
                <c:pt idx="34182">
                  <c:v>0.375</c:v>
                </c:pt>
                <c:pt idx="34183">
                  <c:v>8.3299999999999999E-2</c:v>
                </c:pt>
                <c:pt idx="34184">
                  <c:v>0.33329999999999999</c:v>
                </c:pt>
                <c:pt idx="34185">
                  <c:v>0.33329999999999999</c:v>
                </c:pt>
                <c:pt idx="34186">
                  <c:v>0</c:v>
                </c:pt>
                <c:pt idx="34187">
                  <c:v>0.33329999999999999</c:v>
                </c:pt>
                <c:pt idx="34188">
                  <c:v>0.375</c:v>
                </c:pt>
                <c:pt idx="34189">
                  <c:v>0</c:v>
                </c:pt>
                <c:pt idx="34190">
                  <c:v>0.16669999999999999</c:v>
                </c:pt>
                <c:pt idx="34191">
                  <c:v>0.33329999999999999</c:v>
                </c:pt>
                <c:pt idx="34192">
                  <c:v>0</c:v>
                </c:pt>
                <c:pt idx="34193">
                  <c:v>0.16669999999999999</c:v>
                </c:pt>
                <c:pt idx="34194">
                  <c:v>0.16669999999999999</c:v>
                </c:pt>
                <c:pt idx="34195">
                  <c:v>0.375</c:v>
                </c:pt>
                <c:pt idx="34196">
                  <c:v>0</c:v>
                </c:pt>
                <c:pt idx="34197">
                  <c:v>0</c:v>
                </c:pt>
                <c:pt idx="34198">
                  <c:v>0.16669999999999999</c:v>
                </c:pt>
                <c:pt idx="34199">
                  <c:v>0.33329999999999999</c:v>
                </c:pt>
                <c:pt idx="34200">
                  <c:v>8.3299999999999999E-2</c:v>
                </c:pt>
                <c:pt idx="34201">
                  <c:v>0.33329999999999999</c:v>
                </c:pt>
                <c:pt idx="34202">
                  <c:v>0.33329999999999999</c:v>
                </c:pt>
                <c:pt idx="34203">
                  <c:v>0.16669999999999999</c:v>
                </c:pt>
                <c:pt idx="34204">
                  <c:v>0</c:v>
                </c:pt>
                <c:pt idx="34205">
                  <c:v>0.16669999999999999</c:v>
                </c:pt>
                <c:pt idx="34206">
                  <c:v>0</c:v>
                </c:pt>
                <c:pt idx="34207">
                  <c:v>0.16669999999999999</c:v>
                </c:pt>
                <c:pt idx="34208">
                  <c:v>0</c:v>
                </c:pt>
                <c:pt idx="34209">
                  <c:v>0</c:v>
                </c:pt>
                <c:pt idx="34210">
                  <c:v>0</c:v>
                </c:pt>
                <c:pt idx="34211">
                  <c:v>0.16669999999999999</c:v>
                </c:pt>
                <c:pt idx="34212">
                  <c:v>0.16669999999999999</c:v>
                </c:pt>
                <c:pt idx="34213">
                  <c:v>0.375</c:v>
                </c:pt>
                <c:pt idx="34214">
                  <c:v>0</c:v>
                </c:pt>
                <c:pt idx="34215">
                  <c:v>0</c:v>
                </c:pt>
                <c:pt idx="34216">
                  <c:v>0.33329999999999999</c:v>
                </c:pt>
                <c:pt idx="34217">
                  <c:v>0</c:v>
                </c:pt>
                <c:pt idx="34218">
                  <c:v>0</c:v>
                </c:pt>
                <c:pt idx="34219">
                  <c:v>0</c:v>
                </c:pt>
                <c:pt idx="34220">
                  <c:v>4.1700000000000001E-2</c:v>
                </c:pt>
                <c:pt idx="34221">
                  <c:v>0</c:v>
                </c:pt>
                <c:pt idx="34222">
                  <c:v>0.33329999999999999</c:v>
                </c:pt>
                <c:pt idx="34223">
                  <c:v>0</c:v>
                </c:pt>
                <c:pt idx="34224">
                  <c:v>0.16669999999999999</c:v>
                </c:pt>
                <c:pt idx="34225">
                  <c:v>0</c:v>
                </c:pt>
                <c:pt idx="34226">
                  <c:v>0</c:v>
                </c:pt>
                <c:pt idx="34227">
                  <c:v>4.1700000000000001E-2</c:v>
                </c:pt>
                <c:pt idx="34228">
                  <c:v>0</c:v>
                </c:pt>
                <c:pt idx="34229">
                  <c:v>0</c:v>
                </c:pt>
                <c:pt idx="34230">
                  <c:v>4.1700000000000001E-2</c:v>
                </c:pt>
                <c:pt idx="34231">
                  <c:v>0</c:v>
                </c:pt>
                <c:pt idx="34232">
                  <c:v>0</c:v>
                </c:pt>
                <c:pt idx="34233">
                  <c:v>0.375</c:v>
                </c:pt>
                <c:pt idx="34234">
                  <c:v>0.33329999999999999</c:v>
                </c:pt>
                <c:pt idx="34235">
                  <c:v>0.16669999999999999</c:v>
                </c:pt>
                <c:pt idx="34236">
                  <c:v>0</c:v>
                </c:pt>
                <c:pt idx="34237">
                  <c:v>0</c:v>
                </c:pt>
                <c:pt idx="34238">
                  <c:v>0</c:v>
                </c:pt>
                <c:pt idx="34239">
                  <c:v>0</c:v>
                </c:pt>
                <c:pt idx="34240">
                  <c:v>0.375</c:v>
                </c:pt>
                <c:pt idx="34241">
                  <c:v>4.1700000000000001E-2</c:v>
                </c:pt>
                <c:pt idx="34242">
                  <c:v>0.33329999999999999</c:v>
                </c:pt>
                <c:pt idx="34243">
                  <c:v>0.16669999999999999</c:v>
                </c:pt>
                <c:pt idx="34244">
                  <c:v>8.3299999999999999E-2</c:v>
                </c:pt>
                <c:pt idx="34245">
                  <c:v>0</c:v>
                </c:pt>
                <c:pt idx="34246">
                  <c:v>0</c:v>
                </c:pt>
                <c:pt idx="34247">
                  <c:v>0</c:v>
                </c:pt>
                <c:pt idx="34248">
                  <c:v>0.16669999999999999</c:v>
                </c:pt>
                <c:pt idx="34249">
                  <c:v>0.125</c:v>
                </c:pt>
                <c:pt idx="34250">
                  <c:v>0</c:v>
                </c:pt>
                <c:pt idx="34251">
                  <c:v>0</c:v>
                </c:pt>
                <c:pt idx="34252">
                  <c:v>0.16669999999999999</c:v>
                </c:pt>
                <c:pt idx="34253">
                  <c:v>0.33329999999999999</c:v>
                </c:pt>
                <c:pt idx="34254">
                  <c:v>4.1700000000000001E-2</c:v>
                </c:pt>
                <c:pt idx="34255">
                  <c:v>0</c:v>
                </c:pt>
                <c:pt idx="34256">
                  <c:v>0</c:v>
                </c:pt>
                <c:pt idx="34257">
                  <c:v>0.16669999999999999</c:v>
                </c:pt>
                <c:pt idx="34258">
                  <c:v>0</c:v>
                </c:pt>
                <c:pt idx="34259">
                  <c:v>0</c:v>
                </c:pt>
                <c:pt idx="34260">
                  <c:v>0</c:v>
                </c:pt>
                <c:pt idx="34261">
                  <c:v>0.45829999999999999</c:v>
                </c:pt>
                <c:pt idx="34262">
                  <c:v>0</c:v>
                </c:pt>
                <c:pt idx="34263">
                  <c:v>0.16669999999999999</c:v>
                </c:pt>
                <c:pt idx="34264">
                  <c:v>0</c:v>
                </c:pt>
                <c:pt idx="34265">
                  <c:v>0</c:v>
                </c:pt>
                <c:pt idx="34266">
                  <c:v>0.16669999999999999</c:v>
                </c:pt>
                <c:pt idx="34267">
                  <c:v>0.45829999999999999</c:v>
                </c:pt>
                <c:pt idx="34268">
                  <c:v>0.375</c:v>
                </c:pt>
                <c:pt idx="34269">
                  <c:v>0.16669999999999999</c:v>
                </c:pt>
                <c:pt idx="34270">
                  <c:v>0</c:v>
                </c:pt>
                <c:pt idx="34271">
                  <c:v>0</c:v>
                </c:pt>
                <c:pt idx="34272">
                  <c:v>0.33329999999999999</c:v>
                </c:pt>
                <c:pt idx="34273">
                  <c:v>0</c:v>
                </c:pt>
                <c:pt idx="34274">
                  <c:v>0.20830000000000001</c:v>
                </c:pt>
                <c:pt idx="34275">
                  <c:v>0</c:v>
                </c:pt>
                <c:pt idx="34276">
                  <c:v>0</c:v>
                </c:pt>
                <c:pt idx="34277">
                  <c:v>0.125</c:v>
                </c:pt>
                <c:pt idx="34278">
                  <c:v>8.3299999999999999E-2</c:v>
                </c:pt>
                <c:pt idx="34279">
                  <c:v>0.16669999999999999</c:v>
                </c:pt>
                <c:pt idx="34280">
                  <c:v>0</c:v>
                </c:pt>
                <c:pt idx="34281">
                  <c:v>0</c:v>
                </c:pt>
                <c:pt idx="34282">
                  <c:v>0</c:v>
                </c:pt>
                <c:pt idx="34283">
                  <c:v>0.16669999999999999</c:v>
                </c:pt>
                <c:pt idx="34284">
                  <c:v>0</c:v>
                </c:pt>
                <c:pt idx="34285">
                  <c:v>0</c:v>
                </c:pt>
                <c:pt idx="34286">
                  <c:v>0.33329999999999999</c:v>
                </c:pt>
                <c:pt idx="34287">
                  <c:v>0</c:v>
                </c:pt>
                <c:pt idx="34288">
                  <c:v>0.16669999999999999</c:v>
                </c:pt>
                <c:pt idx="34289">
                  <c:v>0</c:v>
                </c:pt>
                <c:pt idx="34290">
                  <c:v>0.33329999999999999</c:v>
                </c:pt>
                <c:pt idx="34291">
                  <c:v>0.33329999999999999</c:v>
                </c:pt>
                <c:pt idx="34292">
                  <c:v>0</c:v>
                </c:pt>
                <c:pt idx="34293">
                  <c:v>0</c:v>
                </c:pt>
                <c:pt idx="34294">
                  <c:v>0</c:v>
                </c:pt>
                <c:pt idx="34295">
                  <c:v>0.45829999999999999</c:v>
                </c:pt>
                <c:pt idx="34296">
                  <c:v>0</c:v>
                </c:pt>
                <c:pt idx="34297">
                  <c:v>0.33329999999999999</c:v>
                </c:pt>
                <c:pt idx="34298">
                  <c:v>0</c:v>
                </c:pt>
                <c:pt idx="34299">
                  <c:v>0</c:v>
                </c:pt>
                <c:pt idx="34300">
                  <c:v>0</c:v>
                </c:pt>
                <c:pt idx="34301">
                  <c:v>0</c:v>
                </c:pt>
                <c:pt idx="34302">
                  <c:v>0.375</c:v>
                </c:pt>
                <c:pt idx="34303">
                  <c:v>0</c:v>
                </c:pt>
                <c:pt idx="34304">
                  <c:v>0</c:v>
                </c:pt>
                <c:pt idx="34305">
                  <c:v>0</c:v>
                </c:pt>
                <c:pt idx="34306">
                  <c:v>0.125</c:v>
                </c:pt>
                <c:pt idx="34307">
                  <c:v>0</c:v>
                </c:pt>
                <c:pt idx="34308">
                  <c:v>0.33329999999999999</c:v>
                </c:pt>
                <c:pt idx="34309">
                  <c:v>0.16669999999999999</c:v>
                </c:pt>
                <c:pt idx="34310">
                  <c:v>0</c:v>
                </c:pt>
                <c:pt idx="34311">
                  <c:v>0</c:v>
                </c:pt>
                <c:pt idx="34312">
                  <c:v>0</c:v>
                </c:pt>
                <c:pt idx="34313">
                  <c:v>0.16669999999999999</c:v>
                </c:pt>
                <c:pt idx="34314">
                  <c:v>0.375</c:v>
                </c:pt>
                <c:pt idx="34315">
                  <c:v>0.66669999999999996</c:v>
                </c:pt>
                <c:pt idx="34316">
                  <c:v>4.1700000000000001E-2</c:v>
                </c:pt>
                <c:pt idx="34317">
                  <c:v>0</c:v>
                </c:pt>
                <c:pt idx="34318">
                  <c:v>0.125</c:v>
                </c:pt>
                <c:pt idx="34319">
                  <c:v>0.16669999999999999</c:v>
                </c:pt>
                <c:pt idx="34320">
                  <c:v>8.3299999999999999E-2</c:v>
                </c:pt>
                <c:pt idx="34321">
                  <c:v>0</c:v>
                </c:pt>
                <c:pt idx="34322">
                  <c:v>0</c:v>
                </c:pt>
                <c:pt idx="34323">
                  <c:v>0</c:v>
                </c:pt>
                <c:pt idx="34324">
                  <c:v>0.16669999999999999</c:v>
                </c:pt>
                <c:pt idx="34325">
                  <c:v>0</c:v>
                </c:pt>
                <c:pt idx="34326">
                  <c:v>0</c:v>
                </c:pt>
                <c:pt idx="34327">
                  <c:v>0</c:v>
                </c:pt>
                <c:pt idx="34328">
                  <c:v>0</c:v>
                </c:pt>
                <c:pt idx="34329">
                  <c:v>0.4375</c:v>
                </c:pt>
                <c:pt idx="34330">
                  <c:v>0.45829999999999999</c:v>
                </c:pt>
                <c:pt idx="34331">
                  <c:v>0.33329999999999999</c:v>
                </c:pt>
                <c:pt idx="34332">
                  <c:v>0</c:v>
                </c:pt>
                <c:pt idx="34333">
                  <c:v>0.16669999999999999</c:v>
                </c:pt>
                <c:pt idx="34334">
                  <c:v>0</c:v>
                </c:pt>
                <c:pt idx="34335">
                  <c:v>0</c:v>
                </c:pt>
                <c:pt idx="34336">
                  <c:v>0</c:v>
                </c:pt>
                <c:pt idx="34337">
                  <c:v>0</c:v>
                </c:pt>
                <c:pt idx="34338">
                  <c:v>0.125</c:v>
                </c:pt>
                <c:pt idx="34339">
                  <c:v>0.16669999999999999</c:v>
                </c:pt>
                <c:pt idx="34340">
                  <c:v>0</c:v>
                </c:pt>
                <c:pt idx="34341">
                  <c:v>0</c:v>
                </c:pt>
                <c:pt idx="34342">
                  <c:v>0.16669999999999999</c:v>
                </c:pt>
                <c:pt idx="34343">
                  <c:v>0</c:v>
                </c:pt>
                <c:pt idx="34344">
                  <c:v>0</c:v>
                </c:pt>
                <c:pt idx="34345">
                  <c:v>4.1700000000000001E-2</c:v>
                </c:pt>
                <c:pt idx="34346">
                  <c:v>0.16669999999999999</c:v>
                </c:pt>
                <c:pt idx="34347">
                  <c:v>0.16669999999999999</c:v>
                </c:pt>
                <c:pt idx="34348">
                  <c:v>0</c:v>
                </c:pt>
                <c:pt idx="34349">
                  <c:v>8.3299999999999999E-2</c:v>
                </c:pt>
                <c:pt idx="34350">
                  <c:v>0.27079999999999999</c:v>
                </c:pt>
                <c:pt idx="34351">
                  <c:v>0.33329999999999999</c:v>
                </c:pt>
                <c:pt idx="34352">
                  <c:v>0</c:v>
                </c:pt>
                <c:pt idx="34353">
                  <c:v>0</c:v>
                </c:pt>
                <c:pt idx="34354">
                  <c:v>0.16669999999999999</c:v>
                </c:pt>
                <c:pt idx="34355">
                  <c:v>0.125</c:v>
                </c:pt>
                <c:pt idx="34356">
                  <c:v>0</c:v>
                </c:pt>
                <c:pt idx="34357">
                  <c:v>0.33329999999999999</c:v>
                </c:pt>
                <c:pt idx="34358">
                  <c:v>0.125</c:v>
                </c:pt>
                <c:pt idx="34359">
                  <c:v>0</c:v>
                </c:pt>
                <c:pt idx="34360">
                  <c:v>0</c:v>
                </c:pt>
                <c:pt idx="34361">
                  <c:v>0.16669999999999999</c:v>
                </c:pt>
                <c:pt idx="34362">
                  <c:v>0.125</c:v>
                </c:pt>
                <c:pt idx="34363">
                  <c:v>0.16669999999999999</c:v>
                </c:pt>
                <c:pt idx="34364">
                  <c:v>8.3299999999999999E-2</c:v>
                </c:pt>
                <c:pt idx="34365">
                  <c:v>0.16669999999999999</c:v>
                </c:pt>
                <c:pt idx="34366">
                  <c:v>0.33329999999999999</c:v>
                </c:pt>
                <c:pt idx="34367">
                  <c:v>0</c:v>
                </c:pt>
                <c:pt idx="34368">
                  <c:v>0</c:v>
                </c:pt>
                <c:pt idx="34369">
                  <c:v>0</c:v>
                </c:pt>
                <c:pt idx="34370">
                  <c:v>0.375</c:v>
                </c:pt>
                <c:pt idx="34371">
                  <c:v>0</c:v>
                </c:pt>
                <c:pt idx="34372">
                  <c:v>0</c:v>
                </c:pt>
                <c:pt idx="34373">
                  <c:v>0</c:v>
                </c:pt>
                <c:pt idx="34374">
                  <c:v>4.1700000000000001E-2</c:v>
                </c:pt>
                <c:pt idx="34375">
                  <c:v>0.33329999999999999</c:v>
                </c:pt>
                <c:pt idx="34376">
                  <c:v>0</c:v>
                </c:pt>
                <c:pt idx="34377">
                  <c:v>0</c:v>
                </c:pt>
                <c:pt idx="34378">
                  <c:v>0.625</c:v>
                </c:pt>
                <c:pt idx="34379">
                  <c:v>0</c:v>
                </c:pt>
                <c:pt idx="34380">
                  <c:v>1</c:v>
                </c:pt>
                <c:pt idx="34381">
                  <c:v>0</c:v>
                </c:pt>
                <c:pt idx="34382">
                  <c:v>0.33329999999999999</c:v>
                </c:pt>
                <c:pt idx="34383">
                  <c:v>0</c:v>
                </c:pt>
                <c:pt idx="34384">
                  <c:v>0.33329999999999999</c:v>
                </c:pt>
                <c:pt idx="34385">
                  <c:v>0</c:v>
                </c:pt>
                <c:pt idx="34386">
                  <c:v>0.125</c:v>
                </c:pt>
                <c:pt idx="34387">
                  <c:v>0.375</c:v>
                </c:pt>
                <c:pt idx="34388">
                  <c:v>0</c:v>
                </c:pt>
                <c:pt idx="34389">
                  <c:v>0</c:v>
                </c:pt>
                <c:pt idx="34390">
                  <c:v>0.875</c:v>
                </c:pt>
                <c:pt idx="34391">
                  <c:v>0</c:v>
                </c:pt>
                <c:pt idx="34392">
                  <c:v>0</c:v>
                </c:pt>
                <c:pt idx="34393">
                  <c:v>0.33329999999999999</c:v>
                </c:pt>
                <c:pt idx="34394">
                  <c:v>0.33329999999999999</c:v>
                </c:pt>
                <c:pt idx="34395">
                  <c:v>0</c:v>
                </c:pt>
                <c:pt idx="34396">
                  <c:v>0</c:v>
                </c:pt>
                <c:pt idx="34397">
                  <c:v>0</c:v>
                </c:pt>
                <c:pt idx="34398">
                  <c:v>0</c:v>
                </c:pt>
                <c:pt idx="34399">
                  <c:v>0.16669999999999999</c:v>
                </c:pt>
                <c:pt idx="34400">
                  <c:v>0.16669999999999999</c:v>
                </c:pt>
                <c:pt idx="34401">
                  <c:v>0.16669999999999999</c:v>
                </c:pt>
                <c:pt idx="34402">
                  <c:v>4.1700000000000001E-2</c:v>
                </c:pt>
                <c:pt idx="34403">
                  <c:v>0.16669999999999999</c:v>
                </c:pt>
                <c:pt idx="34404">
                  <c:v>0.16669999999999999</c:v>
                </c:pt>
                <c:pt idx="34405">
                  <c:v>0.16669999999999999</c:v>
                </c:pt>
                <c:pt idx="34406">
                  <c:v>0.16669999999999999</c:v>
                </c:pt>
                <c:pt idx="34407">
                  <c:v>0.16669999999999999</c:v>
                </c:pt>
                <c:pt idx="34408">
                  <c:v>8.3299999999999999E-2</c:v>
                </c:pt>
                <c:pt idx="34409">
                  <c:v>0</c:v>
                </c:pt>
                <c:pt idx="34410">
                  <c:v>0</c:v>
                </c:pt>
                <c:pt idx="34411">
                  <c:v>4.1700000000000001E-2</c:v>
                </c:pt>
                <c:pt idx="34412">
                  <c:v>0</c:v>
                </c:pt>
                <c:pt idx="34413">
                  <c:v>0</c:v>
                </c:pt>
                <c:pt idx="34414">
                  <c:v>0</c:v>
                </c:pt>
                <c:pt idx="34415">
                  <c:v>8.3299999999999999E-2</c:v>
                </c:pt>
                <c:pt idx="34416">
                  <c:v>0</c:v>
                </c:pt>
                <c:pt idx="34417">
                  <c:v>0</c:v>
                </c:pt>
                <c:pt idx="34418">
                  <c:v>0.16669999999999999</c:v>
                </c:pt>
                <c:pt idx="34419">
                  <c:v>0</c:v>
                </c:pt>
                <c:pt idx="34420">
                  <c:v>0</c:v>
                </c:pt>
                <c:pt idx="34421">
                  <c:v>0</c:v>
                </c:pt>
                <c:pt idx="34422">
                  <c:v>0</c:v>
                </c:pt>
                <c:pt idx="34423">
                  <c:v>0</c:v>
                </c:pt>
                <c:pt idx="34424">
                  <c:v>0</c:v>
                </c:pt>
                <c:pt idx="34425">
                  <c:v>0.125</c:v>
                </c:pt>
                <c:pt idx="34426">
                  <c:v>0.16669999999999999</c:v>
                </c:pt>
                <c:pt idx="34427">
                  <c:v>0.33329999999999999</c:v>
                </c:pt>
                <c:pt idx="34428">
                  <c:v>0</c:v>
                </c:pt>
                <c:pt idx="34429">
                  <c:v>0.16669999999999999</c:v>
                </c:pt>
                <c:pt idx="34430">
                  <c:v>0.16669999999999999</c:v>
                </c:pt>
                <c:pt idx="34431">
                  <c:v>0</c:v>
                </c:pt>
                <c:pt idx="34432">
                  <c:v>0</c:v>
                </c:pt>
                <c:pt idx="34433">
                  <c:v>0</c:v>
                </c:pt>
                <c:pt idx="34434">
                  <c:v>0.16669999999999999</c:v>
                </c:pt>
                <c:pt idx="34435">
                  <c:v>0</c:v>
                </c:pt>
                <c:pt idx="34436">
                  <c:v>4.1700000000000001E-2</c:v>
                </c:pt>
                <c:pt idx="34437">
                  <c:v>0.16669999999999999</c:v>
                </c:pt>
                <c:pt idx="34438">
                  <c:v>0</c:v>
                </c:pt>
                <c:pt idx="34439">
                  <c:v>0.375</c:v>
                </c:pt>
                <c:pt idx="34440">
                  <c:v>0.33329999999999999</c:v>
                </c:pt>
                <c:pt idx="34441">
                  <c:v>0</c:v>
                </c:pt>
                <c:pt idx="34442">
                  <c:v>0</c:v>
                </c:pt>
                <c:pt idx="34443">
                  <c:v>0.33329999999999999</c:v>
                </c:pt>
                <c:pt idx="34444">
                  <c:v>0.16669999999999999</c:v>
                </c:pt>
                <c:pt idx="34445">
                  <c:v>0</c:v>
                </c:pt>
                <c:pt idx="34446">
                  <c:v>0</c:v>
                </c:pt>
                <c:pt idx="34447">
                  <c:v>0</c:v>
                </c:pt>
                <c:pt idx="34448">
                  <c:v>0</c:v>
                </c:pt>
                <c:pt idx="34449">
                  <c:v>0</c:v>
                </c:pt>
                <c:pt idx="34450">
                  <c:v>0.33329999999999999</c:v>
                </c:pt>
                <c:pt idx="34451">
                  <c:v>0</c:v>
                </c:pt>
                <c:pt idx="34452">
                  <c:v>0.125</c:v>
                </c:pt>
                <c:pt idx="34453">
                  <c:v>0.16669999999999999</c:v>
                </c:pt>
                <c:pt idx="34454">
                  <c:v>0.33329999999999999</c:v>
                </c:pt>
                <c:pt idx="34455">
                  <c:v>0.45829999999999999</c:v>
                </c:pt>
                <c:pt idx="34456">
                  <c:v>0.33329999999999999</c:v>
                </c:pt>
                <c:pt idx="34457">
                  <c:v>0.16669999999999999</c:v>
                </c:pt>
                <c:pt idx="34458">
                  <c:v>0.25</c:v>
                </c:pt>
                <c:pt idx="34459">
                  <c:v>0.16669999999999999</c:v>
                </c:pt>
                <c:pt idx="34460">
                  <c:v>0</c:v>
                </c:pt>
                <c:pt idx="34461">
                  <c:v>0.25</c:v>
                </c:pt>
                <c:pt idx="34462">
                  <c:v>0.16669999999999999</c:v>
                </c:pt>
                <c:pt idx="34463">
                  <c:v>8.3299999999999999E-2</c:v>
                </c:pt>
                <c:pt idx="34464">
                  <c:v>0.33329999999999999</c:v>
                </c:pt>
                <c:pt idx="34465">
                  <c:v>0.33329999999999999</c:v>
                </c:pt>
                <c:pt idx="34466">
                  <c:v>0</c:v>
                </c:pt>
                <c:pt idx="34467">
                  <c:v>0</c:v>
                </c:pt>
                <c:pt idx="34468">
                  <c:v>0.66669999999999996</c:v>
                </c:pt>
                <c:pt idx="34469">
                  <c:v>0</c:v>
                </c:pt>
                <c:pt idx="34470">
                  <c:v>0</c:v>
                </c:pt>
                <c:pt idx="34471">
                  <c:v>0</c:v>
                </c:pt>
                <c:pt idx="34472">
                  <c:v>4.1700000000000001E-2</c:v>
                </c:pt>
                <c:pt idx="34473">
                  <c:v>0.33329999999999999</c:v>
                </c:pt>
                <c:pt idx="34474">
                  <c:v>4.1700000000000001E-2</c:v>
                </c:pt>
                <c:pt idx="34475">
                  <c:v>0</c:v>
                </c:pt>
                <c:pt idx="34476">
                  <c:v>0</c:v>
                </c:pt>
                <c:pt idx="34477">
                  <c:v>0</c:v>
                </c:pt>
                <c:pt idx="34478">
                  <c:v>0.33329999999999999</c:v>
                </c:pt>
                <c:pt idx="34479">
                  <c:v>0</c:v>
                </c:pt>
                <c:pt idx="34480">
                  <c:v>0.125</c:v>
                </c:pt>
                <c:pt idx="34481">
                  <c:v>0.33329999999999999</c:v>
                </c:pt>
                <c:pt idx="34482">
                  <c:v>0.33329999999999999</c:v>
                </c:pt>
                <c:pt idx="34483">
                  <c:v>0</c:v>
                </c:pt>
                <c:pt idx="34484">
                  <c:v>0</c:v>
                </c:pt>
                <c:pt idx="34485">
                  <c:v>0</c:v>
                </c:pt>
                <c:pt idx="34486">
                  <c:v>0</c:v>
                </c:pt>
                <c:pt idx="34487">
                  <c:v>0.16669999999999999</c:v>
                </c:pt>
                <c:pt idx="34488">
                  <c:v>0</c:v>
                </c:pt>
                <c:pt idx="34489">
                  <c:v>0</c:v>
                </c:pt>
                <c:pt idx="34490">
                  <c:v>0</c:v>
                </c:pt>
                <c:pt idx="34491">
                  <c:v>0</c:v>
                </c:pt>
                <c:pt idx="34492">
                  <c:v>0</c:v>
                </c:pt>
                <c:pt idx="34493">
                  <c:v>4.1700000000000001E-2</c:v>
                </c:pt>
                <c:pt idx="34494">
                  <c:v>0.16669999999999999</c:v>
                </c:pt>
                <c:pt idx="34495">
                  <c:v>0</c:v>
                </c:pt>
                <c:pt idx="34496">
                  <c:v>8.3299999999999999E-2</c:v>
                </c:pt>
                <c:pt idx="34497">
                  <c:v>0.375</c:v>
                </c:pt>
                <c:pt idx="34498">
                  <c:v>0.16669999999999999</c:v>
                </c:pt>
                <c:pt idx="34499">
                  <c:v>0</c:v>
                </c:pt>
                <c:pt idx="34500">
                  <c:v>0</c:v>
                </c:pt>
                <c:pt idx="34501">
                  <c:v>0</c:v>
                </c:pt>
                <c:pt idx="34502">
                  <c:v>0</c:v>
                </c:pt>
                <c:pt idx="34503">
                  <c:v>4.1700000000000001E-2</c:v>
                </c:pt>
                <c:pt idx="34504">
                  <c:v>0.54169999999999996</c:v>
                </c:pt>
                <c:pt idx="34505">
                  <c:v>0.16669999999999999</c:v>
                </c:pt>
                <c:pt idx="34506">
                  <c:v>8.3299999999999999E-2</c:v>
                </c:pt>
                <c:pt idx="34507">
                  <c:v>0</c:v>
                </c:pt>
                <c:pt idx="34508">
                  <c:v>0.16669999999999999</c:v>
                </c:pt>
                <c:pt idx="34509">
                  <c:v>0.33329999999999999</c:v>
                </c:pt>
                <c:pt idx="34510">
                  <c:v>0</c:v>
                </c:pt>
                <c:pt idx="34511">
                  <c:v>0.375</c:v>
                </c:pt>
                <c:pt idx="34512">
                  <c:v>0.16669999999999999</c:v>
                </c:pt>
                <c:pt idx="34513">
                  <c:v>0.16669999999999999</c:v>
                </c:pt>
                <c:pt idx="34514">
                  <c:v>0.16669999999999999</c:v>
                </c:pt>
                <c:pt idx="34515">
                  <c:v>0.33329999999999999</c:v>
                </c:pt>
                <c:pt idx="34516">
                  <c:v>4.1700000000000001E-2</c:v>
                </c:pt>
                <c:pt idx="34517">
                  <c:v>0.33329999999999999</c:v>
                </c:pt>
                <c:pt idx="34518">
                  <c:v>4.1700000000000001E-2</c:v>
                </c:pt>
                <c:pt idx="34519">
                  <c:v>0</c:v>
                </c:pt>
                <c:pt idx="34520">
                  <c:v>0</c:v>
                </c:pt>
                <c:pt idx="34521">
                  <c:v>0.375</c:v>
                </c:pt>
                <c:pt idx="34522">
                  <c:v>4.1700000000000001E-2</c:v>
                </c:pt>
                <c:pt idx="34523">
                  <c:v>8.3299999999999999E-2</c:v>
                </c:pt>
                <c:pt idx="34524">
                  <c:v>0</c:v>
                </c:pt>
                <c:pt idx="34525">
                  <c:v>0</c:v>
                </c:pt>
                <c:pt idx="34526">
                  <c:v>0</c:v>
                </c:pt>
                <c:pt idx="34527">
                  <c:v>0.16669999999999999</c:v>
                </c:pt>
                <c:pt idx="34528">
                  <c:v>0</c:v>
                </c:pt>
                <c:pt idx="34529">
                  <c:v>0.33329999999999999</c:v>
                </c:pt>
                <c:pt idx="34530">
                  <c:v>0</c:v>
                </c:pt>
                <c:pt idx="34531">
                  <c:v>0</c:v>
                </c:pt>
                <c:pt idx="34532">
                  <c:v>0.33329999999999999</c:v>
                </c:pt>
                <c:pt idx="34533">
                  <c:v>0</c:v>
                </c:pt>
                <c:pt idx="34534">
                  <c:v>0</c:v>
                </c:pt>
                <c:pt idx="34535">
                  <c:v>0.125</c:v>
                </c:pt>
                <c:pt idx="34536">
                  <c:v>0</c:v>
                </c:pt>
                <c:pt idx="34537">
                  <c:v>0</c:v>
                </c:pt>
                <c:pt idx="34538">
                  <c:v>0.33329999999999999</c:v>
                </c:pt>
                <c:pt idx="34539">
                  <c:v>0</c:v>
                </c:pt>
                <c:pt idx="34540">
                  <c:v>0</c:v>
                </c:pt>
                <c:pt idx="34541">
                  <c:v>0</c:v>
                </c:pt>
                <c:pt idx="34542">
                  <c:v>0</c:v>
                </c:pt>
                <c:pt idx="34543">
                  <c:v>0.25</c:v>
                </c:pt>
                <c:pt idx="34544">
                  <c:v>0</c:v>
                </c:pt>
                <c:pt idx="34545">
                  <c:v>0</c:v>
                </c:pt>
                <c:pt idx="34546">
                  <c:v>0.66669999999999996</c:v>
                </c:pt>
                <c:pt idx="34547">
                  <c:v>0.16669999999999999</c:v>
                </c:pt>
                <c:pt idx="34548">
                  <c:v>0.16669999999999999</c:v>
                </c:pt>
                <c:pt idx="34549">
                  <c:v>0</c:v>
                </c:pt>
                <c:pt idx="34550">
                  <c:v>0.16669999999999999</c:v>
                </c:pt>
                <c:pt idx="34551">
                  <c:v>0</c:v>
                </c:pt>
                <c:pt idx="34552">
                  <c:v>0</c:v>
                </c:pt>
                <c:pt idx="34553">
                  <c:v>0</c:v>
                </c:pt>
                <c:pt idx="34554">
                  <c:v>0</c:v>
                </c:pt>
                <c:pt idx="34555">
                  <c:v>0</c:v>
                </c:pt>
                <c:pt idx="34556">
                  <c:v>0</c:v>
                </c:pt>
                <c:pt idx="34557">
                  <c:v>0.16669999999999999</c:v>
                </c:pt>
                <c:pt idx="34558">
                  <c:v>0.375</c:v>
                </c:pt>
                <c:pt idx="34559">
                  <c:v>0.16669999999999999</c:v>
                </c:pt>
                <c:pt idx="34560">
                  <c:v>0.125</c:v>
                </c:pt>
                <c:pt idx="34561">
                  <c:v>0.25</c:v>
                </c:pt>
                <c:pt idx="34562">
                  <c:v>4.1700000000000001E-2</c:v>
                </c:pt>
                <c:pt idx="34563">
                  <c:v>0.125</c:v>
                </c:pt>
                <c:pt idx="34564">
                  <c:v>0</c:v>
                </c:pt>
                <c:pt idx="34565">
                  <c:v>0</c:v>
                </c:pt>
                <c:pt idx="34566">
                  <c:v>0.16669999999999999</c:v>
                </c:pt>
                <c:pt idx="34567">
                  <c:v>0.16669999999999999</c:v>
                </c:pt>
                <c:pt idx="34568">
                  <c:v>0</c:v>
                </c:pt>
                <c:pt idx="34569">
                  <c:v>0</c:v>
                </c:pt>
                <c:pt idx="34570">
                  <c:v>0</c:v>
                </c:pt>
                <c:pt idx="34571">
                  <c:v>0</c:v>
                </c:pt>
                <c:pt idx="34572">
                  <c:v>0</c:v>
                </c:pt>
                <c:pt idx="34573">
                  <c:v>0</c:v>
                </c:pt>
                <c:pt idx="34574">
                  <c:v>0.25</c:v>
                </c:pt>
                <c:pt idx="34575">
                  <c:v>0.16669999999999999</c:v>
                </c:pt>
                <c:pt idx="34576">
                  <c:v>0</c:v>
                </c:pt>
                <c:pt idx="34577">
                  <c:v>0</c:v>
                </c:pt>
                <c:pt idx="34578">
                  <c:v>0</c:v>
                </c:pt>
                <c:pt idx="34579">
                  <c:v>0</c:v>
                </c:pt>
                <c:pt idx="34580">
                  <c:v>0.16669999999999999</c:v>
                </c:pt>
                <c:pt idx="34581">
                  <c:v>0.33329999999999999</c:v>
                </c:pt>
                <c:pt idx="34582">
                  <c:v>0.33329999999999999</c:v>
                </c:pt>
                <c:pt idx="34583">
                  <c:v>0</c:v>
                </c:pt>
                <c:pt idx="34584">
                  <c:v>0.33329999999999999</c:v>
                </c:pt>
                <c:pt idx="34585">
                  <c:v>0</c:v>
                </c:pt>
                <c:pt idx="34586">
                  <c:v>0</c:v>
                </c:pt>
                <c:pt idx="34587">
                  <c:v>0</c:v>
                </c:pt>
                <c:pt idx="34588">
                  <c:v>0</c:v>
                </c:pt>
                <c:pt idx="34589">
                  <c:v>0</c:v>
                </c:pt>
                <c:pt idx="34590">
                  <c:v>0</c:v>
                </c:pt>
                <c:pt idx="34591">
                  <c:v>8.3299999999999999E-2</c:v>
                </c:pt>
                <c:pt idx="34592">
                  <c:v>0</c:v>
                </c:pt>
                <c:pt idx="34593">
                  <c:v>0</c:v>
                </c:pt>
                <c:pt idx="34594">
                  <c:v>0</c:v>
                </c:pt>
                <c:pt idx="34595">
                  <c:v>0.16669999999999999</c:v>
                </c:pt>
                <c:pt idx="34596">
                  <c:v>0</c:v>
                </c:pt>
                <c:pt idx="34597">
                  <c:v>0</c:v>
                </c:pt>
                <c:pt idx="34598">
                  <c:v>0</c:v>
                </c:pt>
                <c:pt idx="34599">
                  <c:v>0</c:v>
                </c:pt>
                <c:pt idx="34600">
                  <c:v>0.125</c:v>
                </c:pt>
                <c:pt idx="34601">
                  <c:v>0.16669999999999999</c:v>
                </c:pt>
                <c:pt idx="34602">
                  <c:v>0.16669999999999999</c:v>
                </c:pt>
                <c:pt idx="34603">
                  <c:v>0</c:v>
                </c:pt>
                <c:pt idx="34604">
                  <c:v>0</c:v>
                </c:pt>
                <c:pt idx="34605">
                  <c:v>0</c:v>
                </c:pt>
                <c:pt idx="34606">
                  <c:v>0</c:v>
                </c:pt>
                <c:pt idx="34607">
                  <c:v>0.16669999999999999</c:v>
                </c:pt>
                <c:pt idx="34608">
                  <c:v>0.16669999999999999</c:v>
                </c:pt>
                <c:pt idx="34609">
                  <c:v>0.33329999999999999</c:v>
                </c:pt>
                <c:pt idx="34610">
                  <c:v>0.47920000000000001</c:v>
                </c:pt>
                <c:pt idx="34611">
                  <c:v>0</c:v>
                </c:pt>
                <c:pt idx="34612">
                  <c:v>0.125</c:v>
                </c:pt>
                <c:pt idx="34613">
                  <c:v>0</c:v>
                </c:pt>
                <c:pt idx="34614">
                  <c:v>0</c:v>
                </c:pt>
                <c:pt idx="34615">
                  <c:v>0</c:v>
                </c:pt>
                <c:pt idx="34616">
                  <c:v>0.33329999999999999</c:v>
                </c:pt>
                <c:pt idx="34617">
                  <c:v>0.16669999999999999</c:v>
                </c:pt>
                <c:pt idx="34618">
                  <c:v>0</c:v>
                </c:pt>
                <c:pt idx="34619">
                  <c:v>0</c:v>
                </c:pt>
                <c:pt idx="34620">
                  <c:v>0</c:v>
                </c:pt>
                <c:pt idx="34621">
                  <c:v>0</c:v>
                </c:pt>
                <c:pt idx="34622">
                  <c:v>0.375</c:v>
                </c:pt>
                <c:pt idx="34623">
                  <c:v>0.16669999999999999</c:v>
                </c:pt>
                <c:pt idx="34624">
                  <c:v>0</c:v>
                </c:pt>
                <c:pt idx="34625">
                  <c:v>0.16669999999999999</c:v>
                </c:pt>
                <c:pt idx="34626">
                  <c:v>0</c:v>
                </c:pt>
                <c:pt idx="34627">
                  <c:v>0.375</c:v>
                </c:pt>
                <c:pt idx="34628">
                  <c:v>0</c:v>
                </c:pt>
                <c:pt idx="34629">
                  <c:v>0</c:v>
                </c:pt>
                <c:pt idx="34630">
                  <c:v>0</c:v>
                </c:pt>
                <c:pt idx="34631">
                  <c:v>4.1700000000000001E-2</c:v>
                </c:pt>
                <c:pt idx="34632">
                  <c:v>0</c:v>
                </c:pt>
                <c:pt idx="34633">
                  <c:v>0.45829999999999999</c:v>
                </c:pt>
                <c:pt idx="34634">
                  <c:v>0</c:v>
                </c:pt>
                <c:pt idx="34635">
                  <c:v>8.3299999999999999E-2</c:v>
                </c:pt>
                <c:pt idx="34636">
                  <c:v>0</c:v>
                </c:pt>
                <c:pt idx="34637">
                  <c:v>4.1700000000000001E-2</c:v>
                </c:pt>
                <c:pt idx="34638">
                  <c:v>0</c:v>
                </c:pt>
                <c:pt idx="34639">
                  <c:v>4.1700000000000001E-2</c:v>
                </c:pt>
                <c:pt idx="34640">
                  <c:v>0.33329999999999999</c:v>
                </c:pt>
                <c:pt idx="34641">
                  <c:v>0.125</c:v>
                </c:pt>
                <c:pt idx="34642">
                  <c:v>0</c:v>
                </c:pt>
                <c:pt idx="34643">
                  <c:v>0</c:v>
                </c:pt>
                <c:pt idx="34644">
                  <c:v>0</c:v>
                </c:pt>
                <c:pt idx="34645">
                  <c:v>0</c:v>
                </c:pt>
                <c:pt idx="34646">
                  <c:v>0</c:v>
                </c:pt>
                <c:pt idx="34647">
                  <c:v>0.45829999999999999</c:v>
                </c:pt>
                <c:pt idx="34648">
                  <c:v>0</c:v>
                </c:pt>
                <c:pt idx="34649">
                  <c:v>0</c:v>
                </c:pt>
                <c:pt idx="34650">
                  <c:v>0</c:v>
                </c:pt>
                <c:pt idx="34651">
                  <c:v>0.47920000000000001</c:v>
                </c:pt>
                <c:pt idx="34652">
                  <c:v>0.375</c:v>
                </c:pt>
                <c:pt idx="34653">
                  <c:v>0</c:v>
                </c:pt>
                <c:pt idx="34654">
                  <c:v>0.375</c:v>
                </c:pt>
                <c:pt idx="34655">
                  <c:v>0</c:v>
                </c:pt>
                <c:pt idx="34656">
                  <c:v>0</c:v>
                </c:pt>
                <c:pt idx="34657">
                  <c:v>0.16669999999999999</c:v>
                </c:pt>
                <c:pt idx="34658">
                  <c:v>0.16669999999999999</c:v>
                </c:pt>
                <c:pt idx="34659">
                  <c:v>0</c:v>
                </c:pt>
                <c:pt idx="34660">
                  <c:v>0</c:v>
                </c:pt>
                <c:pt idx="34661">
                  <c:v>0</c:v>
                </c:pt>
                <c:pt idx="34662">
                  <c:v>0</c:v>
                </c:pt>
                <c:pt idx="34663">
                  <c:v>0.33329999999999999</c:v>
                </c:pt>
                <c:pt idx="34664">
                  <c:v>4.1700000000000001E-2</c:v>
                </c:pt>
                <c:pt idx="34665">
                  <c:v>0.33329999999999999</c:v>
                </c:pt>
                <c:pt idx="34666">
                  <c:v>0</c:v>
                </c:pt>
                <c:pt idx="34667">
                  <c:v>0</c:v>
                </c:pt>
                <c:pt idx="34668">
                  <c:v>0</c:v>
                </c:pt>
                <c:pt idx="34669">
                  <c:v>0</c:v>
                </c:pt>
                <c:pt idx="34670">
                  <c:v>0.375</c:v>
                </c:pt>
                <c:pt idx="34671">
                  <c:v>0.375</c:v>
                </c:pt>
                <c:pt idx="34672">
                  <c:v>0.16669999999999999</c:v>
                </c:pt>
                <c:pt idx="34673">
                  <c:v>0.33329999999999999</c:v>
                </c:pt>
                <c:pt idx="34674">
                  <c:v>0</c:v>
                </c:pt>
                <c:pt idx="34675">
                  <c:v>0</c:v>
                </c:pt>
                <c:pt idx="34676">
                  <c:v>0</c:v>
                </c:pt>
                <c:pt idx="34677">
                  <c:v>0.16669999999999999</c:v>
                </c:pt>
                <c:pt idx="34678">
                  <c:v>0.16669999999999999</c:v>
                </c:pt>
                <c:pt idx="34679">
                  <c:v>0.16669999999999999</c:v>
                </c:pt>
                <c:pt idx="34680">
                  <c:v>0</c:v>
                </c:pt>
                <c:pt idx="34681">
                  <c:v>0</c:v>
                </c:pt>
                <c:pt idx="34682">
                  <c:v>0.45829999999999999</c:v>
                </c:pt>
                <c:pt idx="34683">
                  <c:v>0</c:v>
                </c:pt>
                <c:pt idx="34684">
                  <c:v>0</c:v>
                </c:pt>
                <c:pt idx="34685">
                  <c:v>0.33329999999999999</c:v>
                </c:pt>
                <c:pt idx="34686">
                  <c:v>0.16669999999999999</c:v>
                </c:pt>
                <c:pt idx="34687">
                  <c:v>0</c:v>
                </c:pt>
                <c:pt idx="34688">
                  <c:v>0.16669999999999999</c:v>
                </c:pt>
                <c:pt idx="34689">
                  <c:v>0.33329999999999999</c:v>
                </c:pt>
                <c:pt idx="34690">
                  <c:v>0.16669999999999999</c:v>
                </c:pt>
                <c:pt idx="34691">
                  <c:v>1</c:v>
                </c:pt>
                <c:pt idx="34692">
                  <c:v>0.16669999999999999</c:v>
                </c:pt>
                <c:pt idx="34693">
                  <c:v>0</c:v>
                </c:pt>
                <c:pt idx="34694">
                  <c:v>0.16669999999999999</c:v>
                </c:pt>
                <c:pt idx="34695">
                  <c:v>0</c:v>
                </c:pt>
                <c:pt idx="34696">
                  <c:v>0</c:v>
                </c:pt>
                <c:pt idx="34697">
                  <c:v>0.66669999999999996</c:v>
                </c:pt>
                <c:pt idx="34698">
                  <c:v>0.16669999999999999</c:v>
                </c:pt>
                <c:pt idx="34699">
                  <c:v>0</c:v>
                </c:pt>
                <c:pt idx="34700">
                  <c:v>0.33329999999999999</c:v>
                </c:pt>
                <c:pt idx="34701">
                  <c:v>0.33329999999999999</c:v>
                </c:pt>
                <c:pt idx="34702">
                  <c:v>0.33329999999999999</c:v>
                </c:pt>
                <c:pt idx="34703">
                  <c:v>0.16669999999999999</c:v>
                </c:pt>
                <c:pt idx="34704">
                  <c:v>0</c:v>
                </c:pt>
                <c:pt idx="34705">
                  <c:v>0</c:v>
                </c:pt>
                <c:pt idx="34706">
                  <c:v>0</c:v>
                </c:pt>
                <c:pt idx="34707">
                  <c:v>4.1700000000000001E-2</c:v>
                </c:pt>
                <c:pt idx="34708">
                  <c:v>0.16669999999999999</c:v>
                </c:pt>
                <c:pt idx="34709">
                  <c:v>0</c:v>
                </c:pt>
                <c:pt idx="34710">
                  <c:v>0</c:v>
                </c:pt>
                <c:pt idx="34711">
                  <c:v>0</c:v>
                </c:pt>
                <c:pt idx="34712">
                  <c:v>0</c:v>
                </c:pt>
                <c:pt idx="34713">
                  <c:v>0</c:v>
                </c:pt>
                <c:pt idx="34714">
                  <c:v>0</c:v>
                </c:pt>
                <c:pt idx="34715">
                  <c:v>4.1700000000000001E-2</c:v>
                </c:pt>
                <c:pt idx="34716">
                  <c:v>0</c:v>
                </c:pt>
                <c:pt idx="34717">
                  <c:v>0</c:v>
                </c:pt>
                <c:pt idx="34718">
                  <c:v>0</c:v>
                </c:pt>
                <c:pt idx="34719">
                  <c:v>4.1700000000000001E-2</c:v>
                </c:pt>
                <c:pt idx="34720">
                  <c:v>0</c:v>
                </c:pt>
                <c:pt idx="34721">
                  <c:v>0.16669999999999999</c:v>
                </c:pt>
                <c:pt idx="34722">
                  <c:v>0</c:v>
                </c:pt>
                <c:pt idx="34723">
                  <c:v>8.3299999999999999E-2</c:v>
                </c:pt>
                <c:pt idx="34724">
                  <c:v>0.16669999999999999</c:v>
                </c:pt>
                <c:pt idx="34725">
                  <c:v>0</c:v>
                </c:pt>
                <c:pt idx="34726">
                  <c:v>0</c:v>
                </c:pt>
                <c:pt idx="34727">
                  <c:v>0.16669999999999999</c:v>
                </c:pt>
                <c:pt idx="34728">
                  <c:v>0.16669999999999999</c:v>
                </c:pt>
                <c:pt idx="34729">
                  <c:v>0.16669999999999999</c:v>
                </c:pt>
                <c:pt idx="34730">
                  <c:v>0.16669999999999999</c:v>
                </c:pt>
                <c:pt idx="34731">
                  <c:v>0.16669999999999999</c:v>
                </c:pt>
                <c:pt idx="34732">
                  <c:v>8.3299999999999999E-2</c:v>
                </c:pt>
                <c:pt idx="34733">
                  <c:v>0.16669999999999999</c:v>
                </c:pt>
                <c:pt idx="34734">
                  <c:v>0</c:v>
                </c:pt>
                <c:pt idx="34735">
                  <c:v>0</c:v>
                </c:pt>
                <c:pt idx="34736">
                  <c:v>0.16669999999999999</c:v>
                </c:pt>
                <c:pt idx="34737">
                  <c:v>0</c:v>
                </c:pt>
                <c:pt idx="34738">
                  <c:v>0.125</c:v>
                </c:pt>
                <c:pt idx="34739">
                  <c:v>0</c:v>
                </c:pt>
                <c:pt idx="34740">
                  <c:v>0.16669999999999999</c:v>
                </c:pt>
                <c:pt idx="34741">
                  <c:v>0</c:v>
                </c:pt>
                <c:pt idx="34742">
                  <c:v>0</c:v>
                </c:pt>
                <c:pt idx="34743">
                  <c:v>0.125</c:v>
                </c:pt>
                <c:pt idx="34744">
                  <c:v>0</c:v>
                </c:pt>
                <c:pt idx="34745">
                  <c:v>0</c:v>
                </c:pt>
                <c:pt idx="34746">
                  <c:v>0.33329999999999999</c:v>
                </c:pt>
                <c:pt idx="34747">
                  <c:v>0.16669999999999999</c:v>
                </c:pt>
                <c:pt idx="34748">
                  <c:v>0.33329999999999999</c:v>
                </c:pt>
                <c:pt idx="34749">
                  <c:v>0.16669999999999999</c:v>
                </c:pt>
                <c:pt idx="34750">
                  <c:v>0</c:v>
                </c:pt>
                <c:pt idx="34751">
                  <c:v>8.3299999999999999E-2</c:v>
                </c:pt>
                <c:pt idx="34752">
                  <c:v>0.33329999999999999</c:v>
                </c:pt>
                <c:pt idx="34753">
                  <c:v>0</c:v>
                </c:pt>
                <c:pt idx="34754">
                  <c:v>0.33329999999999999</c:v>
                </c:pt>
                <c:pt idx="34755">
                  <c:v>0.375</c:v>
                </c:pt>
                <c:pt idx="34756">
                  <c:v>0.33329999999999999</c:v>
                </c:pt>
                <c:pt idx="34757">
                  <c:v>0</c:v>
                </c:pt>
                <c:pt idx="34758">
                  <c:v>0.33329999999999999</c:v>
                </c:pt>
                <c:pt idx="34759">
                  <c:v>0</c:v>
                </c:pt>
                <c:pt idx="34760">
                  <c:v>0</c:v>
                </c:pt>
                <c:pt idx="34761">
                  <c:v>0</c:v>
                </c:pt>
                <c:pt idx="34762">
                  <c:v>0</c:v>
                </c:pt>
                <c:pt idx="34763">
                  <c:v>0</c:v>
                </c:pt>
                <c:pt idx="34764">
                  <c:v>0.125</c:v>
                </c:pt>
                <c:pt idx="34765">
                  <c:v>0</c:v>
                </c:pt>
                <c:pt idx="34766">
                  <c:v>0.16669999999999999</c:v>
                </c:pt>
                <c:pt idx="34767">
                  <c:v>0</c:v>
                </c:pt>
                <c:pt idx="34768">
                  <c:v>0.16669999999999999</c:v>
                </c:pt>
                <c:pt idx="34769">
                  <c:v>0.125</c:v>
                </c:pt>
                <c:pt idx="34770">
                  <c:v>0.16669999999999999</c:v>
                </c:pt>
                <c:pt idx="34771">
                  <c:v>0</c:v>
                </c:pt>
                <c:pt idx="34772">
                  <c:v>0</c:v>
                </c:pt>
                <c:pt idx="34773">
                  <c:v>0.33329999999999999</c:v>
                </c:pt>
                <c:pt idx="34774">
                  <c:v>0.45829999999999999</c:v>
                </c:pt>
                <c:pt idx="34775">
                  <c:v>0.25</c:v>
                </c:pt>
                <c:pt idx="34776">
                  <c:v>0</c:v>
                </c:pt>
                <c:pt idx="34777">
                  <c:v>0</c:v>
                </c:pt>
                <c:pt idx="34778">
                  <c:v>0.33329999999999999</c:v>
                </c:pt>
                <c:pt idx="34779">
                  <c:v>0</c:v>
                </c:pt>
                <c:pt idx="34780">
                  <c:v>4.1700000000000001E-2</c:v>
                </c:pt>
                <c:pt idx="34781">
                  <c:v>4.1700000000000001E-2</c:v>
                </c:pt>
                <c:pt idx="34782">
                  <c:v>0.16669999999999999</c:v>
                </c:pt>
                <c:pt idx="34783">
                  <c:v>0.33329999999999999</c:v>
                </c:pt>
                <c:pt idx="34784">
                  <c:v>0</c:v>
                </c:pt>
                <c:pt idx="34785">
                  <c:v>0</c:v>
                </c:pt>
                <c:pt idx="34786">
                  <c:v>0.33329999999999999</c:v>
                </c:pt>
                <c:pt idx="34787">
                  <c:v>0</c:v>
                </c:pt>
                <c:pt idx="34788">
                  <c:v>0</c:v>
                </c:pt>
                <c:pt idx="34789">
                  <c:v>0.33329999999999999</c:v>
                </c:pt>
                <c:pt idx="34790">
                  <c:v>0</c:v>
                </c:pt>
                <c:pt idx="34791">
                  <c:v>0</c:v>
                </c:pt>
                <c:pt idx="34792">
                  <c:v>8.3299999999999999E-2</c:v>
                </c:pt>
                <c:pt idx="34793">
                  <c:v>0.33329999999999999</c:v>
                </c:pt>
                <c:pt idx="34794">
                  <c:v>0</c:v>
                </c:pt>
                <c:pt idx="34795">
                  <c:v>0</c:v>
                </c:pt>
                <c:pt idx="34796">
                  <c:v>0.16669999999999999</c:v>
                </c:pt>
                <c:pt idx="34797">
                  <c:v>0</c:v>
                </c:pt>
                <c:pt idx="34798">
                  <c:v>0.33329999999999999</c:v>
                </c:pt>
                <c:pt idx="34799">
                  <c:v>0.16669999999999999</c:v>
                </c:pt>
                <c:pt idx="34800">
                  <c:v>0.35420000000000001</c:v>
                </c:pt>
                <c:pt idx="34801">
                  <c:v>8.3299999999999999E-2</c:v>
                </c:pt>
                <c:pt idx="34802">
                  <c:v>0</c:v>
                </c:pt>
                <c:pt idx="34803">
                  <c:v>0</c:v>
                </c:pt>
                <c:pt idx="34804">
                  <c:v>0.16669999999999999</c:v>
                </c:pt>
                <c:pt idx="34805">
                  <c:v>0</c:v>
                </c:pt>
                <c:pt idx="34806">
                  <c:v>0</c:v>
                </c:pt>
                <c:pt idx="34807">
                  <c:v>0.16669999999999999</c:v>
                </c:pt>
                <c:pt idx="34808">
                  <c:v>0.16669999999999999</c:v>
                </c:pt>
                <c:pt idx="34809">
                  <c:v>0.16669999999999999</c:v>
                </c:pt>
                <c:pt idx="34810">
                  <c:v>0</c:v>
                </c:pt>
                <c:pt idx="34811">
                  <c:v>0</c:v>
                </c:pt>
                <c:pt idx="34812">
                  <c:v>0.54169999999999996</c:v>
                </c:pt>
                <c:pt idx="34813">
                  <c:v>0.16669999999999999</c:v>
                </c:pt>
                <c:pt idx="34814">
                  <c:v>4.1700000000000001E-2</c:v>
                </c:pt>
                <c:pt idx="34815">
                  <c:v>8.3299999999999999E-2</c:v>
                </c:pt>
                <c:pt idx="34816">
                  <c:v>0</c:v>
                </c:pt>
                <c:pt idx="34817">
                  <c:v>0</c:v>
                </c:pt>
                <c:pt idx="34818">
                  <c:v>0.45829999999999999</c:v>
                </c:pt>
                <c:pt idx="34819">
                  <c:v>0.33329999999999999</c:v>
                </c:pt>
                <c:pt idx="34820">
                  <c:v>0.33329999999999999</c:v>
                </c:pt>
                <c:pt idx="34821">
                  <c:v>0</c:v>
                </c:pt>
                <c:pt idx="34822">
                  <c:v>0</c:v>
                </c:pt>
                <c:pt idx="34823">
                  <c:v>0</c:v>
                </c:pt>
                <c:pt idx="34824">
                  <c:v>0</c:v>
                </c:pt>
                <c:pt idx="34825">
                  <c:v>0.54169999999999996</c:v>
                </c:pt>
                <c:pt idx="34826">
                  <c:v>4.1700000000000001E-2</c:v>
                </c:pt>
                <c:pt idx="34827">
                  <c:v>0</c:v>
                </c:pt>
                <c:pt idx="34828">
                  <c:v>0.375</c:v>
                </c:pt>
                <c:pt idx="34829">
                  <c:v>0</c:v>
                </c:pt>
                <c:pt idx="34830">
                  <c:v>0</c:v>
                </c:pt>
                <c:pt idx="34831">
                  <c:v>0</c:v>
                </c:pt>
                <c:pt idx="34832">
                  <c:v>0.16669999999999999</c:v>
                </c:pt>
                <c:pt idx="34833">
                  <c:v>0.33329999999999999</c:v>
                </c:pt>
                <c:pt idx="34834">
                  <c:v>0</c:v>
                </c:pt>
                <c:pt idx="34835">
                  <c:v>0</c:v>
                </c:pt>
                <c:pt idx="34836">
                  <c:v>0.16669999999999999</c:v>
                </c:pt>
                <c:pt idx="34837">
                  <c:v>0</c:v>
                </c:pt>
                <c:pt idx="34838">
                  <c:v>0.16669999999999999</c:v>
                </c:pt>
                <c:pt idx="34839">
                  <c:v>0.33329999999999999</c:v>
                </c:pt>
                <c:pt idx="34840">
                  <c:v>0.33329999999999999</c:v>
                </c:pt>
                <c:pt idx="34841">
                  <c:v>0</c:v>
                </c:pt>
                <c:pt idx="34842">
                  <c:v>0</c:v>
                </c:pt>
                <c:pt idx="34843">
                  <c:v>0.33329999999999999</c:v>
                </c:pt>
                <c:pt idx="34844">
                  <c:v>0.54169999999999996</c:v>
                </c:pt>
                <c:pt idx="34845">
                  <c:v>0</c:v>
                </c:pt>
                <c:pt idx="34846">
                  <c:v>0.16669999999999999</c:v>
                </c:pt>
                <c:pt idx="34847">
                  <c:v>0.375</c:v>
                </c:pt>
                <c:pt idx="34848">
                  <c:v>0</c:v>
                </c:pt>
                <c:pt idx="34849">
                  <c:v>0</c:v>
                </c:pt>
                <c:pt idx="34850">
                  <c:v>0.33329999999999999</c:v>
                </c:pt>
                <c:pt idx="34851">
                  <c:v>0</c:v>
                </c:pt>
                <c:pt idx="34852">
                  <c:v>0.16669999999999999</c:v>
                </c:pt>
                <c:pt idx="34853">
                  <c:v>0</c:v>
                </c:pt>
                <c:pt idx="34854">
                  <c:v>0.66669999999999996</c:v>
                </c:pt>
                <c:pt idx="34855">
                  <c:v>0.375</c:v>
                </c:pt>
                <c:pt idx="34856">
                  <c:v>4.1700000000000001E-2</c:v>
                </c:pt>
                <c:pt idx="34857">
                  <c:v>0</c:v>
                </c:pt>
                <c:pt idx="34858">
                  <c:v>0</c:v>
                </c:pt>
                <c:pt idx="34859">
                  <c:v>0.16669999999999999</c:v>
                </c:pt>
                <c:pt idx="34860">
                  <c:v>0</c:v>
                </c:pt>
                <c:pt idx="34861">
                  <c:v>0.125</c:v>
                </c:pt>
                <c:pt idx="34862">
                  <c:v>4.1700000000000001E-2</c:v>
                </c:pt>
                <c:pt idx="34863">
                  <c:v>0.125</c:v>
                </c:pt>
                <c:pt idx="34864">
                  <c:v>0</c:v>
                </c:pt>
                <c:pt idx="34865">
                  <c:v>0.16669999999999999</c:v>
                </c:pt>
                <c:pt idx="34866">
                  <c:v>0</c:v>
                </c:pt>
                <c:pt idx="34867">
                  <c:v>0</c:v>
                </c:pt>
                <c:pt idx="34868">
                  <c:v>0</c:v>
                </c:pt>
                <c:pt idx="34869">
                  <c:v>0</c:v>
                </c:pt>
                <c:pt idx="34870">
                  <c:v>0.16669999999999999</c:v>
                </c:pt>
                <c:pt idx="34871">
                  <c:v>0</c:v>
                </c:pt>
                <c:pt idx="34872">
                  <c:v>0</c:v>
                </c:pt>
                <c:pt idx="34873">
                  <c:v>0</c:v>
                </c:pt>
                <c:pt idx="34874">
                  <c:v>0</c:v>
                </c:pt>
                <c:pt idx="34875">
                  <c:v>0</c:v>
                </c:pt>
                <c:pt idx="34876">
                  <c:v>0.33329999999999999</c:v>
                </c:pt>
                <c:pt idx="34877">
                  <c:v>0</c:v>
                </c:pt>
                <c:pt idx="34878">
                  <c:v>0.125</c:v>
                </c:pt>
                <c:pt idx="34879">
                  <c:v>0.16669999999999999</c:v>
                </c:pt>
                <c:pt idx="34880">
                  <c:v>0</c:v>
                </c:pt>
                <c:pt idx="34881">
                  <c:v>0</c:v>
                </c:pt>
                <c:pt idx="34882">
                  <c:v>0.45829999999999999</c:v>
                </c:pt>
                <c:pt idx="34883">
                  <c:v>0.16669999999999999</c:v>
                </c:pt>
                <c:pt idx="34884">
                  <c:v>0.16669999999999999</c:v>
                </c:pt>
                <c:pt idx="34885">
                  <c:v>0</c:v>
                </c:pt>
                <c:pt idx="34886">
                  <c:v>0.16669999999999999</c:v>
                </c:pt>
                <c:pt idx="34887">
                  <c:v>0.33329999999999999</c:v>
                </c:pt>
                <c:pt idx="34888">
                  <c:v>0.16669999999999999</c:v>
                </c:pt>
                <c:pt idx="34889">
                  <c:v>4.1700000000000001E-2</c:v>
                </c:pt>
                <c:pt idx="34890">
                  <c:v>0</c:v>
                </c:pt>
                <c:pt idx="34891">
                  <c:v>0.33329999999999999</c:v>
                </c:pt>
                <c:pt idx="34892">
                  <c:v>0</c:v>
                </c:pt>
                <c:pt idx="34893">
                  <c:v>8.3299999999999999E-2</c:v>
                </c:pt>
                <c:pt idx="34894">
                  <c:v>0</c:v>
                </c:pt>
                <c:pt idx="34895">
                  <c:v>0</c:v>
                </c:pt>
                <c:pt idx="34896">
                  <c:v>2.0799999999999999E-2</c:v>
                </c:pt>
                <c:pt idx="34897">
                  <c:v>0.54169999999999996</c:v>
                </c:pt>
                <c:pt idx="34898">
                  <c:v>0.16669999999999999</c:v>
                </c:pt>
                <c:pt idx="34899">
                  <c:v>0</c:v>
                </c:pt>
                <c:pt idx="34900">
                  <c:v>0</c:v>
                </c:pt>
                <c:pt idx="34901">
                  <c:v>0.16669999999999999</c:v>
                </c:pt>
                <c:pt idx="34902">
                  <c:v>0.16669999999999999</c:v>
                </c:pt>
                <c:pt idx="34903">
                  <c:v>0</c:v>
                </c:pt>
                <c:pt idx="34904">
                  <c:v>4.1700000000000001E-2</c:v>
                </c:pt>
                <c:pt idx="34905">
                  <c:v>8.3299999999999999E-2</c:v>
                </c:pt>
                <c:pt idx="34906">
                  <c:v>0.16669999999999999</c:v>
                </c:pt>
                <c:pt idx="34907">
                  <c:v>0.16669999999999999</c:v>
                </c:pt>
                <c:pt idx="34908">
                  <c:v>0</c:v>
                </c:pt>
                <c:pt idx="34909">
                  <c:v>0</c:v>
                </c:pt>
                <c:pt idx="34910">
                  <c:v>4.1700000000000001E-2</c:v>
                </c:pt>
                <c:pt idx="34911">
                  <c:v>0</c:v>
                </c:pt>
                <c:pt idx="34912">
                  <c:v>0.16669999999999999</c:v>
                </c:pt>
                <c:pt idx="34913">
                  <c:v>0</c:v>
                </c:pt>
                <c:pt idx="34914">
                  <c:v>4.1700000000000001E-2</c:v>
                </c:pt>
                <c:pt idx="34915">
                  <c:v>0</c:v>
                </c:pt>
                <c:pt idx="34916">
                  <c:v>0</c:v>
                </c:pt>
                <c:pt idx="34917">
                  <c:v>0</c:v>
                </c:pt>
                <c:pt idx="34918">
                  <c:v>0</c:v>
                </c:pt>
                <c:pt idx="34919">
                  <c:v>0</c:v>
                </c:pt>
                <c:pt idx="34920">
                  <c:v>8.3299999999999999E-2</c:v>
                </c:pt>
                <c:pt idx="34921">
                  <c:v>0</c:v>
                </c:pt>
                <c:pt idx="34922">
                  <c:v>0</c:v>
                </c:pt>
                <c:pt idx="34923">
                  <c:v>0</c:v>
                </c:pt>
                <c:pt idx="34924">
                  <c:v>0.16669999999999999</c:v>
                </c:pt>
                <c:pt idx="34925">
                  <c:v>0.25</c:v>
                </c:pt>
                <c:pt idx="34926">
                  <c:v>0</c:v>
                </c:pt>
                <c:pt idx="34927">
                  <c:v>0.16669999999999999</c:v>
                </c:pt>
                <c:pt idx="34928">
                  <c:v>0.16669999999999999</c:v>
                </c:pt>
                <c:pt idx="34929">
                  <c:v>0</c:v>
                </c:pt>
                <c:pt idx="34930">
                  <c:v>0.33329999999999999</c:v>
                </c:pt>
                <c:pt idx="34931">
                  <c:v>0</c:v>
                </c:pt>
                <c:pt idx="34932">
                  <c:v>0</c:v>
                </c:pt>
                <c:pt idx="34933">
                  <c:v>0</c:v>
                </c:pt>
                <c:pt idx="34934">
                  <c:v>0</c:v>
                </c:pt>
                <c:pt idx="34935">
                  <c:v>0</c:v>
                </c:pt>
                <c:pt idx="34936">
                  <c:v>0</c:v>
                </c:pt>
                <c:pt idx="34937">
                  <c:v>0.16669999999999999</c:v>
                </c:pt>
                <c:pt idx="34938">
                  <c:v>0</c:v>
                </c:pt>
                <c:pt idx="34939">
                  <c:v>0</c:v>
                </c:pt>
                <c:pt idx="34940">
                  <c:v>0.16669999999999999</c:v>
                </c:pt>
                <c:pt idx="34941">
                  <c:v>0</c:v>
                </c:pt>
                <c:pt idx="34942">
                  <c:v>0.375</c:v>
                </c:pt>
                <c:pt idx="34943">
                  <c:v>0.33329999999999999</c:v>
                </c:pt>
                <c:pt idx="34944">
                  <c:v>0</c:v>
                </c:pt>
                <c:pt idx="34945">
                  <c:v>0</c:v>
                </c:pt>
                <c:pt idx="34946">
                  <c:v>0</c:v>
                </c:pt>
                <c:pt idx="34947">
                  <c:v>0</c:v>
                </c:pt>
                <c:pt idx="34948">
                  <c:v>0</c:v>
                </c:pt>
                <c:pt idx="34949">
                  <c:v>0</c:v>
                </c:pt>
                <c:pt idx="34950">
                  <c:v>0.33329999999999999</c:v>
                </c:pt>
                <c:pt idx="34951">
                  <c:v>0.5</c:v>
                </c:pt>
                <c:pt idx="34952">
                  <c:v>0</c:v>
                </c:pt>
                <c:pt idx="34953">
                  <c:v>0</c:v>
                </c:pt>
                <c:pt idx="34954">
                  <c:v>0.33329999999999999</c:v>
                </c:pt>
                <c:pt idx="34955">
                  <c:v>0</c:v>
                </c:pt>
                <c:pt idx="34956">
                  <c:v>0</c:v>
                </c:pt>
                <c:pt idx="34957">
                  <c:v>0.16669999999999999</c:v>
                </c:pt>
                <c:pt idx="34958">
                  <c:v>0</c:v>
                </c:pt>
                <c:pt idx="34959">
                  <c:v>0</c:v>
                </c:pt>
                <c:pt idx="34960">
                  <c:v>0</c:v>
                </c:pt>
                <c:pt idx="34961">
                  <c:v>0</c:v>
                </c:pt>
                <c:pt idx="34962">
                  <c:v>0.66669999999999996</c:v>
                </c:pt>
                <c:pt idx="34963">
                  <c:v>0</c:v>
                </c:pt>
                <c:pt idx="34964">
                  <c:v>0.25</c:v>
                </c:pt>
                <c:pt idx="34965">
                  <c:v>0</c:v>
                </c:pt>
                <c:pt idx="34966">
                  <c:v>0.16669999999999999</c:v>
                </c:pt>
                <c:pt idx="34967">
                  <c:v>0</c:v>
                </c:pt>
                <c:pt idx="34968">
                  <c:v>0.16669999999999999</c:v>
                </c:pt>
                <c:pt idx="34969">
                  <c:v>0.16669999999999999</c:v>
                </c:pt>
                <c:pt idx="34970">
                  <c:v>0.33329999999999999</c:v>
                </c:pt>
                <c:pt idx="34971">
                  <c:v>0.33329999999999999</c:v>
                </c:pt>
                <c:pt idx="34972">
                  <c:v>0</c:v>
                </c:pt>
                <c:pt idx="34973">
                  <c:v>0.375</c:v>
                </c:pt>
                <c:pt idx="34974">
                  <c:v>4.1700000000000001E-2</c:v>
                </c:pt>
                <c:pt idx="34975">
                  <c:v>0</c:v>
                </c:pt>
                <c:pt idx="34976">
                  <c:v>0</c:v>
                </c:pt>
                <c:pt idx="34977">
                  <c:v>0.33329999999999999</c:v>
                </c:pt>
                <c:pt idx="34978">
                  <c:v>0</c:v>
                </c:pt>
                <c:pt idx="34979">
                  <c:v>0.20830000000000001</c:v>
                </c:pt>
                <c:pt idx="34980">
                  <c:v>0</c:v>
                </c:pt>
                <c:pt idx="34981">
                  <c:v>0</c:v>
                </c:pt>
                <c:pt idx="34982">
                  <c:v>0</c:v>
                </c:pt>
                <c:pt idx="34983">
                  <c:v>0.625</c:v>
                </c:pt>
                <c:pt idx="34984">
                  <c:v>0</c:v>
                </c:pt>
                <c:pt idx="34985">
                  <c:v>0</c:v>
                </c:pt>
                <c:pt idx="34986">
                  <c:v>0.33329999999999999</c:v>
                </c:pt>
                <c:pt idx="34987">
                  <c:v>0</c:v>
                </c:pt>
                <c:pt idx="34988">
                  <c:v>0</c:v>
                </c:pt>
                <c:pt idx="34989">
                  <c:v>0.16669999999999999</c:v>
                </c:pt>
                <c:pt idx="34990">
                  <c:v>0.16669999999999999</c:v>
                </c:pt>
                <c:pt idx="34991">
                  <c:v>0.16669999999999999</c:v>
                </c:pt>
                <c:pt idx="34992">
                  <c:v>0.125</c:v>
                </c:pt>
                <c:pt idx="34993">
                  <c:v>0</c:v>
                </c:pt>
                <c:pt idx="34994">
                  <c:v>0.16669999999999999</c:v>
                </c:pt>
                <c:pt idx="34995">
                  <c:v>0.33329999999999999</c:v>
                </c:pt>
                <c:pt idx="34996">
                  <c:v>0.25</c:v>
                </c:pt>
                <c:pt idx="34997">
                  <c:v>0</c:v>
                </c:pt>
                <c:pt idx="34998">
                  <c:v>0</c:v>
                </c:pt>
                <c:pt idx="34999">
                  <c:v>0</c:v>
                </c:pt>
                <c:pt idx="35000">
                  <c:v>0</c:v>
                </c:pt>
                <c:pt idx="35001">
                  <c:v>0.625</c:v>
                </c:pt>
                <c:pt idx="35002">
                  <c:v>0</c:v>
                </c:pt>
                <c:pt idx="35003">
                  <c:v>0.16669999999999999</c:v>
                </c:pt>
                <c:pt idx="35004">
                  <c:v>0</c:v>
                </c:pt>
                <c:pt idx="35005">
                  <c:v>0</c:v>
                </c:pt>
                <c:pt idx="35006">
                  <c:v>0.16669999999999999</c:v>
                </c:pt>
                <c:pt idx="35007">
                  <c:v>0</c:v>
                </c:pt>
                <c:pt idx="35008">
                  <c:v>0</c:v>
                </c:pt>
                <c:pt idx="35009">
                  <c:v>0</c:v>
                </c:pt>
                <c:pt idx="35010">
                  <c:v>0</c:v>
                </c:pt>
                <c:pt idx="35011">
                  <c:v>0.16669999999999999</c:v>
                </c:pt>
                <c:pt idx="35012">
                  <c:v>0</c:v>
                </c:pt>
                <c:pt idx="35013">
                  <c:v>4.1700000000000001E-2</c:v>
                </c:pt>
                <c:pt idx="35014">
                  <c:v>0</c:v>
                </c:pt>
                <c:pt idx="35015">
                  <c:v>0.16669999999999999</c:v>
                </c:pt>
                <c:pt idx="35016">
                  <c:v>0</c:v>
                </c:pt>
                <c:pt idx="35017">
                  <c:v>0</c:v>
                </c:pt>
                <c:pt idx="35018">
                  <c:v>0</c:v>
                </c:pt>
                <c:pt idx="35019">
                  <c:v>0</c:v>
                </c:pt>
                <c:pt idx="35020">
                  <c:v>0</c:v>
                </c:pt>
                <c:pt idx="35021">
                  <c:v>0</c:v>
                </c:pt>
                <c:pt idx="35022">
                  <c:v>0.45829999999999999</c:v>
                </c:pt>
                <c:pt idx="35023">
                  <c:v>0</c:v>
                </c:pt>
                <c:pt idx="35024">
                  <c:v>0.16669999999999999</c:v>
                </c:pt>
                <c:pt idx="35025">
                  <c:v>0.33329999999999999</c:v>
                </c:pt>
                <c:pt idx="35026">
                  <c:v>0.33329999999999999</c:v>
                </c:pt>
                <c:pt idx="35027">
                  <c:v>0</c:v>
                </c:pt>
                <c:pt idx="35028">
                  <c:v>0.16669999999999999</c:v>
                </c:pt>
                <c:pt idx="35029">
                  <c:v>0</c:v>
                </c:pt>
                <c:pt idx="35030">
                  <c:v>0</c:v>
                </c:pt>
                <c:pt idx="35031">
                  <c:v>0</c:v>
                </c:pt>
                <c:pt idx="35032">
                  <c:v>0.33329999999999999</c:v>
                </c:pt>
                <c:pt idx="35033">
                  <c:v>0</c:v>
                </c:pt>
                <c:pt idx="35034">
                  <c:v>0</c:v>
                </c:pt>
                <c:pt idx="35035">
                  <c:v>0</c:v>
                </c:pt>
                <c:pt idx="35036">
                  <c:v>0</c:v>
                </c:pt>
                <c:pt idx="35037">
                  <c:v>0</c:v>
                </c:pt>
                <c:pt idx="35038">
                  <c:v>0</c:v>
                </c:pt>
                <c:pt idx="35039">
                  <c:v>0</c:v>
                </c:pt>
                <c:pt idx="35040">
                  <c:v>0.16669999999999999</c:v>
                </c:pt>
                <c:pt idx="35041">
                  <c:v>0.16669999999999999</c:v>
                </c:pt>
                <c:pt idx="35042">
                  <c:v>0</c:v>
                </c:pt>
                <c:pt idx="35043">
                  <c:v>0.16669999999999999</c:v>
                </c:pt>
                <c:pt idx="35044">
                  <c:v>0</c:v>
                </c:pt>
                <c:pt idx="35045">
                  <c:v>0.33329999999999999</c:v>
                </c:pt>
                <c:pt idx="35046">
                  <c:v>0.20830000000000001</c:v>
                </c:pt>
                <c:pt idx="35047">
                  <c:v>0</c:v>
                </c:pt>
                <c:pt idx="35048">
                  <c:v>0.45829999999999999</c:v>
                </c:pt>
                <c:pt idx="35049">
                  <c:v>0.16669999999999999</c:v>
                </c:pt>
                <c:pt idx="35050">
                  <c:v>0.16669999999999999</c:v>
                </c:pt>
                <c:pt idx="35051">
                  <c:v>0</c:v>
                </c:pt>
                <c:pt idx="35052">
                  <c:v>0.16669999999999999</c:v>
                </c:pt>
                <c:pt idx="35053">
                  <c:v>0.33329999999999999</c:v>
                </c:pt>
                <c:pt idx="35054">
                  <c:v>0.125</c:v>
                </c:pt>
                <c:pt idx="35055">
                  <c:v>0</c:v>
                </c:pt>
                <c:pt idx="35056">
                  <c:v>0</c:v>
                </c:pt>
                <c:pt idx="35057">
                  <c:v>4.1700000000000001E-2</c:v>
                </c:pt>
                <c:pt idx="35058">
                  <c:v>0.375</c:v>
                </c:pt>
                <c:pt idx="35059">
                  <c:v>0</c:v>
                </c:pt>
                <c:pt idx="35060">
                  <c:v>0</c:v>
                </c:pt>
                <c:pt idx="35061">
                  <c:v>0.16669999999999999</c:v>
                </c:pt>
                <c:pt idx="35062">
                  <c:v>0</c:v>
                </c:pt>
                <c:pt idx="35063">
                  <c:v>0</c:v>
                </c:pt>
                <c:pt idx="35064">
                  <c:v>0.375</c:v>
                </c:pt>
                <c:pt idx="35065">
                  <c:v>0</c:v>
                </c:pt>
                <c:pt idx="35066">
                  <c:v>0</c:v>
                </c:pt>
                <c:pt idx="35067">
                  <c:v>0</c:v>
                </c:pt>
                <c:pt idx="35068">
                  <c:v>0</c:v>
                </c:pt>
                <c:pt idx="35069">
                  <c:v>0.16669999999999999</c:v>
                </c:pt>
                <c:pt idx="35070">
                  <c:v>0</c:v>
                </c:pt>
                <c:pt idx="35071">
                  <c:v>0.16669999999999999</c:v>
                </c:pt>
                <c:pt idx="35072">
                  <c:v>0</c:v>
                </c:pt>
                <c:pt idx="35073">
                  <c:v>0</c:v>
                </c:pt>
                <c:pt idx="35074">
                  <c:v>0.375</c:v>
                </c:pt>
                <c:pt idx="35075">
                  <c:v>0</c:v>
                </c:pt>
                <c:pt idx="35076">
                  <c:v>0</c:v>
                </c:pt>
                <c:pt idx="35077">
                  <c:v>0</c:v>
                </c:pt>
                <c:pt idx="35078">
                  <c:v>0.33329999999999999</c:v>
                </c:pt>
                <c:pt idx="35079">
                  <c:v>0.33329999999999999</c:v>
                </c:pt>
                <c:pt idx="35080">
                  <c:v>0.33329999999999999</c:v>
                </c:pt>
                <c:pt idx="35081">
                  <c:v>0.33329999999999999</c:v>
                </c:pt>
                <c:pt idx="35082">
                  <c:v>0</c:v>
                </c:pt>
                <c:pt idx="35083">
                  <c:v>0</c:v>
                </c:pt>
                <c:pt idx="35084">
                  <c:v>0.33329999999999999</c:v>
                </c:pt>
                <c:pt idx="35085">
                  <c:v>0</c:v>
                </c:pt>
                <c:pt idx="35086">
                  <c:v>8.3299999999999999E-2</c:v>
                </c:pt>
                <c:pt idx="35087">
                  <c:v>0.16669999999999999</c:v>
                </c:pt>
                <c:pt idx="35088">
                  <c:v>0</c:v>
                </c:pt>
                <c:pt idx="35089">
                  <c:v>0</c:v>
                </c:pt>
                <c:pt idx="35090">
                  <c:v>0</c:v>
                </c:pt>
                <c:pt idx="35091">
                  <c:v>0.16669999999999999</c:v>
                </c:pt>
                <c:pt idx="35092">
                  <c:v>0</c:v>
                </c:pt>
                <c:pt idx="35093">
                  <c:v>0.33329999999999999</c:v>
                </c:pt>
                <c:pt idx="35094">
                  <c:v>0</c:v>
                </c:pt>
                <c:pt idx="35095">
                  <c:v>0.16669999999999999</c:v>
                </c:pt>
                <c:pt idx="35096">
                  <c:v>0.16669999999999999</c:v>
                </c:pt>
                <c:pt idx="35097">
                  <c:v>0.33329999999999999</c:v>
                </c:pt>
                <c:pt idx="35098">
                  <c:v>0.75</c:v>
                </c:pt>
                <c:pt idx="35099">
                  <c:v>0</c:v>
                </c:pt>
                <c:pt idx="35100">
                  <c:v>0</c:v>
                </c:pt>
                <c:pt idx="35101">
                  <c:v>0</c:v>
                </c:pt>
                <c:pt idx="35102">
                  <c:v>0</c:v>
                </c:pt>
                <c:pt idx="35103">
                  <c:v>0.25</c:v>
                </c:pt>
                <c:pt idx="35104">
                  <c:v>0</c:v>
                </c:pt>
                <c:pt idx="35105">
                  <c:v>0.33329999999999999</c:v>
                </c:pt>
                <c:pt idx="35106">
                  <c:v>0.16669999999999999</c:v>
                </c:pt>
                <c:pt idx="35107">
                  <c:v>0.625</c:v>
                </c:pt>
                <c:pt idx="35108">
                  <c:v>0.16669999999999999</c:v>
                </c:pt>
                <c:pt idx="35109">
                  <c:v>0.16669999999999999</c:v>
                </c:pt>
                <c:pt idx="35110">
                  <c:v>0.16669999999999999</c:v>
                </c:pt>
                <c:pt idx="35111">
                  <c:v>0</c:v>
                </c:pt>
                <c:pt idx="35112">
                  <c:v>0</c:v>
                </c:pt>
                <c:pt idx="35113">
                  <c:v>0</c:v>
                </c:pt>
                <c:pt idx="35114">
                  <c:v>0.125</c:v>
                </c:pt>
                <c:pt idx="35115">
                  <c:v>0.33329999999999999</c:v>
                </c:pt>
                <c:pt idx="35116">
                  <c:v>0.33329999999999999</c:v>
                </c:pt>
                <c:pt idx="35117">
                  <c:v>0</c:v>
                </c:pt>
                <c:pt idx="35118">
                  <c:v>0.16669999999999999</c:v>
                </c:pt>
                <c:pt idx="35119">
                  <c:v>0</c:v>
                </c:pt>
                <c:pt idx="35120">
                  <c:v>0</c:v>
                </c:pt>
                <c:pt idx="35121">
                  <c:v>0.16669999999999999</c:v>
                </c:pt>
                <c:pt idx="35122">
                  <c:v>0</c:v>
                </c:pt>
                <c:pt idx="35123">
                  <c:v>0</c:v>
                </c:pt>
                <c:pt idx="35124">
                  <c:v>0</c:v>
                </c:pt>
                <c:pt idx="35125">
                  <c:v>0.33329999999999999</c:v>
                </c:pt>
                <c:pt idx="35126">
                  <c:v>0</c:v>
                </c:pt>
                <c:pt idx="35127">
                  <c:v>8.3299999999999999E-2</c:v>
                </c:pt>
                <c:pt idx="35128">
                  <c:v>0</c:v>
                </c:pt>
                <c:pt idx="35129">
                  <c:v>0.33329999999999999</c:v>
                </c:pt>
                <c:pt idx="35130">
                  <c:v>0.16669999999999999</c:v>
                </c:pt>
                <c:pt idx="35131">
                  <c:v>0</c:v>
                </c:pt>
                <c:pt idx="35132">
                  <c:v>0.375</c:v>
                </c:pt>
                <c:pt idx="35133">
                  <c:v>0</c:v>
                </c:pt>
                <c:pt idx="35134">
                  <c:v>0</c:v>
                </c:pt>
                <c:pt idx="35135">
                  <c:v>0</c:v>
                </c:pt>
                <c:pt idx="35136">
                  <c:v>0.16669999999999999</c:v>
                </c:pt>
                <c:pt idx="35137">
                  <c:v>0</c:v>
                </c:pt>
                <c:pt idx="35138">
                  <c:v>0.16669999999999999</c:v>
                </c:pt>
                <c:pt idx="35139">
                  <c:v>0</c:v>
                </c:pt>
                <c:pt idx="35140">
                  <c:v>0.375</c:v>
                </c:pt>
                <c:pt idx="35141">
                  <c:v>0</c:v>
                </c:pt>
                <c:pt idx="35142">
                  <c:v>0</c:v>
                </c:pt>
                <c:pt idx="35143">
                  <c:v>0</c:v>
                </c:pt>
                <c:pt idx="35144">
                  <c:v>4.1700000000000001E-2</c:v>
                </c:pt>
                <c:pt idx="35145">
                  <c:v>0.16669999999999999</c:v>
                </c:pt>
                <c:pt idx="35146">
                  <c:v>0</c:v>
                </c:pt>
                <c:pt idx="35147">
                  <c:v>0.16669999999999999</c:v>
                </c:pt>
                <c:pt idx="35148">
                  <c:v>0</c:v>
                </c:pt>
                <c:pt idx="35149">
                  <c:v>0.375</c:v>
                </c:pt>
                <c:pt idx="35150">
                  <c:v>4.1700000000000001E-2</c:v>
                </c:pt>
                <c:pt idx="35151">
                  <c:v>0</c:v>
                </c:pt>
                <c:pt idx="35152">
                  <c:v>0.33329999999999999</c:v>
                </c:pt>
                <c:pt idx="35153">
                  <c:v>0.375</c:v>
                </c:pt>
                <c:pt idx="35154">
                  <c:v>4.1700000000000001E-2</c:v>
                </c:pt>
                <c:pt idx="35155">
                  <c:v>0.125</c:v>
                </c:pt>
                <c:pt idx="35156">
                  <c:v>0.375</c:v>
                </c:pt>
                <c:pt idx="35157">
                  <c:v>0</c:v>
                </c:pt>
                <c:pt idx="35158">
                  <c:v>0.375</c:v>
                </c:pt>
                <c:pt idx="35159">
                  <c:v>0.16669999999999999</c:v>
                </c:pt>
                <c:pt idx="35160">
                  <c:v>0.16669999999999999</c:v>
                </c:pt>
                <c:pt idx="35161">
                  <c:v>0.125</c:v>
                </c:pt>
                <c:pt idx="35162">
                  <c:v>0.33329999999999999</c:v>
                </c:pt>
                <c:pt idx="35163">
                  <c:v>0.33329999999999999</c:v>
                </c:pt>
                <c:pt idx="35164">
                  <c:v>0</c:v>
                </c:pt>
                <c:pt idx="35165">
                  <c:v>0.33329999999999999</c:v>
                </c:pt>
                <c:pt idx="35166">
                  <c:v>0</c:v>
                </c:pt>
                <c:pt idx="35167">
                  <c:v>0.33329999999999999</c:v>
                </c:pt>
                <c:pt idx="35168">
                  <c:v>0.20830000000000001</c:v>
                </c:pt>
                <c:pt idx="35169">
                  <c:v>0</c:v>
                </c:pt>
                <c:pt idx="35170">
                  <c:v>0</c:v>
                </c:pt>
                <c:pt idx="35171">
                  <c:v>0.16669999999999999</c:v>
                </c:pt>
                <c:pt idx="35172">
                  <c:v>0</c:v>
                </c:pt>
                <c:pt idx="35173">
                  <c:v>0.33329999999999999</c:v>
                </c:pt>
                <c:pt idx="35174">
                  <c:v>0</c:v>
                </c:pt>
                <c:pt idx="35175">
                  <c:v>4.1700000000000001E-2</c:v>
                </c:pt>
                <c:pt idx="35176">
                  <c:v>0.16669999999999999</c:v>
                </c:pt>
                <c:pt idx="35177">
                  <c:v>0</c:v>
                </c:pt>
                <c:pt idx="35178">
                  <c:v>0.16669999999999999</c:v>
                </c:pt>
                <c:pt idx="35179">
                  <c:v>0</c:v>
                </c:pt>
                <c:pt idx="35180">
                  <c:v>0</c:v>
                </c:pt>
                <c:pt idx="35181">
                  <c:v>0.33329999999999999</c:v>
                </c:pt>
                <c:pt idx="35182">
                  <c:v>0.16669999999999999</c:v>
                </c:pt>
                <c:pt idx="35183">
                  <c:v>0.16669999999999999</c:v>
                </c:pt>
                <c:pt idx="35184">
                  <c:v>0</c:v>
                </c:pt>
                <c:pt idx="35185">
                  <c:v>0.16669999999999999</c:v>
                </c:pt>
                <c:pt idx="35186">
                  <c:v>0.16669999999999999</c:v>
                </c:pt>
                <c:pt idx="35187">
                  <c:v>0.16669999999999999</c:v>
                </c:pt>
                <c:pt idx="35188">
                  <c:v>0</c:v>
                </c:pt>
                <c:pt idx="35189">
                  <c:v>0.33329999999999999</c:v>
                </c:pt>
                <c:pt idx="35190">
                  <c:v>0</c:v>
                </c:pt>
                <c:pt idx="35191">
                  <c:v>8.3299999999999999E-2</c:v>
                </c:pt>
                <c:pt idx="35192">
                  <c:v>0.375</c:v>
                </c:pt>
                <c:pt idx="35193">
                  <c:v>0</c:v>
                </c:pt>
                <c:pt idx="35194">
                  <c:v>0</c:v>
                </c:pt>
                <c:pt idx="35195">
                  <c:v>0</c:v>
                </c:pt>
                <c:pt idx="35196">
                  <c:v>0</c:v>
                </c:pt>
                <c:pt idx="35197">
                  <c:v>4.1700000000000001E-2</c:v>
                </c:pt>
                <c:pt idx="35198">
                  <c:v>0.6875</c:v>
                </c:pt>
                <c:pt idx="35199">
                  <c:v>0</c:v>
                </c:pt>
                <c:pt idx="35200">
                  <c:v>0.16669999999999999</c:v>
                </c:pt>
                <c:pt idx="35201">
                  <c:v>0.16669999999999999</c:v>
                </c:pt>
                <c:pt idx="35202">
                  <c:v>0.16669999999999999</c:v>
                </c:pt>
                <c:pt idx="35203">
                  <c:v>0</c:v>
                </c:pt>
                <c:pt idx="35204">
                  <c:v>0</c:v>
                </c:pt>
                <c:pt idx="35205">
                  <c:v>0.33329999999999999</c:v>
                </c:pt>
                <c:pt idx="35206">
                  <c:v>0</c:v>
                </c:pt>
                <c:pt idx="35207">
                  <c:v>0</c:v>
                </c:pt>
                <c:pt idx="35208">
                  <c:v>8.3299999999999999E-2</c:v>
                </c:pt>
                <c:pt idx="35209">
                  <c:v>0</c:v>
                </c:pt>
                <c:pt idx="35210">
                  <c:v>0</c:v>
                </c:pt>
                <c:pt idx="35211">
                  <c:v>0</c:v>
                </c:pt>
                <c:pt idx="35212">
                  <c:v>0</c:v>
                </c:pt>
                <c:pt idx="35213">
                  <c:v>0.25</c:v>
                </c:pt>
                <c:pt idx="35214">
                  <c:v>0.58330000000000004</c:v>
                </c:pt>
                <c:pt idx="35215">
                  <c:v>0</c:v>
                </c:pt>
                <c:pt idx="35216">
                  <c:v>0</c:v>
                </c:pt>
                <c:pt idx="35217">
                  <c:v>0</c:v>
                </c:pt>
                <c:pt idx="35218">
                  <c:v>0</c:v>
                </c:pt>
                <c:pt idx="35219">
                  <c:v>0.33329999999999999</c:v>
                </c:pt>
                <c:pt idx="35220">
                  <c:v>0.16669999999999999</c:v>
                </c:pt>
                <c:pt idx="35221">
                  <c:v>0</c:v>
                </c:pt>
                <c:pt idx="35222">
                  <c:v>0.16669999999999999</c:v>
                </c:pt>
                <c:pt idx="35223">
                  <c:v>0</c:v>
                </c:pt>
                <c:pt idx="35224">
                  <c:v>0</c:v>
                </c:pt>
                <c:pt idx="35225">
                  <c:v>0</c:v>
                </c:pt>
                <c:pt idx="35226">
                  <c:v>0</c:v>
                </c:pt>
                <c:pt idx="35227">
                  <c:v>0.16669999999999999</c:v>
                </c:pt>
                <c:pt idx="35228">
                  <c:v>0</c:v>
                </c:pt>
                <c:pt idx="35229">
                  <c:v>0.16669999999999999</c:v>
                </c:pt>
                <c:pt idx="35230">
                  <c:v>0.25</c:v>
                </c:pt>
                <c:pt idx="35231">
                  <c:v>0.16669999999999999</c:v>
                </c:pt>
                <c:pt idx="35232">
                  <c:v>0.25</c:v>
                </c:pt>
                <c:pt idx="35233">
                  <c:v>0.33329999999999999</c:v>
                </c:pt>
                <c:pt idx="35234">
                  <c:v>0.16669999999999999</c:v>
                </c:pt>
                <c:pt idx="35235">
                  <c:v>0</c:v>
                </c:pt>
                <c:pt idx="35236">
                  <c:v>0</c:v>
                </c:pt>
                <c:pt idx="35237">
                  <c:v>0</c:v>
                </c:pt>
                <c:pt idx="35238">
                  <c:v>0</c:v>
                </c:pt>
                <c:pt idx="35239">
                  <c:v>0</c:v>
                </c:pt>
                <c:pt idx="35240">
                  <c:v>0</c:v>
                </c:pt>
                <c:pt idx="35241">
                  <c:v>0.33329999999999999</c:v>
                </c:pt>
                <c:pt idx="35242">
                  <c:v>0.16669999999999999</c:v>
                </c:pt>
                <c:pt idx="35243">
                  <c:v>0</c:v>
                </c:pt>
                <c:pt idx="35244">
                  <c:v>0.16669999999999999</c:v>
                </c:pt>
                <c:pt idx="35245">
                  <c:v>0.33329999999999999</c:v>
                </c:pt>
                <c:pt idx="35246">
                  <c:v>0.33329999999999999</c:v>
                </c:pt>
                <c:pt idx="35247">
                  <c:v>0</c:v>
                </c:pt>
                <c:pt idx="35248">
                  <c:v>0</c:v>
                </c:pt>
                <c:pt idx="35249">
                  <c:v>0.16669999999999999</c:v>
                </c:pt>
                <c:pt idx="35250">
                  <c:v>0.125</c:v>
                </c:pt>
                <c:pt idx="35251">
                  <c:v>8.3299999999999999E-2</c:v>
                </c:pt>
                <c:pt idx="35252">
                  <c:v>0</c:v>
                </c:pt>
                <c:pt idx="35253">
                  <c:v>0</c:v>
                </c:pt>
                <c:pt idx="35254">
                  <c:v>0</c:v>
                </c:pt>
                <c:pt idx="35255">
                  <c:v>0.75</c:v>
                </c:pt>
                <c:pt idx="35256">
                  <c:v>0</c:v>
                </c:pt>
                <c:pt idx="35257">
                  <c:v>0.33329999999999999</c:v>
                </c:pt>
                <c:pt idx="35258">
                  <c:v>0.33329999999999999</c:v>
                </c:pt>
                <c:pt idx="35259">
                  <c:v>0</c:v>
                </c:pt>
                <c:pt idx="35260">
                  <c:v>0</c:v>
                </c:pt>
                <c:pt idx="35261">
                  <c:v>0</c:v>
                </c:pt>
                <c:pt idx="35262">
                  <c:v>0.16669999999999999</c:v>
                </c:pt>
                <c:pt idx="35263">
                  <c:v>0</c:v>
                </c:pt>
                <c:pt idx="35264">
                  <c:v>0</c:v>
                </c:pt>
                <c:pt idx="35265">
                  <c:v>0</c:v>
                </c:pt>
                <c:pt idx="35266">
                  <c:v>0.33329999999999999</c:v>
                </c:pt>
                <c:pt idx="35267">
                  <c:v>0.25</c:v>
                </c:pt>
                <c:pt idx="35268">
                  <c:v>0.16669999999999999</c:v>
                </c:pt>
                <c:pt idx="35269">
                  <c:v>0.33329999999999999</c:v>
                </c:pt>
                <c:pt idx="35270">
                  <c:v>0.33329999999999999</c:v>
                </c:pt>
                <c:pt idx="35271">
                  <c:v>0</c:v>
                </c:pt>
                <c:pt idx="35272">
                  <c:v>0</c:v>
                </c:pt>
                <c:pt idx="35273">
                  <c:v>0</c:v>
                </c:pt>
                <c:pt idx="35274">
                  <c:v>0</c:v>
                </c:pt>
                <c:pt idx="35275">
                  <c:v>0</c:v>
                </c:pt>
                <c:pt idx="35276">
                  <c:v>0</c:v>
                </c:pt>
                <c:pt idx="35277">
                  <c:v>4.1700000000000001E-2</c:v>
                </c:pt>
                <c:pt idx="35278">
                  <c:v>0.16669999999999999</c:v>
                </c:pt>
                <c:pt idx="35279">
                  <c:v>0</c:v>
                </c:pt>
                <c:pt idx="35280">
                  <c:v>0.375</c:v>
                </c:pt>
                <c:pt idx="35281">
                  <c:v>0.16669999999999999</c:v>
                </c:pt>
                <c:pt idx="35282">
                  <c:v>4.1700000000000001E-2</c:v>
                </c:pt>
                <c:pt idx="35283">
                  <c:v>0</c:v>
                </c:pt>
                <c:pt idx="35284">
                  <c:v>0.16669999999999999</c:v>
                </c:pt>
                <c:pt idx="35285">
                  <c:v>0</c:v>
                </c:pt>
                <c:pt idx="35286">
                  <c:v>0.16669999999999999</c:v>
                </c:pt>
                <c:pt idx="35287">
                  <c:v>0.33329999999999999</c:v>
                </c:pt>
                <c:pt idx="35288">
                  <c:v>0</c:v>
                </c:pt>
                <c:pt idx="35289">
                  <c:v>0</c:v>
                </c:pt>
                <c:pt idx="35290">
                  <c:v>0.29170000000000001</c:v>
                </c:pt>
                <c:pt idx="35291">
                  <c:v>0.16669999999999999</c:v>
                </c:pt>
                <c:pt idx="35292">
                  <c:v>4.1700000000000001E-2</c:v>
                </c:pt>
                <c:pt idx="35293">
                  <c:v>0.16669999999999999</c:v>
                </c:pt>
                <c:pt idx="35294">
                  <c:v>0</c:v>
                </c:pt>
                <c:pt idx="35295">
                  <c:v>0</c:v>
                </c:pt>
                <c:pt idx="35296">
                  <c:v>4.1700000000000001E-2</c:v>
                </c:pt>
                <c:pt idx="35297">
                  <c:v>0</c:v>
                </c:pt>
                <c:pt idx="35298">
                  <c:v>0</c:v>
                </c:pt>
                <c:pt idx="35299">
                  <c:v>0.16669999999999999</c:v>
                </c:pt>
                <c:pt idx="35300">
                  <c:v>0.16669999999999999</c:v>
                </c:pt>
                <c:pt idx="35301">
                  <c:v>0.33329999999999999</c:v>
                </c:pt>
                <c:pt idx="35302">
                  <c:v>0</c:v>
                </c:pt>
                <c:pt idx="35303">
                  <c:v>0.375</c:v>
                </c:pt>
                <c:pt idx="35304">
                  <c:v>0</c:v>
                </c:pt>
                <c:pt idx="35305">
                  <c:v>8.3299999999999999E-2</c:v>
                </c:pt>
                <c:pt idx="35306">
                  <c:v>0.16669999999999999</c:v>
                </c:pt>
                <c:pt idx="35307">
                  <c:v>4.1700000000000001E-2</c:v>
                </c:pt>
                <c:pt idx="35308">
                  <c:v>0</c:v>
                </c:pt>
                <c:pt idx="35309">
                  <c:v>0</c:v>
                </c:pt>
                <c:pt idx="35310">
                  <c:v>0</c:v>
                </c:pt>
                <c:pt idx="35311">
                  <c:v>0</c:v>
                </c:pt>
                <c:pt idx="35312">
                  <c:v>4.1700000000000001E-2</c:v>
                </c:pt>
                <c:pt idx="35313">
                  <c:v>0.33329999999999999</c:v>
                </c:pt>
                <c:pt idx="35314">
                  <c:v>0</c:v>
                </c:pt>
                <c:pt idx="35315">
                  <c:v>0</c:v>
                </c:pt>
                <c:pt idx="35316">
                  <c:v>0.16669999999999999</c:v>
                </c:pt>
                <c:pt idx="35317">
                  <c:v>0</c:v>
                </c:pt>
                <c:pt idx="35318">
                  <c:v>0</c:v>
                </c:pt>
                <c:pt idx="35319">
                  <c:v>0</c:v>
                </c:pt>
                <c:pt idx="35320">
                  <c:v>0</c:v>
                </c:pt>
                <c:pt idx="35321">
                  <c:v>0</c:v>
                </c:pt>
                <c:pt idx="35322">
                  <c:v>0.16669999999999999</c:v>
                </c:pt>
                <c:pt idx="35323">
                  <c:v>0</c:v>
                </c:pt>
                <c:pt idx="35324">
                  <c:v>0.16669999999999999</c:v>
                </c:pt>
                <c:pt idx="35325">
                  <c:v>0</c:v>
                </c:pt>
                <c:pt idx="35326">
                  <c:v>0</c:v>
                </c:pt>
                <c:pt idx="35327">
                  <c:v>0.16669999999999999</c:v>
                </c:pt>
                <c:pt idx="35328">
                  <c:v>0</c:v>
                </c:pt>
                <c:pt idx="35329">
                  <c:v>0</c:v>
                </c:pt>
                <c:pt idx="35330">
                  <c:v>0</c:v>
                </c:pt>
                <c:pt idx="35331">
                  <c:v>0</c:v>
                </c:pt>
                <c:pt idx="35332">
                  <c:v>0</c:v>
                </c:pt>
                <c:pt idx="35333">
                  <c:v>0.16669999999999999</c:v>
                </c:pt>
                <c:pt idx="35334">
                  <c:v>0</c:v>
                </c:pt>
                <c:pt idx="35335">
                  <c:v>0.16669999999999999</c:v>
                </c:pt>
                <c:pt idx="35336">
                  <c:v>0.33329999999999999</c:v>
                </c:pt>
                <c:pt idx="35337">
                  <c:v>0.16669999999999999</c:v>
                </c:pt>
                <c:pt idx="35338">
                  <c:v>0</c:v>
                </c:pt>
                <c:pt idx="35339">
                  <c:v>0</c:v>
                </c:pt>
                <c:pt idx="35340">
                  <c:v>0</c:v>
                </c:pt>
                <c:pt idx="35341">
                  <c:v>0</c:v>
                </c:pt>
                <c:pt idx="35342">
                  <c:v>0</c:v>
                </c:pt>
                <c:pt idx="35343">
                  <c:v>0.16669999999999999</c:v>
                </c:pt>
                <c:pt idx="35344">
                  <c:v>0</c:v>
                </c:pt>
                <c:pt idx="35345">
                  <c:v>0.33329999999999999</c:v>
                </c:pt>
                <c:pt idx="35346">
                  <c:v>0</c:v>
                </c:pt>
                <c:pt idx="35347">
                  <c:v>0.33329999999999999</c:v>
                </c:pt>
                <c:pt idx="35348">
                  <c:v>0.16669999999999999</c:v>
                </c:pt>
                <c:pt idx="35349">
                  <c:v>0.375</c:v>
                </c:pt>
                <c:pt idx="35350">
                  <c:v>0.33329999999999999</c:v>
                </c:pt>
                <c:pt idx="35351">
                  <c:v>0</c:v>
                </c:pt>
                <c:pt idx="35352">
                  <c:v>0.16669999999999999</c:v>
                </c:pt>
                <c:pt idx="35353">
                  <c:v>4.1700000000000001E-2</c:v>
                </c:pt>
                <c:pt idx="35354">
                  <c:v>0</c:v>
                </c:pt>
                <c:pt idx="35355">
                  <c:v>4.1700000000000001E-2</c:v>
                </c:pt>
                <c:pt idx="35356">
                  <c:v>0</c:v>
                </c:pt>
                <c:pt idx="35357">
                  <c:v>0.33329999999999999</c:v>
                </c:pt>
                <c:pt idx="35358">
                  <c:v>0</c:v>
                </c:pt>
                <c:pt idx="35359">
                  <c:v>4.1700000000000001E-2</c:v>
                </c:pt>
                <c:pt idx="35360">
                  <c:v>0.16669999999999999</c:v>
                </c:pt>
                <c:pt idx="35361">
                  <c:v>0</c:v>
                </c:pt>
                <c:pt idx="35362">
                  <c:v>0</c:v>
                </c:pt>
                <c:pt idx="35363">
                  <c:v>0</c:v>
                </c:pt>
                <c:pt idx="35364">
                  <c:v>8.3299999999999999E-2</c:v>
                </c:pt>
                <c:pt idx="35365">
                  <c:v>0.16669999999999999</c:v>
                </c:pt>
                <c:pt idx="35366">
                  <c:v>0.16669999999999999</c:v>
                </c:pt>
                <c:pt idx="35367">
                  <c:v>0.20830000000000001</c:v>
                </c:pt>
                <c:pt idx="35368">
                  <c:v>0</c:v>
                </c:pt>
                <c:pt idx="35369">
                  <c:v>0.33329999999999999</c:v>
                </c:pt>
                <c:pt idx="35370">
                  <c:v>0.16669999999999999</c:v>
                </c:pt>
                <c:pt idx="35371">
                  <c:v>0</c:v>
                </c:pt>
                <c:pt idx="35372">
                  <c:v>0</c:v>
                </c:pt>
                <c:pt idx="35373">
                  <c:v>0</c:v>
                </c:pt>
                <c:pt idx="35374">
                  <c:v>0</c:v>
                </c:pt>
                <c:pt idx="35375">
                  <c:v>0.33329999999999999</c:v>
                </c:pt>
                <c:pt idx="35376">
                  <c:v>0.45829999999999999</c:v>
                </c:pt>
                <c:pt idx="35377">
                  <c:v>4.1700000000000001E-2</c:v>
                </c:pt>
                <c:pt idx="35378">
                  <c:v>0</c:v>
                </c:pt>
                <c:pt idx="35379">
                  <c:v>0.33329999999999999</c:v>
                </c:pt>
                <c:pt idx="35380">
                  <c:v>0.16669999999999999</c:v>
                </c:pt>
                <c:pt idx="35381">
                  <c:v>0</c:v>
                </c:pt>
                <c:pt idx="35382">
                  <c:v>0</c:v>
                </c:pt>
                <c:pt idx="35383">
                  <c:v>0</c:v>
                </c:pt>
                <c:pt idx="35384">
                  <c:v>0</c:v>
                </c:pt>
                <c:pt idx="35385">
                  <c:v>8.3299999999999999E-2</c:v>
                </c:pt>
                <c:pt idx="35386">
                  <c:v>0</c:v>
                </c:pt>
                <c:pt idx="35387">
                  <c:v>0.16669999999999999</c:v>
                </c:pt>
                <c:pt idx="35388">
                  <c:v>0.33329999999999999</c:v>
                </c:pt>
                <c:pt idx="35389">
                  <c:v>0</c:v>
                </c:pt>
                <c:pt idx="35390">
                  <c:v>0.16669999999999999</c:v>
                </c:pt>
                <c:pt idx="35391">
                  <c:v>0.625</c:v>
                </c:pt>
                <c:pt idx="35392">
                  <c:v>0</c:v>
                </c:pt>
                <c:pt idx="35393">
                  <c:v>0.22919999999999999</c:v>
                </c:pt>
                <c:pt idx="35394">
                  <c:v>0.33329999999999999</c:v>
                </c:pt>
                <c:pt idx="35395">
                  <c:v>0</c:v>
                </c:pt>
                <c:pt idx="35396">
                  <c:v>0.16669999999999999</c:v>
                </c:pt>
                <c:pt idx="35397">
                  <c:v>0</c:v>
                </c:pt>
                <c:pt idx="35398">
                  <c:v>0.33329999999999999</c:v>
                </c:pt>
                <c:pt idx="35399">
                  <c:v>4.1700000000000001E-2</c:v>
                </c:pt>
                <c:pt idx="35400">
                  <c:v>0</c:v>
                </c:pt>
                <c:pt idx="35401">
                  <c:v>0.33329999999999999</c:v>
                </c:pt>
                <c:pt idx="35402">
                  <c:v>0</c:v>
                </c:pt>
                <c:pt idx="35403">
                  <c:v>0</c:v>
                </c:pt>
                <c:pt idx="35404">
                  <c:v>0</c:v>
                </c:pt>
                <c:pt idx="35405">
                  <c:v>0.33329999999999999</c:v>
                </c:pt>
                <c:pt idx="35406">
                  <c:v>0</c:v>
                </c:pt>
                <c:pt idx="35407">
                  <c:v>0.16669999999999999</c:v>
                </c:pt>
                <c:pt idx="35408">
                  <c:v>0.25</c:v>
                </c:pt>
                <c:pt idx="35409">
                  <c:v>0</c:v>
                </c:pt>
                <c:pt idx="35410">
                  <c:v>0.33329999999999999</c:v>
                </c:pt>
                <c:pt idx="35411">
                  <c:v>0.16669999999999999</c:v>
                </c:pt>
                <c:pt idx="35412">
                  <c:v>0.16669999999999999</c:v>
                </c:pt>
                <c:pt idx="35413">
                  <c:v>0</c:v>
                </c:pt>
                <c:pt idx="35414">
                  <c:v>0</c:v>
                </c:pt>
                <c:pt idx="35415">
                  <c:v>0</c:v>
                </c:pt>
                <c:pt idx="35416">
                  <c:v>0.375</c:v>
                </c:pt>
                <c:pt idx="35417">
                  <c:v>0</c:v>
                </c:pt>
                <c:pt idx="35418">
                  <c:v>0</c:v>
                </c:pt>
                <c:pt idx="35419">
                  <c:v>0.16669999999999999</c:v>
                </c:pt>
                <c:pt idx="35420">
                  <c:v>0.125</c:v>
                </c:pt>
                <c:pt idx="35421">
                  <c:v>0</c:v>
                </c:pt>
                <c:pt idx="35422">
                  <c:v>0.33329999999999999</c:v>
                </c:pt>
                <c:pt idx="35423">
                  <c:v>0</c:v>
                </c:pt>
                <c:pt idx="35424">
                  <c:v>0.16669999999999999</c:v>
                </c:pt>
                <c:pt idx="35425">
                  <c:v>0</c:v>
                </c:pt>
                <c:pt idx="35426">
                  <c:v>0</c:v>
                </c:pt>
                <c:pt idx="35427">
                  <c:v>0</c:v>
                </c:pt>
                <c:pt idx="35428">
                  <c:v>0.16669999999999999</c:v>
                </c:pt>
                <c:pt idx="35429">
                  <c:v>0</c:v>
                </c:pt>
                <c:pt idx="35430">
                  <c:v>0</c:v>
                </c:pt>
                <c:pt idx="35431">
                  <c:v>0</c:v>
                </c:pt>
                <c:pt idx="35432">
                  <c:v>0</c:v>
                </c:pt>
                <c:pt idx="35433">
                  <c:v>0</c:v>
                </c:pt>
                <c:pt idx="35434">
                  <c:v>0.16669999999999999</c:v>
                </c:pt>
                <c:pt idx="35435">
                  <c:v>0</c:v>
                </c:pt>
                <c:pt idx="35436">
                  <c:v>0</c:v>
                </c:pt>
                <c:pt idx="35437">
                  <c:v>0</c:v>
                </c:pt>
                <c:pt idx="35438">
                  <c:v>0</c:v>
                </c:pt>
                <c:pt idx="35439">
                  <c:v>0</c:v>
                </c:pt>
                <c:pt idx="35440">
                  <c:v>0</c:v>
                </c:pt>
                <c:pt idx="35441">
                  <c:v>0</c:v>
                </c:pt>
                <c:pt idx="35442">
                  <c:v>0</c:v>
                </c:pt>
                <c:pt idx="35443">
                  <c:v>0</c:v>
                </c:pt>
                <c:pt idx="35444">
                  <c:v>0</c:v>
                </c:pt>
                <c:pt idx="35445">
                  <c:v>0</c:v>
                </c:pt>
                <c:pt idx="35446">
                  <c:v>0.16669999999999999</c:v>
                </c:pt>
                <c:pt idx="35447">
                  <c:v>0</c:v>
                </c:pt>
                <c:pt idx="35448">
                  <c:v>0</c:v>
                </c:pt>
                <c:pt idx="35449">
                  <c:v>0.33329999999999999</c:v>
                </c:pt>
                <c:pt idx="35450">
                  <c:v>0</c:v>
                </c:pt>
                <c:pt idx="35451">
                  <c:v>4.1700000000000001E-2</c:v>
                </c:pt>
                <c:pt idx="35452">
                  <c:v>0</c:v>
                </c:pt>
                <c:pt idx="35453">
                  <c:v>0</c:v>
                </c:pt>
                <c:pt idx="35454">
                  <c:v>0</c:v>
                </c:pt>
                <c:pt idx="35455">
                  <c:v>0</c:v>
                </c:pt>
                <c:pt idx="35456">
                  <c:v>0.25</c:v>
                </c:pt>
                <c:pt idx="35457">
                  <c:v>0</c:v>
                </c:pt>
                <c:pt idx="35458">
                  <c:v>0</c:v>
                </c:pt>
                <c:pt idx="35459">
                  <c:v>0</c:v>
                </c:pt>
                <c:pt idx="35460">
                  <c:v>0</c:v>
                </c:pt>
                <c:pt idx="35461">
                  <c:v>0.16669999999999999</c:v>
                </c:pt>
                <c:pt idx="35462">
                  <c:v>0.45829999999999999</c:v>
                </c:pt>
                <c:pt idx="35463">
                  <c:v>0</c:v>
                </c:pt>
                <c:pt idx="35464">
                  <c:v>0</c:v>
                </c:pt>
                <c:pt idx="35465">
                  <c:v>0.16669999999999999</c:v>
                </c:pt>
                <c:pt idx="35466">
                  <c:v>0</c:v>
                </c:pt>
                <c:pt idx="35467">
                  <c:v>0.16669999999999999</c:v>
                </c:pt>
                <c:pt idx="35468">
                  <c:v>0.16669999999999999</c:v>
                </c:pt>
                <c:pt idx="35469">
                  <c:v>0</c:v>
                </c:pt>
                <c:pt idx="35470">
                  <c:v>0.16669999999999999</c:v>
                </c:pt>
                <c:pt idx="35471">
                  <c:v>0</c:v>
                </c:pt>
                <c:pt idx="35472">
                  <c:v>0</c:v>
                </c:pt>
                <c:pt idx="35473">
                  <c:v>0</c:v>
                </c:pt>
                <c:pt idx="35474">
                  <c:v>0</c:v>
                </c:pt>
                <c:pt idx="35475">
                  <c:v>0</c:v>
                </c:pt>
                <c:pt idx="35476">
                  <c:v>0.16669999999999999</c:v>
                </c:pt>
                <c:pt idx="35477">
                  <c:v>0.16669999999999999</c:v>
                </c:pt>
                <c:pt idx="35478">
                  <c:v>0</c:v>
                </c:pt>
                <c:pt idx="35479">
                  <c:v>0.16669999999999999</c:v>
                </c:pt>
                <c:pt idx="35480">
                  <c:v>0.375</c:v>
                </c:pt>
                <c:pt idx="35481">
                  <c:v>0</c:v>
                </c:pt>
                <c:pt idx="35482">
                  <c:v>0.16669999999999999</c:v>
                </c:pt>
                <c:pt idx="35483">
                  <c:v>0.27079999999999999</c:v>
                </c:pt>
                <c:pt idx="35484">
                  <c:v>0</c:v>
                </c:pt>
                <c:pt idx="35485">
                  <c:v>0</c:v>
                </c:pt>
                <c:pt idx="35486">
                  <c:v>0</c:v>
                </c:pt>
                <c:pt idx="35487">
                  <c:v>0.16669999999999999</c:v>
                </c:pt>
                <c:pt idx="35488">
                  <c:v>0</c:v>
                </c:pt>
                <c:pt idx="35489">
                  <c:v>0.16669999999999999</c:v>
                </c:pt>
                <c:pt idx="35490">
                  <c:v>0</c:v>
                </c:pt>
                <c:pt idx="35491">
                  <c:v>0.16669999999999999</c:v>
                </c:pt>
                <c:pt idx="35492">
                  <c:v>0</c:v>
                </c:pt>
                <c:pt idx="35493">
                  <c:v>0.16669999999999999</c:v>
                </c:pt>
                <c:pt idx="35494">
                  <c:v>0</c:v>
                </c:pt>
                <c:pt idx="35495">
                  <c:v>0.16669999999999999</c:v>
                </c:pt>
                <c:pt idx="35496">
                  <c:v>0</c:v>
                </c:pt>
                <c:pt idx="35497">
                  <c:v>0.33329999999999999</c:v>
                </c:pt>
                <c:pt idx="35498">
                  <c:v>0</c:v>
                </c:pt>
                <c:pt idx="35499">
                  <c:v>0.16669999999999999</c:v>
                </c:pt>
                <c:pt idx="35500">
                  <c:v>0.16669999999999999</c:v>
                </c:pt>
                <c:pt idx="35501">
                  <c:v>1</c:v>
                </c:pt>
                <c:pt idx="35502">
                  <c:v>0.16669999999999999</c:v>
                </c:pt>
                <c:pt idx="35503">
                  <c:v>0</c:v>
                </c:pt>
                <c:pt idx="35504">
                  <c:v>0</c:v>
                </c:pt>
                <c:pt idx="35505">
                  <c:v>0</c:v>
                </c:pt>
                <c:pt idx="35506">
                  <c:v>0.33329999999999999</c:v>
                </c:pt>
                <c:pt idx="35507">
                  <c:v>0</c:v>
                </c:pt>
                <c:pt idx="35508">
                  <c:v>0.16669999999999999</c:v>
                </c:pt>
                <c:pt idx="35509">
                  <c:v>0</c:v>
                </c:pt>
                <c:pt idx="35510">
                  <c:v>0</c:v>
                </c:pt>
                <c:pt idx="35511">
                  <c:v>0</c:v>
                </c:pt>
                <c:pt idx="35512">
                  <c:v>0</c:v>
                </c:pt>
                <c:pt idx="35513">
                  <c:v>0.33329999999999999</c:v>
                </c:pt>
                <c:pt idx="35514">
                  <c:v>0</c:v>
                </c:pt>
                <c:pt idx="35515">
                  <c:v>0.16669999999999999</c:v>
                </c:pt>
                <c:pt idx="35516">
                  <c:v>0</c:v>
                </c:pt>
                <c:pt idx="35517">
                  <c:v>0</c:v>
                </c:pt>
                <c:pt idx="35518">
                  <c:v>0</c:v>
                </c:pt>
                <c:pt idx="35519">
                  <c:v>0</c:v>
                </c:pt>
                <c:pt idx="35520">
                  <c:v>0</c:v>
                </c:pt>
                <c:pt idx="35521">
                  <c:v>0</c:v>
                </c:pt>
                <c:pt idx="35522">
                  <c:v>0.66669999999999996</c:v>
                </c:pt>
                <c:pt idx="35523">
                  <c:v>0.16669999999999999</c:v>
                </c:pt>
                <c:pt idx="35524">
                  <c:v>0.33329999999999999</c:v>
                </c:pt>
                <c:pt idx="35525">
                  <c:v>8.3299999999999999E-2</c:v>
                </c:pt>
                <c:pt idx="35526">
                  <c:v>0.33329999999999999</c:v>
                </c:pt>
                <c:pt idx="35527">
                  <c:v>0</c:v>
                </c:pt>
                <c:pt idx="35528">
                  <c:v>0.16669999999999999</c:v>
                </c:pt>
                <c:pt idx="35529">
                  <c:v>0.33329999999999999</c:v>
                </c:pt>
                <c:pt idx="35530">
                  <c:v>0</c:v>
                </c:pt>
                <c:pt idx="35531">
                  <c:v>8.3299999999999999E-2</c:v>
                </c:pt>
                <c:pt idx="35532">
                  <c:v>0.33329999999999999</c:v>
                </c:pt>
                <c:pt idx="35533">
                  <c:v>0</c:v>
                </c:pt>
                <c:pt idx="35534">
                  <c:v>0.33329999999999999</c:v>
                </c:pt>
                <c:pt idx="35535">
                  <c:v>0</c:v>
                </c:pt>
                <c:pt idx="35536">
                  <c:v>0</c:v>
                </c:pt>
                <c:pt idx="35537">
                  <c:v>0</c:v>
                </c:pt>
                <c:pt idx="35538">
                  <c:v>0</c:v>
                </c:pt>
                <c:pt idx="35539">
                  <c:v>0.33329999999999999</c:v>
                </c:pt>
                <c:pt idx="35540">
                  <c:v>0.16669999999999999</c:v>
                </c:pt>
                <c:pt idx="35541">
                  <c:v>0</c:v>
                </c:pt>
                <c:pt idx="35542">
                  <c:v>0</c:v>
                </c:pt>
                <c:pt idx="35543">
                  <c:v>0</c:v>
                </c:pt>
                <c:pt idx="35544">
                  <c:v>0</c:v>
                </c:pt>
                <c:pt idx="35545">
                  <c:v>0.16669999999999999</c:v>
                </c:pt>
                <c:pt idx="35546">
                  <c:v>0</c:v>
                </c:pt>
                <c:pt idx="35547">
                  <c:v>0</c:v>
                </c:pt>
                <c:pt idx="35548">
                  <c:v>8.3299999999999999E-2</c:v>
                </c:pt>
                <c:pt idx="35549">
                  <c:v>0.16669999999999999</c:v>
                </c:pt>
                <c:pt idx="35550">
                  <c:v>0.16669999999999999</c:v>
                </c:pt>
                <c:pt idx="35551">
                  <c:v>0</c:v>
                </c:pt>
                <c:pt idx="35552">
                  <c:v>0</c:v>
                </c:pt>
                <c:pt idx="35553">
                  <c:v>0.625</c:v>
                </c:pt>
                <c:pt idx="35554">
                  <c:v>0.16669999999999999</c:v>
                </c:pt>
                <c:pt idx="35555">
                  <c:v>0.16669999999999999</c:v>
                </c:pt>
                <c:pt idx="35556">
                  <c:v>0.16669999999999999</c:v>
                </c:pt>
                <c:pt idx="35557">
                  <c:v>0</c:v>
                </c:pt>
                <c:pt idx="35558">
                  <c:v>0.16669999999999999</c:v>
                </c:pt>
                <c:pt idx="35559">
                  <c:v>0</c:v>
                </c:pt>
                <c:pt idx="35560">
                  <c:v>0</c:v>
                </c:pt>
                <c:pt idx="35561">
                  <c:v>0</c:v>
                </c:pt>
                <c:pt idx="35562">
                  <c:v>0</c:v>
                </c:pt>
                <c:pt idx="35563">
                  <c:v>8.3299999999999999E-2</c:v>
                </c:pt>
                <c:pt idx="35564">
                  <c:v>0.33329999999999999</c:v>
                </c:pt>
                <c:pt idx="35565">
                  <c:v>0</c:v>
                </c:pt>
                <c:pt idx="35566">
                  <c:v>0</c:v>
                </c:pt>
                <c:pt idx="35567">
                  <c:v>0</c:v>
                </c:pt>
                <c:pt idx="35568">
                  <c:v>0</c:v>
                </c:pt>
                <c:pt idx="35569">
                  <c:v>0</c:v>
                </c:pt>
                <c:pt idx="35570">
                  <c:v>0</c:v>
                </c:pt>
                <c:pt idx="35571">
                  <c:v>0.33329999999999999</c:v>
                </c:pt>
                <c:pt idx="35572">
                  <c:v>0.33329999999999999</c:v>
                </c:pt>
                <c:pt idx="35573">
                  <c:v>0</c:v>
                </c:pt>
                <c:pt idx="35574">
                  <c:v>0.25</c:v>
                </c:pt>
                <c:pt idx="35575">
                  <c:v>0.45829999999999999</c:v>
                </c:pt>
                <c:pt idx="35576">
                  <c:v>0.66669999999999996</c:v>
                </c:pt>
                <c:pt idx="35577">
                  <c:v>0</c:v>
                </c:pt>
                <c:pt idx="35578">
                  <c:v>4.1700000000000001E-2</c:v>
                </c:pt>
                <c:pt idx="35579">
                  <c:v>0</c:v>
                </c:pt>
                <c:pt idx="35580">
                  <c:v>0.16669999999999999</c:v>
                </c:pt>
                <c:pt idx="35581">
                  <c:v>0</c:v>
                </c:pt>
                <c:pt idx="35582">
                  <c:v>0.16669999999999999</c:v>
                </c:pt>
                <c:pt idx="35583">
                  <c:v>0</c:v>
                </c:pt>
                <c:pt idx="35584">
                  <c:v>0</c:v>
                </c:pt>
                <c:pt idx="35585">
                  <c:v>0.375</c:v>
                </c:pt>
                <c:pt idx="35586">
                  <c:v>8.3299999999999999E-2</c:v>
                </c:pt>
                <c:pt idx="35587">
                  <c:v>0</c:v>
                </c:pt>
                <c:pt idx="35588">
                  <c:v>0</c:v>
                </c:pt>
                <c:pt idx="35589">
                  <c:v>0</c:v>
                </c:pt>
                <c:pt idx="35590">
                  <c:v>0</c:v>
                </c:pt>
                <c:pt idx="35591">
                  <c:v>0</c:v>
                </c:pt>
                <c:pt idx="35592">
                  <c:v>0</c:v>
                </c:pt>
                <c:pt idx="35593">
                  <c:v>0.16669999999999999</c:v>
                </c:pt>
                <c:pt idx="35594">
                  <c:v>0</c:v>
                </c:pt>
                <c:pt idx="35595">
                  <c:v>0</c:v>
                </c:pt>
                <c:pt idx="35596">
                  <c:v>0</c:v>
                </c:pt>
                <c:pt idx="35597">
                  <c:v>0</c:v>
                </c:pt>
                <c:pt idx="35598">
                  <c:v>0.16669999999999999</c:v>
                </c:pt>
                <c:pt idx="35599">
                  <c:v>0.16669999999999999</c:v>
                </c:pt>
                <c:pt idx="35600">
                  <c:v>0.16669999999999999</c:v>
                </c:pt>
                <c:pt idx="35601">
                  <c:v>0</c:v>
                </c:pt>
                <c:pt idx="35602">
                  <c:v>0</c:v>
                </c:pt>
                <c:pt idx="35603">
                  <c:v>0</c:v>
                </c:pt>
                <c:pt idx="35604">
                  <c:v>0.16669999999999999</c:v>
                </c:pt>
                <c:pt idx="35605">
                  <c:v>4.1700000000000001E-2</c:v>
                </c:pt>
                <c:pt idx="35606">
                  <c:v>0</c:v>
                </c:pt>
                <c:pt idx="35607">
                  <c:v>0.16669999999999999</c:v>
                </c:pt>
                <c:pt idx="35608">
                  <c:v>0.20830000000000001</c:v>
                </c:pt>
                <c:pt idx="35609">
                  <c:v>0</c:v>
                </c:pt>
                <c:pt idx="35610">
                  <c:v>0</c:v>
                </c:pt>
                <c:pt idx="35611">
                  <c:v>0</c:v>
                </c:pt>
                <c:pt idx="35612">
                  <c:v>0.16669999999999999</c:v>
                </c:pt>
                <c:pt idx="35613">
                  <c:v>0</c:v>
                </c:pt>
                <c:pt idx="35614">
                  <c:v>0.33329999999999999</c:v>
                </c:pt>
                <c:pt idx="35615">
                  <c:v>0.16669999999999999</c:v>
                </c:pt>
                <c:pt idx="35616">
                  <c:v>0</c:v>
                </c:pt>
                <c:pt idx="35617">
                  <c:v>0.33329999999999999</c:v>
                </c:pt>
                <c:pt idx="35618">
                  <c:v>0</c:v>
                </c:pt>
                <c:pt idx="35619">
                  <c:v>0</c:v>
                </c:pt>
                <c:pt idx="35620">
                  <c:v>0.33329999999999999</c:v>
                </c:pt>
                <c:pt idx="35621">
                  <c:v>0</c:v>
                </c:pt>
                <c:pt idx="35622">
                  <c:v>8.3299999999999999E-2</c:v>
                </c:pt>
                <c:pt idx="35623">
                  <c:v>0.16669999999999999</c:v>
                </c:pt>
                <c:pt idx="35624">
                  <c:v>4.1700000000000001E-2</c:v>
                </c:pt>
                <c:pt idx="35625">
                  <c:v>0</c:v>
                </c:pt>
                <c:pt idx="35626">
                  <c:v>0.16669999999999999</c:v>
                </c:pt>
                <c:pt idx="35627">
                  <c:v>0.33329999999999999</c:v>
                </c:pt>
                <c:pt idx="35628">
                  <c:v>0</c:v>
                </c:pt>
                <c:pt idx="35629">
                  <c:v>0.25</c:v>
                </c:pt>
                <c:pt idx="35630">
                  <c:v>0.16669999999999999</c:v>
                </c:pt>
                <c:pt idx="35631">
                  <c:v>0.33329999999999999</c:v>
                </c:pt>
                <c:pt idx="35632">
                  <c:v>0.125</c:v>
                </c:pt>
                <c:pt idx="35633">
                  <c:v>0.16669999999999999</c:v>
                </c:pt>
                <c:pt idx="35634">
                  <c:v>0</c:v>
                </c:pt>
                <c:pt idx="35635">
                  <c:v>0.33329999999999999</c:v>
                </c:pt>
                <c:pt idx="35636">
                  <c:v>0.16669999999999999</c:v>
                </c:pt>
                <c:pt idx="35637">
                  <c:v>0</c:v>
                </c:pt>
                <c:pt idx="35638">
                  <c:v>0</c:v>
                </c:pt>
                <c:pt idx="35639">
                  <c:v>0</c:v>
                </c:pt>
                <c:pt idx="35640">
                  <c:v>0.16669999999999999</c:v>
                </c:pt>
                <c:pt idx="35641">
                  <c:v>0</c:v>
                </c:pt>
                <c:pt idx="35642">
                  <c:v>4.1700000000000001E-2</c:v>
                </c:pt>
                <c:pt idx="35643">
                  <c:v>0.16669999999999999</c:v>
                </c:pt>
                <c:pt idx="35644">
                  <c:v>0</c:v>
                </c:pt>
                <c:pt idx="35645">
                  <c:v>0</c:v>
                </c:pt>
                <c:pt idx="35646">
                  <c:v>0.16669999999999999</c:v>
                </c:pt>
                <c:pt idx="35647">
                  <c:v>0.16669999999999999</c:v>
                </c:pt>
                <c:pt idx="35648">
                  <c:v>0</c:v>
                </c:pt>
                <c:pt idx="35649">
                  <c:v>0.125</c:v>
                </c:pt>
                <c:pt idx="35650">
                  <c:v>0.16669999999999999</c:v>
                </c:pt>
                <c:pt idx="35651">
                  <c:v>0</c:v>
                </c:pt>
                <c:pt idx="35652">
                  <c:v>0</c:v>
                </c:pt>
                <c:pt idx="35653">
                  <c:v>0</c:v>
                </c:pt>
                <c:pt idx="35654">
                  <c:v>0</c:v>
                </c:pt>
                <c:pt idx="35655">
                  <c:v>0.33329999999999999</c:v>
                </c:pt>
                <c:pt idx="35656">
                  <c:v>0.33329999999999999</c:v>
                </c:pt>
                <c:pt idx="35657">
                  <c:v>0</c:v>
                </c:pt>
                <c:pt idx="35658">
                  <c:v>0.16669999999999999</c:v>
                </c:pt>
                <c:pt idx="35659">
                  <c:v>0.16669999999999999</c:v>
                </c:pt>
                <c:pt idx="35660">
                  <c:v>0.33329999999999999</c:v>
                </c:pt>
                <c:pt idx="35661">
                  <c:v>0.33329999999999999</c:v>
                </c:pt>
                <c:pt idx="35662">
                  <c:v>0</c:v>
                </c:pt>
                <c:pt idx="35663">
                  <c:v>0.16669999999999999</c:v>
                </c:pt>
                <c:pt idx="35664">
                  <c:v>0.16669999999999999</c:v>
                </c:pt>
                <c:pt idx="35665">
                  <c:v>0.16669999999999999</c:v>
                </c:pt>
                <c:pt idx="35666">
                  <c:v>0.16669999999999999</c:v>
                </c:pt>
                <c:pt idx="35667">
                  <c:v>0</c:v>
                </c:pt>
                <c:pt idx="35668">
                  <c:v>0</c:v>
                </c:pt>
                <c:pt idx="35669">
                  <c:v>0</c:v>
                </c:pt>
                <c:pt idx="35670">
                  <c:v>0.33329999999999999</c:v>
                </c:pt>
                <c:pt idx="35671">
                  <c:v>0.33329999999999999</c:v>
                </c:pt>
                <c:pt idx="35672">
                  <c:v>0</c:v>
                </c:pt>
                <c:pt idx="35673">
                  <c:v>0</c:v>
                </c:pt>
                <c:pt idx="35674">
                  <c:v>0</c:v>
                </c:pt>
                <c:pt idx="35675">
                  <c:v>0</c:v>
                </c:pt>
                <c:pt idx="35676">
                  <c:v>0.16669999999999999</c:v>
                </c:pt>
                <c:pt idx="35677">
                  <c:v>0.16669999999999999</c:v>
                </c:pt>
                <c:pt idx="35678">
                  <c:v>0</c:v>
                </c:pt>
                <c:pt idx="35679">
                  <c:v>0</c:v>
                </c:pt>
                <c:pt idx="35680">
                  <c:v>0</c:v>
                </c:pt>
                <c:pt idx="35681">
                  <c:v>0.16669999999999999</c:v>
                </c:pt>
                <c:pt idx="35682">
                  <c:v>0</c:v>
                </c:pt>
                <c:pt idx="35683">
                  <c:v>0</c:v>
                </c:pt>
                <c:pt idx="35684">
                  <c:v>0.625</c:v>
                </c:pt>
                <c:pt idx="35685">
                  <c:v>4.1700000000000001E-2</c:v>
                </c:pt>
                <c:pt idx="35686">
                  <c:v>4.1700000000000001E-2</c:v>
                </c:pt>
                <c:pt idx="35687">
                  <c:v>0</c:v>
                </c:pt>
                <c:pt idx="35688">
                  <c:v>0</c:v>
                </c:pt>
                <c:pt idx="35689">
                  <c:v>0</c:v>
                </c:pt>
                <c:pt idx="35690">
                  <c:v>0</c:v>
                </c:pt>
                <c:pt idx="35691">
                  <c:v>0</c:v>
                </c:pt>
                <c:pt idx="35692">
                  <c:v>0</c:v>
                </c:pt>
                <c:pt idx="35693">
                  <c:v>0.16669999999999999</c:v>
                </c:pt>
                <c:pt idx="35694">
                  <c:v>0</c:v>
                </c:pt>
                <c:pt idx="35695">
                  <c:v>0</c:v>
                </c:pt>
                <c:pt idx="35696">
                  <c:v>4.1700000000000001E-2</c:v>
                </c:pt>
                <c:pt idx="35697">
                  <c:v>0.16669999999999999</c:v>
                </c:pt>
                <c:pt idx="35698">
                  <c:v>0.16669999999999999</c:v>
                </c:pt>
                <c:pt idx="35699">
                  <c:v>0.16669999999999999</c:v>
                </c:pt>
                <c:pt idx="35700">
                  <c:v>0</c:v>
                </c:pt>
                <c:pt idx="35701">
                  <c:v>0</c:v>
                </c:pt>
                <c:pt idx="35702">
                  <c:v>0</c:v>
                </c:pt>
                <c:pt idx="35703">
                  <c:v>4.1700000000000001E-2</c:v>
                </c:pt>
                <c:pt idx="35704">
                  <c:v>0</c:v>
                </c:pt>
                <c:pt idx="35705">
                  <c:v>0.1042</c:v>
                </c:pt>
                <c:pt idx="35706">
                  <c:v>0</c:v>
                </c:pt>
                <c:pt idx="35707">
                  <c:v>8.3299999999999999E-2</c:v>
                </c:pt>
                <c:pt idx="35708">
                  <c:v>0.33329999999999999</c:v>
                </c:pt>
                <c:pt idx="35709">
                  <c:v>0.52080000000000004</c:v>
                </c:pt>
                <c:pt idx="35710">
                  <c:v>0</c:v>
                </c:pt>
                <c:pt idx="35711">
                  <c:v>0.16669999999999999</c:v>
                </c:pt>
                <c:pt idx="35712">
                  <c:v>0</c:v>
                </c:pt>
                <c:pt idx="35713">
                  <c:v>0</c:v>
                </c:pt>
                <c:pt idx="35714">
                  <c:v>0.16669999999999999</c:v>
                </c:pt>
                <c:pt idx="35715">
                  <c:v>4.1700000000000001E-2</c:v>
                </c:pt>
                <c:pt idx="35716">
                  <c:v>0</c:v>
                </c:pt>
                <c:pt idx="35717">
                  <c:v>0</c:v>
                </c:pt>
                <c:pt idx="35718">
                  <c:v>0</c:v>
                </c:pt>
                <c:pt idx="35719">
                  <c:v>0.33329999999999999</c:v>
                </c:pt>
                <c:pt idx="35720">
                  <c:v>0.16669999999999999</c:v>
                </c:pt>
                <c:pt idx="35721">
                  <c:v>0.16669999999999999</c:v>
                </c:pt>
                <c:pt idx="35722">
                  <c:v>4.1700000000000001E-2</c:v>
                </c:pt>
                <c:pt idx="35723">
                  <c:v>0</c:v>
                </c:pt>
                <c:pt idx="35724">
                  <c:v>4.1700000000000001E-2</c:v>
                </c:pt>
                <c:pt idx="35725">
                  <c:v>4.1700000000000001E-2</c:v>
                </c:pt>
                <c:pt idx="35726">
                  <c:v>0</c:v>
                </c:pt>
                <c:pt idx="35727">
                  <c:v>0.16669999999999999</c:v>
                </c:pt>
                <c:pt idx="35728">
                  <c:v>0</c:v>
                </c:pt>
                <c:pt idx="35729">
                  <c:v>0</c:v>
                </c:pt>
                <c:pt idx="35730">
                  <c:v>0</c:v>
                </c:pt>
                <c:pt idx="35731">
                  <c:v>0</c:v>
                </c:pt>
                <c:pt idx="35732">
                  <c:v>0.16669999999999999</c:v>
                </c:pt>
                <c:pt idx="35733">
                  <c:v>4.1700000000000001E-2</c:v>
                </c:pt>
                <c:pt idx="35734">
                  <c:v>8.3299999999999999E-2</c:v>
                </c:pt>
                <c:pt idx="35735">
                  <c:v>0.33329999999999999</c:v>
                </c:pt>
                <c:pt idx="35736">
                  <c:v>0.58330000000000004</c:v>
                </c:pt>
                <c:pt idx="35737">
                  <c:v>0</c:v>
                </c:pt>
                <c:pt idx="35738">
                  <c:v>0</c:v>
                </c:pt>
                <c:pt idx="35739">
                  <c:v>4.1700000000000001E-2</c:v>
                </c:pt>
                <c:pt idx="35740">
                  <c:v>0</c:v>
                </c:pt>
                <c:pt idx="35741">
                  <c:v>0.25</c:v>
                </c:pt>
                <c:pt idx="35742">
                  <c:v>0</c:v>
                </c:pt>
                <c:pt idx="35743">
                  <c:v>0.45829999999999999</c:v>
                </c:pt>
                <c:pt idx="35744">
                  <c:v>0.16669999999999999</c:v>
                </c:pt>
                <c:pt idx="35745">
                  <c:v>0.375</c:v>
                </c:pt>
                <c:pt idx="35746">
                  <c:v>0</c:v>
                </c:pt>
                <c:pt idx="35747">
                  <c:v>0</c:v>
                </c:pt>
                <c:pt idx="35748">
                  <c:v>0.54169999999999996</c:v>
                </c:pt>
                <c:pt idx="35749">
                  <c:v>0</c:v>
                </c:pt>
                <c:pt idx="35750">
                  <c:v>0</c:v>
                </c:pt>
                <c:pt idx="35751">
                  <c:v>0</c:v>
                </c:pt>
                <c:pt idx="35752">
                  <c:v>0.33329999999999999</c:v>
                </c:pt>
                <c:pt idx="35753">
                  <c:v>0.25</c:v>
                </c:pt>
                <c:pt idx="35754">
                  <c:v>0.125</c:v>
                </c:pt>
                <c:pt idx="35755">
                  <c:v>0.16669999999999999</c:v>
                </c:pt>
                <c:pt idx="35756">
                  <c:v>0.4375</c:v>
                </c:pt>
                <c:pt idx="35757">
                  <c:v>0</c:v>
                </c:pt>
                <c:pt idx="35758">
                  <c:v>0</c:v>
                </c:pt>
                <c:pt idx="35759">
                  <c:v>0</c:v>
                </c:pt>
                <c:pt idx="35760">
                  <c:v>0.33329999999999999</c:v>
                </c:pt>
                <c:pt idx="35761">
                  <c:v>0.16669999999999999</c:v>
                </c:pt>
                <c:pt idx="35762">
                  <c:v>0</c:v>
                </c:pt>
                <c:pt idx="35763">
                  <c:v>4.1700000000000001E-2</c:v>
                </c:pt>
                <c:pt idx="35764">
                  <c:v>0.375</c:v>
                </c:pt>
                <c:pt idx="35765">
                  <c:v>0.875</c:v>
                </c:pt>
                <c:pt idx="35766">
                  <c:v>0.33329999999999999</c:v>
                </c:pt>
                <c:pt idx="35767">
                  <c:v>0</c:v>
                </c:pt>
                <c:pt idx="35768">
                  <c:v>0</c:v>
                </c:pt>
                <c:pt idx="35769">
                  <c:v>0.33329999999999999</c:v>
                </c:pt>
                <c:pt idx="35770">
                  <c:v>4.1700000000000001E-2</c:v>
                </c:pt>
                <c:pt idx="35771">
                  <c:v>0</c:v>
                </c:pt>
                <c:pt idx="35772">
                  <c:v>0</c:v>
                </c:pt>
                <c:pt idx="35773">
                  <c:v>4.1700000000000001E-2</c:v>
                </c:pt>
                <c:pt idx="35774">
                  <c:v>0</c:v>
                </c:pt>
                <c:pt idx="35775">
                  <c:v>0</c:v>
                </c:pt>
                <c:pt idx="35776">
                  <c:v>0</c:v>
                </c:pt>
                <c:pt idx="35777">
                  <c:v>0.27079999999999999</c:v>
                </c:pt>
                <c:pt idx="35778">
                  <c:v>0.625</c:v>
                </c:pt>
                <c:pt idx="35779">
                  <c:v>0</c:v>
                </c:pt>
                <c:pt idx="35780">
                  <c:v>0</c:v>
                </c:pt>
                <c:pt idx="35781">
                  <c:v>0</c:v>
                </c:pt>
                <c:pt idx="35782">
                  <c:v>0.16669999999999999</c:v>
                </c:pt>
                <c:pt idx="35783">
                  <c:v>0.16669999999999999</c:v>
                </c:pt>
                <c:pt idx="35784">
                  <c:v>0.33329999999999999</c:v>
                </c:pt>
                <c:pt idx="35785">
                  <c:v>0</c:v>
                </c:pt>
                <c:pt idx="35786">
                  <c:v>0.16669999999999999</c:v>
                </c:pt>
                <c:pt idx="35787">
                  <c:v>0</c:v>
                </c:pt>
                <c:pt idx="35788">
                  <c:v>0.16669999999999999</c:v>
                </c:pt>
                <c:pt idx="35789">
                  <c:v>0</c:v>
                </c:pt>
                <c:pt idx="35790">
                  <c:v>0.16669999999999999</c:v>
                </c:pt>
                <c:pt idx="35791">
                  <c:v>0.33329999999999999</c:v>
                </c:pt>
                <c:pt idx="35792">
                  <c:v>0</c:v>
                </c:pt>
                <c:pt idx="35793">
                  <c:v>0</c:v>
                </c:pt>
                <c:pt idx="35794">
                  <c:v>0.5625</c:v>
                </c:pt>
                <c:pt idx="35795">
                  <c:v>8.3299999999999999E-2</c:v>
                </c:pt>
                <c:pt idx="35796">
                  <c:v>0.33329999999999999</c:v>
                </c:pt>
                <c:pt idx="35797">
                  <c:v>0</c:v>
                </c:pt>
                <c:pt idx="35798">
                  <c:v>0.33329999999999999</c:v>
                </c:pt>
                <c:pt idx="35799">
                  <c:v>0</c:v>
                </c:pt>
                <c:pt idx="35800">
                  <c:v>0</c:v>
                </c:pt>
                <c:pt idx="35801">
                  <c:v>0</c:v>
                </c:pt>
                <c:pt idx="35802">
                  <c:v>0.45829999999999999</c:v>
                </c:pt>
                <c:pt idx="35803">
                  <c:v>0.16669999999999999</c:v>
                </c:pt>
                <c:pt idx="35804">
                  <c:v>0</c:v>
                </c:pt>
                <c:pt idx="35805">
                  <c:v>0.16669999999999999</c:v>
                </c:pt>
                <c:pt idx="35806">
                  <c:v>4.1700000000000001E-2</c:v>
                </c:pt>
                <c:pt idx="35807">
                  <c:v>0</c:v>
                </c:pt>
                <c:pt idx="35808">
                  <c:v>0</c:v>
                </c:pt>
                <c:pt idx="35809">
                  <c:v>0</c:v>
                </c:pt>
                <c:pt idx="35810">
                  <c:v>0</c:v>
                </c:pt>
                <c:pt idx="35811">
                  <c:v>0</c:v>
                </c:pt>
                <c:pt idx="35812">
                  <c:v>0</c:v>
                </c:pt>
                <c:pt idx="35813">
                  <c:v>0</c:v>
                </c:pt>
                <c:pt idx="35814">
                  <c:v>0</c:v>
                </c:pt>
                <c:pt idx="35815">
                  <c:v>0</c:v>
                </c:pt>
                <c:pt idx="35816">
                  <c:v>0</c:v>
                </c:pt>
                <c:pt idx="35817">
                  <c:v>0.41670000000000001</c:v>
                </c:pt>
                <c:pt idx="35818">
                  <c:v>0</c:v>
                </c:pt>
                <c:pt idx="35819">
                  <c:v>0</c:v>
                </c:pt>
                <c:pt idx="35820">
                  <c:v>0</c:v>
                </c:pt>
                <c:pt idx="35821">
                  <c:v>0.16669999999999999</c:v>
                </c:pt>
                <c:pt idx="35822">
                  <c:v>0.33329999999999999</c:v>
                </c:pt>
                <c:pt idx="35823">
                  <c:v>0.20830000000000001</c:v>
                </c:pt>
                <c:pt idx="35824">
                  <c:v>0.58330000000000004</c:v>
                </c:pt>
                <c:pt idx="35825">
                  <c:v>0.16669999999999999</c:v>
                </c:pt>
                <c:pt idx="35826">
                  <c:v>4.1700000000000001E-2</c:v>
                </c:pt>
                <c:pt idx="35827">
                  <c:v>0</c:v>
                </c:pt>
                <c:pt idx="35828">
                  <c:v>0</c:v>
                </c:pt>
                <c:pt idx="35829">
                  <c:v>0</c:v>
                </c:pt>
                <c:pt idx="35830">
                  <c:v>0</c:v>
                </c:pt>
                <c:pt idx="35831">
                  <c:v>0.16669999999999999</c:v>
                </c:pt>
                <c:pt idx="35832">
                  <c:v>4.1700000000000001E-2</c:v>
                </c:pt>
                <c:pt idx="35833">
                  <c:v>0</c:v>
                </c:pt>
                <c:pt idx="35834">
                  <c:v>0</c:v>
                </c:pt>
                <c:pt idx="35835">
                  <c:v>0</c:v>
                </c:pt>
                <c:pt idx="35836">
                  <c:v>0.45829999999999999</c:v>
                </c:pt>
                <c:pt idx="35837">
                  <c:v>0.16669999999999999</c:v>
                </c:pt>
                <c:pt idx="35838">
                  <c:v>0</c:v>
                </c:pt>
                <c:pt idx="35839">
                  <c:v>0</c:v>
                </c:pt>
                <c:pt idx="35840">
                  <c:v>0.33329999999999999</c:v>
                </c:pt>
                <c:pt idx="35841">
                  <c:v>0</c:v>
                </c:pt>
                <c:pt idx="35842">
                  <c:v>0.66669999999999996</c:v>
                </c:pt>
                <c:pt idx="35843">
                  <c:v>0.16669999999999999</c:v>
                </c:pt>
                <c:pt idx="35844">
                  <c:v>0.16669999999999999</c:v>
                </c:pt>
                <c:pt idx="35845">
                  <c:v>0</c:v>
                </c:pt>
                <c:pt idx="35846">
                  <c:v>0.45829999999999999</c:v>
                </c:pt>
                <c:pt idx="35847">
                  <c:v>0.125</c:v>
                </c:pt>
                <c:pt idx="35848">
                  <c:v>0</c:v>
                </c:pt>
                <c:pt idx="35849">
                  <c:v>0</c:v>
                </c:pt>
                <c:pt idx="35850">
                  <c:v>0</c:v>
                </c:pt>
                <c:pt idx="35851">
                  <c:v>0</c:v>
                </c:pt>
                <c:pt idx="35852">
                  <c:v>0.16669999999999999</c:v>
                </c:pt>
                <c:pt idx="35853">
                  <c:v>0.16669999999999999</c:v>
                </c:pt>
                <c:pt idx="35854">
                  <c:v>0</c:v>
                </c:pt>
                <c:pt idx="35855">
                  <c:v>0</c:v>
                </c:pt>
                <c:pt idx="35856">
                  <c:v>0.16669999999999999</c:v>
                </c:pt>
                <c:pt idx="35857">
                  <c:v>0.16669999999999999</c:v>
                </c:pt>
                <c:pt idx="35858">
                  <c:v>0</c:v>
                </c:pt>
                <c:pt idx="35859">
                  <c:v>0.16669999999999999</c:v>
                </c:pt>
                <c:pt idx="35860">
                  <c:v>0</c:v>
                </c:pt>
                <c:pt idx="35861">
                  <c:v>0.375</c:v>
                </c:pt>
                <c:pt idx="35862">
                  <c:v>0.16669999999999999</c:v>
                </c:pt>
                <c:pt idx="35863">
                  <c:v>0.16669999999999999</c:v>
                </c:pt>
                <c:pt idx="35864">
                  <c:v>0.16669999999999999</c:v>
                </c:pt>
                <c:pt idx="35865">
                  <c:v>0</c:v>
                </c:pt>
                <c:pt idx="35866">
                  <c:v>0.375</c:v>
                </c:pt>
                <c:pt idx="35867">
                  <c:v>4.1700000000000001E-2</c:v>
                </c:pt>
                <c:pt idx="35868">
                  <c:v>0</c:v>
                </c:pt>
                <c:pt idx="35869">
                  <c:v>4.1700000000000001E-2</c:v>
                </c:pt>
                <c:pt idx="35870">
                  <c:v>0</c:v>
                </c:pt>
                <c:pt idx="35871">
                  <c:v>0.29170000000000001</c:v>
                </c:pt>
                <c:pt idx="35872">
                  <c:v>0</c:v>
                </c:pt>
                <c:pt idx="35873">
                  <c:v>0</c:v>
                </c:pt>
                <c:pt idx="35874">
                  <c:v>0</c:v>
                </c:pt>
                <c:pt idx="35875">
                  <c:v>0</c:v>
                </c:pt>
                <c:pt idx="35876">
                  <c:v>0.33329999999999999</c:v>
                </c:pt>
                <c:pt idx="35877">
                  <c:v>0</c:v>
                </c:pt>
                <c:pt idx="35878">
                  <c:v>0.125</c:v>
                </c:pt>
                <c:pt idx="35879">
                  <c:v>0.33329999999999999</c:v>
                </c:pt>
                <c:pt idx="35880">
                  <c:v>0</c:v>
                </c:pt>
                <c:pt idx="35881">
                  <c:v>0.16669999999999999</c:v>
                </c:pt>
                <c:pt idx="35882">
                  <c:v>0.16669999999999999</c:v>
                </c:pt>
                <c:pt idx="35883">
                  <c:v>0</c:v>
                </c:pt>
                <c:pt idx="35884">
                  <c:v>0.16669999999999999</c:v>
                </c:pt>
                <c:pt idx="35885">
                  <c:v>0</c:v>
                </c:pt>
                <c:pt idx="35886">
                  <c:v>0.16669999999999999</c:v>
                </c:pt>
                <c:pt idx="35887">
                  <c:v>0</c:v>
                </c:pt>
                <c:pt idx="35888">
                  <c:v>0</c:v>
                </c:pt>
                <c:pt idx="35889">
                  <c:v>0</c:v>
                </c:pt>
                <c:pt idx="35890">
                  <c:v>0</c:v>
                </c:pt>
                <c:pt idx="35891">
                  <c:v>0</c:v>
                </c:pt>
                <c:pt idx="35892">
                  <c:v>4.1700000000000001E-2</c:v>
                </c:pt>
                <c:pt idx="35893">
                  <c:v>0</c:v>
                </c:pt>
                <c:pt idx="35894">
                  <c:v>0</c:v>
                </c:pt>
                <c:pt idx="35895">
                  <c:v>0</c:v>
                </c:pt>
                <c:pt idx="35896">
                  <c:v>0</c:v>
                </c:pt>
                <c:pt idx="35897">
                  <c:v>0.16669999999999999</c:v>
                </c:pt>
                <c:pt idx="35898">
                  <c:v>0</c:v>
                </c:pt>
                <c:pt idx="35899">
                  <c:v>8.3299999999999999E-2</c:v>
                </c:pt>
                <c:pt idx="35900">
                  <c:v>0.54169999999999996</c:v>
                </c:pt>
                <c:pt idx="35901">
                  <c:v>0</c:v>
                </c:pt>
                <c:pt idx="35902">
                  <c:v>0</c:v>
                </c:pt>
                <c:pt idx="35903">
                  <c:v>4.1700000000000001E-2</c:v>
                </c:pt>
                <c:pt idx="35904">
                  <c:v>0</c:v>
                </c:pt>
                <c:pt idx="35905">
                  <c:v>0.16669999999999999</c:v>
                </c:pt>
                <c:pt idx="35906">
                  <c:v>0</c:v>
                </c:pt>
                <c:pt idx="35907">
                  <c:v>0.54169999999999996</c:v>
                </c:pt>
                <c:pt idx="35908">
                  <c:v>0.16669999999999999</c:v>
                </c:pt>
                <c:pt idx="35909">
                  <c:v>0</c:v>
                </c:pt>
                <c:pt idx="35910">
                  <c:v>0.16669999999999999</c:v>
                </c:pt>
                <c:pt idx="35911">
                  <c:v>0.125</c:v>
                </c:pt>
                <c:pt idx="35912">
                  <c:v>0.16669999999999999</c:v>
                </c:pt>
                <c:pt idx="35913">
                  <c:v>0</c:v>
                </c:pt>
                <c:pt idx="35914">
                  <c:v>0.66669999999999996</c:v>
                </c:pt>
                <c:pt idx="35915">
                  <c:v>0.625</c:v>
                </c:pt>
                <c:pt idx="35916">
                  <c:v>0.33329999999999999</c:v>
                </c:pt>
                <c:pt idx="35917">
                  <c:v>0.16669999999999999</c:v>
                </c:pt>
                <c:pt idx="35918">
                  <c:v>0</c:v>
                </c:pt>
                <c:pt idx="35919">
                  <c:v>0.33329999999999999</c:v>
                </c:pt>
                <c:pt idx="35920">
                  <c:v>0</c:v>
                </c:pt>
                <c:pt idx="35921">
                  <c:v>0</c:v>
                </c:pt>
                <c:pt idx="35922">
                  <c:v>0</c:v>
                </c:pt>
                <c:pt idx="35923">
                  <c:v>0.33329999999999999</c:v>
                </c:pt>
                <c:pt idx="35924">
                  <c:v>0.16669999999999999</c:v>
                </c:pt>
                <c:pt idx="35925">
                  <c:v>0.16669999999999999</c:v>
                </c:pt>
                <c:pt idx="35926">
                  <c:v>0.79169999999999996</c:v>
                </c:pt>
                <c:pt idx="35927">
                  <c:v>0.125</c:v>
                </c:pt>
                <c:pt idx="35928">
                  <c:v>0</c:v>
                </c:pt>
                <c:pt idx="35929">
                  <c:v>0</c:v>
                </c:pt>
                <c:pt idx="35930">
                  <c:v>0.16669999999999999</c:v>
                </c:pt>
                <c:pt idx="35931">
                  <c:v>0</c:v>
                </c:pt>
                <c:pt idx="35932">
                  <c:v>0</c:v>
                </c:pt>
                <c:pt idx="35933">
                  <c:v>0.375</c:v>
                </c:pt>
                <c:pt idx="35934">
                  <c:v>0</c:v>
                </c:pt>
                <c:pt idx="35935">
                  <c:v>4.1700000000000001E-2</c:v>
                </c:pt>
                <c:pt idx="35936">
                  <c:v>0</c:v>
                </c:pt>
                <c:pt idx="35937">
                  <c:v>0.45829999999999999</c:v>
                </c:pt>
                <c:pt idx="35938">
                  <c:v>0</c:v>
                </c:pt>
                <c:pt idx="35939">
                  <c:v>0</c:v>
                </c:pt>
                <c:pt idx="35940">
                  <c:v>0</c:v>
                </c:pt>
                <c:pt idx="35941">
                  <c:v>0.16669999999999999</c:v>
                </c:pt>
                <c:pt idx="35942">
                  <c:v>0</c:v>
                </c:pt>
                <c:pt idx="35943">
                  <c:v>0</c:v>
                </c:pt>
                <c:pt idx="35944">
                  <c:v>0</c:v>
                </c:pt>
                <c:pt idx="35945">
                  <c:v>0</c:v>
                </c:pt>
                <c:pt idx="35946">
                  <c:v>0.16669999999999999</c:v>
                </c:pt>
                <c:pt idx="35947">
                  <c:v>0.16669999999999999</c:v>
                </c:pt>
                <c:pt idx="35948">
                  <c:v>0</c:v>
                </c:pt>
                <c:pt idx="35949">
                  <c:v>0.16669999999999999</c:v>
                </c:pt>
                <c:pt idx="35950">
                  <c:v>0</c:v>
                </c:pt>
                <c:pt idx="35951">
                  <c:v>0.16669999999999999</c:v>
                </c:pt>
                <c:pt idx="35952">
                  <c:v>0</c:v>
                </c:pt>
                <c:pt idx="35953">
                  <c:v>0.33329999999999999</c:v>
                </c:pt>
                <c:pt idx="35954">
                  <c:v>0</c:v>
                </c:pt>
                <c:pt idx="35955">
                  <c:v>0</c:v>
                </c:pt>
                <c:pt idx="35956">
                  <c:v>0</c:v>
                </c:pt>
                <c:pt idx="35957">
                  <c:v>0</c:v>
                </c:pt>
                <c:pt idx="35958">
                  <c:v>0</c:v>
                </c:pt>
                <c:pt idx="35959">
                  <c:v>0</c:v>
                </c:pt>
                <c:pt idx="35960">
                  <c:v>0</c:v>
                </c:pt>
                <c:pt idx="35961">
                  <c:v>0</c:v>
                </c:pt>
                <c:pt idx="35962">
                  <c:v>4.1700000000000001E-2</c:v>
                </c:pt>
                <c:pt idx="35963">
                  <c:v>0.16669999999999999</c:v>
                </c:pt>
                <c:pt idx="35964">
                  <c:v>8.3299999999999999E-2</c:v>
                </c:pt>
                <c:pt idx="35965">
                  <c:v>0</c:v>
                </c:pt>
                <c:pt idx="35966">
                  <c:v>0.625</c:v>
                </c:pt>
                <c:pt idx="35967">
                  <c:v>0</c:v>
                </c:pt>
                <c:pt idx="35968">
                  <c:v>0.16669999999999999</c:v>
                </c:pt>
                <c:pt idx="35969">
                  <c:v>0</c:v>
                </c:pt>
                <c:pt idx="35970">
                  <c:v>0</c:v>
                </c:pt>
                <c:pt idx="35971">
                  <c:v>0</c:v>
                </c:pt>
                <c:pt idx="35972">
                  <c:v>0</c:v>
                </c:pt>
                <c:pt idx="35973">
                  <c:v>0.16669999999999999</c:v>
                </c:pt>
                <c:pt idx="35974">
                  <c:v>0</c:v>
                </c:pt>
                <c:pt idx="35975">
                  <c:v>0</c:v>
                </c:pt>
                <c:pt idx="35976">
                  <c:v>0.16669999999999999</c:v>
                </c:pt>
                <c:pt idx="35977">
                  <c:v>0</c:v>
                </c:pt>
                <c:pt idx="35978">
                  <c:v>0</c:v>
                </c:pt>
                <c:pt idx="35979">
                  <c:v>0</c:v>
                </c:pt>
                <c:pt idx="35980">
                  <c:v>0</c:v>
                </c:pt>
                <c:pt idx="35981">
                  <c:v>0</c:v>
                </c:pt>
                <c:pt idx="35982">
                  <c:v>0</c:v>
                </c:pt>
                <c:pt idx="35983">
                  <c:v>0.33329999999999999</c:v>
                </c:pt>
                <c:pt idx="35984">
                  <c:v>0</c:v>
                </c:pt>
                <c:pt idx="35985">
                  <c:v>0</c:v>
                </c:pt>
                <c:pt idx="35986">
                  <c:v>0.20830000000000001</c:v>
                </c:pt>
                <c:pt idx="35987">
                  <c:v>0</c:v>
                </c:pt>
                <c:pt idx="35988">
                  <c:v>0.625</c:v>
                </c:pt>
                <c:pt idx="35989">
                  <c:v>0.16669999999999999</c:v>
                </c:pt>
                <c:pt idx="35990">
                  <c:v>0</c:v>
                </c:pt>
                <c:pt idx="35991">
                  <c:v>0</c:v>
                </c:pt>
                <c:pt idx="35992">
                  <c:v>4.1700000000000001E-2</c:v>
                </c:pt>
                <c:pt idx="35993">
                  <c:v>0.16669999999999999</c:v>
                </c:pt>
                <c:pt idx="35994">
                  <c:v>0</c:v>
                </c:pt>
                <c:pt idx="35995">
                  <c:v>0</c:v>
                </c:pt>
                <c:pt idx="35996">
                  <c:v>0</c:v>
                </c:pt>
                <c:pt idx="35997">
                  <c:v>0.16669999999999999</c:v>
                </c:pt>
                <c:pt idx="35998">
                  <c:v>0</c:v>
                </c:pt>
                <c:pt idx="35999">
                  <c:v>0</c:v>
                </c:pt>
                <c:pt idx="36000">
                  <c:v>0</c:v>
                </c:pt>
                <c:pt idx="36001">
                  <c:v>0</c:v>
                </c:pt>
                <c:pt idx="36002">
                  <c:v>0</c:v>
                </c:pt>
                <c:pt idx="36003">
                  <c:v>0.33329999999999999</c:v>
                </c:pt>
                <c:pt idx="36004">
                  <c:v>0</c:v>
                </c:pt>
                <c:pt idx="36005">
                  <c:v>0.16669999999999999</c:v>
                </c:pt>
                <c:pt idx="36006">
                  <c:v>8.3299999999999999E-2</c:v>
                </c:pt>
                <c:pt idx="36007">
                  <c:v>0.16669999999999999</c:v>
                </c:pt>
                <c:pt idx="36008">
                  <c:v>0.16669999999999999</c:v>
                </c:pt>
                <c:pt idx="36009">
                  <c:v>0.16669999999999999</c:v>
                </c:pt>
                <c:pt idx="36010">
                  <c:v>0</c:v>
                </c:pt>
                <c:pt idx="36011">
                  <c:v>0</c:v>
                </c:pt>
                <c:pt idx="36012">
                  <c:v>4.1700000000000001E-2</c:v>
                </c:pt>
                <c:pt idx="36013">
                  <c:v>0</c:v>
                </c:pt>
                <c:pt idx="36014">
                  <c:v>0</c:v>
                </c:pt>
                <c:pt idx="36015">
                  <c:v>0.16669999999999999</c:v>
                </c:pt>
                <c:pt idx="36016">
                  <c:v>0.16669999999999999</c:v>
                </c:pt>
                <c:pt idx="36017">
                  <c:v>0.375</c:v>
                </c:pt>
                <c:pt idx="36018">
                  <c:v>0</c:v>
                </c:pt>
                <c:pt idx="36019">
                  <c:v>0.16669999999999999</c:v>
                </c:pt>
                <c:pt idx="36020">
                  <c:v>0.375</c:v>
                </c:pt>
                <c:pt idx="36021">
                  <c:v>0</c:v>
                </c:pt>
                <c:pt idx="36022">
                  <c:v>0</c:v>
                </c:pt>
                <c:pt idx="36023">
                  <c:v>0.16669999999999999</c:v>
                </c:pt>
                <c:pt idx="36024">
                  <c:v>0.375</c:v>
                </c:pt>
                <c:pt idx="36025">
                  <c:v>0.33329999999999999</c:v>
                </c:pt>
                <c:pt idx="36026">
                  <c:v>0</c:v>
                </c:pt>
                <c:pt idx="36027">
                  <c:v>0</c:v>
                </c:pt>
                <c:pt idx="36028">
                  <c:v>0</c:v>
                </c:pt>
                <c:pt idx="36029">
                  <c:v>0.16669999999999999</c:v>
                </c:pt>
                <c:pt idx="36030">
                  <c:v>0</c:v>
                </c:pt>
                <c:pt idx="36031">
                  <c:v>0</c:v>
                </c:pt>
                <c:pt idx="36032">
                  <c:v>0</c:v>
                </c:pt>
                <c:pt idx="36033">
                  <c:v>0</c:v>
                </c:pt>
                <c:pt idx="36034">
                  <c:v>0.33329999999999999</c:v>
                </c:pt>
                <c:pt idx="36035">
                  <c:v>0.125</c:v>
                </c:pt>
                <c:pt idx="36036">
                  <c:v>0</c:v>
                </c:pt>
                <c:pt idx="36037">
                  <c:v>0</c:v>
                </c:pt>
                <c:pt idx="36038">
                  <c:v>0</c:v>
                </c:pt>
                <c:pt idx="36039">
                  <c:v>0.16669999999999999</c:v>
                </c:pt>
                <c:pt idx="36040">
                  <c:v>0</c:v>
                </c:pt>
                <c:pt idx="36041">
                  <c:v>0.16669999999999999</c:v>
                </c:pt>
                <c:pt idx="36042">
                  <c:v>0</c:v>
                </c:pt>
                <c:pt idx="36043">
                  <c:v>0</c:v>
                </c:pt>
                <c:pt idx="36044">
                  <c:v>0</c:v>
                </c:pt>
                <c:pt idx="36045">
                  <c:v>0.16669999999999999</c:v>
                </c:pt>
                <c:pt idx="36046">
                  <c:v>8.3299999999999999E-2</c:v>
                </c:pt>
                <c:pt idx="36047">
                  <c:v>0</c:v>
                </c:pt>
                <c:pt idx="36048">
                  <c:v>0.54169999999999996</c:v>
                </c:pt>
                <c:pt idx="36049">
                  <c:v>0.16669999999999999</c:v>
                </c:pt>
                <c:pt idx="36050">
                  <c:v>0.125</c:v>
                </c:pt>
                <c:pt idx="36051">
                  <c:v>0.16669999999999999</c:v>
                </c:pt>
                <c:pt idx="36052">
                  <c:v>0</c:v>
                </c:pt>
                <c:pt idx="36053">
                  <c:v>0.125</c:v>
                </c:pt>
                <c:pt idx="36054">
                  <c:v>0</c:v>
                </c:pt>
                <c:pt idx="36055">
                  <c:v>0.33329999999999999</c:v>
                </c:pt>
                <c:pt idx="36056">
                  <c:v>0.33329999999999999</c:v>
                </c:pt>
                <c:pt idx="36057">
                  <c:v>0.16669999999999999</c:v>
                </c:pt>
                <c:pt idx="36058">
                  <c:v>0</c:v>
                </c:pt>
                <c:pt idx="36059">
                  <c:v>0.125</c:v>
                </c:pt>
                <c:pt idx="36060">
                  <c:v>0</c:v>
                </c:pt>
                <c:pt idx="36061">
                  <c:v>0.16669999999999999</c:v>
                </c:pt>
                <c:pt idx="36062">
                  <c:v>0</c:v>
                </c:pt>
                <c:pt idx="36063">
                  <c:v>0</c:v>
                </c:pt>
                <c:pt idx="36064">
                  <c:v>0.16669999999999999</c:v>
                </c:pt>
                <c:pt idx="36065">
                  <c:v>0.54169999999999996</c:v>
                </c:pt>
                <c:pt idx="36066">
                  <c:v>0.125</c:v>
                </c:pt>
                <c:pt idx="36067">
                  <c:v>8.3299999999999999E-2</c:v>
                </c:pt>
                <c:pt idx="36068">
                  <c:v>0.16669999999999999</c:v>
                </c:pt>
                <c:pt idx="36069">
                  <c:v>0.125</c:v>
                </c:pt>
                <c:pt idx="36070">
                  <c:v>0</c:v>
                </c:pt>
                <c:pt idx="36071">
                  <c:v>0.60419999999999996</c:v>
                </c:pt>
                <c:pt idx="36072">
                  <c:v>0</c:v>
                </c:pt>
                <c:pt idx="36073">
                  <c:v>0</c:v>
                </c:pt>
                <c:pt idx="36074">
                  <c:v>4.1700000000000001E-2</c:v>
                </c:pt>
                <c:pt idx="36075">
                  <c:v>0.16669999999999999</c:v>
                </c:pt>
                <c:pt idx="36076">
                  <c:v>0.33329999999999999</c:v>
                </c:pt>
                <c:pt idx="36077">
                  <c:v>0</c:v>
                </c:pt>
                <c:pt idx="36078">
                  <c:v>0.375</c:v>
                </c:pt>
                <c:pt idx="36079">
                  <c:v>0.125</c:v>
                </c:pt>
                <c:pt idx="36080">
                  <c:v>0</c:v>
                </c:pt>
                <c:pt idx="36081">
                  <c:v>4.1700000000000001E-2</c:v>
                </c:pt>
                <c:pt idx="36082">
                  <c:v>4.1700000000000001E-2</c:v>
                </c:pt>
                <c:pt idx="36083">
                  <c:v>0</c:v>
                </c:pt>
                <c:pt idx="36084">
                  <c:v>0</c:v>
                </c:pt>
                <c:pt idx="36085">
                  <c:v>4.1700000000000001E-2</c:v>
                </c:pt>
                <c:pt idx="36086">
                  <c:v>0</c:v>
                </c:pt>
                <c:pt idx="36087">
                  <c:v>0</c:v>
                </c:pt>
                <c:pt idx="36088">
                  <c:v>4.1700000000000001E-2</c:v>
                </c:pt>
                <c:pt idx="36089">
                  <c:v>0.125</c:v>
                </c:pt>
                <c:pt idx="36090">
                  <c:v>0.16669999999999999</c:v>
                </c:pt>
                <c:pt idx="36091">
                  <c:v>0.33329999999999999</c:v>
                </c:pt>
                <c:pt idx="36092">
                  <c:v>0</c:v>
                </c:pt>
                <c:pt idx="36093">
                  <c:v>0</c:v>
                </c:pt>
                <c:pt idx="36094">
                  <c:v>0</c:v>
                </c:pt>
                <c:pt idx="36095">
                  <c:v>0</c:v>
                </c:pt>
                <c:pt idx="36096">
                  <c:v>0</c:v>
                </c:pt>
                <c:pt idx="36097">
                  <c:v>0.16669999999999999</c:v>
                </c:pt>
                <c:pt idx="36098">
                  <c:v>0.16669999999999999</c:v>
                </c:pt>
                <c:pt idx="36099">
                  <c:v>0</c:v>
                </c:pt>
                <c:pt idx="36100">
                  <c:v>4.1700000000000001E-2</c:v>
                </c:pt>
                <c:pt idx="36101">
                  <c:v>0</c:v>
                </c:pt>
                <c:pt idx="36102">
                  <c:v>0</c:v>
                </c:pt>
                <c:pt idx="36103">
                  <c:v>0</c:v>
                </c:pt>
                <c:pt idx="36104">
                  <c:v>0</c:v>
                </c:pt>
                <c:pt idx="36105">
                  <c:v>0</c:v>
                </c:pt>
                <c:pt idx="36106">
                  <c:v>0</c:v>
                </c:pt>
                <c:pt idx="36107">
                  <c:v>0</c:v>
                </c:pt>
                <c:pt idx="36108">
                  <c:v>4.1700000000000001E-2</c:v>
                </c:pt>
                <c:pt idx="36109">
                  <c:v>0.16669999999999999</c:v>
                </c:pt>
                <c:pt idx="36110">
                  <c:v>0.33329999999999999</c:v>
                </c:pt>
                <c:pt idx="36111">
                  <c:v>0.33329999999999999</c:v>
                </c:pt>
                <c:pt idx="36112">
                  <c:v>0.33329999999999999</c:v>
                </c:pt>
                <c:pt idx="36113">
                  <c:v>0.16669999999999999</c:v>
                </c:pt>
                <c:pt idx="36114">
                  <c:v>0.16669999999999999</c:v>
                </c:pt>
                <c:pt idx="36115">
                  <c:v>0</c:v>
                </c:pt>
                <c:pt idx="36116">
                  <c:v>0.33329999999999999</c:v>
                </c:pt>
                <c:pt idx="36117">
                  <c:v>0</c:v>
                </c:pt>
                <c:pt idx="36118">
                  <c:v>0.66669999999999996</c:v>
                </c:pt>
                <c:pt idx="36119">
                  <c:v>0.16669999999999999</c:v>
                </c:pt>
                <c:pt idx="36120">
                  <c:v>0</c:v>
                </c:pt>
                <c:pt idx="36121">
                  <c:v>0.16669999999999999</c:v>
                </c:pt>
                <c:pt idx="36122">
                  <c:v>0.33329999999999999</c:v>
                </c:pt>
                <c:pt idx="36123">
                  <c:v>0</c:v>
                </c:pt>
                <c:pt idx="36124">
                  <c:v>0</c:v>
                </c:pt>
                <c:pt idx="36125">
                  <c:v>0.16669999999999999</c:v>
                </c:pt>
                <c:pt idx="36126">
                  <c:v>0</c:v>
                </c:pt>
                <c:pt idx="36127">
                  <c:v>0.16669999999999999</c:v>
                </c:pt>
                <c:pt idx="36128">
                  <c:v>0</c:v>
                </c:pt>
                <c:pt idx="36129">
                  <c:v>0.16669999999999999</c:v>
                </c:pt>
                <c:pt idx="36130">
                  <c:v>0.33329999999999999</c:v>
                </c:pt>
                <c:pt idx="36131">
                  <c:v>0.54169999999999996</c:v>
                </c:pt>
                <c:pt idx="36132">
                  <c:v>0.16669999999999999</c:v>
                </c:pt>
                <c:pt idx="36133">
                  <c:v>0.375</c:v>
                </c:pt>
                <c:pt idx="36134">
                  <c:v>0</c:v>
                </c:pt>
                <c:pt idx="36135">
                  <c:v>0</c:v>
                </c:pt>
                <c:pt idx="36136">
                  <c:v>0.16669999999999999</c:v>
                </c:pt>
                <c:pt idx="36137">
                  <c:v>0.16669999999999999</c:v>
                </c:pt>
                <c:pt idx="36138">
                  <c:v>4.1700000000000001E-2</c:v>
                </c:pt>
                <c:pt idx="36139">
                  <c:v>0</c:v>
                </c:pt>
                <c:pt idx="36140">
                  <c:v>0.33329999999999999</c:v>
                </c:pt>
                <c:pt idx="36141">
                  <c:v>0</c:v>
                </c:pt>
                <c:pt idx="36142">
                  <c:v>0.16669999999999999</c:v>
                </c:pt>
                <c:pt idx="36143">
                  <c:v>0.16669999999999999</c:v>
                </c:pt>
                <c:pt idx="36144">
                  <c:v>0.16669999999999999</c:v>
                </c:pt>
                <c:pt idx="36145">
                  <c:v>0</c:v>
                </c:pt>
                <c:pt idx="36146">
                  <c:v>0.33329999999999999</c:v>
                </c:pt>
                <c:pt idx="36147">
                  <c:v>0</c:v>
                </c:pt>
                <c:pt idx="36148">
                  <c:v>0.375</c:v>
                </c:pt>
                <c:pt idx="36149">
                  <c:v>0.375</c:v>
                </c:pt>
                <c:pt idx="36150">
                  <c:v>0</c:v>
                </c:pt>
                <c:pt idx="36151">
                  <c:v>0</c:v>
                </c:pt>
                <c:pt idx="36152">
                  <c:v>0.33329999999999999</c:v>
                </c:pt>
                <c:pt idx="36153">
                  <c:v>0.16669999999999999</c:v>
                </c:pt>
                <c:pt idx="36154">
                  <c:v>0.33329999999999999</c:v>
                </c:pt>
                <c:pt idx="36155">
                  <c:v>0.125</c:v>
                </c:pt>
                <c:pt idx="36156">
                  <c:v>0.375</c:v>
                </c:pt>
                <c:pt idx="36157">
                  <c:v>0</c:v>
                </c:pt>
                <c:pt idx="36158">
                  <c:v>0.16669999999999999</c:v>
                </c:pt>
                <c:pt idx="36159">
                  <c:v>0.33329999999999999</c:v>
                </c:pt>
                <c:pt idx="36160">
                  <c:v>0.22919999999999999</c:v>
                </c:pt>
                <c:pt idx="36161">
                  <c:v>0</c:v>
                </c:pt>
                <c:pt idx="36162">
                  <c:v>0.16669999999999999</c:v>
                </c:pt>
                <c:pt idx="36163">
                  <c:v>0.33329999999999999</c:v>
                </c:pt>
                <c:pt idx="36164">
                  <c:v>0</c:v>
                </c:pt>
                <c:pt idx="36165">
                  <c:v>0</c:v>
                </c:pt>
                <c:pt idx="36166">
                  <c:v>0.66669999999999996</c:v>
                </c:pt>
                <c:pt idx="36167">
                  <c:v>0</c:v>
                </c:pt>
                <c:pt idx="36168">
                  <c:v>0</c:v>
                </c:pt>
                <c:pt idx="36169">
                  <c:v>0.33329999999999999</c:v>
                </c:pt>
                <c:pt idx="36170">
                  <c:v>0</c:v>
                </c:pt>
                <c:pt idx="36171">
                  <c:v>0</c:v>
                </c:pt>
                <c:pt idx="36172">
                  <c:v>0</c:v>
                </c:pt>
                <c:pt idx="36173">
                  <c:v>0</c:v>
                </c:pt>
                <c:pt idx="36174">
                  <c:v>0</c:v>
                </c:pt>
                <c:pt idx="36175">
                  <c:v>0.16669999999999999</c:v>
                </c:pt>
                <c:pt idx="36176">
                  <c:v>0.16669999999999999</c:v>
                </c:pt>
                <c:pt idx="36177">
                  <c:v>0</c:v>
                </c:pt>
                <c:pt idx="36178">
                  <c:v>0</c:v>
                </c:pt>
                <c:pt idx="36179">
                  <c:v>0</c:v>
                </c:pt>
                <c:pt idx="36180">
                  <c:v>0</c:v>
                </c:pt>
                <c:pt idx="36181">
                  <c:v>0.33329999999999999</c:v>
                </c:pt>
                <c:pt idx="36182">
                  <c:v>4.1700000000000001E-2</c:v>
                </c:pt>
                <c:pt idx="36183">
                  <c:v>0</c:v>
                </c:pt>
                <c:pt idx="36184">
                  <c:v>0</c:v>
                </c:pt>
                <c:pt idx="36185">
                  <c:v>0.16669999999999999</c:v>
                </c:pt>
                <c:pt idx="36186">
                  <c:v>0</c:v>
                </c:pt>
                <c:pt idx="36187">
                  <c:v>0</c:v>
                </c:pt>
                <c:pt idx="36188">
                  <c:v>0</c:v>
                </c:pt>
                <c:pt idx="36189">
                  <c:v>0.16669999999999999</c:v>
                </c:pt>
                <c:pt idx="36190">
                  <c:v>0.27079999999999999</c:v>
                </c:pt>
                <c:pt idx="36191">
                  <c:v>0.16669999999999999</c:v>
                </c:pt>
                <c:pt idx="36192">
                  <c:v>0</c:v>
                </c:pt>
                <c:pt idx="36193">
                  <c:v>0</c:v>
                </c:pt>
                <c:pt idx="36194">
                  <c:v>0</c:v>
                </c:pt>
                <c:pt idx="36195">
                  <c:v>0</c:v>
                </c:pt>
                <c:pt idx="36196">
                  <c:v>0.16669999999999999</c:v>
                </c:pt>
                <c:pt idx="36197">
                  <c:v>0</c:v>
                </c:pt>
                <c:pt idx="36198">
                  <c:v>0.16669999999999999</c:v>
                </c:pt>
                <c:pt idx="36199">
                  <c:v>0.16669999999999999</c:v>
                </c:pt>
                <c:pt idx="36200">
                  <c:v>0</c:v>
                </c:pt>
                <c:pt idx="36201">
                  <c:v>0</c:v>
                </c:pt>
                <c:pt idx="36202">
                  <c:v>0.16669999999999999</c:v>
                </c:pt>
                <c:pt idx="36203">
                  <c:v>0.54169999999999996</c:v>
                </c:pt>
                <c:pt idx="36204">
                  <c:v>0.16669999999999999</c:v>
                </c:pt>
                <c:pt idx="36205">
                  <c:v>0</c:v>
                </c:pt>
                <c:pt idx="36206">
                  <c:v>0.33329999999999999</c:v>
                </c:pt>
                <c:pt idx="36207">
                  <c:v>4.1700000000000001E-2</c:v>
                </c:pt>
                <c:pt idx="36208">
                  <c:v>0.33329999999999999</c:v>
                </c:pt>
                <c:pt idx="36209">
                  <c:v>0</c:v>
                </c:pt>
                <c:pt idx="36210">
                  <c:v>0</c:v>
                </c:pt>
                <c:pt idx="36211">
                  <c:v>0.33329999999999999</c:v>
                </c:pt>
                <c:pt idx="36212">
                  <c:v>0.45829999999999999</c:v>
                </c:pt>
                <c:pt idx="36213">
                  <c:v>0.33329999999999999</c:v>
                </c:pt>
                <c:pt idx="36214">
                  <c:v>0.33329999999999999</c:v>
                </c:pt>
                <c:pt idx="36215">
                  <c:v>0</c:v>
                </c:pt>
                <c:pt idx="36216">
                  <c:v>0</c:v>
                </c:pt>
                <c:pt idx="36217">
                  <c:v>0.16669999999999999</c:v>
                </c:pt>
                <c:pt idx="36218">
                  <c:v>0.16669999999999999</c:v>
                </c:pt>
                <c:pt idx="36219">
                  <c:v>0</c:v>
                </c:pt>
                <c:pt idx="36220">
                  <c:v>0.33329999999999999</c:v>
                </c:pt>
                <c:pt idx="36221">
                  <c:v>0.33329999999999999</c:v>
                </c:pt>
                <c:pt idx="36222">
                  <c:v>0.16669999999999999</c:v>
                </c:pt>
                <c:pt idx="36223">
                  <c:v>0</c:v>
                </c:pt>
                <c:pt idx="36224">
                  <c:v>0</c:v>
                </c:pt>
                <c:pt idx="36225">
                  <c:v>0.16669999999999999</c:v>
                </c:pt>
                <c:pt idx="36226">
                  <c:v>0.16669999999999999</c:v>
                </c:pt>
                <c:pt idx="36227">
                  <c:v>0.35420000000000001</c:v>
                </c:pt>
                <c:pt idx="36228">
                  <c:v>0</c:v>
                </c:pt>
                <c:pt idx="36229">
                  <c:v>0</c:v>
                </c:pt>
                <c:pt idx="36230">
                  <c:v>0.16669999999999999</c:v>
                </c:pt>
                <c:pt idx="36231">
                  <c:v>0</c:v>
                </c:pt>
                <c:pt idx="36232">
                  <c:v>0.16669999999999999</c:v>
                </c:pt>
                <c:pt idx="36233">
                  <c:v>0.16669999999999999</c:v>
                </c:pt>
                <c:pt idx="36234">
                  <c:v>0</c:v>
                </c:pt>
                <c:pt idx="36235">
                  <c:v>0</c:v>
                </c:pt>
                <c:pt idx="36236">
                  <c:v>0.16669999999999999</c:v>
                </c:pt>
                <c:pt idx="36237">
                  <c:v>0.16669999999999999</c:v>
                </c:pt>
                <c:pt idx="36238">
                  <c:v>0.16669999999999999</c:v>
                </c:pt>
                <c:pt idx="36239">
                  <c:v>0</c:v>
                </c:pt>
                <c:pt idx="36240">
                  <c:v>0.45829999999999999</c:v>
                </c:pt>
                <c:pt idx="36241">
                  <c:v>0.45829999999999999</c:v>
                </c:pt>
                <c:pt idx="36242">
                  <c:v>0</c:v>
                </c:pt>
                <c:pt idx="36243">
                  <c:v>0.125</c:v>
                </c:pt>
                <c:pt idx="36244">
                  <c:v>0</c:v>
                </c:pt>
                <c:pt idx="36245">
                  <c:v>0.16669999999999999</c:v>
                </c:pt>
                <c:pt idx="36246">
                  <c:v>0</c:v>
                </c:pt>
                <c:pt idx="36247">
                  <c:v>0</c:v>
                </c:pt>
                <c:pt idx="36248">
                  <c:v>8.3299999999999999E-2</c:v>
                </c:pt>
                <c:pt idx="36249">
                  <c:v>0</c:v>
                </c:pt>
                <c:pt idx="36250">
                  <c:v>0.125</c:v>
                </c:pt>
                <c:pt idx="36251">
                  <c:v>0</c:v>
                </c:pt>
                <c:pt idx="36252">
                  <c:v>0</c:v>
                </c:pt>
                <c:pt idx="36253">
                  <c:v>0</c:v>
                </c:pt>
                <c:pt idx="36254">
                  <c:v>0</c:v>
                </c:pt>
                <c:pt idx="36255">
                  <c:v>0</c:v>
                </c:pt>
                <c:pt idx="36256">
                  <c:v>8.3299999999999999E-2</c:v>
                </c:pt>
                <c:pt idx="36257">
                  <c:v>0.33329999999999999</c:v>
                </c:pt>
                <c:pt idx="36258">
                  <c:v>8.3299999999999999E-2</c:v>
                </c:pt>
                <c:pt idx="36259">
                  <c:v>0</c:v>
                </c:pt>
                <c:pt idx="36260">
                  <c:v>0.16669999999999999</c:v>
                </c:pt>
                <c:pt idx="36261">
                  <c:v>0.125</c:v>
                </c:pt>
                <c:pt idx="36262">
                  <c:v>0</c:v>
                </c:pt>
                <c:pt idx="36263">
                  <c:v>0.33329999999999999</c:v>
                </c:pt>
                <c:pt idx="36264">
                  <c:v>0</c:v>
                </c:pt>
                <c:pt idx="36265">
                  <c:v>0</c:v>
                </c:pt>
                <c:pt idx="36266">
                  <c:v>0</c:v>
                </c:pt>
                <c:pt idx="36267">
                  <c:v>0</c:v>
                </c:pt>
                <c:pt idx="36268">
                  <c:v>0.20830000000000001</c:v>
                </c:pt>
                <c:pt idx="36269">
                  <c:v>0</c:v>
                </c:pt>
                <c:pt idx="36270">
                  <c:v>0.16669999999999999</c:v>
                </c:pt>
                <c:pt idx="36271">
                  <c:v>0</c:v>
                </c:pt>
                <c:pt idx="36272">
                  <c:v>0</c:v>
                </c:pt>
                <c:pt idx="36273">
                  <c:v>4.1700000000000001E-2</c:v>
                </c:pt>
                <c:pt idx="36274">
                  <c:v>0.33329999999999999</c:v>
                </c:pt>
                <c:pt idx="36275">
                  <c:v>0.33329999999999999</c:v>
                </c:pt>
                <c:pt idx="36276">
                  <c:v>0.16669999999999999</c:v>
                </c:pt>
                <c:pt idx="36277">
                  <c:v>0</c:v>
                </c:pt>
                <c:pt idx="36278">
                  <c:v>0</c:v>
                </c:pt>
                <c:pt idx="36279">
                  <c:v>0</c:v>
                </c:pt>
                <c:pt idx="36280">
                  <c:v>0.16669999999999999</c:v>
                </c:pt>
                <c:pt idx="36281">
                  <c:v>0.16669999999999999</c:v>
                </c:pt>
                <c:pt idx="36282">
                  <c:v>0.33329999999999999</c:v>
                </c:pt>
                <c:pt idx="36283">
                  <c:v>0</c:v>
                </c:pt>
                <c:pt idx="36284">
                  <c:v>0.33329999999999999</c:v>
                </c:pt>
                <c:pt idx="36285">
                  <c:v>0.16669999999999999</c:v>
                </c:pt>
                <c:pt idx="36286">
                  <c:v>0</c:v>
                </c:pt>
                <c:pt idx="36287">
                  <c:v>0</c:v>
                </c:pt>
                <c:pt idx="36288">
                  <c:v>0</c:v>
                </c:pt>
                <c:pt idx="36289">
                  <c:v>0.33329999999999999</c:v>
                </c:pt>
                <c:pt idx="36290">
                  <c:v>0</c:v>
                </c:pt>
                <c:pt idx="36291">
                  <c:v>0</c:v>
                </c:pt>
                <c:pt idx="36292">
                  <c:v>0.25</c:v>
                </c:pt>
                <c:pt idx="36293">
                  <c:v>0</c:v>
                </c:pt>
                <c:pt idx="36294">
                  <c:v>0</c:v>
                </c:pt>
                <c:pt idx="36295">
                  <c:v>0</c:v>
                </c:pt>
                <c:pt idx="36296">
                  <c:v>0.33329999999999999</c:v>
                </c:pt>
                <c:pt idx="36297">
                  <c:v>0.625</c:v>
                </c:pt>
                <c:pt idx="36298">
                  <c:v>0.33329999999999999</c:v>
                </c:pt>
                <c:pt idx="36299">
                  <c:v>0</c:v>
                </c:pt>
                <c:pt idx="36300">
                  <c:v>0.33329999999999999</c:v>
                </c:pt>
                <c:pt idx="36301">
                  <c:v>0.16669999999999999</c:v>
                </c:pt>
                <c:pt idx="36302">
                  <c:v>0</c:v>
                </c:pt>
                <c:pt idx="36303">
                  <c:v>0.16669999999999999</c:v>
                </c:pt>
                <c:pt idx="36304">
                  <c:v>0.16669999999999999</c:v>
                </c:pt>
                <c:pt idx="36305">
                  <c:v>0.33329999999999999</c:v>
                </c:pt>
                <c:pt idx="36306">
                  <c:v>0</c:v>
                </c:pt>
                <c:pt idx="36307">
                  <c:v>0.16669999999999999</c:v>
                </c:pt>
                <c:pt idx="36308">
                  <c:v>0</c:v>
                </c:pt>
                <c:pt idx="36309">
                  <c:v>0</c:v>
                </c:pt>
                <c:pt idx="36310">
                  <c:v>0</c:v>
                </c:pt>
                <c:pt idx="36311">
                  <c:v>0.16669999999999999</c:v>
                </c:pt>
                <c:pt idx="36312">
                  <c:v>0.16669999999999999</c:v>
                </c:pt>
                <c:pt idx="36313">
                  <c:v>0.33329999999999999</c:v>
                </c:pt>
                <c:pt idx="36314">
                  <c:v>4.1700000000000001E-2</c:v>
                </c:pt>
                <c:pt idx="36315">
                  <c:v>0</c:v>
                </c:pt>
                <c:pt idx="36316">
                  <c:v>0</c:v>
                </c:pt>
                <c:pt idx="36317">
                  <c:v>0</c:v>
                </c:pt>
                <c:pt idx="36318">
                  <c:v>0</c:v>
                </c:pt>
                <c:pt idx="36319">
                  <c:v>0</c:v>
                </c:pt>
                <c:pt idx="36320">
                  <c:v>8.3299999999999999E-2</c:v>
                </c:pt>
                <c:pt idx="36321">
                  <c:v>0</c:v>
                </c:pt>
                <c:pt idx="36322">
                  <c:v>0.125</c:v>
                </c:pt>
                <c:pt idx="36323">
                  <c:v>4.1700000000000001E-2</c:v>
                </c:pt>
                <c:pt idx="36324">
                  <c:v>0.16669999999999999</c:v>
                </c:pt>
                <c:pt idx="36325">
                  <c:v>0</c:v>
                </c:pt>
                <c:pt idx="36326">
                  <c:v>0</c:v>
                </c:pt>
                <c:pt idx="36327">
                  <c:v>0</c:v>
                </c:pt>
                <c:pt idx="36328">
                  <c:v>0.16669999999999999</c:v>
                </c:pt>
                <c:pt idx="36329">
                  <c:v>0.22919999999999999</c:v>
                </c:pt>
                <c:pt idx="36330">
                  <c:v>0.45829999999999999</c:v>
                </c:pt>
                <c:pt idx="36331">
                  <c:v>4.1700000000000001E-2</c:v>
                </c:pt>
                <c:pt idx="36332">
                  <c:v>0</c:v>
                </c:pt>
                <c:pt idx="36333">
                  <c:v>0.33329999999999999</c:v>
                </c:pt>
                <c:pt idx="36334">
                  <c:v>0</c:v>
                </c:pt>
                <c:pt idx="36335">
                  <c:v>0.16669999999999999</c:v>
                </c:pt>
                <c:pt idx="36336">
                  <c:v>0</c:v>
                </c:pt>
                <c:pt idx="36337">
                  <c:v>0.625</c:v>
                </c:pt>
                <c:pt idx="36338">
                  <c:v>0</c:v>
                </c:pt>
                <c:pt idx="36339">
                  <c:v>0</c:v>
                </c:pt>
                <c:pt idx="36340">
                  <c:v>0</c:v>
                </c:pt>
                <c:pt idx="36341">
                  <c:v>0.375</c:v>
                </c:pt>
                <c:pt idx="36342">
                  <c:v>0.66669999999999996</c:v>
                </c:pt>
                <c:pt idx="36343">
                  <c:v>0</c:v>
                </c:pt>
                <c:pt idx="36344">
                  <c:v>0</c:v>
                </c:pt>
                <c:pt idx="36345">
                  <c:v>0.16669999999999999</c:v>
                </c:pt>
                <c:pt idx="36346">
                  <c:v>0</c:v>
                </c:pt>
                <c:pt idx="36347">
                  <c:v>0</c:v>
                </c:pt>
                <c:pt idx="36348">
                  <c:v>0</c:v>
                </c:pt>
                <c:pt idx="36349">
                  <c:v>0</c:v>
                </c:pt>
                <c:pt idx="36350">
                  <c:v>0.16669999999999999</c:v>
                </c:pt>
                <c:pt idx="36351">
                  <c:v>0</c:v>
                </c:pt>
                <c:pt idx="36352">
                  <c:v>0</c:v>
                </c:pt>
                <c:pt idx="36353">
                  <c:v>0.29170000000000001</c:v>
                </c:pt>
                <c:pt idx="36354">
                  <c:v>0.33329999999999999</c:v>
                </c:pt>
                <c:pt idx="36355">
                  <c:v>0.16669999999999999</c:v>
                </c:pt>
                <c:pt idx="36356">
                  <c:v>0</c:v>
                </c:pt>
                <c:pt idx="36357">
                  <c:v>0.33329999999999999</c:v>
                </c:pt>
                <c:pt idx="36358">
                  <c:v>0.33329999999999999</c:v>
                </c:pt>
                <c:pt idx="36359">
                  <c:v>0.33329999999999999</c:v>
                </c:pt>
                <c:pt idx="36360">
                  <c:v>0.375</c:v>
                </c:pt>
                <c:pt idx="36361">
                  <c:v>0.33329999999999999</c:v>
                </c:pt>
                <c:pt idx="36362">
                  <c:v>0</c:v>
                </c:pt>
                <c:pt idx="36363">
                  <c:v>0.5625</c:v>
                </c:pt>
                <c:pt idx="36364">
                  <c:v>0.16669999999999999</c:v>
                </c:pt>
                <c:pt idx="36365">
                  <c:v>0.16669999999999999</c:v>
                </c:pt>
                <c:pt idx="36366">
                  <c:v>0</c:v>
                </c:pt>
                <c:pt idx="36367">
                  <c:v>0</c:v>
                </c:pt>
                <c:pt idx="36368">
                  <c:v>4.1700000000000001E-2</c:v>
                </c:pt>
                <c:pt idx="36369">
                  <c:v>0</c:v>
                </c:pt>
                <c:pt idx="36370">
                  <c:v>0</c:v>
                </c:pt>
                <c:pt idx="36371">
                  <c:v>0.16669999999999999</c:v>
                </c:pt>
                <c:pt idx="36372">
                  <c:v>0</c:v>
                </c:pt>
                <c:pt idx="36373">
                  <c:v>0</c:v>
                </c:pt>
                <c:pt idx="36374">
                  <c:v>0</c:v>
                </c:pt>
                <c:pt idx="36375">
                  <c:v>0</c:v>
                </c:pt>
                <c:pt idx="36376">
                  <c:v>0</c:v>
                </c:pt>
                <c:pt idx="36377">
                  <c:v>0</c:v>
                </c:pt>
                <c:pt idx="36378">
                  <c:v>0</c:v>
                </c:pt>
                <c:pt idx="36379">
                  <c:v>0</c:v>
                </c:pt>
                <c:pt idx="36380">
                  <c:v>0</c:v>
                </c:pt>
                <c:pt idx="36381">
                  <c:v>0.16669999999999999</c:v>
                </c:pt>
                <c:pt idx="36382">
                  <c:v>0.16669999999999999</c:v>
                </c:pt>
                <c:pt idx="36383">
                  <c:v>0</c:v>
                </c:pt>
                <c:pt idx="36384">
                  <c:v>0.16669999999999999</c:v>
                </c:pt>
                <c:pt idx="36385">
                  <c:v>0</c:v>
                </c:pt>
                <c:pt idx="36386">
                  <c:v>0.16669999999999999</c:v>
                </c:pt>
                <c:pt idx="36387">
                  <c:v>0.16669999999999999</c:v>
                </c:pt>
                <c:pt idx="36388">
                  <c:v>0.45829999999999999</c:v>
                </c:pt>
                <c:pt idx="36389">
                  <c:v>0</c:v>
                </c:pt>
                <c:pt idx="36390">
                  <c:v>0.25</c:v>
                </c:pt>
                <c:pt idx="36391">
                  <c:v>8.3299999999999999E-2</c:v>
                </c:pt>
                <c:pt idx="36392">
                  <c:v>0</c:v>
                </c:pt>
                <c:pt idx="36393">
                  <c:v>0.16669999999999999</c:v>
                </c:pt>
                <c:pt idx="36394">
                  <c:v>0</c:v>
                </c:pt>
                <c:pt idx="36395">
                  <c:v>0</c:v>
                </c:pt>
                <c:pt idx="36396">
                  <c:v>0.33329999999999999</c:v>
                </c:pt>
                <c:pt idx="36397">
                  <c:v>0</c:v>
                </c:pt>
                <c:pt idx="36398">
                  <c:v>0</c:v>
                </c:pt>
                <c:pt idx="36399">
                  <c:v>0</c:v>
                </c:pt>
                <c:pt idx="36400">
                  <c:v>0</c:v>
                </c:pt>
                <c:pt idx="36401">
                  <c:v>0.33329999999999999</c:v>
                </c:pt>
                <c:pt idx="36402">
                  <c:v>0</c:v>
                </c:pt>
                <c:pt idx="36403">
                  <c:v>0.16669999999999999</c:v>
                </c:pt>
                <c:pt idx="36404">
                  <c:v>0</c:v>
                </c:pt>
                <c:pt idx="36405">
                  <c:v>0</c:v>
                </c:pt>
                <c:pt idx="36406">
                  <c:v>0</c:v>
                </c:pt>
                <c:pt idx="36407">
                  <c:v>0.66669999999999996</c:v>
                </c:pt>
                <c:pt idx="36408">
                  <c:v>0</c:v>
                </c:pt>
                <c:pt idx="36409">
                  <c:v>0.375</c:v>
                </c:pt>
                <c:pt idx="36410">
                  <c:v>0</c:v>
                </c:pt>
                <c:pt idx="36411">
                  <c:v>0</c:v>
                </c:pt>
                <c:pt idx="36412">
                  <c:v>0.375</c:v>
                </c:pt>
                <c:pt idx="36413">
                  <c:v>0</c:v>
                </c:pt>
                <c:pt idx="36414">
                  <c:v>0</c:v>
                </c:pt>
                <c:pt idx="36415">
                  <c:v>0</c:v>
                </c:pt>
                <c:pt idx="36416">
                  <c:v>0.33329999999999999</c:v>
                </c:pt>
                <c:pt idx="36417">
                  <c:v>0.33329999999999999</c:v>
                </c:pt>
                <c:pt idx="36418">
                  <c:v>0.33329999999999999</c:v>
                </c:pt>
                <c:pt idx="36419">
                  <c:v>0</c:v>
                </c:pt>
                <c:pt idx="36420">
                  <c:v>0.375</c:v>
                </c:pt>
                <c:pt idx="36421">
                  <c:v>0</c:v>
                </c:pt>
                <c:pt idx="36422">
                  <c:v>0</c:v>
                </c:pt>
                <c:pt idx="36423">
                  <c:v>0.29170000000000001</c:v>
                </c:pt>
                <c:pt idx="36424">
                  <c:v>4.1700000000000001E-2</c:v>
                </c:pt>
                <c:pt idx="36425">
                  <c:v>0.60419999999999996</c:v>
                </c:pt>
                <c:pt idx="36426">
                  <c:v>0</c:v>
                </c:pt>
                <c:pt idx="36427">
                  <c:v>0</c:v>
                </c:pt>
                <c:pt idx="36428">
                  <c:v>0</c:v>
                </c:pt>
                <c:pt idx="36429">
                  <c:v>0</c:v>
                </c:pt>
                <c:pt idx="36430">
                  <c:v>4.1700000000000001E-2</c:v>
                </c:pt>
                <c:pt idx="36431">
                  <c:v>0.33329999999999999</c:v>
                </c:pt>
                <c:pt idx="36432">
                  <c:v>0</c:v>
                </c:pt>
                <c:pt idx="36433">
                  <c:v>0.33329999999999999</c:v>
                </c:pt>
                <c:pt idx="36434">
                  <c:v>0</c:v>
                </c:pt>
                <c:pt idx="36435">
                  <c:v>0</c:v>
                </c:pt>
                <c:pt idx="36436">
                  <c:v>0.33329999999999999</c:v>
                </c:pt>
                <c:pt idx="36437">
                  <c:v>0</c:v>
                </c:pt>
                <c:pt idx="36438">
                  <c:v>0.25</c:v>
                </c:pt>
                <c:pt idx="36439">
                  <c:v>0</c:v>
                </c:pt>
                <c:pt idx="36440">
                  <c:v>0.16669999999999999</c:v>
                </c:pt>
                <c:pt idx="36441">
                  <c:v>0</c:v>
                </c:pt>
                <c:pt idx="36442">
                  <c:v>0</c:v>
                </c:pt>
                <c:pt idx="36443">
                  <c:v>0</c:v>
                </c:pt>
                <c:pt idx="36444">
                  <c:v>0</c:v>
                </c:pt>
                <c:pt idx="36445">
                  <c:v>0</c:v>
                </c:pt>
                <c:pt idx="36446">
                  <c:v>0.16669999999999999</c:v>
                </c:pt>
                <c:pt idx="36447">
                  <c:v>0.33329999999999999</c:v>
                </c:pt>
                <c:pt idx="36448">
                  <c:v>0</c:v>
                </c:pt>
                <c:pt idx="36449">
                  <c:v>0</c:v>
                </c:pt>
                <c:pt idx="36450">
                  <c:v>0</c:v>
                </c:pt>
                <c:pt idx="36451">
                  <c:v>0</c:v>
                </c:pt>
                <c:pt idx="36452">
                  <c:v>0</c:v>
                </c:pt>
                <c:pt idx="36453">
                  <c:v>0.16669999999999999</c:v>
                </c:pt>
                <c:pt idx="36454">
                  <c:v>0</c:v>
                </c:pt>
                <c:pt idx="36455">
                  <c:v>4.1700000000000001E-2</c:v>
                </c:pt>
                <c:pt idx="36456">
                  <c:v>0</c:v>
                </c:pt>
                <c:pt idx="36457">
                  <c:v>0</c:v>
                </c:pt>
                <c:pt idx="36458">
                  <c:v>0</c:v>
                </c:pt>
                <c:pt idx="36459">
                  <c:v>0.33329999999999999</c:v>
                </c:pt>
                <c:pt idx="36460">
                  <c:v>0</c:v>
                </c:pt>
                <c:pt idx="36461">
                  <c:v>0.16669999999999999</c:v>
                </c:pt>
                <c:pt idx="36462">
                  <c:v>0.16669999999999999</c:v>
                </c:pt>
                <c:pt idx="36463">
                  <c:v>0</c:v>
                </c:pt>
                <c:pt idx="36464">
                  <c:v>0</c:v>
                </c:pt>
                <c:pt idx="36465">
                  <c:v>0</c:v>
                </c:pt>
                <c:pt idx="36466">
                  <c:v>0</c:v>
                </c:pt>
                <c:pt idx="36467">
                  <c:v>0</c:v>
                </c:pt>
                <c:pt idx="36468">
                  <c:v>0</c:v>
                </c:pt>
                <c:pt idx="36469">
                  <c:v>0</c:v>
                </c:pt>
                <c:pt idx="36470">
                  <c:v>0</c:v>
                </c:pt>
                <c:pt idx="36471">
                  <c:v>0</c:v>
                </c:pt>
                <c:pt idx="36472">
                  <c:v>0</c:v>
                </c:pt>
                <c:pt idx="36473">
                  <c:v>0</c:v>
                </c:pt>
                <c:pt idx="36474">
                  <c:v>0.16669999999999999</c:v>
                </c:pt>
                <c:pt idx="36475">
                  <c:v>0</c:v>
                </c:pt>
                <c:pt idx="36476">
                  <c:v>0.16669999999999999</c:v>
                </c:pt>
                <c:pt idx="36477">
                  <c:v>0.125</c:v>
                </c:pt>
                <c:pt idx="36478">
                  <c:v>0</c:v>
                </c:pt>
                <c:pt idx="36479">
                  <c:v>0.16669999999999999</c:v>
                </c:pt>
                <c:pt idx="36480">
                  <c:v>0</c:v>
                </c:pt>
                <c:pt idx="36481">
                  <c:v>0</c:v>
                </c:pt>
                <c:pt idx="36482">
                  <c:v>0.16669999999999999</c:v>
                </c:pt>
                <c:pt idx="36483">
                  <c:v>0.33329999999999999</c:v>
                </c:pt>
                <c:pt idx="36484">
                  <c:v>0.16669999999999999</c:v>
                </c:pt>
                <c:pt idx="36485">
                  <c:v>0</c:v>
                </c:pt>
                <c:pt idx="36486">
                  <c:v>8.3299999999999999E-2</c:v>
                </c:pt>
                <c:pt idx="36487">
                  <c:v>0.16669999999999999</c:v>
                </c:pt>
                <c:pt idx="36488">
                  <c:v>0</c:v>
                </c:pt>
                <c:pt idx="36489">
                  <c:v>0.125</c:v>
                </c:pt>
                <c:pt idx="36490">
                  <c:v>4.1700000000000001E-2</c:v>
                </c:pt>
                <c:pt idx="36491">
                  <c:v>0</c:v>
                </c:pt>
                <c:pt idx="36492">
                  <c:v>0</c:v>
                </c:pt>
                <c:pt idx="36493">
                  <c:v>0.33329999999999999</c:v>
                </c:pt>
                <c:pt idx="36494">
                  <c:v>0</c:v>
                </c:pt>
                <c:pt idx="36495">
                  <c:v>0</c:v>
                </c:pt>
                <c:pt idx="36496">
                  <c:v>4.1700000000000001E-2</c:v>
                </c:pt>
                <c:pt idx="36497">
                  <c:v>0</c:v>
                </c:pt>
                <c:pt idx="36498">
                  <c:v>0.29170000000000001</c:v>
                </c:pt>
                <c:pt idx="36499">
                  <c:v>0</c:v>
                </c:pt>
                <c:pt idx="36500">
                  <c:v>8.3299999999999999E-2</c:v>
                </c:pt>
                <c:pt idx="36501">
                  <c:v>0</c:v>
                </c:pt>
                <c:pt idx="36502">
                  <c:v>4.1700000000000001E-2</c:v>
                </c:pt>
                <c:pt idx="36503">
                  <c:v>0</c:v>
                </c:pt>
                <c:pt idx="36504">
                  <c:v>0.16669999999999999</c:v>
                </c:pt>
                <c:pt idx="36505">
                  <c:v>0.16669999999999999</c:v>
                </c:pt>
                <c:pt idx="36506">
                  <c:v>0</c:v>
                </c:pt>
                <c:pt idx="36507">
                  <c:v>0</c:v>
                </c:pt>
                <c:pt idx="36508">
                  <c:v>0</c:v>
                </c:pt>
                <c:pt idx="36509">
                  <c:v>0</c:v>
                </c:pt>
                <c:pt idx="36510">
                  <c:v>0</c:v>
                </c:pt>
                <c:pt idx="36511">
                  <c:v>0.16669999999999999</c:v>
                </c:pt>
                <c:pt idx="36512">
                  <c:v>0</c:v>
                </c:pt>
                <c:pt idx="36513">
                  <c:v>0</c:v>
                </c:pt>
                <c:pt idx="36514">
                  <c:v>0</c:v>
                </c:pt>
                <c:pt idx="36515">
                  <c:v>0</c:v>
                </c:pt>
                <c:pt idx="36516">
                  <c:v>0</c:v>
                </c:pt>
                <c:pt idx="36517">
                  <c:v>0</c:v>
                </c:pt>
                <c:pt idx="36518">
                  <c:v>0</c:v>
                </c:pt>
                <c:pt idx="36519">
                  <c:v>0</c:v>
                </c:pt>
                <c:pt idx="36520">
                  <c:v>4.1700000000000001E-2</c:v>
                </c:pt>
                <c:pt idx="36521">
                  <c:v>0</c:v>
                </c:pt>
                <c:pt idx="36522">
                  <c:v>0</c:v>
                </c:pt>
                <c:pt idx="36523">
                  <c:v>0.16669999999999999</c:v>
                </c:pt>
                <c:pt idx="36524">
                  <c:v>0.16669999999999999</c:v>
                </c:pt>
                <c:pt idx="36525">
                  <c:v>0</c:v>
                </c:pt>
                <c:pt idx="36526">
                  <c:v>0</c:v>
                </c:pt>
                <c:pt idx="36527">
                  <c:v>0.54169999999999996</c:v>
                </c:pt>
                <c:pt idx="36528">
                  <c:v>0.375</c:v>
                </c:pt>
                <c:pt idx="36529">
                  <c:v>4.1700000000000001E-2</c:v>
                </c:pt>
                <c:pt idx="36530">
                  <c:v>0</c:v>
                </c:pt>
                <c:pt idx="36531">
                  <c:v>4.1700000000000001E-2</c:v>
                </c:pt>
                <c:pt idx="36532">
                  <c:v>0.33329999999999999</c:v>
                </c:pt>
                <c:pt idx="36533">
                  <c:v>0.16669999999999999</c:v>
                </c:pt>
                <c:pt idx="36534">
                  <c:v>0.16669999999999999</c:v>
                </c:pt>
                <c:pt idx="36535">
                  <c:v>0.16669999999999999</c:v>
                </c:pt>
                <c:pt idx="36536">
                  <c:v>0.22919999999999999</c:v>
                </c:pt>
                <c:pt idx="36537">
                  <c:v>0</c:v>
                </c:pt>
                <c:pt idx="36538">
                  <c:v>0.625</c:v>
                </c:pt>
                <c:pt idx="36539">
                  <c:v>0.375</c:v>
                </c:pt>
                <c:pt idx="36540">
                  <c:v>0</c:v>
                </c:pt>
                <c:pt idx="36541">
                  <c:v>0.35420000000000001</c:v>
                </c:pt>
                <c:pt idx="36542">
                  <c:v>0</c:v>
                </c:pt>
                <c:pt idx="36543">
                  <c:v>0</c:v>
                </c:pt>
                <c:pt idx="36544">
                  <c:v>0.16669999999999999</c:v>
                </c:pt>
                <c:pt idx="36545">
                  <c:v>0</c:v>
                </c:pt>
                <c:pt idx="36546">
                  <c:v>0.33329999999999999</c:v>
                </c:pt>
                <c:pt idx="36547">
                  <c:v>0</c:v>
                </c:pt>
                <c:pt idx="36548">
                  <c:v>0</c:v>
                </c:pt>
                <c:pt idx="36549">
                  <c:v>0.125</c:v>
                </c:pt>
                <c:pt idx="36550">
                  <c:v>0.33329999999999999</c:v>
                </c:pt>
                <c:pt idx="36551">
                  <c:v>0</c:v>
                </c:pt>
                <c:pt idx="36552">
                  <c:v>0.16669999999999999</c:v>
                </c:pt>
                <c:pt idx="36553">
                  <c:v>0.33329999999999999</c:v>
                </c:pt>
                <c:pt idx="36554">
                  <c:v>0</c:v>
                </c:pt>
                <c:pt idx="36555">
                  <c:v>0.25</c:v>
                </c:pt>
                <c:pt idx="36556">
                  <c:v>0</c:v>
                </c:pt>
                <c:pt idx="36557">
                  <c:v>4.1700000000000001E-2</c:v>
                </c:pt>
                <c:pt idx="36558">
                  <c:v>0.16669999999999999</c:v>
                </c:pt>
                <c:pt idx="36559">
                  <c:v>0</c:v>
                </c:pt>
                <c:pt idx="36560">
                  <c:v>0.66669999999999996</c:v>
                </c:pt>
                <c:pt idx="36561">
                  <c:v>0</c:v>
                </c:pt>
                <c:pt idx="36562">
                  <c:v>8.3299999999999999E-2</c:v>
                </c:pt>
                <c:pt idx="36563">
                  <c:v>0.16669999999999999</c:v>
                </c:pt>
                <c:pt idx="36564">
                  <c:v>0.375</c:v>
                </c:pt>
                <c:pt idx="36565">
                  <c:v>0</c:v>
                </c:pt>
                <c:pt idx="36566">
                  <c:v>0</c:v>
                </c:pt>
                <c:pt idx="36567">
                  <c:v>0</c:v>
                </c:pt>
                <c:pt idx="36568">
                  <c:v>0</c:v>
                </c:pt>
                <c:pt idx="36569">
                  <c:v>0.16669999999999999</c:v>
                </c:pt>
                <c:pt idx="36570">
                  <c:v>0</c:v>
                </c:pt>
                <c:pt idx="36571">
                  <c:v>8.3299999999999999E-2</c:v>
                </c:pt>
                <c:pt idx="36572">
                  <c:v>0.125</c:v>
                </c:pt>
                <c:pt idx="36573">
                  <c:v>0</c:v>
                </c:pt>
                <c:pt idx="36574">
                  <c:v>0</c:v>
                </c:pt>
                <c:pt idx="36575">
                  <c:v>0</c:v>
                </c:pt>
                <c:pt idx="36576">
                  <c:v>0.16669999999999999</c:v>
                </c:pt>
                <c:pt idx="36577">
                  <c:v>0</c:v>
                </c:pt>
                <c:pt idx="36578">
                  <c:v>0.375</c:v>
                </c:pt>
                <c:pt idx="36579">
                  <c:v>0</c:v>
                </c:pt>
                <c:pt idx="36580">
                  <c:v>0</c:v>
                </c:pt>
                <c:pt idx="36581">
                  <c:v>4.1700000000000001E-2</c:v>
                </c:pt>
                <c:pt idx="36582">
                  <c:v>0.33329999999999999</c:v>
                </c:pt>
                <c:pt idx="36583">
                  <c:v>0.16669999999999999</c:v>
                </c:pt>
                <c:pt idx="36584">
                  <c:v>4.1700000000000001E-2</c:v>
                </c:pt>
                <c:pt idx="36585">
                  <c:v>0</c:v>
                </c:pt>
                <c:pt idx="36586">
                  <c:v>0.125</c:v>
                </c:pt>
                <c:pt idx="36587">
                  <c:v>0.375</c:v>
                </c:pt>
                <c:pt idx="36588">
                  <c:v>0</c:v>
                </c:pt>
                <c:pt idx="36589">
                  <c:v>0</c:v>
                </c:pt>
                <c:pt idx="36590">
                  <c:v>0</c:v>
                </c:pt>
                <c:pt idx="36591">
                  <c:v>0</c:v>
                </c:pt>
                <c:pt idx="36592">
                  <c:v>0.33329999999999999</c:v>
                </c:pt>
                <c:pt idx="36593">
                  <c:v>0</c:v>
                </c:pt>
                <c:pt idx="36594">
                  <c:v>0.45829999999999999</c:v>
                </c:pt>
                <c:pt idx="36595">
                  <c:v>8.3299999999999999E-2</c:v>
                </c:pt>
                <c:pt idx="36596">
                  <c:v>0.625</c:v>
                </c:pt>
                <c:pt idx="36597">
                  <c:v>0.3125</c:v>
                </c:pt>
                <c:pt idx="36598">
                  <c:v>4.1700000000000001E-2</c:v>
                </c:pt>
                <c:pt idx="36599">
                  <c:v>0</c:v>
                </c:pt>
                <c:pt idx="36600">
                  <c:v>0</c:v>
                </c:pt>
                <c:pt idx="36601">
                  <c:v>0</c:v>
                </c:pt>
                <c:pt idx="36602">
                  <c:v>0.16669999999999999</c:v>
                </c:pt>
                <c:pt idx="36603">
                  <c:v>0.16669999999999999</c:v>
                </c:pt>
                <c:pt idx="36604">
                  <c:v>0.25</c:v>
                </c:pt>
                <c:pt idx="36605">
                  <c:v>0</c:v>
                </c:pt>
                <c:pt idx="36606">
                  <c:v>0.20830000000000001</c:v>
                </c:pt>
                <c:pt idx="36607">
                  <c:v>0.33329999999999999</c:v>
                </c:pt>
                <c:pt idx="36608">
                  <c:v>0</c:v>
                </c:pt>
                <c:pt idx="36609">
                  <c:v>0.16669999999999999</c:v>
                </c:pt>
                <c:pt idx="36610">
                  <c:v>8.3299999999999999E-2</c:v>
                </c:pt>
                <c:pt idx="36611">
                  <c:v>0.375</c:v>
                </c:pt>
                <c:pt idx="36612">
                  <c:v>4.1700000000000001E-2</c:v>
                </c:pt>
                <c:pt idx="36613">
                  <c:v>0</c:v>
                </c:pt>
                <c:pt idx="36614">
                  <c:v>0.33329999999999999</c:v>
                </c:pt>
                <c:pt idx="36615">
                  <c:v>0.45829999999999999</c:v>
                </c:pt>
                <c:pt idx="36616">
                  <c:v>0</c:v>
                </c:pt>
                <c:pt idx="36617">
                  <c:v>0</c:v>
                </c:pt>
                <c:pt idx="36618">
                  <c:v>0.16669999999999999</c:v>
                </c:pt>
                <c:pt idx="36619">
                  <c:v>0.16669999999999999</c:v>
                </c:pt>
                <c:pt idx="36620">
                  <c:v>0</c:v>
                </c:pt>
                <c:pt idx="36621">
                  <c:v>4.1700000000000001E-2</c:v>
                </c:pt>
                <c:pt idx="36622">
                  <c:v>0</c:v>
                </c:pt>
                <c:pt idx="36623">
                  <c:v>0</c:v>
                </c:pt>
                <c:pt idx="36624">
                  <c:v>4.1700000000000001E-2</c:v>
                </c:pt>
                <c:pt idx="36625">
                  <c:v>0</c:v>
                </c:pt>
                <c:pt idx="36626">
                  <c:v>0.16669999999999999</c:v>
                </c:pt>
                <c:pt idx="36627">
                  <c:v>0</c:v>
                </c:pt>
                <c:pt idx="36628">
                  <c:v>0</c:v>
                </c:pt>
                <c:pt idx="36629">
                  <c:v>0.33329999999999999</c:v>
                </c:pt>
                <c:pt idx="36630">
                  <c:v>0</c:v>
                </c:pt>
                <c:pt idx="36631">
                  <c:v>0.33329999999999999</c:v>
                </c:pt>
                <c:pt idx="36632">
                  <c:v>4.1700000000000001E-2</c:v>
                </c:pt>
                <c:pt idx="36633">
                  <c:v>0</c:v>
                </c:pt>
                <c:pt idx="36634">
                  <c:v>0</c:v>
                </c:pt>
                <c:pt idx="36635">
                  <c:v>0.16669999999999999</c:v>
                </c:pt>
                <c:pt idx="36636">
                  <c:v>0</c:v>
                </c:pt>
                <c:pt idx="36637">
                  <c:v>0</c:v>
                </c:pt>
                <c:pt idx="36638">
                  <c:v>0.625</c:v>
                </c:pt>
                <c:pt idx="36639">
                  <c:v>0</c:v>
                </c:pt>
                <c:pt idx="36640">
                  <c:v>0</c:v>
                </c:pt>
                <c:pt idx="36641">
                  <c:v>0.1875</c:v>
                </c:pt>
                <c:pt idx="36642">
                  <c:v>0.16669999999999999</c:v>
                </c:pt>
                <c:pt idx="36643">
                  <c:v>4.1700000000000001E-2</c:v>
                </c:pt>
                <c:pt idx="36644">
                  <c:v>0</c:v>
                </c:pt>
                <c:pt idx="36645">
                  <c:v>0</c:v>
                </c:pt>
                <c:pt idx="36646">
                  <c:v>0</c:v>
                </c:pt>
                <c:pt idx="36647">
                  <c:v>0</c:v>
                </c:pt>
                <c:pt idx="36648">
                  <c:v>0</c:v>
                </c:pt>
                <c:pt idx="36649">
                  <c:v>4.1700000000000001E-2</c:v>
                </c:pt>
                <c:pt idx="36650">
                  <c:v>0</c:v>
                </c:pt>
                <c:pt idx="36651">
                  <c:v>0.33329999999999999</c:v>
                </c:pt>
                <c:pt idx="36652">
                  <c:v>0</c:v>
                </c:pt>
                <c:pt idx="36653">
                  <c:v>0.33329999999999999</c:v>
                </c:pt>
                <c:pt idx="36654">
                  <c:v>0</c:v>
                </c:pt>
                <c:pt idx="36655">
                  <c:v>0</c:v>
                </c:pt>
                <c:pt idx="36656">
                  <c:v>0.16669999999999999</c:v>
                </c:pt>
                <c:pt idx="36657">
                  <c:v>0.16669999999999999</c:v>
                </c:pt>
                <c:pt idx="36658">
                  <c:v>0</c:v>
                </c:pt>
                <c:pt idx="36659">
                  <c:v>0.33329999999999999</c:v>
                </c:pt>
                <c:pt idx="36660">
                  <c:v>0.125</c:v>
                </c:pt>
                <c:pt idx="36661">
                  <c:v>0</c:v>
                </c:pt>
                <c:pt idx="36662">
                  <c:v>0.125</c:v>
                </c:pt>
                <c:pt idx="36663">
                  <c:v>0.16669999999999999</c:v>
                </c:pt>
                <c:pt idx="36664">
                  <c:v>0</c:v>
                </c:pt>
                <c:pt idx="36665">
                  <c:v>0</c:v>
                </c:pt>
                <c:pt idx="36666">
                  <c:v>0</c:v>
                </c:pt>
                <c:pt idx="36667">
                  <c:v>0.16669999999999999</c:v>
                </c:pt>
                <c:pt idx="36668">
                  <c:v>0</c:v>
                </c:pt>
                <c:pt idx="36669">
                  <c:v>0.16669999999999999</c:v>
                </c:pt>
                <c:pt idx="36670">
                  <c:v>0.16669999999999999</c:v>
                </c:pt>
                <c:pt idx="36671">
                  <c:v>0</c:v>
                </c:pt>
                <c:pt idx="36672">
                  <c:v>0</c:v>
                </c:pt>
                <c:pt idx="36673">
                  <c:v>0.16669999999999999</c:v>
                </c:pt>
                <c:pt idx="36674">
                  <c:v>0</c:v>
                </c:pt>
                <c:pt idx="36675">
                  <c:v>0</c:v>
                </c:pt>
                <c:pt idx="36676">
                  <c:v>4.1700000000000001E-2</c:v>
                </c:pt>
                <c:pt idx="36677">
                  <c:v>0.54169999999999996</c:v>
                </c:pt>
                <c:pt idx="36678">
                  <c:v>0</c:v>
                </c:pt>
                <c:pt idx="36679">
                  <c:v>0</c:v>
                </c:pt>
                <c:pt idx="36680">
                  <c:v>0.45829999999999999</c:v>
                </c:pt>
                <c:pt idx="36681">
                  <c:v>0.375</c:v>
                </c:pt>
                <c:pt idx="36682">
                  <c:v>0</c:v>
                </c:pt>
                <c:pt idx="36683">
                  <c:v>0.16669999999999999</c:v>
                </c:pt>
                <c:pt idx="36684">
                  <c:v>0</c:v>
                </c:pt>
                <c:pt idx="36685">
                  <c:v>0.16669999999999999</c:v>
                </c:pt>
                <c:pt idx="36686">
                  <c:v>0.16669999999999999</c:v>
                </c:pt>
                <c:pt idx="36687">
                  <c:v>0</c:v>
                </c:pt>
                <c:pt idx="36688">
                  <c:v>8.3299999999999999E-2</c:v>
                </c:pt>
                <c:pt idx="36689">
                  <c:v>0.54169999999999996</c:v>
                </c:pt>
                <c:pt idx="36690">
                  <c:v>0</c:v>
                </c:pt>
                <c:pt idx="36691">
                  <c:v>0</c:v>
                </c:pt>
                <c:pt idx="36692">
                  <c:v>0.625</c:v>
                </c:pt>
                <c:pt idx="36693">
                  <c:v>0</c:v>
                </c:pt>
                <c:pt idx="36694">
                  <c:v>0</c:v>
                </c:pt>
                <c:pt idx="36695">
                  <c:v>0.16669999999999999</c:v>
                </c:pt>
                <c:pt idx="36696">
                  <c:v>0.875</c:v>
                </c:pt>
                <c:pt idx="36697">
                  <c:v>0</c:v>
                </c:pt>
                <c:pt idx="36698">
                  <c:v>0.33329999999999999</c:v>
                </c:pt>
                <c:pt idx="36699">
                  <c:v>0</c:v>
                </c:pt>
                <c:pt idx="36700">
                  <c:v>0.33329999999999999</c:v>
                </c:pt>
                <c:pt idx="36701">
                  <c:v>0</c:v>
                </c:pt>
                <c:pt idx="36702">
                  <c:v>0.33329999999999999</c:v>
                </c:pt>
                <c:pt idx="36703">
                  <c:v>0.33329999999999999</c:v>
                </c:pt>
                <c:pt idx="36704">
                  <c:v>0</c:v>
                </c:pt>
                <c:pt idx="36705">
                  <c:v>0.16669999999999999</c:v>
                </c:pt>
                <c:pt idx="36706">
                  <c:v>0</c:v>
                </c:pt>
                <c:pt idx="36707">
                  <c:v>0</c:v>
                </c:pt>
                <c:pt idx="36708">
                  <c:v>0</c:v>
                </c:pt>
                <c:pt idx="36709">
                  <c:v>0</c:v>
                </c:pt>
                <c:pt idx="36710">
                  <c:v>0.375</c:v>
                </c:pt>
                <c:pt idx="36711">
                  <c:v>0</c:v>
                </c:pt>
                <c:pt idx="36712">
                  <c:v>0.16669999999999999</c:v>
                </c:pt>
                <c:pt idx="36713">
                  <c:v>0</c:v>
                </c:pt>
                <c:pt idx="36714">
                  <c:v>0</c:v>
                </c:pt>
                <c:pt idx="36715">
                  <c:v>0.33329999999999999</c:v>
                </c:pt>
                <c:pt idx="36716">
                  <c:v>0.66669999999999996</c:v>
                </c:pt>
                <c:pt idx="36717">
                  <c:v>4.1700000000000001E-2</c:v>
                </c:pt>
                <c:pt idx="36718">
                  <c:v>4.1700000000000001E-2</c:v>
                </c:pt>
                <c:pt idx="36719">
                  <c:v>0</c:v>
                </c:pt>
                <c:pt idx="36720">
                  <c:v>0.16669999999999999</c:v>
                </c:pt>
                <c:pt idx="36721">
                  <c:v>0.16669999999999999</c:v>
                </c:pt>
                <c:pt idx="36722">
                  <c:v>0</c:v>
                </c:pt>
                <c:pt idx="36723">
                  <c:v>0</c:v>
                </c:pt>
                <c:pt idx="36724">
                  <c:v>0.375</c:v>
                </c:pt>
                <c:pt idx="36725">
                  <c:v>0.16669999999999999</c:v>
                </c:pt>
                <c:pt idx="36726">
                  <c:v>0.54169999999999996</c:v>
                </c:pt>
                <c:pt idx="36727">
                  <c:v>0</c:v>
                </c:pt>
                <c:pt idx="36728">
                  <c:v>0</c:v>
                </c:pt>
                <c:pt idx="36729">
                  <c:v>0</c:v>
                </c:pt>
                <c:pt idx="36730">
                  <c:v>0</c:v>
                </c:pt>
                <c:pt idx="36731">
                  <c:v>0.33329999999999999</c:v>
                </c:pt>
                <c:pt idx="36732">
                  <c:v>0.16669999999999999</c:v>
                </c:pt>
                <c:pt idx="36733">
                  <c:v>0</c:v>
                </c:pt>
                <c:pt idx="36734">
                  <c:v>0.33329999999999999</c:v>
                </c:pt>
                <c:pt idx="36735">
                  <c:v>0.16669999999999999</c:v>
                </c:pt>
                <c:pt idx="36736">
                  <c:v>0.16669999999999999</c:v>
                </c:pt>
                <c:pt idx="36737">
                  <c:v>0</c:v>
                </c:pt>
                <c:pt idx="36738">
                  <c:v>0.20830000000000001</c:v>
                </c:pt>
                <c:pt idx="36739">
                  <c:v>0.16669999999999999</c:v>
                </c:pt>
                <c:pt idx="36740">
                  <c:v>0</c:v>
                </c:pt>
                <c:pt idx="36741">
                  <c:v>0</c:v>
                </c:pt>
                <c:pt idx="36742">
                  <c:v>0</c:v>
                </c:pt>
                <c:pt idx="36743">
                  <c:v>0.16669999999999999</c:v>
                </c:pt>
                <c:pt idx="36744">
                  <c:v>0.33329999999999999</c:v>
                </c:pt>
                <c:pt idx="36745">
                  <c:v>0</c:v>
                </c:pt>
                <c:pt idx="36746">
                  <c:v>0</c:v>
                </c:pt>
                <c:pt idx="36747">
                  <c:v>0</c:v>
                </c:pt>
                <c:pt idx="36748">
                  <c:v>0.375</c:v>
                </c:pt>
                <c:pt idx="36749">
                  <c:v>0.375</c:v>
                </c:pt>
                <c:pt idx="36750">
                  <c:v>0</c:v>
                </c:pt>
                <c:pt idx="36751">
                  <c:v>0.16669999999999999</c:v>
                </c:pt>
                <c:pt idx="36752">
                  <c:v>0</c:v>
                </c:pt>
                <c:pt idx="36753">
                  <c:v>0.33329999999999999</c:v>
                </c:pt>
                <c:pt idx="36754">
                  <c:v>0.125</c:v>
                </c:pt>
                <c:pt idx="36755">
                  <c:v>0</c:v>
                </c:pt>
                <c:pt idx="36756">
                  <c:v>0.16669999999999999</c:v>
                </c:pt>
                <c:pt idx="36757">
                  <c:v>0.16669999999999999</c:v>
                </c:pt>
                <c:pt idx="36758">
                  <c:v>0.375</c:v>
                </c:pt>
                <c:pt idx="36759">
                  <c:v>0.16669999999999999</c:v>
                </c:pt>
                <c:pt idx="36760">
                  <c:v>0.33329999999999999</c:v>
                </c:pt>
                <c:pt idx="36761">
                  <c:v>0.16669999999999999</c:v>
                </c:pt>
                <c:pt idx="36762">
                  <c:v>0</c:v>
                </c:pt>
                <c:pt idx="36763">
                  <c:v>0.16669999999999999</c:v>
                </c:pt>
                <c:pt idx="36764">
                  <c:v>0.375</c:v>
                </c:pt>
                <c:pt idx="36765">
                  <c:v>0.33329999999999999</c:v>
                </c:pt>
                <c:pt idx="36766">
                  <c:v>0</c:v>
                </c:pt>
                <c:pt idx="36767">
                  <c:v>0.16669999999999999</c:v>
                </c:pt>
                <c:pt idx="36768">
                  <c:v>0</c:v>
                </c:pt>
                <c:pt idx="36769">
                  <c:v>0.16669999999999999</c:v>
                </c:pt>
                <c:pt idx="36770">
                  <c:v>0.33329999999999999</c:v>
                </c:pt>
                <c:pt idx="36771">
                  <c:v>0.33329999999999999</c:v>
                </c:pt>
                <c:pt idx="36772">
                  <c:v>0.45829999999999999</c:v>
                </c:pt>
                <c:pt idx="36773">
                  <c:v>0.16669999999999999</c:v>
                </c:pt>
                <c:pt idx="36774">
                  <c:v>0</c:v>
                </c:pt>
                <c:pt idx="36775">
                  <c:v>0.16669999999999999</c:v>
                </c:pt>
                <c:pt idx="36776">
                  <c:v>0</c:v>
                </c:pt>
                <c:pt idx="36777">
                  <c:v>8.3299999999999999E-2</c:v>
                </c:pt>
                <c:pt idx="36778">
                  <c:v>0</c:v>
                </c:pt>
                <c:pt idx="36779">
                  <c:v>0</c:v>
                </c:pt>
                <c:pt idx="36780">
                  <c:v>4.1700000000000001E-2</c:v>
                </c:pt>
                <c:pt idx="36781">
                  <c:v>0</c:v>
                </c:pt>
                <c:pt idx="36782">
                  <c:v>0</c:v>
                </c:pt>
                <c:pt idx="36783">
                  <c:v>0</c:v>
                </c:pt>
                <c:pt idx="36784">
                  <c:v>0</c:v>
                </c:pt>
                <c:pt idx="36785">
                  <c:v>0.16669999999999999</c:v>
                </c:pt>
                <c:pt idx="36786">
                  <c:v>0</c:v>
                </c:pt>
                <c:pt idx="36787">
                  <c:v>0</c:v>
                </c:pt>
                <c:pt idx="36788">
                  <c:v>0</c:v>
                </c:pt>
                <c:pt idx="36789">
                  <c:v>0</c:v>
                </c:pt>
                <c:pt idx="36790">
                  <c:v>0</c:v>
                </c:pt>
                <c:pt idx="36791">
                  <c:v>0</c:v>
                </c:pt>
                <c:pt idx="36792">
                  <c:v>0.16669999999999999</c:v>
                </c:pt>
                <c:pt idx="36793">
                  <c:v>0</c:v>
                </c:pt>
                <c:pt idx="36794">
                  <c:v>0.16669999999999999</c:v>
                </c:pt>
                <c:pt idx="36795">
                  <c:v>0.375</c:v>
                </c:pt>
                <c:pt idx="36796">
                  <c:v>0</c:v>
                </c:pt>
                <c:pt idx="36797">
                  <c:v>0</c:v>
                </c:pt>
                <c:pt idx="36798">
                  <c:v>0.45829999999999999</c:v>
                </c:pt>
                <c:pt idx="36799">
                  <c:v>0.16669999999999999</c:v>
                </c:pt>
                <c:pt idx="36800">
                  <c:v>0</c:v>
                </c:pt>
                <c:pt idx="36801">
                  <c:v>0.16669999999999999</c:v>
                </c:pt>
                <c:pt idx="36802">
                  <c:v>0.33329999999999999</c:v>
                </c:pt>
                <c:pt idx="36803">
                  <c:v>0.16669999999999999</c:v>
                </c:pt>
                <c:pt idx="36804">
                  <c:v>0</c:v>
                </c:pt>
                <c:pt idx="36805">
                  <c:v>0</c:v>
                </c:pt>
                <c:pt idx="36806">
                  <c:v>0</c:v>
                </c:pt>
                <c:pt idx="36807">
                  <c:v>0.125</c:v>
                </c:pt>
                <c:pt idx="36808">
                  <c:v>0.375</c:v>
                </c:pt>
                <c:pt idx="36809">
                  <c:v>0.16669999999999999</c:v>
                </c:pt>
                <c:pt idx="36810">
                  <c:v>0</c:v>
                </c:pt>
                <c:pt idx="36811">
                  <c:v>0</c:v>
                </c:pt>
                <c:pt idx="36812">
                  <c:v>0</c:v>
                </c:pt>
                <c:pt idx="36813">
                  <c:v>0.16669999999999999</c:v>
                </c:pt>
                <c:pt idx="36814">
                  <c:v>0</c:v>
                </c:pt>
                <c:pt idx="36815">
                  <c:v>0.33329999999999999</c:v>
                </c:pt>
                <c:pt idx="36816">
                  <c:v>0.33329999999999999</c:v>
                </c:pt>
                <c:pt idx="36817">
                  <c:v>4.1700000000000001E-2</c:v>
                </c:pt>
                <c:pt idx="36818">
                  <c:v>0.16669999999999999</c:v>
                </c:pt>
                <c:pt idx="36819">
                  <c:v>0.16669999999999999</c:v>
                </c:pt>
                <c:pt idx="36820">
                  <c:v>0</c:v>
                </c:pt>
                <c:pt idx="36821">
                  <c:v>0.16669999999999999</c:v>
                </c:pt>
                <c:pt idx="36822">
                  <c:v>0.16669999999999999</c:v>
                </c:pt>
                <c:pt idx="36823">
                  <c:v>0</c:v>
                </c:pt>
                <c:pt idx="36824">
                  <c:v>0</c:v>
                </c:pt>
                <c:pt idx="36825">
                  <c:v>0</c:v>
                </c:pt>
                <c:pt idx="36826">
                  <c:v>0</c:v>
                </c:pt>
                <c:pt idx="36827">
                  <c:v>0</c:v>
                </c:pt>
                <c:pt idx="36828">
                  <c:v>0</c:v>
                </c:pt>
                <c:pt idx="36829">
                  <c:v>0</c:v>
                </c:pt>
                <c:pt idx="36830">
                  <c:v>0.16669999999999999</c:v>
                </c:pt>
                <c:pt idx="36831">
                  <c:v>0</c:v>
                </c:pt>
                <c:pt idx="36832">
                  <c:v>0</c:v>
                </c:pt>
                <c:pt idx="36833">
                  <c:v>0</c:v>
                </c:pt>
                <c:pt idx="36834">
                  <c:v>0.66669999999999996</c:v>
                </c:pt>
                <c:pt idx="36835">
                  <c:v>0.375</c:v>
                </c:pt>
                <c:pt idx="36836">
                  <c:v>0.625</c:v>
                </c:pt>
                <c:pt idx="36837">
                  <c:v>8.3299999999999999E-2</c:v>
                </c:pt>
                <c:pt idx="36838">
                  <c:v>0.16669999999999999</c:v>
                </c:pt>
                <c:pt idx="36839">
                  <c:v>0.16669999999999999</c:v>
                </c:pt>
                <c:pt idx="36840">
                  <c:v>0.16669999999999999</c:v>
                </c:pt>
                <c:pt idx="36841">
                  <c:v>0</c:v>
                </c:pt>
                <c:pt idx="36842">
                  <c:v>0.16669999999999999</c:v>
                </c:pt>
                <c:pt idx="36843">
                  <c:v>0</c:v>
                </c:pt>
                <c:pt idx="36844">
                  <c:v>0.16669999999999999</c:v>
                </c:pt>
                <c:pt idx="36845">
                  <c:v>0.45829999999999999</c:v>
                </c:pt>
                <c:pt idx="36846">
                  <c:v>0</c:v>
                </c:pt>
                <c:pt idx="36847">
                  <c:v>0.33329999999999999</c:v>
                </c:pt>
                <c:pt idx="36848">
                  <c:v>0</c:v>
                </c:pt>
                <c:pt idx="36849">
                  <c:v>0</c:v>
                </c:pt>
                <c:pt idx="36850">
                  <c:v>0</c:v>
                </c:pt>
                <c:pt idx="36851">
                  <c:v>0</c:v>
                </c:pt>
                <c:pt idx="36852">
                  <c:v>0.16669999999999999</c:v>
                </c:pt>
                <c:pt idx="36853">
                  <c:v>0</c:v>
                </c:pt>
                <c:pt idx="36854">
                  <c:v>0.16669999999999999</c:v>
                </c:pt>
                <c:pt idx="36855">
                  <c:v>0.33329999999999999</c:v>
                </c:pt>
                <c:pt idx="36856">
                  <c:v>0</c:v>
                </c:pt>
                <c:pt idx="36857">
                  <c:v>0.33329999999999999</c:v>
                </c:pt>
                <c:pt idx="36858">
                  <c:v>0</c:v>
                </c:pt>
                <c:pt idx="36859">
                  <c:v>4.1700000000000001E-2</c:v>
                </c:pt>
                <c:pt idx="36860">
                  <c:v>0.16669999999999999</c:v>
                </c:pt>
                <c:pt idx="36861">
                  <c:v>0</c:v>
                </c:pt>
                <c:pt idx="36862">
                  <c:v>0.66669999999999996</c:v>
                </c:pt>
                <c:pt idx="36863">
                  <c:v>0.16669999999999999</c:v>
                </c:pt>
                <c:pt idx="36864">
                  <c:v>0</c:v>
                </c:pt>
                <c:pt idx="36865">
                  <c:v>0</c:v>
                </c:pt>
                <c:pt idx="36866">
                  <c:v>0.125</c:v>
                </c:pt>
                <c:pt idx="36867">
                  <c:v>0</c:v>
                </c:pt>
                <c:pt idx="36868">
                  <c:v>0.54169999999999996</c:v>
                </c:pt>
                <c:pt idx="36869">
                  <c:v>4.1700000000000001E-2</c:v>
                </c:pt>
                <c:pt idx="36870">
                  <c:v>0.16669999999999999</c:v>
                </c:pt>
                <c:pt idx="36871">
                  <c:v>0.125</c:v>
                </c:pt>
                <c:pt idx="36872">
                  <c:v>4.1700000000000001E-2</c:v>
                </c:pt>
                <c:pt idx="36873">
                  <c:v>0</c:v>
                </c:pt>
                <c:pt idx="36874">
                  <c:v>0.33329999999999999</c:v>
                </c:pt>
                <c:pt idx="36875">
                  <c:v>0</c:v>
                </c:pt>
                <c:pt idx="36876">
                  <c:v>0</c:v>
                </c:pt>
                <c:pt idx="36877">
                  <c:v>0</c:v>
                </c:pt>
                <c:pt idx="36878">
                  <c:v>0</c:v>
                </c:pt>
                <c:pt idx="36879">
                  <c:v>0.54169999999999996</c:v>
                </c:pt>
                <c:pt idx="36880">
                  <c:v>0</c:v>
                </c:pt>
                <c:pt idx="36881">
                  <c:v>0</c:v>
                </c:pt>
                <c:pt idx="36882">
                  <c:v>0</c:v>
                </c:pt>
                <c:pt idx="36883">
                  <c:v>0.16669999999999999</c:v>
                </c:pt>
                <c:pt idx="36884">
                  <c:v>0</c:v>
                </c:pt>
                <c:pt idx="36885">
                  <c:v>0</c:v>
                </c:pt>
                <c:pt idx="36886">
                  <c:v>0</c:v>
                </c:pt>
                <c:pt idx="36887">
                  <c:v>0</c:v>
                </c:pt>
                <c:pt idx="36888">
                  <c:v>0</c:v>
                </c:pt>
                <c:pt idx="36889">
                  <c:v>0.33329999999999999</c:v>
                </c:pt>
                <c:pt idx="36890">
                  <c:v>0.16669999999999999</c:v>
                </c:pt>
                <c:pt idx="36891">
                  <c:v>0</c:v>
                </c:pt>
                <c:pt idx="36892">
                  <c:v>0</c:v>
                </c:pt>
                <c:pt idx="36893">
                  <c:v>0</c:v>
                </c:pt>
                <c:pt idx="36894">
                  <c:v>0</c:v>
                </c:pt>
                <c:pt idx="36895">
                  <c:v>0</c:v>
                </c:pt>
                <c:pt idx="36896">
                  <c:v>0</c:v>
                </c:pt>
                <c:pt idx="36897">
                  <c:v>0</c:v>
                </c:pt>
                <c:pt idx="36898">
                  <c:v>0</c:v>
                </c:pt>
                <c:pt idx="36899">
                  <c:v>0</c:v>
                </c:pt>
                <c:pt idx="36900">
                  <c:v>0</c:v>
                </c:pt>
                <c:pt idx="36901">
                  <c:v>0</c:v>
                </c:pt>
                <c:pt idx="36902">
                  <c:v>0</c:v>
                </c:pt>
                <c:pt idx="36903">
                  <c:v>0.33329999999999999</c:v>
                </c:pt>
                <c:pt idx="36904">
                  <c:v>0</c:v>
                </c:pt>
                <c:pt idx="36905">
                  <c:v>4.1700000000000001E-2</c:v>
                </c:pt>
                <c:pt idx="36906">
                  <c:v>0.16669999999999999</c:v>
                </c:pt>
                <c:pt idx="36907">
                  <c:v>0</c:v>
                </c:pt>
                <c:pt idx="36908">
                  <c:v>0</c:v>
                </c:pt>
                <c:pt idx="36909">
                  <c:v>0.27079999999999999</c:v>
                </c:pt>
                <c:pt idx="36910">
                  <c:v>0.16669999999999999</c:v>
                </c:pt>
                <c:pt idx="36911">
                  <c:v>0</c:v>
                </c:pt>
                <c:pt idx="36912">
                  <c:v>8.3299999999999999E-2</c:v>
                </c:pt>
                <c:pt idx="36913">
                  <c:v>0.33329999999999999</c:v>
                </c:pt>
                <c:pt idx="36914">
                  <c:v>0.25</c:v>
                </c:pt>
                <c:pt idx="36915">
                  <c:v>0</c:v>
                </c:pt>
                <c:pt idx="36916">
                  <c:v>0.25</c:v>
                </c:pt>
                <c:pt idx="36917">
                  <c:v>0</c:v>
                </c:pt>
                <c:pt idx="36918">
                  <c:v>0</c:v>
                </c:pt>
                <c:pt idx="36919">
                  <c:v>0.66669999999999996</c:v>
                </c:pt>
                <c:pt idx="36920">
                  <c:v>0</c:v>
                </c:pt>
                <c:pt idx="36921">
                  <c:v>0</c:v>
                </c:pt>
                <c:pt idx="36922">
                  <c:v>0</c:v>
                </c:pt>
                <c:pt idx="36923">
                  <c:v>0</c:v>
                </c:pt>
                <c:pt idx="36924">
                  <c:v>0.16669999999999999</c:v>
                </c:pt>
                <c:pt idx="36925">
                  <c:v>0.16669999999999999</c:v>
                </c:pt>
                <c:pt idx="36926">
                  <c:v>0</c:v>
                </c:pt>
                <c:pt idx="36927">
                  <c:v>0</c:v>
                </c:pt>
                <c:pt idx="36928">
                  <c:v>4.1700000000000001E-2</c:v>
                </c:pt>
                <c:pt idx="36929">
                  <c:v>0.16669999999999999</c:v>
                </c:pt>
                <c:pt idx="36930">
                  <c:v>0</c:v>
                </c:pt>
                <c:pt idx="36931">
                  <c:v>0</c:v>
                </c:pt>
                <c:pt idx="36932">
                  <c:v>0</c:v>
                </c:pt>
                <c:pt idx="36933">
                  <c:v>0</c:v>
                </c:pt>
                <c:pt idx="36934">
                  <c:v>0.16669999999999999</c:v>
                </c:pt>
                <c:pt idx="36935">
                  <c:v>0</c:v>
                </c:pt>
                <c:pt idx="36936">
                  <c:v>0.16669999999999999</c:v>
                </c:pt>
                <c:pt idx="36937">
                  <c:v>0.16669999999999999</c:v>
                </c:pt>
                <c:pt idx="36938">
                  <c:v>0</c:v>
                </c:pt>
                <c:pt idx="36939">
                  <c:v>0</c:v>
                </c:pt>
                <c:pt idx="36940">
                  <c:v>0</c:v>
                </c:pt>
                <c:pt idx="36941">
                  <c:v>0.16669999999999999</c:v>
                </c:pt>
                <c:pt idx="36942">
                  <c:v>0.33329999999999999</c:v>
                </c:pt>
                <c:pt idx="36943">
                  <c:v>0.16669999999999999</c:v>
                </c:pt>
                <c:pt idx="36944">
                  <c:v>0.16669999999999999</c:v>
                </c:pt>
                <c:pt idx="36945">
                  <c:v>4.1700000000000001E-2</c:v>
                </c:pt>
                <c:pt idx="36946">
                  <c:v>0.33329999999999999</c:v>
                </c:pt>
                <c:pt idx="36947">
                  <c:v>0.375</c:v>
                </c:pt>
                <c:pt idx="36948">
                  <c:v>0.16669999999999999</c:v>
                </c:pt>
                <c:pt idx="36949">
                  <c:v>0.16669999999999999</c:v>
                </c:pt>
                <c:pt idx="36950">
                  <c:v>0.58330000000000004</c:v>
                </c:pt>
                <c:pt idx="36951">
                  <c:v>0</c:v>
                </c:pt>
                <c:pt idx="36952">
                  <c:v>0.33329999999999999</c:v>
                </c:pt>
                <c:pt idx="36953">
                  <c:v>4.1700000000000001E-2</c:v>
                </c:pt>
                <c:pt idx="36954">
                  <c:v>0.375</c:v>
                </c:pt>
                <c:pt idx="36955">
                  <c:v>8.3299999999999999E-2</c:v>
                </c:pt>
                <c:pt idx="36956">
                  <c:v>0</c:v>
                </c:pt>
                <c:pt idx="36957">
                  <c:v>0.16669999999999999</c:v>
                </c:pt>
                <c:pt idx="36958">
                  <c:v>0.25</c:v>
                </c:pt>
                <c:pt idx="36959">
                  <c:v>0.16669999999999999</c:v>
                </c:pt>
                <c:pt idx="36960">
                  <c:v>0</c:v>
                </c:pt>
                <c:pt idx="36961">
                  <c:v>8.3299999999999999E-2</c:v>
                </c:pt>
                <c:pt idx="36962">
                  <c:v>0</c:v>
                </c:pt>
                <c:pt idx="36963">
                  <c:v>0</c:v>
                </c:pt>
                <c:pt idx="36964">
                  <c:v>0.16669999999999999</c:v>
                </c:pt>
                <c:pt idx="36965">
                  <c:v>0.16669999999999999</c:v>
                </c:pt>
                <c:pt idx="36966">
                  <c:v>0</c:v>
                </c:pt>
                <c:pt idx="36967">
                  <c:v>0</c:v>
                </c:pt>
                <c:pt idx="36968">
                  <c:v>0.125</c:v>
                </c:pt>
                <c:pt idx="36969">
                  <c:v>0.16669999999999999</c:v>
                </c:pt>
                <c:pt idx="36970">
                  <c:v>0</c:v>
                </c:pt>
                <c:pt idx="36971">
                  <c:v>0.33329999999999999</c:v>
                </c:pt>
                <c:pt idx="36972">
                  <c:v>0</c:v>
                </c:pt>
                <c:pt idx="36973">
                  <c:v>0.33329999999999999</c:v>
                </c:pt>
                <c:pt idx="36974">
                  <c:v>0.33329999999999999</c:v>
                </c:pt>
                <c:pt idx="36975">
                  <c:v>0.33329999999999999</c:v>
                </c:pt>
                <c:pt idx="36976">
                  <c:v>0.16669999999999999</c:v>
                </c:pt>
                <c:pt idx="36977">
                  <c:v>0.54169999999999996</c:v>
                </c:pt>
                <c:pt idx="36978">
                  <c:v>0.16669999999999999</c:v>
                </c:pt>
                <c:pt idx="36979">
                  <c:v>4.1700000000000001E-2</c:v>
                </c:pt>
                <c:pt idx="36980">
                  <c:v>0</c:v>
                </c:pt>
                <c:pt idx="36981">
                  <c:v>0</c:v>
                </c:pt>
                <c:pt idx="36982">
                  <c:v>0.16669999999999999</c:v>
                </c:pt>
                <c:pt idx="36983">
                  <c:v>0</c:v>
                </c:pt>
                <c:pt idx="36984">
                  <c:v>0.16669999999999999</c:v>
                </c:pt>
                <c:pt idx="36985">
                  <c:v>0.16669999999999999</c:v>
                </c:pt>
                <c:pt idx="36986">
                  <c:v>0</c:v>
                </c:pt>
                <c:pt idx="36987">
                  <c:v>0</c:v>
                </c:pt>
                <c:pt idx="36988">
                  <c:v>0</c:v>
                </c:pt>
                <c:pt idx="36989">
                  <c:v>0.16669999999999999</c:v>
                </c:pt>
                <c:pt idx="36990">
                  <c:v>0</c:v>
                </c:pt>
                <c:pt idx="36991">
                  <c:v>0</c:v>
                </c:pt>
                <c:pt idx="36992">
                  <c:v>0.375</c:v>
                </c:pt>
                <c:pt idx="36993">
                  <c:v>0.125</c:v>
                </c:pt>
                <c:pt idx="36994">
                  <c:v>0.16669999999999999</c:v>
                </c:pt>
                <c:pt idx="36995">
                  <c:v>0</c:v>
                </c:pt>
                <c:pt idx="36996">
                  <c:v>0</c:v>
                </c:pt>
                <c:pt idx="36997">
                  <c:v>0.16669999999999999</c:v>
                </c:pt>
                <c:pt idx="36998">
                  <c:v>0</c:v>
                </c:pt>
                <c:pt idx="36999">
                  <c:v>0.16669999999999999</c:v>
                </c:pt>
                <c:pt idx="37000">
                  <c:v>0</c:v>
                </c:pt>
                <c:pt idx="37001">
                  <c:v>0</c:v>
                </c:pt>
                <c:pt idx="37002">
                  <c:v>0</c:v>
                </c:pt>
                <c:pt idx="37003">
                  <c:v>0</c:v>
                </c:pt>
                <c:pt idx="37004">
                  <c:v>0.16669999999999999</c:v>
                </c:pt>
                <c:pt idx="37005">
                  <c:v>0.33329999999999999</c:v>
                </c:pt>
                <c:pt idx="37006">
                  <c:v>0</c:v>
                </c:pt>
                <c:pt idx="37007">
                  <c:v>0</c:v>
                </c:pt>
                <c:pt idx="37008">
                  <c:v>0.16669999999999999</c:v>
                </c:pt>
                <c:pt idx="37009">
                  <c:v>0.33329999999999999</c:v>
                </c:pt>
                <c:pt idx="37010">
                  <c:v>8.3299999999999999E-2</c:v>
                </c:pt>
                <c:pt idx="37011">
                  <c:v>0.16669999999999999</c:v>
                </c:pt>
                <c:pt idx="37012">
                  <c:v>0</c:v>
                </c:pt>
                <c:pt idx="37013">
                  <c:v>0.33329999999999999</c:v>
                </c:pt>
                <c:pt idx="37014">
                  <c:v>0</c:v>
                </c:pt>
                <c:pt idx="37015">
                  <c:v>0.625</c:v>
                </c:pt>
                <c:pt idx="37016">
                  <c:v>0.16669999999999999</c:v>
                </c:pt>
                <c:pt idx="37017">
                  <c:v>0</c:v>
                </c:pt>
                <c:pt idx="37018">
                  <c:v>4.1700000000000001E-2</c:v>
                </c:pt>
                <c:pt idx="37019">
                  <c:v>0</c:v>
                </c:pt>
                <c:pt idx="37020">
                  <c:v>0</c:v>
                </c:pt>
                <c:pt idx="37021">
                  <c:v>0.33329999999999999</c:v>
                </c:pt>
                <c:pt idx="37022">
                  <c:v>8.3299999999999999E-2</c:v>
                </c:pt>
                <c:pt idx="37023">
                  <c:v>0</c:v>
                </c:pt>
                <c:pt idx="37024">
                  <c:v>0.33329999999999999</c:v>
                </c:pt>
                <c:pt idx="37025">
                  <c:v>0.54169999999999996</c:v>
                </c:pt>
                <c:pt idx="37026">
                  <c:v>0.33329999999999999</c:v>
                </c:pt>
                <c:pt idx="37027">
                  <c:v>0</c:v>
                </c:pt>
                <c:pt idx="37028">
                  <c:v>0.16669999999999999</c:v>
                </c:pt>
                <c:pt idx="37029">
                  <c:v>0.33329999999999999</c:v>
                </c:pt>
                <c:pt idx="37030">
                  <c:v>0.16669999999999999</c:v>
                </c:pt>
                <c:pt idx="37031">
                  <c:v>0</c:v>
                </c:pt>
                <c:pt idx="37032">
                  <c:v>0.33329999999999999</c:v>
                </c:pt>
                <c:pt idx="37033">
                  <c:v>0</c:v>
                </c:pt>
                <c:pt idx="37034">
                  <c:v>0</c:v>
                </c:pt>
                <c:pt idx="37035">
                  <c:v>0.16669999999999999</c:v>
                </c:pt>
                <c:pt idx="37036">
                  <c:v>0</c:v>
                </c:pt>
                <c:pt idx="37037">
                  <c:v>4.1700000000000001E-2</c:v>
                </c:pt>
                <c:pt idx="37038">
                  <c:v>4.1700000000000001E-2</c:v>
                </c:pt>
                <c:pt idx="37039">
                  <c:v>0</c:v>
                </c:pt>
                <c:pt idx="37040">
                  <c:v>0.27079999999999999</c:v>
                </c:pt>
                <c:pt idx="37041">
                  <c:v>0.33329999999999999</c:v>
                </c:pt>
                <c:pt idx="37042">
                  <c:v>0</c:v>
                </c:pt>
                <c:pt idx="37043">
                  <c:v>0.16669999999999999</c:v>
                </c:pt>
                <c:pt idx="37044">
                  <c:v>0.16669999999999999</c:v>
                </c:pt>
                <c:pt idx="37045">
                  <c:v>0.66669999999999996</c:v>
                </c:pt>
                <c:pt idx="37046">
                  <c:v>0</c:v>
                </c:pt>
                <c:pt idx="37047">
                  <c:v>0.33329999999999999</c:v>
                </c:pt>
                <c:pt idx="37048">
                  <c:v>4.1700000000000001E-2</c:v>
                </c:pt>
                <c:pt idx="37049">
                  <c:v>0.33329999999999999</c:v>
                </c:pt>
                <c:pt idx="37050">
                  <c:v>0</c:v>
                </c:pt>
                <c:pt idx="37051">
                  <c:v>0.16669999999999999</c:v>
                </c:pt>
                <c:pt idx="37052">
                  <c:v>4.1700000000000001E-2</c:v>
                </c:pt>
                <c:pt idx="37053">
                  <c:v>0</c:v>
                </c:pt>
                <c:pt idx="37054">
                  <c:v>0</c:v>
                </c:pt>
                <c:pt idx="37055">
                  <c:v>0</c:v>
                </c:pt>
                <c:pt idx="37056">
                  <c:v>0.33329999999999999</c:v>
                </c:pt>
                <c:pt idx="37057">
                  <c:v>0.64580000000000004</c:v>
                </c:pt>
                <c:pt idx="37058">
                  <c:v>0.16669999999999999</c:v>
                </c:pt>
                <c:pt idx="37059">
                  <c:v>0.33329999999999999</c:v>
                </c:pt>
                <c:pt idx="37060">
                  <c:v>0.16669999999999999</c:v>
                </c:pt>
                <c:pt idx="37061">
                  <c:v>0</c:v>
                </c:pt>
                <c:pt idx="37062">
                  <c:v>0</c:v>
                </c:pt>
                <c:pt idx="37063">
                  <c:v>0.16669999999999999</c:v>
                </c:pt>
                <c:pt idx="37064">
                  <c:v>0.125</c:v>
                </c:pt>
                <c:pt idx="37065">
                  <c:v>0</c:v>
                </c:pt>
                <c:pt idx="37066">
                  <c:v>0</c:v>
                </c:pt>
                <c:pt idx="37067">
                  <c:v>0.125</c:v>
                </c:pt>
                <c:pt idx="37068">
                  <c:v>0.16669999999999999</c:v>
                </c:pt>
                <c:pt idx="37069">
                  <c:v>0</c:v>
                </c:pt>
                <c:pt idx="37070">
                  <c:v>0</c:v>
                </c:pt>
                <c:pt idx="37071">
                  <c:v>0</c:v>
                </c:pt>
                <c:pt idx="37072">
                  <c:v>0</c:v>
                </c:pt>
                <c:pt idx="37073">
                  <c:v>0</c:v>
                </c:pt>
                <c:pt idx="37074">
                  <c:v>0.16669999999999999</c:v>
                </c:pt>
                <c:pt idx="37075">
                  <c:v>0</c:v>
                </c:pt>
                <c:pt idx="37076">
                  <c:v>0.16669999999999999</c:v>
                </c:pt>
                <c:pt idx="37077">
                  <c:v>0.16669999999999999</c:v>
                </c:pt>
                <c:pt idx="37078">
                  <c:v>0.45829999999999999</c:v>
                </c:pt>
                <c:pt idx="37079">
                  <c:v>0.33329999999999999</c:v>
                </c:pt>
                <c:pt idx="37080">
                  <c:v>0</c:v>
                </c:pt>
                <c:pt idx="37081">
                  <c:v>8.3299999999999999E-2</c:v>
                </c:pt>
                <c:pt idx="37082">
                  <c:v>0</c:v>
                </c:pt>
                <c:pt idx="37083">
                  <c:v>0</c:v>
                </c:pt>
                <c:pt idx="37084">
                  <c:v>0</c:v>
                </c:pt>
                <c:pt idx="37085">
                  <c:v>0</c:v>
                </c:pt>
                <c:pt idx="37086">
                  <c:v>0.16669999999999999</c:v>
                </c:pt>
                <c:pt idx="37087">
                  <c:v>0</c:v>
                </c:pt>
                <c:pt idx="37088">
                  <c:v>0</c:v>
                </c:pt>
                <c:pt idx="37089">
                  <c:v>0.16669999999999999</c:v>
                </c:pt>
                <c:pt idx="37090">
                  <c:v>0.16669999999999999</c:v>
                </c:pt>
                <c:pt idx="37091">
                  <c:v>0</c:v>
                </c:pt>
                <c:pt idx="37092">
                  <c:v>0.16669999999999999</c:v>
                </c:pt>
                <c:pt idx="37093">
                  <c:v>0</c:v>
                </c:pt>
                <c:pt idx="37094">
                  <c:v>0</c:v>
                </c:pt>
                <c:pt idx="37095">
                  <c:v>4.1700000000000001E-2</c:v>
                </c:pt>
                <c:pt idx="37096">
                  <c:v>0.16669999999999999</c:v>
                </c:pt>
                <c:pt idx="37097">
                  <c:v>0</c:v>
                </c:pt>
                <c:pt idx="37098">
                  <c:v>0.33329999999999999</c:v>
                </c:pt>
                <c:pt idx="37099">
                  <c:v>0</c:v>
                </c:pt>
                <c:pt idx="37100">
                  <c:v>0</c:v>
                </c:pt>
                <c:pt idx="37101">
                  <c:v>0.33329999999999999</c:v>
                </c:pt>
                <c:pt idx="37102">
                  <c:v>4.1700000000000001E-2</c:v>
                </c:pt>
                <c:pt idx="37103">
                  <c:v>0.16669999999999999</c:v>
                </c:pt>
                <c:pt idx="37104">
                  <c:v>0.125</c:v>
                </c:pt>
                <c:pt idx="37105">
                  <c:v>0</c:v>
                </c:pt>
                <c:pt idx="37106">
                  <c:v>0.16669999999999999</c:v>
                </c:pt>
                <c:pt idx="37107">
                  <c:v>0</c:v>
                </c:pt>
                <c:pt idx="37108">
                  <c:v>0</c:v>
                </c:pt>
                <c:pt idx="37109">
                  <c:v>0</c:v>
                </c:pt>
                <c:pt idx="37110">
                  <c:v>0.16669999999999999</c:v>
                </c:pt>
                <c:pt idx="37111">
                  <c:v>0.16669999999999999</c:v>
                </c:pt>
                <c:pt idx="37112">
                  <c:v>0</c:v>
                </c:pt>
                <c:pt idx="37113">
                  <c:v>0.16669999999999999</c:v>
                </c:pt>
                <c:pt idx="37114">
                  <c:v>0</c:v>
                </c:pt>
                <c:pt idx="37115">
                  <c:v>0.16669999999999999</c:v>
                </c:pt>
                <c:pt idx="37116">
                  <c:v>0.16669999999999999</c:v>
                </c:pt>
                <c:pt idx="37117">
                  <c:v>0.16669999999999999</c:v>
                </c:pt>
                <c:pt idx="37118">
                  <c:v>0</c:v>
                </c:pt>
                <c:pt idx="37119">
                  <c:v>0</c:v>
                </c:pt>
                <c:pt idx="37120">
                  <c:v>0</c:v>
                </c:pt>
                <c:pt idx="37121">
                  <c:v>0</c:v>
                </c:pt>
                <c:pt idx="37122">
                  <c:v>0</c:v>
                </c:pt>
                <c:pt idx="37123">
                  <c:v>0</c:v>
                </c:pt>
                <c:pt idx="37124">
                  <c:v>0</c:v>
                </c:pt>
                <c:pt idx="37125">
                  <c:v>0.16669999999999999</c:v>
                </c:pt>
                <c:pt idx="37126">
                  <c:v>0</c:v>
                </c:pt>
                <c:pt idx="37127">
                  <c:v>0.125</c:v>
                </c:pt>
                <c:pt idx="37128">
                  <c:v>0.16669999999999999</c:v>
                </c:pt>
                <c:pt idx="37129">
                  <c:v>0.33329999999999999</c:v>
                </c:pt>
                <c:pt idx="37130">
                  <c:v>0</c:v>
                </c:pt>
                <c:pt idx="37131">
                  <c:v>0</c:v>
                </c:pt>
                <c:pt idx="37132">
                  <c:v>0.20830000000000001</c:v>
                </c:pt>
                <c:pt idx="37133">
                  <c:v>4.1700000000000001E-2</c:v>
                </c:pt>
                <c:pt idx="37134">
                  <c:v>4.1700000000000001E-2</c:v>
                </c:pt>
                <c:pt idx="37135">
                  <c:v>0</c:v>
                </c:pt>
                <c:pt idx="37136">
                  <c:v>0.33329999999999999</c:v>
                </c:pt>
                <c:pt idx="37137">
                  <c:v>0.16669999999999999</c:v>
                </c:pt>
                <c:pt idx="37138">
                  <c:v>0</c:v>
                </c:pt>
                <c:pt idx="37139">
                  <c:v>0.33329999999999999</c:v>
                </c:pt>
                <c:pt idx="37140">
                  <c:v>0.33329999999999999</c:v>
                </c:pt>
                <c:pt idx="37141">
                  <c:v>0</c:v>
                </c:pt>
                <c:pt idx="37142">
                  <c:v>0</c:v>
                </c:pt>
                <c:pt idx="37143">
                  <c:v>0.16669999999999999</c:v>
                </c:pt>
                <c:pt idx="37144">
                  <c:v>0.16669999999999999</c:v>
                </c:pt>
                <c:pt idx="37145">
                  <c:v>0.35420000000000001</c:v>
                </c:pt>
                <c:pt idx="37146">
                  <c:v>0.33329999999999999</c:v>
                </c:pt>
                <c:pt idx="37147">
                  <c:v>0</c:v>
                </c:pt>
                <c:pt idx="37148">
                  <c:v>0.5625</c:v>
                </c:pt>
                <c:pt idx="37149">
                  <c:v>0</c:v>
                </c:pt>
                <c:pt idx="37150">
                  <c:v>0</c:v>
                </c:pt>
                <c:pt idx="37151">
                  <c:v>0</c:v>
                </c:pt>
                <c:pt idx="37152">
                  <c:v>0</c:v>
                </c:pt>
                <c:pt idx="37153">
                  <c:v>0</c:v>
                </c:pt>
                <c:pt idx="37154">
                  <c:v>0</c:v>
                </c:pt>
                <c:pt idx="37155">
                  <c:v>0.16669999999999999</c:v>
                </c:pt>
                <c:pt idx="37156">
                  <c:v>4.1700000000000001E-2</c:v>
                </c:pt>
                <c:pt idx="37157">
                  <c:v>0</c:v>
                </c:pt>
                <c:pt idx="37158">
                  <c:v>0</c:v>
                </c:pt>
                <c:pt idx="37159">
                  <c:v>0.16669999999999999</c:v>
                </c:pt>
                <c:pt idx="37160">
                  <c:v>0</c:v>
                </c:pt>
                <c:pt idx="37161">
                  <c:v>0</c:v>
                </c:pt>
                <c:pt idx="37162">
                  <c:v>0</c:v>
                </c:pt>
                <c:pt idx="37163">
                  <c:v>0.33329999999999999</c:v>
                </c:pt>
                <c:pt idx="37164">
                  <c:v>0.16669999999999999</c:v>
                </c:pt>
                <c:pt idx="37165">
                  <c:v>4.1700000000000001E-2</c:v>
                </c:pt>
                <c:pt idx="37166">
                  <c:v>0.33329999999999999</c:v>
                </c:pt>
                <c:pt idx="37167">
                  <c:v>0.45829999999999999</c:v>
                </c:pt>
                <c:pt idx="37168">
                  <c:v>0.375</c:v>
                </c:pt>
                <c:pt idx="37169">
                  <c:v>0.33329999999999999</c:v>
                </c:pt>
                <c:pt idx="37170">
                  <c:v>0.16669999999999999</c:v>
                </c:pt>
                <c:pt idx="37171">
                  <c:v>0</c:v>
                </c:pt>
                <c:pt idx="37172">
                  <c:v>0.16669999999999999</c:v>
                </c:pt>
                <c:pt idx="37173">
                  <c:v>0.54169999999999996</c:v>
                </c:pt>
                <c:pt idx="37174">
                  <c:v>0</c:v>
                </c:pt>
                <c:pt idx="37175">
                  <c:v>0.33329999999999999</c:v>
                </c:pt>
                <c:pt idx="37176">
                  <c:v>0</c:v>
                </c:pt>
                <c:pt idx="37177">
                  <c:v>0</c:v>
                </c:pt>
                <c:pt idx="37178">
                  <c:v>4.1700000000000001E-2</c:v>
                </c:pt>
                <c:pt idx="37179">
                  <c:v>0</c:v>
                </c:pt>
                <c:pt idx="37180">
                  <c:v>0</c:v>
                </c:pt>
                <c:pt idx="37181">
                  <c:v>0</c:v>
                </c:pt>
                <c:pt idx="37182">
                  <c:v>0.66669999999999996</c:v>
                </c:pt>
                <c:pt idx="37183">
                  <c:v>0</c:v>
                </c:pt>
                <c:pt idx="37184">
                  <c:v>0.16669999999999999</c:v>
                </c:pt>
                <c:pt idx="37185">
                  <c:v>0.16669999999999999</c:v>
                </c:pt>
                <c:pt idx="37186">
                  <c:v>0</c:v>
                </c:pt>
                <c:pt idx="37187">
                  <c:v>0</c:v>
                </c:pt>
                <c:pt idx="37188">
                  <c:v>0.16669999999999999</c:v>
                </c:pt>
                <c:pt idx="37189">
                  <c:v>0.16669999999999999</c:v>
                </c:pt>
                <c:pt idx="37190">
                  <c:v>0</c:v>
                </c:pt>
                <c:pt idx="37191">
                  <c:v>0.33329999999999999</c:v>
                </c:pt>
                <c:pt idx="37192">
                  <c:v>0</c:v>
                </c:pt>
                <c:pt idx="37193">
                  <c:v>0</c:v>
                </c:pt>
                <c:pt idx="37194">
                  <c:v>0.16669999999999999</c:v>
                </c:pt>
                <c:pt idx="37195">
                  <c:v>0</c:v>
                </c:pt>
                <c:pt idx="37196">
                  <c:v>0.16669999999999999</c:v>
                </c:pt>
                <c:pt idx="37197">
                  <c:v>0</c:v>
                </c:pt>
                <c:pt idx="37198">
                  <c:v>0</c:v>
                </c:pt>
                <c:pt idx="37199">
                  <c:v>0</c:v>
                </c:pt>
                <c:pt idx="37200">
                  <c:v>0.25</c:v>
                </c:pt>
                <c:pt idx="37201">
                  <c:v>0.16669999999999999</c:v>
                </c:pt>
                <c:pt idx="37202">
                  <c:v>0.16669999999999999</c:v>
                </c:pt>
                <c:pt idx="37203">
                  <c:v>0</c:v>
                </c:pt>
                <c:pt idx="37204">
                  <c:v>0.16669999999999999</c:v>
                </c:pt>
                <c:pt idx="37205">
                  <c:v>0</c:v>
                </c:pt>
                <c:pt idx="37206">
                  <c:v>0</c:v>
                </c:pt>
                <c:pt idx="37207">
                  <c:v>0</c:v>
                </c:pt>
                <c:pt idx="37208">
                  <c:v>0</c:v>
                </c:pt>
                <c:pt idx="37209">
                  <c:v>0.33329999999999999</c:v>
                </c:pt>
                <c:pt idx="37210">
                  <c:v>0.45829999999999999</c:v>
                </c:pt>
                <c:pt idx="37211">
                  <c:v>0.16669999999999999</c:v>
                </c:pt>
                <c:pt idx="37212">
                  <c:v>0</c:v>
                </c:pt>
                <c:pt idx="37213">
                  <c:v>0</c:v>
                </c:pt>
                <c:pt idx="37214">
                  <c:v>0.33329999999999999</c:v>
                </c:pt>
                <c:pt idx="37215">
                  <c:v>0</c:v>
                </c:pt>
                <c:pt idx="37216">
                  <c:v>0</c:v>
                </c:pt>
                <c:pt idx="37217">
                  <c:v>0.33329999999999999</c:v>
                </c:pt>
                <c:pt idx="37218">
                  <c:v>0</c:v>
                </c:pt>
                <c:pt idx="37219">
                  <c:v>0</c:v>
                </c:pt>
                <c:pt idx="37220">
                  <c:v>0</c:v>
                </c:pt>
                <c:pt idx="37221">
                  <c:v>0</c:v>
                </c:pt>
                <c:pt idx="37222">
                  <c:v>0</c:v>
                </c:pt>
                <c:pt idx="37223">
                  <c:v>0</c:v>
                </c:pt>
                <c:pt idx="37224">
                  <c:v>0</c:v>
                </c:pt>
                <c:pt idx="37225">
                  <c:v>0</c:v>
                </c:pt>
                <c:pt idx="37226">
                  <c:v>0.16669999999999999</c:v>
                </c:pt>
                <c:pt idx="37227">
                  <c:v>0.45829999999999999</c:v>
                </c:pt>
                <c:pt idx="37228">
                  <c:v>0.16669999999999999</c:v>
                </c:pt>
                <c:pt idx="37229">
                  <c:v>0.16669999999999999</c:v>
                </c:pt>
                <c:pt idx="37230">
                  <c:v>0.41670000000000001</c:v>
                </c:pt>
                <c:pt idx="37231">
                  <c:v>0.125</c:v>
                </c:pt>
                <c:pt idx="37232">
                  <c:v>8.3299999999999999E-2</c:v>
                </c:pt>
                <c:pt idx="37233">
                  <c:v>8.3299999999999999E-2</c:v>
                </c:pt>
                <c:pt idx="37234">
                  <c:v>0</c:v>
                </c:pt>
                <c:pt idx="37235">
                  <c:v>0.375</c:v>
                </c:pt>
                <c:pt idx="37236">
                  <c:v>0</c:v>
                </c:pt>
                <c:pt idx="37237">
                  <c:v>0.33329999999999999</c:v>
                </c:pt>
                <c:pt idx="37238">
                  <c:v>0</c:v>
                </c:pt>
                <c:pt idx="37239">
                  <c:v>0.16669999999999999</c:v>
                </c:pt>
                <c:pt idx="37240">
                  <c:v>0.125</c:v>
                </c:pt>
                <c:pt idx="37241">
                  <c:v>0.33329999999999999</c:v>
                </c:pt>
                <c:pt idx="37242">
                  <c:v>4.1700000000000001E-2</c:v>
                </c:pt>
                <c:pt idx="37243">
                  <c:v>0</c:v>
                </c:pt>
                <c:pt idx="37244">
                  <c:v>0</c:v>
                </c:pt>
                <c:pt idx="37245">
                  <c:v>0.1042</c:v>
                </c:pt>
                <c:pt idx="37246">
                  <c:v>0</c:v>
                </c:pt>
                <c:pt idx="37247">
                  <c:v>0.16669999999999999</c:v>
                </c:pt>
                <c:pt idx="37248">
                  <c:v>4.1700000000000001E-2</c:v>
                </c:pt>
                <c:pt idx="37249">
                  <c:v>0.16669999999999999</c:v>
                </c:pt>
                <c:pt idx="37250">
                  <c:v>0.33329999999999999</c:v>
                </c:pt>
                <c:pt idx="37251">
                  <c:v>0</c:v>
                </c:pt>
                <c:pt idx="37252">
                  <c:v>0</c:v>
                </c:pt>
                <c:pt idx="37253">
                  <c:v>0.16669999999999999</c:v>
                </c:pt>
                <c:pt idx="37254">
                  <c:v>0</c:v>
                </c:pt>
                <c:pt idx="37255">
                  <c:v>0.33329999999999999</c:v>
                </c:pt>
                <c:pt idx="37256">
                  <c:v>0.16669999999999999</c:v>
                </c:pt>
                <c:pt idx="37257">
                  <c:v>0</c:v>
                </c:pt>
                <c:pt idx="37258">
                  <c:v>0.16669999999999999</c:v>
                </c:pt>
                <c:pt idx="37259">
                  <c:v>0.33329999999999999</c:v>
                </c:pt>
                <c:pt idx="37260">
                  <c:v>0</c:v>
                </c:pt>
                <c:pt idx="37261">
                  <c:v>0.16669999999999999</c:v>
                </c:pt>
                <c:pt idx="37262">
                  <c:v>0</c:v>
                </c:pt>
                <c:pt idx="37263">
                  <c:v>0.16669999999999999</c:v>
                </c:pt>
                <c:pt idx="37264">
                  <c:v>0.16669999999999999</c:v>
                </c:pt>
                <c:pt idx="37265">
                  <c:v>0</c:v>
                </c:pt>
                <c:pt idx="37266">
                  <c:v>0.16669999999999999</c:v>
                </c:pt>
                <c:pt idx="37267">
                  <c:v>0.33329999999999999</c:v>
                </c:pt>
                <c:pt idx="37268">
                  <c:v>0</c:v>
                </c:pt>
                <c:pt idx="37269">
                  <c:v>4.1700000000000001E-2</c:v>
                </c:pt>
                <c:pt idx="37270">
                  <c:v>0.16669999999999999</c:v>
                </c:pt>
                <c:pt idx="37271">
                  <c:v>0.16669999999999999</c:v>
                </c:pt>
                <c:pt idx="37272">
                  <c:v>0</c:v>
                </c:pt>
                <c:pt idx="37273">
                  <c:v>0</c:v>
                </c:pt>
                <c:pt idx="37274">
                  <c:v>0</c:v>
                </c:pt>
                <c:pt idx="37275">
                  <c:v>0.16669999999999999</c:v>
                </c:pt>
                <c:pt idx="37276">
                  <c:v>0.33329999999999999</c:v>
                </c:pt>
                <c:pt idx="37277">
                  <c:v>0</c:v>
                </c:pt>
                <c:pt idx="37278">
                  <c:v>0.33329999999999999</c:v>
                </c:pt>
                <c:pt idx="37279">
                  <c:v>0.33329999999999999</c:v>
                </c:pt>
                <c:pt idx="37280">
                  <c:v>0</c:v>
                </c:pt>
                <c:pt idx="37281">
                  <c:v>0.16669999999999999</c:v>
                </c:pt>
                <c:pt idx="37282">
                  <c:v>0</c:v>
                </c:pt>
                <c:pt idx="37283">
                  <c:v>0.16669999999999999</c:v>
                </c:pt>
                <c:pt idx="37284">
                  <c:v>0</c:v>
                </c:pt>
                <c:pt idx="37285">
                  <c:v>0</c:v>
                </c:pt>
                <c:pt idx="37286">
                  <c:v>4.1700000000000001E-2</c:v>
                </c:pt>
                <c:pt idx="37287">
                  <c:v>0.35420000000000001</c:v>
                </c:pt>
                <c:pt idx="37288">
                  <c:v>0.33329999999999999</c:v>
                </c:pt>
                <c:pt idx="37289">
                  <c:v>8.3299999999999999E-2</c:v>
                </c:pt>
                <c:pt idx="37290">
                  <c:v>0</c:v>
                </c:pt>
                <c:pt idx="37291">
                  <c:v>0.16669999999999999</c:v>
                </c:pt>
                <c:pt idx="37292">
                  <c:v>0.16669999999999999</c:v>
                </c:pt>
                <c:pt idx="37293">
                  <c:v>0</c:v>
                </c:pt>
                <c:pt idx="37294">
                  <c:v>0</c:v>
                </c:pt>
                <c:pt idx="37295">
                  <c:v>0.125</c:v>
                </c:pt>
                <c:pt idx="37296">
                  <c:v>0.16669999999999999</c:v>
                </c:pt>
                <c:pt idx="37297">
                  <c:v>0</c:v>
                </c:pt>
                <c:pt idx="37298">
                  <c:v>0.33329999999999999</c:v>
                </c:pt>
                <c:pt idx="37299">
                  <c:v>0</c:v>
                </c:pt>
                <c:pt idx="37300">
                  <c:v>0</c:v>
                </c:pt>
                <c:pt idx="37301">
                  <c:v>0.16669999999999999</c:v>
                </c:pt>
                <c:pt idx="37302">
                  <c:v>0</c:v>
                </c:pt>
                <c:pt idx="37303">
                  <c:v>0.33329999999999999</c:v>
                </c:pt>
                <c:pt idx="37304">
                  <c:v>0.16669999999999999</c:v>
                </c:pt>
                <c:pt idx="37305">
                  <c:v>0.16669999999999999</c:v>
                </c:pt>
                <c:pt idx="37306">
                  <c:v>0</c:v>
                </c:pt>
                <c:pt idx="37307">
                  <c:v>0</c:v>
                </c:pt>
                <c:pt idx="37308">
                  <c:v>0.16669999999999999</c:v>
                </c:pt>
                <c:pt idx="37309">
                  <c:v>0</c:v>
                </c:pt>
                <c:pt idx="37310">
                  <c:v>0</c:v>
                </c:pt>
                <c:pt idx="37311">
                  <c:v>0.16669999999999999</c:v>
                </c:pt>
                <c:pt idx="37312">
                  <c:v>0</c:v>
                </c:pt>
                <c:pt idx="37313">
                  <c:v>4.1700000000000001E-2</c:v>
                </c:pt>
                <c:pt idx="37314">
                  <c:v>0.33329999999999999</c:v>
                </c:pt>
                <c:pt idx="37315">
                  <c:v>0</c:v>
                </c:pt>
                <c:pt idx="37316">
                  <c:v>0.16669999999999999</c:v>
                </c:pt>
                <c:pt idx="37317">
                  <c:v>0</c:v>
                </c:pt>
                <c:pt idx="37318">
                  <c:v>0</c:v>
                </c:pt>
                <c:pt idx="37319">
                  <c:v>0</c:v>
                </c:pt>
                <c:pt idx="37320">
                  <c:v>0</c:v>
                </c:pt>
                <c:pt idx="37321">
                  <c:v>0</c:v>
                </c:pt>
                <c:pt idx="37322">
                  <c:v>0</c:v>
                </c:pt>
                <c:pt idx="37323">
                  <c:v>0</c:v>
                </c:pt>
                <c:pt idx="37324">
                  <c:v>0</c:v>
                </c:pt>
                <c:pt idx="37325">
                  <c:v>0.16669999999999999</c:v>
                </c:pt>
                <c:pt idx="37326">
                  <c:v>0</c:v>
                </c:pt>
                <c:pt idx="37327">
                  <c:v>0</c:v>
                </c:pt>
                <c:pt idx="37328">
                  <c:v>4.1700000000000001E-2</c:v>
                </c:pt>
                <c:pt idx="37329">
                  <c:v>0.16669999999999999</c:v>
                </c:pt>
                <c:pt idx="37330">
                  <c:v>0.375</c:v>
                </c:pt>
                <c:pt idx="37331">
                  <c:v>0.33329999999999999</c:v>
                </c:pt>
                <c:pt idx="37332">
                  <c:v>0.33329999999999999</c:v>
                </c:pt>
                <c:pt idx="37333">
                  <c:v>0.16669999999999999</c:v>
                </c:pt>
                <c:pt idx="37334">
                  <c:v>0.16669999999999999</c:v>
                </c:pt>
                <c:pt idx="37335">
                  <c:v>4.1700000000000001E-2</c:v>
                </c:pt>
                <c:pt idx="37336">
                  <c:v>0.16669999999999999</c:v>
                </c:pt>
                <c:pt idx="37337">
                  <c:v>0</c:v>
                </c:pt>
                <c:pt idx="37338">
                  <c:v>0.25</c:v>
                </c:pt>
                <c:pt idx="37339">
                  <c:v>0</c:v>
                </c:pt>
                <c:pt idx="37340">
                  <c:v>0.45829999999999999</c:v>
                </c:pt>
                <c:pt idx="37341">
                  <c:v>0.33329999999999999</c:v>
                </c:pt>
                <c:pt idx="37342">
                  <c:v>0</c:v>
                </c:pt>
                <c:pt idx="37343">
                  <c:v>0.16669999999999999</c:v>
                </c:pt>
                <c:pt idx="37344">
                  <c:v>0</c:v>
                </c:pt>
                <c:pt idx="37345">
                  <c:v>0.16669999999999999</c:v>
                </c:pt>
                <c:pt idx="37346">
                  <c:v>0</c:v>
                </c:pt>
                <c:pt idx="37347">
                  <c:v>0</c:v>
                </c:pt>
                <c:pt idx="37348">
                  <c:v>0</c:v>
                </c:pt>
                <c:pt idx="37349">
                  <c:v>0.33329999999999999</c:v>
                </c:pt>
                <c:pt idx="37350">
                  <c:v>0</c:v>
                </c:pt>
                <c:pt idx="37351">
                  <c:v>0.16669999999999999</c:v>
                </c:pt>
                <c:pt idx="37352">
                  <c:v>0.33329999999999999</c:v>
                </c:pt>
                <c:pt idx="37353">
                  <c:v>0.33329999999999999</c:v>
                </c:pt>
                <c:pt idx="37354">
                  <c:v>8.3299999999999999E-2</c:v>
                </c:pt>
                <c:pt idx="37355">
                  <c:v>0</c:v>
                </c:pt>
                <c:pt idx="37356">
                  <c:v>0</c:v>
                </c:pt>
                <c:pt idx="37357">
                  <c:v>0.45829999999999999</c:v>
                </c:pt>
                <c:pt idx="37358">
                  <c:v>0.29170000000000001</c:v>
                </c:pt>
                <c:pt idx="37359">
                  <c:v>0.16669999999999999</c:v>
                </c:pt>
                <c:pt idx="37360">
                  <c:v>0</c:v>
                </c:pt>
                <c:pt idx="37361">
                  <c:v>0.20830000000000001</c:v>
                </c:pt>
                <c:pt idx="37362">
                  <c:v>0.16669999999999999</c:v>
                </c:pt>
                <c:pt idx="37363">
                  <c:v>8.3299999999999999E-2</c:v>
                </c:pt>
                <c:pt idx="37364">
                  <c:v>0.60419999999999996</c:v>
                </c:pt>
                <c:pt idx="37365">
                  <c:v>0.16669999999999999</c:v>
                </c:pt>
                <c:pt idx="37366">
                  <c:v>0.33329999999999999</c:v>
                </c:pt>
                <c:pt idx="37367">
                  <c:v>0</c:v>
                </c:pt>
                <c:pt idx="37368">
                  <c:v>0.16669999999999999</c:v>
                </c:pt>
                <c:pt idx="37369">
                  <c:v>0.16669999999999999</c:v>
                </c:pt>
                <c:pt idx="37370">
                  <c:v>0</c:v>
                </c:pt>
                <c:pt idx="37371">
                  <c:v>0</c:v>
                </c:pt>
                <c:pt idx="37372">
                  <c:v>0.33329999999999999</c:v>
                </c:pt>
                <c:pt idx="37373">
                  <c:v>0</c:v>
                </c:pt>
                <c:pt idx="37374">
                  <c:v>0</c:v>
                </c:pt>
                <c:pt idx="37375">
                  <c:v>0</c:v>
                </c:pt>
                <c:pt idx="37376">
                  <c:v>0.16669999999999999</c:v>
                </c:pt>
                <c:pt idx="37377">
                  <c:v>0</c:v>
                </c:pt>
                <c:pt idx="37378">
                  <c:v>0</c:v>
                </c:pt>
                <c:pt idx="37379">
                  <c:v>0</c:v>
                </c:pt>
                <c:pt idx="37380">
                  <c:v>0.33329999999999999</c:v>
                </c:pt>
                <c:pt idx="37381">
                  <c:v>0.125</c:v>
                </c:pt>
                <c:pt idx="37382">
                  <c:v>0</c:v>
                </c:pt>
                <c:pt idx="37383">
                  <c:v>0.16669999999999999</c:v>
                </c:pt>
                <c:pt idx="37384">
                  <c:v>0.33329999999999999</c:v>
                </c:pt>
                <c:pt idx="37385">
                  <c:v>0</c:v>
                </c:pt>
                <c:pt idx="37386">
                  <c:v>0.16669999999999999</c:v>
                </c:pt>
                <c:pt idx="37387">
                  <c:v>0.16669999999999999</c:v>
                </c:pt>
                <c:pt idx="37388">
                  <c:v>0</c:v>
                </c:pt>
                <c:pt idx="37389">
                  <c:v>0</c:v>
                </c:pt>
                <c:pt idx="37390">
                  <c:v>0</c:v>
                </c:pt>
                <c:pt idx="37391">
                  <c:v>0</c:v>
                </c:pt>
                <c:pt idx="37392">
                  <c:v>0</c:v>
                </c:pt>
                <c:pt idx="37393">
                  <c:v>0</c:v>
                </c:pt>
                <c:pt idx="37394">
                  <c:v>0</c:v>
                </c:pt>
                <c:pt idx="37395">
                  <c:v>0</c:v>
                </c:pt>
                <c:pt idx="37396">
                  <c:v>8.3299999999999999E-2</c:v>
                </c:pt>
                <c:pt idx="37397">
                  <c:v>0</c:v>
                </c:pt>
                <c:pt idx="37398">
                  <c:v>0</c:v>
                </c:pt>
                <c:pt idx="37399">
                  <c:v>0</c:v>
                </c:pt>
                <c:pt idx="37400">
                  <c:v>0</c:v>
                </c:pt>
                <c:pt idx="37401">
                  <c:v>0</c:v>
                </c:pt>
                <c:pt idx="37402">
                  <c:v>0.33329999999999999</c:v>
                </c:pt>
                <c:pt idx="37403">
                  <c:v>0</c:v>
                </c:pt>
                <c:pt idx="37404">
                  <c:v>0</c:v>
                </c:pt>
                <c:pt idx="37405">
                  <c:v>0</c:v>
                </c:pt>
                <c:pt idx="37406">
                  <c:v>0.16669999999999999</c:v>
                </c:pt>
                <c:pt idx="37407">
                  <c:v>0</c:v>
                </c:pt>
                <c:pt idx="37408">
                  <c:v>0.33329999999999999</c:v>
                </c:pt>
                <c:pt idx="37409">
                  <c:v>0</c:v>
                </c:pt>
                <c:pt idx="37410">
                  <c:v>0</c:v>
                </c:pt>
                <c:pt idx="37411">
                  <c:v>0.16669999999999999</c:v>
                </c:pt>
                <c:pt idx="37412">
                  <c:v>0.375</c:v>
                </c:pt>
                <c:pt idx="37413">
                  <c:v>0</c:v>
                </c:pt>
                <c:pt idx="37414">
                  <c:v>0.16669999999999999</c:v>
                </c:pt>
                <c:pt idx="37415">
                  <c:v>0.375</c:v>
                </c:pt>
                <c:pt idx="37416">
                  <c:v>0</c:v>
                </c:pt>
                <c:pt idx="37417">
                  <c:v>0.25</c:v>
                </c:pt>
                <c:pt idx="37418">
                  <c:v>0.16669999999999999</c:v>
                </c:pt>
                <c:pt idx="37419">
                  <c:v>0.58330000000000004</c:v>
                </c:pt>
                <c:pt idx="37420">
                  <c:v>0.16669999999999999</c:v>
                </c:pt>
                <c:pt idx="37421">
                  <c:v>0</c:v>
                </c:pt>
                <c:pt idx="37422">
                  <c:v>0.16669999999999999</c:v>
                </c:pt>
                <c:pt idx="37423">
                  <c:v>0</c:v>
                </c:pt>
                <c:pt idx="37424">
                  <c:v>0.125</c:v>
                </c:pt>
                <c:pt idx="37425">
                  <c:v>0</c:v>
                </c:pt>
                <c:pt idx="37426">
                  <c:v>0</c:v>
                </c:pt>
                <c:pt idx="37427">
                  <c:v>0</c:v>
                </c:pt>
                <c:pt idx="37428">
                  <c:v>0</c:v>
                </c:pt>
                <c:pt idx="37429">
                  <c:v>0</c:v>
                </c:pt>
                <c:pt idx="37430">
                  <c:v>0.16669999999999999</c:v>
                </c:pt>
                <c:pt idx="37431">
                  <c:v>8.3299999999999999E-2</c:v>
                </c:pt>
                <c:pt idx="37432">
                  <c:v>0.33329999999999999</c:v>
                </c:pt>
                <c:pt idx="37433">
                  <c:v>0</c:v>
                </c:pt>
                <c:pt idx="37434">
                  <c:v>0.375</c:v>
                </c:pt>
                <c:pt idx="37435">
                  <c:v>0.16669999999999999</c:v>
                </c:pt>
                <c:pt idx="37436">
                  <c:v>4.1700000000000001E-2</c:v>
                </c:pt>
                <c:pt idx="37437">
                  <c:v>0.625</c:v>
                </c:pt>
                <c:pt idx="37438">
                  <c:v>0.16669999999999999</c:v>
                </c:pt>
                <c:pt idx="37439">
                  <c:v>0.16669999999999999</c:v>
                </c:pt>
                <c:pt idx="37440">
                  <c:v>0.16669999999999999</c:v>
                </c:pt>
                <c:pt idx="37441">
                  <c:v>0.33329999999999999</c:v>
                </c:pt>
                <c:pt idx="37442">
                  <c:v>0</c:v>
                </c:pt>
                <c:pt idx="37443">
                  <c:v>0.33329999999999999</c:v>
                </c:pt>
                <c:pt idx="37444">
                  <c:v>0</c:v>
                </c:pt>
                <c:pt idx="37445">
                  <c:v>0</c:v>
                </c:pt>
                <c:pt idx="37446">
                  <c:v>0.16669999999999999</c:v>
                </c:pt>
                <c:pt idx="37447">
                  <c:v>0</c:v>
                </c:pt>
                <c:pt idx="37448">
                  <c:v>0.16669999999999999</c:v>
                </c:pt>
                <c:pt idx="37449">
                  <c:v>0.33329999999999999</c:v>
                </c:pt>
                <c:pt idx="37450">
                  <c:v>0</c:v>
                </c:pt>
                <c:pt idx="37451">
                  <c:v>0.16669999999999999</c:v>
                </c:pt>
                <c:pt idx="37452">
                  <c:v>0.16669999999999999</c:v>
                </c:pt>
                <c:pt idx="37453">
                  <c:v>0</c:v>
                </c:pt>
                <c:pt idx="37454">
                  <c:v>0.33329999999999999</c:v>
                </c:pt>
                <c:pt idx="37455">
                  <c:v>0.16669999999999999</c:v>
                </c:pt>
                <c:pt idx="37456">
                  <c:v>0</c:v>
                </c:pt>
                <c:pt idx="37457">
                  <c:v>0</c:v>
                </c:pt>
                <c:pt idx="37458">
                  <c:v>0</c:v>
                </c:pt>
                <c:pt idx="37459">
                  <c:v>0</c:v>
                </c:pt>
                <c:pt idx="37460">
                  <c:v>0</c:v>
                </c:pt>
                <c:pt idx="37461">
                  <c:v>0.33329999999999999</c:v>
                </c:pt>
                <c:pt idx="37462">
                  <c:v>0.66669999999999996</c:v>
                </c:pt>
                <c:pt idx="37463">
                  <c:v>0</c:v>
                </c:pt>
                <c:pt idx="37464">
                  <c:v>0.16669999999999999</c:v>
                </c:pt>
                <c:pt idx="37465">
                  <c:v>0.16669999999999999</c:v>
                </c:pt>
                <c:pt idx="37466">
                  <c:v>0</c:v>
                </c:pt>
                <c:pt idx="37467">
                  <c:v>0</c:v>
                </c:pt>
                <c:pt idx="37468">
                  <c:v>0</c:v>
                </c:pt>
                <c:pt idx="37469">
                  <c:v>0</c:v>
                </c:pt>
                <c:pt idx="37470">
                  <c:v>0</c:v>
                </c:pt>
                <c:pt idx="37471">
                  <c:v>0.125</c:v>
                </c:pt>
                <c:pt idx="37472">
                  <c:v>0</c:v>
                </c:pt>
                <c:pt idx="37473">
                  <c:v>0</c:v>
                </c:pt>
                <c:pt idx="37474">
                  <c:v>0</c:v>
                </c:pt>
                <c:pt idx="37475">
                  <c:v>0</c:v>
                </c:pt>
                <c:pt idx="37476">
                  <c:v>4.1700000000000001E-2</c:v>
                </c:pt>
                <c:pt idx="37477">
                  <c:v>0</c:v>
                </c:pt>
                <c:pt idx="37478">
                  <c:v>4.1700000000000001E-2</c:v>
                </c:pt>
                <c:pt idx="37479">
                  <c:v>8.3299999999999999E-2</c:v>
                </c:pt>
                <c:pt idx="37480">
                  <c:v>0.375</c:v>
                </c:pt>
                <c:pt idx="37481">
                  <c:v>0.33329999999999999</c:v>
                </c:pt>
                <c:pt idx="37482">
                  <c:v>0</c:v>
                </c:pt>
                <c:pt idx="37483">
                  <c:v>0.16669999999999999</c:v>
                </c:pt>
                <c:pt idx="37484">
                  <c:v>0.45829999999999999</c:v>
                </c:pt>
                <c:pt idx="37485">
                  <c:v>0</c:v>
                </c:pt>
                <c:pt idx="37486">
                  <c:v>0</c:v>
                </c:pt>
                <c:pt idx="37487">
                  <c:v>0.16669999999999999</c:v>
                </c:pt>
                <c:pt idx="37488">
                  <c:v>0</c:v>
                </c:pt>
                <c:pt idx="37489">
                  <c:v>0.20830000000000001</c:v>
                </c:pt>
                <c:pt idx="37490">
                  <c:v>0</c:v>
                </c:pt>
                <c:pt idx="37491">
                  <c:v>0</c:v>
                </c:pt>
                <c:pt idx="37492">
                  <c:v>0</c:v>
                </c:pt>
                <c:pt idx="37493">
                  <c:v>0.125</c:v>
                </c:pt>
                <c:pt idx="37494">
                  <c:v>0.16669999999999999</c:v>
                </c:pt>
                <c:pt idx="37495">
                  <c:v>0.54169999999999996</c:v>
                </c:pt>
                <c:pt idx="37496">
                  <c:v>0.16669999999999999</c:v>
                </c:pt>
                <c:pt idx="37497">
                  <c:v>0.16669999999999999</c:v>
                </c:pt>
                <c:pt idx="37498">
                  <c:v>0</c:v>
                </c:pt>
                <c:pt idx="37499">
                  <c:v>4.1700000000000001E-2</c:v>
                </c:pt>
                <c:pt idx="37500">
                  <c:v>0</c:v>
                </c:pt>
                <c:pt idx="37501">
                  <c:v>0</c:v>
                </c:pt>
                <c:pt idx="37502">
                  <c:v>4.1700000000000001E-2</c:v>
                </c:pt>
                <c:pt idx="37503">
                  <c:v>0.16669999999999999</c:v>
                </c:pt>
                <c:pt idx="37504">
                  <c:v>0</c:v>
                </c:pt>
                <c:pt idx="37505">
                  <c:v>0</c:v>
                </c:pt>
                <c:pt idx="37506">
                  <c:v>0</c:v>
                </c:pt>
                <c:pt idx="37507">
                  <c:v>0.16669999999999999</c:v>
                </c:pt>
                <c:pt idx="37508">
                  <c:v>4.1700000000000001E-2</c:v>
                </c:pt>
                <c:pt idx="37509">
                  <c:v>0.16669999999999999</c:v>
                </c:pt>
                <c:pt idx="37510">
                  <c:v>0</c:v>
                </c:pt>
                <c:pt idx="37511">
                  <c:v>0</c:v>
                </c:pt>
                <c:pt idx="37512">
                  <c:v>0.33329999999999999</c:v>
                </c:pt>
                <c:pt idx="37513">
                  <c:v>0</c:v>
                </c:pt>
                <c:pt idx="37514">
                  <c:v>0.16669999999999999</c:v>
                </c:pt>
                <c:pt idx="37515">
                  <c:v>0.16669999999999999</c:v>
                </c:pt>
                <c:pt idx="37516">
                  <c:v>0.33329999999999999</c:v>
                </c:pt>
                <c:pt idx="37517">
                  <c:v>0</c:v>
                </c:pt>
                <c:pt idx="37518">
                  <c:v>0.33329999999999999</c:v>
                </c:pt>
                <c:pt idx="37519">
                  <c:v>0</c:v>
                </c:pt>
                <c:pt idx="37520">
                  <c:v>0</c:v>
                </c:pt>
                <c:pt idx="37521">
                  <c:v>0</c:v>
                </c:pt>
                <c:pt idx="37522">
                  <c:v>0.33329999999999999</c:v>
                </c:pt>
                <c:pt idx="37523">
                  <c:v>0.125</c:v>
                </c:pt>
                <c:pt idx="37524">
                  <c:v>0</c:v>
                </c:pt>
                <c:pt idx="37525">
                  <c:v>0.16669999999999999</c:v>
                </c:pt>
                <c:pt idx="37526">
                  <c:v>0.33329999999999999</c:v>
                </c:pt>
                <c:pt idx="37527">
                  <c:v>0.125</c:v>
                </c:pt>
                <c:pt idx="37528">
                  <c:v>0.16669999999999999</c:v>
                </c:pt>
                <c:pt idx="37529">
                  <c:v>0</c:v>
                </c:pt>
                <c:pt idx="37530">
                  <c:v>0</c:v>
                </c:pt>
                <c:pt idx="37531">
                  <c:v>0</c:v>
                </c:pt>
                <c:pt idx="37532">
                  <c:v>0.16669999999999999</c:v>
                </c:pt>
                <c:pt idx="37533">
                  <c:v>0</c:v>
                </c:pt>
                <c:pt idx="37534">
                  <c:v>0</c:v>
                </c:pt>
                <c:pt idx="37535">
                  <c:v>0.33329999999999999</c:v>
                </c:pt>
                <c:pt idx="37536">
                  <c:v>0</c:v>
                </c:pt>
                <c:pt idx="37537">
                  <c:v>0.625</c:v>
                </c:pt>
                <c:pt idx="37538">
                  <c:v>0.33329999999999999</c:v>
                </c:pt>
                <c:pt idx="37539">
                  <c:v>0</c:v>
                </c:pt>
                <c:pt idx="37540">
                  <c:v>8.3299999999999999E-2</c:v>
                </c:pt>
                <c:pt idx="37541">
                  <c:v>0.33329999999999999</c:v>
                </c:pt>
                <c:pt idx="37542">
                  <c:v>0</c:v>
                </c:pt>
                <c:pt idx="37543">
                  <c:v>0</c:v>
                </c:pt>
                <c:pt idx="37544">
                  <c:v>0.58330000000000004</c:v>
                </c:pt>
                <c:pt idx="37545">
                  <c:v>0.33329999999999999</c:v>
                </c:pt>
                <c:pt idx="37546">
                  <c:v>0</c:v>
                </c:pt>
                <c:pt idx="37547">
                  <c:v>0.33329999999999999</c:v>
                </c:pt>
                <c:pt idx="37548">
                  <c:v>0.16669999999999999</c:v>
                </c:pt>
                <c:pt idx="37549">
                  <c:v>0</c:v>
                </c:pt>
                <c:pt idx="37550">
                  <c:v>0</c:v>
                </c:pt>
                <c:pt idx="37551">
                  <c:v>0</c:v>
                </c:pt>
                <c:pt idx="37552">
                  <c:v>0</c:v>
                </c:pt>
                <c:pt idx="37553">
                  <c:v>0.33329999999999999</c:v>
                </c:pt>
                <c:pt idx="37554">
                  <c:v>4.1700000000000001E-2</c:v>
                </c:pt>
                <c:pt idx="37555">
                  <c:v>0</c:v>
                </c:pt>
                <c:pt idx="37556">
                  <c:v>0</c:v>
                </c:pt>
                <c:pt idx="37557">
                  <c:v>0</c:v>
                </c:pt>
                <c:pt idx="37558">
                  <c:v>0</c:v>
                </c:pt>
                <c:pt idx="37559">
                  <c:v>0</c:v>
                </c:pt>
                <c:pt idx="37560">
                  <c:v>0</c:v>
                </c:pt>
                <c:pt idx="37561">
                  <c:v>0.35420000000000001</c:v>
                </c:pt>
                <c:pt idx="37562">
                  <c:v>0.16669999999999999</c:v>
                </c:pt>
                <c:pt idx="37563">
                  <c:v>0.16669999999999999</c:v>
                </c:pt>
                <c:pt idx="37564">
                  <c:v>0</c:v>
                </c:pt>
                <c:pt idx="37565">
                  <c:v>8.3299999999999999E-2</c:v>
                </c:pt>
                <c:pt idx="37566">
                  <c:v>4.1700000000000001E-2</c:v>
                </c:pt>
                <c:pt idx="37567">
                  <c:v>0</c:v>
                </c:pt>
                <c:pt idx="37568">
                  <c:v>0.16669999999999999</c:v>
                </c:pt>
                <c:pt idx="37569">
                  <c:v>0</c:v>
                </c:pt>
                <c:pt idx="37570">
                  <c:v>0.16669999999999999</c:v>
                </c:pt>
                <c:pt idx="37571">
                  <c:v>4.1700000000000001E-2</c:v>
                </c:pt>
                <c:pt idx="37572">
                  <c:v>0.33329999999999999</c:v>
                </c:pt>
                <c:pt idx="37573">
                  <c:v>0</c:v>
                </c:pt>
                <c:pt idx="37574">
                  <c:v>4.1700000000000001E-2</c:v>
                </c:pt>
                <c:pt idx="37575">
                  <c:v>0</c:v>
                </c:pt>
                <c:pt idx="37576">
                  <c:v>0</c:v>
                </c:pt>
                <c:pt idx="37577">
                  <c:v>0</c:v>
                </c:pt>
                <c:pt idx="37578">
                  <c:v>0.16669999999999999</c:v>
                </c:pt>
                <c:pt idx="37579">
                  <c:v>0</c:v>
                </c:pt>
                <c:pt idx="37580">
                  <c:v>0</c:v>
                </c:pt>
                <c:pt idx="37581">
                  <c:v>0.16669999999999999</c:v>
                </c:pt>
                <c:pt idx="37582">
                  <c:v>0</c:v>
                </c:pt>
                <c:pt idx="37583">
                  <c:v>4.1700000000000001E-2</c:v>
                </c:pt>
                <c:pt idx="37584">
                  <c:v>0.16669999999999999</c:v>
                </c:pt>
                <c:pt idx="37585">
                  <c:v>0</c:v>
                </c:pt>
                <c:pt idx="37586">
                  <c:v>0</c:v>
                </c:pt>
                <c:pt idx="37587">
                  <c:v>0.33329999999999999</c:v>
                </c:pt>
                <c:pt idx="37588">
                  <c:v>8.3299999999999999E-2</c:v>
                </c:pt>
                <c:pt idx="37589">
                  <c:v>0</c:v>
                </c:pt>
                <c:pt idx="37590">
                  <c:v>0</c:v>
                </c:pt>
                <c:pt idx="37591">
                  <c:v>0.16669999999999999</c:v>
                </c:pt>
                <c:pt idx="37592">
                  <c:v>0</c:v>
                </c:pt>
                <c:pt idx="37593">
                  <c:v>0</c:v>
                </c:pt>
                <c:pt idx="37594">
                  <c:v>0</c:v>
                </c:pt>
                <c:pt idx="37595">
                  <c:v>8.3299999999999999E-2</c:v>
                </c:pt>
                <c:pt idx="37596">
                  <c:v>4.1700000000000001E-2</c:v>
                </c:pt>
                <c:pt idx="37597">
                  <c:v>0</c:v>
                </c:pt>
                <c:pt idx="37598">
                  <c:v>0</c:v>
                </c:pt>
                <c:pt idx="37599">
                  <c:v>0</c:v>
                </c:pt>
                <c:pt idx="37600">
                  <c:v>0</c:v>
                </c:pt>
                <c:pt idx="37601">
                  <c:v>0</c:v>
                </c:pt>
                <c:pt idx="37602">
                  <c:v>0.16669999999999999</c:v>
                </c:pt>
                <c:pt idx="37603">
                  <c:v>0</c:v>
                </c:pt>
                <c:pt idx="37604">
                  <c:v>0</c:v>
                </c:pt>
                <c:pt idx="37605">
                  <c:v>0</c:v>
                </c:pt>
                <c:pt idx="37606">
                  <c:v>0</c:v>
                </c:pt>
                <c:pt idx="37607">
                  <c:v>4.1700000000000001E-2</c:v>
                </c:pt>
                <c:pt idx="37608">
                  <c:v>0</c:v>
                </c:pt>
                <c:pt idx="37609">
                  <c:v>0</c:v>
                </c:pt>
                <c:pt idx="37610">
                  <c:v>0</c:v>
                </c:pt>
                <c:pt idx="37611">
                  <c:v>0</c:v>
                </c:pt>
                <c:pt idx="37612">
                  <c:v>0.125</c:v>
                </c:pt>
                <c:pt idx="37613">
                  <c:v>0</c:v>
                </c:pt>
                <c:pt idx="37614">
                  <c:v>8.3299999999999999E-2</c:v>
                </c:pt>
                <c:pt idx="37615">
                  <c:v>0</c:v>
                </c:pt>
                <c:pt idx="37616">
                  <c:v>0.16669999999999999</c:v>
                </c:pt>
                <c:pt idx="37617">
                  <c:v>0.125</c:v>
                </c:pt>
                <c:pt idx="37618">
                  <c:v>0</c:v>
                </c:pt>
                <c:pt idx="37619">
                  <c:v>0</c:v>
                </c:pt>
                <c:pt idx="37620">
                  <c:v>0.16669999999999999</c:v>
                </c:pt>
                <c:pt idx="37621">
                  <c:v>0.66669999999999996</c:v>
                </c:pt>
                <c:pt idx="37622">
                  <c:v>0</c:v>
                </c:pt>
                <c:pt idx="37623">
                  <c:v>0</c:v>
                </c:pt>
                <c:pt idx="37624">
                  <c:v>0</c:v>
                </c:pt>
                <c:pt idx="37625">
                  <c:v>0.625</c:v>
                </c:pt>
                <c:pt idx="37626">
                  <c:v>4.1700000000000001E-2</c:v>
                </c:pt>
                <c:pt idx="37627">
                  <c:v>0</c:v>
                </c:pt>
                <c:pt idx="37628">
                  <c:v>0.16669999999999999</c:v>
                </c:pt>
                <c:pt idx="37629">
                  <c:v>0.16669999999999999</c:v>
                </c:pt>
                <c:pt idx="37630">
                  <c:v>0.16669999999999999</c:v>
                </c:pt>
                <c:pt idx="37631">
                  <c:v>0</c:v>
                </c:pt>
                <c:pt idx="37632">
                  <c:v>0.16669999999999999</c:v>
                </c:pt>
                <c:pt idx="37633">
                  <c:v>0</c:v>
                </c:pt>
                <c:pt idx="37634">
                  <c:v>0.16669999999999999</c:v>
                </c:pt>
                <c:pt idx="37635">
                  <c:v>0.125</c:v>
                </c:pt>
                <c:pt idx="37636">
                  <c:v>0.16669999999999999</c:v>
                </c:pt>
                <c:pt idx="37637">
                  <c:v>0</c:v>
                </c:pt>
                <c:pt idx="37638">
                  <c:v>0.66669999999999996</c:v>
                </c:pt>
                <c:pt idx="37639">
                  <c:v>0.25</c:v>
                </c:pt>
                <c:pt idx="37640">
                  <c:v>0</c:v>
                </c:pt>
                <c:pt idx="37641">
                  <c:v>0.16669999999999999</c:v>
                </c:pt>
                <c:pt idx="37642">
                  <c:v>0</c:v>
                </c:pt>
                <c:pt idx="37643">
                  <c:v>0.375</c:v>
                </c:pt>
                <c:pt idx="37644">
                  <c:v>0.33329999999999999</c:v>
                </c:pt>
                <c:pt idx="37645">
                  <c:v>0</c:v>
                </c:pt>
                <c:pt idx="37646">
                  <c:v>0.375</c:v>
                </c:pt>
                <c:pt idx="37647">
                  <c:v>0</c:v>
                </c:pt>
                <c:pt idx="37648">
                  <c:v>0</c:v>
                </c:pt>
                <c:pt idx="37649">
                  <c:v>0.33329999999999999</c:v>
                </c:pt>
                <c:pt idx="37650">
                  <c:v>0.33329999999999999</c:v>
                </c:pt>
                <c:pt idx="37651">
                  <c:v>0</c:v>
                </c:pt>
                <c:pt idx="37652">
                  <c:v>0.16669999999999999</c:v>
                </c:pt>
                <c:pt idx="37653">
                  <c:v>0</c:v>
                </c:pt>
                <c:pt idx="37654">
                  <c:v>0</c:v>
                </c:pt>
                <c:pt idx="37655">
                  <c:v>0</c:v>
                </c:pt>
                <c:pt idx="37656">
                  <c:v>8.3299999999999999E-2</c:v>
                </c:pt>
                <c:pt idx="37657">
                  <c:v>4.1700000000000001E-2</c:v>
                </c:pt>
                <c:pt idx="37658">
                  <c:v>0</c:v>
                </c:pt>
                <c:pt idx="37659">
                  <c:v>0</c:v>
                </c:pt>
                <c:pt idx="37660">
                  <c:v>0.33329999999999999</c:v>
                </c:pt>
                <c:pt idx="37661">
                  <c:v>0</c:v>
                </c:pt>
                <c:pt idx="37662">
                  <c:v>0</c:v>
                </c:pt>
                <c:pt idx="37663">
                  <c:v>8.3299999999999999E-2</c:v>
                </c:pt>
                <c:pt idx="37664">
                  <c:v>4.1700000000000001E-2</c:v>
                </c:pt>
                <c:pt idx="37665">
                  <c:v>0</c:v>
                </c:pt>
                <c:pt idx="37666">
                  <c:v>0</c:v>
                </c:pt>
                <c:pt idx="37667">
                  <c:v>0</c:v>
                </c:pt>
                <c:pt idx="37668">
                  <c:v>0</c:v>
                </c:pt>
                <c:pt idx="37669">
                  <c:v>0</c:v>
                </c:pt>
                <c:pt idx="37670">
                  <c:v>0.16669999999999999</c:v>
                </c:pt>
                <c:pt idx="37671">
                  <c:v>0.625</c:v>
                </c:pt>
                <c:pt idx="37672">
                  <c:v>0</c:v>
                </c:pt>
                <c:pt idx="37673">
                  <c:v>4.1700000000000001E-2</c:v>
                </c:pt>
                <c:pt idx="37674">
                  <c:v>4.1700000000000001E-2</c:v>
                </c:pt>
                <c:pt idx="37675">
                  <c:v>0.35420000000000001</c:v>
                </c:pt>
                <c:pt idx="37676">
                  <c:v>0.16669999999999999</c:v>
                </c:pt>
                <c:pt idx="37677">
                  <c:v>0.125</c:v>
                </c:pt>
                <c:pt idx="37678">
                  <c:v>0</c:v>
                </c:pt>
                <c:pt idx="37679">
                  <c:v>0.16669999999999999</c:v>
                </c:pt>
                <c:pt idx="37680">
                  <c:v>0.33329999999999999</c:v>
                </c:pt>
                <c:pt idx="37681">
                  <c:v>0</c:v>
                </c:pt>
                <c:pt idx="37682">
                  <c:v>0</c:v>
                </c:pt>
                <c:pt idx="37683">
                  <c:v>0</c:v>
                </c:pt>
                <c:pt idx="37684">
                  <c:v>0.16669999999999999</c:v>
                </c:pt>
                <c:pt idx="37685">
                  <c:v>0</c:v>
                </c:pt>
                <c:pt idx="37686">
                  <c:v>0.16669999999999999</c:v>
                </c:pt>
                <c:pt idx="37687">
                  <c:v>0</c:v>
                </c:pt>
                <c:pt idx="37688">
                  <c:v>0</c:v>
                </c:pt>
                <c:pt idx="37689">
                  <c:v>0</c:v>
                </c:pt>
                <c:pt idx="37690">
                  <c:v>4.1700000000000001E-2</c:v>
                </c:pt>
                <c:pt idx="37691">
                  <c:v>0</c:v>
                </c:pt>
                <c:pt idx="37692">
                  <c:v>0</c:v>
                </c:pt>
                <c:pt idx="37693">
                  <c:v>0</c:v>
                </c:pt>
                <c:pt idx="37694">
                  <c:v>0.66669999999999996</c:v>
                </c:pt>
                <c:pt idx="37695">
                  <c:v>0</c:v>
                </c:pt>
                <c:pt idx="37696">
                  <c:v>0</c:v>
                </c:pt>
                <c:pt idx="37697">
                  <c:v>0</c:v>
                </c:pt>
                <c:pt idx="37698">
                  <c:v>0</c:v>
                </c:pt>
                <c:pt idx="37699">
                  <c:v>0</c:v>
                </c:pt>
                <c:pt idx="37700">
                  <c:v>0</c:v>
                </c:pt>
                <c:pt idx="37701">
                  <c:v>0.3125</c:v>
                </c:pt>
                <c:pt idx="37702">
                  <c:v>0.33329999999999999</c:v>
                </c:pt>
                <c:pt idx="37703">
                  <c:v>0</c:v>
                </c:pt>
                <c:pt idx="37704">
                  <c:v>8.3299999999999999E-2</c:v>
                </c:pt>
                <c:pt idx="37705">
                  <c:v>0</c:v>
                </c:pt>
                <c:pt idx="37706">
                  <c:v>0</c:v>
                </c:pt>
                <c:pt idx="37707">
                  <c:v>0.16669999999999999</c:v>
                </c:pt>
                <c:pt idx="37708">
                  <c:v>0</c:v>
                </c:pt>
                <c:pt idx="37709">
                  <c:v>0</c:v>
                </c:pt>
                <c:pt idx="37710">
                  <c:v>0</c:v>
                </c:pt>
                <c:pt idx="37711">
                  <c:v>0.16669999999999999</c:v>
                </c:pt>
                <c:pt idx="37712">
                  <c:v>0</c:v>
                </c:pt>
                <c:pt idx="37713">
                  <c:v>0</c:v>
                </c:pt>
                <c:pt idx="37714">
                  <c:v>0.375</c:v>
                </c:pt>
                <c:pt idx="37715">
                  <c:v>0</c:v>
                </c:pt>
                <c:pt idx="37716">
                  <c:v>0</c:v>
                </c:pt>
                <c:pt idx="37717">
                  <c:v>0</c:v>
                </c:pt>
                <c:pt idx="37718">
                  <c:v>0</c:v>
                </c:pt>
                <c:pt idx="37719">
                  <c:v>0</c:v>
                </c:pt>
                <c:pt idx="37720">
                  <c:v>0.16669999999999999</c:v>
                </c:pt>
                <c:pt idx="37721">
                  <c:v>0</c:v>
                </c:pt>
                <c:pt idx="37722">
                  <c:v>0</c:v>
                </c:pt>
                <c:pt idx="37723">
                  <c:v>0.35420000000000001</c:v>
                </c:pt>
                <c:pt idx="37724">
                  <c:v>0</c:v>
                </c:pt>
                <c:pt idx="37725">
                  <c:v>0</c:v>
                </c:pt>
                <c:pt idx="37726">
                  <c:v>0</c:v>
                </c:pt>
                <c:pt idx="37727">
                  <c:v>0</c:v>
                </c:pt>
                <c:pt idx="37728">
                  <c:v>0</c:v>
                </c:pt>
                <c:pt idx="37729">
                  <c:v>0</c:v>
                </c:pt>
                <c:pt idx="37730">
                  <c:v>0.16669999999999999</c:v>
                </c:pt>
                <c:pt idx="37731">
                  <c:v>0</c:v>
                </c:pt>
                <c:pt idx="37732">
                  <c:v>0.39579999999999999</c:v>
                </c:pt>
                <c:pt idx="37733">
                  <c:v>0.16669999999999999</c:v>
                </c:pt>
                <c:pt idx="37734">
                  <c:v>0</c:v>
                </c:pt>
                <c:pt idx="37735">
                  <c:v>0</c:v>
                </c:pt>
                <c:pt idx="37736">
                  <c:v>0</c:v>
                </c:pt>
                <c:pt idx="37737">
                  <c:v>0</c:v>
                </c:pt>
                <c:pt idx="37738">
                  <c:v>0</c:v>
                </c:pt>
                <c:pt idx="37739">
                  <c:v>0.33329999999999999</c:v>
                </c:pt>
                <c:pt idx="37740">
                  <c:v>0</c:v>
                </c:pt>
                <c:pt idx="37741">
                  <c:v>0.16669999999999999</c:v>
                </c:pt>
                <c:pt idx="37742">
                  <c:v>0</c:v>
                </c:pt>
                <c:pt idx="37743">
                  <c:v>0.16669999999999999</c:v>
                </c:pt>
                <c:pt idx="37744">
                  <c:v>0</c:v>
                </c:pt>
                <c:pt idx="37745">
                  <c:v>0.27079999999999999</c:v>
                </c:pt>
                <c:pt idx="37746">
                  <c:v>0</c:v>
                </c:pt>
                <c:pt idx="37747">
                  <c:v>0.33329999999999999</c:v>
                </c:pt>
                <c:pt idx="37748">
                  <c:v>0.16669999999999999</c:v>
                </c:pt>
                <c:pt idx="37749">
                  <c:v>0</c:v>
                </c:pt>
                <c:pt idx="37750">
                  <c:v>8.3299999999999999E-2</c:v>
                </c:pt>
                <c:pt idx="37751">
                  <c:v>0</c:v>
                </c:pt>
                <c:pt idx="37752">
                  <c:v>0</c:v>
                </c:pt>
                <c:pt idx="37753">
                  <c:v>0.16669999999999999</c:v>
                </c:pt>
                <c:pt idx="37754">
                  <c:v>0.33329999999999999</c:v>
                </c:pt>
                <c:pt idx="37755">
                  <c:v>0</c:v>
                </c:pt>
                <c:pt idx="37756">
                  <c:v>0</c:v>
                </c:pt>
                <c:pt idx="37757">
                  <c:v>0.52080000000000004</c:v>
                </c:pt>
                <c:pt idx="37758">
                  <c:v>0.16669999999999999</c:v>
                </c:pt>
                <c:pt idx="37759">
                  <c:v>0.16669999999999999</c:v>
                </c:pt>
                <c:pt idx="37760">
                  <c:v>0.16669999999999999</c:v>
                </c:pt>
                <c:pt idx="37761">
                  <c:v>0.375</c:v>
                </c:pt>
                <c:pt idx="37762">
                  <c:v>0</c:v>
                </c:pt>
                <c:pt idx="37763">
                  <c:v>0</c:v>
                </c:pt>
                <c:pt idx="37764">
                  <c:v>0</c:v>
                </c:pt>
                <c:pt idx="37765">
                  <c:v>0</c:v>
                </c:pt>
                <c:pt idx="37766">
                  <c:v>4.1700000000000001E-2</c:v>
                </c:pt>
                <c:pt idx="37767">
                  <c:v>0</c:v>
                </c:pt>
                <c:pt idx="37768">
                  <c:v>0.16669999999999999</c:v>
                </c:pt>
                <c:pt idx="37769">
                  <c:v>0.16669999999999999</c:v>
                </c:pt>
                <c:pt idx="37770">
                  <c:v>0</c:v>
                </c:pt>
                <c:pt idx="37771">
                  <c:v>0.16669999999999999</c:v>
                </c:pt>
                <c:pt idx="37772">
                  <c:v>0</c:v>
                </c:pt>
                <c:pt idx="37773">
                  <c:v>0.33329999999999999</c:v>
                </c:pt>
                <c:pt idx="37774">
                  <c:v>0.54169999999999996</c:v>
                </c:pt>
                <c:pt idx="37775">
                  <c:v>0.25</c:v>
                </c:pt>
                <c:pt idx="37776">
                  <c:v>0</c:v>
                </c:pt>
                <c:pt idx="37777">
                  <c:v>0</c:v>
                </c:pt>
                <c:pt idx="37778">
                  <c:v>4.1700000000000001E-2</c:v>
                </c:pt>
                <c:pt idx="37779">
                  <c:v>0</c:v>
                </c:pt>
                <c:pt idx="37780">
                  <c:v>0.33329999999999999</c:v>
                </c:pt>
                <c:pt idx="37781">
                  <c:v>0</c:v>
                </c:pt>
                <c:pt idx="37782">
                  <c:v>0</c:v>
                </c:pt>
                <c:pt idx="37783">
                  <c:v>4.1700000000000001E-2</c:v>
                </c:pt>
                <c:pt idx="37784">
                  <c:v>0</c:v>
                </c:pt>
                <c:pt idx="37785">
                  <c:v>0</c:v>
                </c:pt>
                <c:pt idx="37786">
                  <c:v>0</c:v>
                </c:pt>
                <c:pt idx="37787">
                  <c:v>0.33329999999999999</c:v>
                </c:pt>
                <c:pt idx="37788">
                  <c:v>0.16669999999999999</c:v>
                </c:pt>
                <c:pt idx="37789">
                  <c:v>0.33329999999999999</c:v>
                </c:pt>
                <c:pt idx="37790">
                  <c:v>0</c:v>
                </c:pt>
                <c:pt idx="37791">
                  <c:v>0</c:v>
                </c:pt>
                <c:pt idx="37792">
                  <c:v>0.16669999999999999</c:v>
                </c:pt>
                <c:pt idx="37793">
                  <c:v>0.16669999999999999</c:v>
                </c:pt>
                <c:pt idx="37794">
                  <c:v>0</c:v>
                </c:pt>
                <c:pt idx="37795">
                  <c:v>0</c:v>
                </c:pt>
                <c:pt idx="37796">
                  <c:v>0</c:v>
                </c:pt>
                <c:pt idx="37797">
                  <c:v>0</c:v>
                </c:pt>
                <c:pt idx="37798">
                  <c:v>0.16669999999999999</c:v>
                </c:pt>
                <c:pt idx="37799">
                  <c:v>0</c:v>
                </c:pt>
                <c:pt idx="37800">
                  <c:v>0</c:v>
                </c:pt>
                <c:pt idx="37801">
                  <c:v>0.16669999999999999</c:v>
                </c:pt>
                <c:pt idx="37802">
                  <c:v>0.16669999999999999</c:v>
                </c:pt>
                <c:pt idx="37803">
                  <c:v>0.16669999999999999</c:v>
                </c:pt>
                <c:pt idx="37804">
                  <c:v>0</c:v>
                </c:pt>
                <c:pt idx="37805">
                  <c:v>0.375</c:v>
                </c:pt>
                <c:pt idx="37806">
                  <c:v>0.375</c:v>
                </c:pt>
                <c:pt idx="37807">
                  <c:v>0</c:v>
                </c:pt>
                <c:pt idx="37808">
                  <c:v>0.33329999999999999</c:v>
                </c:pt>
                <c:pt idx="37809">
                  <c:v>4.1700000000000001E-2</c:v>
                </c:pt>
                <c:pt idx="37810">
                  <c:v>0.16669999999999999</c:v>
                </c:pt>
                <c:pt idx="37811">
                  <c:v>0.125</c:v>
                </c:pt>
                <c:pt idx="37812">
                  <c:v>0</c:v>
                </c:pt>
                <c:pt idx="37813">
                  <c:v>0</c:v>
                </c:pt>
                <c:pt idx="37814">
                  <c:v>0.16669999999999999</c:v>
                </c:pt>
                <c:pt idx="37815">
                  <c:v>0.16669999999999999</c:v>
                </c:pt>
                <c:pt idx="37816">
                  <c:v>0.54169999999999996</c:v>
                </c:pt>
                <c:pt idx="37817">
                  <c:v>0.25</c:v>
                </c:pt>
                <c:pt idx="37818">
                  <c:v>0.33329999999999999</c:v>
                </c:pt>
                <c:pt idx="37819">
                  <c:v>0</c:v>
                </c:pt>
                <c:pt idx="37820">
                  <c:v>0.16669999999999999</c:v>
                </c:pt>
                <c:pt idx="37821">
                  <c:v>0</c:v>
                </c:pt>
                <c:pt idx="37822">
                  <c:v>0</c:v>
                </c:pt>
                <c:pt idx="37823">
                  <c:v>4.1700000000000001E-2</c:v>
                </c:pt>
                <c:pt idx="37824">
                  <c:v>4.1700000000000001E-2</c:v>
                </c:pt>
                <c:pt idx="37825">
                  <c:v>0</c:v>
                </c:pt>
                <c:pt idx="37826">
                  <c:v>8.3299999999999999E-2</c:v>
                </c:pt>
                <c:pt idx="37827">
                  <c:v>0.16669999999999999</c:v>
                </c:pt>
                <c:pt idx="37828">
                  <c:v>0</c:v>
                </c:pt>
                <c:pt idx="37829">
                  <c:v>0</c:v>
                </c:pt>
                <c:pt idx="37830">
                  <c:v>0.33329999999999999</c:v>
                </c:pt>
                <c:pt idx="37831">
                  <c:v>0</c:v>
                </c:pt>
                <c:pt idx="37832">
                  <c:v>0.33329999999999999</c:v>
                </c:pt>
                <c:pt idx="37833">
                  <c:v>0</c:v>
                </c:pt>
                <c:pt idx="37834">
                  <c:v>0</c:v>
                </c:pt>
                <c:pt idx="37835">
                  <c:v>0</c:v>
                </c:pt>
                <c:pt idx="37836">
                  <c:v>4.1700000000000001E-2</c:v>
                </c:pt>
                <c:pt idx="37837">
                  <c:v>0.20830000000000001</c:v>
                </c:pt>
                <c:pt idx="37838">
                  <c:v>0.29170000000000001</c:v>
                </c:pt>
                <c:pt idx="37839">
                  <c:v>0.33329999999999999</c:v>
                </c:pt>
                <c:pt idx="37840">
                  <c:v>0.33329999999999999</c:v>
                </c:pt>
                <c:pt idx="37841">
                  <c:v>4.1700000000000001E-2</c:v>
                </c:pt>
                <c:pt idx="37842">
                  <c:v>0.16669999999999999</c:v>
                </c:pt>
                <c:pt idx="37843">
                  <c:v>4.1700000000000001E-2</c:v>
                </c:pt>
                <c:pt idx="37844">
                  <c:v>0</c:v>
                </c:pt>
                <c:pt idx="37845">
                  <c:v>0</c:v>
                </c:pt>
                <c:pt idx="37846">
                  <c:v>0.16669999999999999</c:v>
                </c:pt>
                <c:pt idx="37847">
                  <c:v>0</c:v>
                </c:pt>
                <c:pt idx="37848">
                  <c:v>0</c:v>
                </c:pt>
                <c:pt idx="37849">
                  <c:v>0.16669999999999999</c:v>
                </c:pt>
                <c:pt idx="37850">
                  <c:v>0</c:v>
                </c:pt>
                <c:pt idx="37851">
                  <c:v>8.3299999999999999E-2</c:v>
                </c:pt>
                <c:pt idx="37852">
                  <c:v>0.1875</c:v>
                </c:pt>
                <c:pt idx="37853">
                  <c:v>4.1700000000000001E-2</c:v>
                </c:pt>
                <c:pt idx="37854">
                  <c:v>0.35420000000000001</c:v>
                </c:pt>
                <c:pt idx="37855">
                  <c:v>0</c:v>
                </c:pt>
                <c:pt idx="37856">
                  <c:v>0.16669999999999999</c:v>
                </c:pt>
                <c:pt idx="37857">
                  <c:v>0</c:v>
                </c:pt>
                <c:pt idx="37858">
                  <c:v>0</c:v>
                </c:pt>
                <c:pt idx="37859">
                  <c:v>0</c:v>
                </c:pt>
                <c:pt idx="37860">
                  <c:v>0</c:v>
                </c:pt>
                <c:pt idx="37861">
                  <c:v>0.33329999999999999</c:v>
                </c:pt>
                <c:pt idx="37862">
                  <c:v>0.16669999999999999</c:v>
                </c:pt>
                <c:pt idx="37863">
                  <c:v>0</c:v>
                </c:pt>
                <c:pt idx="37864">
                  <c:v>0.33329999999999999</c:v>
                </c:pt>
                <c:pt idx="37865">
                  <c:v>0.16669999999999999</c:v>
                </c:pt>
                <c:pt idx="37866">
                  <c:v>0.33329999999999999</c:v>
                </c:pt>
                <c:pt idx="37867">
                  <c:v>0.16669999999999999</c:v>
                </c:pt>
                <c:pt idx="37868">
                  <c:v>0</c:v>
                </c:pt>
                <c:pt idx="37869">
                  <c:v>0.125</c:v>
                </c:pt>
                <c:pt idx="37870">
                  <c:v>0</c:v>
                </c:pt>
                <c:pt idx="37871">
                  <c:v>0</c:v>
                </c:pt>
                <c:pt idx="37872">
                  <c:v>0.3125</c:v>
                </c:pt>
                <c:pt idx="37873">
                  <c:v>0</c:v>
                </c:pt>
                <c:pt idx="37874">
                  <c:v>0.16669999999999999</c:v>
                </c:pt>
                <c:pt idx="37875">
                  <c:v>0</c:v>
                </c:pt>
                <c:pt idx="37876">
                  <c:v>0</c:v>
                </c:pt>
                <c:pt idx="37877">
                  <c:v>0.375</c:v>
                </c:pt>
                <c:pt idx="37878">
                  <c:v>8.3299999999999999E-2</c:v>
                </c:pt>
                <c:pt idx="37879">
                  <c:v>0.16669999999999999</c:v>
                </c:pt>
                <c:pt idx="37880">
                  <c:v>0</c:v>
                </c:pt>
                <c:pt idx="37881">
                  <c:v>4.1700000000000001E-2</c:v>
                </c:pt>
                <c:pt idx="37882">
                  <c:v>0.33329999999999999</c:v>
                </c:pt>
                <c:pt idx="37883">
                  <c:v>0</c:v>
                </c:pt>
                <c:pt idx="37884">
                  <c:v>0</c:v>
                </c:pt>
                <c:pt idx="37885">
                  <c:v>0</c:v>
                </c:pt>
                <c:pt idx="37886">
                  <c:v>0.16669999999999999</c:v>
                </c:pt>
                <c:pt idx="37887">
                  <c:v>0</c:v>
                </c:pt>
                <c:pt idx="37888">
                  <c:v>8.3299999999999999E-2</c:v>
                </c:pt>
                <c:pt idx="37889">
                  <c:v>4.1700000000000001E-2</c:v>
                </c:pt>
                <c:pt idx="37890">
                  <c:v>0.33329999999999999</c:v>
                </c:pt>
                <c:pt idx="37891">
                  <c:v>0.16669999999999999</c:v>
                </c:pt>
                <c:pt idx="37892">
                  <c:v>0.33329999999999999</c:v>
                </c:pt>
                <c:pt idx="37893">
                  <c:v>0.16669999999999999</c:v>
                </c:pt>
                <c:pt idx="37894">
                  <c:v>0</c:v>
                </c:pt>
                <c:pt idx="37895">
                  <c:v>0.16669999999999999</c:v>
                </c:pt>
                <c:pt idx="37896">
                  <c:v>0</c:v>
                </c:pt>
                <c:pt idx="37897">
                  <c:v>0</c:v>
                </c:pt>
                <c:pt idx="37898">
                  <c:v>0</c:v>
                </c:pt>
                <c:pt idx="37899">
                  <c:v>0</c:v>
                </c:pt>
                <c:pt idx="37900">
                  <c:v>0</c:v>
                </c:pt>
                <c:pt idx="37901">
                  <c:v>0</c:v>
                </c:pt>
                <c:pt idx="37902">
                  <c:v>0</c:v>
                </c:pt>
                <c:pt idx="37903">
                  <c:v>0.16669999999999999</c:v>
                </c:pt>
                <c:pt idx="37904">
                  <c:v>0.16669999999999999</c:v>
                </c:pt>
                <c:pt idx="37905">
                  <c:v>0.16669999999999999</c:v>
                </c:pt>
                <c:pt idx="37906">
                  <c:v>0</c:v>
                </c:pt>
                <c:pt idx="37907">
                  <c:v>0</c:v>
                </c:pt>
                <c:pt idx="37908">
                  <c:v>0</c:v>
                </c:pt>
                <c:pt idx="37909">
                  <c:v>0</c:v>
                </c:pt>
                <c:pt idx="37910">
                  <c:v>0</c:v>
                </c:pt>
                <c:pt idx="37911">
                  <c:v>0</c:v>
                </c:pt>
                <c:pt idx="37912">
                  <c:v>0.16669999999999999</c:v>
                </c:pt>
                <c:pt idx="37913">
                  <c:v>0</c:v>
                </c:pt>
                <c:pt idx="37914">
                  <c:v>0</c:v>
                </c:pt>
                <c:pt idx="37915">
                  <c:v>0.33329999999999999</c:v>
                </c:pt>
                <c:pt idx="37916">
                  <c:v>0</c:v>
                </c:pt>
                <c:pt idx="37917">
                  <c:v>0.375</c:v>
                </c:pt>
                <c:pt idx="37918">
                  <c:v>0</c:v>
                </c:pt>
                <c:pt idx="37919">
                  <c:v>0.16669999999999999</c:v>
                </c:pt>
                <c:pt idx="37920">
                  <c:v>8.3299999999999999E-2</c:v>
                </c:pt>
                <c:pt idx="37921">
                  <c:v>0.16669999999999999</c:v>
                </c:pt>
                <c:pt idx="37922">
                  <c:v>0.16669999999999999</c:v>
                </c:pt>
                <c:pt idx="37923">
                  <c:v>0</c:v>
                </c:pt>
                <c:pt idx="37924">
                  <c:v>0.16669999999999999</c:v>
                </c:pt>
                <c:pt idx="37925">
                  <c:v>0.33329999999999999</c:v>
                </c:pt>
                <c:pt idx="37926">
                  <c:v>0</c:v>
                </c:pt>
                <c:pt idx="37927">
                  <c:v>0.33329999999999999</c:v>
                </c:pt>
                <c:pt idx="37928">
                  <c:v>0.16669999999999999</c:v>
                </c:pt>
                <c:pt idx="37929">
                  <c:v>8.3299999999999999E-2</c:v>
                </c:pt>
                <c:pt idx="37930">
                  <c:v>0.16669999999999999</c:v>
                </c:pt>
                <c:pt idx="37931">
                  <c:v>0</c:v>
                </c:pt>
                <c:pt idx="37932">
                  <c:v>0.16669999999999999</c:v>
                </c:pt>
                <c:pt idx="37933">
                  <c:v>0.16669999999999999</c:v>
                </c:pt>
                <c:pt idx="37934">
                  <c:v>0</c:v>
                </c:pt>
                <c:pt idx="37935">
                  <c:v>0.16669999999999999</c:v>
                </c:pt>
                <c:pt idx="37936">
                  <c:v>0</c:v>
                </c:pt>
                <c:pt idx="37937">
                  <c:v>0.33329999999999999</c:v>
                </c:pt>
                <c:pt idx="37938">
                  <c:v>8.3299999999999999E-2</c:v>
                </c:pt>
                <c:pt idx="37939">
                  <c:v>0</c:v>
                </c:pt>
                <c:pt idx="37940">
                  <c:v>0</c:v>
                </c:pt>
                <c:pt idx="37941">
                  <c:v>0.33329999999999999</c:v>
                </c:pt>
                <c:pt idx="37942">
                  <c:v>0.16669999999999999</c:v>
                </c:pt>
                <c:pt idx="37943">
                  <c:v>0.125</c:v>
                </c:pt>
                <c:pt idx="37944">
                  <c:v>0</c:v>
                </c:pt>
                <c:pt idx="37945">
                  <c:v>0.16669999999999999</c:v>
                </c:pt>
                <c:pt idx="37946">
                  <c:v>0</c:v>
                </c:pt>
                <c:pt idx="37947">
                  <c:v>0</c:v>
                </c:pt>
                <c:pt idx="37948">
                  <c:v>0.16669999999999999</c:v>
                </c:pt>
                <c:pt idx="37949">
                  <c:v>0.625</c:v>
                </c:pt>
                <c:pt idx="37950">
                  <c:v>0.33329999999999999</c:v>
                </c:pt>
                <c:pt idx="37951">
                  <c:v>4.1700000000000001E-2</c:v>
                </c:pt>
                <c:pt idx="37952">
                  <c:v>0.54169999999999996</c:v>
                </c:pt>
                <c:pt idx="37953">
                  <c:v>0.16669999999999999</c:v>
                </c:pt>
                <c:pt idx="37954">
                  <c:v>0.16669999999999999</c:v>
                </c:pt>
                <c:pt idx="37955">
                  <c:v>0.16669999999999999</c:v>
                </c:pt>
                <c:pt idx="37956">
                  <c:v>0</c:v>
                </c:pt>
                <c:pt idx="37957">
                  <c:v>0</c:v>
                </c:pt>
                <c:pt idx="37958">
                  <c:v>0</c:v>
                </c:pt>
                <c:pt idx="37959">
                  <c:v>0</c:v>
                </c:pt>
                <c:pt idx="37960">
                  <c:v>4.1700000000000001E-2</c:v>
                </c:pt>
                <c:pt idx="37961">
                  <c:v>0.33329999999999999</c:v>
                </c:pt>
                <c:pt idx="37962">
                  <c:v>0.16669999999999999</c:v>
                </c:pt>
                <c:pt idx="37963">
                  <c:v>0.33329999999999999</c:v>
                </c:pt>
                <c:pt idx="37964">
                  <c:v>0</c:v>
                </c:pt>
                <c:pt idx="37965">
                  <c:v>0</c:v>
                </c:pt>
                <c:pt idx="37966">
                  <c:v>0</c:v>
                </c:pt>
                <c:pt idx="37967">
                  <c:v>0.16669999999999999</c:v>
                </c:pt>
                <c:pt idx="37968">
                  <c:v>0.33329999999999999</c:v>
                </c:pt>
                <c:pt idx="37969">
                  <c:v>0.16669999999999999</c:v>
                </c:pt>
                <c:pt idx="37970">
                  <c:v>0.16669999999999999</c:v>
                </c:pt>
                <c:pt idx="37971">
                  <c:v>0</c:v>
                </c:pt>
                <c:pt idx="37972">
                  <c:v>0</c:v>
                </c:pt>
                <c:pt idx="37973">
                  <c:v>0</c:v>
                </c:pt>
                <c:pt idx="37974">
                  <c:v>0.16669999999999999</c:v>
                </c:pt>
                <c:pt idx="37975">
                  <c:v>8.3299999999999999E-2</c:v>
                </c:pt>
                <c:pt idx="37976">
                  <c:v>0</c:v>
                </c:pt>
                <c:pt idx="37977">
                  <c:v>4.1700000000000001E-2</c:v>
                </c:pt>
                <c:pt idx="37978">
                  <c:v>0.16669999999999999</c:v>
                </c:pt>
                <c:pt idx="37979">
                  <c:v>0</c:v>
                </c:pt>
                <c:pt idx="37980">
                  <c:v>4.1700000000000001E-2</c:v>
                </c:pt>
                <c:pt idx="37981">
                  <c:v>0.33329999999999999</c:v>
                </c:pt>
                <c:pt idx="37982">
                  <c:v>0.16669999999999999</c:v>
                </c:pt>
                <c:pt idx="37983">
                  <c:v>0</c:v>
                </c:pt>
                <c:pt idx="37984">
                  <c:v>4.1700000000000001E-2</c:v>
                </c:pt>
                <c:pt idx="37985">
                  <c:v>4.1700000000000001E-2</c:v>
                </c:pt>
                <c:pt idx="37986">
                  <c:v>0</c:v>
                </c:pt>
                <c:pt idx="37987">
                  <c:v>0.54169999999999996</c:v>
                </c:pt>
                <c:pt idx="37988">
                  <c:v>0.66669999999999996</c:v>
                </c:pt>
                <c:pt idx="37989">
                  <c:v>0</c:v>
                </c:pt>
                <c:pt idx="37990">
                  <c:v>0.125</c:v>
                </c:pt>
                <c:pt idx="37991">
                  <c:v>0</c:v>
                </c:pt>
                <c:pt idx="37992">
                  <c:v>0.33329999999999999</c:v>
                </c:pt>
                <c:pt idx="37993">
                  <c:v>0.54169999999999996</c:v>
                </c:pt>
                <c:pt idx="37994">
                  <c:v>0.27079999999999999</c:v>
                </c:pt>
                <c:pt idx="37995">
                  <c:v>0.54169999999999996</c:v>
                </c:pt>
                <c:pt idx="37996">
                  <c:v>0</c:v>
                </c:pt>
                <c:pt idx="37997">
                  <c:v>0.16669999999999999</c:v>
                </c:pt>
                <c:pt idx="37998">
                  <c:v>4.1700000000000001E-2</c:v>
                </c:pt>
                <c:pt idx="37999">
                  <c:v>0.33329999999999999</c:v>
                </c:pt>
                <c:pt idx="38000">
                  <c:v>0</c:v>
                </c:pt>
                <c:pt idx="38001">
                  <c:v>0</c:v>
                </c:pt>
                <c:pt idx="38002">
                  <c:v>0</c:v>
                </c:pt>
                <c:pt idx="38003">
                  <c:v>0</c:v>
                </c:pt>
                <c:pt idx="38004">
                  <c:v>0</c:v>
                </c:pt>
                <c:pt idx="38005">
                  <c:v>0.25</c:v>
                </c:pt>
                <c:pt idx="38006">
                  <c:v>0</c:v>
                </c:pt>
                <c:pt idx="38007">
                  <c:v>0.45829999999999999</c:v>
                </c:pt>
                <c:pt idx="38008">
                  <c:v>4.1700000000000001E-2</c:v>
                </c:pt>
                <c:pt idx="38009">
                  <c:v>0.16669999999999999</c:v>
                </c:pt>
                <c:pt idx="38010">
                  <c:v>0</c:v>
                </c:pt>
                <c:pt idx="38011">
                  <c:v>0.16669999999999999</c:v>
                </c:pt>
                <c:pt idx="38012">
                  <c:v>0.16669999999999999</c:v>
                </c:pt>
                <c:pt idx="38013">
                  <c:v>0.16669999999999999</c:v>
                </c:pt>
                <c:pt idx="38014">
                  <c:v>0.33329999999999999</c:v>
                </c:pt>
                <c:pt idx="38015">
                  <c:v>0</c:v>
                </c:pt>
                <c:pt idx="38016">
                  <c:v>0.125</c:v>
                </c:pt>
                <c:pt idx="38017">
                  <c:v>0</c:v>
                </c:pt>
                <c:pt idx="38018">
                  <c:v>0</c:v>
                </c:pt>
                <c:pt idx="38019">
                  <c:v>0</c:v>
                </c:pt>
                <c:pt idx="38020">
                  <c:v>0</c:v>
                </c:pt>
                <c:pt idx="38021">
                  <c:v>4.1700000000000001E-2</c:v>
                </c:pt>
                <c:pt idx="38022">
                  <c:v>0</c:v>
                </c:pt>
                <c:pt idx="38023">
                  <c:v>0</c:v>
                </c:pt>
                <c:pt idx="38024">
                  <c:v>0</c:v>
                </c:pt>
                <c:pt idx="38025">
                  <c:v>0.33329999999999999</c:v>
                </c:pt>
                <c:pt idx="38026">
                  <c:v>0</c:v>
                </c:pt>
                <c:pt idx="38027">
                  <c:v>0</c:v>
                </c:pt>
                <c:pt idx="38028">
                  <c:v>0.16669999999999999</c:v>
                </c:pt>
                <c:pt idx="38029">
                  <c:v>0.16669999999999999</c:v>
                </c:pt>
                <c:pt idx="38030">
                  <c:v>0</c:v>
                </c:pt>
                <c:pt idx="38031">
                  <c:v>0.33329999999999999</c:v>
                </c:pt>
                <c:pt idx="38032">
                  <c:v>0</c:v>
                </c:pt>
                <c:pt idx="38033">
                  <c:v>0</c:v>
                </c:pt>
                <c:pt idx="38034">
                  <c:v>0</c:v>
                </c:pt>
                <c:pt idx="38035">
                  <c:v>0</c:v>
                </c:pt>
                <c:pt idx="38036">
                  <c:v>0</c:v>
                </c:pt>
                <c:pt idx="38037">
                  <c:v>4.1700000000000001E-2</c:v>
                </c:pt>
                <c:pt idx="38038">
                  <c:v>0</c:v>
                </c:pt>
                <c:pt idx="38039">
                  <c:v>0</c:v>
                </c:pt>
                <c:pt idx="38040">
                  <c:v>0</c:v>
                </c:pt>
                <c:pt idx="38041">
                  <c:v>0.125</c:v>
                </c:pt>
                <c:pt idx="38042">
                  <c:v>0.33329999999999999</c:v>
                </c:pt>
                <c:pt idx="38043">
                  <c:v>0</c:v>
                </c:pt>
                <c:pt idx="38044">
                  <c:v>0.33329999999999999</c:v>
                </c:pt>
                <c:pt idx="38045">
                  <c:v>0</c:v>
                </c:pt>
                <c:pt idx="38046">
                  <c:v>0</c:v>
                </c:pt>
                <c:pt idx="38047">
                  <c:v>0.625</c:v>
                </c:pt>
                <c:pt idx="38048">
                  <c:v>0.16669999999999999</c:v>
                </c:pt>
                <c:pt idx="38049">
                  <c:v>0</c:v>
                </c:pt>
                <c:pt idx="38050">
                  <c:v>0</c:v>
                </c:pt>
                <c:pt idx="38051">
                  <c:v>0.16669999999999999</c:v>
                </c:pt>
                <c:pt idx="38052">
                  <c:v>0.16669999999999999</c:v>
                </c:pt>
                <c:pt idx="38053">
                  <c:v>0</c:v>
                </c:pt>
                <c:pt idx="38054">
                  <c:v>0.33329999999999999</c:v>
                </c:pt>
                <c:pt idx="38055">
                  <c:v>0.33329999999999999</c:v>
                </c:pt>
                <c:pt idx="38056">
                  <c:v>0</c:v>
                </c:pt>
                <c:pt idx="38057">
                  <c:v>0</c:v>
                </c:pt>
                <c:pt idx="38058">
                  <c:v>0.33329999999999999</c:v>
                </c:pt>
                <c:pt idx="38059">
                  <c:v>0</c:v>
                </c:pt>
                <c:pt idx="38060">
                  <c:v>0</c:v>
                </c:pt>
                <c:pt idx="38061">
                  <c:v>0</c:v>
                </c:pt>
                <c:pt idx="38062">
                  <c:v>0.33329999999999999</c:v>
                </c:pt>
                <c:pt idx="38063">
                  <c:v>0</c:v>
                </c:pt>
                <c:pt idx="38064">
                  <c:v>0</c:v>
                </c:pt>
                <c:pt idx="38065">
                  <c:v>0</c:v>
                </c:pt>
                <c:pt idx="38066">
                  <c:v>0</c:v>
                </c:pt>
                <c:pt idx="38067">
                  <c:v>0.125</c:v>
                </c:pt>
                <c:pt idx="38068">
                  <c:v>0.625</c:v>
                </c:pt>
                <c:pt idx="38069">
                  <c:v>0</c:v>
                </c:pt>
                <c:pt idx="38070">
                  <c:v>0.625</c:v>
                </c:pt>
                <c:pt idx="38071">
                  <c:v>8.3299999999999999E-2</c:v>
                </c:pt>
                <c:pt idx="38072">
                  <c:v>0</c:v>
                </c:pt>
                <c:pt idx="38073">
                  <c:v>0</c:v>
                </c:pt>
                <c:pt idx="38074">
                  <c:v>0</c:v>
                </c:pt>
                <c:pt idx="38075">
                  <c:v>0</c:v>
                </c:pt>
                <c:pt idx="38076">
                  <c:v>0.33329999999999999</c:v>
                </c:pt>
                <c:pt idx="38077">
                  <c:v>0</c:v>
                </c:pt>
                <c:pt idx="38078">
                  <c:v>0.625</c:v>
                </c:pt>
                <c:pt idx="38079">
                  <c:v>0.125</c:v>
                </c:pt>
                <c:pt idx="38080">
                  <c:v>0</c:v>
                </c:pt>
                <c:pt idx="38081">
                  <c:v>0</c:v>
                </c:pt>
                <c:pt idx="38082">
                  <c:v>0</c:v>
                </c:pt>
                <c:pt idx="38083">
                  <c:v>0</c:v>
                </c:pt>
                <c:pt idx="38084">
                  <c:v>0</c:v>
                </c:pt>
                <c:pt idx="38085">
                  <c:v>0</c:v>
                </c:pt>
                <c:pt idx="38086">
                  <c:v>0.125</c:v>
                </c:pt>
                <c:pt idx="38087">
                  <c:v>0</c:v>
                </c:pt>
                <c:pt idx="38088">
                  <c:v>0</c:v>
                </c:pt>
                <c:pt idx="38089">
                  <c:v>4.1700000000000001E-2</c:v>
                </c:pt>
                <c:pt idx="38090">
                  <c:v>0</c:v>
                </c:pt>
                <c:pt idx="38091">
                  <c:v>0.33329999999999999</c:v>
                </c:pt>
                <c:pt idx="38092">
                  <c:v>0.16669999999999999</c:v>
                </c:pt>
                <c:pt idx="38093">
                  <c:v>8.3299999999999999E-2</c:v>
                </c:pt>
                <c:pt idx="38094">
                  <c:v>0.33329999999999999</c:v>
                </c:pt>
                <c:pt idx="38095">
                  <c:v>0</c:v>
                </c:pt>
                <c:pt idx="38096">
                  <c:v>0</c:v>
                </c:pt>
                <c:pt idx="38097">
                  <c:v>0</c:v>
                </c:pt>
                <c:pt idx="38098">
                  <c:v>0</c:v>
                </c:pt>
                <c:pt idx="38099">
                  <c:v>0</c:v>
                </c:pt>
                <c:pt idx="38100">
                  <c:v>0</c:v>
                </c:pt>
                <c:pt idx="38101">
                  <c:v>0.16669999999999999</c:v>
                </c:pt>
                <c:pt idx="38102">
                  <c:v>0</c:v>
                </c:pt>
                <c:pt idx="38103">
                  <c:v>0.16669999999999999</c:v>
                </c:pt>
                <c:pt idx="38104">
                  <c:v>0</c:v>
                </c:pt>
                <c:pt idx="38105">
                  <c:v>0.16669999999999999</c:v>
                </c:pt>
                <c:pt idx="38106">
                  <c:v>0</c:v>
                </c:pt>
                <c:pt idx="38107">
                  <c:v>0.16669999999999999</c:v>
                </c:pt>
                <c:pt idx="38108">
                  <c:v>0</c:v>
                </c:pt>
                <c:pt idx="38109">
                  <c:v>0</c:v>
                </c:pt>
                <c:pt idx="38110">
                  <c:v>0.33329999999999999</c:v>
                </c:pt>
                <c:pt idx="38111">
                  <c:v>0</c:v>
                </c:pt>
                <c:pt idx="38112">
                  <c:v>0.33329999999999999</c:v>
                </c:pt>
                <c:pt idx="38113">
                  <c:v>0</c:v>
                </c:pt>
                <c:pt idx="38114">
                  <c:v>8.3299999999999999E-2</c:v>
                </c:pt>
                <c:pt idx="38115">
                  <c:v>0.16669999999999999</c:v>
                </c:pt>
                <c:pt idx="38116">
                  <c:v>0.16669999999999999</c:v>
                </c:pt>
                <c:pt idx="38117">
                  <c:v>0</c:v>
                </c:pt>
                <c:pt idx="38118">
                  <c:v>8.3299999999999999E-2</c:v>
                </c:pt>
                <c:pt idx="38119">
                  <c:v>0</c:v>
                </c:pt>
                <c:pt idx="38120">
                  <c:v>0</c:v>
                </c:pt>
                <c:pt idx="38121">
                  <c:v>0.16669999999999999</c:v>
                </c:pt>
                <c:pt idx="38122">
                  <c:v>4.1700000000000001E-2</c:v>
                </c:pt>
                <c:pt idx="38123">
                  <c:v>0</c:v>
                </c:pt>
                <c:pt idx="38124">
                  <c:v>0</c:v>
                </c:pt>
                <c:pt idx="38125">
                  <c:v>0</c:v>
                </c:pt>
                <c:pt idx="38126">
                  <c:v>0.16669999999999999</c:v>
                </c:pt>
                <c:pt idx="38127">
                  <c:v>0</c:v>
                </c:pt>
                <c:pt idx="38128">
                  <c:v>8.3299999999999999E-2</c:v>
                </c:pt>
                <c:pt idx="38129">
                  <c:v>0</c:v>
                </c:pt>
                <c:pt idx="38130">
                  <c:v>0.16669999999999999</c:v>
                </c:pt>
                <c:pt idx="38131">
                  <c:v>0</c:v>
                </c:pt>
                <c:pt idx="38132">
                  <c:v>0.16669999999999999</c:v>
                </c:pt>
                <c:pt idx="38133">
                  <c:v>0</c:v>
                </c:pt>
                <c:pt idx="38134">
                  <c:v>0.16669999999999999</c:v>
                </c:pt>
                <c:pt idx="38135">
                  <c:v>0.16669999999999999</c:v>
                </c:pt>
                <c:pt idx="38136">
                  <c:v>4.1700000000000001E-2</c:v>
                </c:pt>
                <c:pt idx="38137">
                  <c:v>0</c:v>
                </c:pt>
                <c:pt idx="38138">
                  <c:v>0</c:v>
                </c:pt>
                <c:pt idx="38139">
                  <c:v>0.16669999999999999</c:v>
                </c:pt>
                <c:pt idx="38140">
                  <c:v>0</c:v>
                </c:pt>
                <c:pt idx="38141">
                  <c:v>0.625</c:v>
                </c:pt>
                <c:pt idx="38142">
                  <c:v>0</c:v>
                </c:pt>
                <c:pt idx="38143">
                  <c:v>0.33329999999999999</c:v>
                </c:pt>
                <c:pt idx="38144">
                  <c:v>0</c:v>
                </c:pt>
                <c:pt idx="38145">
                  <c:v>0</c:v>
                </c:pt>
                <c:pt idx="38146">
                  <c:v>0.33329999999999999</c:v>
                </c:pt>
                <c:pt idx="38147">
                  <c:v>0</c:v>
                </c:pt>
                <c:pt idx="38148">
                  <c:v>0</c:v>
                </c:pt>
                <c:pt idx="38149">
                  <c:v>0.16669999999999999</c:v>
                </c:pt>
                <c:pt idx="38150">
                  <c:v>4.1700000000000001E-2</c:v>
                </c:pt>
                <c:pt idx="38151">
                  <c:v>0.33329999999999999</c:v>
                </c:pt>
                <c:pt idx="38152">
                  <c:v>0</c:v>
                </c:pt>
                <c:pt idx="38153">
                  <c:v>0</c:v>
                </c:pt>
                <c:pt idx="38154">
                  <c:v>0.16669999999999999</c:v>
                </c:pt>
                <c:pt idx="38155">
                  <c:v>0</c:v>
                </c:pt>
                <c:pt idx="38156">
                  <c:v>4.1700000000000001E-2</c:v>
                </c:pt>
                <c:pt idx="38157">
                  <c:v>0</c:v>
                </c:pt>
                <c:pt idx="38158">
                  <c:v>0.33329999999999999</c:v>
                </c:pt>
                <c:pt idx="38159">
                  <c:v>0.45829999999999999</c:v>
                </c:pt>
                <c:pt idx="38160">
                  <c:v>0.16669999999999999</c:v>
                </c:pt>
                <c:pt idx="38161">
                  <c:v>0.125</c:v>
                </c:pt>
                <c:pt idx="38162">
                  <c:v>0</c:v>
                </c:pt>
                <c:pt idx="38163">
                  <c:v>0.25</c:v>
                </c:pt>
                <c:pt idx="38164">
                  <c:v>0.33329999999999999</c:v>
                </c:pt>
                <c:pt idx="38165">
                  <c:v>0.16669999999999999</c:v>
                </c:pt>
                <c:pt idx="38166">
                  <c:v>8.3299999999999999E-2</c:v>
                </c:pt>
                <c:pt idx="38167">
                  <c:v>0.16669999999999999</c:v>
                </c:pt>
                <c:pt idx="38168">
                  <c:v>0.16669999999999999</c:v>
                </c:pt>
                <c:pt idx="38169">
                  <c:v>0.16669999999999999</c:v>
                </c:pt>
                <c:pt idx="38170">
                  <c:v>0.16669999999999999</c:v>
                </c:pt>
                <c:pt idx="38171">
                  <c:v>0</c:v>
                </c:pt>
                <c:pt idx="38172">
                  <c:v>0.625</c:v>
                </c:pt>
                <c:pt idx="38173">
                  <c:v>0</c:v>
                </c:pt>
                <c:pt idx="38174">
                  <c:v>0</c:v>
                </c:pt>
                <c:pt idx="38175">
                  <c:v>0</c:v>
                </c:pt>
                <c:pt idx="38176">
                  <c:v>0.16669999999999999</c:v>
                </c:pt>
                <c:pt idx="38177">
                  <c:v>0.33329999999999999</c:v>
                </c:pt>
                <c:pt idx="38178">
                  <c:v>0.16669999999999999</c:v>
                </c:pt>
                <c:pt idx="38179">
                  <c:v>0</c:v>
                </c:pt>
                <c:pt idx="38180">
                  <c:v>0.16669999999999999</c:v>
                </c:pt>
                <c:pt idx="38181">
                  <c:v>0</c:v>
                </c:pt>
                <c:pt idx="38182">
                  <c:v>0.1042</c:v>
                </c:pt>
                <c:pt idx="38183">
                  <c:v>0</c:v>
                </c:pt>
                <c:pt idx="38184">
                  <c:v>0.33329999999999999</c:v>
                </c:pt>
                <c:pt idx="38185">
                  <c:v>0.33329999999999999</c:v>
                </c:pt>
                <c:pt idx="38186">
                  <c:v>0</c:v>
                </c:pt>
                <c:pt idx="38187">
                  <c:v>0.16669999999999999</c:v>
                </c:pt>
                <c:pt idx="38188">
                  <c:v>0</c:v>
                </c:pt>
                <c:pt idx="38189">
                  <c:v>0</c:v>
                </c:pt>
                <c:pt idx="38190">
                  <c:v>0</c:v>
                </c:pt>
                <c:pt idx="38191">
                  <c:v>0</c:v>
                </c:pt>
                <c:pt idx="38192">
                  <c:v>0</c:v>
                </c:pt>
                <c:pt idx="38193">
                  <c:v>0.45829999999999999</c:v>
                </c:pt>
                <c:pt idx="38194">
                  <c:v>0</c:v>
                </c:pt>
                <c:pt idx="38195">
                  <c:v>0.45829999999999999</c:v>
                </c:pt>
                <c:pt idx="38196">
                  <c:v>0.16669999999999999</c:v>
                </c:pt>
                <c:pt idx="38197">
                  <c:v>0</c:v>
                </c:pt>
                <c:pt idx="38198">
                  <c:v>0</c:v>
                </c:pt>
                <c:pt idx="38199">
                  <c:v>0</c:v>
                </c:pt>
                <c:pt idx="38200">
                  <c:v>0.1042</c:v>
                </c:pt>
                <c:pt idx="38201">
                  <c:v>0.33329999999999999</c:v>
                </c:pt>
                <c:pt idx="38202">
                  <c:v>0</c:v>
                </c:pt>
                <c:pt idx="38203">
                  <c:v>0.33329999999999999</c:v>
                </c:pt>
                <c:pt idx="38204">
                  <c:v>0</c:v>
                </c:pt>
                <c:pt idx="38205">
                  <c:v>0</c:v>
                </c:pt>
                <c:pt idx="38206">
                  <c:v>0</c:v>
                </c:pt>
                <c:pt idx="38207">
                  <c:v>0</c:v>
                </c:pt>
                <c:pt idx="38208">
                  <c:v>0</c:v>
                </c:pt>
                <c:pt idx="38209">
                  <c:v>0</c:v>
                </c:pt>
                <c:pt idx="38210">
                  <c:v>0.16669999999999999</c:v>
                </c:pt>
                <c:pt idx="38211">
                  <c:v>0.33329999999999999</c:v>
                </c:pt>
                <c:pt idx="38212">
                  <c:v>0</c:v>
                </c:pt>
                <c:pt idx="38213">
                  <c:v>0</c:v>
                </c:pt>
                <c:pt idx="38214">
                  <c:v>0</c:v>
                </c:pt>
                <c:pt idx="38215">
                  <c:v>0</c:v>
                </c:pt>
                <c:pt idx="38216">
                  <c:v>0</c:v>
                </c:pt>
                <c:pt idx="38217">
                  <c:v>0.375</c:v>
                </c:pt>
                <c:pt idx="38218">
                  <c:v>0</c:v>
                </c:pt>
                <c:pt idx="38219">
                  <c:v>0</c:v>
                </c:pt>
                <c:pt idx="38220">
                  <c:v>0</c:v>
                </c:pt>
                <c:pt idx="38221">
                  <c:v>0</c:v>
                </c:pt>
                <c:pt idx="38222">
                  <c:v>0.16669999999999999</c:v>
                </c:pt>
                <c:pt idx="38223">
                  <c:v>0.16669999999999999</c:v>
                </c:pt>
                <c:pt idx="38224">
                  <c:v>0.16669999999999999</c:v>
                </c:pt>
                <c:pt idx="38225">
                  <c:v>0</c:v>
                </c:pt>
                <c:pt idx="38226">
                  <c:v>0</c:v>
                </c:pt>
                <c:pt idx="38227">
                  <c:v>0</c:v>
                </c:pt>
                <c:pt idx="38228">
                  <c:v>0</c:v>
                </c:pt>
                <c:pt idx="38229">
                  <c:v>8.3299999999999999E-2</c:v>
                </c:pt>
                <c:pt idx="38230">
                  <c:v>0</c:v>
                </c:pt>
                <c:pt idx="38231">
                  <c:v>0.16669999999999999</c:v>
                </c:pt>
                <c:pt idx="38232">
                  <c:v>0.375</c:v>
                </c:pt>
                <c:pt idx="38233">
                  <c:v>0.125</c:v>
                </c:pt>
                <c:pt idx="38234">
                  <c:v>0.16669999999999999</c:v>
                </c:pt>
                <c:pt idx="38235">
                  <c:v>0</c:v>
                </c:pt>
                <c:pt idx="38236">
                  <c:v>0.16669999999999999</c:v>
                </c:pt>
                <c:pt idx="38237">
                  <c:v>0</c:v>
                </c:pt>
                <c:pt idx="38238">
                  <c:v>0.33329999999999999</c:v>
                </c:pt>
                <c:pt idx="38239">
                  <c:v>0</c:v>
                </c:pt>
                <c:pt idx="38240">
                  <c:v>0.16669999999999999</c:v>
                </c:pt>
                <c:pt idx="38241">
                  <c:v>4.1700000000000001E-2</c:v>
                </c:pt>
                <c:pt idx="38242">
                  <c:v>0.70830000000000004</c:v>
                </c:pt>
                <c:pt idx="38243">
                  <c:v>0.16669999999999999</c:v>
                </c:pt>
                <c:pt idx="38244">
                  <c:v>0</c:v>
                </c:pt>
                <c:pt idx="38245">
                  <c:v>0.16669999999999999</c:v>
                </c:pt>
                <c:pt idx="38246">
                  <c:v>0.16669999999999999</c:v>
                </c:pt>
                <c:pt idx="38247">
                  <c:v>4.1700000000000001E-2</c:v>
                </c:pt>
                <c:pt idx="38248">
                  <c:v>0</c:v>
                </c:pt>
                <c:pt idx="38249">
                  <c:v>0</c:v>
                </c:pt>
                <c:pt idx="38250">
                  <c:v>4.1700000000000001E-2</c:v>
                </c:pt>
                <c:pt idx="38251">
                  <c:v>8.3299999999999999E-2</c:v>
                </c:pt>
                <c:pt idx="38252">
                  <c:v>0</c:v>
                </c:pt>
                <c:pt idx="38253">
                  <c:v>0.16669999999999999</c:v>
                </c:pt>
                <c:pt idx="38254">
                  <c:v>0.16669999999999999</c:v>
                </c:pt>
                <c:pt idx="38255">
                  <c:v>0</c:v>
                </c:pt>
                <c:pt idx="38256">
                  <c:v>0.16669999999999999</c:v>
                </c:pt>
                <c:pt idx="38257">
                  <c:v>0</c:v>
                </c:pt>
                <c:pt idx="38258">
                  <c:v>0</c:v>
                </c:pt>
                <c:pt idx="38259">
                  <c:v>0</c:v>
                </c:pt>
                <c:pt idx="38260">
                  <c:v>0</c:v>
                </c:pt>
                <c:pt idx="38261">
                  <c:v>0</c:v>
                </c:pt>
                <c:pt idx="38262">
                  <c:v>0.375</c:v>
                </c:pt>
                <c:pt idx="38263">
                  <c:v>0.125</c:v>
                </c:pt>
                <c:pt idx="38264">
                  <c:v>0.16669999999999999</c:v>
                </c:pt>
                <c:pt idx="38265">
                  <c:v>0</c:v>
                </c:pt>
                <c:pt idx="38266">
                  <c:v>0.45829999999999999</c:v>
                </c:pt>
                <c:pt idx="38267">
                  <c:v>0</c:v>
                </c:pt>
                <c:pt idx="38268">
                  <c:v>0.41670000000000001</c:v>
                </c:pt>
                <c:pt idx="38269">
                  <c:v>0</c:v>
                </c:pt>
                <c:pt idx="38270">
                  <c:v>0</c:v>
                </c:pt>
                <c:pt idx="38271">
                  <c:v>0.16669999999999999</c:v>
                </c:pt>
                <c:pt idx="38272">
                  <c:v>0.33329999999999999</c:v>
                </c:pt>
                <c:pt idx="38273">
                  <c:v>0.16669999999999999</c:v>
                </c:pt>
                <c:pt idx="38274">
                  <c:v>0</c:v>
                </c:pt>
                <c:pt idx="38275">
                  <c:v>0.16669999999999999</c:v>
                </c:pt>
                <c:pt idx="38276">
                  <c:v>0</c:v>
                </c:pt>
                <c:pt idx="38277">
                  <c:v>0</c:v>
                </c:pt>
                <c:pt idx="38278">
                  <c:v>0</c:v>
                </c:pt>
                <c:pt idx="38279">
                  <c:v>0</c:v>
                </c:pt>
                <c:pt idx="38280">
                  <c:v>0.16669999999999999</c:v>
                </c:pt>
                <c:pt idx="38281">
                  <c:v>0</c:v>
                </c:pt>
                <c:pt idx="38282">
                  <c:v>0.16669999999999999</c:v>
                </c:pt>
                <c:pt idx="38283">
                  <c:v>0</c:v>
                </c:pt>
                <c:pt idx="38284">
                  <c:v>0</c:v>
                </c:pt>
                <c:pt idx="38285">
                  <c:v>0</c:v>
                </c:pt>
                <c:pt idx="38286">
                  <c:v>0</c:v>
                </c:pt>
                <c:pt idx="38287">
                  <c:v>0.16669999999999999</c:v>
                </c:pt>
                <c:pt idx="38288">
                  <c:v>0.375</c:v>
                </c:pt>
                <c:pt idx="38289">
                  <c:v>0</c:v>
                </c:pt>
                <c:pt idx="38290">
                  <c:v>0</c:v>
                </c:pt>
                <c:pt idx="38291">
                  <c:v>0.16669999999999999</c:v>
                </c:pt>
                <c:pt idx="38292">
                  <c:v>0</c:v>
                </c:pt>
                <c:pt idx="38293">
                  <c:v>0</c:v>
                </c:pt>
                <c:pt idx="38294">
                  <c:v>0.16669999999999999</c:v>
                </c:pt>
                <c:pt idx="38295">
                  <c:v>0</c:v>
                </c:pt>
                <c:pt idx="38296">
                  <c:v>0</c:v>
                </c:pt>
                <c:pt idx="38297">
                  <c:v>0.16669999999999999</c:v>
                </c:pt>
                <c:pt idx="38298">
                  <c:v>0.16669999999999999</c:v>
                </c:pt>
                <c:pt idx="38299">
                  <c:v>0.16669999999999999</c:v>
                </c:pt>
                <c:pt idx="38300">
                  <c:v>0</c:v>
                </c:pt>
                <c:pt idx="38301">
                  <c:v>0</c:v>
                </c:pt>
                <c:pt idx="38302">
                  <c:v>0.16669999999999999</c:v>
                </c:pt>
                <c:pt idx="38303">
                  <c:v>0.16669999999999999</c:v>
                </c:pt>
                <c:pt idx="38304">
                  <c:v>0</c:v>
                </c:pt>
                <c:pt idx="38305">
                  <c:v>0</c:v>
                </c:pt>
                <c:pt idx="38306">
                  <c:v>0.16669999999999999</c:v>
                </c:pt>
                <c:pt idx="38307">
                  <c:v>4.1700000000000001E-2</c:v>
                </c:pt>
                <c:pt idx="38308">
                  <c:v>0</c:v>
                </c:pt>
                <c:pt idx="38309">
                  <c:v>0.4375</c:v>
                </c:pt>
                <c:pt idx="38310">
                  <c:v>0</c:v>
                </c:pt>
                <c:pt idx="38311">
                  <c:v>0</c:v>
                </c:pt>
                <c:pt idx="38312">
                  <c:v>0</c:v>
                </c:pt>
                <c:pt idx="38313">
                  <c:v>4.1700000000000001E-2</c:v>
                </c:pt>
                <c:pt idx="38314">
                  <c:v>0</c:v>
                </c:pt>
                <c:pt idx="38315">
                  <c:v>0</c:v>
                </c:pt>
                <c:pt idx="38316">
                  <c:v>0.54169999999999996</c:v>
                </c:pt>
                <c:pt idx="38317">
                  <c:v>0</c:v>
                </c:pt>
                <c:pt idx="38318">
                  <c:v>0.33329999999999999</c:v>
                </c:pt>
                <c:pt idx="38319">
                  <c:v>0</c:v>
                </c:pt>
                <c:pt idx="38320">
                  <c:v>0</c:v>
                </c:pt>
                <c:pt idx="38321">
                  <c:v>0.33329999999999999</c:v>
                </c:pt>
                <c:pt idx="38322">
                  <c:v>0</c:v>
                </c:pt>
                <c:pt idx="38323">
                  <c:v>0.33329999999999999</c:v>
                </c:pt>
                <c:pt idx="38324">
                  <c:v>0</c:v>
                </c:pt>
                <c:pt idx="38325">
                  <c:v>0.16669999999999999</c:v>
                </c:pt>
                <c:pt idx="38326">
                  <c:v>0.54169999999999996</c:v>
                </c:pt>
                <c:pt idx="38327">
                  <c:v>0</c:v>
                </c:pt>
                <c:pt idx="38328">
                  <c:v>0</c:v>
                </c:pt>
                <c:pt idx="38329">
                  <c:v>0.33329999999999999</c:v>
                </c:pt>
                <c:pt idx="38330">
                  <c:v>0</c:v>
                </c:pt>
                <c:pt idx="38331">
                  <c:v>0.33329999999999999</c:v>
                </c:pt>
                <c:pt idx="38332">
                  <c:v>0.16669999999999999</c:v>
                </c:pt>
                <c:pt idx="38333">
                  <c:v>0</c:v>
                </c:pt>
                <c:pt idx="38334">
                  <c:v>0</c:v>
                </c:pt>
                <c:pt idx="38335">
                  <c:v>0</c:v>
                </c:pt>
                <c:pt idx="38336">
                  <c:v>0.33329999999999999</c:v>
                </c:pt>
                <c:pt idx="38337">
                  <c:v>0</c:v>
                </c:pt>
                <c:pt idx="38338">
                  <c:v>4.1700000000000001E-2</c:v>
                </c:pt>
                <c:pt idx="38339">
                  <c:v>0.33329999999999999</c:v>
                </c:pt>
                <c:pt idx="38340">
                  <c:v>4.1700000000000001E-2</c:v>
                </c:pt>
                <c:pt idx="38341">
                  <c:v>0</c:v>
                </c:pt>
                <c:pt idx="38342">
                  <c:v>0</c:v>
                </c:pt>
                <c:pt idx="38343">
                  <c:v>0</c:v>
                </c:pt>
                <c:pt idx="38344">
                  <c:v>0.16669999999999999</c:v>
                </c:pt>
                <c:pt idx="38345">
                  <c:v>0.6875</c:v>
                </c:pt>
                <c:pt idx="38346">
                  <c:v>0.16669999999999999</c:v>
                </c:pt>
                <c:pt idx="38347">
                  <c:v>0</c:v>
                </c:pt>
                <c:pt idx="38348">
                  <c:v>0.16669999999999999</c:v>
                </c:pt>
                <c:pt idx="38349">
                  <c:v>0</c:v>
                </c:pt>
                <c:pt idx="38350">
                  <c:v>0.33329999999999999</c:v>
                </c:pt>
                <c:pt idx="38351">
                  <c:v>0.33329999999999999</c:v>
                </c:pt>
                <c:pt idx="38352">
                  <c:v>0.125</c:v>
                </c:pt>
                <c:pt idx="38353">
                  <c:v>0</c:v>
                </c:pt>
                <c:pt idx="38354">
                  <c:v>0</c:v>
                </c:pt>
                <c:pt idx="38355">
                  <c:v>0.29170000000000001</c:v>
                </c:pt>
                <c:pt idx="38356">
                  <c:v>0</c:v>
                </c:pt>
                <c:pt idx="38357">
                  <c:v>0</c:v>
                </c:pt>
                <c:pt idx="38358">
                  <c:v>0.16669999999999999</c:v>
                </c:pt>
                <c:pt idx="38359">
                  <c:v>0.33329999999999999</c:v>
                </c:pt>
                <c:pt idx="38360">
                  <c:v>0</c:v>
                </c:pt>
                <c:pt idx="38361">
                  <c:v>0</c:v>
                </c:pt>
                <c:pt idx="38362">
                  <c:v>0.33329999999999999</c:v>
                </c:pt>
                <c:pt idx="38363">
                  <c:v>0.16669999999999999</c:v>
                </c:pt>
                <c:pt idx="38364">
                  <c:v>4.1700000000000001E-2</c:v>
                </c:pt>
                <c:pt idx="38365">
                  <c:v>0</c:v>
                </c:pt>
                <c:pt idx="38366">
                  <c:v>0.375</c:v>
                </c:pt>
                <c:pt idx="38367">
                  <c:v>0</c:v>
                </c:pt>
                <c:pt idx="38368">
                  <c:v>0</c:v>
                </c:pt>
                <c:pt idx="38369">
                  <c:v>0.16669999999999999</c:v>
                </c:pt>
                <c:pt idx="38370">
                  <c:v>0</c:v>
                </c:pt>
                <c:pt idx="38371">
                  <c:v>0</c:v>
                </c:pt>
                <c:pt idx="38372">
                  <c:v>0</c:v>
                </c:pt>
                <c:pt idx="38373">
                  <c:v>0</c:v>
                </c:pt>
                <c:pt idx="38374">
                  <c:v>0</c:v>
                </c:pt>
                <c:pt idx="38375">
                  <c:v>0</c:v>
                </c:pt>
                <c:pt idx="38376">
                  <c:v>0</c:v>
                </c:pt>
                <c:pt idx="38377">
                  <c:v>0.125</c:v>
                </c:pt>
                <c:pt idx="38378">
                  <c:v>0</c:v>
                </c:pt>
                <c:pt idx="38379">
                  <c:v>0.16669999999999999</c:v>
                </c:pt>
                <c:pt idx="38380">
                  <c:v>0</c:v>
                </c:pt>
                <c:pt idx="38381">
                  <c:v>0.16669999999999999</c:v>
                </c:pt>
                <c:pt idx="38382">
                  <c:v>0.54169999999999996</c:v>
                </c:pt>
                <c:pt idx="38383">
                  <c:v>0</c:v>
                </c:pt>
                <c:pt idx="38384">
                  <c:v>4.1700000000000001E-2</c:v>
                </c:pt>
                <c:pt idx="38385">
                  <c:v>0.45829999999999999</c:v>
                </c:pt>
                <c:pt idx="38386">
                  <c:v>0.16669999999999999</c:v>
                </c:pt>
                <c:pt idx="38387">
                  <c:v>0.125</c:v>
                </c:pt>
                <c:pt idx="38388">
                  <c:v>4.1700000000000001E-2</c:v>
                </c:pt>
                <c:pt idx="38389">
                  <c:v>0.16669999999999999</c:v>
                </c:pt>
                <c:pt idx="38390">
                  <c:v>0.16669999999999999</c:v>
                </c:pt>
                <c:pt idx="38391">
                  <c:v>0.33329999999999999</c:v>
                </c:pt>
                <c:pt idx="38392">
                  <c:v>0.16669999999999999</c:v>
                </c:pt>
                <c:pt idx="38393">
                  <c:v>0</c:v>
                </c:pt>
                <c:pt idx="38394">
                  <c:v>0</c:v>
                </c:pt>
                <c:pt idx="38395">
                  <c:v>0</c:v>
                </c:pt>
                <c:pt idx="38396">
                  <c:v>0</c:v>
                </c:pt>
                <c:pt idx="38397">
                  <c:v>0.125</c:v>
                </c:pt>
                <c:pt idx="38398">
                  <c:v>0.16669999999999999</c:v>
                </c:pt>
                <c:pt idx="38399">
                  <c:v>0.35420000000000001</c:v>
                </c:pt>
                <c:pt idx="38400">
                  <c:v>4.1700000000000001E-2</c:v>
                </c:pt>
                <c:pt idx="38401">
                  <c:v>0</c:v>
                </c:pt>
                <c:pt idx="38402">
                  <c:v>0</c:v>
                </c:pt>
                <c:pt idx="38403">
                  <c:v>0</c:v>
                </c:pt>
                <c:pt idx="38404">
                  <c:v>0</c:v>
                </c:pt>
                <c:pt idx="38405">
                  <c:v>0.33329999999999999</c:v>
                </c:pt>
                <c:pt idx="38406">
                  <c:v>0</c:v>
                </c:pt>
                <c:pt idx="38407">
                  <c:v>0</c:v>
                </c:pt>
                <c:pt idx="38408">
                  <c:v>0.16669999999999999</c:v>
                </c:pt>
                <c:pt idx="38409">
                  <c:v>0.16669999999999999</c:v>
                </c:pt>
                <c:pt idx="38410">
                  <c:v>0</c:v>
                </c:pt>
                <c:pt idx="38411">
                  <c:v>0</c:v>
                </c:pt>
                <c:pt idx="38412">
                  <c:v>0.33329999999999999</c:v>
                </c:pt>
                <c:pt idx="38413">
                  <c:v>8.3299999999999999E-2</c:v>
                </c:pt>
                <c:pt idx="38414">
                  <c:v>0.16669999999999999</c:v>
                </c:pt>
                <c:pt idx="38415">
                  <c:v>0</c:v>
                </c:pt>
                <c:pt idx="38416">
                  <c:v>0</c:v>
                </c:pt>
                <c:pt idx="38417">
                  <c:v>4.1700000000000001E-2</c:v>
                </c:pt>
                <c:pt idx="38418">
                  <c:v>0</c:v>
                </c:pt>
                <c:pt idx="38419">
                  <c:v>0</c:v>
                </c:pt>
                <c:pt idx="38420">
                  <c:v>0</c:v>
                </c:pt>
                <c:pt idx="38421">
                  <c:v>0</c:v>
                </c:pt>
                <c:pt idx="38422">
                  <c:v>0</c:v>
                </c:pt>
                <c:pt idx="38423">
                  <c:v>0.16669999999999999</c:v>
                </c:pt>
                <c:pt idx="38424">
                  <c:v>0</c:v>
                </c:pt>
                <c:pt idx="38425">
                  <c:v>0.33329999999999999</c:v>
                </c:pt>
                <c:pt idx="38426">
                  <c:v>0</c:v>
                </c:pt>
                <c:pt idx="38427">
                  <c:v>0.16669999999999999</c:v>
                </c:pt>
                <c:pt idx="38428">
                  <c:v>0</c:v>
                </c:pt>
                <c:pt idx="38429">
                  <c:v>0</c:v>
                </c:pt>
                <c:pt idx="38430">
                  <c:v>0</c:v>
                </c:pt>
                <c:pt idx="38431">
                  <c:v>4.1700000000000001E-2</c:v>
                </c:pt>
                <c:pt idx="38432">
                  <c:v>0</c:v>
                </c:pt>
                <c:pt idx="38433">
                  <c:v>0.16669999999999999</c:v>
                </c:pt>
                <c:pt idx="38434">
                  <c:v>0</c:v>
                </c:pt>
                <c:pt idx="38435">
                  <c:v>0.33329999999999999</c:v>
                </c:pt>
                <c:pt idx="38436">
                  <c:v>0</c:v>
                </c:pt>
                <c:pt idx="38437">
                  <c:v>0.66669999999999996</c:v>
                </c:pt>
                <c:pt idx="38438">
                  <c:v>0.375</c:v>
                </c:pt>
                <c:pt idx="38439">
                  <c:v>0</c:v>
                </c:pt>
                <c:pt idx="38440">
                  <c:v>0.33329999999999999</c:v>
                </c:pt>
                <c:pt idx="38441">
                  <c:v>0</c:v>
                </c:pt>
                <c:pt idx="38442">
                  <c:v>0</c:v>
                </c:pt>
                <c:pt idx="38443">
                  <c:v>0</c:v>
                </c:pt>
                <c:pt idx="38444">
                  <c:v>0</c:v>
                </c:pt>
                <c:pt idx="38445">
                  <c:v>0</c:v>
                </c:pt>
                <c:pt idx="38446">
                  <c:v>0</c:v>
                </c:pt>
                <c:pt idx="38447">
                  <c:v>4.1700000000000001E-2</c:v>
                </c:pt>
                <c:pt idx="38448">
                  <c:v>0</c:v>
                </c:pt>
                <c:pt idx="38449">
                  <c:v>0.20830000000000001</c:v>
                </c:pt>
                <c:pt idx="38450">
                  <c:v>0</c:v>
                </c:pt>
                <c:pt idx="38451">
                  <c:v>0.16669999999999999</c:v>
                </c:pt>
                <c:pt idx="38452">
                  <c:v>0.16669999999999999</c:v>
                </c:pt>
                <c:pt idx="38453">
                  <c:v>0</c:v>
                </c:pt>
                <c:pt idx="38454">
                  <c:v>0.16669999999999999</c:v>
                </c:pt>
                <c:pt idx="38455">
                  <c:v>0</c:v>
                </c:pt>
                <c:pt idx="38456">
                  <c:v>0.16669999999999999</c:v>
                </c:pt>
                <c:pt idx="38457">
                  <c:v>0.16669999999999999</c:v>
                </c:pt>
                <c:pt idx="38458">
                  <c:v>0.16669999999999999</c:v>
                </c:pt>
                <c:pt idx="38459">
                  <c:v>0.16669999999999999</c:v>
                </c:pt>
                <c:pt idx="38460">
                  <c:v>0.16669999999999999</c:v>
                </c:pt>
                <c:pt idx="38461">
                  <c:v>0.125</c:v>
                </c:pt>
                <c:pt idx="38462">
                  <c:v>0.16669999999999999</c:v>
                </c:pt>
                <c:pt idx="38463">
                  <c:v>0</c:v>
                </c:pt>
                <c:pt idx="38464">
                  <c:v>0.33329999999999999</c:v>
                </c:pt>
                <c:pt idx="38465">
                  <c:v>0.33329999999999999</c:v>
                </c:pt>
                <c:pt idx="38466">
                  <c:v>0</c:v>
                </c:pt>
                <c:pt idx="38467">
                  <c:v>0.5</c:v>
                </c:pt>
                <c:pt idx="38468">
                  <c:v>0.16669999999999999</c:v>
                </c:pt>
                <c:pt idx="38469">
                  <c:v>0.625</c:v>
                </c:pt>
                <c:pt idx="38470">
                  <c:v>0</c:v>
                </c:pt>
                <c:pt idx="38471">
                  <c:v>0</c:v>
                </c:pt>
                <c:pt idx="38472">
                  <c:v>0</c:v>
                </c:pt>
                <c:pt idx="38473">
                  <c:v>0</c:v>
                </c:pt>
                <c:pt idx="38474">
                  <c:v>0</c:v>
                </c:pt>
                <c:pt idx="38475">
                  <c:v>0.16669999999999999</c:v>
                </c:pt>
                <c:pt idx="38476">
                  <c:v>0</c:v>
                </c:pt>
                <c:pt idx="38477">
                  <c:v>0</c:v>
                </c:pt>
                <c:pt idx="38478">
                  <c:v>0.16669999999999999</c:v>
                </c:pt>
                <c:pt idx="38479">
                  <c:v>0</c:v>
                </c:pt>
                <c:pt idx="38480">
                  <c:v>0.66669999999999996</c:v>
                </c:pt>
                <c:pt idx="38481">
                  <c:v>0</c:v>
                </c:pt>
                <c:pt idx="38482">
                  <c:v>0</c:v>
                </c:pt>
                <c:pt idx="38483">
                  <c:v>0</c:v>
                </c:pt>
                <c:pt idx="38484">
                  <c:v>0.16669999999999999</c:v>
                </c:pt>
                <c:pt idx="38485">
                  <c:v>0</c:v>
                </c:pt>
                <c:pt idx="38486">
                  <c:v>0.16669999999999999</c:v>
                </c:pt>
                <c:pt idx="38487">
                  <c:v>0</c:v>
                </c:pt>
                <c:pt idx="38488">
                  <c:v>0</c:v>
                </c:pt>
                <c:pt idx="38489">
                  <c:v>0</c:v>
                </c:pt>
                <c:pt idx="38490">
                  <c:v>0</c:v>
                </c:pt>
                <c:pt idx="38491">
                  <c:v>0.16669999999999999</c:v>
                </c:pt>
                <c:pt idx="38492">
                  <c:v>0</c:v>
                </c:pt>
                <c:pt idx="38493">
                  <c:v>0.33329999999999999</c:v>
                </c:pt>
                <c:pt idx="38494">
                  <c:v>0.29170000000000001</c:v>
                </c:pt>
                <c:pt idx="38495">
                  <c:v>0</c:v>
                </c:pt>
                <c:pt idx="38496">
                  <c:v>0</c:v>
                </c:pt>
                <c:pt idx="38497">
                  <c:v>0.375</c:v>
                </c:pt>
                <c:pt idx="38498">
                  <c:v>0</c:v>
                </c:pt>
                <c:pt idx="38499">
                  <c:v>0</c:v>
                </c:pt>
                <c:pt idx="38500">
                  <c:v>8.3299999999999999E-2</c:v>
                </c:pt>
                <c:pt idx="38501">
                  <c:v>0.125</c:v>
                </c:pt>
                <c:pt idx="38502">
                  <c:v>0</c:v>
                </c:pt>
                <c:pt idx="38503">
                  <c:v>0.16669999999999999</c:v>
                </c:pt>
                <c:pt idx="38504">
                  <c:v>0.16669999999999999</c:v>
                </c:pt>
                <c:pt idx="38505">
                  <c:v>0.16669999999999999</c:v>
                </c:pt>
                <c:pt idx="38506">
                  <c:v>0</c:v>
                </c:pt>
                <c:pt idx="38507">
                  <c:v>0.25</c:v>
                </c:pt>
                <c:pt idx="38508">
                  <c:v>0</c:v>
                </c:pt>
                <c:pt idx="38509">
                  <c:v>0</c:v>
                </c:pt>
                <c:pt idx="38510">
                  <c:v>0</c:v>
                </c:pt>
                <c:pt idx="38511">
                  <c:v>0</c:v>
                </c:pt>
                <c:pt idx="38512">
                  <c:v>0</c:v>
                </c:pt>
                <c:pt idx="38513">
                  <c:v>0</c:v>
                </c:pt>
                <c:pt idx="38514">
                  <c:v>0</c:v>
                </c:pt>
                <c:pt idx="38515">
                  <c:v>0.33329999999999999</c:v>
                </c:pt>
                <c:pt idx="38516">
                  <c:v>4.1700000000000001E-2</c:v>
                </c:pt>
                <c:pt idx="38517">
                  <c:v>0</c:v>
                </c:pt>
                <c:pt idx="38518">
                  <c:v>0.16669999999999999</c:v>
                </c:pt>
                <c:pt idx="38519">
                  <c:v>0</c:v>
                </c:pt>
                <c:pt idx="38520">
                  <c:v>0.16669999999999999</c:v>
                </c:pt>
                <c:pt idx="38521">
                  <c:v>0.16669999999999999</c:v>
                </c:pt>
                <c:pt idx="38522">
                  <c:v>0</c:v>
                </c:pt>
                <c:pt idx="38523">
                  <c:v>0.16669999999999999</c:v>
                </c:pt>
                <c:pt idx="38524">
                  <c:v>0</c:v>
                </c:pt>
                <c:pt idx="38525">
                  <c:v>0</c:v>
                </c:pt>
                <c:pt idx="38526">
                  <c:v>0.16669999999999999</c:v>
                </c:pt>
                <c:pt idx="38527">
                  <c:v>0</c:v>
                </c:pt>
                <c:pt idx="38528">
                  <c:v>0</c:v>
                </c:pt>
                <c:pt idx="38529">
                  <c:v>8.3299999999999999E-2</c:v>
                </c:pt>
                <c:pt idx="38530">
                  <c:v>0</c:v>
                </c:pt>
                <c:pt idx="38531">
                  <c:v>4.1700000000000001E-2</c:v>
                </c:pt>
                <c:pt idx="38532">
                  <c:v>0</c:v>
                </c:pt>
                <c:pt idx="38533">
                  <c:v>0.33329999999999999</c:v>
                </c:pt>
                <c:pt idx="38534">
                  <c:v>0.16669999999999999</c:v>
                </c:pt>
                <c:pt idx="38535">
                  <c:v>0</c:v>
                </c:pt>
                <c:pt idx="38536">
                  <c:v>0.16669999999999999</c:v>
                </c:pt>
                <c:pt idx="38537">
                  <c:v>0.16669999999999999</c:v>
                </c:pt>
                <c:pt idx="38538">
                  <c:v>0.375</c:v>
                </c:pt>
                <c:pt idx="38539">
                  <c:v>4.1700000000000001E-2</c:v>
                </c:pt>
                <c:pt idx="38540">
                  <c:v>4.1700000000000001E-2</c:v>
                </c:pt>
                <c:pt idx="38541">
                  <c:v>0</c:v>
                </c:pt>
                <c:pt idx="38542">
                  <c:v>4.1700000000000001E-2</c:v>
                </c:pt>
                <c:pt idx="38543">
                  <c:v>0.33329999999999999</c:v>
                </c:pt>
                <c:pt idx="38544">
                  <c:v>0.70830000000000004</c:v>
                </c:pt>
                <c:pt idx="38545">
                  <c:v>0</c:v>
                </c:pt>
                <c:pt idx="38546">
                  <c:v>0</c:v>
                </c:pt>
                <c:pt idx="38547">
                  <c:v>0.45829999999999999</c:v>
                </c:pt>
                <c:pt idx="38548">
                  <c:v>0.16669999999999999</c:v>
                </c:pt>
                <c:pt idx="38549">
                  <c:v>0</c:v>
                </c:pt>
                <c:pt idx="38550">
                  <c:v>0.16669999999999999</c:v>
                </c:pt>
                <c:pt idx="38551">
                  <c:v>0.16669999999999999</c:v>
                </c:pt>
                <c:pt idx="38552">
                  <c:v>0.16669999999999999</c:v>
                </c:pt>
                <c:pt idx="38553">
                  <c:v>0</c:v>
                </c:pt>
                <c:pt idx="38554">
                  <c:v>0.33329999999999999</c:v>
                </c:pt>
                <c:pt idx="38555">
                  <c:v>0</c:v>
                </c:pt>
                <c:pt idx="38556">
                  <c:v>0</c:v>
                </c:pt>
                <c:pt idx="38557">
                  <c:v>0.66669999999999996</c:v>
                </c:pt>
                <c:pt idx="38558">
                  <c:v>0</c:v>
                </c:pt>
                <c:pt idx="38559">
                  <c:v>0</c:v>
                </c:pt>
                <c:pt idx="38560">
                  <c:v>0.16669999999999999</c:v>
                </c:pt>
                <c:pt idx="38561">
                  <c:v>0</c:v>
                </c:pt>
                <c:pt idx="38562">
                  <c:v>0</c:v>
                </c:pt>
                <c:pt idx="38563">
                  <c:v>0</c:v>
                </c:pt>
                <c:pt idx="38564">
                  <c:v>0</c:v>
                </c:pt>
                <c:pt idx="38565">
                  <c:v>0.375</c:v>
                </c:pt>
                <c:pt idx="38566">
                  <c:v>4.1700000000000001E-2</c:v>
                </c:pt>
                <c:pt idx="38567">
                  <c:v>0.33329999999999999</c:v>
                </c:pt>
                <c:pt idx="38568">
                  <c:v>0.33329999999999999</c:v>
                </c:pt>
                <c:pt idx="38569">
                  <c:v>0.375</c:v>
                </c:pt>
                <c:pt idx="38570">
                  <c:v>0.33329999999999999</c:v>
                </c:pt>
                <c:pt idx="38571">
                  <c:v>0.33329999999999999</c:v>
                </c:pt>
                <c:pt idx="38572">
                  <c:v>0.16669999999999999</c:v>
                </c:pt>
                <c:pt idx="38573">
                  <c:v>0</c:v>
                </c:pt>
                <c:pt idx="38574">
                  <c:v>0</c:v>
                </c:pt>
                <c:pt idx="38575">
                  <c:v>0.1042</c:v>
                </c:pt>
                <c:pt idx="38576">
                  <c:v>0</c:v>
                </c:pt>
                <c:pt idx="38577">
                  <c:v>8.3299999999999999E-2</c:v>
                </c:pt>
                <c:pt idx="38578">
                  <c:v>0.16669999999999999</c:v>
                </c:pt>
                <c:pt idx="38579">
                  <c:v>0.16669999999999999</c:v>
                </c:pt>
                <c:pt idx="38580">
                  <c:v>0.66669999999999996</c:v>
                </c:pt>
                <c:pt idx="38581">
                  <c:v>0</c:v>
                </c:pt>
                <c:pt idx="38582">
                  <c:v>0.125</c:v>
                </c:pt>
                <c:pt idx="38583">
                  <c:v>0.33329999999999999</c:v>
                </c:pt>
                <c:pt idx="38584">
                  <c:v>0</c:v>
                </c:pt>
                <c:pt idx="38585">
                  <c:v>0</c:v>
                </c:pt>
                <c:pt idx="38586">
                  <c:v>0.16669999999999999</c:v>
                </c:pt>
                <c:pt idx="38587">
                  <c:v>0.33329999999999999</c:v>
                </c:pt>
                <c:pt idx="38588">
                  <c:v>0</c:v>
                </c:pt>
                <c:pt idx="38589">
                  <c:v>0</c:v>
                </c:pt>
                <c:pt idx="38590">
                  <c:v>0.16669999999999999</c:v>
                </c:pt>
                <c:pt idx="38591">
                  <c:v>0.16669999999999999</c:v>
                </c:pt>
                <c:pt idx="38592">
                  <c:v>0.33329999999999999</c:v>
                </c:pt>
                <c:pt idx="38593">
                  <c:v>8.3299999999999999E-2</c:v>
                </c:pt>
                <c:pt idx="38594">
                  <c:v>0.33329999999999999</c:v>
                </c:pt>
                <c:pt idx="38595">
                  <c:v>0</c:v>
                </c:pt>
                <c:pt idx="38596">
                  <c:v>4.1700000000000001E-2</c:v>
                </c:pt>
                <c:pt idx="38597">
                  <c:v>0</c:v>
                </c:pt>
                <c:pt idx="38598">
                  <c:v>0</c:v>
                </c:pt>
                <c:pt idx="38599">
                  <c:v>0</c:v>
                </c:pt>
                <c:pt idx="38600">
                  <c:v>0.16669999999999999</c:v>
                </c:pt>
                <c:pt idx="38601">
                  <c:v>0</c:v>
                </c:pt>
                <c:pt idx="38602">
                  <c:v>8.3299999999999999E-2</c:v>
                </c:pt>
                <c:pt idx="38603">
                  <c:v>0.16669999999999999</c:v>
                </c:pt>
                <c:pt idx="38604">
                  <c:v>0.16669999999999999</c:v>
                </c:pt>
                <c:pt idx="38605">
                  <c:v>0.16669999999999999</c:v>
                </c:pt>
                <c:pt idx="38606">
                  <c:v>4.1700000000000001E-2</c:v>
                </c:pt>
                <c:pt idx="38607">
                  <c:v>0.16669999999999999</c:v>
                </c:pt>
                <c:pt idx="38608">
                  <c:v>0.33329999999999999</c:v>
                </c:pt>
                <c:pt idx="38609">
                  <c:v>0.33329999999999999</c:v>
                </c:pt>
                <c:pt idx="38610">
                  <c:v>0</c:v>
                </c:pt>
                <c:pt idx="38611">
                  <c:v>0.45829999999999999</c:v>
                </c:pt>
                <c:pt idx="38612">
                  <c:v>0</c:v>
                </c:pt>
                <c:pt idx="38613">
                  <c:v>0</c:v>
                </c:pt>
                <c:pt idx="38614">
                  <c:v>0</c:v>
                </c:pt>
                <c:pt idx="38615">
                  <c:v>0</c:v>
                </c:pt>
                <c:pt idx="38616">
                  <c:v>0.16669999999999999</c:v>
                </c:pt>
                <c:pt idx="38617">
                  <c:v>0.33329999999999999</c:v>
                </c:pt>
                <c:pt idx="38618">
                  <c:v>0.33329999999999999</c:v>
                </c:pt>
                <c:pt idx="38619">
                  <c:v>0.33329999999999999</c:v>
                </c:pt>
                <c:pt idx="38620">
                  <c:v>0</c:v>
                </c:pt>
                <c:pt idx="38621">
                  <c:v>0.16669999999999999</c:v>
                </c:pt>
                <c:pt idx="38622">
                  <c:v>0</c:v>
                </c:pt>
                <c:pt idx="38623">
                  <c:v>0.125</c:v>
                </c:pt>
                <c:pt idx="38624">
                  <c:v>0.16669999999999999</c:v>
                </c:pt>
                <c:pt idx="38625">
                  <c:v>0.125</c:v>
                </c:pt>
                <c:pt idx="38626">
                  <c:v>0</c:v>
                </c:pt>
                <c:pt idx="38627">
                  <c:v>4.1700000000000001E-2</c:v>
                </c:pt>
                <c:pt idx="38628">
                  <c:v>0</c:v>
                </c:pt>
                <c:pt idx="38629">
                  <c:v>0</c:v>
                </c:pt>
                <c:pt idx="38630">
                  <c:v>0</c:v>
                </c:pt>
                <c:pt idx="38631">
                  <c:v>0</c:v>
                </c:pt>
                <c:pt idx="38632">
                  <c:v>0</c:v>
                </c:pt>
                <c:pt idx="38633">
                  <c:v>0</c:v>
                </c:pt>
                <c:pt idx="38634">
                  <c:v>0.16669999999999999</c:v>
                </c:pt>
                <c:pt idx="38635">
                  <c:v>0</c:v>
                </c:pt>
                <c:pt idx="38636">
                  <c:v>0.375</c:v>
                </c:pt>
                <c:pt idx="38637">
                  <c:v>0</c:v>
                </c:pt>
                <c:pt idx="38638">
                  <c:v>0</c:v>
                </c:pt>
                <c:pt idx="38639">
                  <c:v>0.16669999999999999</c:v>
                </c:pt>
                <c:pt idx="38640">
                  <c:v>0</c:v>
                </c:pt>
                <c:pt idx="38641">
                  <c:v>0.33329999999999999</c:v>
                </c:pt>
                <c:pt idx="38642">
                  <c:v>0.16669999999999999</c:v>
                </c:pt>
                <c:pt idx="38643">
                  <c:v>0</c:v>
                </c:pt>
                <c:pt idx="38644">
                  <c:v>0</c:v>
                </c:pt>
                <c:pt idx="38645">
                  <c:v>0</c:v>
                </c:pt>
                <c:pt idx="38646">
                  <c:v>0.16669999999999999</c:v>
                </c:pt>
                <c:pt idx="38647">
                  <c:v>0</c:v>
                </c:pt>
                <c:pt idx="38648">
                  <c:v>0.45829999999999999</c:v>
                </c:pt>
                <c:pt idx="38649">
                  <c:v>0</c:v>
                </c:pt>
                <c:pt idx="38650">
                  <c:v>0.33329999999999999</c:v>
                </c:pt>
                <c:pt idx="38651">
                  <c:v>0</c:v>
                </c:pt>
                <c:pt idx="38652">
                  <c:v>0</c:v>
                </c:pt>
                <c:pt idx="38653">
                  <c:v>0</c:v>
                </c:pt>
                <c:pt idx="38654">
                  <c:v>0.16669999999999999</c:v>
                </c:pt>
                <c:pt idx="38655">
                  <c:v>0</c:v>
                </c:pt>
                <c:pt idx="38656">
                  <c:v>0.16669999999999999</c:v>
                </c:pt>
                <c:pt idx="38657">
                  <c:v>0</c:v>
                </c:pt>
                <c:pt idx="38658">
                  <c:v>0.375</c:v>
                </c:pt>
                <c:pt idx="38659">
                  <c:v>0</c:v>
                </c:pt>
                <c:pt idx="38660">
                  <c:v>0.33329999999999999</c:v>
                </c:pt>
                <c:pt idx="38661">
                  <c:v>0</c:v>
                </c:pt>
                <c:pt idx="38662">
                  <c:v>0.16669999999999999</c:v>
                </c:pt>
                <c:pt idx="38663">
                  <c:v>0.16669999999999999</c:v>
                </c:pt>
                <c:pt idx="38664">
                  <c:v>0.16669999999999999</c:v>
                </c:pt>
                <c:pt idx="38665">
                  <c:v>0.16669999999999999</c:v>
                </c:pt>
                <c:pt idx="38666">
                  <c:v>0.16669999999999999</c:v>
                </c:pt>
                <c:pt idx="38667">
                  <c:v>0.20830000000000001</c:v>
                </c:pt>
                <c:pt idx="38668">
                  <c:v>0</c:v>
                </c:pt>
                <c:pt idx="38669">
                  <c:v>0</c:v>
                </c:pt>
                <c:pt idx="38670">
                  <c:v>0.16669999999999999</c:v>
                </c:pt>
                <c:pt idx="38671">
                  <c:v>0.33329999999999999</c:v>
                </c:pt>
                <c:pt idx="38672">
                  <c:v>0</c:v>
                </c:pt>
                <c:pt idx="38673">
                  <c:v>8.3299999999999999E-2</c:v>
                </c:pt>
                <c:pt idx="38674">
                  <c:v>0</c:v>
                </c:pt>
                <c:pt idx="38675">
                  <c:v>0</c:v>
                </c:pt>
                <c:pt idx="38676">
                  <c:v>0.16669999999999999</c:v>
                </c:pt>
                <c:pt idx="38677">
                  <c:v>0.16669999999999999</c:v>
                </c:pt>
                <c:pt idx="38678">
                  <c:v>0</c:v>
                </c:pt>
                <c:pt idx="38679">
                  <c:v>0</c:v>
                </c:pt>
                <c:pt idx="38680">
                  <c:v>0.33329999999999999</c:v>
                </c:pt>
                <c:pt idx="38681">
                  <c:v>0</c:v>
                </c:pt>
                <c:pt idx="38682">
                  <c:v>0</c:v>
                </c:pt>
                <c:pt idx="38683">
                  <c:v>0.16669999999999999</c:v>
                </c:pt>
                <c:pt idx="38684">
                  <c:v>0</c:v>
                </c:pt>
                <c:pt idx="38685">
                  <c:v>0</c:v>
                </c:pt>
                <c:pt idx="38686">
                  <c:v>0</c:v>
                </c:pt>
                <c:pt idx="38687">
                  <c:v>0</c:v>
                </c:pt>
                <c:pt idx="38688">
                  <c:v>0</c:v>
                </c:pt>
                <c:pt idx="38689">
                  <c:v>0</c:v>
                </c:pt>
                <c:pt idx="38690">
                  <c:v>0</c:v>
                </c:pt>
                <c:pt idx="38691">
                  <c:v>0</c:v>
                </c:pt>
                <c:pt idx="38692">
                  <c:v>0</c:v>
                </c:pt>
                <c:pt idx="38693">
                  <c:v>0.54169999999999996</c:v>
                </c:pt>
                <c:pt idx="38694">
                  <c:v>0.16669999999999999</c:v>
                </c:pt>
                <c:pt idx="38695">
                  <c:v>0.16669999999999999</c:v>
                </c:pt>
                <c:pt idx="38696">
                  <c:v>0.16669999999999999</c:v>
                </c:pt>
                <c:pt idx="38697">
                  <c:v>0</c:v>
                </c:pt>
                <c:pt idx="38698">
                  <c:v>0.125</c:v>
                </c:pt>
                <c:pt idx="38699">
                  <c:v>0.125</c:v>
                </c:pt>
                <c:pt idx="38700">
                  <c:v>0</c:v>
                </c:pt>
                <c:pt idx="38701">
                  <c:v>0.16669999999999999</c:v>
                </c:pt>
                <c:pt idx="38702">
                  <c:v>0</c:v>
                </c:pt>
                <c:pt idx="38703">
                  <c:v>0</c:v>
                </c:pt>
                <c:pt idx="38704">
                  <c:v>0.16669999999999999</c:v>
                </c:pt>
                <c:pt idx="38705">
                  <c:v>0.16669999999999999</c:v>
                </c:pt>
                <c:pt idx="38706">
                  <c:v>0</c:v>
                </c:pt>
                <c:pt idx="38707">
                  <c:v>0</c:v>
                </c:pt>
                <c:pt idx="38708">
                  <c:v>0.16669999999999999</c:v>
                </c:pt>
                <c:pt idx="38709">
                  <c:v>0.33329999999999999</c:v>
                </c:pt>
                <c:pt idx="38710">
                  <c:v>0.375</c:v>
                </c:pt>
                <c:pt idx="38711">
                  <c:v>0.16669999999999999</c:v>
                </c:pt>
                <c:pt idx="38712">
                  <c:v>0</c:v>
                </c:pt>
                <c:pt idx="38713">
                  <c:v>0</c:v>
                </c:pt>
                <c:pt idx="38714">
                  <c:v>0.375</c:v>
                </c:pt>
                <c:pt idx="38715">
                  <c:v>0</c:v>
                </c:pt>
                <c:pt idx="38716">
                  <c:v>0</c:v>
                </c:pt>
                <c:pt idx="38717">
                  <c:v>0</c:v>
                </c:pt>
                <c:pt idx="38718">
                  <c:v>0.16669999999999999</c:v>
                </c:pt>
                <c:pt idx="38719">
                  <c:v>0</c:v>
                </c:pt>
                <c:pt idx="38720">
                  <c:v>0</c:v>
                </c:pt>
                <c:pt idx="38721">
                  <c:v>0</c:v>
                </c:pt>
                <c:pt idx="38722">
                  <c:v>0</c:v>
                </c:pt>
                <c:pt idx="38723">
                  <c:v>0</c:v>
                </c:pt>
                <c:pt idx="38724">
                  <c:v>0</c:v>
                </c:pt>
                <c:pt idx="38725">
                  <c:v>0.16669999999999999</c:v>
                </c:pt>
                <c:pt idx="38726">
                  <c:v>0</c:v>
                </c:pt>
                <c:pt idx="38727">
                  <c:v>0</c:v>
                </c:pt>
                <c:pt idx="38728">
                  <c:v>0</c:v>
                </c:pt>
                <c:pt idx="38729">
                  <c:v>0</c:v>
                </c:pt>
                <c:pt idx="38730">
                  <c:v>0</c:v>
                </c:pt>
                <c:pt idx="38731">
                  <c:v>0</c:v>
                </c:pt>
                <c:pt idx="38732">
                  <c:v>0.25</c:v>
                </c:pt>
                <c:pt idx="38733">
                  <c:v>0.16669999999999999</c:v>
                </c:pt>
                <c:pt idx="38734">
                  <c:v>0.16669999999999999</c:v>
                </c:pt>
                <c:pt idx="38735">
                  <c:v>0.16669999999999999</c:v>
                </c:pt>
                <c:pt idx="38736">
                  <c:v>0</c:v>
                </c:pt>
                <c:pt idx="38737">
                  <c:v>0</c:v>
                </c:pt>
                <c:pt idx="38738">
                  <c:v>0.375</c:v>
                </c:pt>
                <c:pt idx="38739">
                  <c:v>0</c:v>
                </c:pt>
                <c:pt idx="38740">
                  <c:v>0</c:v>
                </c:pt>
                <c:pt idx="38741">
                  <c:v>0.16669999999999999</c:v>
                </c:pt>
                <c:pt idx="38742">
                  <c:v>0</c:v>
                </c:pt>
                <c:pt idx="38743">
                  <c:v>0.33329999999999999</c:v>
                </c:pt>
                <c:pt idx="38744">
                  <c:v>0.16669999999999999</c:v>
                </c:pt>
                <c:pt idx="38745">
                  <c:v>0</c:v>
                </c:pt>
                <c:pt idx="38746">
                  <c:v>0</c:v>
                </c:pt>
                <c:pt idx="38747">
                  <c:v>0</c:v>
                </c:pt>
                <c:pt idx="38748">
                  <c:v>0</c:v>
                </c:pt>
                <c:pt idx="38749">
                  <c:v>0</c:v>
                </c:pt>
                <c:pt idx="38750">
                  <c:v>0</c:v>
                </c:pt>
                <c:pt idx="38751">
                  <c:v>0</c:v>
                </c:pt>
                <c:pt idx="38752">
                  <c:v>4.1700000000000001E-2</c:v>
                </c:pt>
                <c:pt idx="38753">
                  <c:v>0</c:v>
                </c:pt>
                <c:pt idx="38754">
                  <c:v>0.16669999999999999</c:v>
                </c:pt>
                <c:pt idx="38755">
                  <c:v>0</c:v>
                </c:pt>
                <c:pt idx="38756">
                  <c:v>0</c:v>
                </c:pt>
                <c:pt idx="38757">
                  <c:v>0.16669999999999999</c:v>
                </c:pt>
                <c:pt idx="38758">
                  <c:v>0</c:v>
                </c:pt>
                <c:pt idx="38759">
                  <c:v>0</c:v>
                </c:pt>
                <c:pt idx="38760">
                  <c:v>0</c:v>
                </c:pt>
                <c:pt idx="38761">
                  <c:v>0</c:v>
                </c:pt>
                <c:pt idx="38762">
                  <c:v>0</c:v>
                </c:pt>
                <c:pt idx="38763">
                  <c:v>8.3299999999999999E-2</c:v>
                </c:pt>
                <c:pt idx="38764">
                  <c:v>4.1700000000000001E-2</c:v>
                </c:pt>
                <c:pt idx="38765">
                  <c:v>0.16669999999999999</c:v>
                </c:pt>
                <c:pt idx="38766">
                  <c:v>0.16669999999999999</c:v>
                </c:pt>
                <c:pt idx="38767">
                  <c:v>0</c:v>
                </c:pt>
                <c:pt idx="38768">
                  <c:v>0</c:v>
                </c:pt>
                <c:pt idx="38769">
                  <c:v>8.3299999999999999E-2</c:v>
                </c:pt>
                <c:pt idx="38770">
                  <c:v>0.16669999999999999</c:v>
                </c:pt>
                <c:pt idx="38771">
                  <c:v>0</c:v>
                </c:pt>
                <c:pt idx="38772">
                  <c:v>0</c:v>
                </c:pt>
                <c:pt idx="38773">
                  <c:v>0</c:v>
                </c:pt>
                <c:pt idx="38774">
                  <c:v>0.16669999999999999</c:v>
                </c:pt>
                <c:pt idx="38775">
                  <c:v>0</c:v>
                </c:pt>
                <c:pt idx="38776">
                  <c:v>0</c:v>
                </c:pt>
                <c:pt idx="38777">
                  <c:v>0.33329999999999999</c:v>
                </c:pt>
                <c:pt idx="38778">
                  <c:v>0</c:v>
                </c:pt>
                <c:pt idx="38779">
                  <c:v>0.375</c:v>
                </c:pt>
                <c:pt idx="38780">
                  <c:v>8.3299999999999999E-2</c:v>
                </c:pt>
                <c:pt idx="38781">
                  <c:v>0.33329999999999999</c:v>
                </c:pt>
                <c:pt idx="38782">
                  <c:v>0.16669999999999999</c:v>
                </c:pt>
                <c:pt idx="38783">
                  <c:v>0</c:v>
                </c:pt>
                <c:pt idx="38784">
                  <c:v>0</c:v>
                </c:pt>
                <c:pt idx="38785">
                  <c:v>0</c:v>
                </c:pt>
                <c:pt idx="38786">
                  <c:v>0.16669999999999999</c:v>
                </c:pt>
                <c:pt idx="38787">
                  <c:v>0.16669999999999999</c:v>
                </c:pt>
                <c:pt idx="38788">
                  <c:v>0</c:v>
                </c:pt>
                <c:pt idx="38789">
                  <c:v>0</c:v>
                </c:pt>
                <c:pt idx="38790">
                  <c:v>0</c:v>
                </c:pt>
                <c:pt idx="38791">
                  <c:v>0.375</c:v>
                </c:pt>
                <c:pt idx="38792">
                  <c:v>0</c:v>
                </c:pt>
                <c:pt idx="38793">
                  <c:v>0.16669999999999999</c:v>
                </c:pt>
                <c:pt idx="38794">
                  <c:v>0</c:v>
                </c:pt>
                <c:pt idx="38795">
                  <c:v>0</c:v>
                </c:pt>
                <c:pt idx="38796">
                  <c:v>4.1700000000000001E-2</c:v>
                </c:pt>
                <c:pt idx="38797">
                  <c:v>0</c:v>
                </c:pt>
                <c:pt idx="38798">
                  <c:v>0.16669999999999999</c:v>
                </c:pt>
                <c:pt idx="38799">
                  <c:v>0.125</c:v>
                </c:pt>
                <c:pt idx="38800">
                  <c:v>0.33329999999999999</c:v>
                </c:pt>
                <c:pt idx="38801">
                  <c:v>0</c:v>
                </c:pt>
                <c:pt idx="38802">
                  <c:v>0.16669999999999999</c:v>
                </c:pt>
                <c:pt idx="38803">
                  <c:v>0.33329999999999999</c:v>
                </c:pt>
                <c:pt idx="38804">
                  <c:v>4.1700000000000001E-2</c:v>
                </c:pt>
                <c:pt idx="38805">
                  <c:v>0</c:v>
                </c:pt>
                <c:pt idx="38806">
                  <c:v>0.16669999999999999</c:v>
                </c:pt>
                <c:pt idx="38807">
                  <c:v>0.16669999999999999</c:v>
                </c:pt>
                <c:pt idx="38808">
                  <c:v>0</c:v>
                </c:pt>
                <c:pt idx="38809">
                  <c:v>0</c:v>
                </c:pt>
                <c:pt idx="38810">
                  <c:v>0</c:v>
                </c:pt>
                <c:pt idx="38811">
                  <c:v>0.16669999999999999</c:v>
                </c:pt>
                <c:pt idx="38812">
                  <c:v>0.25</c:v>
                </c:pt>
                <c:pt idx="38813">
                  <c:v>4.1700000000000001E-2</c:v>
                </c:pt>
                <c:pt idx="38814">
                  <c:v>0</c:v>
                </c:pt>
                <c:pt idx="38815">
                  <c:v>0</c:v>
                </c:pt>
                <c:pt idx="38816">
                  <c:v>0.16669999999999999</c:v>
                </c:pt>
                <c:pt idx="38817">
                  <c:v>0.16669999999999999</c:v>
                </c:pt>
                <c:pt idx="38818">
                  <c:v>0.16669999999999999</c:v>
                </c:pt>
                <c:pt idx="38819">
                  <c:v>0.16669999999999999</c:v>
                </c:pt>
                <c:pt idx="38820">
                  <c:v>0.33329999999999999</c:v>
                </c:pt>
                <c:pt idx="38821">
                  <c:v>0</c:v>
                </c:pt>
                <c:pt idx="38822">
                  <c:v>0</c:v>
                </c:pt>
                <c:pt idx="38823">
                  <c:v>0</c:v>
                </c:pt>
                <c:pt idx="38824">
                  <c:v>0</c:v>
                </c:pt>
                <c:pt idx="38825">
                  <c:v>0</c:v>
                </c:pt>
                <c:pt idx="38826">
                  <c:v>0.45829999999999999</c:v>
                </c:pt>
                <c:pt idx="38827">
                  <c:v>0.14580000000000001</c:v>
                </c:pt>
                <c:pt idx="38828">
                  <c:v>4.1700000000000001E-2</c:v>
                </c:pt>
                <c:pt idx="38829">
                  <c:v>0.16669999999999999</c:v>
                </c:pt>
                <c:pt idx="38830">
                  <c:v>0.16669999999999999</c:v>
                </c:pt>
                <c:pt idx="38831">
                  <c:v>0.33329999999999999</c:v>
                </c:pt>
                <c:pt idx="38832">
                  <c:v>0</c:v>
                </c:pt>
                <c:pt idx="38833">
                  <c:v>0</c:v>
                </c:pt>
                <c:pt idx="38834">
                  <c:v>4.1700000000000001E-2</c:v>
                </c:pt>
                <c:pt idx="38835">
                  <c:v>0.16669999999999999</c:v>
                </c:pt>
                <c:pt idx="38836">
                  <c:v>0</c:v>
                </c:pt>
                <c:pt idx="38837">
                  <c:v>0</c:v>
                </c:pt>
                <c:pt idx="38838">
                  <c:v>0</c:v>
                </c:pt>
                <c:pt idx="38839">
                  <c:v>0</c:v>
                </c:pt>
                <c:pt idx="38840">
                  <c:v>0</c:v>
                </c:pt>
                <c:pt idx="38841">
                  <c:v>0.375</c:v>
                </c:pt>
                <c:pt idx="38842">
                  <c:v>0</c:v>
                </c:pt>
                <c:pt idx="38843">
                  <c:v>0</c:v>
                </c:pt>
                <c:pt idx="38844">
                  <c:v>0</c:v>
                </c:pt>
                <c:pt idx="38845">
                  <c:v>0</c:v>
                </c:pt>
                <c:pt idx="38846">
                  <c:v>0.16669999999999999</c:v>
                </c:pt>
                <c:pt idx="38847">
                  <c:v>0.33329999999999999</c:v>
                </c:pt>
                <c:pt idx="38848">
                  <c:v>0</c:v>
                </c:pt>
                <c:pt idx="38849">
                  <c:v>0</c:v>
                </c:pt>
                <c:pt idx="38850">
                  <c:v>4.1700000000000001E-2</c:v>
                </c:pt>
                <c:pt idx="38851">
                  <c:v>0</c:v>
                </c:pt>
                <c:pt idx="38852">
                  <c:v>0</c:v>
                </c:pt>
                <c:pt idx="38853">
                  <c:v>0</c:v>
                </c:pt>
                <c:pt idx="38854">
                  <c:v>0</c:v>
                </c:pt>
                <c:pt idx="38855">
                  <c:v>0</c:v>
                </c:pt>
                <c:pt idx="38856">
                  <c:v>0.33329999999999999</c:v>
                </c:pt>
                <c:pt idx="38857">
                  <c:v>0.16669999999999999</c:v>
                </c:pt>
                <c:pt idx="38858">
                  <c:v>0.16669999999999999</c:v>
                </c:pt>
                <c:pt idx="38859">
                  <c:v>0.16669999999999999</c:v>
                </c:pt>
                <c:pt idx="38860">
                  <c:v>0</c:v>
                </c:pt>
                <c:pt idx="38861">
                  <c:v>0</c:v>
                </c:pt>
                <c:pt idx="38862">
                  <c:v>0.16669999999999999</c:v>
                </c:pt>
                <c:pt idx="38863">
                  <c:v>0</c:v>
                </c:pt>
                <c:pt idx="38864">
                  <c:v>0</c:v>
                </c:pt>
                <c:pt idx="38865">
                  <c:v>0</c:v>
                </c:pt>
                <c:pt idx="38866">
                  <c:v>0</c:v>
                </c:pt>
                <c:pt idx="38867">
                  <c:v>0.16669999999999999</c:v>
                </c:pt>
                <c:pt idx="38868">
                  <c:v>0</c:v>
                </c:pt>
                <c:pt idx="38869">
                  <c:v>0</c:v>
                </c:pt>
                <c:pt idx="38870">
                  <c:v>0</c:v>
                </c:pt>
                <c:pt idx="38871">
                  <c:v>0</c:v>
                </c:pt>
                <c:pt idx="38872">
                  <c:v>0</c:v>
                </c:pt>
                <c:pt idx="38873">
                  <c:v>0</c:v>
                </c:pt>
                <c:pt idx="38874">
                  <c:v>4.1700000000000001E-2</c:v>
                </c:pt>
                <c:pt idx="38875">
                  <c:v>0</c:v>
                </c:pt>
                <c:pt idx="38876">
                  <c:v>0.375</c:v>
                </c:pt>
                <c:pt idx="38877">
                  <c:v>0.16669999999999999</c:v>
                </c:pt>
                <c:pt idx="38878">
                  <c:v>4.1700000000000001E-2</c:v>
                </c:pt>
                <c:pt idx="38879">
                  <c:v>0</c:v>
                </c:pt>
                <c:pt idx="38880">
                  <c:v>0.33329999999999999</c:v>
                </c:pt>
                <c:pt idx="38881">
                  <c:v>0</c:v>
                </c:pt>
                <c:pt idx="38882">
                  <c:v>0</c:v>
                </c:pt>
                <c:pt idx="38883">
                  <c:v>0</c:v>
                </c:pt>
                <c:pt idx="38884">
                  <c:v>0.33329999999999999</c:v>
                </c:pt>
                <c:pt idx="38885">
                  <c:v>0</c:v>
                </c:pt>
                <c:pt idx="38886">
                  <c:v>4.1700000000000001E-2</c:v>
                </c:pt>
                <c:pt idx="38887">
                  <c:v>0.33329999999999999</c:v>
                </c:pt>
                <c:pt idx="38888">
                  <c:v>0.625</c:v>
                </c:pt>
                <c:pt idx="38889">
                  <c:v>0</c:v>
                </c:pt>
                <c:pt idx="38890">
                  <c:v>0</c:v>
                </c:pt>
                <c:pt idx="38891">
                  <c:v>0</c:v>
                </c:pt>
                <c:pt idx="38892">
                  <c:v>0</c:v>
                </c:pt>
                <c:pt idx="38893">
                  <c:v>0.16669999999999999</c:v>
                </c:pt>
                <c:pt idx="38894">
                  <c:v>0</c:v>
                </c:pt>
                <c:pt idx="38895">
                  <c:v>0</c:v>
                </c:pt>
                <c:pt idx="38896">
                  <c:v>0</c:v>
                </c:pt>
                <c:pt idx="38897">
                  <c:v>0.79169999999999996</c:v>
                </c:pt>
                <c:pt idx="38898">
                  <c:v>0</c:v>
                </c:pt>
                <c:pt idx="38899">
                  <c:v>0.16669999999999999</c:v>
                </c:pt>
                <c:pt idx="38900">
                  <c:v>4.1700000000000001E-2</c:v>
                </c:pt>
                <c:pt idx="38901">
                  <c:v>0</c:v>
                </c:pt>
                <c:pt idx="38902">
                  <c:v>0.33329999999999999</c:v>
                </c:pt>
                <c:pt idx="38903">
                  <c:v>0.16669999999999999</c:v>
                </c:pt>
                <c:pt idx="38904">
                  <c:v>0</c:v>
                </c:pt>
                <c:pt idx="38905">
                  <c:v>0.66669999999999996</c:v>
                </c:pt>
                <c:pt idx="38906">
                  <c:v>0</c:v>
                </c:pt>
                <c:pt idx="38907">
                  <c:v>0</c:v>
                </c:pt>
                <c:pt idx="38908">
                  <c:v>0</c:v>
                </c:pt>
                <c:pt idx="38909">
                  <c:v>0.3125</c:v>
                </c:pt>
                <c:pt idx="38910">
                  <c:v>0.16669999999999999</c:v>
                </c:pt>
                <c:pt idx="38911">
                  <c:v>0.33329999999999999</c:v>
                </c:pt>
                <c:pt idx="38912">
                  <c:v>0.33329999999999999</c:v>
                </c:pt>
                <c:pt idx="38913">
                  <c:v>0.16669999999999999</c:v>
                </c:pt>
                <c:pt idx="38914">
                  <c:v>0.16669999999999999</c:v>
                </c:pt>
                <c:pt idx="38915">
                  <c:v>0.16669999999999999</c:v>
                </c:pt>
                <c:pt idx="38916">
                  <c:v>0</c:v>
                </c:pt>
                <c:pt idx="38917">
                  <c:v>0.16669999999999999</c:v>
                </c:pt>
                <c:pt idx="38918">
                  <c:v>0</c:v>
                </c:pt>
                <c:pt idx="38919">
                  <c:v>0.16669999999999999</c:v>
                </c:pt>
                <c:pt idx="38920">
                  <c:v>0</c:v>
                </c:pt>
                <c:pt idx="38921">
                  <c:v>0</c:v>
                </c:pt>
                <c:pt idx="38922">
                  <c:v>0</c:v>
                </c:pt>
                <c:pt idx="38923">
                  <c:v>0.16669999999999999</c:v>
                </c:pt>
                <c:pt idx="38924">
                  <c:v>0</c:v>
                </c:pt>
                <c:pt idx="38925">
                  <c:v>0.33329999999999999</c:v>
                </c:pt>
                <c:pt idx="38926">
                  <c:v>0.16669999999999999</c:v>
                </c:pt>
                <c:pt idx="38927">
                  <c:v>0</c:v>
                </c:pt>
                <c:pt idx="38928">
                  <c:v>0</c:v>
                </c:pt>
                <c:pt idx="38929">
                  <c:v>0</c:v>
                </c:pt>
                <c:pt idx="38930">
                  <c:v>0.125</c:v>
                </c:pt>
                <c:pt idx="38931">
                  <c:v>0.16669999999999999</c:v>
                </c:pt>
                <c:pt idx="38932">
                  <c:v>0.16669999999999999</c:v>
                </c:pt>
                <c:pt idx="38933">
                  <c:v>0</c:v>
                </c:pt>
                <c:pt idx="38934">
                  <c:v>0.375</c:v>
                </c:pt>
                <c:pt idx="38935">
                  <c:v>0</c:v>
                </c:pt>
                <c:pt idx="38936">
                  <c:v>0.16669999999999999</c:v>
                </c:pt>
                <c:pt idx="38937">
                  <c:v>0</c:v>
                </c:pt>
                <c:pt idx="38938">
                  <c:v>0</c:v>
                </c:pt>
                <c:pt idx="38939">
                  <c:v>0.16669999999999999</c:v>
                </c:pt>
                <c:pt idx="38940">
                  <c:v>0</c:v>
                </c:pt>
                <c:pt idx="38941">
                  <c:v>0</c:v>
                </c:pt>
                <c:pt idx="38942">
                  <c:v>0.125</c:v>
                </c:pt>
                <c:pt idx="38943">
                  <c:v>0</c:v>
                </c:pt>
                <c:pt idx="38944">
                  <c:v>0</c:v>
                </c:pt>
                <c:pt idx="38945">
                  <c:v>4.1700000000000001E-2</c:v>
                </c:pt>
                <c:pt idx="38946">
                  <c:v>0.16669999999999999</c:v>
                </c:pt>
                <c:pt idx="38947">
                  <c:v>0</c:v>
                </c:pt>
                <c:pt idx="38948">
                  <c:v>0.16669999999999999</c:v>
                </c:pt>
                <c:pt idx="38949">
                  <c:v>0.16669999999999999</c:v>
                </c:pt>
                <c:pt idx="38950">
                  <c:v>0</c:v>
                </c:pt>
                <c:pt idx="38951">
                  <c:v>0.16669999999999999</c:v>
                </c:pt>
                <c:pt idx="38952">
                  <c:v>0</c:v>
                </c:pt>
                <c:pt idx="38953">
                  <c:v>0</c:v>
                </c:pt>
                <c:pt idx="38954">
                  <c:v>0.16669999999999999</c:v>
                </c:pt>
                <c:pt idx="38955">
                  <c:v>0.33329999999999999</c:v>
                </c:pt>
                <c:pt idx="38956">
                  <c:v>0.375</c:v>
                </c:pt>
                <c:pt idx="38957">
                  <c:v>0</c:v>
                </c:pt>
                <c:pt idx="38958">
                  <c:v>0</c:v>
                </c:pt>
                <c:pt idx="38959">
                  <c:v>0</c:v>
                </c:pt>
                <c:pt idx="38960">
                  <c:v>0.16669999999999999</c:v>
                </c:pt>
                <c:pt idx="38961">
                  <c:v>0</c:v>
                </c:pt>
                <c:pt idx="38962">
                  <c:v>0</c:v>
                </c:pt>
                <c:pt idx="38963">
                  <c:v>0.16669999999999999</c:v>
                </c:pt>
                <c:pt idx="38964">
                  <c:v>0</c:v>
                </c:pt>
                <c:pt idx="38965">
                  <c:v>0.20830000000000001</c:v>
                </c:pt>
                <c:pt idx="38966">
                  <c:v>4.1700000000000001E-2</c:v>
                </c:pt>
                <c:pt idx="38967">
                  <c:v>0</c:v>
                </c:pt>
                <c:pt idx="38968">
                  <c:v>0.16669999999999999</c:v>
                </c:pt>
                <c:pt idx="38969">
                  <c:v>0.125</c:v>
                </c:pt>
                <c:pt idx="38970">
                  <c:v>8.3299999999999999E-2</c:v>
                </c:pt>
                <c:pt idx="38971">
                  <c:v>0.16669999999999999</c:v>
                </c:pt>
                <c:pt idx="38972">
                  <c:v>0</c:v>
                </c:pt>
                <c:pt idx="38973">
                  <c:v>0.375</c:v>
                </c:pt>
                <c:pt idx="38974">
                  <c:v>0</c:v>
                </c:pt>
                <c:pt idx="38975">
                  <c:v>0.16669999999999999</c:v>
                </c:pt>
                <c:pt idx="38976">
                  <c:v>0</c:v>
                </c:pt>
                <c:pt idx="38977">
                  <c:v>0</c:v>
                </c:pt>
                <c:pt idx="38978">
                  <c:v>0</c:v>
                </c:pt>
                <c:pt idx="38979">
                  <c:v>0.33329999999999999</c:v>
                </c:pt>
                <c:pt idx="38980">
                  <c:v>0</c:v>
                </c:pt>
                <c:pt idx="38981">
                  <c:v>0</c:v>
                </c:pt>
                <c:pt idx="38982">
                  <c:v>0</c:v>
                </c:pt>
                <c:pt idx="38983">
                  <c:v>0</c:v>
                </c:pt>
                <c:pt idx="38984">
                  <c:v>0</c:v>
                </c:pt>
                <c:pt idx="38985">
                  <c:v>0.33329999999999999</c:v>
                </c:pt>
                <c:pt idx="38986">
                  <c:v>0</c:v>
                </c:pt>
                <c:pt idx="38987">
                  <c:v>0.33329999999999999</c:v>
                </c:pt>
                <c:pt idx="38988">
                  <c:v>0.16669999999999999</c:v>
                </c:pt>
                <c:pt idx="38989">
                  <c:v>0</c:v>
                </c:pt>
                <c:pt idx="38990">
                  <c:v>0</c:v>
                </c:pt>
                <c:pt idx="38991">
                  <c:v>0</c:v>
                </c:pt>
                <c:pt idx="38992">
                  <c:v>0</c:v>
                </c:pt>
                <c:pt idx="38993">
                  <c:v>0.33329999999999999</c:v>
                </c:pt>
                <c:pt idx="38994">
                  <c:v>0.33329999999999999</c:v>
                </c:pt>
                <c:pt idx="38995">
                  <c:v>0</c:v>
                </c:pt>
                <c:pt idx="38996">
                  <c:v>0.66669999999999996</c:v>
                </c:pt>
                <c:pt idx="38997">
                  <c:v>0</c:v>
                </c:pt>
                <c:pt idx="38998">
                  <c:v>0</c:v>
                </c:pt>
                <c:pt idx="38999">
                  <c:v>0</c:v>
                </c:pt>
                <c:pt idx="39000">
                  <c:v>0.75</c:v>
                </c:pt>
                <c:pt idx="39001">
                  <c:v>0</c:v>
                </c:pt>
                <c:pt idx="39002">
                  <c:v>0</c:v>
                </c:pt>
                <c:pt idx="39003">
                  <c:v>0</c:v>
                </c:pt>
                <c:pt idx="39004">
                  <c:v>0.16669999999999999</c:v>
                </c:pt>
                <c:pt idx="39005">
                  <c:v>0</c:v>
                </c:pt>
                <c:pt idx="39006">
                  <c:v>0.16669999999999999</c:v>
                </c:pt>
                <c:pt idx="39007">
                  <c:v>0</c:v>
                </c:pt>
                <c:pt idx="39008">
                  <c:v>0.33329999999999999</c:v>
                </c:pt>
                <c:pt idx="39009">
                  <c:v>0.375</c:v>
                </c:pt>
                <c:pt idx="39010">
                  <c:v>0.16669999999999999</c:v>
                </c:pt>
                <c:pt idx="39011">
                  <c:v>0.16669999999999999</c:v>
                </c:pt>
                <c:pt idx="39012">
                  <c:v>0</c:v>
                </c:pt>
                <c:pt idx="39013">
                  <c:v>0.16669999999999999</c:v>
                </c:pt>
                <c:pt idx="39014">
                  <c:v>0</c:v>
                </c:pt>
                <c:pt idx="39015">
                  <c:v>0.375</c:v>
                </c:pt>
                <c:pt idx="39016">
                  <c:v>0.95830000000000004</c:v>
                </c:pt>
                <c:pt idx="39017">
                  <c:v>0</c:v>
                </c:pt>
                <c:pt idx="39018">
                  <c:v>0.16669999999999999</c:v>
                </c:pt>
                <c:pt idx="39019">
                  <c:v>0.66669999999999996</c:v>
                </c:pt>
                <c:pt idx="39020">
                  <c:v>0.375</c:v>
                </c:pt>
                <c:pt idx="39021">
                  <c:v>0</c:v>
                </c:pt>
                <c:pt idx="39022">
                  <c:v>0.16669999999999999</c:v>
                </c:pt>
                <c:pt idx="39023">
                  <c:v>0</c:v>
                </c:pt>
                <c:pt idx="39024">
                  <c:v>0</c:v>
                </c:pt>
                <c:pt idx="39025">
                  <c:v>0</c:v>
                </c:pt>
                <c:pt idx="39026">
                  <c:v>0.33329999999999999</c:v>
                </c:pt>
                <c:pt idx="39027">
                  <c:v>0.33329999999999999</c:v>
                </c:pt>
                <c:pt idx="39028">
                  <c:v>0</c:v>
                </c:pt>
                <c:pt idx="39029">
                  <c:v>0.16669999999999999</c:v>
                </c:pt>
                <c:pt idx="39030">
                  <c:v>0</c:v>
                </c:pt>
                <c:pt idx="39031">
                  <c:v>0</c:v>
                </c:pt>
                <c:pt idx="39032">
                  <c:v>0</c:v>
                </c:pt>
                <c:pt idx="39033">
                  <c:v>0.33329999999999999</c:v>
                </c:pt>
                <c:pt idx="39034">
                  <c:v>0.375</c:v>
                </c:pt>
                <c:pt idx="39035">
                  <c:v>8.3299999999999999E-2</c:v>
                </c:pt>
                <c:pt idx="39036">
                  <c:v>0</c:v>
                </c:pt>
                <c:pt idx="39037">
                  <c:v>0</c:v>
                </c:pt>
                <c:pt idx="39038">
                  <c:v>0.25</c:v>
                </c:pt>
                <c:pt idx="39039">
                  <c:v>4.1700000000000001E-2</c:v>
                </c:pt>
                <c:pt idx="39040">
                  <c:v>0.16669999999999999</c:v>
                </c:pt>
                <c:pt idx="39041">
                  <c:v>0.16669999999999999</c:v>
                </c:pt>
                <c:pt idx="39042">
                  <c:v>0.16669999999999999</c:v>
                </c:pt>
                <c:pt idx="39043">
                  <c:v>0</c:v>
                </c:pt>
                <c:pt idx="39044">
                  <c:v>0</c:v>
                </c:pt>
                <c:pt idx="39045">
                  <c:v>0.16669999999999999</c:v>
                </c:pt>
                <c:pt idx="39046">
                  <c:v>0.33329999999999999</c:v>
                </c:pt>
                <c:pt idx="39047">
                  <c:v>0</c:v>
                </c:pt>
                <c:pt idx="39048">
                  <c:v>0</c:v>
                </c:pt>
                <c:pt idx="39049">
                  <c:v>0</c:v>
                </c:pt>
                <c:pt idx="39050">
                  <c:v>0</c:v>
                </c:pt>
                <c:pt idx="39051">
                  <c:v>0</c:v>
                </c:pt>
                <c:pt idx="39052">
                  <c:v>0.16669999999999999</c:v>
                </c:pt>
                <c:pt idx="39053">
                  <c:v>0</c:v>
                </c:pt>
                <c:pt idx="39054">
                  <c:v>4.1700000000000001E-2</c:v>
                </c:pt>
                <c:pt idx="39055">
                  <c:v>0.16669999999999999</c:v>
                </c:pt>
                <c:pt idx="39056">
                  <c:v>0.16669999999999999</c:v>
                </c:pt>
                <c:pt idx="39057">
                  <c:v>0</c:v>
                </c:pt>
                <c:pt idx="39058">
                  <c:v>0</c:v>
                </c:pt>
                <c:pt idx="39059">
                  <c:v>0</c:v>
                </c:pt>
                <c:pt idx="39060">
                  <c:v>0.16669999999999999</c:v>
                </c:pt>
                <c:pt idx="39061">
                  <c:v>0</c:v>
                </c:pt>
                <c:pt idx="39062">
                  <c:v>0</c:v>
                </c:pt>
                <c:pt idx="39063">
                  <c:v>0.91669999999999996</c:v>
                </c:pt>
                <c:pt idx="39064">
                  <c:v>0</c:v>
                </c:pt>
                <c:pt idx="39065">
                  <c:v>0</c:v>
                </c:pt>
                <c:pt idx="39066">
                  <c:v>0</c:v>
                </c:pt>
                <c:pt idx="39067">
                  <c:v>0</c:v>
                </c:pt>
                <c:pt idx="39068">
                  <c:v>0.125</c:v>
                </c:pt>
                <c:pt idx="39069">
                  <c:v>0.33329999999999999</c:v>
                </c:pt>
                <c:pt idx="39070">
                  <c:v>0</c:v>
                </c:pt>
                <c:pt idx="39071">
                  <c:v>0</c:v>
                </c:pt>
                <c:pt idx="39072">
                  <c:v>0</c:v>
                </c:pt>
                <c:pt idx="39073">
                  <c:v>0.54169999999999996</c:v>
                </c:pt>
                <c:pt idx="39074">
                  <c:v>0</c:v>
                </c:pt>
                <c:pt idx="39075">
                  <c:v>0.33329999999999999</c:v>
                </c:pt>
                <c:pt idx="39076">
                  <c:v>0</c:v>
                </c:pt>
                <c:pt idx="39077">
                  <c:v>0.16669999999999999</c:v>
                </c:pt>
                <c:pt idx="39078">
                  <c:v>0</c:v>
                </c:pt>
                <c:pt idx="39079">
                  <c:v>0.16669999999999999</c:v>
                </c:pt>
                <c:pt idx="39080">
                  <c:v>0</c:v>
                </c:pt>
                <c:pt idx="39081">
                  <c:v>0</c:v>
                </c:pt>
                <c:pt idx="39082">
                  <c:v>0.875</c:v>
                </c:pt>
                <c:pt idx="39083">
                  <c:v>0</c:v>
                </c:pt>
                <c:pt idx="39084">
                  <c:v>0</c:v>
                </c:pt>
                <c:pt idx="39085">
                  <c:v>0.16669999999999999</c:v>
                </c:pt>
                <c:pt idx="39086">
                  <c:v>0.16669999999999999</c:v>
                </c:pt>
                <c:pt idx="39087">
                  <c:v>0.33329999999999999</c:v>
                </c:pt>
                <c:pt idx="39088">
                  <c:v>0</c:v>
                </c:pt>
                <c:pt idx="39089">
                  <c:v>0</c:v>
                </c:pt>
                <c:pt idx="39090">
                  <c:v>0.16669999999999999</c:v>
                </c:pt>
                <c:pt idx="39091">
                  <c:v>0.16669999999999999</c:v>
                </c:pt>
                <c:pt idx="39092">
                  <c:v>8.3299999999999999E-2</c:v>
                </c:pt>
                <c:pt idx="39093">
                  <c:v>0.33329999999999999</c:v>
                </c:pt>
                <c:pt idx="39094">
                  <c:v>0</c:v>
                </c:pt>
                <c:pt idx="39095">
                  <c:v>0.54169999999999996</c:v>
                </c:pt>
                <c:pt idx="39096">
                  <c:v>0.16669999999999999</c:v>
                </c:pt>
                <c:pt idx="39097">
                  <c:v>0</c:v>
                </c:pt>
                <c:pt idx="39098">
                  <c:v>0</c:v>
                </c:pt>
                <c:pt idx="39099">
                  <c:v>0</c:v>
                </c:pt>
                <c:pt idx="39100">
                  <c:v>0</c:v>
                </c:pt>
                <c:pt idx="39101">
                  <c:v>0</c:v>
                </c:pt>
                <c:pt idx="39102">
                  <c:v>0.66669999999999996</c:v>
                </c:pt>
                <c:pt idx="39103">
                  <c:v>0</c:v>
                </c:pt>
                <c:pt idx="39104">
                  <c:v>0</c:v>
                </c:pt>
                <c:pt idx="39105">
                  <c:v>0.16669999999999999</c:v>
                </c:pt>
                <c:pt idx="39106">
                  <c:v>0</c:v>
                </c:pt>
                <c:pt idx="39107">
                  <c:v>0.16669999999999999</c:v>
                </c:pt>
                <c:pt idx="39108">
                  <c:v>0.16669999999999999</c:v>
                </c:pt>
                <c:pt idx="39109">
                  <c:v>0.16669999999999999</c:v>
                </c:pt>
                <c:pt idx="39110">
                  <c:v>0.16669999999999999</c:v>
                </c:pt>
                <c:pt idx="39111">
                  <c:v>0.33329999999999999</c:v>
                </c:pt>
                <c:pt idx="39112">
                  <c:v>0</c:v>
                </c:pt>
                <c:pt idx="39113">
                  <c:v>0.20830000000000001</c:v>
                </c:pt>
                <c:pt idx="39114">
                  <c:v>8.3299999999999999E-2</c:v>
                </c:pt>
                <c:pt idx="39115">
                  <c:v>0.33329999999999999</c:v>
                </c:pt>
                <c:pt idx="39116">
                  <c:v>0</c:v>
                </c:pt>
                <c:pt idx="39117">
                  <c:v>0</c:v>
                </c:pt>
                <c:pt idx="39118">
                  <c:v>0.375</c:v>
                </c:pt>
                <c:pt idx="39119">
                  <c:v>0.33329999999999999</c:v>
                </c:pt>
                <c:pt idx="39120">
                  <c:v>0</c:v>
                </c:pt>
                <c:pt idx="39121">
                  <c:v>0.16669999999999999</c:v>
                </c:pt>
                <c:pt idx="39122">
                  <c:v>0.33329999999999999</c:v>
                </c:pt>
                <c:pt idx="39123">
                  <c:v>0.16669999999999999</c:v>
                </c:pt>
                <c:pt idx="39124">
                  <c:v>0</c:v>
                </c:pt>
                <c:pt idx="39125">
                  <c:v>0.16669999999999999</c:v>
                </c:pt>
                <c:pt idx="39126">
                  <c:v>0</c:v>
                </c:pt>
                <c:pt idx="39127">
                  <c:v>0.16669999999999999</c:v>
                </c:pt>
                <c:pt idx="39128">
                  <c:v>0</c:v>
                </c:pt>
                <c:pt idx="39129">
                  <c:v>0.66669999999999996</c:v>
                </c:pt>
                <c:pt idx="39130">
                  <c:v>0</c:v>
                </c:pt>
                <c:pt idx="39131">
                  <c:v>4.1700000000000001E-2</c:v>
                </c:pt>
                <c:pt idx="39132">
                  <c:v>0</c:v>
                </c:pt>
                <c:pt idx="39133">
                  <c:v>0</c:v>
                </c:pt>
                <c:pt idx="39134">
                  <c:v>0.16669999999999999</c:v>
                </c:pt>
                <c:pt idx="39135">
                  <c:v>0.25</c:v>
                </c:pt>
                <c:pt idx="39136">
                  <c:v>0.16669999999999999</c:v>
                </c:pt>
                <c:pt idx="39137">
                  <c:v>0</c:v>
                </c:pt>
                <c:pt idx="39138">
                  <c:v>8.3299999999999999E-2</c:v>
                </c:pt>
                <c:pt idx="39139">
                  <c:v>0</c:v>
                </c:pt>
                <c:pt idx="39140">
                  <c:v>0</c:v>
                </c:pt>
                <c:pt idx="39141">
                  <c:v>0</c:v>
                </c:pt>
                <c:pt idx="39142">
                  <c:v>0.375</c:v>
                </c:pt>
                <c:pt idx="39143">
                  <c:v>0</c:v>
                </c:pt>
                <c:pt idx="39144">
                  <c:v>4.1700000000000001E-2</c:v>
                </c:pt>
                <c:pt idx="39145">
                  <c:v>0</c:v>
                </c:pt>
                <c:pt idx="39146">
                  <c:v>4.1700000000000001E-2</c:v>
                </c:pt>
                <c:pt idx="39147">
                  <c:v>0</c:v>
                </c:pt>
                <c:pt idx="39148">
                  <c:v>0</c:v>
                </c:pt>
                <c:pt idx="39149">
                  <c:v>0</c:v>
                </c:pt>
                <c:pt idx="39150">
                  <c:v>0</c:v>
                </c:pt>
                <c:pt idx="39151">
                  <c:v>0.16669999999999999</c:v>
                </c:pt>
                <c:pt idx="39152">
                  <c:v>0.35420000000000001</c:v>
                </c:pt>
                <c:pt idx="39153">
                  <c:v>0</c:v>
                </c:pt>
                <c:pt idx="39154">
                  <c:v>0</c:v>
                </c:pt>
                <c:pt idx="39155">
                  <c:v>0.33329999999999999</c:v>
                </c:pt>
                <c:pt idx="39156">
                  <c:v>0</c:v>
                </c:pt>
                <c:pt idx="39157">
                  <c:v>0</c:v>
                </c:pt>
                <c:pt idx="39158">
                  <c:v>0</c:v>
                </c:pt>
                <c:pt idx="39159">
                  <c:v>0</c:v>
                </c:pt>
                <c:pt idx="39160">
                  <c:v>0.33329999999999999</c:v>
                </c:pt>
                <c:pt idx="39161">
                  <c:v>0</c:v>
                </c:pt>
                <c:pt idx="39162">
                  <c:v>0</c:v>
                </c:pt>
                <c:pt idx="39163">
                  <c:v>0</c:v>
                </c:pt>
                <c:pt idx="39164">
                  <c:v>0.16669999999999999</c:v>
                </c:pt>
                <c:pt idx="39165">
                  <c:v>0</c:v>
                </c:pt>
                <c:pt idx="39166">
                  <c:v>0.16669999999999999</c:v>
                </c:pt>
                <c:pt idx="39167">
                  <c:v>0</c:v>
                </c:pt>
                <c:pt idx="39168">
                  <c:v>0.66669999999999996</c:v>
                </c:pt>
                <c:pt idx="39169">
                  <c:v>0</c:v>
                </c:pt>
                <c:pt idx="39170">
                  <c:v>4.1700000000000001E-2</c:v>
                </c:pt>
                <c:pt idx="39171">
                  <c:v>0</c:v>
                </c:pt>
                <c:pt idx="39172">
                  <c:v>0.16669999999999999</c:v>
                </c:pt>
                <c:pt idx="39173">
                  <c:v>0</c:v>
                </c:pt>
                <c:pt idx="39174">
                  <c:v>0.375</c:v>
                </c:pt>
                <c:pt idx="39175">
                  <c:v>0</c:v>
                </c:pt>
                <c:pt idx="39176">
                  <c:v>0</c:v>
                </c:pt>
                <c:pt idx="39177">
                  <c:v>0.625</c:v>
                </c:pt>
                <c:pt idx="39178">
                  <c:v>0</c:v>
                </c:pt>
                <c:pt idx="39179">
                  <c:v>0.16669999999999999</c:v>
                </c:pt>
                <c:pt idx="39180">
                  <c:v>0</c:v>
                </c:pt>
                <c:pt idx="39181">
                  <c:v>0.16669999999999999</c:v>
                </c:pt>
                <c:pt idx="39182">
                  <c:v>0.16669999999999999</c:v>
                </c:pt>
                <c:pt idx="39183">
                  <c:v>0</c:v>
                </c:pt>
                <c:pt idx="39184">
                  <c:v>4.1700000000000001E-2</c:v>
                </c:pt>
                <c:pt idx="39185">
                  <c:v>0.33329999999999999</c:v>
                </c:pt>
                <c:pt idx="39186">
                  <c:v>0</c:v>
                </c:pt>
                <c:pt idx="39187">
                  <c:v>0</c:v>
                </c:pt>
                <c:pt idx="39188">
                  <c:v>0.16669999999999999</c:v>
                </c:pt>
                <c:pt idx="39189">
                  <c:v>8.3299999999999999E-2</c:v>
                </c:pt>
                <c:pt idx="39190">
                  <c:v>0</c:v>
                </c:pt>
                <c:pt idx="39191">
                  <c:v>0</c:v>
                </c:pt>
                <c:pt idx="39192">
                  <c:v>0</c:v>
                </c:pt>
                <c:pt idx="39193">
                  <c:v>0</c:v>
                </c:pt>
                <c:pt idx="39194">
                  <c:v>0.125</c:v>
                </c:pt>
                <c:pt idx="39195">
                  <c:v>0.33329999999999999</c:v>
                </c:pt>
                <c:pt idx="39196">
                  <c:v>0.33329999999999999</c:v>
                </c:pt>
                <c:pt idx="39197">
                  <c:v>0.16669999999999999</c:v>
                </c:pt>
                <c:pt idx="39198">
                  <c:v>4.1700000000000001E-2</c:v>
                </c:pt>
                <c:pt idx="39199">
                  <c:v>0.16669999999999999</c:v>
                </c:pt>
                <c:pt idx="39200">
                  <c:v>0.16669999999999999</c:v>
                </c:pt>
                <c:pt idx="39201">
                  <c:v>0.16669999999999999</c:v>
                </c:pt>
                <c:pt idx="39202">
                  <c:v>0</c:v>
                </c:pt>
                <c:pt idx="39203">
                  <c:v>0</c:v>
                </c:pt>
                <c:pt idx="39204">
                  <c:v>0</c:v>
                </c:pt>
                <c:pt idx="39205">
                  <c:v>0.33329999999999999</c:v>
                </c:pt>
                <c:pt idx="39206">
                  <c:v>0.54169999999999996</c:v>
                </c:pt>
                <c:pt idx="39207">
                  <c:v>0.16669999999999999</c:v>
                </c:pt>
                <c:pt idx="39208">
                  <c:v>0.33329999999999999</c:v>
                </c:pt>
                <c:pt idx="39209">
                  <c:v>0</c:v>
                </c:pt>
                <c:pt idx="39210">
                  <c:v>0.16669999999999999</c:v>
                </c:pt>
                <c:pt idx="39211">
                  <c:v>0.33329999999999999</c:v>
                </c:pt>
                <c:pt idx="39212">
                  <c:v>4.1700000000000001E-2</c:v>
                </c:pt>
                <c:pt idx="39213">
                  <c:v>0.16669999999999999</c:v>
                </c:pt>
                <c:pt idx="39214">
                  <c:v>0</c:v>
                </c:pt>
                <c:pt idx="39215">
                  <c:v>0.16669999999999999</c:v>
                </c:pt>
                <c:pt idx="39216">
                  <c:v>0.16669999999999999</c:v>
                </c:pt>
                <c:pt idx="39217">
                  <c:v>4.1700000000000001E-2</c:v>
                </c:pt>
                <c:pt idx="39218">
                  <c:v>0.33329999999999999</c:v>
                </c:pt>
                <c:pt idx="39219">
                  <c:v>0.33329999999999999</c:v>
                </c:pt>
                <c:pt idx="39220">
                  <c:v>0</c:v>
                </c:pt>
                <c:pt idx="39221">
                  <c:v>0.16669999999999999</c:v>
                </c:pt>
                <c:pt idx="39222">
                  <c:v>0.16669999999999999</c:v>
                </c:pt>
                <c:pt idx="39223">
                  <c:v>0</c:v>
                </c:pt>
                <c:pt idx="39224">
                  <c:v>0.16669999999999999</c:v>
                </c:pt>
                <c:pt idx="39225">
                  <c:v>0</c:v>
                </c:pt>
                <c:pt idx="39226">
                  <c:v>0.625</c:v>
                </c:pt>
                <c:pt idx="39227">
                  <c:v>0.5</c:v>
                </c:pt>
                <c:pt idx="39228">
                  <c:v>0</c:v>
                </c:pt>
                <c:pt idx="39229">
                  <c:v>0.125</c:v>
                </c:pt>
                <c:pt idx="39230">
                  <c:v>8.3299999999999999E-2</c:v>
                </c:pt>
                <c:pt idx="39231">
                  <c:v>0</c:v>
                </c:pt>
                <c:pt idx="39232">
                  <c:v>0.16669999999999999</c:v>
                </c:pt>
                <c:pt idx="39233">
                  <c:v>0.16669999999999999</c:v>
                </c:pt>
                <c:pt idx="39234">
                  <c:v>0.33329999999999999</c:v>
                </c:pt>
                <c:pt idx="39235">
                  <c:v>0</c:v>
                </c:pt>
                <c:pt idx="39236">
                  <c:v>8.3299999999999999E-2</c:v>
                </c:pt>
                <c:pt idx="39237">
                  <c:v>0</c:v>
                </c:pt>
                <c:pt idx="39238">
                  <c:v>0</c:v>
                </c:pt>
                <c:pt idx="39239">
                  <c:v>0.33329999999999999</c:v>
                </c:pt>
                <c:pt idx="39240">
                  <c:v>0.16669999999999999</c:v>
                </c:pt>
                <c:pt idx="39241">
                  <c:v>0</c:v>
                </c:pt>
                <c:pt idx="39242">
                  <c:v>0</c:v>
                </c:pt>
                <c:pt idx="39243">
                  <c:v>0.45829999999999999</c:v>
                </c:pt>
                <c:pt idx="39244">
                  <c:v>0.45829999999999999</c:v>
                </c:pt>
                <c:pt idx="39245">
                  <c:v>0</c:v>
                </c:pt>
                <c:pt idx="39246">
                  <c:v>0.625</c:v>
                </c:pt>
                <c:pt idx="39247">
                  <c:v>0</c:v>
                </c:pt>
                <c:pt idx="39248">
                  <c:v>0</c:v>
                </c:pt>
                <c:pt idx="39249">
                  <c:v>0.125</c:v>
                </c:pt>
                <c:pt idx="39250">
                  <c:v>0.45829999999999999</c:v>
                </c:pt>
                <c:pt idx="39251">
                  <c:v>0.16669999999999999</c:v>
                </c:pt>
                <c:pt idx="39252">
                  <c:v>0.16669999999999999</c:v>
                </c:pt>
                <c:pt idx="39253">
                  <c:v>0.16669999999999999</c:v>
                </c:pt>
                <c:pt idx="39254">
                  <c:v>0</c:v>
                </c:pt>
                <c:pt idx="39255">
                  <c:v>0.16669999999999999</c:v>
                </c:pt>
                <c:pt idx="39256">
                  <c:v>0</c:v>
                </c:pt>
                <c:pt idx="39257">
                  <c:v>0</c:v>
                </c:pt>
                <c:pt idx="39258">
                  <c:v>0</c:v>
                </c:pt>
                <c:pt idx="39259">
                  <c:v>0</c:v>
                </c:pt>
                <c:pt idx="39260">
                  <c:v>0.25</c:v>
                </c:pt>
                <c:pt idx="39261">
                  <c:v>0</c:v>
                </c:pt>
                <c:pt idx="39262">
                  <c:v>0</c:v>
                </c:pt>
                <c:pt idx="39263">
                  <c:v>0</c:v>
                </c:pt>
                <c:pt idx="39264">
                  <c:v>0</c:v>
                </c:pt>
                <c:pt idx="39265">
                  <c:v>0.16669999999999999</c:v>
                </c:pt>
                <c:pt idx="39266">
                  <c:v>0</c:v>
                </c:pt>
                <c:pt idx="39267">
                  <c:v>0.16669999999999999</c:v>
                </c:pt>
                <c:pt idx="39268">
                  <c:v>0.16669999999999999</c:v>
                </c:pt>
                <c:pt idx="39269">
                  <c:v>0.16669999999999999</c:v>
                </c:pt>
                <c:pt idx="39270">
                  <c:v>4.1700000000000001E-2</c:v>
                </c:pt>
                <c:pt idx="39271">
                  <c:v>4.1700000000000001E-2</c:v>
                </c:pt>
                <c:pt idx="39272">
                  <c:v>0</c:v>
                </c:pt>
                <c:pt idx="39273">
                  <c:v>0</c:v>
                </c:pt>
                <c:pt idx="39274">
                  <c:v>4.1700000000000001E-2</c:v>
                </c:pt>
                <c:pt idx="39275">
                  <c:v>0</c:v>
                </c:pt>
                <c:pt idx="39276">
                  <c:v>0.16669999999999999</c:v>
                </c:pt>
                <c:pt idx="39277">
                  <c:v>8.3299999999999999E-2</c:v>
                </c:pt>
                <c:pt idx="39278">
                  <c:v>0</c:v>
                </c:pt>
                <c:pt idx="39279">
                  <c:v>0</c:v>
                </c:pt>
                <c:pt idx="39280">
                  <c:v>0.66669999999999996</c:v>
                </c:pt>
                <c:pt idx="39281">
                  <c:v>0</c:v>
                </c:pt>
                <c:pt idx="39282">
                  <c:v>0</c:v>
                </c:pt>
                <c:pt idx="39283">
                  <c:v>0.16669999999999999</c:v>
                </c:pt>
                <c:pt idx="39284">
                  <c:v>0.16669999999999999</c:v>
                </c:pt>
                <c:pt idx="39285">
                  <c:v>0</c:v>
                </c:pt>
                <c:pt idx="39286">
                  <c:v>0.16669999999999999</c:v>
                </c:pt>
                <c:pt idx="39287">
                  <c:v>0.16669999999999999</c:v>
                </c:pt>
                <c:pt idx="39288">
                  <c:v>0.33329999999999999</c:v>
                </c:pt>
                <c:pt idx="39289">
                  <c:v>0.35420000000000001</c:v>
                </c:pt>
                <c:pt idx="39290">
                  <c:v>0.16669999999999999</c:v>
                </c:pt>
                <c:pt idx="39291">
                  <c:v>0</c:v>
                </c:pt>
                <c:pt idx="39292">
                  <c:v>0.16669999999999999</c:v>
                </c:pt>
                <c:pt idx="39293">
                  <c:v>0.45829999999999999</c:v>
                </c:pt>
                <c:pt idx="39294">
                  <c:v>0.16669999999999999</c:v>
                </c:pt>
                <c:pt idx="39295">
                  <c:v>0.16669999999999999</c:v>
                </c:pt>
                <c:pt idx="39296">
                  <c:v>0</c:v>
                </c:pt>
                <c:pt idx="39297">
                  <c:v>0.375</c:v>
                </c:pt>
                <c:pt idx="39298">
                  <c:v>0</c:v>
                </c:pt>
                <c:pt idx="39299">
                  <c:v>0.16669999999999999</c:v>
                </c:pt>
                <c:pt idx="39300">
                  <c:v>0</c:v>
                </c:pt>
                <c:pt idx="39301">
                  <c:v>0</c:v>
                </c:pt>
                <c:pt idx="39302">
                  <c:v>0.33329999999999999</c:v>
                </c:pt>
                <c:pt idx="39303">
                  <c:v>0.16669999999999999</c:v>
                </c:pt>
                <c:pt idx="39304">
                  <c:v>0.16669999999999999</c:v>
                </c:pt>
                <c:pt idx="39305">
                  <c:v>0</c:v>
                </c:pt>
                <c:pt idx="39306">
                  <c:v>0.16669999999999999</c:v>
                </c:pt>
                <c:pt idx="39307">
                  <c:v>0</c:v>
                </c:pt>
                <c:pt idx="39308">
                  <c:v>0.35420000000000001</c:v>
                </c:pt>
                <c:pt idx="39309">
                  <c:v>0.33329999999999999</c:v>
                </c:pt>
                <c:pt idx="39310">
                  <c:v>0.16669999999999999</c:v>
                </c:pt>
                <c:pt idx="39311">
                  <c:v>0</c:v>
                </c:pt>
                <c:pt idx="39312">
                  <c:v>0</c:v>
                </c:pt>
                <c:pt idx="39313">
                  <c:v>0.66669999999999996</c:v>
                </c:pt>
                <c:pt idx="39314">
                  <c:v>0.33329999999999999</c:v>
                </c:pt>
                <c:pt idx="39315">
                  <c:v>0.33329999999999999</c:v>
                </c:pt>
                <c:pt idx="39316">
                  <c:v>0</c:v>
                </c:pt>
                <c:pt idx="39317">
                  <c:v>0</c:v>
                </c:pt>
                <c:pt idx="39318">
                  <c:v>0</c:v>
                </c:pt>
                <c:pt idx="39319">
                  <c:v>0</c:v>
                </c:pt>
                <c:pt idx="39320">
                  <c:v>0.33329999999999999</c:v>
                </c:pt>
                <c:pt idx="39321">
                  <c:v>0</c:v>
                </c:pt>
                <c:pt idx="39322">
                  <c:v>0.33329999999999999</c:v>
                </c:pt>
                <c:pt idx="39323">
                  <c:v>4.1700000000000001E-2</c:v>
                </c:pt>
                <c:pt idx="39324">
                  <c:v>0</c:v>
                </c:pt>
                <c:pt idx="39325">
                  <c:v>0.16669999999999999</c:v>
                </c:pt>
                <c:pt idx="39326">
                  <c:v>0.33329999999999999</c:v>
                </c:pt>
                <c:pt idx="39327">
                  <c:v>0</c:v>
                </c:pt>
                <c:pt idx="39328">
                  <c:v>0.16669999999999999</c:v>
                </c:pt>
                <c:pt idx="39329">
                  <c:v>0</c:v>
                </c:pt>
                <c:pt idx="39330">
                  <c:v>0.16669999999999999</c:v>
                </c:pt>
                <c:pt idx="39331">
                  <c:v>0</c:v>
                </c:pt>
                <c:pt idx="39332">
                  <c:v>0</c:v>
                </c:pt>
                <c:pt idx="39333">
                  <c:v>0</c:v>
                </c:pt>
                <c:pt idx="39334">
                  <c:v>0.16669999999999999</c:v>
                </c:pt>
                <c:pt idx="39335">
                  <c:v>0.16669999999999999</c:v>
                </c:pt>
                <c:pt idx="39336">
                  <c:v>0.16669999999999999</c:v>
                </c:pt>
                <c:pt idx="39337">
                  <c:v>0.33329999999999999</c:v>
                </c:pt>
                <c:pt idx="39338">
                  <c:v>0.16669999999999999</c:v>
                </c:pt>
                <c:pt idx="39339">
                  <c:v>0.125</c:v>
                </c:pt>
                <c:pt idx="39340">
                  <c:v>0</c:v>
                </c:pt>
                <c:pt idx="39341">
                  <c:v>0.16669999999999999</c:v>
                </c:pt>
                <c:pt idx="39342">
                  <c:v>0</c:v>
                </c:pt>
                <c:pt idx="39343">
                  <c:v>0.66669999999999996</c:v>
                </c:pt>
                <c:pt idx="39344">
                  <c:v>8.3299999999999999E-2</c:v>
                </c:pt>
                <c:pt idx="39345">
                  <c:v>0.16669999999999999</c:v>
                </c:pt>
                <c:pt idx="39346">
                  <c:v>0.16669999999999999</c:v>
                </c:pt>
                <c:pt idx="39347">
                  <c:v>0</c:v>
                </c:pt>
                <c:pt idx="39348">
                  <c:v>0</c:v>
                </c:pt>
                <c:pt idx="39349">
                  <c:v>0</c:v>
                </c:pt>
                <c:pt idx="39350">
                  <c:v>4.1700000000000001E-2</c:v>
                </c:pt>
                <c:pt idx="39351">
                  <c:v>0.33329999999999999</c:v>
                </c:pt>
                <c:pt idx="39352">
                  <c:v>0.16669999999999999</c:v>
                </c:pt>
                <c:pt idx="39353">
                  <c:v>0</c:v>
                </c:pt>
                <c:pt idx="39354">
                  <c:v>0.16669999999999999</c:v>
                </c:pt>
                <c:pt idx="39355">
                  <c:v>0</c:v>
                </c:pt>
                <c:pt idx="39356">
                  <c:v>0.16669999999999999</c:v>
                </c:pt>
                <c:pt idx="39357">
                  <c:v>0</c:v>
                </c:pt>
                <c:pt idx="39358">
                  <c:v>0</c:v>
                </c:pt>
                <c:pt idx="39359">
                  <c:v>0</c:v>
                </c:pt>
                <c:pt idx="39360">
                  <c:v>0.16669999999999999</c:v>
                </c:pt>
                <c:pt idx="39361">
                  <c:v>0.16669999999999999</c:v>
                </c:pt>
                <c:pt idx="39362">
                  <c:v>0.16669999999999999</c:v>
                </c:pt>
                <c:pt idx="39363">
                  <c:v>0.33329999999999999</c:v>
                </c:pt>
                <c:pt idx="39364">
                  <c:v>0.125</c:v>
                </c:pt>
                <c:pt idx="39365">
                  <c:v>0</c:v>
                </c:pt>
                <c:pt idx="39366">
                  <c:v>0</c:v>
                </c:pt>
                <c:pt idx="39367">
                  <c:v>8.3299999999999999E-2</c:v>
                </c:pt>
                <c:pt idx="39368">
                  <c:v>0.16669999999999999</c:v>
                </c:pt>
                <c:pt idx="39369">
                  <c:v>0.33329999999999999</c:v>
                </c:pt>
                <c:pt idx="39370">
                  <c:v>0</c:v>
                </c:pt>
                <c:pt idx="39371">
                  <c:v>0.33329999999999999</c:v>
                </c:pt>
                <c:pt idx="39372">
                  <c:v>0.33329999999999999</c:v>
                </c:pt>
                <c:pt idx="39373">
                  <c:v>0.33329999999999999</c:v>
                </c:pt>
                <c:pt idx="39374">
                  <c:v>0</c:v>
                </c:pt>
                <c:pt idx="39375">
                  <c:v>0.16669999999999999</c:v>
                </c:pt>
                <c:pt idx="39376">
                  <c:v>0</c:v>
                </c:pt>
                <c:pt idx="39377">
                  <c:v>0.16669999999999999</c:v>
                </c:pt>
                <c:pt idx="39378">
                  <c:v>0.125</c:v>
                </c:pt>
                <c:pt idx="39379">
                  <c:v>0</c:v>
                </c:pt>
                <c:pt idx="39380">
                  <c:v>0</c:v>
                </c:pt>
                <c:pt idx="39381">
                  <c:v>0.16669999999999999</c:v>
                </c:pt>
                <c:pt idx="39382">
                  <c:v>4.1700000000000001E-2</c:v>
                </c:pt>
                <c:pt idx="39383">
                  <c:v>0.54169999999999996</c:v>
                </c:pt>
                <c:pt idx="39384">
                  <c:v>0</c:v>
                </c:pt>
                <c:pt idx="39385">
                  <c:v>0.33329999999999999</c:v>
                </c:pt>
                <c:pt idx="39386">
                  <c:v>0.16669999999999999</c:v>
                </c:pt>
                <c:pt idx="39387">
                  <c:v>0.375</c:v>
                </c:pt>
                <c:pt idx="39388">
                  <c:v>0.16669999999999999</c:v>
                </c:pt>
                <c:pt idx="39389">
                  <c:v>0.16669999999999999</c:v>
                </c:pt>
                <c:pt idx="39390">
                  <c:v>0</c:v>
                </c:pt>
                <c:pt idx="39391">
                  <c:v>0</c:v>
                </c:pt>
                <c:pt idx="39392">
                  <c:v>0</c:v>
                </c:pt>
                <c:pt idx="39393">
                  <c:v>8.3299999999999999E-2</c:v>
                </c:pt>
                <c:pt idx="39394">
                  <c:v>0</c:v>
                </c:pt>
                <c:pt idx="39395">
                  <c:v>8.3299999999999999E-2</c:v>
                </c:pt>
                <c:pt idx="39396">
                  <c:v>0</c:v>
                </c:pt>
                <c:pt idx="39397">
                  <c:v>0.33329999999999999</c:v>
                </c:pt>
                <c:pt idx="39398">
                  <c:v>0.16669999999999999</c:v>
                </c:pt>
                <c:pt idx="39399">
                  <c:v>0.33329999999999999</c:v>
                </c:pt>
                <c:pt idx="39400">
                  <c:v>0</c:v>
                </c:pt>
                <c:pt idx="39401">
                  <c:v>0.14580000000000001</c:v>
                </c:pt>
                <c:pt idx="39402">
                  <c:v>0.16669999999999999</c:v>
                </c:pt>
                <c:pt idx="39403">
                  <c:v>0.16669999999999999</c:v>
                </c:pt>
                <c:pt idx="39404">
                  <c:v>0.54169999999999996</c:v>
                </c:pt>
                <c:pt idx="39405">
                  <c:v>0.16669999999999999</c:v>
                </c:pt>
                <c:pt idx="39406">
                  <c:v>0.125</c:v>
                </c:pt>
                <c:pt idx="39407">
                  <c:v>0</c:v>
                </c:pt>
                <c:pt idx="39408">
                  <c:v>0.33329999999999999</c:v>
                </c:pt>
                <c:pt idx="39409">
                  <c:v>0.33329999999999999</c:v>
                </c:pt>
                <c:pt idx="39410">
                  <c:v>4.1700000000000001E-2</c:v>
                </c:pt>
                <c:pt idx="39411">
                  <c:v>0.33329999999999999</c:v>
                </c:pt>
                <c:pt idx="39412">
                  <c:v>0.16669999999999999</c:v>
                </c:pt>
                <c:pt idx="39413">
                  <c:v>0</c:v>
                </c:pt>
                <c:pt idx="39414">
                  <c:v>0</c:v>
                </c:pt>
                <c:pt idx="39415">
                  <c:v>0</c:v>
                </c:pt>
                <c:pt idx="39416">
                  <c:v>0.16669999999999999</c:v>
                </c:pt>
                <c:pt idx="39417">
                  <c:v>0.20830000000000001</c:v>
                </c:pt>
                <c:pt idx="39418">
                  <c:v>0</c:v>
                </c:pt>
                <c:pt idx="39419">
                  <c:v>0</c:v>
                </c:pt>
                <c:pt idx="39420">
                  <c:v>0</c:v>
                </c:pt>
                <c:pt idx="39421">
                  <c:v>0.16669999999999999</c:v>
                </c:pt>
                <c:pt idx="39422">
                  <c:v>0</c:v>
                </c:pt>
                <c:pt idx="39423">
                  <c:v>0.16669999999999999</c:v>
                </c:pt>
                <c:pt idx="39424">
                  <c:v>0</c:v>
                </c:pt>
                <c:pt idx="39425">
                  <c:v>0</c:v>
                </c:pt>
                <c:pt idx="39426">
                  <c:v>0</c:v>
                </c:pt>
                <c:pt idx="39427">
                  <c:v>0.375</c:v>
                </c:pt>
                <c:pt idx="39428">
                  <c:v>0</c:v>
                </c:pt>
                <c:pt idx="39429">
                  <c:v>0.16669999999999999</c:v>
                </c:pt>
                <c:pt idx="39430">
                  <c:v>0</c:v>
                </c:pt>
                <c:pt idx="39431">
                  <c:v>0.47920000000000001</c:v>
                </c:pt>
                <c:pt idx="39432">
                  <c:v>0</c:v>
                </c:pt>
                <c:pt idx="39433">
                  <c:v>0.35420000000000001</c:v>
                </c:pt>
                <c:pt idx="39434">
                  <c:v>0.33329999999999999</c:v>
                </c:pt>
                <c:pt idx="39435">
                  <c:v>0</c:v>
                </c:pt>
                <c:pt idx="39436">
                  <c:v>0.16669999999999999</c:v>
                </c:pt>
                <c:pt idx="39437">
                  <c:v>0.16669999999999999</c:v>
                </c:pt>
                <c:pt idx="39438">
                  <c:v>0</c:v>
                </c:pt>
                <c:pt idx="39439">
                  <c:v>0.375</c:v>
                </c:pt>
                <c:pt idx="39440">
                  <c:v>0</c:v>
                </c:pt>
                <c:pt idx="39441">
                  <c:v>0.33329999999999999</c:v>
                </c:pt>
                <c:pt idx="39442">
                  <c:v>0</c:v>
                </c:pt>
                <c:pt idx="39443">
                  <c:v>0</c:v>
                </c:pt>
                <c:pt idx="39444">
                  <c:v>0</c:v>
                </c:pt>
                <c:pt idx="39445">
                  <c:v>0</c:v>
                </c:pt>
                <c:pt idx="39446">
                  <c:v>0</c:v>
                </c:pt>
                <c:pt idx="39447">
                  <c:v>0.125</c:v>
                </c:pt>
                <c:pt idx="39448">
                  <c:v>0.33329999999999999</c:v>
                </c:pt>
                <c:pt idx="39449">
                  <c:v>0</c:v>
                </c:pt>
                <c:pt idx="39450">
                  <c:v>0.125</c:v>
                </c:pt>
                <c:pt idx="39451">
                  <c:v>0</c:v>
                </c:pt>
                <c:pt idx="39452">
                  <c:v>0</c:v>
                </c:pt>
                <c:pt idx="39453">
                  <c:v>0</c:v>
                </c:pt>
                <c:pt idx="39454">
                  <c:v>0</c:v>
                </c:pt>
                <c:pt idx="39455">
                  <c:v>0</c:v>
                </c:pt>
                <c:pt idx="39456">
                  <c:v>0</c:v>
                </c:pt>
                <c:pt idx="39457">
                  <c:v>0</c:v>
                </c:pt>
                <c:pt idx="39458">
                  <c:v>0</c:v>
                </c:pt>
                <c:pt idx="39459">
                  <c:v>0.16669999999999999</c:v>
                </c:pt>
                <c:pt idx="39460">
                  <c:v>0</c:v>
                </c:pt>
                <c:pt idx="39461">
                  <c:v>0</c:v>
                </c:pt>
                <c:pt idx="39462">
                  <c:v>4.1700000000000001E-2</c:v>
                </c:pt>
                <c:pt idx="39463">
                  <c:v>0</c:v>
                </c:pt>
                <c:pt idx="39464">
                  <c:v>0</c:v>
                </c:pt>
                <c:pt idx="39465">
                  <c:v>0</c:v>
                </c:pt>
                <c:pt idx="39466">
                  <c:v>0.16669999999999999</c:v>
                </c:pt>
                <c:pt idx="39467">
                  <c:v>0</c:v>
                </c:pt>
                <c:pt idx="39468">
                  <c:v>0.33329999999999999</c:v>
                </c:pt>
                <c:pt idx="39469">
                  <c:v>0.16669999999999999</c:v>
                </c:pt>
                <c:pt idx="39470">
                  <c:v>0</c:v>
                </c:pt>
                <c:pt idx="39471">
                  <c:v>0.33329999999999999</c:v>
                </c:pt>
                <c:pt idx="39472">
                  <c:v>0.375</c:v>
                </c:pt>
                <c:pt idx="39473">
                  <c:v>0</c:v>
                </c:pt>
                <c:pt idx="39474">
                  <c:v>0</c:v>
                </c:pt>
                <c:pt idx="39475">
                  <c:v>0</c:v>
                </c:pt>
                <c:pt idx="39476">
                  <c:v>4.1700000000000001E-2</c:v>
                </c:pt>
                <c:pt idx="39477">
                  <c:v>0</c:v>
                </c:pt>
                <c:pt idx="39478">
                  <c:v>0.16669999999999999</c:v>
                </c:pt>
                <c:pt idx="39479">
                  <c:v>0</c:v>
                </c:pt>
                <c:pt idx="39480">
                  <c:v>0.16669999999999999</c:v>
                </c:pt>
                <c:pt idx="39481">
                  <c:v>0.33329999999999999</c:v>
                </c:pt>
                <c:pt idx="39482">
                  <c:v>0.33329999999999999</c:v>
                </c:pt>
                <c:pt idx="39483">
                  <c:v>0</c:v>
                </c:pt>
                <c:pt idx="39484">
                  <c:v>0</c:v>
                </c:pt>
                <c:pt idx="39485">
                  <c:v>0.33329999999999999</c:v>
                </c:pt>
                <c:pt idx="39486">
                  <c:v>0</c:v>
                </c:pt>
                <c:pt idx="39487">
                  <c:v>0</c:v>
                </c:pt>
                <c:pt idx="39488">
                  <c:v>0</c:v>
                </c:pt>
                <c:pt idx="39489">
                  <c:v>0</c:v>
                </c:pt>
                <c:pt idx="39490">
                  <c:v>0</c:v>
                </c:pt>
                <c:pt idx="39491">
                  <c:v>0.5625</c:v>
                </c:pt>
                <c:pt idx="39492">
                  <c:v>0.16669999999999999</c:v>
                </c:pt>
                <c:pt idx="39493">
                  <c:v>0.375</c:v>
                </c:pt>
                <c:pt idx="39494">
                  <c:v>0.625</c:v>
                </c:pt>
                <c:pt idx="39495">
                  <c:v>0.35420000000000001</c:v>
                </c:pt>
                <c:pt idx="39496">
                  <c:v>0</c:v>
                </c:pt>
                <c:pt idx="39497">
                  <c:v>0</c:v>
                </c:pt>
                <c:pt idx="39498">
                  <c:v>0</c:v>
                </c:pt>
                <c:pt idx="39499">
                  <c:v>0</c:v>
                </c:pt>
                <c:pt idx="39500">
                  <c:v>0</c:v>
                </c:pt>
                <c:pt idx="39501">
                  <c:v>0</c:v>
                </c:pt>
                <c:pt idx="39502">
                  <c:v>0.16669999999999999</c:v>
                </c:pt>
                <c:pt idx="39503">
                  <c:v>0.33329999999999999</c:v>
                </c:pt>
                <c:pt idx="39504">
                  <c:v>0.33329999999999999</c:v>
                </c:pt>
                <c:pt idx="39505">
                  <c:v>0.16669999999999999</c:v>
                </c:pt>
                <c:pt idx="39506">
                  <c:v>0</c:v>
                </c:pt>
                <c:pt idx="39507">
                  <c:v>0.16669999999999999</c:v>
                </c:pt>
                <c:pt idx="39508">
                  <c:v>0</c:v>
                </c:pt>
                <c:pt idx="39509">
                  <c:v>0</c:v>
                </c:pt>
                <c:pt idx="39510">
                  <c:v>0</c:v>
                </c:pt>
                <c:pt idx="39511">
                  <c:v>0.16669999999999999</c:v>
                </c:pt>
                <c:pt idx="39512">
                  <c:v>0</c:v>
                </c:pt>
                <c:pt idx="39513">
                  <c:v>0.375</c:v>
                </c:pt>
                <c:pt idx="39514">
                  <c:v>0.33329999999999999</c:v>
                </c:pt>
                <c:pt idx="39515">
                  <c:v>0.66669999999999996</c:v>
                </c:pt>
                <c:pt idx="39516">
                  <c:v>0</c:v>
                </c:pt>
                <c:pt idx="39517">
                  <c:v>0.16669999999999999</c:v>
                </c:pt>
                <c:pt idx="39518">
                  <c:v>0</c:v>
                </c:pt>
                <c:pt idx="39519">
                  <c:v>0.16669999999999999</c:v>
                </c:pt>
                <c:pt idx="39520">
                  <c:v>4.1700000000000001E-2</c:v>
                </c:pt>
                <c:pt idx="39521">
                  <c:v>0.16669999999999999</c:v>
                </c:pt>
                <c:pt idx="39522">
                  <c:v>0.16669999999999999</c:v>
                </c:pt>
                <c:pt idx="39523">
                  <c:v>4.1700000000000001E-2</c:v>
                </c:pt>
                <c:pt idx="39524">
                  <c:v>0</c:v>
                </c:pt>
                <c:pt idx="39525">
                  <c:v>4.1700000000000001E-2</c:v>
                </c:pt>
                <c:pt idx="39526">
                  <c:v>0</c:v>
                </c:pt>
                <c:pt idx="39527">
                  <c:v>0</c:v>
                </c:pt>
                <c:pt idx="39528">
                  <c:v>0</c:v>
                </c:pt>
                <c:pt idx="39529">
                  <c:v>0</c:v>
                </c:pt>
                <c:pt idx="39530">
                  <c:v>0.33329999999999999</c:v>
                </c:pt>
                <c:pt idx="39531">
                  <c:v>0</c:v>
                </c:pt>
                <c:pt idx="39532">
                  <c:v>0.16669999999999999</c:v>
                </c:pt>
                <c:pt idx="39533">
                  <c:v>4.1700000000000001E-2</c:v>
                </c:pt>
                <c:pt idx="39534">
                  <c:v>0</c:v>
                </c:pt>
                <c:pt idx="39535">
                  <c:v>0.66669999999999996</c:v>
                </c:pt>
                <c:pt idx="39536">
                  <c:v>0.16669999999999999</c:v>
                </c:pt>
                <c:pt idx="39537">
                  <c:v>0.45829999999999999</c:v>
                </c:pt>
                <c:pt idx="39538">
                  <c:v>0</c:v>
                </c:pt>
                <c:pt idx="39539">
                  <c:v>4.1700000000000001E-2</c:v>
                </c:pt>
                <c:pt idx="39540">
                  <c:v>0.33329999999999999</c:v>
                </c:pt>
                <c:pt idx="39541">
                  <c:v>0</c:v>
                </c:pt>
                <c:pt idx="39542">
                  <c:v>0.45829999999999999</c:v>
                </c:pt>
                <c:pt idx="39543">
                  <c:v>0</c:v>
                </c:pt>
                <c:pt idx="39544">
                  <c:v>0.16669999999999999</c:v>
                </c:pt>
                <c:pt idx="39545">
                  <c:v>0.33329999999999999</c:v>
                </c:pt>
                <c:pt idx="39546">
                  <c:v>0</c:v>
                </c:pt>
                <c:pt idx="39547">
                  <c:v>0.41670000000000001</c:v>
                </c:pt>
                <c:pt idx="39548">
                  <c:v>0</c:v>
                </c:pt>
                <c:pt idx="39549">
                  <c:v>0.16669999999999999</c:v>
                </c:pt>
                <c:pt idx="39550">
                  <c:v>0</c:v>
                </c:pt>
                <c:pt idx="39551">
                  <c:v>0.33329999999999999</c:v>
                </c:pt>
                <c:pt idx="39552">
                  <c:v>0.125</c:v>
                </c:pt>
                <c:pt idx="39553">
                  <c:v>0.16669999999999999</c:v>
                </c:pt>
                <c:pt idx="39554">
                  <c:v>0.16669999999999999</c:v>
                </c:pt>
                <c:pt idx="39555">
                  <c:v>0.375</c:v>
                </c:pt>
                <c:pt idx="39556">
                  <c:v>0</c:v>
                </c:pt>
                <c:pt idx="39557">
                  <c:v>0.16669999999999999</c:v>
                </c:pt>
                <c:pt idx="39558">
                  <c:v>4.1700000000000001E-2</c:v>
                </c:pt>
                <c:pt idx="39559">
                  <c:v>0</c:v>
                </c:pt>
                <c:pt idx="39560">
                  <c:v>0</c:v>
                </c:pt>
                <c:pt idx="39561">
                  <c:v>0</c:v>
                </c:pt>
                <c:pt idx="39562">
                  <c:v>0</c:v>
                </c:pt>
                <c:pt idx="39563">
                  <c:v>0</c:v>
                </c:pt>
                <c:pt idx="39564">
                  <c:v>0</c:v>
                </c:pt>
                <c:pt idx="39565">
                  <c:v>0</c:v>
                </c:pt>
                <c:pt idx="39566">
                  <c:v>0</c:v>
                </c:pt>
                <c:pt idx="39567">
                  <c:v>0.14580000000000001</c:v>
                </c:pt>
                <c:pt idx="39568">
                  <c:v>0</c:v>
                </c:pt>
                <c:pt idx="39569">
                  <c:v>0</c:v>
                </c:pt>
                <c:pt idx="39570">
                  <c:v>0</c:v>
                </c:pt>
                <c:pt idx="39571">
                  <c:v>0</c:v>
                </c:pt>
                <c:pt idx="39572">
                  <c:v>0.875</c:v>
                </c:pt>
                <c:pt idx="39573">
                  <c:v>4.1700000000000001E-2</c:v>
                </c:pt>
                <c:pt idx="39574">
                  <c:v>0.16669999999999999</c:v>
                </c:pt>
                <c:pt idx="39575">
                  <c:v>0.16669999999999999</c:v>
                </c:pt>
                <c:pt idx="39576">
                  <c:v>0</c:v>
                </c:pt>
                <c:pt idx="39577">
                  <c:v>0.125</c:v>
                </c:pt>
                <c:pt idx="39578">
                  <c:v>0</c:v>
                </c:pt>
                <c:pt idx="39579">
                  <c:v>0</c:v>
                </c:pt>
                <c:pt idx="39580">
                  <c:v>0</c:v>
                </c:pt>
                <c:pt idx="39581">
                  <c:v>0</c:v>
                </c:pt>
                <c:pt idx="39582">
                  <c:v>0</c:v>
                </c:pt>
                <c:pt idx="39583">
                  <c:v>0.33329999999999999</c:v>
                </c:pt>
                <c:pt idx="39584">
                  <c:v>0.16669999999999999</c:v>
                </c:pt>
                <c:pt idx="39585">
                  <c:v>0.33329999999999999</c:v>
                </c:pt>
                <c:pt idx="39586">
                  <c:v>0.16669999999999999</c:v>
                </c:pt>
                <c:pt idx="39587">
                  <c:v>0.16669999999999999</c:v>
                </c:pt>
                <c:pt idx="39588">
                  <c:v>0</c:v>
                </c:pt>
                <c:pt idx="39589">
                  <c:v>0</c:v>
                </c:pt>
                <c:pt idx="39590">
                  <c:v>0</c:v>
                </c:pt>
                <c:pt idx="39591">
                  <c:v>0</c:v>
                </c:pt>
                <c:pt idx="39592">
                  <c:v>0.16669999999999999</c:v>
                </c:pt>
                <c:pt idx="39593">
                  <c:v>0.16669999999999999</c:v>
                </c:pt>
                <c:pt idx="39594">
                  <c:v>0.33329999999999999</c:v>
                </c:pt>
                <c:pt idx="39595">
                  <c:v>0</c:v>
                </c:pt>
                <c:pt idx="39596">
                  <c:v>0</c:v>
                </c:pt>
                <c:pt idx="39597">
                  <c:v>8.3299999999999999E-2</c:v>
                </c:pt>
                <c:pt idx="39598">
                  <c:v>0.16669999999999999</c:v>
                </c:pt>
                <c:pt idx="39599">
                  <c:v>0.33329999999999999</c:v>
                </c:pt>
                <c:pt idx="39600">
                  <c:v>0</c:v>
                </c:pt>
                <c:pt idx="39601">
                  <c:v>0</c:v>
                </c:pt>
                <c:pt idx="39602">
                  <c:v>0</c:v>
                </c:pt>
                <c:pt idx="39603">
                  <c:v>0</c:v>
                </c:pt>
                <c:pt idx="39604">
                  <c:v>0</c:v>
                </c:pt>
                <c:pt idx="39605">
                  <c:v>0</c:v>
                </c:pt>
                <c:pt idx="39606">
                  <c:v>0</c:v>
                </c:pt>
                <c:pt idx="39607">
                  <c:v>0.45829999999999999</c:v>
                </c:pt>
                <c:pt idx="39608">
                  <c:v>0</c:v>
                </c:pt>
                <c:pt idx="39609">
                  <c:v>0.66669999999999996</c:v>
                </c:pt>
                <c:pt idx="39610">
                  <c:v>0</c:v>
                </c:pt>
                <c:pt idx="39611">
                  <c:v>0</c:v>
                </c:pt>
                <c:pt idx="39612">
                  <c:v>0.33329999999999999</c:v>
                </c:pt>
                <c:pt idx="39613">
                  <c:v>0</c:v>
                </c:pt>
                <c:pt idx="39614">
                  <c:v>0</c:v>
                </c:pt>
                <c:pt idx="39615">
                  <c:v>0.33329999999999999</c:v>
                </c:pt>
                <c:pt idx="39616">
                  <c:v>0</c:v>
                </c:pt>
                <c:pt idx="39617">
                  <c:v>0.16669999999999999</c:v>
                </c:pt>
                <c:pt idx="39618">
                  <c:v>4.1700000000000001E-2</c:v>
                </c:pt>
                <c:pt idx="39619">
                  <c:v>0.16669999999999999</c:v>
                </c:pt>
                <c:pt idx="39620">
                  <c:v>0</c:v>
                </c:pt>
                <c:pt idx="39621">
                  <c:v>0.16669999999999999</c:v>
                </c:pt>
                <c:pt idx="39622">
                  <c:v>0</c:v>
                </c:pt>
                <c:pt idx="39623">
                  <c:v>0.16669999999999999</c:v>
                </c:pt>
                <c:pt idx="39624">
                  <c:v>0.33329999999999999</c:v>
                </c:pt>
                <c:pt idx="39625">
                  <c:v>0.125</c:v>
                </c:pt>
                <c:pt idx="39626">
                  <c:v>0</c:v>
                </c:pt>
                <c:pt idx="39627">
                  <c:v>0</c:v>
                </c:pt>
                <c:pt idx="39628">
                  <c:v>0</c:v>
                </c:pt>
                <c:pt idx="39629">
                  <c:v>0</c:v>
                </c:pt>
                <c:pt idx="39630">
                  <c:v>0.25</c:v>
                </c:pt>
                <c:pt idx="39631">
                  <c:v>4.1700000000000001E-2</c:v>
                </c:pt>
                <c:pt idx="39632">
                  <c:v>0.33329999999999999</c:v>
                </c:pt>
                <c:pt idx="39633">
                  <c:v>0</c:v>
                </c:pt>
                <c:pt idx="39634">
                  <c:v>0</c:v>
                </c:pt>
                <c:pt idx="39635">
                  <c:v>0.16669999999999999</c:v>
                </c:pt>
                <c:pt idx="39636">
                  <c:v>0</c:v>
                </c:pt>
                <c:pt idx="39637">
                  <c:v>0.16669999999999999</c:v>
                </c:pt>
                <c:pt idx="39638">
                  <c:v>0</c:v>
                </c:pt>
                <c:pt idx="39639">
                  <c:v>0</c:v>
                </c:pt>
                <c:pt idx="39640">
                  <c:v>0</c:v>
                </c:pt>
                <c:pt idx="39641">
                  <c:v>0</c:v>
                </c:pt>
                <c:pt idx="39642">
                  <c:v>0.16669999999999999</c:v>
                </c:pt>
                <c:pt idx="39643">
                  <c:v>0</c:v>
                </c:pt>
                <c:pt idx="39644">
                  <c:v>0.47920000000000001</c:v>
                </c:pt>
                <c:pt idx="39645">
                  <c:v>0.375</c:v>
                </c:pt>
                <c:pt idx="39646">
                  <c:v>0</c:v>
                </c:pt>
                <c:pt idx="39647">
                  <c:v>0.16669999999999999</c:v>
                </c:pt>
                <c:pt idx="39648">
                  <c:v>0.16669999999999999</c:v>
                </c:pt>
                <c:pt idx="39649">
                  <c:v>0.33329999999999999</c:v>
                </c:pt>
                <c:pt idx="39650">
                  <c:v>0.16669999999999999</c:v>
                </c:pt>
                <c:pt idx="39651">
                  <c:v>0.375</c:v>
                </c:pt>
                <c:pt idx="39652">
                  <c:v>8.3299999999999999E-2</c:v>
                </c:pt>
                <c:pt idx="39653">
                  <c:v>0.33329999999999999</c:v>
                </c:pt>
                <c:pt idx="39654">
                  <c:v>0.16669999999999999</c:v>
                </c:pt>
                <c:pt idx="39655">
                  <c:v>0.20830000000000001</c:v>
                </c:pt>
                <c:pt idx="39656">
                  <c:v>0</c:v>
                </c:pt>
                <c:pt idx="39657">
                  <c:v>0.16669999999999999</c:v>
                </c:pt>
                <c:pt idx="39658">
                  <c:v>0</c:v>
                </c:pt>
                <c:pt idx="39659">
                  <c:v>0</c:v>
                </c:pt>
                <c:pt idx="39660">
                  <c:v>0</c:v>
                </c:pt>
                <c:pt idx="39661">
                  <c:v>0.33329999999999999</c:v>
                </c:pt>
                <c:pt idx="39662">
                  <c:v>0</c:v>
                </c:pt>
                <c:pt idx="39663">
                  <c:v>0</c:v>
                </c:pt>
                <c:pt idx="39664">
                  <c:v>0.45829999999999999</c:v>
                </c:pt>
                <c:pt idx="39665">
                  <c:v>0.16669999999999999</c:v>
                </c:pt>
                <c:pt idx="39666">
                  <c:v>0</c:v>
                </c:pt>
                <c:pt idx="39667">
                  <c:v>0.33329999999999999</c:v>
                </c:pt>
                <c:pt idx="39668">
                  <c:v>0.33329999999999999</c:v>
                </c:pt>
                <c:pt idx="39669">
                  <c:v>0</c:v>
                </c:pt>
                <c:pt idx="39670">
                  <c:v>0.33329999999999999</c:v>
                </c:pt>
                <c:pt idx="39671">
                  <c:v>0</c:v>
                </c:pt>
                <c:pt idx="39672">
                  <c:v>0.375</c:v>
                </c:pt>
                <c:pt idx="39673">
                  <c:v>0.16669999999999999</c:v>
                </c:pt>
                <c:pt idx="39674">
                  <c:v>0</c:v>
                </c:pt>
                <c:pt idx="39675">
                  <c:v>0</c:v>
                </c:pt>
                <c:pt idx="39676">
                  <c:v>0</c:v>
                </c:pt>
                <c:pt idx="39677">
                  <c:v>0</c:v>
                </c:pt>
                <c:pt idx="39678">
                  <c:v>0.16669999999999999</c:v>
                </c:pt>
                <c:pt idx="39679">
                  <c:v>0.58330000000000004</c:v>
                </c:pt>
                <c:pt idx="39680">
                  <c:v>0</c:v>
                </c:pt>
                <c:pt idx="39681">
                  <c:v>0.33329999999999999</c:v>
                </c:pt>
                <c:pt idx="39682">
                  <c:v>0.33329999999999999</c:v>
                </c:pt>
                <c:pt idx="39683">
                  <c:v>0.16669999999999999</c:v>
                </c:pt>
                <c:pt idx="39684">
                  <c:v>0</c:v>
                </c:pt>
                <c:pt idx="39685">
                  <c:v>0</c:v>
                </c:pt>
                <c:pt idx="39686">
                  <c:v>0.16669999999999999</c:v>
                </c:pt>
                <c:pt idx="39687">
                  <c:v>0.375</c:v>
                </c:pt>
                <c:pt idx="39688">
                  <c:v>0.33329999999999999</c:v>
                </c:pt>
                <c:pt idx="39689">
                  <c:v>0</c:v>
                </c:pt>
                <c:pt idx="39690">
                  <c:v>0</c:v>
                </c:pt>
                <c:pt idx="39691">
                  <c:v>0</c:v>
                </c:pt>
                <c:pt idx="39692">
                  <c:v>0</c:v>
                </c:pt>
                <c:pt idx="39693">
                  <c:v>0</c:v>
                </c:pt>
                <c:pt idx="39694">
                  <c:v>0.33329999999999999</c:v>
                </c:pt>
                <c:pt idx="39695">
                  <c:v>0</c:v>
                </c:pt>
                <c:pt idx="39696">
                  <c:v>0</c:v>
                </c:pt>
                <c:pt idx="39697">
                  <c:v>4.1700000000000001E-2</c:v>
                </c:pt>
                <c:pt idx="39698">
                  <c:v>0</c:v>
                </c:pt>
                <c:pt idx="39699">
                  <c:v>4.1700000000000001E-2</c:v>
                </c:pt>
                <c:pt idx="39700">
                  <c:v>0</c:v>
                </c:pt>
                <c:pt idx="39701">
                  <c:v>0</c:v>
                </c:pt>
                <c:pt idx="39702">
                  <c:v>0</c:v>
                </c:pt>
                <c:pt idx="39703">
                  <c:v>0</c:v>
                </c:pt>
                <c:pt idx="39704">
                  <c:v>0</c:v>
                </c:pt>
                <c:pt idx="39705">
                  <c:v>0</c:v>
                </c:pt>
                <c:pt idx="39706">
                  <c:v>0</c:v>
                </c:pt>
                <c:pt idx="39707">
                  <c:v>0</c:v>
                </c:pt>
                <c:pt idx="39708">
                  <c:v>0</c:v>
                </c:pt>
                <c:pt idx="39709">
                  <c:v>0</c:v>
                </c:pt>
                <c:pt idx="39710">
                  <c:v>0</c:v>
                </c:pt>
                <c:pt idx="39711">
                  <c:v>4.1700000000000001E-2</c:v>
                </c:pt>
                <c:pt idx="39712">
                  <c:v>0</c:v>
                </c:pt>
                <c:pt idx="39713">
                  <c:v>0.33329999999999999</c:v>
                </c:pt>
                <c:pt idx="39714">
                  <c:v>0</c:v>
                </c:pt>
                <c:pt idx="39715">
                  <c:v>0</c:v>
                </c:pt>
                <c:pt idx="39716">
                  <c:v>0</c:v>
                </c:pt>
                <c:pt idx="39717">
                  <c:v>0</c:v>
                </c:pt>
                <c:pt idx="39718">
                  <c:v>0.33329999999999999</c:v>
                </c:pt>
                <c:pt idx="39719">
                  <c:v>0.16669999999999999</c:v>
                </c:pt>
                <c:pt idx="39720">
                  <c:v>4.1700000000000001E-2</c:v>
                </c:pt>
                <c:pt idx="39721">
                  <c:v>0.16669999999999999</c:v>
                </c:pt>
                <c:pt idx="39722">
                  <c:v>0.16669999999999999</c:v>
                </c:pt>
                <c:pt idx="39723">
                  <c:v>0.33329999999999999</c:v>
                </c:pt>
                <c:pt idx="39724">
                  <c:v>0</c:v>
                </c:pt>
                <c:pt idx="39725">
                  <c:v>0.16669999999999999</c:v>
                </c:pt>
                <c:pt idx="39726">
                  <c:v>0</c:v>
                </c:pt>
                <c:pt idx="39727">
                  <c:v>0.33329999999999999</c:v>
                </c:pt>
                <c:pt idx="39728">
                  <c:v>0</c:v>
                </c:pt>
                <c:pt idx="39729">
                  <c:v>0.16669999999999999</c:v>
                </c:pt>
                <c:pt idx="39730">
                  <c:v>0</c:v>
                </c:pt>
                <c:pt idx="39731">
                  <c:v>0</c:v>
                </c:pt>
                <c:pt idx="39732">
                  <c:v>0</c:v>
                </c:pt>
                <c:pt idx="39733">
                  <c:v>0</c:v>
                </c:pt>
                <c:pt idx="39734">
                  <c:v>0</c:v>
                </c:pt>
                <c:pt idx="39735">
                  <c:v>0</c:v>
                </c:pt>
                <c:pt idx="39736">
                  <c:v>0.16669999999999999</c:v>
                </c:pt>
                <c:pt idx="39737">
                  <c:v>0.16669999999999999</c:v>
                </c:pt>
                <c:pt idx="39738">
                  <c:v>0</c:v>
                </c:pt>
                <c:pt idx="39739">
                  <c:v>0</c:v>
                </c:pt>
                <c:pt idx="39740">
                  <c:v>0</c:v>
                </c:pt>
                <c:pt idx="39741">
                  <c:v>0</c:v>
                </c:pt>
                <c:pt idx="39742">
                  <c:v>0</c:v>
                </c:pt>
                <c:pt idx="39743">
                  <c:v>0</c:v>
                </c:pt>
                <c:pt idx="39744">
                  <c:v>0.16669999999999999</c:v>
                </c:pt>
                <c:pt idx="39745">
                  <c:v>0</c:v>
                </c:pt>
                <c:pt idx="39746">
                  <c:v>4.1700000000000001E-2</c:v>
                </c:pt>
                <c:pt idx="39747">
                  <c:v>0.16669999999999999</c:v>
                </c:pt>
                <c:pt idx="39748">
                  <c:v>0.16669999999999999</c:v>
                </c:pt>
                <c:pt idx="39749">
                  <c:v>0.33329999999999999</c:v>
                </c:pt>
                <c:pt idx="39750">
                  <c:v>0.45829999999999999</c:v>
                </c:pt>
                <c:pt idx="39751">
                  <c:v>0.375</c:v>
                </c:pt>
                <c:pt idx="39752">
                  <c:v>4.1700000000000001E-2</c:v>
                </c:pt>
                <c:pt idx="39753">
                  <c:v>8.3299999999999999E-2</c:v>
                </c:pt>
                <c:pt idx="39754">
                  <c:v>0</c:v>
                </c:pt>
                <c:pt idx="39755">
                  <c:v>0.33329999999999999</c:v>
                </c:pt>
                <c:pt idx="39756">
                  <c:v>0.45829999999999999</c:v>
                </c:pt>
                <c:pt idx="39757">
                  <c:v>0</c:v>
                </c:pt>
                <c:pt idx="39758">
                  <c:v>0.16669999999999999</c:v>
                </c:pt>
                <c:pt idx="39759">
                  <c:v>0</c:v>
                </c:pt>
                <c:pt idx="39760">
                  <c:v>0</c:v>
                </c:pt>
                <c:pt idx="39761">
                  <c:v>0</c:v>
                </c:pt>
                <c:pt idx="39762">
                  <c:v>0.16669999999999999</c:v>
                </c:pt>
                <c:pt idx="39763">
                  <c:v>0</c:v>
                </c:pt>
                <c:pt idx="39764">
                  <c:v>0</c:v>
                </c:pt>
                <c:pt idx="39765">
                  <c:v>0</c:v>
                </c:pt>
                <c:pt idx="39766">
                  <c:v>0</c:v>
                </c:pt>
                <c:pt idx="39767">
                  <c:v>0</c:v>
                </c:pt>
                <c:pt idx="39768">
                  <c:v>0</c:v>
                </c:pt>
                <c:pt idx="39769">
                  <c:v>0.16669999999999999</c:v>
                </c:pt>
                <c:pt idx="39770">
                  <c:v>0</c:v>
                </c:pt>
                <c:pt idx="39771">
                  <c:v>0</c:v>
                </c:pt>
                <c:pt idx="39772">
                  <c:v>0</c:v>
                </c:pt>
                <c:pt idx="39773">
                  <c:v>0</c:v>
                </c:pt>
                <c:pt idx="39774">
                  <c:v>0.16669999999999999</c:v>
                </c:pt>
                <c:pt idx="39775">
                  <c:v>0.33329999999999999</c:v>
                </c:pt>
                <c:pt idx="39776">
                  <c:v>0</c:v>
                </c:pt>
                <c:pt idx="39777">
                  <c:v>0</c:v>
                </c:pt>
                <c:pt idx="39778">
                  <c:v>0</c:v>
                </c:pt>
                <c:pt idx="39779">
                  <c:v>0</c:v>
                </c:pt>
                <c:pt idx="39780">
                  <c:v>0</c:v>
                </c:pt>
                <c:pt idx="39781">
                  <c:v>0</c:v>
                </c:pt>
                <c:pt idx="39782">
                  <c:v>0</c:v>
                </c:pt>
                <c:pt idx="39783">
                  <c:v>0</c:v>
                </c:pt>
                <c:pt idx="39784">
                  <c:v>0</c:v>
                </c:pt>
                <c:pt idx="39785">
                  <c:v>0.20830000000000001</c:v>
                </c:pt>
                <c:pt idx="39786">
                  <c:v>0</c:v>
                </c:pt>
                <c:pt idx="39787">
                  <c:v>0.125</c:v>
                </c:pt>
                <c:pt idx="39788">
                  <c:v>0.125</c:v>
                </c:pt>
                <c:pt idx="39789">
                  <c:v>0.375</c:v>
                </c:pt>
                <c:pt idx="39790">
                  <c:v>0</c:v>
                </c:pt>
                <c:pt idx="39791">
                  <c:v>0</c:v>
                </c:pt>
                <c:pt idx="39792">
                  <c:v>0.33329999999999999</c:v>
                </c:pt>
                <c:pt idx="39793">
                  <c:v>0</c:v>
                </c:pt>
                <c:pt idx="39794">
                  <c:v>0</c:v>
                </c:pt>
                <c:pt idx="39795">
                  <c:v>0.375</c:v>
                </c:pt>
                <c:pt idx="39796">
                  <c:v>0.16669999999999999</c:v>
                </c:pt>
                <c:pt idx="39797">
                  <c:v>0</c:v>
                </c:pt>
                <c:pt idx="39798">
                  <c:v>8.3299999999999999E-2</c:v>
                </c:pt>
                <c:pt idx="39799">
                  <c:v>0.16669999999999999</c:v>
                </c:pt>
                <c:pt idx="39800">
                  <c:v>0</c:v>
                </c:pt>
                <c:pt idx="39801">
                  <c:v>4.1700000000000001E-2</c:v>
                </c:pt>
                <c:pt idx="39802">
                  <c:v>0</c:v>
                </c:pt>
                <c:pt idx="39803">
                  <c:v>0.16669999999999999</c:v>
                </c:pt>
                <c:pt idx="39804">
                  <c:v>0</c:v>
                </c:pt>
                <c:pt idx="39805">
                  <c:v>0</c:v>
                </c:pt>
                <c:pt idx="39806">
                  <c:v>0</c:v>
                </c:pt>
                <c:pt idx="39807">
                  <c:v>0.16669999999999999</c:v>
                </c:pt>
                <c:pt idx="39808">
                  <c:v>0.16669999999999999</c:v>
                </c:pt>
                <c:pt idx="39809">
                  <c:v>0</c:v>
                </c:pt>
                <c:pt idx="39810">
                  <c:v>0</c:v>
                </c:pt>
                <c:pt idx="39811">
                  <c:v>0</c:v>
                </c:pt>
                <c:pt idx="39812">
                  <c:v>0.66669999999999996</c:v>
                </c:pt>
                <c:pt idx="39813">
                  <c:v>0.375</c:v>
                </c:pt>
                <c:pt idx="39814">
                  <c:v>0</c:v>
                </c:pt>
                <c:pt idx="39815">
                  <c:v>0</c:v>
                </c:pt>
                <c:pt idx="39816">
                  <c:v>0</c:v>
                </c:pt>
                <c:pt idx="39817">
                  <c:v>0</c:v>
                </c:pt>
                <c:pt idx="39818">
                  <c:v>0</c:v>
                </c:pt>
                <c:pt idx="39819">
                  <c:v>0.33329999999999999</c:v>
                </c:pt>
                <c:pt idx="39820">
                  <c:v>0.625</c:v>
                </c:pt>
                <c:pt idx="39821">
                  <c:v>0.45829999999999999</c:v>
                </c:pt>
                <c:pt idx="39822">
                  <c:v>0.33329999999999999</c:v>
                </c:pt>
                <c:pt idx="39823">
                  <c:v>0</c:v>
                </c:pt>
                <c:pt idx="39824">
                  <c:v>0</c:v>
                </c:pt>
                <c:pt idx="39825">
                  <c:v>0</c:v>
                </c:pt>
                <c:pt idx="39826">
                  <c:v>0</c:v>
                </c:pt>
                <c:pt idx="39827">
                  <c:v>0.16669999999999999</c:v>
                </c:pt>
                <c:pt idx="39828">
                  <c:v>0.33329999999999999</c:v>
                </c:pt>
                <c:pt idx="39829">
                  <c:v>0</c:v>
                </c:pt>
                <c:pt idx="39830">
                  <c:v>0.16669999999999999</c:v>
                </c:pt>
                <c:pt idx="39831">
                  <c:v>4.1700000000000001E-2</c:v>
                </c:pt>
                <c:pt idx="39832">
                  <c:v>0</c:v>
                </c:pt>
                <c:pt idx="39833">
                  <c:v>8.3299999999999999E-2</c:v>
                </c:pt>
                <c:pt idx="39834">
                  <c:v>0</c:v>
                </c:pt>
                <c:pt idx="39835">
                  <c:v>8.3299999999999999E-2</c:v>
                </c:pt>
                <c:pt idx="39836">
                  <c:v>0.16669999999999999</c:v>
                </c:pt>
                <c:pt idx="39837">
                  <c:v>0.16669999999999999</c:v>
                </c:pt>
                <c:pt idx="39838">
                  <c:v>0.33329999999999999</c:v>
                </c:pt>
                <c:pt idx="39839">
                  <c:v>0</c:v>
                </c:pt>
                <c:pt idx="39840">
                  <c:v>0</c:v>
                </c:pt>
                <c:pt idx="39841">
                  <c:v>0</c:v>
                </c:pt>
                <c:pt idx="39842">
                  <c:v>0.125</c:v>
                </c:pt>
                <c:pt idx="39843">
                  <c:v>0</c:v>
                </c:pt>
                <c:pt idx="39844">
                  <c:v>0.33329999999999999</c:v>
                </c:pt>
                <c:pt idx="39845">
                  <c:v>0</c:v>
                </c:pt>
                <c:pt idx="39846">
                  <c:v>0</c:v>
                </c:pt>
                <c:pt idx="39847">
                  <c:v>0.16669999999999999</c:v>
                </c:pt>
                <c:pt idx="39848">
                  <c:v>0.125</c:v>
                </c:pt>
                <c:pt idx="39849">
                  <c:v>0</c:v>
                </c:pt>
                <c:pt idx="39850">
                  <c:v>0</c:v>
                </c:pt>
                <c:pt idx="39851">
                  <c:v>0.20830000000000001</c:v>
                </c:pt>
                <c:pt idx="39852">
                  <c:v>0</c:v>
                </c:pt>
                <c:pt idx="39853">
                  <c:v>4.1700000000000001E-2</c:v>
                </c:pt>
                <c:pt idx="39854">
                  <c:v>0.20830000000000001</c:v>
                </c:pt>
                <c:pt idx="39855">
                  <c:v>0.375</c:v>
                </c:pt>
                <c:pt idx="39856">
                  <c:v>0.16669999999999999</c:v>
                </c:pt>
                <c:pt idx="39857">
                  <c:v>4.1700000000000001E-2</c:v>
                </c:pt>
                <c:pt idx="39858">
                  <c:v>0.375</c:v>
                </c:pt>
                <c:pt idx="39859">
                  <c:v>4.1700000000000001E-2</c:v>
                </c:pt>
                <c:pt idx="39860">
                  <c:v>0</c:v>
                </c:pt>
                <c:pt idx="39861">
                  <c:v>0</c:v>
                </c:pt>
                <c:pt idx="39862">
                  <c:v>0.16669999999999999</c:v>
                </c:pt>
                <c:pt idx="39863">
                  <c:v>0</c:v>
                </c:pt>
                <c:pt idx="39864">
                  <c:v>0</c:v>
                </c:pt>
                <c:pt idx="39865">
                  <c:v>0.33329999999999999</c:v>
                </c:pt>
                <c:pt idx="39866">
                  <c:v>0.45829999999999999</c:v>
                </c:pt>
                <c:pt idx="39867">
                  <c:v>0</c:v>
                </c:pt>
                <c:pt idx="39868">
                  <c:v>0.16669999999999999</c:v>
                </c:pt>
                <c:pt idx="39869">
                  <c:v>0</c:v>
                </c:pt>
                <c:pt idx="39870">
                  <c:v>0.33329999999999999</c:v>
                </c:pt>
                <c:pt idx="39871">
                  <c:v>0.16669999999999999</c:v>
                </c:pt>
                <c:pt idx="39872">
                  <c:v>0.16669999999999999</c:v>
                </c:pt>
                <c:pt idx="39873">
                  <c:v>0.16669999999999999</c:v>
                </c:pt>
                <c:pt idx="39874">
                  <c:v>0</c:v>
                </c:pt>
                <c:pt idx="39875">
                  <c:v>0.16669999999999999</c:v>
                </c:pt>
                <c:pt idx="39876">
                  <c:v>0</c:v>
                </c:pt>
                <c:pt idx="39877">
                  <c:v>0</c:v>
                </c:pt>
                <c:pt idx="39878">
                  <c:v>0</c:v>
                </c:pt>
                <c:pt idx="39879">
                  <c:v>0.33329999999999999</c:v>
                </c:pt>
                <c:pt idx="39880">
                  <c:v>0</c:v>
                </c:pt>
                <c:pt idx="39881">
                  <c:v>8.3299999999999999E-2</c:v>
                </c:pt>
                <c:pt idx="39882">
                  <c:v>4.1700000000000001E-2</c:v>
                </c:pt>
                <c:pt idx="39883">
                  <c:v>0.33329999999999999</c:v>
                </c:pt>
                <c:pt idx="39884">
                  <c:v>0</c:v>
                </c:pt>
                <c:pt idx="39885">
                  <c:v>4.1700000000000001E-2</c:v>
                </c:pt>
                <c:pt idx="39886">
                  <c:v>0</c:v>
                </c:pt>
                <c:pt idx="39887">
                  <c:v>0</c:v>
                </c:pt>
                <c:pt idx="39888">
                  <c:v>0</c:v>
                </c:pt>
                <c:pt idx="39889">
                  <c:v>0.16669999999999999</c:v>
                </c:pt>
                <c:pt idx="39890">
                  <c:v>4.1700000000000001E-2</c:v>
                </c:pt>
                <c:pt idx="39891">
                  <c:v>0.58330000000000004</c:v>
                </c:pt>
                <c:pt idx="39892">
                  <c:v>0</c:v>
                </c:pt>
                <c:pt idx="39893">
                  <c:v>0.375</c:v>
                </c:pt>
                <c:pt idx="39894">
                  <c:v>0.33329999999999999</c:v>
                </c:pt>
                <c:pt idx="39895">
                  <c:v>0.33329999999999999</c:v>
                </c:pt>
                <c:pt idx="39896">
                  <c:v>0</c:v>
                </c:pt>
                <c:pt idx="39897">
                  <c:v>0.33329999999999999</c:v>
                </c:pt>
                <c:pt idx="39898">
                  <c:v>0</c:v>
                </c:pt>
                <c:pt idx="39899">
                  <c:v>0</c:v>
                </c:pt>
                <c:pt idx="39900">
                  <c:v>0</c:v>
                </c:pt>
                <c:pt idx="39901">
                  <c:v>0</c:v>
                </c:pt>
                <c:pt idx="39902">
                  <c:v>0.16669999999999999</c:v>
                </c:pt>
                <c:pt idx="39903">
                  <c:v>0.16669999999999999</c:v>
                </c:pt>
                <c:pt idx="39904">
                  <c:v>0</c:v>
                </c:pt>
                <c:pt idx="39905">
                  <c:v>8.3299999999999999E-2</c:v>
                </c:pt>
                <c:pt idx="39906">
                  <c:v>0.33329999999999999</c:v>
                </c:pt>
                <c:pt idx="39907">
                  <c:v>0.33329999999999999</c:v>
                </c:pt>
                <c:pt idx="39908">
                  <c:v>0</c:v>
                </c:pt>
                <c:pt idx="39909">
                  <c:v>4.1700000000000001E-2</c:v>
                </c:pt>
                <c:pt idx="39910">
                  <c:v>0</c:v>
                </c:pt>
                <c:pt idx="39911">
                  <c:v>0</c:v>
                </c:pt>
                <c:pt idx="39912">
                  <c:v>8.3299999999999999E-2</c:v>
                </c:pt>
                <c:pt idx="39913">
                  <c:v>0.16669999999999999</c:v>
                </c:pt>
                <c:pt idx="39914">
                  <c:v>0</c:v>
                </c:pt>
                <c:pt idx="39915">
                  <c:v>0</c:v>
                </c:pt>
                <c:pt idx="39916">
                  <c:v>4.1700000000000001E-2</c:v>
                </c:pt>
                <c:pt idx="39917">
                  <c:v>4.1700000000000001E-2</c:v>
                </c:pt>
                <c:pt idx="39918">
                  <c:v>0.33329999999999999</c:v>
                </c:pt>
                <c:pt idx="39919">
                  <c:v>0.33329999999999999</c:v>
                </c:pt>
                <c:pt idx="39920">
                  <c:v>0.375</c:v>
                </c:pt>
                <c:pt idx="39921">
                  <c:v>0</c:v>
                </c:pt>
                <c:pt idx="39922">
                  <c:v>8.3299999999999999E-2</c:v>
                </c:pt>
                <c:pt idx="39923">
                  <c:v>0.33329999999999999</c:v>
                </c:pt>
                <c:pt idx="39924">
                  <c:v>0.16669999999999999</c:v>
                </c:pt>
                <c:pt idx="39925">
                  <c:v>0.16669999999999999</c:v>
                </c:pt>
                <c:pt idx="39926">
                  <c:v>0</c:v>
                </c:pt>
                <c:pt idx="39927">
                  <c:v>0.16669999999999999</c:v>
                </c:pt>
                <c:pt idx="39928">
                  <c:v>0</c:v>
                </c:pt>
                <c:pt idx="39929">
                  <c:v>0.16669999999999999</c:v>
                </c:pt>
                <c:pt idx="39930">
                  <c:v>0</c:v>
                </c:pt>
                <c:pt idx="39931">
                  <c:v>0</c:v>
                </c:pt>
                <c:pt idx="39932">
                  <c:v>0</c:v>
                </c:pt>
                <c:pt idx="39933">
                  <c:v>0.125</c:v>
                </c:pt>
                <c:pt idx="39934">
                  <c:v>0.33329999999999999</c:v>
                </c:pt>
                <c:pt idx="39935">
                  <c:v>0.33329999999999999</c:v>
                </c:pt>
                <c:pt idx="39936">
                  <c:v>0.16669999999999999</c:v>
                </c:pt>
                <c:pt idx="39937">
                  <c:v>0.16669999999999999</c:v>
                </c:pt>
                <c:pt idx="39938">
                  <c:v>0.16669999999999999</c:v>
                </c:pt>
                <c:pt idx="39939">
                  <c:v>0.375</c:v>
                </c:pt>
                <c:pt idx="39940">
                  <c:v>0</c:v>
                </c:pt>
                <c:pt idx="39941">
                  <c:v>0</c:v>
                </c:pt>
                <c:pt idx="39942">
                  <c:v>0</c:v>
                </c:pt>
                <c:pt idx="39943">
                  <c:v>0.125</c:v>
                </c:pt>
                <c:pt idx="39944">
                  <c:v>0</c:v>
                </c:pt>
                <c:pt idx="39945">
                  <c:v>0</c:v>
                </c:pt>
                <c:pt idx="39946">
                  <c:v>0</c:v>
                </c:pt>
                <c:pt idx="39947">
                  <c:v>0.33329999999999999</c:v>
                </c:pt>
                <c:pt idx="39948">
                  <c:v>0.16669999999999999</c:v>
                </c:pt>
                <c:pt idx="39949">
                  <c:v>0</c:v>
                </c:pt>
                <c:pt idx="39950">
                  <c:v>0.16669999999999999</c:v>
                </c:pt>
                <c:pt idx="39951">
                  <c:v>0</c:v>
                </c:pt>
                <c:pt idx="39952">
                  <c:v>0.16669999999999999</c:v>
                </c:pt>
                <c:pt idx="39953">
                  <c:v>0.16669999999999999</c:v>
                </c:pt>
                <c:pt idx="39954">
                  <c:v>0.33329999999999999</c:v>
                </c:pt>
                <c:pt idx="39955">
                  <c:v>0.375</c:v>
                </c:pt>
                <c:pt idx="39956">
                  <c:v>0.16669999999999999</c:v>
                </c:pt>
                <c:pt idx="39957">
                  <c:v>0.33329999999999999</c:v>
                </c:pt>
                <c:pt idx="39958">
                  <c:v>0</c:v>
                </c:pt>
                <c:pt idx="39959">
                  <c:v>0.27079999999999999</c:v>
                </c:pt>
                <c:pt idx="39960">
                  <c:v>0.125</c:v>
                </c:pt>
                <c:pt idx="39961">
                  <c:v>0.16669999999999999</c:v>
                </c:pt>
                <c:pt idx="39962">
                  <c:v>0</c:v>
                </c:pt>
                <c:pt idx="39963">
                  <c:v>0</c:v>
                </c:pt>
                <c:pt idx="39964">
                  <c:v>1</c:v>
                </c:pt>
                <c:pt idx="39965">
                  <c:v>0</c:v>
                </c:pt>
                <c:pt idx="39966">
                  <c:v>4.1700000000000001E-2</c:v>
                </c:pt>
                <c:pt idx="39967">
                  <c:v>0.35420000000000001</c:v>
                </c:pt>
                <c:pt idx="39968">
                  <c:v>0.33329999999999999</c:v>
                </c:pt>
                <c:pt idx="39969">
                  <c:v>0</c:v>
                </c:pt>
                <c:pt idx="39970">
                  <c:v>0.125</c:v>
                </c:pt>
                <c:pt idx="39971">
                  <c:v>0.33329999999999999</c:v>
                </c:pt>
                <c:pt idx="39972">
                  <c:v>4.1700000000000001E-2</c:v>
                </c:pt>
                <c:pt idx="39973">
                  <c:v>8.3299999999999999E-2</c:v>
                </c:pt>
                <c:pt idx="39974">
                  <c:v>0</c:v>
                </c:pt>
                <c:pt idx="39975">
                  <c:v>0</c:v>
                </c:pt>
                <c:pt idx="39976">
                  <c:v>0</c:v>
                </c:pt>
                <c:pt idx="39977">
                  <c:v>0</c:v>
                </c:pt>
                <c:pt idx="39978">
                  <c:v>0</c:v>
                </c:pt>
                <c:pt idx="39979">
                  <c:v>0</c:v>
                </c:pt>
                <c:pt idx="39980">
                  <c:v>0</c:v>
                </c:pt>
                <c:pt idx="39981">
                  <c:v>0</c:v>
                </c:pt>
                <c:pt idx="39982">
                  <c:v>0.16669999999999999</c:v>
                </c:pt>
                <c:pt idx="39983">
                  <c:v>0</c:v>
                </c:pt>
                <c:pt idx="39984">
                  <c:v>0</c:v>
                </c:pt>
                <c:pt idx="39985">
                  <c:v>0.16669999999999999</c:v>
                </c:pt>
                <c:pt idx="39986">
                  <c:v>0.33329999999999999</c:v>
                </c:pt>
                <c:pt idx="39987">
                  <c:v>0.45829999999999999</c:v>
                </c:pt>
                <c:pt idx="39988">
                  <c:v>0</c:v>
                </c:pt>
                <c:pt idx="39989">
                  <c:v>0</c:v>
                </c:pt>
                <c:pt idx="39990">
                  <c:v>0</c:v>
                </c:pt>
                <c:pt idx="39991">
                  <c:v>0.33329999999999999</c:v>
                </c:pt>
                <c:pt idx="39992">
                  <c:v>0</c:v>
                </c:pt>
                <c:pt idx="39993">
                  <c:v>0</c:v>
                </c:pt>
                <c:pt idx="39994">
                  <c:v>0.16669999999999999</c:v>
                </c:pt>
                <c:pt idx="39995">
                  <c:v>0</c:v>
                </c:pt>
                <c:pt idx="39996">
                  <c:v>0</c:v>
                </c:pt>
                <c:pt idx="39997">
                  <c:v>0.66669999999999996</c:v>
                </c:pt>
                <c:pt idx="39998">
                  <c:v>4.1700000000000001E-2</c:v>
                </c:pt>
                <c:pt idx="39999">
                  <c:v>0</c:v>
                </c:pt>
                <c:pt idx="40000">
                  <c:v>0</c:v>
                </c:pt>
                <c:pt idx="40001">
                  <c:v>0.33329999999999999</c:v>
                </c:pt>
                <c:pt idx="40002">
                  <c:v>0</c:v>
                </c:pt>
                <c:pt idx="40003">
                  <c:v>0</c:v>
                </c:pt>
                <c:pt idx="40004">
                  <c:v>0.16669999999999999</c:v>
                </c:pt>
                <c:pt idx="40005">
                  <c:v>0</c:v>
                </c:pt>
                <c:pt idx="40006">
                  <c:v>0.16669999999999999</c:v>
                </c:pt>
                <c:pt idx="40007">
                  <c:v>8.3299999999999999E-2</c:v>
                </c:pt>
                <c:pt idx="40008">
                  <c:v>0.16669999999999999</c:v>
                </c:pt>
                <c:pt idx="40009">
                  <c:v>0.375</c:v>
                </c:pt>
                <c:pt idx="40010">
                  <c:v>0.33329999999999999</c:v>
                </c:pt>
                <c:pt idx="40011">
                  <c:v>0.16669999999999999</c:v>
                </c:pt>
                <c:pt idx="40012">
                  <c:v>0.16669999999999999</c:v>
                </c:pt>
                <c:pt idx="40013">
                  <c:v>0</c:v>
                </c:pt>
                <c:pt idx="40014">
                  <c:v>0</c:v>
                </c:pt>
                <c:pt idx="40015">
                  <c:v>0.33329999999999999</c:v>
                </c:pt>
                <c:pt idx="40016">
                  <c:v>0</c:v>
                </c:pt>
                <c:pt idx="40017">
                  <c:v>0</c:v>
                </c:pt>
                <c:pt idx="40018">
                  <c:v>0.125</c:v>
                </c:pt>
                <c:pt idx="40019">
                  <c:v>0</c:v>
                </c:pt>
                <c:pt idx="40020">
                  <c:v>0.125</c:v>
                </c:pt>
                <c:pt idx="40021">
                  <c:v>0.16669999999999999</c:v>
                </c:pt>
                <c:pt idx="40022">
                  <c:v>0.33329999999999999</c:v>
                </c:pt>
                <c:pt idx="40023">
                  <c:v>0.29170000000000001</c:v>
                </c:pt>
                <c:pt idx="40024">
                  <c:v>0</c:v>
                </c:pt>
                <c:pt idx="40025">
                  <c:v>0.16669999999999999</c:v>
                </c:pt>
                <c:pt idx="40026">
                  <c:v>0</c:v>
                </c:pt>
                <c:pt idx="40027">
                  <c:v>0</c:v>
                </c:pt>
                <c:pt idx="40028">
                  <c:v>4.1700000000000001E-2</c:v>
                </c:pt>
                <c:pt idx="40029">
                  <c:v>0</c:v>
                </c:pt>
                <c:pt idx="40030">
                  <c:v>0.33329999999999999</c:v>
                </c:pt>
                <c:pt idx="40031">
                  <c:v>0.45829999999999999</c:v>
                </c:pt>
                <c:pt idx="40032">
                  <c:v>0.33329999999999999</c:v>
                </c:pt>
                <c:pt idx="40033">
                  <c:v>0.54169999999999996</c:v>
                </c:pt>
                <c:pt idx="40034">
                  <c:v>4.1700000000000001E-2</c:v>
                </c:pt>
                <c:pt idx="40035">
                  <c:v>0.3125</c:v>
                </c:pt>
                <c:pt idx="40036">
                  <c:v>0.33329999999999999</c:v>
                </c:pt>
                <c:pt idx="40037">
                  <c:v>4.1700000000000001E-2</c:v>
                </c:pt>
                <c:pt idx="40038">
                  <c:v>0</c:v>
                </c:pt>
                <c:pt idx="40039">
                  <c:v>0.125</c:v>
                </c:pt>
                <c:pt idx="40040">
                  <c:v>0.16669999999999999</c:v>
                </c:pt>
                <c:pt idx="40041">
                  <c:v>0</c:v>
                </c:pt>
                <c:pt idx="40042">
                  <c:v>0.33329999999999999</c:v>
                </c:pt>
                <c:pt idx="40043">
                  <c:v>0.625</c:v>
                </c:pt>
                <c:pt idx="40044">
                  <c:v>0</c:v>
                </c:pt>
                <c:pt idx="40045">
                  <c:v>0</c:v>
                </c:pt>
                <c:pt idx="40046">
                  <c:v>0.33329999999999999</c:v>
                </c:pt>
                <c:pt idx="40047">
                  <c:v>0</c:v>
                </c:pt>
                <c:pt idx="40048">
                  <c:v>0</c:v>
                </c:pt>
                <c:pt idx="40049">
                  <c:v>0.16669999999999999</c:v>
                </c:pt>
                <c:pt idx="40050">
                  <c:v>0</c:v>
                </c:pt>
                <c:pt idx="40051">
                  <c:v>0</c:v>
                </c:pt>
                <c:pt idx="40052">
                  <c:v>0</c:v>
                </c:pt>
                <c:pt idx="40053">
                  <c:v>0</c:v>
                </c:pt>
                <c:pt idx="40054">
                  <c:v>0</c:v>
                </c:pt>
                <c:pt idx="40055">
                  <c:v>0.66669999999999996</c:v>
                </c:pt>
                <c:pt idx="40056">
                  <c:v>0</c:v>
                </c:pt>
                <c:pt idx="40057">
                  <c:v>0.16669999999999999</c:v>
                </c:pt>
                <c:pt idx="40058">
                  <c:v>0</c:v>
                </c:pt>
                <c:pt idx="40059">
                  <c:v>0.35420000000000001</c:v>
                </c:pt>
                <c:pt idx="40060">
                  <c:v>0</c:v>
                </c:pt>
                <c:pt idx="40061">
                  <c:v>0.33329999999999999</c:v>
                </c:pt>
                <c:pt idx="40062">
                  <c:v>0</c:v>
                </c:pt>
                <c:pt idx="40063">
                  <c:v>0</c:v>
                </c:pt>
                <c:pt idx="40064">
                  <c:v>0</c:v>
                </c:pt>
                <c:pt idx="40065">
                  <c:v>0.66669999999999996</c:v>
                </c:pt>
                <c:pt idx="40066">
                  <c:v>0.125</c:v>
                </c:pt>
                <c:pt idx="40067">
                  <c:v>0.33329999999999999</c:v>
                </c:pt>
                <c:pt idx="40068">
                  <c:v>0.33329999999999999</c:v>
                </c:pt>
                <c:pt idx="40069">
                  <c:v>0</c:v>
                </c:pt>
                <c:pt idx="40070">
                  <c:v>0.16669999999999999</c:v>
                </c:pt>
                <c:pt idx="40071">
                  <c:v>0</c:v>
                </c:pt>
                <c:pt idx="40072">
                  <c:v>0</c:v>
                </c:pt>
                <c:pt idx="40073">
                  <c:v>0.33329999999999999</c:v>
                </c:pt>
                <c:pt idx="40074">
                  <c:v>0.16669999999999999</c:v>
                </c:pt>
                <c:pt idx="40075">
                  <c:v>0</c:v>
                </c:pt>
                <c:pt idx="40076">
                  <c:v>0.33329999999999999</c:v>
                </c:pt>
                <c:pt idx="40077">
                  <c:v>0</c:v>
                </c:pt>
                <c:pt idx="40078">
                  <c:v>4.1700000000000001E-2</c:v>
                </c:pt>
                <c:pt idx="40079">
                  <c:v>0.625</c:v>
                </c:pt>
                <c:pt idx="40080">
                  <c:v>0</c:v>
                </c:pt>
                <c:pt idx="40081">
                  <c:v>0</c:v>
                </c:pt>
                <c:pt idx="40082">
                  <c:v>0</c:v>
                </c:pt>
                <c:pt idx="40083">
                  <c:v>4.1700000000000001E-2</c:v>
                </c:pt>
                <c:pt idx="40084">
                  <c:v>0</c:v>
                </c:pt>
                <c:pt idx="40085">
                  <c:v>0</c:v>
                </c:pt>
                <c:pt idx="40086">
                  <c:v>0</c:v>
                </c:pt>
                <c:pt idx="40087">
                  <c:v>0</c:v>
                </c:pt>
                <c:pt idx="40088">
                  <c:v>0</c:v>
                </c:pt>
                <c:pt idx="40089">
                  <c:v>0.16669999999999999</c:v>
                </c:pt>
                <c:pt idx="40090">
                  <c:v>0</c:v>
                </c:pt>
                <c:pt idx="40091">
                  <c:v>0</c:v>
                </c:pt>
                <c:pt idx="40092">
                  <c:v>0.16669999999999999</c:v>
                </c:pt>
                <c:pt idx="40093">
                  <c:v>0</c:v>
                </c:pt>
                <c:pt idx="40094">
                  <c:v>0</c:v>
                </c:pt>
                <c:pt idx="40095">
                  <c:v>0</c:v>
                </c:pt>
                <c:pt idx="40096">
                  <c:v>0</c:v>
                </c:pt>
                <c:pt idx="40097">
                  <c:v>0.16669999999999999</c:v>
                </c:pt>
                <c:pt idx="40098">
                  <c:v>0</c:v>
                </c:pt>
                <c:pt idx="40099">
                  <c:v>0.16669999999999999</c:v>
                </c:pt>
                <c:pt idx="40100">
                  <c:v>0</c:v>
                </c:pt>
                <c:pt idx="40101">
                  <c:v>0</c:v>
                </c:pt>
                <c:pt idx="40102">
                  <c:v>0</c:v>
                </c:pt>
                <c:pt idx="40103">
                  <c:v>0</c:v>
                </c:pt>
                <c:pt idx="40104">
                  <c:v>0.16669999999999999</c:v>
                </c:pt>
                <c:pt idx="40105">
                  <c:v>0</c:v>
                </c:pt>
                <c:pt idx="40106">
                  <c:v>0</c:v>
                </c:pt>
                <c:pt idx="40107">
                  <c:v>0</c:v>
                </c:pt>
                <c:pt idx="40108">
                  <c:v>0.16669999999999999</c:v>
                </c:pt>
                <c:pt idx="40109">
                  <c:v>0</c:v>
                </c:pt>
                <c:pt idx="40110">
                  <c:v>0.16669999999999999</c:v>
                </c:pt>
                <c:pt idx="40111">
                  <c:v>4.1700000000000001E-2</c:v>
                </c:pt>
                <c:pt idx="40112">
                  <c:v>0</c:v>
                </c:pt>
                <c:pt idx="40113">
                  <c:v>0.16669999999999999</c:v>
                </c:pt>
                <c:pt idx="40114">
                  <c:v>0</c:v>
                </c:pt>
                <c:pt idx="40115">
                  <c:v>0.20830000000000001</c:v>
                </c:pt>
                <c:pt idx="40116">
                  <c:v>4.1700000000000001E-2</c:v>
                </c:pt>
                <c:pt idx="40117">
                  <c:v>0.16669999999999999</c:v>
                </c:pt>
                <c:pt idx="40118">
                  <c:v>0</c:v>
                </c:pt>
                <c:pt idx="40119">
                  <c:v>0</c:v>
                </c:pt>
                <c:pt idx="40120">
                  <c:v>0.16669999999999999</c:v>
                </c:pt>
                <c:pt idx="40121">
                  <c:v>0.125</c:v>
                </c:pt>
                <c:pt idx="40122">
                  <c:v>0</c:v>
                </c:pt>
                <c:pt idx="40123">
                  <c:v>0</c:v>
                </c:pt>
                <c:pt idx="40124">
                  <c:v>0</c:v>
                </c:pt>
                <c:pt idx="40125">
                  <c:v>0</c:v>
                </c:pt>
                <c:pt idx="40126">
                  <c:v>0</c:v>
                </c:pt>
                <c:pt idx="40127">
                  <c:v>0</c:v>
                </c:pt>
                <c:pt idx="40128">
                  <c:v>0</c:v>
                </c:pt>
                <c:pt idx="40129">
                  <c:v>0.45829999999999999</c:v>
                </c:pt>
                <c:pt idx="40130">
                  <c:v>0</c:v>
                </c:pt>
                <c:pt idx="40131">
                  <c:v>0</c:v>
                </c:pt>
                <c:pt idx="40132">
                  <c:v>0</c:v>
                </c:pt>
                <c:pt idx="40133">
                  <c:v>4.1700000000000001E-2</c:v>
                </c:pt>
                <c:pt idx="40134">
                  <c:v>0.20830000000000001</c:v>
                </c:pt>
                <c:pt idx="40135">
                  <c:v>0.16669999999999999</c:v>
                </c:pt>
                <c:pt idx="40136">
                  <c:v>0.33329999999999999</c:v>
                </c:pt>
                <c:pt idx="40137">
                  <c:v>0.33329999999999999</c:v>
                </c:pt>
                <c:pt idx="40138">
                  <c:v>0</c:v>
                </c:pt>
                <c:pt idx="40139">
                  <c:v>0</c:v>
                </c:pt>
                <c:pt idx="40140">
                  <c:v>0</c:v>
                </c:pt>
                <c:pt idx="40141">
                  <c:v>0</c:v>
                </c:pt>
                <c:pt idx="40142">
                  <c:v>0</c:v>
                </c:pt>
                <c:pt idx="40143">
                  <c:v>0</c:v>
                </c:pt>
                <c:pt idx="40144">
                  <c:v>0.33329999999999999</c:v>
                </c:pt>
                <c:pt idx="40145">
                  <c:v>0</c:v>
                </c:pt>
                <c:pt idx="40146">
                  <c:v>0</c:v>
                </c:pt>
                <c:pt idx="40147">
                  <c:v>0</c:v>
                </c:pt>
                <c:pt idx="40148">
                  <c:v>0</c:v>
                </c:pt>
                <c:pt idx="40149">
                  <c:v>0.33329999999999999</c:v>
                </c:pt>
                <c:pt idx="40150">
                  <c:v>0</c:v>
                </c:pt>
                <c:pt idx="40151">
                  <c:v>0</c:v>
                </c:pt>
                <c:pt idx="40152">
                  <c:v>0</c:v>
                </c:pt>
                <c:pt idx="40153">
                  <c:v>0.33329999999999999</c:v>
                </c:pt>
                <c:pt idx="40154">
                  <c:v>0.16669999999999999</c:v>
                </c:pt>
                <c:pt idx="40155">
                  <c:v>0.16669999999999999</c:v>
                </c:pt>
                <c:pt idx="40156">
                  <c:v>0.33329999999999999</c:v>
                </c:pt>
                <c:pt idx="40157">
                  <c:v>0</c:v>
                </c:pt>
                <c:pt idx="40158">
                  <c:v>0.16669999999999999</c:v>
                </c:pt>
                <c:pt idx="40159">
                  <c:v>0.35420000000000001</c:v>
                </c:pt>
                <c:pt idx="40160">
                  <c:v>0.45829999999999999</c:v>
                </c:pt>
                <c:pt idx="40161">
                  <c:v>0</c:v>
                </c:pt>
                <c:pt idx="40162">
                  <c:v>0</c:v>
                </c:pt>
                <c:pt idx="40163">
                  <c:v>0.33329999999999999</c:v>
                </c:pt>
                <c:pt idx="40164">
                  <c:v>0.33329999999999999</c:v>
                </c:pt>
                <c:pt idx="40165">
                  <c:v>0.33329999999999999</c:v>
                </c:pt>
                <c:pt idx="40166">
                  <c:v>0.16669999999999999</c:v>
                </c:pt>
                <c:pt idx="40167">
                  <c:v>0</c:v>
                </c:pt>
                <c:pt idx="40168">
                  <c:v>0</c:v>
                </c:pt>
                <c:pt idx="40169">
                  <c:v>0</c:v>
                </c:pt>
                <c:pt idx="40170">
                  <c:v>4.1700000000000001E-2</c:v>
                </c:pt>
                <c:pt idx="40171">
                  <c:v>0</c:v>
                </c:pt>
                <c:pt idx="40172">
                  <c:v>0.33329999999999999</c:v>
                </c:pt>
                <c:pt idx="40173">
                  <c:v>0</c:v>
                </c:pt>
                <c:pt idx="40174">
                  <c:v>0</c:v>
                </c:pt>
                <c:pt idx="40175">
                  <c:v>0</c:v>
                </c:pt>
                <c:pt idx="40176">
                  <c:v>8.3299999999999999E-2</c:v>
                </c:pt>
                <c:pt idx="40177">
                  <c:v>0</c:v>
                </c:pt>
                <c:pt idx="40178">
                  <c:v>0</c:v>
                </c:pt>
                <c:pt idx="40179">
                  <c:v>0</c:v>
                </c:pt>
                <c:pt idx="40180">
                  <c:v>0</c:v>
                </c:pt>
                <c:pt idx="40181">
                  <c:v>0.33329999999999999</c:v>
                </c:pt>
                <c:pt idx="40182">
                  <c:v>0.16669999999999999</c:v>
                </c:pt>
                <c:pt idx="40183">
                  <c:v>0.16669999999999999</c:v>
                </c:pt>
                <c:pt idx="40184">
                  <c:v>0.33329999999999999</c:v>
                </c:pt>
                <c:pt idx="40185">
                  <c:v>0</c:v>
                </c:pt>
                <c:pt idx="40186">
                  <c:v>0.33329999999999999</c:v>
                </c:pt>
                <c:pt idx="40187">
                  <c:v>0.16669999999999999</c:v>
                </c:pt>
                <c:pt idx="40188">
                  <c:v>0.33329999999999999</c:v>
                </c:pt>
                <c:pt idx="40189">
                  <c:v>4.1700000000000001E-2</c:v>
                </c:pt>
                <c:pt idx="40190">
                  <c:v>0</c:v>
                </c:pt>
                <c:pt idx="40191">
                  <c:v>0</c:v>
                </c:pt>
                <c:pt idx="40192">
                  <c:v>0.54169999999999996</c:v>
                </c:pt>
                <c:pt idx="40193">
                  <c:v>0.33329999999999999</c:v>
                </c:pt>
                <c:pt idx="40194">
                  <c:v>0.16669999999999999</c:v>
                </c:pt>
                <c:pt idx="40195">
                  <c:v>0.33329999999999999</c:v>
                </c:pt>
                <c:pt idx="40196">
                  <c:v>0</c:v>
                </c:pt>
                <c:pt idx="40197">
                  <c:v>0</c:v>
                </c:pt>
                <c:pt idx="40198">
                  <c:v>0</c:v>
                </c:pt>
                <c:pt idx="40199">
                  <c:v>0</c:v>
                </c:pt>
                <c:pt idx="40200">
                  <c:v>0.16669999999999999</c:v>
                </c:pt>
                <c:pt idx="40201">
                  <c:v>0</c:v>
                </c:pt>
                <c:pt idx="40202">
                  <c:v>0</c:v>
                </c:pt>
                <c:pt idx="40203">
                  <c:v>0</c:v>
                </c:pt>
                <c:pt idx="40204">
                  <c:v>0</c:v>
                </c:pt>
                <c:pt idx="40205">
                  <c:v>0</c:v>
                </c:pt>
                <c:pt idx="40206">
                  <c:v>0</c:v>
                </c:pt>
                <c:pt idx="40207">
                  <c:v>4.1700000000000001E-2</c:v>
                </c:pt>
                <c:pt idx="40208">
                  <c:v>0</c:v>
                </c:pt>
                <c:pt idx="40209">
                  <c:v>4.1700000000000001E-2</c:v>
                </c:pt>
                <c:pt idx="40210">
                  <c:v>0</c:v>
                </c:pt>
                <c:pt idx="40211">
                  <c:v>0.16669999999999999</c:v>
                </c:pt>
                <c:pt idx="40212">
                  <c:v>0.16669999999999999</c:v>
                </c:pt>
                <c:pt idx="40213">
                  <c:v>0</c:v>
                </c:pt>
                <c:pt idx="40214">
                  <c:v>0.33329999999999999</c:v>
                </c:pt>
                <c:pt idx="40215">
                  <c:v>0</c:v>
                </c:pt>
                <c:pt idx="40216">
                  <c:v>0.20830000000000001</c:v>
                </c:pt>
                <c:pt idx="40217">
                  <c:v>0</c:v>
                </c:pt>
                <c:pt idx="40218">
                  <c:v>0.125</c:v>
                </c:pt>
                <c:pt idx="40219">
                  <c:v>0</c:v>
                </c:pt>
                <c:pt idx="40220">
                  <c:v>4.1700000000000001E-2</c:v>
                </c:pt>
                <c:pt idx="40221">
                  <c:v>0.25</c:v>
                </c:pt>
                <c:pt idx="40222">
                  <c:v>0</c:v>
                </c:pt>
                <c:pt idx="40223">
                  <c:v>0.16669999999999999</c:v>
                </c:pt>
                <c:pt idx="40224">
                  <c:v>0.16669999999999999</c:v>
                </c:pt>
                <c:pt idx="40225">
                  <c:v>0.33329999999999999</c:v>
                </c:pt>
                <c:pt idx="40226">
                  <c:v>0.16669999999999999</c:v>
                </c:pt>
                <c:pt idx="40227">
                  <c:v>0</c:v>
                </c:pt>
                <c:pt idx="40228">
                  <c:v>0</c:v>
                </c:pt>
                <c:pt idx="40229">
                  <c:v>0.16669999999999999</c:v>
                </c:pt>
                <c:pt idx="40230">
                  <c:v>0</c:v>
                </c:pt>
                <c:pt idx="40231">
                  <c:v>0.33329999999999999</c:v>
                </c:pt>
                <c:pt idx="40232">
                  <c:v>0.33329999999999999</c:v>
                </c:pt>
                <c:pt idx="40233">
                  <c:v>8.3299999999999999E-2</c:v>
                </c:pt>
                <c:pt idx="40234">
                  <c:v>0.33329999999999999</c:v>
                </c:pt>
                <c:pt idx="40235">
                  <c:v>0</c:v>
                </c:pt>
                <c:pt idx="40236">
                  <c:v>0</c:v>
                </c:pt>
                <c:pt idx="40237">
                  <c:v>0</c:v>
                </c:pt>
                <c:pt idx="40238">
                  <c:v>0</c:v>
                </c:pt>
                <c:pt idx="40239">
                  <c:v>0</c:v>
                </c:pt>
                <c:pt idx="40240">
                  <c:v>0.33329999999999999</c:v>
                </c:pt>
                <c:pt idx="40241">
                  <c:v>0</c:v>
                </c:pt>
                <c:pt idx="40242">
                  <c:v>0.625</c:v>
                </c:pt>
                <c:pt idx="40243">
                  <c:v>0.375</c:v>
                </c:pt>
                <c:pt idx="40244">
                  <c:v>0</c:v>
                </c:pt>
                <c:pt idx="40245">
                  <c:v>0.66669999999999996</c:v>
                </c:pt>
                <c:pt idx="40246">
                  <c:v>0</c:v>
                </c:pt>
                <c:pt idx="40247">
                  <c:v>0</c:v>
                </c:pt>
                <c:pt idx="40248">
                  <c:v>4.1700000000000001E-2</c:v>
                </c:pt>
                <c:pt idx="40249">
                  <c:v>8.3299999999999999E-2</c:v>
                </c:pt>
                <c:pt idx="40250">
                  <c:v>0</c:v>
                </c:pt>
                <c:pt idx="40251">
                  <c:v>0.33329999999999999</c:v>
                </c:pt>
                <c:pt idx="40252">
                  <c:v>0</c:v>
                </c:pt>
                <c:pt idx="40253">
                  <c:v>0.16669999999999999</c:v>
                </c:pt>
                <c:pt idx="40254">
                  <c:v>0</c:v>
                </c:pt>
                <c:pt idx="40255">
                  <c:v>0.33329999999999999</c:v>
                </c:pt>
                <c:pt idx="40256">
                  <c:v>0.125</c:v>
                </c:pt>
                <c:pt idx="40257">
                  <c:v>0.16669999999999999</c:v>
                </c:pt>
                <c:pt idx="40258">
                  <c:v>0.16669999999999999</c:v>
                </c:pt>
                <c:pt idx="40259">
                  <c:v>0</c:v>
                </c:pt>
                <c:pt idx="40260">
                  <c:v>0.33329999999999999</c:v>
                </c:pt>
                <c:pt idx="40261">
                  <c:v>0</c:v>
                </c:pt>
                <c:pt idx="40262">
                  <c:v>0</c:v>
                </c:pt>
                <c:pt idx="40263">
                  <c:v>0.16669999999999999</c:v>
                </c:pt>
                <c:pt idx="40264">
                  <c:v>0</c:v>
                </c:pt>
                <c:pt idx="40265">
                  <c:v>0.16669999999999999</c:v>
                </c:pt>
                <c:pt idx="40266">
                  <c:v>0</c:v>
                </c:pt>
                <c:pt idx="40267">
                  <c:v>0</c:v>
                </c:pt>
                <c:pt idx="40268">
                  <c:v>0</c:v>
                </c:pt>
                <c:pt idx="40269">
                  <c:v>0.33329999999999999</c:v>
                </c:pt>
                <c:pt idx="40270">
                  <c:v>0</c:v>
                </c:pt>
                <c:pt idx="40271">
                  <c:v>0</c:v>
                </c:pt>
                <c:pt idx="40272">
                  <c:v>0.125</c:v>
                </c:pt>
                <c:pt idx="40273">
                  <c:v>0.54169999999999996</c:v>
                </c:pt>
                <c:pt idx="40274">
                  <c:v>0</c:v>
                </c:pt>
                <c:pt idx="40275">
                  <c:v>0.33329999999999999</c:v>
                </c:pt>
                <c:pt idx="40276">
                  <c:v>0</c:v>
                </c:pt>
                <c:pt idx="40277">
                  <c:v>0</c:v>
                </c:pt>
                <c:pt idx="40278">
                  <c:v>0.16669999999999999</c:v>
                </c:pt>
                <c:pt idx="40279">
                  <c:v>0.16669999999999999</c:v>
                </c:pt>
                <c:pt idx="40280">
                  <c:v>0.16669999999999999</c:v>
                </c:pt>
                <c:pt idx="40281">
                  <c:v>4.1700000000000001E-2</c:v>
                </c:pt>
                <c:pt idx="40282">
                  <c:v>0</c:v>
                </c:pt>
                <c:pt idx="40283">
                  <c:v>0.375</c:v>
                </c:pt>
                <c:pt idx="40284">
                  <c:v>0</c:v>
                </c:pt>
                <c:pt idx="40285">
                  <c:v>0.16669999999999999</c:v>
                </c:pt>
                <c:pt idx="40286">
                  <c:v>0.125</c:v>
                </c:pt>
                <c:pt idx="40287">
                  <c:v>0.16669999999999999</c:v>
                </c:pt>
                <c:pt idx="40288">
                  <c:v>0</c:v>
                </c:pt>
                <c:pt idx="40289">
                  <c:v>0.625</c:v>
                </c:pt>
                <c:pt idx="40290">
                  <c:v>0.125</c:v>
                </c:pt>
                <c:pt idx="40291">
                  <c:v>0.33329999999999999</c:v>
                </c:pt>
                <c:pt idx="40292">
                  <c:v>0</c:v>
                </c:pt>
                <c:pt idx="40293">
                  <c:v>0.16669999999999999</c:v>
                </c:pt>
                <c:pt idx="40294">
                  <c:v>0.33329999999999999</c:v>
                </c:pt>
                <c:pt idx="40295">
                  <c:v>0.16669999999999999</c:v>
                </c:pt>
                <c:pt idx="40296">
                  <c:v>0.375</c:v>
                </c:pt>
                <c:pt idx="40297">
                  <c:v>4.1700000000000001E-2</c:v>
                </c:pt>
                <c:pt idx="40298">
                  <c:v>0</c:v>
                </c:pt>
                <c:pt idx="40299">
                  <c:v>0.16669999999999999</c:v>
                </c:pt>
                <c:pt idx="40300">
                  <c:v>0.16669999999999999</c:v>
                </c:pt>
                <c:pt idx="40301">
                  <c:v>0</c:v>
                </c:pt>
                <c:pt idx="40302">
                  <c:v>0.33329999999999999</c:v>
                </c:pt>
                <c:pt idx="40303">
                  <c:v>0</c:v>
                </c:pt>
                <c:pt idx="40304">
                  <c:v>0.16669999999999999</c:v>
                </c:pt>
                <c:pt idx="40305">
                  <c:v>0.66669999999999996</c:v>
                </c:pt>
                <c:pt idx="40306">
                  <c:v>0</c:v>
                </c:pt>
                <c:pt idx="40307">
                  <c:v>0</c:v>
                </c:pt>
                <c:pt idx="40308">
                  <c:v>0.16669999999999999</c:v>
                </c:pt>
                <c:pt idx="40309">
                  <c:v>0.58330000000000004</c:v>
                </c:pt>
                <c:pt idx="40310">
                  <c:v>0</c:v>
                </c:pt>
                <c:pt idx="40311">
                  <c:v>0</c:v>
                </c:pt>
                <c:pt idx="40312">
                  <c:v>0.16669999999999999</c:v>
                </c:pt>
                <c:pt idx="40313">
                  <c:v>0</c:v>
                </c:pt>
                <c:pt idx="40314">
                  <c:v>0.16669999999999999</c:v>
                </c:pt>
                <c:pt idx="40315">
                  <c:v>0</c:v>
                </c:pt>
                <c:pt idx="40316">
                  <c:v>4.1700000000000001E-2</c:v>
                </c:pt>
                <c:pt idx="40317">
                  <c:v>0.16669999999999999</c:v>
                </c:pt>
                <c:pt idx="40318">
                  <c:v>0</c:v>
                </c:pt>
                <c:pt idx="40319">
                  <c:v>0</c:v>
                </c:pt>
                <c:pt idx="40320">
                  <c:v>0.47920000000000001</c:v>
                </c:pt>
                <c:pt idx="40321">
                  <c:v>0</c:v>
                </c:pt>
                <c:pt idx="40322">
                  <c:v>0.16669999999999999</c:v>
                </c:pt>
                <c:pt idx="40323">
                  <c:v>0.16669999999999999</c:v>
                </c:pt>
                <c:pt idx="40324">
                  <c:v>0</c:v>
                </c:pt>
                <c:pt idx="40325">
                  <c:v>0.16669999999999999</c:v>
                </c:pt>
                <c:pt idx="40326">
                  <c:v>0</c:v>
                </c:pt>
                <c:pt idx="40327">
                  <c:v>0.16669999999999999</c:v>
                </c:pt>
                <c:pt idx="40328">
                  <c:v>0.33329999999999999</c:v>
                </c:pt>
                <c:pt idx="40329">
                  <c:v>0</c:v>
                </c:pt>
                <c:pt idx="40330">
                  <c:v>0.33329999999999999</c:v>
                </c:pt>
                <c:pt idx="40331">
                  <c:v>0</c:v>
                </c:pt>
                <c:pt idx="40332">
                  <c:v>0</c:v>
                </c:pt>
                <c:pt idx="40333">
                  <c:v>0.16669999999999999</c:v>
                </c:pt>
                <c:pt idx="40334">
                  <c:v>0</c:v>
                </c:pt>
                <c:pt idx="40335">
                  <c:v>0</c:v>
                </c:pt>
                <c:pt idx="40336">
                  <c:v>0</c:v>
                </c:pt>
                <c:pt idx="40337">
                  <c:v>4.1700000000000001E-2</c:v>
                </c:pt>
                <c:pt idx="40338">
                  <c:v>0.16669999999999999</c:v>
                </c:pt>
                <c:pt idx="40339">
                  <c:v>0.16669999999999999</c:v>
                </c:pt>
                <c:pt idx="40340">
                  <c:v>0</c:v>
                </c:pt>
                <c:pt idx="40341">
                  <c:v>0</c:v>
                </c:pt>
                <c:pt idx="40342">
                  <c:v>0</c:v>
                </c:pt>
                <c:pt idx="40343">
                  <c:v>0.33329999999999999</c:v>
                </c:pt>
                <c:pt idx="40344">
                  <c:v>0</c:v>
                </c:pt>
                <c:pt idx="40345">
                  <c:v>0.45829999999999999</c:v>
                </c:pt>
                <c:pt idx="40346">
                  <c:v>0</c:v>
                </c:pt>
                <c:pt idx="40347">
                  <c:v>0</c:v>
                </c:pt>
                <c:pt idx="40348">
                  <c:v>0</c:v>
                </c:pt>
                <c:pt idx="40349">
                  <c:v>0</c:v>
                </c:pt>
                <c:pt idx="40350">
                  <c:v>0</c:v>
                </c:pt>
                <c:pt idx="40351">
                  <c:v>0.16669999999999999</c:v>
                </c:pt>
                <c:pt idx="40352">
                  <c:v>0</c:v>
                </c:pt>
                <c:pt idx="40353">
                  <c:v>0</c:v>
                </c:pt>
                <c:pt idx="40354">
                  <c:v>0</c:v>
                </c:pt>
                <c:pt idx="40355">
                  <c:v>0</c:v>
                </c:pt>
                <c:pt idx="40356">
                  <c:v>0.16669999999999999</c:v>
                </c:pt>
                <c:pt idx="40357">
                  <c:v>0</c:v>
                </c:pt>
                <c:pt idx="40358">
                  <c:v>0.33329999999999999</c:v>
                </c:pt>
                <c:pt idx="40359">
                  <c:v>0</c:v>
                </c:pt>
                <c:pt idx="40360">
                  <c:v>0.25</c:v>
                </c:pt>
                <c:pt idx="40361">
                  <c:v>0</c:v>
                </c:pt>
                <c:pt idx="40362">
                  <c:v>0</c:v>
                </c:pt>
                <c:pt idx="40363">
                  <c:v>0.16669999999999999</c:v>
                </c:pt>
                <c:pt idx="40364">
                  <c:v>0</c:v>
                </c:pt>
                <c:pt idx="40365">
                  <c:v>0</c:v>
                </c:pt>
                <c:pt idx="40366">
                  <c:v>0.375</c:v>
                </c:pt>
                <c:pt idx="40367">
                  <c:v>0</c:v>
                </c:pt>
                <c:pt idx="40368">
                  <c:v>4.1700000000000001E-2</c:v>
                </c:pt>
                <c:pt idx="40369">
                  <c:v>0</c:v>
                </c:pt>
                <c:pt idx="40370">
                  <c:v>0</c:v>
                </c:pt>
                <c:pt idx="40371">
                  <c:v>0</c:v>
                </c:pt>
                <c:pt idx="40372">
                  <c:v>4.1700000000000001E-2</c:v>
                </c:pt>
                <c:pt idx="40373">
                  <c:v>0</c:v>
                </c:pt>
                <c:pt idx="40374">
                  <c:v>0</c:v>
                </c:pt>
                <c:pt idx="40375">
                  <c:v>0.16669999999999999</c:v>
                </c:pt>
                <c:pt idx="40376">
                  <c:v>4.1700000000000001E-2</c:v>
                </c:pt>
                <c:pt idx="40377">
                  <c:v>0</c:v>
                </c:pt>
                <c:pt idx="40378">
                  <c:v>0.375</c:v>
                </c:pt>
                <c:pt idx="40379">
                  <c:v>0.16669999999999999</c:v>
                </c:pt>
                <c:pt idx="40380">
                  <c:v>8.3299999999999999E-2</c:v>
                </c:pt>
                <c:pt idx="40381">
                  <c:v>0</c:v>
                </c:pt>
                <c:pt idx="40382">
                  <c:v>0</c:v>
                </c:pt>
                <c:pt idx="40383">
                  <c:v>0</c:v>
                </c:pt>
                <c:pt idx="40384">
                  <c:v>1</c:v>
                </c:pt>
                <c:pt idx="40385">
                  <c:v>0</c:v>
                </c:pt>
                <c:pt idx="40386">
                  <c:v>0</c:v>
                </c:pt>
                <c:pt idx="40387">
                  <c:v>0</c:v>
                </c:pt>
                <c:pt idx="40388">
                  <c:v>8.3299999999999999E-2</c:v>
                </c:pt>
                <c:pt idx="40389">
                  <c:v>0.16669999999999999</c:v>
                </c:pt>
                <c:pt idx="40390">
                  <c:v>0</c:v>
                </c:pt>
                <c:pt idx="40391">
                  <c:v>0</c:v>
                </c:pt>
                <c:pt idx="40392">
                  <c:v>0</c:v>
                </c:pt>
                <c:pt idx="40393">
                  <c:v>0</c:v>
                </c:pt>
                <c:pt idx="40394">
                  <c:v>0</c:v>
                </c:pt>
                <c:pt idx="40395">
                  <c:v>0</c:v>
                </c:pt>
                <c:pt idx="40396">
                  <c:v>0.16669999999999999</c:v>
                </c:pt>
                <c:pt idx="40397">
                  <c:v>0</c:v>
                </c:pt>
                <c:pt idx="40398">
                  <c:v>0.33329999999999999</c:v>
                </c:pt>
                <c:pt idx="40399">
                  <c:v>0</c:v>
                </c:pt>
                <c:pt idx="40400">
                  <c:v>0.16669999999999999</c:v>
                </c:pt>
                <c:pt idx="40401">
                  <c:v>8.3299999999999999E-2</c:v>
                </c:pt>
                <c:pt idx="40402">
                  <c:v>0</c:v>
                </c:pt>
                <c:pt idx="40403">
                  <c:v>0</c:v>
                </c:pt>
                <c:pt idx="40404">
                  <c:v>0</c:v>
                </c:pt>
                <c:pt idx="40405">
                  <c:v>0</c:v>
                </c:pt>
                <c:pt idx="40406">
                  <c:v>8.3299999999999999E-2</c:v>
                </c:pt>
                <c:pt idx="40407">
                  <c:v>0.33329999999999999</c:v>
                </c:pt>
                <c:pt idx="40408">
                  <c:v>0.16669999999999999</c:v>
                </c:pt>
                <c:pt idx="40409">
                  <c:v>0.33329999999999999</c:v>
                </c:pt>
                <c:pt idx="40410">
                  <c:v>0.16669999999999999</c:v>
                </c:pt>
                <c:pt idx="40411">
                  <c:v>0</c:v>
                </c:pt>
                <c:pt idx="40412">
                  <c:v>0</c:v>
                </c:pt>
                <c:pt idx="40413">
                  <c:v>0</c:v>
                </c:pt>
                <c:pt idx="40414">
                  <c:v>0</c:v>
                </c:pt>
                <c:pt idx="40415">
                  <c:v>0.20830000000000001</c:v>
                </c:pt>
                <c:pt idx="40416">
                  <c:v>0</c:v>
                </c:pt>
                <c:pt idx="40417">
                  <c:v>4.1700000000000001E-2</c:v>
                </c:pt>
                <c:pt idx="40418">
                  <c:v>0</c:v>
                </c:pt>
                <c:pt idx="40419">
                  <c:v>0</c:v>
                </c:pt>
                <c:pt idx="40420">
                  <c:v>0</c:v>
                </c:pt>
                <c:pt idx="40421">
                  <c:v>0</c:v>
                </c:pt>
                <c:pt idx="40422">
                  <c:v>0.16669999999999999</c:v>
                </c:pt>
                <c:pt idx="40423">
                  <c:v>0</c:v>
                </c:pt>
                <c:pt idx="40424">
                  <c:v>0.16669999999999999</c:v>
                </c:pt>
                <c:pt idx="40425">
                  <c:v>0.33329999999999999</c:v>
                </c:pt>
                <c:pt idx="40426">
                  <c:v>0</c:v>
                </c:pt>
                <c:pt idx="40427">
                  <c:v>0.125</c:v>
                </c:pt>
                <c:pt idx="40428">
                  <c:v>0</c:v>
                </c:pt>
                <c:pt idx="40429">
                  <c:v>0</c:v>
                </c:pt>
                <c:pt idx="40430">
                  <c:v>4.1700000000000001E-2</c:v>
                </c:pt>
                <c:pt idx="40431">
                  <c:v>0</c:v>
                </c:pt>
                <c:pt idx="40432">
                  <c:v>8.3299999999999999E-2</c:v>
                </c:pt>
                <c:pt idx="40433">
                  <c:v>0.16669999999999999</c:v>
                </c:pt>
                <c:pt idx="40434">
                  <c:v>0</c:v>
                </c:pt>
                <c:pt idx="40435">
                  <c:v>4.1700000000000001E-2</c:v>
                </c:pt>
                <c:pt idx="40436">
                  <c:v>0</c:v>
                </c:pt>
                <c:pt idx="40437">
                  <c:v>0</c:v>
                </c:pt>
                <c:pt idx="40438">
                  <c:v>0</c:v>
                </c:pt>
                <c:pt idx="40439">
                  <c:v>0</c:v>
                </c:pt>
                <c:pt idx="40440">
                  <c:v>4.1700000000000001E-2</c:v>
                </c:pt>
                <c:pt idx="40441">
                  <c:v>0.16669999999999999</c:v>
                </c:pt>
                <c:pt idx="40442">
                  <c:v>0</c:v>
                </c:pt>
                <c:pt idx="40443">
                  <c:v>0.16669999999999999</c:v>
                </c:pt>
                <c:pt idx="40444">
                  <c:v>0</c:v>
                </c:pt>
                <c:pt idx="40445">
                  <c:v>0</c:v>
                </c:pt>
                <c:pt idx="40446">
                  <c:v>0</c:v>
                </c:pt>
                <c:pt idx="40447">
                  <c:v>0.375</c:v>
                </c:pt>
                <c:pt idx="40448">
                  <c:v>0.16669999999999999</c:v>
                </c:pt>
                <c:pt idx="40449">
                  <c:v>0.16669999999999999</c:v>
                </c:pt>
                <c:pt idx="40450">
                  <c:v>4.1700000000000001E-2</c:v>
                </c:pt>
                <c:pt idx="40451">
                  <c:v>0.16669999999999999</c:v>
                </c:pt>
                <c:pt idx="40452">
                  <c:v>0</c:v>
                </c:pt>
                <c:pt idx="40453">
                  <c:v>0</c:v>
                </c:pt>
                <c:pt idx="40454">
                  <c:v>0</c:v>
                </c:pt>
                <c:pt idx="40455">
                  <c:v>0.25</c:v>
                </c:pt>
                <c:pt idx="40456">
                  <c:v>0.27079999999999999</c:v>
                </c:pt>
                <c:pt idx="40457">
                  <c:v>0</c:v>
                </c:pt>
                <c:pt idx="40458">
                  <c:v>0</c:v>
                </c:pt>
                <c:pt idx="40459">
                  <c:v>0.16669999999999999</c:v>
                </c:pt>
                <c:pt idx="40460">
                  <c:v>0.45829999999999999</c:v>
                </c:pt>
                <c:pt idx="40461">
                  <c:v>0</c:v>
                </c:pt>
                <c:pt idx="40462">
                  <c:v>8.3299999999999999E-2</c:v>
                </c:pt>
                <c:pt idx="40463">
                  <c:v>0</c:v>
                </c:pt>
                <c:pt idx="40464">
                  <c:v>0</c:v>
                </c:pt>
                <c:pt idx="40465">
                  <c:v>0.125</c:v>
                </c:pt>
                <c:pt idx="40466">
                  <c:v>0</c:v>
                </c:pt>
                <c:pt idx="40467">
                  <c:v>0.22919999999999999</c:v>
                </c:pt>
                <c:pt idx="40468">
                  <c:v>4.1700000000000001E-2</c:v>
                </c:pt>
                <c:pt idx="40469">
                  <c:v>0</c:v>
                </c:pt>
                <c:pt idx="40470">
                  <c:v>0</c:v>
                </c:pt>
                <c:pt idx="40471">
                  <c:v>0</c:v>
                </c:pt>
                <c:pt idx="40472">
                  <c:v>0.16669999999999999</c:v>
                </c:pt>
                <c:pt idx="40473">
                  <c:v>0</c:v>
                </c:pt>
                <c:pt idx="40474">
                  <c:v>0.54169999999999996</c:v>
                </c:pt>
                <c:pt idx="40475">
                  <c:v>0.16669999999999999</c:v>
                </c:pt>
                <c:pt idx="40476">
                  <c:v>0.33329999999999999</c:v>
                </c:pt>
                <c:pt idx="40477">
                  <c:v>0.35420000000000001</c:v>
                </c:pt>
                <c:pt idx="40478">
                  <c:v>0.16669999999999999</c:v>
                </c:pt>
                <c:pt idx="40479">
                  <c:v>0</c:v>
                </c:pt>
                <c:pt idx="40480">
                  <c:v>0.33329999999999999</c:v>
                </c:pt>
                <c:pt idx="40481">
                  <c:v>0.125</c:v>
                </c:pt>
                <c:pt idx="40482">
                  <c:v>0</c:v>
                </c:pt>
                <c:pt idx="40483">
                  <c:v>0</c:v>
                </c:pt>
                <c:pt idx="40484">
                  <c:v>0.16669999999999999</c:v>
                </c:pt>
                <c:pt idx="40485">
                  <c:v>0.33329999999999999</c:v>
                </c:pt>
                <c:pt idx="40486">
                  <c:v>0.16669999999999999</c:v>
                </c:pt>
                <c:pt idx="40487">
                  <c:v>0</c:v>
                </c:pt>
                <c:pt idx="40488">
                  <c:v>0.16669999999999999</c:v>
                </c:pt>
                <c:pt idx="40489">
                  <c:v>0</c:v>
                </c:pt>
                <c:pt idx="40490">
                  <c:v>0</c:v>
                </c:pt>
                <c:pt idx="40491">
                  <c:v>0</c:v>
                </c:pt>
                <c:pt idx="40492">
                  <c:v>0</c:v>
                </c:pt>
                <c:pt idx="40493">
                  <c:v>0.16669999999999999</c:v>
                </c:pt>
                <c:pt idx="40494">
                  <c:v>4.1700000000000001E-2</c:v>
                </c:pt>
                <c:pt idx="40495">
                  <c:v>0.16669999999999999</c:v>
                </c:pt>
                <c:pt idx="40496">
                  <c:v>0</c:v>
                </c:pt>
                <c:pt idx="40497">
                  <c:v>0.16669999999999999</c:v>
                </c:pt>
                <c:pt idx="40498">
                  <c:v>0.16669999999999999</c:v>
                </c:pt>
                <c:pt idx="40499">
                  <c:v>0</c:v>
                </c:pt>
                <c:pt idx="40500">
                  <c:v>0</c:v>
                </c:pt>
                <c:pt idx="40501">
                  <c:v>4.1700000000000001E-2</c:v>
                </c:pt>
                <c:pt idx="40502">
                  <c:v>0.16669999999999999</c:v>
                </c:pt>
                <c:pt idx="40503">
                  <c:v>0</c:v>
                </c:pt>
                <c:pt idx="40504">
                  <c:v>0.1042</c:v>
                </c:pt>
                <c:pt idx="40505">
                  <c:v>0</c:v>
                </c:pt>
                <c:pt idx="40506">
                  <c:v>0.16669999999999999</c:v>
                </c:pt>
                <c:pt idx="40507">
                  <c:v>0.5</c:v>
                </c:pt>
                <c:pt idx="40508">
                  <c:v>0</c:v>
                </c:pt>
                <c:pt idx="40509">
                  <c:v>0</c:v>
                </c:pt>
                <c:pt idx="40510">
                  <c:v>0</c:v>
                </c:pt>
                <c:pt idx="40511">
                  <c:v>0.33329999999999999</c:v>
                </c:pt>
                <c:pt idx="40512">
                  <c:v>0</c:v>
                </c:pt>
                <c:pt idx="40513">
                  <c:v>0</c:v>
                </c:pt>
                <c:pt idx="40514">
                  <c:v>0</c:v>
                </c:pt>
                <c:pt idx="40515">
                  <c:v>0.33329999999999999</c:v>
                </c:pt>
                <c:pt idx="40516">
                  <c:v>0</c:v>
                </c:pt>
                <c:pt idx="40517">
                  <c:v>0</c:v>
                </c:pt>
                <c:pt idx="40518">
                  <c:v>0.16669999999999999</c:v>
                </c:pt>
                <c:pt idx="40519">
                  <c:v>0</c:v>
                </c:pt>
                <c:pt idx="40520">
                  <c:v>4.1700000000000001E-2</c:v>
                </c:pt>
                <c:pt idx="40521">
                  <c:v>4.1700000000000001E-2</c:v>
                </c:pt>
                <c:pt idx="40522">
                  <c:v>0.16669999999999999</c:v>
                </c:pt>
                <c:pt idx="40523">
                  <c:v>0</c:v>
                </c:pt>
                <c:pt idx="40524">
                  <c:v>8.3299999999999999E-2</c:v>
                </c:pt>
                <c:pt idx="40525">
                  <c:v>0</c:v>
                </c:pt>
                <c:pt idx="40526">
                  <c:v>0</c:v>
                </c:pt>
                <c:pt idx="40527">
                  <c:v>0</c:v>
                </c:pt>
                <c:pt idx="40528">
                  <c:v>4.1700000000000001E-2</c:v>
                </c:pt>
                <c:pt idx="40529">
                  <c:v>0</c:v>
                </c:pt>
                <c:pt idx="40530">
                  <c:v>0</c:v>
                </c:pt>
                <c:pt idx="40531">
                  <c:v>0.33329999999999999</c:v>
                </c:pt>
                <c:pt idx="40532">
                  <c:v>0</c:v>
                </c:pt>
                <c:pt idx="40533">
                  <c:v>0</c:v>
                </c:pt>
                <c:pt idx="40534">
                  <c:v>0.16669999999999999</c:v>
                </c:pt>
                <c:pt idx="40535">
                  <c:v>4.1700000000000001E-2</c:v>
                </c:pt>
                <c:pt idx="40536">
                  <c:v>0.375</c:v>
                </c:pt>
                <c:pt idx="40537">
                  <c:v>0.33329999999999999</c:v>
                </c:pt>
                <c:pt idx="40538">
                  <c:v>0</c:v>
                </c:pt>
                <c:pt idx="40539">
                  <c:v>0</c:v>
                </c:pt>
                <c:pt idx="40540">
                  <c:v>0.1042</c:v>
                </c:pt>
                <c:pt idx="40541">
                  <c:v>0</c:v>
                </c:pt>
                <c:pt idx="40542">
                  <c:v>0</c:v>
                </c:pt>
                <c:pt idx="40543">
                  <c:v>0</c:v>
                </c:pt>
                <c:pt idx="40544">
                  <c:v>0.58330000000000004</c:v>
                </c:pt>
                <c:pt idx="40545">
                  <c:v>0.33329999999999999</c:v>
                </c:pt>
                <c:pt idx="40546">
                  <c:v>0</c:v>
                </c:pt>
                <c:pt idx="40547">
                  <c:v>8.3299999999999999E-2</c:v>
                </c:pt>
                <c:pt idx="40548">
                  <c:v>0</c:v>
                </c:pt>
                <c:pt idx="40549">
                  <c:v>0</c:v>
                </c:pt>
                <c:pt idx="40550">
                  <c:v>0</c:v>
                </c:pt>
                <c:pt idx="40551">
                  <c:v>0.16669999999999999</c:v>
                </c:pt>
                <c:pt idx="40552">
                  <c:v>0</c:v>
                </c:pt>
                <c:pt idx="40553">
                  <c:v>0.16669999999999999</c:v>
                </c:pt>
                <c:pt idx="40554">
                  <c:v>0</c:v>
                </c:pt>
                <c:pt idx="40555">
                  <c:v>0</c:v>
                </c:pt>
                <c:pt idx="40556">
                  <c:v>0</c:v>
                </c:pt>
                <c:pt idx="40557">
                  <c:v>0</c:v>
                </c:pt>
                <c:pt idx="40558">
                  <c:v>8.3299999999999999E-2</c:v>
                </c:pt>
                <c:pt idx="40559">
                  <c:v>0</c:v>
                </c:pt>
                <c:pt idx="40560">
                  <c:v>0</c:v>
                </c:pt>
                <c:pt idx="40561">
                  <c:v>0.33329999999999999</c:v>
                </c:pt>
                <c:pt idx="40562">
                  <c:v>0</c:v>
                </c:pt>
                <c:pt idx="40563">
                  <c:v>0.16669999999999999</c:v>
                </c:pt>
                <c:pt idx="40564">
                  <c:v>0</c:v>
                </c:pt>
                <c:pt idx="40565">
                  <c:v>0</c:v>
                </c:pt>
                <c:pt idx="40566">
                  <c:v>0</c:v>
                </c:pt>
                <c:pt idx="40567">
                  <c:v>0.16669999999999999</c:v>
                </c:pt>
                <c:pt idx="40568">
                  <c:v>0</c:v>
                </c:pt>
                <c:pt idx="40569">
                  <c:v>0</c:v>
                </c:pt>
                <c:pt idx="40570">
                  <c:v>0</c:v>
                </c:pt>
                <c:pt idx="40571">
                  <c:v>0.33329999999999999</c:v>
                </c:pt>
                <c:pt idx="40572">
                  <c:v>0</c:v>
                </c:pt>
                <c:pt idx="40573">
                  <c:v>0.16669999999999999</c:v>
                </c:pt>
                <c:pt idx="40574">
                  <c:v>0.16669999999999999</c:v>
                </c:pt>
                <c:pt idx="40575">
                  <c:v>0</c:v>
                </c:pt>
                <c:pt idx="40576">
                  <c:v>0.125</c:v>
                </c:pt>
                <c:pt idx="40577">
                  <c:v>0.16669999999999999</c:v>
                </c:pt>
                <c:pt idx="40578">
                  <c:v>0</c:v>
                </c:pt>
                <c:pt idx="40579">
                  <c:v>0</c:v>
                </c:pt>
                <c:pt idx="40580">
                  <c:v>0</c:v>
                </c:pt>
                <c:pt idx="40581">
                  <c:v>0</c:v>
                </c:pt>
                <c:pt idx="40582">
                  <c:v>0</c:v>
                </c:pt>
                <c:pt idx="40583">
                  <c:v>0</c:v>
                </c:pt>
                <c:pt idx="40584">
                  <c:v>0</c:v>
                </c:pt>
                <c:pt idx="40585">
                  <c:v>0.125</c:v>
                </c:pt>
                <c:pt idx="40586">
                  <c:v>0.33329999999999999</c:v>
                </c:pt>
                <c:pt idx="40587">
                  <c:v>4.1700000000000001E-2</c:v>
                </c:pt>
                <c:pt idx="40588">
                  <c:v>0</c:v>
                </c:pt>
                <c:pt idx="40589">
                  <c:v>0</c:v>
                </c:pt>
                <c:pt idx="40590">
                  <c:v>0.54169999999999996</c:v>
                </c:pt>
                <c:pt idx="40591">
                  <c:v>0.16669999999999999</c:v>
                </c:pt>
                <c:pt idx="40592">
                  <c:v>0</c:v>
                </c:pt>
                <c:pt idx="40593">
                  <c:v>0</c:v>
                </c:pt>
                <c:pt idx="40594">
                  <c:v>0</c:v>
                </c:pt>
                <c:pt idx="40595">
                  <c:v>0.33329999999999999</c:v>
                </c:pt>
                <c:pt idx="40596">
                  <c:v>0</c:v>
                </c:pt>
                <c:pt idx="40597">
                  <c:v>0.33329999999999999</c:v>
                </c:pt>
                <c:pt idx="40598">
                  <c:v>0</c:v>
                </c:pt>
                <c:pt idx="40599">
                  <c:v>0</c:v>
                </c:pt>
                <c:pt idx="40600">
                  <c:v>8.3299999999999999E-2</c:v>
                </c:pt>
                <c:pt idx="40601">
                  <c:v>0.16669999999999999</c:v>
                </c:pt>
                <c:pt idx="40602">
                  <c:v>0.25</c:v>
                </c:pt>
                <c:pt idx="40603">
                  <c:v>0</c:v>
                </c:pt>
                <c:pt idx="40604">
                  <c:v>0.33329999999999999</c:v>
                </c:pt>
                <c:pt idx="40605">
                  <c:v>0.125</c:v>
                </c:pt>
                <c:pt idx="40606">
                  <c:v>0.58330000000000004</c:v>
                </c:pt>
                <c:pt idx="40607">
                  <c:v>0.33329999999999999</c:v>
                </c:pt>
                <c:pt idx="40608">
                  <c:v>0.16669999999999999</c:v>
                </c:pt>
                <c:pt idx="40609">
                  <c:v>0</c:v>
                </c:pt>
                <c:pt idx="40610">
                  <c:v>0.375</c:v>
                </c:pt>
                <c:pt idx="40611">
                  <c:v>0.70830000000000004</c:v>
                </c:pt>
                <c:pt idx="40612">
                  <c:v>0</c:v>
                </c:pt>
                <c:pt idx="40613">
                  <c:v>0</c:v>
                </c:pt>
                <c:pt idx="40614">
                  <c:v>0</c:v>
                </c:pt>
                <c:pt idx="40615">
                  <c:v>0</c:v>
                </c:pt>
                <c:pt idx="40616">
                  <c:v>0.16669999999999999</c:v>
                </c:pt>
                <c:pt idx="40617">
                  <c:v>0</c:v>
                </c:pt>
                <c:pt idx="40618">
                  <c:v>0.16669999999999999</c:v>
                </c:pt>
                <c:pt idx="40619">
                  <c:v>0.16669999999999999</c:v>
                </c:pt>
                <c:pt idx="40620">
                  <c:v>0.16669999999999999</c:v>
                </c:pt>
                <c:pt idx="40621">
                  <c:v>0</c:v>
                </c:pt>
                <c:pt idx="40622">
                  <c:v>0.33329999999999999</c:v>
                </c:pt>
                <c:pt idx="40623">
                  <c:v>0</c:v>
                </c:pt>
                <c:pt idx="40624">
                  <c:v>0</c:v>
                </c:pt>
                <c:pt idx="40625">
                  <c:v>0.16669999999999999</c:v>
                </c:pt>
                <c:pt idx="40626">
                  <c:v>8.3299999999999999E-2</c:v>
                </c:pt>
                <c:pt idx="40627">
                  <c:v>0.16669999999999999</c:v>
                </c:pt>
                <c:pt idx="40628">
                  <c:v>0.16669999999999999</c:v>
                </c:pt>
                <c:pt idx="40629">
                  <c:v>0</c:v>
                </c:pt>
                <c:pt idx="40630">
                  <c:v>0</c:v>
                </c:pt>
                <c:pt idx="40631">
                  <c:v>0</c:v>
                </c:pt>
                <c:pt idx="40632">
                  <c:v>0</c:v>
                </c:pt>
                <c:pt idx="40633">
                  <c:v>0</c:v>
                </c:pt>
                <c:pt idx="40634">
                  <c:v>4.1700000000000001E-2</c:v>
                </c:pt>
                <c:pt idx="40635">
                  <c:v>8.3299999999999999E-2</c:v>
                </c:pt>
                <c:pt idx="40636">
                  <c:v>0</c:v>
                </c:pt>
                <c:pt idx="40637">
                  <c:v>0</c:v>
                </c:pt>
                <c:pt idx="40638">
                  <c:v>0</c:v>
                </c:pt>
                <c:pt idx="40639">
                  <c:v>0.33329999999999999</c:v>
                </c:pt>
                <c:pt idx="40640">
                  <c:v>0</c:v>
                </c:pt>
                <c:pt idx="40641">
                  <c:v>0.35420000000000001</c:v>
                </c:pt>
                <c:pt idx="40642">
                  <c:v>0</c:v>
                </c:pt>
                <c:pt idx="40643">
                  <c:v>0</c:v>
                </c:pt>
                <c:pt idx="40644">
                  <c:v>0</c:v>
                </c:pt>
                <c:pt idx="40645">
                  <c:v>0.33329999999999999</c:v>
                </c:pt>
                <c:pt idx="40646">
                  <c:v>0.45829999999999999</c:v>
                </c:pt>
                <c:pt idx="40647">
                  <c:v>0</c:v>
                </c:pt>
                <c:pt idx="40648">
                  <c:v>0</c:v>
                </c:pt>
                <c:pt idx="40649">
                  <c:v>0</c:v>
                </c:pt>
                <c:pt idx="40650">
                  <c:v>0</c:v>
                </c:pt>
                <c:pt idx="40651">
                  <c:v>0.45829999999999999</c:v>
                </c:pt>
                <c:pt idx="40652">
                  <c:v>0</c:v>
                </c:pt>
                <c:pt idx="40653">
                  <c:v>0</c:v>
                </c:pt>
                <c:pt idx="40654">
                  <c:v>0.16669999999999999</c:v>
                </c:pt>
                <c:pt idx="40655">
                  <c:v>0.16669999999999999</c:v>
                </c:pt>
                <c:pt idx="40656">
                  <c:v>0</c:v>
                </c:pt>
                <c:pt idx="40657">
                  <c:v>0</c:v>
                </c:pt>
                <c:pt idx="40658">
                  <c:v>0</c:v>
                </c:pt>
                <c:pt idx="40659">
                  <c:v>0.54169999999999996</c:v>
                </c:pt>
                <c:pt idx="40660">
                  <c:v>0.16669999999999999</c:v>
                </c:pt>
                <c:pt idx="40661">
                  <c:v>0.33329999999999999</c:v>
                </c:pt>
                <c:pt idx="40662">
                  <c:v>0</c:v>
                </c:pt>
                <c:pt idx="40663">
                  <c:v>0.16669999999999999</c:v>
                </c:pt>
                <c:pt idx="40664">
                  <c:v>0.29170000000000001</c:v>
                </c:pt>
                <c:pt idx="40665">
                  <c:v>0.33329999999999999</c:v>
                </c:pt>
                <c:pt idx="40666">
                  <c:v>4.1700000000000001E-2</c:v>
                </c:pt>
                <c:pt idx="40667">
                  <c:v>0</c:v>
                </c:pt>
                <c:pt idx="40668">
                  <c:v>0</c:v>
                </c:pt>
                <c:pt idx="40669">
                  <c:v>0</c:v>
                </c:pt>
                <c:pt idx="40670">
                  <c:v>0</c:v>
                </c:pt>
                <c:pt idx="40671">
                  <c:v>0</c:v>
                </c:pt>
                <c:pt idx="40672">
                  <c:v>0.33329999999999999</c:v>
                </c:pt>
                <c:pt idx="40673">
                  <c:v>0</c:v>
                </c:pt>
                <c:pt idx="40674">
                  <c:v>0.20830000000000001</c:v>
                </c:pt>
                <c:pt idx="40675">
                  <c:v>8.3299999999999999E-2</c:v>
                </c:pt>
                <c:pt idx="40676">
                  <c:v>0</c:v>
                </c:pt>
                <c:pt idx="40677">
                  <c:v>0</c:v>
                </c:pt>
                <c:pt idx="40678">
                  <c:v>0.16669999999999999</c:v>
                </c:pt>
                <c:pt idx="40679">
                  <c:v>0.375</c:v>
                </c:pt>
                <c:pt idx="40680">
                  <c:v>0.16669999999999999</c:v>
                </c:pt>
                <c:pt idx="40681">
                  <c:v>0</c:v>
                </c:pt>
                <c:pt idx="40682">
                  <c:v>0</c:v>
                </c:pt>
                <c:pt idx="40683">
                  <c:v>0</c:v>
                </c:pt>
                <c:pt idx="40684">
                  <c:v>0.16669999999999999</c:v>
                </c:pt>
                <c:pt idx="40685">
                  <c:v>0.125</c:v>
                </c:pt>
                <c:pt idx="40686">
                  <c:v>0.125</c:v>
                </c:pt>
                <c:pt idx="40687">
                  <c:v>0</c:v>
                </c:pt>
                <c:pt idx="40688">
                  <c:v>0</c:v>
                </c:pt>
                <c:pt idx="40689">
                  <c:v>0.33329999999999999</c:v>
                </c:pt>
                <c:pt idx="40690">
                  <c:v>0</c:v>
                </c:pt>
                <c:pt idx="40691">
                  <c:v>0.375</c:v>
                </c:pt>
                <c:pt idx="40692">
                  <c:v>0.16669999999999999</c:v>
                </c:pt>
                <c:pt idx="40693">
                  <c:v>0</c:v>
                </c:pt>
                <c:pt idx="40694">
                  <c:v>0</c:v>
                </c:pt>
                <c:pt idx="40695">
                  <c:v>4.1700000000000001E-2</c:v>
                </c:pt>
                <c:pt idx="40696">
                  <c:v>0.16669999999999999</c:v>
                </c:pt>
                <c:pt idx="40697">
                  <c:v>0.16669999999999999</c:v>
                </c:pt>
                <c:pt idx="40698">
                  <c:v>0</c:v>
                </c:pt>
                <c:pt idx="40699">
                  <c:v>0</c:v>
                </c:pt>
                <c:pt idx="40700">
                  <c:v>4.1700000000000001E-2</c:v>
                </c:pt>
                <c:pt idx="40701">
                  <c:v>0</c:v>
                </c:pt>
                <c:pt idx="40702">
                  <c:v>0.16669999999999999</c:v>
                </c:pt>
                <c:pt idx="40703">
                  <c:v>0.16669999999999999</c:v>
                </c:pt>
                <c:pt idx="40704">
                  <c:v>0</c:v>
                </c:pt>
                <c:pt idx="40705">
                  <c:v>0.33329999999999999</c:v>
                </c:pt>
                <c:pt idx="40706">
                  <c:v>0</c:v>
                </c:pt>
                <c:pt idx="40707">
                  <c:v>0.45829999999999999</c:v>
                </c:pt>
                <c:pt idx="40708">
                  <c:v>0.16669999999999999</c:v>
                </c:pt>
                <c:pt idx="40709">
                  <c:v>0.16669999999999999</c:v>
                </c:pt>
                <c:pt idx="40710">
                  <c:v>0.20830000000000001</c:v>
                </c:pt>
                <c:pt idx="40711">
                  <c:v>0</c:v>
                </c:pt>
                <c:pt idx="40712">
                  <c:v>0</c:v>
                </c:pt>
                <c:pt idx="40713">
                  <c:v>0</c:v>
                </c:pt>
                <c:pt idx="40714">
                  <c:v>0</c:v>
                </c:pt>
                <c:pt idx="40715">
                  <c:v>0.33329999999999999</c:v>
                </c:pt>
                <c:pt idx="40716">
                  <c:v>0.375</c:v>
                </c:pt>
                <c:pt idx="40717">
                  <c:v>4.1700000000000001E-2</c:v>
                </c:pt>
                <c:pt idx="40718">
                  <c:v>0.16669999999999999</c:v>
                </c:pt>
                <c:pt idx="40719">
                  <c:v>0</c:v>
                </c:pt>
                <c:pt idx="40720">
                  <c:v>0</c:v>
                </c:pt>
                <c:pt idx="40721">
                  <c:v>0</c:v>
                </c:pt>
                <c:pt idx="40722">
                  <c:v>0</c:v>
                </c:pt>
                <c:pt idx="40723">
                  <c:v>0.16669999999999999</c:v>
                </c:pt>
                <c:pt idx="40724">
                  <c:v>4.1700000000000001E-2</c:v>
                </c:pt>
                <c:pt idx="40725">
                  <c:v>0.16669999999999999</c:v>
                </c:pt>
                <c:pt idx="40726">
                  <c:v>0</c:v>
                </c:pt>
                <c:pt idx="40727">
                  <c:v>0</c:v>
                </c:pt>
                <c:pt idx="40728">
                  <c:v>0.33329999999999999</c:v>
                </c:pt>
                <c:pt idx="40729">
                  <c:v>0.375</c:v>
                </c:pt>
                <c:pt idx="40730">
                  <c:v>0</c:v>
                </c:pt>
                <c:pt idx="40731">
                  <c:v>0.125</c:v>
                </c:pt>
                <c:pt idx="40732">
                  <c:v>0</c:v>
                </c:pt>
                <c:pt idx="40733">
                  <c:v>0</c:v>
                </c:pt>
                <c:pt idx="40734">
                  <c:v>0</c:v>
                </c:pt>
                <c:pt idx="40735">
                  <c:v>0.16669999999999999</c:v>
                </c:pt>
                <c:pt idx="40736">
                  <c:v>0.375</c:v>
                </c:pt>
                <c:pt idx="40737">
                  <c:v>0</c:v>
                </c:pt>
                <c:pt idx="40738">
                  <c:v>0.58330000000000004</c:v>
                </c:pt>
                <c:pt idx="40739">
                  <c:v>0.16669999999999999</c:v>
                </c:pt>
                <c:pt idx="40740">
                  <c:v>0.16669999999999999</c:v>
                </c:pt>
                <c:pt idx="40741">
                  <c:v>0</c:v>
                </c:pt>
                <c:pt idx="40742">
                  <c:v>0</c:v>
                </c:pt>
                <c:pt idx="40743">
                  <c:v>0</c:v>
                </c:pt>
                <c:pt idx="40744">
                  <c:v>0.16669999999999999</c:v>
                </c:pt>
                <c:pt idx="40745">
                  <c:v>0.16669999999999999</c:v>
                </c:pt>
                <c:pt idx="40746">
                  <c:v>0.16669999999999999</c:v>
                </c:pt>
                <c:pt idx="40747">
                  <c:v>0</c:v>
                </c:pt>
                <c:pt idx="40748">
                  <c:v>0.45829999999999999</c:v>
                </c:pt>
                <c:pt idx="40749">
                  <c:v>0.33329999999999999</c:v>
                </c:pt>
                <c:pt idx="40750">
                  <c:v>0</c:v>
                </c:pt>
                <c:pt idx="40751">
                  <c:v>0.16669999999999999</c:v>
                </c:pt>
                <c:pt idx="40752">
                  <c:v>4.1700000000000001E-2</c:v>
                </c:pt>
                <c:pt idx="40753">
                  <c:v>0.16669999999999999</c:v>
                </c:pt>
                <c:pt idx="40754">
                  <c:v>0.16669999999999999</c:v>
                </c:pt>
                <c:pt idx="40755">
                  <c:v>0.41670000000000001</c:v>
                </c:pt>
                <c:pt idx="40756">
                  <c:v>0</c:v>
                </c:pt>
                <c:pt idx="40757">
                  <c:v>0</c:v>
                </c:pt>
                <c:pt idx="40758">
                  <c:v>0.16669999999999999</c:v>
                </c:pt>
                <c:pt idx="40759">
                  <c:v>0.33329999999999999</c:v>
                </c:pt>
                <c:pt idx="40760">
                  <c:v>0</c:v>
                </c:pt>
                <c:pt idx="40761">
                  <c:v>4.1700000000000001E-2</c:v>
                </c:pt>
                <c:pt idx="40762">
                  <c:v>0</c:v>
                </c:pt>
                <c:pt idx="40763">
                  <c:v>0.16669999999999999</c:v>
                </c:pt>
                <c:pt idx="40764">
                  <c:v>0</c:v>
                </c:pt>
                <c:pt idx="40765">
                  <c:v>0.33329999999999999</c:v>
                </c:pt>
                <c:pt idx="40766">
                  <c:v>0.16669999999999999</c:v>
                </c:pt>
                <c:pt idx="40767">
                  <c:v>0.125</c:v>
                </c:pt>
                <c:pt idx="40768">
                  <c:v>0</c:v>
                </c:pt>
                <c:pt idx="40769">
                  <c:v>0.33329999999999999</c:v>
                </c:pt>
                <c:pt idx="40770">
                  <c:v>4.1700000000000001E-2</c:v>
                </c:pt>
                <c:pt idx="40771">
                  <c:v>0.33329999999999999</c:v>
                </c:pt>
                <c:pt idx="40772">
                  <c:v>0.16669999999999999</c:v>
                </c:pt>
                <c:pt idx="40773">
                  <c:v>0</c:v>
                </c:pt>
                <c:pt idx="40774">
                  <c:v>0</c:v>
                </c:pt>
                <c:pt idx="40775">
                  <c:v>0</c:v>
                </c:pt>
                <c:pt idx="40776">
                  <c:v>0</c:v>
                </c:pt>
                <c:pt idx="40777">
                  <c:v>0.375</c:v>
                </c:pt>
                <c:pt idx="40778">
                  <c:v>4.1700000000000001E-2</c:v>
                </c:pt>
                <c:pt idx="40779">
                  <c:v>0.16669999999999999</c:v>
                </c:pt>
                <c:pt idx="40780">
                  <c:v>0.16669999999999999</c:v>
                </c:pt>
                <c:pt idx="40781">
                  <c:v>0</c:v>
                </c:pt>
                <c:pt idx="40782">
                  <c:v>0</c:v>
                </c:pt>
                <c:pt idx="40783">
                  <c:v>0</c:v>
                </c:pt>
                <c:pt idx="40784">
                  <c:v>0</c:v>
                </c:pt>
                <c:pt idx="40785">
                  <c:v>0.16669999999999999</c:v>
                </c:pt>
                <c:pt idx="40786">
                  <c:v>0.33329999999999999</c:v>
                </c:pt>
                <c:pt idx="40787">
                  <c:v>0</c:v>
                </c:pt>
                <c:pt idx="40788">
                  <c:v>0</c:v>
                </c:pt>
                <c:pt idx="40789">
                  <c:v>0</c:v>
                </c:pt>
                <c:pt idx="40790">
                  <c:v>0</c:v>
                </c:pt>
                <c:pt idx="40791">
                  <c:v>0</c:v>
                </c:pt>
                <c:pt idx="40792">
                  <c:v>0</c:v>
                </c:pt>
                <c:pt idx="40793">
                  <c:v>0</c:v>
                </c:pt>
                <c:pt idx="40794">
                  <c:v>0.16669999999999999</c:v>
                </c:pt>
                <c:pt idx="40795">
                  <c:v>0.16669999999999999</c:v>
                </c:pt>
                <c:pt idx="40796">
                  <c:v>0</c:v>
                </c:pt>
                <c:pt idx="40797">
                  <c:v>0.16669999999999999</c:v>
                </c:pt>
                <c:pt idx="40798">
                  <c:v>0.33329999999999999</c:v>
                </c:pt>
                <c:pt idx="40799">
                  <c:v>0</c:v>
                </c:pt>
                <c:pt idx="40800">
                  <c:v>0</c:v>
                </c:pt>
                <c:pt idx="40801">
                  <c:v>0.16669999999999999</c:v>
                </c:pt>
                <c:pt idx="40802">
                  <c:v>0.16669999999999999</c:v>
                </c:pt>
                <c:pt idx="40803">
                  <c:v>8.3299999999999999E-2</c:v>
                </c:pt>
                <c:pt idx="40804">
                  <c:v>0</c:v>
                </c:pt>
                <c:pt idx="40805">
                  <c:v>0.16669999999999999</c:v>
                </c:pt>
                <c:pt idx="40806">
                  <c:v>4.1700000000000001E-2</c:v>
                </c:pt>
                <c:pt idx="40807">
                  <c:v>0.16669999999999999</c:v>
                </c:pt>
                <c:pt idx="40808">
                  <c:v>0.125</c:v>
                </c:pt>
                <c:pt idx="40809">
                  <c:v>0.33329999999999999</c:v>
                </c:pt>
                <c:pt idx="40810">
                  <c:v>0</c:v>
                </c:pt>
                <c:pt idx="40811">
                  <c:v>0</c:v>
                </c:pt>
                <c:pt idx="40812">
                  <c:v>0</c:v>
                </c:pt>
                <c:pt idx="40813">
                  <c:v>0.16669999999999999</c:v>
                </c:pt>
                <c:pt idx="40814">
                  <c:v>8.3299999999999999E-2</c:v>
                </c:pt>
                <c:pt idx="40815">
                  <c:v>0</c:v>
                </c:pt>
                <c:pt idx="40816">
                  <c:v>0.33329999999999999</c:v>
                </c:pt>
                <c:pt idx="40817">
                  <c:v>0.33329999999999999</c:v>
                </c:pt>
                <c:pt idx="40818">
                  <c:v>0.16669999999999999</c:v>
                </c:pt>
                <c:pt idx="40819">
                  <c:v>0</c:v>
                </c:pt>
                <c:pt idx="40820">
                  <c:v>0</c:v>
                </c:pt>
                <c:pt idx="40821">
                  <c:v>0</c:v>
                </c:pt>
                <c:pt idx="40822">
                  <c:v>0</c:v>
                </c:pt>
                <c:pt idx="40823">
                  <c:v>0.16669999999999999</c:v>
                </c:pt>
                <c:pt idx="40824">
                  <c:v>4.1700000000000001E-2</c:v>
                </c:pt>
                <c:pt idx="40825">
                  <c:v>0.35420000000000001</c:v>
                </c:pt>
                <c:pt idx="40826">
                  <c:v>0</c:v>
                </c:pt>
                <c:pt idx="40827">
                  <c:v>0</c:v>
                </c:pt>
                <c:pt idx="40828">
                  <c:v>0</c:v>
                </c:pt>
                <c:pt idx="40829">
                  <c:v>0.16669999999999999</c:v>
                </c:pt>
                <c:pt idx="40830">
                  <c:v>0.375</c:v>
                </c:pt>
                <c:pt idx="40831">
                  <c:v>0</c:v>
                </c:pt>
                <c:pt idx="40832">
                  <c:v>0</c:v>
                </c:pt>
                <c:pt idx="40833">
                  <c:v>0</c:v>
                </c:pt>
                <c:pt idx="40834">
                  <c:v>0</c:v>
                </c:pt>
                <c:pt idx="40835">
                  <c:v>0.375</c:v>
                </c:pt>
                <c:pt idx="40836">
                  <c:v>0</c:v>
                </c:pt>
                <c:pt idx="40837">
                  <c:v>0.16669999999999999</c:v>
                </c:pt>
                <c:pt idx="40838">
                  <c:v>0.16669999999999999</c:v>
                </c:pt>
                <c:pt idx="40839">
                  <c:v>0</c:v>
                </c:pt>
                <c:pt idx="40840">
                  <c:v>0</c:v>
                </c:pt>
                <c:pt idx="40841">
                  <c:v>4.1700000000000001E-2</c:v>
                </c:pt>
                <c:pt idx="40842">
                  <c:v>0.41670000000000001</c:v>
                </c:pt>
                <c:pt idx="40843">
                  <c:v>0.16669999999999999</c:v>
                </c:pt>
                <c:pt idx="40844">
                  <c:v>0.33329999999999999</c:v>
                </c:pt>
                <c:pt idx="40845">
                  <c:v>0.33329999999999999</c:v>
                </c:pt>
                <c:pt idx="40846">
                  <c:v>4.1700000000000001E-2</c:v>
                </c:pt>
                <c:pt idx="40847">
                  <c:v>0</c:v>
                </c:pt>
                <c:pt idx="40848">
                  <c:v>0.16669999999999999</c:v>
                </c:pt>
                <c:pt idx="40849">
                  <c:v>0</c:v>
                </c:pt>
                <c:pt idx="40850">
                  <c:v>0.16669999999999999</c:v>
                </c:pt>
                <c:pt idx="40851">
                  <c:v>0</c:v>
                </c:pt>
                <c:pt idx="40852">
                  <c:v>0.33329999999999999</c:v>
                </c:pt>
                <c:pt idx="40853">
                  <c:v>0</c:v>
                </c:pt>
                <c:pt idx="40854">
                  <c:v>0</c:v>
                </c:pt>
                <c:pt idx="40855">
                  <c:v>0.16669999999999999</c:v>
                </c:pt>
                <c:pt idx="40856">
                  <c:v>0</c:v>
                </c:pt>
                <c:pt idx="40857">
                  <c:v>0.33329999999999999</c:v>
                </c:pt>
                <c:pt idx="40858">
                  <c:v>0</c:v>
                </c:pt>
                <c:pt idx="40859">
                  <c:v>4.1700000000000001E-2</c:v>
                </c:pt>
                <c:pt idx="40860">
                  <c:v>0</c:v>
                </c:pt>
                <c:pt idx="40861">
                  <c:v>0</c:v>
                </c:pt>
                <c:pt idx="40862">
                  <c:v>0.16669999999999999</c:v>
                </c:pt>
                <c:pt idx="40863">
                  <c:v>0</c:v>
                </c:pt>
                <c:pt idx="40864">
                  <c:v>0</c:v>
                </c:pt>
                <c:pt idx="40865">
                  <c:v>0.45829999999999999</c:v>
                </c:pt>
                <c:pt idx="40866">
                  <c:v>0</c:v>
                </c:pt>
                <c:pt idx="40867">
                  <c:v>4.1700000000000001E-2</c:v>
                </c:pt>
                <c:pt idx="40868">
                  <c:v>0</c:v>
                </c:pt>
                <c:pt idx="40869">
                  <c:v>0</c:v>
                </c:pt>
                <c:pt idx="40870">
                  <c:v>0</c:v>
                </c:pt>
                <c:pt idx="40871">
                  <c:v>0.375</c:v>
                </c:pt>
                <c:pt idx="40872">
                  <c:v>4.1700000000000001E-2</c:v>
                </c:pt>
                <c:pt idx="40873">
                  <c:v>0.66669999999999996</c:v>
                </c:pt>
                <c:pt idx="40874">
                  <c:v>0.16669999999999999</c:v>
                </c:pt>
                <c:pt idx="40875">
                  <c:v>0</c:v>
                </c:pt>
                <c:pt idx="40876">
                  <c:v>0</c:v>
                </c:pt>
                <c:pt idx="40877">
                  <c:v>0.375</c:v>
                </c:pt>
                <c:pt idx="40878">
                  <c:v>0</c:v>
                </c:pt>
                <c:pt idx="40879">
                  <c:v>0</c:v>
                </c:pt>
                <c:pt idx="40880">
                  <c:v>0.16669999999999999</c:v>
                </c:pt>
                <c:pt idx="40881">
                  <c:v>0.16669999999999999</c:v>
                </c:pt>
                <c:pt idx="40882">
                  <c:v>0.16669999999999999</c:v>
                </c:pt>
                <c:pt idx="40883">
                  <c:v>0</c:v>
                </c:pt>
                <c:pt idx="40884">
                  <c:v>0</c:v>
                </c:pt>
                <c:pt idx="40885">
                  <c:v>0.33329999999999999</c:v>
                </c:pt>
                <c:pt idx="40886">
                  <c:v>0.16669999999999999</c:v>
                </c:pt>
                <c:pt idx="40887">
                  <c:v>0.16669999999999999</c:v>
                </c:pt>
                <c:pt idx="40888">
                  <c:v>0.33329999999999999</c:v>
                </c:pt>
                <c:pt idx="40889">
                  <c:v>0.16669999999999999</c:v>
                </c:pt>
                <c:pt idx="40890">
                  <c:v>0.16669999999999999</c:v>
                </c:pt>
                <c:pt idx="40891">
                  <c:v>0.16669999999999999</c:v>
                </c:pt>
                <c:pt idx="40892">
                  <c:v>0</c:v>
                </c:pt>
                <c:pt idx="40893">
                  <c:v>0</c:v>
                </c:pt>
                <c:pt idx="40894">
                  <c:v>0</c:v>
                </c:pt>
                <c:pt idx="40895">
                  <c:v>0</c:v>
                </c:pt>
                <c:pt idx="40896">
                  <c:v>0.16669999999999999</c:v>
                </c:pt>
                <c:pt idx="40897">
                  <c:v>0</c:v>
                </c:pt>
                <c:pt idx="40898">
                  <c:v>0.33329999999999999</c:v>
                </c:pt>
                <c:pt idx="40899">
                  <c:v>0</c:v>
                </c:pt>
                <c:pt idx="40900">
                  <c:v>0</c:v>
                </c:pt>
                <c:pt idx="40901">
                  <c:v>8.3299999999999999E-2</c:v>
                </c:pt>
                <c:pt idx="40902">
                  <c:v>0</c:v>
                </c:pt>
                <c:pt idx="40903">
                  <c:v>0</c:v>
                </c:pt>
                <c:pt idx="40904">
                  <c:v>0</c:v>
                </c:pt>
                <c:pt idx="40905">
                  <c:v>0</c:v>
                </c:pt>
                <c:pt idx="40906">
                  <c:v>0.16669999999999999</c:v>
                </c:pt>
                <c:pt idx="40907">
                  <c:v>0</c:v>
                </c:pt>
                <c:pt idx="40908">
                  <c:v>0.375</c:v>
                </c:pt>
                <c:pt idx="40909">
                  <c:v>0.16669999999999999</c:v>
                </c:pt>
                <c:pt idx="40910">
                  <c:v>0.16669999999999999</c:v>
                </c:pt>
                <c:pt idx="40911">
                  <c:v>0.375</c:v>
                </c:pt>
                <c:pt idx="40912">
                  <c:v>0.125</c:v>
                </c:pt>
                <c:pt idx="40913">
                  <c:v>0</c:v>
                </c:pt>
                <c:pt idx="40914">
                  <c:v>0</c:v>
                </c:pt>
                <c:pt idx="40915">
                  <c:v>0.33329999999999999</c:v>
                </c:pt>
                <c:pt idx="40916">
                  <c:v>0.33329999999999999</c:v>
                </c:pt>
                <c:pt idx="40917">
                  <c:v>0.16669999999999999</c:v>
                </c:pt>
                <c:pt idx="40918">
                  <c:v>0</c:v>
                </c:pt>
                <c:pt idx="40919">
                  <c:v>4.1700000000000001E-2</c:v>
                </c:pt>
                <c:pt idx="40920">
                  <c:v>0</c:v>
                </c:pt>
                <c:pt idx="40921">
                  <c:v>0</c:v>
                </c:pt>
                <c:pt idx="40922">
                  <c:v>0</c:v>
                </c:pt>
                <c:pt idx="40923">
                  <c:v>0.375</c:v>
                </c:pt>
                <c:pt idx="40924">
                  <c:v>0</c:v>
                </c:pt>
                <c:pt idx="40925">
                  <c:v>0.33329999999999999</c:v>
                </c:pt>
                <c:pt idx="40926">
                  <c:v>4.1700000000000001E-2</c:v>
                </c:pt>
                <c:pt idx="40927">
                  <c:v>0.16669999999999999</c:v>
                </c:pt>
                <c:pt idx="40928">
                  <c:v>0.16669999999999999</c:v>
                </c:pt>
                <c:pt idx="40929">
                  <c:v>0</c:v>
                </c:pt>
                <c:pt idx="40930">
                  <c:v>0</c:v>
                </c:pt>
                <c:pt idx="40931">
                  <c:v>0.33329999999999999</c:v>
                </c:pt>
                <c:pt idx="40932">
                  <c:v>0.16669999999999999</c:v>
                </c:pt>
                <c:pt idx="40933">
                  <c:v>0</c:v>
                </c:pt>
                <c:pt idx="40934">
                  <c:v>0</c:v>
                </c:pt>
                <c:pt idx="40935">
                  <c:v>0</c:v>
                </c:pt>
                <c:pt idx="40936">
                  <c:v>4.1700000000000001E-2</c:v>
                </c:pt>
                <c:pt idx="40937">
                  <c:v>0.16669999999999999</c:v>
                </c:pt>
                <c:pt idx="40938">
                  <c:v>0.33329999999999999</c:v>
                </c:pt>
                <c:pt idx="40939">
                  <c:v>0</c:v>
                </c:pt>
                <c:pt idx="40940">
                  <c:v>0</c:v>
                </c:pt>
                <c:pt idx="40941">
                  <c:v>0</c:v>
                </c:pt>
                <c:pt idx="40942">
                  <c:v>0</c:v>
                </c:pt>
                <c:pt idx="40943">
                  <c:v>0</c:v>
                </c:pt>
                <c:pt idx="40944">
                  <c:v>0</c:v>
                </c:pt>
                <c:pt idx="40945">
                  <c:v>0</c:v>
                </c:pt>
                <c:pt idx="40946">
                  <c:v>0.1042</c:v>
                </c:pt>
                <c:pt idx="40947">
                  <c:v>0</c:v>
                </c:pt>
                <c:pt idx="40948">
                  <c:v>0.16669999999999999</c:v>
                </c:pt>
                <c:pt idx="40949">
                  <c:v>0.16669999999999999</c:v>
                </c:pt>
                <c:pt idx="40950">
                  <c:v>0</c:v>
                </c:pt>
                <c:pt idx="40951">
                  <c:v>0</c:v>
                </c:pt>
                <c:pt idx="40952">
                  <c:v>0.16669999999999999</c:v>
                </c:pt>
                <c:pt idx="40953">
                  <c:v>0</c:v>
                </c:pt>
                <c:pt idx="40954">
                  <c:v>0.33329999999999999</c:v>
                </c:pt>
                <c:pt idx="40955">
                  <c:v>0.16669999999999999</c:v>
                </c:pt>
                <c:pt idx="40956">
                  <c:v>0</c:v>
                </c:pt>
                <c:pt idx="40957">
                  <c:v>8.3299999999999999E-2</c:v>
                </c:pt>
                <c:pt idx="40958">
                  <c:v>0.375</c:v>
                </c:pt>
                <c:pt idx="40959">
                  <c:v>4.1700000000000001E-2</c:v>
                </c:pt>
                <c:pt idx="40960">
                  <c:v>0.16669999999999999</c:v>
                </c:pt>
                <c:pt idx="40961">
                  <c:v>0.33329999999999999</c:v>
                </c:pt>
                <c:pt idx="40962">
                  <c:v>0</c:v>
                </c:pt>
                <c:pt idx="40963">
                  <c:v>0.375</c:v>
                </c:pt>
                <c:pt idx="40964">
                  <c:v>0</c:v>
                </c:pt>
                <c:pt idx="40965">
                  <c:v>0.16669999999999999</c:v>
                </c:pt>
                <c:pt idx="40966">
                  <c:v>0</c:v>
                </c:pt>
                <c:pt idx="40967">
                  <c:v>0.16669999999999999</c:v>
                </c:pt>
                <c:pt idx="40968">
                  <c:v>0.16669999999999999</c:v>
                </c:pt>
                <c:pt idx="40969">
                  <c:v>0.33329999999999999</c:v>
                </c:pt>
                <c:pt idx="40970">
                  <c:v>8.3299999999999999E-2</c:v>
                </c:pt>
                <c:pt idx="40971">
                  <c:v>0</c:v>
                </c:pt>
                <c:pt idx="40972">
                  <c:v>0</c:v>
                </c:pt>
                <c:pt idx="40973">
                  <c:v>0.16669999999999999</c:v>
                </c:pt>
                <c:pt idx="40974">
                  <c:v>0</c:v>
                </c:pt>
                <c:pt idx="40975">
                  <c:v>0.16669999999999999</c:v>
                </c:pt>
                <c:pt idx="40976">
                  <c:v>0</c:v>
                </c:pt>
                <c:pt idx="40977">
                  <c:v>0</c:v>
                </c:pt>
                <c:pt idx="40978">
                  <c:v>0.33329999999999999</c:v>
                </c:pt>
                <c:pt idx="40979">
                  <c:v>0.125</c:v>
                </c:pt>
                <c:pt idx="40980">
                  <c:v>0.41670000000000001</c:v>
                </c:pt>
                <c:pt idx="40981">
                  <c:v>0</c:v>
                </c:pt>
                <c:pt idx="40982">
                  <c:v>0</c:v>
                </c:pt>
                <c:pt idx="40983">
                  <c:v>0.45829999999999999</c:v>
                </c:pt>
                <c:pt idx="40984">
                  <c:v>0</c:v>
                </c:pt>
                <c:pt idx="40985">
                  <c:v>0</c:v>
                </c:pt>
                <c:pt idx="40986">
                  <c:v>4.1700000000000001E-2</c:v>
                </c:pt>
                <c:pt idx="40987">
                  <c:v>0</c:v>
                </c:pt>
                <c:pt idx="40988">
                  <c:v>0.33329999999999999</c:v>
                </c:pt>
                <c:pt idx="40989">
                  <c:v>0.16669999999999999</c:v>
                </c:pt>
                <c:pt idx="40990">
                  <c:v>0.16669999999999999</c:v>
                </c:pt>
                <c:pt idx="40991">
                  <c:v>4.1700000000000001E-2</c:v>
                </c:pt>
                <c:pt idx="40992">
                  <c:v>0.375</c:v>
                </c:pt>
                <c:pt idx="40993">
                  <c:v>0.125</c:v>
                </c:pt>
                <c:pt idx="40994">
                  <c:v>0.16669999999999999</c:v>
                </c:pt>
                <c:pt idx="40995">
                  <c:v>0</c:v>
                </c:pt>
                <c:pt idx="40996">
                  <c:v>0</c:v>
                </c:pt>
                <c:pt idx="40997">
                  <c:v>0.25</c:v>
                </c:pt>
                <c:pt idx="40998">
                  <c:v>0</c:v>
                </c:pt>
                <c:pt idx="40999">
                  <c:v>0.45829999999999999</c:v>
                </c:pt>
                <c:pt idx="41000">
                  <c:v>4.1700000000000001E-2</c:v>
                </c:pt>
                <c:pt idx="41001">
                  <c:v>0.16669999999999999</c:v>
                </c:pt>
                <c:pt idx="41002">
                  <c:v>0.16669999999999999</c:v>
                </c:pt>
                <c:pt idx="41003">
                  <c:v>0.16669999999999999</c:v>
                </c:pt>
                <c:pt idx="41004">
                  <c:v>0.33329999999999999</c:v>
                </c:pt>
                <c:pt idx="41005">
                  <c:v>0</c:v>
                </c:pt>
                <c:pt idx="41006">
                  <c:v>0.16669999999999999</c:v>
                </c:pt>
                <c:pt idx="41007">
                  <c:v>0.58330000000000004</c:v>
                </c:pt>
                <c:pt idx="41008">
                  <c:v>4.1700000000000001E-2</c:v>
                </c:pt>
                <c:pt idx="41009">
                  <c:v>0.33329999999999999</c:v>
                </c:pt>
                <c:pt idx="41010">
                  <c:v>0</c:v>
                </c:pt>
                <c:pt idx="41011">
                  <c:v>0.625</c:v>
                </c:pt>
                <c:pt idx="41012">
                  <c:v>0.33329999999999999</c:v>
                </c:pt>
                <c:pt idx="41013">
                  <c:v>0.16669999999999999</c:v>
                </c:pt>
                <c:pt idx="41014">
                  <c:v>4.1700000000000001E-2</c:v>
                </c:pt>
                <c:pt idx="41015">
                  <c:v>0</c:v>
                </c:pt>
                <c:pt idx="41016">
                  <c:v>0</c:v>
                </c:pt>
                <c:pt idx="41017">
                  <c:v>0.33329999999999999</c:v>
                </c:pt>
                <c:pt idx="41018">
                  <c:v>0</c:v>
                </c:pt>
                <c:pt idx="41019">
                  <c:v>0.125</c:v>
                </c:pt>
                <c:pt idx="41020">
                  <c:v>0</c:v>
                </c:pt>
                <c:pt idx="41021">
                  <c:v>0</c:v>
                </c:pt>
                <c:pt idx="41022">
                  <c:v>0.16669999999999999</c:v>
                </c:pt>
                <c:pt idx="41023">
                  <c:v>0.16669999999999999</c:v>
                </c:pt>
                <c:pt idx="41024">
                  <c:v>0</c:v>
                </c:pt>
                <c:pt idx="41025">
                  <c:v>4.1700000000000001E-2</c:v>
                </c:pt>
                <c:pt idx="41026">
                  <c:v>0</c:v>
                </c:pt>
                <c:pt idx="41027">
                  <c:v>0</c:v>
                </c:pt>
                <c:pt idx="41028">
                  <c:v>0</c:v>
                </c:pt>
                <c:pt idx="41029">
                  <c:v>4.1700000000000001E-2</c:v>
                </c:pt>
                <c:pt idx="41030">
                  <c:v>8.3299999999999999E-2</c:v>
                </c:pt>
                <c:pt idx="41031">
                  <c:v>0</c:v>
                </c:pt>
                <c:pt idx="41032">
                  <c:v>0.33329999999999999</c:v>
                </c:pt>
                <c:pt idx="41033">
                  <c:v>0</c:v>
                </c:pt>
                <c:pt idx="41034">
                  <c:v>0</c:v>
                </c:pt>
                <c:pt idx="41035">
                  <c:v>0.33329999999999999</c:v>
                </c:pt>
                <c:pt idx="41036">
                  <c:v>0</c:v>
                </c:pt>
                <c:pt idx="41037">
                  <c:v>0</c:v>
                </c:pt>
                <c:pt idx="41038">
                  <c:v>4.1700000000000001E-2</c:v>
                </c:pt>
                <c:pt idx="41039">
                  <c:v>0</c:v>
                </c:pt>
                <c:pt idx="41040">
                  <c:v>0</c:v>
                </c:pt>
                <c:pt idx="41041">
                  <c:v>0</c:v>
                </c:pt>
                <c:pt idx="41042">
                  <c:v>0</c:v>
                </c:pt>
                <c:pt idx="41043">
                  <c:v>0.16669999999999999</c:v>
                </c:pt>
                <c:pt idx="41044">
                  <c:v>0</c:v>
                </c:pt>
                <c:pt idx="41045">
                  <c:v>0.33329999999999999</c:v>
                </c:pt>
                <c:pt idx="41046">
                  <c:v>0.375</c:v>
                </c:pt>
                <c:pt idx="41047">
                  <c:v>0.16669999999999999</c:v>
                </c:pt>
                <c:pt idx="41048">
                  <c:v>0</c:v>
                </c:pt>
                <c:pt idx="41049">
                  <c:v>0.33329999999999999</c:v>
                </c:pt>
                <c:pt idx="41050">
                  <c:v>0</c:v>
                </c:pt>
                <c:pt idx="41051">
                  <c:v>0.33329999999999999</c:v>
                </c:pt>
                <c:pt idx="41052">
                  <c:v>0</c:v>
                </c:pt>
                <c:pt idx="41053">
                  <c:v>0</c:v>
                </c:pt>
                <c:pt idx="41054">
                  <c:v>0.33329999999999999</c:v>
                </c:pt>
                <c:pt idx="41055">
                  <c:v>0</c:v>
                </c:pt>
                <c:pt idx="41056">
                  <c:v>0.33329999999999999</c:v>
                </c:pt>
                <c:pt idx="41057">
                  <c:v>0</c:v>
                </c:pt>
                <c:pt idx="41058">
                  <c:v>0.16669999999999999</c:v>
                </c:pt>
                <c:pt idx="41059">
                  <c:v>0</c:v>
                </c:pt>
                <c:pt idx="41060">
                  <c:v>0</c:v>
                </c:pt>
                <c:pt idx="41061">
                  <c:v>0.33329999999999999</c:v>
                </c:pt>
                <c:pt idx="41062">
                  <c:v>0</c:v>
                </c:pt>
                <c:pt idx="41063">
                  <c:v>0</c:v>
                </c:pt>
                <c:pt idx="41064">
                  <c:v>0.33329999999999999</c:v>
                </c:pt>
                <c:pt idx="41065">
                  <c:v>0.14580000000000001</c:v>
                </c:pt>
                <c:pt idx="41066">
                  <c:v>0.16669999999999999</c:v>
                </c:pt>
                <c:pt idx="41067">
                  <c:v>0.16669999999999999</c:v>
                </c:pt>
                <c:pt idx="41068">
                  <c:v>0</c:v>
                </c:pt>
                <c:pt idx="41069">
                  <c:v>0</c:v>
                </c:pt>
                <c:pt idx="41070">
                  <c:v>0</c:v>
                </c:pt>
                <c:pt idx="41071">
                  <c:v>0</c:v>
                </c:pt>
                <c:pt idx="41072">
                  <c:v>0.16669999999999999</c:v>
                </c:pt>
                <c:pt idx="41073">
                  <c:v>0</c:v>
                </c:pt>
                <c:pt idx="41074">
                  <c:v>0</c:v>
                </c:pt>
                <c:pt idx="41075">
                  <c:v>0.33329999999999999</c:v>
                </c:pt>
                <c:pt idx="41076">
                  <c:v>0.16669999999999999</c:v>
                </c:pt>
                <c:pt idx="41077">
                  <c:v>0</c:v>
                </c:pt>
                <c:pt idx="41078">
                  <c:v>0</c:v>
                </c:pt>
                <c:pt idx="41079">
                  <c:v>0</c:v>
                </c:pt>
                <c:pt idx="41080">
                  <c:v>0.16669999999999999</c:v>
                </c:pt>
                <c:pt idx="41081">
                  <c:v>0</c:v>
                </c:pt>
                <c:pt idx="41082">
                  <c:v>0.16669999999999999</c:v>
                </c:pt>
                <c:pt idx="41083">
                  <c:v>0.16669999999999999</c:v>
                </c:pt>
                <c:pt idx="41084">
                  <c:v>0</c:v>
                </c:pt>
                <c:pt idx="41085">
                  <c:v>0.66669999999999996</c:v>
                </c:pt>
                <c:pt idx="41086">
                  <c:v>0</c:v>
                </c:pt>
                <c:pt idx="41087">
                  <c:v>0.33329999999999999</c:v>
                </c:pt>
                <c:pt idx="41088">
                  <c:v>0</c:v>
                </c:pt>
                <c:pt idx="41089">
                  <c:v>0.625</c:v>
                </c:pt>
                <c:pt idx="41090">
                  <c:v>0.33329999999999999</c:v>
                </c:pt>
                <c:pt idx="41091">
                  <c:v>0</c:v>
                </c:pt>
                <c:pt idx="41092">
                  <c:v>0</c:v>
                </c:pt>
                <c:pt idx="41093">
                  <c:v>0</c:v>
                </c:pt>
                <c:pt idx="41094">
                  <c:v>0</c:v>
                </c:pt>
                <c:pt idx="41095">
                  <c:v>0.16669999999999999</c:v>
                </c:pt>
                <c:pt idx="41096">
                  <c:v>0.33329999999999999</c:v>
                </c:pt>
                <c:pt idx="41097">
                  <c:v>0</c:v>
                </c:pt>
                <c:pt idx="41098">
                  <c:v>0</c:v>
                </c:pt>
                <c:pt idx="41099">
                  <c:v>0</c:v>
                </c:pt>
                <c:pt idx="41100">
                  <c:v>0</c:v>
                </c:pt>
                <c:pt idx="41101">
                  <c:v>0</c:v>
                </c:pt>
                <c:pt idx="41102">
                  <c:v>0.16669999999999999</c:v>
                </c:pt>
                <c:pt idx="41103">
                  <c:v>0.16669999999999999</c:v>
                </c:pt>
                <c:pt idx="41104">
                  <c:v>0.125</c:v>
                </c:pt>
                <c:pt idx="41105">
                  <c:v>0.16669999999999999</c:v>
                </c:pt>
                <c:pt idx="41106">
                  <c:v>0.16669999999999999</c:v>
                </c:pt>
                <c:pt idx="41107">
                  <c:v>0.33329999999999999</c:v>
                </c:pt>
                <c:pt idx="41108">
                  <c:v>0</c:v>
                </c:pt>
                <c:pt idx="41109">
                  <c:v>0</c:v>
                </c:pt>
                <c:pt idx="41110">
                  <c:v>0</c:v>
                </c:pt>
                <c:pt idx="41111">
                  <c:v>0</c:v>
                </c:pt>
                <c:pt idx="41112">
                  <c:v>0</c:v>
                </c:pt>
                <c:pt idx="41113">
                  <c:v>0</c:v>
                </c:pt>
                <c:pt idx="41114">
                  <c:v>0</c:v>
                </c:pt>
                <c:pt idx="41115">
                  <c:v>0</c:v>
                </c:pt>
                <c:pt idx="41116">
                  <c:v>0</c:v>
                </c:pt>
                <c:pt idx="41117">
                  <c:v>0.16669999999999999</c:v>
                </c:pt>
                <c:pt idx="41118">
                  <c:v>0</c:v>
                </c:pt>
                <c:pt idx="41119">
                  <c:v>0</c:v>
                </c:pt>
                <c:pt idx="41120">
                  <c:v>0</c:v>
                </c:pt>
                <c:pt idx="41121">
                  <c:v>0</c:v>
                </c:pt>
                <c:pt idx="41122">
                  <c:v>0</c:v>
                </c:pt>
                <c:pt idx="41123">
                  <c:v>0.16669999999999999</c:v>
                </c:pt>
                <c:pt idx="41124">
                  <c:v>0</c:v>
                </c:pt>
                <c:pt idx="41125">
                  <c:v>0</c:v>
                </c:pt>
                <c:pt idx="41126">
                  <c:v>0.33329999999999999</c:v>
                </c:pt>
                <c:pt idx="41127">
                  <c:v>4.1700000000000001E-2</c:v>
                </c:pt>
                <c:pt idx="41128">
                  <c:v>0</c:v>
                </c:pt>
                <c:pt idx="41129">
                  <c:v>0.33329999999999999</c:v>
                </c:pt>
                <c:pt idx="41130">
                  <c:v>0.45829999999999999</c:v>
                </c:pt>
                <c:pt idx="41131">
                  <c:v>0.33329999999999999</c:v>
                </c:pt>
                <c:pt idx="41132">
                  <c:v>0</c:v>
                </c:pt>
                <c:pt idx="41133">
                  <c:v>0</c:v>
                </c:pt>
                <c:pt idx="41134">
                  <c:v>0.16669999999999999</c:v>
                </c:pt>
                <c:pt idx="41135">
                  <c:v>0.33329999999999999</c:v>
                </c:pt>
                <c:pt idx="41136">
                  <c:v>0</c:v>
                </c:pt>
                <c:pt idx="41137">
                  <c:v>0</c:v>
                </c:pt>
                <c:pt idx="41138">
                  <c:v>0</c:v>
                </c:pt>
                <c:pt idx="41139">
                  <c:v>0.33329999999999999</c:v>
                </c:pt>
                <c:pt idx="41140">
                  <c:v>0</c:v>
                </c:pt>
                <c:pt idx="41141">
                  <c:v>0</c:v>
                </c:pt>
                <c:pt idx="41142">
                  <c:v>0.16669999999999999</c:v>
                </c:pt>
                <c:pt idx="41143">
                  <c:v>0</c:v>
                </c:pt>
                <c:pt idx="41144">
                  <c:v>0.16669999999999999</c:v>
                </c:pt>
                <c:pt idx="41145">
                  <c:v>0.16669999999999999</c:v>
                </c:pt>
                <c:pt idx="41146">
                  <c:v>0</c:v>
                </c:pt>
                <c:pt idx="41147">
                  <c:v>0</c:v>
                </c:pt>
                <c:pt idx="41148">
                  <c:v>0</c:v>
                </c:pt>
                <c:pt idx="41149">
                  <c:v>0.16669999999999999</c:v>
                </c:pt>
                <c:pt idx="41150">
                  <c:v>0.16669999999999999</c:v>
                </c:pt>
                <c:pt idx="41151">
                  <c:v>0</c:v>
                </c:pt>
                <c:pt idx="41152">
                  <c:v>0.27079999999999999</c:v>
                </c:pt>
                <c:pt idx="41153">
                  <c:v>0</c:v>
                </c:pt>
                <c:pt idx="41154">
                  <c:v>0</c:v>
                </c:pt>
                <c:pt idx="41155">
                  <c:v>0</c:v>
                </c:pt>
                <c:pt idx="41156">
                  <c:v>0</c:v>
                </c:pt>
                <c:pt idx="41157">
                  <c:v>0.16669999999999999</c:v>
                </c:pt>
                <c:pt idx="41158">
                  <c:v>0.33329999999999999</c:v>
                </c:pt>
                <c:pt idx="41159">
                  <c:v>4.1700000000000001E-2</c:v>
                </c:pt>
                <c:pt idx="41160">
                  <c:v>0</c:v>
                </c:pt>
                <c:pt idx="41161">
                  <c:v>0</c:v>
                </c:pt>
                <c:pt idx="41162">
                  <c:v>0</c:v>
                </c:pt>
                <c:pt idx="41163">
                  <c:v>0.16669999999999999</c:v>
                </c:pt>
                <c:pt idx="41164">
                  <c:v>0.125</c:v>
                </c:pt>
                <c:pt idx="41165">
                  <c:v>0</c:v>
                </c:pt>
                <c:pt idx="41166">
                  <c:v>0</c:v>
                </c:pt>
                <c:pt idx="41167">
                  <c:v>0</c:v>
                </c:pt>
                <c:pt idx="41168">
                  <c:v>0.33329999999999999</c:v>
                </c:pt>
                <c:pt idx="41169">
                  <c:v>0.16669999999999999</c:v>
                </c:pt>
                <c:pt idx="41170">
                  <c:v>0.16669999999999999</c:v>
                </c:pt>
                <c:pt idx="41171">
                  <c:v>0</c:v>
                </c:pt>
                <c:pt idx="41172">
                  <c:v>0</c:v>
                </c:pt>
                <c:pt idx="41173">
                  <c:v>0.16669999999999999</c:v>
                </c:pt>
                <c:pt idx="41174">
                  <c:v>0</c:v>
                </c:pt>
                <c:pt idx="41175">
                  <c:v>0</c:v>
                </c:pt>
                <c:pt idx="41176">
                  <c:v>0</c:v>
                </c:pt>
                <c:pt idx="41177">
                  <c:v>0</c:v>
                </c:pt>
                <c:pt idx="41178">
                  <c:v>0</c:v>
                </c:pt>
                <c:pt idx="41179">
                  <c:v>0</c:v>
                </c:pt>
                <c:pt idx="41180">
                  <c:v>0</c:v>
                </c:pt>
                <c:pt idx="41181">
                  <c:v>0</c:v>
                </c:pt>
                <c:pt idx="41182">
                  <c:v>0</c:v>
                </c:pt>
                <c:pt idx="41183">
                  <c:v>0</c:v>
                </c:pt>
                <c:pt idx="41184">
                  <c:v>0.16669999999999999</c:v>
                </c:pt>
                <c:pt idx="41185">
                  <c:v>0</c:v>
                </c:pt>
                <c:pt idx="41186">
                  <c:v>0</c:v>
                </c:pt>
                <c:pt idx="41187">
                  <c:v>0.33329999999999999</c:v>
                </c:pt>
                <c:pt idx="41188">
                  <c:v>0.20830000000000001</c:v>
                </c:pt>
                <c:pt idx="41189">
                  <c:v>0.125</c:v>
                </c:pt>
                <c:pt idx="41190">
                  <c:v>4.1700000000000001E-2</c:v>
                </c:pt>
                <c:pt idx="41191">
                  <c:v>0.54169999999999996</c:v>
                </c:pt>
                <c:pt idx="41192">
                  <c:v>0</c:v>
                </c:pt>
                <c:pt idx="41193">
                  <c:v>0</c:v>
                </c:pt>
                <c:pt idx="41194">
                  <c:v>0.16669999999999999</c:v>
                </c:pt>
                <c:pt idx="41195">
                  <c:v>4.1700000000000001E-2</c:v>
                </c:pt>
                <c:pt idx="41196">
                  <c:v>0.47920000000000001</c:v>
                </c:pt>
                <c:pt idx="41197">
                  <c:v>0.16669999999999999</c:v>
                </c:pt>
                <c:pt idx="41198">
                  <c:v>0</c:v>
                </c:pt>
                <c:pt idx="41199">
                  <c:v>0.375</c:v>
                </c:pt>
                <c:pt idx="41200">
                  <c:v>0</c:v>
                </c:pt>
                <c:pt idx="41201">
                  <c:v>4.1700000000000001E-2</c:v>
                </c:pt>
                <c:pt idx="41202">
                  <c:v>0</c:v>
                </c:pt>
                <c:pt idx="41203">
                  <c:v>0</c:v>
                </c:pt>
                <c:pt idx="41204">
                  <c:v>0.16669999999999999</c:v>
                </c:pt>
                <c:pt idx="41205">
                  <c:v>0</c:v>
                </c:pt>
                <c:pt idx="41206">
                  <c:v>0</c:v>
                </c:pt>
                <c:pt idx="41207">
                  <c:v>0</c:v>
                </c:pt>
                <c:pt idx="41208">
                  <c:v>0.33329999999999999</c:v>
                </c:pt>
                <c:pt idx="41209">
                  <c:v>0</c:v>
                </c:pt>
                <c:pt idx="41210">
                  <c:v>0</c:v>
                </c:pt>
                <c:pt idx="41211">
                  <c:v>0</c:v>
                </c:pt>
                <c:pt idx="41212">
                  <c:v>0.625</c:v>
                </c:pt>
                <c:pt idx="41213">
                  <c:v>0</c:v>
                </c:pt>
                <c:pt idx="41214">
                  <c:v>0.16669999999999999</c:v>
                </c:pt>
                <c:pt idx="41215">
                  <c:v>0</c:v>
                </c:pt>
                <c:pt idx="41216">
                  <c:v>0</c:v>
                </c:pt>
                <c:pt idx="41217">
                  <c:v>0</c:v>
                </c:pt>
                <c:pt idx="41218">
                  <c:v>0.16669999999999999</c:v>
                </c:pt>
                <c:pt idx="41219">
                  <c:v>0</c:v>
                </c:pt>
                <c:pt idx="41220">
                  <c:v>4.1700000000000001E-2</c:v>
                </c:pt>
                <c:pt idx="41221">
                  <c:v>0</c:v>
                </c:pt>
                <c:pt idx="41222">
                  <c:v>0</c:v>
                </c:pt>
                <c:pt idx="41223">
                  <c:v>4.1700000000000001E-2</c:v>
                </c:pt>
                <c:pt idx="41224">
                  <c:v>0.16669999999999999</c:v>
                </c:pt>
                <c:pt idx="41225">
                  <c:v>0.33329999999999999</c:v>
                </c:pt>
                <c:pt idx="41226">
                  <c:v>0.375</c:v>
                </c:pt>
                <c:pt idx="41227">
                  <c:v>0.33329999999999999</c:v>
                </c:pt>
                <c:pt idx="41228">
                  <c:v>0.16669999999999999</c:v>
                </c:pt>
                <c:pt idx="41229">
                  <c:v>0.33329999999999999</c:v>
                </c:pt>
                <c:pt idx="41230">
                  <c:v>0</c:v>
                </c:pt>
                <c:pt idx="41231">
                  <c:v>0</c:v>
                </c:pt>
                <c:pt idx="41232">
                  <c:v>0.20830000000000001</c:v>
                </c:pt>
                <c:pt idx="41233">
                  <c:v>0</c:v>
                </c:pt>
                <c:pt idx="41234">
                  <c:v>0</c:v>
                </c:pt>
                <c:pt idx="41235">
                  <c:v>0.16669999999999999</c:v>
                </c:pt>
                <c:pt idx="41236">
                  <c:v>8.3299999999999999E-2</c:v>
                </c:pt>
                <c:pt idx="41237">
                  <c:v>0</c:v>
                </c:pt>
                <c:pt idx="41238">
                  <c:v>0</c:v>
                </c:pt>
                <c:pt idx="41239">
                  <c:v>0.33329999999999999</c:v>
                </c:pt>
                <c:pt idx="41240">
                  <c:v>0.16669999999999999</c:v>
                </c:pt>
                <c:pt idx="41241">
                  <c:v>0.33329999999999999</c:v>
                </c:pt>
                <c:pt idx="41242">
                  <c:v>0</c:v>
                </c:pt>
                <c:pt idx="41243">
                  <c:v>0</c:v>
                </c:pt>
                <c:pt idx="41244">
                  <c:v>0</c:v>
                </c:pt>
                <c:pt idx="41245">
                  <c:v>0</c:v>
                </c:pt>
                <c:pt idx="41246">
                  <c:v>0</c:v>
                </c:pt>
                <c:pt idx="41247">
                  <c:v>0</c:v>
                </c:pt>
                <c:pt idx="41248">
                  <c:v>0</c:v>
                </c:pt>
                <c:pt idx="41249">
                  <c:v>0</c:v>
                </c:pt>
                <c:pt idx="41250">
                  <c:v>0.16669999999999999</c:v>
                </c:pt>
                <c:pt idx="41251">
                  <c:v>0</c:v>
                </c:pt>
                <c:pt idx="41252">
                  <c:v>0</c:v>
                </c:pt>
                <c:pt idx="41253">
                  <c:v>0.16669999999999999</c:v>
                </c:pt>
                <c:pt idx="41254">
                  <c:v>0.33329999999999999</c:v>
                </c:pt>
                <c:pt idx="41255">
                  <c:v>0</c:v>
                </c:pt>
                <c:pt idx="41256">
                  <c:v>0.16669999999999999</c:v>
                </c:pt>
                <c:pt idx="41257">
                  <c:v>0.16669999999999999</c:v>
                </c:pt>
                <c:pt idx="41258">
                  <c:v>0.33329999999999999</c:v>
                </c:pt>
                <c:pt idx="41259">
                  <c:v>0.16669999999999999</c:v>
                </c:pt>
                <c:pt idx="41260">
                  <c:v>0</c:v>
                </c:pt>
                <c:pt idx="41261">
                  <c:v>4.1700000000000001E-2</c:v>
                </c:pt>
                <c:pt idx="41262">
                  <c:v>0</c:v>
                </c:pt>
                <c:pt idx="41263">
                  <c:v>0.16669999999999999</c:v>
                </c:pt>
                <c:pt idx="41264">
                  <c:v>0</c:v>
                </c:pt>
                <c:pt idx="41265">
                  <c:v>0.45829999999999999</c:v>
                </c:pt>
                <c:pt idx="41266">
                  <c:v>0</c:v>
                </c:pt>
                <c:pt idx="41267">
                  <c:v>0</c:v>
                </c:pt>
                <c:pt idx="41268">
                  <c:v>0</c:v>
                </c:pt>
                <c:pt idx="41269">
                  <c:v>0</c:v>
                </c:pt>
                <c:pt idx="41270">
                  <c:v>0</c:v>
                </c:pt>
                <c:pt idx="41271">
                  <c:v>0.375</c:v>
                </c:pt>
                <c:pt idx="41272">
                  <c:v>4.1700000000000001E-2</c:v>
                </c:pt>
                <c:pt idx="41273">
                  <c:v>0.33329999999999999</c:v>
                </c:pt>
                <c:pt idx="41274">
                  <c:v>8.3299999999999999E-2</c:v>
                </c:pt>
                <c:pt idx="41275">
                  <c:v>0.33329999999999999</c:v>
                </c:pt>
                <c:pt idx="41276">
                  <c:v>4.1700000000000001E-2</c:v>
                </c:pt>
                <c:pt idx="41277">
                  <c:v>0.375</c:v>
                </c:pt>
                <c:pt idx="41278">
                  <c:v>0</c:v>
                </c:pt>
                <c:pt idx="41279">
                  <c:v>8.3299999999999999E-2</c:v>
                </c:pt>
                <c:pt idx="41280">
                  <c:v>0</c:v>
                </c:pt>
                <c:pt idx="41281">
                  <c:v>4.1700000000000001E-2</c:v>
                </c:pt>
                <c:pt idx="41282">
                  <c:v>0</c:v>
                </c:pt>
                <c:pt idx="41283">
                  <c:v>0</c:v>
                </c:pt>
                <c:pt idx="41284">
                  <c:v>0</c:v>
                </c:pt>
                <c:pt idx="41285">
                  <c:v>0.16669999999999999</c:v>
                </c:pt>
                <c:pt idx="41286">
                  <c:v>0</c:v>
                </c:pt>
                <c:pt idx="41287">
                  <c:v>0.16669999999999999</c:v>
                </c:pt>
                <c:pt idx="41288">
                  <c:v>0</c:v>
                </c:pt>
                <c:pt idx="41289">
                  <c:v>0.16669999999999999</c:v>
                </c:pt>
                <c:pt idx="41290">
                  <c:v>0.16669999999999999</c:v>
                </c:pt>
                <c:pt idx="41291">
                  <c:v>0</c:v>
                </c:pt>
                <c:pt idx="41292">
                  <c:v>0.125</c:v>
                </c:pt>
                <c:pt idx="41293">
                  <c:v>0.25</c:v>
                </c:pt>
                <c:pt idx="41294">
                  <c:v>0</c:v>
                </c:pt>
                <c:pt idx="41295">
                  <c:v>0</c:v>
                </c:pt>
                <c:pt idx="41296">
                  <c:v>0.16669999999999999</c:v>
                </c:pt>
                <c:pt idx="41297">
                  <c:v>0</c:v>
                </c:pt>
                <c:pt idx="41298">
                  <c:v>0</c:v>
                </c:pt>
                <c:pt idx="41299">
                  <c:v>0.16669999999999999</c:v>
                </c:pt>
                <c:pt idx="41300">
                  <c:v>0</c:v>
                </c:pt>
                <c:pt idx="41301">
                  <c:v>0</c:v>
                </c:pt>
                <c:pt idx="41302">
                  <c:v>0</c:v>
                </c:pt>
                <c:pt idx="41303">
                  <c:v>0.54169999999999996</c:v>
                </c:pt>
                <c:pt idx="41304">
                  <c:v>0</c:v>
                </c:pt>
                <c:pt idx="41305">
                  <c:v>0.33329999999999999</c:v>
                </c:pt>
                <c:pt idx="41306">
                  <c:v>0</c:v>
                </c:pt>
                <c:pt idx="41307">
                  <c:v>4.1700000000000001E-2</c:v>
                </c:pt>
                <c:pt idx="41308">
                  <c:v>8.3299999999999999E-2</c:v>
                </c:pt>
                <c:pt idx="41309">
                  <c:v>0</c:v>
                </c:pt>
                <c:pt idx="41310">
                  <c:v>0.16669999999999999</c:v>
                </c:pt>
                <c:pt idx="41311">
                  <c:v>0.16669999999999999</c:v>
                </c:pt>
                <c:pt idx="41312">
                  <c:v>0</c:v>
                </c:pt>
                <c:pt idx="41313">
                  <c:v>4.1700000000000001E-2</c:v>
                </c:pt>
                <c:pt idx="41314">
                  <c:v>0</c:v>
                </c:pt>
                <c:pt idx="41315">
                  <c:v>0.45829999999999999</c:v>
                </c:pt>
                <c:pt idx="41316">
                  <c:v>0.16669999999999999</c:v>
                </c:pt>
                <c:pt idx="41317">
                  <c:v>4.1700000000000001E-2</c:v>
                </c:pt>
                <c:pt idx="41318">
                  <c:v>0</c:v>
                </c:pt>
                <c:pt idx="41319">
                  <c:v>0</c:v>
                </c:pt>
                <c:pt idx="41320">
                  <c:v>0.45829999999999999</c:v>
                </c:pt>
                <c:pt idx="41321">
                  <c:v>0.33329999999999999</c:v>
                </c:pt>
                <c:pt idx="41322">
                  <c:v>0</c:v>
                </c:pt>
                <c:pt idx="41323">
                  <c:v>0</c:v>
                </c:pt>
                <c:pt idx="41324">
                  <c:v>0.16669999999999999</c:v>
                </c:pt>
                <c:pt idx="41325">
                  <c:v>0</c:v>
                </c:pt>
                <c:pt idx="41326">
                  <c:v>0.33329999999999999</c:v>
                </c:pt>
                <c:pt idx="41327">
                  <c:v>0</c:v>
                </c:pt>
                <c:pt idx="41328">
                  <c:v>0.375</c:v>
                </c:pt>
                <c:pt idx="41329">
                  <c:v>4.1700000000000001E-2</c:v>
                </c:pt>
                <c:pt idx="41330">
                  <c:v>0.16669999999999999</c:v>
                </c:pt>
                <c:pt idx="41331">
                  <c:v>0</c:v>
                </c:pt>
                <c:pt idx="41332">
                  <c:v>0</c:v>
                </c:pt>
                <c:pt idx="41333">
                  <c:v>0</c:v>
                </c:pt>
                <c:pt idx="41334">
                  <c:v>0</c:v>
                </c:pt>
                <c:pt idx="41335">
                  <c:v>0.375</c:v>
                </c:pt>
                <c:pt idx="41336">
                  <c:v>0</c:v>
                </c:pt>
                <c:pt idx="41337">
                  <c:v>0</c:v>
                </c:pt>
                <c:pt idx="41338">
                  <c:v>0.16669999999999999</c:v>
                </c:pt>
                <c:pt idx="41339">
                  <c:v>0.16669999999999999</c:v>
                </c:pt>
                <c:pt idx="41340">
                  <c:v>0.125</c:v>
                </c:pt>
                <c:pt idx="41341">
                  <c:v>0</c:v>
                </c:pt>
                <c:pt idx="41342">
                  <c:v>0.16669999999999999</c:v>
                </c:pt>
                <c:pt idx="41343">
                  <c:v>0</c:v>
                </c:pt>
                <c:pt idx="41344">
                  <c:v>0.33329999999999999</c:v>
                </c:pt>
                <c:pt idx="41345">
                  <c:v>0</c:v>
                </c:pt>
                <c:pt idx="41346">
                  <c:v>4.1700000000000001E-2</c:v>
                </c:pt>
                <c:pt idx="41347">
                  <c:v>0.33329999999999999</c:v>
                </c:pt>
                <c:pt idx="41348">
                  <c:v>0.16669999999999999</c:v>
                </c:pt>
                <c:pt idx="41349">
                  <c:v>0</c:v>
                </c:pt>
                <c:pt idx="41350">
                  <c:v>0</c:v>
                </c:pt>
                <c:pt idx="41351">
                  <c:v>0</c:v>
                </c:pt>
                <c:pt idx="41352">
                  <c:v>0.33329999999999999</c:v>
                </c:pt>
                <c:pt idx="41353">
                  <c:v>0.16669999999999999</c:v>
                </c:pt>
                <c:pt idx="41354">
                  <c:v>0.16669999999999999</c:v>
                </c:pt>
                <c:pt idx="41355">
                  <c:v>0</c:v>
                </c:pt>
                <c:pt idx="41356">
                  <c:v>0.16669999999999999</c:v>
                </c:pt>
                <c:pt idx="41357">
                  <c:v>0</c:v>
                </c:pt>
                <c:pt idx="41358">
                  <c:v>0</c:v>
                </c:pt>
                <c:pt idx="41359">
                  <c:v>0</c:v>
                </c:pt>
                <c:pt idx="41360">
                  <c:v>0</c:v>
                </c:pt>
                <c:pt idx="41361">
                  <c:v>0.625</c:v>
                </c:pt>
                <c:pt idx="41362">
                  <c:v>0</c:v>
                </c:pt>
                <c:pt idx="41363">
                  <c:v>0.25</c:v>
                </c:pt>
                <c:pt idx="41364">
                  <c:v>0.45829999999999999</c:v>
                </c:pt>
                <c:pt idx="41365">
                  <c:v>0.16669999999999999</c:v>
                </c:pt>
                <c:pt idx="41366">
                  <c:v>0.16669999999999999</c:v>
                </c:pt>
                <c:pt idx="41367">
                  <c:v>0</c:v>
                </c:pt>
                <c:pt idx="41368">
                  <c:v>0</c:v>
                </c:pt>
                <c:pt idx="41369">
                  <c:v>0.16669999999999999</c:v>
                </c:pt>
                <c:pt idx="41370">
                  <c:v>0</c:v>
                </c:pt>
                <c:pt idx="41371">
                  <c:v>0</c:v>
                </c:pt>
                <c:pt idx="41372">
                  <c:v>0.16669999999999999</c:v>
                </c:pt>
                <c:pt idx="41373">
                  <c:v>0.16669999999999999</c:v>
                </c:pt>
                <c:pt idx="41374">
                  <c:v>0.16669999999999999</c:v>
                </c:pt>
                <c:pt idx="41375">
                  <c:v>0</c:v>
                </c:pt>
                <c:pt idx="41376">
                  <c:v>0.16669999999999999</c:v>
                </c:pt>
                <c:pt idx="41377">
                  <c:v>0</c:v>
                </c:pt>
                <c:pt idx="41378">
                  <c:v>0</c:v>
                </c:pt>
                <c:pt idx="41379">
                  <c:v>0</c:v>
                </c:pt>
                <c:pt idx="41380">
                  <c:v>0.16669999999999999</c:v>
                </c:pt>
                <c:pt idx="41381">
                  <c:v>0</c:v>
                </c:pt>
                <c:pt idx="41382">
                  <c:v>0.125</c:v>
                </c:pt>
                <c:pt idx="41383">
                  <c:v>0.33329999999999999</c:v>
                </c:pt>
                <c:pt idx="41384">
                  <c:v>0.33329999999999999</c:v>
                </c:pt>
                <c:pt idx="41385">
                  <c:v>0.16669999999999999</c:v>
                </c:pt>
                <c:pt idx="41386">
                  <c:v>4.1700000000000001E-2</c:v>
                </c:pt>
                <c:pt idx="41387">
                  <c:v>0</c:v>
                </c:pt>
                <c:pt idx="41388">
                  <c:v>0</c:v>
                </c:pt>
                <c:pt idx="41389">
                  <c:v>0</c:v>
                </c:pt>
                <c:pt idx="41390">
                  <c:v>0</c:v>
                </c:pt>
                <c:pt idx="41391">
                  <c:v>0.16669999999999999</c:v>
                </c:pt>
                <c:pt idx="41392">
                  <c:v>0</c:v>
                </c:pt>
                <c:pt idx="41393">
                  <c:v>0</c:v>
                </c:pt>
                <c:pt idx="41394">
                  <c:v>0</c:v>
                </c:pt>
                <c:pt idx="41395">
                  <c:v>0</c:v>
                </c:pt>
                <c:pt idx="41396">
                  <c:v>0</c:v>
                </c:pt>
                <c:pt idx="41397">
                  <c:v>0.16669999999999999</c:v>
                </c:pt>
                <c:pt idx="41398">
                  <c:v>0.33329999999999999</c:v>
                </c:pt>
                <c:pt idx="41399">
                  <c:v>0.16669999999999999</c:v>
                </c:pt>
                <c:pt idx="41400">
                  <c:v>0.33329999999999999</c:v>
                </c:pt>
                <c:pt idx="41401">
                  <c:v>0</c:v>
                </c:pt>
                <c:pt idx="41402">
                  <c:v>0</c:v>
                </c:pt>
                <c:pt idx="41403">
                  <c:v>0.16669999999999999</c:v>
                </c:pt>
                <c:pt idx="41404">
                  <c:v>0</c:v>
                </c:pt>
                <c:pt idx="41405">
                  <c:v>0.16669999999999999</c:v>
                </c:pt>
                <c:pt idx="41406">
                  <c:v>0.33329999999999999</c:v>
                </c:pt>
                <c:pt idx="41407">
                  <c:v>0.16669999999999999</c:v>
                </c:pt>
                <c:pt idx="41408">
                  <c:v>0.16669999999999999</c:v>
                </c:pt>
                <c:pt idx="41409">
                  <c:v>0.33329999999999999</c:v>
                </c:pt>
                <c:pt idx="41410">
                  <c:v>0</c:v>
                </c:pt>
                <c:pt idx="41411">
                  <c:v>0</c:v>
                </c:pt>
                <c:pt idx="41412">
                  <c:v>4.1700000000000001E-2</c:v>
                </c:pt>
                <c:pt idx="41413">
                  <c:v>0.16669999999999999</c:v>
                </c:pt>
                <c:pt idx="41414">
                  <c:v>0</c:v>
                </c:pt>
                <c:pt idx="41415">
                  <c:v>8.3299999999999999E-2</c:v>
                </c:pt>
                <c:pt idx="41416">
                  <c:v>0</c:v>
                </c:pt>
                <c:pt idx="41417">
                  <c:v>0</c:v>
                </c:pt>
                <c:pt idx="41418">
                  <c:v>0.33329999999999999</c:v>
                </c:pt>
                <c:pt idx="41419">
                  <c:v>0</c:v>
                </c:pt>
                <c:pt idx="41420">
                  <c:v>0</c:v>
                </c:pt>
                <c:pt idx="41421">
                  <c:v>0.33329999999999999</c:v>
                </c:pt>
                <c:pt idx="41422">
                  <c:v>0.16669999999999999</c:v>
                </c:pt>
                <c:pt idx="41423">
                  <c:v>0</c:v>
                </c:pt>
                <c:pt idx="41424">
                  <c:v>0</c:v>
                </c:pt>
                <c:pt idx="41425">
                  <c:v>0</c:v>
                </c:pt>
                <c:pt idx="41426">
                  <c:v>0.16669999999999999</c:v>
                </c:pt>
                <c:pt idx="41427">
                  <c:v>0</c:v>
                </c:pt>
                <c:pt idx="41428">
                  <c:v>0</c:v>
                </c:pt>
                <c:pt idx="41429">
                  <c:v>0.33329999999999999</c:v>
                </c:pt>
                <c:pt idx="41430">
                  <c:v>0</c:v>
                </c:pt>
                <c:pt idx="41431">
                  <c:v>0</c:v>
                </c:pt>
                <c:pt idx="41432">
                  <c:v>4.1700000000000001E-2</c:v>
                </c:pt>
                <c:pt idx="41433">
                  <c:v>0.375</c:v>
                </c:pt>
                <c:pt idx="41434">
                  <c:v>0</c:v>
                </c:pt>
                <c:pt idx="41435">
                  <c:v>0.33329999999999999</c:v>
                </c:pt>
                <c:pt idx="41436">
                  <c:v>0.375</c:v>
                </c:pt>
                <c:pt idx="41437">
                  <c:v>4.1700000000000001E-2</c:v>
                </c:pt>
                <c:pt idx="41438">
                  <c:v>0</c:v>
                </c:pt>
                <c:pt idx="41439">
                  <c:v>4.1700000000000001E-2</c:v>
                </c:pt>
                <c:pt idx="41440">
                  <c:v>0</c:v>
                </c:pt>
                <c:pt idx="41441">
                  <c:v>0</c:v>
                </c:pt>
                <c:pt idx="41442">
                  <c:v>0</c:v>
                </c:pt>
                <c:pt idx="41443">
                  <c:v>0.16669999999999999</c:v>
                </c:pt>
                <c:pt idx="41444">
                  <c:v>0.33329999999999999</c:v>
                </c:pt>
                <c:pt idx="41445">
                  <c:v>0.16669999999999999</c:v>
                </c:pt>
                <c:pt idx="41446">
                  <c:v>0.16669999999999999</c:v>
                </c:pt>
                <c:pt idx="41447">
                  <c:v>0.66669999999999996</c:v>
                </c:pt>
                <c:pt idx="41448">
                  <c:v>0.125</c:v>
                </c:pt>
                <c:pt idx="41449">
                  <c:v>0.625</c:v>
                </c:pt>
                <c:pt idx="41450">
                  <c:v>0</c:v>
                </c:pt>
                <c:pt idx="41451">
                  <c:v>0.16669999999999999</c:v>
                </c:pt>
                <c:pt idx="41452">
                  <c:v>0.16669999999999999</c:v>
                </c:pt>
                <c:pt idx="41453">
                  <c:v>0.33329999999999999</c:v>
                </c:pt>
                <c:pt idx="41454">
                  <c:v>0</c:v>
                </c:pt>
                <c:pt idx="41455">
                  <c:v>0</c:v>
                </c:pt>
                <c:pt idx="41456">
                  <c:v>0.54169999999999996</c:v>
                </c:pt>
                <c:pt idx="41457">
                  <c:v>0.20830000000000001</c:v>
                </c:pt>
                <c:pt idx="41458">
                  <c:v>0.16669999999999999</c:v>
                </c:pt>
                <c:pt idx="41459">
                  <c:v>0</c:v>
                </c:pt>
                <c:pt idx="41460">
                  <c:v>0</c:v>
                </c:pt>
                <c:pt idx="41461">
                  <c:v>0</c:v>
                </c:pt>
                <c:pt idx="41462">
                  <c:v>0</c:v>
                </c:pt>
                <c:pt idx="41463">
                  <c:v>0.33329999999999999</c:v>
                </c:pt>
                <c:pt idx="41464">
                  <c:v>0.16669999999999999</c:v>
                </c:pt>
                <c:pt idx="41465">
                  <c:v>0.16669999999999999</c:v>
                </c:pt>
                <c:pt idx="41466">
                  <c:v>8.3299999999999999E-2</c:v>
                </c:pt>
                <c:pt idx="41467">
                  <c:v>0.33329999999999999</c:v>
                </c:pt>
                <c:pt idx="41468">
                  <c:v>0</c:v>
                </c:pt>
                <c:pt idx="41469">
                  <c:v>0.16669999999999999</c:v>
                </c:pt>
                <c:pt idx="41470">
                  <c:v>0.33329999999999999</c:v>
                </c:pt>
                <c:pt idx="41471">
                  <c:v>0</c:v>
                </c:pt>
                <c:pt idx="41472">
                  <c:v>0.16669999999999999</c:v>
                </c:pt>
                <c:pt idx="41473">
                  <c:v>0.16669999999999999</c:v>
                </c:pt>
                <c:pt idx="41474">
                  <c:v>0</c:v>
                </c:pt>
                <c:pt idx="41475">
                  <c:v>0.16669999999999999</c:v>
                </c:pt>
                <c:pt idx="41476">
                  <c:v>0</c:v>
                </c:pt>
                <c:pt idx="41477">
                  <c:v>0</c:v>
                </c:pt>
                <c:pt idx="41478">
                  <c:v>0.33329999999999999</c:v>
                </c:pt>
                <c:pt idx="41479">
                  <c:v>0.16669999999999999</c:v>
                </c:pt>
                <c:pt idx="41480">
                  <c:v>0.33329999999999999</c:v>
                </c:pt>
                <c:pt idx="41481">
                  <c:v>0.39579999999999999</c:v>
                </c:pt>
                <c:pt idx="41482">
                  <c:v>0</c:v>
                </c:pt>
                <c:pt idx="41483">
                  <c:v>0.33329999999999999</c:v>
                </c:pt>
                <c:pt idx="41484">
                  <c:v>0</c:v>
                </c:pt>
                <c:pt idx="41485">
                  <c:v>0</c:v>
                </c:pt>
                <c:pt idx="41486">
                  <c:v>0.375</c:v>
                </c:pt>
                <c:pt idx="41487">
                  <c:v>0</c:v>
                </c:pt>
                <c:pt idx="41488">
                  <c:v>0</c:v>
                </c:pt>
                <c:pt idx="41489">
                  <c:v>0</c:v>
                </c:pt>
                <c:pt idx="41490">
                  <c:v>0.33329999999999999</c:v>
                </c:pt>
                <c:pt idx="41491">
                  <c:v>0</c:v>
                </c:pt>
                <c:pt idx="41492">
                  <c:v>0</c:v>
                </c:pt>
                <c:pt idx="41493">
                  <c:v>0.33329999999999999</c:v>
                </c:pt>
                <c:pt idx="41494">
                  <c:v>0</c:v>
                </c:pt>
                <c:pt idx="41495">
                  <c:v>0</c:v>
                </c:pt>
                <c:pt idx="41496">
                  <c:v>0.33329999999999999</c:v>
                </c:pt>
                <c:pt idx="41497">
                  <c:v>0.16669999999999999</c:v>
                </c:pt>
                <c:pt idx="41498">
                  <c:v>0</c:v>
                </c:pt>
                <c:pt idx="41499">
                  <c:v>0.16669999999999999</c:v>
                </c:pt>
                <c:pt idx="41500">
                  <c:v>0.16669999999999999</c:v>
                </c:pt>
                <c:pt idx="41501">
                  <c:v>0</c:v>
                </c:pt>
                <c:pt idx="41502">
                  <c:v>0.33329999999999999</c:v>
                </c:pt>
                <c:pt idx="41503">
                  <c:v>0.16669999999999999</c:v>
                </c:pt>
                <c:pt idx="41504">
                  <c:v>0</c:v>
                </c:pt>
                <c:pt idx="41505">
                  <c:v>0.33329999999999999</c:v>
                </c:pt>
                <c:pt idx="41506">
                  <c:v>8.3299999999999999E-2</c:v>
                </c:pt>
                <c:pt idx="41507">
                  <c:v>0.125</c:v>
                </c:pt>
                <c:pt idx="41508">
                  <c:v>0</c:v>
                </c:pt>
                <c:pt idx="41509">
                  <c:v>0</c:v>
                </c:pt>
                <c:pt idx="41510">
                  <c:v>0</c:v>
                </c:pt>
                <c:pt idx="41511">
                  <c:v>0.16669999999999999</c:v>
                </c:pt>
                <c:pt idx="41512">
                  <c:v>0.1042</c:v>
                </c:pt>
                <c:pt idx="41513">
                  <c:v>0.16669999999999999</c:v>
                </c:pt>
                <c:pt idx="41514">
                  <c:v>0.58330000000000004</c:v>
                </c:pt>
                <c:pt idx="41515">
                  <c:v>0.25</c:v>
                </c:pt>
                <c:pt idx="41516">
                  <c:v>0</c:v>
                </c:pt>
                <c:pt idx="41517">
                  <c:v>0.16669999999999999</c:v>
                </c:pt>
                <c:pt idx="41518">
                  <c:v>0.16669999999999999</c:v>
                </c:pt>
                <c:pt idx="41519">
                  <c:v>0</c:v>
                </c:pt>
                <c:pt idx="41520">
                  <c:v>0</c:v>
                </c:pt>
                <c:pt idx="41521">
                  <c:v>0.33329999999999999</c:v>
                </c:pt>
                <c:pt idx="41522">
                  <c:v>0.16669999999999999</c:v>
                </c:pt>
                <c:pt idx="41523">
                  <c:v>0</c:v>
                </c:pt>
                <c:pt idx="41524">
                  <c:v>0</c:v>
                </c:pt>
                <c:pt idx="41525">
                  <c:v>0</c:v>
                </c:pt>
                <c:pt idx="41526">
                  <c:v>0.16669999999999999</c:v>
                </c:pt>
                <c:pt idx="41527">
                  <c:v>0.33329999999999999</c:v>
                </c:pt>
                <c:pt idx="41528">
                  <c:v>0.16669999999999999</c:v>
                </c:pt>
                <c:pt idx="41529">
                  <c:v>0</c:v>
                </c:pt>
                <c:pt idx="41530">
                  <c:v>0</c:v>
                </c:pt>
                <c:pt idx="41531">
                  <c:v>0.33329999999999999</c:v>
                </c:pt>
                <c:pt idx="41532">
                  <c:v>0.16669999999999999</c:v>
                </c:pt>
                <c:pt idx="41533">
                  <c:v>0</c:v>
                </c:pt>
                <c:pt idx="41534">
                  <c:v>0</c:v>
                </c:pt>
                <c:pt idx="41535">
                  <c:v>0.375</c:v>
                </c:pt>
                <c:pt idx="41536">
                  <c:v>0.45829999999999999</c:v>
                </c:pt>
                <c:pt idx="41537">
                  <c:v>0</c:v>
                </c:pt>
                <c:pt idx="41538">
                  <c:v>0</c:v>
                </c:pt>
                <c:pt idx="41539">
                  <c:v>0</c:v>
                </c:pt>
                <c:pt idx="41540">
                  <c:v>0</c:v>
                </c:pt>
                <c:pt idx="41541">
                  <c:v>0</c:v>
                </c:pt>
                <c:pt idx="41542">
                  <c:v>0.16669999999999999</c:v>
                </c:pt>
                <c:pt idx="41543">
                  <c:v>0.16669999999999999</c:v>
                </c:pt>
                <c:pt idx="41544">
                  <c:v>0</c:v>
                </c:pt>
                <c:pt idx="41545">
                  <c:v>0.16669999999999999</c:v>
                </c:pt>
                <c:pt idx="41546">
                  <c:v>0.33329999999999999</c:v>
                </c:pt>
                <c:pt idx="41547">
                  <c:v>0</c:v>
                </c:pt>
                <c:pt idx="41548">
                  <c:v>0</c:v>
                </c:pt>
                <c:pt idx="41549">
                  <c:v>0.375</c:v>
                </c:pt>
                <c:pt idx="41550">
                  <c:v>0</c:v>
                </c:pt>
                <c:pt idx="41551">
                  <c:v>0.375</c:v>
                </c:pt>
                <c:pt idx="41552">
                  <c:v>0</c:v>
                </c:pt>
                <c:pt idx="41553">
                  <c:v>0</c:v>
                </c:pt>
                <c:pt idx="41554">
                  <c:v>0</c:v>
                </c:pt>
                <c:pt idx="41555">
                  <c:v>0</c:v>
                </c:pt>
                <c:pt idx="41556">
                  <c:v>8.3299999999999999E-2</c:v>
                </c:pt>
                <c:pt idx="41557">
                  <c:v>0</c:v>
                </c:pt>
                <c:pt idx="41558">
                  <c:v>0</c:v>
                </c:pt>
                <c:pt idx="41559">
                  <c:v>0</c:v>
                </c:pt>
                <c:pt idx="41560">
                  <c:v>0.33329999999999999</c:v>
                </c:pt>
                <c:pt idx="41561">
                  <c:v>0</c:v>
                </c:pt>
                <c:pt idx="41562">
                  <c:v>0</c:v>
                </c:pt>
                <c:pt idx="41563">
                  <c:v>0.375</c:v>
                </c:pt>
                <c:pt idx="41564">
                  <c:v>0.33329999999999999</c:v>
                </c:pt>
                <c:pt idx="41565">
                  <c:v>0.16669999999999999</c:v>
                </c:pt>
                <c:pt idx="41566">
                  <c:v>0.16669999999999999</c:v>
                </c:pt>
                <c:pt idx="41567">
                  <c:v>0</c:v>
                </c:pt>
                <c:pt idx="41568">
                  <c:v>0</c:v>
                </c:pt>
                <c:pt idx="41569">
                  <c:v>0.33329999999999999</c:v>
                </c:pt>
                <c:pt idx="41570">
                  <c:v>0</c:v>
                </c:pt>
                <c:pt idx="41571">
                  <c:v>0.16669999999999999</c:v>
                </c:pt>
                <c:pt idx="41572">
                  <c:v>0</c:v>
                </c:pt>
                <c:pt idx="41573">
                  <c:v>0</c:v>
                </c:pt>
                <c:pt idx="41574">
                  <c:v>0.33329999999999999</c:v>
                </c:pt>
                <c:pt idx="41575">
                  <c:v>0</c:v>
                </c:pt>
                <c:pt idx="41576">
                  <c:v>0.375</c:v>
                </c:pt>
                <c:pt idx="41577">
                  <c:v>0.33329999999999999</c:v>
                </c:pt>
                <c:pt idx="41578">
                  <c:v>0</c:v>
                </c:pt>
                <c:pt idx="41579">
                  <c:v>0.16669999999999999</c:v>
                </c:pt>
                <c:pt idx="41580">
                  <c:v>0.16669999999999999</c:v>
                </c:pt>
                <c:pt idx="41581">
                  <c:v>0.33329999999999999</c:v>
                </c:pt>
                <c:pt idx="41582">
                  <c:v>0.16669999999999999</c:v>
                </c:pt>
                <c:pt idx="41583">
                  <c:v>0</c:v>
                </c:pt>
                <c:pt idx="41584">
                  <c:v>0.33329999999999999</c:v>
                </c:pt>
                <c:pt idx="41585">
                  <c:v>8.3299999999999999E-2</c:v>
                </c:pt>
                <c:pt idx="41586">
                  <c:v>0</c:v>
                </c:pt>
                <c:pt idx="41587">
                  <c:v>0.33329999999999999</c:v>
                </c:pt>
                <c:pt idx="41588">
                  <c:v>0.33329999999999999</c:v>
                </c:pt>
                <c:pt idx="41589">
                  <c:v>0.16669999999999999</c:v>
                </c:pt>
                <c:pt idx="41590">
                  <c:v>0</c:v>
                </c:pt>
                <c:pt idx="41591">
                  <c:v>0.16669999999999999</c:v>
                </c:pt>
                <c:pt idx="41592">
                  <c:v>0</c:v>
                </c:pt>
                <c:pt idx="41593">
                  <c:v>0.33329999999999999</c:v>
                </c:pt>
                <c:pt idx="41594">
                  <c:v>0.16669999999999999</c:v>
                </c:pt>
                <c:pt idx="41595">
                  <c:v>0</c:v>
                </c:pt>
                <c:pt idx="41596">
                  <c:v>0</c:v>
                </c:pt>
                <c:pt idx="41597">
                  <c:v>0.16669999999999999</c:v>
                </c:pt>
                <c:pt idx="41598">
                  <c:v>0</c:v>
                </c:pt>
                <c:pt idx="41599">
                  <c:v>0.16669999999999999</c:v>
                </c:pt>
                <c:pt idx="41600">
                  <c:v>0</c:v>
                </c:pt>
                <c:pt idx="41601">
                  <c:v>0</c:v>
                </c:pt>
                <c:pt idx="41602">
                  <c:v>0</c:v>
                </c:pt>
                <c:pt idx="41603">
                  <c:v>0</c:v>
                </c:pt>
                <c:pt idx="41604">
                  <c:v>0</c:v>
                </c:pt>
                <c:pt idx="41605">
                  <c:v>0.375</c:v>
                </c:pt>
                <c:pt idx="41606">
                  <c:v>0</c:v>
                </c:pt>
                <c:pt idx="41607">
                  <c:v>0</c:v>
                </c:pt>
                <c:pt idx="41608">
                  <c:v>0</c:v>
                </c:pt>
                <c:pt idx="41609">
                  <c:v>0</c:v>
                </c:pt>
                <c:pt idx="41610">
                  <c:v>0.45829999999999999</c:v>
                </c:pt>
                <c:pt idx="41611">
                  <c:v>0.66669999999999996</c:v>
                </c:pt>
                <c:pt idx="41612">
                  <c:v>0.16669999999999999</c:v>
                </c:pt>
                <c:pt idx="41613">
                  <c:v>0</c:v>
                </c:pt>
                <c:pt idx="41614">
                  <c:v>0</c:v>
                </c:pt>
                <c:pt idx="41615">
                  <c:v>0</c:v>
                </c:pt>
                <c:pt idx="41616">
                  <c:v>0.375</c:v>
                </c:pt>
                <c:pt idx="41617">
                  <c:v>0.16669999999999999</c:v>
                </c:pt>
                <c:pt idx="41618">
                  <c:v>0.625</c:v>
                </c:pt>
                <c:pt idx="41619">
                  <c:v>0</c:v>
                </c:pt>
                <c:pt idx="41620">
                  <c:v>0.16669999999999999</c:v>
                </c:pt>
                <c:pt idx="41621">
                  <c:v>0.66669999999999996</c:v>
                </c:pt>
                <c:pt idx="41622">
                  <c:v>0</c:v>
                </c:pt>
                <c:pt idx="41623">
                  <c:v>0.16669999999999999</c:v>
                </c:pt>
                <c:pt idx="41624">
                  <c:v>0.45829999999999999</c:v>
                </c:pt>
                <c:pt idx="41625">
                  <c:v>0.33329999999999999</c:v>
                </c:pt>
                <c:pt idx="41626">
                  <c:v>0</c:v>
                </c:pt>
                <c:pt idx="41627">
                  <c:v>0</c:v>
                </c:pt>
                <c:pt idx="41628">
                  <c:v>0</c:v>
                </c:pt>
                <c:pt idx="41629">
                  <c:v>0</c:v>
                </c:pt>
                <c:pt idx="41630">
                  <c:v>0.33329999999999999</c:v>
                </c:pt>
                <c:pt idx="41631">
                  <c:v>0</c:v>
                </c:pt>
                <c:pt idx="41632">
                  <c:v>0.375</c:v>
                </c:pt>
                <c:pt idx="41633">
                  <c:v>0</c:v>
                </c:pt>
                <c:pt idx="41634">
                  <c:v>0.33329999999999999</c:v>
                </c:pt>
                <c:pt idx="41635">
                  <c:v>0.33329999999999999</c:v>
                </c:pt>
                <c:pt idx="41636">
                  <c:v>4.1700000000000001E-2</c:v>
                </c:pt>
                <c:pt idx="41637">
                  <c:v>0</c:v>
                </c:pt>
                <c:pt idx="41638">
                  <c:v>0</c:v>
                </c:pt>
                <c:pt idx="41639">
                  <c:v>0.33329999999999999</c:v>
                </c:pt>
                <c:pt idx="41640">
                  <c:v>0</c:v>
                </c:pt>
                <c:pt idx="41641">
                  <c:v>0.33329999999999999</c:v>
                </c:pt>
                <c:pt idx="41642">
                  <c:v>0</c:v>
                </c:pt>
                <c:pt idx="41643">
                  <c:v>0.66669999999999996</c:v>
                </c:pt>
                <c:pt idx="41644">
                  <c:v>0</c:v>
                </c:pt>
                <c:pt idx="41645">
                  <c:v>0.45829999999999999</c:v>
                </c:pt>
                <c:pt idx="41646">
                  <c:v>0.66669999999999996</c:v>
                </c:pt>
                <c:pt idx="41647">
                  <c:v>0</c:v>
                </c:pt>
                <c:pt idx="41648">
                  <c:v>0</c:v>
                </c:pt>
                <c:pt idx="41649">
                  <c:v>0.33329999999999999</c:v>
                </c:pt>
                <c:pt idx="41650">
                  <c:v>0</c:v>
                </c:pt>
                <c:pt idx="41651">
                  <c:v>0</c:v>
                </c:pt>
                <c:pt idx="41652">
                  <c:v>0</c:v>
                </c:pt>
                <c:pt idx="41653">
                  <c:v>0.33329999999999999</c:v>
                </c:pt>
                <c:pt idx="41654">
                  <c:v>0</c:v>
                </c:pt>
                <c:pt idx="41655">
                  <c:v>0</c:v>
                </c:pt>
                <c:pt idx="41656">
                  <c:v>0</c:v>
                </c:pt>
                <c:pt idx="41657">
                  <c:v>0</c:v>
                </c:pt>
                <c:pt idx="41658">
                  <c:v>0.16669999999999999</c:v>
                </c:pt>
                <c:pt idx="41659">
                  <c:v>0</c:v>
                </c:pt>
                <c:pt idx="41660">
                  <c:v>0.1875</c:v>
                </c:pt>
                <c:pt idx="41661">
                  <c:v>0.375</c:v>
                </c:pt>
                <c:pt idx="41662">
                  <c:v>0</c:v>
                </c:pt>
                <c:pt idx="41663">
                  <c:v>4.1700000000000001E-2</c:v>
                </c:pt>
                <c:pt idx="41664">
                  <c:v>0</c:v>
                </c:pt>
                <c:pt idx="41665">
                  <c:v>0.33329999999999999</c:v>
                </c:pt>
                <c:pt idx="41666">
                  <c:v>0</c:v>
                </c:pt>
                <c:pt idx="41667">
                  <c:v>0.375</c:v>
                </c:pt>
                <c:pt idx="41668">
                  <c:v>0</c:v>
                </c:pt>
                <c:pt idx="41669">
                  <c:v>0</c:v>
                </c:pt>
                <c:pt idx="41670">
                  <c:v>0.16669999999999999</c:v>
                </c:pt>
                <c:pt idx="41671">
                  <c:v>0.33329999999999999</c:v>
                </c:pt>
                <c:pt idx="41672">
                  <c:v>0.33329999999999999</c:v>
                </c:pt>
                <c:pt idx="41673">
                  <c:v>0</c:v>
                </c:pt>
                <c:pt idx="41674">
                  <c:v>0</c:v>
                </c:pt>
                <c:pt idx="41675">
                  <c:v>8.3299999999999999E-2</c:v>
                </c:pt>
                <c:pt idx="41676">
                  <c:v>0.16669999999999999</c:v>
                </c:pt>
                <c:pt idx="41677">
                  <c:v>0.33329999999999999</c:v>
                </c:pt>
                <c:pt idx="41678">
                  <c:v>0</c:v>
                </c:pt>
                <c:pt idx="41679">
                  <c:v>0.33329999999999999</c:v>
                </c:pt>
                <c:pt idx="41680">
                  <c:v>4.1700000000000001E-2</c:v>
                </c:pt>
                <c:pt idx="41681">
                  <c:v>0</c:v>
                </c:pt>
                <c:pt idx="41682">
                  <c:v>0</c:v>
                </c:pt>
                <c:pt idx="41683">
                  <c:v>0</c:v>
                </c:pt>
                <c:pt idx="41684">
                  <c:v>4.1700000000000001E-2</c:v>
                </c:pt>
                <c:pt idx="41685">
                  <c:v>0.66669999999999996</c:v>
                </c:pt>
                <c:pt idx="41686">
                  <c:v>0.20830000000000001</c:v>
                </c:pt>
                <c:pt idx="41687">
                  <c:v>0</c:v>
                </c:pt>
                <c:pt idx="41688">
                  <c:v>0</c:v>
                </c:pt>
                <c:pt idx="41689">
                  <c:v>0</c:v>
                </c:pt>
                <c:pt idx="41690">
                  <c:v>0.625</c:v>
                </c:pt>
                <c:pt idx="41691">
                  <c:v>0.16669999999999999</c:v>
                </c:pt>
                <c:pt idx="41692">
                  <c:v>0</c:v>
                </c:pt>
                <c:pt idx="41693">
                  <c:v>0</c:v>
                </c:pt>
                <c:pt idx="41694">
                  <c:v>0</c:v>
                </c:pt>
                <c:pt idx="41695">
                  <c:v>0.33329999999999999</c:v>
                </c:pt>
                <c:pt idx="41696">
                  <c:v>0.16669999999999999</c:v>
                </c:pt>
                <c:pt idx="41697">
                  <c:v>0.16669999999999999</c:v>
                </c:pt>
                <c:pt idx="41698">
                  <c:v>0</c:v>
                </c:pt>
                <c:pt idx="41699">
                  <c:v>0.16669999999999999</c:v>
                </c:pt>
                <c:pt idx="41700">
                  <c:v>0</c:v>
                </c:pt>
                <c:pt idx="41701">
                  <c:v>0</c:v>
                </c:pt>
                <c:pt idx="41702">
                  <c:v>0</c:v>
                </c:pt>
                <c:pt idx="41703">
                  <c:v>0.16669999999999999</c:v>
                </c:pt>
                <c:pt idx="41704">
                  <c:v>0</c:v>
                </c:pt>
                <c:pt idx="41705">
                  <c:v>0.16669999999999999</c:v>
                </c:pt>
                <c:pt idx="41706">
                  <c:v>0</c:v>
                </c:pt>
                <c:pt idx="41707">
                  <c:v>0</c:v>
                </c:pt>
                <c:pt idx="41708">
                  <c:v>0.16669999999999999</c:v>
                </c:pt>
                <c:pt idx="41709">
                  <c:v>0</c:v>
                </c:pt>
                <c:pt idx="41710">
                  <c:v>0.16669999999999999</c:v>
                </c:pt>
                <c:pt idx="41711">
                  <c:v>0.33329999999999999</c:v>
                </c:pt>
                <c:pt idx="41712">
                  <c:v>0</c:v>
                </c:pt>
                <c:pt idx="41713">
                  <c:v>0.45829999999999999</c:v>
                </c:pt>
                <c:pt idx="41714">
                  <c:v>0</c:v>
                </c:pt>
                <c:pt idx="41715">
                  <c:v>0</c:v>
                </c:pt>
                <c:pt idx="41716">
                  <c:v>0</c:v>
                </c:pt>
                <c:pt idx="41717">
                  <c:v>0.375</c:v>
                </c:pt>
                <c:pt idx="41718">
                  <c:v>0</c:v>
                </c:pt>
                <c:pt idx="41719">
                  <c:v>0</c:v>
                </c:pt>
                <c:pt idx="41720">
                  <c:v>0.33329999999999999</c:v>
                </c:pt>
                <c:pt idx="41721">
                  <c:v>0</c:v>
                </c:pt>
                <c:pt idx="41722">
                  <c:v>0</c:v>
                </c:pt>
                <c:pt idx="41723">
                  <c:v>0.33329999999999999</c:v>
                </c:pt>
                <c:pt idx="41724">
                  <c:v>0.16669999999999999</c:v>
                </c:pt>
                <c:pt idx="41725">
                  <c:v>0.1042</c:v>
                </c:pt>
                <c:pt idx="41726">
                  <c:v>0</c:v>
                </c:pt>
                <c:pt idx="41727">
                  <c:v>0.16669999999999999</c:v>
                </c:pt>
                <c:pt idx="41728">
                  <c:v>0</c:v>
                </c:pt>
                <c:pt idx="41729">
                  <c:v>0.375</c:v>
                </c:pt>
                <c:pt idx="41730">
                  <c:v>0</c:v>
                </c:pt>
                <c:pt idx="41731">
                  <c:v>0</c:v>
                </c:pt>
                <c:pt idx="41732">
                  <c:v>0</c:v>
                </c:pt>
                <c:pt idx="41733">
                  <c:v>0.33329999999999999</c:v>
                </c:pt>
                <c:pt idx="41734">
                  <c:v>0</c:v>
                </c:pt>
                <c:pt idx="41735">
                  <c:v>0</c:v>
                </c:pt>
                <c:pt idx="41736">
                  <c:v>4.1700000000000001E-2</c:v>
                </c:pt>
                <c:pt idx="41737">
                  <c:v>0</c:v>
                </c:pt>
                <c:pt idx="41738">
                  <c:v>0.45829999999999999</c:v>
                </c:pt>
                <c:pt idx="41739">
                  <c:v>8.3299999999999999E-2</c:v>
                </c:pt>
                <c:pt idx="41740">
                  <c:v>0</c:v>
                </c:pt>
                <c:pt idx="41741">
                  <c:v>4.1700000000000001E-2</c:v>
                </c:pt>
                <c:pt idx="41742">
                  <c:v>0</c:v>
                </c:pt>
                <c:pt idx="41743">
                  <c:v>0.16669999999999999</c:v>
                </c:pt>
                <c:pt idx="41744">
                  <c:v>0.16669999999999999</c:v>
                </c:pt>
                <c:pt idx="41745">
                  <c:v>0</c:v>
                </c:pt>
                <c:pt idx="41746">
                  <c:v>0</c:v>
                </c:pt>
                <c:pt idx="41747">
                  <c:v>0</c:v>
                </c:pt>
                <c:pt idx="41748">
                  <c:v>0.16669999999999999</c:v>
                </c:pt>
                <c:pt idx="41749">
                  <c:v>0.16669999999999999</c:v>
                </c:pt>
                <c:pt idx="41750">
                  <c:v>0.125</c:v>
                </c:pt>
                <c:pt idx="41751">
                  <c:v>0</c:v>
                </c:pt>
                <c:pt idx="41752">
                  <c:v>0.33329999999999999</c:v>
                </c:pt>
                <c:pt idx="41753">
                  <c:v>0</c:v>
                </c:pt>
                <c:pt idx="41754">
                  <c:v>0</c:v>
                </c:pt>
                <c:pt idx="41755">
                  <c:v>0</c:v>
                </c:pt>
                <c:pt idx="41756">
                  <c:v>0.16669999999999999</c:v>
                </c:pt>
                <c:pt idx="41757">
                  <c:v>0.16669999999999999</c:v>
                </c:pt>
                <c:pt idx="41758">
                  <c:v>0.25</c:v>
                </c:pt>
                <c:pt idx="41759">
                  <c:v>0</c:v>
                </c:pt>
                <c:pt idx="41760">
                  <c:v>0.16669999999999999</c:v>
                </c:pt>
                <c:pt idx="41761">
                  <c:v>0</c:v>
                </c:pt>
                <c:pt idx="41762">
                  <c:v>8.3299999999999999E-2</c:v>
                </c:pt>
                <c:pt idx="41763">
                  <c:v>0</c:v>
                </c:pt>
                <c:pt idx="41764">
                  <c:v>0.33329999999999999</c:v>
                </c:pt>
                <c:pt idx="41765">
                  <c:v>0.54169999999999996</c:v>
                </c:pt>
                <c:pt idx="41766">
                  <c:v>0.16669999999999999</c:v>
                </c:pt>
                <c:pt idx="41767">
                  <c:v>0</c:v>
                </c:pt>
                <c:pt idx="41768">
                  <c:v>0</c:v>
                </c:pt>
                <c:pt idx="41769">
                  <c:v>0.16669999999999999</c:v>
                </c:pt>
                <c:pt idx="41770">
                  <c:v>0</c:v>
                </c:pt>
                <c:pt idx="41771">
                  <c:v>0.16669999999999999</c:v>
                </c:pt>
                <c:pt idx="41772">
                  <c:v>0</c:v>
                </c:pt>
                <c:pt idx="41773">
                  <c:v>0</c:v>
                </c:pt>
                <c:pt idx="41774">
                  <c:v>0.16669999999999999</c:v>
                </c:pt>
                <c:pt idx="41775">
                  <c:v>0.16669999999999999</c:v>
                </c:pt>
                <c:pt idx="41776">
                  <c:v>0.33329999999999999</c:v>
                </c:pt>
                <c:pt idx="41777">
                  <c:v>0.33329999999999999</c:v>
                </c:pt>
                <c:pt idx="41778">
                  <c:v>0.16669999999999999</c:v>
                </c:pt>
                <c:pt idx="41779">
                  <c:v>8.3299999999999999E-2</c:v>
                </c:pt>
                <c:pt idx="41780">
                  <c:v>8.3299999999999999E-2</c:v>
                </c:pt>
                <c:pt idx="41781">
                  <c:v>0</c:v>
                </c:pt>
                <c:pt idx="41782">
                  <c:v>0.16669999999999999</c:v>
                </c:pt>
                <c:pt idx="41783">
                  <c:v>0</c:v>
                </c:pt>
                <c:pt idx="41784">
                  <c:v>0</c:v>
                </c:pt>
                <c:pt idx="41785">
                  <c:v>0.375</c:v>
                </c:pt>
                <c:pt idx="41786">
                  <c:v>0.33329999999999999</c:v>
                </c:pt>
                <c:pt idx="41787">
                  <c:v>0</c:v>
                </c:pt>
                <c:pt idx="41788">
                  <c:v>0.16669999999999999</c:v>
                </c:pt>
                <c:pt idx="41789">
                  <c:v>0.33329999999999999</c:v>
                </c:pt>
                <c:pt idx="41790">
                  <c:v>0</c:v>
                </c:pt>
                <c:pt idx="41791">
                  <c:v>0</c:v>
                </c:pt>
                <c:pt idx="41792">
                  <c:v>0.16669999999999999</c:v>
                </c:pt>
                <c:pt idx="41793">
                  <c:v>0.33329999999999999</c:v>
                </c:pt>
                <c:pt idx="41794">
                  <c:v>0.33329999999999999</c:v>
                </c:pt>
                <c:pt idx="41795">
                  <c:v>0</c:v>
                </c:pt>
                <c:pt idx="41796">
                  <c:v>0.16669999999999999</c:v>
                </c:pt>
                <c:pt idx="41797">
                  <c:v>0.33329999999999999</c:v>
                </c:pt>
                <c:pt idx="41798">
                  <c:v>0</c:v>
                </c:pt>
                <c:pt idx="41799">
                  <c:v>0</c:v>
                </c:pt>
                <c:pt idx="41800">
                  <c:v>0.16669999999999999</c:v>
                </c:pt>
                <c:pt idx="41801">
                  <c:v>0</c:v>
                </c:pt>
                <c:pt idx="41802">
                  <c:v>0</c:v>
                </c:pt>
                <c:pt idx="41803">
                  <c:v>0</c:v>
                </c:pt>
                <c:pt idx="41804">
                  <c:v>0</c:v>
                </c:pt>
                <c:pt idx="41805">
                  <c:v>0.16669999999999999</c:v>
                </c:pt>
                <c:pt idx="41806">
                  <c:v>0.16669999999999999</c:v>
                </c:pt>
                <c:pt idx="41807">
                  <c:v>0</c:v>
                </c:pt>
                <c:pt idx="41808">
                  <c:v>0</c:v>
                </c:pt>
                <c:pt idx="41809">
                  <c:v>0.16669999999999999</c:v>
                </c:pt>
                <c:pt idx="41810">
                  <c:v>0.33329999999999999</c:v>
                </c:pt>
                <c:pt idx="41811">
                  <c:v>0</c:v>
                </c:pt>
                <c:pt idx="41812">
                  <c:v>0.1042</c:v>
                </c:pt>
                <c:pt idx="41813">
                  <c:v>0.33329999999999999</c:v>
                </c:pt>
                <c:pt idx="41814">
                  <c:v>0.16669999999999999</c:v>
                </c:pt>
                <c:pt idx="41815">
                  <c:v>0.16669999999999999</c:v>
                </c:pt>
                <c:pt idx="41816">
                  <c:v>0</c:v>
                </c:pt>
                <c:pt idx="41817">
                  <c:v>0.16669999999999999</c:v>
                </c:pt>
                <c:pt idx="41818">
                  <c:v>0</c:v>
                </c:pt>
                <c:pt idx="41819">
                  <c:v>0</c:v>
                </c:pt>
                <c:pt idx="41820">
                  <c:v>0</c:v>
                </c:pt>
                <c:pt idx="41821">
                  <c:v>0</c:v>
                </c:pt>
                <c:pt idx="41822">
                  <c:v>0</c:v>
                </c:pt>
                <c:pt idx="41823">
                  <c:v>0.33329999999999999</c:v>
                </c:pt>
                <c:pt idx="41824">
                  <c:v>0</c:v>
                </c:pt>
                <c:pt idx="41825">
                  <c:v>0.16669999999999999</c:v>
                </c:pt>
                <c:pt idx="41826">
                  <c:v>0</c:v>
                </c:pt>
                <c:pt idx="41827">
                  <c:v>0.16669999999999999</c:v>
                </c:pt>
                <c:pt idx="41828">
                  <c:v>0</c:v>
                </c:pt>
                <c:pt idx="41829">
                  <c:v>0.16669999999999999</c:v>
                </c:pt>
                <c:pt idx="41830">
                  <c:v>0.16669999999999999</c:v>
                </c:pt>
                <c:pt idx="41831">
                  <c:v>0.33329999999999999</c:v>
                </c:pt>
                <c:pt idx="41832">
                  <c:v>0.16669999999999999</c:v>
                </c:pt>
                <c:pt idx="41833">
                  <c:v>0</c:v>
                </c:pt>
                <c:pt idx="41834">
                  <c:v>0.16669999999999999</c:v>
                </c:pt>
                <c:pt idx="41835">
                  <c:v>0</c:v>
                </c:pt>
                <c:pt idx="41836">
                  <c:v>0.16669999999999999</c:v>
                </c:pt>
                <c:pt idx="41837">
                  <c:v>0</c:v>
                </c:pt>
                <c:pt idx="41838">
                  <c:v>0</c:v>
                </c:pt>
                <c:pt idx="41839">
                  <c:v>0.16669999999999999</c:v>
                </c:pt>
                <c:pt idx="41840">
                  <c:v>0.16669999999999999</c:v>
                </c:pt>
                <c:pt idx="41841">
                  <c:v>0</c:v>
                </c:pt>
                <c:pt idx="41842">
                  <c:v>0.45829999999999999</c:v>
                </c:pt>
                <c:pt idx="41843">
                  <c:v>0</c:v>
                </c:pt>
                <c:pt idx="41844">
                  <c:v>0</c:v>
                </c:pt>
                <c:pt idx="41845">
                  <c:v>0</c:v>
                </c:pt>
                <c:pt idx="41846">
                  <c:v>0</c:v>
                </c:pt>
                <c:pt idx="41847">
                  <c:v>0</c:v>
                </c:pt>
                <c:pt idx="41848">
                  <c:v>0.35420000000000001</c:v>
                </c:pt>
                <c:pt idx="41849">
                  <c:v>0</c:v>
                </c:pt>
                <c:pt idx="41850">
                  <c:v>0</c:v>
                </c:pt>
                <c:pt idx="41851">
                  <c:v>0</c:v>
                </c:pt>
                <c:pt idx="41852">
                  <c:v>0.39579999999999999</c:v>
                </c:pt>
                <c:pt idx="41853">
                  <c:v>0.33329999999999999</c:v>
                </c:pt>
                <c:pt idx="41854">
                  <c:v>0</c:v>
                </c:pt>
                <c:pt idx="41855">
                  <c:v>0</c:v>
                </c:pt>
                <c:pt idx="41856">
                  <c:v>0</c:v>
                </c:pt>
                <c:pt idx="41857">
                  <c:v>8.3299999999999999E-2</c:v>
                </c:pt>
                <c:pt idx="41858">
                  <c:v>0</c:v>
                </c:pt>
                <c:pt idx="41859">
                  <c:v>4.1700000000000001E-2</c:v>
                </c:pt>
                <c:pt idx="41860">
                  <c:v>0</c:v>
                </c:pt>
                <c:pt idx="41861">
                  <c:v>0</c:v>
                </c:pt>
                <c:pt idx="41862">
                  <c:v>0</c:v>
                </c:pt>
                <c:pt idx="41863">
                  <c:v>0.16669999999999999</c:v>
                </c:pt>
                <c:pt idx="41864">
                  <c:v>0</c:v>
                </c:pt>
                <c:pt idx="41865">
                  <c:v>0</c:v>
                </c:pt>
                <c:pt idx="41866">
                  <c:v>0.33329999999999999</c:v>
                </c:pt>
                <c:pt idx="41867">
                  <c:v>0</c:v>
                </c:pt>
                <c:pt idx="41868">
                  <c:v>4.1700000000000001E-2</c:v>
                </c:pt>
                <c:pt idx="41869">
                  <c:v>0</c:v>
                </c:pt>
                <c:pt idx="41870">
                  <c:v>0</c:v>
                </c:pt>
                <c:pt idx="41871">
                  <c:v>0</c:v>
                </c:pt>
                <c:pt idx="41872">
                  <c:v>0.16669999999999999</c:v>
                </c:pt>
                <c:pt idx="41873">
                  <c:v>0</c:v>
                </c:pt>
                <c:pt idx="41874">
                  <c:v>0</c:v>
                </c:pt>
                <c:pt idx="41875">
                  <c:v>0</c:v>
                </c:pt>
                <c:pt idx="41876">
                  <c:v>0</c:v>
                </c:pt>
                <c:pt idx="41877">
                  <c:v>0</c:v>
                </c:pt>
                <c:pt idx="41878">
                  <c:v>0</c:v>
                </c:pt>
                <c:pt idx="41879">
                  <c:v>0</c:v>
                </c:pt>
                <c:pt idx="41880">
                  <c:v>0.25</c:v>
                </c:pt>
                <c:pt idx="41881">
                  <c:v>0.125</c:v>
                </c:pt>
                <c:pt idx="41882">
                  <c:v>0</c:v>
                </c:pt>
                <c:pt idx="41883">
                  <c:v>0</c:v>
                </c:pt>
                <c:pt idx="41884">
                  <c:v>0.33329999999999999</c:v>
                </c:pt>
                <c:pt idx="41885">
                  <c:v>0.16669999999999999</c:v>
                </c:pt>
                <c:pt idx="41886">
                  <c:v>0.125</c:v>
                </c:pt>
                <c:pt idx="41887">
                  <c:v>0.45829999999999999</c:v>
                </c:pt>
                <c:pt idx="41888">
                  <c:v>0</c:v>
                </c:pt>
                <c:pt idx="41889">
                  <c:v>0</c:v>
                </c:pt>
                <c:pt idx="41890">
                  <c:v>0</c:v>
                </c:pt>
                <c:pt idx="41891">
                  <c:v>0</c:v>
                </c:pt>
                <c:pt idx="41892">
                  <c:v>0.54169999999999996</c:v>
                </c:pt>
                <c:pt idx="41893">
                  <c:v>0</c:v>
                </c:pt>
                <c:pt idx="41894">
                  <c:v>0</c:v>
                </c:pt>
                <c:pt idx="41895">
                  <c:v>0</c:v>
                </c:pt>
                <c:pt idx="41896">
                  <c:v>0</c:v>
                </c:pt>
                <c:pt idx="41897">
                  <c:v>0.33329999999999999</c:v>
                </c:pt>
                <c:pt idx="41898">
                  <c:v>0</c:v>
                </c:pt>
                <c:pt idx="41899">
                  <c:v>0</c:v>
                </c:pt>
                <c:pt idx="41900">
                  <c:v>0.33329999999999999</c:v>
                </c:pt>
                <c:pt idx="41901">
                  <c:v>4.1700000000000001E-2</c:v>
                </c:pt>
                <c:pt idx="41902">
                  <c:v>0</c:v>
                </c:pt>
                <c:pt idx="41903">
                  <c:v>0.16669999999999999</c:v>
                </c:pt>
                <c:pt idx="41904">
                  <c:v>0</c:v>
                </c:pt>
                <c:pt idx="41905">
                  <c:v>0</c:v>
                </c:pt>
                <c:pt idx="41906">
                  <c:v>4.1700000000000001E-2</c:v>
                </c:pt>
                <c:pt idx="41907">
                  <c:v>0</c:v>
                </c:pt>
                <c:pt idx="41908">
                  <c:v>0</c:v>
                </c:pt>
                <c:pt idx="41909">
                  <c:v>0</c:v>
                </c:pt>
                <c:pt idx="41910">
                  <c:v>0</c:v>
                </c:pt>
                <c:pt idx="41911">
                  <c:v>0</c:v>
                </c:pt>
                <c:pt idx="41912">
                  <c:v>0</c:v>
                </c:pt>
                <c:pt idx="41913">
                  <c:v>0</c:v>
                </c:pt>
                <c:pt idx="41914">
                  <c:v>0</c:v>
                </c:pt>
                <c:pt idx="41915">
                  <c:v>0.33329999999999999</c:v>
                </c:pt>
                <c:pt idx="41916">
                  <c:v>0.16669999999999999</c:v>
                </c:pt>
                <c:pt idx="41917">
                  <c:v>0</c:v>
                </c:pt>
                <c:pt idx="41918">
                  <c:v>0.375</c:v>
                </c:pt>
                <c:pt idx="41919">
                  <c:v>0.16669999999999999</c:v>
                </c:pt>
                <c:pt idx="41920">
                  <c:v>0</c:v>
                </c:pt>
                <c:pt idx="41921">
                  <c:v>0.33329999999999999</c:v>
                </c:pt>
                <c:pt idx="41922">
                  <c:v>0</c:v>
                </c:pt>
                <c:pt idx="41923">
                  <c:v>0</c:v>
                </c:pt>
                <c:pt idx="41924">
                  <c:v>0.29170000000000001</c:v>
                </c:pt>
                <c:pt idx="41925">
                  <c:v>0</c:v>
                </c:pt>
                <c:pt idx="41926">
                  <c:v>0</c:v>
                </c:pt>
                <c:pt idx="41927">
                  <c:v>0</c:v>
                </c:pt>
                <c:pt idx="41928">
                  <c:v>0</c:v>
                </c:pt>
                <c:pt idx="41929">
                  <c:v>0.16669999999999999</c:v>
                </c:pt>
                <c:pt idx="41930">
                  <c:v>0</c:v>
                </c:pt>
                <c:pt idx="41931">
                  <c:v>8.3299999999999999E-2</c:v>
                </c:pt>
                <c:pt idx="41932">
                  <c:v>0.16669999999999999</c:v>
                </c:pt>
                <c:pt idx="41933">
                  <c:v>0.16669999999999999</c:v>
                </c:pt>
                <c:pt idx="41934">
                  <c:v>0.16669999999999999</c:v>
                </c:pt>
                <c:pt idx="41935">
                  <c:v>0.16669999999999999</c:v>
                </c:pt>
                <c:pt idx="41936">
                  <c:v>4.1700000000000001E-2</c:v>
                </c:pt>
                <c:pt idx="41937">
                  <c:v>0.33329999999999999</c:v>
                </c:pt>
                <c:pt idx="41938">
                  <c:v>0.33329999999999999</c:v>
                </c:pt>
                <c:pt idx="41939">
                  <c:v>0.25</c:v>
                </c:pt>
                <c:pt idx="41940">
                  <c:v>4.1700000000000001E-2</c:v>
                </c:pt>
                <c:pt idx="41941">
                  <c:v>0</c:v>
                </c:pt>
                <c:pt idx="41942">
                  <c:v>0</c:v>
                </c:pt>
                <c:pt idx="41943">
                  <c:v>4.1700000000000001E-2</c:v>
                </c:pt>
                <c:pt idx="41944">
                  <c:v>0.16669999999999999</c:v>
                </c:pt>
                <c:pt idx="41945">
                  <c:v>0.16669999999999999</c:v>
                </c:pt>
                <c:pt idx="41946">
                  <c:v>0</c:v>
                </c:pt>
                <c:pt idx="41947">
                  <c:v>0.33329999999999999</c:v>
                </c:pt>
                <c:pt idx="41948">
                  <c:v>0</c:v>
                </c:pt>
                <c:pt idx="41949">
                  <c:v>0.125</c:v>
                </c:pt>
                <c:pt idx="41950">
                  <c:v>0.16669999999999999</c:v>
                </c:pt>
                <c:pt idx="41951">
                  <c:v>0.125</c:v>
                </c:pt>
                <c:pt idx="41952">
                  <c:v>0.375</c:v>
                </c:pt>
                <c:pt idx="41953">
                  <c:v>0.16669999999999999</c:v>
                </c:pt>
                <c:pt idx="41954">
                  <c:v>0</c:v>
                </c:pt>
                <c:pt idx="41955">
                  <c:v>0.20830000000000001</c:v>
                </c:pt>
                <c:pt idx="41956">
                  <c:v>6.25E-2</c:v>
                </c:pt>
                <c:pt idx="41957">
                  <c:v>0</c:v>
                </c:pt>
                <c:pt idx="41958">
                  <c:v>4.1700000000000001E-2</c:v>
                </c:pt>
                <c:pt idx="41959">
                  <c:v>0</c:v>
                </c:pt>
                <c:pt idx="41960">
                  <c:v>0</c:v>
                </c:pt>
                <c:pt idx="41961">
                  <c:v>0.125</c:v>
                </c:pt>
                <c:pt idx="41962">
                  <c:v>0</c:v>
                </c:pt>
                <c:pt idx="41963">
                  <c:v>0</c:v>
                </c:pt>
                <c:pt idx="41964">
                  <c:v>0</c:v>
                </c:pt>
                <c:pt idx="41965">
                  <c:v>0</c:v>
                </c:pt>
                <c:pt idx="41966">
                  <c:v>0</c:v>
                </c:pt>
                <c:pt idx="41967">
                  <c:v>0</c:v>
                </c:pt>
                <c:pt idx="41968">
                  <c:v>0</c:v>
                </c:pt>
                <c:pt idx="41969">
                  <c:v>0</c:v>
                </c:pt>
                <c:pt idx="41970">
                  <c:v>0</c:v>
                </c:pt>
                <c:pt idx="41971">
                  <c:v>0.25</c:v>
                </c:pt>
                <c:pt idx="41972">
                  <c:v>0</c:v>
                </c:pt>
                <c:pt idx="41973">
                  <c:v>0.125</c:v>
                </c:pt>
                <c:pt idx="41974">
                  <c:v>0.33329999999999999</c:v>
                </c:pt>
                <c:pt idx="41975">
                  <c:v>0</c:v>
                </c:pt>
                <c:pt idx="41976">
                  <c:v>0.33329999999999999</c:v>
                </c:pt>
                <c:pt idx="41977">
                  <c:v>0.16669999999999999</c:v>
                </c:pt>
                <c:pt idx="41978">
                  <c:v>0</c:v>
                </c:pt>
                <c:pt idx="41979">
                  <c:v>0.16669999999999999</c:v>
                </c:pt>
                <c:pt idx="41980">
                  <c:v>0</c:v>
                </c:pt>
                <c:pt idx="41981">
                  <c:v>0.16669999999999999</c:v>
                </c:pt>
                <c:pt idx="41982">
                  <c:v>0</c:v>
                </c:pt>
                <c:pt idx="41983">
                  <c:v>0</c:v>
                </c:pt>
                <c:pt idx="41984">
                  <c:v>0</c:v>
                </c:pt>
                <c:pt idx="41985">
                  <c:v>4.1700000000000001E-2</c:v>
                </c:pt>
                <c:pt idx="41986">
                  <c:v>0</c:v>
                </c:pt>
                <c:pt idx="41987">
                  <c:v>0</c:v>
                </c:pt>
                <c:pt idx="41988">
                  <c:v>0.16669999999999999</c:v>
                </c:pt>
                <c:pt idx="41989">
                  <c:v>0.125</c:v>
                </c:pt>
                <c:pt idx="41990">
                  <c:v>0</c:v>
                </c:pt>
                <c:pt idx="41991">
                  <c:v>0</c:v>
                </c:pt>
                <c:pt idx="41992">
                  <c:v>0.33329999999999999</c:v>
                </c:pt>
                <c:pt idx="41993">
                  <c:v>4.1700000000000001E-2</c:v>
                </c:pt>
                <c:pt idx="41994">
                  <c:v>8.3299999999999999E-2</c:v>
                </c:pt>
                <c:pt idx="41995">
                  <c:v>0.16669999999999999</c:v>
                </c:pt>
                <c:pt idx="41996">
                  <c:v>0.375</c:v>
                </c:pt>
                <c:pt idx="41997">
                  <c:v>0.16669999999999999</c:v>
                </c:pt>
                <c:pt idx="41998">
                  <c:v>0</c:v>
                </c:pt>
                <c:pt idx="41999">
                  <c:v>0</c:v>
                </c:pt>
                <c:pt idx="42000">
                  <c:v>0.16669999999999999</c:v>
                </c:pt>
                <c:pt idx="42001">
                  <c:v>0.33329999999999999</c:v>
                </c:pt>
                <c:pt idx="42002">
                  <c:v>0</c:v>
                </c:pt>
                <c:pt idx="42003">
                  <c:v>0</c:v>
                </c:pt>
                <c:pt idx="42004">
                  <c:v>0.33329999999999999</c:v>
                </c:pt>
                <c:pt idx="42005">
                  <c:v>0.33329999999999999</c:v>
                </c:pt>
                <c:pt idx="42006">
                  <c:v>4.1700000000000001E-2</c:v>
                </c:pt>
                <c:pt idx="42007">
                  <c:v>0.16669999999999999</c:v>
                </c:pt>
                <c:pt idx="42008">
                  <c:v>0.375</c:v>
                </c:pt>
                <c:pt idx="42009">
                  <c:v>0</c:v>
                </c:pt>
                <c:pt idx="42010">
                  <c:v>4.1700000000000001E-2</c:v>
                </c:pt>
                <c:pt idx="42011">
                  <c:v>0.375</c:v>
                </c:pt>
                <c:pt idx="42012">
                  <c:v>8.3299999999999999E-2</c:v>
                </c:pt>
                <c:pt idx="42013">
                  <c:v>0</c:v>
                </c:pt>
                <c:pt idx="42014">
                  <c:v>4.1700000000000001E-2</c:v>
                </c:pt>
                <c:pt idx="42015">
                  <c:v>0</c:v>
                </c:pt>
                <c:pt idx="42016">
                  <c:v>0.33329999999999999</c:v>
                </c:pt>
                <c:pt idx="42017">
                  <c:v>0.16669999999999999</c:v>
                </c:pt>
                <c:pt idx="42018">
                  <c:v>0</c:v>
                </c:pt>
                <c:pt idx="42019">
                  <c:v>0</c:v>
                </c:pt>
                <c:pt idx="42020">
                  <c:v>4.1700000000000001E-2</c:v>
                </c:pt>
                <c:pt idx="42021">
                  <c:v>0</c:v>
                </c:pt>
                <c:pt idx="42022">
                  <c:v>0</c:v>
                </c:pt>
                <c:pt idx="42023">
                  <c:v>0.375</c:v>
                </c:pt>
                <c:pt idx="42024">
                  <c:v>0</c:v>
                </c:pt>
                <c:pt idx="42025">
                  <c:v>0.16669999999999999</c:v>
                </c:pt>
                <c:pt idx="42026">
                  <c:v>0</c:v>
                </c:pt>
                <c:pt idx="42027">
                  <c:v>0</c:v>
                </c:pt>
                <c:pt idx="42028">
                  <c:v>0.125</c:v>
                </c:pt>
                <c:pt idx="42029">
                  <c:v>0</c:v>
                </c:pt>
                <c:pt idx="42030">
                  <c:v>0</c:v>
                </c:pt>
                <c:pt idx="42031">
                  <c:v>0</c:v>
                </c:pt>
                <c:pt idx="42032">
                  <c:v>0</c:v>
                </c:pt>
                <c:pt idx="42033">
                  <c:v>0.375</c:v>
                </c:pt>
                <c:pt idx="42034">
                  <c:v>0.16669999999999999</c:v>
                </c:pt>
                <c:pt idx="42035">
                  <c:v>0</c:v>
                </c:pt>
                <c:pt idx="42036">
                  <c:v>0.16669999999999999</c:v>
                </c:pt>
                <c:pt idx="42037">
                  <c:v>0.1042</c:v>
                </c:pt>
                <c:pt idx="42038">
                  <c:v>0.33329999999999999</c:v>
                </c:pt>
                <c:pt idx="42039">
                  <c:v>0.16669999999999999</c:v>
                </c:pt>
                <c:pt idx="42040">
                  <c:v>0</c:v>
                </c:pt>
                <c:pt idx="42041">
                  <c:v>0</c:v>
                </c:pt>
                <c:pt idx="42042">
                  <c:v>0</c:v>
                </c:pt>
                <c:pt idx="42043">
                  <c:v>0</c:v>
                </c:pt>
                <c:pt idx="42044">
                  <c:v>0</c:v>
                </c:pt>
                <c:pt idx="42045">
                  <c:v>0.125</c:v>
                </c:pt>
                <c:pt idx="42046">
                  <c:v>0.33329999999999999</c:v>
                </c:pt>
                <c:pt idx="42047">
                  <c:v>0</c:v>
                </c:pt>
                <c:pt idx="42048">
                  <c:v>0</c:v>
                </c:pt>
                <c:pt idx="42049">
                  <c:v>0</c:v>
                </c:pt>
                <c:pt idx="42050">
                  <c:v>0</c:v>
                </c:pt>
                <c:pt idx="42051">
                  <c:v>0.16669999999999999</c:v>
                </c:pt>
                <c:pt idx="42052">
                  <c:v>0</c:v>
                </c:pt>
                <c:pt idx="42053">
                  <c:v>0.66669999999999996</c:v>
                </c:pt>
                <c:pt idx="42054">
                  <c:v>0.33329999999999999</c:v>
                </c:pt>
                <c:pt idx="42055">
                  <c:v>0</c:v>
                </c:pt>
                <c:pt idx="42056">
                  <c:v>0.16669999999999999</c:v>
                </c:pt>
                <c:pt idx="42057">
                  <c:v>0.375</c:v>
                </c:pt>
                <c:pt idx="42058">
                  <c:v>4.1700000000000001E-2</c:v>
                </c:pt>
                <c:pt idx="42059">
                  <c:v>4.1700000000000001E-2</c:v>
                </c:pt>
                <c:pt idx="42060">
                  <c:v>0</c:v>
                </c:pt>
                <c:pt idx="42061">
                  <c:v>0.16669999999999999</c:v>
                </c:pt>
                <c:pt idx="42062">
                  <c:v>0</c:v>
                </c:pt>
                <c:pt idx="42063">
                  <c:v>0.16669999999999999</c:v>
                </c:pt>
                <c:pt idx="42064">
                  <c:v>0</c:v>
                </c:pt>
                <c:pt idx="42065">
                  <c:v>0.4375</c:v>
                </c:pt>
                <c:pt idx="42066">
                  <c:v>0.33329999999999999</c:v>
                </c:pt>
                <c:pt idx="42067">
                  <c:v>0</c:v>
                </c:pt>
                <c:pt idx="42068">
                  <c:v>0</c:v>
                </c:pt>
                <c:pt idx="42069">
                  <c:v>0</c:v>
                </c:pt>
                <c:pt idx="42070">
                  <c:v>0.33329999999999999</c:v>
                </c:pt>
                <c:pt idx="42071">
                  <c:v>0</c:v>
                </c:pt>
                <c:pt idx="42072">
                  <c:v>0.33329999999999999</c:v>
                </c:pt>
                <c:pt idx="42073">
                  <c:v>0</c:v>
                </c:pt>
                <c:pt idx="42074">
                  <c:v>0.16669999999999999</c:v>
                </c:pt>
                <c:pt idx="42075">
                  <c:v>0.33329999999999999</c:v>
                </c:pt>
                <c:pt idx="42076">
                  <c:v>0</c:v>
                </c:pt>
                <c:pt idx="42077">
                  <c:v>0</c:v>
                </c:pt>
                <c:pt idx="42078">
                  <c:v>0</c:v>
                </c:pt>
                <c:pt idx="42079">
                  <c:v>0</c:v>
                </c:pt>
                <c:pt idx="42080">
                  <c:v>0</c:v>
                </c:pt>
                <c:pt idx="42081">
                  <c:v>0</c:v>
                </c:pt>
                <c:pt idx="42082">
                  <c:v>0.375</c:v>
                </c:pt>
                <c:pt idx="42083">
                  <c:v>0.47920000000000001</c:v>
                </c:pt>
                <c:pt idx="42084">
                  <c:v>0</c:v>
                </c:pt>
                <c:pt idx="42085">
                  <c:v>0</c:v>
                </c:pt>
                <c:pt idx="42086">
                  <c:v>0.16669999999999999</c:v>
                </c:pt>
                <c:pt idx="42087">
                  <c:v>0</c:v>
                </c:pt>
                <c:pt idx="42088">
                  <c:v>0</c:v>
                </c:pt>
                <c:pt idx="42089">
                  <c:v>0</c:v>
                </c:pt>
                <c:pt idx="42090">
                  <c:v>0</c:v>
                </c:pt>
                <c:pt idx="42091">
                  <c:v>0</c:v>
                </c:pt>
                <c:pt idx="42092">
                  <c:v>0</c:v>
                </c:pt>
                <c:pt idx="42093">
                  <c:v>0.375</c:v>
                </c:pt>
                <c:pt idx="42094">
                  <c:v>0</c:v>
                </c:pt>
                <c:pt idx="42095">
                  <c:v>0</c:v>
                </c:pt>
                <c:pt idx="42096">
                  <c:v>0.16669999999999999</c:v>
                </c:pt>
                <c:pt idx="42097">
                  <c:v>0.16669999999999999</c:v>
                </c:pt>
                <c:pt idx="42098">
                  <c:v>0</c:v>
                </c:pt>
                <c:pt idx="42099">
                  <c:v>0</c:v>
                </c:pt>
                <c:pt idx="42100">
                  <c:v>0.33329999999999999</c:v>
                </c:pt>
                <c:pt idx="42101">
                  <c:v>0.16669999999999999</c:v>
                </c:pt>
                <c:pt idx="42102">
                  <c:v>0</c:v>
                </c:pt>
                <c:pt idx="42103">
                  <c:v>0</c:v>
                </c:pt>
                <c:pt idx="42104">
                  <c:v>0</c:v>
                </c:pt>
                <c:pt idx="42105">
                  <c:v>0.125</c:v>
                </c:pt>
                <c:pt idx="42106">
                  <c:v>0</c:v>
                </c:pt>
                <c:pt idx="42107">
                  <c:v>0</c:v>
                </c:pt>
                <c:pt idx="42108">
                  <c:v>0</c:v>
                </c:pt>
                <c:pt idx="42109">
                  <c:v>0</c:v>
                </c:pt>
                <c:pt idx="42110">
                  <c:v>0.33329999999999999</c:v>
                </c:pt>
                <c:pt idx="42111">
                  <c:v>0</c:v>
                </c:pt>
                <c:pt idx="42112">
                  <c:v>0.33329999999999999</c:v>
                </c:pt>
                <c:pt idx="42113">
                  <c:v>0.33329999999999999</c:v>
                </c:pt>
                <c:pt idx="42114">
                  <c:v>0.16669999999999999</c:v>
                </c:pt>
                <c:pt idx="42115">
                  <c:v>0.16669999999999999</c:v>
                </c:pt>
                <c:pt idx="42116">
                  <c:v>0.125</c:v>
                </c:pt>
                <c:pt idx="42117">
                  <c:v>0</c:v>
                </c:pt>
                <c:pt idx="42118">
                  <c:v>0</c:v>
                </c:pt>
                <c:pt idx="42119">
                  <c:v>0.16669999999999999</c:v>
                </c:pt>
                <c:pt idx="42120">
                  <c:v>0</c:v>
                </c:pt>
                <c:pt idx="42121">
                  <c:v>0.16669999999999999</c:v>
                </c:pt>
                <c:pt idx="42122">
                  <c:v>0</c:v>
                </c:pt>
                <c:pt idx="42123">
                  <c:v>0.33329999999999999</c:v>
                </c:pt>
                <c:pt idx="42124">
                  <c:v>0</c:v>
                </c:pt>
                <c:pt idx="42125">
                  <c:v>0.33329999999999999</c:v>
                </c:pt>
                <c:pt idx="42126">
                  <c:v>0</c:v>
                </c:pt>
                <c:pt idx="42127">
                  <c:v>0.33329999999999999</c:v>
                </c:pt>
                <c:pt idx="42128">
                  <c:v>4.1700000000000001E-2</c:v>
                </c:pt>
                <c:pt idx="42129">
                  <c:v>0</c:v>
                </c:pt>
                <c:pt idx="42130">
                  <c:v>0.625</c:v>
                </c:pt>
                <c:pt idx="42131">
                  <c:v>0</c:v>
                </c:pt>
                <c:pt idx="42132">
                  <c:v>0.16669999999999999</c:v>
                </c:pt>
                <c:pt idx="42133">
                  <c:v>0.33329999999999999</c:v>
                </c:pt>
                <c:pt idx="42134">
                  <c:v>0</c:v>
                </c:pt>
                <c:pt idx="42135">
                  <c:v>0.33329999999999999</c:v>
                </c:pt>
                <c:pt idx="42136">
                  <c:v>0.16669999999999999</c:v>
                </c:pt>
                <c:pt idx="42137">
                  <c:v>0.16669999999999999</c:v>
                </c:pt>
                <c:pt idx="42138">
                  <c:v>0.16669999999999999</c:v>
                </c:pt>
                <c:pt idx="42139">
                  <c:v>0</c:v>
                </c:pt>
                <c:pt idx="42140">
                  <c:v>0</c:v>
                </c:pt>
                <c:pt idx="42141">
                  <c:v>0</c:v>
                </c:pt>
                <c:pt idx="42142">
                  <c:v>0.54169999999999996</c:v>
                </c:pt>
                <c:pt idx="42143">
                  <c:v>0.16669999999999999</c:v>
                </c:pt>
                <c:pt idx="42144">
                  <c:v>0.16669999999999999</c:v>
                </c:pt>
                <c:pt idx="42145">
                  <c:v>0.16669999999999999</c:v>
                </c:pt>
                <c:pt idx="42146">
                  <c:v>0</c:v>
                </c:pt>
                <c:pt idx="42147">
                  <c:v>0</c:v>
                </c:pt>
                <c:pt idx="42148">
                  <c:v>0.16669999999999999</c:v>
                </c:pt>
                <c:pt idx="42149">
                  <c:v>0</c:v>
                </c:pt>
                <c:pt idx="42150">
                  <c:v>0</c:v>
                </c:pt>
                <c:pt idx="42151">
                  <c:v>0</c:v>
                </c:pt>
                <c:pt idx="42152">
                  <c:v>0</c:v>
                </c:pt>
                <c:pt idx="42153">
                  <c:v>0</c:v>
                </c:pt>
                <c:pt idx="42154">
                  <c:v>0.375</c:v>
                </c:pt>
                <c:pt idx="42155">
                  <c:v>0.16669999999999999</c:v>
                </c:pt>
                <c:pt idx="42156">
                  <c:v>0.16669999999999999</c:v>
                </c:pt>
                <c:pt idx="42157">
                  <c:v>0.16669999999999999</c:v>
                </c:pt>
                <c:pt idx="42158">
                  <c:v>0.16669999999999999</c:v>
                </c:pt>
                <c:pt idx="42159">
                  <c:v>0.16669999999999999</c:v>
                </c:pt>
                <c:pt idx="42160">
                  <c:v>0</c:v>
                </c:pt>
                <c:pt idx="42161">
                  <c:v>0.14580000000000001</c:v>
                </c:pt>
                <c:pt idx="42162">
                  <c:v>0.33329999999999999</c:v>
                </c:pt>
                <c:pt idx="42163">
                  <c:v>0</c:v>
                </c:pt>
                <c:pt idx="42164">
                  <c:v>0.16669999999999999</c:v>
                </c:pt>
                <c:pt idx="42165">
                  <c:v>0.33329999999999999</c:v>
                </c:pt>
                <c:pt idx="42166">
                  <c:v>0</c:v>
                </c:pt>
                <c:pt idx="42167">
                  <c:v>0.33329999999999999</c:v>
                </c:pt>
                <c:pt idx="42168">
                  <c:v>0.125</c:v>
                </c:pt>
                <c:pt idx="42169">
                  <c:v>0.33329999999999999</c:v>
                </c:pt>
                <c:pt idx="42170">
                  <c:v>8.3299999999999999E-2</c:v>
                </c:pt>
                <c:pt idx="42171">
                  <c:v>0.33329999999999999</c:v>
                </c:pt>
                <c:pt idx="42172">
                  <c:v>0</c:v>
                </c:pt>
                <c:pt idx="42173">
                  <c:v>0</c:v>
                </c:pt>
                <c:pt idx="42174">
                  <c:v>0.125</c:v>
                </c:pt>
                <c:pt idx="42175">
                  <c:v>0</c:v>
                </c:pt>
                <c:pt idx="42176">
                  <c:v>0</c:v>
                </c:pt>
                <c:pt idx="42177">
                  <c:v>0</c:v>
                </c:pt>
                <c:pt idx="42178">
                  <c:v>0</c:v>
                </c:pt>
                <c:pt idx="42179">
                  <c:v>0</c:v>
                </c:pt>
                <c:pt idx="42180">
                  <c:v>0.33329999999999999</c:v>
                </c:pt>
                <c:pt idx="42181">
                  <c:v>4.1700000000000001E-2</c:v>
                </c:pt>
                <c:pt idx="42182">
                  <c:v>0</c:v>
                </c:pt>
                <c:pt idx="42183">
                  <c:v>0</c:v>
                </c:pt>
                <c:pt idx="42184">
                  <c:v>0</c:v>
                </c:pt>
                <c:pt idx="42185">
                  <c:v>0</c:v>
                </c:pt>
                <c:pt idx="42186">
                  <c:v>0</c:v>
                </c:pt>
                <c:pt idx="42187">
                  <c:v>0</c:v>
                </c:pt>
                <c:pt idx="42188">
                  <c:v>0</c:v>
                </c:pt>
                <c:pt idx="42189">
                  <c:v>0.33329999999999999</c:v>
                </c:pt>
                <c:pt idx="42190">
                  <c:v>0</c:v>
                </c:pt>
                <c:pt idx="42191">
                  <c:v>0.33329999999999999</c:v>
                </c:pt>
                <c:pt idx="42192">
                  <c:v>0.33329999999999999</c:v>
                </c:pt>
                <c:pt idx="42193">
                  <c:v>0</c:v>
                </c:pt>
                <c:pt idx="42194">
                  <c:v>0</c:v>
                </c:pt>
                <c:pt idx="42195">
                  <c:v>0</c:v>
                </c:pt>
                <c:pt idx="42196">
                  <c:v>0.16669999999999999</c:v>
                </c:pt>
                <c:pt idx="42197">
                  <c:v>0</c:v>
                </c:pt>
                <c:pt idx="42198">
                  <c:v>0</c:v>
                </c:pt>
                <c:pt idx="42199">
                  <c:v>0</c:v>
                </c:pt>
                <c:pt idx="42200">
                  <c:v>0.33329999999999999</c:v>
                </c:pt>
                <c:pt idx="42201">
                  <c:v>0.33329999999999999</c:v>
                </c:pt>
                <c:pt idx="42202">
                  <c:v>8.3299999999999999E-2</c:v>
                </c:pt>
                <c:pt idx="42203">
                  <c:v>0</c:v>
                </c:pt>
                <c:pt idx="42204">
                  <c:v>0</c:v>
                </c:pt>
                <c:pt idx="42205">
                  <c:v>0.95830000000000004</c:v>
                </c:pt>
                <c:pt idx="42206">
                  <c:v>4.1700000000000001E-2</c:v>
                </c:pt>
                <c:pt idx="42207">
                  <c:v>0.33329999999999999</c:v>
                </c:pt>
                <c:pt idx="42208">
                  <c:v>4.1700000000000001E-2</c:v>
                </c:pt>
                <c:pt idx="42209">
                  <c:v>0</c:v>
                </c:pt>
                <c:pt idx="42210">
                  <c:v>0.16669999999999999</c:v>
                </c:pt>
                <c:pt idx="42211">
                  <c:v>0</c:v>
                </c:pt>
                <c:pt idx="42212">
                  <c:v>0.16669999999999999</c:v>
                </c:pt>
                <c:pt idx="42213">
                  <c:v>0.125</c:v>
                </c:pt>
                <c:pt idx="42214">
                  <c:v>0.33329999999999999</c:v>
                </c:pt>
                <c:pt idx="42215">
                  <c:v>0.33329999999999999</c:v>
                </c:pt>
                <c:pt idx="42216">
                  <c:v>0.375</c:v>
                </c:pt>
                <c:pt idx="42217">
                  <c:v>0</c:v>
                </c:pt>
                <c:pt idx="42218">
                  <c:v>0.125</c:v>
                </c:pt>
                <c:pt idx="42219">
                  <c:v>0.33329999999999999</c:v>
                </c:pt>
                <c:pt idx="42220">
                  <c:v>0</c:v>
                </c:pt>
                <c:pt idx="42221">
                  <c:v>0.35420000000000001</c:v>
                </c:pt>
                <c:pt idx="42222">
                  <c:v>0</c:v>
                </c:pt>
                <c:pt idx="42223">
                  <c:v>0.33329999999999999</c:v>
                </c:pt>
                <c:pt idx="42224">
                  <c:v>0</c:v>
                </c:pt>
                <c:pt idx="42225">
                  <c:v>0</c:v>
                </c:pt>
                <c:pt idx="42226">
                  <c:v>0</c:v>
                </c:pt>
                <c:pt idx="42227">
                  <c:v>0</c:v>
                </c:pt>
                <c:pt idx="42228">
                  <c:v>0.16669999999999999</c:v>
                </c:pt>
                <c:pt idx="42229">
                  <c:v>0</c:v>
                </c:pt>
                <c:pt idx="42230">
                  <c:v>0.64580000000000004</c:v>
                </c:pt>
                <c:pt idx="42231">
                  <c:v>0</c:v>
                </c:pt>
                <c:pt idx="42232">
                  <c:v>0.375</c:v>
                </c:pt>
                <c:pt idx="42233">
                  <c:v>0</c:v>
                </c:pt>
                <c:pt idx="42234">
                  <c:v>0</c:v>
                </c:pt>
                <c:pt idx="42235">
                  <c:v>0.16669999999999999</c:v>
                </c:pt>
                <c:pt idx="42236">
                  <c:v>0</c:v>
                </c:pt>
                <c:pt idx="42237">
                  <c:v>0</c:v>
                </c:pt>
                <c:pt idx="42238">
                  <c:v>0</c:v>
                </c:pt>
                <c:pt idx="42239">
                  <c:v>0</c:v>
                </c:pt>
                <c:pt idx="42240">
                  <c:v>0</c:v>
                </c:pt>
                <c:pt idx="42241">
                  <c:v>0</c:v>
                </c:pt>
                <c:pt idx="42242">
                  <c:v>0</c:v>
                </c:pt>
                <c:pt idx="42243">
                  <c:v>0.16669999999999999</c:v>
                </c:pt>
                <c:pt idx="42244">
                  <c:v>0.33329999999999999</c:v>
                </c:pt>
                <c:pt idx="42245">
                  <c:v>0</c:v>
                </c:pt>
                <c:pt idx="42246">
                  <c:v>4.1700000000000001E-2</c:v>
                </c:pt>
                <c:pt idx="42247">
                  <c:v>0.16669999999999999</c:v>
                </c:pt>
                <c:pt idx="42248">
                  <c:v>0</c:v>
                </c:pt>
                <c:pt idx="42249">
                  <c:v>0</c:v>
                </c:pt>
                <c:pt idx="42250">
                  <c:v>0</c:v>
                </c:pt>
                <c:pt idx="42251">
                  <c:v>0.1042</c:v>
                </c:pt>
                <c:pt idx="42252">
                  <c:v>0</c:v>
                </c:pt>
                <c:pt idx="42253">
                  <c:v>0.45829999999999999</c:v>
                </c:pt>
                <c:pt idx="42254">
                  <c:v>0</c:v>
                </c:pt>
                <c:pt idx="42255">
                  <c:v>4.1700000000000001E-2</c:v>
                </c:pt>
                <c:pt idx="42256">
                  <c:v>4.1700000000000001E-2</c:v>
                </c:pt>
                <c:pt idx="42257">
                  <c:v>0</c:v>
                </c:pt>
                <c:pt idx="42258">
                  <c:v>0</c:v>
                </c:pt>
                <c:pt idx="42259">
                  <c:v>0.125</c:v>
                </c:pt>
                <c:pt idx="42260">
                  <c:v>0.16669999999999999</c:v>
                </c:pt>
                <c:pt idx="42261">
                  <c:v>0</c:v>
                </c:pt>
                <c:pt idx="42262">
                  <c:v>0.16669999999999999</c:v>
                </c:pt>
                <c:pt idx="42263">
                  <c:v>0</c:v>
                </c:pt>
                <c:pt idx="42264">
                  <c:v>0</c:v>
                </c:pt>
                <c:pt idx="42265">
                  <c:v>0</c:v>
                </c:pt>
                <c:pt idx="42266">
                  <c:v>0</c:v>
                </c:pt>
                <c:pt idx="42267">
                  <c:v>0</c:v>
                </c:pt>
                <c:pt idx="42268">
                  <c:v>0.16669999999999999</c:v>
                </c:pt>
                <c:pt idx="42269">
                  <c:v>0.33329999999999999</c:v>
                </c:pt>
                <c:pt idx="42270">
                  <c:v>0</c:v>
                </c:pt>
                <c:pt idx="42271">
                  <c:v>0.16669999999999999</c:v>
                </c:pt>
                <c:pt idx="42272">
                  <c:v>0.16669999999999999</c:v>
                </c:pt>
                <c:pt idx="42273">
                  <c:v>0.125</c:v>
                </c:pt>
                <c:pt idx="42274">
                  <c:v>0.375</c:v>
                </c:pt>
                <c:pt idx="42275">
                  <c:v>0.16669999999999999</c:v>
                </c:pt>
                <c:pt idx="42276">
                  <c:v>0</c:v>
                </c:pt>
                <c:pt idx="42277">
                  <c:v>0</c:v>
                </c:pt>
                <c:pt idx="42278">
                  <c:v>0</c:v>
                </c:pt>
                <c:pt idx="42279">
                  <c:v>0.1875</c:v>
                </c:pt>
                <c:pt idx="42280">
                  <c:v>0.16669999999999999</c:v>
                </c:pt>
                <c:pt idx="42281">
                  <c:v>0</c:v>
                </c:pt>
                <c:pt idx="42282">
                  <c:v>0</c:v>
                </c:pt>
                <c:pt idx="42283">
                  <c:v>0</c:v>
                </c:pt>
                <c:pt idx="42284">
                  <c:v>0</c:v>
                </c:pt>
                <c:pt idx="42285">
                  <c:v>0</c:v>
                </c:pt>
                <c:pt idx="42286">
                  <c:v>0.20830000000000001</c:v>
                </c:pt>
                <c:pt idx="42287">
                  <c:v>0.33329999999999999</c:v>
                </c:pt>
                <c:pt idx="42288">
                  <c:v>0.33329999999999999</c:v>
                </c:pt>
                <c:pt idx="42289">
                  <c:v>0.16669999999999999</c:v>
                </c:pt>
                <c:pt idx="42290">
                  <c:v>0.16669999999999999</c:v>
                </c:pt>
                <c:pt idx="42291">
                  <c:v>0</c:v>
                </c:pt>
                <c:pt idx="42292">
                  <c:v>4.1700000000000001E-2</c:v>
                </c:pt>
                <c:pt idx="42293">
                  <c:v>0.16669999999999999</c:v>
                </c:pt>
                <c:pt idx="42294">
                  <c:v>0.16669999999999999</c:v>
                </c:pt>
                <c:pt idx="42295">
                  <c:v>0</c:v>
                </c:pt>
                <c:pt idx="42296">
                  <c:v>0</c:v>
                </c:pt>
                <c:pt idx="42297">
                  <c:v>0</c:v>
                </c:pt>
                <c:pt idx="42298">
                  <c:v>0.33329999999999999</c:v>
                </c:pt>
                <c:pt idx="42299">
                  <c:v>0.14580000000000001</c:v>
                </c:pt>
                <c:pt idx="42300">
                  <c:v>0</c:v>
                </c:pt>
                <c:pt idx="42301">
                  <c:v>0</c:v>
                </c:pt>
                <c:pt idx="42302">
                  <c:v>0</c:v>
                </c:pt>
                <c:pt idx="42303">
                  <c:v>0</c:v>
                </c:pt>
                <c:pt idx="42304">
                  <c:v>0.33329999999999999</c:v>
                </c:pt>
                <c:pt idx="42305">
                  <c:v>0.16669999999999999</c:v>
                </c:pt>
                <c:pt idx="42306">
                  <c:v>0</c:v>
                </c:pt>
                <c:pt idx="42307">
                  <c:v>0.16669999999999999</c:v>
                </c:pt>
                <c:pt idx="42308">
                  <c:v>0</c:v>
                </c:pt>
                <c:pt idx="42309">
                  <c:v>0.33329999999999999</c:v>
                </c:pt>
                <c:pt idx="42310">
                  <c:v>0.66669999999999996</c:v>
                </c:pt>
                <c:pt idx="42311">
                  <c:v>0.16669999999999999</c:v>
                </c:pt>
                <c:pt idx="42312">
                  <c:v>0</c:v>
                </c:pt>
                <c:pt idx="42313">
                  <c:v>0</c:v>
                </c:pt>
                <c:pt idx="42314">
                  <c:v>0</c:v>
                </c:pt>
                <c:pt idx="42315">
                  <c:v>0</c:v>
                </c:pt>
                <c:pt idx="42316">
                  <c:v>0.125</c:v>
                </c:pt>
                <c:pt idx="42317">
                  <c:v>8.3299999999999999E-2</c:v>
                </c:pt>
                <c:pt idx="42318">
                  <c:v>0</c:v>
                </c:pt>
                <c:pt idx="42319">
                  <c:v>0.125</c:v>
                </c:pt>
                <c:pt idx="42320">
                  <c:v>0.33329999999999999</c:v>
                </c:pt>
                <c:pt idx="42321">
                  <c:v>0</c:v>
                </c:pt>
                <c:pt idx="42322">
                  <c:v>0</c:v>
                </c:pt>
                <c:pt idx="42323">
                  <c:v>0.16669999999999999</c:v>
                </c:pt>
                <c:pt idx="42324">
                  <c:v>0</c:v>
                </c:pt>
                <c:pt idx="42325">
                  <c:v>0.16669999999999999</c:v>
                </c:pt>
                <c:pt idx="42326">
                  <c:v>0</c:v>
                </c:pt>
                <c:pt idx="42327">
                  <c:v>0.125</c:v>
                </c:pt>
                <c:pt idx="42328">
                  <c:v>0</c:v>
                </c:pt>
                <c:pt idx="42329">
                  <c:v>0.33329999999999999</c:v>
                </c:pt>
                <c:pt idx="42330">
                  <c:v>4.1700000000000001E-2</c:v>
                </c:pt>
                <c:pt idx="42331">
                  <c:v>0</c:v>
                </c:pt>
                <c:pt idx="42332">
                  <c:v>0.16669999999999999</c:v>
                </c:pt>
                <c:pt idx="42333">
                  <c:v>0.33329999999999999</c:v>
                </c:pt>
                <c:pt idx="42334">
                  <c:v>0.16669999999999999</c:v>
                </c:pt>
                <c:pt idx="42335">
                  <c:v>0</c:v>
                </c:pt>
                <c:pt idx="42336">
                  <c:v>0.33329999999999999</c:v>
                </c:pt>
                <c:pt idx="42337">
                  <c:v>0</c:v>
                </c:pt>
                <c:pt idx="42338">
                  <c:v>0.16669999999999999</c:v>
                </c:pt>
                <c:pt idx="42339">
                  <c:v>0</c:v>
                </c:pt>
                <c:pt idx="42340">
                  <c:v>4.1700000000000001E-2</c:v>
                </c:pt>
                <c:pt idx="42341">
                  <c:v>0</c:v>
                </c:pt>
                <c:pt idx="42342">
                  <c:v>0</c:v>
                </c:pt>
                <c:pt idx="42343">
                  <c:v>0.16669999999999999</c:v>
                </c:pt>
                <c:pt idx="42344">
                  <c:v>4.1700000000000001E-2</c:v>
                </c:pt>
                <c:pt idx="42345">
                  <c:v>4.1700000000000001E-2</c:v>
                </c:pt>
                <c:pt idx="42346">
                  <c:v>0.16669999999999999</c:v>
                </c:pt>
                <c:pt idx="42347">
                  <c:v>0.16669999999999999</c:v>
                </c:pt>
                <c:pt idx="42348">
                  <c:v>0</c:v>
                </c:pt>
                <c:pt idx="42349">
                  <c:v>4.1700000000000001E-2</c:v>
                </c:pt>
                <c:pt idx="42350">
                  <c:v>0</c:v>
                </c:pt>
                <c:pt idx="42351">
                  <c:v>0</c:v>
                </c:pt>
                <c:pt idx="42352">
                  <c:v>0</c:v>
                </c:pt>
                <c:pt idx="42353">
                  <c:v>0</c:v>
                </c:pt>
                <c:pt idx="42354">
                  <c:v>8.3299999999999999E-2</c:v>
                </c:pt>
                <c:pt idx="42355">
                  <c:v>0.16669999999999999</c:v>
                </c:pt>
                <c:pt idx="42356">
                  <c:v>0</c:v>
                </c:pt>
                <c:pt idx="42357">
                  <c:v>0</c:v>
                </c:pt>
                <c:pt idx="42358">
                  <c:v>0</c:v>
                </c:pt>
                <c:pt idx="42359">
                  <c:v>0</c:v>
                </c:pt>
                <c:pt idx="42360">
                  <c:v>0.375</c:v>
                </c:pt>
                <c:pt idx="42361">
                  <c:v>8.3299999999999999E-2</c:v>
                </c:pt>
                <c:pt idx="42362">
                  <c:v>0.16669999999999999</c:v>
                </c:pt>
                <c:pt idx="42363">
                  <c:v>0.20830000000000001</c:v>
                </c:pt>
                <c:pt idx="42364">
                  <c:v>0.33329999999999999</c:v>
                </c:pt>
                <c:pt idx="42365">
                  <c:v>0.16669999999999999</c:v>
                </c:pt>
                <c:pt idx="42366">
                  <c:v>4.1700000000000001E-2</c:v>
                </c:pt>
                <c:pt idx="42367">
                  <c:v>0</c:v>
                </c:pt>
                <c:pt idx="42368">
                  <c:v>0</c:v>
                </c:pt>
                <c:pt idx="42369">
                  <c:v>0</c:v>
                </c:pt>
                <c:pt idx="42370">
                  <c:v>0.16669999999999999</c:v>
                </c:pt>
                <c:pt idx="42371">
                  <c:v>0</c:v>
                </c:pt>
                <c:pt idx="42372">
                  <c:v>0.33329999999999999</c:v>
                </c:pt>
                <c:pt idx="42373">
                  <c:v>0</c:v>
                </c:pt>
                <c:pt idx="42374">
                  <c:v>0.33329999999999999</c:v>
                </c:pt>
                <c:pt idx="42375">
                  <c:v>0.16669999999999999</c:v>
                </c:pt>
                <c:pt idx="42376">
                  <c:v>0</c:v>
                </c:pt>
                <c:pt idx="42377">
                  <c:v>0</c:v>
                </c:pt>
                <c:pt idx="42378">
                  <c:v>0.16669999999999999</c:v>
                </c:pt>
                <c:pt idx="42379">
                  <c:v>0.16669999999999999</c:v>
                </c:pt>
                <c:pt idx="42380">
                  <c:v>0.16669999999999999</c:v>
                </c:pt>
                <c:pt idx="42381">
                  <c:v>4.1700000000000001E-2</c:v>
                </c:pt>
                <c:pt idx="42382">
                  <c:v>0.16669999999999999</c:v>
                </c:pt>
                <c:pt idx="42383">
                  <c:v>0</c:v>
                </c:pt>
                <c:pt idx="42384">
                  <c:v>0</c:v>
                </c:pt>
                <c:pt idx="42385">
                  <c:v>0.16669999999999999</c:v>
                </c:pt>
                <c:pt idx="42386">
                  <c:v>0.16669999999999999</c:v>
                </c:pt>
                <c:pt idx="42387">
                  <c:v>0.16669999999999999</c:v>
                </c:pt>
                <c:pt idx="42388">
                  <c:v>0</c:v>
                </c:pt>
                <c:pt idx="42389">
                  <c:v>0</c:v>
                </c:pt>
                <c:pt idx="42390">
                  <c:v>0.66669999999999996</c:v>
                </c:pt>
                <c:pt idx="42391">
                  <c:v>0.16669999999999999</c:v>
                </c:pt>
                <c:pt idx="42392">
                  <c:v>8.3299999999999999E-2</c:v>
                </c:pt>
                <c:pt idx="42393">
                  <c:v>0</c:v>
                </c:pt>
                <c:pt idx="42394">
                  <c:v>0</c:v>
                </c:pt>
                <c:pt idx="42395">
                  <c:v>0.125</c:v>
                </c:pt>
                <c:pt idx="42396">
                  <c:v>0.16669999999999999</c:v>
                </c:pt>
                <c:pt idx="42397">
                  <c:v>0.33329999999999999</c:v>
                </c:pt>
                <c:pt idx="42398">
                  <c:v>0</c:v>
                </c:pt>
                <c:pt idx="42399">
                  <c:v>0.16669999999999999</c:v>
                </c:pt>
                <c:pt idx="42400">
                  <c:v>0</c:v>
                </c:pt>
                <c:pt idx="42401">
                  <c:v>0</c:v>
                </c:pt>
                <c:pt idx="42402">
                  <c:v>0</c:v>
                </c:pt>
                <c:pt idx="42403">
                  <c:v>0</c:v>
                </c:pt>
                <c:pt idx="42404">
                  <c:v>0.16669999999999999</c:v>
                </c:pt>
                <c:pt idx="42405">
                  <c:v>0.16669999999999999</c:v>
                </c:pt>
                <c:pt idx="42406">
                  <c:v>0.16669999999999999</c:v>
                </c:pt>
                <c:pt idx="42407">
                  <c:v>0</c:v>
                </c:pt>
                <c:pt idx="42408">
                  <c:v>0</c:v>
                </c:pt>
                <c:pt idx="42409">
                  <c:v>0</c:v>
                </c:pt>
                <c:pt idx="42410">
                  <c:v>0</c:v>
                </c:pt>
                <c:pt idx="42411">
                  <c:v>0</c:v>
                </c:pt>
                <c:pt idx="42412">
                  <c:v>0.16669999999999999</c:v>
                </c:pt>
                <c:pt idx="42413">
                  <c:v>0.16669999999999999</c:v>
                </c:pt>
                <c:pt idx="42414">
                  <c:v>0.16669999999999999</c:v>
                </c:pt>
                <c:pt idx="42415">
                  <c:v>8.3299999999999999E-2</c:v>
                </c:pt>
                <c:pt idx="42416">
                  <c:v>0</c:v>
                </c:pt>
                <c:pt idx="42417">
                  <c:v>0.33329999999999999</c:v>
                </c:pt>
                <c:pt idx="42418">
                  <c:v>0.33329999999999999</c:v>
                </c:pt>
                <c:pt idx="42419">
                  <c:v>0</c:v>
                </c:pt>
                <c:pt idx="42420">
                  <c:v>0.16669999999999999</c:v>
                </c:pt>
                <c:pt idx="42421">
                  <c:v>0</c:v>
                </c:pt>
                <c:pt idx="42422">
                  <c:v>0</c:v>
                </c:pt>
                <c:pt idx="42423">
                  <c:v>0.16669999999999999</c:v>
                </c:pt>
                <c:pt idx="42424">
                  <c:v>0</c:v>
                </c:pt>
                <c:pt idx="42425">
                  <c:v>0.16669999999999999</c:v>
                </c:pt>
                <c:pt idx="42426">
                  <c:v>0</c:v>
                </c:pt>
                <c:pt idx="42427">
                  <c:v>0</c:v>
                </c:pt>
                <c:pt idx="42428">
                  <c:v>0</c:v>
                </c:pt>
                <c:pt idx="42429">
                  <c:v>0</c:v>
                </c:pt>
                <c:pt idx="42430">
                  <c:v>0</c:v>
                </c:pt>
                <c:pt idx="42431">
                  <c:v>0</c:v>
                </c:pt>
                <c:pt idx="42432">
                  <c:v>0</c:v>
                </c:pt>
                <c:pt idx="42433">
                  <c:v>0.16669999999999999</c:v>
                </c:pt>
                <c:pt idx="42434">
                  <c:v>0</c:v>
                </c:pt>
                <c:pt idx="42435">
                  <c:v>0.16669999999999999</c:v>
                </c:pt>
                <c:pt idx="42436">
                  <c:v>4.1700000000000001E-2</c:v>
                </c:pt>
                <c:pt idx="42437">
                  <c:v>0</c:v>
                </c:pt>
                <c:pt idx="42438">
                  <c:v>4.1700000000000001E-2</c:v>
                </c:pt>
                <c:pt idx="42439">
                  <c:v>0</c:v>
                </c:pt>
                <c:pt idx="42440">
                  <c:v>0.16669999999999999</c:v>
                </c:pt>
                <c:pt idx="42441">
                  <c:v>0</c:v>
                </c:pt>
                <c:pt idx="42442">
                  <c:v>0.33329999999999999</c:v>
                </c:pt>
                <c:pt idx="42443">
                  <c:v>0.16669999999999999</c:v>
                </c:pt>
                <c:pt idx="42444">
                  <c:v>0.66669999999999996</c:v>
                </c:pt>
                <c:pt idx="42445">
                  <c:v>0</c:v>
                </c:pt>
                <c:pt idx="42446">
                  <c:v>0</c:v>
                </c:pt>
                <c:pt idx="42447">
                  <c:v>0.16669999999999999</c:v>
                </c:pt>
                <c:pt idx="42448">
                  <c:v>0</c:v>
                </c:pt>
                <c:pt idx="42449">
                  <c:v>0</c:v>
                </c:pt>
                <c:pt idx="42450">
                  <c:v>0</c:v>
                </c:pt>
                <c:pt idx="42451">
                  <c:v>0.33329999999999999</c:v>
                </c:pt>
                <c:pt idx="42452">
                  <c:v>0</c:v>
                </c:pt>
                <c:pt idx="42453">
                  <c:v>0</c:v>
                </c:pt>
                <c:pt idx="42454">
                  <c:v>0.33329999999999999</c:v>
                </c:pt>
                <c:pt idx="42455">
                  <c:v>0</c:v>
                </c:pt>
                <c:pt idx="42456">
                  <c:v>0.16669999999999999</c:v>
                </c:pt>
                <c:pt idx="42457">
                  <c:v>0</c:v>
                </c:pt>
                <c:pt idx="42458">
                  <c:v>0</c:v>
                </c:pt>
                <c:pt idx="42459">
                  <c:v>0</c:v>
                </c:pt>
                <c:pt idx="42460">
                  <c:v>4.1700000000000001E-2</c:v>
                </c:pt>
                <c:pt idx="42461">
                  <c:v>0.16669999999999999</c:v>
                </c:pt>
                <c:pt idx="42462">
                  <c:v>0</c:v>
                </c:pt>
                <c:pt idx="42463">
                  <c:v>0</c:v>
                </c:pt>
                <c:pt idx="42464">
                  <c:v>0</c:v>
                </c:pt>
                <c:pt idx="42465">
                  <c:v>0</c:v>
                </c:pt>
                <c:pt idx="42466">
                  <c:v>0</c:v>
                </c:pt>
                <c:pt idx="42467">
                  <c:v>0</c:v>
                </c:pt>
                <c:pt idx="42468">
                  <c:v>0.16669999999999999</c:v>
                </c:pt>
                <c:pt idx="42469">
                  <c:v>0</c:v>
                </c:pt>
                <c:pt idx="42470">
                  <c:v>0</c:v>
                </c:pt>
                <c:pt idx="42471">
                  <c:v>0.16669999999999999</c:v>
                </c:pt>
                <c:pt idx="42472">
                  <c:v>0.33329999999999999</c:v>
                </c:pt>
                <c:pt idx="42473">
                  <c:v>0</c:v>
                </c:pt>
                <c:pt idx="42474">
                  <c:v>0.66669999999999996</c:v>
                </c:pt>
                <c:pt idx="42475">
                  <c:v>0.125</c:v>
                </c:pt>
                <c:pt idx="42476">
                  <c:v>4.1700000000000001E-2</c:v>
                </c:pt>
                <c:pt idx="42477">
                  <c:v>0.375</c:v>
                </c:pt>
                <c:pt idx="42478">
                  <c:v>0</c:v>
                </c:pt>
                <c:pt idx="42479">
                  <c:v>0.66669999999999996</c:v>
                </c:pt>
                <c:pt idx="42480">
                  <c:v>0.16669999999999999</c:v>
                </c:pt>
                <c:pt idx="42481">
                  <c:v>0.16669999999999999</c:v>
                </c:pt>
                <c:pt idx="42482">
                  <c:v>0.33329999999999999</c:v>
                </c:pt>
                <c:pt idx="42483">
                  <c:v>0</c:v>
                </c:pt>
                <c:pt idx="42484">
                  <c:v>0.625</c:v>
                </c:pt>
                <c:pt idx="42485">
                  <c:v>0.16669999999999999</c:v>
                </c:pt>
                <c:pt idx="42486">
                  <c:v>0.16669999999999999</c:v>
                </c:pt>
                <c:pt idx="42487">
                  <c:v>0.33329999999999999</c:v>
                </c:pt>
                <c:pt idx="42488">
                  <c:v>0</c:v>
                </c:pt>
                <c:pt idx="42489">
                  <c:v>0.375</c:v>
                </c:pt>
                <c:pt idx="42490">
                  <c:v>0.45829999999999999</c:v>
                </c:pt>
                <c:pt idx="42491">
                  <c:v>0</c:v>
                </c:pt>
                <c:pt idx="42492">
                  <c:v>0</c:v>
                </c:pt>
                <c:pt idx="42493">
                  <c:v>0.16669999999999999</c:v>
                </c:pt>
                <c:pt idx="42494">
                  <c:v>0</c:v>
                </c:pt>
                <c:pt idx="42495">
                  <c:v>0</c:v>
                </c:pt>
                <c:pt idx="42496">
                  <c:v>0</c:v>
                </c:pt>
                <c:pt idx="42497">
                  <c:v>0</c:v>
                </c:pt>
                <c:pt idx="42498">
                  <c:v>0</c:v>
                </c:pt>
                <c:pt idx="42499">
                  <c:v>0</c:v>
                </c:pt>
                <c:pt idx="42500">
                  <c:v>0.33329999999999999</c:v>
                </c:pt>
                <c:pt idx="42501">
                  <c:v>0</c:v>
                </c:pt>
                <c:pt idx="42502">
                  <c:v>0</c:v>
                </c:pt>
                <c:pt idx="42503">
                  <c:v>0</c:v>
                </c:pt>
                <c:pt idx="42504">
                  <c:v>0</c:v>
                </c:pt>
                <c:pt idx="42505">
                  <c:v>0</c:v>
                </c:pt>
                <c:pt idx="42506">
                  <c:v>0.16669999999999999</c:v>
                </c:pt>
                <c:pt idx="42507">
                  <c:v>0</c:v>
                </c:pt>
                <c:pt idx="42508">
                  <c:v>0</c:v>
                </c:pt>
                <c:pt idx="42509">
                  <c:v>0.16669999999999999</c:v>
                </c:pt>
                <c:pt idx="42510">
                  <c:v>0</c:v>
                </c:pt>
                <c:pt idx="42511">
                  <c:v>0.16669999999999999</c:v>
                </c:pt>
                <c:pt idx="42512">
                  <c:v>0</c:v>
                </c:pt>
                <c:pt idx="42513">
                  <c:v>0</c:v>
                </c:pt>
                <c:pt idx="42514">
                  <c:v>0.16669999999999999</c:v>
                </c:pt>
                <c:pt idx="42515">
                  <c:v>0.16669999999999999</c:v>
                </c:pt>
                <c:pt idx="42516">
                  <c:v>0</c:v>
                </c:pt>
                <c:pt idx="42517">
                  <c:v>0.16669999999999999</c:v>
                </c:pt>
                <c:pt idx="42518">
                  <c:v>8.3299999999999999E-2</c:v>
                </c:pt>
                <c:pt idx="42519">
                  <c:v>0.33329999999999999</c:v>
                </c:pt>
                <c:pt idx="42520">
                  <c:v>0</c:v>
                </c:pt>
                <c:pt idx="42521">
                  <c:v>0.16669999999999999</c:v>
                </c:pt>
                <c:pt idx="42522">
                  <c:v>0</c:v>
                </c:pt>
                <c:pt idx="42523">
                  <c:v>0</c:v>
                </c:pt>
                <c:pt idx="42524">
                  <c:v>0</c:v>
                </c:pt>
                <c:pt idx="42525">
                  <c:v>0</c:v>
                </c:pt>
                <c:pt idx="42526">
                  <c:v>0</c:v>
                </c:pt>
                <c:pt idx="42527">
                  <c:v>0</c:v>
                </c:pt>
                <c:pt idx="42528">
                  <c:v>0.16669999999999999</c:v>
                </c:pt>
                <c:pt idx="42529">
                  <c:v>0</c:v>
                </c:pt>
                <c:pt idx="42530">
                  <c:v>0</c:v>
                </c:pt>
                <c:pt idx="42531">
                  <c:v>0</c:v>
                </c:pt>
                <c:pt idx="42532">
                  <c:v>0.125</c:v>
                </c:pt>
                <c:pt idx="42533">
                  <c:v>0</c:v>
                </c:pt>
                <c:pt idx="42534">
                  <c:v>0</c:v>
                </c:pt>
                <c:pt idx="42535">
                  <c:v>0.16669999999999999</c:v>
                </c:pt>
                <c:pt idx="42536">
                  <c:v>0.16669999999999999</c:v>
                </c:pt>
                <c:pt idx="42537">
                  <c:v>0</c:v>
                </c:pt>
                <c:pt idx="42538">
                  <c:v>0</c:v>
                </c:pt>
                <c:pt idx="42539">
                  <c:v>0</c:v>
                </c:pt>
                <c:pt idx="42540">
                  <c:v>0</c:v>
                </c:pt>
                <c:pt idx="42541">
                  <c:v>0.16669999999999999</c:v>
                </c:pt>
                <c:pt idx="42542">
                  <c:v>0</c:v>
                </c:pt>
                <c:pt idx="42543">
                  <c:v>0</c:v>
                </c:pt>
                <c:pt idx="42544">
                  <c:v>0</c:v>
                </c:pt>
                <c:pt idx="42545">
                  <c:v>0.33329999999999999</c:v>
                </c:pt>
                <c:pt idx="42546">
                  <c:v>0.16669999999999999</c:v>
                </c:pt>
                <c:pt idx="42547">
                  <c:v>0</c:v>
                </c:pt>
                <c:pt idx="42548">
                  <c:v>0</c:v>
                </c:pt>
                <c:pt idx="42549">
                  <c:v>0.16669999999999999</c:v>
                </c:pt>
                <c:pt idx="42550">
                  <c:v>0</c:v>
                </c:pt>
                <c:pt idx="42551">
                  <c:v>0.375</c:v>
                </c:pt>
                <c:pt idx="42552">
                  <c:v>0.16669999999999999</c:v>
                </c:pt>
                <c:pt idx="42553">
                  <c:v>0.16669999999999999</c:v>
                </c:pt>
                <c:pt idx="42554">
                  <c:v>0</c:v>
                </c:pt>
                <c:pt idx="42555">
                  <c:v>0</c:v>
                </c:pt>
                <c:pt idx="42556">
                  <c:v>0.29170000000000001</c:v>
                </c:pt>
                <c:pt idx="42557">
                  <c:v>0</c:v>
                </c:pt>
                <c:pt idx="42558">
                  <c:v>0.16669999999999999</c:v>
                </c:pt>
                <c:pt idx="42559">
                  <c:v>0.16669999999999999</c:v>
                </c:pt>
                <c:pt idx="42560">
                  <c:v>4.1700000000000001E-2</c:v>
                </c:pt>
                <c:pt idx="42561">
                  <c:v>0.66669999999999996</c:v>
                </c:pt>
                <c:pt idx="42562">
                  <c:v>0.16669999999999999</c:v>
                </c:pt>
                <c:pt idx="42563">
                  <c:v>0</c:v>
                </c:pt>
                <c:pt idx="42564">
                  <c:v>0.16669999999999999</c:v>
                </c:pt>
                <c:pt idx="42565">
                  <c:v>0</c:v>
                </c:pt>
                <c:pt idx="42566">
                  <c:v>0.33329999999999999</c:v>
                </c:pt>
                <c:pt idx="42567">
                  <c:v>0.33329999999999999</c:v>
                </c:pt>
                <c:pt idx="42568">
                  <c:v>0</c:v>
                </c:pt>
                <c:pt idx="42569">
                  <c:v>0.125</c:v>
                </c:pt>
                <c:pt idx="42570">
                  <c:v>0.16669999999999999</c:v>
                </c:pt>
                <c:pt idx="42571">
                  <c:v>0</c:v>
                </c:pt>
                <c:pt idx="42572">
                  <c:v>0</c:v>
                </c:pt>
                <c:pt idx="42573">
                  <c:v>4.1700000000000001E-2</c:v>
                </c:pt>
                <c:pt idx="42574">
                  <c:v>0.33329999999999999</c:v>
                </c:pt>
                <c:pt idx="42575">
                  <c:v>0</c:v>
                </c:pt>
                <c:pt idx="42576">
                  <c:v>0</c:v>
                </c:pt>
                <c:pt idx="42577">
                  <c:v>0.33329999999999999</c:v>
                </c:pt>
                <c:pt idx="42578">
                  <c:v>0</c:v>
                </c:pt>
                <c:pt idx="42579">
                  <c:v>0</c:v>
                </c:pt>
                <c:pt idx="42580">
                  <c:v>0</c:v>
                </c:pt>
                <c:pt idx="42581">
                  <c:v>0</c:v>
                </c:pt>
                <c:pt idx="42582">
                  <c:v>0</c:v>
                </c:pt>
                <c:pt idx="42583">
                  <c:v>0</c:v>
                </c:pt>
                <c:pt idx="42584">
                  <c:v>0</c:v>
                </c:pt>
                <c:pt idx="42585">
                  <c:v>0</c:v>
                </c:pt>
                <c:pt idx="42586">
                  <c:v>0</c:v>
                </c:pt>
                <c:pt idx="42587">
                  <c:v>0</c:v>
                </c:pt>
                <c:pt idx="42588">
                  <c:v>0.16669999999999999</c:v>
                </c:pt>
                <c:pt idx="42589">
                  <c:v>0</c:v>
                </c:pt>
                <c:pt idx="42590">
                  <c:v>0</c:v>
                </c:pt>
                <c:pt idx="42591">
                  <c:v>0.125</c:v>
                </c:pt>
                <c:pt idx="42592">
                  <c:v>0.45829999999999999</c:v>
                </c:pt>
                <c:pt idx="42593">
                  <c:v>0.33329999999999999</c:v>
                </c:pt>
                <c:pt idx="42594">
                  <c:v>0</c:v>
                </c:pt>
                <c:pt idx="42595">
                  <c:v>0</c:v>
                </c:pt>
                <c:pt idx="42596">
                  <c:v>0.33329999999999999</c:v>
                </c:pt>
                <c:pt idx="42597">
                  <c:v>0.16669999999999999</c:v>
                </c:pt>
                <c:pt idx="42598">
                  <c:v>0</c:v>
                </c:pt>
                <c:pt idx="42599">
                  <c:v>0</c:v>
                </c:pt>
                <c:pt idx="42600">
                  <c:v>0</c:v>
                </c:pt>
                <c:pt idx="42601">
                  <c:v>0</c:v>
                </c:pt>
                <c:pt idx="42602">
                  <c:v>0.16669999999999999</c:v>
                </c:pt>
                <c:pt idx="42603">
                  <c:v>0.33329999999999999</c:v>
                </c:pt>
                <c:pt idx="42604">
                  <c:v>0</c:v>
                </c:pt>
                <c:pt idx="42605">
                  <c:v>0.25</c:v>
                </c:pt>
                <c:pt idx="42606">
                  <c:v>8.3299999999999999E-2</c:v>
                </c:pt>
                <c:pt idx="42607">
                  <c:v>0.16669999999999999</c:v>
                </c:pt>
                <c:pt idx="42608">
                  <c:v>0.16669999999999999</c:v>
                </c:pt>
                <c:pt idx="42609">
                  <c:v>0.33329999999999999</c:v>
                </c:pt>
                <c:pt idx="42610">
                  <c:v>0</c:v>
                </c:pt>
                <c:pt idx="42611">
                  <c:v>0.33329999999999999</c:v>
                </c:pt>
                <c:pt idx="42612">
                  <c:v>0</c:v>
                </c:pt>
                <c:pt idx="42613">
                  <c:v>0.125</c:v>
                </c:pt>
                <c:pt idx="42614">
                  <c:v>0</c:v>
                </c:pt>
                <c:pt idx="42615">
                  <c:v>0.16669999999999999</c:v>
                </c:pt>
                <c:pt idx="42616">
                  <c:v>0.16669999999999999</c:v>
                </c:pt>
                <c:pt idx="42617">
                  <c:v>0.16669999999999999</c:v>
                </c:pt>
                <c:pt idx="42618">
                  <c:v>0</c:v>
                </c:pt>
                <c:pt idx="42619">
                  <c:v>0.16669999999999999</c:v>
                </c:pt>
                <c:pt idx="42620">
                  <c:v>0.16669999999999999</c:v>
                </c:pt>
                <c:pt idx="42621">
                  <c:v>0</c:v>
                </c:pt>
                <c:pt idx="42622">
                  <c:v>0.16669999999999999</c:v>
                </c:pt>
                <c:pt idx="42623">
                  <c:v>8.3299999999999999E-2</c:v>
                </c:pt>
                <c:pt idx="42624">
                  <c:v>0.33329999999999999</c:v>
                </c:pt>
                <c:pt idx="42625">
                  <c:v>0.16669999999999999</c:v>
                </c:pt>
                <c:pt idx="42626">
                  <c:v>0</c:v>
                </c:pt>
                <c:pt idx="42627">
                  <c:v>0</c:v>
                </c:pt>
                <c:pt idx="42628">
                  <c:v>0</c:v>
                </c:pt>
                <c:pt idx="42629">
                  <c:v>0.16669999999999999</c:v>
                </c:pt>
                <c:pt idx="42630">
                  <c:v>0.16669999999999999</c:v>
                </c:pt>
                <c:pt idx="42631">
                  <c:v>0</c:v>
                </c:pt>
                <c:pt idx="42632">
                  <c:v>0.16669999999999999</c:v>
                </c:pt>
                <c:pt idx="42633">
                  <c:v>0.16669999999999999</c:v>
                </c:pt>
                <c:pt idx="42634">
                  <c:v>0.375</c:v>
                </c:pt>
                <c:pt idx="42635">
                  <c:v>0</c:v>
                </c:pt>
                <c:pt idx="42636">
                  <c:v>0</c:v>
                </c:pt>
                <c:pt idx="42637">
                  <c:v>0</c:v>
                </c:pt>
                <c:pt idx="42638">
                  <c:v>0.16669999999999999</c:v>
                </c:pt>
                <c:pt idx="42639">
                  <c:v>0</c:v>
                </c:pt>
                <c:pt idx="42640">
                  <c:v>0</c:v>
                </c:pt>
                <c:pt idx="42641">
                  <c:v>0</c:v>
                </c:pt>
                <c:pt idx="42642">
                  <c:v>0.16669999999999999</c:v>
                </c:pt>
                <c:pt idx="42643">
                  <c:v>0</c:v>
                </c:pt>
                <c:pt idx="42644">
                  <c:v>0</c:v>
                </c:pt>
                <c:pt idx="42645">
                  <c:v>0</c:v>
                </c:pt>
                <c:pt idx="42646">
                  <c:v>0</c:v>
                </c:pt>
                <c:pt idx="42647">
                  <c:v>0.16669999999999999</c:v>
                </c:pt>
                <c:pt idx="42648">
                  <c:v>0</c:v>
                </c:pt>
                <c:pt idx="42649">
                  <c:v>4.1700000000000001E-2</c:v>
                </c:pt>
                <c:pt idx="42650">
                  <c:v>0</c:v>
                </c:pt>
                <c:pt idx="42651">
                  <c:v>0.33329999999999999</c:v>
                </c:pt>
                <c:pt idx="42652">
                  <c:v>0</c:v>
                </c:pt>
                <c:pt idx="42653">
                  <c:v>0.16669999999999999</c:v>
                </c:pt>
                <c:pt idx="42654">
                  <c:v>8.3299999999999999E-2</c:v>
                </c:pt>
                <c:pt idx="42655">
                  <c:v>0</c:v>
                </c:pt>
                <c:pt idx="42656">
                  <c:v>0</c:v>
                </c:pt>
                <c:pt idx="42657">
                  <c:v>0</c:v>
                </c:pt>
                <c:pt idx="42658">
                  <c:v>8.3299999999999999E-2</c:v>
                </c:pt>
                <c:pt idx="42659">
                  <c:v>0</c:v>
                </c:pt>
                <c:pt idx="42660">
                  <c:v>0</c:v>
                </c:pt>
                <c:pt idx="42661">
                  <c:v>0.20830000000000001</c:v>
                </c:pt>
                <c:pt idx="42662">
                  <c:v>0.33329999999999999</c:v>
                </c:pt>
                <c:pt idx="42663">
                  <c:v>0</c:v>
                </c:pt>
                <c:pt idx="42664">
                  <c:v>0</c:v>
                </c:pt>
                <c:pt idx="42665">
                  <c:v>0.33329999999999999</c:v>
                </c:pt>
                <c:pt idx="42666">
                  <c:v>0.16669999999999999</c:v>
                </c:pt>
                <c:pt idx="42667">
                  <c:v>0</c:v>
                </c:pt>
                <c:pt idx="42668">
                  <c:v>0</c:v>
                </c:pt>
                <c:pt idx="42669">
                  <c:v>0</c:v>
                </c:pt>
                <c:pt idx="42670">
                  <c:v>0.16669999999999999</c:v>
                </c:pt>
                <c:pt idx="42671">
                  <c:v>0</c:v>
                </c:pt>
                <c:pt idx="42672">
                  <c:v>0.16669999999999999</c:v>
                </c:pt>
                <c:pt idx="42673">
                  <c:v>0</c:v>
                </c:pt>
                <c:pt idx="42674">
                  <c:v>0.16669999999999999</c:v>
                </c:pt>
                <c:pt idx="42675">
                  <c:v>0.16669999999999999</c:v>
                </c:pt>
                <c:pt idx="42676">
                  <c:v>0</c:v>
                </c:pt>
                <c:pt idx="42677">
                  <c:v>4.1700000000000001E-2</c:v>
                </c:pt>
                <c:pt idx="42678">
                  <c:v>0</c:v>
                </c:pt>
                <c:pt idx="42679">
                  <c:v>0.16669999999999999</c:v>
                </c:pt>
                <c:pt idx="42680">
                  <c:v>0</c:v>
                </c:pt>
                <c:pt idx="42681">
                  <c:v>0</c:v>
                </c:pt>
                <c:pt idx="42682">
                  <c:v>0</c:v>
                </c:pt>
                <c:pt idx="42683">
                  <c:v>0</c:v>
                </c:pt>
                <c:pt idx="42684">
                  <c:v>0.375</c:v>
                </c:pt>
                <c:pt idx="42685">
                  <c:v>4.1700000000000001E-2</c:v>
                </c:pt>
                <c:pt idx="42686">
                  <c:v>0.16669999999999999</c:v>
                </c:pt>
                <c:pt idx="42687">
                  <c:v>0</c:v>
                </c:pt>
                <c:pt idx="42688">
                  <c:v>0</c:v>
                </c:pt>
                <c:pt idx="42689">
                  <c:v>0.16669999999999999</c:v>
                </c:pt>
                <c:pt idx="42690">
                  <c:v>0.16669999999999999</c:v>
                </c:pt>
                <c:pt idx="42691">
                  <c:v>0</c:v>
                </c:pt>
                <c:pt idx="42692">
                  <c:v>0.16669999999999999</c:v>
                </c:pt>
                <c:pt idx="42693">
                  <c:v>0</c:v>
                </c:pt>
                <c:pt idx="42694">
                  <c:v>0.16669999999999999</c:v>
                </c:pt>
                <c:pt idx="42695">
                  <c:v>0</c:v>
                </c:pt>
                <c:pt idx="42696">
                  <c:v>0</c:v>
                </c:pt>
                <c:pt idx="42697">
                  <c:v>0</c:v>
                </c:pt>
                <c:pt idx="42698">
                  <c:v>0</c:v>
                </c:pt>
                <c:pt idx="42699">
                  <c:v>0</c:v>
                </c:pt>
                <c:pt idx="42700">
                  <c:v>0</c:v>
                </c:pt>
                <c:pt idx="42701">
                  <c:v>0.16669999999999999</c:v>
                </c:pt>
                <c:pt idx="42702">
                  <c:v>0.33329999999999999</c:v>
                </c:pt>
                <c:pt idx="42703">
                  <c:v>0.29170000000000001</c:v>
                </c:pt>
                <c:pt idx="42704">
                  <c:v>0</c:v>
                </c:pt>
                <c:pt idx="42705">
                  <c:v>0.16669999999999999</c:v>
                </c:pt>
                <c:pt idx="42706">
                  <c:v>0</c:v>
                </c:pt>
                <c:pt idx="42707">
                  <c:v>0</c:v>
                </c:pt>
                <c:pt idx="42708">
                  <c:v>0.33329999999999999</c:v>
                </c:pt>
                <c:pt idx="42709">
                  <c:v>0.33329999999999999</c:v>
                </c:pt>
                <c:pt idx="42710">
                  <c:v>0.16669999999999999</c:v>
                </c:pt>
                <c:pt idx="42711">
                  <c:v>0</c:v>
                </c:pt>
                <c:pt idx="42712">
                  <c:v>0</c:v>
                </c:pt>
                <c:pt idx="42713">
                  <c:v>0.33329999999999999</c:v>
                </c:pt>
                <c:pt idx="42714">
                  <c:v>0</c:v>
                </c:pt>
                <c:pt idx="42715">
                  <c:v>0.54169999999999996</c:v>
                </c:pt>
                <c:pt idx="42716">
                  <c:v>0</c:v>
                </c:pt>
                <c:pt idx="42717">
                  <c:v>0.41670000000000001</c:v>
                </c:pt>
                <c:pt idx="42718">
                  <c:v>0</c:v>
                </c:pt>
                <c:pt idx="42719">
                  <c:v>0</c:v>
                </c:pt>
                <c:pt idx="42720">
                  <c:v>8.3299999999999999E-2</c:v>
                </c:pt>
                <c:pt idx="42721">
                  <c:v>0.625</c:v>
                </c:pt>
                <c:pt idx="42722">
                  <c:v>8.3299999999999999E-2</c:v>
                </c:pt>
                <c:pt idx="42723">
                  <c:v>0</c:v>
                </c:pt>
                <c:pt idx="42724">
                  <c:v>0</c:v>
                </c:pt>
                <c:pt idx="42725">
                  <c:v>0.33329999999999999</c:v>
                </c:pt>
                <c:pt idx="42726">
                  <c:v>0</c:v>
                </c:pt>
                <c:pt idx="42727">
                  <c:v>0.16669999999999999</c:v>
                </c:pt>
                <c:pt idx="42728">
                  <c:v>0.16669999999999999</c:v>
                </c:pt>
                <c:pt idx="42729">
                  <c:v>0</c:v>
                </c:pt>
                <c:pt idx="42730">
                  <c:v>0.1042</c:v>
                </c:pt>
                <c:pt idx="42731">
                  <c:v>0</c:v>
                </c:pt>
                <c:pt idx="42732">
                  <c:v>0.16669999999999999</c:v>
                </c:pt>
                <c:pt idx="42733">
                  <c:v>0.16669999999999999</c:v>
                </c:pt>
                <c:pt idx="42734">
                  <c:v>0.16669999999999999</c:v>
                </c:pt>
                <c:pt idx="42735">
                  <c:v>0</c:v>
                </c:pt>
                <c:pt idx="42736">
                  <c:v>0</c:v>
                </c:pt>
                <c:pt idx="42737">
                  <c:v>0.16669999999999999</c:v>
                </c:pt>
                <c:pt idx="42738">
                  <c:v>0.16669999999999999</c:v>
                </c:pt>
                <c:pt idx="42739">
                  <c:v>0</c:v>
                </c:pt>
                <c:pt idx="42740">
                  <c:v>0</c:v>
                </c:pt>
                <c:pt idx="42741">
                  <c:v>0.375</c:v>
                </c:pt>
                <c:pt idx="42742">
                  <c:v>0</c:v>
                </c:pt>
                <c:pt idx="42743">
                  <c:v>0</c:v>
                </c:pt>
                <c:pt idx="42744">
                  <c:v>0.16669999999999999</c:v>
                </c:pt>
                <c:pt idx="42745">
                  <c:v>0</c:v>
                </c:pt>
                <c:pt idx="42746">
                  <c:v>0.16669999999999999</c:v>
                </c:pt>
                <c:pt idx="42747">
                  <c:v>0</c:v>
                </c:pt>
                <c:pt idx="42748">
                  <c:v>0</c:v>
                </c:pt>
                <c:pt idx="42749">
                  <c:v>4.1700000000000001E-2</c:v>
                </c:pt>
                <c:pt idx="42750">
                  <c:v>0</c:v>
                </c:pt>
                <c:pt idx="42751">
                  <c:v>0</c:v>
                </c:pt>
                <c:pt idx="42752">
                  <c:v>0</c:v>
                </c:pt>
                <c:pt idx="42753">
                  <c:v>0.16669999999999999</c:v>
                </c:pt>
                <c:pt idx="42754">
                  <c:v>0</c:v>
                </c:pt>
                <c:pt idx="42755">
                  <c:v>0</c:v>
                </c:pt>
                <c:pt idx="42756">
                  <c:v>0.54169999999999996</c:v>
                </c:pt>
                <c:pt idx="42757">
                  <c:v>0</c:v>
                </c:pt>
                <c:pt idx="42758">
                  <c:v>0.16669999999999999</c:v>
                </c:pt>
                <c:pt idx="42759">
                  <c:v>8.3299999999999999E-2</c:v>
                </c:pt>
                <c:pt idx="42760">
                  <c:v>0.33329999999999999</c:v>
                </c:pt>
                <c:pt idx="42761">
                  <c:v>0</c:v>
                </c:pt>
                <c:pt idx="42762">
                  <c:v>0</c:v>
                </c:pt>
                <c:pt idx="42763">
                  <c:v>0.16669999999999999</c:v>
                </c:pt>
                <c:pt idx="42764">
                  <c:v>0</c:v>
                </c:pt>
                <c:pt idx="42765">
                  <c:v>0</c:v>
                </c:pt>
                <c:pt idx="42766">
                  <c:v>0.45829999999999999</c:v>
                </c:pt>
                <c:pt idx="42767">
                  <c:v>0.58330000000000004</c:v>
                </c:pt>
                <c:pt idx="42768">
                  <c:v>0</c:v>
                </c:pt>
                <c:pt idx="42769">
                  <c:v>4.1700000000000001E-2</c:v>
                </c:pt>
                <c:pt idx="42770">
                  <c:v>0.16669999999999999</c:v>
                </c:pt>
                <c:pt idx="42771">
                  <c:v>0</c:v>
                </c:pt>
                <c:pt idx="42772">
                  <c:v>0</c:v>
                </c:pt>
                <c:pt idx="42773">
                  <c:v>0.16669999999999999</c:v>
                </c:pt>
                <c:pt idx="42774">
                  <c:v>0</c:v>
                </c:pt>
                <c:pt idx="42775">
                  <c:v>0</c:v>
                </c:pt>
                <c:pt idx="42776">
                  <c:v>4.1700000000000001E-2</c:v>
                </c:pt>
                <c:pt idx="42777">
                  <c:v>0</c:v>
                </c:pt>
                <c:pt idx="42778">
                  <c:v>0</c:v>
                </c:pt>
                <c:pt idx="42779">
                  <c:v>0.16669999999999999</c:v>
                </c:pt>
                <c:pt idx="42780">
                  <c:v>8.3299999999999999E-2</c:v>
                </c:pt>
                <c:pt idx="42781">
                  <c:v>0</c:v>
                </c:pt>
                <c:pt idx="42782">
                  <c:v>0.33329999999999999</c:v>
                </c:pt>
                <c:pt idx="42783">
                  <c:v>0</c:v>
                </c:pt>
                <c:pt idx="42784">
                  <c:v>0.125</c:v>
                </c:pt>
                <c:pt idx="42785">
                  <c:v>0.20830000000000001</c:v>
                </c:pt>
                <c:pt idx="42786">
                  <c:v>0.45829999999999999</c:v>
                </c:pt>
                <c:pt idx="42787">
                  <c:v>0</c:v>
                </c:pt>
                <c:pt idx="42788">
                  <c:v>0.33329999999999999</c:v>
                </c:pt>
                <c:pt idx="42789">
                  <c:v>0</c:v>
                </c:pt>
                <c:pt idx="42790">
                  <c:v>0.16669999999999999</c:v>
                </c:pt>
                <c:pt idx="42791">
                  <c:v>0.16669999999999999</c:v>
                </c:pt>
                <c:pt idx="42792">
                  <c:v>0.125</c:v>
                </c:pt>
                <c:pt idx="42793">
                  <c:v>0.125</c:v>
                </c:pt>
                <c:pt idx="42794">
                  <c:v>0.16669999999999999</c:v>
                </c:pt>
                <c:pt idx="42795">
                  <c:v>0.16669999999999999</c:v>
                </c:pt>
                <c:pt idx="42796">
                  <c:v>0</c:v>
                </c:pt>
                <c:pt idx="42797">
                  <c:v>0.6875</c:v>
                </c:pt>
                <c:pt idx="42798">
                  <c:v>0</c:v>
                </c:pt>
                <c:pt idx="42799">
                  <c:v>0</c:v>
                </c:pt>
                <c:pt idx="42800">
                  <c:v>0</c:v>
                </c:pt>
                <c:pt idx="42801">
                  <c:v>0.375</c:v>
                </c:pt>
                <c:pt idx="42802">
                  <c:v>0</c:v>
                </c:pt>
                <c:pt idx="42803">
                  <c:v>0</c:v>
                </c:pt>
                <c:pt idx="42804">
                  <c:v>0</c:v>
                </c:pt>
                <c:pt idx="42805">
                  <c:v>4.1700000000000001E-2</c:v>
                </c:pt>
                <c:pt idx="42806">
                  <c:v>0.16669999999999999</c:v>
                </c:pt>
                <c:pt idx="42807">
                  <c:v>0</c:v>
                </c:pt>
                <c:pt idx="42808">
                  <c:v>0.33329999999999999</c:v>
                </c:pt>
                <c:pt idx="42809">
                  <c:v>0.16669999999999999</c:v>
                </c:pt>
                <c:pt idx="42810">
                  <c:v>0.16669999999999999</c:v>
                </c:pt>
                <c:pt idx="42811">
                  <c:v>0</c:v>
                </c:pt>
                <c:pt idx="42812">
                  <c:v>0.16669999999999999</c:v>
                </c:pt>
                <c:pt idx="42813">
                  <c:v>0.16669999999999999</c:v>
                </c:pt>
                <c:pt idx="42814">
                  <c:v>0</c:v>
                </c:pt>
                <c:pt idx="42815">
                  <c:v>0</c:v>
                </c:pt>
                <c:pt idx="42816">
                  <c:v>0</c:v>
                </c:pt>
                <c:pt idx="42817">
                  <c:v>4.1700000000000001E-2</c:v>
                </c:pt>
                <c:pt idx="42818">
                  <c:v>0</c:v>
                </c:pt>
                <c:pt idx="42819">
                  <c:v>0.16669999999999999</c:v>
                </c:pt>
                <c:pt idx="42820">
                  <c:v>0.16669999999999999</c:v>
                </c:pt>
                <c:pt idx="42821">
                  <c:v>0</c:v>
                </c:pt>
                <c:pt idx="42822">
                  <c:v>0.16669999999999999</c:v>
                </c:pt>
                <c:pt idx="42823">
                  <c:v>0.20830000000000001</c:v>
                </c:pt>
                <c:pt idx="42824">
                  <c:v>4.1700000000000001E-2</c:v>
                </c:pt>
                <c:pt idx="42825">
                  <c:v>0</c:v>
                </c:pt>
                <c:pt idx="42826">
                  <c:v>0</c:v>
                </c:pt>
                <c:pt idx="42827">
                  <c:v>0</c:v>
                </c:pt>
                <c:pt idx="42828">
                  <c:v>0.33329999999999999</c:v>
                </c:pt>
                <c:pt idx="42829">
                  <c:v>8.3299999999999999E-2</c:v>
                </c:pt>
                <c:pt idx="42830">
                  <c:v>8.3299999999999999E-2</c:v>
                </c:pt>
                <c:pt idx="42831">
                  <c:v>0</c:v>
                </c:pt>
                <c:pt idx="42832">
                  <c:v>0.375</c:v>
                </c:pt>
                <c:pt idx="42833">
                  <c:v>0.33329999999999999</c:v>
                </c:pt>
                <c:pt idx="42834">
                  <c:v>0</c:v>
                </c:pt>
                <c:pt idx="42835">
                  <c:v>0</c:v>
                </c:pt>
                <c:pt idx="42836">
                  <c:v>0.16669999999999999</c:v>
                </c:pt>
                <c:pt idx="42837">
                  <c:v>0</c:v>
                </c:pt>
                <c:pt idx="42838">
                  <c:v>0.33329999999999999</c:v>
                </c:pt>
                <c:pt idx="42839">
                  <c:v>0</c:v>
                </c:pt>
                <c:pt idx="42840">
                  <c:v>0</c:v>
                </c:pt>
                <c:pt idx="42841">
                  <c:v>0</c:v>
                </c:pt>
                <c:pt idx="42842">
                  <c:v>0</c:v>
                </c:pt>
                <c:pt idx="42843">
                  <c:v>0</c:v>
                </c:pt>
                <c:pt idx="42844">
                  <c:v>0</c:v>
                </c:pt>
                <c:pt idx="42845">
                  <c:v>2.0799999999999999E-2</c:v>
                </c:pt>
                <c:pt idx="42846">
                  <c:v>4.1700000000000001E-2</c:v>
                </c:pt>
                <c:pt idx="42847">
                  <c:v>0</c:v>
                </c:pt>
                <c:pt idx="42848">
                  <c:v>0</c:v>
                </c:pt>
                <c:pt idx="42849">
                  <c:v>0.625</c:v>
                </c:pt>
                <c:pt idx="42850">
                  <c:v>0.125</c:v>
                </c:pt>
                <c:pt idx="42851">
                  <c:v>0.16669999999999999</c:v>
                </c:pt>
                <c:pt idx="42852">
                  <c:v>0</c:v>
                </c:pt>
                <c:pt idx="42853">
                  <c:v>0</c:v>
                </c:pt>
                <c:pt idx="42854">
                  <c:v>0</c:v>
                </c:pt>
                <c:pt idx="42855">
                  <c:v>0.33329999999999999</c:v>
                </c:pt>
                <c:pt idx="42856">
                  <c:v>0.16669999999999999</c:v>
                </c:pt>
                <c:pt idx="42857">
                  <c:v>0</c:v>
                </c:pt>
                <c:pt idx="42858">
                  <c:v>0.16669999999999999</c:v>
                </c:pt>
                <c:pt idx="42859">
                  <c:v>0</c:v>
                </c:pt>
                <c:pt idx="42860">
                  <c:v>0.33329999999999999</c:v>
                </c:pt>
                <c:pt idx="42861">
                  <c:v>0.33329999999999999</c:v>
                </c:pt>
                <c:pt idx="42862">
                  <c:v>0</c:v>
                </c:pt>
                <c:pt idx="42863">
                  <c:v>0</c:v>
                </c:pt>
                <c:pt idx="42864">
                  <c:v>0.16669999999999999</c:v>
                </c:pt>
                <c:pt idx="42865">
                  <c:v>0.33329999999999999</c:v>
                </c:pt>
                <c:pt idx="42866">
                  <c:v>0.375</c:v>
                </c:pt>
                <c:pt idx="42867">
                  <c:v>0.16669999999999999</c:v>
                </c:pt>
                <c:pt idx="42868">
                  <c:v>0</c:v>
                </c:pt>
                <c:pt idx="42869">
                  <c:v>0.33329999999999999</c:v>
                </c:pt>
                <c:pt idx="42870">
                  <c:v>0.33329999999999999</c:v>
                </c:pt>
                <c:pt idx="42871">
                  <c:v>0.45829999999999999</c:v>
                </c:pt>
                <c:pt idx="42872">
                  <c:v>0.375</c:v>
                </c:pt>
                <c:pt idx="42873">
                  <c:v>0</c:v>
                </c:pt>
                <c:pt idx="42874">
                  <c:v>0.16669999999999999</c:v>
                </c:pt>
                <c:pt idx="42875">
                  <c:v>0</c:v>
                </c:pt>
                <c:pt idx="42876">
                  <c:v>0</c:v>
                </c:pt>
                <c:pt idx="42877">
                  <c:v>0.375</c:v>
                </c:pt>
                <c:pt idx="42878">
                  <c:v>0.54169999999999996</c:v>
                </c:pt>
                <c:pt idx="42879">
                  <c:v>0</c:v>
                </c:pt>
                <c:pt idx="42880">
                  <c:v>0.16669999999999999</c:v>
                </c:pt>
                <c:pt idx="42881">
                  <c:v>0</c:v>
                </c:pt>
                <c:pt idx="42882">
                  <c:v>0</c:v>
                </c:pt>
                <c:pt idx="42883">
                  <c:v>0</c:v>
                </c:pt>
                <c:pt idx="42884">
                  <c:v>0</c:v>
                </c:pt>
                <c:pt idx="42885">
                  <c:v>0</c:v>
                </c:pt>
                <c:pt idx="42886">
                  <c:v>0.66669999999999996</c:v>
                </c:pt>
                <c:pt idx="42887">
                  <c:v>0</c:v>
                </c:pt>
                <c:pt idx="42888">
                  <c:v>0.16669999999999999</c:v>
                </c:pt>
                <c:pt idx="42889">
                  <c:v>0</c:v>
                </c:pt>
                <c:pt idx="42890">
                  <c:v>0</c:v>
                </c:pt>
                <c:pt idx="42891">
                  <c:v>0</c:v>
                </c:pt>
                <c:pt idx="42892">
                  <c:v>0.125</c:v>
                </c:pt>
                <c:pt idx="42893">
                  <c:v>0.16669999999999999</c:v>
                </c:pt>
                <c:pt idx="42894">
                  <c:v>0</c:v>
                </c:pt>
                <c:pt idx="42895">
                  <c:v>0.16669999999999999</c:v>
                </c:pt>
                <c:pt idx="42896">
                  <c:v>0</c:v>
                </c:pt>
                <c:pt idx="42897">
                  <c:v>0.16669999999999999</c:v>
                </c:pt>
                <c:pt idx="42898">
                  <c:v>0.33329999999999999</c:v>
                </c:pt>
                <c:pt idx="42899">
                  <c:v>0.16669999999999999</c:v>
                </c:pt>
                <c:pt idx="42900">
                  <c:v>0</c:v>
                </c:pt>
                <c:pt idx="42901">
                  <c:v>0.16669999999999999</c:v>
                </c:pt>
                <c:pt idx="42902">
                  <c:v>0.375</c:v>
                </c:pt>
                <c:pt idx="42903">
                  <c:v>0</c:v>
                </c:pt>
                <c:pt idx="42904">
                  <c:v>0.16669999999999999</c:v>
                </c:pt>
                <c:pt idx="42905">
                  <c:v>0</c:v>
                </c:pt>
                <c:pt idx="42906">
                  <c:v>0</c:v>
                </c:pt>
                <c:pt idx="42907">
                  <c:v>0.35420000000000001</c:v>
                </c:pt>
                <c:pt idx="42908">
                  <c:v>0.45829999999999999</c:v>
                </c:pt>
                <c:pt idx="42909">
                  <c:v>0</c:v>
                </c:pt>
                <c:pt idx="42910">
                  <c:v>0</c:v>
                </c:pt>
                <c:pt idx="42911">
                  <c:v>0</c:v>
                </c:pt>
                <c:pt idx="42912">
                  <c:v>0.375</c:v>
                </c:pt>
                <c:pt idx="42913">
                  <c:v>0.33329999999999999</c:v>
                </c:pt>
                <c:pt idx="42914">
                  <c:v>0</c:v>
                </c:pt>
                <c:pt idx="42915">
                  <c:v>0</c:v>
                </c:pt>
                <c:pt idx="42916">
                  <c:v>0.16669999999999999</c:v>
                </c:pt>
                <c:pt idx="42917">
                  <c:v>0</c:v>
                </c:pt>
                <c:pt idx="42918">
                  <c:v>0.16669999999999999</c:v>
                </c:pt>
                <c:pt idx="42919">
                  <c:v>0.16669999999999999</c:v>
                </c:pt>
                <c:pt idx="42920">
                  <c:v>0.16669999999999999</c:v>
                </c:pt>
                <c:pt idx="42921">
                  <c:v>0</c:v>
                </c:pt>
                <c:pt idx="42922">
                  <c:v>0</c:v>
                </c:pt>
                <c:pt idx="42923">
                  <c:v>0.33329999999999999</c:v>
                </c:pt>
                <c:pt idx="42924">
                  <c:v>0</c:v>
                </c:pt>
                <c:pt idx="42925">
                  <c:v>0</c:v>
                </c:pt>
                <c:pt idx="42926">
                  <c:v>0</c:v>
                </c:pt>
                <c:pt idx="42927">
                  <c:v>0.33329999999999999</c:v>
                </c:pt>
                <c:pt idx="42928">
                  <c:v>0</c:v>
                </c:pt>
                <c:pt idx="42929">
                  <c:v>0</c:v>
                </c:pt>
                <c:pt idx="42930">
                  <c:v>0</c:v>
                </c:pt>
                <c:pt idx="42931">
                  <c:v>0</c:v>
                </c:pt>
                <c:pt idx="42932">
                  <c:v>4.1700000000000001E-2</c:v>
                </c:pt>
                <c:pt idx="42933">
                  <c:v>0</c:v>
                </c:pt>
                <c:pt idx="42934">
                  <c:v>0.375</c:v>
                </c:pt>
                <c:pt idx="42935">
                  <c:v>0</c:v>
                </c:pt>
                <c:pt idx="42936">
                  <c:v>0</c:v>
                </c:pt>
                <c:pt idx="42937">
                  <c:v>8.3299999999999999E-2</c:v>
                </c:pt>
                <c:pt idx="42938">
                  <c:v>0.16669999999999999</c:v>
                </c:pt>
                <c:pt idx="42939">
                  <c:v>0.16669999999999999</c:v>
                </c:pt>
                <c:pt idx="42940">
                  <c:v>0.375</c:v>
                </c:pt>
                <c:pt idx="42941">
                  <c:v>0</c:v>
                </c:pt>
                <c:pt idx="42942">
                  <c:v>0</c:v>
                </c:pt>
                <c:pt idx="42943">
                  <c:v>0.16669999999999999</c:v>
                </c:pt>
                <c:pt idx="42944">
                  <c:v>0.16669999999999999</c:v>
                </c:pt>
                <c:pt idx="42945">
                  <c:v>0</c:v>
                </c:pt>
                <c:pt idx="42946">
                  <c:v>0.33329999999999999</c:v>
                </c:pt>
                <c:pt idx="42947">
                  <c:v>0.33329999999999999</c:v>
                </c:pt>
                <c:pt idx="42948">
                  <c:v>0</c:v>
                </c:pt>
                <c:pt idx="42949">
                  <c:v>0</c:v>
                </c:pt>
                <c:pt idx="42950">
                  <c:v>0.375</c:v>
                </c:pt>
                <c:pt idx="42951">
                  <c:v>0.125</c:v>
                </c:pt>
                <c:pt idx="42952">
                  <c:v>0</c:v>
                </c:pt>
                <c:pt idx="42953">
                  <c:v>0</c:v>
                </c:pt>
                <c:pt idx="42954">
                  <c:v>0.375</c:v>
                </c:pt>
                <c:pt idx="42955">
                  <c:v>0.79169999999999996</c:v>
                </c:pt>
                <c:pt idx="42956">
                  <c:v>0</c:v>
                </c:pt>
                <c:pt idx="42957">
                  <c:v>0</c:v>
                </c:pt>
                <c:pt idx="42958">
                  <c:v>0</c:v>
                </c:pt>
                <c:pt idx="42959">
                  <c:v>0.125</c:v>
                </c:pt>
                <c:pt idx="42960">
                  <c:v>0.33329999999999999</c:v>
                </c:pt>
                <c:pt idx="42961">
                  <c:v>0</c:v>
                </c:pt>
                <c:pt idx="42962">
                  <c:v>0</c:v>
                </c:pt>
                <c:pt idx="42963">
                  <c:v>0</c:v>
                </c:pt>
                <c:pt idx="42964">
                  <c:v>0.16669999999999999</c:v>
                </c:pt>
                <c:pt idx="42965">
                  <c:v>0.33329999999999999</c:v>
                </c:pt>
                <c:pt idx="42966">
                  <c:v>0</c:v>
                </c:pt>
                <c:pt idx="42967">
                  <c:v>0</c:v>
                </c:pt>
                <c:pt idx="42968">
                  <c:v>0</c:v>
                </c:pt>
                <c:pt idx="42969">
                  <c:v>0</c:v>
                </c:pt>
                <c:pt idx="42970">
                  <c:v>0.33329999999999999</c:v>
                </c:pt>
                <c:pt idx="42971">
                  <c:v>0</c:v>
                </c:pt>
                <c:pt idx="42972">
                  <c:v>0.33329999999999999</c:v>
                </c:pt>
                <c:pt idx="42973">
                  <c:v>0.1875</c:v>
                </c:pt>
                <c:pt idx="42974">
                  <c:v>0.16669999999999999</c:v>
                </c:pt>
                <c:pt idx="42975">
                  <c:v>0.20830000000000001</c:v>
                </c:pt>
                <c:pt idx="42976">
                  <c:v>0</c:v>
                </c:pt>
                <c:pt idx="42977">
                  <c:v>0</c:v>
                </c:pt>
                <c:pt idx="42978">
                  <c:v>0.16669999999999999</c:v>
                </c:pt>
                <c:pt idx="42979">
                  <c:v>0</c:v>
                </c:pt>
                <c:pt idx="42980">
                  <c:v>4.1700000000000001E-2</c:v>
                </c:pt>
                <c:pt idx="42981">
                  <c:v>0</c:v>
                </c:pt>
                <c:pt idx="42982">
                  <c:v>0</c:v>
                </c:pt>
                <c:pt idx="42983">
                  <c:v>0.45829999999999999</c:v>
                </c:pt>
                <c:pt idx="42984">
                  <c:v>0.16669999999999999</c:v>
                </c:pt>
                <c:pt idx="42985">
                  <c:v>0.375</c:v>
                </c:pt>
                <c:pt idx="42986">
                  <c:v>0</c:v>
                </c:pt>
                <c:pt idx="42987">
                  <c:v>0</c:v>
                </c:pt>
                <c:pt idx="42988">
                  <c:v>0.33329999999999999</c:v>
                </c:pt>
                <c:pt idx="42989">
                  <c:v>0.16669999999999999</c:v>
                </c:pt>
                <c:pt idx="42990">
                  <c:v>0</c:v>
                </c:pt>
                <c:pt idx="42991">
                  <c:v>0</c:v>
                </c:pt>
                <c:pt idx="42992">
                  <c:v>0</c:v>
                </c:pt>
                <c:pt idx="42993">
                  <c:v>0.16669999999999999</c:v>
                </c:pt>
                <c:pt idx="42994">
                  <c:v>0</c:v>
                </c:pt>
                <c:pt idx="42995">
                  <c:v>4.1700000000000001E-2</c:v>
                </c:pt>
                <c:pt idx="42996">
                  <c:v>0</c:v>
                </c:pt>
                <c:pt idx="42997">
                  <c:v>0.125</c:v>
                </c:pt>
                <c:pt idx="42998">
                  <c:v>0.45829999999999999</c:v>
                </c:pt>
                <c:pt idx="42999">
                  <c:v>0</c:v>
                </c:pt>
                <c:pt idx="43000">
                  <c:v>0</c:v>
                </c:pt>
                <c:pt idx="43001">
                  <c:v>0.33329999999999999</c:v>
                </c:pt>
                <c:pt idx="43002">
                  <c:v>0.16669999999999999</c:v>
                </c:pt>
                <c:pt idx="43003">
                  <c:v>0.375</c:v>
                </c:pt>
                <c:pt idx="43004">
                  <c:v>0</c:v>
                </c:pt>
                <c:pt idx="43005">
                  <c:v>0</c:v>
                </c:pt>
                <c:pt idx="43006">
                  <c:v>0</c:v>
                </c:pt>
                <c:pt idx="43007">
                  <c:v>0</c:v>
                </c:pt>
                <c:pt idx="43008">
                  <c:v>0</c:v>
                </c:pt>
                <c:pt idx="43009">
                  <c:v>0</c:v>
                </c:pt>
                <c:pt idx="43010">
                  <c:v>0</c:v>
                </c:pt>
                <c:pt idx="43011">
                  <c:v>0.33329999999999999</c:v>
                </c:pt>
                <c:pt idx="43012">
                  <c:v>0</c:v>
                </c:pt>
                <c:pt idx="43013">
                  <c:v>0.625</c:v>
                </c:pt>
                <c:pt idx="43014">
                  <c:v>0</c:v>
                </c:pt>
                <c:pt idx="43015">
                  <c:v>0</c:v>
                </c:pt>
                <c:pt idx="43016">
                  <c:v>0</c:v>
                </c:pt>
                <c:pt idx="43017">
                  <c:v>0</c:v>
                </c:pt>
                <c:pt idx="43018">
                  <c:v>8.3299999999999999E-2</c:v>
                </c:pt>
                <c:pt idx="43019">
                  <c:v>0</c:v>
                </c:pt>
                <c:pt idx="43020">
                  <c:v>8.3299999999999999E-2</c:v>
                </c:pt>
                <c:pt idx="43021">
                  <c:v>0</c:v>
                </c:pt>
                <c:pt idx="43022">
                  <c:v>0</c:v>
                </c:pt>
                <c:pt idx="43023">
                  <c:v>0</c:v>
                </c:pt>
                <c:pt idx="43024">
                  <c:v>0</c:v>
                </c:pt>
                <c:pt idx="43025">
                  <c:v>0</c:v>
                </c:pt>
                <c:pt idx="43026">
                  <c:v>0.16669999999999999</c:v>
                </c:pt>
                <c:pt idx="43027">
                  <c:v>0</c:v>
                </c:pt>
                <c:pt idx="43028">
                  <c:v>0</c:v>
                </c:pt>
                <c:pt idx="43029">
                  <c:v>0</c:v>
                </c:pt>
                <c:pt idx="43030">
                  <c:v>0.45829999999999999</c:v>
                </c:pt>
                <c:pt idx="43031">
                  <c:v>0</c:v>
                </c:pt>
                <c:pt idx="43032">
                  <c:v>0.375</c:v>
                </c:pt>
                <c:pt idx="43033">
                  <c:v>0.125</c:v>
                </c:pt>
                <c:pt idx="43034">
                  <c:v>0</c:v>
                </c:pt>
                <c:pt idx="43035">
                  <c:v>0.33329999999999999</c:v>
                </c:pt>
                <c:pt idx="43036">
                  <c:v>0</c:v>
                </c:pt>
                <c:pt idx="43037">
                  <c:v>0.33329999999999999</c:v>
                </c:pt>
                <c:pt idx="43038">
                  <c:v>0</c:v>
                </c:pt>
                <c:pt idx="43039">
                  <c:v>0</c:v>
                </c:pt>
                <c:pt idx="43040">
                  <c:v>0</c:v>
                </c:pt>
                <c:pt idx="43041">
                  <c:v>0</c:v>
                </c:pt>
                <c:pt idx="43042">
                  <c:v>0</c:v>
                </c:pt>
                <c:pt idx="43043">
                  <c:v>0.16669999999999999</c:v>
                </c:pt>
                <c:pt idx="43044">
                  <c:v>0</c:v>
                </c:pt>
                <c:pt idx="43045">
                  <c:v>0.16669999999999999</c:v>
                </c:pt>
                <c:pt idx="43046">
                  <c:v>0</c:v>
                </c:pt>
                <c:pt idx="43047">
                  <c:v>0.66669999999999996</c:v>
                </c:pt>
                <c:pt idx="43048">
                  <c:v>0</c:v>
                </c:pt>
                <c:pt idx="43049">
                  <c:v>0</c:v>
                </c:pt>
                <c:pt idx="43050">
                  <c:v>0</c:v>
                </c:pt>
                <c:pt idx="43051">
                  <c:v>0</c:v>
                </c:pt>
                <c:pt idx="43052">
                  <c:v>0.33329999999999999</c:v>
                </c:pt>
                <c:pt idx="43053">
                  <c:v>0.16669999999999999</c:v>
                </c:pt>
                <c:pt idx="43054">
                  <c:v>0</c:v>
                </c:pt>
                <c:pt idx="43055">
                  <c:v>0</c:v>
                </c:pt>
                <c:pt idx="43056">
                  <c:v>0.33329999999999999</c:v>
                </c:pt>
                <c:pt idx="43057">
                  <c:v>0</c:v>
                </c:pt>
                <c:pt idx="43058">
                  <c:v>0</c:v>
                </c:pt>
                <c:pt idx="43059">
                  <c:v>0</c:v>
                </c:pt>
                <c:pt idx="43060">
                  <c:v>0</c:v>
                </c:pt>
                <c:pt idx="43061">
                  <c:v>8.3299999999999999E-2</c:v>
                </c:pt>
                <c:pt idx="43062">
                  <c:v>0.16669999999999999</c:v>
                </c:pt>
                <c:pt idx="43063">
                  <c:v>8.3299999999999999E-2</c:v>
                </c:pt>
                <c:pt idx="43064">
                  <c:v>0.16669999999999999</c:v>
                </c:pt>
                <c:pt idx="43065">
                  <c:v>0.33329999999999999</c:v>
                </c:pt>
                <c:pt idx="43066">
                  <c:v>0.16669999999999999</c:v>
                </c:pt>
                <c:pt idx="43067">
                  <c:v>0</c:v>
                </c:pt>
                <c:pt idx="43068">
                  <c:v>0</c:v>
                </c:pt>
                <c:pt idx="43069">
                  <c:v>0</c:v>
                </c:pt>
                <c:pt idx="43070">
                  <c:v>0</c:v>
                </c:pt>
                <c:pt idx="43071">
                  <c:v>0</c:v>
                </c:pt>
                <c:pt idx="43072">
                  <c:v>0.16669999999999999</c:v>
                </c:pt>
                <c:pt idx="43073">
                  <c:v>0</c:v>
                </c:pt>
                <c:pt idx="43074">
                  <c:v>0</c:v>
                </c:pt>
                <c:pt idx="43075">
                  <c:v>0.16669999999999999</c:v>
                </c:pt>
                <c:pt idx="43076">
                  <c:v>0.16669999999999999</c:v>
                </c:pt>
                <c:pt idx="43077">
                  <c:v>0</c:v>
                </c:pt>
                <c:pt idx="43078">
                  <c:v>4.1700000000000001E-2</c:v>
                </c:pt>
                <c:pt idx="43079">
                  <c:v>0</c:v>
                </c:pt>
                <c:pt idx="43080">
                  <c:v>0</c:v>
                </c:pt>
                <c:pt idx="43081">
                  <c:v>0</c:v>
                </c:pt>
                <c:pt idx="43082">
                  <c:v>0.16669999999999999</c:v>
                </c:pt>
                <c:pt idx="43083">
                  <c:v>0.54169999999999996</c:v>
                </c:pt>
                <c:pt idx="43084">
                  <c:v>0.16669999999999999</c:v>
                </c:pt>
                <c:pt idx="43085">
                  <c:v>8.3299999999999999E-2</c:v>
                </c:pt>
                <c:pt idx="43086">
                  <c:v>0</c:v>
                </c:pt>
                <c:pt idx="43087">
                  <c:v>0</c:v>
                </c:pt>
                <c:pt idx="43088">
                  <c:v>0</c:v>
                </c:pt>
                <c:pt idx="43089">
                  <c:v>0.33329999999999999</c:v>
                </c:pt>
                <c:pt idx="43090">
                  <c:v>4.1700000000000001E-2</c:v>
                </c:pt>
                <c:pt idx="43091">
                  <c:v>0.16669999999999999</c:v>
                </c:pt>
                <c:pt idx="43092">
                  <c:v>0</c:v>
                </c:pt>
                <c:pt idx="43093">
                  <c:v>4.1700000000000001E-2</c:v>
                </c:pt>
                <c:pt idx="43094">
                  <c:v>0.33329999999999999</c:v>
                </c:pt>
                <c:pt idx="43095">
                  <c:v>0</c:v>
                </c:pt>
                <c:pt idx="43096">
                  <c:v>0.16669999999999999</c:v>
                </c:pt>
                <c:pt idx="43097">
                  <c:v>0</c:v>
                </c:pt>
                <c:pt idx="43098">
                  <c:v>0.16669999999999999</c:v>
                </c:pt>
                <c:pt idx="43099">
                  <c:v>0.16669999999999999</c:v>
                </c:pt>
                <c:pt idx="43100">
                  <c:v>0.375</c:v>
                </c:pt>
                <c:pt idx="43101">
                  <c:v>0</c:v>
                </c:pt>
                <c:pt idx="43102">
                  <c:v>0</c:v>
                </c:pt>
                <c:pt idx="43103">
                  <c:v>0.16669999999999999</c:v>
                </c:pt>
                <c:pt idx="43104">
                  <c:v>4.1700000000000001E-2</c:v>
                </c:pt>
                <c:pt idx="43105">
                  <c:v>0.16669999999999999</c:v>
                </c:pt>
                <c:pt idx="43106">
                  <c:v>0.45829999999999999</c:v>
                </c:pt>
                <c:pt idx="43107">
                  <c:v>0</c:v>
                </c:pt>
                <c:pt idx="43108">
                  <c:v>0.16669999999999999</c:v>
                </c:pt>
                <c:pt idx="43109">
                  <c:v>0.58330000000000004</c:v>
                </c:pt>
                <c:pt idx="43110">
                  <c:v>0</c:v>
                </c:pt>
                <c:pt idx="43111">
                  <c:v>0.35420000000000001</c:v>
                </c:pt>
                <c:pt idx="43112">
                  <c:v>0</c:v>
                </c:pt>
                <c:pt idx="43113">
                  <c:v>0.16669999999999999</c:v>
                </c:pt>
                <c:pt idx="43114">
                  <c:v>0</c:v>
                </c:pt>
                <c:pt idx="43115">
                  <c:v>0.16669999999999999</c:v>
                </c:pt>
                <c:pt idx="43116">
                  <c:v>4.1700000000000001E-2</c:v>
                </c:pt>
                <c:pt idx="43117">
                  <c:v>0</c:v>
                </c:pt>
                <c:pt idx="43118">
                  <c:v>0.16669999999999999</c:v>
                </c:pt>
                <c:pt idx="43119">
                  <c:v>0</c:v>
                </c:pt>
                <c:pt idx="43120">
                  <c:v>0</c:v>
                </c:pt>
                <c:pt idx="43121">
                  <c:v>0</c:v>
                </c:pt>
                <c:pt idx="43122">
                  <c:v>0.45829999999999999</c:v>
                </c:pt>
                <c:pt idx="43123">
                  <c:v>0</c:v>
                </c:pt>
                <c:pt idx="43124">
                  <c:v>0.16669999999999999</c:v>
                </c:pt>
                <c:pt idx="43125">
                  <c:v>0</c:v>
                </c:pt>
                <c:pt idx="43126">
                  <c:v>4.1700000000000001E-2</c:v>
                </c:pt>
                <c:pt idx="43127">
                  <c:v>0.16669999999999999</c:v>
                </c:pt>
                <c:pt idx="43128">
                  <c:v>0</c:v>
                </c:pt>
                <c:pt idx="43129">
                  <c:v>0</c:v>
                </c:pt>
                <c:pt idx="43130">
                  <c:v>0.33329999999999999</c:v>
                </c:pt>
                <c:pt idx="43131">
                  <c:v>0</c:v>
                </c:pt>
                <c:pt idx="43132">
                  <c:v>4.1700000000000001E-2</c:v>
                </c:pt>
                <c:pt idx="43133">
                  <c:v>0</c:v>
                </c:pt>
                <c:pt idx="43134">
                  <c:v>0.375</c:v>
                </c:pt>
                <c:pt idx="43135">
                  <c:v>0</c:v>
                </c:pt>
                <c:pt idx="43136">
                  <c:v>4.1700000000000001E-2</c:v>
                </c:pt>
                <c:pt idx="43137">
                  <c:v>0.33329999999999999</c:v>
                </c:pt>
                <c:pt idx="43138">
                  <c:v>8.3299999999999999E-2</c:v>
                </c:pt>
                <c:pt idx="43139">
                  <c:v>0.16669999999999999</c:v>
                </c:pt>
                <c:pt idx="43140">
                  <c:v>0.33329999999999999</c:v>
                </c:pt>
                <c:pt idx="43141">
                  <c:v>0</c:v>
                </c:pt>
                <c:pt idx="43142">
                  <c:v>0</c:v>
                </c:pt>
                <c:pt idx="43143">
                  <c:v>0.16669999999999999</c:v>
                </c:pt>
                <c:pt idx="43144">
                  <c:v>4.1700000000000001E-2</c:v>
                </c:pt>
                <c:pt idx="43145">
                  <c:v>0.16669999999999999</c:v>
                </c:pt>
                <c:pt idx="43146">
                  <c:v>0</c:v>
                </c:pt>
                <c:pt idx="43147">
                  <c:v>0</c:v>
                </c:pt>
                <c:pt idx="43148">
                  <c:v>0.16669999999999999</c:v>
                </c:pt>
                <c:pt idx="43149">
                  <c:v>0.33329999999999999</c:v>
                </c:pt>
                <c:pt idx="43150">
                  <c:v>0.16669999999999999</c:v>
                </c:pt>
                <c:pt idx="43151">
                  <c:v>0</c:v>
                </c:pt>
                <c:pt idx="43152">
                  <c:v>0</c:v>
                </c:pt>
                <c:pt idx="43153">
                  <c:v>0</c:v>
                </c:pt>
                <c:pt idx="43154">
                  <c:v>0.16669999999999999</c:v>
                </c:pt>
                <c:pt idx="43155">
                  <c:v>0</c:v>
                </c:pt>
                <c:pt idx="43156">
                  <c:v>0.16669999999999999</c:v>
                </c:pt>
                <c:pt idx="43157">
                  <c:v>4.1700000000000001E-2</c:v>
                </c:pt>
                <c:pt idx="43158">
                  <c:v>0</c:v>
                </c:pt>
                <c:pt idx="43159">
                  <c:v>0</c:v>
                </c:pt>
                <c:pt idx="43160">
                  <c:v>0</c:v>
                </c:pt>
                <c:pt idx="43161">
                  <c:v>0.20830000000000001</c:v>
                </c:pt>
                <c:pt idx="43162">
                  <c:v>4.1700000000000001E-2</c:v>
                </c:pt>
                <c:pt idx="43163">
                  <c:v>4.1700000000000001E-2</c:v>
                </c:pt>
                <c:pt idx="43164">
                  <c:v>0.375</c:v>
                </c:pt>
                <c:pt idx="43165">
                  <c:v>0</c:v>
                </c:pt>
                <c:pt idx="43166">
                  <c:v>0</c:v>
                </c:pt>
                <c:pt idx="43167">
                  <c:v>0</c:v>
                </c:pt>
                <c:pt idx="43168">
                  <c:v>4.1700000000000001E-2</c:v>
                </c:pt>
                <c:pt idx="43169">
                  <c:v>0</c:v>
                </c:pt>
                <c:pt idx="43170">
                  <c:v>0</c:v>
                </c:pt>
                <c:pt idx="43171">
                  <c:v>0</c:v>
                </c:pt>
                <c:pt idx="43172">
                  <c:v>0.16669999999999999</c:v>
                </c:pt>
                <c:pt idx="43173">
                  <c:v>0</c:v>
                </c:pt>
                <c:pt idx="43174">
                  <c:v>0</c:v>
                </c:pt>
                <c:pt idx="43175">
                  <c:v>0.16669999999999999</c:v>
                </c:pt>
                <c:pt idx="43176">
                  <c:v>4.1700000000000001E-2</c:v>
                </c:pt>
                <c:pt idx="43177">
                  <c:v>0</c:v>
                </c:pt>
                <c:pt idx="43178">
                  <c:v>8.3299999999999999E-2</c:v>
                </c:pt>
                <c:pt idx="43179">
                  <c:v>0</c:v>
                </c:pt>
                <c:pt idx="43180">
                  <c:v>0.16669999999999999</c:v>
                </c:pt>
                <c:pt idx="43181">
                  <c:v>0.33329999999999999</c:v>
                </c:pt>
                <c:pt idx="43182">
                  <c:v>0</c:v>
                </c:pt>
                <c:pt idx="43183">
                  <c:v>0.16669999999999999</c:v>
                </c:pt>
                <c:pt idx="43184">
                  <c:v>0</c:v>
                </c:pt>
                <c:pt idx="43185">
                  <c:v>0.35420000000000001</c:v>
                </c:pt>
                <c:pt idx="43186">
                  <c:v>0</c:v>
                </c:pt>
                <c:pt idx="43187">
                  <c:v>0</c:v>
                </c:pt>
                <c:pt idx="43188">
                  <c:v>0</c:v>
                </c:pt>
                <c:pt idx="43189">
                  <c:v>0.60419999999999996</c:v>
                </c:pt>
                <c:pt idx="43190">
                  <c:v>0.45829999999999999</c:v>
                </c:pt>
                <c:pt idx="43191">
                  <c:v>0</c:v>
                </c:pt>
                <c:pt idx="43192">
                  <c:v>0.16669999999999999</c:v>
                </c:pt>
                <c:pt idx="43193">
                  <c:v>0.16669999999999999</c:v>
                </c:pt>
                <c:pt idx="43194">
                  <c:v>0.33329999999999999</c:v>
                </c:pt>
                <c:pt idx="43195">
                  <c:v>0.16669999999999999</c:v>
                </c:pt>
                <c:pt idx="43196">
                  <c:v>0.16669999999999999</c:v>
                </c:pt>
                <c:pt idx="43197">
                  <c:v>0</c:v>
                </c:pt>
                <c:pt idx="43198">
                  <c:v>0</c:v>
                </c:pt>
                <c:pt idx="43199">
                  <c:v>0.375</c:v>
                </c:pt>
                <c:pt idx="43200">
                  <c:v>0</c:v>
                </c:pt>
                <c:pt idx="43201">
                  <c:v>0</c:v>
                </c:pt>
                <c:pt idx="43202">
                  <c:v>0.16669999999999999</c:v>
                </c:pt>
                <c:pt idx="43203">
                  <c:v>0</c:v>
                </c:pt>
                <c:pt idx="43204">
                  <c:v>0</c:v>
                </c:pt>
                <c:pt idx="43205">
                  <c:v>0.125</c:v>
                </c:pt>
                <c:pt idx="43206">
                  <c:v>0</c:v>
                </c:pt>
                <c:pt idx="43207">
                  <c:v>4.1700000000000001E-2</c:v>
                </c:pt>
                <c:pt idx="43208">
                  <c:v>0</c:v>
                </c:pt>
                <c:pt idx="43209">
                  <c:v>0</c:v>
                </c:pt>
                <c:pt idx="43210">
                  <c:v>0</c:v>
                </c:pt>
                <c:pt idx="43211">
                  <c:v>0</c:v>
                </c:pt>
                <c:pt idx="43212">
                  <c:v>0.16669999999999999</c:v>
                </c:pt>
                <c:pt idx="43213">
                  <c:v>0</c:v>
                </c:pt>
                <c:pt idx="43214">
                  <c:v>0.16669999999999999</c:v>
                </c:pt>
                <c:pt idx="43215">
                  <c:v>0.16669999999999999</c:v>
                </c:pt>
                <c:pt idx="43216">
                  <c:v>0</c:v>
                </c:pt>
                <c:pt idx="43217">
                  <c:v>0</c:v>
                </c:pt>
                <c:pt idx="43218">
                  <c:v>0.375</c:v>
                </c:pt>
                <c:pt idx="43219">
                  <c:v>0</c:v>
                </c:pt>
                <c:pt idx="43220">
                  <c:v>0</c:v>
                </c:pt>
                <c:pt idx="43221">
                  <c:v>0.16669999999999999</c:v>
                </c:pt>
                <c:pt idx="43222">
                  <c:v>0.16669999999999999</c:v>
                </c:pt>
                <c:pt idx="43223">
                  <c:v>0</c:v>
                </c:pt>
                <c:pt idx="43224">
                  <c:v>0.875</c:v>
                </c:pt>
                <c:pt idx="43225">
                  <c:v>4.1700000000000001E-2</c:v>
                </c:pt>
                <c:pt idx="43226">
                  <c:v>0.33329999999999999</c:v>
                </c:pt>
                <c:pt idx="43227">
                  <c:v>0</c:v>
                </c:pt>
                <c:pt idx="43228">
                  <c:v>0.16669999999999999</c:v>
                </c:pt>
                <c:pt idx="43229">
                  <c:v>0</c:v>
                </c:pt>
                <c:pt idx="43230">
                  <c:v>0</c:v>
                </c:pt>
                <c:pt idx="43231">
                  <c:v>0.16669999999999999</c:v>
                </c:pt>
                <c:pt idx="43232">
                  <c:v>0</c:v>
                </c:pt>
                <c:pt idx="43233">
                  <c:v>0.375</c:v>
                </c:pt>
                <c:pt idx="43234">
                  <c:v>0.20830000000000001</c:v>
                </c:pt>
                <c:pt idx="43235">
                  <c:v>0.33329999999999999</c:v>
                </c:pt>
                <c:pt idx="43236">
                  <c:v>0.16669999999999999</c:v>
                </c:pt>
                <c:pt idx="43237">
                  <c:v>0.16669999999999999</c:v>
                </c:pt>
                <c:pt idx="43238">
                  <c:v>0</c:v>
                </c:pt>
                <c:pt idx="43239">
                  <c:v>0.33329999999999999</c:v>
                </c:pt>
                <c:pt idx="43240">
                  <c:v>0.16669999999999999</c:v>
                </c:pt>
                <c:pt idx="43241">
                  <c:v>0</c:v>
                </c:pt>
                <c:pt idx="43242">
                  <c:v>0.16669999999999999</c:v>
                </c:pt>
                <c:pt idx="43243">
                  <c:v>0.16669999999999999</c:v>
                </c:pt>
                <c:pt idx="43244">
                  <c:v>0.16669999999999999</c:v>
                </c:pt>
                <c:pt idx="43245">
                  <c:v>4.1700000000000001E-2</c:v>
                </c:pt>
                <c:pt idx="43246">
                  <c:v>0.16669999999999999</c:v>
                </c:pt>
                <c:pt idx="43247">
                  <c:v>0</c:v>
                </c:pt>
                <c:pt idx="43248">
                  <c:v>4.1700000000000001E-2</c:v>
                </c:pt>
                <c:pt idx="43249">
                  <c:v>0.33329999999999999</c:v>
                </c:pt>
                <c:pt idx="43250">
                  <c:v>0.16669999999999999</c:v>
                </c:pt>
                <c:pt idx="43251">
                  <c:v>0</c:v>
                </c:pt>
                <c:pt idx="43252">
                  <c:v>0.375</c:v>
                </c:pt>
                <c:pt idx="43253">
                  <c:v>0.16669999999999999</c:v>
                </c:pt>
                <c:pt idx="43254">
                  <c:v>0.33329999999999999</c:v>
                </c:pt>
                <c:pt idx="43255">
                  <c:v>0.125</c:v>
                </c:pt>
                <c:pt idx="43256">
                  <c:v>0</c:v>
                </c:pt>
                <c:pt idx="43257">
                  <c:v>0.33329999999999999</c:v>
                </c:pt>
                <c:pt idx="43258">
                  <c:v>0</c:v>
                </c:pt>
                <c:pt idx="43259">
                  <c:v>0</c:v>
                </c:pt>
                <c:pt idx="43260">
                  <c:v>0.33329999999999999</c:v>
                </c:pt>
                <c:pt idx="43261">
                  <c:v>0.16669999999999999</c:v>
                </c:pt>
                <c:pt idx="43262">
                  <c:v>0</c:v>
                </c:pt>
                <c:pt idx="43263">
                  <c:v>0.16669999999999999</c:v>
                </c:pt>
                <c:pt idx="43264">
                  <c:v>0</c:v>
                </c:pt>
                <c:pt idx="43265">
                  <c:v>0</c:v>
                </c:pt>
                <c:pt idx="43266">
                  <c:v>0</c:v>
                </c:pt>
                <c:pt idx="43267">
                  <c:v>0</c:v>
                </c:pt>
                <c:pt idx="43268">
                  <c:v>0</c:v>
                </c:pt>
                <c:pt idx="43269">
                  <c:v>0.16669999999999999</c:v>
                </c:pt>
                <c:pt idx="43270">
                  <c:v>8.3299999999999999E-2</c:v>
                </c:pt>
                <c:pt idx="43271">
                  <c:v>0.16669999999999999</c:v>
                </c:pt>
                <c:pt idx="43272">
                  <c:v>0.16669999999999999</c:v>
                </c:pt>
                <c:pt idx="43273">
                  <c:v>0</c:v>
                </c:pt>
                <c:pt idx="43274">
                  <c:v>0.16669999999999999</c:v>
                </c:pt>
                <c:pt idx="43275">
                  <c:v>0.33329999999999999</c:v>
                </c:pt>
                <c:pt idx="43276">
                  <c:v>0</c:v>
                </c:pt>
                <c:pt idx="43277">
                  <c:v>0.16669999999999999</c:v>
                </c:pt>
                <c:pt idx="43278">
                  <c:v>0.16669999999999999</c:v>
                </c:pt>
                <c:pt idx="43279">
                  <c:v>0</c:v>
                </c:pt>
                <c:pt idx="43280">
                  <c:v>0</c:v>
                </c:pt>
                <c:pt idx="43281">
                  <c:v>4.1700000000000001E-2</c:v>
                </c:pt>
                <c:pt idx="43282">
                  <c:v>0</c:v>
                </c:pt>
                <c:pt idx="43283">
                  <c:v>0.16669999999999999</c:v>
                </c:pt>
                <c:pt idx="43284">
                  <c:v>0.33329999999999999</c:v>
                </c:pt>
                <c:pt idx="43285">
                  <c:v>0</c:v>
                </c:pt>
                <c:pt idx="43286">
                  <c:v>0</c:v>
                </c:pt>
                <c:pt idx="43287">
                  <c:v>0.14580000000000001</c:v>
                </c:pt>
                <c:pt idx="43288">
                  <c:v>0</c:v>
                </c:pt>
                <c:pt idx="43289">
                  <c:v>0</c:v>
                </c:pt>
                <c:pt idx="43290">
                  <c:v>0</c:v>
                </c:pt>
                <c:pt idx="43291">
                  <c:v>0</c:v>
                </c:pt>
                <c:pt idx="43292">
                  <c:v>0</c:v>
                </c:pt>
                <c:pt idx="43293">
                  <c:v>0</c:v>
                </c:pt>
                <c:pt idx="43294">
                  <c:v>0</c:v>
                </c:pt>
                <c:pt idx="43295">
                  <c:v>0</c:v>
                </c:pt>
                <c:pt idx="43296">
                  <c:v>0</c:v>
                </c:pt>
                <c:pt idx="43297">
                  <c:v>0.16669999999999999</c:v>
                </c:pt>
                <c:pt idx="43298">
                  <c:v>0</c:v>
                </c:pt>
                <c:pt idx="43299">
                  <c:v>0</c:v>
                </c:pt>
                <c:pt idx="43300">
                  <c:v>0</c:v>
                </c:pt>
                <c:pt idx="43301">
                  <c:v>0</c:v>
                </c:pt>
                <c:pt idx="43302">
                  <c:v>0.125</c:v>
                </c:pt>
                <c:pt idx="43303">
                  <c:v>0</c:v>
                </c:pt>
                <c:pt idx="43304">
                  <c:v>0.16669999999999999</c:v>
                </c:pt>
                <c:pt idx="43305">
                  <c:v>0</c:v>
                </c:pt>
                <c:pt idx="43306">
                  <c:v>0.16669999999999999</c:v>
                </c:pt>
                <c:pt idx="43307">
                  <c:v>0</c:v>
                </c:pt>
                <c:pt idx="43308">
                  <c:v>0.33329999999999999</c:v>
                </c:pt>
                <c:pt idx="43309">
                  <c:v>0</c:v>
                </c:pt>
                <c:pt idx="43310">
                  <c:v>0</c:v>
                </c:pt>
                <c:pt idx="43311">
                  <c:v>0.16669999999999999</c:v>
                </c:pt>
                <c:pt idx="43312">
                  <c:v>0</c:v>
                </c:pt>
                <c:pt idx="43313">
                  <c:v>0</c:v>
                </c:pt>
                <c:pt idx="43314">
                  <c:v>0.33329999999999999</c:v>
                </c:pt>
                <c:pt idx="43315">
                  <c:v>0.33329999999999999</c:v>
                </c:pt>
                <c:pt idx="43316">
                  <c:v>0.16669999999999999</c:v>
                </c:pt>
                <c:pt idx="43317">
                  <c:v>0</c:v>
                </c:pt>
                <c:pt idx="43318">
                  <c:v>0</c:v>
                </c:pt>
                <c:pt idx="43319">
                  <c:v>0.16669999999999999</c:v>
                </c:pt>
                <c:pt idx="43320">
                  <c:v>0</c:v>
                </c:pt>
                <c:pt idx="43321">
                  <c:v>0</c:v>
                </c:pt>
                <c:pt idx="43322">
                  <c:v>0.16669999999999999</c:v>
                </c:pt>
                <c:pt idx="43323">
                  <c:v>0</c:v>
                </c:pt>
                <c:pt idx="43324">
                  <c:v>0</c:v>
                </c:pt>
                <c:pt idx="43325">
                  <c:v>0.33329999999999999</c:v>
                </c:pt>
                <c:pt idx="43326">
                  <c:v>0.375</c:v>
                </c:pt>
                <c:pt idx="43327">
                  <c:v>0</c:v>
                </c:pt>
                <c:pt idx="43328">
                  <c:v>0.16669999999999999</c:v>
                </c:pt>
                <c:pt idx="43329">
                  <c:v>4.1700000000000001E-2</c:v>
                </c:pt>
                <c:pt idx="43330">
                  <c:v>4.1700000000000001E-2</c:v>
                </c:pt>
                <c:pt idx="43331">
                  <c:v>0</c:v>
                </c:pt>
                <c:pt idx="43332">
                  <c:v>0</c:v>
                </c:pt>
                <c:pt idx="43333">
                  <c:v>0.41670000000000001</c:v>
                </c:pt>
                <c:pt idx="43334">
                  <c:v>0</c:v>
                </c:pt>
                <c:pt idx="43335">
                  <c:v>0.27079999999999999</c:v>
                </c:pt>
                <c:pt idx="43336">
                  <c:v>0.16669999999999999</c:v>
                </c:pt>
                <c:pt idx="43337">
                  <c:v>0.16669999999999999</c:v>
                </c:pt>
                <c:pt idx="43338">
                  <c:v>0.375</c:v>
                </c:pt>
                <c:pt idx="43339">
                  <c:v>0</c:v>
                </c:pt>
                <c:pt idx="43340">
                  <c:v>0</c:v>
                </c:pt>
                <c:pt idx="43341">
                  <c:v>0</c:v>
                </c:pt>
                <c:pt idx="43342">
                  <c:v>0</c:v>
                </c:pt>
                <c:pt idx="43343">
                  <c:v>0</c:v>
                </c:pt>
                <c:pt idx="43344">
                  <c:v>0.16669999999999999</c:v>
                </c:pt>
                <c:pt idx="43345">
                  <c:v>0.33329999999999999</c:v>
                </c:pt>
                <c:pt idx="43346">
                  <c:v>0.16669999999999999</c:v>
                </c:pt>
                <c:pt idx="43347">
                  <c:v>0.33329999999999999</c:v>
                </c:pt>
                <c:pt idx="43348">
                  <c:v>0.33329999999999999</c:v>
                </c:pt>
                <c:pt idx="43349">
                  <c:v>0</c:v>
                </c:pt>
                <c:pt idx="43350">
                  <c:v>0</c:v>
                </c:pt>
                <c:pt idx="43351">
                  <c:v>0</c:v>
                </c:pt>
                <c:pt idx="43352">
                  <c:v>0.375</c:v>
                </c:pt>
                <c:pt idx="43353">
                  <c:v>0</c:v>
                </c:pt>
                <c:pt idx="43354">
                  <c:v>0</c:v>
                </c:pt>
                <c:pt idx="43355">
                  <c:v>0</c:v>
                </c:pt>
                <c:pt idx="43356">
                  <c:v>0</c:v>
                </c:pt>
                <c:pt idx="43357">
                  <c:v>0</c:v>
                </c:pt>
                <c:pt idx="43358">
                  <c:v>0</c:v>
                </c:pt>
                <c:pt idx="43359">
                  <c:v>4.1700000000000001E-2</c:v>
                </c:pt>
                <c:pt idx="43360">
                  <c:v>0.33329999999999999</c:v>
                </c:pt>
                <c:pt idx="43361">
                  <c:v>0.16669999999999999</c:v>
                </c:pt>
                <c:pt idx="43362">
                  <c:v>4.1700000000000001E-2</c:v>
                </c:pt>
                <c:pt idx="43363">
                  <c:v>0.16669999999999999</c:v>
                </c:pt>
                <c:pt idx="43364">
                  <c:v>0.16669999999999999</c:v>
                </c:pt>
                <c:pt idx="43365">
                  <c:v>0.125</c:v>
                </c:pt>
                <c:pt idx="43366">
                  <c:v>0</c:v>
                </c:pt>
                <c:pt idx="43367">
                  <c:v>0.16669999999999999</c:v>
                </c:pt>
                <c:pt idx="43368">
                  <c:v>0</c:v>
                </c:pt>
                <c:pt idx="43369">
                  <c:v>0</c:v>
                </c:pt>
                <c:pt idx="43370">
                  <c:v>0.33329999999999999</c:v>
                </c:pt>
                <c:pt idx="43371">
                  <c:v>0.16669999999999999</c:v>
                </c:pt>
                <c:pt idx="43372">
                  <c:v>0</c:v>
                </c:pt>
                <c:pt idx="43373">
                  <c:v>0</c:v>
                </c:pt>
                <c:pt idx="43374">
                  <c:v>4.1700000000000001E-2</c:v>
                </c:pt>
                <c:pt idx="43375">
                  <c:v>8.3299999999999999E-2</c:v>
                </c:pt>
                <c:pt idx="43376">
                  <c:v>0</c:v>
                </c:pt>
                <c:pt idx="43377">
                  <c:v>0</c:v>
                </c:pt>
                <c:pt idx="43378">
                  <c:v>0</c:v>
                </c:pt>
                <c:pt idx="43379">
                  <c:v>0</c:v>
                </c:pt>
                <c:pt idx="43380">
                  <c:v>0.16669999999999999</c:v>
                </c:pt>
                <c:pt idx="43381">
                  <c:v>0</c:v>
                </c:pt>
                <c:pt idx="43382">
                  <c:v>8.3299999999999999E-2</c:v>
                </c:pt>
                <c:pt idx="43383">
                  <c:v>0</c:v>
                </c:pt>
                <c:pt idx="43384">
                  <c:v>0</c:v>
                </c:pt>
                <c:pt idx="43385">
                  <c:v>0.16669999999999999</c:v>
                </c:pt>
                <c:pt idx="43386">
                  <c:v>0.33329999999999999</c:v>
                </c:pt>
                <c:pt idx="43387">
                  <c:v>0</c:v>
                </c:pt>
                <c:pt idx="43388">
                  <c:v>0.33329999999999999</c:v>
                </c:pt>
                <c:pt idx="43389">
                  <c:v>0</c:v>
                </c:pt>
                <c:pt idx="43390">
                  <c:v>0</c:v>
                </c:pt>
                <c:pt idx="43391">
                  <c:v>0</c:v>
                </c:pt>
                <c:pt idx="43392">
                  <c:v>0.45829999999999999</c:v>
                </c:pt>
                <c:pt idx="43393">
                  <c:v>0.33329999999999999</c:v>
                </c:pt>
                <c:pt idx="43394">
                  <c:v>0.16669999999999999</c:v>
                </c:pt>
                <c:pt idx="43395">
                  <c:v>0.33329999999999999</c:v>
                </c:pt>
                <c:pt idx="43396">
                  <c:v>0.41670000000000001</c:v>
                </c:pt>
                <c:pt idx="43397">
                  <c:v>0.35420000000000001</c:v>
                </c:pt>
                <c:pt idx="43398">
                  <c:v>0</c:v>
                </c:pt>
                <c:pt idx="43399">
                  <c:v>0.54169999999999996</c:v>
                </c:pt>
                <c:pt idx="43400">
                  <c:v>0.125</c:v>
                </c:pt>
                <c:pt idx="43401">
                  <c:v>0.16669999999999999</c:v>
                </c:pt>
                <c:pt idx="43402">
                  <c:v>0</c:v>
                </c:pt>
                <c:pt idx="43403">
                  <c:v>0.16669999999999999</c:v>
                </c:pt>
                <c:pt idx="43404">
                  <c:v>0.33329999999999999</c:v>
                </c:pt>
                <c:pt idx="43405">
                  <c:v>0.33329999999999999</c:v>
                </c:pt>
                <c:pt idx="43406">
                  <c:v>0</c:v>
                </c:pt>
                <c:pt idx="43407">
                  <c:v>0</c:v>
                </c:pt>
                <c:pt idx="43408">
                  <c:v>0.16669999999999999</c:v>
                </c:pt>
                <c:pt idx="43409">
                  <c:v>0.375</c:v>
                </c:pt>
                <c:pt idx="43410">
                  <c:v>0</c:v>
                </c:pt>
                <c:pt idx="43411">
                  <c:v>0</c:v>
                </c:pt>
                <c:pt idx="43412">
                  <c:v>0.39579999999999999</c:v>
                </c:pt>
                <c:pt idx="43413">
                  <c:v>8.3299999999999999E-2</c:v>
                </c:pt>
                <c:pt idx="43414">
                  <c:v>0.33329999999999999</c:v>
                </c:pt>
                <c:pt idx="43415">
                  <c:v>4.1700000000000001E-2</c:v>
                </c:pt>
                <c:pt idx="43416">
                  <c:v>0.33329999999999999</c:v>
                </c:pt>
                <c:pt idx="43417">
                  <c:v>0</c:v>
                </c:pt>
                <c:pt idx="43418">
                  <c:v>0.16669999999999999</c:v>
                </c:pt>
                <c:pt idx="43419">
                  <c:v>0</c:v>
                </c:pt>
                <c:pt idx="43420">
                  <c:v>0</c:v>
                </c:pt>
                <c:pt idx="43421">
                  <c:v>0</c:v>
                </c:pt>
                <c:pt idx="43422">
                  <c:v>0.16669999999999999</c:v>
                </c:pt>
                <c:pt idx="43423">
                  <c:v>0.16669999999999999</c:v>
                </c:pt>
                <c:pt idx="43424">
                  <c:v>0</c:v>
                </c:pt>
                <c:pt idx="43425">
                  <c:v>0.16669999999999999</c:v>
                </c:pt>
                <c:pt idx="43426">
                  <c:v>0.33329999999999999</c:v>
                </c:pt>
                <c:pt idx="43427">
                  <c:v>0.33329999999999999</c:v>
                </c:pt>
                <c:pt idx="43428">
                  <c:v>0.16669999999999999</c:v>
                </c:pt>
                <c:pt idx="43429">
                  <c:v>0</c:v>
                </c:pt>
                <c:pt idx="43430">
                  <c:v>0</c:v>
                </c:pt>
                <c:pt idx="43431">
                  <c:v>8.3299999999999999E-2</c:v>
                </c:pt>
                <c:pt idx="43432">
                  <c:v>0.33329999999999999</c:v>
                </c:pt>
                <c:pt idx="43433">
                  <c:v>4.1700000000000001E-2</c:v>
                </c:pt>
                <c:pt idx="43434">
                  <c:v>0</c:v>
                </c:pt>
                <c:pt idx="43435">
                  <c:v>0.33329999999999999</c:v>
                </c:pt>
                <c:pt idx="43436">
                  <c:v>0.375</c:v>
                </c:pt>
                <c:pt idx="43437">
                  <c:v>0</c:v>
                </c:pt>
                <c:pt idx="43438">
                  <c:v>0.33329999999999999</c:v>
                </c:pt>
                <c:pt idx="43439">
                  <c:v>0.33329999999999999</c:v>
                </c:pt>
                <c:pt idx="43440">
                  <c:v>0</c:v>
                </c:pt>
                <c:pt idx="43441">
                  <c:v>0</c:v>
                </c:pt>
                <c:pt idx="43442">
                  <c:v>0</c:v>
                </c:pt>
                <c:pt idx="43443">
                  <c:v>0</c:v>
                </c:pt>
                <c:pt idx="43444">
                  <c:v>0</c:v>
                </c:pt>
                <c:pt idx="43445">
                  <c:v>0.16669999999999999</c:v>
                </c:pt>
                <c:pt idx="43446">
                  <c:v>0</c:v>
                </c:pt>
                <c:pt idx="43447">
                  <c:v>0.16669999999999999</c:v>
                </c:pt>
                <c:pt idx="43448">
                  <c:v>0.16669999999999999</c:v>
                </c:pt>
                <c:pt idx="43449">
                  <c:v>0</c:v>
                </c:pt>
                <c:pt idx="43450">
                  <c:v>0</c:v>
                </c:pt>
                <c:pt idx="43451">
                  <c:v>0</c:v>
                </c:pt>
                <c:pt idx="43452">
                  <c:v>0.33329999999999999</c:v>
                </c:pt>
                <c:pt idx="43453">
                  <c:v>0</c:v>
                </c:pt>
                <c:pt idx="43454">
                  <c:v>0.16669999999999999</c:v>
                </c:pt>
                <c:pt idx="43455">
                  <c:v>0.375</c:v>
                </c:pt>
                <c:pt idx="43456">
                  <c:v>0.16669999999999999</c:v>
                </c:pt>
                <c:pt idx="43457">
                  <c:v>0.45829999999999999</c:v>
                </c:pt>
                <c:pt idx="43458">
                  <c:v>0.16669999999999999</c:v>
                </c:pt>
                <c:pt idx="43459">
                  <c:v>0.16669999999999999</c:v>
                </c:pt>
                <c:pt idx="43460">
                  <c:v>0.375</c:v>
                </c:pt>
                <c:pt idx="43461">
                  <c:v>0</c:v>
                </c:pt>
                <c:pt idx="43462">
                  <c:v>0</c:v>
                </c:pt>
                <c:pt idx="43463">
                  <c:v>0.33329999999999999</c:v>
                </c:pt>
                <c:pt idx="43464">
                  <c:v>0</c:v>
                </c:pt>
                <c:pt idx="43465">
                  <c:v>4.1700000000000001E-2</c:v>
                </c:pt>
                <c:pt idx="43466">
                  <c:v>0</c:v>
                </c:pt>
                <c:pt idx="43467">
                  <c:v>0</c:v>
                </c:pt>
                <c:pt idx="43468">
                  <c:v>0.33329999999999999</c:v>
                </c:pt>
                <c:pt idx="43469">
                  <c:v>0.16669999999999999</c:v>
                </c:pt>
                <c:pt idx="43470">
                  <c:v>0</c:v>
                </c:pt>
                <c:pt idx="43471">
                  <c:v>0</c:v>
                </c:pt>
                <c:pt idx="43472">
                  <c:v>0</c:v>
                </c:pt>
                <c:pt idx="43473">
                  <c:v>0</c:v>
                </c:pt>
                <c:pt idx="43474">
                  <c:v>0</c:v>
                </c:pt>
                <c:pt idx="43475">
                  <c:v>0.75</c:v>
                </c:pt>
                <c:pt idx="43476">
                  <c:v>0.16669999999999999</c:v>
                </c:pt>
                <c:pt idx="43477">
                  <c:v>0</c:v>
                </c:pt>
                <c:pt idx="43478">
                  <c:v>0</c:v>
                </c:pt>
                <c:pt idx="43479">
                  <c:v>0</c:v>
                </c:pt>
                <c:pt idx="43480">
                  <c:v>0</c:v>
                </c:pt>
                <c:pt idx="43481">
                  <c:v>0.33329999999999999</c:v>
                </c:pt>
                <c:pt idx="43482">
                  <c:v>0.16669999999999999</c:v>
                </c:pt>
                <c:pt idx="43483">
                  <c:v>0.16669999999999999</c:v>
                </c:pt>
                <c:pt idx="43484">
                  <c:v>0</c:v>
                </c:pt>
                <c:pt idx="43485">
                  <c:v>0</c:v>
                </c:pt>
                <c:pt idx="43486">
                  <c:v>0.16669999999999999</c:v>
                </c:pt>
                <c:pt idx="43487">
                  <c:v>0.16669999999999999</c:v>
                </c:pt>
                <c:pt idx="43488">
                  <c:v>0.16669999999999999</c:v>
                </c:pt>
                <c:pt idx="43489">
                  <c:v>0.16669999999999999</c:v>
                </c:pt>
                <c:pt idx="43490">
                  <c:v>0</c:v>
                </c:pt>
                <c:pt idx="43491">
                  <c:v>0.33329999999999999</c:v>
                </c:pt>
                <c:pt idx="43492">
                  <c:v>0.45829999999999999</c:v>
                </c:pt>
                <c:pt idx="43493">
                  <c:v>0.125</c:v>
                </c:pt>
                <c:pt idx="43494">
                  <c:v>0</c:v>
                </c:pt>
                <c:pt idx="43495">
                  <c:v>0</c:v>
                </c:pt>
                <c:pt idx="43496">
                  <c:v>0</c:v>
                </c:pt>
                <c:pt idx="43497">
                  <c:v>0.16669999999999999</c:v>
                </c:pt>
                <c:pt idx="43498">
                  <c:v>8.3299999999999999E-2</c:v>
                </c:pt>
                <c:pt idx="43499">
                  <c:v>8.3299999999999999E-2</c:v>
                </c:pt>
                <c:pt idx="43500">
                  <c:v>0.16669999999999999</c:v>
                </c:pt>
                <c:pt idx="43501">
                  <c:v>0</c:v>
                </c:pt>
                <c:pt idx="43502">
                  <c:v>0</c:v>
                </c:pt>
                <c:pt idx="43503">
                  <c:v>0.16669999999999999</c:v>
                </c:pt>
                <c:pt idx="43504">
                  <c:v>0</c:v>
                </c:pt>
                <c:pt idx="43505">
                  <c:v>0.16669999999999999</c:v>
                </c:pt>
                <c:pt idx="43506">
                  <c:v>0</c:v>
                </c:pt>
                <c:pt idx="43507">
                  <c:v>0.16669999999999999</c:v>
                </c:pt>
                <c:pt idx="43508">
                  <c:v>0.16669999999999999</c:v>
                </c:pt>
                <c:pt idx="43509">
                  <c:v>4.1700000000000001E-2</c:v>
                </c:pt>
                <c:pt idx="43510">
                  <c:v>8.3299999999999999E-2</c:v>
                </c:pt>
                <c:pt idx="43511">
                  <c:v>0</c:v>
                </c:pt>
                <c:pt idx="43512">
                  <c:v>0</c:v>
                </c:pt>
                <c:pt idx="43513">
                  <c:v>0</c:v>
                </c:pt>
                <c:pt idx="43514">
                  <c:v>4.1700000000000001E-2</c:v>
                </c:pt>
                <c:pt idx="43515">
                  <c:v>4.1700000000000001E-2</c:v>
                </c:pt>
                <c:pt idx="43516">
                  <c:v>0</c:v>
                </c:pt>
                <c:pt idx="43517">
                  <c:v>0.16669999999999999</c:v>
                </c:pt>
                <c:pt idx="43518">
                  <c:v>0.16669999999999999</c:v>
                </c:pt>
                <c:pt idx="43519">
                  <c:v>0.33329999999999999</c:v>
                </c:pt>
                <c:pt idx="43520">
                  <c:v>0.16669999999999999</c:v>
                </c:pt>
                <c:pt idx="43521">
                  <c:v>0</c:v>
                </c:pt>
                <c:pt idx="43522">
                  <c:v>4.1700000000000001E-2</c:v>
                </c:pt>
                <c:pt idx="43523">
                  <c:v>6.25E-2</c:v>
                </c:pt>
                <c:pt idx="43524">
                  <c:v>0.16669999999999999</c:v>
                </c:pt>
                <c:pt idx="43525">
                  <c:v>0.16669999999999999</c:v>
                </c:pt>
                <c:pt idx="43526">
                  <c:v>0</c:v>
                </c:pt>
                <c:pt idx="43527">
                  <c:v>0</c:v>
                </c:pt>
                <c:pt idx="43528">
                  <c:v>0</c:v>
                </c:pt>
                <c:pt idx="43529">
                  <c:v>0</c:v>
                </c:pt>
                <c:pt idx="43530">
                  <c:v>0</c:v>
                </c:pt>
                <c:pt idx="43531">
                  <c:v>0.33329999999999999</c:v>
                </c:pt>
                <c:pt idx="43532">
                  <c:v>0</c:v>
                </c:pt>
                <c:pt idx="43533">
                  <c:v>4.1700000000000001E-2</c:v>
                </c:pt>
                <c:pt idx="43534">
                  <c:v>4.1700000000000001E-2</c:v>
                </c:pt>
                <c:pt idx="43535">
                  <c:v>0.16669999999999999</c:v>
                </c:pt>
                <c:pt idx="43536">
                  <c:v>0.16669999999999999</c:v>
                </c:pt>
                <c:pt idx="43537">
                  <c:v>0</c:v>
                </c:pt>
                <c:pt idx="43538">
                  <c:v>0.16669999999999999</c:v>
                </c:pt>
                <c:pt idx="43539">
                  <c:v>0</c:v>
                </c:pt>
                <c:pt idx="43540">
                  <c:v>0</c:v>
                </c:pt>
                <c:pt idx="43541">
                  <c:v>0.20830000000000001</c:v>
                </c:pt>
                <c:pt idx="43542">
                  <c:v>0.16669999999999999</c:v>
                </c:pt>
                <c:pt idx="43543">
                  <c:v>0</c:v>
                </c:pt>
                <c:pt idx="43544">
                  <c:v>0</c:v>
                </c:pt>
                <c:pt idx="43545">
                  <c:v>0.375</c:v>
                </c:pt>
                <c:pt idx="43546">
                  <c:v>0</c:v>
                </c:pt>
                <c:pt idx="43547">
                  <c:v>0</c:v>
                </c:pt>
                <c:pt idx="43548">
                  <c:v>0</c:v>
                </c:pt>
                <c:pt idx="43549">
                  <c:v>0</c:v>
                </c:pt>
                <c:pt idx="43550">
                  <c:v>0</c:v>
                </c:pt>
                <c:pt idx="43551">
                  <c:v>0.16669999999999999</c:v>
                </c:pt>
                <c:pt idx="43552">
                  <c:v>0.16669999999999999</c:v>
                </c:pt>
                <c:pt idx="43553">
                  <c:v>4.1700000000000001E-2</c:v>
                </c:pt>
                <c:pt idx="43554">
                  <c:v>0.375</c:v>
                </c:pt>
                <c:pt idx="43555">
                  <c:v>0</c:v>
                </c:pt>
                <c:pt idx="43556">
                  <c:v>0</c:v>
                </c:pt>
                <c:pt idx="43557">
                  <c:v>0</c:v>
                </c:pt>
                <c:pt idx="43558">
                  <c:v>0</c:v>
                </c:pt>
                <c:pt idx="43559">
                  <c:v>0.25</c:v>
                </c:pt>
                <c:pt idx="43560">
                  <c:v>0</c:v>
                </c:pt>
                <c:pt idx="43561">
                  <c:v>0.16669999999999999</c:v>
                </c:pt>
                <c:pt idx="43562">
                  <c:v>0.33329999999999999</c:v>
                </c:pt>
                <c:pt idx="43563">
                  <c:v>0</c:v>
                </c:pt>
                <c:pt idx="43564">
                  <c:v>0</c:v>
                </c:pt>
                <c:pt idx="43565">
                  <c:v>0</c:v>
                </c:pt>
                <c:pt idx="43566">
                  <c:v>0.33329999999999999</c:v>
                </c:pt>
                <c:pt idx="43567">
                  <c:v>0</c:v>
                </c:pt>
                <c:pt idx="43568">
                  <c:v>0.16669999999999999</c:v>
                </c:pt>
                <c:pt idx="43569">
                  <c:v>0</c:v>
                </c:pt>
                <c:pt idx="43570">
                  <c:v>0</c:v>
                </c:pt>
                <c:pt idx="43571">
                  <c:v>0</c:v>
                </c:pt>
                <c:pt idx="43572">
                  <c:v>0</c:v>
                </c:pt>
                <c:pt idx="43573">
                  <c:v>0.33329999999999999</c:v>
                </c:pt>
                <c:pt idx="43574">
                  <c:v>0</c:v>
                </c:pt>
                <c:pt idx="43575">
                  <c:v>0.16669999999999999</c:v>
                </c:pt>
                <c:pt idx="43576">
                  <c:v>0.16669999999999999</c:v>
                </c:pt>
                <c:pt idx="43577">
                  <c:v>4.1700000000000001E-2</c:v>
                </c:pt>
                <c:pt idx="43578">
                  <c:v>0</c:v>
                </c:pt>
                <c:pt idx="43579">
                  <c:v>0.16669999999999999</c:v>
                </c:pt>
                <c:pt idx="43580">
                  <c:v>0.125</c:v>
                </c:pt>
                <c:pt idx="43581">
                  <c:v>4.1700000000000001E-2</c:v>
                </c:pt>
                <c:pt idx="43582">
                  <c:v>0.16669999999999999</c:v>
                </c:pt>
                <c:pt idx="43583">
                  <c:v>0.375</c:v>
                </c:pt>
                <c:pt idx="43584">
                  <c:v>0.54169999999999996</c:v>
                </c:pt>
                <c:pt idx="43585">
                  <c:v>0.33329999999999999</c:v>
                </c:pt>
                <c:pt idx="43586">
                  <c:v>0.33329999999999999</c:v>
                </c:pt>
                <c:pt idx="43587">
                  <c:v>0</c:v>
                </c:pt>
                <c:pt idx="43588">
                  <c:v>0</c:v>
                </c:pt>
                <c:pt idx="43589">
                  <c:v>0.16669999999999999</c:v>
                </c:pt>
                <c:pt idx="43590">
                  <c:v>0.29170000000000001</c:v>
                </c:pt>
                <c:pt idx="43591">
                  <c:v>0.16669999999999999</c:v>
                </c:pt>
                <c:pt idx="43592">
                  <c:v>0</c:v>
                </c:pt>
                <c:pt idx="43593">
                  <c:v>0</c:v>
                </c:pt>
                <c:pt idx="43594">
                  <c:v>0</c:v>
                </c:pt>
                <c:pt idx="43595">
                  <c:v>0.16669999999999999</c:v>
                </c:pt>
                <c:pt idx="43596">
                  <c:v>0</c:v>
                </c:pt>
                <c:pt idx="43597">
                  <c:v>8.3299999999999999E-2</c:v>
                </c:pt>
                <c:pt idx="43598">
                  <c:v>0.45829999999999999</c:v>
                </c:pt>
                <c:pt idx="43599">
                  <c:v>8.3299999999999999E-2</c:v>
                </c:pt>
                <c:pt idx="43600">
                  <c:v>0</c:v>
                </c:pt>
                <c:pt idx="43601">
                  <c:v>0.1042</c:v>
                </c:pt>
                <c:pt idx="43602">
                  <c:v>0.16669999999999999</c:v>
                </c:pt>
                <c:pt idx="43603">
                  <c:v>0.25</c:v>
                </c:pt>
                <c:pt idx="43604">
                  <c:v>0</c:v>
                </c:pt>
                <c:pt idx="43605">
                  <c:v>0</c:v>
                </c:pt>
                <c:pt idx="43606">
                  <c:v>0</c:v>
                </c:pt>
                <c:pt idx="43607">
                  <c:v>0</c:v>
                </c:pt>
                <c:pt idx="43608">
                  <c:v>0.16669999999999999</c:v>
                </c:pt>
                <c:pt idx="43609">
                  <c:v>0</c:v>
                </c:pt>
                <c:pt idx="43610">
                  <c:v>0</c:v>
                </c:pt>
                <c:pt idx="43611">
                  <c:v>0</c:v>
                </c:pt>
                <c:pt idx="43612">
                  <c:v>0.625</c:v>
                </c:pt>
                <c:pt idx="43613">
                  <c:v>0</c:v>
                </c:pt>
                <c:pt idx="43614">
                  <c:v>0</c:v>
                </c:pt>
                <c:pt idx="43615">
                  <c:v>8.3299999999999999E-2</c:v>
                </c:pt>
                <c:pt idx="43616">
                  <c:v>0.16669999999999999</c:v>
                </c:pt>
                <c:pt idx="43617">
                  <c:v>0</c:v>
                </c:pt>
                <c:pt idx="43618">
                  <c:v>0.16669999999999999</c:v>
                </c:pt>
                <c:pt idx="43619">
                  <c:v>0</c:v>
                </c:pt>
                <c:pt idx="43620">
                  <c:v>0.16669999999999999</c:v>
                </c:pt>
                <c:pt idx="43621">
                  <c:v>0.60419999999999996</c:v>
                </c:pt>
                <c:pt idx="43622">
                  <c:v>4.1700000000000001E-2</c:v>
                </c:pt>
                <c:pt idx="43623">
                  <c:v>0</c:v>
                </c:pt>
                <c:pt idx="43624">
                  <c:v>0.33329999999999999</c:v>
                </c:pt>
                <c:pt idx="43625">
                  <c:v>0</c:v>
                </c:pt>
                <c:pt idx="43626">
                  <c:v>0</c:v>
                </c:pt>
                <c:pt idx="43627">
                  <c:v>0.33329999999999999</c:v>
                </c:pt>
                <c:pt idx="43628">
                  <c:v>0</c:v>
                </c:pt>
                <c:pt idx="43629">
                  <c:v>0</c:v>
                </c:pt>
                <c:pt idx="43630">
                  <c:v>0.375</c:v>
                </c:pt>
                <c:pt idx="43631">
                  <c:v>0.16669999999999999</c:v>
                </c:pt>
                <c:pt idx="43632">
                  <c:v>0.16669999999999999</c:v>
                </c:pt>
                <c:pt idx="43633">
                  <c:v>0</c:v>
                </c:pt>
                <c:pt idx="43634">
                  <c:v>0</c:v>
                </c:pt>
                <c:pt idx="43635">
                  <c:v>0.375</c:v>
                </c:pt>
                <c:pt idx="43636">
                  <c:v>0</c:v>
                </c:pt>
                <c:pt idx="43637">
                  <c:v>0</c:v>
                </c:pt>
                <c:pt idx="43638">
                  <c:v>0</c:v>
                </c:pt>
                <c:pt idx="43639">
                  <c:v>0.625</c:v>
                </c:pt>
                <c:pt idx="43640">
                  <c:v>0.33329999999999999</c:v>
                </c:pt>
                <c:pt idx="43641">
                  <c:v>0</c:v>
                </c:pt>
                <c:pt idx="43642">
                  <c:v>0.33329999999999999</c:v>
                </c:pt>
                <c:pt idx="43643">
                  <c:v>0</c:v>
                </c:pt>
                <c:pt idx="43644">
                  <c:v>0</c:v>
                </c:pt>
                <c:pt idx="43645">
                  <c:v>0</c:v>
                </c:pt>
                <c:pt idx="43646">
                  <c:v>0.33329999999999999</c:v>
                </c:pt>
                <c:pt idx="43647">
                  <c:v>0.54169999999999996</c:v>
                </c:pt>
                <c:pt idx="43648">
                  <c:v>0</c:v>
                </c:pt>
                <c:pt idx="43649">
                  <c:v>0.16669999999999999</c:v>
                </c:pt>
                <c:pt idx="43650">
                  <c:v>0.16669999999999999</c:v>
                </c:pt>
                <c:pt idx="43651">
                  <c:v>0</c:v>
                </c:pt>
                <c:pt idx="43652">
                  <c:v>0</c:v>
                </c:pt>
                <c:pt idx="43653">
                  <c:v>0</c:v>
                </c:pt>
                <c:pt idx="43654">
                  <c:v>0.16669999999999999</c:v>
                </c:pt>
                <c:pt idx="43655">
                  <c:v>0.33329999999999999</c:v>
                </c:pt>
                <c:pt idx="43656">
                  <c:v>0.16669999999999999</c:v>
                </c:pt>
                <c:pt idx="43657">
                  <c:v>8.3299999999999999E-2</c:v>
                </c:pt>
                <c:pt idx="43658">
                  <c:v>0</c:v>
                </c:pt>
                <c:pt idx="43659">
                  <c:v>0</c:v>
                </c:pt>
                <c:pt idx="43660">
                  <c:v>0</c:v>
                </c:pt>
                <c:pt idx="43661">
                  <c:v>0</c:v>
                </c:pt>
                <c:pt idx="43662">
                  <c:v>0</c:v>
                </c:pt>
                <c:pt idx="43663">
                  <c:v>0.16669999999999999</c:v>
                </c:pt>
                <c:pt idx="43664">
                  <c:v>0</c:v>
                </c:pt>
                <c:pt idx="43665">
                  <c:v>4.1700000000000001E-2</c:v>
                </c:pt>
                <c:pt idx="43666">
                  <c:v>0</c:v>
                </c:pt>
                <c:pt idx="43667">
                  <c:v>0</c:v>
                </c:pt>
                <c:pt idx="43668">
                  <c:v>0</c:v>
                </c:pt>
                <c:pt idx="43669">
                  <c:v>0</c:v>
                </c:pt>
                <c:pt idx="43670">
                  <c:v>0</c:v>
                </c:pt>
                <c:pt idx="43671">
                  <c:v>0.54169999999999996</c:v>
                </c:pt>
                <c:pt idx="43672">
                  <c:v>0</c:v>
                </c:pt>
                <c:pt idx="43673">
                  <c:v>0</c:v>
                </c:pt>
                <c:pt idx="43674">
                  <c:v>0</c:v>
                </c:pt>
                <c:pt idx="43675">
                  <c:v>0</c:v>
                </c:pt>
                <c:pt idx="43676">
                  <c:v>0</c:v>
                </c:pt>
                <c:pt idx="43677">
                  <c:v>0</c:v>
                </c:pt>
                <c:pt idx="43678">
                  <c:v>4.1700000000000001E-2</c:v>
                </c:pt>
                <c:pt idx="43679">
                  <c:v>0.33329999999999999</c:v>
                </c:pt>
                <c:pt idx="43680">
                  <c:v>0</c:v>
                </c:pt>
                <c:pt idx="43681">
                  <c:v>0</c:v>
                </c:pt>
                <c:pt idx="43682">
                  <c:v>0</c:v>
                </c:pt>
                <c:pt idx="43683">
                  <c:v>0</c:v>
                </c:pt>
                <c:pt idx="43684">
                  <c:v>0</c:v>
                </c:pt>
                <c:pt idx="43685">
                  <c:v>0</c:v>
                </c:pt>
                <c:pt idx="43686">
                  <c:v>0.16669999999999999</c:v>
                </c:pt>
                <c:pt idx="43687">
                  <c:v>0</c:v>
                </c:pt>
                <c:pt idx="43688">
                  <c:v>0.16669999999999999</c:v>
                </c:pt>
                <c:pt idx="43689">
                  <c:v>0.16669999999999999</c:v>
                </c:pt>
                <c:pt idx="43690">
                  <c:v>0</c:v>
                </c:pt>
                <c:pt idx="43691">
                  <c:v>0</c:v>
                </c:pt>
                <c:pt idx="43692">
                  <c:v>0.16669999999999999</c:v>
                </c:pt>
                <c:pt idx="43693">
                  <c:v>0</c:v>
                </c:pt>
                <c:pt idx="43694">
                  <c:v>0</c:v>
                </c:pt>
                <c:pt idx="43695">
                  <c:v>0.16669999999999999</c:v>
                </c:pt>
                <c:pt idx="43696">
                  <c:v>0.375</c:v>
                </c:pt>
                <c:pt idx="43697">
                  <c:v>0</c:v>
                </c:pt>
                <c:pt idx="43698">
                  <c:v>0.375</c:v>
                </c:pt>
                <c:pt idx="43699">
                  <c:v>0</c:v>
                </c:pt>
                <c:pt idx="43700">
                  <c:v>0.16669999999999999</c:v>
                </c:pt>
                <c:pt idx="43701">
                  <c:v>0</c:v>
                </c:pt>
                <c:pt idx="43702">
                  <c:v>0.25</c:v>
                </c:pt>
                <c:pt idx="43703">
                  <c:v>0</c:v>
                </c:pt>
                <c:pt idx="43704">
                  <c:v>0</c:v>
                </c:pt>
                <c:pt idx="43705">
                  <c:v>0</c:v>
                </c:pt>
                <c:pt idx="43706">
                  <c:v>0.16669999999999999</c:v>
                </c:pt>
                <c:pt idx="43707">
                  <c:v>0.16669999999999999</c:v>
                </c:pt>
                <c:pt idx="43708">
                  <c:v>0</c:v>
                </c:pt>
                <c:pt idx="43709">
                  <c:v>0</c:v>
                </c:pt>
                <c:pt idx="43710">
                  <c:v>0</c:v>
                </c:pt>
                <c:pt idx="43711">
                  <c:v>0.16669999999999999</c:v>
                </c:pt>
                <c:pt idx="43712">
                  <c:v>0</c:v>
                </c:pt>
                <c:pt idx="43713">
                  <c:v>0</c:v>
                </c:pt>
                <c:pt idx="43714">
                  <c:v>0</c:v>
                </c:pt>
                <c:pt idx="43715">
                  <c:v>0.375</c:v>
                </c:pt>
                <c:pt idx="43716">
                  <c:v>0</c:v>
                </c:pt>
                <c:pt idx="43717">
                  <c:v>0.33329999999999999</c:v>
                </c:pt>
                <c:pt idx="43718">
                  <c:v>0</c:v>
                </c:pt>
                <c:pt idx="43719">
                  <c:v>0.33329999999999999</c:v>
                </c:pt>
                <c:pt idx="43720">
                  <c:v>0.16669999999999999</c:v>
                </c:pt>
                <c:pt idx="43721">
                  <c:v>0.16669999999999999</c:v>
                </c:pt>
                <c:pt idx="43722">
                  <c:v>0</c:v>
                </c:pt>
                <c:pt idx="43723">
                  <c:v>0.16669999999999999</c:v>
                </c:pt>
                <c:pt idx="43724">
                  <c:v>0</c:v>
                </c:pt>
                <c:pt idx="43725">
                  <c:v>0</c:v>
                </c:pt>
                <c:pt idx="43726">
                  <c:v>0</c:v>
                </c:pt>
                <c:pt idx="43727">
                  <c:v>4.1700000000000001E-2</c:v>
                </c:pt>
                <c:pt idx="43728">
                  <c:v>0</c:v>
                </c:pt>
                <c:pt idx="43729">
                  <c:v>0.35420000000000001</c:v>
                </c:pt>
                <c:pt idx="43730">
                  <c:v>0.33329999999999999</c:v>
                </c:pt>
                <c:pt idx="43731">
                  <c:v>4.1700000000000001E-2</c:v>
                </c:pt>
                <c:pt idx="43732">
                  <c:v>0</c:v>
                </c:pt>
                <c:pt idx="43733">
                  <c:v>0</c:v>
                </c:pt>
                <c:pt idx="43734">
                  <c:v>0</c:v>
                </c:pt>
                <c:pt idx="43735">
                  <c:v>0.16669999999999999</c:v>
                </c:pt>
                <c:pt idx="43736">
                  <c:v>0</c:v>
                </c:pt>
                <c:pt idx="43737">
                  <c:v>0</c:v>
                </c:pt>
                <c:pt idx="43738">
                  <c:v>0.16669999999999999</c:v>
                </c:pt>
                <c:pt idx="43739">
                  <c:v>0</c:v>
                </c:pt>
                <c:pt idx="43740">
                  <c:v>0</c:v>
                </c:pt>
                <c:pt idx="43741">
                  <c:v>0.16669999999999999</c:v>
                </c:pt>
                <c:pt idx="43742">
                  <c:v>0</c:v>
                </c:pt>
                <c:pt idx="43743">
                  <c:v>0</c:v>
                </c:pt>
                <c:pt idx="43744">
                  <c:v>0</c:v>
                </c:pt>
                <c:pt idx="43745">
                  <c:v>0</c:v>
                </c:pt>
                <c:pt idx="43746">
                  <c:v>0</c:v>
                </c:pt>
                <c:pt idx="43747">
                  <c:v>0</c:v>
                </c:pt>
                <c:pt idx="43748">
                  <c:v>0.16669999999999999</c:v>
                </c:pt>
                <c:pt idx="43749">
                  <c:v>0</c:v>
                </c:pt>
                <c:pt idx="43750">
                  <c:v>0</c:v>
                </c:pt>
                <c:pt idx="43751">
                  <c:v>0.33329999999999999</c:v>
                </c:pt>
                <c:pt idx="43752">
                  <c:v>0</c:v>
                </c:pt>
                <c:pt idx="43753">
                  <c:v>0</c:v>
                </c:pt>
                <c:pt idx="43754">
                  <c:v>0</c:v>
                </c:pt>
                <c:pt idx="43755">
                  <c:v>0.16669999999999999</c:v>
                </c:pt>
                <c:pt idx="43756">
                  <c:v>0</c:v>
                </c:pt>
                <c:pt idx="43757">
                  <c:v>0.16669999999999999</c:v>
                </c:pt>
                <c:pt idx="43758">
                  <c:v>0.66669999999999996</c:v>
                </c:pt>
                <c:pt idx="43759">
                  <c:v>0</c:v>
                </c:pt>
                <c:pt idx="43760">
                  <c:v>0.16669999999999999</c:v>
                </c:pt>
                <c:pt idx="43761">
                  <c:v>0</c:v>
                </c:pt>
                <c:pt idx="43762">
                  <c:v>4.1700000000000001E-2</c:v>
                </c:pt>
                <c:pt idx="43763">
                  <c:v>0.16669999999999999</c:v>
                </c:pt>
                <c:pt idx="43764">
                  <c:v>0</c:v>
                </c:pt>
                <c:pt idx="43765">
                  <c:v>0</c:v>
                </c:pt>
                <c:pt idx="43766">
                  <c:v>4.1700000000000001E-2</c:v>
                </c:pt>
                <c:pt idx="43767">
                  <c:v>0.33329999999999999</c:v>
                </c:pt>
                <c:pt idx="43768">
                  <c:v>0</c:v>
                </c:pt>
                <c:pt idx="43769">
                  <c:v>0.33329999999999999</c:v>
                </c:pt>
                <c:pt idx="43770">
                  <c:v>0.16669999999999999</c:v>
                </c:pt>
                <c:pt idx="43771">
                  <c:v>0.16669999999999999</c:v>
                </c:pt>
                <c:pt idx="43772">
                  <c:v>0.33329999999999999</c:v>
                </c:pt>
                <c:pt idx="43773">
                  <c:v>0.16669999999999999</c:v>
                </c:pt>
                <c:pt idx="43774">
                  <c:v>0</c:v>
                </c:pt>
                <c:pt idx="43775">
                  <c:v>0.16669999999999999</c:v>
                </c:pt>
                <c:pt idx="43776">
                  <c:v>0.16669999999999999</c:v>
                </c:pt>
                <c:pt idx="43777">
                  <c:v>0.33329999999999999</c:v>
                </c:pt>
                <c:pt idx="43778">
                  <c:v>4.1700000000000001E-2</c:v>
                </c:pt>
                <c:pt idx="43779">
                  <c:v>0.16669999999999999</c:v>
                </c:pt>
                <c:pt idx="43780">
                  <c:v>0.27079999999999999</c:v>
                </c:pt>
                <c:pt idx="43781">
                  <c:v>0.16669999999999999</c:v>
                </c:pt>
                <c:pt idx="43782">
                  <c:v>0.375</c:v>
                </c:pt>
                <c:pt idx="43783">
                  <c:v>0.33329999999999999</c:v>
                </c:pt>
                <c:pt idx="43784">
                  <c:v>0.125</c:v>
                </c:pt>
                <c:pt idx="43785">
                  <c:v>0</c:v>
                </c:pt>
                <c:pt idx="43786">
                  <c:v>0.16669999999999999</c:v>
                </c:pt>
                <c:pt idx="43787">
                  <c:v>0.33329999999999999</c:v>
                </c:pt>
                <c:pt idx="43788">
                  <c:v>0</c:v>
                </c:pt>
                <c:pt idx="43789">
                  <c:v>0.33329999999999999</c:v>
                </c:pt>
                <c:pt idx="43790">
                  <c:v>0.16669999999999999</c:v>
                </c:pt>
                <c:pt idx="43791">
                  <c:v>0</c:v>
                </c:pt>
                <c:pt idx="43792">
                  <c:v>0.33329999999999999</c:v>
                </c:pt>
                <c:pt idx="43793">
                  <c:v>0</c:v>
                </c:pt>
                <c:pt idx="43794">
                  <c:v>0</c:v>
                </c:pt>
                <c:pt idx="43795">
                  <c:v>0.16669999999999999</c:v>
                </c:pt>
                <c:pt idx="43796">
                  <c:v>0</c:v>
                </c:pt>
                <c:pt idx="43797">
                  <c:v>0.375</c:v>
                </c:pt>
                <c:pt idx="43798">
                  <c:v>0</c:v>
                </c:pt>
                <c:pt idx="43799">
                  <c:v>0.33329999999999999</c:v>
                </c:pt>
                <c:pt idx="43800">
                  <c:v>0.33329999999999999</c:v>
                </c:pt>
                <c:pt idx="43801">
                  <c:v>0</c:v>
                </c:pt>
                <c:pt idx="43802">
                  <c:v>0</c:v>
                </c:pt>
                <c:pt idx="43803">
                  <c:v>4.1700000000000001E-2</c:v>
                </c:pt>
                <c:pt idx="43804">
                  <c:v>0</c:v>
                </c:pt>
                <c:pt idx="43805">
                  <c:v>0</c:v>
                </c:pt>
                <c:pt idx="43806">
                  <c:v>0</c:v>
                </c:pt>
                <c:pt idx="43807">
                  <c:v>0</c:v>
                </c:pt>
                <c:pt idx="43808">
                  <c:v>0.16669999999999999</c:v>
                </c:pt>
                <c:pt idx="43809">
                  <c:v>0</c:v>
                </c:pt>
                <c:pt idx="43810">
                  <c:v>0</c:v>
                </c:pt>
                <c:pt idx="43811">
                  <c:v>0</c:v>
                </c:pt>
                <c:pt idx="43812">
                  <c:v>4.1700000000000001E-2</c:v>
                </c:pt>
                <c:pt idx="43813">
                  <c:v>0</c:v>
                </c:pt>
                <c:pt idx="43814">
                  <c:v>0.16669999999999999</c:v>
                </c:pt>
                <c:pt idx="43815">
                  <c:v>0.16669999999999999</c:v>
                </c:pt>
                <c:pt idx="43816">
                  <c:v>0.16669999999999999</c:v>
                </c:pt>
                <c:pt idx="43817">
                  <c:v>0</c:v>
                </c:pt>
                <c:pt idx="43818">
                  <c:v>0</c:v>
                </c:pt>
                <c:pt idx="43819">
                  <c:v>0.66669999999999996</c:v>
                </c:pt>
                <c:pt idx="43820">
                  <c:v>8.3299999999999999E-2</c:v>
                </c:pt>
                <c:pt idx="43821">
                  <c:v>0</c:v>
                </c:pt>
                <c:pt idx="43822">
                  <c:v>0.125</c:v>
                </c:pt>
                <c:pt idx="43823">
                  <c:v>0</c:v>
                </c:pt>
                <c:pt idx="43824">
                  <c:v>0</c:v>
                </c:pt>
                <c:pt idx="43825">
                  <c:v>0</c:v>
                </c:pt>
                <c:pt idx="43826">
                  <c:v>0.33329999999999999</c:v>
                </c:pt>
                <c:pt idx="43827">
                  <c:v>0</c:v>
                </c:pt>
                <c:pt idx="43828">
                  <c:v>0.16669999999999999</c:v>
                </c:pt>
                <c:pt idx="43829">
                  <c:v>0.375</c:v>
                </c:pt>
                <c:pt idx="43830">
                  <c:v>0.33329999999999999</c:v>
                </c:pt>
                <c:pt idx="43831">
                  <c:v>0</c:v>
                </c:pt>
                <c:pt idx="43832">
                  <c:v>0</c:v>
                </c:pt>
                <c:pt idx="43833">
                  <c:v>0</c:v>
                </c:pt>
                <c:pt idx="43834">
                  <c:v>0</c:v>
                </c:pt>
                <c:pt idx="43835">
                  <c:v>0.16669999999999999</c:v>
                </c:pt>
                <c:pt idx="43836">
                  <c:v>0.20830000000000001</c:v>
                </c:pt>
                <c:pt idx="43837">
                  <c:v>0</c:v>
                </c:pt>
                <c:pt idx="43838">
                  <c:v>0</c:v>
                </c:pt>
                <c:pt idx="43839">
                  <c:v>0.33329999999999999</c:v>
                </c:pt>
                <c:pt idx="43840">
                  <c:v>4.1700000000000001E-2</c:v>
                </c:pt>
                <c:pt idx="43841">
                  <c:v>0.16669999999999999</c:v>
                </c:pt>
                <c:pt idx="43842">
                  <c:v>0</c:v>
                </c:pt>
                <c:pt idx="43843">
                  <c:v>0.16669999999999999</c:v>
                </c:pt>
                <c:pt idx="43844">
                  <c:v>0</c:v>
                </c:pt>
                <c:pt idx="43845">
                  <c:v>8.3299999999999999E-2</c:v>
                </c:pt>
                <c:pt idx="43846">
                  <c:v>0.16669999999999999</c:v>
                </c:pt>
                <c:pt idx="43847">
                  <c:v>0</c:v>
                </c:pt>
                <c:pt idx="43848">
                  <c:v>0.16669999999999999</c:v>
                </c:pt>
                <c:pt idx="43849">
                  <c:v>0.45829999999999999</c:v>
                </c:pt>
                <c:pt idx="43850">
                  <c:v>0</c:v>
                </c:pt>
                <c:pt idx="43851">
                  <c:v>0.33329999999999999</c:v>
                </c:pt>
                <c:pt idx="43852">
                  <c:v>0</c:v>
                </c:pt>
                <c:pt idx="43853">
                  <c:v>0.33329999999999999</c:v>
                </c:pt>
                <c:pt idx="43854">
                  <c:v>4.1700000000000001E-2</c:v>
                </c:pt>
                <c:pt idx="43855">
                  <c:v>0</c:v>
                </c:pt>
                <c:pt idx="43856">
                  <c:v>0.625</c:v>
                </c:pt>
                <c:pt idx="43857">
                  <c:v>0</c:v>
                </c:pt>
                <c:pt idx="43858">
                  <c:v>0.33329999999999999</c:v>
                </c:pt>
                <c:pt idx="43859">
                  <c:v>0</c:v>
                </c:pt>
                <c:pt idx="43860">
                  <c:v>0</c:v>
                </c:pt>
                <c:pt idx="43861">
                  <c:v>0.33329999999999999</c:v>
                </c:pt>
                <c:pt idx="43862">
                  <c:v>0.45829999999999999</c:v>
                </c:pt>
                <c:pt idx="43863">
                  <c:v>0</c:v>
                </c:pt>
                <c:pt idx="43864">
                  <c:v>8.3299999999999999E-2</c:v>
                </c:pt>
                <c:pt idx="43865">
                  <c:v>0</c:v>
                </c:pt>
                <c:pt idx="43866">
                  <c:v>0</c:v>
                </c:pt>
                <c:pt idx="43867">
                  <c:v>0.16669999999999999</c:v>
                </c:pt>
                <c:pt idx="43868">
                  <c:v>0</c:v>
                </c:pt>
                <c:pt idx="43869">
                  <c:v>0.66669999999999996</c:v>
                </c:pt>
                <c:pt idx="43870">
                  <c:v>0.16669999999999999</c:v>
                </c:pt>
                <c:pt idx="43871">
                  <c:v>0</c:v>
                </c:pt>
                <c:pt idx="43872">
                  <c:v>0.125</c:v>
                </c:pt>
                <c:pt idx="43873">
                  <c:v>0</c:v>
                </c:pt>
                <c:pt idx="43874">
                  <c:v>0.33329999999999999</c:v>
                </c:pt>
                <c:pt idx="43875">
                  <c:v>4.1700000000000001E-2</c:v>
                </c:pt>
                <c:pt idx="43876">
                  <c:v>0</c:v>
                </c:pt>
                <c:pt idx="43877">
                  <c:v>0</c:v>
                </c:pt>
                <c:pt idx="43878">
                  <c:v>0</c:v>
                </c:pt>
                <c:pt idx="43879">
                  <c:v>0</c:v>
                </c:pt>
                <c:pt idx="43880">
                  <c:v>0.16669999999999999</c:v>
                </c:pt>
                <c:pt idx="43881">
                  <c:v>0</c:v>
                </c:pt>
                <c:pt idx="43882">
                  <c:v>0.16669999999999999</c:v>
                </c:pt>
                <c:pt idx="43883">
                  <c:v>0</c:v>
                </c:pt>
                <c:pt idx="43884">
                  <c:v>0</c:v>
                </c:pt>
                <c:pt idx="43885">
                  <c:v>0.375</c:v>
                </c:pt>
                <c:pt idx="43886">
                  <c:v>0</c:v>
                </c:pt>
                <c:pt idx="43887">
                  <c:v>0</c:v>
                </c:pt>
                <c:pt idx="43888">
                  <c:v>0.16669999999999999</c:v>
                </c:pt>
                <c:pt idx="43889">
                  <c:v>0</c:v>
                </c:pt>
                <c:pt idx="43890">
                  <c:v>0.16669999999999999</c:v>
                </c:pt>
                <c:pt idx="43891">
                  <c:v>0.45829999999999999</c:v>
                </c:pt>
                <c:pt idx="43892">
                  <c:v>0</c:v>
                </c:pt>
                <c:pt idx="43893">
                  <c:v>0</c:v>
                </c:pt>
                <c:pt idx="43894">
                  <c:v>0.16669999999999999</c:v>
                </c:pt>
                <c:pt idx="43895">
                  <c:v>0</c:v>
                </c:pt>
                <c:pt idx="43896">
                  <c:v>0.16669999999999999</c:v>
                </c:pt>
                <c:pt idx="43897">
                  <c:v>0</c:v>
                </c:pt>
                <c:pt idx="43898">
                  <c:v>0</c:v>
                </c:pt>
                <c:pt idx="43899">
                  <c:v>0</c:v>
                </c:pt>
                <c:pt idx="43900">
                  <c:v>0.375</c:v>
                </c:pt>
                <c:pt idx="43901">
                  <c:v>0.25</c:v>
                </c:pt>
                <c:pt idx="43902">
                  <c:v>0.16669999999999999</c:v>
                </c:pt>
                <c:pt idx="43903">
                  <c:v>0.33329999999999999</c:v>
                </c:pt>
                <c:pt idx="43904">
                  <c:v>0.16669999999999999</c:v>
                </c:pt>
                <c:pt idx="43905">
                  <c:v>8.3299999999999999E-2</c:v>
                </c:pt>
                <c:pt idx="43906">
                  <c:v>0.33329999999999999</c:v>
                </c:pt>
                <c:pt idx="43907">
                  <c:v>0</c:v>
                </c:pt>
                <c:pt idx="43908">
                  <c:v>0</c:v>
                </c:pt>
                <c:pt idx="43909">
                  <c:v>0</c:v>
                </c:pt>
                <c:pt idx="43910">
                  <c:v>0.66669999999999996</c:v>
                </c:pt>
                <c:pt idx="43911">
                  <c:v>0.16669999999999999</c:v>
                </c:pt>
                <c:pt idx="43912">
                  <c:v>0.45829999999999999</c:v>
                </c:pt>
                <c:pt idx="43913">
                  <c:v>0.375</c:v>
                </c:pt>
                <c:pt idx="43914">
                  <c:v>0.16669999999999999</c:v>
                </c:pt>
                <c:pt idx="43915">
                  <c:v>0.625</c:v>
                </c:pt>
                <c:pt idx="43916">
                  <c:v>0.16669999999999999</c:v>
                </c:pt>
                <c:pt idx="43917">
                  <c:v>0</c:v>
                </c:pt>
                <c:pt idx="43918">
                  <c:v>0.16669999999999999</c:v>
                </c:pt>
                <c:pt idx="43919">
                  <c:v>0</c:v>
                </c:pt>
                <c:pt idx="43920">
                  <c:v>0.16669999999999999</c:v>
                </c:pt>
                <c:pt idx="43921">
                  <c:v>8.3299999999999999E-2</c:v>
                </c:pt>
                <c:pt idx="43922">
                  <c:v>0.16669999999999999</c:v>
                </c:pt>
                <c:pt idx="43923">
                  <c:v>0</c:v>
                </c:pt>
                <c:pt idx="43924">
                  <c:v>0.16669999999999999</c:v>
                </c:pt>
                <c:pt idx="43925">
                  <c:v>0</c:v>
                </c:pt>
                <c:pt idx="43926">
                  <c:v>0</c:v>
                </c:pt>
                <c:pt idx="43927">
                  <c:v>0</c:v>
                </c:pt>
                <c:pt idx="43928">
                  <c:v>0.16669999999999999</c:v>
                </c:pt>
                <c:pt idx="43929">
                  <c:v>0.16669999999999999</c:v>
                </c:pt>
                <c:pt idx="43930">
                  <c:v>0</c:v>
                </c:pt>
                <c:pt idx="43931">
                  <c:v>0</c:v>
                </c:pt>
                <c:pt idx="43932">
                  <c:v>0.79169999999999996</c:v>
                </c:pt>
                <c:pt idx="43933">
                  <c:v>0</c:v>
                </c:pt>
                <c:pt idx="43934">
                  <c:v>0.16669999999999999</c:v>
                </c:pt>
                <c:pt idx="43935">
                  <c:v>0</c:v>
                </c:pt>
                <c:pt idx="43936">
                  <c:v>4.1700000000000001E-2</c:v>
                </c:pt>
                <c:pt idx="43937">
                  <c:v>4.1700000000000001E-2</c:v>
                </c:pt>
                <c:pt idx="43938">
                  <c:v>0</c:v>
                </c:pt>
                <c:pt idx="43939">
                  <c:v>0.16669999999999999</c:v>
                </c:pt>
                <c:pt idx="43940">
                  <c:v>0</c:v>
                </c:pt>
                <c:pt idx="43941">
                  <c:v>0</c:v>
                </c:pt>
                <c:pt idx="43942">
                  <c:v>0.33329999999999999</c:v>
                </c:pt>
                <c:pt idx="43943">
                  <c:v>0.16669999999999999</c:v>
                </c:pt>
                <c:pt idx="43944">
                  <c:v>0</c:v>
                </c:pt>
                <c:pt idx="43945">
                  <c:v>0</c:v>
                </c:pt>
                <c:pt idx="43946">
                  <c:v>0</c:v>
                </c:pt>
                <c:pt idx="43947">
                  <c:v>0</c:v>
                </c:pt>
                <c:pt idx="43948">
                  <c:v>0</c:v>
                </c:pt>
                <c:pt idx="43949">
                  <c:v>0</c:v>
                </c:pt>
                <c:pt idx="43950">
                  <c:v>0</c:v>
                </c:pt>
                <c:pt idx="43951">
                  <c:v>0</c:v>
                </c:pt>
                <c:pt idx="43952">
                  <c:v>0</c:v>
                </c:pt>
                <c:pt idx="43953">
                  <c:v>0.33329999999999999</c:v>
                </c:pt>
                <c:pt idx="43954">
                  <c:v>0.16669999999999999</c:v>
                </c:pt>
                <c:pt idx="43955">
                  <c:v>0.33329999999999999</c:v>
                </c:pt>
                <c:pt idx="43956">
                  <c:v>0.33329999999999999</c:v>
                </c:pt>
                <c:pt idx="43957">
                  <c:v>0.16669999999999999</c:v>
                </c:pt>
                <c:pt idx="43958">
                  <c:v>0</c:v>
                </c:pt>
                <c:pt idx="43959">
                  <c:v>0</c:v>
                </c:pt>
                <c:pt idx="43960">
                  <c:v>0.16669999999999999</c:v>
                </c:pt>
                <c:pt idx="43961">
                  <c:v>0</c:v>
                </c:pt>
                <c:pt idx="43962">
                  <c:v>0</c:v>
                </c:pt>
                <c:pt idx="43963">
                  <c:v>0</c:v>
                </c:pt>
                <c:pt idx="43964">
                  <c:v>0</c:v>
                </c:pt>
                <c:pt idx="43965">
                  <c:v>0</c:v>
                </c:pt>
                <c:pt idx="43966">
                  <c:v>0.33329999999999999</c:v>
                </c:pt>
                <c:pt idx="43967">
                  <c:v>0.375</c:v>
                </c:pt>
                <c:pt idx="43968">
                  <c:v>0.16669999999999999</c:v>
                </c:pt>
                <c:pt idx="43969">
                  <c:v>0.16669999999999999</c:v>
                </c:pt>
                <c:pt idx="43970">
                  <c:v>0</c:v>
                </c:pt>
                <c:pt idx="43971">
                  <c:v>0.33329999999999999</c:v>
                </c:pt>
                <c:pt idx="43972">
                  <c:v>0.33329999999999999</c:v>
                </c:pt>
                <c:pt idx="43973">
                  <c:v>0.33329999999999999</c:v>
                </c:pt>
                <c:pt idx="43974">
                  <c:v>0.16669999999999999</c:v>
                </c:pt>
                <c:pt idx="43975">
                  <c:v>0</c:v>
                </c:pt>
                <c:pt idx="43976">
                  <c:v>0</c:v>
                </c:pt>
                <c:pt idx="43977">
                  <c:v>0.66669999999999996</c:v>
                </c:pt>
                <c:pt idx="43978">
                  <c:v>0</c:v>
                </c:pt>
                <c:pt idx="43979">
                  <c:v>0</c:v>
                </c:pt>
                <c:pt idx="43980">
                  <c:v>4.1700000000000001E-2</c:v>
                </c:pt>
                <c:pt idx="43981">
                  <c:v>0</c:v>
                </c:pt>
                <c:pt idx="43982">
                  <c:v>0.16669999999999999</c:v>
                </c:pt>
                <c:pt idx="43983">
                  <c:v>0</c:v>
                </c:pt>
                <c:pt idx="43984">
                  <c:v>0</c:v>
                </c:pt>
                <c:pt idx="43985">
                  <c:v>0.125</c:v>
                </c:pt>
                <c:pt idx="43986">
                  <c:v>0</c:v>
                </c:pt>
                <c:pt idx="43987">
                  <c:v>0</c:v>
                </c:pt>
                <c:pt idx="43988">
                  <c:v>0.16669999999999999</c:v>
                </c:pt>
                <c:pt idx="43989">
                  <c:v>0</c:v>
                </c:pt>
                <c:pt idx="43990">
                  <c:v>0</c:v>
                </c:pt>
                <c:pt idx="43991">
                  <c:v>0</c:v>
                </c:pt>
                <c:pt idx="43992">
                  <c:v>0</c:v>
                </c:pt>
                <c:pt idx="43993">
                  <c:v>0</c:v>
                </c:pt>
                <c:pt idx="43994">
                  <c:v>0</c:v>
                </c:pt>
                <c:pt idx="43995">
                  <c:v>0</c:v>
                </c:pt>
                <c:pt idx="43996">
                  <c:v>0.16669999999999999</c:v>
                </c:pt>
                <c:pt idx="43997">
                  <c:v>0</c:v>
                </c:pt>
                <c:pt idx="43998">
                  <c:v>0</c:v>
                </c:pt>
                <c:pt idx="43999">
                  <c:v>8.3299999999999999E-2</c:v>
                </c:pt>
                <c:pt idx="44000">
                  <c:v>0</c:v>
                </c:pt>
                <c:pt idx="44001">
                  <c:v>0.16669999999999999</c:v>
                </c:pt>
                <c:pt idx="44002">
                  <c:v>0.16669999999999999</c:v>
                </c:pt>
                <c:pt idx="44003">
                  <c:v>0.33329999999999999</c:v>
                </c:pt>
                <c:pt idx="44004">
                  <c:v>0</c:v>
                </c:pt>
                <c:pt idx="44005">
                  <c:v>0</c:v>
                </c:pt>
                <c:pt idx="44006">
                  <c:v>0</c:v>
                </c:pt>
                <c:pt idx="44007">
                  <c:v>0.16669999999999999</c:v>
                </c:pt>
                <c:pt idx="44008">
                  <c:v>0.16669999999999999</c:v>
                </c:pt>
                <c:pt idx="44009">
                  <c:v>0</c:v>
                </c:pt>
                <c:pt idx="44010">
                  <c:v>0.54169999999999996</c:v>
                </c:pt>
                <c:pt idx="44011">
                  <c:v>0</c:v>
                </c:pt>
                <c:pt idx="44012">
                  <c:v>0.16669999999999999</c:v>
                </c:pt>
                <c:pt idx="44013">
                  <c:v>0.16669999999999999</c:v>
                </c:pt>
                <c:pt idx="44014">
                  <c:v>0</c:v>
                </c:pt>
                <c:pt idx="44015">
                  <c:v>0</c:v>
                </c:pt>
                <c:pt idx="44016">
                  <c:v>0.16669999999999999</c:v>
                </c:pt>
                <c:pt idx="44017">
                  <c:v>0</c:v>
                </c:pt>
                <c:pt idx="44018">
                  <c:v>0</c:v>
                </c:pt>
                <c:pt idx="44019">
                  <c:v>0</c:v>
                </c:pt>
                <c:pt idx="44020">
                  <c:v>0</c:v>
                </c:pt>
                <c:pt idx="44021">
                  <c:v>0.16669999999999999</c:v>
                </c:pt>
                <c:pt idx="44022">
                  <c:v>0.33329999999999999</c:v>
                </c:pt>
                <c:pt idx="44023">
                  <c:v>0</c:v>
                </c:pt>
                <c:pt idx="44024">
                  <c:v>0</c:v>
                </c:pt>
                <c:pt idx="44025">
                  <c:v>0.1042</c:v>
                </c:pt>
                <c:pt idx="44026">
                  <c:v>0.33329999999999999</c:v>
                </c:pt>
                <c:pt idx="44027">
                  <c:v>0</c:v>
                </c:pt>
                <c:pt idx="44028">
                  <c:v>4.1700000000000001E-2</c:v>
                </c:pt>
                <c:pt idx="44029">
                  <c:v>4.1700000000000001E-2</c:v>
                </c:pt>
                <c:pt idx="44030">
                  <c:v>0</c:v>
                </c:pt>
                <c:pt idx="44031">
                  <c:v>0.33329999999999999</c:v>
                </c:pt>
                <c:pt idx="44032">
                  <c:v>0</c:v>
                </c:pt>
                <c:pt idx="44033">
                  <c:v>0</c:v>
                </c:pt>
                <c:pt idx="44034">
                  <c:v>0.16669999999999999</c:v>
                </c:pt>
                <c:pt idx="44035">
                  <c:v>0</c:v>
                </c:pt>
                <c:pt idx="44036">
                  <c:v>0</c:v>
                </c:pt>
                <c:pt idx="44037">
                  <c:v>0</c:v>
                </c:pt>
                <c:pt idx="44038">
                  <c:v>0.125</c:v>
                </c:pt>
                <c:pt idx="44039">
                  <c:v>0</c:v>
                </c:pt>
                <c:pt idx="44040">
                  <c:v>0.25</c:v>
                </c:pt>
                <c:pt idx="44041">
                  <c:v>0</c:v>
                </c:pt>
                <c:pt idx="44042">
                  <c:v>0</c:v>
                </c:pt>
                <c:pt idx="44043">
                  <c:v>4.1700000000000001E-2</c:v>
                </c:pt>
                <c:pt idx="44044">
                  <c:v>0.16669999999999999</c:v>
                </c:pt>
                <c:pt idx="44045">
                  <c:v>0</c:v>
                </c:pt>
                <c:pt idx="44046">
                  <c:v>0.16669999999999999</c:v>
                </c:pt>
                <c:pt idx="44047">
                  <c:v>0.16669999999999999</c:v>
                </c:pt>
                <c:pt idx="44048">
                  <c:v>0.33329999999999999</c:v>
                </c:pt>
                <c:pt idx="44049">
                  <c:v>0.16669999999999999</c:v>
                </c:pt>
                <c:pt idx="44050">
                  <c:v>0.16669999999999999</c:v>
                </c:pt>
                <c:pt idx="44051">
                  <c:v>0.16669999999999999</c:v>
                </c:pt>
                <c:pt idx="44052">
                  <c:v>4.1700000000000001E-2</c:v>
                </c:pt>
                <c:pt idx="44053">
                  <c:v>0.16669999999999999</c:v>
                </c:pt>
                <c:pt idx="44054">
                  <c:v>0</c:v>
                </c:pt>
                <c:pt idx="44055">
                  <c:v>0</c:v>
                </c:pt>
                <c:pt idx="44056">
                  <c:v>0.33329999999999999</c:v>
                </c:pt>
                <c:pt idx="44057">
                  <c:v>4.1700000000000001E-2</c:v>
                </c:pt>
                <c:pt idx="44058">
                  <c:v>0.33329999999999999</c:v>
                </c:pt>
                <c:pt idx="44059">
                  <c:v>0</c:v>
                </c:pt>
                <c:pt idx="44060">
                  <c:v>0.16669999999999999</c:v>
                </c:pt>
                <c:pt idx="44061">
                  <c:v>0</c:v>
                </c:pt>
                <c:pt idx="44062">
                  <c:v>0</c:v>
                </c:pt>
                <c:pt idx="44063">
                  <c:v>0</c:v>
                </c:pt>
                <c:pt idx="44064">
                  <c:v>0</c:v>
                </c:pt>
                <c:pt idx="44065">
                  <c:v>0</c:v>
                </c:pt>
                <c:pt idx="44066">
                  <c:v>0</c:v>
                </c:pt>
                <c:pt idx="44067">
                  <c:v>8.3299999999999999E-2</c:v>
                </c:pt>
                <c:pt idx="44068">
                  <c:v>0.33329999999999999</c:v>
                </c:pt>
                <c:pt idx="44069">
                  <c:v>0.33329999999999999</c:v>
                </c:pt>
                <c:pt idx="44070">
                  <c:v>0.16669999999999999</c:v>
                </c:pt>
                <c:pt idx="44071">
                  <c:v>4.1700000000000001E-2</c:v>
                </c:pt>
                <c:pt idx="44072">
                  <c:v>0.125</c:v>
                </c:pt>
                <c:pt idx="44073">
                  <c:v>0.16669999999999999</c:v>
                </c:pt>
                <c:pt idx="44074">
                  <c:v>0</c:v>
                </c:pt>
                <c:pt idx="44075">
                  <c:v>0.14580000000000001</c:v>
                </c:pt>
                <c:pt idx="44076">
                  <c:v>0.16669999999999999</c:v>
                </c:pt>
                <c:pt idx="44077">
                  <c:v>0</c:v>
                </c:pt>
                <c:pt idx="44078">
                  <c:v>0.16669999999999999</c:v>
                </c:pt>
                <c:pt idx="44079">
                  <c:v>0</c:v>
                </c:pt>
                <c:pt idx="44080">
                  <c:v>4.1700000000000001E-2</c:v>
                </c:pt>
                <c:pt idx="44081">
                  <c:v>0.33329999999999999</c:v>
                </c:pt>
                <c:pt idx="44082">
                  <c:v>0.16669999999999999</c:v>
                </c:pt>
                <c:pt idx="44083">
                  <c:v>4.1700000000000001E-2</c:v>
                </c:pt>
                <c:pt idx="44084">
                  <c:v>0</c:v>
                </c:pt>
                <c:pt idx="44085">
                  <c:v>0</c:v>
                </c:pt>
                <c:pt idx="44086">
                  <c:v>0</c:v>
                </c:pt>
                <c:pt idx="44087">
                  <c:v>0</c:v>
                </c:pt>
                <c:pt idx="44088">
                  <c:v>0</c:v>
                </c:pt>
                <c:pt idx="44089">
                  <c:v>0</c:v>
                </c:pt>
                <c:pt idx="44090">
                  <c:v>0.47920000000000001</c:v>
                </c:pt>
                <c:pt idx="44091">
                  <c:v>0</c:v>
                </c:pt>
                <c:pt idx="44092">
                  <c:v>0</c:v>
                </c:pt>
                <c:pt idx="44093">
                  <c:v>0.33329999999999999</c:v>
                </c:pt>
                <c:pt idx="44094">
                  <c:v>0.16669999999999999</c:v>
                </c:pt>
                <c:pt idx="44095">
                  <c:v>0</c:v>
                </c:pt>
                <c:pt idx="44096">
                  <c:v>0</c:v>
                </c:pt>
                <c:pt idx="44097">
                  <c:v>0</c:v>
                </c:pt>
                <c:pt idx="44098">
                  <c:v>0</c:v>
                </c:pt>
                <c:pt idx="44099">
                  <c:v>0.39579999999999999</c:v>
                </c:pt>
                <c:pt idx="44100">
                  <c:v>0.33329999999999999</c:v>
                </c:pt>
                <c:pt idx="44101">
                  <c:v>0.16669999999999999</c:v>
                </c:pt>
                <c:pt idx="44102">
                  <c:v>0</c:v>
                </c:pt>
                <c:pt idx="44103">
                  <c:v>0</c:v>
                </c:pt>
                <c:pt idx="44104">
                  <c:v>0</c:v>
                </c:pt>
                <c:pt idx="44105">
                  <c:v>0.375</c:v>
                </c:pt>
                <c:pt idx="44106">
                  <c:v>0</c:v>
                </c:pt>
                <c:pt idx="44107">
                  <c:v>0.33329999999999999</c:v>
                </c:pt>
                <c:pt idx="44108">
                  <c:v>0</c:v>
                </c:pt>
                <c:pt idx="44109">
                  <c:v>0.33329999999999999</c:v>
                </c:pt>
                <c:pt idx="44110">
                  <c:v>0.375</c:v>
                </c:pt>
                <c:pt idx="44111">
                  <c:v>0.16669999999999999</c:v>
                </c:pt>
                <c:pt idx="44112">
                  <c:v>0.33329999999999999</c:v>
                </c:pt>
                <c:pt idx="44113">
                  <c:v>0.125</c:v>
                </c:pt>
                <c:pt idx="44114">
                  <c:v>0.33329999999999999</c:v>
                </c:pt>
                <c:pt idx="44115">
                  <c:v>0</c:v>
                </c:pt>
                <c:pt idx="44116">
                  <c:v>0.125</c:v>
                </c:pt>
                <c:pt idx="44117">
                  <c:v>0</c:v>
                </c:pt>
                <c:pt idx="44118">
                  <c:v>0</c:v>
                </c:pt>
                <c:pt idx="44119">
                  <c:v>0</c:v>
                </c:pt>
                <c:pt idx="44120">
                  <c:v>0</c:v>
                </c:pt>
                <c:pt idx="44121">
                  <c:v>0</c:v>
                </c:pt>
                <c:pt idx="44122">
                  <c:v>0.16669999999999999</c:v>
                </c:pt>
                <c:pt idx="44123">
                  <c:v>0.33329999999999999</c:v>
                </c:pt>
                <c:pt idx="44124">
                  <c:v>0.16669999999999999</c:v>
                </c:pt>
                <c:pt idx="44125">
                  <c:v>0</c:v>
                </c:pt>
                <c:pt idx="44126">
                  <c:v>0.16669999999999999</c:v>
                </c:pt>
                <c:pt idx="44127">
                  <c:v>0.33329999999999999</c:v>
                </c:pt>
                <c:pt idx="44128">
                  <c:v>0</c:v>
                </c:pt>
                <c:pt idx="44129">
                  <c:v>0.16669999999999999</c:v>
                </c:pt>
                <c:pt idx="44130">
                  <c:v>0</c:v>
                </c:pt>
                <c:pt idx="44131">
                  <c:v>0.125</c:v>
                </c:pt>
                <c:pt idx="44132">
                  <c:v>0</c:v>
                </c:pt>
                <c:pt idx="44133">
                  <c:v>0</c:v>
                </c:pt>
                <c:pt idx="44134">
                  <c:v>0</c:v>
                </c:pt>
                <c:pt idx="44135">
                  <c:v>0</c:v>
                </c:pt>
                <c:pt idx="44136">
                  <c:v>0.33329999999999999</c:v>
                </c:pt>
                <c:pt idx="44137">
                  <c:v>0</c:v>
                </c:pt>
                <c:pt idx="44138">
                  <c:v>0</c:v>
                </c:pt>
                <c:pt idx="44139">
                  <c:v>0.33329999999999999</c:v>
                </c:pt>
                <c:pt idx="44140">
                  <c:v>0</c:v>
                </c:pt>
                <c:pt idx="44141">
                  <c:v>0.33329999999999999</c:v>
                </c:pt>
                <c:pt idx="44142">
                  <c:v>0.125</c:v>
                </c:pt>
                <c:pt idx="44143">
                  <c:v>0.375</c:v>
                </c:pt>
                <c:pt idx="44144">
                  <c:v>0.66669999999999996</c:v>
                </c:pt>
                <c:pt idx="44145">
                  <c:v>0.16669999999999999</c:v>
                </c:pt>
                <c:pt idx="44146">
                  <c:v>0</c:v>
                </c:pt>
                <c:pt idx="44147">
                  <c:v>8.3299999999999999E-2</c:v>
                </c:pt>
                <c:pt idx="44148">
                  <c:v>0.625</c:v>
                </c:pt>
                <c:pt idx="44149">
                  <c:v>0</c:v>
                </c:pt>
                <c:pt idx="44150">
                  <c:v>0</c:v>
                </c:pt>
                <c:pt idx="44151">
                  <c:v>0</c:v>
                </c:pt>
                <c:pt idx="44152">
                  <c:v>0</c:v>
                </c:pt>
                <c:pt idx="44153">
                  <c:v>0.16669999999999999</c:v>
                </c:pt>
                <c:pt idx="44154">
                  <c:v>0.47920000000000001</c:v>
                </c:pt>
                <c:pt idx="44155">
                  <c:v>0</c:v>
                </c:pt>
                <c:pt idx="44156">
                  <c:v>0.16669999999999999</c:v>
                </c:pt>
                <c:pt idx="44157">
                  <c:v>0</c:v>
                </c:pt>
                <c:pt idx="44158">
                  <c:v>0</c:v>
                </c:pt>
                <c:pt idx="44159">
                  <c:v>0.375</c:v>
                </c:pt>
                <c:pt idx="44160">
                  <c:v>0</c:v>
                </c:pt>
                <c:pt idx="44161">
                  <c:v>0.16669999999999999</c:v>
                </c:pt>
                <c:pt idx="44162">
                  <c:v>0.16669999999999999</c:v>
                </c:pt>
                <c:pt idx="44163">
                  <c:v>0</c:v>
                </c:pt>
                <c:pt idx="44164">
                  <c:v>0</c:v>
                </c:pt>
                <c:pt idx="44165">
                  <c:v>0.375</c:v>
                </c:pt>
                <c:pt idx="44166">
                  <c:v>0</c:v>
                </c:pt>
                <c:pt idx="44167">
                  <c:v>0</c:v>
                </c:pt>
                <c:pt idx="44168">
                  <c:v>0.16669999999999999</c:v>
                </c:pt>
                <c:pt idx="44169">
                  <c:v>0</c:v>
                </c:pt>
                <c:pt idx="44170">
                  <c:v>0</c:v>
                </c:pt>
                <c:pt idx="44171">
                  <c:v>0</c:v>
                </c:pt>
                <c:pt idx="44172">
                  <c:v>0</c:v>
                </c:pt>
                <c:pt idx="44173">
                  <c:v>0</c:v>
                </c:pt>
                <c:pt idx="44174">
                  <c:v>0</c:v>
                </c:pt>
                <c:pt idx="44175">
                  <c:v>0.16669999999999999</c:v>
                </c:pt>
                <c:pt idx="44176">
                  <c:v>0.33329999999999999</c:v>
                </c:pt>
                <c:pt idx="44177">
                  <c:v>0.16669999999999999</c:v>
                </c:pt>
                <c:pt idx="44178">
                  <c:v>0.33329999999999999</c:v>
                </c:pt>
                <c:pt idx="44179">
                  <c:v>0.16669999999999999</c:v>
                </c:pt>
                <c:pt idx="44180">
                  <c:v>0.16669999999999999</c:v>
                </c:pt>
                <c:pt idx="44181">
                  <c:v>0</c:v>
                </c:pt>
                <c:pt idx="44182">
                  <c:v>4.1700000000000001E-2</c:v>
                </c:pt>
                <c:pt idx="44183">
                  <c:v>0</c:v>
                </c:pt>
                <c:pt idx="44184">
                  <c:v>0.375</c:v>
                </c:pt>
                <c:pt idx="44185">
                  <c:v>0</c:v>
                </c:pt>
                <c:pt idx="44186">
                  <c:v>0</c:v>
                </c:pt>
                <c:pt idx="44187">
                  <c:v>0.33329999999999999</c:v>
                </c:pt>
                <c:pt idx="44188">
                  <c:v>0.33329999999999999</c:v>
                </c:pt>
                <c:pt idx="44189">
                  <c:v>0.16669999999999999</c:v>
                </c:pt>
                <c:pt idx="44190">
                  <c:v>0.25</c:v>
                </c:pt>
                <c:pt idx="44191">
                  <c:v>0</c:v>
                </c:pt>
                <c:pt idx="44192">
                  <c:v>4.1700000000000001E-2</c:v>
                </c:pt>
                <c:pt idx="44193">
                  <c:v>0.125</c:v>
                </c:pt>
                <c:pt idx="44194">
                  <c:v>0</c:v>
                </c:pt>
                <c:pt idx="44195">
                  <c:v>0</c:v>
                </c:pt>
                <c:pt idx="44196">
                  <c:v>0</c:v>
                </c:pt>
                <c:pt idx="44197">
                  <c:v>0</c:v>
                </c:pt>
                <c:pt idx="44198">
                  <c:v>8.3299999999999999E-2</c:v>
                </c:pt>
                <c:pt idx="44199">
                  <c:v>0</c:v>
                </c:pt>
                <c:pt idx="44200">
                  <c:v>0</c:v>
                </c:pt>
                <c:pt idx="44201">
                  <c:v>0.33329999999999999</c:v>
                </c:pt>
                <c:pt idx="44202">
                  <c:v>0.16669999999999999</c:v>
                </c:pt>
                <c:pt idx="44203">
                  <c:v>0</c:v>
                </c:pt>
                <c:pt idx="44204">
                  <c:v>0.16669999999999999</c:v>
                </c:pt>
                <c:pt idx="44205">
                  <c:v>0</c:v>
                </c:pt>
                <c:pt idx="44206">
                  <c:v>0.45829999999999999</c:v>
                </c:pt>
                <c:pt idx="44207">
                  <c:v>0</c:v>
                </c:pt>
                <c:pt idx="44208">
                  <c:v>0</c:v>
                </c:pt>
                <c:pt idx="44209">
                  <c:v>0</c:v>
                </c:pt>
                <c:pt idx="44210">
                  <c:v>0</c:v>
                </c:pt>
                <c:pt idx="44211">
                  <c:v>0.16669999999999999</c:v>
                </c:pt>
                <c:pt idx="44212">
                  <c:v>0.16669999999999999</c:v>
                </c:pt>
                <c:pt idx="44213">
                  <c:v>0</c:v>
                </c:pt>
                <c:pt idx="44214">
                  <c:v>0.16669999999999999</c:v>
                </c:pt>
                <c:pt idx="44215">
                  <c:v>0.16669999999999999</c:v>
                </c:pt>
                <c:pt idx="44216">
                  <c:v>0.16669999999999999</c:v>
                </c:pt>
                <c:pt idx="44217">
                  <c:v>0</c:v>
                </c:pt>
                <c:pt idx="44218">
                  <c:v>0.16669999999999999</c:v>
                </c:pt>
                <c:pt idx="44219">
                  <c:v>0.16669999999999999</c:v>
                </c:pt>
                <c:pt idx="44220">
                  <c:v>0</c:v>
                </c:pt>
                <c:pt idx="44221">
                  <c:v>0</c:v>
                </c:pt>
                <c:pt idx="44222">
                  <c:v>0</c:v>
                </c:pt>
                <c:pt idx="44223">
                  <c:v>4.1700000000000001E-2</c:v>
                </c:pt>
                <c:pt idx="44224">
                  <c:v>0.33329999999999999</c:v>
                </c:pt>
                <c:pt idx="44225">
                  <c:v>0</c:v>
                </c:pt>
                <c:pt idx="44226">
                  <c:v>0.875</c:v>
                </c:pt>
                <c:pt idx="44227">
                  <c:v>0.33329999999999999</c:v>
                </c:pt>
                <c:pt idx="44228">
                  <c:v>0</c:v>
                </c:pt>
                <c:pt idx="44229">
                  <c:v>0</c:v>
                </c:pt>
                <c:pt idx="44230">
                  <c:v>0</c:v>
                </c:pt>
                <c:pt idx="44231">
                  <c:v>0.16669999999999999</c:v>
                </c:pt>
                <c:pt idx="44232">
                  <c:v>0.16669999999999999</c:v>
                </c:pt>
                <c:pt idx="44233">
                  <c:v>0.16669999999999999</c:v>
                </c:pt>
                <c:pt idx="44234">
                  <c:v>0.16669999999999999</c:v>
                </c:pt>
                <c:pt idx="44235">
                  <c:v>0</c:v>
                </c:pt>
                <c:pt idx="44236">
                  <c:v>0</c:v>
                </c:pt>
                <c:pt idx="44237">
                  <c:v>0</c:v>
                </c:pt>
                <c:pt idx="44238">
                  <c:v>0.16669999999999999</c:v>
                </c:pt>
                <c:pt idx="44239">
                  <c:v>0</c:v>
                </c:pt>
                <c:pt idx="44240">
                  <c:v>0.16669999999999999</c:v>
                </c:pt>
                <c:pt idx="44241">
                  <c:v>0.125</c:v>
                </c:pt>
                <c:pt idx="44242">
                  <c:v>0</c:v>
                </c:pt>
                <c:pt idx="44243">
                  <c:v>0</c:v>
                </c:pt>
                <c:pt idx="44244">
                  <c:v>0.54169999999999996</c:v>
                </c:pt>
                <c:pt idx="44245">
                  <c:v>0.16669999999999999</c:v>
                </c:pt>
                <c:pt idx="44246">
                  <c:v>0.33329999999999999</c:v>
                </c:pt>
                <c:pt idx="44247">
                  <c:v>0.16669999999999999</c:v>
                </c:pt>
                <c:pt idx="44248">
                  <c:v>0</c:v>
                </c:pt>
                <c:pt idx="44249">
                  <c:v>0.16669999999999999</c:v>
                </c:pt>
                <c:pt idx="44250">
                  <c:v>0</c:v>
                </c:pt>
                <c:pt idx="44251">
                  <c:v>0</c:v>
                </c:pt>
                <c:pt idx="44252">
                  <c:v>0</c:v>
                </c:pt>
                <c:pt idx="44253">
                  <c:v>0</c:v>
                </c:pt>
                <c:pt idx="44254">
                  <c:v>0</c:v>
                </c:pt>
                <c:pt idx="44255">
                  <c:v>0</c:v>
                </c:pt>
                <c:pt idx="44256">
                  <c:v>0</c:v>
                </c:pt>
                <c:pt idx="44257">
                  <c:v>0</c:v>
                </c:pt>
                <c:pt idx="44258">
                  <c:v>0</c:v>
                </c:pt>
                <c:pt idx="44259">
                  <c:v>0.16669999999999999</c:v>
                </c:pt>
                <c:pt idx="44260">
                  <c:v>0</c:v>
                </c:pt>
                <c:pt idx="44261">
                  <c:v>0.16669999999999999</c:v>
                </c:pt>
                <c:pt idx="44262">
                  <c:v>0</c:v>
                </c:pt>
                <c:pt idx="44263">
                  <c:v>0.16669999999999999</c:v>
                </c:pt>
                <c:pt idx="44264">
                  <c:v>0</c:v>
                </c:pt>
                <c:pt idx="44265">
                  <c:v>0</c:v>
                </c:pt>
                <c:pt idx="44266">
                  <c:v>0</c:v>
                </c:pt>
                <c:pt idx="44267">
                  <c:v>0.375</c:v>
                </c:pt>
                <c:pt idx="44268">
                  <c:v>0.45829999999999999</c:v>
                </c:pt>
                <c:pt idx="44269">
                  <c:v>0.16669999999999999</c:v>
                </c:pt>
                <c:pt idx="44270">
                  <c:v>0</c:v>
                </c:pt>
                <c:pt idx="44271">
                  <c:v>0.16669999999999999</c:v>
                </c:pt>
                <c:pt idx="44272">
                  <c:v>8.3299999999999999E-2</c:v>
                </c:pt>
                <c:pt idx="44273">
                  <c:v>0.33329999999999999</c:v>
                </c:pt>
                <c:pt idx="44274">
                  <c:v>0</c:v>
                </c:pt>
                <c:pt idx="44275">
                  <c:v>0.33329999999999999</c:v>
                </c:pt>
                <c:pt idx="44276">
                  <c:v>4.1700000000000001E-2</c:v>
                </c:pt>
                <c:pt idx="44277">
                  <c:v>0.33329999999999999</c:v>
                </c:pt>
                <c:pt idx="44278">
                  <c:v>0.16669999999999999</c:v>
                </c:pt>
                <c:pt idx="44279">
                  <c:v>0</c:v>
                </c:pt>
                <c:pt idx="44280">
                  <c:v>0</c:v>
                </c:pt>
                <c:pt idx="44281">
                  <c:v>0</c:v>
                </c:pt>
                <c:pt idx="44282">
                  <c:v>0.16669999999999999</c:v>
                </c:pt>
                <c:pt idx="44283">
                  <c:v>0</c:v>
                </c:pt>
                <c:pt idx="44284">
                  <c:v>0</c:v>
                </c:pt>
                <c:pt idx="44285">
                  <c:v>0.375</c:v>
                </c:pt>
                <c:pt idx="44286">
                  <c:v>4.1700000000000001E-2</c:v>
                </c:pt>
                <c:pt idx="44287">
                  <c:v>0</c:v>
                </c:pt>
                <c:pt idx="44288">
                  <c:v>0.125</c:v>
                </c:pt>
                <c:pt idx="44289">
                  <c:v>0.16669999999999999</c:v>
                </c:pt>
                <c:pt idx="44290">
                  <c:v>0.33329999999999999</c:v>
                </c:pt>
                <c:pt idx="44291">
                  <c:v>0</c:v>
                </c:pt>
                <c:pt idx="44292">
                  <c:v>8.3299999999999999E-2</c:v>
                </c:pt>
                <c:pt idx="44293">
                  <c:v>0</c:v>
                </c:pt>
                <c:pt idx="44294">
                  <c:v>0</c:v>
                </c:pt>
                <c:pt idx="44295">
                  <c:v>0.16669999999999999</c:v>
                </c:pt>
                <c:pt idx="44296">
                  <c:v>0.33329999999999999</c:v>
                </c:pt>
                <c:pt idx="44297">
                  <c:v>0</c:v>
                </c:pt>
                <c:pt idx="44298">
                  <c:v>0</c:v>
                </c:pt>
                <c:pt idx="44299">
                  <c:v>0</c:v>
                </c:pt>
                <c:pt idx="44300">
                  <c:v>0.16669999999999999</c:v>
                </c:pt>
                <c:pt idx="44301">
                  <c:v>0</c:v>
                </c:pt>
                <c:pt idx="44302">
                  <c:v>0</c:v>
                </c:pt>
                <c:pt idx="44303">
                  <c:v>0.33329999999999999</c:v>
                </c:pt>
                <c:pt idx="44304">
                  <c:v>0</c:v>
                </c:pt>
                <c:pt idx="44305">
                  <c:v>0.16669999999999999</c:v>
                </c:pt>
                <c:pt idx="44306">
                  <c:v>0.625</c:v>
                </c:pt>
                <c:pt idx="44307">
                  <c:v>4.1700000000000001E-2</c:v>
                </c:pt>
                <c:pt idx="44308">
                  <c:v>8.3299999999999999E-2</c:v>
                </c:pt>
                <c:pt idx="44309">
                  <c:v>0</c:v>
                </c:pt>
                <c:pt idx="44310">
                  <c:v>0.125</c:v>
                </c:pt>
                <c:pt idx="44311">
                  <c:v>0.16669999999999999</c:v>
                </c:pt>
                <c:pt idx="44312">
                  <c:v>0.16669999999999999</c:v>
                </c:pt>
                <c:pt idx="44313">
                  <c:v>0.16669999999999999</c:v>
                </c:pt>
                <c:pt idx="44314">
                  <c:v>0</c:v>
                </c:pt>
                <c:pt idx="44315">
                  <c:v>0</c:v>
                </c:pt>
                <c:pt idx="44316">
                  <c:v>0</c:v>
                </c:pt>
                <c:pt idx="44317">
                  <c:v>0</c:v>
                </c:pt>
                <c:pt idx="44318">
                  <c:v>4.1700000000000001E-2</c:v>
                </c:pt>
                <c:pt idx="44319">
                  <c:v>0</c:v>
                </c:pt>
                <c:pt idx="44320">
                  <c:v>0</c:v>
                </c:pt>
                <c:pt idx="44321">
                  <c:v>0</c:v>
                </c:pt>
                <c:pt idx="44322">
                  <c:v>0</c:v>
                </c:pt>
                <c:pt idx="44323">
                  <c:v>0</c:v>
                </c:pt>
                <c:pt idx="44324">
                  <c:v>0.41670000000000001</c:v>
                </c:pt>
                <c:pt idx="44325">
                  <c:v>0.375</c:v>
                </c:pt>
                <c:pt idx="44326">
                  <c:v>0.16669999999999999</c:v>
                </c:pt>
                <c:pt idx="44327">
                  <c:v>0</c:v>
                </c:pt>
                <c:pt idx="44328">
                  <c:v>0</c:v>
                </c:pt>
                <c:pt idx="44329">
                  <c:v>0</c:v>
                </c:pt>
                <c:pt idx="44330">
                  <c:v>0.33329999999999999</c:v>
                </c:pt>
                <c:pt idx="44331">
                  <c:v>0.16669999999999999</c:v>
                </c:pt>
                <c:pt idx="44332">
                  <c:v>0</c:v>
                </c:pt>
                <c:pt idx="44333">
                  <c:v>0</c:v>
                </c:pt>
                <c:pt idx="44334">
                  <c:v>0</c:v>
                </c:pt>
                <c:pt idx="44335">
                  <c:v>0.33329999999999999</c:v>
                </c:pt>
                <c:pt idx="44336">
                  <c:v>0</c:v>
                </c:pt>
                <c:pt idx="44337">
                  <c:v>0.16669999999999999</c:v>
                </c:pt>
                <c:pt idx="44338">
                  <c:v>0</c:v>
                </c:pt>
                <c:pt idx="44339">
                  <c:v>0</c:v>
                </c:pt>
                <c:pt idx="44340">
                  <c:v>0</c:v>
                </c:pt>
                <c:pt idx="44341">
                  <c:v>0.33329999999999999</c:v>
                </c:pt>
                <c:pt idx="44342">
                  <c:v>0</c:v>
                </c:pt>
                <c:pt idx="44343">
                  <c:v>0</c:v>
                </c:pt>
                <c:pt idx="44344">
                  <c:v>2.0799999999999999E-2</c:v>
                </c:pt>
                <c:pt idx="44345">
                  <c:v>0.375</c:v>
                </c:pt>
                <c:pt idx="44346">
                  <c:v>4.1700000000000001E-2</c:v>
                </c:pt>
                <c:pt idx="44347">
                  <c:v>0.16669999999999999</c:v>
                </c:pt>
                <c:pt idx="44348">
                  <c:v>0</c:v>
                </c:pt>
                <c:pt idx="44349">
                  <c:v>0</c:v>
                </c:pt>
                <c:pt idx="44350">
                  <c:v>0.375</c:v>
                </c:pt>
                <c:pt idx="44351">
                  <c:v>0.375</c:v>
                </c:pt>
                <c:pt idx="44352">
                  <c:v>0.33329999999999999</c:v>
                </c:pt>
                <c:pt idx="44353">
                  <c:v>0.33329999999999999</c:v>
                </c:pt>
                <c:pt idx="44354">
                  <c:v>0</c:v>
                </c:pt>
                <c:pt idx="44355">
                  <c:v>0</c:v>
                </c:pt>
                <c:pt idx="44356">
                  <c:v>0</c:v>
                </c:pt>
                <c:pt idx="44357">
                  <c:v>0</c:v>
                </c:pt>
                <c:pt idx="44358">
                  <c:v>0</c:v>
                </c:pt>
                <c:pt idx="44359">
                  <c:v>4.1700000000000001E-2</c:v>
                </c:pt>
                <c:pt idx="44360">
                  <c:v>4.1700000000000001E-2</c:v>
                </c:pt>
                <c:pt idx="44361">
                  <c:v>0</c:v>
                </c:pt>
                <c:pt idx="44362">
                  <c:v>0</c:v>
                </c:pt>
                <c:pt idx="44363">
                  <c:v>0</c:v>
                </c:pt>
                <c:pt idx="44364">
                  <c:v>0</c:v>
                </c:pt>
                <c:pt idx="44365">
                  <c:v>0.33329999999999999</c:v>
                </c:pt>
                <c:pt idx="44366">
                  <c:v>0.79169999999999996</c:v>
                </c:pt>
                <c:pt idx="44367">
                  <c:v>4.1700000000000001E-2</c:v>
                </c:pt>
                <c:pt idx="44368">
                  <c:v>0.375</c:v>
                </c:pt>
                <c:pt idx="44369">
                  <c:v>0</c:v>
                </c:pt>
                <c:pt idx="44370">
                  <c:v>4.1700000000000001E-2</c:v>
                </c:pt>
                <c:pt idx="44371">
                  <c:v>0</c:v>
                </c:pt>
                <c:pt idx="44372">
                  <c:v>0.16669999999999999</c:v>
                </c:pt>
                <c:pt idx="44373">
                  <c:v>0</c:v>
                </c:pt>
                <c:pt idx="44374">
                  <c:v>0</c:v>
                </c:pt>
                <c:pt idx="44375">
                  <c:v>0.33329999999999999</c:v>
                </c:pt>
                <c:pt idx="44376">
                  <c:v>0.16669999999999999</c:v>
                </c:pt>
                <c:pt idx="44377">
                  <c:v>0</c:v>
                </c:pt>
                <c:pt idx="44378">
                  <c:v>0.54169999999999996</c:v>
                </c:pt>
                <c:pt idx="44379">
                  <c:v>0.54169999999999996</c:v>
                </c:pt>
                <c:pt idx="44380">
                  <c:v>0.33329999999999999</c:v>
                </c:pt>
                <c:pt idx="44381">
                  <c:v>0.16669999999999999</c:v>
                </c:pt>
                <c:pt idx="44382">
                  <c:v>0.16669999999999999</c:v>
                </c:pt>
                <c:pt idx="44383">
                  <c:v>0</c:v>
                </c:pt>
                <c:pt idx="44384">
                  <c:v>0.125</c:v>
                </c:pt>
                <c:pt idx="44385">
                  <c:v>0</c:v>
                </c:pt>
                <c:pt idx="44386">
                  <c:v>0.33329999999999999</c:v>
                </c:pt>
                <c:pt idx="44387">
                  <c:v>0.16669999999999999</c:v>
                </c:pt>
                <c:pt idx="44388">
                  <c:v>0</c:v>
                </c:pt>
                <c:pt idx="44389">
                  <c:v>4.1700000000000001E-2</c:v>
                </c:pt>
                <c:pt idx="44390">
                  <c:v>0.16669999999999999</c:v>
                </c:pt>
                <c:pt idx="44391">
                  <c:v>0</c:v>
                </c:pt>
                <c:pt idx="44392">
                  <c:v>0</c:v>
                </c:pt>
                <c:pt idx="44393">
                  <c:v>0</c:v>
                </c:pt>
                <c:pt idx="44394">
                  <c:v>0.33329999999999999</c:v>
                </c:pt>
                <c:pt idx="44395">
                  <c:v>0</c:v>
                </c:pt>
                <c:pt idx="44396">
                  <c:v>0</c:v>
                </c:pt>
                <c:pt idx="44397">
                  <c:v>0.16669999999999999</c:v>
                </c:pt>
                <c:pt idx="44398">
                  <c:v>0</c:v>
                </c:pt>
                <c:pt idx="44399">
                  <c:v>0.33329999999999999</c:v>
                </c:pt>
                <c:pt idx="44400">
                  <c:v>0</c:v>
                </c:pt>
                <c:pt idx="44401">
                  <c:v>0.125</c:v>
                </c:pt>
                <c:pt idx="44402">
                  <c:v>0.16669999999999999</c:v>
                </c:pt>
                <c:pt idx="44403">
                  <c:v>0.16669999999999999</c:v>
                </c:pt>
                <c:pt idx="44404">
                  <c:v>1</c:v>
                </c:pt>
                <c:pt idx="44405">
                  <c:v>0</c:v>
                </c:pt>
                <c:pt idx="44406">
                  <c:v>0</c:v>
                </c:pt>
                <c:pt idx="44407">
                  <c:v>0.77080000000000004</c:v>
                </c:pt>
                <c:pt idx="44408">
                  <c:v>0</c:v>
                </c:pt>
                <c:pt idx="44409">
                  <c:v>0.33329999999999999</c:v>
                </c:pt>
                <c:pt idx="44410">
                  <c:v>0.54169999999999996</c:v>
                </c:pt>
                <c:pt idx="44411">
                  <c:v>0.33329999999999999</c:v>
                </c:pt>
                <c:pt idx="44412">
                  <c:v>0</c:v>
                </c:pt>
                <c:pt idx="44413">
                  <c:v>0.16669999999999999</c:v>
                </c:pt>
                <c:pt idx="44414">
                  <c:v>4.1700000000000001E-2</c:v>
                </c:pt>
                <c:pt idx="44415">
                  <c:v>0</c:v>
                </c:pt>
                <c:pt idx="44416">
                  <c:v>0.16669999999999999</c:v>
                </c:pt>
                <c:pt idx="44417">
                  <c:v>0.16669999999999999</c:v>
                </c:pt>
                <c:pt idx="44418">
                  <c:v>0</c:v>
                </c:pt>
                <c:pt idx="44419">
                  <c:v>0</c:v>
                </c:pt>
                <c:pt idx="44420">
                  <c:v>0</c:v>
                </c:pt>
                <c:pt idx="44421">
                  <c:v>0.375</c:v>
                </c:pt>
                <c:pt idx="44422">
                  <c:v>0.33329999999999999</c:v>
                </c:pt>
                <c:pt idx="44423">
                  <c:v>0</c:v>
                </c:pt>
                <c:pt idx="44424">
                  <c:v>0.16669999999999999</c:v>
                </c:pt>
                <c:pt idx="44425">
                  <c:v>4.1700000000000001E-2</c:v>
                </c:pt>
                <c:pt idx="44426">
                  <c:v>0</c:v>
                </c:pt>
                <c:pt idx="44427">
                  <c:v>0.16669999999999999</c:v>
                </c:pt>
                <c:pt idx="44428">
                  <c:v>0</c:v>
                </c:pt>
                <c:pt idx="44429">
                  <c:v>0</c:v>
                </c:pt>
                <c:pt idx="44430">
                  <c:v>0.45829999999999999</c:v>
                </c:pt>
                <c:pt idx="44431">
                  <c:v>0</c:v>
                </c:pt>
                <c:pt idx="44432">
                  <c:v>0.66669999999999996</c:v>
                </c:pt>
                <c:pt idx="44433">
                  <c:v>0</c:v>
                </c:pt>
                <c:pt idx="44434">
                  <c:v>0</c:v>
                </c:pt>
                <c:pt idx="44435">
                  <c:v>0.16669999999999999</c:v>
                </c:pt>
                <c:pt idx="44436">
                  <c:v>0</c:v>
                </c:pt>
                <c:pt idx="44437">
                  <c:v>4.1700000000000001E-2</c:v>
                </c:pt>
                <c:pt idx="44438">
                  <c:v>0.33329999999999999</c:v>
                </c:pt>
                <c:pt idx="44439">
                  <c:v>0.5</c:v>
                </c:pt>
                <c:pt idx="44440">
                  <c:v>0.25</c:v>
                </c:pt>
                <c:pt idx="44441">
                  <c:v>0</c:v>
                </c:pt>
                <c:pt idx="44442">
                  <c:v>0.20830000000000001</c:v>
                </c:pt>
                <c:pt idx="44443">
                  <c:v>0</c:v>
                </c:pt>
                <c:pt idx="44444">
                  <c:v>0</c:v>
                </c:pt>
                <c:pt idx="44445">
                  <c:v>0.33329999999999999</c:v>
                </c:pt>
                <c:pt idx="44446">
                  <c:v>0</c:v>
                </c:pt>
                <c:pt idx="44447">
                  <c:v>0.20830000000000001</c:v>
                </c:pt>
                <c:pt idx="44448">
                  <c:v>0</c:v>
                </c:pt>
                <c:pt idx="44449">
                  <c:v>0</c:v>
                </c:pt>
                <c:pt idx="44450">
                  <c:v>0.375</c:v>
                </c:pt>
                <c:pt idx="44451">
                  <c:v>0.33329999999999999</c:v>
                </c:pt>
                <c:pt idx="44452">
                  <c:v>4.1700000000000001E-2</c:v>
                </c:pt>
                <c:pt idx="44453">
                  <c:v>0</c:v>
                </c:pt>
                <c:pt idx="44454">
                  <c:v>0</c:v>
                </c:pt>
                <c:pt idx="44455">
                  <c:v>0.33329999999999999</c:v>
                </c:pt>
                <c:pt idx="44456">
                  <c:v>0.16669999999999999</c:v>
                </c:pt>
                <c:pt idx="44457">
                  <c:v>0.33329999999999999</c:v>
                </c:pt>
                <c:pt idx="44458">
                  <c:v>0.375</c:v>
                </c:pt>
                <c:pt idx="44459">
                  <c:v>4.1700000000000001E-2</c:v>
                </c:pt>
                <c:pt idx="44460">
                  <c:v>0</c:v>
                </c:pt>
                <c:pt idx="44461">
                  <c:v>0</c:v>
                </c:pt>
                <c:pt idx="44462">
                  <c:v>0</c:v>
                </c:pt>
                <c:pt idx="44463">
                  <c:v>0</c:v>
                </c:pt>
                <c:pt idx="44464">
                  <c:v>0</c:v>
                </c:pt>
                <c:pt idx="44465">
                  <c:v>0.16669999999999999</c:v>
                </c:pt>
                <c:pt idx="44466">
                  <c:v>0</c:v>
                </c:pt>
                <c:pt idx="44467">
                  <c:v>0</c:v>
                </c:pt>
                <c:pt idx="44468">
                  <c:v>0</c:v>
                </c:pt>
                <c:pt idx="44469">
                  <c:v>0</c:v>
                </c:pt>
                <c:pt idx="44470">
                  <c:v>0</c:v>
                </c:pt>
                <c:pt idx="44471">
                  <c:v>0</c:v>
                </c:pt>
                <c:pt idx="44472">
                  <c:v>0.33329999999999999</c:v>
                </c:pt>
                <c:pt idx="44473">
                  <c:v>0</c:v>
                </c:pt>
                <c:pt idx="44474">
                  <c:v>0</c:v>
                </c:pt>
                <c:pt idx="44475">
                  <c:v>0</c:v>
                </c:pt>
                <c:pt idx="44476">
                  <c:v>0.33329999999999999</c:v>
                </c:pt>
                <c:pt idx="44477">
                  <c:v>0</c:v>
                </c:pt>
                <c:pt idx="44478">
                  <c:v>0.16669999999999999</c:v>
                </c:pt>
                <c:pt idx="44479">
                  <c:v>0.27079999999999999</c:v>
                </c:pt>
                <c:pt idx="44480">
                  <c:v>0.33329999999999999</c:v>
                </c:pt>
                <c:pt idx="44481">
                  <c:v>0.16669999999999999</c:v>
                </c:pt>
                <c:pt idx="44482">
                  <c:v>0.33329999999999999</c:v>
                </c:pt>
                <c:pt idx="44483">
                  <c:v>0.16669999999999999</c:v>
                </c:pt>
                <c:pt idx="44484">
                  <c:v>0</c:v>
                </c:pt>
                <c:pt idx="44485">
                  <c:v>0.16669999999999999</c:v>
                </c:pt>
                <c:pt idx="44486">
                  <c:v>0</c:v>
                </c:pt>
                <c:pt idx="44487">
                  <c:v>4.1700000000000001E-2</c:v>
                </c:pt>
                <c:pt idx="44488">
                  <c:v>0.16669999999999999</c:v>
                </c:pt>
                <c:pt idx="44489">
                  <c:v>0</c:v>
                </c:pt>
                <c:pt idx="44490">
                  <c:v>0</c:v>
                </c:pt>
                <c:pt idx="44491">
                  <c:v>0.33329999999999999</c:v>
                </c:pt>
                <c:pt idx="44492">
                  <c:v>0.33329999999999999</c:v>
                </c:pt>
                <c:pt idx="44493">
                  <c:v>0.33329999999999999</c:v>
                </c:pt>
                <c:pt idx="44494">
                  <c:v>0</c:v>
                </c:pt>
                <c:pt idx="44495">
                  <c:v>4.1700000000000001E-2</c:v>
                </c:pt>
                <c:pt idx="44496">
                  <c:v>0.16669999999999999</c:v>
                </c:pt>
                <c:pt idx="44497">
                  <c:v>0</c:v>
                </c:pt>
                <c:pt idx="44498">
                  <c:v>0</c:v>
                </c:pt>
                <c:pt idx="44499">
                  <c:v>0.16669999999999999</c:v>
                </c:pt>
                <c:pt idx="44500">
                  <c:v>0.16669999999999999</c:v>
                </c:pt>
                <c:pt idx="44501">
                  <c:v>0</c:v>
                </c:pt>
                <c:pt idx="44502">
                  <c:v>0</c:v>
                </c:pt>
                <c:pt idx="44503">
                  <c:v>0</c:v>
                </c:pt>
                <c:pt idx="44504">
                  <c:v>4.1700000000000001E-2</c:v>
                </c:pt>
                <c:pt idx="44505">
                  <c:v>0.33329999999999999</c:v>
                </c:pt>
                <c:pt idx="44506">
                  <c:v>0</c:v>
                </c:pt>
                <c:pt idx="44507">
                  <c:v>0</c:v>
                </c:pt>
                <c:pt idx="44508">
                  <c:v>0.25</c:v>
                </c:pt>
                <c:pt idx="44509">
                  <c:v>4.1700000000000001E-2</c:v>
                </c:pt>
                <c:pt idx="44510">
                  <c:v>0</c:v>
                </c:pt>
                <c:pt idx="44511">
                  <c:v>0</c:v>
                </c:pt>
                <c:pt idx="44512">
                  <c:v>0</c:v>
                </c:pt>
                <c:pt idx="44513">
                  <c:v>0.33329999999999999</c:v>
                </c:pt>
                <c:pt idx="44514">
                  <c:v>0.41670000000000001</c:v>
                </c:pt>
                <c:pt idx="44515">
                  <c:v>0</c:v>
                </c:pt>
                <c:pt idx="44516">
                  <c:v>0.33329999999999999</c:v>
                </c:pt>
                <c:pt idx="44517">
                  <c:v>8.3299999999999999E-2</c:v>
                </c:pt>
                <c:pt idx="44518">
                  <c:v>0.33329999999999999</c:v>
                </c:pt>
                <c:pt idx="44519">
                  <c:v>0</c:v>
                </c:pt>
                <c:pt idx="44520">
                  <c:v>0</c:v>
                </c:pt>
                <c:pt idx="44521">
                  <c:v>0</c:v>
                </c:pt>
                <c:pt idx="44522">
                  <c:v>0</c:v>
                </c:pt>
                <c:pt idx="44523">
                  <c:v>0</c:v>
                </c:pt>
                <c:pt idx="44524">
                  <c:v>0.16669999999999999</c:v>
                </c:pt>
                <c:pt idx="44525">
                  <c:v>0</c:v>
                </c:pt>
                <c:pt idx="44526">
                  <c:v>0.16669999999999999</c:v>
                </c:pt>
                <c:pt idx="44527">
                  <c:v>0</c:v>
                </c:pt>
                <c:pt idx="44528">
                  <c:v>0.16669999999999999</c:v>
                </c:pt>
                <c:pt idx="44529">
                  <c:v>0</c:v>
                </c:pt>
                <c:pt idx="44530">
                  <c:v>0.33329999999999999</c:v>
                </c:pt>
                <c:pt idx="44531">
                  <c:v>0</c:v>
                </c:pt>
                <c:pt idx="44532">
                  <c:v>0.39579999999999999</c:v>
                </c:pt>
                <c:pt idx="44533">
                  <c:v>0.16669999999999999</c:v>
                </c:pt>
                <c:pt idx="44534">
                  <c:v>0</c:v>
                </c:pt>
                <c:pt idx="44535">
                  <c:v>0</c:v>
                </c:pt>
                <c:pt idx="44536">
                  <c:v>4.1700000000000001E-2</c:v>
                </c:pt>
                <c:pt idx="44537">
                  <c:v>0</c:v>
                </c:pt>
                <c:pt idx="44538">
                  <c:v>0</c:v>
                </c:pt>
                <c:pt idx="44539">
                  <c:v>0.33329999999999999</c:v>
                </c:pt>
                <c:pt idx="44540">
                  <c:v>0.33329999999999999</c:v>
                </c:pt>
                <c:pt idx="44541">
                  <c:v>4.1700000000000001E-2</c:v>
                </c:pt>
                <c:pt idx="44542">
                  <c:v>0.16669999999999999</c:v>
                </c:pt>
                <c:pt idx="44543">
                  <c:v>0</c:v>
                </c:pt>
                <c:pt idx="44544">
                  <c:v>0</c:v>
                </c:pt>
                <c:pt idx="44545">
                  <c:v>0.16669999999999999</c:v>
                </c:pt>
                <c:pt idx="44546">
                  <c:v>0</c:v>
                </c:pt>
                <c:pt idx="44547">
                  <c:v>0.16669999999999999</c:v>
                </c:pt>
                <c:pt idx="44548">
                  <c:v>0.125</c:v>
                </c:pt>
                <c:pt idx="44549">
                  <c:v>0</c:v>
                </c:pt>
                <c:pt idx="44550">
                  <c:v>0.45829999999999999</c:v>
                </c:pt>
                <c:pt idx="44551">
                  <c:v>0</c:v>
                </c:pt>
                <c:pt idx="44552">
                  <c:v>0</c:v>
                </c:pt>
                <c:pt idx="44553">
                  <c:v>0</c:v>
                </c:pt>
                <c:pt idx="44554">
                  <c:v>0.16669999999999999</c:v>
                </c:pt>
                <c:pt idx="44555">
                  <c:v>4.1700000000000001E-2</c:v>
                </c:pt>
                <c:pt idx="44556">
                  <c:v>0.375</c:v>
                </c:pt>
                <c:pt idx="44557">
                  <c:v>0</c:v>
                </c:pt>
                <c:pt idx="44558">
                  <c:v>0</c:v>
                </c:pt>
                <c:pt idx="44559">
                  <c:v>4.1700000000000001E-2</c:v>
                </c:pt>
                <c:pt idx="44560">
                  <c:v>0</c:v>
                </c:pt>
                <c:pt idx="44561">
                  <c:v>0.45829999999999999</c:v>
                </c:pt>
                <c:pt idx="44562">
                  <c:v>0.16669999999999999</c:v>
                </c:pt>
                <c:pt idx="44563">
                  <c:v>0</c:v>
                </c:pt>
                <c:pt idx="44564">
                  <c:v>0.16669999999999999</c:v>
                </c:pt>
                <c:pt idx="44565">
                  <c:v>0</c:v>
                </c:pt>
                <c:pt idx="44566">
                  <c:v>8.3299999999999999E-2</c:v>
                </c:pt>
                <c:pt idx="44567">
                  <c:v>0.16669999999999999</c:v>
                </c:pt>
                <c:pt idx="44568">
                  <c:v>0</c:v>
                </c:pt>
                <c:pt idx="44569">
                  <c:v>0.20830000000000001</c:v>
                </c:pt>
                <c:pt idx="44570">
                  <c:v>0</c:v>
                </c:pt>
                <c:pt idx="44571">
                  <c:v>1</c:v>
                </c:pt>
                <c:pt idx="44572">
                  <c:v>4.1700000000000001E-2</c:v>
                </c:pt>
                <c:pt idx="44573">
                  <c:v>0.16669999999999999</c:v>
                </c:pt>
                <c:pt idx="44574">
                  <c:v>0</c:v>
                </c:pt>
                <c:pt idx="44575">
                  <c:v>0.625</c:v>
                </c:pt>
                <c:pt idx="44576">
                  <c:v>0</c:v>
                </c:pt>
                <c:pt idx="44577">
                  <c:v>0</c:v>
                </c:pt>
                <c:pt idx="44578">
                  <c:v>0</c:v>
                </c:pt>
                <c:pt idx="44579">
                  <c:v>0</c:v>
                </c:pt>
                <c:pt idx="44580">
                  <c:v>8.3299999999999999E-2</c:v>
                </c:pt>
                <c:pt idx="44581">
                  <c:v>0.625</c:v>
                </c:pt>
                <c:pt idx="44582">
                  <c:v>0</c:v>
                </c:pt>
                <c:pt idx="44583">
                  <c:v>0.25</c:v>
                </c:pt>
                <c:pt idx="44584">
                  <c:v>0.33329999999999999</c:v>
                </c:pt>
                <c:pt idx="44585">
                  <c:v>0.16669999999999999</c:v>
                </c:pt>
                <c:pt idx="44586">
                  <c:v>0.16669999999999999</c:v>
                </c:pt>
                <c:pt idx="44587">
                  <c:v>0</c:v>
                </c:pt>
                <c:pt idx="44588">
                  <c:v>0.16669999999999999</c:v>
                </c:pt>
                <c:pt idx="44589">
                  <c:v>8.3299999999999999E-2</c:v>
                </c:pt>
                <c:pt idx="44590">
                  <c:v>0</c:v>
                </c:pt>
                <c:pt idx="44591">
                  <c:v>0</c:v>
                </c:pt>
                <c:pt idx="44592">
                  <c:v>0.16669999999999999</c:v>
                </c:pt>
                <c:pt idx="44593">
                  <c:v>0</c:v>
                </c:pt>
                <c:pt idx="44594">
                  <c:v>0</c:v>
                </c:pt>
                <c:pt idx="44595">
                  <c:v>4.1700000000000001E-2</c:v>
                </c:pt>
                <c:pt idx="44596">
                  <c:v>0</c:v>
                </c:pt>
                <c:pt idx="44597">
                  <c:v>0.125</c:v>
                </c:pt>
                <c:pt idx="44598">
                  <c:v>0</c:v>
                </c:pt>
                <c:pt idx="44599">
                  <c:v>0</c:v>
                </c:pt>
                <c:pt idx="44600">
                  <c:v>0.33329999999999999</c:v>
                </c:pt>
                <c:pt idx="44601">
                  <c:v>0</c:v>
                </c:pt>
                <c:pt idx="44602">
                  <c:v>0</c:v>
                </c:pt>
                <c:pt idx="44603">
                  <c:v>0</c:v>
                </c:pt>
                <c:pt idx="44604">
                  <c:v>0.16669999999999999</c:v>
                </c:pt>
                <c:pt idx="44605">
                  <c:v>0</c:v>
                </c:pt>
                <c:pt idx="44606">
                  <c:v>0.16669999999999999</c:v>
                </c:pt>
                <c:pt idx="44607">
                  <c:v>0</c:v>
                </c:pt>
                <c:pt idx="44608">
                  <c:v>0.16669999999999999</c:v>
                </c:pt>
                <c:pt idx="44609">
                  <c:v>0</c:v>
                </c:pt>
                <c:pt idx="44610">
                  <c:v>0.16669999999999999</c:v>
                </c:pt>
                <c:pt idx="44611">
                  <c:v>0.4375</c:v>
                </c:pt>
                <c:pt idx="44612">
                  <c:v>0.16669999999999999</c:v>
                </c:pt>
                <c:pt idx="44613">
                  <c:v>0.16669999999999999</c:v>
                </c:pt>
                <c:pt idx="44614">
                  <c:v>0</c:v>
                </c:pt>
                <c:pt idx="44615">
                  <c:v>0</c:v>
                </c:pt>
                <c:pt idx="44616">
                  <c:v>0.33329999999999999</c:v>
                </c:pt>
                <c:pt idx="44617">
                  <c:v>0.16669999999999999</c:v>
                </c:pt>
                <c:pt idx="44618">
                  <c:v>0.33329999999999999</c:v>
                </c:pt>
                <c:pt idx="44619">
                  <c:v>0.375</c:v>
                </c:pt>
                <c:pt idx="44620">
                  <c:v>0</c:v>
                </c:pt>
                <c:pt idx="44621">
                  <c:v>0</c:v>
                </c:pt>
                <c:pt idx="44622">
                  <c:v>0.16669999999999999</c:v>
                </c:pt>
                <c:pt idx="44623">
                  <c:v>0</c:v>
                </c:pt>
                <c:pt idx="44624">
                  <c:v>0.33329999999999999</c:v>
                </c:pt>
                <c:pt idx="44625">
                  <c:v>0.33329999999999999</c:v>
                </c:pt>
                <c:pt idx="44626">
                  <c:v>0</c:v>
                </c:pt>
                <c:pt idx="44627">
                  <c:v>0</c:v>
                </c:pt>
                <c:pt idx="44628">
                  <c:v>0.16669999999999999</c:v>
                </c:pt>
                <c:pt idx="44629">
                  <c:v>0</c:v>
                </c:pt>
                <c:pt idx="44630">
                  <c:v>0</c:v>
                </c:pt>
                <c:pt idx="44631">
                  <c:v>0.16669999999999999</c:v>
                </c:pt>
                <c:pt idx="44632">
                  <c:v>0</c:v>
                </c:pt>
                <c:pt idx="44633">
                  <c:v>0.16669999999999999</c:v>
                </c:pt>
                <c:pt idx="44634">
                  <c:v>0.33329999999999999</c:v>
                </c:pt>
                <c:pt idx="44635">
                  <c:v>0.33329999999999999</c:v>
                </c:pt>
                <c:pt idx="44636">
                  <c:v>4.1700000000000001E-2</c:v>
                </c:pt>
                <c:pt idx="44637">
                  <c:v>0</c:v>
                </c:pt>
                <c:pt idx="44638">
                  <c:v>0</c:v>
                </c:pt>
                <c:pt idx="44639">
                  <c:v>0</c:v>
                </c:pt>
                <c:pt idx="44640">
                  <c:v>0.16669999999999999</c:v>
                </c:pt>
                <c:pt idx="44641">
                  <c:v>0</c:v>
                </c:pt>
                <c:pt idx="44642">
                  <c:v>4.1700000000000001E-2</c:v>
                </c:pt>
                <c:pt idx="44643">
                  <c:v>0</c:v>
                </c:pt>
                <c:pt idx="44644">
                  <c:v>0.16669999999999999</c:v>
                </c:pt>
                <c:pt idx="44645">
                  <c:v>0.16669999999999999</c:v>
                </c:pt>
                <c:pt idx="44646">
                  <c:v>0</c:v>
                </c:pt>
                <c:pt idx="44647">
                  <c:v>4.1700000000000001E-2</c:v>
                </c:pt>
                <c:pt idx="44648">
                  <c:v>0</c:v>
                </c:pt>
                <c:pt idx="44649">
                  <c:v>0.33329999999999999</c:v>
                </c:pt>
                <c:pt idx="44650">
                  <c:v>0</c:v>
                </c:pt>
                <c:pt idx="44651">
                  <c:v>0.29170000000000001</c:v>
                </c:pt>
                <c:pt idx="44652">
                  <c:v>0</c:v>
                </c:pt>
                <c:pt idx="44653">
                  <c:v>0.16669999999999999</c:v>
                </c:pt>
                <c:pt idx="44654">
                  <c:v>0.16669999999999999</c:v>
                </c:pt>
                <c:pt idx="44655">
                  <c:v>0</c:v>
                </c:pt>
                <c:pt idx="44656">
                  <c:v>0.16669999999999999</c:v>
                </c:pt>
                <c:pt idx="44657">
                  <c:v>0</c:v>
                </c:pt>
                <c:pt idx="44658">
                  <c:v>0.16669999999999999</c:v>
                </c:pt>
                <c:pt idx="44659">
                  <c:v>0.33329999999999999</c:v>
                </c:pt>
                <c:pt idx="44660">
                  <c:v>0.33329999999999999</c:v>
                </c:pt>
                <c:pt idx="44661">
                  <c:v>0.16669999999999999</c:v>
                </c:pt>
                <c:pt idx="44662">
                  <c:v>0</c:v>
                </c:pt>
                <c:pt idx="44663">
                  <c:v>0.33329999999999999</c:v>
                </c:pt>
                <c:pt idx="44664">
                  <c:v>0.16669999999999999</c:v>
                </c:pt>
                <c:pt idx="44665">
                  <c:v>0</c:v>
                </c:pt>
                <c:pt idx="44666">
                  <c:v>0.16669999999999999</c:v>
                </c:pt>
                <c:pt idx="44667">
                  <c:v>0</c:v>
                </c:pt>
                <c:pt idx="44668">
                  <c:v>0.16669999999999999</c:v>
                </c:pt>
                <c:pt idx="44669">
                  <c:v>2.0799999999999999E-2</c:v>
                </c:pt>
                <c:pt idx="44670">
                  <c:v>0.16669999999999999</c:v>
                </c:pt>
                <c:pt idx="44671">
                  <c:v>0.16669999999999999</c:v>
                </c:pt>
                <c:pt idx="44672">
                  <c:v>0</c:v>
                </c:pt>
                <c:pt idx="44673">
                  <c:v>0.16669999999999999</c:v>
                </c:pt>
                <c:pt idx="44674">
                  <c:v>0.16669999999999999</c:v>
                </c:pt>
                <c:pt idx="44675">
                  <c:v>0.16669999999999999</c:v>
                </c:pt>
                <c:pt idx="44676">
                  <c:v>0.16669999999999999</c:v>
                </c:pt>
                <c:pt idx="44677">
                  <c:v>0</c:v>
                </c:pt>
                <c:pt idx="44678">
                  <c:v>0</c:v>
                </c:pt>
                <c:pt idx="44679">
                  <c:v>0</c:v>
                </c:pt>
                <c:pt idx="44680">
                  <c:v>0</c:v>
                </c:pt>
                <c:pt idx="44681">
                  <c:v>0</c:v>
                </c:pt>
                <c:pt idx="44682">
                  <c:v>0</c:v>
                </c:pt>
                <c:pt idx="44683">
                  <c:v>0.16669999999999999</c:v>
                </c:pt>
                <c:pt idx="44684">
                  <c:v>0</c:v>
                </c:pt>
                <c:pt idx="44685">
                  <c:v>0.33329999999999999</c:v>
                </c:pt>
                <c:pt idx="44686">
                  <c:v>0.375</c:v>
                </c:pt>
                <c:pt idx="44687">
                  <c:v>0</c:v>
                </c:pt>
                <c:pt idx="44688">
                  <c:v>0</c:v>
                </c:pt>
                <c:pt idx="44689">
                  <c:v>0.16669999999999999</c:v>
                </c:pt>
                <c:pt idx="44690">
                  <c:v>8.3299999999999999E-2</c:v>
                </c:pt>
                <c:pt idx="44691">
                  <c:v>0</c:v>
                </c:pt>
                <c:pt idx="44692">
                  <c:v>0.16669999999999999</c:v>
                </c:pt>
                <c:pt idx="44693">
                  <c:v>0</c:v>
                </c:pt>
                <c:pt idx="44694">
                  <c:v>0.16669999999999999</c:v>
                </c:pt>
                <c:pt idx="44695">
                  <c:v>0</c:v>
                </c:pt>
                <c:pt idx="44696">
                  <c:v>0</c:v>
                </c:pt>
                <c:pt idx="44697">
                  <c:v>0</c:v>
                </c:pt>
                <c:pt idx="44698">
                  <c:v>0</c:v>
                </c:pt>
                <c:pt idx="44699">
                  <c:v>0</c:v>
                </c:pt>
                <c:pt idx="44700">
                  <c:v>0</c:v>
                </c:pt>
                <c:pt idx="44701">
                  <c:v>0</c:v>
                </c:pt>
                <c:pt idx="44702">
                  <c:v>0.33329999999999999</c:v>
                </c:pt>
                <c:pt idx="44703">
                  <c:v>0</c:v>
                </c:pt>
                <c:pt idx="44704">
                  <c:v>0.16669999999999999</c:v>
                </c:pt>
                <c:pt idx="44705">
                  <c:v>0</c:v>
                </c:pt>
                <c:pt idx="44706">
                  <c:v>0.16669999999999999</c:v>
                </c:pt>
                <c:pt idx="44707">
                  <c:v>4.1700000000000001E-2</c:v>
                </c:pt>
                <c:pt idx="44708">
                  <c:v>0.125</c:v>
                </c:pt>
                <c:pt idx="44709">
                  <c:v>0</c:v>
                </c:pt>
                <c:pt idx="44710">
                  <c:v>0</c:v>
                </c:pt>
                <c:pt idx="44711">
                  <c:v>0</c:v>
                </c:pt>
                <c:pt idx="44712">
                  <c:v>0</c:v>
                </c:pt>
                <c:pt idx="44713">
                  <c:v>0.16669999999999999</c:v>
                </c:pt>
                <c:pt idx="44714">
                  <c:v>0</c:v>
                </c:pt>
                <c:pt idx="44715">
                  <c:v>0</c:v>
                </c:pt>
                <c:pt idx="44716">
                  <c:v>0.16669999999999999</c:v>
                </c:pt>
                <c:pt idx="44717">
                  <c:v>0.33329999999999999</c:v>
                </c:pt>
                <c:pt idx="44718">
                  <c:v>0</c:v>
                </c:pt>
                <c:pt idx="44719">
                  <c:v>0</c:v>
                </c:pt>
                <c:pt idx="44720">
                  <c:v>0.33329999999999999</c:v>
                </c:pt>
                <c:pt idx="44721">
                  <c:v>0</c:v>
                </c:pt>
                <c:pt idx="44722">
                  <c:v>0.125</c:v>
                </c:pt>
                <c:pt idx="44723">
                  <c:v>0.16669999999999999</c:v>
                </c:pt>
                <c:pt idx="44724">
                  <c:v>0.375</c:v>
                </c:pt>
                <c:pt idx="44725">
                  <c:v>4.1700000000000001E-2</c:v>
                </c:pt>
                <c:pt idx="44726">
                  <c:v>0</c:v>
                </c:pt>
                <c:pt idx="44727">
                  <c:v>0</c:v>
                </c:pt>
                <c:pt idx="44728">
                  <c:v>0</c:v>
                </c:pt>
                <c:pt idx="44729">
                  <c:v>0.16669999999999999</c:v>
                </c:pt>
                <c:pt idx="44730">
                  <c:v>0.375</c:v>
                </c:pt>
                <c:pt idx="44731">
                  <c:v>0.33329999999999999</c:v>
                </c:pt>
                <c:pt idx="44732">
                  <c:v>0</c:v>
                </c:pt>
                <c:pt idx="44733">
                  <c:v>0.16669999999999999</c:v>
                </c:pt>
                <c:pt idx="44734">
                  <c:v>0</c:v>
                </c:pt>
                <c:pt idx="44735">
                  <c:v>0.16669999999999999</c:v>
                </c:pt>
                <c:pt idx="44736">
                  <c:v>0.16669999999999999</c:v>
                </c:pt>
                <c:pt idx="44737">
                  <c:v>0</c:v>
                </c:pt>
                <c:pt idx="44738">
                  <c:v>0</c:v>
                </c:pt>
                <c:pt idx="44739">
                  <c:v>0.45829999999999999</c:v>
                </c:pt>
                <c:pt idx="44740">
                  <c:v>0</c:v>
                </c:pt>
                <c:pt idx="44741">
                  <c:v>0.125</c:v>
                </c:pt>
                <c:pt idx="44742">
                  <c:v>0.16669999999999999</c:v>
                </c:pt>
                <c:pt idx="44743">
                  <c:v>0</c:v>
                </c:pt>
                <c:pt idx="44744">
                  <c:v>0</c:v>
                </c:pt>
                <c:pt idx="44745">
                  <c:v>0</c:v>
                </c:pt>
                <c:pt idx="44746">
                  <c:v>0.33329999999999999</c:v>
                </c:pt>
                <c:pt idx="44747">
                  <c:v>0</c:v>
                </c:pt>
                <c:pt idx="44748">
                  <c:v>0.54169999999999996</c:v>
                </c:pt>
                <c:pt idx="44749">
                  <c:v>0.16669999999999999</c:v>
                </c:pt>
                <c:pt idx="44750">
                  <c:v>0.16669999999999999</c:v>
                </c:pt>
                <c:pt idx="44751">
                  <c:v>4.1700000000000001E-2</c:v>
                </c:pt>
                <c:pt idx="44752">
                  <c:v>0</c:v>
                </c:pt>
                <c:pt idx="44753">
                  <c:v>0.16669999999999999</c:v>
                </c:pt>
                <c:pt idx="44754">
                  <c:v>4.1700000000000001E-2</c:v>
                </c:pt>
                <c:pt idx="44755">
                  <c:v>0.16669999999999999</c:v>
                </c:pt>
                <c:pt idx="44756">
                  <c:v>0</c:v>
                </c:pt>
                <c:pt idx="44757">
                  <c:v>0.54169999999999996</c:v>
                </c:pt>
                <c:pt idx="44758">
                  <c:v>0.16669999999999999</c:v>
                </c:pt>
                <c:pt idx="44759">
                  <c:v>0.16669999999999999</c:v>
                </c:pt>
                <c:pt idx="44760">
                  <c:v>0.33329999999999999</c:v>
                </c:pt>
                <c:pt idx="44761">
                  <c:v>0.16669999999999999</c:v>
                </c:pt>
                <c:pt idx="44762">
                  <c:v>0.33329999999999999</c:v>
                </c:pt>
                <c:pt idx="44763">
                  <c:v>0</c:v>
                </c:pt>
                <c:pt idx="44764">
                  <c:v>0.16669999999999999</c:v>
                </c:pt>
                <c:pt idx="44765">
                  <c:v>0</c:v>
                </c:pt>
                <c:pt idx="44766">
                  <c:v>0</c:v>
                </c:pt>
                <c:pt idx="44767">
                  <c:v>0.16669999999999999</c:v>
                </c:pt>
                <c:pt idx="44768">
                  <c:v>0</c:v>
                </c:pt>
                <c:pt idx="44769">
                  <c:v>0</c:v>
                </c:pt>
                <c:pt idx="44770">
                  <c:v>0</c:v>
                </c:pt>
                <c:pt idx="44771">
                  <c:v>0</c:v>
                </c:pt>
                <c:pt idx="44772">
                  <c:v>0</c:v>
                </c:pt>
                <c:pt idx="44773">
                  <c:v>0.45829999999999999</c:v>
                </c:pt>
                <c:pt idx="44774">
                  <c:v>0</c:v>
                </c:pt>
                <c:pt idx="44775">
                  <c:v>0</c:v>
                </c:pt>
                <c:pt idx="44776">
                  <c:v>0.16669999999999999</c:v>
                </c:pt>
                <c:pt idx="44777">
                  <c:v>0</c:v>
                </c:pt>
                <c:pt idx="44778">
                  <c:v>0.16669999999999999</c:v>
                </c:pt>
                <c:pt idx="44779">
                  <c:v>0</c:v>
                </c:pt>
                <c:pt idx="44780">
                  <c:v>0</c:v>
                </c:pt>
                <c:pt idx="44781">
                  <c:v>0</c:v>
                </c:pt>
                <c:pt idx="44782">
                  <c:v>0</c:v>
                </c:pt>
                <c:pt idx="44783">
                  <c:v>0</c:v>
                </c:pt>
                <c:pt idx="44784">
                  <c:v>0.20830000000000001</c:v>
                </c:pt>
                <c:pt idx="44785">
                  <c:v>4.1700000000000001E-2</c:v>
                </c:pt>
                <c:pt idx="44786">
                  <c:v>0.16669999999999999</c:v>
                </c:pt>
                <c:pt idx="44787">
                  <c:v>0.45829999999999999</c:v>
                </c:pt>
                <c:pt idx="44788">
                  <c:v>0.16669999999999999</c:v>
                </c:pt>
                <c:pt idx="44789">
                  <c:v>0.33329999999999999</c:v>
                </c:pt>
                <c:pt idx="44790">
                  <c:v>0</c:v>
                </c:pt>
                <c:pt idx="44791">
                  <c:v>0.16669999999999999</c:v>
                </c:pt>
                <c:pt idx="44792">
                  <c:v>0.16669999999999999</c:v>
                </c:pt>
                <c:pt idx="44793">
                  <c:v>0</c:v>
                </c:pt>
                <c:pt idx="44794">
                  <c:v>0.16669999999999999</c:v>
                </c:pt>
                <c:pt idx="44795">
                  <c:v>0.33329999999999999</c:v>
                </c:pt>
                <c:pt idx="44796">
                  <c:v>0</c:v>
                </c:pt>
                <c:pt idx="44797">
                  <c:v>0</c:v>
                </c:pt>
                <c:pt idx="44798">
                  <c:v>0</c:v>
                </c:pt>
                <c:pt idx="44799">
                  <c:v>0.16669999999999999</c:v>
                </c:pt>
                <c:pt idx="44800">
                  <c:v>0</c:v>
                </c:pt>
                <c:pt idx="44801">
                  <c:v>0</c:v>
                </c:pt>
                <c:pt idx="44802">
                  <c:v>0</c:v>
                </c:pt>
                <c:pt idx="44803">
                  <c:v>0.375</c:v>
                </c:pt>
                <c:pt idx="44804">
                  <c:v>0</c:v>
                </c:pt>
                <c:pt idx="44805">
                  <c:v>0</c:v>
                </c:pt>
                <c:pt idx="44806">
                  <c:v>0</c:v>
                </c:pt>
                <c:pt idx="44807">
                  <c:v>0.45829999999999999</c:v>
                </c:pt>
                <c:pt idx="44808">
                  <c:v>0</c:v>
                </c:pt>
                <c:pt idx="44809">
                  <c:v>0.16669999999999999</c:v>
                </c:pt>
                <c:pt idx="44810">
                  <c:v>0.16669999999999999</c:v>
                </c:pt>
                <c:pt idx="44811">
                  <c:v>0</c:v>
                </c:pt>
                <c:pt idx="44812">
                  <c:v>0.16669999999999999</c:v>
                </c:pt>
                <c:pt idx="44813">
                  <c:v>0</c:v>
                </c:pt>
                <c:pt idx="44814">
                  <c:v>0</c:v>
                </c:pt>
                <c:pt idx="44815">
                  <c:v>0</c:v>
                </c:pt>
                <c:pt idx="44816">
                  <c:v>0</c:v>
                </c:pt>
                <c:pt idx="44817">
                  <c:v>0</c:v>
                </c:pt>
                <c:pt idx="44818">
                  <c:v>0</c:v>
                </c:pt>
                <c:pt idx="44819">
                  <c:v>0.16669999999999999</c:v>
                </c:pt>
                <c:pt idx="44820">
                  <c:v>0</c:v>
                </c:pt>
                <c:pt idx="44821">
                  <c:v>0</c:v>
                </c:pt>
                <c:pt idx="44822">
                  <c:v>0</c:v>
                </c:pt>
                <c:pt idx="44823">
                  <c:v>4.1700000000000001E-2</c:v>
                </c:pt>
                <c:pt idx="44824">
                  <c:v>0</c:v>
                </c:pt>
                <c:pt idx="44825">
                  <c:v>0.33329999999999999</c:v>
                </c:pt>
                <c:pt idx="44826">
                  <c:v>0</c:v>
                </c:pt>
                <c:pt idx="44827">
                  <c:v>4.1700000000000001E-2</c:v>
                </c:pt>
                <c:pt idx="44828">
                  <c:v>0</c:v>
                </c:pt>
                <c:pt idx="44829">
                  <c:v>0</c:v>
                </c:pt>
                <c:pt idx="44830">
                  <c:v>0.16669999999999999</c:v>
                </c:pt>
                <c:pt idx="44831">
                  <c:v>0</c:v>
                </c:pt>
                <c:pt idx="44832">
                  <c:v>0.16669999999999999</c:v>
                </c:pt>
                <c:pt idx="44833">
                  <c:v>0</c:v>
                </c:pt>
                <c:pt idx="44834">
                  <c:v>0.33329999999999999</c:v>
                </c:pt>
                <c:pt idx="44835">
                  <c:v>0</c:v>
                </c:pt>
                <c:pt idx="44836">
                  <c:v>0.16669999999999999</c:v>
                </c:pt>
                <c:pt idx="44837">
                  <c:v>0</c:v>
                </c:pt>
                <c:pt idx="44838">
                  <c:v>0</c:v>
                </c:pt>
                <c:pt idx="44839">
                  <c:v>0</c:v>
                </c:pt>
                <c:pt idx="44840">
                  <c:v>0.16669999999999999</c:v>
                </c:pt>
                <c:pt idx="44841">
                  <c:v>0.33329999999999999</c:v>
                </c:pt>
                <c:pt idx="44842">
                  <c:v>0.16669999999999999</c:v>
                </c:pt>
                <c:pt idx="44843">
                  <c:v>0.125</c:v>
                </c:pt>
                <c:pt idx="44844">
                  <c:v>0</c:v>
                </c:pt>
                <c:pt idx="44845">
                  <c:v>0</c:v>
                </c:pt>
                <c:pt idx="44846">
                  <c:v>0</c:v>
                </c:pt>
                <c:pt idx="44847">
                  <c:v>0</c:v>
                </c:pt>
                <c:pt idx="44848">
                  <c:v>0.16669999999999999</c:v>
                </c:pt>
                <c:pt idx="44849">
                  <c:v>0</c:v>
                </c:pt>
                <c:pt idx="44850">
                  <c:v>0</c:v>
                </c:pt>
                <c:pt idx="44851">
                  <c:v>0.45829999999999999</c:v>
                </c:pt>
                <c:pt idx="44852">
                  <c:v>0</c:v>
                </c:pt>
                <c:pt idx="44853">
                  <c:v>0.16669999999999999</c:v>
                </c:pt>
                <c:pt idx="44854">
                  <c:v>0.16669999999999999</c:v>
                </c:pt>
                <c:pt idx="44855">
                  <c:v>0</c:v>
                </c:pt>
                <c:pt idx="44856">
                  <c:v>0</c:v>
                </c:pt>
                <c:pt idx="44857">
                  <c:v>0</c:v>
                </c:pt>
                <c:pt idx="44858">
                  <c:v>0</c:v>
                </c:pt>
                <c:pt idx="44859">
                  <c:v>0</c:v>
                </c:pt>
                <c:pt idx="44860">
                  <c:v>0.16669999999999999</c:v>
                </c:pt>
                <c:pt idx="44861">
                  <c:v>0</c:v>
                </c:pt>
                <c:pt idx="44862">
                  <c:v>4.1700000000000001E-2</c:v>
                </c:pt>
                <c:pt idx="44863">
                  <c:v>0</c:v>
                </c:pt>
                <c:pt idx="44864">
                  <c:v>0.16669999999999999</c:v>
                </c:pt>
                <c:pt idx="44865">
                  <c:v>0.45829999999999999</c:v>
                </c:pt>
                <c:pt idx="44866">
                  <c:v>0</c:v>
                </c:pt>
                <c:pt idx="44867">
                  <c:v>4.1700000000000001E-2</c:v>
                </c:pt>
                <c:pt idx="44868">
                  <c:v>0.16669999999999999</c:v>
                </c:pt>
                <c:pt idx="44869">
                  <c:v>0</c:v>
                </c:pt>
                <c:pt idx="44870">
                  <c:v>0</c:v>
                </c:pt>
                <c:pt idx="44871">
                  <c:v>0</c:v>
                </c:pt>
                <c:pt idx="44872">
                  <c:v>0.27079999999999999</c:v>
                </c:pt>
                <c:pt idx="44873">
                  <c:v>0</c:v>
                </c:pt>
                <c:pt idx="44874">
                  <c:v>0.16669999999999999</c:v>
                </c:pt>
                <c:pt idx="44875">
                  <c:v>0</c:v>
                </c:pt>
                <c:pt idx="44876">
                  <c:v>0.29170000000000001</c:v>
                </c:pt>
                <c:pt idx="44877">
                  <c:v>0.16669999999999999</c:v>
                </c:pt>
                <c:pt idx="44878">
                  <c:v>4.1700000000000001E-2</c:v>
                </c:pt>
                <c:pt idx="44879">
                  <c:v>0</c:v>
                </c:pt>
                <c:pt idx="44880">
                  <c:v>0</c:v>
                </c:pt>
                <c:pt idx="44881">
                  <c:v>0</c:v>
                </c:pt>
                <c:pt idx="44882">
                  <c:v>0</c:v>
                </c:pt>
                <c:pt idx="44883">
                  <c:v>0</c:v>
                </c:pt>
                <c:pt idx="44884">
                  <c:v>0</c:v>
                </c:pt>
                <c:pt idx="44885">
                  <c:v>0</c:v>
                </c:pt>
                <c:pt idx="44886">
                  <c:v>0.33329999999999999</c:v>
                </c:pt>
                <c:pt idx="44887">
                  <c:v>0.16669999999999999</c:v>
                </c:pt>
                <c:pt idx="44888">
                  <c:v>4.1700000000000001E-2</c:v>
                </c:pt>
                <c:pt idx="44889">
                  <c:v>0</c:v>
                </c:pt>
                <c:pt idx="44890">
                  <c:v>0.16669999999999999</c:v>
                </c:pt>
                <c:pt idx="44891">
                  <c:v>0.16669999999999999</c:v>
                </c:pt>
                <c:pt idx="44892">
                  <c:v>0</c:v>
                </c:pt>
                <c:pt idx="44893">
                  <c:v>0.375</c:v>
                </c:pt>
                <c:pt idx="44894">
                  <c:v>0</c:v>
                </c:pt>
                <c:pt idx="44895">
                  <c:v>0</c:v>
                </c:pt>
                <c:pt idx="44896">
                  <c:v>0.16669999999999999</c:v>
                </c:pt>
                <c:pt idx="44897">
                  <c:v>0.16669999999999999</c:v>
                </c:pt>
                <c:pt idx="44898">
                  <c:v>0</c:v>
                </c:pt>
                <c:pt idx="44899">
                  <c:v>0.33329999999999999</c:v>
                </c:pt>
                <c:pt idx="44900">
                  <c:v>0.33329999999999999</c:v>
                </c:pt>
                <c:pt idx="44901">
                  <c:v>0.375</c:v>
                </c:pt>
                <c:pt idx="44902">
                  <c:v>0.66669999999999996</c:v>
                </c:pt>
                <c:pt idx="44903">
                  <c:v>0.16669999999999999</c:v>
                </c:pt>
                <c:pt idx="44904">
                  <c:v>0.375</c:v>
                </c:pt>
                <c:pt idx="44905">
                  <c:v>0</c:v>
                </c:pt>
                <c:pt idx="44906">
                  <c:v>0</c:v>
                </c:pt>
                <c:pt idx="44907">
                  <c:v>0.45829999999999999</c:v>
                </c:pt>
                <c:pt idx="44908">
                  <c:v>0.16669999999999999</c:v>
                </c:pt>
                <c:pt idx="44909">
                  <c:v>0.16669999999999999</c:v>
                </c:pt>
                <c:pt idx="44910">
                  <c:v>0.33329999999999999</c:v>
                </c:pt>
                <c:pt idx="44911">
                  <c:v>0</c:v>
                </c:pt>
                <c:pt idx="44912">
                  <c:v>0</c:v>
                </c:pt>
                <c:pt idx="44913">
                  <c:v>0.16669999999999999</c:v>
                </c:pt>
                <c:pt idx="44914">
                  <c:v>0.16669999999999999</c:v>
                </c:pt>
                <c:pt idx="44915">
                  <c:v>0.33329999999999999</c:v>
                </c:pt>
                <c:pt idx="44916">
                  <c:v>0.125</c:v>
                </c:pt>
                <c:pt idx="44917">
                  <c:v>0.375</c:v>
                </c:pt>
                <c:pt idx="44918">
                  <c:v>0</c:v>
                </c:pt>
                <c:pt idx="44919">
                  <c:v>0</c:v>
                </c:pt>
                <c:pt idx="44920">
                  <c:v>0.16669999999999999</c:v>
                </c:pt>
                <c:pt idx="44921">
                  <c:v>0</c:v>
                </c:pt>
                <c:pt idx="44922">
                  <c:v>0</c:v>
                </c:pt>
                <c:pt idx="44923">
                  <c:v>0</c:v>
                </c:pt>
                <c:pt idx="44924">
                  <c:v>0</c:v>
                </c:pt>
                <c:pt idx="44925">
                  <c:v>0.16669999999999999</c:v>
                </c:pt>
                <c:pt idx="44926">
                  <c:v>0</c:v>
                </c:pt>
                <c:pt idx="44927">
                  <c:v>4.1700000000000001E-2</c:v>
                </c:pt>
                <c:pt idx="44928">
                  <c:v>0.33329999999999999</c:v>
                </c:pt>
                <c:pt idx="44929">
                  <c:v>0.33329999999999999</c:v>
                </c:pt>
                <c:pt idx="44930">
                  <c:v>0</c:v>
                </c:pt>
                <c:pt idx="44931">
                  <c:v>0.33329999999999999</c:v>
                </c:pt>
                <c:pt idx="44932">
                  <c:v>0</c:v>
                </c:pt>
                <c:pt idx="44933">
                  <c:v>0</c:v>
                </c:pt>
                <c:pt idx="44934">
                  <c:v>0.33329999999999999</c:v>
                </c:pt>
                <c:pt idx="44935">
                  <c:v>0</c:v>
                </c:pt>
                <c:pt idx="44936">
                  <c:v>0</c:v>
                </c:pt>
                <c:pt idx="44937">
                  <c:v>0.33329999999999999</c:v>
                </c:pt>
                <c:pt idx="44938">
                  <c:v>0</c:v>
                </c:pt>
                <c:pt idx="44939">
                  <c:v>0</c:v>
                </c:pt>
                <c:pt idx="44940">
                  <c:v>0</c:v>
                </c:pt>
                <c:pt idx="44941">
                  <c:v>0</c:v>
                </c:pt>
                <c:pt idx="44942">
                  <c:v>4.1700000000000001E-2</c:v>
                </c:pt>
                <c:pt idx="44943">
                  <c:v>0.125</c:v>
                </c:pt>
                <c:pt idx="44944">
                  <c:v>0</c:v>
                </c:pt>
                <c:pt idx="44945">
                  <c:v>0</c:v>
                </c:pt>
                <c:pt idx="44946">
                  <c:v>0.33329999999999999</c:v>
                </c:pt>
                <c:pt idx="44947">
                  <c:v>0.39579999999999999</c:v>
                </c:pt>
                <c:pt idx="44948">
                  <c:v>0.45829999999999999</c:v>
                </c:pt>
                <c:pt idx="44949">
                  <c:v>0.20830000000000001</c:v>
                </c:pt>
                <c:pt idx="44950">
                  <c:v>0</c:v>
                </c:pt>
                <c:pt idx="44951">
                  <c:v>0.33329999999999999</c:v>
                </c:pt>
                <c:pt idx="44952">
                  <c:v>0.33329999999999999</c:v>
                </c:pt>
                <c:pt idx="44953">
                  <c:v>0</c:v>
                </c:pt>
                <c:pt idx="44954">
                  <c:v>0.16669999999999999</c:v>
                </c:pt>
                <c:pt idx="44955">
                  <c:v>0.16669999999999999</c:v>
                </c:pt>
                <c:pt idx="44956">
                  <c:v>0</c:v>
                </c:pt>
                <c:pt idx="44957">
                  <c:v>0</c:v>
                </c:pt>
                <c:pt idx="44958">
                  <c:v>0</c:v>
                </c:pt>
                <c:pt idx="44959">
                  <c:v>0</c:v>
                </c:pt>
                <c:pt idx="44960">
                  <c:v>0</c:v>
                </c:pt>
                <c:pt idx="44961">
                  <c:v>0</c:v>
                </c:pt>
                <c:pt idx="44962">
                  <c:v>0.375</c:v>
                </c:pt>
                <c:pt idx="44963">
                  <c:v>0.16669999999999999</c:v>
                </c:pt>
                <c:pt idx="44964">
                  <c:v>0</c:v>
                </c:pt>
                <c:pt idx="44965">
                  <c:v>0</c:v>
                </c:pt>
                <c:pt idx="44966">
                  <c:v>0</c:v>
                </c:pt>
                <c:pt idx="44967">
                  <c:v>0</c:v>
                </c:pt>
                <c:pt idx="44968">
                  <c:v>0</c:v>
                </c:pt>
                <c:pt idx="44969">
                  <c:v>0</c:v>
                </c:pt>
                <c:pt idx="44970">
                  <c:v>0.16669999999999999</c:v>
                </c:pt>
                <c:pt idx="44971">
                  <c:v>0</c:v>
                </c:pt>
                <c:pt idx="44972">
                  <c:v>0.375</c:v>
                </c:pt>
                <c:pt idx="44973">
                  <c:v>0</c:v>
                </c:pt>
                <c:pt idx="44974">
                  <c:v>0.16669999999999999</c:v>
                </c:pt>
                <c:pt idx="44975">
                  <c:v>0.16669999999999999</c:v>
                </c:pt>
                <c:pt idx="44976">
                  <c:v>0</c:v>
                </c:pt>
                <c:pt idx="44977">
                  <c:v>0</c:v>
                </c:pt>
                <c:pt idx="44978">
                  <c:v>0.16669999999999999</c:v>
                </c:pt>
                <c:pt idx="44979">
                  <c:v>0</c:v>
                </c:pt>
                <c:pt idx="44980">
                  <c:v>0.33329999999999999</c:v>
                </c:pt>
                <c:pt idx="44981">
                  <c:v>0.125</c:v>
                </c:pt>
                <c:pt idx="44982">
                  <c:v>0</c:v>
                </c:pt>
                <c:pt idx="44983">
                  <c:v>0.16669999999999999</c:v>
                </c:pt>
                <c:pt idx="44984">
                  <c:v>0.125</c:v>
                </c:pt>
                <c:pt idx="44985">
                  <c:v>0.625</c:v>
                </c:pt>
                <c:pt idx="44986">
                  <c:v>0</c:v>
                </c:pt>
                <c:pt idx="44987">
                  <c:v>0</c:v>
                </c:pt>
                <c:pt idx="44988">
                  <c:v>0</c:v>
                </c:pt>
                <c:pt idx="44989">
                  <c:v>0</c:v>
                </c:pt>
                <c:pt idx="44990">
                  <c:v>0</c:v>
                </c:pt>
                <c:pt idx="44991">
                  <c:v>0.33329999999999999</c:v>
                </c:pt>
                <c:pt idx="44992">
                  <c:v>4.1700000000000001E-2</c:v>
                </c:pt>
                <c:pt idx="44993">
                  <c:v>0</c:v>
                </c:pt>
                <c:pt idx="44994">
                  <c:v>0</c:v>
                </c:pt>
                <c:pt idx="44995">
                  <c:v>0</c:v>
                </c:pt>
                <c:pt idx="44996">
                  <c:v>0</c:v>
                </c:pt>
                <c:pt idx="44997">
                  <c:v>0</c:v>
                </c:pt>
                <c:pt idx="44998">
                  <c:v>0</c:v>
                </c:pt>
                <c:pt idx="44999">
                  <c:v>0</c:v>
                </c:pt>
                <c:pt idx="45000">
                  <c:v>0.16669999999999999</c:v>
                </c:pt>
                <c:pt idx="45001">
                  <c:v>0</c:v>
                </c:pt>
                <c:pt idx="45002">
                  <c:v>0</c:v>
                </c:pt>
                <c:pt idx="45003">
                  <c:v>0.16669999999999999</c:v>
                </c:pt>
                <c:pt idx="45004">
                  <c:v>0</c:v>
                </c:pt>
                <c:pt idx="45005">
                  <c:v>0</c:v>
                </c:pt>
                <c:pt idx="45006">
                  <c:v>4.1700000000000001E-2</c:v>
                </c:pt>
                <c:pt idx="45007">
                  <c:v>0</c:v>
                </c:pt>
                <c:pt idx="45008">
                  <c:v>0</c:v>
                </c:pt>
                <c:pt idx="45009">
                  <c:v>4.1700000000000001E-2</c:v>
                </c:pt>
                <c:pt idx="45010">
                  <c:v>0.16669999999999999</c:v>
                </c:pt>
                <c:pt idx="45011">
                  <c:v>0</c:v>
                </c:pt>
                <c:pt idx="45012">
                  <c:v>8.3299999999999999E-2</c:v>
                </c:pt>
                <c:pt idx="45013">
                  <c:v>0.16669999999999999</c:v>
                </c:pt>
                <c:pt idx="45014">
                  <c:v>0</c:v>
                </c:pt>
                <c:pt idx="45015">
                  <c:v>0.25</c:v>
                </c:pt>
                <c:pt idx="45016">
                  <c:v>0</c:v>
                </c:pt>
                <c:pt idx="45017">
                  <c:v>0</c:v>
                </c:pt>
                <c:pt idx="45018">
                  <c:v>0</c:v>
                </c:pt>
                <c:pt idx="45019">
                  <c:v>0</c:v>
                </c:pt>
                <c:pt idx="45020">
                  <c:v>0</c:v>
                </c:pt>
                <c:pt idx="45021">
                  <c:v>0</c:v>
                </c:pt>
                <c:pt idx="45022">
                  <c:v>0.16669999999999999</c:v>
                </c:pt>
                <c:pt idx="45023">
                  <c:v>0</c:v>
                </c:pt>
                <c:pt idx="45024">
                  <c:v>0</c:v>
                </c:pt>
                <c:pt idx="45025">
                  <c:v>0.33329999999999999</c:v>
                </c:pt>
                <c:pt idx="45026">
                  <c:v>0.16669999999999999</c:v>
                </c:pt>
                <c:pt idx="45027">
                  <c:v>0</c:v>
                </c:pt>
                <c:pt idx="45028">
                  <c:v>0.16669999999999999</c:v>
                </c:pt>
                <c:pt idx="45029">
                  <c:v>0</c:v>
                </c:pt>
                <c:pt idx="45030">
                  <c:v>0.16669999999999999</c:v>
                </c:pt>
                <c:pt idx="45031">
                  <c:v>0</c:v>
                </c:pt>
                <c:pt idx="45032">
                  <c:v>0</c:v>
                </c:pt>
                <c:pt idx="45033">
                  <c:v>0.16669999999999999</c:v>
                </c:pt>
                <c:pt idx="45034">
                  <c:v>0</c:v>
                </c:pt>
                <c:pt idx="45035">
                  <c:v>0.16669999999999999</c:v>
                </c:pt>
                <c:pt idx="45036">
                  <c:v>0</c:v>
                </c:pt>
                <c:pt idx="45037">
                  <c:v>4.1700000000000001E-2</c:v>
                </c:pt>
                <c:pt idx="45038">
                  <c:v>0</c:v>
                </c:pt>
                <c:pt idx="45039">
                  <c:v>4.1700000000000001E-2</c:v>
                </c:pt>
                <c:pt idx="45040">
                  <c:v>0</c:v>
                </c:pt>
                <c:pt idx="45041">
                  <c:v>0.33329999999999999</c:v>
                </c:pt>
                <c:pt idx="45042">
                  <c:v>0.16669999999999999</c:v>
                </c:pt>
                <c:pt idx="45043">
                  <c:v>0</c:v>
                </c:pt>
                <c:pt idx="45044">
                  <c:v>0.33329999999999999</c:v>
                </c:pt>
                <c:pt idx="45045">
                  <c:v>0</c:v>
                </c:pt>
                <c:pt idx="45046">
                  <c:v>0</c:v>
                </c:pt>
                <c:pt idx="45047">
                  <c:v>0.33329999999999999</c:v>
                </c:pt>
                <c:pt idx="45048">
                  <c:v>0</c:v>
                </c:pt>
                <c:pt idx="45049">
                  <c:v>0</c:v>
                </c:pt>
                <c:pt idx="45050">
                  <c:v>8.3299999999999999E-2</c:v>
                </c:pt>
                <c:pt idx="45051">
                  <c:v>0</c:v>
                </c:pt>
                <c:pt idx="45052">
                  <c:v>0.16669999999999999</c:v>
                </c:pt>
                <c:pt idx="45053">
                  <c:v>0.33329999999999999</c:v>
                </c:pt>
                <c:pt idx="45054">
                  <c:v>0.1042</c:v>
                </c:pt>
                <c:pt idx="45055">
                  <c:v>0</c:v>
                </c:pt>
                <c:pt idx="45056">
                  <c:v>0.16669999999999999</c:v>
                </c:pt>
                <c:pt idx="45057">
                  <c:v>0</c:v>
                </c:pt>
                <c:pt idx="45058">
                  <c:v>0.16669999999999999</c:v>
                </c:pt>
                <c:pt idx="45059">
                  <c:v>0</c:v>
                </c:pt>
                <c:pt idx="45060">
                  <c:v>0.33329999999999999</c:v>
                </c:pt>
                <c:pt idx="45061">
                  <c:v>0.16669999999999999</c:v>
                </c:pt>
                <c:pt idx="45062">
                  <c:v>0.16669999999999999</c:v>
                </c:pt>
                <c:pt idx="45063">
                  <c:v>0</c:v>
                </c:pt>
                <c:pt idx="45064">
                  <c:v>0</c:v>
                </c:pt>
                <c:pt idx="45065">
                  <c:v>0.16669999999999999</c:v>
                </c:pt>
                <c:pt idx="45066">
                  <c:v>0.41670000000000001</c:v>
                </c:pt>
                <c:pt idx="45067">
                  <c:v>0.16669999999999999</c:v>
                </c:pt>
                <c:pt idx="45068">
                  <c:v>0</c:v>
                </c:pt>
                <c:pt idx="45069">
                  <c:v>0</c:v>
                </c:pt>
                <c:pt idx="45070">
                  <c:v>0.33329999999999999</c:v>
                </c:pt>
                <c:pt idx="45071">
                  <c:v>0</c:v>
                </c:pt>
                <c:pt idx="45072">
                  <c:v>0.16669999999999999</c:v>
                </c:pt>
                <c:pt idx="45073">
                  <c:v>0</c:v>
                </c:pt>
                <c:pt idx="45074">
                  <c:v>0.16669999999999999</c:v>
                </c:pt>
                <c:pt idx="45075">
                  <c:v>0</c:v>
                </c:pt>
                <c:pt idx="45076">
                  <c:v>4.1700000000000001E-2</c:v>
                </c:pt>
                <c:pt idx="45077">
                  <c:v>0</c:v>
                </c:pt>
                <c:pt idx="45078">
                  <c:v>0</c:v>
                </c:pt>
                <c:pt idx="45079">
                  <c:v>0.41670000000000001</c:v>
                </c:pt>
                <c:pt idx="45080">
                  <c:v>0</c:v>
                </c:pt>
                <c:pt idx="45081">
                  <c:v>0</c:v>
                </c:pt>
                <c:pt idx="45082">
                  <c:v>0</c:v>
                </c:pt>
                <c:pt idx="45083">
                  <c:v>0</c:v>
                </c:pt>
                <c:pt idx="45084">
                  <c:v>4.1700000000000001E-2</c:v>
                </c:pt>
                <c:pt idx="45085">
                  <c:v>0</c:v>
                </c:pt>
                <c:pt idx="45086">
                  <c:v>0.33329999999999999</c:v>
                </c:pt>
                <c:pt idx="45087">
                  <c:v>0</c:v>
                </c:pt>
                <c:pt idx="45088">
                  <c:v>0</c:v>
                </c:pt>
                <c:pt idx="45089">
                  <c:v>0</c:v>
                </c:pt>
                <c:pt idx="45090">
                  <c:v>0.20830000000000001</c:v>
                </c:pt>
                <c:pt idx="45091">
                  <c:v>0.16669999999999999</c:v>
                </c:pt>
                <c:pt idx="45092">
                  <c:v>0</c:v>
                </c:pt>
                <c:pt idx="45093">
                  <c:v>0</c:v>
                </c:pt>
                <c:pt idx="45094">
                  <c:v>0.33329999999999999</c:v>
                </c:pt>
                <c:pt idx="45095">
                  <c:v>0</c:v>
                </c:pt>
                <c:pt idx="45096">
                  <c:v>0</c:v>
                </c:pt>
                <c:pt idx="45097">
                  <c:v>0.16669999999999999</c:v>
                </c:pt>
                <c:pt idx="45098">
                  <c:v>0.16669999999999999</c:v>
                </c:pt>
                <c:pt idx="45099">
                  <c:v>0.33329999999999999</c:v>
                </c:pt>
                <c:pt idx="45100">
                  <c:v>0</c:v>
                </c:pt>
                <c:pt idx="45101">
                  <c:v>0</c:v>
                </c:pt>
                <c:pt idx="45102">
                  <c:v>0.375</c:v>
                </c:pt>
                <c:pt idx="45103">
                  <c:v>0</c:v>
                </c:pt>
                <c:pt idx="45104">
                  <c:v>0.54169999999999996</c:v>
                </c:pt>
                <c:pt idx="45105">
                  <c:v>0</c:v>
                </c:pt>
                <c:pt idx="45106">
                  <c:v>0</c:v>
                </c:pt>
                <c:pt idx="45107">
                  <c:v>0.125</c:v>
                </c:pt>
                <c:pt idx="45108">
                  <c:v>0</c:v>
                </c:pt>
                <c:pt idx="45109">
                  <c:v>0</c:v>
                </c:pt>
                <c:pt idx="45110">
                  <c:v>0</c:v>
                </c:pt>
                <c:pt idx="45111">
                  <c:v>0</c:v>
                </c:pt>
                <c:pt idx="45112">
                  <c:v>0.33329999999999999</c:v>
                </c:pt>
                <c:pt idx="45113">
                  <c:v>0</c:v>
                </c:pt>
                <c:pt idx="45114">
                  <c:v>0.16669999999999999</c:v>
                </c:pt>
                <c:pt idx="45115">
                  <c:v>0</c:v>
                </c:pt>
                <c:pt idx="45116">
                  <c:v>0.16669999999999999</c:v>
                </c:pt>
                <c:pt idx="45117">
                  <c:v>0.16669999999999999</c:v>
                </c:pt>
                <c:pt idx="45118">
                  <c:v>4.1700000000000001E-2</c:v>
                </c:pt>
                <c:pt idx="45119">
                  <c:v>4.1700000000000001E-2</c:v>
                </c:pt>
                <c:pt idx="45120">
                  <c:v>0</c:v>
                </c:pt>
                <c:pt idx="45121">
                  <c:v>0</c:v>
                </c:pt>
                <c:pt idx="45122">
                  <c:v>8.3299999999999999E-2</c:v>
                </c:pt>
                <c:pt idx="45123">
                  <c:v>0.16669999999999999</c:v>
                </c:pt>
                <c:pt idx="45124">
                  <c:v>0</c:v>
                </c:pt>
                <c:pt idx="45125">
                  <c:v>0</c:v>
                </c:pt>
                <c:pt idx="45126">
                  <c:v>0</c:v>
                </c:pt>
                <c:pt idx="45127">
                  <c:v>0</c:v>
                </c:pt>
                <c:pt idx="45128">
                  <c:v>0</c:v>
                </c:pt>
                <c:pt idx="45129">
                  <c:v>0.375</c:v>
                </c:pt>
                <c:pt idx="45130">
                  <c:v>0</c:v>
                </c:pt>
                <c:pt idx="45131">
                  <c:v>0.16669999999999999</c:v>
                </c:pt>
                <c:pt idx="45132">
                  <c:v>0</c:v>
                </c:pt>
                <c:pt idx="45133">
                  <c:v>0</c:v>
                </c:pt>
                <c:pt idx="45134">
                  <c:v>0</c:v>
                </c:pt>
                <c:pt idx="45135">
                  <c:v>0.1042</c:v>
                </c:pt>
                <c:pt idx="45136">
                  <c:v>0</c:v>
                </c:pt>
                <c:pt idx="45137">
                  <c:v>0.125</c:v>
                </c:pt>
                <c:pt idx="45138">
                  <c:v>0</c:v>
                </c:pt>
                <c:pt idx="45139">
                  <c:v>0.375</c:v>
                </c:pt>
                <c:pt idx="45140">
                  <c:v>0.33329999999999999</c:v>
                </c:pt>
                <c:pt idx="45141">
                  <c:v>0.125</c:v>
                </c:pt>
                <c:pt idx="45142">
                  <c:v>0</c:v>
                </c:pt>
                <c:pt idx="45143">
                  <c:v>8.3299999999999999E-2</c:v>
                </c:pt>
                <c:pt idx="45144">
                  <c:v>0</c:v>
                </c:pt>
                <c:pt idx="45145">
                  <c:v>8.3299999999999999E-2</c:v>
                </c:pt>
                <c:pt idx="45146">
                  <c:v>0</c:v>
                </c:pt>
                <c:pt idx="45147">
                  <c:v>0</c:v>
                </c:pt>
                <c:pt idx="45148">
                  <c:v>0</c:v>
                </c:pt>
                <c:pt idx="45149">
                  <c:v>0.58330000000000004</c:v>
                </c:pt>
                <c:pt idx="45150">
                  <c:v>0</c:v>
                </c:pt>
                <c:pt idx="45151">
                  <c:v>0</c:v>
                </c:pt>
                <c:pt idx="45152">
                  <c:v>0.125</c:v>
                </c:pt>
                <c:pt idx="45153">
                  <c:v>0.375</c:v>
                </c:pt>
                <c:pt idx="45154">
                  <c:v>0.16669999999999999</c:v>
                </c:pt>
                <c:pt idx="45155">
                  <c:v>0</c:v>
                </c:pt>
                <c:pt idx="45156">
                  <c:v>0.16669999999999999</c:v>
                </c:pt>
                <c:pt idx="45157">
                  <c:v>0</c:v>
                </c:pt>
                <c:pt idx="45158">
                  <c:v>0</c:v>
                </c:pt>
                <c:pt idx="45159">
                  <c:v>0</c:v>
                </c:pt>
                <c:pt idx="45160">
                  <c:v>4.1700000000000001E-2</c:v>
                </c:pt>
                <c:pt idx="45161">
                  <c:v>0</c:v>
                </c:pt>
                <c:pt idx="45162">
                  <c:v>0.16669999999999999</c:v>
                </c:pt>
                <c:pt idx="45163">
                  <c:v>0.125</c:v>
                </c:pt>
                <c:pt idx="45164">
                  <c:v>0</c:v>
                </c:pt>
                <c:pt idx="45165">
                  <c:v>0.16669999999999999</c:v>
                </c:pt>
                <c:pt idx="45166">
                  <c:v>0</c:v>
                </c:pt>
                <c:pt idx="45167">
                  <c:v>0.125</c:v>
                </c:pt>
                <c:pt idx="45168">
                  <c:v>0</c:v>
                </c:pt>
                <c:pt idx="45169">
                  <c:v>0.33329999999999999</c:v>
                </c:pt>
                <c:pt idx="45170">
                  <c:v>0.16669999999999999</c:v>
                </c:pt>
                <c:pt idx="45171">
                  <c:v>0</c:v>
                </c:pt>
                <c:pt idx="45172">
                  <c:v>0</c:v>
                </c:pt>
                <c:pt idx="45173">
                  <c:v>8.3299999999999999E-2</c:v>
                </c:pt>
                <c:pt idx="45174">
                  <c:v>0.33329999999999999</c:v>
                </c:pt>
                <c:pt idx="45175">
                  <c:v>0</c:v>
                </c:pt>
                <c:pt idx="45176">
                  <c:v>0.54169999999999996</c:v>
                </c:pt>
                <c:pt idx="45177">
                  <c:v>0</c:v>
                </c:pt>
                <c:pt idx="45178">
                  <c:v>0.33329999999999999</c:v>
                </c:pt>
                <c:pt idx="45179">
                  <c:v>0</c:v>
                </c:pt>
                <c:pt idx="45180">
                  <c:v>0</c:v>
                </c:pt>
                <c:pt idx="45181">
                  <c:v>0</c:v>
                </c:pt>
                <c:pt idx="45182">
                  <c:v>0.16669999999999999</c:v>
                </c:pt>
                <c:pt idx="45183">
                  <c:v>0.33329999999999999</c:v>
                </c:pt>
                <c:pt idx="45184">
                  <c:v>0</c:v>
                </c:pt>
                <c:pt idx="45185">
                  <c:v>0</c:v>
                </c:pt>
                <c:pt idx="45186">
                  <c:v>0</c:v>
                </c:pt>
                <c:pt idx="45187">
                  <c:v>0</c:v>
                </c:pt>
                <c:pt idx="45188">
                  <c:v>0</c:v>
                </c:pt>
                <c:pt idx="45189">
                  <c:v>0.33329999999999999</c:v>
                </c:pt>
                <c:pt idx="45190">
                  <c:v>0.16669999999999999</c:v>
                </c:pt>
                <c:pt idx="45191">
                  <c:v>0</c:v>
                </c:pt>
                <c:pt idx="45192">
                  <c:v>0</c:v>
                </c:pt>
                <c:pt idx="45193">
                  <c:v>0</c:v>
                </c:pt>
                <c:pt idx="45194">
                  <c:v>0</c:v>
                </c:pt>
                <c:pt idx="45195">
                  <c:v>0</c:v>
                </c:pt>
                <c:pt idx="45196">
                  <c:v>0</c:v>
                </c:pt>
                <c:pt idx="45197">
                  <c:v>0</c:v>
                </c:pt>
                <c:pt idx="45198">
                  <c:v>0</c:v>
                </c:pt>
                <c:pt idx="45199">
                  <c:v>0</c:v>
                </c:pt>
                <c:pt idx="45200">
                  <c:v>0.16669999999999999</c:v>
                </c:pt>
                <c:pt idx="45201">
                  <c:v>0.16669999999999999</c:v>
                </c:pt>
                <c:pt idx="45202">
                  <c:v>0.16669999999999999</c:v>
                </c:pt>
                <c:pt idx="45203">
                  <c:v>0</c:v>
                </c:pt>
                <c:pt idx="45204">
                  <c:v>0</c:v>
                </c:pt>
                <c:pt idx="45205">
                  <c:v>0.16669999999999999</c:v>
                </c:pt>
                <c:pt idx="45206">
                  <c:v>0</c:v>
                </c:pt>
                <c:pt idx="45207">
                  <c:v>0.33329999999999999</c:v>
                </c:pt>
                <c:pt idx="45208">
                  <c:v>0</c:v>
                </c:pt>
                <c:pt idx="45209">
                  <c:v>0.33329999999999999</c:v>
                </c:pt>
                <c:pt idx="45210">
                  <c:v>0</c:v>
                </c:pt>
                <c:pt idx="45211">
                  <c:v>0</c:v>
                </c:pt>
                <c:pt idx="45212">
                  <c:v>0.625</c:v>
                </c:pt>
                <c:pt idx="45213">
                  <c:v>0</c:v>
                </c:pt>
                <c:pt idx="45214">
                  <c:v>0</c:v>
                </c:pt>
                <c:pt idx="45215">
                  <c:v>0</c:v>
                </c:pt>
                <c:pt idx="45216">
                  <c:v>0</c:v>
                </c:pt>
                <c:pt idx="45217">
                  <c:v>0</c:v>
                </c:pt>
                <c:pt idx="45218">
                  <c:v>0.125</c:v>
                </c:pt>
                <c:pt idx="45219">
                  <c:v>0</c:v>
                </c:pt>
                <c:pt idx="45220">
                  <c:v>4.1700000000000001E-2</c:v>
                </c:pt>
                <c:pt idx="45221">
                  <c:v>0</c:v>
                </c:pt>
                <c:pt idx="45222">
                  <c:v>0.33329999999999999</c:v>
                </c:pt>
                <c:pt idx="45223">
                  <c:v>0</c:v>
                </c:pt>
                <c:pt idx="45224">
                  <c:v>0.16669999999999999</c:v>
                </c:pt>
                <c:pt idx="45225">
                  <c:v>0.66669999999999996</c:v>
                </c:pt>
                <c:pt idx="45226">
                  <c:v>0</c:v>
                </c:pt>
                <c:pt idx="45227">
                  <c:v>8.3299999999999999E-2</c:v>
                </c:pt>
                <c:pt idx="45228">
                  <c:v>0.375</c:v>
                </c:pt>
                <c:pt idx="45229">
                  <c:v>0</c:v>
                </c:pt>
                <c:pt idx="45230">
                  <c:v>0</c:v>
                </c:pt>
                <c:pt idx="45231">
                  <c:v>0</c:v>
                </c:pt>
                <c:pt idx="45232">
                  <c:v>0</c:v>
                </c:pt>
                <c:pt idx="45233">
                  <c:v>0</c:v>
                </c:pt>
                <c:pt idx="45234">
                  <c:v>0.33329999999999999</c:v>
                </c:pt>
                <c:pt idx="45235">
                  <c:v>4.1700000000000001E-2</c:v>
                </c:pt>
                <c:pt idx="45236">
                  <c:v>4.1700000000000001E-2</c:v>
                </c:pt>
                <c:pt idx="45237">
                  <c:v>0</c:v>
                </c:pt>
                <c:pt idx="45238">
                  <c:v>0.66669999999999996</c:v>
                </c:pt>
                <c:pt idx="45239">
                  <c:v>0</c:v>
                </c:pt>
                <c:pt idx="45240">
                  <c:v>0</c:v>
                </c:pt>
                <c:pt idx="45241">
                  <c:v>0</c:v>
                </c:pt>
                <c:pt idx="45242">
                  <c:v>0</c:v>
                </c:pt>
                <c:pt idx="45243">
                  <c:v>0</c:v>
                </c:pt>
                <c:pt idx="45244">
                  <c:v>0.16669999999999999</c:v>
                </c:pt>
                <c:pt idx="45245">
                  <c:v>0</c:v>
                </c:pt>
                <c:pt idx="45246">
                  <c:v>0.20830000000000001</c:v>
                </c:pt>
                <c:pt idx="45247">
                  <c:v>4.1700000000000001E-2</c:v>
                </c:pt>
                <c:pt idx="45248">
                  <c:v>0.625</c:v>
                </c:pt>
                <c:pt idx="45249">
                  <c:v>0</c:v>
                </c:pt>
                <c:pt idx="45250">
                  <c:v>0.16669999999999999</c:v>
                </c:pt>
                <c:pt idx="45251">
                  <c:v>0</c:v>
                </c:pt>
                <c:pt idx="45252">
                  <c:v>4.1700000000000001E-2</c:v>
                </c:pt>
                <c:pt idx="45253">
                  <c:v>0</c:v>
                </c:pt>
                <c:pt idx="45254">
                  <c:v>8.3299999999999999E-2</c:v>
                </c:pt>
                <c:pt idx="45255">
                  <c:v>0.33329999999999999</c:v>
                </c:pt>
                <c:pt idx="45256">
                  <c:v>0</c:v>
                </c:pt>
                <c:pt idx="45257">
                  <c:v>0</c:v>
                </c:pt>
                <c:pt idx="45258">
                  <c:v>0.33329999999999999</c:v>
                </c:pt>
                <c:pt idx="45259">
                  <c:v>0</c:v>
                </c:pt>
                <c:pt idx="45260">
                  <c:v>0</c:v>
                </c:pt>
                <c:pt idx="45261">
                  <c:v>0</c:v>
                </c:pt>
                <c:pt idx="45262">
                  <c:v>0</c:v>
                </c:pt>
                <c:pt idx="45263">
                  <c:v>0</c:v>
                </c:pt>
                <c:pt idx="45264">
                  <c:v>0.16669999999999999</c:v>
                </c:pt>
                <c:pt idx="45265">
                  <c:v>0</c:v>
                </c:pt>
                <c:pt idx="45266">
                  <c:v>0</c:v>
                </c:pt>
                <c:pt idx="45267">
                  <c:v>0.125</c:v>
                </c:pt>
                <c:pt idx="45268">
                  <c:v>0.16669999999999999</c:v>
                </c:pt>
                <c:pt idx="45269">
                  <c:v>0</c:v>
                </c:pt>
                <c:pt idx="45270">
                  <c:v>0</c:v>
                </c:pt>
                <c:pt idx="45271">
                  <c:v>0</c:v>
                </c:pt>
                <c:pt idx="45272">
                  <c:v>0.45829999999999999</c:v>
                </c:pt>
                <c:pt idx="45273">
                  <c:v>0.16669999999999999</c:v>
                </c:pt>
                <c:pt idx="45274">
                  <c:v>0.33329999999999999</c:v>
                </c:pt>
                <c:pt idx="45275">
                  <c:v>0</c:v>
                </c:pt>
                <c:pt idx="45276">
                  <c:v>0.16669999999999999</c:v>
                </c:pt>
                <c:pt idx="45277">
                  <c:v>0.16669999999999999</c:v>
                </c:pt>
                <c:pt idx="45278">
                  <c:v>0</c:v>
                </c:pt>
                <c:pt idx="45279">
                  <c:v>0.16669999999999999</c:v>
                </c:pt>
                <c:pt idx="45280">
                  <c:v>0</c:v>
                </c:pt>
                <c:pt idx="45281">
                  <c:v>0.16669999999999999</c:v>
                </c:pt>
                <c:pt idx="45282">
                  <c:v>8.3299999999999999E-2</c:v>
                </c:pt>
                <c:pt idx="45283">
                  <c:v>0</c:v>
                </c:pt>
                <c:pt idx="45284">
                  <c:v>0.16669999999999999</c:v>
                </c:pt>
                <c:pt idx="45285">
                  <c:v>4.1700000000000001E-2</c:v>
                </c:pt>
                <c:pt idx="45286">
                  <c:v>0.16669999999999999</c:v>
                </c:pt>
                <c:pt idx="45287">
                  <c:v>0.33329999999999999</c:v>
                </c:pt>
                <c:pt idx="45288">
                  <c:v>0</c:v>
                </c:pt>
                <c:pt idx="45289">
                  <c:v>0</c:v>
                </c:pt>
                <c:pt idx="45290">
                  <c:v>4.1700000000000001E-2</c:v>
                </c:pt>
                <c:pt idx="45291">
                  <c:v>0</c:v>
                </c:pt>
                <c:pt idx="45292">
                  <c:v>0</c:v>
                </c:pt>
                <c:pt idx="45293">
                  <c:v>0</c:v>
                </c:pt>
                <c:pt idx="45294">
                  <c:v>0</c:v>
                </c:pt>
                <c:pt idx="45295">
                  <c:v>0.33329999999999999</c:v>
                </c:pt>
                <c:pt idx="45296">
                  <c:v>0</c:v>
                </c:pt>
                <c:pt idx="45297">
                  <c:v>0</c:v>
                </c:pt>
                <c:pt idx="45298">
                  <c:v>0</c:v>
                </c:pt>
                <c:pt idx="45299">
                  <c:v>0</c:v>
                </c:pt>
                <c:pt idx="45300">
                  <c:v>0.66669999999999996</c:v>
                </c:pt>
                <c:pt idx="45301">
                  <c:v>0</c:v>
                </c:pt>
                <c:pt idx="45302">
                  <c:v>0</c:v>
                </c:pt>
                <c:pt idx="45303">
                  <c:v>0</c:v>
                </c:pt>
                <c:pt idx="45304">
                  <c:v>0</c:v>
                </c:pt>
                <c:pt idx="45305">
                  <c:v>0</c:v>
                </c:pt>
                <c:pt idx="45306">
                  <c:v>0</c:v>
                </c:pt>
                <c:pt idx="45307">
                  <c:v>8.3299999999999999E-2</c:v>
                </c:pt>
                <c:pt idx="45308">
                  <c:v>4.1700000000000001E-2</c:v>
                </c:pt>
                <c:pt idx="45309">
                  <c:v>0</c:v>
                </c:pt>
                <c:pt idx="45310">
                  <c:v>0.125</c:v>
                </c:pt>
                <c:pt idx="45311">
                  <c:v>0</c:v>
                </c:pt>
                <c:pt idx="45312">
                  <c:v>0.16669999999999999</c:v>
                </c:pt>
                <c:pt idx="45313">
                  <c:v>0.33329999999999999</c:v>
                </c:pt>
                <c:pt idx="45314">
                  <c:v>0.16669999999999999</c:v>
                </c:pt>
                <c:pt idx="45315">
                  <c:v>0.16669999999999999</c:v>
                </c:pt>
                <c:pt idx="45316">
                  <c:v>0.16669999999999999</c:v>
                </c:pt>
                <c:pt idx="45317">
                  <c:v>0.16669999999999999</c:v>
                </c:pt>
                <c:pt idx="45318">
                  <c:v>0.125</c:v>
                </c:pt>
                <c:pt idx="45319">
                  <c:v>0.16669999999999999</c:v>
                </c:pt>
                <c:pt idx="45320">
                  <c:v>0</c:v>
                </c:pt>
                <c:pt idx="45321">
                  <c:v>0.33329999999999999</c:v>
                </c:pt>
                <c:pt idx="45322">
                  <c:v>0</c:v>
                </c:pt>
                <c:pt idx="45323">
                  <c:v>0.16669999999999999</c:v>
                </c:pt>
                <c:pt idx="45324">
                  <c:v>0.375</c:v>
                </c:pt>
                <c:pt idx="45325">
                  <c:v>0</c:v>
                </c:pt>
                <c:pt idx="45326">
                  <c:v>0.16669999999999999</c:v>
                </c:pt>
                <c:pt idx="45327">
                  <c:v>0.33329999999999999</c:v>
                </c:pt>
                <c:pt idx="45328">
                  <c:v>0.45829999999999999</c:v>
                </c:pt>
                <c:pt idx="45329">
                  <c:v>0</c:v>
                </c:pt>
                <c:pt idx="45330">
                  <c:v>0</c:v>
                </c:pt>
                <c:pt idx="45331">
                  <c:v>0</c:v>
                </c:pt>
                <c:pt idx="45332">
                  <c:v>0.625</c:v>
                </c:pt>
                <c:pt idx="45333">
                  <c:v>0</c:v>
                </c:pt>
                <c:pt idx="45334">
                  <c:v>0.375</c:v>
                </c:pt>
                <c:pt idx="45335">
                  <c:v>0.16669999999999999</c:v>
                </c:pt>
                <c:pt idx="45336">
                  <c:v>4.1700000000000001E-2</c:v>
                </c:pt>
                <c:pt idx="45337">
                  <c:v>0</c:v>
                </c:pt>
                <c:pt idx="45338">
                  <c:v>0</c:v>
                </c:pt>
                <c:pt idx="45339">
                  <c:v>4.1700000000000001E-2</c:v>
                </c:pt>
                <c:pt idx="45340">
                  <c:v>0.125</c:v>
                </c:pt>
                <c:pt idx="45341">
                  <c:v>0.16669999999999999</c:v>
                </c:pt>
                <c:pt idx="45342">
                  <c:v>0</c:v>
                </c:pt>
                <c:pt idx="45343">
                  <c:v>0</c:v>
                </c:pt>
                <c:pt idx="45344">
                  <c:v>0</c:v>
                </c:pt>
                <c:pt idx="45345">
                  <c:v>0.16669999999999999</c:v>
                </c:pt>
                <c:pt idx="45346">
                  <c:v>0</c:v>
                </c:pt>
                <c:pt idx="45347">
                  <c:v>0.16669999999999999</c:v>
                </c:pt>
                <c:pt idx="45348">
                  <c:v>0.29170000000000001</c:v>
                </c:pt>
                <c:pt idx="45349">
                  <c:v>0</c:v>
                </c:pt>
                <c:pt idx="45350">
                  <c:v>0</c:v>
                </c:pt>
                <c:pt idx="45351">
                  <c:v>0</c:v>
                </c:pt>
                <c:pt idx="45352">
                  <c:v>0.33329999999999999</c:v>
                </c:pt>
                <c:pt idx="45353">
                  <c:v>0</c:v>
                </c:pt>
                <c:pt idx="45354">
                  <c:v>0</c:v>
                </c:pt>
                <c:pt idx="45355">
                  <c:v>0</c:v>
                </c:pt>
                <c:pt idx="45356">
                  <c:v>0</c:v>
                </c:pt>
                <c:pt idx="45357">
                  <c:v>0</c:v>
                </c:pt>
                <c:pt idx="45358">
                  <c:v>4.1700000000000001E-2</c:v>
                </c:pt>
                <c:pt idx="45359">
                  <c:v>0.375</c:v>
                </c:pt>
                <c:pt idx="45360">
                  <c:v>8.3299999999999999E-2</c:v>
                </c:pt>
                <c:pt idx="45361">
                  <c:v>0</c:v>
                </c:pt>
                <c:pt idx="45362">
                  <c:v>0</c:v>
                </c:pt>
                <c:pt idx="45363">
                  <c:v>0</c:v>
                </c:pt>
                <c:pt idx="45364">
                  <c:v>0</c:v>
                </c:pt>
                <c:pt idx="45365">
                  <c:v>0.16669999999999999</c:v>
                </c:pt>
                <c:pt idx="45366">
                  <c:v>0</c:v>
                </c:pt>
                <c:pt idx="45367">
                  <c:v>0</c:v>
                </c:pt>
                <c:pt idx="45368">
                  <c:v>0.16669999999999999</c:v>
                </c:pt>
                <c:pt idx="45369">
                  <c:v>0.45829999999999999</c:v>
                </c:pt>
                <c:pt idx="45370">
                  <c:v>0.33329999999999999</c:v>
                </c:pt>
                <c:pt idx="45371">
                  <c:v>0</c:v>
                </c:pt>
                <c:pt idx="45372">
                  <c:v>0</c:v>
                </c:pt>
                <c:pt idx="45373">
                  <c:v>4.1700000000000001E-2</c:v>
                </c:pt>
                <c:pt idx="45374">
                  <c:v>0.16669999999999999</c:v>
                </c:pt>
                <c:pt idx="45375">
                  <c:v>0</c:v>
                </c:pt>
                <c:pt idx="45376">
                  <c:v>0</c:v>
                </c:pt>
                <c:pt idx="45377">
                  <c:v>0</c:v>
                </c:pt>
                <c:pt idx="45378">
                  <c:v>0.33329999999999999</c:v>
                </c:pt>
                <c:pt idx="45379">
                  <c:v>0.16669999999999999</c:v>
                </c:pt>
                <c:pt idx="45380">
                  <c:v>0</c:v>
                </c:pt>
                <c:pt idx="45381">
                  <c:v>0</c:v>
                </c:pt>
                <c:pt idx="45382">
                  <c:v>0.16669999999999999</c:v>
                </c:pt>
                <c:pt idx="45383">
                  <c:v>4.1700000000000001E-2</c:v>
                </c:pt>
                <c:pt idx="45384">
                  <c:v>0</c:v>
                </c:pt>
                <c:pt idx="45385">
                  <c:v>0</c:v>
                </c:pt>
                <c:pt idx="45386">
                  <c:v>0.33329999999999999</c:v>
                </c:pt>
                <c:pt idx="45387">
                  <c:v>0.375</c:v>
                </c:pt>
                <c:pt idx="45388">
                  <c:v>0.16669999999999999</c:v>
                </c:pt>
                <c:pt idx="45389">
                  <c:v>0</c:v>
                </c:pt>
                <c:pt idx="45390">
                  <c:v>0</c:v>
                </c:pt>
                <c:pt idx="45391">
                  <c:v>0</c:v>
                </c:pt>
                <c:pt idx="45392">
                  <c:v>0.66669999999999996</c:v>
                </c:pt>
                <c:pt idx="45393">
                  <c:v>0.16669999999999999</c:v>
                </c:pt>
                <c:pt idx="45394">
                  <c:v>0.16669999999999999</c:v>
                </c:pt>
                <c:pt idx="45395">
                  <c:v>8.3299999999999999E-2</c:v>
                </c:pt>
                <c:pt idx="45396">
                  <c:v>0.16669999999999999</c:v>
                </c:pt>
                <c:pt idx="45397">
                  <c:v>0.33329999999999999</c:v>
                </c:pt>
                <c:pt idx="45398">
                  <c:v>0.125</c:v>
                </c:pt>
                <c:pt idx="45399">
                  <c:v>0</c:v>
                </c:pt>
                <c:pt idx="45400">
                  <c:v>0</c:v>
                </c:pt>
                <c:pt idx="45401">
                  <c:v>0</c:v>
                </c:pt>
                <c:pt idx="45402">
                  <c:v>0</c:v>
                </c:pt>
                <c:pt idx="45403">
                  <c:v>0</c:v>
                </c:pt>
                <c:pt idx="45404">
                  <c:v>0</c:v>
                </c:pt>
                <c:pt idx="45405">
                  <c:v>0</c:v>
                </c:pt>
                <c:pt idx="45406">
                  <c:v>0.16669999999999999</c:v>
                </c:pt>
                <c:pt idx="45407">
                  <c:v>0</c:v>
                </c:pt>
                <c:pt idx="45408">
                  <c:v>0</c:v>
                </c:pt>
                <c:pt idx="45409">
                  <c:v>0.33329999999999999</c:v>
                </c:pt>
                <c:pt idx="45410">
                  <c:v>0</c:v>
                </c:pt>
                <c:pt idx="45411">
                  <c:v>8.3299999999999999E-2</c:v>
                </c:pt>
                <c:pt idx="45412">
                  <c:v>0</c:v>
                </c:pt>
                <c:pt idx="45413">
                  <c:v>0.16669999999999999</c:v>
                </c:pt>
                <c:pt idx="45414">
                  <c:v>0.16669999999999999</c:v>
                </c:pt>
                <c:pt idx="45415">
                  <c:v>0</c:v>
                </c:pt>
                <c:pt idx="45416">
                  <c:v>0</c:v>
                </c:pt>
                <c:pt idx="45417">
                  <c:v>0</c:v>
                </c:pt>
                <c:pt idx="45418">
                  <c:v>0.66669999999999996</c:v>
                </c:pt>
                <c:pt idx="45419">
                  <c:v>0.16669999999999999</c:v>
                </c:pt>
                <c:pt idx="45420">
                  <c:v>0</c:v>
                </c:pt>
                <c:pt idx="45421">
                  <c:v>0.16669999999999999</c:v>
                </c:pt>
                <c:pt idx="45422">
                  <c:v>8.3299999999999999E-2</c:v>
                </c:pt>
                <c:pt idx="45423">
                  <c:v>0.16669999999999999</c:v>
                </c:pt>
                <c:pt idx="45424">
                  <c:v>0</c:v>
                </c:pt>
                <c:pt idx="45425">
                  <c:v>0.5625</c:v>
                </c:pt>
                <c:pt idx="45426">
                  <c:v>4.1700000000000001E-2</c:v>
                </c:pt>
                <c:pt idx="45427">
                  <c:v>0</c:v>
                </c:pt>
                <c:pt idx="45428">
                  <c:v>0</c:v>
                </c:pt>
                <c:pt idx="45429">
                  <c:v>0.35420000000000001</c:v>
                </c:pt>
                <c:pt idx="45430">
                  <c:v>0</c:v>
                </c:pt>
                <c:pt idx="45431">
                  <c:v>0.16669999999999999</c:v>
                </c:pt>
                <c:pt idx="45432">
                  <c:v>0.33329999999999999</c:v>
                </c:pt>
                <c:pt idx="45433">
                  <c:v>0.16669999999999999</c:v>
                </c:pt>
                <c:pt idx="45434">
                  <c:v>0</c:v>
                </c:pt>
                <c:pt idx="45435">
                  <c:v>0</c:v>
                </c:pt>
                <c:pt idx="45436">
                  <c:v>0</c:v>
                </c:pt>
                <c:pt idx="45437">
                  <c:v>0</c:v>
                </c:pt>
                <c:pt idx="45438">
                  <c:v>0.5</c:v>
                </c:pt>
                <c:pt idx="45439">
                  <c:v>0.16669999999999999</c:v>
                </c:pt>
                <c:pt idx="45440">
                  <c:v>0.16669999999999999</c:v>
                </c:pt>
                <c:pt idx="45441">
                  <c:v>0.33329999999999999</c:v>
                </c:pt>
                <c:pt idx="45442">
                  <c:v>0.33329999999999999</c:v>
                </c:pt>
                <c:pt idx="45443">
                  <c:v>0</c:v>
                </c:pt>
                <c:pt idx="45444">
                  <c:v>0.33329999999999999</c:v>
                </c:pt>
                <c:pt idx="45445">
                  <c:v>0.16669999999999999</c:v>
                </c:pt>
                <c:pt idx="45446">
                  <c:v>0.33329999999999999</c:v>
                </c:pt>
                <c:pt idx="45447">
                  <c:v>8.3299999999999999E-2</c:v>
                </c:pt>
                <c:pt idx="45448">
                  <c:v>0.16669999999999999</c:v>
                </c:pt>
                <c:pt idx="45449">
                  <c:v>0</c:v>
                </c:pt>
                <c:pt idx="45450">
                  <c:v>0.45829999999999999</c:v>
                </c:pt>
                <c:pt idx="45451">
                  <c:v>0.20830000000000001</c:v>
                </c:pt>
                <c:pt idx="45452">
                  <c:v>0</c:v>
                </c:pt>
                <c:pt idx="45453">
                  <c:v>0</c:v>
                </c:pt>
                <c:pt idx="45454">
                  <c:v>0</c:v>
                </c:pt>
                <c:pt idx="45455">
                  <c:v>0.16669999999999999</c:v>
                </c:pt>
                <c:pt idx="45456">
                  <c:v>0.375</c:v>
                </c:pt>
                <c:pt idx="45457">
                  <c:v>0</c:v>
                </c:pt>
                <c:pt idx="45458">
                  <c:v>0</c:v>
                </c:pt>
                <c:pt idx="45459">
                  <c:v>0.66669999999999996</c:v>
                </c:pt>
                <c:pt idx="45460">
                  <c:v>0.16669999999999999</c:v>
                </c:pt>
                <c:pt idx="45461">
                  <c:v>0</c:v>
                </c:pt>
                <c:pt idx="45462">
                  <c:v>0.125</c:v>
                </c:pt>
                <c:pt idx="45463">
                  <c:v>0.16669999999999999</c:v>
                </c:pt>
                <c:pt idx="45464">
                  <c:v>0.33329999999999999</c:v>
                </c:pt>
                <c:pt idx="45465">
                  <c:v>0</c:v>
                </c:pt>
                <c:pt idx="45466">
                  <c:v>0.33329999999999999</c:v>
                </c:pt>
                <c:pt idx="45467">
                  <c:v>0</c:v>
                </c:pt>
                <c:pt idx="45468">
                  <c:v>0</c:v>
                </c:pt>
                <c:pt idx="45469">
                  <c:v>0</c:v>
                </c:pt>
                <c:pt idx="45470">
                  <c:v>0</c:v>
                </c:pt>
                <c:pt idx="45471">
                  <c:v>4.1700000000000001E-2</c:v>
                </c:pt>
                <c:pt idx="45472">
                  <c:v>0.66669999999999996</c:v>
                </c:pt>
                <c:pt idx="45473">
                  <c:v>0.4375</c:v>
                </c:pt>
                <c:pt idx="45474">
                  <c:v>0.33329999999999999</c:v>
                </c:pt>
                <c:pt idx="45475">
                  <c:v>0.45829999999999999</c:v>
                </c:pt>
                <c:pt idx="45476">
                  <c:v>0.375</c:v>
                </c:pt>
                <c:pt idx="45477">
                  <c:v>0.16669999999999999</c:v>
                </c:pt>
                <c:pt idx="45478">
                  <c:v>0.16669999999999999</c:v>
                </c:pt>
                <c:pt idx="45479">
                  <c:v>0</c:v>
                </c:pt>
                <c:pt idx="45480">
                  <c:v>0</c:v>
                </c:pt>
                <c:pt idx="45481">
                  <c:v>0</c:v>
                </c:pt>
                <c:pt idx="45482">
                  <c:v>0</c:v>
                </c:pt>
                <c:pt idx="45483">
                  <c:v>0</c:v>
                </c:pt>
                <c:pt idx="45484">
                  <c:v>0</c:v>
                </c:pt>
                <c:pt idx="45485">
                  <c:v>0</c:v>
                </c:pt>
                <c:pt idx="45486">
                  <c:v>0</c:v>
                </c:pt>
                <c:pt idx="45487">
                  <c:v>8.3299999999999999E-2</c:v>
                </c:pt>
                <c:pt idx="45488">
                  <c:v>8.3299999999999999E-2</c:v>
                </c:pt>
                <c:pt idx="45489">
                  <c:v>0</c:v>
                </c:pt>
                <c:pt idx="45490">
                  <c:v>0</c:v>
                </c:pt>
                <c:pt idx="45491">
                  <c:v>0</c:v>
                </c:pt>
                <c:pt idx="45492">
                  <c:v>0</c:v>
                </c:pt>
                <c:pt idx="45493">
                  <c:v>0.33329999999999999</c:v>
                </c:pt>
                <c:pt idx="45494">
                  <c:v>0.16669999999999999</c:v>
                </c:pt>
                <c:pt idx="45495">
                  <c:v>4.1700000000000001E-2</c:v>
                </c:pt>
                <c:pt idx="45496">
                  <c:v>4.1700000000000001E-2</c:v>
                </c:pt>
                <c:pt idx="45497">
                  <c:v>0.33329999999999999</c:v>
                </c:pt>
                <c:pt idx="45498">
                  <c:v>0.33329999999999999</c:v>
                </c:pt>
                <c:pt idx="45499">
                  <c:v>0.375</c:v>
                </c:pt>
                <c:pt idx="45500">
                  <c:v>0.16669999999999999</c:v>
                </c:pt>
                <c:pt idx="45501">
                  <c:v>0.16669999999999999</c:v>
                </c:pt>
                <c:pt idx="45502">
                  <c:v>4.1700000000000001E-2</c:v>
                </c:pt>
                <c:pt idx="45503">
                  <c:v>0.16669999999999999</c:v>
                </c:pt>
                <c:pt idx="45504">
                  <c:v>0.33329999999999999</c:v>
                </c:pt>
                <c:pt idx="45505">
                  <c:v>0</c:v>
                </c:pt>
                <c:pt idx="45506">
                  <c:v>0</c:v>
                </c:pt>
                <c:pt idx="45507">
                  <c:v>0</c:v>
                </c:pt>
                <c:pt idx="45508">
                  <c:v>0</c:v>
                </c:pt>
                <c:pt idx="45509">
                  <c:v>0</c:v>
                </c:pt>
                <c:pt idx="45510">
                  <c:v>0.33329999999999999</c:v>
                </c:pt>
                <c:pt idx="45511">
                  <c:v>0</c:v>
                </c:pt>
                <c:pt idx="45512">
                  <c:v>0</c:v>
                </c:pt>
                <c:pt idx="45513">
                  <c:v>0.625</c:v>
                </c:pt>
                <c:pt idx="45514">
                  <c:v>0</c:v>
                </c:pt>
                <c:pt idx="45515">
                  <c:v>0</c:v>
                </c:pt>
                <c:pt idx="45516">
                  <c:v>0</c:v>
                </c:pt>
                <c:pt idx="45517">
                  <c:v>0</c:v>
                </c:pt>
                <c:pt idx="45518">
                  <c:v>0</c:v>
                </c:pt>
                <c:pt idx="45519">
                  <c:v>0.125</c:v>
                </c:pt>
                <c:pt idx="45520">
                  <c:v>0</c:v>
                </c:pt>
                <c:pt idx="45521">
                  <c:v>0</c:v>
                </c:pt>
                <c:pt idx="45522">
                  <c:v>0.16669999999999999</c:v>
                </c:pt>
                <c:pt idx="45523">
                  <c:v>0.33329999999999999</c:v>
                </c:pt>
                <c:pt idx="45524">
                  <c:v>0.16669999999999999</c:v>
                </c:pt>
                <c:pt idx="45525">
                  <c:v>0.125</c:v>
                </c:pt>
                <c:pt idx="45526">
                  <c:v>0.16669999999999999</c:v>
                </c:pt>
                <c:pt idx="45527">
                  <c:v>0.16669999999999999</c:v>
                </c:pt>
                <c:pt idx="45528">
                  <c:v>0.16669999999999999</c:v>
                </c:pt>
                <c:pt idx="45529">
                  <c:v>0.16669999999999999</c:v>
                </c:pt>
                <c:pt idx="45530">
                  <c:v>0.16669999999999999</c:v>
                </c:pt>
                <c:pt idx="45531">
                  <c:v>0.16669999999999999</c:v>
                </c:pt>
                <c:pt idx="45532">
                  <c:v>0.58330000000000004</c:v>
                </c:pt>
                <c:pt idx="45533">
                  <c:v>0</c:v>
                </c:pt>
                <c:pt idx="45534">
                  <c:v>4.1700000000000001E-2</c:v>
                </c:pt>
                <c:pt idx="45535">
                  <c:v>0.33329999999999999</c:v>
                </c:pt>
                <c:pt idx="45536">
                  <c:v>0.16669999999999999</c:v>
                </c:pt>
                <c:pt idx="45537">
                  <c:v>0</c:v>
                </c:pt>
                <c:pt idx="45538">
                  <c:v>0.16669999999999999</c:v>
                </c:pt>
                <c:pt idx="45539">
                  <c:v>0</c:v>
                </c:pt>
                <c:pt idx="45540">
                  <c:v>0</c:v>
                </c:pt>
                <c:pt idx="45541">
                  <c:v>0.33329999999999999</c:v>
                </c:pt>
                <c:pt idx="45542">
                  <c:v>0.16669999999999999</c:v>
                </c:pt>
                <c:pt idx="45543">
                  <c:v>0</c:v>
                </c:pt>
                <c:pt idx="45544">
                  <c:v>0</c:v>
                </c:pt>
                <c:pt idx="45545">
                  <c:v>0</c:v>
                </c:pt>
                <c:pt idx="45546">
                  <c:v>0.33329999999999999</c:v>
                </c:pt>
                <c:pt idx="45547">
                  <c:v>0.33329999999999999</c:v>
                </c:pt>
                <c:pt idx="45548">
                  <c:v>0</c:v>
                </c:pt>
                <c:pt idx="45549">
                  <c:v>0.16669999999999999</c:v>
                </c:pt>
                <c:pt idx="45550">
                  <c:v>4.1700000000000001E-2</c:v>
                </c:pt>
                <c:pt idx="45551">
                  <c:v>0</c:v>
                </c:pt>
                <c:pt idx="45552">
                  <c:v>0</c:v>
                </c:pt>
                <c:pt idx="45553">
                  <c:v>0.16669999999999999</c:v>
                </c:pt>
                <c:pt idx="45554">
                  <c:v>0</c:v>
                </c:pt>
                <c:pt idx="45555">
                  <c:v>0</c:v>
                </c:pt>
                <c:pt idx="45556">
                  <c:v>0</c:v>
                </c:pt>
                <c:pt idx="45557">
                  <c:v>0</c:v>
                </c:pt>
                <c:pt idx="45558">
                  <c:v>0</c:v>
                </c:pt>
                <c:pt idx="45559">
                  <c:v>0</c:v>
                </c:pt>
                <c:pt idx="45560">
                  <c:v>0</c:v>
                </c:pt>
                <c:pt idx="45561">
                  <c:v>0</c:v>
                </c:pt>
                <c:pt idx="45562">
                  <c:v>0.16669999999999999</c:v>
                </c:pt>
                <c:pt idx="45563">
                  <c:v>0.33329999999999999</c:v>
                </c:pt>
                <c:pt idx="45564">
                  <c:v>0.33329999999999999</c:v>
                </c:pt>
                <c:pt idx="45565">
                  <c:v>0.33329999999999999</c:v>
                </c:pt>
                <c:pt idx="45566">
                  <c:v>0</c:v>
                </c:pt>
                <c:pt idx="45567">
                  <c:v>0</c:v>
                </c:pt>
                <c:pt idx="45568">
                  <c:v>0.16669999999999999</c:v>
                </c:pt>
                <c:pt idx="45569">
                  <c:v>4.1700000000000001E-2</c:v>
                </c:pt>
                <c:pt idx="45570">
                  <c:v>0.16669999999999999</c:v>
                </c:pt>
                <c:pt idx="45571">
                  <c:v>0</c:v>
                </c:pt>
                <c:pt idx="45572">
                  <c:v>8.3299999999999999E-2</c:v>
                </c:pt>
                <c:pt idx="45573">
                  <c:v>0</c:v>
                </c:pt>
                <c:pt idx="45574">
                  <c:v>0</c:v>
                </c:pt>
                <c:pt idx="45575">
                  <c:v>0.16669999999999999</c:v>
                </c:pt>
                <c:pt idx="45576">
                  <c:v>0</c:v>
                </c:pt>
                <c:pt idx="45577">
                  <c:v>0</c:v>
                </c:pt>
                <c:pt idx="45578">
                  <c:v>0</c:v>
                </c:pt>
                <c:pt idx="45579">
                  <c:v>4.1700000000000001E-2</c:v>
                </c:pt>
                <c:pt idx="45580">
                  <c:v>0</c:v>
                </c:pt>
                <c:pt idx="45581">
                  <c:v>0.16669999999999999</c:v>
                </c:pt>
                <c:pt idx="45582">
                  <c:v>0.33329999999999999</c:v>
                </c:pt>
                <c:pt idx="45583">
                  <c:v>0</c:v>
                </c:pt>
                <c:pt idx="45584">
                  <c:v>0</c:v>
                </c:pt>
                <c:pt idx="45585">
                  <c:v>0</c:v>
                </c:pt>
                <c:pt idx="45586">
                  <c:v>0</c:v>
                </c:pt>
                <c:pt idx="45587">
                  <c:v>0</c:v>
                </c:pt>
                <c:pt idx="45588">
                  <c:v>0.33329999999999999</c:v>
                </c:pt>
                <c:pt idx="45589">
                  <c:v>0</c:v>
                </c:pt>
                <c:pt idx="45590">
                  <c:v>0</c:v>
                </c:pt>
                <c:pt idx="45591">
                  <c:v>0.33329999999999999</c:v>
                </c:pt>
                <c:pt idx="45592">
                  <c:v>0</c:v>
                </c:pt>
                <c:pt idx="45593">
                  <c:v>0</c:v>
                </c:pt>
                <c:pt idx="45594">
                  <c:v>0.625</c:v>
                </c:pt>
                <c:pt idx="45595">
                  <c:v>0.16669999999999999</c:v>
                </c:pt>
                <c:pt idx="45596">
                  <c:v>0</c:v>
                </c:pt>
                <c:pt idx="45597">
                  <c:v>4.1700000000000001E-2</c:v>
                </c:pt>
                <c:pt idx="45598">
                  <c:v>0.16669999999999999</c:v>
                </c:pt>
                <c:pt idx="45599">
                  <c:v>4.1700000000000001E-2</c:v>
                </c:pt>
                <c:pt idx="45600">
                  <c:v>0.16669999999999999</c:v>
                </c:pt>
                <c:pt idx="45601">
                  <c:v>0.20830000000000001</c:v>
                </c:pt>
                <c:pt idx="45602">
                  <c:v>0</c:v>
                </c:pt>
                <c:pt idx="45603">
                  <c:v>0</c:v>
                </c:pt>
                <c:pt idx="45604">
                  <c:v>0</c:v>
                </c:pt>
                <c:pt idx="45605">
                  <c:v>0</c:v>
                </c:pt>
                <c:pt idx="45606">
                  <c:v>0</c:v>
                </c:pt>
                <c:pt idx="45607">
                  <c:v>4.1700000000000001E-2</c:v>
                </c:pt>
                <c:pt idx="45608">
                  <c:v>0</c:v>
                </c:pt>
                <c:pt idx="45609">
                  <c:v>8.3299999999999999E-2</c:v>
                </c:pt>
                <c:pt idx="45610">
                  <c:v>0</c:v>
                </c:pt>
                <c:pt idx="45611">
                  <c:v>0</c:v>
                </c:pt>
                <c:pt idx="45612">
                  <c:v>0</c:v>
                </c:pt>
                <c:pt idx="45613">
                  <c:v>0</c:v>
                </c:pt>
                <c:pt idx="45614">
                  <c:v>0</c:v>
                </c:pt>
                <c:pt idx="45615">
                  <c:v>0</c:v>
                </c:pt>
                <c:pt idx="45616">
                  <c:v>0.16669999999999999</c:v>
                </c:pt>
                <c:pt idx="45617">
                  <c:v>0.16669999999999999</c:v>
                </c:pt>
                <c:pt idx="45618">
                  <c:v>0.875</c:v>
                </c:pt>
                <c:pt idx="45619">
                  <c:v>0</c:v>
                </c:pt>
                <c:pt idx="45620">
                  <c:v>0</c:v>
                </c:pt>
                <c:pt idx="45621">
                  <c:v>0</c:v>
                </c:pt>
                <c:pt idx="45622">
                  <c:v>0</c:v>
                </c:pt>
                <c:pt idx="45623">
                  <c:v>0</c:v>
                </c:pt>
                <c:pt idx="45624">
                  <c:v>0.16669999999999999</c:v>
                </c:pt>
                <c:pt idx="45625">
                  <c:v>0</c:v>
                </c:pt>
                <c:pt idx="45626">
                  <c:v>0.33329999999999999</c:v>
                </c:pt>
                <c:pt idx="45627">
                  <c:v>0</c:v>
                </c:pt>
                <c:pt idx="45628">
                  <c:v>0</c:v>
                </c:pt>
                <c:pt idx="45629">
                  <c:v>0</c:v>
                </c:pt>
                <c:pt idx="45630">
                  <c:v>0.16669999999999999</c:v>
                </c:pt>
                <c:pt idx="45631">
                  <c:v>0.16669999999999999</c:v>
                </c:pt>
                <c:pt idx="45632">
                  <c:v>0.33329999999999999</c:v>
                </c:pt>
                <c:pt idx="45633">
                  <c:v>0</c:v>
                </c:pt>
                <c:pt idx="45634">
                  <c:v>0.16669999999999999</c:v>
                </c:pt>
                <c:pt idx="45635">
                  <c:v>0</c:v>
                </c:pt>
                <c:pt idx="45636">
                  <c:v>0</c:v>
                </c:pt>
                <c:pt idx="45637">
                  <c:v>0</c:v>
                </c:pt>
                <c:pt idx="45638">
                  <c:v>0.33329999999999999</c:v>
                </c:pt>
                <c:pt idx="45639">
                  <c:v>0.33329999999999999</c:v>
                </c:pt>
                <c:pt idx="45640">
                  <c:v>0.33329999999999999</c:v>
                </c:pt>
                <c:pt idx="45641">
                  <c:v>0.16669999999999999</c:v>
                </c:pt>
                <c:pt idx="45642">
                  <c:v>0</c:v>
                </c:pt>
                <c:pt idx="45643">
                  <c:v>0.16669999999999999</c:v>
                </c:pt>
                <c:pt idx="45644">
                  <c:v>0</c:v>
                </c:pt>
                <c:pt idx="45645">
                  <c:v>4.1700000000000001E-2</c:v>
                </c:pt>
                <c:pt idx="45646">
                  <c:v>0</c:v>
                </c:pt>
                <c:pt idx="45647">
                  <c:v>0</c:v>
                </c:pt>
                <c:pt idx="45648">
                  <c:v>4.1700000000000001E-2</c:v>
                </c:pt>
                <c:pt idx="45649">
                  <c:v>0</c:v>
                </c:pt>
                <c:pt idx="45650">
                  <c:v>0.16669999999999999</c:v>
                </c:pt>
                <c:pt idx="45651">
                  <c:v>8.3299999999999999E-2</c:v>
                </c:pt>
                <c:pt idx="45652">
                  <c:v>0</c:v>
                </c:pt>
                <c:pt idx="45653">
                  <c:v>0</c:v>
                </c:pt>
                <c:pt idx="45654">
                  <c:v>0.33329999999999999</c:v>
                </c:pt>
                <c:pt idx="45655">
                  <c:v>0</c:v>
                </c:pt>
                <c:pt idx="45656">
                  <c:v>0</c:v>
                </c:pt>
                <c:pt idx="45657">
                  <c:v>0</c:v>
                </c:pt>
                <c:pt idx="45658">
                  <c:v>0.33329999999999999</c:v>
                </c:pt>
                <c:pt idx="45659">
                  <c:v>4.1700000000000001E-2</c:v>
                </c:pt>
                <c:pt idx="45660">
                  <c:v>0.125</c:v>
                </c:pt>
                <c:pt idx="45661">
                  <c:v>0</c:v>
                </c:pt>
                <c:pt idx="45662">
                  <c:v>0.625</c:v>
                </c:pt>
                <c:pt idx="45663">
                  <c:v>0</c:v>
                </c:pt>
                <c:pt idx="45664">
                  <c:v>0</c:v>
                </c:pt>
                <c:pt idx="45665">
                  <c:v>0.33329999999999999</c:v>
                </c:pt>
                <c:pt idx="45666">
                  <c:v>0.16669999999999999</c:v>
                </c:pt>
                <c:pt idx="45667">
                  <c:v>0</c:v>
                </c:pt>
                <c:pt idx="45668">
                  <c:v>0</c:v>
                </c:pt>
                <c:pt idx="45669">
                  <c:v>0</c:v>
                </c:pt>
                <c:pt idx="45670">
                  <c:v>0.16669999999999999</c:v>
                </c:pt>
                <c:pt idx="45671">
                  <c:v>0</c:v>
                </c:pt>
                <c:pt idx="45672">
                  <c:v>0.33329999999999999</c:v>
                </c:pt>
                <c:pt idx="45673">
                  <c:v>4.1700000000000001E-2</c:v>
                </c:pt>
                <c:pt idx="45674">
                  <c:v>0.16669999999999999</c:v>
                </c:pt>
                <c:pt idx="45675">
                  <c:v>0.16669999999999999</c:v>
                </c:pt>
                <c:pt idx="45676">
                  <c:v>0</c:v>
                </c:pt>
                <c:pt idx="45677">
                  <c:v>0.125</c:v>
                </c:pt>
                <c:pt idx="45678">
                  <c:v>0.375</c:v>
                </c:pt>
                <c:pt idx="45679">
                  <c:v>0.375</c:v>
                </c:pt>
                <c:pt idx="45680">
                  <c:v>0</c:v>
                </c:pt>
                <c:pt idx="45681">
                  <c:v>8.3299999999999999E-2</c:v>
                </c:pt>
                <c:pt idx="45682">
                  <c:v>0.1875</c:v>
                </c:pt>
                <c:pt idx="45683">
                  <c:v>4.1700000000000001E-2</c:v>
                </c:pt>
                <c:pt idx="45684">
                  <c:v>0</c:v>
                </c:pt>
                <c:pt idx="45685">
                  <c:v>0.375</c:v>
                </c:pt>
                <c:pt idx="45686">
                  <c:v>0</c:v>
                </c:pt>
                <c:pt idx="45687">
                  <c:v>0.16669999999999999</c:v>
                </c:pt>
                <c:pt idx="45688">
                  <c:v>0</c:v>
                </c:pt>
                <c:pt idx="45689">
                  <c:v>4.1700000000000001E-2</c:v>
                </c:pt>
                <c:pt idx="45690">
                  <c:v>0.16669999999999999</c:v>
                </c:pt>
                <c:pt idx="45691">
                  <c:v>0</c:v>
                </c:pt>
                <c:pt idx="45692">
                  <c:v>0</c:v>
                </c:pt>
                <c:pt idx="45693">
                  <c:v>0</c:v>
                </c:pt>
                <c:pt idx="45694">
                  <c:v>0</c:v>
                </c:pt>
                <c:pt idx="45695">
                  <c:v>4.1700000000000001E-2</c:v>
                </c:pt>
                <c:pt idx="45696">
                  <c:v>0</c:v>
                </c:pt>
                <c:pt idx="45697">
                  <c:v>0.33329999999999999</c:v>
                </c:pt>
                <c:pt idx="45698">
                  <c:v>0.45829999999999999</c:v>
                </c:pt>
                <c:pt idx="45699">
                  <c:v>0</c:v>
                </c:pt>
                <c:pt idx="45700">
                  <c:v>0.33329999999999999</c:v>
                </c:pt>
                <c:pt idx="45701">
                  <c:v>4.1700000000000001E-2</c:v>
                </c:pt>
                <c:pt idx="45702">
                  <c:v>0</c:v>
                </c:pt>
                <c:pt idx="45703">
                  <c:v>0.16669999999999999</c:v>
                </c:pt>
                <c:pt idx="45704">
                  <c:v>0</c:v>
                </c:pt>
                <c:pt idx="45705">
                  <c:v>0.16669999999999999</c:v>
                </c:pt>
                <c:pt idx="45706">
                  <c:v>4.1700000000000001E-2</c:v>
                </c:pt>
                <c:pt idx="45707">
                  <c:v>0.54169999999999996</c:v>
                </c:pt>
                <c:pt idx="45708">
                  <c:v>0.16669999999999999</c:v>
                </c:pt>
                <c:pt idx="45709">
                  <c:v>0</c:v>
                </c:pt>
                <c:pt idx="45710">
                  <c:v>4.1700000000000001E-2</c:v>
                </c:pt>
                <c:pt idx="45711">
                  <c:v>0.33329999999999999</c:v>
                </c:pt>
                <c:pt idx="45712">
                  <c:v>0.16669999999999999</c:v>
                </c:pt>
                <c:pt idx="45713">
                  <c:v>0</c:v>
                </c:pt>
                <c:pt idx="45714">
                  <c:v>0.375</c:v>
                </c:pt>
                <c:pt idx="45715">
                  <c:v>0</c:v>
                </c:pt>
                <c:pt idx="45716">
                  <c:v>0</c:v>
                </c:pt>
                <c:pt idx="45717">
                  <c:v>0</c:v>
                </c:pt>
                <c:pt idx="45718">
                  <c:v>0</c:v>
                </c:pt>
                <c:pt idx="45719">
                  <c:v>0</c:v>
                </c:pt>
                <c:pt idx="45720">
                  <c:v>0.16669999999999999</c:v>
                </c:pt>
                <c:pt idx="45721">
                  <c:v>0</c:v>
                </c:pt>
                <c:pt idx="45722">
                  <c:v>0.125</c:v>
                </c:pt>
                <c:pt idx="45723">
                  <c:v>0.16669999999999999</c:v>
                </c:pt>
                <c:pt idx="45724">
                  <c:v>0</c:v>
                </c:pt>
                <c:pt idx="45725">
                  <c:v>0</c:v>
                </c:pt>
                <c:pt idx="45726">
                  <c:v>0</c:v>
                </c:pt>
                <c:pt idx="45727">
                  <c:v>0.45829999999999999</c:v>
                </c:pt>
                <c:pt idx="45728">
                  <c:v>0</c:v>
                </c:pt>
                <c:pt idx="45729">
                  <c:v>0</c:v>
                </c:pt>
                <c:pt idx="45730">
                  <c:v>4.1700000000000001E-2</c:v>
                </c:pt>
                <c:pt idx="45731">
                  <c:v>0.16669999999999999</c:v>
                </c:pt>
                <c:pt idx="45732">
                  <c:v>0.33329999999999999</c:v>
                </c:pt>
                <c:pt idx="45733">
                  <c:v>0</c:v>
                </c:pt>
                <c:pt idx="45734">
                  <c:v>4.1700000000000001E-2</c:v>
                </c:pt>
                <c:pt idx="45735">
                  <c:v>0</c:v>
                </c:pt>
                <c:pt idx="45736">
                  <c:v>0.33329999999999999</c:v>
                </c:pt>
                <c:pt idx="45737">
                  <c:v>0</c:v>
                </c:pt>
                <c:pt idx="45738">
                  <c:v>0</c:v>
                </c:pt>
                <c:pt idx="45739">
                  <c:v>0.33329999999999999</c:v>
                </c:pt>
                <c:pt idx="45740">
                  <c:v>0</c:v>
                </c:pt>
                <c:pt idx="45741">
                  <c:v>0.16669999999999999</c:v>
                </c:pt>
                <c:pt idx="45742">
                  <c:v>0.33329999999999999</c:v>
                </c:pt>
                <c:pt idx="45743">
                  <c:v>0</c:v>
                </c:pt>
                <c:pt idx="45744">
                  <c:v>4.1700000000000001E-2</c:v>
                </c:pt>
                <c:pt idx="45745">
                  <c:v>8.3299999999999999E-2</c:v>
                </c:pt>
                <c:pt idx="45746">
                  <c:v>4.1700000000000001E-2</c:v>
                </c:pt>
                <c:pt idx="45747">
                  <c:v>0.16669999999999999</c:v>
                </c:pt>
                <c:pt idx="45748">
                  <c:v>8.3299999999999999E-2</c:v>
                </c:pt>
                <c:pt idx="45749">
                  <c:v>0.125</c:v>
                </c:pt>
                <c:pt idx="45750">
                  <c:v>0</c:v>
                </c:pt>
                <c:pt idx="45751">
                  <c:v>0</c:v>
                </c:pt>
                <c:pt idx="45752">
                  <c:v>0.54169999999999996</c:v>
                </c:pt>
                <c:pt idx="45753">
                  <c:v>0</c:v>
                </c:pt>
                <c:pt idx="45754">
                  <c:v>0.33329999999999999</c:v>
                </c:pt>
                <c:pt idx="45755">
                  <c:v>0</c:v>
                </c:pt>
                <c:pt idx="45756">
                  <c:v>0.20830000000000001</c:v>
                </c:pt>
                <c:pt idx="45757">
                  <c:v>0.16669999999999999</c:v>
                </c:pt>
                <c:pt idx="45758">
                  <c:v>0.33329999999999999</c:v>
                </c:pt>
                <c:pt idx="45759">
                  <c:v>0</c:v>
                </c:pt>
                <c:pt idx="45760">
                  <c:v>0</c:v>
                </c:pt>
                <c:pt idx="45761">
                  <c:v>0</c:v>
                </c:pt>
                <c:pt idx="45762">
                  <c:v>0</c:v>
                </c:pt>
                <c:pt idx="45763">
                  <c:v>0</c:v>
                </c:pt>
                <c:pt idx="45764">
                  <c:v>0</c:v>
                </c:pt>
                <c:pt idx="45765">
                  <c:v>0.16669999999999999</c:v>
                </c:pt>
                <c:pt idx="45766">
                  <c:v>8.3299999999999999E-2</c:v>
                </c:pt>
                <c:pt idx="45767">
                  <c:v>0</c:v>
                </c:pt>
                <c:pt idx="45768">
                  <c:v>0</c:v>
                </c:pt>
                <c:pt idx="45769">
                  <c:v>0.16669999999999999</c:v>
                </c:pt>
                <c:pt idx="45770">
                  <c:v>0</c:v>
                </c:pt>
                <c:pt idx="45771">
                  <c:v>0.16669999999999999</c:v>
                </c:pt>
                <c:pt idx="45772">
                  <c:v>0</c:v>
                </c:pt>
                <c:pt idx="45773">
                  <c:v>0</c:v>
                </c:pt>
                <c:pt idx="45774">
                  <c:v>0</c:v>
                </c:pt>
                <c:pt idx="45775">
                  <c:v>0</c:v>
                </c:pt>
                <c:pt idx="45776">
                  <c:v>0</c:v>
                </c:pt>
                <c:pt idx="45777">
                  <c:v>8.3299999999999999E-2</c:v>
                </c:pt>
                <c:pt idx="45778">
                  <c:v>0.16669999999999999</c:v>
                </c:pt>
                <c:pt idx="45779">
                  <c:v>0</c:v>
                </c:pt>
                <c:pt idx="45780">
                  <c:v>0</c:v>
                </c:pt>
                <c:pt idx="45781">
                  <c:v>0.16669999999999999</c:v>
                </c:pt>
                <c:pt idx="45782">
                  <c:v>8.3299999999999999E-2</c:v>
                </c:pt>
                <c:pt idx="45783">
                  <c:v>0.33329999999999999</c:v>
                </c:pt>
                <c:pt idx="45784">
                  <c:v>0</c:v>
                </c:pt>
                <c:pt idx="45785">
                  <c:v>0</c:v>
                </c:pt>
                <c:pt idx="45786">
                  <c:v>0</c:v>
                </c:pt>
                <c:pt idx="45787">
                  <c:v>0.16669999999999999</c:v>
                </c:pt>
                <c:pt idx="45788">
                  <c:v>0</c:v>
                </c:pt>
                <c:pt idx="45789">
                  <c:v>0.16669999999999999</c:v>
                </c:pt>
                <c:pt idx="45790">
                  <c:v>0.16669999999999999</c:v>
                </c:pt>
                <c:pt idx="45791">
                  <c:v>0</c:v>
                </c:pt>
                <c:pt idx="45792">
                  <c:v>0</c:v>
                </c:pt>
                <c:pt idx="45793">
                  <c:v>0</c:v>
                </c:pt>
                <c:pt idx="45794">
                  <c:v>0</c:v>
                </c:pt>
                <c:pt idx="45795">
                  <c:v>0</c:v>
                </c:pt>
                <c:pt idx="45796">
                  <c:v>0.375</c:v>
                </c:pt>
                <c:pt idx="45797">
                  <c:v>0</c:v>
                </c:pt>
                <c:pt idx="45798">
                  <c:v>0</c:v>
                </c:pt>
                <c:pt idx="45799">
                  <c:v>0.16669999999999999</c:v>
                </c:pt>
                <c:pt idx="45800">
                  <c:v>0.16669999999999999</c:v>
                </c:pt>
                <c:pt idx="45801">
                  <c:v>0.375</c:v>
                </c:pt>
                <c:pt idx="45802">
                  <c:v>0.33329999999999999</c:v>
                </c:pt>
                <c:pt idx="45803">
                  <c:v>0.16669999999999999</c:v>
                </c:pt>
                <c:pt idx="45804">
                  <c:v>0.16669999999999999</c:v>
                </c:pt>
                <c:pt idx="45805">
                  <c:v>0</c:v>
                </c:pt>
                <c:pt idx="45806">
                  <c:v>0</c:v>
                </c:pt>
                <c:pt idx="45807">
                  <c:v>0</c:v>
                </c:pt>
                <c:pt idx="45808">
                  <c:v>0</c:v>
                </c:pt>
                <c:pt idx="45809">
                  <c:v>0</c:v>
                </c:pt>
                <c:pt idx="45810">
                  <c:v>0.29170000000000001</c:v>
                </c:pt>
                <c:pt idx="45811">
                  <c:v>0</c:v>
                </c:pt>
                <c:pt idx="45812">
                  <c:v>0.16669999999999999</c:v>
                </c:pt>
                <c:pt idx="45813">
                  <c:v>0</c:v>
                </c:pt>
                <c:pt idx="45814">
                  <c:v>4.1700000000000001E-2</c:v>
                </c:pt>
                <c:pt idx="45815">
                  <c:v>0</c:v>
                </c:pt>
                <c:pt idx="45816">
                  <c:v>0</c:v>
                </c:pt>
                <c:pt idx="45817">
                  <c:v>0</c:v>
                </c:pt>
                <c:pt idx="45818">
                  <c:v>0.125</c:v>
                </c:pt>
                <c:pt idx="45819">
                  <c:v>0</c:v>
                </c:pt>
                <c:pt idx="45820">
                  <c:v>0</c:v>
                </c:pt>
                <c:pt idx="45821">
                  <c:v>0.16669999999999999</c:v>
                </c:pt>
                <c:pt idx="45822">
                  <c:v>0.16669999999999999</c:v>
                </c:pt>
                <c:pt idx="45823">
                  <c:v>0</c:v>
                </c:pt>
                <c:pt idx="45824">
                  <c:v>0.16669999999999999</c:v>
                </c:pt>
                <c:pt idx="45825">
                  <c:v>0.375</c:v>
                </c:pt>
                <c:pt idx="45826">
                  <c:v>0</c:v>
                </c:pt>
                <c:pt idx="45827">
                  <c:v>0</c:v>
                </c:pt>
                <c:pt idx="45828">
                  <c:v>0.16669999999999999</c:v>
                </c:pt>
                <c:pt idx="45829">
                  <c:v>0.16669999999999999</c:v>
                </c:pt>
                <c:pt idx="45830">
                  <c:v>0</c:v>
                </c:pt>
                <c:pt idx="45831">
                  <c:v>0.16669999999999999</c:v>
                </c:pt>
                <c:pt idx="45832">
                  <c:v>0</c:v>
                </c:pt>
                <c:pt idx="45833">
                  <c:v>4.1700000000000001E-2</c:v>
                </c:pt>
                <c:pt idx="45834">
                  <c:v>0.125</c:v>
                </c:pt>
                <c:pt idx="45835">
                  <c:v>0</c:v>
                </c:pt>
                <c:pt idx="45836">
                  <c:v>0</c:v>
                </c:pt>
                <c:pt idx="45837">
                  <c:v>0</c:v>
                </c:pt>
                <c:pt idx="45838">
                  <c:v>4.1700000000000001E-2</c:v>
                </c:pt>
                <c:pt idx="45839">
                  <c:v>0</c:v>
                </c:pt>
                <c:pt idx="45840">
                  <c:v>0.375</c:v>
                </c:pt>
                <c:pt idx="45841">
                  <c:v>0.375</c:v>
                </c:pt>
                <c:pt idx="45842">
                  <c:v>0</c:v>
                </c:pt>
                <c:pt idx="45843">
                  <c:v>0.45829999999999999</c:v>
                </c:pt>
                <c:pt idx="45844">
                  <c:v>0.16669999999999999</c:v>
                </c:pt>
                <c:pt idx="45845">
                  <c:v>0</c:v>
                </c:pt>
                <c:pt idx="45846">
                  <c:v>0.33329999999999999</c:v>
                </c:pt>
                <c:pt idx="45847">
                  <c:v>0.14580000000000001</c:v>
                </c:pt>
                <c:pt idx="45848">
                  <c:v>0.16669999999999999</c:v>
                </c:pt>
                <c:pt idx="45849">
                  <c:v>0</c:v>
                </c:pt>
                <c:pt idx="45850">
                  <c:v>0</c:v>
                </c:pt>
                <c:pt idx="45851">
                  <c:v>8.3299999999999999E-2</c:v>
                </c:pt>
                <c:pt idx="45852">
                  <c:v>8.3299999999999999E-2</c:v>
                </c:pt>
                <c:pt idx="45853">
                  <c:v>0.16669999999999999</c:v>
                </c:pt>
                <c:pt idx="45854">
                  <c:v>0</c:v>
                </c:pt>
                <c:pt idx="45855">
                  <c:v>0</c:v>
                </c:pt>
                <c:pt idx="45856">
                  <c:v>0</c:v>
                </c:pt>
                <c:pt idx="45857">
                  <c:v>0.16669999999999999</c:v>
                </c:pt>
                <c:pt idx="45858">
                  <c:v>0.375</c:v>
                </c:pt>
                <c:pt idx="45859">
                  <c:v>0.16669999999999999</c:v>
                </c:pt>
                <c:pt idx="45860">
                  <c:v>0</c:v>
                </c:pt>
                <c:pt idx="45861">
                  <c:v>0</c:v>
                </c:pt>
                <c:pt idx="45862">
                  <c:v>0</c:v>
                </c:pt>
                <c:pt idx="45863">
                  <c:v>0</c:v>
                </c:pt>
                <c:pt idx="45864">
                  <c:v>0.16669999999999999</c:v>
                </c:pt>
                <c:pt idx="45865">
                  <c:v>0.33329999999999999</c:v>
                </c:pt>
                <c:pt idx="45866">
                  <c:v>0.16669999999999999</c:v>
                </c:pt>
                <c:pt idx="45867">
                  <c:v>0</c:v>
                </c:pt>
                <c:pt idx="45868">
                  <c:v>0.16669999999999999</c:v>
                </c:pt>
                <c:pt idx="45869">
                  <c:v>0.375</c:v>
                </c:pt>
                <c:pt idx="45870">
                  <c:v>0.33329999999999999</c:v>
                </c:pt>
                <c:pt idx="45871">
                  <c:v>0.16669999999999999</c:v>
                </c:pt>
                <c:pt idx="45872">
                  <c:v>0</c:v>
                </c:pt>
                <c:pt idx="45873">
                  <c:v>0</c:v>
                </c:pt>
                <c:pt idx="45874">
                  <c:v>0.16669999999999999</c:v>
                </c:pt>
                <c:pt idx="45875">
                  <c:v>0.16669999999999999</c:v>
                </c:pt>
                <c:pt idx="45876">
                  <c:v>0</c:v>
                </c:pt>
                <c:pt idx="45877">
                  <c:v>0</c:v>
                </c:pt>
                <c:pt idx="45878">
                  <c:v>0</c:v>
                </c:pt>
                <c:pt idx="45879">
                  <c:v>0</c:v>
                </c:pt>
                <c:pt idx="45880">
                  <c:v>0.33329999999999999</c:v>
                </c:pt>
                <c:pt idx="45881">
                  <c:v>0</c:v>
                </c:pt>
                <c:pt idx="45882">
                  <c:v>0.625</c:v>
                </c:pt>
                <c:pt idx="45883">
                  <c:v>0</c:v>
                </c:pt>
                <c:pt idx="45884">
                  <c:v>0</c:v>
                </c:pt>
                <c:pt idx="45885">
                  <c:v>0.16669999999999999</c:v>
                </c:pt>
                <c:pt idx="45886">
                  <c:v>0.33329999999999999</c:v>
                </c:pt>
                <c:pt idx="45887">
                  <c:v>0</c:v>
                </c:pt>
                <c:pt idx="45888">
                  <c:v>8.3299999999999999E-2</c:v>
                </c:pt>
                <c:pt idx="45889">
                  <c:v>0.33329999999999999</c:v>
                </c:pt>
                <c:pt idx="45890">
                  <c:v>0</c:v>
                </c:pt>
                <c:pt idx="45891">
                  <c:v>0.16669999999999999</c:v>
                </c:pt>
                <c:pt idx="45892">
                  <c:v>4.1700000000000001E-2</c:v>
                </c:pt>
                <c:pt idx="45893">
                  <c:v>0</c:v>
                </c:pt>
                <c:pt idx="45894">
                  <c:v>0</c:v>
                </c:pt>
                <c:pt idx="45895">
                  <c:v>0</c:v>
                </c:pt>
                <c:pt idx="45896">
                  <c:v>0</c:v>
                </c:pt>
                <c:pt idx="45897">
                  <c:v>0</c:v>
                </c:pt>
                <c:pt idx="45898">
                  <c:v>0</c:v>
                </c:pt>
                <c:pt idx="45899">
                  <c:v>0.16669999999999999</c:v>
                </c:pt>
                <c:pt idx="45900">
                  <c:v>0.33329999999999999</c:v>
                </c:pt>
                <c:pt idx="45901">
                  <c:v>0</c:v>
                </c:pt>
                <c:pt idx="45902">
                  <c:v>0</c:v>
                </c:pt>
                <c:pt idx="45903">
                  <c:v>0</c:v>
                </c:pt>
                <c:pt idx="45904">
                  <c:v>0.16669999999999999</c:v>
                </c:pt>
                <c:pt idx="45905">
                  <c:v>0.16669999999999999</c:v>
                </c:pt>
                <c:pt idx="45906">
                  <c:v>0.16669999999999999</c:v>
                </c:pt>
                <c:pt idx="45907">
                  <c:v>4.1700000000000001E-2</c:v>
                </c:pt>
                <c:pt idx="45908">
                  <c:v>0</c:v>
                </c:pt>
                <c:pt idx="45909">
                  <c:v>0</c:v>
                </c:pt>
                <c:pt idx="45910">
                  <c:v>0.16669999999999999</c:v>
                </c:pt>
                <c:pt idx="45911">
                  <c:v>0</c:v>
                </c:pt>
                <c:pt idx="45912">
                  <c:v>0.33329999999999999</c:v>
                </c:pt>
                <c:pt idx="45913">
                  <c:v>4.1700000000000001E-2</c:v>
                </c:pt>
                <c:pt idx="45914">
                  <c:v>0.16669999999999999</c:v>
                </c:pt>
                <c:pt idx="45915">
                  <c:v>0</c:v>
                </c:pt>
                <c:pt idx="45916">
                  <c:v>0.16669999999999999</c:v>
                </c:pt>
                <c:pt idx="45917">
                  <c:v>0</c:v>
                </c:pt>
                <c:pt idx="45918">
                  <c:v>0</c:v>
                </c:pt>
                <c:pt idx="45919">
                  <c:v>8.3299999999999999E-2</c:v>
                </c:pt>
                <c:pt idx="45920">
                  <c:v>0</c:v>
                </c:pt>
                <c:pt idx="45921">
                  <c:v>0.25</c:v>
                </c:pt>
                <c:pt idx="45922">
                  <c:v>0</c:v>
                </c:pt>
                <c:pt idx="45923">
                  <c:v>0.33329999999999999</c:v>
                </c:pt>
                <c:pt idx="45924">
                  <c:v>0</c:v>
                </c:pt>
                <c:pt idx="45925">
                  <c:v>0.33329999999999999</c:v>
                </c:pt>
                <c:pt idx="45926">
                  <c:v>0.33329999999999999</c:v>
                </c:pt>
                <c:pt idx="45927">
                  <c:v>8.3299999999999999E-2</c:v>
                </c:pt>
                <c:pt idx="45928">
                  <c:v>0</c:v>
                </c:pt>
                <c:pt idx="45929">
                  <c:v>0</c:v>
                </c:pt>
                <c:pt idx="45930">
                  <c:v>0.33329999999999999</c:v>
                </c:pt>
                <c:pt idx="45931">
                  <c:v>0.125</c:v>
                </c:pt>
                <c:pt idx="45932">
                  <c:v>0.1042</c:v>
                </c:pt>
                <c:pt idx="45933">
                  <c:v>0</c:v>
                </c:pt>
                <c:pt idx="45934">
                  <c:v>0</c:v>
                </c:pt>
                <c:pt idx="45935">
                  <c:v>0</c:v>
                </c:pt>
                <c:pt idx="45936">
                  <c:v>0</c:v>
                </c:pt>
                <c:pt idx="45937">
                  <c:v>0</c:v>
                </c:pt>
                <c:pt idx="45938">
                  <c:v>0</c:v>
                </c:pt>
                <c:pt idx="45939">
                  <c:v>0.16669999999999999</c:v>
                </c:pt>
                <c:pt idx="45940">
                  <c:v>0.33329999999999999</c:v>
                </c:pt>
                <c:pt idx="45941">
                  <c:v>0.33329999999999999</c:v>
                </c:pt>
                <c:pt idx="45942">
                  <c:v>0.45829999999999999</c:v>
                </c:pt>
                <c:pt idx="45943">
                  <c:v>0.16669999999999999</c:v>
                </c:pt>
                <c:pt idx="45944">
                  <c:v>0</c:v>
                </c:pt>
                <c:pt idx="45945">
                  <c:v>4.1700000000000001E-2</c:v>
                </c:pt>
                <c:pt idx="45946">
                  <c:v>0</c:v>
                </c:pt>
                <c:pt idx="45947">
                  <c:v>0.16669999999999999</c:v>
                </c:pt>
                <c:pt idx="45948">
                  <c:v>0</c:v>
                </c:pt>
                <c:pt idx="45949">
                  <c:v>0</c:v>
                </c:pt>
                <c:pt idx="45950">
                  <c:v>0.54169999999999996</c:v>
                </c:pt>
                <c:pt idx="45951">
                  <c:v>0</c:v>
                </c:pt>
                <c:pt idx="45952">
                  <c:v>0</c:v>
                </c:pt>
                <c:pt idx="45953">
                  <c:v>0.125</c:v>
                </c:pt>
                <c:pt idx="45954">
                  <c:v>0.45829999999999999</c:v>
                </c:pt>
                <c:pt idx="45955">
                  <c:v>0.14580000000000001</c:v>
                </c:pt>
                <c:pt idx="45956">
                  <c:v>0</c:v>
                </c:pt>
                <c:pt idx="45957">
                  <c:v>0</c:v>
                </c:pt>
                <c:pt idx="45958">
                  <c:v>0</c:v>
                </c:pt>
                <c:pt idx="45959">
                  <c:v>0</c:v>
                </c:pt>
                <c:pt idx="45960">
                  <c:v>0.16669999999999999</c:v>
                </c:pt>
                <c:pt idx="45961">
                  <c:v>0</c:v>
                </c:pt>
                <c:pt idx="45962">
                  <c:v>0.16669999999999999</c:v>
                </c:pt>
                <c:pt idx="45963">
                  <c:v>0</c:v>
                </c:pt>
                <c:pt idx="45964">
                  <c:v>0.125</c:v>
                </c:pt>
                <c:pt idx="45965">
                  <c:v>0</c:v>
                </c:pt>
                <c:pt idx="45966">
                  <c:v>0.5</c:v>
                </c:pt>
                <c:pt idx="45967">
                  <c:v>4.1700000000000001E-2</c:v>
                </c:pt>
                <c:pt idx="45968">
                  <c:v>0.16669999999999999</c:v>
                </c:pt>
                <c:pt idx="45969">
                  <c:v>0</c:v>
                </c:pt>
                <c:pt idx="45970">
                  <c:v>0</c:v>
                </c:pt>
                <c:pt idx="45971">
                  <c:v>0</c:v>
                </c:pt>
                <c:pt idx="45972">
                  <c:v>0</c:v>
                </c:pt>
                <c:pt idx="45973">
                  <c:v>0.16669999999999999</c:v>
                </c:pt>
                <c:pt idx="45974">
                  <c:v>0.16669999999999999</c:v>
                </c:pt>
                <c:pt idx="45975">
                  <c:v>0.33329999999999999</c:v>
                </c:pt>
                <c:pt idx="45976">
                  <c:v>0.625</c:v>
                </c:pt>
                <c:pt idx="45977">
                  <c:v>0.16669999999999999</c:v>
                </c:pt>
                <c:pt idx="45978">
                  <c:v>0.16669999999999999</c:v>
                </c:pt>
                <c:pt idx="45979">
                  <c:v>0.16669999999999999</c:v>
                </c:pt>
                <c:pt idx="45980">
                  <c:v>4.1700000000000001E-2</c:v>
                </c:pt>
                <c:pt idx="45981">
                  <c:v>0.33329999999999999</c:v>
                </c:pt>
                <c:pt idx="45982">
                  <c:v>0.33329999999999999</c:v>
                </c:pt>
                <c:pt idx="45983">
                  <c:v>0.33329999999999999</c:v>
                </c:pt>
                <c:pt idx="45984">
                  <c:v>0</c:v>
                </c:pt>
                <c:pt idx="45985">
                  <c:v>0.33329999999999999</c:v>
                </c:pt>
                <c:pt idx="45986">
                  <c:v>0</c:v>
                </c:pt>
                <c:pt idx="45987">
                  <c:v>0.33329999999999999</c:v>
                </c:pt>
                <c:pt idx="45988">
                  <c:v>0.33329999999999999</c:v>
                </c:pt>
                <c:pt idx="45989">
                  <c:v>0</c:v>
                </c:pt>
                <c:pt idx="45990">
                  <c:v>0.33329999999999999</c:v>
                </c:pt>
                <c:pt idx="45991">
                  <c:v>0.375</c:v>
                </c:pt>
                <c:pt idx="45992">
                  <c:v>0.33329999999999999</c:v>
                </c:pt>
                <c:pt idx="45993">
                  <c:v>0.33329999999999999</c:v>
                </c:pt>
                <c:pt idx="45994">
                  <c:v>4.1700000000000001E-2</c:v>
                </c:pt>
                <c:pt idx="45995">
                  <c:v>0</c:v>
                </c:pt>
                <c:pt idx="45996">
                  <c:v>0</c:v>
                </c:pt>
                <c:pt idx="45997">
                  <c:v>4.1700000000000001E-2</c:v>
                </c:pt>
                <c:pt idx="45998">
                  <c:v>0.33329999999999999</c:v>
                </c:pt>
                <c:pt idx="45999">
                  <c:v>4.1700000000000001E-2</c:v>
                </c:pt>
                <c:pt idx="46000">
                  <c:v>0</c:v>
                </c:pt>
                <c:pt idx="46001">
                  <c:v>0.16669999999999999</c:v>
                </c:pt>
                <c:pt idx="46002">
                  <c:v>0</c:v>
                </c:pt>
                <c:pt idx="46003">
                  <c:v>0.33329999999999999</c:v>
                </c:pt>
                <c:pt idx="46004">
                  <c:v>0.20830000000000001</c:v>
                </c:pt>
                <c:pt idx="46005">
                  <c:v>0.375</c:v>
                </c:pt>
                <c:pt idx="46006">
                  <c:v>0</c:v>
                </c:pt>
                <c:pt idx="46007">
                  <c:v>0.33329999999999999</c:v>
                </c:pt>
                <c:pt idx="46008">
                  <c:v>0</c:v>
                </c:pt>
                <c:pt idx="46009">
                  <c:v>0</c:v>
                </c:pt>
                <c:pt idx="46010">
                  <c:v>0.16669999999999999</c:v>
                </c:pt>
                <c:pt idx="46011">
                  <c:v>0.375</c:v>
                </c:pt>
                <c:pt idx="46012">
                  <c:v>0.16669999999999999</c:v>
                </c:pt>
                <c:pt idx="46013">
                  <c:v>4.1700000000000001E-2</c:v>
                </c:pt>
                <c:pt idx="46014">
                  <c:v>4.1700000000000001E-2</c:v>
                </c:pt>
                <c:pt idx="46015">
                  <c:v>0.125</c:v>
                </c:pt>
                <c:pt idx="46016">
                  <c:v>0.33329999999999999</c:v>
                </c:pt>
                <c:pt idx="46017">
                  <c:v>0.375</c:v>
                </c:pt>
                <c:pt idx="46018">
                  <c:v>0.33329999999999999</c:v>
                </c:pt>
                <c:pt idx="46019">
                  <c:v>0</c:v>
                </c:pt>
                <c:pt idx="46020">
                  <c:v>0.35420000000000001</c:v>
                </c:pt>
                <c:pt idx="46021">
                  <c:v>0</c:v>
                </c:pt>
                <c:pt idx="46022">
                  <c:v>0</c:v>
                </c:pt>
                <c:pt idx="46023">
                  <c:v>0.33329999999999999</c:v>
                </c:pt>
                <c:pt idx="46024">
                  <c:v>0</c:v>
                </c:pt>
                <c:pt idx="46025">
                  <c:v>0</c:v>
                </c:pt>
                <c:pt idx="46026">
                  <c:v>0</c:v>
                </c:pt>
                <c:pt idx="46027">
                  <c:v>0</c:v>
                </c:pt>
                <c:pt idx="46028">
                  <c:v>0.16669999999999999</c:v>
                </c:pt>
                <c:pt idx="46029">
                  <c:v>0.16669999999999999</c:v>
                </c:pt>
                <c:pt idx="46030">
                  <c:v>4.1700000000000001E-2</c:v>
                </c:pt>
                <c:pt idx="46031">
                  <c:v>0</c:v>
                </c:pt>
                <c:pt idx="46032">
                  <c:v>0.375</c:v>
                </c:pt>
                <c:pt idx="46033">
                  <c:v>0.625</c:v>
                </c:pt>
                <c:pt idx="46034">
                  <c:v>0</c:v>
                </c:pt>
                <c:pt idx="46035">
                  <c:v>0</c:v>
                </c:pt>
                <c:pt idx="46036">
                  <c:v>0.16669999999999999</c:v>
                </c:pt>
                <c:pt idx="46037">
                  <c:v>0</c:v>
                </c:pt>
                <c:pt idx="46038">
                  <c:v>0.70830000000000004</c:v>
                </c:pt>
                <c:pt idx="46039">
                  <c:v>0.33329999999999999</c:v>
                </c:pt>
                <c:pt idx="46040">
                  <c:v>0.16669999999999999</c:v>
                </c:pt>
                <c:pt idx="46041">
                  <c:v>0.16669999999999999</c:v>
                </c:pt>
                <c:pt idx="46042">
                  <c:v>0</c:v>
                </c:pt>
                <c:pt idx="46043">
                  <c:v>0</c:v>
                </c:pt>
                <c:pt idx="46044">
                  <c:v>0</c:v>
                </c:pt>
                <c:pt idx="46045">
                  <c:v>0.33329999999999999</c:v>
                </c:pt>
                <c:pt idx="46046">
                  <c:v>0.16669999999999999</c:v>
                </c:pt>
                <c:pt idx="46047">
                  <c:v>0.16669999999999999</c:v>
                </c:pt>
                <c:pt idx="46048">
                  <c:v>0</c:v>
                </c:pt>
                <c:pt idx="46049">
                  <c:v>0.33329999999999999</c:v>
                </c:pt>
                <c:pt idx="46050">
                  <c:v>0.16669999999999999</c:v>
                </c:pt>
                <c:pt idx="46051">
                  <c:v>0</c:v>
                </c:pt>
                <c:pt idx="46052">
                  <c:v>0.33329999999999999</c:v>
                </c:pt>
                <c:pt idx="46053">
                  <c:v>0</c:v>
                </c:pt>
                <c:pt idx="46054">
                  <c:v>0.45829999999999999</c:v>
                </c:pt>
                <c:pt idx="46055">
                  <c:v>0</c:v>
                </c:pt>
                <c:pt idx="46056">
                  <c:v>0</c:v>
                </c:pt>
                <c:pt idx="46057">
                  <c:v>0</c:v>
                </c:pt>
                <c:pt idx="46058">
                  <c:v>0</c:v>
                </c:pt>
                <c:pt idx="46059">
                  <c:v>0</c:v>
                </c:pt>
                <c:pt idx="46060">
                  <c:v>0</c:v>
                </c:pt>
                <c:pt idx="46061">
                  <c:v>8.3299999999999999E-2</c:v>
                </c:pt>
                <c:pt idx="46062">
                  <c:v>0.16669999999999999</c:v>
                </c:pt>
                <c:pt idx="46063">
                  <c:v>0</c:v>
                </c:pt>
                <c:pt idx="46064">
                  <c:v>0.16669999999999999</c:v>
                </c:pt>
                <c:pt idx="46065">
                  <c:v>0.125</c:v>
                </c:pt>
                <c:pt idx="46066">
                  <c:v>0</c:v>
                </c:pt>
                <c:pt idx="46067">
                  <c:v>0.8125</c:v>
                </c:pt>
                <c:pt idx="46068">
                  <c:v>0.16669999999999999</c:v>
                </c:pt>
                <c:pt idx="46069">
                  <c:v>0</c:v>
                </c:pt>
                <c:pt idx="46070">
                  <c:v>0</c:v>
                </c:pt>
                <c:pt idx="46071">
                  <c:v>0.25</c:v>
                </c:pt>
                <c:pt idx="46072">
                  <c:v>0.375</c:v>
                </c:pt>
                <c:pt idx="46073">
                  <c:v>0.33329999999999999</c:v>
                </c:pt>
                <c:pt idx="46074">
                  <c:v>0.54169999999999996</c:v>
                </c:pt>
                <c:pt idx="46075">
                  <c:v>0</c:v>
                </c:pt>
                <c:pt idx="46076">
                  <c:v>0</c:v>
                </c:pt>
                <c:pt idx="46077">
                  <c:v>0.16669999999999999</c:v>
                </c:pt>
                <c:pt idx="46078">
                  <c:v>0</c:v>
                </c:pt>
                <c:pt idx="46079">
                  <c:v>0.375</c:v>
                </c:pt>
                <c:pt idx="46080">
                  <c:v>0</c:v>
                </c:pt>
                <c:pt idx="46081">
                  <c:v>0.16669999999999999</c:v>
                </c:pt>
                <c:pt idx="46082">
                  <c:v>0.16669999999999999</c:v>
                </c:pt>
                <c:pt idx="46083">
                  <c:v>0</c:v>
                </c:pt>
                <c:pt idx="46084">
                  <c:v>0.16669999999999999</c:v>
                </c:pt>
                <c:pt idx="46085">
                  <c:v>0</c:v>
                </c:pt>
                <c:pt idx="46086">
                  <c:v>0</c:v>
                </c:pt>
                <c:pt idx="46087">
                  <c:v>0.33329999999999999</c:v>
                </c:pt>
                <c:pt idx="46088">
                  <c:v>0</c:v>
                </c:pt>
                <c:pt idx="46089">
                  <c:v>0.33329999999999999</c:v>
                </c:pt>
                <c:pt idx="46090">
                  <c:v>0.16669999999999999</c:v>
                </c:pt>
                <c:pt idx="46091">
                  <c:v>0</c:v>
                </c:pt>
                <c:pt idx="46092">
                  <c:v>4.1700000000000001E-2</c:v>
                </c:pt>
                <c:pt idx="46093">
                  <c:v>0.16669999999999999</c:v>
                </c:pt>
                <c:pt idx="46094">
                  <c:v>0</c:v>
                </c:pt>
                <c:pt idx="46095">
                  <c:v>0.375</c:v>
                </c:pt>
                <c:pt idx="46096">
                  <c:v>0</c:v>
                </c:pt>
                <c:pt idx="46097">
                  <c:v>0.375</c:v>
                </c:pt>
                <c:pt idx="46098">
                  <c:v>0.33329999999999999</c:v>
                </c:pt>
                <c:pt idx="46099">
                  <c:v>0</c:v>
                </c:pt>
                <c:pt idx="46100">
                  <c:v>0.33329999999999999</c:v>
                </c:pt>
                <c:pt idx="46101">
                  <c:v>0.54169999999999996</c:v>
                </c:pt>
                <c:pt idx="46102">
                  <c:v>0.16669999999999999</c:v>
                </c:pt>
                <c:pt idx="46103">
                  <c:v>0</c:v>
                </c:pt>
                <c:pt idx="46104">
                  <c:v>0</c:v>
                </c:pt>
                <c:pt idx="46105">
                  <c:v>0.16669999999999999</c:v>
                </c:pt>
                <c:pt idx="46106">
                  <c:v>0</c:v>
                </c:pt>
                <c:pt idx="46107">
                  <c:v>0</c:v>
                </c:pt>
                <c:pt idx="46108">
                  <c:v>0</c:v>
                </c:pt>
                <c:pt idx="46109">
                  <c:v>0</c:v>
                </c:pt>
                <c:pt idx="46110">
                  <c:v>0</c:v>
                </c:pt>
                <c:pt idx="46111">
                  <c:v>0.16669999999999999</c:v>
                </c:pt>
                <c:pt idx="46112">
                  <c:v>0.16669999999999999</c:v>
                </c:pt>
                <c:pt idx="46113">
                  <c:v>0.16669999999999999</c:v>
                </c:pt>
                <c:pt idx="46114">
                  <c:v>0</c:v>
                </c:pt>
                <c:pt idx="46115">
                  <c:v>0</c:v>
                </c:pt>
                <c:pt idx="46116">
                  <c:v>0.16669999999999999</c:v>
                </c:pt>
                <c:pt idx="46117">
                  <c:v>0</c:v>
                </c:pt>
                <c:pt idx="46118">
                  <c:v>0</c:v>
                </c:pt>
                <c:pt idx="46119">
                  <c:v>0</c:v>
                </c:pt>
                <c:pt idx="46120">
                  <c:v>0.16669999999999999</c:v>
                </c:pt>
                <c:pt idx="46121">
                  <c:v>0.33329999999999999</c:v>
                </c:pt>
                <c:pt idx="46122">
                  <c:v>4.1700000000000001E-2</c:v>
                </c:pt>
                <c:pt idx="46123">
                  <c:v>0.625</c:v>
                </c:pt>
                <c:pt idx="46124">
                  <c:v>0.16669999999999999</c:v>
                </c:pt>
                <c:pt idx="46125">
                  <c:v>0.33329999999999999</c:v>
                </c:pt>
                <c:pt idx="46126">
                  <c:v>4.1700000000000001E-2</c:v>
                </c:pt>
                <c:pt idx="46127">
                  <c:v>0</c:v>
                </c:pt>
                <c:pt idx="46128">
                  <c:v>0</c:v>
                </c:pt>
                <c:pt idx="46129">
                  <c:v>0</c:v>
                </c:pt>
                <c:pt idx="46130">
                  <c:v>0.16669999999999999</c:v>
                </c:pt>
                <c:pt idx="46131">
                  <c:v>0</c:v>
                </c:pt>
                <c:pt idx="46132">
                  <c:v>0.375</c:v>
                </c:pt>
                <c:pt idx="46133">
                  <c:v>0.33329999999999999</c:v>
                </c:pt>
                <c:pt idx="46134">
                  <c:v>0</c:v>
                </c:pt>
                <c:pt idx="46135">
                  <c:v>0.16669999999999999</c:v>
                </c:pt>
                <c:pt idx="46136">
                  <c:v>0.5</c:v>
                </c:pt>
                <c:pt idx="46137">
                  <c:v>0.27079999999999999</c:v>
                </c:pt>
                <c:pt idx="46138">
                  <c:v>0.16669999999999999</c:v>
                </c:pt>
                <c:pt idx="46139">
                  <c:v>0</c:v>
                </c:pt>
                <c:pt idx="46140">
                  <c:v>0</c:v>
                </c:pt>
                <c:pt idx="46141">
                  <c:v>0.45829999999999999</c:v>
                </c:pt>
                <c:pt idx="46142">
                  <c:v>0.1042</c:v>
                </c:pt>
                <c:pt idx="46143">
                  <c:v>0.16669999999999999</c:v>
                </c:pt>
                <c:pt idx="46144">
                  <c:v>0.16669999999999999</c:v>
                </c:pt>
                <c:pt idx="46145">
                  <c:v>0</c:v>
                </c:pt>
                <c:pt idx="46146">
                  <c:v>0.33329999999999999</c:v>
                </c:pt>
                <c:pt idx="46147">
                  <c:v>0</c:v>
                </c:pt>
                <c:pt idx="46148">
                  <c:v>0</c:v>
                </c:pt>
                <c:pt idx="46149">
                  <c:v>0.16669999999999999</c:v>
                </c:pt>
                <c:pt idx="46150">
                  <c:v>0.16669999999999999</c:v>
                </c:pt>
                <c:pt idx="46151">
                  <c:v>0.70830000000000004</c:v>
                </c:pt>
                <c:pt idx="46152">
                  <c:v>0.33329999999999999</c:v>
                </c:pt>
                <c:pt idx="46153">
                  <c:v>0</c:v>
                </c:pt>
                <c:pt idx="46154">
                  <c:v>0.33329999999999999</c:v>
                </c:pt>
                <c:pt idx="46155">
                  <c:v>0</c:v>
                </c:pt>
                <c:pt idx="46156">
                  <c:v>0</c:v>
                </c:pt>
                <c:pt idx="46157">
                  <c:v>0.125</c:v>
                </c:pt>
                <c:pt idx="46158">
                  <c:v>0.16669999999999999</c:v>
                </c:pt>
                <c:pt idx="46159">
                  <c:v>0.33329999999999999</c:v>
                </c:pt>
                <c:pt idx="46160">
                  <c:v>0</c:v>
                </c:pt>
                <c:pt idx="46161">
                  <c:v>0.375</c:v>
                </c:pt>
                <c:pt idx="46162">
                  <c:v>0</c:v>
                </c:pt>
                <c:pt idx="46163">
                  <c:v>0.16669999999999999</c:v>
                </c:pt>
                <c:pt idx="46164">
                  <c:v>0.45829999999999999</c:v>
                </c:pt>
                <c:pt idx="46165">
                  <c:v>0.33329999999999999</c:v>
                </c:pt>
                <c:pt idx="46166">
                  <c:v>0.16669999999999999</c:v>
                </c:pt>
                <c:pt idx="46167">
                  <c:v>0.33329999999999999</c:v>
                </c:pt>
                <c:pt idx="46168">
                  <c:v>0</c:v>
                </c:pt>
                <c:pt idx="46169">
                  <c:v>0</c:v>
                </c:pt>
                <c:pt idx="46170">
                  <c:v>0.16669999999999999</c:v>
                </c:pt>
                <c:pt idx="46171">
                  <c:v>0.375</c:v>
                </c:pt>
                <c:pt idx="46172">
                  <c:v>0.375</c:v>
                </c:pt>
                <c:pt idx="46173">
                  <c:v>0.45829999999999999</c:v>
                </c:pt>
                <c:pt idx="46174">
                  <c:v>0</c:v>
                </c:pt>
                <c:pt idx="46175">
                  <c:v>0</c:v>
                </c:pt>
                <c:pt idx="46176">
                  <c:v>0</c:v>
                </c:pt>
                <c:pt idx="46177">
                  <c:v>0</c:v>
                </c:pt>
                <c:pt idx="46178">
                  <c:v>0.16669999999999999</c:v>
                </c:pt>
                <c:pt idx="46179">
                  <c:v>0.33329999999999999</c:v>
                </c:pt>
                <c:pt idx="46180">
                  <c:v>0.16669999999999999</c:v>
                </c:pt>
                <c:pt idx="46181">
                  <c:v>0.16669999999999999</c:v>
                </c:pt>
                <c:pt idx="46182">
                  <c:v>0.16669999999999999</c:v>
                </c:pt>
                <c:pt idx="46183">
                  <c:v>0</c:v>
                </c:pt>
                <c:pt idx="46184">
                  <c:v>4.1700000000000001E-2</c:v>
                </c:pt>
                <c:pt idx="46185">
                  <c:v>0</c:v>
                </c:pt>
                <c:pt idx="46186">
                  <c:v>0.1042</c:v>
                </c:pt>
                <c:pt idx="46187">
                  <c:v>0</c:v>
                </c:pt>
                <c:pt idx="46188">
                  <c:v>0</c:v>
                </c:pt>
                <c:pt idx="46189">
                  <c:v>0.16669999999999999</c:v>
                </c:pt>
                <c:pt idx="46190">
                  <c:v>0.16669999999999999</c:v>
                </c:pt>
                <c:pt idx="46191">
                  <c:v>0.35420000000000001</c:v>
                </c:pt>
                <c:pt idx="46192">
                  <c:v>0</c:v>
                </c:pt>
                <c:pt idx="46193">
                  <c:v>0.625</c:v>
                </c:pt>
                <c:pt idx="46194">
                  <c:v>0.16669999999999999</c:v>
                </c:pt>
                <c:pt idx="46195">
                  <c:v>0</c:v>
                </c:pt>
                <c:pt idx="46196">
                  <c:v>0.33329999999999999</c:v>
                </c:pt>
                <c:pt idx="46197">
                  <c:v>0.33329999999999999</c:v>
                </c:pt>
                <c:pt idx="46198">
                  <c:v>0</c:v>
                </c:pt>
                <c:pt idx="46199">
                  <c:v>0.16669999999999999</c:v>
                </c:pt>
                <c:pt idx="46200">
                  <c:v>0.375</c:v>
                </c:pt>
                <c:pt idx="46201">
                  <c:v>0.16669999999999999</c:v>
                </c:pt>
                <c:pt idx="46202">
                  <c:v>4.1700000000000001E-2</c:v>
                </c:pt>
                <c:pt idx="46203">
                  <c:v>0</c:v>
                </c:pt>
                <c:pt idx="46204">
                  <c:v>0.33329999999999999</c:v>
                </c:pt>
                <c:pt idx="46205">
                  <c:v>0</c:v>
                </c:pt>
                <c:pt idx="46206">
                  <c:v>0.54169999999999996</c:v>
                </c:pt>
                <c:pt idx="46207">
                  <c:v>0</c:v>
                </c:pt>
                <c:pt idx="46208">
                  <c:v>0.16669999999999999</c:v>
                </c:pt>
                <c:pt idx="46209">
                  <c:v>0</c:v>
                </c:pt>
                <c:pt idx="46210">
                  <c:v>0.16669999999999999</c:v>
                </c:pt>
                <c:pt idx="46211">
                  <c:v>0.16669999999999999</c:v>
                </c:pt>
                <c:pt idx="46212">
                  <c:v>0</c:v>
                </c:pt>
                <c:pt idx="46213">
                  <c:v>4.1700000000000001E-2</c:v>
                </c:pt>
                <c:pt idx="46214">
                  <c:v>0.33329999999999999</c:v>
                </c:pt>
                <c:pt idx="46215">
                  <c:v>0</c:v>
                </c:pt>
                <c:pt idx="46216">
                  <c:v>0</c:v>
                </c:pt>
                <c:pt idx="46217">
                  <c:v>0.16669999999999999</c:v>
                </c:pt>
                <c:pt idx="46218">
                  <c:v>0</c:v>
                </c:pt>
                <c:pt idx="46219">
                  <c:v>0</c:v>
                </c:pt>
                <c:pt idx="46220">
                  <c:v>0</c:v>
                </c:pt>
                <c:pt idx="46221">
                  <c:v>0</c:v>
                </c:pt>
                <c:pt idx="46222">
                  <c:v>0</c:v>
                </c:pt>
                <c:pt idx="46223">
                  <c:v>0</c:v>
                </c:pt>
                <c:pt idx="46224">
                  <c:v>0</c:v>
                </c:pt>
                <c:pt idx="46225">
                  <c:v>4.1700000000000001E-2</c:v>
                </c:pt>
                <c:pt idx="46226">
                  <c:v>0.16669999999999999</c:v>
                </c:pt>
                <c:pt idx="46227">
                  <c:v>0.16669999999999999</c:v>
                </c:pt>
                <c:pt idx="46228">
                  <c:v>0.16669999999999999</c:v>
                </c:pt>
                <c:pt idx="46229">
                  <c:v>0</c:v>
                </c:pt>
                <c:pt idx="46230">
                  <c:v>0</c:v>
                </c:pt>
                <c:pt idx="46231">
                  <c:v>0.33329999999999999</c:v>
                </c:pt>
                <c:pt idx="46232">
                  <c:v>0</c:v>
                </c:pt>
                <c:pt idx="46233">
                  <c:v>0.16669999999999999</c:v>
                </c:pt>
                <c:pt idx="46234">
                  <c:v>0</c:v>
                </c:pt>
                <c:pt idx="46235">
                  <c:v>0.16669999999999999</c:v>
                </c:pt>
                <c:pt idx="46236">
                  <c:v>0</c:v>
                </c:pt>
                <c:pt idx="46237">
                  <c:v>0</c:v>
                </c:pt>
                <c:pt idx="46238">
                  <c:v>0</c:v>
                </c:pt>
                <c:pt idx="46239">
                  <c:v>0.16669999999999999</c:v>
                </c:pt>
                <c:pt idx="46240">
                  <c:v>0</c:v>
                </c:pt>
                <c:pt idx="46241">
                  <c:v>0</c:v>
                </c:pt>
                <c:pt idx="46242">
                  <c:v>0.16669999999999999</c:v>
                </c:pt>
                <c:pt idx="46243">
                  <c:v>0</c:v>
                </c:pt>
                <c:pt idx="46244">
                  <c:v>0.70830000000000004</c:v>
                </c:pt>
                <c:pt idx="46245">
                  <c:v>0</c:v>
                </c:pt>
                <c:pt idx="46246">
                  <c:v>0</c:v>
                </c:pt>
                <c:pt idx="46247">
                  <c:v>0</c:v>
                </c:pt>
                <c:pt idx="46248">
                  <c:v>0.33329999999999999</c:v>
                </c:pt>
                <c:pt idx="46249">
                  <c:v>0.33329999999999999</c:v>
                </c:pt>
                <c:pt idx="46250">
                  <c:v>0.79169999999999996</c:v>
                </c:pt>
                <c:pt idx="46251">
                  <c:v>0</c:v>
                </c:pt>
                <c:pt idx="46252">
                  <c:v>0</c:v>
                </c:pt>
                <c:pt idx="46253">
                  <c:v>0.33329999999999999</c:v>
                </c:pt>
                <c:pt idx="46254">
                  <c:v>0</c:v>
                </c:pt>
                <c:pt idx="46255">
                  <c:v>0</c:v>
                </c:pt>
                <c:pt idx="46256">
                  <c:v>0</c:v>
                </c:pt>
                <c:pt idx="46257">
                  <c:v>0.33329999999999999</c:v>
                </c:pt>
                <c:pt idx="46258">
                  <c:v>0</c:v>
                </c:pt>
                <c:pt idx="46259">
                  <c:v>0</c:v>
                </c:pt>
                <c:pt idx="46260">
                  <c:v>0.16669999999999999</c:v>
                </c:pt>
                <c:pt idx="46261">
                  <c:v>0.16669999999999999</c:v>
                </c:pt>
                <c:pt idx="46262">
                  <c:v>0</c:v>
                </c:pt>
                <c:pt idx="46263">
                  <c:v>0.16669999999999999</c:v>
                </c:pt>
                <c:pt idx="46264">
                  <c:v>0</c:v>
                </c:pt>
                <c:pt idx="46265">
                  <c:v>0</c:v>
                </c:pt>
                <c:pt idx="46266">
                  <c:v>0</c:v>
                </c:pt>
                <c:pt idx="46267">
                  <c:v>0.33329999999999999</c:v>
                </c:pt>
                <c:pt idx="46268">
                  <c:v>0</c:v>
                </c:pt>
                <c:pt idx="46269">
                  <c:v>0.54169999999999996</c:v>
                </c:pt>
                <c:pt idx="46270">
                  <c:v>0</c:v>
                </c:pt>
                <c:pt idx="46271">
                  <c:v>4.1700000000000001E-2</c:v>
                </c:pt>
                <c:pt idx="46272">
                  <c:v>0.33329999999999999</c:v>
                </c:pt>
                <c:pt idx="46273">
                  <c:v>0</c:v>
                </c:pt>
                <c:pt idx="46274">
                  <c:v>0</c:v>
                </c:pt>
                <c:pt idx="46275">
                  <c:v>0.33329999999999999</c:v>
                </c:pt>
                <c:pt idx="46276">
                  <c:v>0</c:v>
                </c:pt>
                <c:pt idx="46277">
                  <c:v>0.375</c:v>
                </c:pt>
                <c:pt idx="46278">
                  <c:v>0.16669999999999999</c:v>
                </c:pt>
                <c:pt idx="46279">
                  <c:v>0.625</c:v>
                </c:pt>
                <c:pt idx="46280">
                  <c:v>0.16669999999999999</c:v>
                </c:pt>
                <c:pt idx="46281">
                  <c:v>0</c:v>
                </c:pt>
                <c:pt idx="46282">
                  <c:v>0.125</c:v>
                </c:pt>
                <c:pt idx="46283">
                  <c:v>0</c:v>
                </c:pt>
                <c:pt idx="46284">
                  <c:v>0</c:v>
                </c:pt>
                <c:pt idx="46285">
                  <c:v>0.16669999999999999</c:v>
                </c:pt>
                <c:pt idx="46286">
                  <c:v>8.3299999999999999E-2</c:v>
                </c:pt>
                <c:pt idx="46287">
                  <c:v>0</c:v>
                </c:pt>
                <c:pt idx="46288">
                  <c:v>0.16669999999999999</c:v>
                </c:pt>
                <c:pt idx="46289">
                  <c:v>0</c:v>
                </c:pt>
                <c:pt idx="46290">
                  <c:v>0</c:v>
                </c:pt>
                <c:pt idx="46291">
                  <c:v>0</c:v>
                </c:pt>
                <c:pt idx="46292">
                  <c:v>0</c:v>
                </c:pt>
                <c:pt idx="46293">
                  <c:v>0</c:v>
                </c:pt>
                <c:pt idx="46294">
                  <c:v>8.3299999999999999E-2</c:v>
                </c:pt>
                <c:pt idx="46295">
                  <c:v>0</c:v>
                </c:pt>
                <c:pt idx="46296">
                  <c:v>0</c:v>
                </c:pt>
                <c:pt idx="46297">
                  <c:v>0</c:v>
                </c:pt>
                <c:pt idx="46298">
                  <c:v>0.16669999999999999</c:v>
                </c:pt>
                <c:pt idx="46299">
                  <c:v>0.16669999999999999</c:v>
                </c:pt>
                <c:pt idx="46300">
                  <c:v>0</c:v>
                </c:pt>
                <c:pt idx="46301">
                  <c:v>0.16669999999999999</c:v>
                </c:pt>
                <c:pt idx="46302">
                  <c:v>0</c:v>
                </c:pt>
                <c:pt idx="46303">
                  <c:v>0</c:v>
                </c:pt>
                <c:pt idx="46304">
                  <c:v>0</c:v>
                </c:pt>
                <c:pt idx="46305">
                  <c:v>4.1700000000000001E-2</c:v>
                </c:pt>
                <c:pt idx="46306">
                  <c:v>0</c:v>
                </c:pt>
                <c:pt idx="46307">
                  <c:v>0.33329999999999999</c:v>
                </c:pt>
                <c:pt idx="46308">
                  <c:v>0</c:v>
                </c:pt>
                <c:pt idx="46309">
                  <c:v>0.625</c:v>
                </c:pt>
                <c:pt idx="46310">
                  <c:v>0</c:v>
                </c:pt>
                <c:pt idx="46311">
                  <c:v>0</c:v>
                </c:pt>
                <c:pt idx="46312">
                  <c:v>0.20830000000000001</c:v>
                </c:pt>
                <c:pt idx="46313">
                  <c:v>0.16669999999999999</c:v>
                </c:pt>
                <c:pt idx="46314">
                  <c:v>0</c:v>
                </c:pt>
                <c:pt idx="46315">
                  <c:v>0.125</c:v>
                </c:pt>
                <c:pt idx="46316">
                  <c:v>0</c:v>
                </c:pt>
                <c:pt idx="46317">
                  <c:v>0</c:v>
                </c:pt>
                <c:pt idx="46318">
                  <c:v>0</c:v>
                </c:pt>
                <c:pt idx="46319">
                  <c:v>8.3299999999999999E-2</c:v>
                </c:pt>
                <c:pt idx="46320">
                  <c:v>0</c:v>
                </c:pt>
                <c:pt idx="46321">
                  <c:v>4.1700000000000001E-2</c:v>
                </c:pt>
                <c:pt idx="46322">
                  <c:v>0</c:v>
                </c:pt>
                <c:pt idx="46323">
                  <c:v>0.33329999999999999</c:v>
                </c:pt>
                <c:pt idx="46324">
                  <c:v>0</c:v>
                </c:pt>
                <c:pt idx="46325">
                  <c:v>0</c:v>
                </c:pt>
                <c:pt idx="46326">
                  <c:v>0.16669999999999999</c:v>
                </c:pt>
                <c:pt idx="46327">
                  <c:v>0</c:v>
                </c:pt>
                <c:pt idx="46328">
                  <c:v>0</c:v>
                </c:pt>
                <c:pt idx="46329">
                  <c:v>0</c:v>
                </c:pt>
                <c:pt idx="46330">
                  <c:v>0.3125</c:v>
                </c:pt>
                <c:pt idx="46331">
                  <c:v>0</c:v>
                </c:pt>
                <c:pt idx="46332">
                  <c:v>8.3299999999999999E-2</c:v>
                </c:pt>
                <c:pt idx="46333">
                  <c:v>0.14580000000000001</c:v>
                </c:pt>
                <c:pt idx="46334">
                  <c:v>0</c:v>
                </c:pt>
                <c:pt idx="46335">
                  <c:v>0</c:v>
                </c:pt>
                <c:pt idx="46336">
                  <c:v>0</c:v>
                </c:pt>
                <c:pt idx="46337">
                  <c:v>0.16669999999999999</c:v>
                </c:pt>
                <c:pt idx="46338">
                  <c:v>0.16669999999999999</c:v>
                </c:pt>
                <c:pt idx="46339">
                  <c:v>0</c:v>
                </c:pt>
                <c:pt idx="46340">
                  <c:v>4.1700000000000001E-2</c:v>
                </c:pt>
                <c:pt idx="46341">
                  <c:v>0.16669999999999999</c:v>
                </c:pt>
                <c:pt idx="46342">
                  <c:v>0</c:v>
                </c:pt>
                <c:pt idx="46343">
                  <c:v>4.1700000000000001E-2</c:v>
                </c:pt>
                <c:pt idx="46344">
                  <c:v>0.16669999999999999</c:v>
                </c:pt>
                <c:pt idx="46345">
                  <c:v>0.33329999999999999</c:v>
                </c:pt>
                <c:pt idx="46346">
                  <c:v>0</c:v>
                </c:pt>
                <c:pt idx="46347">
                  <c:v>0</c:v>
                </c:pt>
                <c:pt idx="46348">
                  <c:v>0</c:v>
                </c:pt>
                <c:pt idx="46349">
                  <c:v>0.33329999999999999</c:v>
                </c:pt>
                <c:pt idx="46350">
                  <c:v>0.16669999999999999</c:v>
                </c:pt>
                <c:pt idx="46351">
                  <c:v>0.16669999999999999</c:v>
                </c:pt>
                <c:pt idx="46352">
                  <c:v>0</c:v>
                </c:pt>
                <c:pt idx="46353">
                  <c:v>0</c:v>
                </c:pt>
                <c:pt idx="46354">
                  <c:v>0</c:v>
                </c:pt>
                <c:pt idx="46355">
                  <c:v>0</c:v>
                </c:pt>
                <c:pt idx="46356">
                  <c:v>0</c:v>
                </c:pt>
                <c:pt idx="46357">
                  <c:v>0</c:v>
                </c:pt>
                <c:pt idx="46358">
                  <c:v>0.16669999999999999</c:v>
                </c:pt>
                <c:pt idx="46359">
                  <c:v>4.1700000000000001E-2</c:v>
                </c:pt>
                <c:pt idx="46360">
                  <c:v>0</c:v>
                </c:pt>
                <c:pt idx="46361">
                  <c:v>0.33329999999999999</c:v>
                </c:pt>
                <c:pt idx="46362">
                  <c:v>0</c:v>
                </c:pt>
                <c:pt idx="46363">
                  <c:v>0.16669999999999999</c:v>
                </c:pt>
                <c:pt idx="46364">
                  <c:v>0.33329999999999999</c:v>
                </c:pt>
                <c:pt idx="46365">
                  <c:v>0</c:v>
                </c:pt>
                <c:pt idx="46366">
                  <c:v>8.3299999999999999E-2</c:v>
                </c:pt>
                <c:pt idx="46367">
                  <c:v>0.16669999999999999</c:v>
                </c:pt>
                <c:pt idx="46368">
                  <c:v>0.16669999999999999</c:v>
                </c:pt>
                <c:pt idx="46369">
                  <c:v>0.16669999999999999</c:v>
                </c:pt>
                <c:pt idx="46370">
                  <c:v>0.375</c:v>
                </c:pt>
                <c:pt idx="46371">
                  <c:v>0</c:v>
                </c:pt>
                <c:pt idx="46372">
                  <c:v>4.1700000000000001E-2</c:v>
                </c:pt>
                <c:pt idx="46373">
                  <c:v>8.3299999999999999E-2</c:v>
                </c:pt>
                <c:pt idx="46374">
                  <c:v>0</c:v>
                </c:pt>
                <c:pt idx="46375">
                  <c:v>8.3299999999999999E-2</c:v>
                </c:pt>
                <c:pt idx="46376">
                  <c:v>0</c:v>
                </c:pt>
                <c:pt idx="46377">
                  <c:v>0</c:v>
                </c:pt>
                <c:pt idx="46378">
                  <c:v>0</c:v>
                </c:pt>
                <c:pt idx="46379">
                  <c:v>0</c:v>
                </c:pt>
                <c:pt idx="46380">
                  <c:v>8.3299999999999999E-2</c:v>
                </c:pt>
                <c:pt idx="46381">
                  <c:v>0</c:v>
                </c:pt>
                <c:pt idx="46382">
                  <c:v>0</c:v>
                </c:pt>
                <c:pt idx="46383">
                  <c:v>0</c:v>
                </c:pt>
                <c:pt idx="46384">
                  <c:v>0</c:v>
                </c:pt>
                <c:pt idx="46385">
                  <c:v>0</c:v>
                </c:pt>
                <c:pt idx="46386">
                  <c:v>0</c:v>
                </c:pt>
                <c:pt idx="46387">
                  <c:v>4.1700000000000001E-2</c:v>
                </c:pt>
                <c:pt idx="46388">
                  <c:v>0</c:v>
                </c:pt>
                <c:pt idx="46389">
                  <c:v>0</c:v>
                </c:pt>
                <c:pt idx="46390">
                  <c:v>0</c:v>
                </c:pt>
                <c:pt idx="46391">
                  <c:v>0.16669999999999999</c:v>
                </c:pt>
                <c:pt idx="46392">
                  <c:v>0</c:v>
                </c:pt>
                <c:pt idx="46393">
                  <c:v>0</c:v>
                </c:pt>
                <c:pt idx="46394">
                  <c:v>0</c:v>
                </c:pt>
                <c:pt idx="46395">
                  <c:v>4.1700000000000001E-2</c:v>
                </c:pt>
                <c:pt idx="46396">
                  <c:v>0</c:v>
                </c:pt>
                <c:pt idx="46397">
                  <c:v>0.33329999999999999</c:v>
                </c:pt>
                <c:pt idx="46398">
                  <c:v>0.33329999999999999</c:v>
                </c:pt>
                <c:pt idx="46399">
                  <c:v>4.1700000000000001E-2</c:v>
                </c:pt>
                <c:pt idx="46400">
                  <c:v>0</c:v>
                </c:pt>
                <c:pt idx="46401">
                  <c:v>0</c:v>
                </c:pt>
                <c:pt idx="46402">
                  <c:v>0.16669999999999999</c:v>
                </c:pt>
                <c:pt idx="46403">
                  <c:v>0.375</c:v>
                </c:pt>
                <c:pt idx="46404">
                  <c:v>0.16669999999999999</c:v>
                </c:pt>
                <c:pt idx="46405">
                  <c:v>8.3299999999999999E-2</c:v>
                </c:pt>
                <c:pt idx="46406">
                  <c:v>0.16669999999999999</c:v>
                </c:pt>
                <c:pt idx="46407">
                  <c:v>0</c:v>
                </c:pt>
                <c:pt idx="46408">
                  <c:v>0</c:v>
                </c:pt>
                <c:pt idx="46409">
                  <c:v>0</c:v>
                </c:pt>
                <c:pt idx="46410">
                  <c:v>4.1700000000000001E-2</c:v>
                </c:pt>
                <c:pt idx="46411">
                  <c:v>0</c:v>
                </c:pt>
                <c:pt idx="46412">
                  <c:v>0.41670000000000001</c:v>
                </c:pt>
                <c:pt idx="46413">
                  <c:v>0</c:v>
                </c:pt>
                <c:pt idx="46414">
                  <c:v>0</c:v>
                </c:pt>
                <c:pt idx="46415">
                  <c:v>0</c:v>
                </c:pt>
                <c:pt idx="46416">
                  <c:v>4.1700000000000001E-2</c:v>
                </c:pt>
                <c:pt idx="46417">
                  <c:v>8.3299999999999999E-2</c:v>
                </c:pt>
                <c:pt idx="46418">
                  <c:v>0</c:v>
                </c:pt>
                <c:pt idx="46419">
                  <c:v>0</c:v>
                </c:pt>
                <c:pt idx="46420">
                  <c:v>0</c:v>
                </c:pt>
                <c:pt idx="46421">
                  <c:v>0</c:v>
                </c:pt>
                <c:pt idx="46422">
                  <c:v>0</c:v>
                </c:pt>
                <c:pt idx="46423">
                  <c:v>0</c:v>
                </c:pt>
                <c:pt idx="46424">
                  <c:v>0</c:v>
                </c:pt>
                <c:pt idx="46425">
                  <c:v>0.33329999999999999</c:v>
                </c:pt>
                <c:pt idx="46426">
                  <c:v>0</c:v>
                </c:pt>
                <c:pt idx="46427">
                  <c:v>0.33329999999999999</c:v>
                </c:pt>
                <c:pt idx="46428">
                  <c:v>0</c:v>
                </c:pt>
                <c:pt idx="46429">
                  <c:v>0</c:v>
                </c:pt>
                <c:pt idx="46430">
                  <c:v>0</c:v>
                </c:pt>
                <c:pt idx="46431">
                  <c:v>0.33329999999999999</c:v>
                </c:pt>
                <c:pt idx="46432">
                  <c:v>0</c:v>
                </c:pt>
                <c:pt idx="46433">
                  <c:v>0</c:v>
                </c:pt>
                <c:pt idx="46434">
                  <c:v>0</c:v>
                </c:pt>
                <c:pt idx="46435">
                  <c:v>0</c:v>
                </c:pt>
                <c:pt idx="46436">
                  <c:v>4.1700000000000001E-2</c:v>
                </c:pt>
                <c:pt idx="46437">
                  <c:v>0.33329999999999999</c:v>
                </c:pt>
                <c:pt idx="46438">
                  <c:v>0</c:v>
                </c:pt>
                <c:pt idx="46439">
                  <c:v>0.33329999999999999</c:v>
                </c:pt>
                <c:pt idx="46440">
                  <c:v>0</c:v>
                </c:pt>
                <c:pt idx="46441">
                  <c:v>0</c:v>
                </c:pt>
                <c:pt idx="46442">
                  <c:v>0</c:v>
                </c:pt>
                <c:pt idx="46443">
                  <c:v>0.33329999999999999</c:v>
                </c:pt>
                <c:pt idx="46444">
                  <c:v>0</c:v>
                </c:pt>
                <c:pt idx="46445">
                  <c:v>0</c:v>
                </c:pt>
                <c:pt idx="46446">
                  <c:v>0</c:v>
                </c:pt>
                <c:pt idx="46447">
                  <c:v>0</c:v>
                </c:pt>
                <c:pt idx="46448">
                  <c:v>0</c:v>
                </c:pt>
                <c:pt idx="46449">
                  <c:v>0.16669999999999999</c:v>
                </c:pt>
                <c:pt idx="46450">
                  <c:v>0.16669999999999999</c:v>
                </c:pt>
                <c:pt idx="46451">
                  <c:v>0.45829999999999999</c:v>
                </c:pt>
                <c:pt idx="46452">
                  <c:v>0</c:v>
                </c:pt>
                <c:pt idx="46453">
                  <c:v>0.16669999999999999</c:v>
                </c:pt>
                <c:pt idx="46454">
                  <c:v>0.16669999999999999</c:v>
                </c:pt>
                <c:pt idx="46455">
                  <c:v>0</c:v>
                </c:pt>
                <c:pt idx="46456">
                  <c:v>0</c:v>
                </c:pt>
                <c:pt idx="46457">
                  <c:v>0.33329999999999999</c:v>
                </c:pt>
                <c:pt idx="46458">
                  <c:v>0</c:v>
                </c:pt>
                <c:pt idx="46459">
                  <c:v>0.375</c:v>
                </c:pt>
                <c:pt idx="46460">
                  <c:v>0</c:v>
                </c:pt>
                <c:pt idx="46461">
                  <c:v>0</c:v>
                </c:pt>
                <c:pt idx="46462">
                  <c:v>0.16669999999999999</c:v>
                </c:pt>
                <c:pt idx="46463">
                  <c:v>0</c:v>
                </c:pt>
                <c:pt idx="46464">
                  <c:v>0.625</c:v>
                </c:pt>
                <c:pt idx="46465">
                  <c:v>0.33329999999999999</c:v>
                </c:pt>
                <c:pt idx="46466">
                  <c:v>0.33329999999999999</c:v>
                </c:pt>
                <c:pt idx="46467">
                  <c:v>0</c:v>
                </c:pt>
                <c:pt idx="46468">
                  <c:v>0</c:v>
                </c:pt>
                <c:pt idx="46469">
                  <c:v>0</c:v>
                </c:pt>
                <c:pt idx="46470">
                  <c:v>0.33329999999999999</c:v>
                </c:pt>
                <c:pt idx="46471">
                  <c:v>0</c:v>
                </c:pt>
                <c:pt idx="46472">
                  <c:v>0</c:v>
                </c:pt>
                <c:pt idx="46473">
                  <c:v>0.375</c:v>
                </c:pt>
                <c:pt idx="46474">
                  <c:v>0.25</c:v>
                </c:pt>
                <c:pt idx="46475">
                  <c:v>0.125</c:v>
                </c:pt>
                <c:pt idx="46476">
                  <c:v>4.1700000000000001E-2</c:v>
                </c:pt>
                <c:pt idx="46477">
                  <c:v>0</c:v>
                </c:pt>
                <c:pt idx="46478">
                  <c:v>0.16669999999999999</c:v>
                </c:pt>
                <c:pt idx="46479">
                  <c:v>0.16669999999999999</c:v>
                </c:pt>
                <c:pt idx="46480">
                  <c:v>0</c:v>
                </c:pt>
                <c:pt idx="46481">
                  <c:v>0</c:v>
                </c:pt>
                <c:pt idx="46482">
                  <c:v>0.16669999999999999</c:v>
                </c:pt>
                <c:pt idx="46483">
                  <c:v>0.16669999999999999</c:v>
                </c:pt>
                <c:pt idx="46484">
                  <c:v>0</c:v>
                </c:pt>
                <c:pt idx="46485">
                  <c:v>0</c:v>
                </c:pt>
                <c:pt idx="46486">
                  <c:v>0</c:v>
                </c:pt>
                <c:pt idx="46487">
                  <c:v>0</c:v>
                </c:pt>
                <c:pt idx="46488">
                  <c:v>0.33329999999999999</c:v>
                </c:pt>
                <c:pt idx="46489">
                  <c:v>0.375</c:v>
                </c:pt>
                <c:pt idx="46490">
                  <c:v>0</c:v>
                </c:pt>
                <c:pt idx="46491">
                  <c:v>0</c:v>
                </c:pt>
                <c:pt idx="46492">
                  <c:v>0</c:v>
                </c:pt>
                <c:pt idx="46493">
                  <c:v>0</c:v>
                </c:pt>
                <c:pt idx="46494">
                  <c:v>0</c:v>
                </c:pt>
                <c:pt idx="46495">
                  <c:v>0.16669999999999999</c:v>
                </c:pt>
                <c:pt idx="46496">
                  <c:v>0</c:v>
                </c:pt>
                <c:pt idx="46497">
                  <c:v>0</c:v>
                </c:pt>
                <c:pt idx="46498">
                  <c:v>0.16669999999999999</c:v>
                </c:pt>
                <c:pt idx="46499">
                  <c:v>0</c:v>
                </c:pt>
                <c:pt idx="46500">
                  <c:v>0.16669999999999999</c:v>
                </c:pt>
                <c:pt idx="46501">
                  <c:v>0</c:v>
                </c:pt>
                <c:pt idx="46502">
                  <c:v>0.16669999999999999</c:v>
                </c:pt>
                <c:pt idx="46503">
                  <c:v>0</c:v>
                </c:pt>
                <c:pt idx="46504">
                  <c:v>0.16669999999999999</c:v>
                </c:pt>
                <c:pt idx="46505">
                  <c:v>0</c:v>
                </c:pt>
                <c:pt idx="46506">
                  <c:v>0.79169999999999996</c:v>
                </c:pt>
                <c:pt idx="46507">
                  <c:v>0.16669999999999999</c:v>
                </c:pt>
                <c:pt idx="46508">
                  <c:v>0</c:v>
                </c:pt>
                <c:pt idx="46509">
                  <c:v>0.70830000000000004</c:v>
                </c:pt>
                <c:pt idx="46510">
                  <c:v>0</c:v>
                </c:pt>
                <c:pt idx="46511">
                  <c:v>0.16669999999999999</c:v>
                </c:pt>
                <c:pt idx="46512">
                  <c:v>0</c:v>
                </c:pt>
                <c:pt idx="46513">
                  <c:v>0.16669999999999999</c:v>
                </c:pt>
                <c:pt idx="46514">
                  <c:v>0</c:v>
                </c:pt>
                <c:pt idx="46515">
                  <c:v>0.16669999999999999</c:v>
                </c:pt>
                <c:pt idx="46516">
                  <c:v>0.33329999999999999</c:v>
                </c:pt>
                <c:pt idx="46517">
                  <c:v>0.375</c:v>
                </c:pt>
                <c:pt idx="46518">
                  <c:v>8.3299999999999999E-2</c:v>
                </c:pt>
                <c:pt idx="46519">
                  <c:v>4.1700000000000001E-2</c:v>
                </c:pt>
                <c:pt idx="46520">
                  <c:v>0.33329999999999999</c:v>
                </c:pt>
                <c:pt idx="46521">
                  <c:v>0.16669999999999999</c:v>
                </c:pt>
                <c:pt idx="46522">
                  <c:v>0.16669999999999999</c:v>
                </c:pt>
                <c:pt idx="46523">
                  <c:v>0</c:v>
                </c:pt>
                <c:pt idx="46524">
                  <c:v>0.16669999999999999</c:v>
                </c:pt>
                <c:pt idx="46525">
                  <c:v>0</c:v>
                </c:pt>
                <c:pt idx="46526">
                  <c:v>0</c:v>
                </c:pt>
                <c:pt idx="46527">
                  <c:v>0</c:v>
                </c:pt>
                <c:pt idx="46528">
                  <c:v>0.33329999999999999</c:v>
                </c:pt>
                <c:pt idx="46529">
                  <c:v>0.16669999999999999</c:v>
                </c:pt>
                <c:pt idx="46530">
                  <c:v>0</c:v>
                </c:pt>
                <c:pt idx="46531">
                  <c:v>0.375</c:v>
                </c:pt>
                <c:pt idx="46532">
                  <c:v>0</c:v>
                </c:pt>
                <c:pt idx="46533">
                  <c:v>0</c:v>
                </c:pt>
                <c:pt idx="46534">
                  <c:v>0</c:v>
                </c:pt>
                <c:pt idx="46535">
                  <c:v>0.16669999999999999</c:v>
                </c:pt>
                <c:pt idx="46536">
                  <c:v>0.33329999999999999</c:v>
                </c:pt>
                <c:pt idx="46537">
                  <c:v>0</c:v>
                </c:pt>
                <c:pt idx="46538">
                  <c:v>0.33329999999999999</c:v>
                </c:pt>
                <c:pt idx="46539">
                  <c:v>0</c:v>
                </c:pt>
                <c:pt idx="46540">
                  <c:v>0</c:v>
                </c:pt>
                <c:pt idx="46541">
                  <c:v>0</c:v>
                </c:pt>
                <c:pt idx="46542">
                  <c:v>0</c:v>
                </c:pt>
                <c:pt idx="46543">
                  <c:v>0.33329999999999999</c:v>
                </c:pt>
                <c:pt idx="46544">
                  <c:v>0.33329999999999999</c:v>
                </c:pt>
                <c:pt idx="46545">
                  <c:v>0</c:v>
                </c:pt>
                <c:pt idx="46546">
                  <c:v>0.16669999999999999</c:v>
                </c:pt>
                <c:pt idx="46547">
                  <c:v>4.1700000000000001E-2</c:v>
                </c:pt>
                <c:pt idx="46548">
                  <c:v>0</c:v>
                </c:pt>
                <c:pt idx="46549">
                  <c:v>0.33329999999999999</c:v>
                </c:pt>
                <c:pt idx="46550">
                  <c:v>0</c:v>
                </c:pt>
                <c:pt idx="46551">
                  <c:v>0.16669999999999999</c:v>
                </c:pt>
                <c:pt idx="46552">
                  <c:v>4.1700000000000001E-2</c:v>
                </c:pt>
                <c:pt idx="46553">
                  <c:v>0.16669999999999999</c:v>
                </c:pt>
                <c:pt idx="46554">
                  <c:v>0</c:v>
                </c:pt>
                <c:pt idx="46555">
                  <c:v>0</c:v>
                </c:pt>
                <c:pt idx="46556">
                  <c:v>0</c:v>
                </c:pt>
                <c:pt idx="46557">
                  <c:v>0</c:v>
                </c:pt>
                <c:pt idx="46558">
                  <c:v>0</c:v>
                </c:pt>
                <c:pt idx="46559">
                  <c:v>0</c:v>
                </c:pt>
                <c:pt idx="46560">
                  <c:v>0.16669999999999999</c:v>
                </c:pt>
                <c:pt idx="46561">
                  <c:v>0.16669999999999999</c:v>
                </c:pt>
                <c:pt idx="46562">
                  <c:v>0</c:v>
                </c:pt>
                <c:pt idx="46563">
                  <c:v>0.33329999999999999</c:v>
                </c:pt>
                <c:pt idx="46564">
                  <c:v>0</c:v>
                </c:pt>
                <c:pt idx="46565">
                  <c:v>0</c:v>
                </c:pt>
                <c:pt idx="46566">
                  <c:v>0.29170000000000001</c:v>
                </c:pt>
                <c:pt idx="46567">
                  <c:v>0.375</c:v>
                </c:pt>
                <c:pt idx="46568">
                  <c:v>0.16669999999999999</c:v>
                </c:pt>
                <c:pt idx="46569">
                  <c:v>0</c:v>
                </c:pt>
                <c:pt idx="46570">
                  <c:v>0.33329999999999999</c:v>
                </c:pt>
                <c:pt idx="46571">
                  <c:v>0</c:v>
                </c:pt>
                <c:pt idx="46572">
                  <c:v>0.16669999999999999</c:v>
                </c:pt>
                <c:pt idx="46573">
                  <c:v>0.25</c:v>
                </c:pt>
                <c:pt idx="46574">
                  <c:v>0</c:v>
                </c:pt>
                <c:pt idx="46575">
                  <c:v>0.16669999999999999</c:v>
                </c:pt>
                <c:pt idx="46576">
                  <c:v>4.1700000000000001E-2</c:v>
                </c:pt>
                <c:pt idx="46577">
                  <c:v>0.16669999999999999</c:v>
                </c:pt>
                <c:pt idx="46578">
                  <c:v>4.1700000000000001E-2</c:v>
                </c:pt>
                <c:pt idx="46579">
                  <c:v>0</c:v>
                </c:pt>
                <c:pt idx="46580">
                  <c:v>0</c:v>
                </c:pt>
                <c:pt idx="46581">
                  <c:v>0</c:v>
                </c:pt>
                <c:pt idx="46582">
                  <c:v>0</c:v>
                </c:pt>
                <c:pt idx="46583">
                  <c:v>0</c:v>
                </c:pt>
                <c:pt idx="46584">
                  <c:v>0.33329999999999999</c:v>
                </c:pt>
                <c:pt idx="46585">
                  <c:v>0.125</c:v>
                </c:pt>
                <c:pt idx="46586">
                  <c:v>0</c:v>
                </c:pt>
                <c:pt idx="46587">
                  <c:v>0</c:v>
                </c:pt>
                <c:pt idx="46588">
                  <c:v>0.29170000000000001</c:v>
                </c:pt>
                <c:pt idx="46589">
                  <c:v>0.16669999999999999</c:v>
                </c:pt>
                <c:pt idx="46590">
                  <c:v>0</c:v>
                </c:pt>
                <c:pt idx="46591">
                  <c:v>0.16669999999999999</c:v>
                </c:pt>
                <c:pt idx="46592">
                  <c:v>0</c:v>
                </c:pt>
                <c:pt idx="46593">
                  <c:v>0.33329999999999999</c:v>
                </c:pt>
                <c:pt idx="46594">
                  <c:v>0</c:v>
                </c:pt>
                <c:pt idx="46595">
                  <c:v>0.16669999999999999</c:v>
                </c:pt>
                <c:pt idx="46596">
                  <c:v>0</c:v>
                </c:pt>
                <c:pt idx="46597">
                  <c:v>0.16669999999999999</c:v>
                </c:pt>
                <c:pt idx="46598">
                  <c:v>0</c:v>
                </c:pt>
                <c:pt idx="46599">
                  <c:v>0</c:v>
                </c:pt>
                <c:pt idx="46600">
                  <c:v>0.16669999999999999</c:v>
                </c:pt>
                <c:pt idx="46601">
                  <c:v>0.33329999999999999</c:v>
                </c:pt>
                <c:pt idx="46602">
                  <c:v>0.16669999999999999</c:v>
                </c:pt>
                <c:pt idx="46603">
                  <c:v>0.16669999999999999</c:v>
                </c:pt>
                <c:pt idx="46604">
                  <c:v>0</c:v>
                </c:pt>
                <c:pt idx="46605">
                  <c:v>0</c:v>
                </c:pt>
                <c:pt idx="46606">
                  <c:v>0</c:v>
                </c:pt>
                <c:pt idx="46607">
                  <c:v>0.16669999999999999</c:v>
                </c:pt>
                <c:pt idx="46608">
                  <c:v>0.16669999999999999</c:v>
                </c:pt>
                <c:pt idx="46609">
                  <c:v>0</c:v>
                </c:pt>
                <c:pt idx="46610">
                  <c:v>0.16669999999999999</c:v>
                </c:pt>
                <c:pt idx="46611">
                  <c:v>0.16669999999999999</c:v>
                </c:pt>
                <c:pt idx="46612">
                  <c:v>0</c:v>
                </c:pt>
                <c:pt idx="46613">
                  <c:v>0.16669999999999999</c:v>
                </c:pt>
                <c:pt idx="46614">
                  <c:v>0.375</c:v>
                </c:pt>
                <c:pt idx="46615">
                  <c:v>0</c:v>
                </c:pt>
                <c:pt idx="46616">
                  <c:v>4.1700000000000001E-2</c:v>
                </c:pt>
                <c:pt idx="46617">
                  <c:v>0.16669999999999999</c:v>
                </c:pt>
                <c:pt idx="46618">
                  <c:v>4.1700000000000001E-2</c:v>
                </c:pt>
                <c:pt idx="46619">
                  <c:v>1</c:v>
                </c:pt>
                <c:pt idx="46620">
                  <c:v>4.1700000000000001E-2</c:v>
                </c:pt>
                <c:pt idx="46621">
                  <c:v>0.33329999999999999</c:v>
                </c:pt>
                <c:pt idx="46622">
                  <c:v>0</c:v>
                </c:pt>
                <c:pt idx="46623">
                  <c:v>0.16669999999999999</c:v>
                </c:pt>
                <c:pt idx="46624">
                  <c:v>0.54169999999999996</c:v>
                </c:pt>
                <c:pt idx="46625">
                  <c:v>0.33329999999999999</c:v>
                </c:pt>
                <c:pt idx="46626">
                  <c:v>0</c:v>
                </c:pt>
                <c:pt idx="46627">
                  <c:v>0</c:v>
                </c:pt>
                <c:pt idx="46628">
                  <c:v>0</c:v>
                </c:pt>
                <c:pt idx="46629">
                  <c:v>0</c:v>
                </c:pt>
                <c:pt idx="46630">
                  <c:v>0</c:v>
                </c:pt>
                <c:pt idx="46631">
                  <c:v>8.3299999999999999E-2</c:v>
                </c:pt>
                <c:pt idx="46632">
                  <c:v>0.33329999999999999</c:v>
                </c:pt>
                <c:pt idx="46633">
                  <c:v>0.33329999999999999</c:v>
                </c:pt>
                <c:pt idx="46634">
                  <c:v>0</c:v>
                </c:pt>
                <c:pt idx="46635">
                  <c:v>0</c:v>
                </c:pt>
                <c:pt idx="46636">
                  <c:v>0.66669999999999996</c:v>
                </c:pt>
                <c:pt idx="46637">
                  <c:v>0</c:v>
                </c:pt>
                <c:pt idx="46638">
                  <c:v>0.33329999999999999</c:v>
                </c:pt>
                <c:pt idx="46639">
                  <c:v>0</c:v>
                </c:pt>
                <c:pt idx="46640">
                  <c:v>0</c:v>
                </c:pt>
                <c:pt idx="46641">
                  <c:v>0.375</c:v>
                </c:pt>
                <c:pt idx="46642">
                  <c:v>0</c:v>
                </c:pt>
                <c:pt idx="46643">
                  <c:v>0.33329999999999999</c:v>
                </c:pt>
                <c:pt idx="46644">
                  <c:v>0</c:v>
                </c:pt>
                <c:pt idx="46645">
                  <c:v>0</c:v>
                </c:pt>
                <c:pt idx="46646">
                  <c:v>0</c:v>
                </c:pt>
                <c:pt idx="46647">
                  <c:v>0.45829999999999999</c:v>
                </c:pt>
                <c:pt idx="46648">
                  <c:v>0.16669999999999999</c:v>
                </c:pt>
                <c:pt idx="46649">
                  <c:v>4.1700000000000001E-2</c:v>
                </c:pt>
                <c:pt idx="46650">
                  <c:v>0</c:v>
                </c:pt>
                <c:pt idx="46651">
                  <c:v>0</c:v>
                </c:pt>
                <c:pt idx="46652">
                  <c:v>0</c:v>
                </c:pt>
                <c:pt idx="46653">
                  <c:v>0</c:v>
                </c:pt>
                <c:pt idx="46654">
                  <c:v>0</c:v>
                </c:pt>
                <c:pt idx="46655">
                  <c:v>0</c:v>
                </c:pt>
                <c:pt idx="46656">
                  <c:v>0.16669999999999999</c:v>
                </c:pt>
                <c:pt idx="46657">
                  <c:v>0</c:v>
                </c:pt>
                <c:pt idx="46658">
                  <c:v>0.16669999999999999</c:v>
                </c:pt>
                <c:pt idx="46659">
                  <c:v>0</c:v>
                </c:pt>
                <c:pt idx="46660">
                  <c:v>0</c:v>
                </c:pt>
                <c:pt idx="46661">
                  <c:v>0.375</c:v>
                </c:pt>
                <c:pt idx="46662">
                  <c:v>0.16669999999999999</c:v>
                </c:pt>
                <c:pt idx="46663">
                  <c:v>0</c:v>
                </c:pt>
                <c:pt idx="46664">
                  <c:v>0</c:v>
                </c:pt>
                <c:pt idx="46665">
                  <c:v>0</c:v>
                </c:pt>
                <c:pt idx="46666">
                  <c:v>0</c:v>
                </c:pt>
                <c:pt idx="46667">
                  <c:v>0</c:v>
                </c:pt>
                <c:pt idx="46668">
                  <c:v>0.45829999999999999</c:v>
                </c:pt>
                <c:pt idx="46669">
                  <c:v>0.66669999999999996</c:v>
                </c:pt>
                <c:pt idx="46670">
                  <c:v>0</c:v>
                </c:pt>
                <c:pt idx="46671">
                  <c:v>0</c:v>
                </c:pt>
                <c:pt idx="46672">
                  <c:v>0</c:v>
                </c:pt>
                <c:pt idx="46673">
                  <c:v>0</c:v>
                </c:pt>
                <c:pt idx="46674">
                  <c:v>0.16669999999999999</c:v>
                </c:pt>
                <c:pt idx="46675">
                  <c:v>4.1700000000000001E-2</c:v>
                </c:pt>
                <c:pt idx="46676">
                  <c:v>0</c:v>
                </c:pt>
                <c:pt idx="46677">
                  <c:v>0.16669999999999999</c:v>
                </c:pt>
                <c:pt idx="46678">
                  <c:v>0</c:v>
                </c:pt>
                <c:pt idx="46679">
                  <c:v>0</c:v>
                </c:pt>
                <c:pt idx="46680">
                  <c:v>0</c:v>
                </c:pt>
                <c:pt idx="46681">
                  <c:v>0.16669999999999999</c:v>
                </c:pt>
                <c:pt idx="46682">
                  <c:v>0.16669999999999999</c:v>
                </c:pt>
                <c:pt idx="46683">
                  <c:v>0</c:v>
                </c:pt>
                <c:pt idx="46684">
                  <c:v>0.33329999999999999</c:v>
                </c:pt>
                <c:pt idx="46685">
                  <c:v>0</c:v>
                </c:pt>
                <c:pt idx="46686">
                  <c:v>0.16669999999999999</c:v>
                </c:pt>
                <c:pt idx="46687">
                  <c:v>0</c:v>
                </c:pt>
                <c:pt idx="46688">
                  <c:v>0</c:v>
                </c:pt>
                <c:pt idx="46689">
                  <c:v>0.16669999999999999</c:v>
                </c:pt>
                <c:pt idx="46690">
                  <c:v>0.16669999999999999</c:v>
                </c:pt>
                <c:pt idx="46691">
                  <c:v>0.16669999999999999</c:v>
                </c:pt>
                <c:pt idx="46692">
                  <c:v>0</c:v>
                </c:pt>
                <c:pt idx="46693">
                  <c:v>0.625</c:v>
                </c:pt>
                <c:pt idx="46694">
                  <c:v>0</c:v>
                </c:pt>
                <c:pt idx="46695">
                  <c:v>0</c:v>
                </c:pt>
                <c:pt idx="46696">
                  <c:v>0</c:v>
                </c:pt>
                <c:pt idx="46697">
                  <c:v>0.375</c:v>
                </c:pt>
                <c:pt idx="46698">
                  <c:v>0</c:v>
                </c:pt>
                <c:pt idx="46699">
                  <c:v>0</c:v>
                </c:pt>
                <c:pt idx="46700">
                  <c:v>0</c:v>
                </c:pt>
                <c:pt idx="46701">
                  <c:v>0.125</c:v>
                </c:pt>
                <c:pt idx="46702">
                  <c:v>0.125</c:v>
                </c:pt>
                <c:pt idx="46703">
                  <c:v>0</c:v>
                </c:pt>
                <c:pt idx="46704">
                  <c:v>0</c:v>
                </c:pt>
                <c:pt idx="46705">
                  <c:v>0.16669999999999999</c:v>
                </c:pt>
                <c:pt idx="46706">
                  <c:v>0.16669999999999999</c:v>
                </c:pt>
                <c:pt idx="46707">
                  <c:v>0</c:v>
                </c:pt>
                <c:pt idx="46708">
                  <c:v>0</c:v>
                </c:pt>
                <c:pt idx="46709">
                  <c:v>0</c:v>
                </c:pt>
                <c:pt idx="46710">
                  <c:v>0.16669999999999999</c:v>
                </c:pt>
                <c:pt idx="46711">
                  <c:v>0</c:v>
                </c:pt>
                <c:pt idx="46712">
                  <c:v>0.16669999999999999</c:v>
                </c:pt>
                <c:pt idx="46713">
                  <c:v>0</c:v>
                </c:pt>
                <c:pt idx="46714">
                  <c:v>0</c:v>
                </c:pt>
                <c:pt idx="46715">
                  <c:v>0.16669999999999999</c:v>
                </c:pt>
                <c:pt idx="46716">
                  <c:v>0</c:v>
                </c:pt>
                <c:pt idx="46717">
                  <c:v>0.16669999999999999</c:v>
                </c:pt>
                <c:pt idx="46718">
                  <c:v>0</c:v>
                </c:pt>
                <c:pt idx="46719">
                  <c:v>0</c:v>
                </c:pt>
                <c:pt idx="46720">
                  <c:v>0.33329999999999999</c:v>
                </c:pt>
                <c:pt idx="46721">
                  <c:v>0</c:v>
                </c:pt>
                <c:pt idx="46722">
                  <c:v>0</c:v>
                </c:pt>
                <c:pt idx="46723">
                  <c:v>0.25</c:v>
                </c:pt>
                <c:pt idx="46724">
                  <c:v>0</c:v>
                </c:pt>
                <c:pt idx="46725">
                  <c:v>0</c:v>
                </c:pt>
                <c:pt idx="46726">
                  <c:v>0.66669999999999996</c:v>
                </c:pt>
                <c:pt idx="46727">
                  <c:v>0.16669999999999999</c:v>
                </c:pt>
                <c:pt idx="46728">
                  <c:v>0.16669999999999999</c:v>
                </c:pt>
                <c:pt idx="46729">
                  <c:v>0</c:v>
                </c:pt>
                <c:pt idx="46730">
                  <c:v>0.20830000000000001</c:v>
                </c:pt>
                <c:pt idx="46731">
                  <c:v>0.16669999999999999</c:v>
                </c:pt>
                <c:pt idx="46732">
                  <c:v>0.33329999999999999</c:v>
                </c:pt>
                <c:pt idx="46733">
                  <c:v>0</c:v>
                </c:pt>
                <c:pt idx="46734">
                  <c:v>0</c:v>
                </c:pt>
                <c:pt idx="46735">
                  <c:v>0.33329999999999999</c:v>
                </c:pt>
                <c:pt idx="46736">
                  <c:v>0</c:v>
                </c:pt>
                <c:pt idx="46737">
                  <c:v>0.33329999999999999</c:v>
                </c:pt>
                <c:pt idx="46738">
                  <c:v>0.33329999999999999</c:v>
                </c:pt>
                <c:pt idx="46739">
                  <c:v>0</c:v>
                </c:pt>
                <c:pt idx="46740">
                  <c:v>0</c:v>
                </c:pt>
                <c:pt idx="46741">
                  <c:v>0.45829999999999999</c:v>
                </c:pt>
                <c:pt idx="46742">
                  <c:v>0.375</c:v>
                </c:pt>
                <c:pt idx="46743">
                  <c:v>0.25</c:v>
                </c:pt>
                <c:pt idx="46744">
                  <c:v>0</c:v>
                </c:pt>
                <c:pt idx="46745">
                  <c:v>0</c:v>
                </c:pt>
                <c:pt idx="46746">
                  <c:v>0</c:v>
                </c:pt>
                <c:pt idx="46747">
                  <c:v>0</c:v>
                </c:pt>
                <c:pt idx="46748">
                  <c:v>0</c:v>
                </c:pt>
                <c:pt idx="46749">
                  <c:v>0.16669999999999999</c:v>
                </c:pt>
                <c:pt idx="46750">
                  <c:v>0</c:v>
                </c:pt>
                <c:pt idx="46751">
                  <c:v>0</c:v>
                </c:pt>
                <c:pt idx="46752">
                  <c:v>0</c:v>
                </c:pt>
                <c:pt idx="46753">
                  <c:v>0.33329999999999999</c:v>
                </c:pt>
                <c:pt idx="46754">
                  <c:v>0</c:v>
                </c:pt>
                <c:pt idx="46755">
                  <c:v>4.1700000000000001E-2</c:v>
                </c:pt>
                <c:pt idx="46756">
                  <c:v>0</c:v>
                </c:pt>
                <c:pt idx="46757">
                  <c:v>0</c:v>
                </c:pt>
                <c:pt idx="46758">
                  <c:v>0</c:v>
                </c:pt>
                <c:pt idx="46759">
                  <c:v>0</c:v>
                </c:pt>
                <c:pt idx="46760">
                  <c:v>0</c:v>
                </c:pt>
                <c:pt idx="46761">
                  <c:v>0.33329999999999999</c:v>
                </c:pt>
                <c:pt idx="46762">
                  <c:v>0.16669999999999999</c:v>
                </c:pt>
                <c:pt idx="46763">
                  <c:v>4.1700000000000001E-2</c:v>
                </c:pt>
                <c:pt idx="46764">
                  <c:v>0.375</c:v>
                </c:pt>
                <c:pt idx="46765">
                  <c:v>0</c:v>
                </c:pt>
                <c:pt idx="46766">
                  <c:v>0</c:v>
                </c:pt>
                <c:pt idx="46767">
                  <c:v>0</c:v>
                </c:pt>
                <c:pt idx="46768">
                  <c:v>0.375</c:v>
                </c:pt>
                <c:pt idx="46769">
                  <c:v>0</c:v>
                </c:pt>
                <c:pt idx="46770">
                  <c:v>0.54169999999999996</c:v>
                </c:pt>
                <c:pt idx="46771">
                  <c:v>0</c:v>
                </c:pt>
                <c:pt idx="46772">
                  <c:v>0.16669999999999999</c:v>
                </c:pt>
                <c:pt idx="46773">
                  <c:v>0</c:v>
                </c:pt>
                <c:pt idx="46774">
                  <c:v>0</c:v>
                </c:pt>
                <c:pt idx="46775">
                  <c:v>0</c:v>
                </c:pt>
                <c:pt idx="46776">
                  <c:v>0</c:v>
                </c:pt>
                <c:pt idx="46777">
                  <c:v>0.16669999999999999</c:v>
                </c:pt>
                <c:pt idx="46778">
                  <c:v>4.1700000000000001E-2</c:v>
                </c:pt>
                <c:pt idx="46779">
                  <c:v>0</c:v>
                </c:pt>
                <c:pt idx="46780">
                  <c:v>0.33329999999999999</c:v>
                </c:pt>
                <c:pt idx="46781">
                  <c:v>0.33329999999999999</c:v>
                </c:pt>
                <c:pt idx="46782">
                  <c:v>0</c:v>
                </c:pt>
                <c:pt idx="46783">
                  <c:v>0.45829999999999999</c:v>
                </c:pt>
                <c:pt idx="46784">
                  <c:v>0.375</c:v>
                </c:pt>
                <c:pt idx="46785">
                  <c:v>0.16669999999999999</c:v>
                </c:pt>
                <c:pt idx="46786">
                  <c:v>0.16669999999999999</c:v>
                </c:pt>
                <c:pt idx="46787">
                  <c:v>0.16669999999999999</c:v>
                </c:pt>
                <c:pt idx="46788">
                  <c:v>0.16669999999999999</c:v>
                </c:pt>
                <c:pt idx="46789">
                  <c:v>0.16669999999999999</c:v>
                </c:pt>
                <c:pt idx="46790">
                  <c:v>0.16669999999999999</c:v>
                </c:pt>
                <c:pt idx="46791">
                  <c:v>0</c:v>
                </c:pt>
                <c:pt idx="46792">
                  <c:v>0</c:v>
                </c:pt>
                <c:pt idx="46793">
                  <c:v>0.16669999999999999</c:v>
                </c:pt>
                <c:pt idx="46794">
                  <c:v>0.33329999999999999</c:v>
                </c:pt>
                <c:pt idx="46795">
                  <c:v>0.375</c:v>
                </c:pt>
                <c:pt idx="46796">
                  <c:v>0</c:v>
                </c:pt>
                <c:pt idx="46797">
                  <c:v>0.375</c:v>
                </c:pt>
                <c:pt idx="46798">
                  <c:v>0.16669999999999999</c:v>
                </c:pt>
                <c:pt idx="46799">
                  <c:v>0.45829999999999999</c:v>
                </c:pt>
                <c:pt idx="46800">
                  <c:v>0.20830000000000001</c:v>
                </c:pt>
                <c:pt idx="46801">
                  <c:v>0.375</c:v>
                </c:pt>
                <c:pt idx="46802">
                  <c:v>0.20830000000000001</c:v>
                </c:pt>
                <c:pt idx="46803">
                  <c:v>0</c:v>
                </c:pt>
                <c:pt idx="46804">
                  <c:v>4.1700000000000001E-2</c:v>
                </c:pt>
                <c:pt idx="46805">
                  <c:v>0</c:v>
                </c:pt>
                <c:pt idx="46806">
                  <c:v>0</c:v>
                </c:pt>
                <c:pt idx="46807">
                  <c:v>0.16669999999999999</c:v>
                </c:pt>
                <c:pt idx="46808">
                  <c:v>0.16669999999999999</c:v>
                </c:pt>
                <c:pt idx="46809">
                  <c:v>0.16669999999999999</c:v>
                </c:pt>
                <c:pt idx="46810">
                  <c:v>0.16669999999999999</c:v>
                </c:pt>
                <c:pt idx="46811">
                  <c:v>0</c:v>
                </c:pt>
                <c:pt idx="46812">
                  <c:v>0.16669999999999999</c:v>
                </c:pt>
                <c:pt idx="46813">
                  <c:v>0.125</c:v>
                </c:pt>
                <c:pt idx="46814">
                  <c:v>0</c:v>
                </c:pt>
                <c:pt idx="46815">
                  <c:v>0</c:v>
                </c:pt>
                <c:pt idx="46816">
                  <c:v>0.16669999999999999</c:v>
                </c:pt>
                <c:pt idx="46817">
                  <c:v>0</c:v>
                </c:pt>
                <c:pt idx="46818">
                  <c:v>0.33329999999999999</c:v>
                </c:pt>
                <c:pt idx="46819">
                  <c:v>0</c:v>
                </c:pt>
                <c:pt idx="46820">
                  <c:v>0</c:v>
                </c:pt>
                <c:pt idx="46821">
                  <c:v>0.33329999999999999</c:v>
                </c:pt>
                <c:pt idx="46822">
                  <c:v>0</c:v>
                </c:pt>
                <c:pt idx="46823">
                  <c:v>0.33329999999999999</c:v>
                </c:pt>
                <c:pt idx="46824">
                  <c:v>0.625</c:v>
                </c:pt>
                <c:pt idx="46825">
                  <c:v>4.1700000000000001E-2</c:v>
                </c:pt>
                <c:pt idx="46826">
                  <c:v>0</c:v>
                </c:pt>
                <c:pt idx="46827">
                  <c:v>0.45829999999999999</c:v>
                </c:pt>
                <c:pt idx="46828">
                  <c:v>0</c:v>
                </c:pt>
                <c:pt idx="46829">
                  <c:v>0.16669999999999999</c:v>
                </c:pt>
                <c:pt idx="46830">
                  <c:v>0.16669999999999999</c:v>
                </c:pt>
                <c:pt idx="46831">
                  <c:v>0</c:v>
                </c:pt>
                <c:pt idx="46832">
                  <c:v>0.16669999999999999</c:v>
                </c:pt>
                <c:pt idx="46833">
                  <c:v>0.16669999999999999</c:v>
                </c:pt>
                <c:pt idx="46834">
                  <c:v>0</c:v>
                </c:pt>
                <c:pt idx="46835">
                  <c:v>0.16669999999999999</c:v>
                </c:pt>
                <c:pt idx="46836">
                  <c:v>0</c:v>
                </c:pt>
                <c:pt idx="46837">
                  <c:v>0</c:v>
                </c:pt>
                <c:pt idx="46838">
                  <c:v>0</c:v>
                </c:pt>
                <c:pt idx="46839">
                  <c:v>0</c:v>
                </c:pt>
                <c:pt idx="46840">
                  <c:v>4.1700000000000001E-2</c:v>
                </c:pt>
                <c:pt idx="46841">
                  <c:v>0.66669999999999996</c:v>
                </c:pt>
                <c:pt idx="46842">
                  <c:v>0</c:v>
                </c:pt>
                <c:pt idx="46843">
                  <c:v>0</c:v>
                </c:pt>
                <c:pt idx="46844">
                  <c:v>0.16669999999999999</c:v>
                </c:pt>
                <c:pt idx="46845">
                  <c:v>0</c:v>
                </c:pt>
                <c:pt idx="46846">
                  <c:v>0</c:v>
                </c:pt>
                <c:pt idx="46847">
                  <c:v>0.125</c:v>
                </c:pt>
                <c:pt idx="46848">
                  <c:v>0.16669999999999999</c:v>
                </c:pt>
                <c:pt idx="46849">
                  <c:v>0</c:v>
                </c:pt>
                <c:pt idx="46850">
                  <c:v>0</c:v>
                </c:pt>
                <c:pt idx="46851">
                  <c:v>0</c:v>
                </c:pt>
                <c:pt idx="46852">
                  <c:v>0.33329999999999999</c:v>
                </c:pt>
                <c:pt idx="46853">
                  <c:v>0.16669999999999999</c:v>
                </c:pt>
                <c:pt idx="46854">
                  <c:v>0.45829999999999999</c:v>
                </c:pt>
                <c:pt idx="46855">
                  <c:v>0</c:v>
                </c:pt>
                <c:pt idx="46856">
                  <c:v>0.33329999999999999</c:v>
                </c:pt>
                <c:pt idx="46857">
                  <c:v>0.16669999999999999</c:v>
                </c:pt>
                <c:pt idx="46858">
                  <c:v>0.125</c:v>
                </c:pt>
                <c:pt idx="46859">
                  <c:v>0</c:v>
                </c:pt>
                <c:pt idx="46860">
                  <c:v>0.16669999999999999</c:v>
                </c:pt>
                <c:pt idx="46861">
                  <c:v>0.16669999999999999</c:v>
                </c:pt>
                <c:pt idx="46862">
                  <c:v>0.33329999999999999</c:v>
                </c:pt>
                <c:pt idx="46863">
                  <c:v>0</c:v>
                </c:pt>
                <c:pt idx="46864">
                  <c:v>0.16669999999999999</c:v>
                </c:pt>
                <c:pt idx="46865">
                  <c:v>0.60419999999999996</c:v>
                </c:pt>
                <c:pt idx="46866">
                  <c:v>4.1700000000000001E-2</c:v>
                </c:pt>
                <c:pt idx="46867">
                  <c:v>0</c:v>
                </c:pt>
                <c:pt idx="46868">
                  <c:v>0</c:v>
                </c:pt>
                <c:pt idx="46869">
                  <c:v>0</c:v>
                </c:pt>
                <c:pt idx="46870">
                  <c:v>0.16669999999999999</c:v>
                </c:pt>
                <c:pt idx="46871">
                  <c:v>0</c:v>
                </c:pt>
                <c:pt idx="46872">
                  <c:v>0.16669999999999999</c:v>
                </c:pt>
                <c:pt idx="46873">
                  <c:v>8.3299999999999999E-2</c:v>
                </c:pt>
                <c:pt idx="46874">
                  <c:v>0.16669999999999999</c:v>
                </c:pt>
                <c:pt idx="46875">
                  <c:v>0</c:v>
                </c:pt>
                <c:pt idx="46876">
                  <c:v>0.16669999999999999</c:v>
                </c:pt>
                <c:pt idx="46877">
                  <c:v>0</c:v>
                </c:pt>
                <c:pt idx="46878">
                  <c:v>0.16669999999999999</c:v>
                </c:pt>
                <c:pt idx="46879">
                  <c:v>0.33329999999999999</c:v>
                </c:pt>
                <c:pt idx="46880">
                  <c:v>0.16669999999999999</c:v>
                </c:pt>
                <c:pt idx="46881">
                  <c:v>0</c:v>
                </c:pt>
                <c:pt idx="46882">
                  <c:v>0</c:v>
                </c:pt>
                <c:pt idx="46883">
                  <c:v>0.33329999999999999</c:v>
                </c:pt>
                <c:pt idx="46884">
                  <c:v>0</c:v>
                </c:pt>
                <c:pt idx="46885">
                  <c:v>8.3299999999999999E-2</c:v>
                </c:pt>
                <c:pt idx="46886">
                  <c:v>0.16669999999999999</c:v>
                </c:pt>
                <c:pt idx="46887">
                  <c:v>0</c:v>
                </c:pt>
                <c:pt idx="46888">
                  <c:v>4.1700000000000001E-2</c:v>
                </c:pt>
                <c:pt idx="46889">
                  <c:v>0</c:v>
                </c:pt>
                <c:pt idx="46890">
                  <c:v>0</c:v>
                </c:pt>
                <c:pt idx="46891">
                  <c:v>0</c:v>
                </c:pt>
                <c:pt idx="46892">
                  <c:v>0</c:v>
                </c:pt>
                <c:pt idx="46893">
                  <c:v>0.16669999999999999</c:v>
                </c:pt>
                <c:pt idx="46894">
                  <c:v>0</c:v>
                </c:pt>
                <c:pt idx="46895">
                  <c:v>0.125</c:v>
                </c:pt>
                <c:pt idx="46896">
                  <c:v>0.375</c:v>
                </c:pt>
                <c:pt idx="46897">
                  <c:v>0.16669999999999999</c:v>
                </c:pt>
                <c:pt idx="46898">
                  <c:v>0</c:v>
                </c:pt>
                <c:pt idx="46899">
                  <c:v>0</c:v>
                </c:pt>
                <c:pt idx="46900">
                  <c:v>0</c:v>
                </c:pt>
                <c:pt idx="46901">
                  <c:v>0.16669999999999999</c:v>
                </c:pt>
                <c:pt idx="46902">
                  <c:v>0</c:v>
                </c:pt>
                <c:pt idx="46903">
                  <c:v>4.1700000000000001E-2</c:v>
                </c:pt>
                <c:pt idx="46904">
                  <c:v>0</c:v>
                </c:pt>
                <c:pt idx="46905">
                  <c:v>0.375</c:v>
                </c:pt>
                <c:pt idx="46906">
                  <c:v>0</c:v>
                </c:pt>
                <c:pt idx="46907">
                  <c:v>0.16669999999999999</c:v>
                </c:pt>
                <c:pt idx="46908">
                  <c:v>4.1700000000000001E-2</c:v>
                </c:pt>
                <c:pt idx="46909">
                  <c:v>4.1700000000000001E-2</c:v>
                </c:pt>
                <c:pt idx="46910">
                  <c:v>0.33329999999999999</c:v>
                </c:pt>
                <c:pt idx="46911">
                  <c:v>0.20830000000000001</c:v>
                </c:pt>
                <c:pt idx="46912">
                  <c:v>0.16669999999999999</c:v>
                </c:pt>
                <c:pt idx="46913">
                  <c:v>4.1700000000000001E-2</c:v>
                </c:pt>
                <c:pt idx="46914">
                  <c:v>0.16669999999999999</c:v>
                </c:pt>
                <c:pt idx="46915">
                  <c:v>0</c:v>
                </c:pt>
                <c:pt idx="46916">
                  <c:v>0</c:v>
                </c:pt>
                <c:pt idx="46917">
                  <c:v>0.16669999999999999</c:v>
                </c:pt>
                <c:pt idx="46918">
                  <c:v>0</c:v>
                </c:pt>
                <c:pt idx="46919">
                  <c:v>0</c:v>
                </c:pt>
                <c:pt idx="46920">
                  <c:v>4.1700000000000001E-2</c:v>
                </c:pt>
                <c:pt idx="46921">
                  <c:v>0.45829999999999999</c:v>
                </c:pt>
                <c:pt idx="46922">
                  <c:v>0</c:v>
                </c:pt>
                <c:pt idx="46923">
                  <c:v>0.33329999999999999</c:v>
                </c:pt>
                <c:pt idx="46924">
                  <c:v>4.1700000000000001E-2</c:v>
                </c:pt>
                <c:pt idx="46925">
                  <c:v>0</c:v>
                </c:pt>
                <c:pt idx="46926">
                  <c:v>0</c:v>
                </c:pt>
                <c:pt idx="46927">
                  <c:v>0.33329999999999999</c:v>
                </c:pt>
                <c:pt idx="46928">
                  <c:v>8.3299999999999999E-2</c:v>
                </c:pt>
                <c:pt idx="46929">
                  <c:v>0</c:v>
                </c:pt>
                <c:pt idx="46930">
                  <c:v>8.3299999999999999E-2</c:v>
                </c:pt>
                <c:pt idx="46931">
                  <c:v>0.33329999999999999</c:v>
                </c:pt>
                <c:pt idx="46932">
                  <c:v>0.16669999999999999</c:v>
                </c:pt>
                <c:pt idx="46933">
                  <c:v>0</c:v>
                </c:pt>
                <c:pt idx="46934">
                  <c:v>0</c:v>
                </c:pt>
                <c:pt idx="46935">
                  <c:v>4.1700000000000001E-2</c:v>
                </c:pt>
                <c:pt idx="46936">
                  <c:v>0.33329999999999999</c:v>
                </c:pt>
                <c:pt idx="46937">
                  <c:v>0.33329999999999999</c:v>
                </c:pt>
                <c:pt idx="46938">
                  <c:v>0.375</c:v>
                </c:pt>
                <c:pt idx="46939">
                  <c:v>0.16669999999999999</c:v>
                </c:pt>
                <c:pt idx="46940">
                  <c:v>0.16669999999999999</c:v>
                </c:pt>
                <c:pt idx="46941">
                  <c:v>0.375</c:v>
                </c:pt>
                <c:pt idx="46942">
                  <c:v>0.16669999999999999</c:v>
                </c:pt>
                <c:pt idx="46943">
                  <c:v>0.16669999999999999</c:v>
                </c:pt>
                <c:pt idx="46944">
                  <c:v>0</c:v>
                </c:pt>
                <c:pt idx="46945">
                  <c:v>4.1700000000000001E-2</c:v>
                </c:pt>
                <c:pt idx="46946">
                  <c:v>4.1700000000000001E-2</c:v>
                </c:pt>
                <c:pt idx="46947">
                  <c:v>0.125</c:v>
                </c:pt>
                <c:pt idx="46948">
                  <c:v>0.16669999999999999</c:v>
                </c:pt>
                <c:pt idx="46949">
                  <c:v>0</c:v>
                </c:pt>
                <c:pt idx="46950">
                  <c:v>0.16669999999999999</c:v>
                </c:pt>
                <c:pt idx="46951">
                  <c:v>0.33329999999999999</c:v>
                </c:pt>
                <c:pt idx="46952">
                  <c:v>0</c:v>
                </c:pt>
                <c:pt idx="46953">
                  <c:v>0.16669999999999999</c:v>
                </c:pt>
                <c:pt idx="46954">
                  <c:v>0.33329999999999999</c:v>
                </c:pt>
                <c:pt idx="46955">
                  <c:v>0.16669999999999999</c:v>
                </c:pt>
                <c:pt idx="46956">
                  <c:v>0</c:v>
                </c:pt>
                <c:pt idx="46957">
                  <c:v>0.66669999999999996</c:v>
                </c:pt>
                <c:pt idx="46958">
                  <c:v>0.16669999999999999</c:v>
                </c:pt>
                <c:pt idx="46959">
                  <c:v>0</c:v>
                </c:pt>
                <c:pt idx="46960">
                  <c:v>0</c:v>
                </c:pt>
                <c:pt idx="46961">
                  <c:v>0.33329999999999999</c:v>
                </c:pt>
                <c:pt idx="46962">
                  <c:v>0</c:v>
                </c:pt>
                <c:pt idx="46963">
                  <c:v>0.33329999999999999</c:v>
                </c:pt>
                <c:pt idx="46964">
                  <c:v>0.16669999999999999</c:v>
                </c:pt>
                <c:pt idx="46965">
                  <c:v>0.16669999999999999</c:v>
                </c:pt>
                <c:pt idx="46966">
                  <c:v>0</c:v>
                </c:pt>
                <c:pt idx="46967">
                  <c:v>0</c:v>
                </c:pt>
                <c:pt idx="46968">
                  <c:v>0</c:v>
                </c:pt>
                <c:pt idx="46969">
                  <c:v>0.375</c:v>
                </c:pt>
                <c:pt idx="46970">
                  <c:v>0.16669999999999999</c:v>
                </c:pt>
                <c:pt idx="46971">
                  <c:v>0.16669999999999999</c:v>
                </c:pt>
                <c:pt idx="46972">
                  <c:v>0.125</c:v>
                </c:pt>
                <c:pt idx="46973">
                  <c:v>0</c:v>
                </c:pt>
                <c:pt idx="46974">
                  <c:v>0.16669999999999999</c:v>
                </c:pt>
                <c:pt idx="46975">
                  <c:v>0.33329999999999999</c:v>
                </c:pt>
                <c:pt idx="46976">
                  <c:v>0.16669999999999999</c:v>
                </c:pt>
                <c:pt idx="46977">
                  <c:v>0</c:v>
                </c:pt>
                <c:pt idx="46978">
                  <c:v>0</c:v>
                </c:pt>
                <c:pt idx="46979">
                  <c:v>0.33329999999999999</c:v>
                </c:pt>
                <c:pt idx="46980">
                  <c:v>0.16669999999999999</c:v>
                </c:pt>
                <c:pt idx="46981">
                  <c:v>0</c:v>
                </c:pt>
                <c:pt idx="46982">
                  <c:v>0.16669999999999999</c:v>
                </c:pt>
                <c:pt idx="46983">
                  <c:v>0</c:v>
                </c:pt>
                <c:pt idx="46984">
                  <c:v>0</c:v>
                </c:pt>
                <c:pt idx="46985">
                  <c:v>0</c:v>
                </c:pt>
                <c:pt idx="46986">
                  <c:v>4.1700000000000001E-2</c:v>
                </c:pt>
                <c:pt idx="46987">
                  <c:v>0</c:v>
                </c:pt>
                <c:pt idx="46988">
                  <c:v>0</c:v>
                </c:pt>
                <c:pt idx="46989">
                  <c:v>0.16669999999999999</c:v>
                </c:pt>
                <c:pt idx="46990">
                  <c:v>0</c:v>
                </c:pt>
                <c:pt idx="46991">
                  <c:v>0</c:v>
                </c:pt>
                <c:pt idx="46992">
                  <c:v>0</c:v>
                </c:pt>
                <c:pt idx="46993">
                  <c:v>0.16669999999999999</c:v>
                </c:pt>
                <c:pt idx="46994">
                  <c:v>0</c:v>
                </c:pt>
                <c:pt idx="46995">
                  <c:v>0.66669999999999996</c:v>
                </c:pt>
                <c:pt idx="46996">
                  <c:v>0</c:v>
                </c:pt>
                <c:pt idx="46997">
                  <c:v>0</c:v>
                </c:pt>
                <c:pt idx="46998">
                  <c:v>0</c:v>
                </c:pt>
                <c:pt idx="46999">
                  <c:v>0.16669999999999999</c:v>
                </c:pt>
                <c:pt idx="47000">
                  <c:v>0</c:v>
                </c:pt>
                <c:pt idx="47001">
                  <c:v>0</c:v>
                </c:pt>
                <c:pt idx="47002">
                  <c:v>0.16669999999999999</c:v>
                </c:pt>
                <c:pt idx="47003">
                  <c:v>0.33329999999999999</c:v>
                </c:pt>
                <c:pt idx="47004">
                  <c:v>0</c:v>
                </c:pt>
                <c:pt idx="47005">
                  <c:v>0.375</c:v>
                </c:pt>
                <c:pt idx="47006">
                  <c:v>0</c:v>
                </c:pt>
                <c:pt idx="47007">
                  <c:v>0</c:v>
                </c:pt>
                <c:pt idx="47008">
                  <c:v>0.33329999999999999</c:v>
                </c:pt>
                <c:pt idx="47009">
                  <c:v>0.33329999999999999</c:v>
                </c:pt>
                <c:pt idx="47010">
                  <c:v>0</c:v>
                </c:pt>
                <c:pt idx="47011">
                  <c:v>0</c:v>
                </c:pt>
                <c:pt idx="47012">
                  <c:v>0</c:v>
                </c:pt>
                <c:pt idx="47013">
                  <c:v>0</c:v>
                </c:pt>
                <c:pt idx="47014">
                  <c:v>0</c:v>
                </c:pt>
                <c:pt idx="47015">
                  <c:v>0</c:v>
                </c:pt>
                <c:pt idx="47016">
                  <c:v>0</c:v>
                </c:pt>
                <c:pt idx="47017">
                  <c:v>0.16669999999999999</c:v>
                </c:pt>
                <c:pt idx="47018">
                  <c:v>0.16669999999999999</c:v>
                </c:pt>
                <c:pt idx="47019">
                  <c:v>0.45829999999999999</c:v>
                </c:pt>
                <c:pt idx="47020">
                  <c:v>0</c:v>
                </c:pt>
                <c:pt idx="47021">
                  <c:v>0.16669999999999999</c:v>
                </c:pt>
                <c:pt idx="47022">
                  <c:v>0.29170000000000001</c:v>
                </c:pt>
                <c:pt idx="47023">
                  <c:v>0.16669999999999999</c:v>
                </c:pt>
                <c:pt idx="47024">
                  <c:v>0</c:v>
                </c:pt>
                <c:pt idx="47025">
                  <c:v>0</c:v>
                </c:pt>
                <c:pt idx="47026">
                  <c:v>0</c:v>
                </c:pt>
                <c:pt idx="47027">
                  <c:v>0</c:v>
                </c:pt>
                <c:pt idx="47028">
                  <c:v>0.47920000000000001</c:v>
                </c:pt>
                <c:pt idx="47029">
                  <c:v>0</c:v>
                </c:pt>
                <c:pt idx="47030">
                  <c:v>0</c:v>
                </c:pt>
                <c:pt idx="47031">
                  <c:v>0.125</c:v>
                </c:pt>
                <c:pt idx="47032">
                  <c:v>4.1700000000000001E-2</c:v>
                </c:pt>
                <c:pt idx="47033">
                  <c:v>0.33329999999999999</c:v>
                </c:pt>
                <c:pt idx="47034">
                  <c:v>0</c:v>
                </c:pt>
                <c:pt idx="47035">
                  <c:v>0.16669999999999999</c:v>
                </c:pt>
                <c:pt idx="47036">
                  <c:v>0</c:v>
                </c:pt>
                <c:pt idx="47037">
                  <c:v>0.625</c:v>
                </c:pt>
                <c:pt idx="47038">
                  <c:v>0</c:v>
                </c:pt>
                <c:pt idx="47039">
                  <c:v>0.33329999999999999</c:v>
                </c:pt>
                <c:pt idx="47040">
                  <c:v>0</c:v>
                </c:pt>
                <c:pt idx="47041">
                  <c:v>0</c:v>
                </c:pt>
                <c:pt idx="47042">
                  <c:v>0.16669999999999999</c:v>
                </c:pt>
                <c:pt idx="47043">
                  <c:v>0.45829999999999999</c:v>
                </c:pt>
                <c:pt idx="47044">
                  <c:v>0</c:v>
                </c:pt>
                <c:pt idx="47045">
                  <c:v>0.16669999999999999</c:v>
                </c:pt>
                <c:pt idx="47046">
                  <c:v>0</c:v>
                </c:pt>
                <c:pt idx="47047">
                  <c:v>0.33329999999999999</c:v>
                </c:pt>
                <c:pt idx="47048">
                  <c:v>0</c:v>
                </c:pt>
                <c:pt idx="47049">
                  <c:v>0</c:v>
                </c:pt>
                <c:pt idx="47050">
                  <c:v>0.375</c:v>
                </c:pt>
                <c:pt idx="47051">
                  <c:v>4.1700000000000001E-2</c:v>
                </c:pt>
                <c:pt idx="47052">
                  <c:v>0.16669999999999999</c:v>
                </c:pt>
                <c:pt idx="47053">
                  <c:v>0</c:v>
                </c:pt>
                <c:pt idx="47054">
                  <c:v>0</c:v>
                </c:pt>
                <c:pt idx="47055">
                  <c:v>0</c:v>
                </c:pt>
                <c:pt idx="47056">
                  <c:v>0.16669999999999999</c:v>
                </c:pt>
                <c:pt idx="47057">
                  <c:v>0.33329999999999999</c:v>
                </c:pt>
                <c:pt idx="47058">
                  <c:v>0</c:v>
                </c:pt>
                <c:pt idx="47059">
                  <c:v>0</c:v>
                </c:pt>
                <c:pt idx="47060">
                  <c:v>0.33329999999999999</c:v>
                </c:pt>
                <c:pt idx="47061">
                  <c:v>0.16669999999999999</c:v>
                </c:pt>
                <c:pt idx="47062">
                  <c:v>0</c:v>
                </c:pt>
                <c:pt idx="47063">
                  <c:v>0</c:v>
                </c:pt>
                <c:pt idx="47064">
                  <c:v>0</c:v>
                </c:pt>
                <c:pt idx="47065">
                  <c:v>0.375</c:v>
                </c:pt>
                <c:pt idx="47066">
                  <c:v>0.625</c:v>
                </c:pt>
                <c:pt idx="47067">
                  <c:v>8.3299999999999999E-2</c:v>
                </c:pt>
                <c:pt idx="47068">
                  <c:v>0</c:v>
                </c:pt>
                <c:pt idx="47069">
                  <c:v>0</c:v>
                </c:pt>
                <c:pt idx="47070">
                  <c:v>0</c:v>
                </c:pt>
                <c:pt idx="47071">
                  <c:v>0.16669999999999999</c:v>
                </c:pt>
                <c:pt idx="47072">
                  <c:v>0.33329999999999999</c:v>
                </c:pt>
                <c:pt idx="47073">
                  <c:v>4.1700000000000001E-2</c:v>
                </c:pt>
                <c:pt idx="47074">
                  <c:v>0</c:v>
                </c:pt>
                <c:pt idx="47075">
                  <c:v>0.16669999999999999</c:v>
                </c:pt>
                <c:pt idx="47076">
                  <c:v>0.33329999999999999</c:v>
                </c:pt>
                <c:pt idx="47077">
                  <c:v>0</c:v>
                </c:pt>
                <c:pt idx="47078">
                  <c:v>0</c:v>
                </c:pt>
                <c:pt idx="47079">
                  <c:v>0</c:v>
                </c:pt>
                <c:pt idx="47080">
                  <c:v>0.16669999999999999</c:v>
                </c:pt>
                <c:pt idx="47081">
                  <c:v>0</c:v>
                </c:pt>
                <c:pt idx="47082">
                  <c:v>0.16669999999999999</c:v>
                </c:pt>
                <c:pt idx="47083">
                  <c:v>0.16669999999999999</c:v>
                </c:pt>
                <c:pt idx="47084">
                  <c:v>0</c:v>
                </c:pt>
                <c:pt idx="47085">
                  <c:v>0</c:v>
                </c:pt>
                <c:pt idx="47086">
                  <c:v>0</c:v>
                </c:pt>
                <c:pt idx="47087">
                  <c:v>0</c:v>
                </c:pt>
                <c:pt idx="47088">
                  <c:v>0.16669999999999999</c:v>
                </c:pt>
                <c:pt idx="47089">
                  <c:v>0</c:v>
                </c:pt>
                <c:pt idx="47090">
                  <c:v>0</c:v>
                </c:pt>
                <c:pt idx="47091">
                  <c:v>0</c:v>
                </c:pt>
                <c:pt idx="47092">
                  <c:v>0.33329999999999999</c:v>
                </c:pt>
                <c:pt idx="47093">
                  <c:v>0</c:v>
                </c:pt>
                <c:pt idx="47094">
                  <c:v>0</c:v>
                </c:pt>
                <c:pt idx="47095">
                  <c:v>0</c:v>
                </c:pt>
                <c:pt idx="47096">
                  <c:v>4.1700000000000001E-2</c:v>
                </c:pt>
                <c:pt idx="47097">
                  <c:v>0.16669999999999999</c:v>
                </c:pt>
                <c:pt idx="47098">
                  <c:v>0.16669999999999999</c:v>
                </c:pt>
                <c:pt idx="47099">
                  <c:v>0.375</c:v>
                </c:pt>
                <c:pt idx="47100">
                  <c:v>0.16669999999999999</c:v>
                </c:pt>
                <c:pt idx="47101">
                  <c:v>0.33329999999999999</c:v>
                </c:pt>
                <c:pt idx="47102">
                  <c:v>0</c:v>
                </c:pt>
                <c:pt idx="47103">
                  <c:v>0.33329999999999999</c:v>
                </c:pt>
                <c:pt idx="47104">
                  <c:v>0</c:v>
                </c:pt>
                <c:pt idx="47105">
                  <c:v>0.16669999999999999</c:v>
                </c:pt>
                <c:pt idx="47106">
                  <c:v>0</c:v>
                </c:pt>
                <c:pt idx="47107">
                  <c:v>0</c:v>
                </c:pt>
                <c:pt idx="47108">
                  <c:v>0.16669999999999999</c:v>
                </c:pt>
                <c:pt idx="47109">
                  <c:v>0.54169999999999996</c:v>
                </c:pt>
                <c:pt idx="47110">
                  <c:v>0.33329999999999999</c:v>
                </c:pt>
                <c:pt idx="47111">
                  <c:v>0.16669999999999999</c:v>
                </c:pt>
                <c:pt idx="47112">
                  <c:v>0.16669999999999999</c:v>
                </c:pt>
                <c:pt idx="47113">
                  <c:v>0</c:v>
                </c:pt>
                <c:pt idx="47114">
                  <c:v>0</c:v>
                </c:pt>
                <c:pt idx="47115">
                  <c:v>0.16669999999999999</c:v>
                </c:pt>
                <c:pt idx="47116">
                  <c:v>0.16669999999999999</c:v>
                </c:pt>
                <c:pt idx="47117">
                  <c:v>0.125</c:v>
                </c:pt>
                <c:pt idx="47118">
                  <c:v>0.16669999999999999</c:v>
                </c:pt>
                <c:pt idx="47119">
                  <c:v>0.375</c:v>
                </c:pt>
                <c:pt idx="47120">
                  <c:v>8.3299999999999999E-2</c:v>
                </c:pt>
                <c:pt idx="47121">
                  <c:v>0.16669999999999999</c:v>
                </c:pt>
                <c:pt idx="47122">
                  <c:v>0</c:v>
                </c:pt>
                <c:pt idx="47123">
                  <c:v>0</c:v>
                </c:pt>
                <c:pt idx="47124">
                  <c:v>0.16669999999999999</c:v>
                </c:pt>
                <c:pt idx="47125">
                  <c:v>0.16669999999999999</c:v>
                </c:pt>
                <c:pt idx="47126">
                  <c:v>0.33329999999999999</c:v>
                </c:pt>
                <c:pt idx="47127">
                  <c:v>0</c:v>
                </c:pt>
                <c:pt idx="47128">
                  <c:v>0</c:v>
                </c:pt>
                <c:pt idx="47129">
                  <c:v>0.16669999999999999</c:v>
                </c:pt>
                <c:pt idx="47130">
                  <c:v>0</c:v>
                </c:pt>
                <c:pt idx="47131">
                  <c:v>0.33329999999999999</c:v>
                </c:pt>
                <c:pt idx="47132">
                  <c:v>0</c:v>
                </c:pt>
                <c:pt idx="47133">
                  <c:v>0.125</c:v>
                </c:pt>
                <c:pt idx="47134">
                  <c:v>0.16669999999999999</c:v>
                </c:pt>
                <c:pt idx="47135">
                  <c:v>0.16669999999999999</c:v>
                </c:pt>
                <c:pt idx="47136">
                  <c:v>0</c:v>
                </c:pt>
                <c:pt idx="47137">
                  <c:v>0.16669999999999999</c:v>
                </c:pt>
                <c:pt idx="47138">
                  <c:v>0.16669999999999999</c:v>
                </c:pt>
                <c:pt idx="47139">
                  <c:v>0.16669999999999999</c:v>
                </c:pt>
                <c:pt idx="47140">
                  <c:v>0.16669999999999999</c:v>
                </c:pt>
                <c:pt idx="47141">
                  <c:v>0</c:v>
                </c:pt>
                <c:pt idx="47142">
                  <c:v>0</c:v>
                </c:pt>
                <c:pt idx="47143">
                  <c:v>0</c:v>
                </c:pt>
                <c:pt idx="47144">
                  <c:v>0</c:v>
                </c:pt>
                <c:pt idx="47145">
                  <c:v>0.54169999999999996</c:v>
                </c:pt>
                <c:pt idx="47146">
                  <c:v>0</c:v>
                </c:pt>
                <c:pt idx="47147">
                  <c:v>0</c:v>
                </c:pt>
                <c:pt idx="47148">
                  <c:v>4.1700000000000001E-2</c:v>
                </c:pt>
                <c:pt idx="47149">
                  <c:v>0</c:v>
                </c:pt>
                <c:pt idx="47150">
                  <c:v>0</c:v>
                </c:pt>
                <c:pt idx="47151">
                  <c:v>0</c:v>
                </c:pt>
                <c:pt idx="47152">
                  <c:v>0.16669999999999999</c:v>
                </c:pt>
                <c:pt idx="47153">
                  <c:v>0</c:v>
                </c:pt>
                <c:pt idx="47154">
                  <c:v>0.33329999999999999</c:v>
                </c:pt>
                <c:pt idx="47155">
                  <c:v>0.375</c:v>
                </c:pt>
                <c:pt idx="47156">
                  <c:v>0.54169999999999996</c:v>
                </c:pt>
                <c:pt idx="47157">
                  <c:v>0</c:v>
                </c:pt>
                <c:pt idx="47158">
                  <c:v>0.20830000000000001</c:v>
                </c:pt>
                <c:pt idx="47159">
                  <c:v>0</c:v>
                </c:pt>
                <c:pt idx="47160">
                  <c:v>0</c:v>
                </c:pt>
                <c:pt idx="47161">
                  <c:v>0</c:v>
                </c:pt>
                <c:pt idx="47162">
                  <c:v>0.33329999999999999</c:v>
                </c:pt>
                <c:pt idx="47163">
                  <c:v>0.16669999999999999</c:v>
                </c:pt>
                <c:pt idx="47164">
                  <c:v>0</c:v>
                </c:pt>
                <c:pt idx="47165">
                  <c:v>0</c:v>
                </c:pt>
                <c:pt idx="47166">
                  <c:v>0.16669999999999999</c:v>
                </c:pt>
                <c:pt idx="47167">
                  <c:v>0.33329999999999999</c:v>
                </c:pt>
                <c:pt idx="47168">
                  <c:v>0</c:v>
                </c:pt>
                <c:pt idx="47169">
                  <c:v>0.16669999999999999</c:v>
                </c:pt>
                <c:pt idx="47170">
                  <c:v>0</c:v>
                </c:pt>
                <c:pt idx="47171">
                  <c:v>0.16669999999999999</c:v>
                </c:pt>
                <c:pt idx="47172">
                  <c:v>0.33329999999999999</c:v>
                </c:pt>
                <c:pt idx="47173">
                  <c:v>0</c:v>
                </c:pt>
                <c:pt idx="47174">
                  <c:v>0</c:v>
                </c:pt>
                <c:pt idx="47175">
                  <c:v>0</c:v>
                </c:pt>
                <c:pt idx="47176">
                  <c:v>4.1700000000000001E-2</c:v>
                </c:pt>
                <c:pt idx="47177">
                  <c:v>0</c:v>
                </c:pt>
                <c:pt idx="47178">
                  <c:v>0.66669999999999996</c:v>
                </c:pt>
                <c:pt idx="47179">
                  <c:v>0</c:v>
                </c:pt>
                <c:pt idx="47180">
                  <c:v>0.33329999999999999</c:v>
                </c:pt>
                <c:pt idx="47181">
                  <c:v>0.33329999999999999</c:v>
                </c:pt>
                <c:pt idx="47182">
                  <c:v>0.16669999999999999</c:v>
                </c:pt>
                <c:pt idx="47183">
                  <c:v>0.16669999999999999</c:v>
                </c:pt>
                <c:pt idx="47184">
                  <c:v>0</c:v>
                </c:pt>
                <c:pt idx="47185">
                  <c:v>0.16669999999999999</c:v>
                </c:pt>
                <c:pt idx="47186">
                  <c:v>0.33329999999999999</c:v>
                </c:pt>
                <c:pt idx="47187">
                  <c:v>0.33329999999999999</c:v>
                </c:pt>
                <c:pt idx="47188">
                  <c:v>0.16669999999999999</c:v>
                </c:pt>
                <c:pt idx="47189">
                  <c:v>0</c:v>
                </c:pt>
                <c:pt idx="47190">
                  <c:v>0.33329999999999999</c:v>
                </c:pt>
                <c:pt idx="47191">
                  <c:v>0</c:v>
                </c:pt>
                <c:pt idx="47192">
                  <c:v>4.1700000000000001E-2</c:v>
                </c:pt>
                <c:pt idx="47193">
                  <c:v>0.66669999999999996</c:v>
                </c:pt>
                <c:pt idx="47194">
                  <c:v>0</c:v>
                </c:pt>
                <c:pt idx="47195">
                  <c:v>0</c:v>
                </c:pt>
                <c:pt idx="47196">
                  <c:v>4.1700000000000001E-2</c:v>
                </c:pt>
                <c:pt idx="47197">
                  <c:v>0</c:v>
                </c:pt>
                <c:pt idx="47198">
                  <c:v>0</c:v>
                </c:pt>
                <c:pt idx="47199">
                  <c:v>0</c:v>
                </c:pt>
                <c:pt idx="47200">
                  <c:v>0</c:v>
                </c:pt>
                <c:pt idx="47201">
                  <c:v>0</c:v>
                </c:pt>
                <c:pt idx="47202">
                  <c:v>0</c:v>
                </c:pt>
                <c:pt idx="47203">
                  <c:v>0.33329999999999999</c:v>
                </c:pt>
                <c:pt idx="47204">
                  <c:v>0.125</c:v>
                </c:pt>
                <c:pt idx="47205">
                  <c:v>0.33329999999999999</c:v>
                </c:pt>
                <c:pt idx="47206">
                  <c:v>0.16669999999999999</c:v>
                </c:pt>
                <c:pt idx="47207">
                  <c:v>0</c:v>
                </c:pt>
                <c:pt idx="47208">
                  <c:v>0.54169999999999996</c:v>
                </c:pt>
                <c:pt idx="47209">
                  <c:v>8.3299999999999999E-2</c:v>
                </c:pt>
                <c:pt idx="47210">
                  <c:v>0.125</c:v>
                </c:pt>
                <c:pt idx="47211">
                  <c:v>0</c:v>
                </c:pt>
                <c:pt idx="47212">
                  <c:v>0.16669999999999999</c:v>
                </c:pt>
                <c:pt idx="47213">
                  <c:v>0.16669999999999999</c:v>
                </c:pt>
                <c:pt idx="47214">
                  <c:v>0.375</c:v>
                </c:pt>
                <c:pt idx="47215">
                  <c:v>0</c:v>
                </c:pt>
                <c:pt idx="47216">
                  <c:v>0</c:v>
                </c:pt>
                <c:pt idx="47217">
                  <c:v>0.16669999999999999</c:v>
                </c:pt>
                <c:pt idx="47218">
                  <c:v>0</c:v>
                </c:pt>
                <c:pt idx="47219">
                  <c:v>0</c:v>
                </c:pt>
                <c:pt idx="47220">
                  <c:v>0.16669999999999999</c:v>
                </c:pt>
                <c:pt idx="47221">
                  <c:v>0.16669999999999999</c:v>
                </c:pt>
                <c:pt idx="47222">
                  <c:v>4.1700000000000001E-2</c:v>
                </c:pt>
                <c:pt idx="47223">
                  <c:v>0</c:v>
                </c:pt>
                <c:pt idx="47224">
                  <c:v>0</c:v>
                </c:pt>
                <c:pt idx="47225">
                  <c:v>0.16669999999999999</c:v>
                </c:pt>
                <c:pt idx="47226">
                  <c:v>0.16669999999999999</c:v>
                </c:pt>
                <c:pt idx="47227">
                  <c:v>0</c:v>
                </c:pt>
                <c:pt idx="47228">
                  <c:v>0.125</c:v>
                </c:pt>
                <c:pt idx="47229">
                  <c:v>0</c:v>
                </c:pt>
                <c:pt idx="47230">
                  <c:v>0.16669999999999999</c:v>
                </c:pt>
                <c:pt idx="47231">
                  <c:v>0.16669999999999999</c:v>
                </c:pt>
                <c:pt idx="47232">
                  <c:v>0</c:v>
                </c:pt>
                <c:pt idx="47233">
                  <c:v>0</c:v>
                </c:pt>
                <c:pt idx="47234">
                  <c:v>0</c:v>
                </c:pt>
                <c:pt idx="47235">
                  <c:v>0</c:v>
                </c:pt>
                <c:pt idx="47236">
                  <c:v>0.16669999999999999</c:v>
                </c:pt>
                <c:pt idx="47237">
                  <c:v>0.16669999999999999</c:v>
                </c:pt>
                <c:pt idx="47238">
                  <c:v>0</c:v>
                </c:pt>
                <c:pt idx="47239">
                  <c:v>0.33329999999999999</c:v>
                </c:pt>
                <c:pt idx="47240">
                  <c:v>0.33329999999999999</c:v>
                </c:pt>
                <c:pt idx="47241">
                  <c:v>0.16669999999999999</c:v>
                </c:pt>
                <c:pt idx="47242">
                  <c:v>0.45829999999999999</c:v>
                </c:pt>
                <c:pt idx="47243">
                  <c:v>0.33329999999999999</c:v>
                </c:pt>
                <c:pt idx="47244">
                  <c:v>0.16669999999999999</c:v>
                </c:pt>
                <c:pt idx="47245">
                  <c:v>0</c:v>
                </c:pt>
                <c:pt idx="47246">
                  <c:v>0.16669999999999999</c:v>
                </c:pt>
                <c:pt idx="47247">
                  <c:v>0</c:v>
                </c:pt>
                <c:pt idx="47248">
                  <c:v>0</c:v>
                </c:pt>
                <c:pt idx="47249">
                  <c:v>0.33329999999999999</c:v>
                </c:pt>
                <c:pt idx="47250">
                  <c:v>0.125</c:v>
                </c:pt>
                <c:pt idx="47251">
                  <c:v>0</c:v>
                </c:pt>
                <c:pt idx="47252">
                  <c:v>0</c:v>
                </c:pt>
                <c:pt idx="47253">
                  <c:v>0.16669999999999999</c:v>
                </c:pt>
                <c:pt idx="47254">
                  <c:v>0</c:v>
                </c:pt>
                <c:pt idx="47255">
                  <c:v>0.16669999999999999</c:v>
                </c:pt>
                <c:pt idx="47256">
                  <c:v>0</c:v>
                </c:pt>
                <c:pt idx="47257">
                  <c:v>0</c:v>
                </c:pt>
                <c:pt idx="47258">
                  <c:v>0</c:v>
                </c:pt>
                <c:pt idx="47259">
                  <c:v>0</c:v>
                </c:pt>
                <c:pt idx="47260">
                  <c:v>0.25</c:v>
                </c:pt>
                <c:pt idx="47261">
                  <c:v>0.375</c:v>
                </c:pt>
                <c:pt idx="47262">
                  <c:v>0</c:v>
                </c:pt>
                <c:pt idx="47263">
                  <c:v>0</c:v>
                </c:pt>
                <c:pt idx="47264">
                  <c:v>0.125</c:v>
                </c:pt>
                <c:pt idx="47265">
                  <c:v>0</c:v>
                </c:pt>
                <c:pt idx="47266">
                  <c:v>0.375</c:v>
                </c:pt>
                <c:pt idx="47267">
                  <c:v>4.1700000000000001E-2</c:v>
                </c:pt>
                <c:pt idx="47268">
                  <c:v>0</c:v>
                </c:pt>
                <c:pt idx="47269">
                  <c:v>0</c:v>
                </c:pt>
                <c:pt idx="47270">
                  <c:v>0</c:v>
                </c:pt>
                <c:pt idx="47271">
                  <c:v>0</c:v>
                </c:pt>
                <c:pt idx="47272">
                  <c:v>0.1875</c:v>
                </c:pt>
                <c:pt idx="47273">
                  <c:v>0.16669999999999999</c:v>
                </c:pt>
                <c:pt idx="47274">
                  <c:v>0</c:v>
                </c:pt>
                <c:pt idx="47275">
                  <c:v>0</c:v>
                </c:pt>
                <c:pt idx="47276">
                  <c:v>0.33329999999999999</c:v>
                </c:pt>
                <c:pt idx="47277">
                  <c:v>0.33329999999999999</c:v>
                </c:pt>
                <c:pt idx="47278">
                  <c:v>0</c:v>
                </c:pt>
                <c:pt idx="47279">
                  <c:v>0</c:v>
                </c:pt>
                <c:pt idx="47280">
                  <c:v>0</c:v>
                </c:pt>
                <c:pt idx="47281">
                  <c:v>0</c:v>
                </c:pt>
                <c:pt idx="47282">
                  <c:v>0.16669999999999999</c:v>
                </c:pt>
                <c:pt idx="47283">
                  <c:v>0</c:v>
                </c:pt>
                <c:pt idx="47284">
                  <c:v>0</c:v>
                </c:pt>
                <c:pt idx="47285">
                  <c:v>4.1700000000000001E-2</c:v>
                </c:pt>
                <c:pt idx="47286">
                  <c:v>0.16669999999999999</c:v>
                </c:pt>
                <c:pt idx="47287">
                  <c:v>0</c:v>
                </c:pt>
                <c:pt idx="47288">
                  <c:v>0</c:v>
                </c:pt>
                <c:pt idx="47289">
                  <c:v>0</c:v>
                </c:pt>
                <c:pt idx="47290">
                  <c:v>0.20830000000000001</c:v>
                </c:pt>
                <c:pt idx="47291">
                  <c:v>0.16669999999999999</c:v>
                </c:pt>
                <c:pt idx="47292">
                  <c:v>0</c:v>
                </c:pt>
                <c:pt idx="47293">
                  <c:v>0.16669999999999999</c:v>
                </c:pt>
                <c:pt idx="47294">
                  <c:v>4.1700000000000001E-2</c:v>
                </c:pt>
                <c:pt idx="47295">
                  <c:v>0.625</c:v>
                </c:pt>
                <c:pt idx="47296">
                  <c:v>0.375</c:v>
                </c:pt>
                <c:pt idx="47297">
                  <c:v>0.16669999999999999</c:v>
                </c:pt>
                <c:pt idx="47298">
                  <c:v>0</c:v>
                </c:pt>
                <c:pt idx="47299">
                  <c:v>0</c:v>
                </c:pt>
                <c:pt idx="47300">
                  <c:v>0</c:v>
                </c:pt>
                <c:pt idx="47301">
                  <c:v>0</c:v>
                </c:pt>
                <c:pt idx="47302">
                  <c:v>0.16669999999999999</c:v>
                </c:pt>
                <c:pt idx="47303">
                  <c:v>0.45829999999999999</c:v>
                </c:pt>
                <c:pt idx="47304">
                  <c:v>0</c:v>
                </c:pt>
                <c:pt idx="47305">
                  <c:v>0.16669999999999999</c:v>
                </c:pt>
                <c:pt idx="47306">
                  <c:v>0.33329999999999999</c:v>
                </c:pt>
                <c:pt idx="47307">
                  <c:v>0</c:v>
                </c:pt>
                <c:pt idx="47308">
                  <c:v>0.16669999999999999</c:v>
                </c:pt>
                <c:pt idx="47309">
                  <c:v>0.33329999999999999</c:v>
                </c:pt>
                <c:pt idx="47310">
                  <c:v>0</c:v>
                </c:pt>
                <c:pt idx="47311">
                  <c:v>0</c:v>
                </c:pt>
                <c:pt idx="47312">
                  <c:v>0</c:v>
                </c:pt>
                <c:pt idx="47313">
                  <c:v>0</c:v>
                </c:pt>
                <c:pt idx="47314">
                  <c:v>0.16669999999999999</c:v>
                </c:pt>
                <c:pt idx="47315">
                  <c:v>0</c:v>
                </c:pt>
                <c:pt idx="47316">
                  <c:v>0.375</c:v>
                </c:pt>
                <c:pt idx="47317">
                  <c:v>0</c:v>
                </c:pt>
                <c:pt idx="47318">
                  <c:v>0</c:v>
                </c:pt>
                <c:pt idx="47319">
                  <c:v>0</c:v>
                </c:pt>
                <c:pt idx="47320">
                  <c:v>0</c:v>
                </c:pt>
                <c:pt idx="47321">
                  <c:v>0.33329999999999999</c:v>
                </c:pt>
                <c:pt idx="47322">
                  <c:v>0.66669999999999996</c:v>
                </c:pt>
                <c:pt idx="47323">
                  <c:v>0</c:v>
                </c:pt>
                <c:pt idx="47324">
                  <c:v>0</c:v>
                </c:pt>
                <c:pt idx="47325">
                  <c:v>0</c:v>
                </c:pt>
                <c:pt idx="47326">
                  <c:v>0.33329999999999999</c:v>
                </c:pt>
                <c:pt idx="47327">
                  <c:v>0.33329999999999999</c:v>
                </c:pt>
                <c:pt idx="47328">
                  <c:v>0.16669999999999999</c:v>
                </c:pt>
                <c:pt idx="47329">
                  <c:v>0</c:v>
                </c:pt>
                <c:pt idx="47330">
                  <c:v>0</c:v>
                </c:pt>
                <c:pt idx="47331">
                  <c:v>0</c:v>
                </c:pt>
                <c:pt idx="47332">
                  <c:v>0</c:v>
                </c:pt>
                <c:pt idx="47333">
                  <c:v>0</c:v>
                </c:pt>
                <c:pt idx="47334">
                  <c:v>0</c:v>
                </c:pt>
                <c:pt idx="47335">
                  <c:v>0.16669999999999999</c:v>
                </c:pt>
                <c:pt idx="47336">
                  <c:v>0</c:v>
                </c:pt>
                <c:pt idx="47337">
                  <c:v>0</c:v>
                </c:pt>
                <c:pt idx="47338">
                  <c:v>0</c:v>
                </c:pt>
                <c:pt idx="47339">
                  <c:v>0</c:v>
                </c:pt>
                <c:pt idx="47340">
                  <c:v>0</c:v>
                </c:pt>
                <c:pt idx="47341">
                  <c:v>0</c:v>
                </c:pt>
                <c:pt idx="47342">
                  <c:v>0</c:v>
                </c:pt>
                <c:pt idx="47343">
                  <c:v>0.625</c:v>
                </c:pt>
                <c:pt idx="47344">
                  <c:v>0</c:v>
                </c:pt>
                <c:pt idx="47345">
                  <c:v>0.375</c:v>
                </c:pt>
                <c:pt idx="47346">
                  <c:v>0</c:v>
                </c:pt>
                <c:pt idx="47347">
                  <c:v>0</c:v>
                </c:pt>
                <c:pt idx="47348">
                  <c:v>0</c:v>
                </c:pt>
                <c:pt idx="47349">
                  <c:v>0</c:v>
                </c:pt>
                <c:pt idx="47350">
                  <c:v>0</c:v>
                </c:pt>
                <c:pt idx="47351">
                  <c:v>0.16669999999999999</c:v>
                </c:pt>
                <c:pt idx="47352">
                  <c:v>0.16669999999999999</c:v>
                </c:pt>
                <c:pt idx="47353">
                  <c:v>0.16669999999999999</c:v>
                </c:pt>
                <c:pt idx="47354">
                  <c:v>0.16669999999999999</c:v>
                </c:pt>
                <c:pt idx="47355">
                  <c:v>0</c:v>
                </c:pt>
                <c:pt idx="47356">
                  <c:v>0.33329999999999999</c:v>
                </c:pt>
                <c:pt idx="47357">
                  <c:v>0</c:v>
                </c:pt>
                <c:pt idx="47358">
                  <c:v>0</c:v>
                </c:pt>
                <c:pt idx="47359">
                  <c:v>0</c:v>
                </c:pt>
                <c:pt idx="47360">
                  <c:v>0</c:v>
                </c:pt>
                <c:pt idx="47361">
                  <c:v>0</c:v>
                </c:pt>
                <c:pt idx="47362">
                  <c:v>0.33329999999999999</c:v>
                </c:pt>
                <c:pt idx="47363">
                  <c:v>0</c:v>
                </c:pt>
                <c:pt idx="47364">
                  <c:v>0</c:v>
                </c:pt>
                <c:pt idx="47365">
                  <c:v>0.375</c:v>
                </c:pt>
                <c:pt idx="47366">
                  <c:v>0.33329999999999999</c:v>
                </c:pt>
                <c:pt idx="47367">
                  <c:v>0.16669999999999999</c:v>
                </c:pt>
                <c:pt idx="47368">
                  <c:v>0.33329999999999999</c:v>
                </c:pt>
                <c:pt idx="47369">
                  <c:v>0.16669999999999999</c:v>
                </c:pt>
                <c:pt idx="47370">
                  <c:v>0.14580000000000001</c:v>
                </c:pt>
                <c:pt idx="47371">
                  <c:v>0</c:v>
                </c:pt>
                <c:pt idx="47372">
                  <c:v>0</c:v>
                </c:pt>
                <c:pt idx="47373">
                  <c:v>0</c:v>
                </c:pt>
                <c:pt idx="47374">
                  <c:v>0</c:v>
                </c:pt>
                <c:pt idx="47375">
                  <c:v>0</c:v>
                </c:pt>
                <c:pt idx="47376">
                  <c:v>0.16669999999999999</c:v>
                </c:pt>
                <c:pt idx="47377">
                  <c:v>0</c:v>
                </c:pt>
                <c:pt idx="47378">
                  <c:v>0</c:v>
                </c:pt>
                <c:pt idx="47379">
                  <c:v>0.16669999999999999</c:v>
                </c:pt>
                <c:pt idx="47380">
                  <c:v>0</c:v>
                </c:pt>
                <c:pt idx="47381">
                  <c:v>0.16669999999999999</c:v>
                </c:pt>
                <c:pt idx="47382">
                  <c:v>0</c:v>
                </c:pt>
                <c:pt idx="47383">
                  <c:v>0.70830000000000004</c:v>
                </c:pt>
                <c:pt idx="47384">
                  <c:v>0.16669999999999999</c:v>
                </c:pt>
                <c:pt idx="47385">
                  <c:v>0</c:v>
                </c:pt>
                <c:pt idx="47386">
                  <c:v>0.16669999999999999</c:v>
                </c:pt>
                <c:pt idx="47387">
                  <c:v>0.16669999999999999</c:v>
                </c:pt>
                <c:pt idx="47388">
                  <c:v>0</c:v>
                </c:pt>
                <c:pt idx="47389">
                  <c:v>0.16669999999999999</c:v>
                </c:pt>
                <c:pt idx="47390">
                  <c:v>4.1700000000000001E-2</c:v>
                </c:pt>
                <c:pt idx="47391">
                  <c:v>0</c:v>
                </c:pt>
                <c:pt idx="47392">
                  <c:v>0</c:v>
                </c:pt>
                <c:pt idx="47393">
                  <c:v>0.16669999999999999</c:v>
                </c:pt>
                <c:pt idx="47394">
                  <c:v>0</c:v>
                </c:pt>
                <c:pt idx="47395">
                  <c:v>0.35420000000000001</c:v>
                </c:pt>
                <c:pt idx="47396">
                  <c:v>0.16669999999999999</c:v>
                </c:pt>
                <c:pt idx="47397">
                  <c:v>0</c:v>
                </c:pt>
                <c:pt idx="47398">
                  <c:v>0.33329999999999999</c:v>
                </c:pt>
                <c:pt idx="47399">
                  <c:v>0</c:v>
                </c:pt>
                <c:pt idx="47400">
                  <c:v>0</c:v>
                </c:pt>
                <c:pt idx="47401">
                  <c:v>0.16669999999999999</c:v>
                </c:pt>
                <c:pt idx="47402">
                  <c:v>4.1700000000000001E-2</c:v>
                </c:pt>
                <c:pt idx="47403">
                  <c:v>0</c:v>
                </c:pt>
                <c:pt idx="47404">
                  <c:v>0.16669999999999999</c:v>
                </c:pt>
                <c:pt idx="47405">
                  <c:v>0</c:v>
                </c:pt>
                <c:pt idx="47406">
                  <c:v>0</c:v>
                </c:pt>
                <c:pt idx="47407">
                  <c:v>0.375</c:v>
                </c:pt>
                <c:pt idx="47408">
                  <c:v>0</c:v>
                </c:pt>
                <c:pt idx="47409">
                  <c:v>0</c:v>
                </c:pt>
                <c:pt idx="47410">
                  <c:v>0</c:v>
                </c:pt>
                <c:pt idx="47411">
                  <c:v>0.33329999999999999</c:v>
                </c:pt>
                <c:pt idx="47412">
                  <c:v>0</c:v>
                </c:pt>
                <c:pt idx="47413">
                  <c:v>0</c:v>
                </c:pt>
                <c:pt idx="47414">
                  <c:v>0.16669999999999999</c:v>
                </c:pt>
                <c:pt idx="47415">
                  <c:v>0.33329999999999999</c:v>
                </c:pt>
                <c:pt idx="47416">
                  <c:v>0</c:v>
                </c:pt>
                <c:pt idx="47417">
                  <c:v>0.16669999999999999</c:v>
                </c:pt>
                <c:pt idx="47418">
                  <c:v>0</c:v>
                </c:pt>
                <c:pt idx="47419">
                  <c:v>0</c:v>
                </c:pt>
                <c:pt idx="47420">
                  <c:v>0</c:v>
                </c:pt>
                <c:pt idx="47421">
                  <c:v>0.16669999999999999</c:v>
                </c:pt>
                <c:pt idx="47422">
                  <c:v>0</c:v>
                </c:pt>
                <c:pt idx="47423">
                  <c:v>0.16669999999999999</c:v>
                </c:pt>
                <c:pt idx="47424">
                  <c:v>0</c:v>
                </c:pt>
                <c:pt idx="47425">
                  <c:v>0.375</c:v>
                </c:pt>
                <c:pt idx="47426">
                  <c:v>0.16669999999999999</c:v>
                </c:pt>
                <c:pt idx="47427">
                  <c:v>0</c:v>
                </c:pt>
                <c:pt idx="47428">
                  <c:v>0.125</c:v>
                </c:pt>
                <c:pt idx="47429">
                  <c:v>0.33329999999999999</c:v>
                </c:pt>
                <c:pt idx="47430">
                  <c:v>0</c:v>
                </c:pt>
                <c:pt idx="47431">
                  <c:v>0</c:v>
                </c:pt>
                <c:pt idx="47432">
                  <c:v>0.16669999999999999</c:v>
                </c:pt>
                <c:pt idx="47433">
                  <c:v>0.33329999999999999</c:v>
                </c:pt>
                <c:pt idx="47434">
                  <c:v>0</c:v>
                </c:pt>
                <c:pt idx="47435">
                  <c:v>0</c:v>
                </c:pt>
                <c:pt idx="47436">
                  <c:v>0.16669999999999999</c:v>
                </c:pt>
                <c:pt idx="47437">
                  <c:v>0.33329999999999999</c:v>
                </c:pt>
                <c:pt idx="47438">
                  <c:v>0.16669999999999999</c:v>
                </c:pt>
                <c:pt idx="47439">
                  <c:v>0</c:v>
                </c:pt>
                <c:pt idx="47440">
                  <c:v>8.3299999999999999E-2</c:v>
                </c:pt>
                <c:pt idx="47441">
                  <c:v>0.66669999999999996</c:v>
                </c:pt>
                <c:pt idx="47442">
                  <c:v>0.16669999999999999</c:v>
                </c:pt>
                <c:pt idx="47443">
                  <c:v>0</c:v>
                </c:pt>
                <c:pt idx="47444">
                  <c:v>0.16669999999999999</c:v>
                </c:pt>
                <c:pt idx="47445">
                  <c:v>0</c:v>
                </c:pt>
                <c:pt idx="47446">
                  <c:v>0</c:v>
                </c:pt>
                <c:pt idx="47447">
                  <c:v>0</c:v>
                </c:pt>
                <c:pt idx="47448">
                  <c:v>0</c:v>
                </c:pt>
                <c:pt idx="47449">
                  <c:v>0</c:v>
                </c:pt>
                <c:pt idx="47450">
                  <c:v>0.16669999999999999</c:v>
                </c:pt>
                <c:pt idx="47451">
                  <c:v>0.33329999999999999</c:v>
                </c:pt>
                <c:pt idx="47452">
                  <c:v>0.16669999999999999</c:v>
                </c:pt>
                <c:pt idx="47453">
                  <c:v>0.16669999999999999</c:v>
                </c:pt>
                <c:pt idx="47454">
                  <c:v>0</c:v>
                </c:pt>
                <c:pt idx="47455">
                  <c:v>0.375</c:v>
                </c:pt>
                <c:pt idx="47456">
                  <c:v>0.33329999999999999</c:v>
                </c:pt>
                <c:pt idx="47457">
                  <c:v>0</c:v>
                </c:pt>
                <c:pt idx="47458">
                  <c:v>0.33329999999999999</c:v>
                </c:pt>
                <c:pt idx="47459">
                  <c:v>0</c:v>
                </c:pt>
                <c:pt idx="47460">
                  <c:v>0.16669999999999999</c:v>
                </c:pt>
                <c:pt idx="47461">
                  <c:v>0</c:v>
                </c:pt>
                <c:pt idx="47462">
                  <c:v>0.33329999999999999</c:v>
                </c:pt>
                <c:pt idx="47463">
                  <c:v>0.375</c:v>
                </c:pt>
                <c:pt idx="47464">
                  <c:v>0</c:v>
                </c:pt>
                <c:pt idx="47465">
                  <c:v>0.16669999999999999</c:v>
                </c:pt>
                <c:pt idx="47466">
                  <c:v>0.16669999999999999</c:v>
                </c:pt>
                <c:pt idx="47467">
                  <c:v>0</c:v>
                </c:pt>
                <c:pt idx="47468">
                  <c:v>4.1700000000000001E-2</c:v>
                </c:pt>
                <c:pt idx="47469">
                  <c:v>0.16669999999999999</c:v>
                </c:pt>
                <c:pt idx="47470">
                  <c:v>8.3299999999999999E-2</c:v>
                </c:pt>
                <c:pt idx="47471">
                  <c:v>0.16669999999999999</c:v>
                </c:pt>
                <c:pt idx="47472">
                  <c:v>0</c:v>
                </c:pt>
                <c:pt idx="47473">
                  <c:v>0.33329999999999999</c:v>
                </c:pt>
                <c:pt idx="47474">
                  <c:v>0</c:v>
                </c:pt>
                <c:pt idx="47475">
                  <c:v>0.33329999999999999</c:v>
                </c:pt>
                <c:pt idx="47476">
                  <c:v>0.33329999999999999</c:v>
                </c:pt>
                <c:pt idx="47477">
                  <c:v>4.1700000000000001E-2</c:v>
                </c:pt>
                <c:pt idx="47478">
                  <c:v>0.41670000000000001</c:v>
                </c:pt>
                <c:pt idx="47479">
                  <c:v>0</c:v>
                </c:pt>
                <c:pt idx="47480">
                  <c:v>0.25</c:v>
                </c:pt>
                <c:pt idx="47481">
                  <c:v>0.35420000000000001</c:v>
                </c:pt>
                <c:pt idx="47482">
                  <c:v>0</c:v>
                </c:pt>
                <c:pt idx="47483">
                  <c:v>0</c:v>
                </c:pt>
                <c:pt idx="47484">
                  <c:v>0</c:v>
                </c:pt>
                <c:pt idx="47485">
                  <c:v>0</c:v>
                </c:pt>
                <c:pt idx="47486">
                  <c:v>0</c:v>
                </c:pt>
                <c:pt idx="47487">
                  <c:v>0</c:v>
                </c:pt>
                <c:pt idx="47488">
                  <c:v>0</c:v>
                </c:pt>
                <c:pt idx="47489">
                  <c:v>0</c:v>
                </c:pt>
                <c:pt idx="47490">
                  <c:v>0.16669999999999999</c:v>
                </c:pt>
                <c:pt idx="47491">
                  <c:v>0.16669999999999999</c:v>
                </c:pt>
                <c:pt idx="47492">
                  <c:v>8.3299999999999999E-2</c:v>
                </c:pt>
                <c:pt idx="47493">
                  <c:v>0.16669999999999999</c:v>
                </c:pt>
                <c:pt idx="47494">
                  <c:v>0.16669999999999999</c:v>
                </c:pt>
                <c:pt idx="47495">
                  <c:v>0</c:v>
                </c:pt>
                <c:pt idx="47496">
                  <c:v>0</c:v>
                </c:pt>
                <c:pt idx="47497">
                  <c:v>0.375</c:v>
                </c:pt>
                <c:pt idx="47498">
                  <c:v>0</c:v>
                </c:pt>
                <c:pt idx="47499">
                  <c:v>0</c:v>
                </c:pt>
                <c:pt idx="47500">
                  <c:v>0.33329999999999999</c:v>
                </c:pt>
                <c:pt idx="47501">
                  <c:v>4.1700000000000001E-2</c:v>
                </c:pt>
                <c:pt idx="47502">
                  <c:v>0.33329999999999999</c:v>
                </c:pt>
                <c:pt idx="47503">
                  <c:v>0.33329999999999999</c:v>
                </c:pt>
                <c:pt idx="47504">
                  <c:v>0</c:v>
                </c:pt>
                <c:pt idx="47505">
                  <c:v>4.1700000000000001E-2</c:v>
                </c:pt>
                <c:pt idx="47506">
                  <c:v>0.16669999999999999</c:v>
                </c:pt>
                <c:pt idx="47507">
                  <c:v>4.1700000000000001E-2</c:v>
                </c:pt>
                <c:pt idx="47508">
                  <c:v>0</c:v>
                </c:pt>
                <c:pt idx="47509">
                  <c:v>0.33329999999999999</c:v>
                </c:pt>
                <c:pt idx="47510">
                  <c:v>0.16669999999999999</c:v>
                </c:pt>
                <c:pt idx="47511">
                  <c:v>0.16669999999999999</c:v>
                </c:pt>
                <c:pt idx="47512">
                  <c:v>0.16669999999999999</c:v>
                </c:pt>
                <c:pt idx="47513">
                  <c:v>0.16669999999999999</c:v>
                </c:pt>
                <c:pt idx="47514">
                  <c:v>0.16669999999999999</c:v>
                </c:pt>
                <c:pt idx="47515">
                  <c:v>0</c:v>
                </c:pt>
                <c:pt idx="47516">
                  <c:v>0</c:v>
                </c:pt>
                <c:pt idx="47517">
                  <c:v>0</c:v>
                </c:pt>
                <c:pt idx="47518">
                  <c:v>0.125</c:v>
                </c:pt>
                <c:pt idx="47519">
                  <c:v>0</c:v>
                </c:pt>
                <c:pt idx="47520">
                  <c:v>0.54169999999999996</c:v>
                </c:pt>
                <c:pt idx="47521">
                  <c:v>0</c:v>
                </c:pt>
                <c:pt idx="47522">
                  <c:v>0.16669999999999999</c:v>
                </c:pt>
                <c:pt idx="47523">
                  <c:v>0.16669999999999999</c:v>
                </c:pt>
                <c:pt idx="47524">
                  <c:v>0</c:v>
                </c:pt>
                <c:pt idx="47525">
                  <c:v>0</c:v>
                </c:pt>
                <c:pt idx="47526">
                  <c:v>0</c:v>
                </c:pt>
                <c:pt idx="47527">
                  <c:v>0.16669999999999999</c:v>
                </c:pt>
                <c:pt idx="47528">
                  <c:v>0.33329999999999999</c:v>
                </c:pt>
                <c:pt idx="47529">
                  <c:v>0</c:v>
                </c:pt>
                <c:pt idx="47530">
                  <c:v>0</c:v>
                </c:pt>
                <c:pt idx="47531">
                  <c:v>4.1700000000000001E-2</c:v>
                </c:pt>
                <c:pt idx="47532">
                  <c:v>0</c:v>
                </c:pt>
                <c:pt idx="47533">
                  <c:v>0</c:v>
                </c:pt>
                <c:pt idx="47534">
                  <c:v>0</c:v>
                </c:pt>
                <c:pt idx="47535">
                  <c:v>0.33329999999999999</c:v>
                </c:pt>
                <c:pt idx="47536">
                  <c:v>0</c:v>
                </c:pt>
                <c:pt idx="47537">
                  <c:v>0</c:v>
                </c:pt>
                <c:pt idx="47538">
                  <c:v>4.1700000000000001E-2</c:v>
                </c:pt>
                <c:pt idx="47539">
                  <c:v>0.16669999999999999</c:v>
                </c:pt>
                <c:pt idx="47540">
                  <c:v>0</c:v>
                </c:pt>
                <c:pt idx="47541">
                  <c:v>0</c:v>
                </c:pt>
                <c:pt idx="47542">
                  <c:v>0.16669999999999999</c:v>
                </c:pt>
                <c:pt idx="47543">
                  <c:v>0</c:v>
                </c:pt>
                <c:pt idx="47544">
                  <c:v>0</c:v>
                </c:pt>
                <c:pt idx="47545">
                  <c:v>0</c:v>
                </c:pt>
                <c:pt idx="47546">
                  <c:v>0</c:v>
                </c:pt>
                <c:pt idx="47547">
                  <c:v>0.16669999999999999</c:v>
                </c:pt>
                <c:pt idx="47548">
                  <c:v>0</c:v>
                </c:pt>
                <c:pt idx="47549">
                  <c:v>0.33329999999999999</c:v>
                </c:pt>
                <c:pt idx="47550">
                  <c:v>0</c:v>
                </c:pt>
                <c:pt idx="47551">
                  <c:v>0</c:v>
                </c:pt>
                <c:pt idx="47552">
                  <c:v>0</c:v>
                </c:pt>
                <c:pt idx="47553">
                  <c:v>0.16669999999999999</c:v>
                </c:pt>
                <c:pt idx="47554">
                  <c:v>0</c:v>
                </c:pt>
                <c:pt idx="47555">
                  <c:v>0</c:v>
                </c:pt>
                <c:pt idx="47556">
                  <c:v>0</c:v>
                </c:pt>
                <c:pt idx="47557">
                  <c:v>0</c:v>
                </c:pt>
                <c:pt idx="47558">
                  <c:v>0</c:v>
                </c:pt>
                <c:pt idx="47559">
                  <c:v>0</c:v>
                </c:pt>
                <c:pt idx="47560">
                  <c:v>0</c:v>
                </c:pt>
                <c:pt idx="47561">
                  <c:v>0.33329999999999999</c:v>
                </c:pt>
                <c:pt idx="47562">
                  <c:v>0</c:v>
                </c:pt>
                <c:pt idx="47563">
                  <c:v>0.16669999999999999</c:v>
                </c:pt>
                <c:pt idx="47564">
                  <c:v>0.375</c:v>
                </c:pt>
                <c:pt idx="47565">
                  <c:v>8.3299999999999999E-2</c:v>
                </c:pt>
                <c:pt idx="47566">
                  <c:v>0</c:v>
                </c:pt>
                <c:pt idx="47567">
                  <c:v>0</c:v>
                </c:pt>
                <c:pt idx="47568">
                  <c:v>0.16669999999999999</c:v>
                </c:pt>
                <c:pt idx="47569">
                  <c:v>0.125</c:v>
                </c:pt>
                <c:pt idx="47570">
                  <c:v>8.3299999999999999E-2</c:v>
                </c:pt>
                <c:pt idx="47571">
                  <c:v>0.375</c:v>
                </c:pt>
                <c:pt idx="47572">
                  <c:v>0.16669999999999999</c:v>
                </c:pt>
                <c:pt idx="47573">
                  <c:v>4.1700000000000001E-2</c:v>
                </c:pt>
                <c:pt idx="47574">
                  <c:v>0</c:v>
                </c:pt>
                <c:pt idx="47575">
                  <c:v>0</c:v>
                </c:pt>
                <c:pt idx="47576">
                  <c:v>0</c:v>
                </c:pt>
                <c:pt idx="47577">
                  <c:v>0</c:v>
                </c:pt>
                <c:pt idx="47578">
                  <c:v>0</c:v>
                </c:pt>
                <c:pt idx="47579">
                  <c:v>0.16669999999999999</c:v>
                </c:pt>
                <c:pt idx="47580">
                  <c:v>0.375</c:v>
                </c:pt>
                <c:pt idx="47581">
                  <c:v>0.125</c:v>
                </c:pt>
                <c:pt idx="47582">
                  <c:v>0</c:v>
                </c:pt>
                <c:pt idx="47583">
                  <c:v>0.16669999999999999</c:v>
                </c:pt>
                <c:pt idx="47584">
                  <c:v>0.16669999999999999</c:v>
                </c:pt>
                <c:pt idx="47585">
                  <c:v>0</c:v>
                </c:pt>
                <c:pt idx="47586">
                  <c:v>0.375</c:v>
                </c:pt>
                <c:pt idx="47587">
                  <c:v>0</c:v>
                </c:pt>
                <c:pt idx="47588">
                  <c:v>0</c:v>
                </c:pt>
                <c:pt idx="47589">
                  <c:v>0.16669999999999999</c:v>
                </c:pt>
                <c:pt idx="47590">
                  <c:v>0</c:v>
                </c:pt>
                <c:pt idx="47591">
                  <c:v>0.33329999999999999</c:v>
                </c:pt>
                <c:pt idx="47592">
                  <c:v>0.33329999999999999</c:v>
                </c:pt>
                <c:pt idx="47593">
                  <c:v>0.16669999999999999</c:v>
                </c:pt>
                <c:pt idx="47594">
                  <c:v>0</c:v>
                </c:pt>
                <c:pt idx="47595">
                  <c:v>0</c:v>
                </c:pt>
                <c:pt idx="47596">
                  <c:v>0.16669999999999999</c:v>
                </c:pt>
                <c:pt idx="47597">
                  <c:v>0</c:v>
                </c:pt>
                <c:pt idx="47598">
                  <c:v>0</c:v>
                </c:pt>
                <c:pt idx="47599">
                  <c:v>0.16669999999999999</c:v>
                </c:pt>
                <c:pt idx="47600">
                  <c:v>0.33329999999999999</c:v>
                </c:pt>
                <c:pt idx="47601">
                  <c:v>0.66669999999999996</c:v>
                </c:pt>
                <c:pt idx="47602">
                  <c:v>0.58330000000000004</c:v>
                </c:pt>
                <c:pt idx="47603">
                  <c:v>0</c:v>
                </c:pt>
                <c:pt idx="47604">
                  <c:v>0</c:v>
                </c:pt>
                <c:pt idx="47605">
                  <c:v>0</c:v>
                </c:pt>
                <c:pt idx="47606">
                  <c:v>0</c:v>
                </c:pt>
                <c:pt idx="47607">
                  <c:v>0.33329999999999999</c:v>
                </c:pt>
                <c:pt idx="47608">
                  <c:v>0</c:v>
                </c:pt>
                <c:pt idx="47609">
                  <c:v>0</c:v>
                </c:pt>
                <c:pt idx="47610">
                  <c:v>4.1700000000000001E-2</c:v>
                </c:pt>
                <c:pt idx="47611">
                  <c:v>0</c:v>
                </c:pt>
                <c:pt idx="47612">
                  <c:v>0.33329999999999999</c:v>
                </c:pt>
                <c:pt idx="47613">
                  <c:v>0.16669999999999999</c:v>
                </c:pt>
                <c:pt idx="47614">
                  <c:v>0.33329999999999999</c:v>
                </c:pt>
                <c:pt idx="47615">
                  <c:v>0.16669999999999999</c:v>
                </c:pt>
                <c:pt idx="47616">
                  <c:v>0.375</c:v>
                </c:pt>
                <c:pt idx="47617">
                  <c:v>0.125</c:v>
                </c:pt>
                <c:pt idx="47618">
                  <c:v>0.33329999999999999</c:v>
                </c:pt>
                <c:pt idx="47619">
                  <c:v>0.66669999999999996</c:v>
                </c:pt>
                <c:pt idx="47620">
                  <c:v>8.3299999999999999E-2</c:v>
                </c:pt>
                <c:pt idx="47621">
                  <c:v>0.16669999999999999</c:v>
                </c:pt>
                <c:pt idx="47622">
                  <c:v>0.16669999999999999</c:v>
                </c:pt>
                <c:pt idx="47623">
                  <c:v>0.33329999999999999</c:v>
                </c:pt>
                <c:pt idx="47624">
                  <c:v>0.52080000000000004</c:v>
                </c:pt>
                <c:pt idx="47625">
                  <c:v>0</c:v>
                </c:pt>
                <c:pt idx="47626">
                  <c:v>0.16669999999999999</c:v>
                </c:pt>
                <c:pt idx="47627">
                  <c:v>0</c:v>
                </c:pt>
                <c:pt idx="47628">
                  <c:v>0</c:v>
                </c:pt>
                <c:pt idx="47629">
                  <c:v>0.16669999999999999</c:v>
                </c:pt>
                <c:pt idx="47630">
                  <c:v>0</c:v>
                </c:pt>
                <c:pt idx="47631">
                  <c:v>0.33329999999999999</c:v>
                </c:pt>
                <c:pt idx="47632">
                  <c:v>0.375</c:v>
                </c:pt>
                <c:pt idx="47633">
                  <c:v>0</c:v>
                </c:pt>
                <c:pt idx="47634">
                  <c:v>0.33329999999999999</c:v>
                </c:pt>
                <c:pt idx="47635">
                  <c:v>4.1700000000000001E-2</c:v>
                </c:pt>
                <c:pt idx="47636">
                  <c:v>0</c:v>
                </c:pt>
                <c:pt idx="47637">
                  <c:v>0</c:v>
                </c:pt>
                <c:pt idx="47638">
                  <c:v>0.16669999999999999</c:v>
                </c:pt>
                <c:pt idx="47639">
                  <c:v>0</c:v>
                </c:pt>
                <c:pt idx="47640">
                  <c:v>0</c:v>
                </c:pt>
                <c:pt idx="47641">
                  <c:v>0.16669999999999999</c:v>
                </c:pt>
                <c:pt idx="47642">
                  <c:v>0</c:v>
                </c:pt>
                <c:pt idx="47643">
                  <c:v>0</c:v>
                </c:pt>
                <c:pt idx="47644">
                  <c:v>0</c:v>
                </c:pt>
                <c:pt idx="47645">
                  <c:v>0.375</c:v>
                </c:pt>
                <c:pt idx="47646">
                  <c:v>0</c:v>
                </c:pt>
                <c:pt idx="47647">
                  <c:v>0.16669999999999999</c:v>
                </c:pt>
                <c:pt idx="47648">
                  <c:v>0.16669999999999999</c:v>
                </c:pt>
                <c:pt idx="47649">
                  <c:v>0</c:v>
                </c:pt>
                <c:pt idx="47650">
                  <c:v>0.16669999999999999</c:v>
                </c:pt>
                <c:pt idx="47651">
                  <c:v>0</c:v>
                </c:pt>
                <c:pt idx="47652">
                  <c:v>4.1700000000000001E-2</c:v>
                </c:pt>
                <c:pt idx="47653">
                  <c:v>0.58330000000000004</c:v>
                </c:pt>
                <c:pt idx="47654">
                  <c:v>0.375</c:v>
                </c:pt>
                <c:pt idx="47655">
                  <c:v>0.33329999999999999</c:v>
                </c:pt>
                <c:pt idx="47656">
                  <c:v>0.16669999999999999</c:v>
                </c:pt>
                <c:pt idx="47657">
                  <c:v>0.16669999999999999</c:v>
                </c:pt>
                <c:pt idx="47658">
                  <c:v>0</c:v>
                </c:pt>
                <c:pt idx="47659">
                  <c:v>0.16669999999999999</c:v>
                </c:pt>
                <c:pt idx="47660">
                  <c:v>0.33329999999999999</c:v>
                </c:pt>
                <c:pt idx="47661">
                  <c:v>0</c:v>
                </c:pt>
                <c:pt idx="47662">
                  <c:v>0.16669999999999999</c:v>
                </c:pt>
                <c:pt idx="47663">
                  <c:v>0.25</c:v>
                </c:pt>
                <c:pt idx="47664">
                  <c:v>0</c:v>
                </c:pt>
                <c:pt idx="47665">
                  <c:v>0.33329999999999999</c:v>
                </c:pt>
                <c:pt idx="47666">
                  <c:v>4.1700000000000001E-2</c:v>
                </c:pt>
                <c:pt idx="47667">
                  <c:v>0</c:v>
                </c:pt>
                <c:pt idx="47668">
                  <c:v>0.16669999999999999</c:v>
                </c:pt>
                <c:pt idx="47669">
                  <c:v>0</c:v>
                </c:pt>
                <c:pt idx="47670">
                  <c:v>0</c:v>
                </c:pt>
                <c:pt idx="47671">
                  <c:v>0.16669999999999999</c:v>
                </c:pt>
                <c:pt idx="47672">
                  <c:v>0</c:v>
                </c:pt>
                <c:pt idx="47673">
                  <c:v>0.375</c:v>
                </c:pt>
                <c:pt idx="47674">
                  <c:v>0.125</c:v>
                </c:pt>
                <c:pt idx="47675">
                  <c:v>0.16669999999999999</c:v>
                </c:pt>
                <c:pt idx="47676">
                  <c:v>4.1700000000000001E-2</c:v>
                </c:pt>
                <c:pt idx="47677">
                  <c:v>0</c:v>
                </c:pt>
                <c:pt idx="47678">
                  <c:v>4.1700000000000001E-2</c:v>
                </c:pt>
                <c:pt idx="47679">
                  <c:v>0</c:v>
                </c:pt>
                <c:pt idx="47680">
                  <c:v>0</c:v>
                </c:pt>
                <c:pt idx="47681">
                  <c:v>0</c:v>
                </c:pt>
                <c:pt idx="47682">
                  <c:v>0.66669999999999996</c:v>
                </c:pt>
                <c:pt idx="47683">
                  <c:v>0</c:v>
                </c:pt>
                <c:pt idx="47684">
                  <c:v>0</c:v>
                </c:pt>
                <c:pt idx="47685">
                  <c:v>0.16669999999999999</c:v>
                </c:pt>
                <c:pt idx="47686">
                  <c:v>0</c:v>
                </c:pt>
                <c:pt idx="47687">
                  <c:v>0.125</c:v>
                </c:pt>
                <c:pt idx="47688">
                  <c:v>0</c:v>
                </c:pt>
                <c:pt idx="47689">
                  <c:v>0</c:v>
                </c:pt>
                <c:pt idx="47690">
                  <c:v>0.16669999999999999</c:v>
                </c:pt>
                <c:pt idx="47691">
                  <c:v>0</c:v>
                </c:pt>
                <c:pt idx="47692">
                  <c:v>0</c:v>
                </c:pt>
                <c:pt idx="47693">
                  <c:v>0</c:v>
                </c:pt>
                <c:pt idx="47694">
                  <c:v>0</c:v>
                </c:pt>
                <c:pt idx="47695">
                  <c:v>0.16669999999999999</c:v>
                </c:pt>
                <c:pt idx="47696">
                  <c:v>0</c:v>
                </c:pt>
                <c:pt idx="47697">
                  <c:v>0.16669999999999999</c:v>
                </c:pt>
                <c:pt idx="47698">
                  <c:v>0</c:v>
                </c:pt>
                <c:pt idx="47699">
                  <c:v>0</c:v>
                </c:pt>
                <c:pt idx="47700">
                  <c:v>0</c:v>
                </c:pt>
                <c:pt idx="47701">
                  <c:v>0</c:v>
                </c:pt>
                <c:pt idx="47702">
                  <c:v>4.1700000000000001E-2</c:v>
                </c:pt>
                <c:pt idx="47703">
                  <c:v>0</c:v>
                </c:pt>
                <c:pt idx="47704">
                  <c:v>0.33329999999999999</c:v>
                </c:pt>
                <c:pt idx="47705">
                  <c:v>0</c:v>
                </c:pt>
                <c:pt idx="47706">
                  <c:v>0</c:v>
                </c:pt>
                <c:pt idx="47707">
                  <c:v>0.39579999999999999</c:v>
                </c:pt>
                <c:pt idx="47708">
                  <c:v>0</c:v>
                </c:pt>
                <c:pt idx="47709">
                  <c:v>0.16669999999999999</c:v>
                </c:pt>
                <c:pt idx="47710">
                  <c:v>0</c:v>
                </c:pt>
                <c:pt idx="47711">
                  <c:v>0.16669999999999999</c:v>
                </c:pt>
                <c:pt idx="47712">
                  <c:v>0.16669999999999999</c:v>
                </c:pt>
                <c:pt idx="47713">
                  <c:v>0.16669999999999999</c:v>
                </c:pt>
                <c:pt idx="47714">
                  <c:v>0.375</c:v>
                </c:pt>
                <c:pt idx="47715">
                  <c:v>0.625</c:v>
                </c:pt>
                <c:pt idx="47716">
                  <c:v>0.16669999999999999</c:v>
                </c:pt>
                <c:pt idx="47717">
                  <c:v>0</c:v>
                </c:pt>
                <c:pt idx="47718">
                  <c:v>0.16669999999999999</c:v>
                </c:pt>
                <c:pt idx="47719">
                  <c:v>0</c:v>
                </c:pt>
                <c:pt idx="47720">
                  <c:v>0</c:v>
                </c:pt>
                <c:pt idx="47721">
                  <c:v>0</c:v>
                </c:pt>
                <c:pt idx="47722">
                  <c:v>0.16669999999999999</c:v>
                </c:pt>
                <c:pt idx="47723">
                  <c:v>0.33329999999999999</c:v>
                </c:pt>
                <c:pt idx="47724">
                  <c:v>0.16669999999999999</c:v>
                </c:pt>
                <c:pt idx="47725">
                  <c:v>0</c:v>
                </c:pt>
                <c:pt idx="47726">
                  <c:v>0.45829999999999999</c:v>
                </c:pt>
                <c:pt idx="47727">
                  <c:v>0</c:v>
                </c:pt>
                <c:pt idx="47728">
                  <c:v>0</c:v>
                </c:pt>
                <c:pt idx="47729">
                  <c:v>0</c:v>
                </c:pt>
                <c:pt idx="47730">
                  <c:v>0.125</c:v>
                </c:pt>
                <c:pt idx="47731">
                  <c:v>0.16669999999999999</c:v>
                </c:pt>
                <c:pt idx="47732">
                  <c:v>0</c:v>
                </c:pt>
                <c:pt idx="47733">
                  <c:v>0.35420000000000001</c:v>
                </c:pt>
                <c:pt idx="47734">
                  <c:v>0</c:v>
                </c:pt>
                <c:pt idx="47735">
                  <c:v>0.33329999999999999</c:v>
                </c:pt>
                <c:pt idx="47736">
                  <c:v>4.1700000000000001E-2</c:v>
                </c:pt>
                <c:pt idx="47737">
                  <c:v>4.1700000000000001E-2</c:v>
                </c:pt>
                <c:pt idx="47738">
                  <c:v>0</c:v>
                </c:pt>
                <c:pt idx="47739">
                  <c:v>0.16669999999999999</c:v>
                </c:pt>
                <c:pt idx="47740">
                  <c:v>0.16669999999999999</c:v>
                </c:pt>
                <c:pt idx="47741">
                  <c:v>0.45829999999999999</c:v>
                </c:pt>
                <c:pt idx="47742">
                  <c:v>0</c:v>
                </c:pt>
                <c:pt idx="47743">
                  <c:v>0</c:v>
                </c:pt>
                <c:pt idx="47744">
                  <c:v>0.45829999999999999</c:v>
                </c:pt>
                <c:pt idx="47745">
                  <c:v>0.33329999999999999</c:v>
                </c:pt>
                <c:pt idx="47746">
                  <c:v>0</c:v>
                </c:pt>
                <c:pt idx="47747">
                  <c:v>0</c:v>
                </c:pt>
                <c:pt idx="47748">
                  <c:v>0</c:v>
                </c:pt>
                <c:pt idx="47749">
                  <c:v>0</c:v>
                </c:pt>
                <c:pt idx="47750">
                  <c:v>0</c:v>
                </c:pt>
                <c:pt idx="47751">
                  <c:v>0.20830000000000001</c:v>
                </c:pt>
                <c:pt idx="47752">
                  <c:v>0</c:v>
                </c:pt>
                <c:pt idx="47753">
                  <c:v>0.33329999999999999</c:v>
                </c:pt>
                <c:pt idx="47754">
                  <c:v>0</c:v>
                </c:pt>
                <c:pt idx="47755">
                  <c:v>0.25</c:v>
                </c:pt>
                <c:pt idx="47756">
                  <c:v>0</c:v>
                </c:pt>
                <c:pt idx="47757">
                  <c:v>8.3299999999999999E-2</c:v>
                </c:pt>
                <c:pt idx="47758">
                  <c:v>0.16669999999999999</c:v>
                </c:pt>
                <c:pt idx="47759">
                  <c:v>0</c:v>
                </c:pt>
                <c:pt idx="47760">
                  <c:v>0</c:v>
                </c:pt>
                <c:pt idx="47761">
                  <c:v>0.33329999999999999</c:v>
                </c:pt>
                <c:pt idx="47762">
                  <c:v>0</c:v>
                </c:pt>
                <c:pt idx="47763">
                  <c:v>0</c:v>
                </c:pt>
                <c:pt idx="47764">
                  <c:v>4.1700000000000001E-2</c:v>
                </c:pt>
                <c:pt idx="47765">
                  <c:v>0.33329999999999999</c:v>
                </c:pt>
                <c:pt idx="47766">
                  <c:v>0</c:v>
                </c:pt>
                <c:pt idx="47767">
                  <c:v>4.1700000000000001E-2</c:v>
                </c:pt>
                <c:pt idx="47768">
                  <c:v>0.33329999999999999</c:v>
                </c:pt>
                <c:pt idx="47769">
                  <c:v>0</c:v>
                </c:pt>
                <c:pt idx="47770">
                  <c:v>0</c:v>
                </c:pt>
                <c:pt idx="47771">
                  <c:v>0.16669999999999999</c:v>
                </c:pt>
                <c:pt idx="47772">
                  <c:v>0.33329999999999999</c:v>
                </c:pt>
                <c:pt idx="47773">
                  <c:v>0.16669999999999999</c:v>
                </c:pt>
                <c:pt idx="47774">
                  <c:v>0</c:v>
                </c:pt>
                <c:pt idx="47775">
                  <c:v>0.625</c:v>
                </c:pt>
                <c:pt idx="47776">
                  <c:v>0</c:v>
                </c:pt>
                <c:pt idx="47777">
                  <c:v>0.54169999999999996</c:v>
                </c:pt>
                <c:pt idx="47778">
                  <c:v>0</c:v>
                </c:pt>
                <c:pt idx="47779">
                  <c:v>0.125</c:v>
                </c:pt>
                <c:pt idx="47780">
                  <c:v>0</c:v>
                </c:pt>
                <c:pt idx="47781">
                  <c:v>0</c:v>
                </c:pt>
                <c:pt idx="47782">
                  <c:v>0.16669999999999999</c:v>
                </c:pt>
                <c:pt idx="47783">
                  <c:v>0</c:v>
                </c:pt>
                <c:pt idx="47784">
                  <c:v>0</c:v>
                </c:pt>
                <c:pt idx="47785">
                  <c:v>0.16669999999999999</c:v>
                </c:pt>
                <c:pt idx="47786">
                  <c:v>0.16669999999999999</c:v>
                </c:pt>
                <c:pt idx="47787">
                  <c:v>0.54169999999999996</c:v>
                </c:pt>
                <c:pt idx="47788">
                  <c:v>0</c:v>
                </c:pt>
                <c:pt idx="47789">
                  <c:v>0.33329999999999999</c:v>
                </c:pt>
                <c:pt idx="47790">
                  <c:v>0</c:v>
                </c:pt>
                <c:pt idx="47791">
                  <c:v>0</c:v>
                </c:pt>
                <c:pt idx="47792">
                  <c:v>0.33329999999999999</c:v>
                </c:pt>
                <c:pt idx="47793">
                  <c:v>0.33329999999999999</c:v>
                </c:pt>
                <c:pt idx="47794">
                  <c:v>0.3125</c:v>
                </c:pt>
                <c:pt idx="47795">
                  <c:v>0</c:v>
                </c:pt>
                <c:pt idx="47796">
                  <c:v>0</c:v>
                </c:pt>
                <c:pt idx="47797">
                  <c:v>0</c:v>
                </c:pt>
                <c:pt idx="47798">
                  <c:v>0.16669999999999999</c:v>
                </c:pt>
                <c:pt idx="47799">
                  <c:v>0</c:v>
                </c:pt>
                <c:pt idx="47800">
                  <c:v>8.3299999999999999E-2</c:v>
                </c:pt>
                <c:pt idx="47801">
                  <c:v>0</c:v>
                </c:pt>
                <c:pt idx="47802">
                  <c:v>0</c:v>
                </c:pt>
                <c:pt idx="47803">
                  <c:v>0.16669999999999999</c:v>
                </c:pt>
                <c:pt idx="47804">
                  <c:v>0.16669999999999999</c:v>
                </c:pt>
                <c:pt idx="47805">
                  <c:v>0</c:v>
                </c:pt>
                <c:pt idx="47806">
                  <c:v>0.16669999999999999</c:v>
                </c:pt>
                <c:pt idx="47807">
                  <c:v>0</c:v>
                </c:pt>
                <c:pt idx="47808">
                  <c:v>0.16669999999999999</c:v>
                </c:pt>
                <c:pt idx="47809">
                  <c:v>0.16669999999999999</c:v>
                </c:pt>
                <c:pt idx="47810">
                  <c:v>0</c:v>
                </c:pt>
                <c:pt idx="47811">
                  <c:v>0.16669999999999999</c:v>
                </c:pt>
                <c:pt idx="47812">
                  <c:v>0.16669999999999999</c:v>
                </c:pt>
                <c:pt idx="47813">
                  <c:v>0</c:v>
                </c:pt>
                <c:pt idx="47814">
                  <c:v>0</c:v>
                </c:pt>
                <c:pt idx="47815">
                  <c:v>0</c:v>
                </c:pt>
                <c:pt idx="47816">
                  <c:v>0</c:v>
                </c:pt>
                <c:pt idx="47817">
                  <c:v>0</c:v>
                </c:pt>
                <c:pt idx="47818">
                  <c:v>0</c:v>
                </c:pt>
                <c:pt idx="47819">
                  <c:v>0</c:v>
                </c:pt>
                <c:pt idx="47820">
                  <c:v>0.16669999999999999</c:v>
                </c:pt>
                <c:pt idx="47821">
                  <c:v>0</c:v>
                </c:pt>
                <c:pt idx="47822">
                  <c:v>0.16669999999999999</c:v>
                </c:pt>
                <c:pt idx="47823">
                  <c:v>0.33329999999999999</c:v>
                </c:pt>
                <c:pt idx="47824">
                  <c:v>0</c:v>
                </c:pt>
                <c:pt idx="47825">
                  <c:v>0.16669999999999999</c:v>
                </c:pt>
                <c:pt idx="47826">
                  <c:v>0</c:v>
                </c:pt>
                <c:pt idx="47827">
                  <c:v>0</c:v>
                </c:pt>
                <c:pt idx="47828">
                  <c:v>0.54169999999999996</c:v>
                </c:pt>
                <c:pt idx="47829">
                  <c:v>0.16669999999999999</c:v>
                </c:pt>
                <c:pt idx="47830">
                  <c:v>0</c:v>
                </c:pt>
                <c:pt idx="47831">
                  <c:v>0</c:v>
                </c:pt>
                <c:pt idx="47832">
                  <c:v>0</c:v>
                </c:pt>
                <c:pt idx="47833">
                  <c:v>0</c:v>
                </c:pt>
                <c:pt idx="47834">
                  <c:v>4.1700000000000001E-2</c:v>
                </c:pt>
                <c:pt idx="47835">
                  <c:v>0</c:v>
                </c:pt>
                <c:pt idx="47836">
                  <c:v>0.33329999999999999</c:v>
                </c:pt>
                <c:pt idx="47837">
                  <c:v>0</c:v>
                </c:pt>
                <c:pt idx="47838">
                  <c:v>0.54169999999999996</c:v>
                </c:pt>
                <c:pt idx="47839">
                  <c:v>0</c:v>
                </c:pt>
                <c:pt idx="47840">
                  <c:v>0</c:v>
                </c:pt>
                <c:pt idx="47841">
                  <c:v>0.16669999999999999</c:v>
                </c:pt>
                <c:pt idx="47842">
                  <c:v>0</c:v>
                </c:pt>
                <c:pt idx="47843">
                  <c:v>0.58330000000000004</c:v>
                </c:pt>
                <c:pt idx="47844">
                  <c:v>0</c:v>
                </c:pt>
                <c:pt idx="47845">
                  <c:v>0</c:v>
                </c:pt>
                <c:pt idx="47846">
                  <c:v>0</c:v>
                </c:pt>
                <c:pt idx="47847">
                  <c:v>0</c:v>
                </c:pt>
                <c:pt idx="47848">
                  <c:v>0.375</c:v>
                </c:pt>
                <c:pt idx="47849">
                  <c:v>0.33329999999999999</c:v>
                </c:pt>
                <c:pt idx="47850">
                  <c:v>0</c:v>
                </c:pt>
                <c:pt idx="47851">
                  <c:v>0</c:v>
                </c:pt>
                <c:pt idx="47852">
                  <c:v>0.16669999999999999</c:v>
                </c:pt>
                <c:pt idx="47853">
                  <c:v>0.1875</c:v>
                </c:pt>
                <c:pt idx="47854">
                  <c:v>0</c:v>
                </c:pt>
                <c:pt idx="47855">
                  <c:v>0.33329999999999999</c:v>
                </c:pt>
                <c:pt idx="47856">
                  <c:v>4.1700000000000001E-2</c:v>
                </c:pt>
                <c:pt idx="47857">
                  <c:v>0</c:v>
                </c:pt>
                <c:pt idx="47858">
                  <c:v>0</c:v>
                </c:pt>
                <c:pt idx="47859">
                  <c:v>0.22919999999999999</c:v>
                </c:pt>
                <c:pt idx="47860">
                  <c:v>0</c:v>
                </c:pt>
                <c:pt idx="47861">
                  <c:v>0</c:v>
                </c:pt>
                <c:pt idx="47862">
                  <c:v>0</c:v>
                </c:pt>
                <c:pt idx="47863">
                  <c:v>0.16669999999999999</c:v>
                </c:pt>
                <c:pt idx="47864">
                  <c:v>0</c:v>
                </c:pt>
                <c:pt idx="47865">
                  <c:v>0</c:v>
                </c:pt>
                <c:pt idx="47866">
                  <c:v>0.33329999999999999</c:v>
                </c:pt>
                <c:pt idx="47867">
                  <c:v>0.16669999999999999</c:v>
                </c:pt>
                <c:pt idx="47868">
                  <c:v>0</c:v>
                </c:pt>
                <c:pt idx="47869">
                  <c:v>0</c:v>
                </c:pt>
                <c:pt idx="47870">
                  <c:v>0.33329999999999999</c:v>
                </c:pt>
                <c:pt idx="47871">
                  <c:v>0</c:v>
                </c:pt>
                <c:pt idx="47872">
                  <c:v>0.16669999999999999</c:v>
                </c:pt>
                <c:pt idx="47873">
                  <c:v>0.16669999999999999</c:v>
                </c:pt>
                <c:pt idx="47874">
                  <c:v>0</c:v>
                </c:pt>
                <c:pt idx="47875">
                  <c:v>0</c:v>
                </c:pt>
                <c:pt idx="47876">
                  <c:v>0.375</c:v>
                </c:pt>
                <c:pt idx="47877">
                  <c:v>0.16669999999999999</c:v>
                </c:pt>
                <c:pt idx="47878">
                  <c:v>0</c:v>
                </c:pt>
                <c:pt idx="47879">
                  <c:v>0.16669999999999999</c:v>
                </c:pt>
                <c:pt idx="47880">
                  <c:v>0.16669999999999999</c:v>
                </c:pt>
                <c:pt idx="47881">
                  <c:v>0</c:v>
                </c:pt>
                <c:pt idx="47882">
                  <c:v>0</c:v>
                </c:pt>
                <c:pt idx="47883">
                  <c:v>0</c:v>
                </c:pt>
                <c:pt idx="47884">
                  <c:v>0</c:v>
                </c:pt>
                <c:pt idx="47885">
                  <c:v>0.16669999999999999</c:v>
                </c:pt>
                <c:pt idx="47886">
                  <c:v>0</c:v>
                </c:pt>
                <c:pt idx="47887">
                  <c:v>0.33329999999999999</c:v>
                </c:pt>
                <c:pt idx="47888">
                  <c:v>0</c:v>
                </c:pt>
                <c:pt idx="47889">
                  <c:v>0</c:v>
                </c:pt>
                <c:pt idx="47890">
                  <c:v>0.33329999999999999</c:v>
                </c:pt>
                <c:pt idx="47891">
                  <c:v>0.16669999999999999</c:v>
                </c:pt>
                <c:pt idx="47892">
                  <c:v>0.66669999999999996</c:v>
                </c:pt>
                <c:pt idx="47893">
                  <c:v>0.33329999999999999</c:v>
                </c:pt>
                <c:pt idx="47894">
                  <c:v>0</c:v>
                </c:pt>
                <c:pt idx="47895">
                  <c:v>0.16669999999999999</c:v>
                </c:pt>
                <c:pt idx="47896">
                  <c:v>0.16669999999999999</c:v>
                </c:pt>
                <c:pt idx="47897">
                  <c:v>1</c:v>
                </c:pt>
                <c:pt idx="47898">
                  <c:v>0</c:v>
                </c:pt>
                <c:pt idx="47899">
                  <c:v>0</c:v>
                </c:pt>
                <c:pt idx="47900">
                  <c:v>0</c:v>
                </c:pt>
                <c:pt idx="47901">
                  <c:v>0</c:v>
                </c:pt>
                <c:pt idx="47902">
                  <c:v>0.16669999999999999</c:v>
                </c:pt>
                <c:pt idx="47903">
                  <c:v>0</c:v>
                </c:pt>
                <c:pt idx="47904">
                  <c:v>0</c:v>
                </c:pt>
                <c:pt idx="47905">
                  <c:v>0.16669999999999999</c:v>
                </c:pt>
                <c:pt idx="47906">
                  <c:v>0.16669999999999999</c:v>
                </c:pt>
                <c:pt idx="47907">
                  <c:v>0</c:v>
                </c:pt>
                <c:pt idx="47908">
                  <c:v>0</c:v>
                </c:pt>
                <c:pt idx="47909">
                  <c:v>0</c:v>
                </c:pt>
                <c:pt idx="47910">
                  <c:v>0</c:v>
                </c:pt>
                <c:pt idx="47911">
                  <c:v>0</c:v>
                </c:pt>
                <c:pt idx="47912">
                  <c:v>0.54169999999999996</c:v>
                </c:pt>
                <c:pt idx="47913">
                  <c:v>0</c:v>
                </c:pt>
                <c:pt idx="47914">
                  <c:v>0</c:v>
                </c:pt>
                <c:pt idx="47915">
                  <c:v>0.16669999999999999</c:v>
                </c:pt>
                <c:pt idx="47916">
                  <c:v>0.16669999999999999</c:v>
                </c:pt>
                <c:pt idx="47917">
                  <c:v>0.70830000000000004</c:v>
                </c:pt>
                <c:pt idx="47918">
                  <c:v>0</c:v>
                </c:pt>
                <c:pt idx="47919">
                  <c:v>0</c:v>
                </c:pt>
                <c:pt idx="47920">
                  <c:v>0</c:v>
                </c:pt>
                <c:pt idx="47921">
                  <c:v>0</c:v>
                </c:pt>
                <c:pt idx="47922">
                  <c:v>0.47920000000000001</c:v>
                </c:pt>
                <c:pt idx="47923">
                  <c:v>0.16669999999999999</c:v>
                </c:pt>
                <c:pt idx="47924">
                  <c:v>0</c:v>
                </c:pt>
                <c:pt idx="47925">
                  <c:v>0</c:v>
                </c:pt>
                <c:pt idx="47926">
                  <c:v>0</c:v>
                </c:pt>
                <c:pt idx="47927">
                  <c:v>0</c:v>
                </c:pt>
                <c:pt idx="47928">
                  <c:v>0</c:v>
                </c:pt>
                <c:pt idx="47929">
                  <c:v>0.125</c:v>
                </c:pt>
                <c:pt idx="47930">
                  <c:v>0</c:v>
                </c:pt>
                <c:pt idx="47931">
                  <c:v>0.16669999999999999</c:v>
                </c:pt>
                <c:pt idx="47932">
                  <c:v>0.16669999999999999</c:v>
                </c:pt>
                <c:pt idx="47933">
                  <c:v>0.16669999999999999</c:v>
                </c:pt>
                <c:pt idx="47934">
                  <c:v>0</c:v>
                </c:pt>
                <c:pt idx="47935">
                  <c:v>0.16669999999999999</c:v>
                </c:pt>
                <c:pt idx="47936">
                  <c:v>8.3299999999999999E-2</c:v>
                </c:pt>
                <c:pt idx="47937">
                  <c:v>0</c:v>
                </c:pt>
                <c:pt idx="47938">
                  <c:v>4.1700000000000001E-2</c:v>
                </c:pt>
                <c:pt idx="47939">
                  <c:v>0</c:v>
                </c:pt>
                <c:pt idx="47940">
                  <c:v>0</c:v>
                </c:pt>
                <c:pt idx="47941">
                  <c:v>0</c:v>
                </c:pt>
                <c:pt idx="47942">
                  <c:v>0</c:v>
                </c:pt>
                <c:pt idx="47943">
                  <c:v>0.16669999999999999</c:v>
                </c:pt>
                <c:pt idx="47944">
                  <c:v>0.16669999999999999</c:v>
                </c:pt>
                <c:pt idx="47945">
                  <c:v>0.33329999999999999</c:v>
                </c:pt>
                <c:pt idx="47946">
                  <c:v>0.16669999999999999</c:v>
                </c:pt>
                <c:pt idx="47947">
                  <c:v>0</c:v>
                </c:pt>
                <c:pt idx="47948">
                  <c:v>0.16669999999999999</c:v>
                </c:pt>
                <c:pt idx="47949">
                  <c:v>0</c:v>
                </c:pt>
                <c:pt idx="47950">
                  <c:v>4.1700000000000001E-2</c:v>
                </c:pt>
                <c:pt idx="47951">
                  <c:v>0</c:v>
                </c:pt>
                <c:pt idx="47952">
                  <c:v>0.16669999999999999</c:v>
                </c:pt>
                <c:pt idx="47953">
                  <c:v>0</c:v>
                </c:pt>
                <c:pt idx="47954">
                  <c:v>0</c:v>
                </c:pt>
                <c:pt idx="47955">
                  <c:v>0</c:v>
                </c:pt>
                <c:pt idx="47956">
                  <c:v>4.1700000000000001E-2</c:v>
                </c:pt>
                <c:pt idx="47957">
                  <c:v>0.16669999999999999</c:v>
                </c:pt>
                <c:pt idx="47958">
                  <c:v>0</c:v>
                </c:pt>
                <c:pt idx="47959">
                  <c:v>0.125</c:v>
                </c:pt>
                <c:pt idx="47960">
                  <c:v>0.16669999999999999</c:v>
                </c:pt>
                <c:pt idx="47961">
                  <c:v>0</c:v>
                </c:pt>
                <c:pt idx="47962">
                  <c:v>0</c:v>
                </c:pt>
                <c:pt idx="47963">
                  <c:v>0</c:v>
                </c:pt>
                <c:pt idx="47964">
                  <c:v>8.3299999999999999E-2</c:v>
                </c:pt>
                <c:pt idx="47965">
                  <c:v>0</c:v>
                </c:pt>
                <c:pt idx="47966">
                  <c:v>0.45829999999999999</c:v>
                </c:pt>
                <c:pt idx="47967">
                  <c:v>4.1700000000000001E-2</c:v>
                </c:pt>
                <c:pt idx="47968">
                  <c:v>0.16669999999999999</c:v>
                </c:pt>
                <c:pt idx="47969">
                  <c:v>0</c:v>
                </c:pt>
                <c:pt idx="47970">
                  <c:v>0</c:v>
                </c:pt>
                <c:pt idx="47971">
                  <c:v>0.16669999999999999</c:v>
                </c:pt>
                <c:pt idx="47972">
                  <c:v>0</c:v>
                </c:pt>
                <c:pt idx="47973">
                  <c:v>0</c:v>
                </c:pt>
                <c:pt idx="47974">
                  <c:v>0.33329999999999999</c:v>
                </c:pt>
                <c:pt idx="47975">
                  <c:v>0.33329999999999999</c:v>
                </c:pt>
                <c:pt idx="47976">
                  <c:v>0.16669999999999999</c:v>
                </c:pt>
                <c:pt idx="47977">
                  <c:v>0.33329999999999999</c:v>
                </c:pt>
                <c:pt idx="47978">
                  <c:v>0</c:v>
                </c:pt>
                <c:pt idx="47979">
                  <c:v>4.1700000000000001E-2</c:v>
                </c:pt>
                <c:pt idx="47980">
                  <c:v>0</c:v>
                </c:pt>
                <c:pt idx="47981">
                  <c:v>0.16669999999999999</c:v>
                </c:pt>
                <c:pt idx="47982">
                  <c:v>0.375</c:v>
                </c:pt>
                <c:pt idx="47983">
                  <c:v>8.3299999999999999E-2</c:v>
                </c:pt>
                <c:pt idx="47984">
                  <c:v>0</c:v>
                </c:pt>
                <c:pt idx="47985">
                  <c:v>0</c:v>
                </c:pt>
                <c:pt idx="47986">
                  <c:v>0.16669999999999999</c:v>
                </c:pt>
                <c:pt idx="47987">
                  <c:v>0.125</c:v>
                </c:pt>
                <c:pt idx="47988">
                  <c:v>0</c:v>
                </c:pt>
                <c:pt idx="47989">
                  <c:v>0.125</c:v>
                </c:pt>
                <c:pt idx="47990">
                  <c:v>0.16669999999999999</c:v>
                </c:pt>
                <c:pt idx="47991">
                  <c:v>0.16669999999999999</c:v>
                </c:pt>
                <c:pt idx="47992">
                  <c:v>0.16669999999999999</c:v>
                </c:pt>
                <c:pt idx="47993">
                  <c:v>0</c:v>
                </c:pt>
                <c:pt idx="47994">
                  <c:v>0</c:v>
                </c:pt>
                <c:pt idx="47995">
                  <c:v>0.33329999999999999</c:v>
                </c:pt>
                <c:pt idx="47996">
                  <c:v>0.16669999999999999</c:v>
                </c:pt>
                <c:pt idx="47997">
                  <c:v>0.1875</c:v>
                </c:pt>
                <c:pt idx="47998">
                  <c:v>0</c:v>
                </c:pt>
                <c:pt idx="47999">
                  <c:v>0</c:v>
                </c:pt>
                <c:pt idx="48000">
                  <c:v>0</c:v>
                </c:pt>
                <c:pt idx="48001">
                  <c:v>0</c:v>
                </c:pt>
                <c:pt idx="48002">
                  <c:v>4.1700000000000001E-2</c:v>
                </c:pt>
                <c:pt idx="48003">
                  <c:v>0.375</c:v>
                </c:pt>
                <c:pt idx="48004">
                  <c:v>0.33329999999999999</c:v>
                </c:pt>
                <c:pt idx="48005">
                  <c:v>0</c:v>
                </c:pt>
                <c:pt idx="48006">
                  <c:v>0.16669999999999999</c:v>
                </c:pt>
                <c:pt idx="48007">
                  <c:v>8.3299999999999999E-2</c:v>
                </c:pt>
                <c:pt idx="48008">
                  <c:v>4.1700000000000001E-2</c:v>
                </c:pt>
                <c:pt idx="48009">
                  <c:v>0.375</c:v>
                </c:pt>
                <c:pt idx="48010">
                  <c:v>0.33329999999999999</c:v>
                </c:pt>
                <c:pt idx="48011">
                  <c:v>0</c:v>
                </c:pt>
                <c:pt idx="48012">
                  <c:v>0</c:v>
                </c:pt>
                <c:pt idx="48013">
                  <c:v>0.125</c:v>
                </c:pt>
                <c:pt idx="48014">
                  <c:v>0.54169999999999996</c:v>
                </c:pt>
                <c:pt idx="48015">
                  <c:v>0.125</c:v>
                </c:pt>
                <c:pt idx="48016">
                  <c:v>0.5</c:v>
                </c:pt>
                <c:pt idx="48017">
                  <c:v>0.16669999999999999</c:v>
                </c:pt>
                <c:pt idx="48018">
                  <c:v>0</c:v>
                </c:pt>
                <c:pt idx="48019">
                  <c:v>0.16669999999999999</c:v>
                </c:pt>
                <c:pt idx="48020">
                  <c:v>0</c:v>
                </c:pt>
                <c:pt idx="48021">
                  <c:v>0.16669999999999999</c:v>
                </c:pt>
                <c:pt idx="48022">
                  <c:v>0.625</c:v>
                </c:pt>
                <c:pt idx="48023">
                  <c:v>0</c:v>
                </c:pt>
                <c:pt idx="48024">
                  <c:v>0.16669999999999999</c:v>
                </c:pt>
                <c:pt idx="48025">
                  <c:v>0.125</c:v>
                </c:pt>
                <c:pt idx="48026">
                  <c:v>0</c:v>
                </c:pt>
                <c:pt idx="48027">
                  <c:v>0</c:v>
                </c:pt>
                <c:pt idx="48028">
                  <c:v>0</c:v>
                </c:pt>
                <c:pt idx="48029">
                  <c:v>0.16669999999999999</c:v>
                </c:pt>
                <c:pt idx="48030">
                  <c:v>0.16669999999999999</c:v>
                </c:pt>
                <c:pt idx="48031">
                  <c:v>0</c:v>
                </c:pt>
                <c:pt idx="48032">
                  <c:v>4.1700000000000001E-2</c:v>
                </c:pt>
                <c:pt idx="48033">
                  <c:v>0</c:v>
                </c:pt>
                <c:pt idx="48034">
                  <c:v>0.125</c:v>
                </c:pt>
                <c:pt idx="48035">
                  <c:v>0.16669999999999999</c:v>
                </c:pt>
                <c:pt idx="48036">
                  <c:v>0</c:v>
                </c:pt>
                <c:pt idx="48037">
                  <c:v>0.85419999999999996</c:v>
                </c:pt>
                <c:pt idx="48038">
                  <c:v>0.33329999999999999</c:v>
                </c:pt>
                <c:pt idx="48039">
                  <c:v>0</c:v>
                </c:pt>
                <c:pt idx="48040">
                  <c:v>4.1700000000000001E-2</c:v>
                </c:pt>
                <c:pt idx="48041">
                  <c:v>0.16669999999999999</c:v>
                </c:pt>
                <c:pt idx="48042">
                  <c:v>0.16669999999999999</c:v>
                </c:pt>
                <c:pt idx="48043">
                  <c:v>0.33329999999999999</c:v>
                </c:pt>
                <c:pt idx="48044">
                  <c:v>0</c:v>
                </c:pt>
                <c:pt idx="48045">
                  <c:v>0.16669999999999999</c:v>
                </c:pt>
                <c:pt idx="48046">
                  <c:v>0</c:v>
                </c:pt>
                <c:pt idx="48047">
                  <c:v>0</c:v>
                </c:pt>
                <c:pt idx="48048">
                  <c:v>0</c:v>
                </c:pt>
                <c:pt idx="48049">
                  <c:v>0.33329999999999999</c:v>
                </c:pt>
                <c:pt idx="48050">
                  <c:v>0.33329999999999999</c:v>
                </c:pt>
                <c:pt idx="48051">
                  <c:v>0.125</c:v>
                </c:pt>
                <c:pt idx="48052">
                  <c:v>0</c:v>
                </c:pt>
                <c:pt idx="48053">
                  <c:v>4.1700000000000001E-2</c:v>
                </c:pt>
                <c:pt idx="48054">
                  <c:v>0.33329999999999999</c:v>
                </c:pt>
                <c:pt idx="48055">
                  <c:v>0.33329999999999999</c:v>
                </c:pt>
                <c:pt idx="48056">
                  <c:v>0</c:v>
                </c:pt>
                <c:pt idx="48057">
                  <c:v>0.33329999999999999</c:v>
                </c:pt>
                <c:pt idx="48058">
                  <c:v>0.16669999999999999</c:v>
                </c:pt>
                <c:pt idx="48059">
                  <c:v>0</c:v>
                </c:pt>
                <c:pt idx="48060">
                  <c:v>0</c:v>
                </c:pt>
                <c:pt idx="48061">
                  <c:v>0</c:v>
                </c:pt>
                <c:pt idx="48062">
                  <c:v>0</c:v>
                </c:pt>
                <c:pt idx="48063">
                  <c:v>0</c:v>
                </c:pt>
                <c:pt idx="48064">
                  <c:v>0.16669999999999999</c:v>
                </c:pt>
                <c:pt idx="48065">
                  <c:v>0</c:v>
                </c:pt>
                <c:pt idx="48066">
                  <c:v>8.3299999999999999E-2</c:v>
                </c:pt>
                <c:pt idx="48067">
                  <c:v>0.16669999999999999</c:v>
                </c:pt>
                <c:pt idx="48068">
                  <c:v>0</c:v>
                </c:pt>
                <c:pt idx="48069">
                  <c:v>0</c:v>
                </c:pt>
                <c:pt idx="48070">
                  <c:v>0.33329999999999999</c:v>
                </c:pt>
                <c:pt idx="48071">
                  <c:v>0</c:v>
                </c:pt>
                <c:pt idx="48072">
                  <c:v>0</c:v>
                </c:pt>
                <c:pt idx="48073">
                  <c:v>0.625</c:v>
                </c:pt>
                <c:pt idx="48074">
                  <c:v>0.33329999999999999</c:v>
                </c:pt>
                <c:pt idx="48075">
                  <c:v>4.1700000000000001E-2</c:v>
                </c:pt>
                <c:pt idx="48076">
                  <c:v>0</c:v>
                </c:pt>
                <c:pt idx="48077">
                  <c:v>0.375</c:v>
                </c:pt>
                <c:pt idx="48078">
                  <c:v>0</c:v>
                </c:pt>
                <c:pt idx="48079">
                  <c:v>0</c:v>
                </c:pt>
                <c:pt idx="48080">
                  <c:v>0.45829999999999999</c:v>
                </c:pt>
                <c:pt idx="48081">
                  <c:v>0.16669999999999999</c:v>
                </c:pt>
                <c:pt idx="48082">
                  <c:v>0</c:v>
                </c:pt>
                <c:pt idx="48083">
                  <c:v>0.95830000000000004</c:v>
                </c:pt>
                <c:pt idx="48084">
                  <c:v>0.16669999999999999</c:v>
                </c:pt>
                <c:pt idx="48085">
                  <c:v>0.16669999999999999</c:v>
                </c:pt>
                <c:pt idx="48086">
                  <c:v>0.33329999999999999</c:v>
                </c:pt>
                <c:pt idx="48087">
                  <c:v>0.16669999999999999</c:v>
                </c:pt>
                <c:pt idx="48088">
                  <c:v>0.16669999999999999</c:v>
                </c:pt>
                <c:pt idx="48089">
                  <c:v>0.16669999999999999</c:v>
                </c:pt>
                <c:pt idx="48090">
                  <c:v>0</c:v>
                </c:pt>
                <c:pt idx="48091">
                  <c:v>8.3299999999999999E-2</c:v>
                </c:pt>
                <c:pt idx="48092">
                  <c:v>0</c:v>
                </c:pt>
                <c:pt idx="48093">
                  <c:v>8.3299999999999999E-2</c:v>
                </c:pt>
                <c:pt idx="48094">
                  <c:v>0.33329999999999999</c:v>
                </c:pt>
                <c:pt idx="48095">
                  <c:v>0</c:v>
                </c:pt>
                <c:pt idx="48096">
                  <c:v>4.1700000000000001E-2</c:v>
                </c:pt>
                <c:pt idx="48097">
                  <c:v>0.16669999999999999</c:v>
                </c:pt>
                <c:pt idx="48098">
                  <c:v>0</c:v>
                </c:pt>
                <c:pt idx="48099">
                  <c:v>0</c:v>
                </c:pt>
                <c:pt idx="48100">
                  <c:v>0</c:v>
                </c:pt>
                <c:pt idx="48101">
                  <c:v>0</c:v>
                </c:pt>
                <c:pt idx="48102">
                  <c:v>0.16669999999999999</c:v>
                </c:pt>
                <c:pt idx="48103">
                  <c:v>0.33329999999999999</c:v>
                </c:pt>
                <c:pt idx="48104">
                  <c:v>0</c:v>
                </c:pt>
                <c:pt idx="48105">
                  <c:v>0.33329999999999999</c:v>
                </c:pt>
                <c:pt idx="48106">
                  <c:v>0</c:v>
                </c:pt>
                <c:pt idx="48107">
                  <c:v>0.33329999999999999</c:v>
                </c:pt>
                <c:pt idx="48108">
                  <c:v>0</c:v>
                </c:pt>
                <c:pt idx="48109">
                  <c:v>0</c:v>
                </c:pt>
                <c:pt idx="48110">
                  <c:v>0</c:v>
                </c:pt>
                <c:pt idx="48111">
                  <c:v>4.1700000000000001E-2</c:v>
                </c:pt>
                <c:pt idx="48112">
                  <c:v>0.16669999999999999</c:v>
                </c:pt>
                <c:pt idx="48113">
                  <c:v>0.16669999999999999</c:v>
                </c:pt>
                <c:pt idx="48114">
                  <c:v>0.16669999999999999</c:v>
                </c:pt>
                <c:pt idx="48115">
                  <c:v>0</c:v>
                </c:pt>
                <c:pt idx="48116">
                  <c:v>0.33329999999999999</c:v>
                </c:pt>
                <c:pt idx="48117">
                  <c:v>0</c:v>
                </c:pt>
                <c:pt idx="48118">
                  <c:v>0.45829999999999999</c:v>
                </c:pt>
                <c:pt idx="48119">
                  <c:v>0</c:v>
                </c:pt>
                <c:pt idx="48120">
                  <c:v>0</c:v>
                </c:pt>
                <c:pt idx="48121">
                  <c:v>0</c:v>
                </c:pt>
                <c:pt idx="48122">
                  <c:v>0.33329999999999999</c:v>
                </c:pt>
                <c:pt idx="48123">
                  <c:v>0</c:v>
                </c:pt>
                <c:pt idx="48124">
                  <c:v>0</c:v>
                </c:pt>
                <c:pt idx="48125">
                  <c:v>0.375</c:v>
                </c:pt>
                <c:pt idx="48126">
                  <c:v>0.125</c:v>
                </c:pt>
                <c:pt idx="48127">
                  <c:v>0</c:v>
                </c:pt>
                <c:pt idx="48128">
                  <c:v>0.66669999999999996</c:v>
                </c:pt>
                <c:pt idx="48129">
                  <c:v>0.16669999999999999</c:v>
                </c:pt>
                <c:pt idx="48130">
                  <c:v>0.1875</c:v>
                </c:pt>
                <c:pt idx="48131">
                  <c:v>0</c:v>
                </c:pt>
                <c:pt idx="48132">
                  <c:v>0</c:v>
                </c:pt>
                <c:pt idx="48133">
                  <c:v>0</c:v>
                </c:pt>
                <c:pt idx="48134">
                  <c:v>0</c:v>
                </c:pt>
                <c:pt idx="48135">
                  <c:v>0.625</c:v>
                </c:pt>
                <c:pt idx="48136">
                  <c:v>0</c:v>
                </c:pt>
                <c:pt idx="48137">
                  <c:v>0.16669999999999999</c:v>
                </c:pt>
                <c:pt idx="48138">
                  <c:v>0.16669999999999999</c:v>
                </c:pt>
                <c:pt idx="48139">
                  <c:v>0.125</c:v>
                </c:pt>
                <c:pt idx="48140">
                  <c:v>0</c:v>
                </c:pt>
                <c:pt idx="48141">
                  <c:v>0</c:v>
                </c:pt>
                <c:pt idx="48142">
                  <c:v>0</c:v>
                </c:pt>
                <c:pt idx="48143">
                  <c:v>0.33329999999999999</c:v>
                </c:pt>
                <c:pt idx="48144">
                  <c:v>0.16669999999999999</c:v>
                </c:pt>
                <c:pt idx="48145">
                  <c:v>0</c:v>
                </c:pt>
                <c:pt idx="48146">
                  <c:v>0.375</c:v>
                </c:pt>
                <c:pt idx="48147">
                  <c:v>0</c:v>
                </c:pt>
                <c:pt idx="48148">
                  <c:v>0.16669999999999999</c:v>
                </c:pt>
                <c:pt idx="48149">
                  <c:v>4.1700000000000001E-2</c:v>
                </c:pt>
                <c:pt idx="48150">
                  <c:v>0.60419999999999996</c:v>
                </c:pt>
                <c:pt idx="48151">
                  <c:v>0.25</c:v>
                </c:pt>
                <c:pt idx="48152">
                  <c:v>0</c:v>
                </c:pt>
                <c:pt idx="48153">
                  <c:v>4.1700000000000001E-2</c:v>
                </c:pt>
                <c:pt idx="48154">
                  <c:v>0</c:v>
                </c:pt>
                <c:pt idx="48155">
                  <c:v>0.33329999999999999</c:v>
                </c:pt>
                <c:pt idx="48156">
                  <c:v>0.16669999999999999</c:v>
                </c:pt>
                <c:pt idx="48157">
                  <c:v>0.16669999999999999</c:v>
                </c:pt>
                <c:pt idx="48158">
                  <c:v>0.33329999999999999</c:v>
                </c:pt>
                <c:pt idx="48159">
                  <c:v>0.625</c:v>
                </c:pt>
                <c:pt idx="48160">
                  <c:v>0</c:v>
                </c:pt>
                <c:pt idx="48161">
                  <c:v>0</c:v>
                </c:pt>
                <c:pt idx="48162">
                  <c:v>4.1700000000000001E-2</c:v>
                </c:pt>
                <c:pt idx="48163">
                  <c:v>0</c:v>
                </c:pt>
                <c:pt idx="48164">
                  <c:v>0</c:v>
                </c:pt>
                <c:pt idx="48165">
                  <c:v>0.33329999999999999</c:v>
                </c:pt>
                <c:pt idx="48166">
                  <c:v>0</c:v>
                </c:pt>
                <c:pt idx="48167">
                  <c:v>0</c:v>
                </c:pt>
                <c:pt idx="48168">
                  <c:v>0</c:v>
                </c:pt>
                <c:pt idx="48169">
                  <c:v>4.1700000000000001E-2</c:v>
                </c:pt>
                <c:pt idx="48170">
                  <c:v>0.33329999999999999</c:v>
                </c:pt>
                <c:pt idx="48171">
                  <c:v>0</c:v>
                </c:pt>
                <c:pt idx="48172">
                  <c:v>0</c:v>
                </c:pt>
                <c:pt idx="48173">
                  <c:v>4.1700000000000001E-2</c:v>
                </c:pt>
                <c:pt idx="48174">
                  <c:v>0</c:v>
                </c:pt>
                <c:pt idx="48175">
                  <c:v>0.33329999999999999</c:v>
                </c:pt>
                <c:pt idx="48176">
                  <c:v>0</c:v>
                </c:pt>
                <c:pt idx="48177">
                  <c:v>0</c:v>
                </c:pt>
                <c:pt idx="48178">
                  <c:v>0.16669999999999999</c:v>
                </c:pt>
                <c:pt idx="48179">
                  <c:v>0</c:v>
                </c:pt>
                <c:pt idx="48180">
                  <c:v>0.54169999999999996</c:v>
                </c:pt>
                <c:pt idx="48181">
                  <c:v>0</c:v>
                </c:pt>
                <c:pt idx="48182">
                  <c:v>0</c:v>
                </c:pt>
                <c:pt idx="48183">
                  <c:v>0</c:v>
                </c:pt>
                <c:pt idx="48184">
                  <c:v>0</c:v>
                </c:pt>
                <c:pt idx="48185">
                  <c:v>0.16669999999999999</c:v>
                </c:pt>
                <c:pt idx="48186">
                  <c:v>0</c:v>
                </c:pt>
                <c:pt idx="48187">
                  <c:v>0.16669999999999999</c:v>
                </c:pt>
                <c:pt idx="48188">
                  <c:v>0.20830000000000001</c:v>
                </c:pt>
                <c:pt idx="48189">
                  <c:v>0.125</c:v>
                </c:pt>
                <c:pt idx="48190">
                  <c:v>0.16669999999999999</c:v>
                </c:pt>
                <c:pt idx="48191">
                  <c:v>0.16669999999999999</c:v>
                </c:pt>
                <c:pt idx="48192">
                  <c:v>0</c:v>
                </c:pt>
                <c:pt idx="48193">
                  <c:v>0.33329999999999999</c:v>
                </c:pt>
                <c:pt idx="48194">
                  <c:v>0</c:v>
                </c:pt>
                <c:pt idx="48195">
                  <c:v>0</c:v>
                </c:pt>
                <c:pt idx="48196">
                  <c:v>0</c:v>
                </c:pt>
                <c:pt idx="48197">
                  <c:v>0</c:v>
                </c:pt>
                <c:pt idx="48198">
                  <c:v>0</c:v>
                </c:pt>
                <c:pt idx="48199">
                  <c:v>4.1700000000000001E-2</c:v>
                </c:pt>
                <c:pt idx="48200">
                  <c:v>0.16669999999999999</c:v>
                </c:pt>
                <c:pt idx="48201">
                  <c:v>0</c:v>
                </c:pt>
                <c:pt idx="48202">
                  <c:v>0.33329999999999999</c:v>
                </c:pt>
                <c:pt idx="48203">
                  <c:v>0</c:v>
                </c:pt>
                <c:pt idx="48204">
                  <c:v>0.25</c:v>
                </c:pt>
                <c:pt idx="48205">
                  <c:v>0</c:v>
                </c:pt>
                <c:pt idx="48206">
                  <c:v>0.16669999999999999</c:v>
                </c:pt>
                <c:pt idx="48207">
                  <c:v>0</c:v>
                </c:pt>
                <c:pt idx="48208">
                  <c:v>0</c:v>
                </c:pt>
                <c:pt idx="48209">
                  <c:v>0</c:v>
                </c:pt>
                <c:pt idx="48210">
                  <c:v>0</c:v>
                </c:pt>
                <c:pt idx="48211">
                  <c:v>0</c:v>
                </c:pt>
                <c:pt idx="48212">
                  <c:v>4.1700000000000001E-2</c:v>
                </c:pt>
                <c:pt idx="48213">
                  <c:v>0.16669999999999999</c:v>
                </c:pt>
                <c:pt idx="48214">
                  <c:v>0.16669999999999999</c:v>
                </c:pt>
                <c:pt idx="48215">
                  <c:v>4.1700000000000001E-2</c:v>
                </c:pt>
                <c:pt idx="48216">
                  <c:v>4.1700000000000001E-2</c:v>
                </c:pt>
                <c:pt idx="48217">
                  <c:v>0</c:v>
                </c:pt>
                <c:pt idx="48218">
                  <c:v>0.375</c:v>
                </c:pt>
                <c:pt idx="48219">
                  <c:v>0</c:v>
                </c:pt>
                <c:pt idx="48220">
                  <c:v>0</c:v>
                </c:pt>
                <c:pt idx="48221">
                  <c:v>0</c:v>
                </c:pt>
                <c:pt idx="48222">
                  <c:v>0.16669999999999999</c:v>
                </c:pt>
                <c:pt idx="48223">
                  <c:v>0.33329999999999999</c:v>
                </c:pt>
                <c:pt idx="48224">
                  <c:v>0</c:v>
                </c:pt>
                <c:pt idx="48225">
                  <c:v>0.16669999999999999</c:v>
                </c:pt>
                <c:pt idx="48226">
                  <c:v>0.33329999999999999</c:v>
                </c:pt>
                <c:pt idx="48227">
                  <c:v>0</c:v>
                </c:pt>
                <c:pt idx="48228">
                  <c:v>0.16669999999999999</c:v>
                </c:pt>
                <c:pt idx="48229">
                  <c:v>0</c:v>
                </c:pt>
                <c:pt idx="48230">
                  <c:v>0.16669999999999999</c:v>
                </c:pt>
                <c:pt idx="48231">
                  <c:v>0</c:v>
                </c:pt>
                <c:pt idx="48232">
                  <c:v>0.16669999999999999</c:v>
                </c:pt>
                <c:pt idx="48233">
                  <c:v>0</c:v>
                </c:pt>
                <c:pt idx="48234">
                  <c:v>0</c:v>
                </c:pt>
                <c:pt idx="48235">
                  <c:v>0</c:v>
                </c:pt>
                <c:pt idx="48236">
                  <c:v>0.375</c:v>
                </c:pt>
                <c:pt idx="48237">
                  <c:v>0</c:v>
                </c:pt>
                <c:pt idx="48238">
                  <c:v>0</c:v>
                </c:pt>
                <c:pt idx="48239">
                  <c:v>0.16669999999999999</c:v>
                </c:pt>
                <c:pt idx="48240">
                  <c:v>0</c:v>
                </c:pt>
                <c:pt idx="48241">
                  <c:v>0</c:v>
                </c:pt>
                <c:pt idx="48242">
                  <c:v>0.33329999999999999</c:v>
                </c:pt>
                <c:pt idx="48243">
                  <c:v>0.375</c:v>
                </c:pt>
                <c:pt idx="48244">
                  <c:v>0.16669999999999999</c:v>
                </c:pt>
                <c:pt idx="48245">
                  <c:v>0</c:v>
                </c:pt>
                <c:pt idx="48246">
                  <c:v>4.1700000000000001E-2</c:v>
                </c:pt>
                <c:pt idx="48247">
                  <c:v>0</c:v>
                </c:pt>
                <c:pt idx="48248">
                  <c:v>0.16669999999999999</c:v>
                </c:pt>
                <c:pt idx="48249">
                  <c:v>0.16669999999999999</c:v>
                </c:pt>
                <c:pt idx="48250">
                  <c:v>0</c:v>
                </c:pt>
                <c:pt idx="48251">
                  <c:v>0.375</c:v>
                </c:pt>
                <c:pt idx="48252">
                  <c:v>0</c:v>
                </c:pt>
                <c:pt idx="48253">
                  <c:v>0.16669999999999999</c:v>
                </c:pt>
                <c:pt idx="48254">
                  <c:v>0.16669999999999999</c:v>
                </c:pt>
                <c:pt idx="48255">
                  <c:v>0.45829999999999999</c:v>
                </c:pt>
                <c:pt idx="48256">
                  <c:v>4.1700000000000001E-2</c:v>
                </c:pt>
                <c:pt idx="48257">
                  <c:v>0.16669999999999999</c:v>
                </c:pt>
                <c:pt idx="48258">
                  <c:v>0</c:v>
                </c:pt>
                <c:pt idx="48259">
                  <c:v>0</c:v>
                </c:pt>
                <c:pt idx="48260">
                  <c:v>0</c:v>
                </c:pt>
                <c:pt idx="48261">
                  <c:v>0.125</c:v>
                </c:pt>
                <c:pt idx="48262">
                  <c:v>0</c:v>
                </c:pt>
                <c:pt idx="48263">
                  <c:v>0</c:v>
                </c:pt>
                <c:pt idx="48264">
                  <c:v>0.16669999999999999</c:v>
                </c:pt>
                <c:pt idx="48265">
                  <c:v>0</c:v>
                </c:pt>
                <c:pt idx="48266">
                  <c:v>0</c:v>
                </c:pt>
                <c:pt idx="48267">
                  <c:v>0</c:v>
                </c:pt>
                <c:pt idx="48268">
                  <c:v>0.77080000000000004</c:v>
                </c:pt>
                <c:pt idx="48269">
                  <c:v>0</c:v>
                </c:pt>
                <c:pt idx="48270">
                  <c:v>0</c:v>
                </c:pt>
                <c:pt idx="48271">
                  <c:v>0.33329999999999999</c:v>
                </c:pt>
                <c:pt idx="48272">
                  <c:v>0.16669999999999999</c:v>
                </c:pt>
                <c:pt idx="48273">
                  <c:v>0</c:v>
                </c:pt>
                <c:pt idx="48274">
                  <c:v>0.16669999999999999</c:v>
                </c:pt>
                <c:pt idx="48275">
                  <c:v>0.16669999999999999</c:v>
                </c:pt>
                <c:pt idx="48276">
                  <c:v>0.66669999999999996</c:v>
                </c:pt>
                <c:pt idx="48277">
                  <c:v>0.625</c:v>
                </c:pt>
                <c:pt idx="48278">
                  <c:v>0</c:v>
                </c:pt>
                <c:pt idx="48279">
                  <c:v>0</c:v>
                </c:pt>
                <c:pt idx="48280">
                  <c:v>4.1700000000000001E-2</c:v>
                </c:pt>
                <c:pt idx="48281">
                  <c:v>0</c:v>
                </c:pt>
                <c:pt idx="48282">
                  <c:v>0.16669999999999999</c:v>
                </c:pt>
                <c:pt idx="48283">
                  <c:v>0</c:v>
                </c:pt>
                <c:pt idx="48284">
                  <c:v>0.375</c:v>
                </c:pt>
                <c:pt idx="48285">
                  <c:v>4.1700000000000001E-2</c:v>
                </c:pt>
                <c:pt idx="48286">
                  <c:v>0</c:v>
                </c:pt>
                <c:pt idx="48287">
                  <c:v>4.1700000000000001E-2</c:v>
                </c:pt>
                <c:pt idx="48288">
                  <c:v>0</c:v>
                </c:pt>
                <c:pt idx="48289">
                  <c:v>0.16669999999999999</c:v>
                </c:pt>
                <c:pt idx="48290">
                  <c:v>0.16669999999999999</c:v>
                </c:pt>
                <c:pt idx="48291">
                  <c:v>0.16669999999999999</c:v>
                </c:pt>
                <c:pt idx="48292">
                  <c:v>0.16669999999999999</c:v>
                </c:pt>
                <c:pt idx="48293">
                  <c:v>0.33329999999999999</c:v>
                </c:pt>
                <c:pt idx="48294">
                  <c:v>0</c:v>
                </c:pt>
                <c:pt idx="48295">
                  <c:v>0.16669999999999999</c:v>
                </c:pt>
                <c:pt idx="48296">
                  <c:v>0</c:v>
                </c:pt>
                <c:pt idx="48297">
                  <c:v>0</c:v>
                </c:pt>
                <c:pt idx="48298">
                  <c:v>0</c:v>
                </c:pt>
                <c:pt idx="48299">
                  <c:v>0</c:v>
                </c:pt>
                <c:pt idx="48300">
                  <c:v>0.16669999999999999</c:v>
                </c:pt>
                <c:pt idx="48301">
                  <c:v>4.1700000000000001E-2</c:v>
                </c:pt>
                <c:pt idx="48302">
                  <c:v>0</c:v>
                </c:pt>
                <c:pt idx="48303">
                  <c:v>0</c:v>
                </c:pt>
                <c:pt idx="48304">
                  <c:v>0</c:v>
                </c:pt>
                <c:pt idx="48305">
                  <c:v>0.16669999999999999</c:v>
                </c:pt>
                <c:pt idx="48306">
                  <c:v>0</c:v>
                </c:pt>
                <c:pt idx="48307">
                  <c:v>0.33329999999999999</c:v>
                </c:pt>
                <c:pt idx="48308">
                  <c:v>0.33329999999999999</c:v>
                </c:pt>
                <c:pt idx="48309">
                  <c:v>0</c:v>
                </c:pt>
                <c:pt idx="48310">
                  <c:v>0.16669999999999999</c:v>
                </c:pt>
                <c:pt idx="48311">
                  <c:v>0</c:v>
                </c:pt>
                <c:pt idx="48312">
                  <c:v>0</c:v>
                </c:pt>
                <c:pt idx="48313">
                  <c:v>4.1700000000000001E-2</c:v>
                </c:pt>
                <c:pt idx="48314">
                  <c:v>0.33329999999999999</c:v>
                </c:pt>
                <c:pt idx="48315">
                  <c:v>0</c:v>
                </c:pt>
                <c:pt idx="48316">
                  <c:v>0</c:v>
                </c:pt>
                <c:pt idx="48317">
                  <c:v>0.45829999999999999</c:v>
                </c:pt>
                <c:pt idx="48318">
                  <c:v>0.375</c:v>
                </c:pt>
                <c:pt idx="48319">
                  <c:v>0.16669999999999999</c:v>
                </c:pt>
                <c:pt idx="48320">
                  <c:v>0.33329999999999999</c:v>
                </c:pt>
                <c:pt idx="48321">
                  <c:v>0</c:v>
                </c:pt>
                <c:pt idx="48322">
                  <c:v>0.25</c:v>
                </c:pt>
                <c:pt idx="48323">
                  <c:v>0</c:v>
                </c:pt>
                <c:pt idx="48324">
                  <c:v>0</c:v>
                </c:pt>
                <c:pt idx="48325">
                  <c:v>0</c:v>
                </c:pt>
                <c:pt idx="48326">
                  <c:v>0</c:v>
                </c:pt>
                <c:pt idx="48327">
                  <c:v>0</c:v>
                </c:pt>
                <c:pt idx="48328">
                  <c:v>4.1700000000000001E-2</c:v>
                </c:pt>
                <c:pt idx="48329">
                  <c:v>4.1700000000000001E-2</c:v>
                </c:pt>
                <c:pt idx="48330">
                  <c:v>0.33329999999999999</c:v>
                </c:pt>
                <c:pt idx="48331">
                  <c:v>0</c:v>
                </c:pt>
                <c:pt idx="48332">
                  <c:v>0</c:v>
                </c:pt>
                <c:pt idx="48333">
                  <c:v>0</c:v>
                </c:pt>
                <c:pt idx="48334">
                  <c:v>8.3299999999999999E-2</c:v>
                </c:pt>
                <c:pt idx="48335">
                  <c:v>0.375</c:v>
                </c:pt>
                <c:pt idx="48336">
                  <c:v>0.33329999999999999</c:v>
                </c:pt>
                <c:pt idx="48337">
                  <c:v>0</c:v>
                </c:pt>
                <c:pt idx="48338">
                  <c:v>0.16669999999999999</c:v>
                </c:pt>
                <c:pt idx="48339">
                  <c:v>0</c:v>
                </c:pt>
                <c:pt idx="48340">
                  <c:v>0.16669999999999999</c:v>
                </c:pt>
                <c:pt idx="48341">
                  <c:v>0</c:v>
                </c:pt>
                <c:pt idx="48342">
                  <c:v>0.16669999999999999</c:v>
                </c:pt>
                <c:pt idx="48343">
                  <c:v>0</c:v>
                </c:pt>
                <c:pt idx="48344">
                  <c:v>0.16669999999999999</c:v>
                </c:pt>
                <c:pt idx="48345">
                  <c:v>0.125</c:v>
                </c:pt>
                <c:pt idx="48346">
                  <c:v>0.16669999999999999</c:v>
                </c:pt>
                <c:pt idx="48347">
                  <c:v>0</c:v>
                </c:pt>
                <c:pt idx="48348">
                  <c:v>0</c:v>
                </c:pt>
                <c:pt idx="48349">
                  <c:v>0</c:v>
                </c:pt>
                <c:pt idx="48350">
                  <c:v>0</c:v>
                </c:pt>
                <c:pt idx="48351">
                  <c:v>0.16669999999999999</c:v>
                </c:pt>
                <c:pt idx="48352">
                  <c:v>0</c:v>
                </c:pt>
                <c:pt idx="48353">
                  <c:v>0.33329999999999999</c:v>
                </c:pt>
                <c:pt idx="48354">
                  <c:v>0</c:v>
                </c:pt>
                <c:pt idx="48355">
                  <c:v>0</c:v>
                </c:pt>
                <c:pt idx="48356">
                  <c:v>0</c:v>
                </c:pt>
                <c:pt idx="48357">
                  <c:v>0.375</c:v>
                </c:pt>
                <c:pt idx="48358">
                  <c:v>0.33329999999999999</c:v>
                </c:pt>
                <c:pt idx="48359">
                  <c:v>0.16669999999999999</c:v>
                </c:pt>
                <c:pt idx="48360">
                  <c:v>0.16669999999999999</c:v>
                </c:pt>
                <c:pt idx="48361">
                  <c:v>0</c:v>
                </c:pt>
                <c:pt idx="48362">
                  <c:v>0</c:v>
                </c:pt>
                <c:pt idx="48363">
                  <c:v>0.33329999999999999</c:v>
                </c:pt>
                <c:pt idx="48364">
                  <c:v>0</c:v>
                </c:pt>
                <c:pt idx="48365">
                  <c:v>0.33329999999999999</c:v>
                </c:pt>
                <c:pt idx="48366">
                  <c:v>0.66669999999999996</c:v>
                </c:pt>
                <c:pt idx="48367">
                  <c:v>0</c:v>
                </c:pt>
                <c:pt idx="48368">
                  <c:v>0</c:v>
                </c:pt>
                <c:pt idx="48369">
                  <c:v>0.16669999999999999</c:v>
                </c:pt>
                <c:pt idx="48370">
                  <c:v>0.33329999999999999</c:v>
                </c:pt>
                <c:pt idx="48371">
                  <c:v>0</c:v>
                </c:pt>
                <c:pt idx="48372">
                  <c:v>0.39579999999999999</c:v>
                </c:pt>
                <c:pt idx="48373">
                  <c:v>0.16669999999999999</c:v>
                </c:pt>
                <c:pt idx="48374">
                  <c:v>0.33329999999999999</c:v>
                </c:pt>
                <c:pt idx="48375">
                  <c:v>0</c:v>
                </c:pt>
                <c:pt idx="48376">
                  <c:v>0.33329999999999999</c:v>
                </c:pt>
                <c:pt idx="48377">
                  <c:v>0</c:v>
                </c:pt>
                <c:pt idx="48378">
                  <c:v>8.3299999999999999E-2</c:v>
                </c:pt>
                <c:pt idx="48379">
                  <c:v>0.5</c:v>
                </c:pt>
                <c:pt idx="48380">
                  <c:v>8.3299999999999999E-2</c:v>
                </c:pt>
                <c:pt idx="48381">
                  <c:v>0</c:v>
                </c:pt>
                <c:pt idx="48382">
                  <c:v>0.125</c:v>
                </c:pt>
                <c:pt idx="48383">
                  <c:v>0</c:v>
                </c:pt>
                <c:pt idx="48384">
                  <c:v>0.16669999999999999</c:v>
                </c:pt>
                <c:pt idx="48385">
                  <c:v>0.16669999999999999</c:v>
                </c:pt>
                <c:pt idx="48386">
                  <c:v>0.16669999999999999</c:v>
                </c:pt>
                <c:pt idx="48387">
                  <c:v>0.16669999999999999</c:v>
                </c:pt>
                <c:pt idx="48388">
                  <c:v>8.3299999999999999E-2</c:v>
                </c:pt>
                <c:pt idx="48389">
                  <c:v>0.16669999999999999</c:v>
                </c:pt>
                <c:pt idx="48390">
                  <c:v>0</c:v>
                </c:pt>
                <c:pt idx="48391">
                  <c:v>0</c:v>
                </c:pt>
                <c:pt idx="48392">
                  <c:v>0</c:v>
                </c:pt>
                <c:pt idx="48393">
                  <c:v>0.16669999999999999</c:v>
                </c:pt>
                <c:pt idx="48394">
                  <c:v>0</c:v>
                </c:pt>
                <c:pt idx="48395">
                  <c:v>4.1700000000000001E-2</c:v>
                </c:pt>
                <c:pt idx="48396">
                  <c:v>0.33329999999999999</c:v>
                </c:pt>
                <c:pt idx="48397">
                  <c:v>0.375</c:v>
                </c:pt>
                <c:pt idx="48398">
                  <c:v>0</c:v>
                </c:pt>
                <c:pt idx="48399">
                  <c:v>0</c:v>
                </c:pt>
                <c:pt idx="48400">
                  <c:v>0</c:v>
                </c:pt>
                <c:pt idx="48401">
                  <c:v>0</c:v>
                </c:pt>
                <c:pt idx="48402">
                  <c:v>0</c:v>
                </c:pt>
                <c:pt idx="48403">
                  <c:v>0</c:v>
                </c:pt>
                <c:pt idx="48404">
                  <c:v>0</c:v>
                </c:pt>
                <c:pt idx="48405">
                  <c:v>0.16669999999999999</c:v>
                </c:pt>
                <c:pt idx="48406">
                  <c:v>4.1700000000000001E-2</c:v>
                </c:pt>
                <c:pt idx="48407">
                  <c:v>0</c:v>
                </c:pt>
                <c:pt idx="48408">
                  <c:v>8.3299999999999999E-2</c:v>
                </c:pt>
                <c:pt idx="48409">
                  <c:v>0.16669999999999999</c:v>
                </c:pt>
                <c:pt idx="48410">
                  <c:v>4.1700000000000001E-2</c:v>
                </c:pt>
                <c:pt idx="48411">
                  <c:v>0.16669999999999999</c:v>
                </c:pt>
                <c:pt idx="48412">
                  <c:v>0.16669999999999999</c:v>
                </c:pt>
                <c:pt idx="48413">
                  <c:v>0</c:v>
                </c:pt>
                <c:pt idx="48414">
                  <c:v>0</c:v>
                </c:pt>
                <c:pt idx="48415">
                  <c:v>0.16669999999999999</c:v>
                </c:pt>
                <c:pt idx="48416">
                  <c:v>0.16669999999999999</c:v>
                </c:pt>
                <c:pt idx="48417">
                  <c:v>0</c:v>
                </c:pt>
                <c:pt idx="48418">
                  <c:v>0.16669999999999999</c:v>
                </c:pt>
                <c:pt idx="48419">
                  <c:v>0.33329999999999999</c:v>
                </c:pt>
                <c:pt idx="48420">
                  <c:v>0</c:v>
                </c:pt>
                <c:pt idx="48421">
                  <c:v>0.625</c:v>
                </c:pt>
                <c:pt idx="48422">
                  <c:v>0</c:v>
                </c:pt>
                <c:pt idx="48423">
                  <c:v>0</c:v>
                </c:pt>
                <c:pt idx="48424">
                  <c:v>0.16669999999999999</c:v>
                </c:pt>
                <c:pt idx="48425">
                  <c:v>0.33329999999999999</c:v>
                </c:pt>
                <c:pt idx="48426">
                  <c:v>0.16669999999999999</c:v>
                </c:pt>
                <c:pt idx="48427">
                  <c:v>0</c:v>
                </c:pt>
                <c:pt idx="48428">
                  <c:v>0</c:v>
                </c:pt>
                <c:pt idx="48429">
                  <c:v>0</c:v>
                </c:pt>
                <c:pt idx="48430">
                  <c:v>0.33329999999999999</c:v>
                </c:pt>
                <c:pt idx="48431">
                  <c:v>0.33329999999999999</c:v>
                </c:pt>
                <c:pt idx="48432">
                  <c:v>0</c:v>
                </c:pt>
                <c:pt idx="48433">
                  <c:v>0.16669999999999999</c:v>
                </c:pt>
                <c:pt idx="48434">
                  <c:v>0</c:v>
                </c:pt>
                <c:pt idx="48435">
                  <c:v>0</c:v>
                </c:pt>
                <c:pt idx="48436">
                  <c:v>4.1700000000000001E-2</c:v>
                </c:pt>
                <c:pt idx="48437">
                  <c:v>8.3299999999999999E-2</c:v>
                </c:pt>
                <c:pt idx="48438">
                  <c:v>8.3299999999999999E-2</c:v>
                </c:pt>
                <c:pt idx="48439">
                  <c:v>0.375</c:v>
                </c:pt>
                <c:pt idx="48440">
                  <c:v>0</c:v>
                </c:pt>
                <c:pt idx="48441">
                  <c:v>0</c:v>
                </c:pt>
                <c:pt idx="48442">
                  <c:v>0.16669999999999999</c:v>
                </c:pt>
                <c:pt idx="48443">
                  <c:v>0.33329999999999999</c:v>
                </c:pt>
                <c:pt idx="48444">
                  <c:v>8.3299999999999999E-2</c:v>
                </c:pt>
                <c:pt idx="48445">
                  <c:v>0</c:v>
                </c:pt>
                <c:pt idx="48446">
                  <c:v>0</c:v>
                </c:pt>
                <c:pt idx="48447">
                  <c:v>0.16669999999999999</c:v>
                </c:pt>
                <c:pt idx="48448">
                  <c:v>0</c:v>
                </c:pt>
                <c:pt idx="48449">
                  <c:v>0</c:v>
                </c:pt>
                <c:pt idx="48450">
                  <c:v>0</c:v>
                </c:pt>
                <c:pt idx="48451">
                  <c:v>4.1700000000000001E-2</c:v>
                </c:pt>
                <c:pt idx="48452">
                  <c:v>0</c:v>
                </c:pt>
                <c:pt idx="48453">
                  <c:v>0</c:v>
                </c:pt>
                <c:pt idx="48454">
                  <c:v>0</c:v>
                </c:pt>
                <c:pt idx="48455">
                  <c:v>0</c:v>
                </c:pt>
                <c:pt idx="48456">
                  <c:v>0.33329999999999999</c:v>
                </c:pt>
                <c:pt idx="48457">
                  <c:v>0.16669999999999999</c:v>
                </c:pt>
                <c:pt idx="48458">
                  <c:v>0</c:v>
                </c:pt>
                <c:pt idx="48459">
                  <c:v>0</c:v>
                </c:pt>
                <c:pt idx="48460">
                  <c:v>0</c:v>
                </c:pt>
                <c:pt idx="48461">
                  <c:v>0</c:v>
                </c:pt>
                <c:pt idx="48462">
                  <c:v>0</c:v>
                </c:pt>
                <c:pt idx="48463">
                  <c:v>0.375</c:v>
                </c:pt>
                <c:pt idx="48464">
                  <c:v>0.33329999999999999</c:v>
                </c:pt>
                <c:pt idx="48465">
                  <c:v>0.375</c:v>
                </c:pt>
                <c:pt idx="48466">
                  <c:v>0</c:v>
                </c:pt>
                <c:pt idx="48467">
                  <c:v>0.16669999999999999</c:v>
                </c:pt>
                <c:pt idx="48468">
                  <c:v>0.16669999999999999</c:v>
                </c:pt>
                <c:pt idx="48469">
                  <c:v>0.125</c:v>
                </c:pt>
                <c:pt idx="48470">
                  <c:v>0.16669999999999999</c:v>
                </c:pt>
                <c:pt idx="48471">
                  <c:v>0.125</c:v>
                </c:pt>
                <c:pt idx="48472">
                  <c:v>0</c:v>
                </c:pt>
                <c:pt idx="48473">
                  <c:v>0</c:v>
                </c:pt>
                <c:pt idx="48474">
                  <c:v>4.1700000000000001E-2</c:v>
                </c:pt>
                <c:pt idx="48475">
                  <c:v>0.33329999999999999</c:v>
                </c:pt>
                <c:pt idx="48476">
                  <c:v>0</c:v>
                </c:pt>
                <c:pt idx="48477">
                  <c:v>0</c:v>
                </c:pt>
                <c:pt idx="48478">
                  <c:v>4.1700000000000001E-2</c:v>
                </c:pt>
                <c:pt idx="48479">
                  <c:v>0</c:v>
                </c:pt>
                <c:pt idx="48480">
                  <c:v>0</c:v>
                </c:pt>
                <c:pt idx="48481">
                  <c:v>0.16669999999999999</c:v>
                </c:pt>
                <c:pt idx="48482">
                  <c:v>0.16669999999999999</c:v>
                </c:pt>
                <c:pt idx="48483">
                  <c:v>4.1700000000000001E-2</c:v>
                </c:pt>
                <c:pt idx="48484">
                  <c:v>0</c:v>
                </c:pt>
                <c:pt idx="48485">
                  <c:v>0</c:v>
                </c:pt>
                <c:pt idx="48486">
                  <c:v>0</c:v>
                </c:pt>
                <c:pt idx="48487">
                  <c:v>0.70830000000000004</c:v>
                </c:pt>
                <c:pt idx="48488">
                  <c:v>0</c:v>
                </c:pt>
                <c:pt idx="48489">
                  <c:v>0.125</c:v>
                </c:pt>
                <c:pt idx="48490">
                  <c:v>0</c:v>
                </c:pt>
                <c:pt idx="48491">
                  <c:v>0.45829999999999999</c:v>
                </c:pt>
                <c:pt idx="48492">
                  <c:v>0</c:v>
                </c:pt>
                <c:pt idx="48493">
                  <c:v>0.33329999999999999</c:v>
                </c:pt>
                <c:pt idx="48494">
                  <c:v>0</c:v>
                </c:pt>
                <c:pt idx="48495">
                  <c:v>0</c:v>
                </c:pt>
                <c:pt idx="48496">
                  <c:v>0</c:v>
                </c:pt>
                <c:pt idx="48497">
                  <c:v>4.1700000000000001E-2</c:v>
                </c:pt>
                <c:pt idx="48498">
                  <c:v>0</c:v>
                </c:pt>
                <c:pt idx="48499">
                  <c:v>0</c:v>
                </c:pt>
                <c:pt idx="48500">
                  <c:v>4.1700000000000001E-2</c:v>
                </c:pt>
                <c:pt idx="48501">
                  <c:v>0</c:v>
                </c:pt>
                <c:pt idx="48502">
                  <c:v>0</c:v>
                </c:pt>
                <c:pt idx="48503">
                  <c:v>0</c:v>
                </c:pt>
                <c:pt idx="48504">
                  <c:v>0</c:v>
                </c:pt>
                <c:pt idx="48505">
                  <c:v>0</c:v>
                </c:pt>
                <c:pt idx="48506">
                  <c:v>0</c:v>
                </c:pt>
                <c:pt idx="48507">
                  <c:v>0.16669999999999999</c:v>
                </c:pt>
                <c:pt idx="48508">
                  <c:v>0</c:v>
                </c:pt>
                <c:pt idx="48509">
                  <c:v>4.1700000000000001E-2</c:v>
                </c:pt>
                <c:pt idx="48510">
                  <c:v>0.66669999999999996</c:v>
                </c:pt>
                <c:pt idx="48511">
                  <c:v>0</c:v>
                </c:pt>
                <c:pt idx="48512">
                  <c:v>0.33329999999999999</c:v>
                </c:pt>
                <c:pt idx="48513">
                  <c:v>4.1700000000000001E-2</c:v>
                </c:pt>
                <c:pt idx="48514">
                  <c:v>4.1700000000000001E-2</c:v>
                </c:pt>
                <c:pt idx="48515">
                  <c:v>0.16669999999999999</c:v>
                </c:pt>
                <c:pt idx="48516">
                  <c:v>0.33329999999999999</c:v>
                </c:pt>
                <c:pt idx="48517">
                  <c:v>0</c:v>
                </c:pt>
                <c:pt idx="48518">
                  <c:v>0</c:v>
                </c:pt>
                <c:pt idx="48519">
                  <c:v>0.16669999999999999</c:v>
                </c:pt>
                <c:pt idx="48520">
                  <c:v>0.45829999999999999</c:v>
                </c:pt>
                <c:pt idx="48521">
                  <c:v>0</c:v>
                </c:pt>
                <c:pt idx="48522">
                  <c:v>0.16669999999999999</c:v>
                </c:pt>
                <c:pt idx="48523">
                  <c:v>0</c:v>
                </c:pt>
                <c:pt idx="48524">
                  <c:v>0</c:v>
                </c:pt>
                <c:pt idx="48525">
                  <c:v>0.16669999999999999</c:v>
                </c:pt>
                <c:pt idx="48526">
                  <c:v>0</c:v>
                </c:pt>
                <c:pt idx="48527">
                  <c:v>0.33329999999999999</c:v>
                </c:pt>
                <c:pt idx="48528">
                  <c:v>0.16669999999999999</c:v>
                </c:pt>
                <c:pt idx="48529">
                  <c:v>0</c:v>
                </c:pt>
                <c:pt idx="48530">
                  <c:v>0.125</c:v>
                </c:pt>
                <c:pt idx="48531">
                  <c:v>0.125</c:v>
                </c:pt>
                <c:pt idx="48532">
                  <c:v>0</c:v>
                </c:pt>
                <c:pt idx="48533">
                  <c:v>0.16669999999999999</c:v>
                </c:pt>
                <c:pt idx="48534">
                  <c:v>0</c:v>
                </c:pt>
                <c:pt idx="48535">
                  <c:v>4.1700000000000001E-2</c:v>
                </c:pt>
                <c:pt idx="48536">
                  <c:v>0</c:v>
                </c:pt>
                <c:pt idx="48537">
                  <c:v>0</c:v>
                </c:pt>
                <c:pt idx="48538">
                  <c:v>0.33329999999999999</c:v>
                </c:pt>
                <c:pt idx="48539">
                  <c:v>0</c:v>
                </c:pt>
                <c:pt idx="48540">
                  <c:v>0.16669999999999999</c:v>
                </c:pt>
                <c:pt idx="48541">
                  <c:v>0.16669999999999999</c:v>
                </c:pt>
                <c:pt idx="48542">
                  <c:v>0</c:v>
                </c:pt>
                <c:pt idx="48543">
                  <c:v>0</c:v>
                </c:pt>
                <c:pt idx="48544">
                  <c:v>0.25</c:v>
                </c:pt>
                <c:pt idx="48545">
                  <c:v>0.16669999999999999</c:v>
                </c:pt>
                <c:pt idx="48546">
                  <c:v>0</c:v>
                </c:pt>
                <c:pt idx="48547">
                  <c:v>0.16669999999999999</c:v>
                </c:pt>
                <c:pt idx="48548">
                  <c:v>0.16669999999999999</c:v>
                </c:pt>
                <c:pt idx="48549">
                  <c:v>0.33329999999999999</c:v>
                </c:pt>
                <c:pt idx="48550">
                  <c:v>0.33329999999999999</c:v>
                </c:pt>
                <c:pt idx="48551">
                  <c:v>0</c:v>
                </c:pt>
                <c:pt idx="48552">
                  <c:v>0.33329999999999999</c:v>
                </c:pt>
                <c:pt idx="48553">
                  <c:v>0.33329999999999999</c:v>
                </c:pt>
                <c:pt idx="48554">
                  <c:v>0</c:v>
                </c:pt>
                <c:pt idx="48555">
                  <c:v>0.16669999999999999</c:v>
                </c:pt>
                <c:pt idx="48556">
                  <c:v>0.33329999999999999</c:v>
                </c:pt>
                <c:pt idx="48557">
                  <c:v>0</c:v>
                </c:pt>
                <c:pt idx="48558">
                  <c:v>0.16669999999999999</c:v>
                </c:pt>
                <c:pt idx="48559">
                  <c:v>0</c:v>
                </c:pt>
                <c:pt idx="48560">
                  <c:v>0</c:v>
                </c:pt>
                <c:pt idx="48561">
                  <c:v>0.33329999999999999</c:v>
                </c:pt>
                <c:pt idx="48562">
                  <c:v>0.16669999999999999</c:v>
                </c:pt>
                <c:pt idx="48563">
                  <c:v>0.16669999999999999</c:v>
                </c:pt>
                <c:pt idx="48564">
                  <c:v>0.16669999999999999</c:v>
                </c:pt>
                <c:pt idx="48565">
                  <c:v>0</c:v>
                </c:pt>
                <c:pt idx="48566">
                  <c:v>8.3299999999999999E-2</c:v>
                </c:pt>
                <c:pt idx="48567">
                  <c:v>0</c:v>
                </c:pt>
                <c:pt idx="48568">
                  <c:v>0.16669999999999999</c:v>
                </c:pt>
                <c:pt idx="48569">
                  <c:v>0.33329999999999999</c:v>
                </c:pt>
                <c:pt idx="48570">
                  <c:v>0</c:v>
                </c:pt>
                <c:pt idx="48571">
                  <c:v>0.125</c:v>
                </c:pt>
                <c:pt idx="48572">
                  <c:v>0.16669999999999999</c:v>
                </c:pt>
                <c:pt idx="48573">
                  <c:v>0</c:v>
                </c:pt>
                <c:pt idx="48574">
                  <c:v>0.33329999999999999</c:v>
                </c:pt>
                <c:pt idx="48575">
                  <c:v>0.16669999999999999</c:v>
                </c:pt>
                <c:pt idx="48576">
                  <c:v>0.33329999999999999</c:v>
                </c:pt>
                <c:pt idx="48577">
                  <c:v>0</c:v>
                </c:pt>
                <c:pt idx="48578">
                  <c:v>0</c:v>
                </c:pt>
                <c:pt idx="48579">
                  <c:v>0</c:v>
                </c:pt>
                <c:pt idx="48580">
                  <c:v>0</c:v>
                </c:pt>
                <c:pt idx="48581">
                  <c:v>0</c:v>
                </c:pt>
                <c:pt idx="48582">
                  <c:v>0</c:v>
                </c:pt>
                <c:pt idx="48583">
                  <c:v>0</c:v>
                </c:pt>
                <c:pt idx="48584">
                  <c:v>0</c:v>
                </c:pt>
                <c:pt idx="48585">
                  <c:v>0</c:v>
                </c:pt>
                <c:pt idx="48586">
                  <c:v>0.33329999999999999</c:v>
                </c:pt>
                <c:pt idx="48587">
                  <c:v>0</c:v>
                </c:pt>
                <c:pt idx="48588">
                  <c:v>0.16669999999999999</c:v>
                </c:pt>
                <c:pt idx="48589">
                  <c:v>0.95830000000000004</c:v>
                </c:pt>
                <c:pt idx="48590">
                  <c:v>0.16669999999999999</c:v>
                </c:pt>
                <c:pt idx="48591">
                  <c:v>0</c:v>
                </c:pt>
                <c:pt idx="48592">
                  <c:v>4.1700000000000001E-2</c:v>
                </c:pt>
                <c:pt idx="48593">
                  <c:v>0.16669999999999999</c:v>
                </c:pt>
                <c:pt idx="48594">
                  <c:v>0</c:v>
                </c:pt>
                <c:pt idx="48595">
                  <c:v>4.1700000000000001E-2</c:v>
                </c:pt>
                <c:pt idx="48596">
                  <c:v>8.3299999999999999E-2</c:v>
                </c:pt>
                <c:pt idx="48597">
                  <c:v>0.33329999999999999</c:v>
                </c:pt>
                <c:pt idx="48598">
                  <c:v>0</c:v>
                </c:pt>
                <c:pt idx="48599">
                  <c:v>0.16669999999999999</c:v>
                </c:pt>
                <c:pt idx="48600">
                  <c:v>0</c:v>
                </c:pt>
                <c:pt idx="48601">
                  <c:v>0</c:v>
                </c:pt>
                <c:pt idx="48602">
                  <c:v>0</c:v>
                </c:pt>
                <c:pt idx="48603">
                  <c:v>0.45829999999999999</c:v>
                </c:pt>
                <c:pt idx="48604">
                  <c:v>0.16669999999999999</c:v>
                </c:pt>
                <c:pt idx="48605">
                  <c:v>0</c:v>
                </c:pt>
                <c:pt idx="48606">
                  <c:v>0.16669999999999999</c:v>
                </c:pt>
                <c:pt idx="48607">
                  <c:v>0.16669999999999999</c:v>
                </c:pt>
                <c:pt idx="48608">
                  <c:v>0.33329999999999999</c:v>
                </c:pt>
                <c:pt idx="48609">
                  <c:v>0.625</c:v>
                </c:pt>
                <c:pt idx="48610">
                  <c:v>0</c:v>
                </c:pt>
                <c:pt idx="48611">
                  <c:v>0.20830000000000001</c:v>
                </c:pt>
                <c:pt idx="48612">
                  <c:v>0.33329999999999999</c:v>
                </c:pt>
                <c:pt idx="48613">
                  <c:v>0</c:v>
                </c:pt>
                <c:pt idx="48614">
                  <c:v>0.16669999999999999</c:v>
                </c:pt>
                <c:pt idx="48615">
                  <c:v>0</c:v>
                </c:pt>
                <c:pt idx="48616">
                  <c:v>0</c:v>
                </c:pt>
                <c:pt idx="48617">
                  <c:v>0</c:v>
                </c:pt>
                <c:pt idx="48618">
                  <c:v>0.16669999999999999</c:v>
                </c:pt>
                <c:pt idx="48619">
                  <c:v>0</c:v>
                </c:pt>
                <c:pt idx="48620">
                  <c:v>4.1700000000000001E-2</c:v>
                </c:pt>
                <c:pt idx="48621">
                  <c:v>0</c:v>
                </c:pt>
                <c:pt idx="48622">
                  <c:v>0</c:v>
                </c:pt>
                <c:pt idx="48623">
                  <c:v>0</c:v>
                </c:pt>
                <c:pt idx="48624">
                  <c:v>4.1700000000000001E-2</c:v>
                </c:pt>
                <c:pt idx="48625">
                  <c:v>0</c:v>
                </c:pt>
                <c:pt idx="48626">
                  <c:v>0.125</c:v>
                </c:pt>
                <c:pt idx="48627">
                  <c:v>0</c:v>
                </c:pt>
                <c:pt idx="48628">
                  <c:v>0.16669999999999999</c:v>
                </c:pt>
                <c:pt idx="48629">
                  <c:v>0</c:v>
                </c:pt>
                <c:pt idx="48630">
                  <c:v>0</c:v>
                </c:pt>
                <c:pt idx="48631">
                  <c:v>4.1700000000000001E-2</c:v>
                </c:pt>
                <c:pt idx="48632">
                  <c:v>0</c:v>
                </c:pt>
                <c:pt idx="48633">
                  <c:v>0.125</c:v>
                </c:pt>
                <c:pt idx="48634">
                  <c:v>0</c:v>
                </c:pt>
                <c:pt idx="48635">
                  <c:v>0</c:v>
                </c:pt>
                <c:pt idx="48636">
                  <c:v>0</c:v>
                </c:pt>
                <c:pt idx="48637">
                  <c:v>4.1700000000000001E-2</c:v>
                </c:pt>
                <c:pt idx="48638">
                  <c:v>0.16669999999999999</c:v>
                </c:pt>
                <c:pt idx="48639">
                  <c:v>0.66669999999999996</c:v>
                </c:pt>
                <c:pt idx="48640">
                  <c:v>0.33329999999999999</c:v>
                </c:pt>
                <c:pt idx="48641">
                  <c:v>0</c:v>
                </c:pt>
                <c:pt idx="48642">
                  <c:v>0</c:v>
                </c:pt>
                <c:pt idx="48643">
                  <c:v>0.33329999999999999</c:v>
                </c:pt>
                <c:pt idx="48644">
                  <c:v>0</c:v>
                </c:pt>
                <c:pt idx="48645">
                  <c:v>0</c:v>
                </c:pt>
                <c:pt idx="48646">
                  <c:v>0.16669999999999999</c:v>
                </c:pt>
                <c:pt idx="48647">
                  <c:v>0</c:v>
                </c:pt>
                <c:pt idx="48648">
                  <c:v>0</c:v>
                </c:pt>
                <c:pt idx="48649">
                  <c:v>0.16669999999999999</c:v>
                </c:pt>
                <c:pt idx="48650">
                  <c:v>0</c:v>
                </c:pt>
                <c:pt idx="48651">
                  <c:v>0.16669999999999999</c:v>
                </c:pt>
                <c:pt idx="48652">
                  <c:v>0.16669999999999999</c:v>
                </c:pt>
                <c:pt idx="48653">
                  <c:v>0.33329999999999999</c:v>
                </c:pt>
                <c:pt idx="48654">
                  <c:v>0.16669999999999999</c:v>
                </c:pt>
                <c:pt idx="48655">
                  <c:v>0</c:v>
                </c:pt>
                <c:pt idx="48656">
                  <c:v>0</c:v>
                </c:pt>
                <c:pt idx="48657">
                  <c:v>0.33329999999999999</c:v>
                </c:pt>
                <c:pt idx="48658">
                  <c:v>0</c:v>
                </c:pt>
                <c:pt idx="48659">
                  <c:v>0.16669999999999999</c:v>
                </c:pt>
                <c:pt idx="48660">
                  <c:v>0.16669999999999999</c:v>
                </c:pt>
                <c:pt idx="48661">
                  <c:v>0</c:v>
                </c:pt>
                <c:pt idx="48662">
                  <c:v>0</c:v>
                </c:pt>
                <c:pt idx="48663">
                  <c:v>0</c:v>
                </c:pt>
                <c:pt idx="48664">
                  <c:v>0.16669999999999999</c:v>
                </c:pt>
                <c:pt idx="48665">
                  <c:v>0.16669999999999999</c:v>
                </c:pt>
                <c:pt idx="48666">
                  <c:v>0</c:v>
                </c:pt>
                <c:pt idx="48667">
                  <c:v>0</c:v>
                </c:pt>
                <c:pt idx="48668">
                  <c:v>0</c:v>
                </c:pt>
                <c:pt idx="48669">
                  <c:v>0</c:v>
                </c:pt>
                <c:pt idx="48670">
                  <c:v>0</c:v>
                </c:pt>
                <c:pt idx="48671">
                  <c:v>4.1700000000000001E-2</c:v>
                </c:pt>
                <c:pt idx="48672">
                  <c:v>0.16669999999999999</c:v>
                </c:pt>
                <c:pt idx="48673">
                  <c:v>0</c:v>
                </c:pt>
                <c:pt idx="48674">
                  <c:v>0</c:v>
                </c:pt>
                <c:pt idx="48675">
                  <c:v>0</c:v>
                </c:pt>
                <c:pt idx="48676">
                  <c:v>0</c:v>
                </c:pt>
                <c:pt idx="48677">
                  <c:v>0</c:v>
                </c:pt>
                <c:pt idx="48678">
                  <c:v>0</c:v>
                </c:pt>
                <c:pt idx="48679">
                  <c:v>0</c:v>
                </c:pt>
                <c:pt idx="48680">
                  <c:v>0</c:v>
                </c:pt>
                <c:pt idx="48681">
                  <c:v>0.125</c:v>
                </c:pt>
                <c:pt idx="48682">
                  <c:v>0.16669999999999999</c:v>
                </c:pt>
                <c:pt idx="48683">
                  <c:v>0</c:v>
                </c:pt>
                <c:pt idx="48684">
                  <c:v>0</c:v>
                </c:pt>
                <c:pt idx="48685">
                  <c:v>4.1700000000000001E-2</c:v>
                </c:pt>
                <c:pt idx="48686">
                  <c:v>0</c:v>
                </c:pt>
                <c:pt idx="48687">
                  <c:v>0</c:v>
                </c:pt>
                <c:pt idx="48688">
                  <c:v>0</c:v>
                </c:pt>
                <c:pt idx="48689">
                  <c:v>0.33329999999999999</c:v>
                </c:pt>
                <c:pt idx="48690">
                  <c:v>0</c:v>
                </c:pt>
                <c:pt idx="48691">
                  <c:v>0</c:v>
                </c:pt>
                <c:pt idx="48692">
                  <c:v>0.33329999999999999</c:v>
                </c:pt>
                <c:pt idx="48693">
                  <c:v>0</c:v>
                </c:pt>
                <c:pt idx="48694">
                  <c:v>0.16669999999999999</c:v>
                </c:pt>
                <c:pt idx="48695">
                  <c:v>0.33329999999999999</c:v>
                </c:pt>
                <c:pt idx="48696">
                  <c:v>0.54169999999999996</c:v>
                </c:pt>
                <c:pt idx="48697">
                  <c:v>0</c:v>
                </c:pt>
                <c:pt idx="48698">
                  <c:v>4.1700000000000001E-2</c:v>
                </c:pt>
                <c:pt idx="48699">
                  <c:v>0.33329999999999999</c:v>
                </c:pt>
                <c:pt idx="48700">
                  <c:v>8.3299999999999999E-2</c:v>
                </c:pt>
                <c:pt idx="48701">
                  <c:v>0</c:v>
                </c:pt>
                <c:pt idx="48702">
                  <c:v>4.1700000000000001E-2</c:v>
                </c:pt>
                <c:pt idx="48703">
                  <c:v>0.16669999999999999</c:v>
                </c:pt>
                <c:pt idx="48704">
                  <c:v>0.125</c:v>
                </c:pt>
                <c:pt idx="48705">
                  <c:v>0</c:v>
                </c:pt>
                <c:pt idx="48706">
                  <c:v>0</c:v>
                </c:pt>
                <c:pt idx="48707">
                  <c:v>0.16669999999999999</c:v>
                </c:pt>
                <c:pt idx="48708">
                  <c:v>0.41670000000000001</c:v>
                </c:pt>
                <c:pt idx="48709">
                  <c:v>0.16669999999999999</c:v>
                </c:pt>
                <c:pt idx="48710">
                  <c:v>0.16669999999999999</c:v>
                </c:pt>
                <c:pt idx="48711">
                  <c:v>0</c:v>
                </c:pt>
                <c:pt idx="48712">
                  <c:v>0.29170000000000001</c:v>
                </c:pt>
                <c:pt idx="48713">
                  <c:v>0</c:v>
                </c:pt>
                <c:pt idx="48714">
                  <c:v>0</c:v>
                </c:pt>
                <c:pt idx="48715">
                  <c:v>0</c:v>
                </c:pt>
                <c:pt idx="48716">
                  <c:v>8.3299999999999999E-2</c:v>
                </c:pt>
                <c:pt idx="48717">
                  <c:v>0.41670000000000001</c:v>
                </c:pt>
                <c:pt idx="48718">
                  <c:v>0</c:v>
                </c:pt>
                <c:pt idx="48719">
                  <c:v>0</c:v>
                </c:pt>
                <c:pt idx="48720">
                  <c:v>0.25</c:v>
                </c:pt>
                <c:pt idx="48721">
                  <c:v>0</c:v>
                </c:pt>
                <c:pt idx="48722">
                  <c:v>0.33329999999999999</c:v>
                </c:pt>
                <c:pt idx="48723">
                  <c:v>0</c:v>
                </c:pt>
                <c:pt idx="48724">
                  <c:v>0.375</c:v>
                </c:pt>
                <c:pt idx="48725">
                  <c:v>0.33329999999999999</c:v>
                </c:pt>
                <c:pt idx="48726">
                  <c:v>0.16669999999999999</c:v>
                </c:pt>
                <c:pt idx="48727">
                  <c:v>0.33329999999999999</c:v>
                </c:pt>
                <c:pt idx="48728">
                  <c:v>0</c:v>
                </c:pt>
                <c:pt idx="48729">
                  <c:v>4.1700000000000001E-2</c:v>
                </c:pt>
                <c:pt idx="48730">
                  <c:v>0</c:v>
                </c:pt>
                <c:pt idx="48731">
                  <c:v>0.16669999999999999</c:v>
                </c:pt>
                <c:pt idx="48732">
                  <c:v>0.625</c:v>
                </c:pt>
                <c:pt idx="48733">
                  <c:v>0.16669999999999999</c:v>
                </c:pt>
                <c:pt idx="48734">
                  <c:v>0</c:v>
                </c:pt>
                <c:pt idx="48735">
                  <c:v>0</c:v>
                </c:pt>
                <c:pt idx="48736">
                  <c:v>0</c:v>
                </c:pt>
                <c:pt idx="48737">
                  <c:v>0.16669999999999999</c:v>
                </c:pt>
                <c:pt idx="48738">
                  <c:v>4.1700000000000001E-2</c:v>
                </c:pt>
                <c:pt idx="48739">
                  <c:v>0.16669999999999999</c:v>
                </c:pt>
                <c:pt idx="48740">
                  <c:v>0.16669999999999999</c:v>
                </c:pt>
                <c:pt idx="48741">
                  <c:v>0</c:v>
                </c:pt>
                <c:pt idx="48742">
                  <c:v>0</c:v>
                </c:pt>
                <c:pt idx="48743">
                  <c:v>0</c:v>
                </c:pt>
                <c:pt idx="48744">
                  <c:v>4.1700000000000001E-2</c:v>
                </c:pt>
                <c:pt idx="48745">
                  <c:v>4.1700000000000001E-2</c:v>
                </c:pt>
                <c:pt idx="48746">
                  <c:v>0.16669999999999999</c:v>
                </c:pt>
                <c:pt idx="48747">
                  <c:v>0</c:v>
                </c:pt>
                <c:pt idx="48748">
                  <c:v>0.375</c:v>
                </c:pt>
                <c:pt idx="48749">
                  <c:v>0.33329999999999999</c:v>
                </c:pt>
                <c:pt idx="48750">
                  <c:v>0</c:v>
                </c:pt>
                <c:pt idx="48751">
                  <c:v>0</c:v>
                </c:pt>
                <c:pt idx="48752">
                  <c:v>4.1700000000000001E-2</c:v>
                </c:pt>
                <c:pt idx="48753">
                  <c:v>0</c:v>
                </c:pt>
                <c:pt idx="48754">
                  <c:v>0.33329999999999999</c:v>
                </c:pt>
                <c:pt idx="48755">
                  <c:v>0</c:v>
                </c:pt>
                <c:pt idx="48756">
                  <c:v>0</c:v>
                </c:pt>
                <c:pt idx="48757">
                  <c:v>0</c:v>
                </c:pt>
                <c:pt idx="48758">
                  <c:v>0.16669999999999999</c:v>
                </c:pt>
                <c:pt idx="48759">
                  <c:v>0</c:v>
                </c:pt>
                <c:pt idx="48760">
                  <c:v>0.16669999999999999</c:v>
                </c:pt>
                <c:pt idx="48761">
                  <c:v>0</c:v>
                </c:pt>
                <c:pt idx="48762">
                  <c:v>0.375</c:v>
                </c:pt>
                <c:pt idx="48763">
                  <c:v>0</c:v>
                </c:pt>
                <c:pt idx="48764">
                  <c:v>0</c:v>
                </c:pt>
                <c:pt idx="48765">
                  <c:v>0</c:v>
                </c:pt>
                <c:pt idx="48766">
                  <c:v>0</c:v>
                </c:pt>
                <c:pt idx="48767">
                  <c:v>0.70830000000000004</c:v>
                </c:pt>
                <c:pt idx="48768">
                  <c:v>0</c:v>
                </c:pt>
                <c:pt idx="48769">
                  <c:v>0.33329999999999999</c:v>
                </c:pt>
                <c:pt idx="48770">
                  <c:v>0</c:v>
                </c:pt>
                <c:pt idx="48771">
                  <c:v>0.33329999999999999</c:v>
                </c:pt>
                <c:pt idx="48772">
                  <c:v>0</c:v>
                </c:pt>
                <c:pt idx="48773">
                  <c:v>0</c:v>
                </c:pt>
                <c:pt idx="48774">
                  <c:v>4.1700000000000001E-2</c:v>
                </c:pt>
                <c:pt idx="48775">
                  <c:v>0</c:v>
                </c:pt>
                <c:pt idx="48776">
                  <c:v>0</c:v>
                </c:pt>
                <c:pt idx="48777">
                  <c:v>0</c:v>
                </c:pt>
                <c:pt idx="48778">
                  <c:v>0.16669999999999999</c:v>
                </c:pt>
                <c:pt idx="48779">
                  <c:v>0</c:v>
                </c:pt>
                <c:pt idx="48780">
                  <c:v>0.33329999999999999</c:v>
                </c:pt>
                <c:pt idx="48781">
                  <c:v>0</c:v>
                </c:pt>
                <c:pt idx="48782">
                  <c:v>0</c:v>
                </c:pt>
                <c:pt idx="48783">
                  <c:v>0.16669999999999999</c:v>
                </c:pt>
                <c:pt idx="48784">
                  <c:v>0</c:v>
                </c:pt>
                <c:pt idx="48785">
                  <c:v>0.33329999999999999</c:v>
                </c:pt>
                <c:pt idx="48786">
                  <c:v>0.33329999999999999</c:v>
                </c:pt>
                <c:pt idx="48787">
                  <c:v>0.16669999999999999</c:v>
                </c:pt>
                <c:pt idx="48788">
                  <c:v>0</c:v>
                </c:pt>
                <c:pt idx="48789">
                  <c:v>0</c:v>
                </c:pt>
                <c:pt idx="48790">
                  <c:v>0</c:v>
                </c:pt>
                <c:pt idx="48791">
                  <c:v>0</c:v>
                </c:pt>
                <c:pt idx="48792">
                  <c:v>8.3299999999999999E-2</c:v>
                </c:pt>
                <c:pt idx="48793">
                  <c:v>8.3299999999999999E-2</c:v>
                </c:pt>
                <c:pt idx="48794">
                  <c:v>0.33329999999999999</c:v>
                </c:pt>
                <c:pt idx="48795">
                  <c:v>0.33329999999999999</c:v>
                </c:pt>
                <c:pt idx="48796">
                  <c:v>0</c:v>
                </c:pt>
                <c:pt idx="48797">
                  <c:v>0.16669999999999999</c:v>
                </c:pt>
                <c:pt idx="48798">
                  <c:v>0</c:v>
                </c:pt>
                <c:pt idx="48799">
                  <c:v>0.16669999999999999</c:v>
                </c:pt>
                <c:pt idx="48800">
                  <c:v>0.33329999999999999</c:v>
                </c:pt>
                <c:pt idx="48801">
                  <c:v>0</c:v>
                </c:pt>
                <c:pt idx="48802">
                  <c:v>8.3299999999999999E-2</c:v>
                </c:pt>
                <c:pt idx="48803">
                  <c:v>0.1875</c:v>
                </c:pt>
                <c:pt idx="48804">
                  <c:v>0.33329999999999999</c:v>
                </c:pt>
                <c:pt idx="48805">
                  <c:v>0</c:v>
                </c:pt>
                <c:pt idx="48806">
                  <c:v>0.125</c:v>
                </c:pt>
                <c:pt idx="48807">
                  <c:v>0.125</c:v>
                </c:pt>
                <c:pt idx="48808">
                  <c:v>0</c:v>
                </c:pt>
                <c:pt idx="48809">
                  <c:v>0</c:v>
                </c:pt>
                <c:pt idx="48810">
                  <c:v>0.16669999999999999</c:v>
                </c:pt>
                <c:pt idx="48811">
                  <c:v>0</c:v>
                </c:pt>
                <c:pt idx="48812">
                  <c:v>0.16669999999999999</c:v>
                </c:pt>
                <c:pt idx="48813">
                  <c:v>0.16669999999999999</c:v>
                </c:pt>
                <c:pt idx="48814">
                  <c:v>0</c:v>
                </c:pt>
                <c:pt idx="48815">
                  <c:v>0.33329999999999999</c:v>
                </c:pt>
                <c:pt idx="48816">
                  <c:v>0</c:v>
                </c:pt>
                <c:pt idx="48817">
                  <c:v>4.1700000000000001E-2</c:v>
                </c:pt>
                <c:pt idx="48818">
                  <c:v>0</c:v>
                </c:pt>
                <c:pt idx="48819">
                  <c:v>0.33329999999999999</c:v>
                </c:pt>
                <c:pt idx="48820">
                  <c:v>0</c:v>
                </c:pt>
                <c:pt idx="48821">
                  <c:v>0</c:v>
                </c:pt>
                <c:pt idx="48822">
                  <c:v>0</c:v>
                </c:pt>
                <c:pt idx="48823">
                  <c:v>0.16669999999999999</c:v>
                </c:pt>
                <c:pt idx="48824">
                  <c:v>0</c:v>
                </c:pt>
                <c:pt idx="48825">
                  <c:v>0</c:v>
                </c:pt>
                <c:pt idx="48826">
                  <c:v>0.4375</c:v>
                </c:pt>
                <c:pt idx="48827">
                  <c:v>0.16669999999999999</c:v>
                </c:pt>
                <c:pt idx="48828">
                  <c:v>0</c:v>
                </c:pt>
                <c:pt idx="48829">
                  <c:v>0</c:v>
                </c:pt>
                <c:pt idx="48830">
                  <c:v>0.25</c:v>
                </c:pt>
                <c:pt idx="48831">
                  <c:v>0</c:v>
                </c:pt>
                <c:pt idx="48832">
                  <c:v>0</c:v>
                </c:pt>
                <c:pt idx="48833">
                  <c:v>0.16669999999999999</c:v>
                </c:pt>
                <c:pt idx="48834">
                  <c:v>0</c:v>
                </c:pt>
                <c:pt idx="48835">
                  <c:v>0.16669999999999999</c:v>
                </c:pt>
                <c:pt idx="48836">
                  <c:v>0</c:v>
                </c:pt>
                <c:pt idx="48837">
                  <c:v>0</c:v>
                </c:pt>
                <c:pt idx="48838">
                  <c:v>0.16669999999999999</c:v>
                </c:pt>
                <c:pt idx="48839">
                  <c:v>0</c:v>
                </c:pt>
                <c:pt idx="48840">
                  <c:v>0.16669999999999999</c:v>
                </c:pt>
                <c:pt idx="48841">
                  <c:v>0</c:v>
                </c:pt>
                <c:pt idx="48842">
                  <c:v>0.16669999999999999</c:v>
                </c:pt>
                <c:pt idx="48843">
                  <c:v>4.1700000000000001E-2</c:v>
                </c:pt>
                <c:pt idx="48844">
                  <c:v>0.33329999999999999</c:v>
                </c:pt>
                <c:pt idx="48845">
                  <c:v>0.16669999999999999</c:v>
                </c:pt>
                <c:pt idx="48846">
                  <c:v>4.1700000000000001E-2</c:v>
                </c:pt>
                <c:pt idx="48847">
                  <c:v>0.16669999999999999</c:v>
                </c:pt>
                <c:pt idx="48848">
                  <c:v>0</c:v>
                </c:pt>
                <c:pt idx="48849">
                  <c:v>0</c:v>
                </c:pt>
                <c:pt idx="48850">
                  <c:v>0.16669999999999999</c:v>
                </c:pt>
                <c:pt idx="48851">
                  <c:v>0.375</c:v>
                </c:pt>
                <c:pt idx="48852">
                  <c:v>0</c:v>
                </c:pt>
                <c:pt idx="48853">
                  <c:v>0</c:v>
                </c:pt>
                <c:pt idx="48854">
                  <c:v>0.125</c:v>
                </c:pt>
                <c:pt idx="48855">
                  <c:v>0.375</c:v>
                </c:pt>
                <c:pt idx="48856">
                  <c:v>0</c:v>
                </c:pt>
                <c:pt idx="48857">
                  <c:v>0.16669999999999999</c:v>
                </c:pt>
                <c:pt idx="48858">
                  <c:v>0</c:v>
                </c:pt>
                <c:pt idx="48859">
                  <c:v>0.16669999999999999</c:v>
                </c:pt>
                <c:pt idx="48860">
                  <c:v>0.16669999999999999</c:v>
                </c:pt>
                <c:pt idx="48861">
                  <c:v>0.16669999999999999</c:v>
                </c:pt>
                <c:pt idx="48862">
                  <c:v>0</c:v>
                </c:pt>
                <c:pt idx="48863">
                  <c:v>0</c:v>
                </c:pt>
                <c:pt idx="48864">
                  <c:v>0</c:v>
                </c:pt>
                <c:pt idx="48865">
                  <c:v>0</c:v>
                </c:pt>
                <c:pt idx="48866">
                  <c:v>0</c:v>
                </c:pt>
                <c:pt idx="48867">
                  <c:v>0</c:v>
                </c:pt>
                <c:pt idx="48868">
                  <c:v>0</c:v>
                </c:pt>
                <c:pt idx="48869">
                  <c:v>0.16669999999999999</c:v>
                </c:pt>
                <c:pt idx="48870">
                  <c:v>0</c:v>
                </c:pt>
                <c:pt idx="48871">
                  <c:v>0</c:v>
                </c:pt>
                <c:pt idx="48872">
                  <c:v>0.33329999999999999</c:v>
                </c:pt>
                <c:pt idx="48873">
                  <c:v>0</c:v>
                </c:pt>
                <c:pt idx="48874">
                  <c:v>0.16669999999999999</c:v>
                </c:pt>
                <c:pt idx="48875">
                  <c:v>0.16669999999999999</c:v>
                </c:pt>
                <c:pt idx="48876">
                  <c:v>0</c:v>
                </c:pt>
                <c:pt idx="48877">
                  <c:v>0.16669999999999999</c:v>
                </c:pt>
                <c:pt idx="48878">
                  <c:v>8.3299999999999999E-2</c:v>
                </c:pt>
                <c:pt idx="48879">
                  <c:v>0.16669999999999999</c:v>
                </c:pt>
                <c:pt idx="48880">
                  <c:v>0.29170000000000001</c:v>
                </c:pt>
                <c:pt idx="48881">
                  <c:v>0.33329999999999999</c:v>
                </c:pt>
                <c:pt idx="48882">
                  <c:v>0.16669999999999999</c:v>
                </c:pt>
                <c:pt idx="48883">
                  <c:v>0</c:v>
                </c:pt>
                <c:pt idx="48884">
                  <c:v>0</c:v>
                </c:pt>
                <c:pt idx="48885">
                  <c:v>0</c:v>
                </c:pt>
                <c:pt idx="48886">
                  <c:v>0</c:v>
                </c:pt>
                <c:pt idx="48887">
                  <c:v>0</c:v>
                </c:pt>
                <c:pt idx="48888">
                  <c:v>0.33329999999999999</c:v>
                </c:pt>
                <c:pt idx="48889">
                  <c:v>0</c:v>
                </c:pt>
                <c:pt idx="48890">
                  <c:v>0</c:v>
                </c:pt>
                <c:pt idx="48891">
                  <c:v>0.375</c:v>
                </c:pt>
                <c:pt idx="48892">
                  <c:v>0</c:v>
                </c:pt>
                <c:pt idx="48893">
                  <c:v>0</c:v>
                </c:pt>
                <c:pt idx="48894">
                  <c:v>0</c:v>
                </c:pt>
                <c:pt idx="48895">
                  <c:v>0</c:v>
                </c:pt>
                <c:pt idx="48896">
                  <c:v>0</c:v>
                </c:pt>
                <c:pt idx="48897">
                  <c:v>0.16669999999999999</c:v>
                </c:pt>
                <c:pt idx="48898">
                  <c:v>0</c:v>
                </c:pt>
                <c:pt idx="48899">
                  <c:v>0</c:v>
                </c:pt>
                <c:pt idx="48900">
                  <c:v>0</c:v>
                </c:pt>
                <c:pt idx="48901">
                  <c:v>0.16669999999999999</c:v>
                </c:pt>
                <c:pt idx="48902">
                  <c:v>0.16669999999999999</c:v>
                </c:pt>
                <c:pt idx="48903">
                  <c:v>0</c:v>
                </c:pt>
                <c:pt idx="48904">
                  <c:v>0.16669999999999999</c:v>
                </c:pt>
                <c:pt idx="48905">
                  <c:v>0</c:v>
                </c:pt>
                <c:pt idx="48906">
                  <c:v>0</c:v>
                </c:pt>
                <c:pt idx="48907">
                  <c:v>0</c:v>
                </c:pt>
                <c:pt idx="48908">
                  <c:v>0.16669999999999999</c:v>
                </c:pt>
                <c:pt idx="48909">
                  <c:v>0</c:v>
                </c:pt>
                <c:pt idx="48910">
                  <c:v>0.16669999999999999</c:v>
                </c:pt>
                <c:pt idx="48911">
                  <c:v>0.16669999999999999</c:v>
                </c:pt>
                <c:pt idx="48912">
                  <c:v>0</c:v>
                </c:pt>
                <c:pt idx="48913">
                  <c:v>0.16669999999999999</c:v>
                </c:pt>
                <c:pt idx="48914">
                  <c:v>0.16669999999999999</c:v>
                </c:pt>
                <c:pt idx="48915">
                  <c:v>0.375</c:v>
                </c:pt>
                <c:pt idx="48916">
                  <c:v>0</c:v>
                </c:pt>
                <c:pt idx="48917">
                  <c:v>4.1700000000000001E-2</c:v>
                </c:pt>
                <c:pt idx="48918">
                  <c:v>0</c:v>
                </c:pt>
                <c:pt idx="48919">
                  <c:v>0</c:v>
                </c:pt>
                <c:pt idx="48920">
                  <c:v>0.16669999999999999</c:v>
                </c:pt>
                <c:pt idx="48921">
                  <c:v>0.16669999999999999</c:v>
                </c:pt>
                <c:pt idx="48922">
                  <c:v>0.16669999999999999</c:v>
                </c:pt>
                <c:pt idx="48923">
                  <c:v>4.1700000000000001E-2</c:v>
                </c:pt>
                <c:pt idx="48924">
                  <c:v>0.54169999999999996</c:v>
                </c:pt>
                <c:pt idx="48925">
                  <c:v>4.1700000000000001E-2</c:v>
                </c:pt>
                <c:pt idx="48926">
                  <c:v>8.3299999999999999E-2</c:v>
                </c:pt>
                <c:pt idx="48927">
                  <c:v>0.375</c:v>
                </c:pt>
                <c:pt idx="48928">
                  <c:v>0.16669999999999999</c:v>
                </c:pt>
                <c:pt idx="48929">
                  <c:v>0</c:v>
                </c:pt>
                <c:pt idx="48930">
                  <c:v>0.16669999999999999</c:v>
                </c:pt>
                <c:pt idx="48931">
                  <c:v>0</c:v>
                </c:pt>
                <c:pt idx="48932">
                  <c:v>0</c:v>
                </c:pt>
                <c:pt idx="48933">
                  <c:v>0.60419999999999996</c:v>
                </c:pt>
                <c:pt idx="48934">
                  <c:v>0.375</c:v>
                </c:pt>
                <c:pt idx="48935">
                  <c:v>0</c:v>
                </c:pt>
                <c:pt idx="48936">
                  <c:v>8.3299999999999999E-2</c:v>
                </c:pt>
                <c:pt idx="48937">
                  <c:v>0.125</c:v>
                </c:pt>
                <c:pt idx="48938">
                  <c:v>8.3299999999999999E-2</c:v>
                </c:pt>
                <c:pt idx="48939">
                  <c:v>0.33329999999999999</c:v>
                </c:pt>
                <c:pt idx="48940">
                  <c:v>0.16669999999999999</c:v>
                </c:pt>
                <c:pt idx="48941">
                  <c:v>0</c:v>
                </c:pt>
                <c:pt idx="48942">
                  <c:v>0</c:v>
                </c:pt>
                <c:pt idx="48943">
                  <c:v>0.1042</c:v>
                </c:pt>
                <c:pt idx="48944">
                  <c:v>0.375</c:v>
                </c:pt>
                <c:pt idx="48945">
                  <c:v>0</c:v>
                </c:pt>
                <c:pt idx="48946">
                  <c:v>0.33329999999999999</c:v>
                </c:pt>
                <c:pt idx="48947">
                  <c:v>0</c:v>
                </c:pt>
                <c:pt idx="48948">
                  <c:v>0.16669999999999999</c:v>
                </c:pt>
                <c:pt idx="48949">
                  <c:v>0.54169999999999996</c:v>
                </c:pt>
                <c:pt idx="48950">
                  <c:v>0.375</c:v>
                </c:pt>
                <c:pt idx="48951">
                  <c:v>0</c:v>
                </c:pt>
                <c:pt idx="48952">
                  <c:v>0</c:v>
                </c:pt>
                <c:pt idx="48953">
                  <c:v>0</c:v>
                </c:pt>
                <c:pt idx="48954">
                  <c:v>0</c:v>
                </c:pt>
                <c:pt idx="48955">
                  <c:v>0</c:v>
                </c:pt>
                <c:pt idx="48956">
                  <c:v>0</c:v>
                </c:pt>
                <c:pt idx="48957">
                  <c:v>0</c:v>
                </c:pt>
                <c:pt idx="48958">
                  <c:v>0.33329999999999999</c:v>
                </c:pt>
                <c:pt idx="48959">
                  <c:v>0</c:v>
                </c:pt>
                <c:pt idx="48960">
                  <c:v>0</c:v>
                </c:pt>
                <c:pt idx="48961">
                  <c:v>0.54169999999999996</c:v>
                </c:pt>
                <c:pt idx="48962">
                  <c:v>0</c:v>
                </c:pt>
                <c:pt idx="48963">
                  <c:v>0.16669999999999999</c:v>
                </c:pt>
                <c:pt idx="48964">
                  <c:v>8.3299999999999999E-2</c:v>
                </c:pt>
                <c:pt idx="48965">
                  <c:v>0.16669999999999999</c:v>
                </c:pt>
                <c:pt idx="48966">
                  <c:v>0</c:v>
                </c:pt>
                <c:pt idx="48967">
                  <c:v>0</c:v>
                </c:pt>
                <c:pt idx="48968">
                  <c:v>0.16669999999999999</c:v>
                </c:pt>
                <c:pt idx="48969">
                  <c:v>0</c:v>
                </c:pt>
                <c:pt idx="48970">
                  <c:v>0.125</c:v>
                </c:pt>
                <c:pt idx="48971">
                  <c:v>0</c:v>
                </c:pt>
                <c:pt idx="48972">
                  <c:v>0</c:v>
                </c:pt>
                <c:pt idx="48973">
                  <c:v>0</c:v>
                </c:pt>
                <c:pt idx="48974">
                  <c:v>0.16669999999999999</c:v>
                </c:pt>
                <c:pt idx="48975">
                  <c:v>0.14580000000000001</c:v>
                </c:pt>
                <c:pt idx="48976">
                  <c:v>0</c:v>
                </c:pt>
                <c:pt idx="48977">
                  <c:v>0.33329999999999999</c:v>
                </c:pt>
                <c:pt idx="48978">
                  <c:v>0.16669999999999999</c:v>
                </c:pt>
                <c:pt idx="48979">
                  <c:v>4.1700000000000001E-2</c:v>
                </c:pt>
                <c:pt idx="48980">
                  <c:v>0.16669999999999999</c:v>
                </c:pt>
                <c:pt idx="48981">
                  <c:v>0.16669999999999999</c:v>
                </c:pt>
                <c:pt idx="48982">
                  <c:v>0</c:v>
                </c:pt>
                <c:pt idx="48983">
                  <c:v>0</c:v>
                </c:pt>
                <c:pt idx="48984">
                  <c:v>0</c:v>
                </c:pt>
                <c:pt idx="48985">
                  <c:v>0.33329999999999999</c:v>
                </c:pt>
                <c:pt idx="48986">
                  <c:v>0.20830000000000001</c:v>
                </c:pt>
                <c:pt idx="48987">
                  <c:v>0.625</c:v>
                </c:pt>
                <c:pt idx="48988">
                  <c:v>0</c:v>
                </c:pt>
                <c:pt idx="48989">
                  <c:v>0.16669999999999999</c:v>
                </c:pt>
                <c:pt idx="48990">
                  <c:v>0</c:v>
                </c:pt>
                <c:pt idx="48991">
                  <c:v>0</c:v>
                </c:pt>
                <c:pt idx="48992">
                  <c:v>0</c:v>
                </c:pt>
                <c:pt idx="48993">
                  <c:v>4.1700000000000001E-2</c:v>
                </c:pt>
                <c:pt idx="48994">
                  <c:v>0</c:v>
                </c:pt>
                <c:pt idx="48995">
                  <c:v>8.3299999999999999E-2</c:v>
                </c:pt>
                <c:pt idx="48996">
                  <c:v>0.16669999999999999</c:v>
                </c:pt>
                <c:pt idx="48997">
                  <c:v>0</c:v>
                </c:pt>
                <c:pt idx="48998">
                  <c:v>0</c:v>
                </c:pt>
                <c:pt idx="48999">
                  <c:v>4.1700000000000001E-2</c:v>
                </c:pt>
                <c:pt idx="49000">
                  <c:v>0.16669999999999999</c:v>
                </c:pt>
                <c:pt idx="49001">
                  <c:v>0</c:v>
                </c:pt>
                <c:pt idx="49002">
                  <c:v>0.125</c:v>
                </c:pt>
                <c:pt idx="49003">
                  <c:v>0</c:v>
                </c:pt>
                <c:pt idx="49004">
                  <c:v>0.16669999999999999</c:v>
                </c:pt>
                <c:pt idx="49005">
                  <c:v>0</c:v>
                </c:pt>
                <c:pt idx="49006">
                  <c:v>0.375</c:v>
                </c:pt>
                <c:pt idx="49007">
                  <c:v>0</c:v>
                </c:pt>
                <c:pt idx="49008">
                  <c:v>0.33329999999999999</c:v>
                </c:pt>
                <c:pt idx="49009">
                  <c:v>0.16669999999999999</c:v>
                </c:pt>
                <c:pt idx="49010">
                  <c:v>0</c:v>
                </c:pt>
                <c:pt idx="49011">
                  <c:v>0.16669999999999999</c:v>
                </c:pt>
                <c:pt idx="49012">
                  <c:v>0</c:v>
                </c:pt>
                <c:pt idx="49013">
                  <c:v>0.33329999999999999</c:v>
                </c:pt>
                <c:pt idx="49014">
                  <c:v>0</c:v>
                </c:pt>
                <c:pt idx="49015">
                  <c:v>0.33329999999999999</c:v>
                </c:pt>
                <c:pt idx="49016">
                  <c:v>0</c:v>
                </c:pt>
                <c:pt idx="49017">
                  <c:v>0.375</c:v>
                </c:pt>
                <c:pt idx="49018">
                  <c:v>0</c:v>
                </c:pt>
                <c:pt idx="49019">
                  <c:v>0.16669999999999999</c:v>
                </c:pt>
                <c:pt idx="49020">
                  <c:v>0</c:v>
                </c:pt>
                <c:pt idx="49021">
                  <c:v>0</c:v>
                </c:pt>
                <c:pt idx="49022">
                  <c:v>0</c:v>
                </c:pt>
                <c:pt idx="49023">
                  <c:v>0</c:v>
                </c:pt>
                <c:pt idx="49024">
                  <c:v>0</c:v>
                </c:pt>
                <c:pt idx="49025">
                  <c:v>0.16669999999999999</c:v>
                </c:pt>
                <c:pt idx="49026">
                  <c:v>0.16669999999999999</c:v>
                </c:pt>
                <c:pt idx="49027">
                  <c:v>0.16669999999999999</c:v>
                </c:pt>
                <c:pt idx="49028">
                  <c:v>0.375</c:v>
                </c:pt>
                <c:pt idx="49029">
                  <c:v>4.1700000000000001E-2</c:v>
                </c:pt>
                <c:pt idx="49030">
                  <c:v>0</c:v>
                </c:pt>
                <c:pt idx="49031">
                  <c:v>0</c:v>
                </c:pt>
                <c:pt idx="49032">
                  <c:v>0.33329999999999999</c:v>
                </c:pt>
                <c:pt idx="49033">
                  <c:v>0</c:v>
                </c:pt>
                <c:pt idx="49034">
                  <c:v>0.16669999999999999</c:v>
                </c:pt>
                <c:pt idx="49035">
                  <c:v>0.20830000000000001</c:v>
                </c:pt>
                <c:pt idx="49036">
                  <c:v>0.33329999999999999</c:v>
                </c:pt>
                <c:pt idx="49037">
                  <c:v>0.625</c:v>
                </c:pt>
                <c:pt idx="49038">
                  <c:v>0.16669999999999999</c:v>
                </c:pt>
                <c:pt idx="49039">
                  <c:v>0.375</c:v>
                </c:pt>
                <c:pt idx="49040">
                  <c:v>0.16669999999999999</c:v>
                </c:pt>
                <c:pt idx="49041">
                  <c:v>0</c:v>
                </c:pt>
                <c:pt idx="49042">
                  <c:v>0.625</c:v>
                </c:pt>
                <c:pt idx="49043">
                  <c:v>0</c:v>
                </c:pt>
                <c:pt idx="49044">
                  <c:v>0.16669999999999999</c:v>
                </c:pt>
                <c:pt idx="49045">
                  <c:v>0</c:v>
                </c:pt>
                <c:pt idx="49046">
                  <c:v>4.1700000000000001E-2</c:v>
                </c:pt>
                <c:pt idx="49047">
                  <c:v>0</c:v>
                </c:pt>
                <c:pt idx="49048">
                  <c:v>0</c:v>
                </c:pt>
                <c:pt idx="49049">
                  <c:v>0.16669999999999999</c:v>
                </c:pt>
                <c:pt idx="49050">
                  <c:v>0</c:v>
                </c:pt>
                <c:pt idx="49051">
                  <c:v>4.1700000000000001E-2</c:v>
                </c:pt>
                <c:pt idx="49052">
                  <c:v>0</c:v>
                </c:pt>
                <c:pt idx="49053">
                  <c:v>0.33329999999999999</c:v>
                </c:pt>
                <c:pt idx="49054">
                  <c:v>0</c:v>
                </c:pt>
                <c:pt idx="49055">
                  <c:v>0</c:v>
                </c:pt>
                <c:pt idx="49056">
                  <c:v>4.1700000000000001E-2</c:v>
                </c:pt>
                <c:pt idx="49057">
                  <c:v>0.45829999999999999</c:v>
                </c:pt>
                <c:pt idx="49058">
                  <c:v>0.375</c:v>
                </c:pt>
                <c:pt idx="49059">
                  <c:v>0</c:v>
                </c:pt>
                <c:pt idx="49060">
                  <c:v>0</c:v>
                </c:pt>
                <c:pt idx="49061">
                  <c:v>0.33329999999999999</c:v>
                </c:pt>
                <c:pt idx="49062">
                  <c:v>0.16669999999999999</c:v>
                </c:pt>
                <c:pt idx="49063">
                  <c:v>0</c:v>
                </c:pt>
                <c:pt idx="49064">
                  <c:v>0</c:v>
                </c:pt>
                <c:pt idx="49065">
                  <c:v>0</c:v>
                </c:pt>
                <c:pt idx="49066">
                  <c:v>0.25</c:v>
                </c:pt>
                <c:pt idx="49067">
                  <c:v>0.16669999999999999</c:v>
                </c:pt>
                <c:pt idx="49068">
                  <c:v>0</c:v>
                </c:pt>
                <c:pt idx="49069">
                  <c:v>0.16669999999999999</c:v>
                </c:pt>
                <c:pt idx="49070">
                  <c:v>0.16669999999999999</c:v>
                </c:pt>
                <c:pt idx="49071">
                  <c:v>0.16669999999999999</c:v>
                </c:pt>
                <c:pt idx="49072">
                  <c:v>0.16669999999999999</c:v>
                </c:pt>
                <c:pt idx="49073">
                  <c:v>0</c:v>
                </c:pt>
                <c:pt idx="49074">
                  <c:v>0</c:v>
                </c:pt>
                <c:pt idx="49075">
                  <c:v>0</c:v>
                </c:pt>
                <c:pt idx="49076">
                  <c:v>0.125</c:v>
                </c:pt>
                <c:pt idx="49077">
                  <c:v>0.39579999999999999</c:v>
                </c:pt>
                <c:pt idx="49078">
                  <c:v>0</c:v>
                </c:pt>
                <c:pt idx="49079">
                  <c:v>0.16669999999999999</c:v>
                </c:pt>
                <c:pt idx="49080">
                  <c:v>0</c:v>
                </c:pt>
                <c:pt idx="49081">
                  <c:v>0</c:v>
                </c:pt>
                <c:pt idx="49082">
                  <c:v>0.16669999999999999</c:v>
                </c:pt>
                <c:pt idx="49083">
                  <c:v>0.125</c:v>
                </c:pt>
                <c:pt idx="49084">
                  <c:v>8.3299999999999999E-2</c:v>
                </c:pt>
                <c:pt idx="49085">
                  <c:v>0</c:v>
                </c:pt>
                <c:pt idx="49086">
                  <c:v>0</c:v>
                </c:pt>
                <c:pt idx="49087">
                  <c:v>0</c:v>
                </c:pt>
                <c:pt idx="49088">
                  <c:v>0.16669999999999999</c:v>
                </c:pt>
                <c:pt idx="49089">
                  <c:v>0</c:v>
                </c:pt>
                <c:pt idx="49090">
                  <c:v>0.16669999999999999</c:v>
                </c:pt>
                <c:pt idx="49091">
                  <c:v>0.375</c:v>
                </c:pt>
                <c:pt idx="49092">
                  <c:v>0.14580000000000001</c:v>
                </c:pt>
                <c:pt idx="49093">
                  <c:v>0.375</c:v>
                </c:pt>
                <c:pt idx="49094">
                  <c:v>0</c:v>
                </c:pt>
                <c:pt idx="49095">
                  <c:v>0.16669999999999999</c:v>
                </c:pt>
                <c:pt idx="49096">
                  <c:v>0.33329999999999999</c:v>
                </c:pt>
                <c:pt idx="49097">
                  <c:v>0.33329999999999999</c:v>
                </c:pt>
                <c:pt idx="49098">
                  <c:v>0</c:v>
                </c:pt>
                <c:pt idx="49099">
                  <c:v>0</c:v>
                </c:pt>
                <c:pt idx="49100">
                  <c:v>0</c:v>
                </c:pt>
                <c:pt idx="49101">
                  <c:v>0</c:v>
                </c:pt>
                <c:pt idx="49102">
                  <c:v>0.16669999999999999</c:v>
                </c:pt>
                <c:pt idx="49103">
                  <c:v>0</c:v>
                </c:pt>
                <c:pt idx="49104">
                  <c:v>0</c:v>
                </c:pt>
                <c:pt idx="49105">
                  <c:v>4.1700000000000001E-2</c:v>
                </c:pt>
                <c:pt idx="49106">
                  <c:v>0.16669999999999999</c:v>
                </c:pt>
                <c:pt idx="49107">
                  <c:v>0.16669999999999999</c:v>
                </c:pt>
                <c:pt idx="49108">
                  <c:v>0</c:v>
                </c:pt>
                <c:pt idx="49109">
                  <c:v>0.33329999999999999</c:v>
                </c:pt>
                <c:pt idx="49110">
                  <c:v>0.16669999999999999</c:v>
                </c:pt>
                <c:pt idx="49111">
                  <c:v>0</c:v>
                </c:pt>
                <c:pt idx="49112">
                  <c:v>0</c:v>
                </c:pt>
                <c:pt idx="49113">
                  <c:v>4.1700000000000001E-2</c:v>
                </c:pt>
                <c:pt idx="49114">
                  <c:v>0</c:v>
                </c:pt>
                <c:pt idx="49115">
                  <c:v>0</c:v>
                </c:pt>
                <c:pt idx="49116">
                  <c:v>8.3299999999999999E-2</c:v>
                </c:pt>
                <c:pt idx="49117">
                  <c:v>0</c:v>
                </c:pt>
                <c:pt idx="49118">
                  <c:v>0</c:v>
                </c:pt>
                <c:pt idx="49119">
                  <c:v>0</c:v>
                </c:pt>
                <c:pt idx="49120">
                  <c:v>0.16669999999999999</c:v>
                </c:pt>
                <c:pt idx="49121">
                  <c:v>8.3299999999999999E-2</c:v>
                </c:pt>
                <c:pt idx="49122">
                  <c:v>0.54169999999999996</c:v>
                </c:pt>
                <c:pt idx="49123">
                  <c:v>0.16669999999999999</c:v>
                </c:pt>
                <c:pt idx="49124">
                  <c:v>0</c:v>
                </c:pt>
                <c:pt idx="49125">
                  <c:v>0.16669999999999999</c:v>
                </c:pt>
                <c:pt idx="49126">
                  <c:v>0.16669999999999999</c:v>
                </c:pt>
                <c:pt idx="49127">
                  <c:v>0</c:v>
                </c:pt>
                <c:pt idx="49128">
                  <c:v>4.1700000000000001E-2</c:v>
                </c:pt>
                <c:pt idx="49129">
                  <c:v>0</c:v>
                </c:pt>
                <c:pt idx="49130">
                  <c:v>0</c:v>
                </c:pt>
                <c:pt idx="49131">
                  <c:v>0.33329999999999999</c:v>
                </c:pt>
                <c:pt idx="49132">
                  <c:v>0.16669999999999999</c:v>
                </c:pt>
                <c:pt idx="49133">
                  <c:v>0</c:v>
                </c:pt>
                <c:pt idx="49134">
                  <c:v>0.33329999999999999</c:v>
                </c:pt>
                <c:pt idx="49135">
                  <c:v>0.16669999999999999</c:v>
                </c:pt>
                <c:pt idx="49136">
                  <c:v>0</c:v>
                </c:pt>
                <c:pt idx="49137">
                  <c:v>0</c:v>
                </c:pt>
                <c:pt idx="49138">
                  <c:v>0.33329999999999999</c:v>
                </c:pt>
                <c:pt idx="49139">
                  <c:v>0</c:v>
                </c:pt>
                <c:pt idx="49140">
                  <c:v>0.16669999999999999</c:v>
                </c:pt>
                <c:pt idx="49141">
                  <c:v>0</c:v>
                </c:pt>
                <c:pt idx="49142">
                  <c:v>0.16669999999999999</c:v>
                </c:pt>
                <c:pt idx="49143">
                  <c:v>0</c:v>
                </c:pt>
                <c:pt idx="49144">
                  <c:v>0</c:v>
                </c:pt>
                <c:pt idx="49145">
                  <c:v>0</c:v>
                </c:pt>
                <c:pt idx="49146">
                  <c:v>0</c:v>
                </c:pt>
                <c:pt idx="49147">
                  <c:v>0</c:v>
                </c:pt>
                <c:pt idx="49148">
                  <c:v>0.125</c:v>
                </c:pt>
                <c:pt idx="49149">
                  <c:v>0</c:v>
                </c:pt>
                <c:pt idx="49150">
                  <c:v>0.45829999999999999</c:v>
                </c:pt>
                <c:pt idx="49151">
                  <c:v>0.16669999999999999</c:v>
                </c:pt>
                <c:pt idx="49152">
                  <c:v>0</c:v>
                </c:pt>
                <c:pt idx="49153">
                  <c:v>0</c:v>
                </c:pt>
                <c:pt idx="49154">
                  <c:v>0</c:v>
                </c:pt>
                <c:pt idx="49155">
                  <c:v>0.33329999999999999</c:v>
                </c:pt>
                <c:pt idx="49156">
                  <c:v>0.16669999999999999</c:v>
                </c:pt>
                <c:pt idx="49157">
                  <c:v>0.33329999999999999</c:v>
                </c:pt>
                <c:pt idx="49158">
                  <c:v>0</c:v>
                </c:pt>
                <c:pt idx="49159">
                  <c:v>0</c:v>
                </c:pt>
                <c:pt idx="49160">
                  <c:v>0.54169999999999996</c:v>
                </c:pt>
                <c:pt idx="49161">
                  <c:v>0.16669999999999999</c:v>
                </c:pt>
                <c:pt idx="49162">
                  <c:v>0</c:v>
                </c:pt>
                <c:pt idx="49163">
                  <c:v>0</c:v>
                </c:pt>
                <c:pt idx="49164">
                  <c:v>0.33329999999999999</c:v>
                </c:pt>
                <c:pt idx="49165">
                  <c:v>0</c:v>
                </c:pt>
                <c:pt idx="49166">
                  <c:v>0.16669999999999999</c:v>
                </c:pt>
                <c:pt idx="49167">
                  <c:v>0</c:v>
                </c:pt>
                <c:pt idx="49168">
                  <c:v>0</c:v>
                </c:pt>
                <c:pt idx="49169">
                  <c:v>0</c:v>
                </c:pt>
                <c:pt idx="49170">
                  <c:v>0</c:v>
                </c:pt>
                <c:pt idx="49171">
                  <c:v>0.33329999999999999</c:v>
                </c:pt>
                <c:pt idx="49172">
                  <c:v>0.33329999999999999</c:v>
                </c:pt>
                <c:pt idx="49173">
                  <c:v>0</c:v>
                </c:pt>
                <c:pt idx="49174">
                  <c:v>0.16669999999999999</c:v>
                </c:pt>
                <c:pt idx="49175">
                  <c:v>0.16669999999999999</c:v>
                </c:pt>
                <c:pt idx="49176">
                  <c:v>0</c:v>
                </c:pt>
                <c:pt idx="49177">
                  <c:v>0</c:v>
                </c:pt>
                <c:pt idx="49178">
                  <c:v>0</c:v>
                </c:pt>
                <c:pt idx="49179">
                  <c:v>0</c:v>
                </c:pt>
                <c:pt idx="49180">
                  <c:v>0</c:v>
                </c:pt>
                <c:pt idx="49181">
                  <c:v>0.33329999999999999</c:v>
                </c:pt>
                <c:pt idx="49182">
                  <c:v>8.3299999999999999E-2</c:v>
                </c:pt>
                <c:pt idx="49183">
                  <c:v>0.33329999999999999</c:v>
                </c:pt>
                <c:pt idx="49184">
                  <c:v>0.33329999999999999</c:v>
                </c:pt>
                <c:pt idx="49185">
                  <c:v>0</c:v>
                </c:pt>
                <c:pt idx="49186">
                  <c:v>0.16669999999999999</c:v>
                </c:pt>
                <c:pt idx="49187">
                  <c:v>0</c:v>
                </c:pt>
                <c:pt idx="49188">
                  <c:v>0.33329999999999999</c:v>
                </c:pt>
                <c:pt idx="49189">
                  <c:v>0</c:v>
                </c:pt>
                <c:pt idx="49190">
                  <c:v>0</c:v>
                </c:pt>
                <c:pt idx="49191">
                  <c:v>0</c:v>
                </c:pt>
                <c:pt idx="49192">
                  <c:v>0.16669999999999999</c:v>
                </c:pt>
                <c:pt idx="49193">
                  <c:v>0</c:v>
                </c:pt>
                <c:pt idx="49194">
                  <c:v>0</c:v>
                </c:pt>
                <c:pt idx="49195">
                  <c:v>0.33329999999999999</c:v>
                </c:pt>
                <c:pt idx="49196">
                  <c:v>0</c:v>
                </c:pt>
                <c:pt idx="49197">
                  <c:v>0</c:v>
                </c:pt>
                <c:pt idx="49198">
                  <c:v>0</c:v>
                </c:pt>
                <c:pt idx="49199">
                  <c:v>4.1700000000000001E-2</c:v>
                </c:pt>
                <c:pt idx="49200">
                  <c:v>0</c:v>
                </c:pt>
                <c:pt idx="49201">
                  <c:v>0.33329999999999999</c:v>
                </c:pt>
                <c:pt idx="49202">
                  <c:v>0.16669999999999999</c:v>
                </c:pt>
                <c:pt idx="49203">
                  <c:v>4.1700000000000001E-2</c:v>
                </c:pt>
                <c:pt idx="49204">
                  <c:v>0</c:v>
                </c:pt>
                <c:pt idx="49205">
                  <c:v>0.16669999999999999</c:v>
                </c:pt>
                <c:pt idx="49206">
                  <c:v>0.16669999999999999</c:v>
                </c:pt>
                <c:pt idx="49207">
                  <c:v>0.33329999999999999</c:v>
                </c:pt>
                <c:pt idx="49208">
                  <c:v>0</c:v>
                </c:pt>
                <c:pt idx="49209">
                  <c:v>0.16669999999999999</c:v>
                </c:pt>
                <c:pt idx="49210">
                  <c:v>0</c:v>
                </c:pt>
                <c:pt idx="49211">
                  <c:v>0</c:v>
                </c:pt>
                <c:pt idx="49212">
                  <c:v>0</c:v>
                </c:pt>
                <c:pt idx="49213">
                  <c:v>0</c:v>
                </c:pt>
                <c:pt idx="49214">
                  <c:v>0</c:v>
                </c:pt>
                <c:pt idx="49215">
                  <c:v>0</c:v>
                </c:pt>
                <c:pt idx="49216">
                  <c:v>0</c:v>
                </c:pt>
                <c:pt idx="49217">
                  <c:v>0</c:v>
                </c:pt>
                <c:pt idx="49218">
                  <c:v>0</c:v>
                </c:pt>
                <c:pt idx="49219">
                  <c:v>0</c:v>
                </c:pt>
                <c:pt idx="49220">
                  <c:v>0.33329999999999999</c:v>
                </c:pt>
                <c:pt idx="49221">
                  <c:v>0</c:v>
                </c:pt>
                <c:pt idx="49222">
                  <c:v>0.58330000000000004</c:v>
                </c:pt>
                <c:pt idx="49223">
                  <c:v>0.16669999999999999</c:v>
                </c:pt>
                <c:pt idx="49224">
                  <c:v>0</c:v>
                </c:pt>
                <c:pt idx="49225">
                  <c:v>0.33329999999999999</c:v>
                </c:pt>
                <c:pt idx="49226">
                  <c:v>0</c:v>
                </c:pt>
                <c:pt idx="49227">
                  <c:v>0.16669999999999999</c:v>
                </c:pt>
                <c:pt idx="49228">
                  <c:v>4.1700000000000001E-2</c:v>
                </c:pt>
                <c:pt idx="49229">
                  <c:v>0</c:v>
                </c:pt>
                <c:pt idx="49230">
                  <c:v>0.16669999999999999</c:v>
                </c:pt>
                <c:pt idx="49231">
                  <c:v>0</c:v>
                </c:pt>
                <c:pt idx="49232">
                  <c:v>0</c:v>
                </c:pt>
                <c:pt idx="49233">
                  <c:v>0</c:v>
                </c:pt>
                <c:pt idx="49234">
                  <c:v>0</c:v>
                </c:pt>
                <c:pt idx="49235">
                  <c:v>0</c:v>
                </c:pt>
                <c:pt idx="49236">
                  <c:v>0</c:v>
                </c:pt>
                <c:pt idx="49237">
                  <c:v>0</c:v>
                </c:pt>
                <c:pt idx="49238">
                  <c:v>0</c:v>
                </c:pt>
                <c:pt idx="49239">
                  <c:v>8.3299999999999999E-2</c:v>
                </c:pt>
                <c:pt idx="49240">
                  <c:v>0.16669999999999999</c:v>
                </c:pt>
                <c:pt idx="49241">
                  <c:v>0</c:v>
                </c:pt>
                <c:pt idx="49242">
                  <c:v>0.375</c:v>
                </c:pt>
                <c:pt idx="49243">
                  <c:v>0</c:v>
                </c:pt>
                <c:pt idx="49244">
                  <c:v>0.16669999999999999</c:v>
                </c:pt>
                <c:pt idx="49245">
                  <c:v>0</c:v>
                </c:pt>
                <c:pt idx="49246">
                  <c:v>0</c:v>
                </c:pt>
                <c:pt idx="49247">
                  <c:v>0</c:v>
                </c:pt>
                <c:pt idx="49248">
                  <c:v>0</c:v>
                </c:pt>
                <c:pt idx="49249">
                  <c:v>0.16669999999999999</c:v>
                </c:pt>
                <c:pt idx="49250">
                  <c:v>0</c:v>
                </c:pt>
                <c:pt idx="49251">
                  <c:v>0.16669999999999999</c:v>
                </c:pt>
                <c:pt idx="49252">
                  <c:v>0</c:v>
                </c:pt>
                <c:pt idx="49253">
                  <c:v>0.375</c:v>
                </c:pt>
                <c:pt idx="49254">
                  <c:v>0.16669999999999999</c:v>
                </c:pt>
                <c:pt idx="49255">
                  <c:v>0.375</c:v>
                </c:pt>
                <c:pt idx="49256">
                  <c:v>0</c:v>
                </c:pt>
                <c:pt idx="49257">
                  <c:v>8.3299999999999999E-2</c:v>
                </c:pt>
                <c:pt idx="49258">
                  <c:v>0.375</c:v>
                </c:pt>
                <c:pt idx="49259">
                  <c:v>4.1700000000000001E-2</c:v>
                </c:pt>
                <c:pt idx="49260">
                  <c:v>0</c:v>
                </c:pt>
                <c:pt idx="49261">
                  <c:v>0</c:v>
                </c:pt>
                <c:pt idx="49262">
                  <c:v>0.16669999999999999</c:v>
                </c:pt>
                <c:pt idx="49263">
                  <c:v>0</c:v>
                </c:pt>
                <c:pt idx="49264">
                  <c:v>0</c:v>
                </c:pt>
                <c:pt idx="49265">
                  <c:v>0.16669999999999999</c:v>
                </c:pt>
                <c:pt idx="49266">
                  <c:v>0</c:v>
                </c:pt>
                <c:pt idx="49267">
                  <c:v>0</c:v>
                </c:pt>
                <c:pt idx="49268">
                  <c:v>0</c:v>
                </c:pt>
                <c:pt idx="49269">
                  <c:v>0</c:v>
                </c:pt>
                <c:pt idx="49270">
                  <c:v>0</c:v>
                </c:pt>
                <c:pt idx="49271">
                  <c:v>0</c:v>
                </c:pt>
                <c:pt idx="49272">
                  <c:v>0</c:v>
                </c:pt>
                <c:pt idx="49273">
                  <c:v>0.70830000000000004</c:v>
                </c:pt>
                <c:pt idx="49274">
                  <c:v>0</c:v>
                </c:pt>
                <c:pt idx="49275">
                  <c:v>0</c:v>
                </c:pt>
                <c:pt idx="49276">
                  <c:v>0.29170000000000001</c:v>
                </c:pt>
                <c:pt idx="49277">
                  <c:v>0.875</c:v>
                </c:pt>
                <c:pt idx="49278">
                  <c:v>0.16669999999999999</c:v>
                </c:pt>
                <c:pt idx="49279">
                  <c:v>0.125</c:v>
                </c:pt>
                <c:pt idx="49280">
                  <c:v>0.125</c:v>
                </c:pt>
                <c:pt idx="49281">
                  <c:v>0</c:v>
                </c:pt>
                <c:pt idx="49282">
                  <c:v>0</c:v>
                </c:pt>
                <c:pt idx="49283">
                  <c:v>0.16669999999999999</c:v>
                </c:pt>
                <c:pt idx="49284">
                  <c:v>0</c:v>
                </c:pt>
                <c:pt idx="49285">
                  <c:v>0.125</c:v>
                </c:pt>
                <c:pt idx="49286">
                  <c:v>0.16669999999999999</c:v>
                </c:pt>
                <c:pt idx="49287">
                  <c:v>0</c:v>
                </c:pt>
                <c:pt idx="49288">
                  <c:v>0.16669999999999999</c:v>
                </c:pt>
                <c:pt idx="49289">
                  <c:v>0.27079999999999999</c:v>
                </c:pt>
                <c:pt idx="49290">
                  <c:v>0</c:v>
                </c:pt>
                <c:pt idx="49291">
                  <c:v>0</c:v>
                </c:pt>
                <c:pt idx="49292">
                  <c:v>0.33329999999999999</c:v>
                </c:pt>
                <c:pt idx="49293">
                  <c:v>4.1700000000000001E-2</c:v>
                </c:pt>
                <c:pt idx="49294">
                  <c:v>4.1700000000000001E-2</c:v>
                </c:pt>
                <c:pt idx="49295">
                  <c:v>0</c:v>
                </c:pt>
                <c:pt idx="49296">
                  <c:v>0</c:v>
                </c:pt>
                <c:pt idx="49297">
                  <c:v>0.33329999999999999</c:v>
                </c:pt>
                <c:pt idx="49298">
                  <c:v>0</c:v>
                </c:pt>
                <c:pt idx="49299">
                  <c:v>0</c:v>
                </c:pt>
                <c:pt idx="49300">
                  <c:v>0</c:v>
                </c:pt>
                <c:pt idx="49301">
                  <c:v>0</c:v>
                </c:pt>
                <c:pt idx="49302">
                  <c:v>0.16669999999999999</c:v>
                </c:pt>
                <c:pt idx="49303">
                  <c:v>0</c:v>
                </c:pt>
                <c:pt idx="49304">
                  <c:v>0.375</c:v>
                </c:pt>
                <c:pt idx="49305">
                  <c:v>4.1700000000000001E-2</c:v>
                </c:pt>
                <c:pt idx="49306">
                  <c:v>1</c:v>
                </c:pt>
                <c:pt idx="49307">
                  <c:v>0</c:v>
                </c:pt>
                <c:pt idx="49308">
                  <c:v>4.1700000000000001E-2</c:v>
                </c:pt>
                <c:pt idx="49309">
                  <c:v>0.16669999999999999</c:v>
                </c:pt>
                <c:pt idx="49310">
                  <c:v>0.25</c:v>
                </c:pt>
                <c:pt idx="49311">
                  <c:v>0</c:v>
                </c:pt>
                <c:pt idx="49312">
                  <c:v>8.3299999999999999E-2</c:v>
                </c:pt>
                <c:pt idx="49313">
                  <c:v>0.16669999999999999</c:v>
                </c:pt>
                <c:pt idx="49314">
                  <c:v>0</c:v>
                </c:pt>
                <c:pt idx="49315">
                  <c:v>0</c:v>
                </c:pt>
                <c:pt idx="49316">
                  <c:v>0.33329999999999999</c:v>
                </c:pt>
                <c:pt idx="49317">
                  <c:v>0</c:v>
                </c:pt>
                <c:pt idx="49318">
                  <c:v>0</c:v>
                </c:pt>
                <c:pt idx="49319">
                  <c:v>0.16669999999999999</c:v>
                </c:pt>
                <c:pt idx="49320">
                  <c:v>4.1700000000000001E-2</c:v>
                </c:pt>
                <c:pt idx="49321">
                  <c:v>0</c:v>
                </c:pt>
                <c:pt idx="49322">
                  <c:v>0.3125</c:v>
                </c:pt>
                <c:pt idx="49323">
                  <c:v>0</c:v>
                </c:pt>
                <c:pt idx="49324">
                  <c:v>0</c:v>
                </c:pt>
                <c:pt idx="49325">
                  <c:v>0</c:v>
                </c:pt>
                <c:pt idx="49326">
                  <c:v>0</c:v>
                </c:pt>
                <c:pt idx="49327">
                  <c:v>0</c:v>
                </c:pt>
                <c:pt idx="49328">
                  <c:v>0.16669999999999999</c:v>
                </c:pt>
                <c:pt idx="49329">
                  <c:v>0</c:v>
                </c:pt>
                <c:pt idx="49330">
                  <c:v>0</c:v>
                </c:pt>
                <c:pt idx="49331">
                  <c:v>0.33329999999999999</c:v>
                </c:pt>
                <c:pt idx="49332">
                  <c:v>0.33329999999999999</c:v>
                </c:pt>
                <c:pt idx="49333">
                  <c:v>0.29170000000000001</c:v>
                </c:pt>
                <c:pt idx="49334">
                  <c:v>0.54169999999999996</c:v>
                </c:pt>
                <c:pt idx="49335">
                  <c:v>0</c:v>
                </c:pt>
                <c:pt idx="49336">
                  <c:v>0.16669999999999999</c:v>
                </c:pt>
                <c:pt idx="49337">
                  <c:v>0.375</c:v>
                </c:pt>
                <c:pt idx="49338">
                  <c:v>0</c:v>
                </c:pt>
                <c:pt idx="49339">
                  <c:v>0</c:v>
                </c:pt>
                <c:pt idx="49340">
                  <c:v>0.16669999999999999</c:v>
                </c:pt>
                <c:pt idx="49341">
                  <c:v>0</c:v>
                </c:pt>
                <c:pt idx="49342">
                  <c:v>0</c:v>
                </c:pt>
                <c:pt idx="49343">
                  <c:v>0.125</c:v>
                </c:pt>
                <c:pt idx="49344">
                  <c:v>0.16669999999999999</c:v>
                </c:pt>
                <c:pt idx="49345">
                  <c:v>0</c:v>
                </c:pt>
                <c:pt idx="49346">
                  <c:v>0</c:v>
                </c:pt>
                <c:pt idx="49347">
                  <c:v>0.16669999999999999</c:v>
                </c:pt>
                <c:pt idx="49348">
                  <c:v>0</c:v>
                </c:pt>
                <c:pt idx="49349">
                  <c:v>0.16669999999999999</c:v>
                </c:pt>
                <c:pt idx="49350">
                  <c:v>0</c:v>
                </c:pt>
                <c:pt idx="49351">
                  <c:v>0.16669999999999999</c:v>
                </c:pt>
                <c:pt idx="49352">
                  <c:v>0</c:v>
                </c:pt>
                <c:pt idx="49353">
                  <c:v>0.25</c:v>
                </c:pt>
                <c:pt idx="49354">
                  <c:v>0.54169999999999996</c:v>
                </c:pt>
                <c:pt idx="49355">
                  <c:v>0</c:v>
                </c:pt>
                <c:pt idx="49356">
                  <c:v>0.16669999999999999</c:v>
                </c:pt>
                <c:pt idx="49357">
                  <c:v>4.1700000000000001E-2</c:v>
                </c:pt>
                <c:pt idx="49358">
                  <c:v>0</c:v>
                </c:pt>
                <c:pt idx="49359">
                  <c:v>0</c:v>
                </c:pt>
                <c:pt idx="49360">
                  <c:v>0</c:v>
                </c:pt>
                <c:pt idx="49361">
                  <c:v>0.33329999999999999</c:v>
                </c:pt>
                <c:pt idx="49362">
                  <c:v>0</c:v>
                </c:pt>
                <c:pt idx="49363">
                  <c:v>0.33329999999999999</c:v>
                </c:pt>
                <c:pt idx="49364">
                  <c:v>4.1700000000000001E-2</c:v>
                </c:pt>
                <c:pt idx="49365">
                  <c:v>0.33329999999999999</c:v>
                </c:pt>
                <c:pt idx="49366">
                  <c:v>0</c:v>
                </c:pt>
                <c:pt idx="49367">
                  <c:v>0</c:v>
                </c:pt>
                <c:pt idx="49368">
                  <c:v>4.1700000000000001E-2</c:v>
                </c:pt>
                <c:pt idx="49369">
                  <c:v>0.16669999999999999</c:v>
                </c:pt>
                <c:pt idx="49370">
                  <c:v>0.16669999999999999</c:v>
                </c:pt>
                <c:pt idx="49371">
                  <c:v>0</c:v>
                </c:pt>
                <c:pt idx="49372">
                  <c:v>0</c:v>
                </c:pt>
                <c:pt idx="49373">
                  <c:v>0.20830000000000001</c:v>
                </c:pt>
                <c:pt idx="49374">
                  <c:v>0</c:v>
                </c:pt>
                <c:pt idx="49375">
                  <c:v>0</c:v>
                </c:pt>
                <c:pt idx="49376">
                  <c:v>0.33329999999999999</c:v>
                </c:pt>
                <c:pt idx="49377">
                  <c:v>0.33329999999999999</c:v>
                </c:pt>
                <c:pt idx="49378">
                  <c:v>0</c:v>
                </c:pt>
                <c:pt idx="49379">
                  <c:v>4.1700000000000001E-2</c:v>
                </c:pt>
                <c:pt idx="49380">
                  <c:v>0</c:v>
                </c:pt>
                <c:pt idx="49381">
                  <c:v>4.1700000000000001E-2</c:v>
                </c:pt>
                <c:pt idx="49382">
                  <c:v>0.16669999999999999</c:v>
                </c:pt>
                <c:pt idx="49383">
                  <c:v>0.29170000000000001</c:v>
                </c:pt>
                <c:pt idx="49384">
                  <c:v>0</c:v>
                </c:pt>
                <c:pt idx="49385">
                  <c:v>0.47920000000000001</c:v>
                </c:pt>
                <c:pt idx="49386">
                  <c:v>8.3299999999999999E-2</c:v>
                </c:pt>
                <c:pt idx="49387">
                  <c:v>0.33329999999999999</c:v>
                </c:pt>
                <c:pt idx="49388">
                  <c:v>0.16669999999999999</c:v>
                </c:pt>
                <c:pt idx="49389">
                  <c:v>0.16669999999999999</c:v>
                </c:pt>
                <c:pt idx="49390">
                  <c:v>4.1700000000000001E-2</c:v>
                </c:pt>
                <c:pt idx="49391">
                  <c:v>0</c:v>
                </c:pt>
                <c:pt idx="49392">
                  <c:v>0</c:v>
                </c:pt>
                <c:pt idx="49393">
                  <c:v>0</c:v>
                </c:pt>
                <c:pt idx="49394">
                  <c:v>0</c:v>
                </c:pt>
                <c:pt idx="49395">
                  <c:v>2.0799999999999999E-2</c:v>
                </c:pt>
                <c:pt idx="49396">
                  <c:v>0.16669999999999999</c:v>
                </c:pt>
                <c:pt idx="49397">
                  <c:v>0</c:v>
                </c:pt>
                <c:pt idx="49398">
                  <c:v>0</c:v>
                </c:pt>
                <c:pt idx="49399">
                  <c:v>0</c:v>
                </c:pt>
                <c:pt idx="49400">
                  <c:v>0</c:v>
                </c:pt>
                <c:pt idx="49401">
                  <c:v>0</c:v>
                </c:pt>
                <c:pt idx="49402">
                  <c:v>0</c:v>
                </c:pt>
                <c:pt idx="49403">
                  <c:v>0</c:v>
                </c:pt>
                <c:pt idx="49404">
                  <c:v>0.16669999999999999</c:v>
                </c:pt>
                <c:pt idx="49405">
                  <c:v>0</c:v>
                </c:pt>
                <c:pt idx="49406">
                  <c:v>0</c:v>
                </c:pt>
                <c:pt idx="49407">
                  <c:v>0</c:v>
                </c:pt>
                <c:pt idx="49408">
                  <c:v>0.25</c:v>
                </c:pt>
                <c:pt idx="49409">
                  <c:v>0</c:v>
                </c:pt>
                <c:pt idx="49410">
                  <c:v>0.625</c:v>
                </c:pt>
                <c:pt idx="49411">
                  <c:v>0.16669999999999999</c:v>
                </c:pt>
                <c:pt idx="49412">
                  <c:v>0.33329999999999999</c:v>
                </c:pt>
                <c:pt idx="49413">
                  <c:v>0</c:v>
                </c:pt>
                <c:pt idx="49414">
                  <c:v>0.45829999999999999</c:v>
                </c:pt>
                <c:pt idx="49415">
                  <c:v>0</c:v>
                </c:pt>
                <c:pt idx="49416">
                  <c:v>0</c:v>
                </c:pt>
                <c:pt idx="49417">
                  <c:v>0</c:v>
                </c:pt>
                <c:pt idx="49418">
                  <c:v>0</c:v>
                </c:pt>
                <c:pt idx="49419">
                  <c:v>8.3299999999999999E-2</c:v>
                </c:pt>
                <c:pt idx="49420">
                  <c:v>0</c:v>
                </c:pt>
                <c:pt idx="49421">
                  <c:v>0.16669999999999999</c:v>
                </c:pt>
                <c:pt idx="49422">
                  <c:v>0.16669999999999999</c:v>
                </c:pt>
                <c:pt idx="49423">
                  <c:v>0.16669999999999999</c:v>
                </c:pt>
                <c:pt idx="49424">
                  <c:v>0.16669999999999999</c:v>
                </c:pt>
                <c:pt idx="49425">
                  <c:v>8.3299999999999999E-2</c:v>
                </c:pt>
                <c:pt idx="49426">
                  <c:v>0</c:v>
                </c:pt>
                <c:pt idx="49427">
                  <c:v>0.45829999999999999</c:v>
                </c:pt>
                <c:pt idx="49428">
                  <c:v>4.1700000000000001E-2</c:v>
                </c:pt>
                <c:pt idx="49429">
                  <c:v>0.16669999999999999</c:v>
                </c:pt>
                <c:pt idx="49430">
                  <c:v>0</c:v>
                </c:pt>
                <c:pt idx="49431">
                  <c:v>8.3299999999999999E-2</c:v>
                </c:pt>
                <c:pt idx="49432">
                  <c:v>0.16669999999999999</c:v>
                </c:pt>
                <c:pt idx="49433">
                  <c:v>0</c:v>
                </c:pt>
                <c:pt idx="49434">
                  <c:v>0.16669999999999999</c:v>
                </c:pt>
                <c:pt idx="49435">
                  <c:v>0.16669999999999999</c:v>
                </c:pt>
                <c:pt idx="49436">
                  <c:v>0.16669999999999999</c:v>
                </c:pt>
                <c:pt idx="49437">
                  <c:v>8.3299999999999999E-2</c:v>
                </c:pt>
                <c:pt idx="49438">
                  <c:v>0</c:v>
                </c:pt>
                <c:pt idx="49439">
                  <c:v>0</c:v>
                </c:pt>
                <c:pt idx="49440">
                  <c:v>0</c:v>
                </c:pt>
                <c:pt idx="49441">
                  <c:v>0.16669999999999999</c:v>
                </c:pt>
                <c:pt idx="49442">
                  <c:v>0.16669999999999999</c:v>
                </c:pt>
                <c:pt idx="49443">
                  <c:v>0</c:v>
                </c:pt>
                <c:pt idx="49444">
                  <c:v>0.16669999999999999</c:v>
                </c:pt>
                <c:pt idx="49445">
                  <c:v>0</c:v>
                </c:pt>
                <c:pt idx="49446">
                  <c:v>4.1700000000000001E-2</c:v>
                </c:pt>
                <c:pt idx="49447">
                  <c:v>0.25</c:v>
                </c:pt>
                <c:pt idx="49448">
                  <c:v>0</c:v>
                </c:pt>
                <c:pt idx="49449">
                  <c:v>0</c:v>
                </c:pt>
                <c:pt idx="49450">
                  <c:v>0</c:v>
                </c:pt>
                <c:pt idx="49451">
                  <c:v>0</c:v>
                </c:pt>
                <c:pt idx="49452">
                  <c:v>0.16669999999999999</c:v>
                </c:pt>
                <c:pt idx="49453">
                  <c:v>0.16669999999999999</c:v>
                </c:pt>
                <c:pt idx="49454">
                  <c:v>0</c:v>
                </c:pt>
                <c:pt idx="49455">
                  <c:v>0</c:v>
                </c:pt>
                <c:pt idx="49456">
                  <c:v>0.16669999999999999</c:v>
                </c:pt>
                <c:pt idx="49457">
                  <c:v>0</c:v>
                </c:pt>
                <c:pt idx="49458">
                  <c:v>8.3299999999999999E-2</c:v>
                </c:pt>
                <c:pt idx="49459">
                  <c:v>0</c:v>
                </c:pt>
                <c:pt idx="49460">
                  <c:v>0.33329999999999999</c:v>
                </c:pt>
                <c:pt idx="49461">
                  <c:v>0.33329999999999999</c:v>
                </c:pt>
                <c:pt idx="49462">
                  <c:v>0</c:v>
                </c:pt>
                <c:pt idx="49463">
                  <c:v>4.1700000000000001E-2</c:v>
                </c:pt>
                <c:pt idx="49464">
                  <c:v>0</c:v>
                </c:pt>
                <c:pt idx="49465">
                  <c:v>0</c:v>
                </c:pt>
                <c:pt idx="49466">
                  <c:v>0</c:v>
                </c:pt>
                <c:pt idx="49467">
                  <c:v>8.3299999999999999E-2</c:v>
                </c:pt>
                <c:pt idx="49468">
                  <c:v>0</c:v>
                </c:pt>
                <c:pt idx="49469">
                  <c:v>0</c:v>
                </c:pt>
                <c:pt idx="49470">
                  <c:v>0.16669999999999999</c:v>
                </c:pt>
                <c:pt idx="49471">
                  <c:v>0</c:v>
                </c:pt>
                <c:pt idx="49472">
                  <c:v>0</c:v>
                </c:pt>
                <c:pt idx="49473">
                  <c:v>0</c:v>
                </c:pt>
                <c:pt idx="49474">
                  <c:v>0.125</c:v>
                </c:pt>
                <c:pt idx="49475">
                  <c:v>0</c:v>
                </c:pt>
                <c:pt idx="49476">
                  <c:v>0</c:v>
                </c:pt>
                <c:pt idx="49477">
                  <c:v>0</c:v>
                </c:pt>
                <c:pt idx="49478">
                  <c:v>0</c:v>
                </c:pt>
                <c:pt idx="49479">
                  <c:v>0</c:v>
                </c:pt>
                <c:pt idx="49480">
                  <c:v>0.54169999999999996</c:v>
                </c:pt>
                <c:pt idx="49481">
                  <c:v>0</c:v>
                </c:pt>
                <c:pt idx="49482">
                  <c:v>0</c:v>
                </c:pt>
                <c:pt idx="49483">
                  <c:v>0</c:v>
                </c:pt>
                <c:pt idx="49484">
                  <c:v>0.16669999999999999</c:v>
                </c:pt>
                <c:pt idx="49485">
                  <c:v>0</c:v>
                </c:pt>
                <c:pt idx="49486">
                  <c:v>0</c:v>
                </c:pt>
                <c:pt idx="49487">
                  <c:v>0.375</c:v>
                </c:pt>
                <c:pt idx="49488">
                  <c:v>0.33329999999999999</c:v>
                </c:pt>
                <c:pt idx="49489">
                  <c:v>0.16669999999999999</c:v>
                </c:pt>
                <c:pt idx="49490">
                  <c:v>0.16669999999999999</c:v>
                </c:pt>
                <c:pt idx="49491">
                  <c:v>0.16669999999999999</c:v>
                </c:pt>
                <c:pt idx="49492">
                  <c:v>0.33329999999999999</c:v>
                </c:pt>
                <c:pt idx="49493">
                  <c:v>4.1700000000000001E-2</c:v>
                </c:pt>
                <c:pt idx="49494">
                  <c:v>0</c:v>
                </c:pt>
                <c:pt idx="49495">
                  <c:v>0</c:v>
                </c:pt>
                <c:pt idx="49496">
                  <c:v>0.16669999999999999</c:v>
                </c:pt>
                <c:pt idx="49497">
                  <c:v>0</c:v>
                </c:pt>
                <c:pt idx="49498">
                  <c:v>0</c:v>
                </c:pt>
                <c:pt idx="49499">
                  <c:v>0</c:v>
                </c:pt>
                <c:pt idx="49500">
                  <c:v>0</c:v>
                </c:pt>
                <c:pt idx="49501">
                  <c:v>0.16669999999999999</c:v>
                </c:pt>
                <c:pt idx="49502">
                  <c:v>0.375</c:v>
                </c:pt>
                <c:pt idx="49503">
                  <c:v>0</c:v>
                </c:pt>
                <c:pt idx="49504">
                  <c:v>0.16669999999999999</c:v>
                </c:pt>
                <c:pt idx="49505">
                  <c:v>0</c:v>
                </c:pt>
                <c:pt idx="49506">
                  <c:v>4.1700000000000001E-2</c:v>
                </c:pt>
                <c:pt idx="49507">
                  <c:v>0</c:v>
                </c:pt>
                <c:pt idx="49508">
                  <c:v>0.16669999999999999</c:v>
                </c:pt>
                <c:pt idx="49509">
                  <c:v>0.33329999999999999</c:v>
                </c:pt>
                <c:pt idx="49510">
                  <c:v>0.25</c:v>
                </c:pt>
                <c:pt idx="49511">
                  <c:v>0.33329999999999999</c:v>
                </c:pt>
                <c:pt idx="49512">
                  <c:v>0.33329999999999999</c:v>
                </c:pt>
                <c:pt idx="49513">
                  <c:v>0</c:v>
                </c:pt>
                <c:pt idx="49514">
                  <c:v>0.70830000000000004</c:v>
                </c:pt>
                <c:pt idx="49515">
                  <c:v>4.1700000000000001E-2</c:v>
                </c:pt>
                <c:pt idx="49516">
                  <c:v>0.33329999999999999</c:v>
                </c:pt>
                <c:pt idx="49517">
                  <c:v>0</c:v>
                </c:pt>
                <c:pt idx="49518">
                  <c:v>0</c:v>
                </c:pt>
                <c:pt idx="49519">
                  <c:v>0.20830000000000001</c:v>
                </c:pt>
                <c:pt idx="49520">
                  <c:v>0</c:v>
                </c:pt>
                <c:pt idx="49521">
                  <c:v>0</c:v>
                </c:pt>
                <c:pt idx="49522">
                  <c:v>0.33329999999999999</c:v>
                </c:pt>
                <c:pt idx="49523">
                  <c:v>0</c:v>
                </c:pt>
                <c:pt idx="49524">
                  <c:v>0.16669999999999999</c:v>
                </c:pt>
                <c:pt idx="49525">
                  <c:v>0.16669999999999999</c:v>
                </c:pt>
                <c:pt idx="49526">
                  <c:v>0</c:v>
                </c:pt>
                <c:pt idx="49527">
                  <c:v>0</c:v>
                </c:pt>
                <c:pt idx="49528">
                  <c:v>0</c:v>
                </c:pt>
                <c:pt idx="49529">
                  <c:v>0</c:v>
                </c:pt>
                <c:pt idx="49530">
                  <c:v>0</c:v>
                </c:pt>
                <c:pt idx="49531">
                  <c:v>0.125</c:v>
                </c:pt>
                <c:pt idx="49532">
                  <c:v>0.375</c:v>
                </c:pt>
                <c:pt idx="49533">
                  <c:v>0.16669999999999999</c:v>
                </c:pt>
                <c:pt idx="49534">
                  <c:v>0</c:v>
                </c:pt>
                <c:pt idx="49535">
                  <c:v>8.3299999999999999E-2</c:v>
                </c:pt>
                <c:pt idx="49536">
                  <c:v>0</c:v>
                </c:pt>
                <c:pt idx="49537">
                  <c:v>0</c:v>
                </c:pt>
                <c:pt idx="49538">
                  <c:v>0</c:v>
                </c:pt>
                <c:pt idx="49539">
                  <c:v>0.16669999999999999</c:v>
                </c:pt>
                <c:pt idx="49540">
                  <c:v>0.54169999999999996</c:v>
                </c:pt>
                <c:pt idx="49541">
                  <c:v>0</c:v>
                </c:pt>
                <c:pt idx="49542">
                  <c:v>0</c:v>
                </c:pt>
                <c:pt idx="49543">
                  <c:v>0.33329999999999999</c:v>
                </c:pt>
                <c:pt idx="49544">
                  <c:v>0.33329999999999999</c:v>
                </c:pt>
                <c:pt idx="49545">
                  <c:v>0.625</c:v>
                </c:pt>
                <c:pt idx="49546">
                  <c:v>0.16669999999999999</c:v>
                </c:pt>
                <c:pt idx="49547">
                  <c:v>0</c:v>
                </c:pt>
                <c:pt idx="49548">
                  <c:v>0</c:v>
                </c:pt>
                <c:pt idx="49549">
                  <c:v>0.33329999999999999</c:v>
                </c:pt>
                <c:pt idx="49550">
                  <c:v>0.16669999999999999</c:v>
                </c:pt>
                <c:pt idx="49551">
                  <c:v>0</c:v>
                </c:pt>
                <c:pt idx="49552">
                  <c:v>0</c:v>
                </c:pt>
                <c:pt idx="49553">
                  <c:v>0.33329999999999999</c:v>
                </c:pt>
                <c:pt idx="49554">
                  <c:v>0</c:v>
                </c:pt>
                <c:pt idx="49555">
                  <c:v>8.3299999999999999E-2</c:v>
                </c:pt>
                <c:pt idx="49556">
                  <c:v>0</c:v>
                </c:pt>
                <c:pt idx="49557">
                  <c:v>0</c:v>
                </c:pt>
                <c:pt idx="49558">
                  <c:v>0.125</c:v>
                </c:pt>
                <c:pt idx="49559">
                  <c:v>0.39579999999999999</c:v>
                </c:pt>
                <c:pt idx="49560">
                  <c:v>0</c:v>
                </c:pt>
                <c:pt idx="49561">
                  <c:v>0.16669999999999999</c:v>
                </c:pt>
                <c:pt idx="49562">
                  <c:v>4.1700000000000001E-2</c:v>
                </c:pt>
                <c:pt idx="49563">
                  <c:v>0</c:v>
                </c:pt>
                <c:pt idx="49564">
                  <c:v>0.16669999999999999</c:v>
                </c:pt>
                <c:pt idx="49565">
                  <c:v>0</c:v>
                </c:pt>
                <c:pt idx="49566">
                  <c:v>0</c:v>
                </c:pt>
                <c:pt idx="49567">
                  <c:v>0</c:v>
                </c:pt>
                <c:pt idx="49568">
                  <c:v>0.16669999999999999</c:v>
                </c:pt>
                <c:pt idx="49569">
                  <c:v>0</c:v>
                </c:pt>
                <c:pt idx="49570">
                  <c:v>0</c:v>
                </c:pt>
                <c:pt idx="49571">
                  <c:v>0</c:v>
                </c:pt>
                <c:pt idx="49572">
                  <c:v>0</c:v>
                </c:pt>
                <c:pt idx="49573">
                  <c:v>0</c:v>
                </c:pt>
                <c:pt idx="49574">
                  <c:v>0</c:v>
                </c:pt>
                <c:pt idx="49575">
                  <c:v>0</c:v>
                </c:pt>
                <c:pt idx="49576">
                  <c:v>4.1700000000000001E-2</c:v>
                </c:pt>
                <c:pt idx="49577">
                  <c:v>4.1700000000000001E-2</c:v>
                </c:pt>
                <c:pt idx="49578">
                  <c:v>0</c:v>
                </c:pt>
                <c:pt idx="49579">
                  <c:v>0</c:v>
                </c:pt>
                <c:pt idx="49580">
                  <c:v>0.16669999999999999</c:v>
                </c:pt>
                <c:pt idx="49581">
                  <c:v>0</c:v>
                </c:pt>
                <c:pt idx="49582">
                  <c:v>0</c:v>
                </c:pt>
                <c:pt idx="49583">
                  <c:v>0.16669999999999999</c:v>
                </c:pt>
                <c:pt idx="49584">
                  <c:v>0</c:v>
                </c:pt>
                <c:pt idx="49585">
                  <c:v>0.33329999999999999</c:v>
                </c:pt>
                <c:pt idx="49586">
                  <c:v>0.33329999999999999</c:v>
                </c:pt>
                <c:pt idx="49587">
                  <c:v>0</c:v>
                </c:pt>
                <c:pt idx="49588">
                  <c:v>0</c:v>
                </c:pt>
                <c:pt idx="49589">
                  <c:v>8.3299999999999999E-2</c:v>
                </c:pt>
                <c:pt idx="49590">
                  <c:v>0</c:v>
                </c:pt>
                <c:pt idx="49591">
                  <c:v>0.33329999999999999</c:v>
                </c:pt>
                <c:pt idx="49592">
                  <c:v>0.16669999999999999</c:v>
                </c:pt>
                <c:pt idx="49593">
                  <c:v>0.16669999999999999</c:v>
                </c:pt>
                <c:pt idx="49594">
                  <c:v>4.1700000000000001E-2</c:v>
                </c:pt>
                <c:pt idx="49595">
                  <c:v>0</c:v>
                </c:pt>
                <c:pt idx="49596">
                  <c:v>0</c:v>
                </c:pt>
                <c:pt idx="49597">
                  <c:v>4.1700000000000001E-2</c:v>
                </c:pt>
                <c:pt idx="49598">
                  <c:v>0.33329999999999999</c:v>
                </c:pt>
                <c:pt idx="49599">
                  <c:v>0</c:v>
                </c:pt>
                <c:pt idx="49600">
                  <c:v>0</c:v>
                </c:pt>
                <c:pt idx="49601">
                  <c:v>0.16669999999999999</c:v>
                </c:pt>
                <c:pt idx="49602">
                  <c:v>0</c:v>
                </c:pt>
                <c:pt idx="49603">
                  <c:v>0</c:v>
                </c:pt>
                <c:pt idx="49604">
                  <c:v>0.16669999999999999</c:v>
                </c:pt>
                <c:pt idx="49605">
                  <c:v>0.33329999999999999</c:v>
                </c:pt>
                <c:pt idx="49606">
                  <c:v>0.16669999999999999</c:v>
                </c:pt>
                <c:pt idx="49607">
                  <c:v>0</c:v>
                </c:pt>
                <c:pt idx="49608">
                  <c:v>0.375</c:v>
                </c:pt>
                <c:pt idx="49609">
                  <c:v>0.16669999999999999</c:v>
                </c:pt>
                <c:pt idx="49610">
                  <c:v>0</c:v>
                </c:pt>
                <c:pt idx="49611">
                  <c:v>0.16669999999999999</c:v>
                </c:pt>
                <c:pt idx="49612">
                  <c:v>0</c:v>
                </c:pt>
                <c:pt idx="49613">
                  <c:v>0</c:v>
                </c:pt>
                <c:pt idx="49614">
                  <c:v>0.16669999999999999</c:v>
                </c:pt>
                <c:pt idx="49615">
                  <c:v>0</c:v>
                </c:pt>
                <c:pt idx="49616">
                  <c:v>0</c:v>
                </c:pt>
                <c:pt idx="49617">
                  <c:v>0</c:v>
                </c:pt>
                <c:pt idx="49618">
                  <c:v>0.33329999999999999</c:v>
                </c:pt>
                <c:pt idx="49619">
                  <c:v>0.33329999999999999</c:v>
                </c:pt>
                <c:pt idx="49620">
                  <c:v>0</c:v>
                </c:pt>
                <c:pt idx="49621">
                  <c:v>0</c:v>
                </c:pt>
                <c:pt idx="49622">
                  <c:v>0</c:v>
                </c:pt>
                <c:pt idx="49623">
                  <c:v>0</c:v>
                </c:pt>
                <c:pt idx="49624">
                  <c:v>0</c:v>
                </c:pt>
                <c:pt idx="49625">
                  <c:v>0.16669999999999999</c:v>
                </c:pt>
                <c:pt idx="49626">
                  <c:v>0.33329999999999999</c:v>
                </c:pt>
                <c:pt idx="49627">
                  <c:v>0</c:v>
                </c:pt>
                <c:pt idx="49628">
                  <c:v>0</c:v>
                </c:pt>
                <c:pt idx="49629">
                  <c:v>0</c:v>
                </c:pt>
                <c:pt idx="49630">
                  <c:v>0</c:v>
                </c:pt>
                <c:pt idx="49631">
                  <c:v>8.3299999999999999E-2</c:v>
                </c:pt>
                <c:pt idx="49632">
                  <c:v>0</c:v>
                </c:pt>
                <c:pt idx="49633">
                  <c:v>0</c:v>
                </c:pt>
                <c:pt idx="49634">
                  <c:v>0</c:v>
                </c:pt>
                <c:pt idx="49635">
                  <c:v>4.1700000000000001E-2</c:v>
                </c:pt>
                <c:pt idx="49636">
                  <c:v>0</c:v>
                </c:pt>
                <c:pt idx="49637">
                  <c:v>0</c:v>
                </c:pt>
                <c:pt idx="49638">
                  <c:v>0</c:v>
                </c:pt>
                <c:pt idx="49639">
                  <c:v>0</c:v>
                </c:pt>
                <c:pt idx="49640">
                  <c:v>0</c:v>
                </c:pt>
                <c:pt idx="49641">
                  <c:v>0.33329999999999999</c:v>
                </c:pt>
                <c:pt idx="49642">
                  <c:v>0.16669999999999999</c:v>
                </c:pt>
                <c:pt idx="49643">
                  <c:v>0.16669999999999999</c:v>
                </c:pt>
                <c:pt idx="49644">
                  <c:v>4.1700000000000001E-2</c:v>
                </c:pt>
                <c:pt idx="49645">
                  <c:v>0</c:v>
                </c:pt>
                <c:pt idx="49646">
                  <c:v>0.16669999999999999</c:v>
                </c:pt>
                <c:pt idx="49647">
                  <c:v>0</c:v>
                </c:pt>
                <c:pt idx="49648">
                  <c:v>0</c:v>
                </c:pt>
                <c:pt idx="49649">
                  <c:v>0</c:v>
                </c:pt>
                <c:pt idx="49650">
                  <c:v>0</c:v>
                </c:pt>
                <c:pt idx="49651">
                  <c:v>0</c:v>
                </c:pt>
                <c:pt idx="49652">
                  <c:v>0.16669999999999999</c:v>
                </c:pt>
                <c:pt idx="49653">
                  <c:v>0</c:v>
                </c:pt>
                <c:pt idx="49654">
                  <c:v>0.16669999999999999</c:v>
                </c:pt>
                <c:pt idx="49655">
                  <c:v>0.16669999999999999</c:v>
                </c:pt>
                <c:pt idx="49656">
                  <c:v>0.33329999999999999</c:v>
                </c:pt>
                <c:pt idx="49657">
                  <c:v>0</c:v>
                </c:pt>
                <c:pt idx="49658">
                  <c:v>4.1700000000000001E-2</c:v>
                </c:pt>
                <c:pt idx="49659">
                  <c:v>0</c:v>
                </c:pt>
                <c:pt idx="49660">
                  <c:v>0.33329999999999999</c:v>
                </c:pt>
                <c:pt idx="49661">
                  <c:v>0</c:v>
                </c:pt>
                <c:pt idx="49662">
                  <c:v>0.375</c:v>
                </c:pt>
                <c:pt idx="49663">
                  <c:v>0</c:v>
                </c:pt>
                <c:pt idx="49664">
                  <c:v>0.39579999999999999</c:v>
                </c:pt>
                <c:pt idx="49665">
                  <c:v>0</c:v>
                </c:pt>
                <c:pt idx="49666">
                  <c:v>0.16669999999999999</c:v>
                </c:pt>
                <c:pt idx="49667">
                  <c:v>0</c:v>
                </c:pt>
                <c:pt idx="49668">
                  <c:v>0</c:v>
                </c:pt>
                <c:pt idx="49669">
                  <c:v>0</c:v>
                </c:pt>
                <c:pt idx="49670">
                  <c:v>0.16669999999999999</c:v>
                </c:pt>
                <c:pt idx="49671">
                  <c:v>0.16669999999999999</c:v>
                </c:pt>
                <c:pt idx="49672">
                  <c:v>4.1700000000000001E-2</c:v>
                </c:pt>
                <c:pt idx="49673">
                  <c:v>0</c:v>
                </c:pt>
                <c:pt idx="49674">
                  <c:v>0</c:v>
                </c:pt>
                <c:pt idx="49675">
                  <c:v>8.3299999999999999E-2</c:v>
                </c:pt>
                <c:pt idx="49676">
                  <c:v>0</c:v>
                </c:pt>
                <c:pt idx="49677">
                  <c:v>0</c:v>
                </c:pt>
                <c:pt idx="49678">
                  <c:v>0</c:v>
                </c:pt>
                <c:pt idx="49679">
                  <c:v>0</c:v>
                </c:pt>
                <c:pt idx="49680">
                  <c:v>0</c:v>
                </c:pt>
                <c:pt idx="49681">
                  <c:v>0</c:v>
                </c:pt>
                <c:pt idx="49682">
                  <c:v>0</c:v>
                </c:pt>
                <c:pt idx="49683">
                  <c:v>0.33329999999999999</c:v>
                </c:pt>
                <c:pt idx="49684">
                  <c:v>0.16669999999999999</c:v>
                </c:pt>
                <c:pt idx="49685">
                  <c:v>0</c:v>
                </c:pt>
                <c:pt idx="49686">
                  <c:v>0</c:v>
                </c:pt>
                <c:pt idx="49687">
                  <c:v>8.3299999999999999E-2</c:v>
                </c:pt>
                <c:pt idx="49688">
                  <c:v>0</c:v>
                </c:pt>
                <c:pt idx="49689">
                  <c:v>0.33329999999999999</c:v>
                </c:pt>
                <c:pt idx="49690">
                  <c:v>0</c:v>
                </c:pt>
                <c:pt idx="49691">
                  <c:v>0.33329999999999999</c:v>
                </c:pt>
                <c:pt idx="49692">
                  <c:v>0.16669999999999999</c:v>
                </c:pt>
                <c:pt idx="49693">
                  <c:v>0.66669999999999996</c:v>
                </c:pt>
                <c:pt idx="49694">
                  <c:v>0.16669999999999999</c:v>
                </c:pt>
                <c:pt idx="49695">
                  <c:v>0</c:v>
                </c:pt>
                <c:pt idx="49696">
                  <c:v>0</c:v>
                </c:pt>
                <c:pt idx="49697">
                  <c:v>0.16669999999999999</c:v>
                </c:pt>
                <c:pt idx="49698">
                  <c:v>0.33329999999999999</c:v>
                </c:pt>
                <c:pt idx="49699">
                  <c:v>0</c:v>
                </c:pt>
                <c:pt idx="49700">
                  <c:v>0.125</c:v>
                </c:pt>
                <c:pt idx="49701">
                  <c:v>0.375</c:v>
                </c:pt>
                <c:pt idx="49702">
                  <c:v>0</c:v>
                </c:pt>
                <c:pt idx="49703">
                  <c:v>0</c:v>
                </c:pt>
                <c:pt idx="49704">
                  <c:v>0.33329999999999999</c:v>
                </c:pt>
                <c:pt idx="49705">
                  <c:v>0</c:v>
                </c:pt>
                <c:pt idx="49706">
                  <c:v>0.33329999999999999</c:v>
                </c:pt>
                <c:pt idx="49707">
                  <c:v>0.33329999999999999</c:v>
                </c:pt>
                <c:pt idx="49708">
                  <c:v>0</c:v>
                </c:pt>
                <c:pt idx="49709">
                  <c:v>0.33329999999999999</c:v>
                </c:pt>
                <c:pt idx="49710">
                  <c:v>0.33329999999999999</c:v>
                </c:pt>
                <c:pt idx="49711">
                  <c:v>0.47920000000000001</c:v>
                </c:pt>
                <c:pt idx="49712">
                  <c:v>0</c:v>
                </c:pt>
                <c:pt idx="49713">
                  <c:v>0.33329999999999999</c:v>
                </c:pt>
                <c:pt idx="49714">
                  <c:v>0</c:v>
                </c:pt>
                <c:pt idx="49715">
                  <c:v>0</c:v>
                </c:pt>
                <c:pt idx="49716">
                  <c:v>0</c:v>
                </c:pt>
                <c:pt idx="49717">
                  <c:v>4.1700000000000001E-2</c:v>
                </c:pt>
                <c:pt idx="49718">
                  <c:v>0</c:v>
                </c:pt>
                <c:pt idx="49719">
                  <c:v>0.16669999999999999</c:v>
                </c:pt>
                <c:pt idx="49720">
                  <c:v>0</c:v>
                </c:pt>
                <c:pt idx="49721">
                  <c:v>0.16669999999999999</c:v>
                </c:pt>
                <c:pt idx="49722">
                  <c:v>0</c:v>
                </c:pt>
                <c:pt idx="49723">
                  <c:v>4.1700000000000001E-2</c:v>
                </c:pt>
                <c:pt idx="49724">
                  <c:v>0</c:v>
                </c:pt>
                <c:pt idx="49725">
                  <c:v>0.45829999999999999</c:v>
                </c:pt>
                <c:pt idx="49726">
                  <c:v>4.1700000000000001E-2</c:v>
                </c:pt>
                <c:pt idx="49727">
                  <c:v>0.16669999999999999</c:v>
                </c:pt>
                <c:pt idx="49728">
                  <c:v>0</c:v>
                </c:pt>
                <c:pt idx="49729">
                  <c:v>0</c:v>
                </c:pt>
                <c:pt idx="49730">
                  <c:v>0.16669999999999999</c:v>
                </c:pt>
                <c:pt idx="49731">
                  <c:v>0</c:v>
                </c:pt>
                <c:pt idx="49732">
                  <c:v>0</c:v>
                </c:pt>
                <c:pt idx="49733">
                  <c:v>0</c:v>
                </c:pt>
                <c:pt idx="49734">
                  <c:v>0.33329999999999999</c:v>
                </c:pt>
                <c:pt idx="49735">
                  <c:v>0</c:v>
                </c:pt>
                <c:pt idx="49736">
                  <c:v>0.33329999999999999</c:v>
                </c:pt>
                <c:pt idx="49737">
                  <c:v>0</c:v>
                </c:pt>
                <c:pt idx="49738">
                  <c:v>0.16669999999999999</c:v>
                </c:pt>
                <c:pt idx="49739">
                  <c:v>0.54169999999999996</c:v>
                </c:pt>
                <c:pt idx="49740">
                  <c:v>0.33329999999999999</c:v>
                </c:pt>
                <c:pt idx="49741">
                  <c:v>0</c:v>
                </c:pt>
                <c:pt idx="49742">
                  <c:v>0</c:v>
                </c:pt>
                <c:pt idx="49743">
                  <c:v>0</c:v>
                </c:pt>
                <c:pt idx="49744">
                  <c:v>0</c:v>
                </c:pt>
                <c:pt idx="49745">
                  <c:v>0.16669999999999999</c:v>
                </c:pt>
                <c:pt idx="49746">
                  <c:v>0.45829999999999999</c:v>
                </c:pt>
                <c:pt idx="49747">
                  <c:v>0</c:v>
                </c:pt>
                <c:pt idx="49748">
                  <c:v>0.125</c:v>
                </c:pt>
                <c:pt idx="49749">
                  <c:v>0.14580000000000001</c:v>
                </c:pt>
                <c:pt idx="49750">
                  <c:v>0.16669999999999999</c:v>
                </c:pt>
                <c:pt idx="49751">
                  <c:v>0.54169999999999996</c:v>
                </c:pt>
                <c:pt idx="49752">
                  <c:v>0.16669999999999999</c:v>
                </c:pt>
                <c:pt idx="49753">
                  <c:v>0</c:v>
                </c:pt>
                <c:pt idx="49754">
                  <c:v>0</c:v>
                </c:pt>
                <c:pt idx="49755">
                  <c:v>0.16669999999999999</c:v>
                </c:pt>
                <c:pt idx="49756">
                  <c:v>0.33329999999999999</c:v>
                </c:pt>
                <c:pt idx="49757">
                  <c:v>0</c:v>
                </c:pt>
                <c:pt idx="49758">
                  <c:v>0</c:v>
                </c:pt>
                <c:pt idx="49759">
                  <c:v>0.375</c:v>
                </c:pt>
                <c:pt idx="49760">
                  <c:v>0.16669999999999999</c:v>
                </c:pt>
                <c:pt idx="49761">
                  <c:v>0.66669999999999996</c:v>
                </c:pt>
                <c:pt idx="49762">
                  <c:v>0.33329999999999999</c:v>
                </c:pt>
                <c:pt idx="49763">
                  <c:v>0.16669999999999999</c:v>
                </c:pt>
                <c:pt idx="49764">
                  <c:v>0</c:v>
                </c:pt>
                <c:pt idx="49765">
                  <c:v>0.1875</c:v>
                </c:pt>
                <c:pt idx="49766">
                  <c:v>8.3299999999999999E-2</c:v>
                </c:pt>
                <c:pt idx="49767">
                  <c:v>0.33329999999999999</c:v>
                </c:pt>
                <c:pt idx="49768">
                  <c:v>0</c:v>
                </c:pt>
                <c:pt idx="49769">
                  <c:v>0</c:v>
                </c:pt>
                <c:pt idx="49770">
                  <c:v>0</c:v>
                </c:pt>
                <c:pt idx="49771">
                  <c:v>0.125</c:v>
                </c:pt>
                <c:pt idx="49772">
                  <c:v>0</c:v>
                </c:pt>
                <c:pt idx="49773">
                  <c:v>0.16669999999999999</c:v>
                </c:pt>
                <c:pt idx="49774">
                  <c:v>0</c:v>
                </c:pt>
                <c:pt idx="49775">
                  <c:v>0</c:v>
                </c:pt>
                <c:pt idx="49776">
                  <c:v>0</c:v>
                </c:pt>
                <c:pt idx="49777">
                  <c:v>0</c:v>
                </c:pt>
                <c:pt idx="49778">
                  <c:v>0</c:v>
                </c:pt>
                <c:pt idx="49779">
                  <c:v>0.125</c:v>
                </c:pt>
                <c:pt idx="49780">
                  <c:v>0.16669999999999999</c:v>
                </c:pt>
                <c:pt idx="49781">
                  <c:v>0.33329999999999999</c:v>
                </c:pt>
                <c:pt idx="49782">
                  <c:v>0.16669999999999999</c:v>
                </c:pt>
                <c:pt idx="49783">
                  <c:v>0</c:v>
                </c:pt>
                <c:pt idx="49784">
                  <c:v>0</c:v>
                </c:pt>
                <c:pt idx="49785">
                  <c:v>0</c:v>
                </c:pt>
                <c:pt idx="49786">
                  <c:v>0.16669999999999999</c:v>
                </c:pt>
                <c:pt idx="49787">
                  <c:v>0</c:v>
                </c:pt>
                <c:pt idx="49788">
                  <c:v>0</c:v>
                </c:pt>
                <c:pt idx="49789">
                  <c:v>0.33329999999999999</c:v>
                </c:pt>
                <c:pt idx="49790">
                  <c:v>0</c:v>
                </c:pt>
                <c:pt idx="49791">
                  <c:v>0</c:v>
                </c:pt>
                <c:pt idx="49792">
                  <c:v>0.66669999999999996</c:v>
                </c:pt>
                <c:pt idx="49793">
                  <c:v>0.14580000000000001</c:v>
                </c:pt>
                <c:pt idx="49794">
                  <c:v>0</c:v>
                </c:pt>
                <c:pt idx="49795">
                  <c:v>4.1700000000000001E-2</c:v>
                </c:pt>
                <c:pt idx="49796">
                  <c:v>0</c:v>
                </c:pt>
                <c:pt idx="49797">
                  <c:v>0.33329999999999999</c:v>
                </c:pt>
                <c:pt idx="49798">
                  <c:v>4.1700000000000001E-2</c:v>
                </c:pt>
                <c:pt idx="49799">
                  <c:v>0.54169999999999996</c:v>
                </c:pt>
                <c:pt idx="49800">
                  <c:v>0</c:v>
                </c:pt>
                <c:pt idx="49801">
                  <c:v>0.33329999999999999</c:v>
                </c:pt>
                <c:pt idx="49802">
                  <c:v>0.16669999999999999</c:v>
                </c:pt>
                <c:pt idx="49803">
                  <c:v>0.16669999999999999</c:v>
                </c:pt>
                <c:pt idx="49804">
                  <c:v>4.1700000000000001E-2</c:v>
                </c:pt>
                <c:pt idx="49805">
                  <c:v>0</c:v>
                </c:pt>
                <c:pt idx="49806">
                  <c:v>0.16669999999999999</c:v>
                </c:pt>
                <c:pt idx="49807">
                  <c:v>0.16669999999999999</c:v>
                </c:pt>
                <c:pt idx="49808">
                  <c:v>0</c:v>
                </c:pt>
                <c:pt idx="49809">
                  <c:v>0</c:v>
                </c:pt>
                <c:pt idx="49810">
                  <c:v>0</c:v>
                </c:pt>
                <c:pt idx="49811">
                  <c:v>0</c:v>
                </c:pt>
                <c:pt idx="49812">
                  <c:v>0</c:v>
                </c:pt>
                <c:pt idx="49813">
                  <c:v>0</c:v>
                </c:pt>
                <c:pt idx="49814">
                  <c:v>0.125</c:v>
                </c:pt>
                <c:pt idx="49815">
                  <c:v>0.16669999999999999</c:v>
                </c:pt>
                <c:pt idx="49816">
                  <c:v>0</c:v>
                </c:pt>
                <c:pt idx="49817">
                  <c:v>0.16669999999999999</c:v>
                </c:pt>
                <c:pt idx="49818">
                  <c:v>0</c:v>
                </c:pt>
                <c:pt idx="49819">
                  <c:v>0</c:v>
                </c:pt>
                <c:pt idx="49820">
                  <c:v>0</c:v>
                </c:pt>
                <c:pt idx="49821">
                  <c:v>0.33329999999999999</c:v>
                </c:pt>
                <c:pt idx="49822">
                  <c:v>0</c:v>
                </c:pt>
                <c:pt idx="49823">
                  <c:v>0.14580000000000001</c:v>
                </c:pt>
                <c:pt idx="49824">
                  <c:v>0.375</c:v>
                </c:pt>
                <c:pt idx="49825">
                  <c:v>0</c:v>
                </c:pt>
                <c:pt idx="49826">
                  <c:v>0</c:v>
                </c:pt>
                <c:pt idx="49827">
                  <c:v>0.52080000000000004</c:v>
                </c:pt>
                <c:pt idx="49828">
                  <c:v>0</c:v>
                </c:pt>
                <c:pt idx="49829">
                  <c:v>0.33329999999999999</c:v>
                </c:pt>
                <c:pt idx="49830">
                  <c:v>0</c:v>
                </c:pt>
                <c:pt idx="49831">
                  <c:v>0</c:v>
                </c:pt>
                <c:pt idx="49832">
                  <c:v>0.33329999999999999</c:v>
                </c:pt>
                <c:pt idx="49833">
                  <c:v>0</c:v>
                </c:pt>
                <c:pt idx="49834">
                  <c:v>0</c:v>
                </c:pt>
                <c:pt idx="49835">
                  <c:v>0.16669999999999999</c:v>
                </c:pt>
                <c:pt idx="49836">
                  <c:v>0</c:v>
                </c:pt>
                <c:pt idx="49837">
                  <c:v>0</c:v>
                </c:pt>
                <c:pt idx="49838">
                  <c:v>0</c:v>
                </c:pt>
                <c:pt idx="49839">
                  <c:v>0</c:v>
                </c:pt>
                <c:pt idx="49840">
                  <c:v>0.16669999999999999</c:v>
                </c:pt>
                <c:pt idx="49841">
                  <c:v>0.16669999999999999</c:v>
                </c:pt>
                <c:pt idx="49842">
                  <c:v>0</c:v>
                </c:pt>
                <c:pt idx="49843">
                  <c:v>0.33329999999999999</c:v>
                </c:pt>
                <c:pt idx="49844">
                  <c:v>0</c:v>
                </c:pt>
                <c:pt idx="49845">
                  <c:v>8.3299999999999999E-2</c:v>
                </c:pt>
                <c:pt idx="49846">
                  <c:v>0</c:v>
                </c:pt>
                <c:pt idx="49847">
                  <c:v>0</c:v>
                </c:pt>
                <c:pt idx="49848">
                  <c:v>0</c:v>
                </c:pt>
                <c:pt idx="49849">
                  <c:v>0</c:v>
                </c:pt>
                <c:pt idx="49850">
                  <c:v>0.16669999999999999</c:v>
                </c:pt>
                <c:pt idx="49851">
                  <c:v>0</c:v>
                </c:pt>
                <c:pt idx="49852">
                  <c:v>0</c:v>
                </c:pt>
                <c:pt idx="49853">
                  <c:v>0.54169999999999996</c:v>
                </c:pt>
                <c:pt idx="49854">
                  <c:v>0.16669999999999999</c:v>
                </c:pt>
                <c:pt idx="49855">
                  <c:v>0</c:v>
                </c:pt>
                <c:pt idx="49856">
                  <c:v>0</c:v>
                </c:pt>
                <c:pt idx="49857">
                  <c:v>0</c:v>
                </c:pt>
                <c:pt idx="49858">
                  <c:v>0</c:v>
                </c:pt>
                <c:pt idx="49859">
                  <c:v>0</c:v>
                </c:pt>
                <c:pt idx="49860">
                  <c:v>0.16669999999999999</c:v>
                </c:pt>
                <c:pt idx="49861">
                  <c:v>4.1700000000000001E-2</c:v>
                </c:pt>
                <c:pt idx="49862">
                  <c:v>0.33329999999999999</c:v>
                </c:pt>
                <c:pt idx="49863">
                  <c:v>0</c:v>
                </c:pt>
                <c:pt idx="49864">
                  <c:v>0.33329999999999999</c:v>
                </c:pt>
                <c:pt idx="49865">
                  <c:v>0</c:v>
                </c:pt>
                <c:pt idx="49866">
                  <c:v>0</c:v>
                </c:pt>
                <c:pt idx="49867">
                  <c:v>0.33329999999999999</c:v>
                </c:pt>
                <c:pt idx="49868">
                  <c:v>0</c:v>
                </c:pt>
                <c:pt idx="49869">
                  <c:v>0</c:v>
                </c:pt>
                <c:pt idx="49870">
                  <c:v>0</c:v>
                </c:pt>
                <c:pt idx="49871">
                  <c:v>8.3299999999999999E-2</c:v>
                </c:pt>
                <c:pt idx="49872">
                  <c:v>0</c:v>
                </c:pt>
                <c:pt idx="49873">
                  <c:v>0.33329999999999999</c:v>
                </c:pt>
                <c:pt idx="49874">
                  <c:v>0</c:v>
                </c:pt>
                <c:pt idx="49875">
                  <c:v>0.16669999999999999</c:v>
                </c:pt>
                <c:pt idx="49876">
                  <c:v>0</c:v>
                </c:pt>
                <c:pt idx="49877">
                  <c:v>0</c:v>
                </c:pt>
                <c:pt idx="49878">
                  <c:v>0</c:v>
                </c:pt>
                <c:pt idx="49879">
                  <c:v>0</c:v>
                </c:pt>
                <c:pt idx="49880">
                  <c:v>0</c:v>
                </c:pt>
                <c:pt idx="49881">
                  <c:v>0</c:v>
                </c:pt>
                <c:pt idx="49882">
                  <c:v>0.16669999999999999</c:v>
                </c:pt>
                <c:pt idx="49883">
                  <c:v>0</c:v>
                </c:pt>
                <c:pt idx="49884">
                  <c:v>0.16669999999999999</c:v>
                </c:pt>
                <c:pt idx="49885">
                  <c:v>0</c:v>
                </c:pt>
                <c:pt idx="49886">
                  <c:v>0</c:v>
                </c:pt>
                <c:pt idx="49887">
                  <c:v>0</c:v>
                </c:pt>
                <c:pt idx="49888">
                  <c:v>0</c:v>
                </c:pt>
                <c:pt idx="49889">
                  <c:v>0.16669999999999999</c:v>
                </c:pt>
                <c:pt idx="49890">
                  <c:v>0.33329999999999999</c:v>
                </c:pt>
                <c:pt idx="49891">
                  <c:v>0</c:v>
                </c:pt>
                <c:pt idx="49892">
                  <c:v>0</c:v>
                </c:pt>
                <c:pt idx="49893">
                  <c:v>0</c:v>
                </c:pt>
                <c:pt idx="49894">
                  <c:v>0.16669999999999999</c:v>
                </c:pt>
                <c:pt idx="49895">
                  <c:v>0.16669999999999999</c:v>
                </c:pt>
                <c:pt idx="49896">
                  <c:v>0</c:v>
                </c:pt>
                <c:pt idx="49897">
                  <c:v>0.33329999999999999</c:v>
                </c:pt>
                <c:pt idx="49898">
                  <c:v>0</c:v>
                </c:pt>
                <c:pt idx="49899">
                  <c:v>0</c:v>
                </c:pt>
                <c:pt idx="49900">
                  <c:v>0</c:v>
                </c:pt>
                <c:pt idx="49901">
                  <c:v>0.16669999999999999</c:v>
                </c:pt>
                <c:pt idx="49902">
                  <c:v>0.33329999999999999</c:v>
                </c:pt>
                <c:pt idx="49903">
                  <c:v>0</c:v>
                </c:pt>
                <c:pt idx="49904">
                  <c:v>0.16669999999999999</c:v>
                </c:pt>
                <c:pt idx="49905">
                  <c:v>0</c:v>
                </c:pt>
                <c:pt idx="49906">
                  <c:v>0</c:v>
                </c:pt>
                <c:pt idx="49907">
                  <c:v>0</c:v>
                </c:pt>
                <c:pt idx="49908">
                  <c:v>0</c:v>
                </c:pt>
                <c:pt idx="49909">
                  <c:v>0</c:v>
                </c:pt>
                <c:pt idx="49910">
                  <c:v>0.16669999999999999</c:v>
                </c:pt>
                <c:pt idx="49911">
                  <c:v>0</c:v>
                </c:pt>
                <c:pt idx="49912">
                  <c:v>0</c:v>
                </c:pt>
                <c:pt idx="49913">
                  <c:v>0</c:v>
                </c:pt>
                <c:pt idx="49914">
                  <c:v>0.33329999999999999</c:v>
                </c:pt>
                <c:pt idx="49915">
                  <c:v>0</c:v>
                </c:pt>
                <c:pt idx="49916">
                  <c:v>0.125</c:v>
                </c:pt>
                <c:pt idx="49917">
                  <c:v>0.375</c:v>
                </c:pt>
                <c:pt idx="49918">
                  <c:v>0.16669999999999999</c:v>
                </c:pt>
                <c:pt idx="49919">
                  <c:v>0.16669999999999999</c:v>
                </c:pt>
                <c:pt idx="49920">
                  <c:v>0.16669999999999999</c:v>
                </c:pt>
                <c:pt idx="49921">
                  <c:v>0</c:v>
                </c:pt>
                <c:pt idx="49922">
                  <c:v>0</c:v>
                </c:pt>
                <c:pt idx="49923">
                  <c:v>0</c:v>
                </c:pt>
                <c:pt idx="49924">
                  <c:v>0.16669999999999999</c:v>
                </c:pt>
                <c:pt idx="49925">
                  <c:v>0</c:v>
                </c:pt>
                <c:pt idx="49926">
                  <c:v>0</c:v>
                </c:pt>
                <c:pt idx="49927">
                  <c:v>0</c:v>
                </c:pt>
                <c:pt idx="49928">
                  <c:v>0</c:v>
                </c:pt>
                <c:pt idx="49929">
                  <c:v>4.1700000000000001E-2</c:v>
                </c:pt>
                <c:pt idx="49930">
                  <c:v>0</c:v>
                </c:pt>
                <c:pt idx="49931">
                  <c:v>0.16669999999999999</c:v>
                </c:pt>
                <c:pt idx="49932">
                  <c:v>0</c:v>
                </c:pt>
                <c:pt idx="49933">
                  <c:v>0.16669999999999999</c:v>
                </c:pt>
                <c:pt idx="49934">
                  <c:v>0.33329999999999999</c:v>
                </c:pt>
                <c:pt idx="49935">
                  <c:v>0</c:v>
                </c:pt>
                <c:pt idx="49936">
                  <c:v>0.16669999999999999</c:v>
                </c:pt>
                <c:pt idx="49937">
                  <c:v>0</c:v>
                </c:pt>
                <c:pt idx="49938">
                  <c:v>0.33329999999999999</c:v>
                </c:pt>
                <c:pt idx="49939">
                  <c:v>0</c:v>
                </c:pt>
                <c:pt idx="49940">
                  <c:v>0.33329999999999999</c:v>
                </c:pt>
                <c:pt idx="49941">
                  <c:v>0</c:v>
                </c:pt>
                <c:pt idx="49942">
                  <c:v>0</c:v>
                </c:pt>
                <c:pt idx="49943">
                  <c:v>0</c:v>
                </c:pt>
                <c:pt idx="49944">
                  <c:v>0.16669999999999999</c:v>
                </c:pt>
                <c:pt idx="49945">
                  <c:v>0.77080000000000004</c:v>
                </c:pt>
                <c:pt idx="49946">
                  <c:v>0.16669999999999999</c:v>
                </c:pt>
                <c:pt idx="49947">
                  <c:v>0</c:v>
                </c:pt>
                <c:pt idx="49948">
                  <c:v>0</c:v>
                </c:pt>
                <c:pt idx="49949">
                  <c:v>0.33329999999999999</c:v>
                </c:pt>
                <c:pt idx="49950">
                  <c:v>0.33329999999999999</c:v>
                </c:pt>
                <c:pt idx="49951">
                  <c:v>0</c:v>
                </c:pt>
                <c:pt idx="49952">
                  <c:v>0.33329999999999999</c:v>
                </c:pt>
                <c:pt idx="49953">
                  <c:v>0</c:v>
                </c:pt>
                <c:pt idx="49954">
                  <c:v>0</c:v>
                </c:pt>
                <c:pt idx="49955">
                  <c:v>0.5</c:v>
                </c:pt>
                <c:pt idx="49956">
                  <c:v>0</c:v>
                </c:pt>
                <c:pt idx="49957">
                  <c:v>0.16669999999999999</c:v>
                </c:pt>
                <c:pt idx="49958">
                  <c:v>0</c:v>
                </c:pt>
                <c:pt idx="49959">
                  <c:v>0</c:v>
                </c:pt>
                <c:pt idx="49960">
                  <c:v>0</c:v>
                </c:pt>
                <c:pt idx="49961">
                  <c:v>0</c:v>
                </c:pt>
                <c:pt idx="49962">
                  <c:v>0.16669999999999999</c:v>
                </c:pt>
                <c:pt idx="49963">
                  <c:v>0</c:v>
                </c:pt>
                <c:pt idx="49964">
                  <c:v>0.16669999999999999</c:v>
                </c:pt>
                <c:pt idx="49965">
                  <c:v>0</c:v>
                </c:pt>
                <c:pt idx="49966">
                  <c:v>0</c:v>
                </c:pt>
                <c:pt idx="49967">
                  <c:v>0</c:v>
                </c:pt>
                <c:pt idx="49968">
                  <c:v>0</c:v>
                </c:pt>
                <c:pt idx="49969">
                  <c:v>0</c:v>
                </c:pt>
                <c:pt idx="49970">
                  <c:v>0.16669999999999999</c:v>
                </c:pt>
                <c:pt idx="49971">
                  <c:v>0.16669999999999999</c:v>
                </c:pt>
                <c:pt idx="49972">
                  <c:v>0.16669999999999999</c:v>
                </c:pt>
                <c:pt idx="49973">
                  <c:v>0.16669999999999999</c:v>
                </c:pt>
                <c:pt idx="49974">
                  <c:v>0</c:v>
                </c:pt>
                <c:pt idx="49975">
                  <c:v>0.16669999999999999</c:v>
                </c:pt>
                <c:pt idx="49976">
                  <c:v>4.1700000000000001E-2</c:v>
                </c:pt>
                <c:pt idx="49977">
                  <c:v>0.125</c:v>
                </c:pt>
                <c:pt idx="49978">
                  <c:v>0.33329999999999999</c:v>
                </c:pt>
                <c:pt idx="49979">
                  <c:v>0</c:v>
                </c:pt>
                <c:pt idx="49980">
                  <c:v>0.33329999999999999</c:v>
                </c:pt>
                <c:pt idx="49981">
                  <c:v>0</c:v>
                </c:pt>
                <c:pt idx="49982">
                  <c:v>0</c:v>
                </c:pt>
                <c:pt idx="49983">
                  <c:v>0</c:v>
                </c:pt>
                <c:pt idx="49984">
                  <c:v>0.125</c:v>
                </c:pt>
                <c:pt idx="49985">
                  <c:v>0.16669999999999999</c:v>
                </c:pt>
                <c:pt idx="49986">
                  <c:v>0.16669999999999999</c:v>
                </c:pt>
                <c:pt idx="49987">
                  <c:v>0.16669999999999999</c:v>
                </c:pt>
                <c:pt idx="49988">
                  <c:v>0.16669999999999999</c:v>
                </c:pt>
                <c:pt idx="49989">
                  <c:v>0.16669999999999999</c:v>
                </c:pt>
                <c:pt idx="49990">
                  <c:v>0.33329999999999999</c:v>
                </c:pt>
                <c:pt idx="49991">
                  <c:v>4.1700000000000001E-2</c:v>
                </c:pt>
                <c:pt idx="49992">
                  <c:v>0</c:v>
                </c:pt>
                <c:pt idx="49993">
                  <c:v>0.47920000000000001</c:v>
                </c:pt>
                <c:pt idx="49994">
                  <c:v>0</c:v>
                </c:pt>
                <c:pt idx="49995">
                  <c:v>0</c:v>
                </c:pt>
                <c:pt idx="49996">
                  <c:v>0</c:v>
                </c:pt>
                <c:pt idx="49997">
                  <c:v>0</c:v>
                </c:pt>
                <c:pt idx="49998">
                  <c:v>0.16669999999999999</c:v>
                </c:pt>
              </c:numCache>
            </c:numRef>
          </c:yVal>
          <c:smooth val="0"/>
          <c:extLst>
            <c:ext xmlns:c16="http://schemas.microsoft.com/office/drawing/2014/chart" uri="{C3380CC4-5D6E-409C-BE32-E72D297353CC}">
              <c16:uniqueId val="{00000000-A94F-4017-ACEE-0C2B3F1DD167}"/>
            </c:ext>
          </c:extLst>
        </c:ser>
        <c:dLbls>
          <c:showLegendKey val="0"/>
          <c:showVal val="0"/>
          <c:showCatName val="0"/>
          <c:showSerName val="0"/>
          <c:showPercent val="0"/>
          <c:showBubbleSize val="0"/>
        </c:dLbls>
        <c:axId val="567400511"/>
        <c:axId val="234771887"/>
      </c:scatterChart>
      <c:valAx>
        <c:axId val="567400511"/>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4771887"/>
        <c:crosses val="autoZero"/>
        <c:crossBetween val="midCat"/>
      </c:valAx>
      <c:valAx>
        <c:axId val="234771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40051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[application_data.xlsx]Sheet3!PivotTable4</c:name>
    <c:fmtId val="-1"/>
  </c:pivotSource>
  <c:chart>
    <c:autoTitleDeleted val="1"/>
    <c:pivotFmts>
      <c:pivotFmt>
        <c:idx val="0"/>
        <c:spPr>
          <a:noFill/>
          <a:ln w="9525" cap="flat" cmpd="sng" algn="ctr">
            <a:solidFill>
              <a:schemeClr val="accent4"/>
            </a:solidFill>
            <a:miter lim="800000"/>
          </a:ln>
          <a:effectLst>
            <a:glow rad="63500">
              <a:schemeClr val="accent4">
                <a:satMod val="175000"/>
                <a:alpha val="25000"/>
              </a:schemeClr>
            </a:glow>
          </a:effectLst>
        </c:spPr>
        <c:marker>
          <c:symbol val="circle"/>
          <c:size val="4"/>
          <c:spPr>
            <a:solidFill>
              <a:schemeClr val="accent4">
                <a:lumMod val="60000"/>
                <a:lumOff val="40000"/>
              </a:schemeClr>
            </a:solidFill>
            <a:ln w="19050" cap="rnd">
              <a:noFill/>
              <a:round/>
            </a:ln>
            <a:effectLst>
              <a:glow rad="63500">
                <a:schemeClr val="accent4">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4"/>
            </a:solidFill>
            <a:miter lim="800000"/>
          </a:ln>
          <a:effectLst>
            <a:glow rad="63500">
              <a:schemeClr val="accent4">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4"/>
            </a:solidFill>
            <a:miter lim="800000"/>
          </a:ln>
          <a:effectLst>
            <a:glow rad="63500">
              <a:schemeClr val="accent4">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838025468421187"/>
          <c:y val="5.6205654170042474E-2"/>
          <c:w val="0.8516197453157881"/>
          <c:h val="0.86679627720082164"/>
        </c:manualLayout>
      </c:layout>
      <c:barChart>
        <c:barDir val="col"/>
        <c:grouping val="clustered"/>
        <c:varyColors val="0"/>
        <c:ser>
          <c:idx val="0"/>
          <c:order val="0"/>
          <c:tx>
            <c:strRef>
              <c:f>Sheet3!$E$7</c:f>
              <c:strCache>
                <c:ptCount val="1"/>
                <c:pt idx="0">
                  <c:v>Total</c:v>
                </c:pt>
              </c:strCache>
            </c:strRef>
          </c:tx>
          <c:spPr>
            <a:noFill/>
            <a:ln w="25400" cap="flat" cmpd="sng" algn="ctr">
              <a:solidFill>
                <a:schemeClr val="accent4"/>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Sheet3!$D$8:$D$10</c:f>
              <c:strCache>
                <c:ptCount val="2"/>
                <c:pt idx="0">
                  <c:v>0</c:v>
                </c:pt>
                <c:pt idx="1">
                  <c:v>1</c:v>
                </c:pt>
              </c:strCache>
            </c:strRef>
          </c:cat>
          <c:val>
            <c:numRef>
              <c:f>Sheet3!$E$8:$E$10</c:f>
              <c:numCache>
                <c:formatCode>General</c:formatCode>
                <c:ptCount val="2"/>
                <c:pt idx="0">
                  <c:v>45973</c:v>
                </c:pt>
                <c:pt idx="1">
                  <c:v>4026</c:v>
                </c:pt>
              </c:numCache>
            </c:numRef>
          </c:val>
          <c:extLst>
            <c:ext xmlns:c16="http://schemas.microsoft.com/office/drawing/2014/chart" uri="{C3380CC4-5D6E-409C-BE32-E72D297353CC}">
              <c16:uniqueId val="{00000000-2BE0-419D-8F5E-A7F02E9B45F8}"/>
            </c:ext>
          </c:extLst>
        </c:ser>
        <c:dLbls>
          <c:dLblPos val="outEnd"/>
          <c:showLegendKey val="0"/>
          <c:showVal val="1"/>
          <c:showCatName val="0"/>
          <c:showSerName val="0"/>
          <c:showPercent val="0"/>
          <c:showBubbleSize val="0"/>
        </c:dLbls>
        <c:gapWidth val="164"/>
        <c:overlap val="-35"/>
        <c:axId val="352223055"/>
        <c:axId val="177174719"/>
      </c:barChart>
      <c:catAx>
        <c:axId val="3522230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77174719"/>
        <c:crosses val="autoZero"/>
        <c:auto val="1"/>
        <c:lblAlgn val="ctr"/>
        <c:lblOffset val="100"/>
        <c:noMultiLvlLbl val="0"/>
      </c:catAx>
      <c:valAx>
        <c:axId val="1771747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352223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A.B.C!$A$2:$A$50000</cx:f>
        <cx:lvl ptCount="49999" formatCode="General">
          <cx:pt idx="0">0.58062836600000001</cx:pt>
          <cx:pt idx="1">0.58062836600000001</cx:pt>
          <cx:pt idx="2">26</cx:pt>
          <cx:pt idx="3">0.58062836600000001</cx:pt>
          <cx:pt idx="4">0.58062836600000001</cx:pt>
          <cx:pt idx="5">0.58062836600000001</cx:pt>
          <cx:pt idx="6">17</cx:pt>
          <cx:pt idx="7">8</cx:pt>
          <cx:pt idx="8">0.58062836600000001</cx:pt>
          <cx:pt idx="9">0.58062836600000001</cx:pt>
          <cx:pt idx="10">0.58062836600000001</cx:pt>
          <cx:pt idx="11">0.58062836600000001</cx:pt>
          <cx:pt idx="12">0.58062836600000001</cx:pt>
          <cx:pt idx="13">23</cx:pt>
          <cx:pt idx="14">0.58062836600000001</cx:pt>
          <cx:pt idx="15">17</cx:pt>
          <cx:pt idx="16">0.58062836600000001</cx:pt>
          <cx:pt idx="17">0.58062836600000001</cx:pt>
          <cx:pt idx="18">0.58062836600000001</cx:pt>
          <cx:pt idx="19">0.58062836600000001</cx:pt>
          <cx:pt idx="20">7</cx:pt>
          <cx:pt idx="21">14</cx:pt>
          <cx:pt idx="22">0.58062836600000001</cx:pt>
          <cx:pt idx="23">0.58062836600000001</cx:pt>
          <cx:pt idx="24">7</cx:pt>
          <cx:pt idx="25">0.58062836600000001</cx:pt>
          <cx:pt idx="26">0.58062836600000001</cx:pt>
          <cx:pt idx="27">0.58062836600000001</cx:pt>
          <cx:pt idx="28">1</cx:pt>
          <cx:pt idx="29">0.58062836600000001</cx:pt>
          <cx:pt idx="30">0.58062836600000001</cx:pt>
          <cx:pt idx="31">0.58062836600000001</cx:pt>
          <cx:pt idx="32">0.58062836600000001</cx:pt>
          <cx:pt idx="33">3</cx:pt>
          <cx:pt idx="34">0.58062836600000001</cx:pt>
          <cx:pt idx="35">0.58062836600000001</cx:pt>
          <cx:pt idx="36">0.58062836600000001</cx:pt>
          <cx:pt idx="37">0.58062836600000001</cx:pt>
          <cx:pt idx="38">0.58062836600000001</cx:pt>
          <cx:pt idx="39">3</cx:pt>
          <cx:pt idx="40">0.58062836600000001</cx:pt>
          <cx:pt idx="41">0.58062836600000001</cx:pt>
          <cx:pt idx="42">0.58062836600000001</cx:pt>
          <cx:pt idx="43">0.58062836600000001</cx:pt>
          <cx:pt idx="44">0.58062836600000001</cx:pt>
          <cx:pt idx="45">0.58062836600000001</cx:pt>
          <cx:pt idx="46">0.58062836600000001</cx:pt>
          <cx:pt idx="47">0.58062836600000001</cx:pt>
          <cx:pt idx="48">0.58062836600000001</cx:pt>
          <cx:pt idx="49">3</cx:pt>
          <cx:pt idx="50">0.58062836600000001</cx:pt>
          <cx:pt idx="51">7</cx:pt>
          <cx:pt idx="52">13</cx:pt>
          <cx:pt idx="53">0.58062836600000001</cx:pt>
          <cx:pt idx="54">8</cx:pt>
          <cx:pt idx="55">0.58062836600000001</cx:pt>
          <cx:pt idx="56">0.58062836600000001</cx:pt>
          <cx:pt idx="57">0.58062836600000001</cx:pt>
          <cx:pt idx="58">10</cx:pt>
          <cx:pt idx="59">2</cx:pt>
          <cx:pt idx="60">0.58062836600000001</cx:pt>
          <cx:pt idx="61">0.58062836600000001</cx:pt>
          <cx:pt idx="62">10</cx:pt>
          <cx:pt idx="63">0.58062836600000001</cx:pt>
          <cx:pt idx="64">1</cx:pt>
          <cx:pt idx="65">0.58062836600000001</cx:pt>
          <cx:pt idx="66">21</cx:pt>
          <cx:pt idx="67">0.58062836600000001</cx:pt>
          <cx:pt idx="68">0.58062836600000001</cx:pt>
          <cx:pt idx="69">20</cx:pt>
          <cx:pt idx="70">0.58062836600000001</cx:pt>
          <cx:pt idx="71">22</cx:pt>
          <cx:pt idx="72">0.58062836600000001</cx:pt>
          <cx:pt idx="73">0.58062836600000001</cx:pt>
          <cx:pt idx="74">0.58062836600000001</cx:pt>
          <cx:pt idx="75">0.58062836600000001</cx:pt>
          <cx:pt idx="76">0.58062836600000001</cx:pt>
          <cx:pt idx="77">0.58062836600000001</cx:pt>
          <cx:pt idx="78">0.58062836600000001</cx:pt>
          <cx:pt idx="79">0.58062836600000001</cx:pt>
          <cx:pt idx="80">0.58062836600000001</cx:pt>
          <cx:pt idx="81">0.58062836600000001</cx:pt>
          <cx:pt idx="82">20</cx:pt>
          <cx:pt idx="83">1</cx:pt>
          <cx:pt idx="84">0.58062836600000001</cx:pt>
          <cx:pt idx="85">65</cx:pt>
          <cx:pt idx="86">5</cx:pt>
          <cx:pt idx="87">0.58062836600000001</cx:pt>
          <cx:pt idx="88">0.58062836600000001</cx:pt>
          <cx:pt idx="89">0.58062836600000001</cx:pt>
          <cx:pt idx="90">0.58062836600000001</cx:pt>
          <cx:pt idx="91">0.58062836600000001</cx:pt>
          <cx:pt idx="92">21</cx:pt>
          <cx:pt idx="93">17</cx:pt>
          <cx:pt idx="94">2</cx:pt>
          <cx:pt idx="95">11</cx:pt>
          <cx:pt idx="96">0.58062836600000001</cx:pt>
          <cx:pt idx="97">0.58062836600000001</cx:pt>
          <cx:pt idx="98">0.58062836600000001</cx:pt>
          <cx:pt idx="99">0.58062836600000001</cx:pt>
          <cx:pt idx="100">0.58062836600000001</cx:pt>
          <cx:pt idx="101">0.58062836600000001</cx:pt>
          <cx:pt idx="102">0.58062836600000001</cx:pt>
          <cx:pt idx="103">0.58062836600000001</cx:pt>
          <cx:pt idx="104">0.58062836600000001</cx:pt>
          <cx:pt idx="105">0.58062836600000001</cx:pt>
          <cx:pt idx="106">0.58062836600000001</cx:pt>
          <cx:pt idx="107">0.58062836600000001</cx:pt>
          <cx:pt idx="108">0.58062836600000001</cx:pt>
          <cx:pt idx="109">5</cx:pt>
          <cx:pt idx="110">0.58062836600000001</cx:pt>
          <cx:pt idx="111">0.58062836600000001</cx:pt>
          <cx:pt idx="112">0.58062836600000001</cx:pt>
          <cx:pt idx="113">0.58062836600000001</cx:pt>
          <cx:pt idx="114">0.58062836600000001</cx:pt>
          <cx:pt idx="115">0.58062836600000001</cx:pt>
          <cx:pt idx="116">9</cx:pt>
          <cx:pt idx="117">2</cx:pt>
          <cx:pt idx="118">5</cx:pt>
          <cx:pt idx="119">0.58062836600000001</cx:pt>
          <cx:pt idx="120">0.58062836600000001</cx:pt>
          <cx:pt idx="121">7</cx:pt>
          <cx:pt idx="122">0.58062836600000001</cx:pt>
          <cx:pt idx="123">0.58062836600000001</cx:pt>
          <cx:pt idx="124">8</cx:pt>
          <cx:pt idx="125">13</cx:pt>
          <cx:pt idx="126">0.58062836600000001</cx:pt>
          <cx:pt idx="127">0.58062836600000001</cx:pt>
          <cx:pt idx="128">4</cx:pt>
          <cx:pt idx="129">0.58062836600000001</cx:pt>
          <cx:pt idx="130">0.58062836600000001</cx:pt>
          <cx:pt idx="131">15</cx:pt>
          <cx:pt idx="132">0.58062836600000001</cx:pt>
          <cx:pt idx="133">0.58062836600000001</cx:pt>
          <cx:pt idx="134">65</cx:pt>
          <cx:pt idx="135">0.58062836600000001</cx:pt>
          <cx:pt idx="136">0.58062836600000001</cx:pt>
          <cx:pt idx="137">0.58062836600000001</cx:pt>
          <cx:pt idx="138">0.58062836600000001</cx:pt>
          <cx:pt idx="139">0.58062836600000001</cx:pt>
          <cx:pt idx="140">0.58062836600000001</cx:pt>
          <cx:pt idx="141">0.58062836600000001</cx:pt>
          <cx:pt idx="142">3</cx:pt>
          <cx:pt idx="143">9</cx:pt>
          <cx:pt idx="144">0.58062836600000001</cx:pt>
          <cx:pt idx="145">0.58062836600000001</cx:pt>
          <cx:pt idx="146">0.58062836600000001</cx:pt>
          <cx:pt idx="147">0.58062836600000001</cx:pt>
          <cx:pt idx="148">0.58062836600000001</cx:pt>
          <cx:pt idx="149">0.58062836600000001</cx:pt>
          <cx:pt idx="150">0.58062836600000001</cx:pt>
          <cx:pt idx="151">0.58062836600000001</cx:pt>
          <cx:pt idx="152">4</cx:pt>
          <cx:pt idx="153">0.58062836600000001</cx:pt>
          <cx:pt idx="154">0.58062836600000001</cx:pt>
          <cx:pt idx="155">0.58062836600000001</cx:pt>
          <cx:pt idx="156">0.58062836600000001</cx:pt>
          <cx:pt idx="157">0.58062836600000001</cx:pt>
          <cx:pt idx="158">0.58062836600000001</cx:pt>
          <cx:pt idx="159">0.58062836600000001</cx:pt>
          <cx:pt idx="160">0.58062836600000001</cx:pt>
          <cx:pt idx="161">3</cx:pt>
          <cx:pt idx="162">0.58062836600000001</cx:pt>
          <cx:pt idx="163">0.58062836600000001</cx:pt>
          <cx:pt idx="164">15</cx:pt>
          <cx:pt idx="165">0.58062836600000001</cx:pt>
          <cx:pt idx="166">8</cx:pt>
          <cx:pt idx="167">8</cx:pt>
          <cx:pt idx="168">0.58062836600000001</cx:pt>
          <cx:pt idx="169">1</cx:pt>
          <cx:pt idx="170">0.58062836600000001</cx:pt>
          <cx:pt idx="171">0.58062836600000001</cx:pt>
          <cx:pt idx="172">0.58062836600000001</cx:pt>
          <cx:pt idx="173">0.58062836600000001</cx:pt>
          <cx:pt idx="174">0.58062836600000001</cx:pt>
          <cx:pt idx="175">0.58062836600000001</cx:pt>
          <cx:pt idx="176">0.58062836600000001</cx:pt>
          <cx:pt idx="177">12</cx:pt>
          <cx:pt idx="178">0.58062836600000001</cx:pt>
          <cx:pt idx="179">0.58062836600000001</cx:pt>
          <cx:pt idx="180">0.58062836600000001</cx:pt>
          <cx:pt idx="181">0.58062836600000001</cx:pt>
          <cx:pt idx="182">0.58062836600000001</cx:pt>
          <cx:pt idx="183">0.58062836600000001</cx:pt>
          <cx:pt idx="184">0.58062836600000001</cx:pt>
          <cx:pt idx="185">11</cx:pt>
          <cx:pt idx="186">0.58062836600000001</cx:pt>
          <cx:pt idx="187">0.58062836600000001</cx:pt>
          <cx:pt idx="188">3</cx:pt>
          <cx:pt idx="189">0.58062836600000001</cx:pt>
          <cx:pt idx="190">0.58062836600000001</cx:pt>
          <cx:pt idx="191">0.58062836600000001</cx:pt>
          <cx:pt idx="192">7</cx:pt>
          <cx:pt idx="193">7</cx:pt>
          <cx:pt idx="194">0.58062836600000001</cx:pt>
          <cx:pt idx="195">0.58062836600000001</cx:pt>
          <cx:pt idx="196">0.58062836600000001</cx:pt>
          <cx:pt idx="197">0.58062836600000001</cx:pt>
          <cx:pt idx="198">0.58062836600000001</cx:pt>
          <cx:pt idx="199">9</cx:pt>
          <cx:pt idx="200">0.58062836600000001</cx:pt>
          <cx:pt idx="201">0.58062836600000001</cx:pt>
          <cx:pt idx="202">0.58062836600000001</cx:pt>
          <cx:pt idx="203">21</cx:pt>
          <cx:pt idx="204">0.58062836600000001</cx:pt>
          <cx:pt idx="205">21</cx:pt>
          <cx:pt idx="206">0.58062836600000001</cx:pt>
          <cx:pt idx="207">0.58062836600000001</cx:pt>
          <cx:pt idx="208">11</cx:pt>
          <cx:pt idx="209">0.58062836600000001</cx:pt>
          <cx:pt idx="210">0.58062836600000001</cx:pt>
          <cx:pt idx="211">0.58062836600000001</cx:pt>
          <cx:pt idx="212">0.58062836600000001</cx:pt>
          <cx:pt idx="213">0.58062836600000001</cx:pt>
          <cx:pt idx="214">0.58062836600000001</cx:pt>
          <cx:pt idx="215">17</cx:pt>
          <cx:pt idx="216">12</cx:pt>
          <cx:pt idx="217">0.58062836600000001</cx:pt>
          <cx:pt idx="218">2</cx:pt>
          <cx:pt idx="219">3</cx:pt>
          <cx:pt idx="220">0.58062836600000001</cx:pt>
          <cx:pt idx="221">0.58062836600000001</cx:pt>
          <cx:pt idx="222">25</cx:pt>
          <cx:pt idx="223">0.58062836600000001</cx:pt>
          <cx:pt idx="224">0.58062836600000001</cx:pt>
          <cx:pt idx="225">2</cx:pt>
          <cx:pt idx="226">0.58062836600000001</cx:pt>
          <cx:pt idx="227">0.58062836600000001</cx:pt>
          <cx:pt idx="228">0.58062836600000001</cx:pt>
          <cx:pt idx="229">0.58062836600000001</cx:pt>
          <cx:pt idx="230">0.58062836600000001</cx:pt>
          <cx:pt idx="231">0.58062836600000001</cx:pt>
          <cx:pt idx="232">0.58062836600000001</cx:pt>
          <cx:pt idx="233">0.58062836600000001</cx:pt>
          <cx:pt idx="234">0.58062836600000001</cx:pt>
          <cx:pt idx="235">0.58062836600000001</cx:pt>
          <cx:pt idx="236">6</cx:pt>
          <cx:pt idx="237">64</cx:pt>
          <cx:pt idx="238">22</cx:pt>
          <cx:pt idx="239">13</cx:pt>
          <cx:pt idx="240">0.58062836600000001</cx:pt>
          <cx:pt idx="241">0.58062836600000001</cx:pt>
          <cx:pt idx="242">11</cx:pt>
          <cx:pt idx="243">0.58062836600000001</cx:pt>
          <cx:pt idx="244">2</cx:pt>
          <cx:pt idx="245">0.58062836600000001</cx:pt>
          <cx:pt idx="246">21</cx:pt>
          <cx:pt idx="247">0.58062836600000001</cx:pt>
          <cx:pt idx="248">0.58062836600000001</cx:pt>
          <cx:pt idx="249">0</cx:pt>
          <cx:pt idx="250">0.58062836600000001</cx:pt>
          <cx:pt idx="251">0.58062836600000001</cx:pt>
          <cx:pt idx="252">0.58062836600000001</cx:pt>
          <cx:pt idx="253">0.58062836600000001</cx:pt>
          <cx:pt idx="254">0.58062836600000001</cx:pt>
          <cx:pt idx="255">9</cx:pt>
          <cx:pt idx="256">0.58062836600000001</cx:pt>
          <cx:pt idx="257">9</cx:pt>
          <cx:pt idx="258">0.58062836600000001</cx:pt>
          <cx:pt idx="259">0.58062836600000001</cx:pt>
          <cx:pt idx="260">0.58062836600000001</cx:pt>
          <cx:pt idx="261">0.58062836600000001</cx:pt>
          <cx:pt idx="262">0.58062836600000001</cx:pt>
          <cx:pt idx="263">0.58062836600000001</cx:pt>
          <cx:pt idx="264">0.58062836600000001</cx:pt>
          <cx:pt idx="265">15</cx:pt>
          <cx:pt idx="266">0.58062836600000001</cx:pt>
          <cx:pt idx="267">0.58062836600000001</cx:pt>
          <cx:pt idx="268">0.58062836600000001</cx:pt>
          <cx:pt idx="269">0.58062836600000001</cx:pt>
          <cx:pt idx="270">0.58062836600000001</cx:pt>
          <cx:pt idx="271">0.58062836600000001</cx:pt>
          <cx:pt idx="272">65</cx:pt>
          <cx:pt idx="273">0.58062836600000001</cx:pt>
          <cx:pt idx="274">0.58062836600000001</cx:pt>
          <cx:pt idx="275">0.58062836600000001</cx:pt>
          <cx:pt idx="276">0.58062836600000001</cx:pt>
          <cx:pt idx="277">6</cx:pt>
          <cx:pt idx="278">1</cx:pt>
          <cx:pt idx="279">20</cx:pt>
          <cx:pt idx="280">3</cx:pt>
          <cx:pt idx="281">1</cx:pt>
          <cx:pt idx="282">0.58062836600000001</cx:pt>
          <cx:pt idx="283">27</cx:pt>
          <cx:pt idx="284">3</cx:pt>
          <cx:pt idx="285">0.58062836600000001</cx:pt>
          <cx:pt idx="286">19</cx:pt>
          <cx:pt idx="287">0.58062836600000001</cx:pt>
          <cx:pt idx="288">0.58062836600000001</cx:pt>
          <cx:pt idx="289">0.58062836600000001</cx:pt>
          <cx:pt idx="290">0.58062836600000001</cx:pt>
          <cx:pt idx="291">5</cx:pt>
          <cx:pt idx="292">0.58062836600000001</cx:pt>
          <cx:pt idx="293">0.58062836600000001</cx:pt>
          <cx:pt idx="294">0.58062836600000001</cx:pt>
          <cx:pt idx="295">0.58062836600000001</cx:pt>
          <cx:pt idx="296">28</cx:pt>
          <cx:pt idx="297">0.58062836600000001</cx:pt>
          <cx:pt idx="298">2</cx:pt>
          <cx:pt idx="299">0.58062836600000001</cx:pt>
          <cx:pt idx="300">0.58062836600000001</cx:pt>
          <cx:pt idx="301">0.58062836600000001</cx:pt>
          <cx:pt idx="302">0.58062836600000001</cx:pt>
          <cx:pt idx="303">0.58062836600000001</cx:pt>
          <cx:pt idx="304">0.58062836600000001</cx:pt>
          <cx:pt idx="305">0.58062836600000001</cx:pt>
          <cx:pt idx="306">0.58062836600000001</cx:pt>
          <cx:pt idx="307">0.58062836600000001</cx:pt>
          <cx:pt idx="308">0.58062836600000001</cx:pt>
          <cx:pt idx="309">0.58062836600000001</cx:pt>
          <cx:pt idx="310">0.58062836600000001</cx:pt>
          <cx:pt idx="311">0.58062836600000001</cx:pt>
          <cx:pt idx="312">12</cx:pt>
          <cx:pt idx="313">0.58062836600000001</cx:pt>
          <cx:pt idx="314">0.58062836600000001</cx:pt>
          <cx:pt idx="315">0.58062836600000001</cx:pt>
          <cx:pt idx="316">6</cx:pt>
          <cx:pt idx="317">0.58062836600000001</cx:pt>
          <cx:pt idx="318">0.58062836600000001</cx:pt>
          <cx:pt idx="319">3</cx:pt>
          <cx:pt idx="320">0.58062836600000001</cx:pt>
          <cx:pt idx="321">0.58062836600000001</cx:pt>
          <cx:pt idx="322">0.58062836600000001</cx:pt>
          <cx:pt idx="323">1</cx:pt>
          <cx:pt idx="324">0.58062836600000001</cx:pt>
          <cx:pt idx="325">0.58062836600000001</cx:pt>
          <cx:pt idx="326">17</cx:pt>
          <cx:pt idx="327">0.58062836600000001</cx:pt>
          <cx:pt idx="328">17</cx:pt>
          <cx:pt idx="329">0.58062836600000001</cx:pt>
          <cx:pt idx="330">3</cx:pt>
          <cx:pt idx="331">22</cx:pt>
          <cx:pt idx="332">0.58062836600000001</cx:pt>
          <cx:pt idx="333">0.58062836600000001</cx:pt>
          <cx:pt idx="334">22</cx:pt>
          <cx:pt idx="335">8</cx:pt>
          <cx:pt idx="336">0.58062836600000001</cx:pt>
          <cx:pt idx="337">13</cx:pt>
          <cx:pt idx="338">0.58062836600000001</cx:pt>
          <cx:pt idx="339">0.58062836600000001</cx:pt>
          <cx:pt idx="340">17</cx:pt>
          <cx:pt idx="341">6</cx:pt>
          <cx:pt idx="342">0.58062836600000001</cx:pt>
          <cx:pt idx="343">12</cx:pt>
          <cx:pt idx="344">0.58062836600000001</cx:pt>
          <cx:pt idx="345">0.58062836600000001</cx:pt>
          <cx:pt idx="346">0.58062836600000001</cx:pt>
          <cx:pt idx="347">0.58062836600000001</cx:pt>
          <cx:pt idx="348">0.58062836600000001</cx:pt>
          <cx:pt idx="349">0.58062836600000001</cx:pt>
          <cx:pt idx="350">1</cx:pt>
          <cx:pt idx="351">12</cx:pt>
          <cx:pt idx="352">0.58062836600000001</cx:pt>
          <cx:pt idx="353">0.58062836600000001</cx:pt>
          <cx:pt idx="354">0.58062836600000001</cx:pt>
          <cx:pt idx="355">0.58062836600000001</cx:pt>
          <cx:pt idx="356">10</cx:pt>
          <cx:pt idx="357">9</cx:pt>
          <cx:pt idx="358">21</cx:pt>
          <cx:pt idx="359">0.58062836600000001</cx:pt>
          <cx:pt idx="360">0.58062836600000001</cx:pt>
          <cx:pt idx="361">0.58062836600000001</cx:pt>
          <cx:pt idx="362">0.58062836600000001</cx:pt>
          <cx:pt idx="363">0.58062836600000001</cx:pt>
          <cx:pt idx="364">0.58062836600000001</cx:pt>
          <cx:pt idx="365">0.58062836600000001</cx:pt>
          <cx:pt idx="366">4</cx:pt>
          <cx:pt idx="367">6</cx:pt>
          <cx:pt idx="368">0.58062836600000001</cx:pt>
          <cx:pt idx="369">64</cx:pt>
          <cx:pt idx="370">0.58062836600000001</cx:pt>
          <cx:pt idx="371">18</cx:pt>
          <cx:pt idx="372">0.58062836600000001</cx:pt>
          <cx:pt idx="373">0.58062836600000001</cx:pt>
          <cx:pt idx="374">0.58062836600000001</cx:pt>
          <cx:pt idx="375">0.58062836600000001</cx:pt>
          <cx:pt idx="376">0.58062836600000001</cx:pt>
          <cx:pt idx="377">0.58062836600000001</cx:pt>
          <cx:pt idx="378">0.58062836600000001</cx:pt>
          <cx:pt idx="379">0.58062836600000001</cx:pt>
          <cx:pt idx="380">0.58062836600000001</cx:pt>
          <cx:pt idx="381">0.58062836600000001</cx:pt>
          <cx:pt idx="382">0.58062836600000001</cx:pt>
          <cx:pt idx="383">0.58062836600000001</cx:pt>
          <cx:pt idx="384">0.58062836600000001</cx:pt>
          <cx:pt idx="385">0.58062836600000001</cx:pt>
          <cx:pt idx="386">0.58062836600000001</cx:pt>
          <cx:pt idx="387">0.58062836600000001</cx:pt>
          <cx:pt idx="388">0.58062836600000001</cx:pt>
          <cx:pt idx="389">0.58062836600000001</cx:pt>
          <cx:pt idx="390">6</cx:pt>
          <cx:pt idx="391">2</cx:pt>
          <cx:pt idx="392">8</cx:pt>
          <cx:pt idx="393">14</cx:pt>
          <cx:pt idx="394">7</cx:pt>
          <cx:pt idx="395">0.58062836600000001</cx:pt>
          <cx:pt idx="396">6</cx:pt>
          <cx:pt idx="397">0.58062836600000001</cx:pt>
          <cx:pt idx="398">15</cx:pt>
          <cx:pt idx="399">0.58062836600000001</cx:pt>
          <cx:pt idx="400">0.58062836600000001</cx:pt>
          <cx:pt idx="401">0.58062836600000001</cx:pt>
          <cx:pt idx="402">0.58062836600000001</cx:pt>
          <cx:pt idx="403">0.58062836600000001</cx:pt>
          <cx:pt idx="404">2</cx:pt>
          <cx:pt idx="405">4</cx:pt>
          <cx:pt idx="406">0</cx:pt>
          <cx:pt idx="407">1</cx:pt>
          <cx:pt idx="408">11</cx:pt>
          <cx:pt idx="409">7</cx:pt>
          <cx:pt idx="410">15</cx:pt>
          <cx:pt idx="411">5</cx:pt>
          <cx:pt idx="412">3</cx:pt>
          <cx:pt idx="413">12</cx:pt>
          <cx:pt idx="414">0.58062836600000001</cx:pt>
          <cx:pt idx="415">64</cx:pt>
          <cx:pt idx="416">0.58062836600000001</cx:pt>
          <cx:pt idx="417">3</cx:pt>
          <cx:pt idx="418">21</cx:pt>
          <cx:pt idx="419">8</cx:pt>
          <cx:pt idx="420">0.58062836600000001</cx:pt>
          <cx:pt idx="421">1</cx:pt>
          <cx:pt idx="422">4</cx:pt>
          <cx:pt idx="423">0.58062836600000001</cx:pt>
          <cx:pt idx="424">0.58062836600000001</cx:pt>
          <cx:pt idx="425">64</cx:pt>
          <cx:pt idx="426">0.58062836600000001</cx:pt>
          <cx:pt idx="427">16</cx:pt>
          <cx:pt idx="428">13</cx:pt>
          <cx:pt idx="429">0.58062836600000001</cx:pt>
          <cx:pt idx="430">0.58062836600000001</cx:pt>
          <cx:pt idx="431">0.58062836600000001</cx:pt>
          <cx:pt idx="432">17</cx:pt>
          <cx:pt idx="433">0.58062836600000001</cx:pt>
          <cx:pt idx="434">0.58062836600000001</cx:pt>
          <cx:pt idx="435">1</cx:pt>
          <cx:pt idx="436">0.58062836600000001</cx:pt>
          <cx:pt idx="437">0.58062836600000001</cx:pt>
          <cx:pt idx="438">7</cx:pt>
          <cx:pt idx="439">20</cx:pt>
          <cx:pt idx="440">0.58062836600000001</cx:pt>
          <cx:pt idx="441">1</cx:pt>
          <cx:pt idx="442">0.58062836600000001</cx:pt>
          <cx:pt idx="443">0.58062836600000001</cx:pt>
          <cx:pt idx="444">0.58062836600000001</cx:pt>
          <cx:pt idx="445">0.58062836600000001</cx:pt>
          <cx:pt idx="446">0.58062836600000001</cx:pt>
          <cx:pt idx="447">0.58062836600000001</cx:pt>
          <cx:pt idx="448">0.58062836600000001</cx:pt>
          <cx:pt idx="449">0.58062836600000001</cx:pt>
          <cx:pt idx="450">0.58062836600000001</cx:pt>
          <cx:pt idx="451">0.58062836600000001</cx:pt>
          <cx:pt idx="452">1</cx:pt>
          <cx:pt idx="453">27</cx:pt>
          <cx:pt idx="454">0.58062836600000001</cx:pt>
          <cx:pt idx="455">0.58062836600000001</cx:pt>
          <cx:pt idx="456">27</cx:pt>
          <cx:pt idx="457">0.58062836600000001</cx:pt>
          <cx:pt idx="458">0.58062836600000001</cx:pt>
          <cx:pt idx="459">0.58062836600000001</cx:pt>
          <cx:pt idx="460">14</cx:pt>
          <cx:pt idx="461">10</cx:pt>
          <cx:pt idx="462">17</cx:pt>
          <cx:pt idx="463">0.58062836600000001</cx:pt>
          <cx:pt idx="464">0.58062836600000001</cx:pt>
          <cx:pt idx="465">16</cx:pt>
          <cx:pt idx="466">64</cx:pt>
          <cx:pt idx="467">0.58062836600000001</cx:pt>
          <cx:pt idx="468">15</cx:pt>
          <cx:pt idx="469">0.58062836600000001</cx:pt>
          <cx:pt idx="470">0.58062836600000001</cx:pt>
          <cx:pt idx="471">17</cx:pt>
          <cx:pt idx="472">0.58062836600000001</cx:pt>
          <cx:pt idx="473">0.58062836600000001</cx:pt>
          <cx:pt idx="474">0.58062836600000001</cx:pt>
          <cx:pt idx="475">0.58062836600000001</cx:pt>
          <cx:pt idx="476">0.58062836600000001</cx:pt>
          <cx:pt idx="477">1</cx:pt>
          <cx:pt idx="478">0.58062836600000001</cx:pt>
          <cx:pt idx="479">21</cx:pt>
          <cx:pt idx="480">7</cx:pt>
          <cx:pt idx="481">0.58062836600000001</cx:pt>
          <cx:pt idx="482">0.58062836600000001</cx:pt>
          <cx:pt idx="483">11</cx:pt>
          <cx:pt idx="484">0.58062836600000001</cx:pt>
          <cx:pt idx="485">7</cx:pt>
          <cx:pt idx="486">0.58062836600000001</cx:pt>
          <cx:pt idx="487">0.58062836600000001</cx:pt>
          <cx:pt idx="488">0.58062836600000001</cx:pt>
          <cx:pt idx="489">0.58062836600000001</cx:pt>
          <cx:pt idx="490">0.58062836600000001</cx:pt>
          <cx:pt idx="491">0.58062836600000001</cx:pt>
          <cx:pt idx="492">10</cx:pt>
          <cx:pt idx="493">5</cx:pt>
          <cx:pt idx="494">10</cx:pt>
          <cx:pt idx="495">0.58062836600000001</cx:pt>
          <cx:pt idx="496">1</cx:pt>
          <cx:pt idx="497">4</cx:pt>
          <cx:pt idx="498">4</cx:pt>
          <cx:pt idx="499">0.58062836600000001</cx:pt>
          <cx:pt idx="500">0.58062836600000001</cx:pt>
          <cx:pt idx="501">0.58062836600000001</cx:pt>
          <cx:pt idx="502">0.58062836600000001</cx:pt>
          <cx:pt idx="503">0.58062836600000001</cx:pt>
          <cx:pt idx="504">0.58062836600000001</cx:pt>
          <cx:pt idx="505">0.58062836600000001</cx:pt>
          <cx:pt idx="506">23</cx:pt>
          <cx:pt idx="507">0.58062836600000001</cx:pt>
          <cx:pt idx="508">0.58062836600000001</cx:pt>
          <cx:pt idx="509">0.58062836600000001</cx:pt>
          <cx:pt idx="510">4</cx:pt>
          <cx:pt idx="511">0.58062836600000001</cx:pt>
          <cx:pt idx="512">0.58062836600000001</cx:pt>
          <cx:pt idx="513">15</cx:pt>
          <cx:pt idx="514">9</cx:pt>
          <cx:pt idx="515">0.58062836600000001</cx:pt>
          <cx:pt idx="516">0.58062836600000001</cx:pt>
          <cx:pt idx="517">0.58062836600000001</cx:pt>
          <cx:pt idx="518">0.58062836600000001</cx:pt>
          <cx:pt idx="519">0.58062836600000001</cx:pt>
          <cx:pt idx="520">0.58062836600000001</cx:pt>
          <cx:pt idx="521">0.58062836600000001</cx:pt>
          <cx:pt idx="522">0.58062836600000001</cx:pt>
          <cx:pt idx="523">0.58062836600000001</cx:pt>
          <cx:pt idx="524">0.58062836600000001</cx:pt>
          <cx:pt idx="525">0</cx:pt>
          <cx:pt idx="526">13</cx:pt>
          <cx:pt idx="527">0.58062836600000001</cx:pt>
          <cx:pt idx="528">0.58062836600000001</cx:pt>
          <cx:pt idx="529">9</cx:pt>
          <cx:pt idx="530">0.58062836600000001</cx:pt>
          <cx:pt idx="531">19</cx:pt>
          <cx:pt idx="532">0.58062836600000001</cx:pt>
          <cx:pt idx="533">0.58062836600000001</cx:pt>
          <cx:pt idx="534">9</cx:pt>
          <cx:pt idx="535">0.58062836600000001</cx:pt>
          <cx:pt idx="536">0.58062836600000001</cx:pt>
          <cx:pt idx="537">6</cx:pt>
          <cx:pt idx="538">0.58062836600000001</cx:pt>
          <cx:pt idx="539">11</cx:pt>
          <cx:pt idx="540">0.58062836600000001</cx:pt>
          <cx:pt idx="541">0.58062836600000001</cx:pt>
          <cx:pt idx="542">11</cx:pt>
          <cx:pt idx="543">0.58062836600000001</cx:pt>
          <cx:pt idx="544">8</cx:pt>
          <cx:pt idx="545">0.58062836600000001</cx:pt>
          <cx:pt idx="546">5</cx:pt>
          <cx:pt idx="547">4</cx:pt>
          <cx:pt idx="548">0.58062836600000001</cx:pt>
          <cx:pt idx="549">0.58062836600000001</cx:pt>
          <cx:pt idx="550">0.58062836600000001</cx:pt>
          <cx:pt idx="551">0.58062836600000001</cx:pt>
          <cx:pt idx="552">2</cx:pt>
          <cx:pt idx="553">0.58062836600000001</cx:pt>
          <cx:pt idx="554">0.58062836600000001</cx:pt>
          <cx:pt idx="555">0.58062836600000001</cx:pt>
          <cx:pt idx="556">0.58062836600000001</cx:pt>
          <cx:pt idx="557">0.58062836600000001</cx:pt>
          <cx:pt idx="558">0</cx:pt>
          <cx:pt idx="559">2</cx:pt>
          <cx:pt idx="560">22</cx:pt>
          <cx:pt idx="561">0.58062836600000001</cx:pt>
          <cx:pt idx="562">15</cx:pt>
          <cx:pt idx="563">0.58062836600000001</cx:pt>
          <cx:pt idx="564">0.58062836600000001</cx:pt>
          <cx:pt idx="565">10</cx:pt>
          <cx:pt idx="566">4</cx:pt>
          <cx:pt idx="567">0.58062836600000001</cx:pt>
          <cx:pt idx="568">0.58062836600000001</cx:pt>
          <cx:pt idx="569">0.58062836600000001</cx:pt>
          <cx:pt idx="570">0.58062836600000001</cx:pt>
          <cx:pt idx="571">0.58062836600000001</cx:pt>
          <cx:pt idx="572">0.58062836600000001</cx:pt>
          <cx:pt idx="573">0.58062836600000001</cx:pt>
          <cx:pt idx="574">0.58062836600000001</cx:pt>
          <cx:pt idx="575">2</cx:pt>
          <cx:pt idx="576">0.58062836600000001</cx:pt>
          <cx:pt idx="577">0.58062836600000001</cx:pt>
          <cx:pt idx="578">11</cx:pt>
          <cx:pt idx="579">0.58062836600000001</cx:pt>
          <cx:pt idx="580">64</cx:pt>
          <cx:pt idx="581">0.58062836600000001</cx:pt>
          <cx:pt idx="582">0.58062836600000001</cx:pt>
          <cx:pt idx="583">30</cx:pt>
          <cx:pt idx="584">0.58062836600000001</cx:pt>
          <cx:pt idx="585">0.58062836600000001</cx:pt>
          <cx:pt idx="586">0.58062836600000001</cx:pt>
          <cx:pt idx="587">3</cx:pt>
          <cx:pt idx="588">8</cx:pt>
          <cx:pt idx="589">3</cx:pt>
          <cx:pt idx="590">6</cx:pt>
          <cx:pt idx="591">6</cx:pt>
          <cx:pt idx="592">0.58062836600000001</cx:pt>
          <cx:pt idx="593">0.58062836600000001</cx:pt>
          <cx:pt idx="594">8</cx:pt>
          <cx:pt idx="595">0.58062836600000001</cx:pt>
          <cx:pt idx="596">36</cx:pt>
          <cx:pt idx="597">6</cx:pt>
          <cx:pt idx="598">0.58062836600000001</cx:pt>
          <cx:pt idx="599">0.58062836600000001</cx:pt>
          <cx:pt idx="600">7</cx:pt>
          <cx:pt idx="601">0.58062836600000001</cx:pt>
          <cx:pt idx="602">0.58062836600000001</cx:pt>
          <cx:pt idx="603">0.58062836600000001</cx:pt>
          <cx:pt idx="604">0.58062836600000001</cx:pt>
          <cx:pt idx="605">0.58062836600000001</cx:pt>
          <cx:pt idx="606">0.58062836600000001</cx:pt>
          <cx:pt idx="607">0.58062836600000001</cx:pt>
          <cx:pt idx="608">0.58062836600000001</cx:pt>
          <cx:pt idx="609">3</cx:pt>
          <cx:pt idx="610">0.58062836600000001</cx:pt>
          <cx:pt idx="611">0.58062836600000001</cx:pt>
          <cx:pt idx="612">0.58062836600000001</cx:pt>
          <cx:pt idx="613">0.58062836600000001</cx:pt>
          <cx:pt idx="614">12</cx:pt>
          <cx:pt idx="615">0.58062836600000001</cx:pt>
          <cx:pt idx="616">0.58062836600000001</cx:pt>
          <cx:pt idx="617">0.58062836600000001</cx:pt>
          <cx:pt idx="618">0.58062836600000001</cx:pt>
          <cx:pt idx="619">0.58062836600000001</cx:pt>
          <cx:pt idx="620">10</cx:pt>
          <cx:pt idx="621">21</cx:pt>
          <cx:pt idx="622">0.58062836600000001</cx:pt>
          <cx:pt idx="623">0.58062836600000001</cx:pt>
          <cx:pt idx="624">0.58062836600000001</cx:pt>
          <cx:pt idx="625">18</cx:pt>
          <cx:pt idx="626">20</cx:pt>
          <cx:pt idx="627">0.58062836600000001</cx:pt>
          <cx:pt idx="628">0.58062836600000001</cx:pt>
          <cx:pt idx="629">7</cx:pt>
          <cx:pt idx="630">0.58062836600000001</cx:pt>
          <cx:pt idx="631">3</cx:pt>
          <cx:pt idx="632">0</cx:pt>
          <cx:pt idx="633">4</cx:pt>
          <cx:pt idx="634">0.58062836600000001</cx:pt>
          <cx:pt idx="635">7</cx:pt>
          <cx:pt idx="636">64</cx:pt>
          <cx:pt idx="637">64</cx:pt>
          <cx:pt idx="638">0.58062836600000001</cx:pt>
          <cx:pt idx="639">0.58062836600000001</cx:pt>
          <cx:pt idx="640">14</cx:pt>
          <cx:pt idx="641">0.58062836600000001</cx:pt>
          <cx:pt idx="642">0.58062836600000001</cx:pt>
          <cx:pt idx="643">4</cx:pt>
          <cx:pt idx="644">2</cx:pt>
          <cx:pt idx="645">10</cx:pt>
          <cx:pt idx="646">0.58062836600000001</cx:pt>
          <cx:pt idx="647">0.58062836600000001</cx:pt>
          <cx:pt idx="648">0.58062836600000001</cx:pt>
          <cx:pt idx="649">16</cx:pt>
          <cx:pt idx="650">0.58062836600000001</cx:pt>
          <cx:pt idx="651">0.58062836600000001</cx:pt>
          <cx:pt idx="652">3</cx:pt>
          <cx:pt idx="653">10</cx:pt>
          <cx:pt idx="654">0.58062836600000001</cx:pt>
          <cx:pt idx="655">0.58062836600000001</cx:pt>
          <cx:pt idx="656">0.58062836600000001</cx:pt>
          <cx:pt idx="657">0.58062836600000001</cx:pt>
          <cx:pt idx="658">0.58062836600000001</cx:pt>
          <cx:pt idx="659">0.58062836600000001</cx:pt>
          <cx:pt idx="660">3</cx:pt>
          <cx:pt idx="661">0.58062836600000001</cx:pt>
          <cx:pt idx="662">13</cx:pt>
          <cx:pt idx="663">16</cx:pt>
          <cx:pt idx="664">0.58062836600000001</cx:pt>
          <cx:pt idx="665">17</cx:pt>
          <cx:pt idx="666">0.58062836600000001</cx:pt>
          <cx:pt idx="667">0.58062836600000001</cx:pt>
          <cx:pt idx="668">0.58062836600000001</cx:pt>
          <cx:pt idx="669">0.58062836600000001</cx:pt>
          <cx:pt idx="670">13</cx:pt>
          <cx:pt idx="671">0.58062836600000001</cx:pt>
          <cx:pt idx="672">17</cx:pt>
          <cx:pt idx="673">0.58062836600000001</cx:pt>
          <cx:pt idx="674">0.58062836600000001</cx:pt>
          <cx:pt idx="675">1</cx:pt>
          <cx:pt idx="676">0.58062836600000001</cx:pt>
          <cx:pt idx="677">0.58062836600000001</cx:pt>
          <cx:pt idx="678">0.58062836600000001</cx:pt>
          <cx:pt idx="679">19</cx:pt>
          <cx:pt idx="680">0.58062836600000001</cx:pt>
          <cx:pt idx="681">11</cx:pt>
          <cx:pt idx="682">0.58062836600000001</cx:pt>
          <cx:pt idx="683">0.58062836600000001</cx:pt>
          <cx:pt idx="684">13</cx:pt>
          <cx:pt idx="685">0.58062836600000001</cx:pt>
          <cx:pt idx="686">0.58062836600000001</cx:pt>
          <cx:pt idx="687">4</cx:pt>
          <cx:pt idx="688">0.58062836600000001</cx:pt>
          <cx:pt idx="689">0.58062836600000001</cx:pt>
          <cx:pt idx="690">16</cx:pt>
          <cx:pt idx="691">0.58062836600000001</cx:pt>
          <cx:pt idx="692">0.58062836600000001</cx:pt>
          <cx:pt idx="693">0.58062836600000001</cx:pt>
          <cx:pt idx="694">0.58062836600000001</cx:pt>
          <cx:pt idx="695">0.58062836600000001</cx:pt>
          <cx:pt idx="696">2</cx:pt>
          <cx:pt idx="697">0.58062836600000001</cx:pt>
          <cx:pt idx="698">7</cx:pt>
          <cx:pt idx="699">0.58062836600000001</cx:pt>
          <cx:pt idx="700">0.58062836600000001</cx:pt>
          <cx:pt idx="701">13</cx:pt>
          <cx:pt idx="702">0.58062836600000001</cx:pt>
          <cx:pt idx="703">0.58062836600000001</cx:pt>
          <cx:pt idx="704">0.58062836600000001</cx:pt>
          <cx:pt idx="705">0.58062836600000001</cx:pt>
          <cx:pt idx="706">3</cx:pt>
          <cx:pt idx="707">0.58062836600000001</cx:pt>
          <cx:pt idx="708">0.58062836600000001</cx:pt>
          <cx:pt idx="709">0.58062836600000001</cx:pt>
          <cx:pt idx="710">0.58062836600000001</cx:pt>
          <cx:pt idx="711">0.58062836600000001</cx:pt>
          <cx:pt idx="712">0.58062836600000001</cx:pt>
          <cx:pt idx="713">0.58062836600000001</cx:pt>
          <cx:pt idx="714">0.58062836600000001</cx:pt>
          <cx:pt idx="715">0.58062836600000001</cx:pt>
          <cx:pt idx="716">0.58062836600000001</cx:pt>
          <cx:pt idx="717">0.58062836600000001</cx:pt>
          <cx:pt idx="718">0.58062836600000001</cx:pt>
          <cx:pt idx="719">14</cx:pt>
          <cx:pt idx="720">0.58062836600000001</cx:pt>
          <cx:pt idx="721">0.58062836600000001</cx:pt>
          <cx:pt idx="722">0.58062836600000001</cx:pt>
          <cx:pt idx="723">64</cx:pt>
          <cx:pt idx="724">0.58062836600000001</cx:pt>
          <cx:pt idx="725">0.58062836600000001</cx:pt>
          <cx:pt idx="726">0.58062836600000001</cx:pt>
          <cx:pt idx="727">6</cx:pt>
          <cx:pt idx="728">0.58062836600000001</cx:pt>
          <cx:pt idx="729">14</cx:pt>
          <cx:pt idx="730">0.58062836600000001</cx:pt>
          <cx:pt idx="731">0.58062836600000001</cx:pt>
          <cx:pt idx="732">0.58062836600000001</cx:pt>
          <cx:pt idx="733">0.58062836600000001</cx:pt>
          <cx:pt idx="734">1</cx:pt>
          <cx:pt idx="735">5</cx:pt>
          <cx:pt idx="736">0.58062836600000001</cx:pt>
          <cx:pt idx="737">0.58062836600000001</cx:pt>
          <cx:pt idx="738">17</cx:pt>
          <cx:pt idx="739">20</cx:pt>
          <cx:pt idx="740">0.58062836600000001</cx:pt>
          <cx:pt idx="741">0.58062836600000001</cx:pt>
          <cx:pt idx="742">14</cx:pt>
          <cx:pt idx="743">0.58062836600000001</cx:pt>
          <cx:pt idx="744">0.58062836600000001</cx:pt>
          <cx:pt idx="745">12</cx:pt>
          <cx:pt idx="746">0.58062836600000001</cx:pt>
          <cx:pt idx="747">0.58062836600000001</cx:pt>
          <cx:pt idx="748">0.58062836600000001</cx:pt>
          <cx:pt idx="749">12</cx:pt>
          <cx:pt idx="750">0.58062836600000001</cx:pt>
          <cx:pt idx="751">0.58062836600000001</cx:pt>
          <cx:pt idx="752">13</cx:pt>
          <cx:pt idx="753">0.58062836600000001</cx:pt>
          <cx:pt idx="754">8</cx:pt>
          <cx:pt idx="755">0.58062836600000001</cx:pt>
          <cx:pt idx="756">0.58062836600000001</cx:pt>
          <cx:pt idx="757">0.58062836600000001</cx:pt>
          <cx:pt idx="758">0.58062836600000001</cx:pt>
          <cx:pt idx="759">0.58062836600000001</cx:pt>
          <cx:pt idx="760">0.58062836600000001</cx:pt>
          <cx:pt idx="761">0.58062836600000001</cx:pt>
          <cx:pt idx="762">5</cx:pt>
          <cx:pt idx="763">0.58062836600000001</cx:pt>
          <cx:pt idx="764">0.58062836600000001</cx:pt>
          <cx:pt idx="765">2</cx:pt>
          <cx:pt idx="766">0.58062836600000001</cx:pt>
          <cx:pt idx="767">0.58062836600000001</cx:pt>
          <cx:pt idx="768">0.58062836600000001</cx:pt>
          <cx:pt idx="769">5</cx:pt>
          <cx:pt idx="770">0.58062836600000001</cx:pt>
          <cx:pt idx="771">0.58062836600000001</cx:pt>
          <cx:pt idx="772">4</cx:pt>
          <cx:pt idx="773">0.58062836600000001</cx:pt>
          <cx:pt idx="774">8</cx:pt>
          <cx:pt idx="775">2</cx:pt>
          <cx:pt idx="776">0.58062836600000001</cx:pt>
          <cx:pt idx="777">0.58062836600000001</cx:pt>
          <cx:pt idx="778">0.58062836600000001</cx:pt>
          <cx:pt idx="779">0.58062836600000001</cx:pt>
          <cx:pt idx="780">0.58062836600000001</cx:pt>
          <cx:pt idx="781">0.58062836600000001</cx:pt>
          <cx:pt idx="782">0.58062836600000001</cx:pt>
          <cx:pt idx="783">0.58062836600000001</cx:pt>
          <cx:pt idx="784">0.58062836600000001</cx:pt>
          <cx:pt idx="785">0.58062836600000001</cx:pt>
          <cx:pt idx="786">0.58062836600000001</cx:pt>
          <cx:pt idx="787">0.58062836600000001</cx:pt>
          <cx:pt idx="788">0.58062836600000001</cx:pt>
          <cx:pt idx="789">0.58062836600000001</cx:pt>
          <cx:pt idx="790">0.58062836600000001</cx:pt>
          <cx:pt idx="791">0.58062836600000001</cx:pt>
          <cx:pt idx="792">0.58062836600000001</cx:pt>
          <cx:pt idx="793">13</cx:pt>
          <cx:pt idx="794">0.58062836600000001</cx:pt>
          <cx:pt idx="795">0.58062836600000001</cx:pt>
          <cx:pt idx="796">0.58062836600000001</cx:pt>
          <cx:pt idx="797">0.58062836600000001</cx:pt>
          <cx:pt idx="798">0</cx:pt>
          <cx:pt idx="799">0.58062836600000001</cx:pt>
          <cx:pt idx="800">0.58062836600000001</cx:pt>
          <cx:pt idx="801">0.58062836600000001</cx:pt>
          <cx:pt idx="802">0.58062836600000001</cx:pt>
          <cx:pt idx="803">7</cx:pt>
          <cx:pt idx="804">0.58062836600000001</cx:pt>
          <cx:pt idx="805">0.58062836600000001</cx:pt>
          <cx:pt idx="806">1</cx:pt>
          <cx:pt idx="807">0.58062836600000001</cx:pt>
          <cx:pt idx="808">0.58062836600000001</cx:pt>
          <cx:pt idx="809">0.58062836600000001</cx:pt>
          <cx:pt idx="810">0.58062836600000001</cx:pt>
          <cx:pt idx="811">5</cx:pt>
          <cx:pt idx="812">0.58062836600000001</cx:pt>
          <cx:pt idx="813">0.58062836600000001</cx:pt>
          <cx:pt idx="814">0.58062836600000001</cx:pt>
          <cx:pt idx="815">2</cx:pt>
          <cx:pt idx="816">0.58062836600000001</cx:pt>
          <cx:pt idx="817">7</cx:pt>
          <cx:pt idx="818">0.58062836600000001</cx:pt>
          <cx:pt idx="819">11</cx:pt>
          <cx:pt idx="820">2</cx:pt>
          <cx:pt idx="821">0.58062836600000001</cx:pt>
          <cx:pt idx="822">6</cx:pt>
          <cx:pt idx="823">0.58062836600000001</cx:pt>
          <cx:pt idx="824">0.58062836600000001</cx:pt>
          <cx:pt idx="825">0.58062836600000001</cx:pt>
          <cx:pt idx="826">0.58062836600000001</cx:pt>
          <cx:pt idx="827">0.58062836600000001</cx:pt>
          <cx:pt idx="828">0.58062836600000001</cx:pt>
          <cx:pt idx="829">2</cx:pt>
          <cx:pt idx="830">18</cx:pt>
          <cx:pt idx="831">0.58062836600000001</cx:pt>
          <cx:pt idx="832">0.58062836600000001</cx:pt>
          <cx:pt idx="833">0.58062836600000001</cx:pt>
          <cx:pt idx="834">0.58062836600000001</cx:pt>
          <cx:pt idx="835">0.58062836600000001</cx:pt>
          <cx:pt idx="836">0.58062836600000001</cx:pt>
          <cx:pt idx="837">11</cx:pt>
          <cx:pt idx="838">14</cx:pt>
          <cx:pt idx="839">11</cx:pt>
          <cx:pt idx="840">0.58062836600000001</cx:pt>
          <cx:pt idx="841">0.58062836600000001</cx:pt>
          <cx:pt idx="842">7</cx:pt>
          <cx:pt idx="843">0.58062836600000001</cx:pt>
          <cx:pt idx="844">0.58062836600000001</cx:pt>
          <cx:pt idx="845">0.58062836600000001</cx:pt>
          <cx:pt idx="846">26</cx:pt>
          <cx:pt idx="847">18</cx:pt>
          <cx:pt idx="848">0.58062836600000001</cx:pt>
          <cx:pt idx="849">6</cx:pt>
          <cx:pt idx="850">0.58062836600000001</cx:pt>
          <cx:pt idx="851">0.58062836600000001</cx:pt>
          <cx:pt idx="852">0.58062836600000001</cx:pt>
          <cx:pt idx="853">2</cx:pt>
          <cx:pt idx="854">10</cx:pt>
          <cx:pt idx="855">21</cx:pt>
          <cx:pt idx="856">11</cx:pt>
          <cx:pt idx="857">0.58062836600000001</cx:pt>
          <cx:pt idx="858">0.58062836600000001</cx:pt>
          <cx:pt idx="859">0.58062836600000001</cx:pt>
          <cx:pt idx="860">22</cx:pt>
          <cx:pt idx="861">1</cx:pt>
          <cx:pt idx="862">11</cx:pt>
          <cx:pt idx="863">14</cx:pt>
          <cx:pt idx="864">0.58062836600000001</cx:pt>
          <cx:pt idx="865">0.58062836600000001</cx:pt>
          <cx:pt idx="866">0.58062836600000001</cx:pt>
          <cx:pt idx="867">0.58062836600000001</cx:pt>
          <cx:pt idx="868">0.58062836600000001</cx:pt>
          <cx:pt idx="869">65</cx:pt>
          <cx:pt idx="870">0.58062836600000001</cx:pt>
          <cx:pt idx="871">2</cx:pt>
          <cx:pt idx="872">0.58062836600000001</cx:pt>
          <cx:pt idx="873">0.58062836600000001</cx:pt>
          <cx:pt idx="874">5</cx:pt>
          <cx:pt idx="875">65</cx:pt>
          <cx:pt idx="876">0.58062836600000001</cx:pt>
          <cx:pt idx="877">22</cx:pt>
          <cx:pt idx="878">0.58062836600000001</cx:pt>
          <cx:pt idx="879">0.58062836600000001</cx:pt>
          <cx:pt idx="880">0.58062836600000001</cx:pt>
          <cx:pt idx="881">0.58062836600000001</cx:pt>
          <cx:pt idx="882">9</cx:pt>
          <cx:pt idx="883">2</cx:pt>
          <cx:pt idx="884">0.58062836600000001</cx:pt>
          <cx:pt idx="885">11</cx:pt>
          <cx:pt idx="886">13</cx:pt>
          <cx:pt idx="887">10</cx:pt>
          <cx:pt idx="888">0.58062836600000001</cx:pt>
          <cx:pt idx="889">0.58062836600000001</cx:pt>
          <cx:pt idx="890">4</cx:pt>
          <cx:pt idx="891">22</cx:pt>
          <cx:pt idx="892">0.58062836600000001</cx:pt>
          <cx:pt idx="893">7</cx:pt>
          <cx:pt idx="894">5</cx:pt>
          <cx:pt idx="895">0.58062836600000001</cx:pt>
          <cx:pt idx="896">0.58062836600000001</cx:pt>
          <cx:pt idx="897">10</cx:pt>
          <cx:pt idx="898">0.58062836600000001</cx:pt>
          <cx:pt idx="899">0.58062836600000001</cx:pt>
          <cx:pt idx="900">0.58062836600000001</cx:pt>
          <cx:pt idx="901">8</cx:pt>
          <cx:pt idx="902">4</cx:pt>
          <cx:pt idx="903">11</cx:pt>
          <cx:pt idx="904">0.58062836600000001</cx:pt>
          <cx:pt idx="905">0.58062836600000001</cx:pt>
          <cx:pt idx="906">0.58062836600000001</cx:pt>
          <cx:pt idx="907">64</cx:pt>
          <cx:pt idx="908">0.58062836600000001</cx:pt>
          <cx:pt idx="909">13</cx:pt>
          <cx:pt idx="910">6</cx:pt>
          <cx:pt idx="911">1</cx:pt>
          <cx:pt idx="912">0.58062836600000001</cx:pt>
          <cx:pt idx="913">0.58062836600000001</cx:pt>
          <cx:pt idx="914">0.58062836600000001</cx:pt>
          <cx:pt idx="915">0.58062836600000001</cx:pt>
          <cx:pt idx="916">0.58062836600000001</cx:pt>
          <cx:pt idx="917">1</cx:pt>
          <cx:pt idx="918">0.58062836600000001</cx:pt>
          <cx:pt idx="919">0.58062836600000001</cx:pt>
          <cx:pt idx="920">9</cx:pt>
          <cx:pt idx="921">2</cx:pt>
          <cx:pt idx="922">7</cx:pt>
          <cx:pt idx="923">0.58062836600000001</cx:pt>
          <cx:pt idx="924">9</cx:pt>
          <cx:pt idx="925">64</cx:pt>
          <cx:pt idx="926">3</cx:pt>
          <cx:pt idx="927">13</cx:pt>
          <cx:pt idx="928">15</cx:pt>
          <cx:pt idx="929">0.58062836600000001</cx:pt>
          <cx:pt idx="930">18</cx:pt>
          <cx:pt idx="931">14</cx:pt>
          <cx:pt idx="932">0.58062836600000001</cx:pt>
          <cx:pt idx="933">0.58062836600000001</cx:pt>
          <cx:pt idx="934">3</cx:pt>
          <cx:pt idx="935">0.58062836600000001</cx:pt>
          <cx:pt idx="936">0.58062836600000001</cx:pt>
          <cx:pt idx="937">0.58062836600000001</cx:pt>
          <cx:pt idx="938">0.58062836600000001</cx:pt>
          <cx:pt idx="939">0.58062836600000001</cx:pt>
          <cx:pt idx="940">4</cx:pt>
          <cx:pt idx="941">5</cx:pt>
          <cx:pt idx="942">12</cx:pt>
          <cx:pt idx="943">0.58062836600000001</cx:pt>
          <cx:pt idx="944">0.58062836600000001</cx:pt>
          <cx:pt idx="945">0.58062836600000001</cx:pt>
          <cx:pt idx="946">0.58062836600000001</cx:pt>
          <cx:pt idx="947">0.58062836600000001</cx:pt>
          <cx:pt idx="948">0.58062836600000001</cx:pt>
          <cx:pt idx="949">0.58062836600000001</cx:pt>
          <cx:pt idx="950">8</cx:pt>
          <cx:pt idx="951">0.58062836600000001</cx:pt>
          <cx:pt idx="952">0.58062836600000001</cx:pt>
          <cx:pt idx="953">0.58062836600000001</cx:pt>
          <cx:pt idx="954">0.58062836600000001</cx:pt>
          <cx:pt idx="955">0.58062836600000001</cx:pt>
          <cx:pt idx="956">0.58062836600000001</cx:pt>
          <cx:pt idx="957">0.58062836600000001</cx:pt>
          <cx:pt idx="958">0.58062836600000001</cx:pt>
          <cx:pt idx="959">13</cx:pt>
          <cx:pt idx="960">13</cx:pt>
          <cx:pt idx="961">5</cx:pt>
          <cx:pt idx="962">0.58062836600000001</cx:pt>
          <cx:pt idx="963">0.58062836600000001</cx:pt>
          <cx:pt idx="964">9</cx:pt>
          <cx:pt idx="965">7</cx:pt>
          <cx:pt idx="966">64</cx:pt>
          <cx:pt idx="967">0.58062836600000001</cx:pt>
          <cx:pt idx="968">19</cx:pt>
          <cx:pt idx="969">0.58062836600000001</cx:pt>
          <cx:pt idx="970">0.58062836600000001</cx:pt>
          <cx:pt idx="971">0.58062836600000001</cx:pt>
          <cx:pt idx="972">1</cx:pt>
          <cx:pt idx="973">0.58062836600000001</cx:pt>
          <cx:pt idx="974">2</cx:pt>
          <cx:pt idx="975">17</cx:pt>
          <cx:pt idx="976">10</cx:pt>
          <cx:pt idx="977">0.58062836600000001</cx:pt>
          <cx:pt idx="978">0.58062836600000001</cx:pt>
          <cx:pt idx="979">0.58062836600000001</cx:pt>
          <cx:pt idx="980">12</cx:pt>
          <cx:pt idx="981">6</cx:pt>
          <cx:pt idx="982">0.58062836600000001</cx:pt>
          <cx:pt idx="983">0.58062836600000001</cx:pt>
          <cx:pt idx="984">15</cx:pt>
          <cx:pt idx="985">0.58062836600000001</cx:pt>
          <cx:pt idx="986">0.58062836600000001</cx:pt>
          <cx:pt idx="987">0.58062836600000001</cx:pt>
          <cx:pt idx="988">0.58062836600000001</cx:pt>
          <cx:pt idx="989">19</cx:pt>
          <cx:pt idx="990">0.58062836600000001</cx:pt>
          <cx:pt idx="991">0.58062836600000001</cx:pt>
          <cx:pt idx="992">1</cx:pt>
          <cx:pt idx="993">9</cx:pt>
          <cx:pt idx="994">0.58062836600000001</cx:pt>
          <cx:pt idx="995">0.58062836600000001</cx:pt>
          <cx:pt idx="996">0.58062836600000001</cx:pt>
          <cx:pt idx="997">2</cx:pt>
          <cx:pt idx="998">0.58062836600000001</cx:pt>
          <cx:pt idx="999">9</cx:pt>
          <cx:pt idx="1000">1</cx:pt>
          <cx:pt idx="1001">64</cx:pt>
          <cx:pt idx="1002">17</cx:pt>
          <cx:pt idx="1003">0.58062836600000001</cx:pt>
          <cx:pt idx="1004">0.58062836600000001</cx:pt>
          <cx:pt idx="1005">0.58062836600000001</cx:pt>
          <cx:pt idx="1006">7</cx:pt>
          <cx:pt idx="1007">0.58062836600000001</cx:pt>
          <cx:pt idx="1008">1</cx:pt>
          <cx:pt idx="1009">0.58062836600000001</cx:pt>
          <cx:pt idx="1010">0.58062836600000001</cx:pt>
          <cx:pt idx="1011">0.58062836600000001</cx:pt>
          <cx:pt idx="1012">0.58062836600000001</cx:pt>
          <cx:pt idx="1013">3</cx:pt>
          <cx:pt idx="1014">0.58062836600000001</cx:pt>
          <cx:pt idx="1015">0.58062836600000001</cx:pt>
          <cx:pt idx="1016">15</cx:pt>
          <cx:pt idx="1017">0.58062836600000001</cx:pt>
          <cx:pt idx="1018">0.58062836600000001</cx:pt>
          <cx:pt idx="1019">22</cx:pt>
          <cx:pt idx="1020">0.58062836600000001</cx:pt>
          <cx:pt idx="1021">0.58062836600000001</cx:pt>
          <cx:pt idx="1022">0.58062836600000001</cx:pt>
          <cx:pt idx="1023">0.58062836600000001</cx:pt>
          <cx:pt idx="1024">0.58062836600000001</cx:pt>
          <cx:pt idx="1025">0.58062836600000001</cx:pt>
          <cx:pt idx="1026">19</cx:pt>
          <cx:pt idx="1027">9</cx:pt>
          <cx:pt idx="1028">6</cx:pt>
          <cx:pt idx="1029">0.58062836600000001</cx:pt>
          <cx:pt idx="1030">0.58062836600000001</cx:pt>
          <cx:pt idx="1031">0.58062836600000001</cx:pt>
          <cx:pt idx="1032">0.58062836600000001</cx:pt>
          <cx:pt idx="1033">0.58062836600000001</cx:pt>
          <cx:pt idx="1034">1</cx:pt>
          <cx:pt idx="1035">0.58062836600000001</cx:pt>
          <cx:pt idx="1036">2</cx:pt>
          <cx:pt idx="1037">0.58062836600000001</cx:pt>
          <cx:pt idx="1038">16</cx:pt>
          <cx:pt idx="1039">0.58062836600000001</cx:pt>
          <cx:pt idx="1040">0.58062836600000001</cx:pt>
          <cx:pt idx="1041">0.58062836600000001</cx:pt>
          <cx:pt idx="1042">7</cx:pt>
          <cx:pt idx="1043">0.58062836600000001</cx:pt>
          <cx:pt idx="1044">0.58062836600000001</cx:pt>
          <cx:pt idx="1045">0.58062836600000001</cx:pt>
          <cx:pt idx="1046">0.58062836600000001</cx:pt>
          <cx:pt idx="1047">5</cx:pt>
          <cx:pt idx="1048">0.58062836600000001</cx:pt>
          <cx:pt idx="1049">2</cx:pt>
          <cx:pt idx="1050">10</cx:pt>
          <cx:pt idx="1051">0.58062836600000001</cx:pt>
          <cx:pt idx="1052">0.58062836600000001</cx:pt>
          <cx:pt idx="1053">7</cx:pt>
          <cx:pt idx="1054">0.58062836600000001</cx:pt>
          <cx:pt idx="1055">0.58062836600000001</cx:pt>
          <cx:pt idx="1056">6</cx:pt>
          <cx:pt idx="1057">0.58062836600000001</cx:pt>
          <cx:pt idx="1058">0.58062836600000001</cx:pt>
          <cx:pt idx="1059">13</cx:pt>
          <cx:pt idx="1060">16</cx:pt>
          <cx:pt idx="1061">0.58062836600000001</cx:pt>
          <cx:pt idx="1062">2</cx:pt>
          <cx:pt idx="1063">11</cx:pt>
          <cx:pt idx="1064">0.58062836600000001</cx:pt>
          <cx:pt idx="1065">0.58062836600000001</cx:pt>
          <cx:pt idx="1066">15</cx:pt>
          <cx:pt idx="1067">11</cx:pt>
          <cx:pt idx="1068">0.58062836600000001</cx:pt>
          <cx:pt idx="1069">64</cx:pt>
          <cx:pt idx="1070">6</cx:pt>
          <cx:pt idx="1071">0.58062836600000001</cx:pt>
          <cx:pt idx="1072">0.58062836600000001</cx:pt>
          <cx:pt idx="1073">0.58062836600000001</cx:pt>
          <cx:pt idx="1074">0.58062836600000001</cx:pt>
          <cx:pt idx="1075">0.58062836600000001</cx:pt>
          <cx:pt idx="1076">0.58062836600000001</cx:pt>
          <cx:pt idx="1077">0.58062836600000001</cx:pt>
          <cx:pt idx="1078">4</cx:pt>
          <cx:pt idx="1079">0.58062836600000001</cx:pt>
          <cx:pt idx="1080">21</cx:pt>
          <cx:pt idx="1081">0.58062836600000001</cx:pt>
          <cx:pt idx="1082">4</cx:pt>
          <cx:pt idx="1083">0.58062836600000001</cx:pt>
          <cx:pt idx="1084">16</cx:pt>
          <cx:pt idx="1085">0.58062836600000001</cx:pt>
          <cx:pt idx="1086">0.58062836600000001</cx:pt>
          <cx:pt idx="1087">0.58062836600000001</cx:pt>
          <cx:pt idx="1088">4</cx:pt>
          <cx:pt idx="1089">6</cx:pt>
          <cx:pt idx="1090">16</cx:pt>
          <cx:pt idx="1091">0.58062836600000001</cx:pt>
          <cx:pt idx="1092">0.58062836600000001</cx:pt>
          <cx:pt idx="1093">0.58062836600000001</cx:pt>
          <cx:pt idx="1094">20</cx:pt>
          <cx:pt idx="1095">0.58062836600000001</cx:pt>
          <cx:pt idx="1096">0.58062836600000001</cx:pt>
          <cx:pt idx="1097">0.58062836600000001</cx:pt>
          <cx:pt idx="1098">24</cx:pt>
          <cx:pt idx="1099">0.58062836600000001</cx:pt>
          <cx:pt idx="1100">0.58062836600000001</cx:pt>
          <cx:pt idx="1101">3</cx:pt>
          <cx:pt idx="1102">15</cx:pt>
          <cx:pt idx="1103">0.58062836600000001</cx:pt>
          <cx:pt idx="1104">0.58062836600000001</cx:pt>
          <cx:pt idx="1105">0.58062836600000001</cx:pt>
          <cx:pt idx="1106">0.58062836600000001</cx:pt>
          <cx:pt idx="1107">0.58062836600000001</cx:pt>
          <cx:pt idx="1108">0.58062836600000001</cx:pt>
          <cx:pt idx="1109">0.58062836600000001</cx:pt>
          <cx:pt idx="1110">0.58062836600000001</cx:pt>
          <cx:pt idx="1111">0.58062836600000001</cx:pt>
          <cx:pt idx="1112">16</cx:pt>
          <cx:pt idx="1113">0.58062836600000001</cx:pt>
          <cx:pt idx="1114">18</cx:pt>
          <cx:pt idx="1115">0.58062836600000001</cx:pt>
          <cx:pt idx="1116">0.58062836600000001</cx:pt>
          <cx:pt idx="1117">0.58062836600000001</cx:pt>
          <cx:pt idx="1118">13</cx:pt>
          <cx:pt idx="1119">0.58062836600000001</cx:pt>
          <cx:pt idx="1120">0.58062836600000001</cx:pt>
          <cx:pt idx="1121">0.58062836600000001</cx:pt>
          <cx:pt idx="1122">14</cx:pt>
          <cx:pt idx="1123">0.58062836600000001</cx:pt>
          <cx:pt idx="1124">0.58062836600000001</cx:pt>
          <cx:pt idx="1125">0.58062836600000001</cx:pt>
          <cx:pt idx="1126">0.58062836600000001</cx:pt>
          <cx:pt idx="1127">11</cx:pt>
          <cx:pt idx="1128">0.58062836600000001</cx:pt>
          <cx:pt idx="1129">11</cx:pt>
          <cx:pt idx="1130">11</cx:pt>
          <cx:pt idx="1131">4</cx:pt>
          <cx:pt idx="1132">0.58062836600000001</cx:pt>
          <cx:pt idx="1133">0.58062836600000001</cx:pt>
          <cx:pt idx="1134">0.58062836600000001</cx:pt>
          <cx:pt idx="1135">0.58062836600000001</cx:pt>
          <cx:pt idx="1136">0.58062836600000001</cx:pt>
          <cx:pt idx="1137">17</cx:pt>
          <cx:pt idx="1138">0.58062836600000001</cx:pt>
          <cx:pt idx="1139">0.58062836600000001</cx:pt>
          <cx:pt idx="1140">15</cx:pt>
          <cx:pt idx="1141">7</cx:pt>
          <cx:pt idx="1142">6</cx:pt>
          <cx:pt idx="1143">0.58062836600000001</cx:pt>
          <cx:pt idx="1144">5</cx:pt>
          <cx:pt idx="1145">0.58062836600000001</cx:pt>
          <cx:pt idx="1146">8</cx:pt>
          <cx:pt idx="1147">10</cx:pt>
          <cx:pt idx="1148">0.58062836600000001</cx:pt>
          <cx:pt idx="1149">0.58062836600000001</cx:pt>
          <cx:pt idx="1150">0.58062836600000001</cx:pt>
          <cx:pt idx="1151">0.58062836600000001</cx:pt>
          <cx:pt idx="1152">0.58062836600000001</cx:pt>
          <cx:pt idx="1153">3</cx:pt>
          <cx:pt idx="1154">0.58062836600000001</cx:pt>
          <cx:pt idx="1155">0.58062836600000001</cx:pt>
          <cx:pt idx="1156">0.58062836600000001</cx:pt>
          <cx:pt idx="1157">0.58062836600000001</cx:pt>
          <cx:pt idx="1158">0.58062836600000001</cx:pt>
          <cx:pt idx="1159">0.58062836600000001</cx:pt>
          <cx:pt idx="1160">5</cx:pt>
          <cx:pt idx="1161">17</cx:pt>
          <cx:pt idx="1162">0.58062836600000001</cx:pt>
          <cx:pt idx="1163">0.58062836600000001</cx:pt>
          <cx:pt idx="1164">9</cx:pt>
          <cx:pt idx="1165">26</cx:pt>
          <cx:pt idx="1166">0.58062836600000001</cx:pt>
          <cx:pt idx="1167">0.58062836600000001</cx:pt>
          <cx:pt idx="1168">0.58062836600000001</cx:pt>
          <cx:pt idx="1169">0.58062836600000001</cx:pt>
          <cx:pt idx="1170">0.58062836600000001</cx:pt>
          <cx:pt idx="1171">0.58062836600000001</cx:pt>
          <cx:pt idx="1172">0.58062836600000001</cx:pt>
          <cx:pt idx="1173">0.58062836600000001</cx:pt>
          <cx:pt idx="1174">0.58062836600000001</cx:pt>
          <cx:pt idx="1175">19</cx:pt>
          <cx:pt idx="1176">1</cx:pt>
          <cx:pt idx="1177">0.58062836600000001</cx:pt>
          <cx:pt idx="1178">7</cx:pt>
          <cx:pt idx="1179">0.58062836600000001</cx:pt>
          <cx:pt idx="1180">0.58062836600000001</cx:pt>
          <cx:pt idx="1181">3</cx:pt>
          <cx:pt idx="1182">16</cx:pt>
          <cx:pt idx="1183">12</cx:pt>
          <cx:pt idx="1184">0.58062836600000001</cx:pt>
          <cx:pt idx="1185">16</cx:pt>
          <cx:pt idx="1186">0.58062836600000001</cx:pt>
          <cx:pt idx="1187">0.58062836600000001</cx:pt>
          <cx:pt idx="1188">10</cx:pt>
          <cx:pt idx="1189">1</cx:pt>
          <cx:pt idx="1190">0</cx:pt>
          <cx:pt idx="1191">0.58062836600000001</cx:pt>
          <cx:pt idx="1192">0.58062836600000001</cx:pt>
          <cx:pt idx="1193">0.58062836600000001</cx:pt>
          <cx:pt idx="1194">0.58062836600000001</cx:pt>
          <cx:pt idx="1195">4</cx:pt>
          <cx:pt idx="1196">0.58062836600000001</cx:pt>
          <cx:pt idx="1197">0.58062836600000001</cx:pt>
          <cx:pt idx="1198">0.58062836600000001</cx:pt>
          <cx:pt idx="1199">5</cx:pt>
          <cx:pt idx="1200">0.58062836600000001</cx:pt>
          <cx:pt idx="1201">0.58062836600000001</cx:pt>
          <cx:pt idx="1202">0.58062836600000001</cx:pt>
          <cx:pt idx="1203">17</cx:pt>
          <cx:pt idx="1204">1</cx:pt>
          <cx:pt idx="1205">22</cx:pt>
          <cx:pt idx="1206">0.58062836600000001</cx:pt>
          <cx:pt idx="1207">22</cx:pt>
          <cx:pt idx="1208">0.58062836600000001</cx:pt>
          <cx:pt idx="1209">0.58062836600000001</cx:pt>
          <cx:pt idx="1210">8</cx:pt>
          <cx:pt idx="1211">0.58062836600000001</cx:pt>
          <cx:pt idx="1212">0.58062836600000001</cx:pt>
          <cx:pt idx="1213">16</cx:pt>
          <cx:pt idx="1214">0.58062836600000001</cx:pt>
          <cx:pt idx="1215">0.58062836600000001</cx:pt>
          <cx:pt idx="1216">6</cx:pt>
          <cx:pt idx="1217">5</cx:pt>
          <cx:pt idx="1218">0.58062836600000001</cx:pt>
          <cx:pt idx="1219">0.58062836600000001</cx:pt>
          <cx:pt idx="1220">0.58062836600000001</cx:pt>
          <cx:pt idx="1221">0.58062836600000001</cx:pt>
          <cx:pt idx="1222">6</cx:pt>
          <cx:pt idx="1223">0.58062836600000001</cx:pt>
          <cx:pt idx="1224">0.58062836600000001</cx:pt>
          <cx:pt idx="1225">0.58062836600000001</cx:pt>
          <cx:pt idx="1226">0.58062836600000001</cx:pt>
          <cx:pt idx="1227">3</cx:pt>
          <cx:pt idx="1228">7</cx:pt>
          <cx:pt idx="1229">16</cx:pt>
          <cx:pt idx="1230">3</cx:pt>
          <cx:pt idx="1231">0.58062836600000001</cx:pt>
          <cx:pt idx="1232">14</cx:pt>
          <cx:pt idx="1233">0.58062836600000001</cx:pt>
          <cx:pt idx="1234">14</cx:pt>
          <cx:pt idx="1235">0.58062836600000001</cx:pt>
          <cx:pt idx="1236">0.58062836600000001</cx:pt>
          <cx:pt idx="1237">0.58062836600000001</cx:pt>
          <cx:pt idx="1238">5</cx:pt>
          <cx:pt idx="1239">0.58062836600000001</cx:pt>
          <cx:pt idx="1240">14</cx:pt>
          <cx:pt idx="1241">7</cx:pt>
          <cx:pt idx="1242">64</cx:pt>
          <cx:pt idx="1243">11</cx:pt>
          <cx:pt idx="1244">0.58062836600000001</cx:pt>
          <cx:pt idx="1245">18</cx:pt>
          <cx:pt idx="1246">0.58062836600000001</cx:pt>
          <cx:pt idx="1247">0.58062836600000001</cx:pt>
          <cx:pt idx="1248">5</cx:pt>
          <cx:pt idx="1249">0.58062836600000001</cx:pt>
          <cx:pt idx="1250">6</cx:pt>
          <cx:pt idx="1251">11</cx:pt>
          <cx:pt idx="1252">15</cx:pt>
          <cx:pt idx="1253">14</cx:pt>
          <cx:pt idx="1254">25</cx:pt>
          <cx:pt idx="1255">7</cx:pt>
          <cx:pt idx="1256">0.58062836600000001</cx:pt>
          <cx:pt idx="1257">0.58062836600000001</cx:pt>
          <cx:pt idx="1258">25</cx:pt>
          <cx:pt idx="1259">21</cx:pt>
          <cx:pt idx="1260">0.58062836600000001</cx:pt>
          <cx:pt idx="1261">0.58062836600000001</cx:pt>
          <cx:pt idx="1262">0.58062836600000001</cx:pt>
          <cx:pt idx="1263">0.58062836600000001</cx:pt>
          <cx:pt idx="1264">0.58062836600000001</cx:pt>
          <cx:pt idx="1265">0.58062836600000001</cx:pt>
          <cx:pt idx="1266">8</cx:pt>
          <cx:pt idx="1267">0.58062836600000001</cx:pt>
          <cx:pt idx="1268">0.58062836600000001</cx:pt>
          <cx:pt idx="1269">0.58062836600000001</cx:pt>
          <cx:pt idx="1270">0.58062836600000001</cx:pt>
          <cx:pt idx="1271">0.58062836600000001</cx:pt>
          <cx:pt idx="1272">0.58062836600000001</cx:pt>
          <cx:pt idx="1273">0.58062836600000001</cx:pt>
          <cx:pt idx="1274">4</cx:pt>
          <cx:pt idx="1275">0.58062836600000001</cx:pt>
          <cx:pt idx="1276">0.58062836600000001</cx:pt>
          <cx:pt idx="1277">0.58062836600000001</cx:pt>
          <cx:pt idx="1278">0.58062836600000001</cx:pt>
          <cx:pt idx="1279">15</cx:pt>
          <cx:pt idx="1280">0.58062836600000001</cx:pt>
          <cx:pt idx="1281">0.58062836600000001</cx:pt>
          <cx:pt idx="1282">0.58062836600000001</cx:pt>
          <cx:pt idx="1283">3</cx:pt>
          <cx:pt idx="1284">12</cx:pt>
          <cx:pt idx="1285">0.58062836600000001</cx:pt>
          <cx:pt idx="1286">0.58062836600000001</cx:pt>
          <cx:pt idx="1287">0.58062836600000001</cx:pt>
          <cx:pt idx="1288">14</cx:pt>
          <cx:pt idx="1289">7</cx:pt>
          <cx:pt idx="1290">3</cx:pt>
          <cx:pt idx="1291">0.58062836600000001</cx:pt>
          <cx:pt idx="1292">7</cx:pt>
          <cx:pt idx="1293">0.58062836600000001</cx:pt>
          <cx:pt idx="1294">0.58062836600000001</cx:pt>
          <cx:pt idx="1295">0.58062836600000001</cx:pt>
          <cx:pt idx="1296">0.58062836600000001</cx:pt>
          <cx:pt idx="1297">0.58062836600000001</cx:pt>
          <cx:pt idx="1298">0.58062836600000001</cx:pt>
          <cx:pt idx="1299">0.58062836600000001</cx:pt>
          <cx:pt idx="1300">0.58062836600000001</cx:pt>
          <cx:pt idx="1301">0.58062836600000001</cx:pt>
          <cx:pt idx="1302">0.58062836600000001</cx:pt>
          <cx:pt idx="1303">9</cx:pt>
          <cx:pt idx="1304">0.58062836600000001</cx:pt>
          <cx:pt idx="1305">0.58062836600000001</cx:pt>
          <cx:pt idx="1306">0.58062836600000001</cx:pt>
          <cx:pt idx="1307">11</cx:pt>
          <cx:pt idx="1308">0.58062836600000001</cx:pt>
          <cx:pt idx="1309">0.58062836600000001</cx:pt>
          <cx:pt idx="1310">0.58062836600000001</cx:pt>
          <cx:pt idx="1311">0.58062836600000001</cx:pt>
          <cx:pt idx="1312">0.58062836600000001</cx:pt>
          <cx:pt idx="1313">4</cx:pt>
          <cx:pt idx="1314">0.58062836600000001</cx:pt>
          <cx:pt idx="1315">0.58062836600000001</cx:pt>
          <cx:pt idx="1316">2</cx:pt>
          <cx:pt idx="1317">0.58062836600000001</cx:pt>
          <cx:pt idx="1318">0.58062836600000001</cx:pt>
          <cx:pt idx="1319">0.58062836600000001</cx:pt>
          <cx:pt idx="1320">0.58062836600000001</cx:pt>
          <cx:pt idx="1321">0.58062836600000001</cx:pt>
          <cx:pt idx="1322">7</cx:pt>
          <cx:pt idx="1323">0.58062836600000001</cx:pt>
          <cx:pt idx="1324">1</cx:pt>
          <cx:pt idx="1325">0.58062836600000001</cx:pt>
          <cx:pt idx="1326">0.58062836600000001</cx:pt>
          <cx:pt idx="1327">0.58062836600000001</cx:pt>
          <cx:pt idx="1328">0.58062836600000001</cx:pt>
          <cx:pt idx="1329">0.58062836600000001</cx:pt>
          <cx:pt idx="1330">23</cx:pt>
          <cx:pt idx="1331">17</cx:pt>
          <cx:pt idx="1332">0.58062836600000001</cx:pt>
          <cx:pt idx="1333">0.58062836600000001</cx:pt>
          <cx:pt idx="1334">0.58062836600000001</cx:pt>
          <cx:pt idx="1335">0.58062836600000001</cx:pt>
          <cx:pt idx="1336">0.58062836600000001</cx:pt>
          <cx:pt idx="1337">3</cx:pt>
          <cx:pt idx="1338">0.58062836600000001</cx:pt>
          <cx:pt idx="1339">0.58062836600000001</cx:pt>
          <cx:pt idx="1340">0.58062836600000001</cx:pt>
          <cx:pt idx="1341">0.58062836600000001</cx:pt>
          <cx:pt idx="1342">0.58062836600000001</cx:pt>
          <cx:pt idx="1343">10</cx:pt>
          <cx:pt idx="1344">0.58062836600000001</cx:pt>
          <cx:pt idx="1345">4</cx:pt>
          <cx:pt idx="1346">0.58062836600000001</cx:pt>
          <cx:pt idx="1347">0.58062836600000001</cx:pt>
          <cx:pt idx="1348">7</cx:pt>
          <cx:pt idx="1349">0.58062836600000001</cx:pt>
          <cx:pt idx="1350">6</cx:pt>
          <cx:pt idx="1351">0.58062836600000001</cx:pt>
          <cx:pt idx="1352">2</cx:pt>
          <cx:pt idx="1353">3</cx:pt>
          <cx:pt idx="1354">0.58062836600000001</cx:pt>
          <cx:pt idx="1355">4</cx:pt>
          <cx:pt idx="1356">0.58062836600000001</cx:pt>
          <cx:pt idx="1357">0.58062836600000001</cx:pt>
          <cx:pt idx="1358">0.58062836600000001</cx:pt>
          <cx:pt idx="1359">0.58062836600000001</cx:pt>
          <cx:pt idx="1360">0.58062836600000001</cx:pt>
          <cx:pt idx="1361">15</cx:pt>
          <cx:pt idx="1362">0.58062836600000001</cx:pt>
          <cx:pt idx="1363">8</cx:pt>
          <cx:pt idx="1364">9</cx:pt>
          <cx:pt idx="1365">0.58062836600000001</cx:pt>
          <cx:pt idx="1366">0.58062836600000001</cx:pt>
          <cx:pt idx="1367">0.58062836600000001</cx:pt>
          <cx:pt idx="1368">0.58062836600000001</cx:pt>
          <cx:pt idx="1369">0.58062836600000001</cx:pt>
          <cx:pt idx="1370">14</cx:pt>
          <cx:pt idx="1371">1</cx:pt>
          <cx:pt idx="1372">0.58062836600000001</cx:pt>
          <cx:pt idx="1373">0.58062836600000001</cx:pt>
          <cx:pt idx="1374">0.58062836600000001</cx:pt>
          <cx:pt idx="1375">13</cx:pt>
          <cx:pt idx="1376">0.58062836600000001</cx:pt>
          <cx:pt idx="1377">9</cx:pt>
          <cx:pt idx="1378">3</cx:pt>
          <cx:pt idx="1379">0.58062836600000001</cx:pt>
          <cx:pt idx="1380">0.58062836600000001</cx:pt>
          <cx:pt idx="1381">8</cx:pt>
          <cx:pt idx="1382">0.58062836600000001</cx:pt>
          <cx:pt idx="1383">0.58062836600000001</cx:pt>
          <cx:pt idx="1384">0.58062836600000001</cx:pt>
          <cx:pt idx="1385">4</cx:pt>
          <cx:pt idx="1386">24</cx:pt>
          <cx:pt idx="1387">0.58062836600000001</cx:pt>
          <cx:pt idx="1388">0.58062836600000001</cx:pt>
          <cx:pt idx="1389">0.58062836600000001</cx:pt>
          <cx:pt idx="1390">0.58062836600000001</cx:pt>
          <cx:pt idx="1391">11</cx:pt>
          <cx:pt idx="1392">7</cx:pt>
          <cx:pt idx="1393">13</cx:pt>
          <cx:pt idx="1394">8</cx:pt>
          <cx:pt idx="1395">14</cx:pt>
          <cx:pt idx="1396">0.58062836600000001</cx:pt>
          <cx:pt idx="1397">39</cx:pt>
          <cx:pt idx="1398">4</cx:pt>
          <cx:pt idx="1399">0.58062836600000001</cx:pt>
          <cx:pt idx="1400">0.58062836600000001</cx:pt>
          <cx:pt idx="1401">0.58062836600000001</cx:pt>
          <cx:pt idx="1402">1</cx:pt>
          <cx:pt idx="1403">16</cx:pt>
          <cx:pt idx="1404">9</cx:pt>
          <cx:pt idx="1405">15</cx:pt>
          <cx:pt idx="1406">0.58062836600000001</cx:pt>
          <cx:pt idx="1407">9</cx:pt>
          <cx:pt idx="1408">3</cx:pt>
          <cx:pt idx="1409">0.58062836600000001</cx:pt>
          <cx:pt idx="1410">0.58062836600000001</cx:pt>
          <cx:pt idx="1411">0.58062836600000001</cx:pt>
          <cx:pt idx="1412">0.58062836600000001</cx:pt>
          <cx:pt idx="1413">0.58062836600000001</cx:pt>
          <cx:pt idx="1414">9</cx:pt>
          <cx:pt idx="1415">0.58062836600000001</cx:pt>
          <cx:pt idx="1416">0.58062836600000001</cx:pt>
          <cx:pt idx="1417">0.58062836600000001</cx:pt>
          <cx:pt idx="1418">0.58062836600000001</cx:pt>
          <cx:pt idx="1419">0.58062836600000001</cx:pt>
          <cx:pt idx="1420">0.58062836600000001</cx:pt>
          <cx:pt idx="1421">10</cx:pt>
          <cx:pt idx="1422">0.58062836600000001</cx:pt>
          <cx:pt idx="1423">0.58062836600000001</cx:pt>
          <cx:pt idx="1424">0.58062836600000001</cx:pt>
          <cx:pt idx="1425">0.58062836600000001</cx:pt>
          <cx:pt idx="1426">9</cx:pt>
          <cx:pt idx="1427">4</cx:pt>
          <cx:pt idx="1428">0.58062836600000001</cx:pt>
          <cx:pt idx="1429">0.58062836600000001</cx:pt>
          <cx:pt idx="1430">3</cx:pt>
          <cx:pt idx="1431">0.58062836600000001</cx:pt>
          <cx:pt idx="1432">0.58062836600000001</cx:pt>
          <cx:pt idx="1433">6</cx:pt>
          <cx:pt idx="1434">0.58062836600000001</cx:pt>
          <cx:pt idx="1435">0.58062836600000001</cx:pt>
          <cx:pt idx="1436">0.58062836600000001</cx:pt>
          <cx:pt idx="1437">0.58062836600000001</cx:pt>
          <cx:pt idx="1438">5</cx:pt>
          <cx:pt idx="1439">0.58062836600000001</cx:pt>
          <cx:pt idx="1440">0.58062836600000001</cx:pt>
          <cx:pt idx="1441">11</cx:pt>
          <cx:pt idx="1442">0.58062836600000001</cx:pt>
          <cx:pt idx="1443">0.58062836600000001</cx:pt>
          <cx:pt idx="1444">0.58062836600000001</cx:pt>
          <cx:pt idx="1445">8</cx:pt>
          <cx:pt idx="1446">13</cx:pt>
          <cx:pt idx="1447">0.58062836600000001</cx:pt>
          <cx:pt idx="1448">1</cx:pt>
          <cx:pt idx="1449">0.58062836600000001</cx:pt>
          <cx:pt idx="1450">0.58062836600000001</cx:pt>
          <cx:pt idx="1451">0.58062836600000001</cx:pt>
          <cx:pt idx="1452">0.58062836600000001</cx:pt>
          <cx:pt idx="1453">0.58062836600000001</cx:pt>
          <cx:pt idx="1454">21</cx:pt>
          <cx:pt idx="1455">0.58062836600000001</cx:pt>
          <cx:pt idx="1456">0.58062836600000001</cx:pt>
          <cx:pt idx="1457">10</cx:pt>
          <cx:pt idx="1458">5</cx:pt>
          <cx:pt idx="1459">0.58062836600000001</cx:pt>
          <cx:pt idx="1460">0.58062836600000001</cx:pt>
          <cx:pt idx="1461">0.58062836600000001</cx:pt>
          <cx:pt idx="1462">0.58062836600000001</cx:pt>
          <cx:pt idx="1463">0.58062836600000001</cx:pt>
          <cx:pt idx="1464">0.58062836600000001</cx:pt>
          <cx:pt idx="1465">10</cx:pt>
          <cx:pt idx="1466">10</cx:pt>
          <cx:pt idx="1467">0.58062836600000001</cx:pt>
          <cx:pt idx="1468">0.58062836600000001</cx:pt>
          <cx:pt idx="1469">0.58062836600000001</cx:pt>
          <cx:pt idx="1470">0.58062836600000001</cx:pt>
          <cx:pt idx="1471">9</cx:pt>
          <cx:pt idx="1472">25</cx:pt>
          <cx:pt idx="1473">10</cx:pt>
          <cx:pt idx="1474">0.58062836600000001</cx:pt>
          <cx:pt idx="1475">10</cx:pt>
          <cx:pt idx="1476">0.58062836600000001</cx:pt>
          <cx:pt idx="1477">0.58062836600000001</cx:pt>
          <cx:pt idx="1478">0.58062836600000001</cx:pt>
          <cx:pt idx="1479">0.58062836600000001</cx:pt>
          <cx:pt idx="1480">0.58062836600000001</cx:pt>
          <cx:pt idx="1481">64</cx:pt>
          <cx:pt idx="1482">0.58062836600000001</cx:pt>
          <cx:pt idx="1483">0.58062836600000001</cx:pt>
          <cx:pt idx="1484">0.58062836600000001</cx:pt>
          <cx:pt idx="1485">0.58062836600000001</cx:pt>
          <cx:pt idx="1486">24</cx:pt>
          <cx:pt idx="1487">0.58062836600000001</cx:pt>
          <cx:pt idx="1488">0.58062836600000001</cx:pt>
          <cx:pt idx="1489">0</cx:pt>
          <cx:pt idx="1490">0.58062836600000001</cx:pt>
          <cx:pt idx="1491">25</cx:pt>
          <cx:pt idx="1492">0.58062836600000001</cx:pt>
          <cx:pt idx="1493">65</cx:pt>
          <cx:pt idx="1494">2</cx:pt>
          <cx:pt idx="1495">0.58062836600000001</cx:pt>
          <cx:pt idx="1496">16</cx:pt>
          <cx:pt idx="1497">0.58062836600000001</cx:pt>
          <cx:pt idx="1498">0.58062836600000001</cx:pt>
          <cx:pt idx="1499">0.58062836600000001</cx:pt>
          <cx:pt idx="1500">18</cx:pt>
          <cx:pt idx="1501">0.58062836600000001</cx:pt>
          <cx:pt idx="1502">0.58062836600000001</cx:pt>
          <cx:pt idx="1503">0.58062836600000001</cx:pt>
          <cx:pt idx="1504">7</cx:pt>
          <cx:pt idx="1505">0.58062836600000001</cx:pt>
          <cx:pt idx="1506">16</cx:pt>
          <cx:pt idx="1507">0.58062836600000001</cx:pt>
          <cx:pt idx="1508">0.58062836600000001</cx:pt>
          <cx:pt idx="1509">12</cx:pt>
          <cx:pt idx="1510">10</cx:pt>
          <cx:pt idx="1511">0.58062836600000001</cx:pt>
          <cx:pt idx="1512">7</cx:pt>
          <cx:pt idx="1513">0.58062836600000001</cx:pt>
          <cx:pt idx="1514">0.58062836600000001</cx:pt>
          <cx:pt idx="1515">13</cx:pt>
          <cx:pt idx="1516">11</cx:pt>
          <cx:pt idx="1517">0.58062836600000001</cx:pt>
          <cx:pt idx="1518">0.58062836600000001</cx:pt>
          <cx:pt idx="1519">8</cx:pt>
          <cx:pt idx="1520">8</cx:pt>
          <cx:pt idx="1521">0.58062836600000001</cx:pt>
          <cx:pt idx="1522">0.58062836600000001</cx:pt>
          <cx:pt idx="1523">0.58062836600000001</cx:pt>
          <cx:pt idx="1524">0.58062836600000001</cx:pt>
          <cx:pt idx="1525">0</cx:pt>
          <cx:pt idx="1526">0.58062836600000001</cx:pt>
          <cx:pt idx="1527">4</cx:pt>
          <cx:pt idx="1528">26</cx:pt>
          <cx:pt idx="1529">0.58062836600000001</cx:pt>
          <cx:pt idx="1530">2</cx:pt>
          <cx:pt idx="1531">0.58062836600000001</cx:pt>
          <cx:pt idx="1532">8</cx:pt>
          <cx:pt idx="1533">0.58062836600000001</cx:pt>
          <cx:pt idx="1534">2</cx:pt>
          <cx:pt idx="1535">12</cx:pt>
          <cx:pt idx="1536">13</cx:pt>
          <cx:pt idx="1537">9</cx:pt>
          <cx:pt idx="1538">0.58062836600000001</cx:pt>
          <cx:pt idx="1539">65</cx:pt>
          <cx:pt idx="1540">0.58062836600000001</cx:pt>
          <cx:pt idx="1541">0.58062836600000001</cx:pt>
          <cx:pt idx="1542">0.58062836600000001</cx:pt>
          <cx:pt idx="1543">0.58062836600000001</cx:pt>
          <cx:pt idx="1544">0.58062836600000001</cx:pt>
          <cx:pt idx="1545">0.58062836600000001</cx:pt>
          <cx:pt idx="1546">0.58062836600000001</cx:pt>
          <cx:pt idx="1547">0.58062836600000001</cx:pt>
          <cx:pt idx="1548">15</cx:pt>
          <cx:pt idx="1549">4</cx:pt>
          <cx:pt idx="1550">8</cx:pt>
          <cx:pt idx="1551">2</cx:pt>
          <cx:pt idx="1552">0.58062836600000001</cx:pt>
          <cx:pt idx="1553">15</cx:pt>
          <cx:pt idx="1554">10</cx:pt>
          <cx:pt idx="1555">0.58062836600000001</cx:pt>
          <cx:pt idx="1556">10</cx:pt>
          <cx:pt idx="1557">0.58062836600000001</cx:pt>
          <cx:pt idx="1558">8</cx:pt>
          <cx:pt idx="1559">15</cx:pt>
          <cx:pt idx="1560">0.58062836600000001</cx:pt>
          <cx:pt idx="1561">0.58062836600000001</cx:pt>
          <cx:pt idx="1562">0.58062836600000001</cx:pt>
          <cx:pt idx="1563">16</cx:pt>
          <cx:pt idx="1564">0</cx:pt>
          <cx:pt idx="1565">0</cx:pt>
          <cx:pt idx="1566">5</cx:pt>
          <cx:pt idx="1567">0.58062836600000001</cx:pt>
          <cx:pt idx="1568">0.58062836600000001</cx:pt>
          <cx:pt idx="1569">10</cx:pt>
          <cx:pt idx="1570">7</cx:pt>
          <cx:pt idx="1571">0.58062836600000001</cx:pt>
          <cx:pt idx="1572">0.58062836600000001</cx:pt>
          <cx:pt idx="1573">0.58062836600000001</cx:pt>
          <cx:pt idx="1574">0.58062836600000001</cx:pt>
          <cx:pt idx="1575">0.58062836600000001</cx:pt>
          <cx:pt idx="1576">0.58062836600000001</cx:pt>
          <cx:pt idx="1577">8</cx:pt>
          <cx:pt idx="1578">0.58062836600000001</cx:pt>
          <cx:pt idx="1579">0.58062836600000001</cx:pt>
          <cx:pt idx="1580">0.58062836600000001</cx:pt>
          <cx:pt idx="1581">65</cx:pt>
          <cx:pt idx="1582">0.58062836600000001</cx:pt>
          <cx:pt idx="1583">0.58062836600000001</cx:pt>
          <cx:pt idx="1584">2</cx:pt>
          <cx:pt idx="1585">0.58062836600000001</cx:pt>
          <cx:pt idx="1586">0.58062836600000001</cx:pt>
          <cx:pt idx="1587">0.58062836600000001</cx:pt>
          <cx:pt idx="1588">6</cx:pt>
          <cx:pt idx="1589">0.58062836600000001</cx:pt>
          <cx:pt idx="1590">0.58062836600000001</cx:pt>
          <cx:pt idx="1591">0.58062836600000001</cx:pt>
          <cx:pt idx="1592">0.58062836600000001</cx:pt>
          <cx:pt idx="1593">0</cx:pt>
          <cx:pt idx="1594">0.58062836600000001</cx:pt>
          <cx:pt idx="1595">0.58062836600000001</cx:pt>
          <cx:pt idx="1596">13</cx:pt>
          <cx:pt idx="1597">0.58062836600000001</cx:pt>
          <cx:pt idx="1598">0.58062836600000001</cx:pt>
          <cx:pt idx="1599">0.58062836600000001</cx:pt>
          <cx:pt idx="1600">1</cx:pt>
          <cx:pt idx="1601">0.58062836600000001</cx:pt>
          <cx:pt idx="1602">0.58062836600000001</cx:pt>
          <cx:pt idx="1603">0.58062836600000001</cx:pt>
          <cx:pt idx="1604">4</cx:pt>
          <cx:pt idx="1605">0.58062836600000001</cx:pt>
          <cx:pt idx="1606">0.58062836600000001</cx:pt>
          <cx:pt idx="1607">0.58062836600000001</cx:pt>
          <cx:pt idx="1608">0.58062836600000001</cx:pt>
          <cx:pt idx="1609">10</cx:pt>
          <cx:pt idx="1610">0.58062836600000001</cx:pt>
          <cx:pt idx="1611">1</cx:pt>
          <cx:pt idx="1612">0.58062836600000001</cx:pt>
          <cx:pt idx="1613">0.58062836600000001</cx:pt>
          <cx:pt idx="1614">13</cx:pt>
          <cx:pt idx="1615">0.58062836600000001</cx:pt>
          <cx:pt idx="1616">0.58062836600000001</cx:pt>
          <cx:pt idx="1617">5</cx:pt>
          <cx:pt idx="1618">0.58062836600000001</cx:pt>
          <cx:pt idx="1619">15</cx:pt>
          <cx:pt idx="1620">18</cx:pt>
          <cx:pt idx="1621">0.58062836600000001</cx:pt>
          <cx:pt idx="1622">0.58062836600000001</cx:pt>
          <cx:pt idx="1623">0.58062836600000001</cx:pt>
          <cx:pt idx="1624">0.58062836600000001</cx:pt>
          <cx:pt idx="1625">0.58062836600000001</cx:pt>
          <cx:pt idx="1626">0.58062836600000001</cx:pt>
          <cx:pt idx="1627">12</cx:pt>
          <cx:pt idx="1628">0.58062836600000001</cx:pt>
          <cx:pt idx="1629">0.58062836600000001</cx:pt>
          <cx:pt idx="1630">7</cx:pt>
          <cx:pt idx="1631">0.58062836600000001</cx:pt>
          <cx:pt idx="1632">23</cx:pt>
          <cx:pt idx="1633">6</cx:pt>
          <cx:pt idx="1634">0.58062836600000001</cx:pt>
          <cx:pt idx="1635">16</cx:pt>
          <cx:pt idx="1636">0.58062836600000001</cx:pt>
          <cx:pt idx="1637">0.58062836600000001</cx:pt>
          <cx:pt idx="1638">0.58062836600000001</cx:pt>
          <cx:pt idx="1639">0.58062836600000001</cx:pt>
          <cx:pt idx="1640">0.58062836600000001</cx:pt>
          <cx:pt idx="1641">0.58062836600000001</cx:pt>
          <cx:pt idx="1642">0.58062836600000001</cx:pt>
          <cx:pt idx="1643">0.58062836600000001</cx:pt>
          <cx:pt idx="1644">7</cx:pt>
          <cx:pt idx="1645">0.58062836600000001</cx:pt>
          <cx:pt idx="1646">5</cx:pt>
          <cx:pt idx="1647">29</cx:pt>
          <cx:pt idx="1648">0.58062836600000001</cx:pt>
          <cx:pt idx="1649">12</cx:pt>
          <cx:pt idx="1650">0.58062836600000001</cx:pt>
          <cx:pt idx="1651">0.58062836600000001</cx:pt>
          <cx:pt idx="1652">0.58062836600000001</cx:pt>
          <cx:pt idx="1653">0.58062836600000001</cx:pt>
          <cx:pt idx="1654">0.58062836600000001</cx:pt>
          <cx:pt idx="1655">0.58062836600000001</cx:pt>
          <cx:pt idx="1656">0.58062836600000001</cx:pt>
          <cx:pt idx="1657">1</cx:pt>
          <cx:pt idx="1658">0.58062836600000001</cx:pt>
          <cx:pt idx="1659">0.58062836600000001</cx:pt>
          <cx:pt idx="1660">16</cx:pt>
          <cx:pt idx="1661">0.58062836600000001</cx:pt>
          <cx:pt idx="1662">0.58062836600000001</cx:pt>
          <cx:pt idx="1663">64</cx:pt>
          <cx:pt idx="1664">0.58062836600000001</cx:pt>
          <cx:pt idx="1665">0.58062836600000001</cx:pt>
          <cx:pt idx="1666">11</cx:pt>
          <cx:pt idx="1667">0.58062836600000001</cx:pt>
          <cx:pt idx="1668">0.58062836600000001</cx:pt>
          <cx:pt idx="1669">1</cx:pt>
          <cx:pt idx="1670">0.58062836600000001</cx:pt>
          <cx:pt idx="1671">0.58062836600000001</cx:pt>
          <cx:pt idx="1672">9</cx:pt>
          <cx:pt idx="1673">4</cx:pt>
          <cx:pt idx="1674">0.58062836600000001</cx:pt>
          <cx:pt idx="1675">0.58062836600000001</cx:pt>
          <cx:pt idx="1676">0.58062836600000001</cx:pt>
          <cx:pt idx="1677">0.58062836600000001</cx:pt>
          <cx:pt idx="1678">0.58062836600000001</cx:pt>
          <cx:pt idx="1679">0.58062836600000001</cx:pt>
          <cx:pt idx="1680">0.58062836600000001</cx:pt>
          <cx:pt idx="1681">8</cx:pt>
          <cx:pt idx="1682">28</cx:pt>
          <cx:pt idx="1683">7</cx:pt>
          <cx:pt idx="1684">4</cx:pt>
          <cx:pt idx="1685">0.58062836600000001</cx:pt>
          <cx:pt idx="1686">0.58062836600000001</cx:pt>
          <cx:pt idx="1687">0.58062836600000001</cx:pt>
          <cx:pt idx="1688">16</cx:pt>
          <cx:pt idx="1689">13</cx:pt>
          <cx:pt idx="1690">0.58062836600000001</cx:pt>
          <cx:pt idx="1691">22</cx:pt>
          <cx:pt idx="1692">3</cx:pt>
          <cx:pt idx="1693">0.58062836600000001</cx:pt>
          <cx:pt idx="1694">0.58062836600000001</cx:pt>
          <cx:pt idx="1695">0.58062836600000001</cx:pt>
          <cx:pt idx="1696">12</cx:pt>
          <cx:pt idx="1697">25</cx:pt>
          <cx:pt idx="1698">0.58062836600000001</cx:pt>
          <cx:pt idx="1699">0.58062836600000001</cx:pt>
          <cx:pt idx="1700">0.58062836600000001</cx:pt>
          <cx:pt idx="1701">5</cx:pt>
          <cx:pt idx="1702">0.58062836600000001</cx:pt>
          <cx:pt idx="1703">3</cx:pt>
          <cx:pt idx="1704">3</cx:pt>
          <cx:pt idx="1705">3</cx:pt>
          <cx:pt idx="1706">0.58062836600000001</cx:pt>
          <cx:pt idx="1707">0.58062836600000001</cx:pt>
          <cx:pt idx="1708">0.58062836600000001</cx:pt>
          <cx:pt idx="1709">0.58062836600000001</cx:pt>
          <cx:pt idx="1710">0.58062836600000001</cx:pt>
          <cx:pt idx="1711">0.58062836600000001</cx:pt>
          <cx:pt idx="1712">0.58062836600000001</cx:pt>
          <cx:pt idx="1713">0.58062836600000001</cx:pt>
          <cx:pt idx="1714">0.58062836600000001</cx:pt>
          <cx:pt idx="1715">0.58062836600000001</cx:pt>
          <cx:pt idx="1716">0.58062836600000001</cx:pt>
          <cx:pt idx="1717">7</cx:pt>
          <cx:pt idx="1718">0.58062836600000001</cx:pt>
          <cx:pt idx="1719">10</cx:pt>
          <cx:pt idx="1720">0.58062836600000001</cx:pt>
          <cx:pt idx="1721">0.58062836600000001</cx:pt>
          <cx:pt idx="1722">64</cx:pt>
          <cx:pt idx="1723">0.58062836600000001</cx:pt>
          <cx:pt idx="1724">5</cx:pt>
          <cx:pt idx="1725">12</cx:pt>
          <cx:pt idx="1726">0.58062836600000001</cx:pt>
          <cx:pt idx="1727">12</cx:pt>
          <cx:pt idx="1728">0.58062836600000001</cx:pt>
          <cx:pt idx="1729">0.58062836600000001</cx:pt>
          <cx:pt idx="1730">0.58062836600000001</cx:pt>
          <cx:pt idx="1731">0.58062836600000001</cx:pt>
          <cx:pt idx="1732">0.58062836600000001</cx:pt>
          <cx:pt idx="1733">0.58062836600000001</cx:pt>
          <cx:pt idx="1734">65</cx:pt>
          <cx:pt idx="1735">0.58062836600000001</cx:pt>
          <cx:pt idx="1736">0.58062836600000001</cx:pt>
          <cx:pt idx="1737">2</cx:pt>
          <cx:pt idx="1738">0.58062836600000001</cx:pt>
          <cx:pt idx="1739">11</cx:pt>
          <cx:pt idx="1740">2</cx:pt>
          <cx:pt idx="1741">0.58062836600000001</cx:pt>
          <cx:pt idx="1742">4</cx:pt>
          <cx:pt idx="1743">14</cx:pt>
          <cx:pt idx="1744">4</cx:pt>
          <cx:pt idx="1745">0.58062836600000001</cx:pt>
          <cx:pt idx="1746">0.58062836600000001</cx:pt>
          <cx:pt idx="1747">6</cx:pt>
          <cx:pt idx="1748">0.58062836600000001</cx:pt>
          <cx:pt idx="1749">19</cx:pt>
          <cx:pt idx="1750">0.58062836600000001</cx:pt>
          <cx:pt idx="1751">0.58062836600000001</cx:pt>
          <cx:pt idx="1752">1</cx:pt>
          <cx:pt idx="1753">0.58062836600000001</cx:pt>
          <cx:pt idx="1754">0</cx:pt>
          <cx:pt idx="1755">0.58062836600000001</cx:pt>
          <cx:pt idx="1756">0.58062836600000001</cx:pt>
          <cx:pt idx="1757">0.58062836600000001</cx:pt>
          <cx:pt idx="1758">0.58062836600000001</cx:pt>
          <cx:pt idx="1759">0.58062836600000001</cx:pt>
          <cx:pt idx="1760">0.58062836600000001</cx:pt>
          <cx:pt idx="1761">0.58062836600000001</cx:pt>
          <cx:pt idx="1762">0.58062836600000001</cx:pt>
          <cx:pt idx="1763">0.58062836600000001</cx:pt>
          <cx:pt idx="1764">0.58062836600000001</cx:pt>
          <cx:pt idx="1765">0.58062836600000001</cx:pt>
          <cx:pt idx="1766">0.58062836600000001</cx:pt>
          <cx:pt idx="1767">11</cx:pt>
          <cx:pt idx="1768">0.58062836600000001</cx:pt>
          <cx:pt idx="1769">0.58062836600000001</cx:pt>
          <cx:pt idx="1770">0.58062836600000001</cx:pt>
          <cx:pt idx="1771">0.58062836600000001</cx:pt>
          <cx:pt idx="1772">0.58062836600000001</cx:pt>
          <cx:pt idx="1773">0.58062836600000001</cx:pt>
          <cx:pt idx="1774">0.58062836600000001</cx:pt>
          <cx:pt idx="1775">4</cx:pt>
          <cx:pt idx="1776">0.58062836600000001</cx:pt>
          <cx:pt idx="1777">25</cx:pt>
          <cx:pt idx="1778">0.58062836600000001</cx:pt>
          <cx:pt idx="1779">0.58062836600000001</cx:pt>
          <cx:pt idx="1780">0.58062836600000001</cx:pt>
          <cx:pt idx="1781">11</cx:pt>
          <cx:pt idx="1782">0.58062836600000001</cx:pt>
          <cx:pt idx="1783">0.58062836600000001</cx:pt>
          <cx:pt idx="1784">11</cx:pt>
          <cx:pt idx="1785">0.58062836600000001</cx:pt>
          <cx:pt idx="1786">0</cx:pt>
          <cx:pt idx="1787">0.58062836600000001</cx:pt>
          <cx:pt idx="1788">1</cx:pt>
          <cx:pt idx="1789">14</cx:pt>
          <cx:pt idx="1790">9</cx:pt>
          <cx:pt idx="1791">6</cx:pt>
          <cx:pt idx="1792">0.58062836600000001</cx:pt>
          <cx:pt idx="1793">16</cx:pt>
          <cx:pt idx="1794">7</cx:pt>
          <cx:pt idx="1795">3</cx:pt>
          <cx:pt idx="1796">0.58062836600000001</cx:pt>
          <cx:pt idx="1797">4</cx:pt>
          <cx:pt idx="1798">0.58062836600000001</cx:pt>
          <cx:pt idx="1799">0.58062836600000001</cx:pt>
          <cx:pt idx="1800">0.58062836600000001</cx:pt>
          <cx:pt idx="1801">8</cx:pt>
          <cx:pt idx="1802">0.58062836600000001</cx:pt>
          <cx:pt idx="1803">0.58062836600000001</cx:pt>
          <cx:pt idx="1804">0.58062836600000001</cx:pt>
          <cx:pt idx="1805">2</cx:pt>
          <cx:pt idx="1806">0.58062836600000001</cx:pt>
          <cx:pt idx="1807">6</cx:pt>
          <cx:pt idx="1808">0</cx:pt>
          <cx:pt idx="1809">65</cx:pt>
          <cx:pt idx="1810">0.58062836600000001</cx:pt>
          <cx:pt idx="1811">19</cx:pt>
          <cx:pt idx="1812">40</cx:pt>
          <cx:pt idx="1813">5</cx:pt>
          <cx:pt idx="1814">0.58062836600000001</cx:pt>
          <cx:pt idx="1815">64</cx:pt>
          <cx:pt idx="1816">0.58062836600000001</cx:pt>
          <cx:pt idx="1817">0.58062836600000001</cx:pt>
          <cx:pt idx="1818">0.58062836600000001</cx:pt>
          <cx:pt idx="1819">14</cx:pt>
          <cx:pt idx="1820">0.58062836600000001</cx:pt>
          <cx:pt idx="1821">0.58062836600000001</cx:pt>
          <cx:pt idx="1822">0.58062836600000001</cx:pt>
          <cx:pt idx="1823">0.58062836600000001</cx:pt>
          <cx:pt idx="1824">0.58062836600000001</cx:pt>
          <cx:pt idx="1825">1</cx:pt>
          <cx:pt idx="1826">0.58062836600000001</cx:pt>
          <cx:pt idx="1827">7</cx:pt>
          <cx:pt idx="1828">0.58062836600000001</cx:pt>
          <cx:pt idx="1829">0.58062836600000001</cx:pt>
          <cx:pt idx="1830">0</cx:pt>
          <cx:pt idx="1831">10</cx:pt>
          <cx:pt idx="1832">0.58062836600000001</cx:pt>
          <cx:pt idx="1833">0.58062836600000001</cx:pt>
          <cx:pt idx="1834">0.58062836600000001</cx:pt>
          <cx:pt idx="1835">12</cx:pt>
          <cx:pt idx="1836">0.58062836600000001</cx:pt>
          <cx:pt idx="1837">0.58062836600000001</cx:pt>
          <cx:pt idx="1838">0.58062836600000001</cx:pt>
          <cx:pt idx="1839">0.58062836600000001</cx:pt>
          <cx:pt idx="1840">0.58062836600000001</cx:pt>
          <cx:pt idx="1841">10</cx:pt>
          <cx:pt idx="1842">14</cx:pt>
          <cx:pt idx="1843">0.58062836600000001</cx:pt>
          <cx:pt idx="1844">0.58062836600000001</cx:pt>
          <cx:pt idx="1845">11</cx:pt>
          <cx:pt idx="1846">0.58062836600000001</cx:pt>
          <cx:pt idx="1847">0.58062836600000001</cx:pt>
          <cx:pt idx="1848">0.58062836600000001</cx:pt>
          <cx:pt idx="1849">0.58062836600000001</cx:pt>
          <cx:pt idx="1850">14</cx:pt>
          <cx:pt idx="1851">0.58062836600000001</cx:pt>
          <cx:pt idx="1852">28</cx:pt>
          <cx:pt idx="1853">0.58062836600000001</cx:pt>
          <cx:pt idx="1854">0.58062836600000001</cx:pt>
          <cx:pt idx="1855">7</cx:pt>
          <cx:pt idx="1856">0.58062836600000001</cx:pt>
          <cx:pt idx="1857">0.58062836600000001</cx:pt>
          <cx:pt idx="1858">0.58062836600000001</cx:pt>
          <cx:pt idx="1859">0.58062836600000001</cx:pt>
          <cx:pt idx="1860">0.58062836600000001</cx:pt>
          <cx:pt idx="1861">0.58062836600000001</cx:pt>
          <cx:pt idx="1862">3</cx:pt>
          <cx:pt idx="1863">0.58062836600000001</cx:pt>
          <cx:pt idx="1864">64</cx:pt>
          <cx:pt idx="1865">12</cx:pt>
          <cx:pt idx="1866">0.58062836600000001</cx:pt>
          <cx:pt idx="1867">0.58062836600000001</cx:pt>
          <cx:pt idx="1868">0.58062836600000001</cx:pt>
          <cx:pt idx="1869">10</cx:pt>
          <cx:pt idx="1870">12</cx:pt>
          <cx:pt idx="1871">0.58062836600000001</cx:pt>
          <cx:pt idx="1872">0.58062836600000001</cx:pt>
          <cx:pt idx="1873">0.58062836600000001</cx:pt>
          <cx:pt idx="1874">7</cx:pt>
          <cx:pt idx="1875">9</cx:pt>
          <cx:pt idx="1876">0.58062836600000001</cx:pt>
          <cx:pt idx="1877">0.58062836600000001</cx:pt>
          <cx:pt idx="1878">14</cx:pt>
          <cx:pt idx="1879">0</cx:pt>
          <cx:pt idx="1880">0.58062836600000001</cx:pt>
          <cx:pt idx="1881">0.58062836600000001</cx:pt>
          <cx:pt idx="1882">0.58062836600000001</cx:pt>
          <cx:pt idx="1883">5</cx:pt>
          <cx:pt idx="1884">0.58062836600000001</cx:pt>
          <cx:pt idx="1885">0.58062836600000001</cx:pt>
          <cx:pt idx="1886">18</cx:pt>
          <cx:pt idx="1887">0.58062836600000001</cx:pt>
          <cx:pt idx="1888">0.58062836600000001</cx:pt>
          <cx:pt idx="1889">0.58062836600000001</cx:pt>
          <cx:pt idx="1890">0.58062836600000001</cx:pt>
          <cx:pt idx="1891">19</cx:pt>
          <cx:pt idx="1892">7</cx:pt>
          <cx:pt idx="1893">7</cx:pt>
          <cx:pt idx="1894">0.58062836600000001</cx:pt>
          <cx:pt idx="1895">14</cx:pt>
          <cx:pt idx="1896">8</cx:pt>
          <cx:pt idx="1897">4</cx:pt>
          <cx:pt idx="1898">0.58062836600000001</cx:pt>
          <cx:pt idx="1899">0.58062836600000001</cx:pt>
          <cx:pt idx="1900">3</cx:pt>
          <cx:pt idx="1901">9</cx:pt>
          <cx:pt idx="1902">0.58062836600000001</cx:pt>
          <cx:pt idx="1903">0.58062836600000001</cx:pt>
          <cx:pt idx="1904">0.58062836600000001</cx:pt>
          <cx:pt idx="1905">16</cx:pt>
          <cx:pt idx="1906">0.58062836600000001</cx:pt>
          <cx:pt idx="1907">0.58062836600000001</cx:pt>
          <cx:pt idx="1908">0.58062836600000001</cx:pt>
          <cx:pt idx="1909">8</cx:pt>
          <cx:pt idx="1910">0.58062836600000001</cx:pt>
          <cx:pt idx="1911">0.58062836600000001</cx:pt>
          <cx:pt idx="1912">0.58062836600000001</cx:pt>
          <cx:pt idx="1913">0.58062836600000001</cx:pt>
          <cx:pt idx="1914">6</cx:pt>
          <cx:pt idx="1915">0.58062836600000001</cx:pt>
          <cx:pt idx="1916">7</cx:pt>
          <cx:pt idx="1917">0.58062836600000001</cx:pt>
          <cx:pt idx="1918">0.58062836600000001</cx:pt>
          <cx:pt idx="1919">0.58062836600000001</cx:pt>
          <cx:pt idx="1920">14</cx:pt>
          <cx:pt idx="1921">8</cx:pt>
          <cx:pt idx="1922">14</cx:pt>
          <cx:pt idx="1923">0.58062836600000001</cx:pt>
          <cx:pt idx="1924">0.58062836600000001</cx:pt>
          <cx:pt idx="1925">0.58062836600000001</cx:pt>
          <cx:pt idx="1926">0.58062836600000001</cx:pt>
          <cx:pt idx="1927">10</cx:pt>
          <cx:pt idx="1928">0.58062836600000001</cx:pt>
          <cx:pt idx="1929">14</cx:pt>
          <cx:pt idx="1930">0.58062836600000001</cx:pt>
          <cx:pt idx="1931">0.58062836600000001</cx:pt>
          <cx:pt idx="1932">8</cx:pt>
          <cx:pt idx="1933">0.58062836600000001</cx:pt>
          <cx:pt idx="1934">0.58062836600000001</cx:pt>
          <cx:pt idx="1935">0.58062836600000001</cx:pt>
          <cx:pt idx="1936">0.58062836600000001</cx:pt>
          <cx:pt idx="1937">0.58062836600000001</cx:pt>
          <cx:pt idx="1938">0.58062836600000001</cx:pt>
          <cx:pt idx="1939">4</cx:pt>
          <cx:pt idx="1940">0.58062836600000001</cx:pt>
          <cx:pt idx="1941">6</cx:pt>
          <cx:pt idx="1942">5</cx:pt>
          <cx:pt idx="1943">0.58062836600000001</cx:pt>
          <cx:pt idx="1944">0.58062836600000001</cx:pt>
          <cx:pt idx="1945">0.58062836600000001</cx:pt>
          <cx:pt idx="1946">0.58062836600000001</cx:pt>
          <cx:pt idx="1947">0.58062836600000001</cx:pt>
          <cx:pt idx="1948">0.58062836600000001</cx:pt>
          <cx:pt idx="1949">0.58062836600000001</cx:pt>
          <cx:pt idx="1950">0.58062836600000001</cx:pt>
          <cx:pt idx="1951">3</cx:pt>
          <cx:pt idx="1952">0.58062836600000001</cx:pt>
          <cx:pt idx="1953">0.58062836600000001</cx:pt>
          <cx:pt idx="1954">0.58062836600000001</cx:pt>
          <cx:pt idx="1955">2</cx:pt>
          <cx:pt idx="1956">19</cx:pt>
          <cx:pt idx="1957">5</cx:pt>
          <cx:pt idx="1958">0.58062836600000001</cx:pt>
          <cx:pt idx="1959">6</cx:pt>
          <cx:pt idx="1960">14</cx:pt>
          <cx:pt idx="1961">0.58062836600000001</cx:pt>
          <cx:pt idx="1962">6</cx:pt>
          <cx:pt idx="1963">0.58062836600000001</cx:pt>
          <cx:pt idx="1964">0.58062836600000001</cx:pt>
          <cx:pt idx="1965">0.58062836600000001</cx:pt>
          <cx:pt idx="1966">0.58062836600000001</cx:pt>
          <cx:pt idx="1967">0.58062836600000001</cx:pt>
          <cx:pt idx="1968">0.58062836600000001</cx:pt>
          <cx:pt idx="1969">0.58062836600000001</cx:pt>
          <cx:pt idx="1970">4</cx:pt>
          <cx:pt idx="1971">0.58062836600000001</cx:pt>
          <cx:pt idx="1972">0.58062836600000001</cx:pt>
          <cx:pt idx="1973">3</cx:pt>
          <cx:pt idx="1974">5</cx:pt>
          <cx:pt idx="1975">11</cx:pt>
          <cx:pt idx="1976">12</cx:pt>
          <cx:pt idx="1977">1</cx:pt>
          <cx:pt idx="1978">0.58062836600000001</cx:pt>
          <cx:pt idx="1979">0.58062836600000001</cx:pt>
          <cx:pt idx="1980">0.58062836600000001</cx:pt>
          <cx:pt idx="1981">0.58062836600000001</cx:pt>
          <cx:pt idx="1982">1</cx:pt>
          <cx:pt idx="1983">0.58062836600000001</cx:pt>
          <cx:pt idx="1984">0.58062836600000001</cx:pt>
          <cx:pt idx="1985">0.58062836600000001</cx:pt>
          <cx:pt idx="1986">0.58062836600000001</cx:pt>
          <cx:pt idx="1987">0.58062836600000001</cx:pt>
          <cx:pt idx="1988">0.58062836600000001</cx:pt>
          <cx:pt idx="1989">0.58062836600000001</cx:pt>
          <cx:pt idx="1990">0.58062836600000001</cx:pt>
          <cx:pt idx="1991">0.58062836600000001</cx:pt>
          <cx:pt idx="1992">6</cx:pt>
          <cx:pt idx="1993">0.58062836600000001</cx:pt>
          <cx:pt idx="1994">8</cx:pt>
          <cx:pt idx="1995">0.58062836600000001</cx:pt>
          <cx:pt idx="1996">18</cx:pt>
          <cx:pt idx="1997">1</cx:pt>
          <cx:pt idx="1998">0.58062836600000001</cx:pt>
          <cx:pt idx="1999">0.58062836600000001</cx:pt>
          <cx:pt idx="2000">0.58062836600000001</cx:pt>
          <cx:pt idx="2001">8</cx:pt>
          <cx:pt idx="2002">0.58062836600000001</cx:pt>
          <cx:pt idx="2003">8</cx:pt>
          <cx:pt idx="2004">0.58062836600000001</cx:pt>
          <cx:pt idx="2005">0.58062836600000001</cx:pt>
          <cx:pt idx="2006">0.58062836600000001</cx:pt>
          <cx:pt idx="2007">10</cx:pt>
          <cx:pt idx="2008">0.58062836600000001</cx:pt>
          <cx:pt idx="2009">7</cx:pt>
          <cx:pt idx="2010">0.58062836600000001</cx:pt>
          <cx:pt idx="2011">0.58062836600000001</cx:pt>
          <cx:pt idx="2012">0.58062836600000001</cx:pt>
          <cx:pt idx="2013">0.58062836600000001</cx:pt>
          <cx:pt idx="2014">0.58062836600000001</cx:pt>
          <cx:pt idx="2015">7</cx:pt>
          <cx:pt idx="2016">7</cx:pt>
          <cx:pt idx="2017">4</cx:pt>
          <cx:pt idx="2018">16</cx:pt>
          <cx:pt idx="2019">0.58062836600000001</cx:pt>
          <cx:pt idx="2020">6</cx:pt>
          <cx:pt idx="2021">0.58062836600000001</cx:pt>
          <cx:pt idx="2022">0.58062836600000001</cx:pt>
          <cx:pt idx="2023">5</cx:pt>
          <cx:pt idx="2024">0.58062836600000001</cx:pt>
          <cx:pt idx="2025">0.58062836600000001</cx:pt>
          <cx:pt idx="2026">3</cx:pt>
          <cx:pt idx="2027">0.58062836600000001</cx:pt>
          <cx:pt idx="2028">0.58062836600000001</cx:pt>
          <cx:pt idx="2029">0.58062836600000001</cx:pt>
          <cx:pt idx="2030">17</cx:pt>
          <cx:pt idx="2031">0</cx:pt>
          <cx:pt idx="2032">0.58062836600000001</cx:pt>
          <cx:pt idx="2033">0.58062836600000001</cx:pt>
          <cx:pt idx="2034">0.58062836600000001</cx:pt>
          <cx:pt idx="2035">0.58062836600000001</cx:pt>
          <cx:pt idx="2036">0.58062836600000001</cx:pt>
          <cx:pt idx="2037">0.58062836600000001</cx:pt>
          <cx:pt idx="2038">5</cx:pt>
          <cx:pt idx="2039">1</cx:pt>
          <cx:pt idx="2040">15</cx:pt>
          <cx:pt idx="2041">0.58062836600000001</cx:pt>
          <cx:pt idx="2042">0.58062836600000001</cx:pt>
          <cx:pt idx="2043">0.58062836600000001</cx:pt>
          <cx:pt idx="2044">0.58062836600000001</cx:pt>
          <cx:pt idx="2045">0.58062836600000001</cx:pt>
          <cx:pt idx="2046">10</cx:pt>
          <cx:pt idx="2047">0.58062836600000001</cx:pt>
          <cx:pt idx="2048">9</cx:pt>
          <cx:pt idx="2049">16</cx:pt>
          <cx:pt idx="2050">7</cx:pt>
          <cx:pt idx="2051">41</cx:pt>
          <cx:pt idx="2052">1</cx:pt>
          <cx:pt idx="2053">29</cx:pt>
          <cx:pt idx="2054">19</cx:pt>
          <cx:pt idx="2055">0.58062836600000001</cx:pt>
          <cx:pt idx="2056">0.58062836600000001</cx:pt>
          <cx:pt idx="2057">0.58062836600000001</cx:pt>
          <cx:pt idx="2058">2</cx:pt>
          <cx:pt idx="2059">0.58062836600000001</cx:pt>
          <cx:pt idx="2060">0.58062836600000001</cx:pt>
          <cx:pt idx="2061">0.58062836600000001</cx:pt>
          <cx:pt idx="2062">0.58062836600000001</cx:pt>
          <cx:pt idx="2063">0.58062836600000001</cx:pt>
          <cx:pt idx="2064">0.58062836600000001</cx:pt>
          <cx:pt idx="2065">0.58062836600000001</cx:pt>
          <cx:pt idx="2066">0.58062836600000001</cx:pt>
          <cx:pt idx="2067">19</cx:pt>
          <cx:pt idx="2068">0.58062836600000001</cx:pt>
          <cx:pt idx="2069">0.58062836600000001</cx:pt>
          <cx:pt idx="2070">0</cx:pt>
          <cx:pt idx="2071">6</cx:pt>
          <cx:pt idx="2072">0.58062836600000001</cx:pt>
          <cx:pt idx="2073">0.58062836600000001</cx:pt>
          <cx:pt idx="2074">0.58062836600000001</cx:pt>
          <cx:pt idx="2075">0.58062836600000001</cx:pt>
          <cx:pt idx="2076">0.58062836600000001</cx:pt>
          <cx:pt idx="2077">7</cx:pt>
          <cx:pt idx="2078">0.58062836600000001</cx:pt>
          <cx:pt idx="2079">0.58062836600000001</cx:pt>
          <cx:pt idx="2080">0.58062836600000001</cx:pt>
          <cx:pt idx="2081">0.58062836600000001</cx:pt>
          <cx:pt idx="2082">6</cx:pt>
          <cx:pt idx="2083">4</cx:pt>
          <cx:pt idx="2084">0.58062836600000001</cx:pt>
          <cx:pt idx="2085">0.58062836600000001</cx:pt>
          <cx:pt idx="2086">13</cx:pt>
          <cx:pt idx="2087">0.58062836600000001</cx:pt>
          <cx:pt idx="2088">0.58062836600000001</cx:pt>
          <cx:pt idx="2089">0.58062836600000001</cx:pt>
          <cx:pt idx="2090">0.58062836600000001</cx:pt>
          <cx:pt idx="2091">0.58062836600000001</cx:pt>
          <cx:pt idx="2092">0.58062836600000001</cx:pt>
          <cx:pt idx="2093">0.58062836600000001</cx:pt>
          <cx:pt idx="2094">3</cx:pt>
          <cx:pt idx="2095">18</cx:pt>
          <cx:pt idx="2096">0.58062836600000001</cx:pt>
          <cx:pt idx="2097">0.58062836600000001</cx:pt>
          <cx:pt idx="2098">0.58062836600000001</cx:pt>
          <cx:pt idx="2099">0.58062836600000001</cx:pt>
          <cx:pt idx="2100">14</cx:pt>
          <cx:pt idx="2101">8</cx:pt>
          <cx:pt idx="2102">0.58062836600000001</cx:pt>
          <cx:pt idx="2103">15</cx:pt>
          <cx:pt idx="2104">0.58062836600000001</cx:pt>
          <cx:pt idx="2105">2</cx:pt>
          <cx:pt idx="2106">0.58062836600000001</cx:pt>
          <cx:pt idx="2107">0.58062836600000001</cx:pt>
          <cx:pt idx="2108">0.58062836600000001</cx:pt>
          <cx:pt idx="2109">7</cx:pt>
          <cx:pt idx="2110">0.58062836600000001</cx:pt>
          <cx:pt idx="2111">0.58062836600000001</cx:pt>
          <cx:pt idx="2112">0.58062836600000001</cx:pt>
          <cx:pt idx="2113">9</cx:pt>
          <cx:pt idx="2114">0.58062836600000001</cx:pt>
          <cx:pt idx="2115">0.58062836600000001</cx:pt>
          <cx:pt idx="2116">0.58062836600000001</cx:pt>
          <cx:pt idx="2117">11</cx:pt>
          <cx:pt idx="2118">8</cx:pt>
          <cx:pt idx="2119">13</cx:pt>
          <cx:pt idx="2120">0.58062836600000001</cx:pt>
          <cx:pt idx="2121">0.58062836600000001</cx:pt>
          <cx:pt idx="2122">0.58062836600000001</cx:pt>
          <cx:pt idx="2123">31</cx:pt>
          <cx:pt idx="2124">0.58062836600000001</cx:pt>
          <cx:pt idx="2125">0.58062836600000001</cx:pt>
          <cx:pt idx="2126">13</cx:pt>
          <cx:pt idx="2127">0.58062836600000001</cx:pt>
          <cx:pt idx="2128">0.58062836600000001</cx:pt>
          <cx:pt idx="2129">1</cx:pt>
          <cx:pt idx="2130">1</cx:pt>
          <cx:pt idx="2131">0.58062836600000001</cx:pt>
          <cx:pt idx="2132">0.58062836600000001</cx:pt>
          <cx:pt idx="2133">5</cx:pt>
          <cx:pt idx="2134">0.58062836600000001</cx:pt>
          <cx:pt idx="2135">0.58062836600000001</cx:pt>
          <cx:pt idx="2136">8</cx:pt>
          <cx:pt idx="2137">0.58062836600000001</cx:pt>
          <cx:pt idx="2138">10</cx:pt>
          <cx:pt idx="2139">5</cx:pt>
          <cx:pt idx="2140">0.58062836600000001</cx:pt>
          <cx:pt idx="2141">21</cx:pt>
          <cx:pt idx="2142">0.58062836600000001</cx:pt>
          <cx:pt idx="2143">0.58062836600000001</cx:pt>
          <cx:pt idx="2144">16</cx:pt>
          <cx:pt idx="2145">0.58062836600000001</cx:pt>
          <cx:pt idx="2146">0.58062836600000001</cx:pt>
          <cx:pt idx="2147">0.58062836600000001</cx:pt>
          <cx:pt idx="2148">0.58062836600000001</cx:pt>
          <cx:pt idx="2149">0.58062836600000001</cx:pt>
          <cx:pt idx="2150">0.58062836600000001</cx:pt>
          <cx:pt idx="2151">0.58062836600000001</cx:pt>
          <cx:pt idx="2152">0.58062836600000001</cx:pt>
          <cx:pt idx="2153">15</cx:pt>
          <cx:pt idx="2154">0.58062836600000001</cx:pt>
          <cx:pt idx="2155">0.58062836600000001</cx:pt>
          <cx:pt idx="2156">11</cx:pt>
          <cx:pt idx="2157">0.58062836600000001</cx:pt>
          <cx:pt idx="2158">0.58062836600000001</cx:pt>
          <cx:pt idx="2159">0.58062836600000001</cx:pt>
          <cx:pt idx="2160">13</cx:pt>
          <cx:pt idx="2161">16</cx:pt>
          <cx:pt idx="2162">0.58062836600000001</cx:pt>
          <cx:pt idx="2163">0.58062836600000001</cx:pt>
          <cx:pt idx="2164">13</cx:pt>
          <cx:pt idx="2165">21</cx:pt>
          <cx:pt idx="2166">0.58062836600000001</cx:pt>
          <cx:pt idx="2167">10</cx:pt>
          <cx:pt idx="2168">0.58062836600000001</cx:pt>
          <cx:pt idx="2169">0.58062836600000001</cx:pt>
          <cx:pt idx="2170">0.58062836600000001</cx:pt>
          <cx:pt idx="2171">0.58062836600000001</cx:pt>
          <cx:pt idx="2172">19</cx:pt>
          <cx:pt idx="2173">64</cx:pt>
          <cx:pt idx="2174">0.58062836600000001</cx:pt>
          <cx:pt idx="2175">3</cx:pt>
          <cx:pt idx="2176">9</cx:pt>
          <cx:pt idx="2177">0.58062836600000001</cx:pt>
          <cx:pt idx="2178">0.58062836600000001</cx:pt>
          <cx:pt idx="2179">0.58062836600000001</cx:pt>
          <cx:pt idx="2180">0.58062836600000001</cx:pt>
          <cx:pt idx="2181">0.58062836600000001</cx:pt>
          <cx:pt idx="2182">25</cx:pt>
          <cx:pt idx="2183">0.58062836600000001</cx:pt>
          <cx:pt idx="2184">0.58062836600000001</cx:pt>
          <cx:pt idx="2185">0.58062836600000001</cx:pt>
          <cx:pt idx="2186">7</cx:pt>
          <cx:pt idx="2187">0.58062836600000001</cx:pt>
          <cx:pt idx="2188">0.58062836600000001</cx:pt>
          <cx:pt idx="2189">8</cx:pt>
          <cx:pt idx="2190">0.58062836600000001</cx:pt>
          <cx:pt idx="2191">0.58062836600000001</cx:pt>
          <cx:pt idx="2192">7</cx:pt>
          <cx:pt idx="2193">0.58062836600000001</cx:pt>
          <cx:pt idx="2194">0.58062836600000001</cx:pt>
          <cx:pt idx="2195">0.58062836600000001</cx:pt>
          <cx:pt idx="2196">0.58062836600000001</cx:pt>
          <cx:pt idx="2197">0.58062836600000001</cx:pt>
          <cx:pt idx="2198">0.58062836600000001</cx:pt>
          <cx:pt idx="2199">14</cx:pt>
          <cx:pt idx="2200">0.58062836600000001</cx:pt>
          <cx:pt idx="2201">0.58062836600000001</cx:pt>
          <cx:pt idx="2202">3</cx:pt>
          <cx:pt idx="2203">0.58062836600000001</cx:pt>
          <cx:pt idx="2204">0.58062836600000001</cx:pt>
          <cx:pt idx="2205">6</cx:pt>
          <cx:pt idx="2206">0.58062836600000001</cx:pt>
          <cx:pt idx="2207">3</cx:pt>
          <cx:pt idx="2208">12</cx:pt>
          <cx:pt idx="2209">0.58062836600000001</cx:pt>
          <cx:pt idx="2210">0.58062836600000001</cx:pt>
          <cx:pt idx="2211">0.58062836600000001</cx:pt>
          <cx:pt idx="2212">0.58062836600000001</cx:pt>
          <cx:pt idx="2213">0.58062836600000001</cx:pt>
          <cx:pt idx="2214">18</cx:pt>
          <cx:pt idx="2215">0.58062836600000001</cx:pt>
          <cx:pt idx="2216">0.58062836600000001</cx:pt>
          <cx:pt idx="2217">0.58062836600000001</cx:pt>
          <cx:pt idx="2218">0.58062836600000001</cx:pt>
          <cx:pt idx="2219">0.58062836600000001</cx:pt>
          <cx:pt idx="2220">0.58062836600000001</cx:pt>
          <cx:pt idx="2221">0.58062836600000001</cx:pt>
          <cx:pt idx="2222">0.58062836600000001</cx:pt>
          <cx:pt idx="2223">0.58062836600000001</cx:pt>
          <cx:pt idx="2224">0.58062836600000001</cx:pt>
          <cx:pt idx="2225">0.58062836600000001</cx:pt>
          <cx:pt idx="2226">13</cx:pt>
          <cx:pt idx="2227">0.58062836600000001</cx:pt>
          <cx:pt idx="2228">0.58062836600000001</cx:pt>
          <cx:pt idx="2229">0.58062836600000001</cx:pt>
          <cx:pt idx="2230">0.58062836600000001</cx:pt>
          <cx:pt idx="2231">8</cx:pt>
          <cx:pt idx="2232">0.58062836600000001</cx:pt>
          <cx:pt idx="2233">0.58062836600000001</cx:pt>
          <cx:pt idx="2234">0.58062836600000001</cx:pt>
          <cx:pt idx="2235">6</cx:pt>
          <cx:pt idx="2236">0.58062836600000001</cx:pt>
          <cx:pt idx="2237">0.58062836600000001</cx:pt>
          <cx:pt idx="2238">7</cx:pt>
          <cx:pt idx="2239">0.58062836600000001</cx:pt>
          <cx:pt idx="2240">0.58062836600000001</cx:pt>
          <cx:pt idx="2241">7</cx:pt>
          <cx:pt idx="2242">0.58062836600000001</cx:pt>
          <cx:pt idx="2243">0.58062836600000001</cx:pt>
          <cx:pt idx="2244">2</cx:pt>
          <cx:pt idx="2245">10</cx:pt>
          <cx:pt idx="2246">0.58062836600000001</cx:pt>
          <cx:pt idx="2247">0.58062836600000001</cx:pt>
          <cx:pt idx="2248">22</cx:pt>
          <cx:pt idx="2249">0.58062836600000001</cx:pt>
          <cx:pt idx="2250">17</cx:pt>
          <cx:pt idx="2251">3</cx:pt>
          <cx:pt idx="2252">0.58062836600000001</cx:pt>
          <cx:pt idx="2253">7</cx:pt>
          <cx:pt idx="2254">0.58062836600000001</cx:pt>
          <cx:pt idx="2255">13</cx:pt>
          <cx:pt idx="2256">13</cx:pt>
          <cx:pt idx="2257">4</cx:pt>
          <cx:pt idx="2258">0.58062836600000001</cx:pt>
          <cx:pt idx="2259">10</cx:pt>
          <cx:pt idx="2260">0.58062836600000001</cx:pt>
          <cx:pt idx="2261">0.58062836600000001</cx:pt>
          <cx:pt idx="2262">0.58062836600000001</cx:pt>
          <cx:pt idx="2263">0.58062836600000001</cx:pt>
          <cx:pt idx="2264">5</cx:pt>
          <cx:pt idx="2265">3</cx:pt>
          <cx:pt idx="2266">0.58062836600000001</cx:pt>
          <cx:pt idx="2267">1</cx:pt>
          <cx:pt idx="2268">2</cx:pt>
          <cx:pt idx="2269">11</cx:pt>
          <cx:pt idx="2270">0.58062836600000001</cx:pt>
          <cx:pt idx="2271">0.58062836600000001</cx:pt>
          <cx:pt idx="2272">7</cx:pt>
          <cx:pt idx="2273">0.58062836600000001</cx:pt>
          <cx:pt idx="2274">0.58062836600000001</cx:pt>
          <cx:pt idx="2275">0.58062836600000001</cx:pt>
          <cx:pt idx="2276">0.58062836600000001</cx:pt>
          <cx:pt idx="2277">0</cx:pt>
          <cx:pt idx="2278">0.58062836600000001</cx:pt>
          <cx:pt idx="2279">0.58062836600000001</cx:pt>
          <cx:pt idx="2280">0.58062836600000001</cx:pt>
          <cx:pt idx="2281">0.58062836600000001</cx:pt>
          <cx:pt idx="2282">1</cx:pt>
          <cx:pt idx="2283">1</cx:pt>
          <cx:pt idx="2284">15</cx:pt>
          <cx:pt idx="2285">0.58062836600000001</cx:pt>
          <cx:pt idx="2286">0.58062836600000001</cx:pt>
          <cx:pt idx="2287">0.58062836600000001</cx:pt>
          <cx:pt idx="2288">4</cx:pt>
          <cx:pt idx="2289">0.58062836600000001</cx:pt>
          <cx:pt idx="2290">1</cx:pt>
          <cx:pt idx="2291">0.58062836600000001</cx:pt>
          <cx:pt idx="2292">0.58062836600000001</cx:pt>
          <cx:pt idx="2293">0.58062836600000001</cx:pt>
          <cx:pt idx="2294">0.58062836600000001</cx:pt>
          <cx:pt idx="2295">0.58062836600000001</cx:pt>
          <cx:pt idx="2296">0.58062836600000001</cx:pt>
          <cx:pt idx="2297">0.58062836600000001</cx:pt>
          <cx:pt idx="2298">0.58062836600000001</cx:pt>
          <cx:pt idx="2299">18</cx:pt>
          <cx:pt idx="2300">0.58062836600000001</cx:pt>
          <cx:pt idx="2301">24</cx:pt>
          <cx:pt idx="2302">0.58062836600000001</cx:pt>
          <cx:pt idx="2303">25</cx:pt>
          <cx:pt idx="2304">0.58062836600000001</cx:pt>
          <cx:pt idx="2305">0.58062836600000001</cx:pt>
          <cx:pt idx="2306">0.58062836600000001</cx:pt>
          <cx:pt idx="2307">0.58062836600000001</cx:pt>
          <cx:pt idx="2308">0.58062836600000001</cx:pt>
          <cx:pt idx="2309">17</cx:pt>
          <cx:pt idx="2310">0.58062836600000001</cx:pt>
          <cx:pt idx="2311">12</cx:pt>
          <cx:pt idx="2312">0.58062836600000001</cx:pt>
          <cx:pt idx="2313">0.58062836600000001</cx:pt>
          <cx:pt idx="2314">0.58062836600000001</cx:pt>
          <cx:pt idx="2315">0.58062836600000001</cx:pt>
          <cx:pt idx="2316">0.58062836600000001</cx:pt>
          <cx:pt idx="2317">42</cx:pt>
          <cx:pt idx="2318">0.58062836600000001</cx:pt>
          <cx:pt idx="2319">0.58062836600000001</cx:pt>
          <cx:pt idx="2320">64</cx:pt>
          <cx:pt idx="2321">0.58062836600000001</cx:pt>
          <cx:pt idx="2322">3</cx:pt>
          <cx:pt idx="2323">6</cx:pt>
          <cx:pt idx="2324">0.58062836600000001</cx:pt>
          <cx:pt idx="2325">0.58062836600000001</cx:pt>
          <cx:pt idx="2326">0.58062836600000001</cx:pt>
          <cx:pt idx="2327">12</cx:pt>
          <cx:pt idx="2328">0.58062836600000001</cx:pt>
          <cx:pt idx="2329">0.58062836600000001</cx:pt>
          <cx:pt idx="2330">16</cx:pt>
          <cx:pt idx="2331">10</cx:pt>
          <cx:pt idx="2332">1</cx:pt>
          <cx:pt idx="2333">0.58062836600000001</cx:pt>
          <cx:pt idx="2334">9</cx:pt>
          <cx:pt idx="2335">13</cx:pt>
          <cx:pt idx="2336">0.58062836600000001</cx:pt>
          <cx:pt idx="2337">0.58062836600000001</cx:pt>
          <cx:pt idx="2338">0.58062836600000001</cx:pt>
          <cx:pt idx="2339">0.58062836600000001</cx:pt>
          <cx:pt idx="2340">21</cx:pt>
          <cx:pt idx="2341">0.58062836600000001</cx:pt>
          <cx:pt idx="2342">0.58062836600000001</cx:pt>
          <cx:pt idx="2343">7</cx:pt>
          <cx:pt idx="2344">0.58062836600000001</cx:pt>
          <cx:pt idx="2345">0.58062836600000001</cx:pt>
          <cx:pt idx="2346">0.58062836600000001</cx:pt>
          <cx:pt idx="2347">0.58062836600000001</cx:pt>
          <cx:pt idx="2348">0.58062836600000001</cx:pt>
          <cx:pt idx="2349">0.58062836600000001</cx:pt>
          <cx:pt idx="2350">10</cx:pt>
          <cx:pt idx="2351">12</cx:pt>
          <cx:pt idx="2352">0.58062836600000001</cx:pt>
          <cx:pt idx="2353">0.58062836600000001</cx:pt>
          <cx:pt idx="2354">16</cx:pt>
          <cx:pt idx="2355">0.58062836600000001</cx:pt>
          <cx:pt idx="2356">11</cx:pt>
          <cx:pt idx="2357">0.58062836600000001</cx:pt>
          <cx:pt idx="2358">0.58062836600000001</cx:pt>
          <cx:pt idx="2359">0.58062836600000001</cx:pt>
          <cx:pt idx="2360">0.58062836600000001</cx:pt>
          <cx:pt idx="2361">0.58062836600000001</cx:pt>
          <cx:pt idx="2362">3</cx:pt>
          <cx:pt idx="2363">3</cx:pt>
          <cx:pt idx="2364">2</cx:pt>
          <cx:pt idx="2365">0.58062836600000001</cx:pt>
          <cx:pt idx="2366">0.58062836600000001</cx:pt>
          <cx:pt idx="2367">9</cx:pt>
          <cx:pt idx="2368">11</cx:pt>
          <cx:pt idx="2369">12</cx:pt>
          <cx:pt idx="2370">0.58062836600000001</cx:pt>
          <cx:pt idx="2371">0.58062836600000001</cx:pt>
          <cx:pt idx="2372">0.58062836600000001</cx:pt>
          <cx:pt idx="2373">0.58062836600000001</cx:pt>
          <cx:pt idx="2374">0.58062836600000001</cx:pt>
          <cx:pt idx="2375">0.58062836600000001</cx:pt>
          <cx:pt idx="2376">1</cx:pt>
          <cx:pt idx="2377">0.58062836600000001</cx:pt>
          <cx:pt idx="2378">0.58062836600000001</cx:pt>
          <cx:pt idx="2379">0.58062836600000001</cx:pt>
          <cx:pt idx="2380">0.58062836600000001</cx:pt>
          <cx:pt idx="2381">0.58062836600000001</cx:pt>
          <cx:pt idx="2382">0.58062836600000001</cx:pt>
          <cx:pt idx="2383">19</cx:pt>
          <cx:pt idx="2384">3</cx:pt>
          <cx:pt idx="2385">0.58062836600000001</cx:pt>
          <cx:pt idx="2386">15</cx:pt>
          <cx:pt idx="2387">1</cx:pt>
          <cx:pt idx="2388">0.58062836600000001</cx:pt>
          <cx:pt idx="2389">6</cx:pt>
          <cx:pt idx="2390">5</cx:pt>
          <cx:pt idx="2391">0.58062836600000001</cx:pt>
          <cx:pt idx="2392">0.58062836600000001</cx:pt>
          <cx:pt idx="2393">0.58062836600000001</cx:pt>
          <cx:pt idx="2394">0.58062836600000001</cx:pt>
          <cx:pt idx="2395">0.58062836600000001</cx:pt>
          <cx:pt idx="2396">0.58062836600000001</cx:pt>
          <cx:pt idx="2397">13</cx:pt>
          <cx:pt idx="2398">0.58062836600000001</cx:pt>
          <cx:pt idx="2399">0.58062836600000001</cx:pt>
          <cx:pt idx="2400">9</cx:pt>
          <cx:pt idx="2401">0.58062836600000001</cx:pt>
          <cx:pt idx="2402">0.58062836600000001</cx:pt>
          <cx:pt idx="2403">0.58062836600000001</cx:pt>
          <cx:pt idx="2404">0.58062836600000001</cx:pt>
          <cx:pt idx="2405">0.58062836600000001</cx:pt>
          <cx:pt idx="2406">0.58062836600000001</cx:pt>
          <cx:pt idx="2407">0.58062836600000001</cx:pt>
          <cx:pt idx="2408">13</cx:pt>
          <cx:pt idx="2409">7</cx:pt>
          <cx:pt idx="2410">11</cx:pt>
          <cx:pt idx="2411">9</cx:pt>
          <cx:pt idx="2412">9</cx:pt>
          <cx:pt idx="2413">5</cx:pt>
          <cx:pt idx="2414">12</cx:pt>
          <cx:pt idx="2415">0.58062836600000001</cx:pt>
          <cx:pt idx="2416">0.58062836600000001</cx:pt>
          <cx:pt idx="2417">14</cx:pt>
          <cx:pt idx="2418">10</cx:pt>
          <cx:pt idx="2419">0.58062836600000001</cx:pt>
          <cx:pt idx="2420">0.58062836600000001</cx:pt>
          <cx:pt idx="2421">0.58062836600000001</cx:pt>
          <cx:pt idx="2422">3</cx:pt>
          <cx:pt idx="2423">13</cx:pt>
          <cx:pt idx="2424">0.58062836600000001</cx:pt>
          <cx:pt idx="2425">24</cx:pt>
          <cx:pt idx="2426">0.58062836600000001</cx:pt>
          <cx:pt idx="2427">18</cx:pt>
          <cx:pt idx="2428">0.58062836600000001</cx:pt>
          <cx:pt idx="2429">0.58062836600000001</cx:pt>
          <cx:pt idx="2430">7</cx:pt>
          <cx:pt idx="2431">0.58062836600000001</cx:pt>
          <cx:pt idx="2432">0.58062836600000001</cx:pt>
          <cx:pt idx="2433">0.58062836600000001</cx:pt>
          <cx:pt idx="2434">2</cx:pt>
          <cx:pt idx="2435">0.58062836600000001</cx:pt>
          <cx:pt idx="2436">16</cx:pt>
          <cx:pt idx="2437">0.58062836600000001</cx:pt>
          <cx:pt idx="2438">13</cx:pt>
          <cx:pt idx="2439">0.58062836600000001</cx:pt>
          <cx:pt idx="2440">0.58062836600000001</cx:pt>
          <cx:pt idx="2441">17</cx:pt>
          <cx:pt idx="2442">0.58062836600000001</cx:pt>
          <cx:pt idx="2443">0.58062836600000001</cx:pt>
          <cx:pt idx="2444">0.58062836600000001</cx:pt>
          <cx:pt idx="2445">0.58062836600000001</cx:pt>
          <cx:pt idx="2446">0.58062836600000001</cx:pt>
          <cx:pt idx="2447">13</cx:pt>
          <cx:pt idx="2448">7</cx:pt>
          <cx:pt idx="2449">14</cx:pt>
          <cx:pt idx="2450">9</cx:pt>
          <cx:pt idx="2451">11</cx:pt>
          <cx:pt idx="2452">0.58062836600000001</cx:pt>
          <cx:pt idx="2453">0.58062836600000001</cx:pt>
          <cx:pt idx="2454">4</cx:pt>
          <cx:pt idx="2455">0.58062836600000001</cx:pt>
          <cx:pt idx="2456">0.58062836600000001</cx:pt>
          <cx:pt idx="2457">3</cx:pt>
          <cx:pt idx="2458">14</cx:pt>
          <cx:pt idx="2459">0.58062836600000001</cx:pt>
          <cx:pt idx="2460">4</cx:pt>
          <cx:pt idx="2461">0.58062836600000001</cx:pt>
          <cx:pt idx="2462">10</cx:pt>
          <cx:pt idx="2463">0.58062836600000001</cx:pt>
          <cx:pt idx="2464">25</cx:pt>
          <cx:pt idx="2465">7</cx:pt>
          <cx:pt idx="2466">0.58062836600000001</cx:pt>
          <cx:pt idx="2467">0.58062836600000001</cx:pt>
          <cx:pt idx="2468">15</cx:pt>
          <cx:pt idx="2469">0.58062836600000001</cx:pt>
          <cx:pt idx="2470">0.58062836600000001</cx:pt>
          <cx:pt idx="2471">0.58062836600000001</cx:pt>
          <cx:pt idx="2472">0.58062836600000001</cx:pt>
          <cx:pt idx="2473">0.58062836600000001</cx:pt>
          <cx:pt idx="2474">0.58062836600000001</cx:pt>
          <cx:pt idx="2475">0.58062836600000001</cx:pt>
          <cx:pt idx="2476">0.58062836600000001</cx:pt>
          <cx:pt idx="2477">0.58062836600000001</cx:pt>
          <cx:pt idx="2478">0.58062836600000001</cx:pt>
          <cx:pt idx="2479">0.58062836600000001</cx:pt>
          <cx:pt idx="2480">7</cx:pt>
          <cx:pt idx="2481">7</cx:pt>
          <cx:pt idx="2482">0.58062836600000001</cx:pt>
          <cx:pt idx="2483">0.58062836600000001</cx:pt>
          <cx:pt idx="2484">0.58062836600000001</cx:pt>
          <cx:pt idx="2485">0.58062836600000001</cx:pt>
          <cx:pt idx="2486">0.58062836600000001</cx:pt>
          <cx:pt idx="2487">0.58062836600000001</cx:pt>
          <cx:pt idx="2488">0.58062836600000001</cx:pt>
          <cx:pt idx="2489">0.58062836600000001</cx:pt>
          <cx:pt idx="2490">0.58062836600000001</cx:pt>
          <cx:pt idx="2491">13</cx:pt>
          <cx:pt idx="2492">0.58062836600000001</cx:pt>
          <cx:pt idx="2493">11</cx:pt>
          <cx:pt idx="2494">9</cx:pt>
          <cx:pt idx="2495">0.58062836600000001</cx:pt>
          <cx:pt idx="2496">9</cx:pt>
          <cx:pt idx="2497">0.58062836600000001</cx:pt>
          <cx:pt idx="2498">0.58062836600000001</cx:pt>
          <cx:pt idx="2499">13</cx:pt>
          <cx:pt idx="2500">0.58062836600000001</cx:pt>
          <cx:pt idx="2501">0.58062836600000001</cx:pt>
          <cx:pt idx="2502">0.58062836600000001</cx:pt>
          <cx:pt idx="2503">0.58062836600000001</cx:pt>
          <cx:pt idx="2504">0.58062836600000001</cx:pt>
          <cx:pt idx="2505">0.58062836600000001</cx:pt>
          <cx:pt idx="2506">0.58062836600000001</cx:pt>
          <cx:pt idx="2507">1</cx:pt>
          <cx:pt idx="2508">9</cx:pt>
          <cx:pt idx="2509">3</cx:pt>
          <cx:pt idx="2510">0.58062836600000001</cx:pt>
          <cx:pt idx="2511">0.58062836600000001</cx:pt>
          <cx:pt idx="2512">0.58062836600000001</cx:pt>
          <cx:pt idx="2513">4</cx:pt>
          <cx:pt idx="2514">13</cx:pt>
          <cx:pt idx="2515">0.58062836600000001</cx:pt>
          <cx:pt idx="2516">3</cx:pt>
          <cx:pt idx="2517">1</cx:pt>
          <cx:pt idx="2518">11</cx:pt>
          <cx:pt idx="2519">15</cx:pt>
          <cx:pt idx="2520">0.58062836600000001</cx:pt>
          <cx:pt idx="2521">0.58062836600000001</cx:pt>
          <cx:pt idx="2522">2</cx:pt>
          <cx:pt idx="2523">0.58062836600000001</cx:pt>
          <cx:pt idx="2524">0.58062836600000001</cx:pt>
          <cx:pt idx="2525">0.58062836600000001</cx:pt>
          <cx:pt idx="2526">0.58062836600000001</cx:pt>
          <cx:pt idx="2527">0.58062836600000001</cx:pt>
          <cx:pt idx="2528">0.58062836600000001</cx:pt>
          <cx:pt idx="2529">20</cx:pt>
          <cx:pt idx="2530">0.58062836600000001</cx:pt>
          <cx:pt idx="2531">0.58062836600000001</cx:pt>
          <cx:pt idx="2532">0.58062836600000001</cx:pt>
          <cx:pt idx="2533">0.58062836600000001</cx:pt>
          <cx:pt idx="2534">37</cx:pt>
          <cx:pt idx="2535">9</cx:pt>
          <cx:pt idx="2536">0</cx:pt>
          <cx:pt idx="2537">0.58062836600000001</cx:pt>
          <cx:pt idx="2538">0.58062836600000001</cx:pt>
          <cx:pt idx="2539">0.58062836600000001</cx:pt>
          <cx:pt idx="2540">3</cx:pt>
          <cx:pt idx="2541">0</cx:pt>
          <cx:pt idx="2542">0.58062836600000001</cx:pt>
          <cx:pt idx="2543">0.58062836600000001</cx:pt>
          <cx:pt idx="2544">0.58062836600000001</cx:pt>
          <cx:pt idx="2545">65</cx:pt>
          <cx:pt idx="2546">0.58062836600000001</cx:pt>
          <cx:pt idx="2547">7</cx:pt>
          <cx:pt idx="2548">1</cx:pt>
          <cx:pt idx="2549">5</cx:pt>
          <cx:pt idx="2550">0.58062836600000001</cx:pt>
          <cx:pt idx="2551">0.58062836600000001</cx:pt>
          <cx:pt idx="2552">0.58062836600000001</cx:pt>
          <cx:pt idx="2553">0.58062836600000001</cx:pt>
          <cx:pt idx="2554">0.58062836600000001</cx:pt>
          <cx:pt idx="2555">0.58062836600000001</cx:pt>
          <cx:pt idx="2556">0.58062836600000001</cx:pt>
          <cx:pt idx="2557">3</cx:pt>
          <cx:pt idx="2558">0.58062836600000001</cx:pt>
          <cx:pt idx="2559">16</cx:pt>
          <cx:pt idx="2560">0.58062836600000001</cx:pt>
          <cx:pt idx="2561">7</cx:pt>
          <cx:pt idx="2562">24</cx:pt>
          <cx:pt idx="2563">14</cx:pt>
          <cx:pt idx="2564">0.58062836600000001</cx:pt>
          <cx:pt idx="2565">0.58062836600000001</cx:pt>
          <cx:pt idx="2566">0.58062836600000001</cx:pt>
          <cx:pt idx="2567">0.58062836600000001</cx:pt>
          <cx:pt idx="2568">0.58062836600000001</cx:pt>
          <cx:pt idx="2569">0.58062836600000001</cx:pt>
          <cx:pt idx="2570">0.58062836600000001</cx:pt>
          <cx:pt idx="2571">19</cx:pt>
          <cx:pt idx="2572">64</cx:pt>
          <cx:pt idx="2573">4</cx:pt>
          <cx:pt idx="2574">0.58062836600000001</cx:pt>
          <cx:pt idx="2575">0.58062836600000001</cx:pt>
          <cx:pt idx="2576">0.58062836600000001</cx:pt>
          <cx:pt idx="2577">7</cx:pt>
          <cx:pt idx="2578">13</cx:pt>
          <cx:pt idx="2579">17</cx:pt>
          <cx:pt idx="2580">0.58062836600000001</cx:pt>
          <cx:pt idx="2581">26</cx:pt>
          <cx:pt idx="2582">0.58062836600000001</cx:pt>
          <cx:pt idx="2583">8</cx:pt>
          <cx:pt idx="2584">22</cx:pt>
          <cx:pt idx="2585">0.58062836600000001</cx:pt>
          <cx:pt idx="2586">0.58062836600000001</cx:pt>
          <cx:pt idx="2587">0.58062836600000001</cx:pt>
          <cx:pt idx="2588">3</cx:pt>
          <cx:pt idx="2589">0.58062836600000001</cx:pt>
          <cx:pt idx="2590">0.58062836600000001</cx:pt>
          <cx:pt idx="2591">0.58062836600000001</cx:pt>
          <cx:pt idx="2592">18</cx:pt>
          <cx:pt idx="2593">0.58062836600000001</cx:pt>
          <cx:pt idx="2594">28</cx:pt>
          <cx:pt idx="2595">0.58062836600000001</cx:pt>
          <cx:pt idx="2596">20</cx:pt>
          <cx:pt idx="2597">0.58062836600000001</cx:pt>
          <cx:pt idx="2598">16</cx:pt>
          <cx:pt idx="2599">13</cx:pt>
          <cx:pt idx="2600">0.58062836600000001</cx:pt>
          <cx:pt idx="2601">6</cx:pt>
          <cx:pt idx="2602">0.58062836600000001</cx:pt>
          <cx:pt idx="2603">0.58062836600000001</cx:pt>
          <cx:pt idx="2604">0.58062836600000001</cx:pt>
          <cx:pt idx="2605">42</cx:pt>
          <cx:pt idx="2606">0.58062836600000001</cx:pt>
          <cx:pt idx="2607">0.58062836600000001</cx:pt>
          <cx:pt idx="2608">0.58062836600000001</cx:pt>
          <cx:pt idx="2609">0.58062836600000001</cx:pt>
          <cx:pt idx="2610">4</cx:pt>
          <cx:pt idx="2611">0.58062836600000001</cx:pt>
          <cx:pt idx="2612">3</cx:pt>
          <cx:pt idx="2613">0.58062836600000001</cx:pt>
          <cx:pt idx="2614">0.58062836600000001</cx:pt>
          <cx:pt idx="2615">24</cx:pt>
          <cx:pt idx="2616">13</cx:pt>
          <cx:pt idx="2617">10</cx:pt>
          <cx:pt idx="2618">0.58062836600000001</cx:pt>
          <cx:pt idx="2619">0.58062836600000001</cx:pt>
          <cx:pt idx="2620">0.58062836600000001</cx:pt>
          <cx:pt idx="2621">0.58062836600000001</cx:pt>
          <cx:pt idx="2622">0.58062836600000001</cx:pt>
          <cx:pt idx="2623">0.58062836600000001</cx:pt>
          <cx:pt idx="2624">0.58062836600000001</cx:pt>
          <cx:pt idx="2625">0.58062836600000001</cx:pt>
          <cx:pt idx="2626">0.58062836600000001</cx:pt>
          <cx:pt idx="2627">0.58062836600000001</cx:pt>
          <cx:pt idx="2628">21</cx:pt>
          <cx:pt idx="2629">0.58062836600000001</cx:pt>
          <cx:pt idx="2630">9</cx:pt>
          <cx:pt idx="2631">0.58062836600000001</cx:pt>
          <cx:pt idx="2632">10</cx:pt>
          <cx:pt idx="2633">2</cx:pt>
          <cx:pt idx="2634">0.58062836600000001</cx:pt>
          <cx:pt idx="2635">0.58062836600000001</cx:pt>
          <cx:pt idx="2636">0.58062836600000001</cx:pt>
          <cx:pt idx="2637">0.58062836600000001</cx:pt>
          <cx:pt idx="2638">0</cx:pt>
          <cx:pt idx="2639">0.58062836600000001</cx:pt>
          <cx:pt idx="2640">7</cx:pt>
          <cx:pt idx="2641">0.58062836600000001</cx:pt>
          <cx:pt idx="2642">3</cx:pt>
          <cx:pt idx="2643">9</cx:pt>
          <cx:pt idx="2644">6</cx:pt>
          <cx:pt idx="2645">0.58062836600000001</cx:pt>
          <cx:pt idx="2646">0.58062836600000001</cx:pt>
          <cx:pt idx="2647">17</cx:pt>
          <cx:pt idx="2648">13</cx:pt>
          <cx:pt idx="2649">0.58062836600000001</cx:pt>
          <cx:pt idx="2650">8</cx:pt>
          <cx:pt idx="2651">6</cx:pt>
          <cx:pt idx="2652">0.58062836600000001</cx:pt>
          <cx:pt idx="2653">5</cx:pt>
          <cx:pt idx="2654">0.58062836600000001</cx:pt>
          <cx:pt idx="2655">0.58062836600000001</cx:pt>
          <cx:pt idx="2656">0.58062836600000001</cx:pt>
          <cx:pt idx="2657">0.58062836600000001</cx:pt>
          <cx:pt idx="2658">0.58062836600000001</cx:pt>
          <cx:pt idx="2659">24</cx:pt>
          <cx:pt idx="2660">0.58062836600000001</cx:pt>
          <cx:pt idx="2661">0.58062836600000001</cx:pt>
          <cx:pt idx="2662">10</cx:pt>
          <cx:pt idx="2663">0.58062836600000001</cx:pt>
          <cx:pt idx="2664">0.58062836600000001</cx:pt>
          <cx:pt idx="2665">0.58062836600000001</cx:pt>
          <cx:pt idx="2666">5</cx:pt>
          <cx:pt idx="2667">0.58062836600000001</cx:pt>
          <cx:pt idx="2668">0.58062836600000001</cx:pt>
          <cx:pt idx="2669">0.58062836600000001</cx:pt>
          <cx:pt idx="2670">0.58062836600000001</cx:pt>
          <cx:pt idx="2671">0.58062836600000001</cx:pt>
          <cx:pt idx="2672">14</cx:pt>
          <cx:pt idx="2673">0.58062836600000001</cx:pt>
          <cx:pt idx="2674">0.58062836600000001</cx:pt>
          <cx:pt idx="2675">0.58062836600000001</cx:pt>
          <cx:pt idx="2676">22</cx:pt>
          <cx:pt idx="2677">0.58062836600000001</cx:pt>
          <cx:pt idx="2678">0.58062836600000001</cx:pt>
          <cx:pt idx="2679">0.58062836600000001</cx:pt>
          <cx:pt idx="2680">0.58062836600000001</cx:pt>
          <cx:pt idx="2681">0.58062836600000001</cx:pt>
          <cx:pt idx="2682">0.58062836600000001</cx:pt>
          <cx:pt idx="2683">0.58062836600000001</cx:pt>
          <cx:pt idx="2684">0.58062836600000001</cx:pt>
          <cx:pt idx="2685">22</cx:pt>
          <cx:pt idx="2686">0.58062836600000001</cx:pt>
          <cx:pt idx="2687">0.58062836600000001</cx:pt>
          <cx:pt idx="2688">16</cx:pt>
          <cx:pt idx="2689">0.58062836600000001</cx:pt>
          <cx:pt idx="2690">18</cx:pt>
          <cx:pt idx="2691">10</cx:pt>
          <cx:pt idx="2692">4</cx:pt>
          <cx:pt idx="2693">0.58062836600000001</cx:pt>
          <cx:pt idx="2694">0.58062836600000001</cx:pt>
          <cx:pt idx="2695">9</cx:pt>
          <cx:pt idx="2696">17</cx:pt>
          <cx:pt idx="2697">2</cx:pt>
          <cx:pt idx="2698">0.58062836600000001</cx:pt>
          <cx:pt idx="2699">12</cx:pt>
          <cx:pt idx="2700">0.58062836600000001</cx:pt>
          <cx:pt idx="2701">0.58062836600000001</cx:pt>
          <cx:pt idx="2702">0.58062836600000001</cx:pt>
          <cx:pt idx="2703">0.58062836600000001</cx:pt>
          <cx:pt idx="2704">14</cx:pt>
          <cx:pt idx="2705">11</cx:pt>
          <cx:pt idx="2706">10</cx:pt>
          <cx:pt idx="2707">0.58062836600000001</cx:pt>
          <cx:pt idx="2708">0.58062836600000001</cx:pt>
          <cx:pt idx="2709">0.58062836600000001</cx:pt>
          <cx:pt idx="2710">14</cx:pt>
          <cx:pt idx="2711">13</cx:pt>
          <cx:pt idx="2712">1</cx:pt>
          <cx:pt idx="2713">0.58062836600000001</cx:pt>
          <cx:pt idx="2714">0.58062836600000001</cx:pt>
          <cx:pt idx="2715">12</cx:pt>
          <cx:pt idx="2716">0.58062836600000001</cx:pt>
          <cx:pt idx="2717">0.58062836600000001</cx:pt>
          <cx:pt idx="2718">21</cx:pt>
          <cx:pt idx="2719">0.58062836600000001</cx:pt>
          <cx:pt idx="2720">14</cx:pt>
          <cx:pt idx="2721">0.58062836600000001</cx:pt>
          <cx:pt idx="2722">11</cx:pt>
          <cx:pt idx="2723">11</cx:pt>
          <cx:pt idx="2724">2</cx:pt>
          <cx:pt idx="2725">0.58062836600000001</cx:pt>
          <cx:pt idx="2726">0.58062836600000001</cx:pt>
          <cx:pt idx="2727">0.58062836600000001</cx:pt>
          <cx:pt idx="2728">0.58062836600000001</cx:pt>
          <cx:pt idx="2729">0.58062836600000001</cx:pt>
          <cx:pt idx="2730">0.58062836600000001</cx:pt>
          <cx:pt idx="2731">0.58062836600000001</cx:pt>
          <cx:pt idx="2732">0.58062836600000001</cx:pt>
          <cx:pt idx="2733">0.58062836600000001</cx:pt>
          <cx:pt idx="2734">0.58062836600000001</cx:pt>
          <cx:pt idx="2735">0.58062836600000001</cx:pt>
          <cx:pt idx="2736">0.58062836600000001</cx:pt>
          <cx:pt idx="2737">0.58062836600000001</cx:pt>
          <cx:pt idx="2738">3</cx:pt>
          <cx:pt idx="2739">0.58062836600000001</cx:pt>
          <cx:pt idx="2740">0.58062836600000001</cx:pt>
          <cx:pt idx="2741">0.58062836600000001</cx:pt>
          <cx:pt idx="2742">12</cx:pt>
          <cx:pt idx="2743">0.58062836600000001</cx:pt>
          <cx:pt idx="2744">26</cx:pt>
          <cx:pt idx="2745">17</cx:pt>
          <cx:pt idx="2746">0.58062836600000001</cx:pt>
          <cx:pt idx="2747">0.58062836600000001</cx:pt>
          <cx:pt idx="2748">5</cx:pt>
          <cx:pt idx="2749">11</cx:pt>
          <cx:pt idx="2750">0.58062836600000001</cx:pt>
          <cx:pt idx="2751">1</cx:pt>
          <cx:pt idx="2752">13</cx:pt>
          <cx:pt idx="2753">0.58062836600000001</cx:pt>
          <cx:pt idx="2754">17</cx:pt>
          <cx:pt idx="2755">0.58062836600000001</cx:pt>
          <cx:pt idx="2756">0.58062836600000001</cx:pt>
          <cx:pt idx="2757">0.58062836600000001</cx:pt>
          <cx:pt idx="2758">0.58062836600000001</cx:pt>
          <cx:pt idx="2759">0.58062836600000001</cx:pt>
          <cx:pt idx="2760">0.58062836600000001</cx:pt>
          <cx:pt idx="2761">0.58062836600000001</cx:pt>
          <cx:pt idx="2762">0.58062836600000001</cx:pt>
          <cx:pt idx="2763">0.58062836600000001</cx:pt>
          <cx:pt idx="2764">0.58062836600000001</cx:pt>
          <cx:pt idx="2765">0.58062836600000001</cx:pt>
          <cx:pt idx="2766">0.58062836600000001</cx:pt>
          <cx:pt idx="2767">0.58062836600000001</cx:pt>
          <cx:pt idx="2768">0.58062836600000001</cx:pt>
          <cx:pt idx="2769">0.58062836600000001</cx:pt>
          <cx:pt idx="2770">8</cx:pt>
          <cx:pt idx="2771">0.58062836600000001</cx:pt>
          <cx:pt idx="2772">0.58062836600000001</cx:pt>
          <cx:pt idx="2773">0.58062836600000001</cx:pt>
          <cx:pt idx="2774">0.58062836600000001</cx:pt>
          <cx:pt idx="2775">10</cx:pt>
          <cx:pt idx="2776">0.58062836600000001</cx:pt>
          <cx:pt idx="2777">0.58062836600000001</cx:pt>
          <cx:pt idx="2778">0.58062836600000001</cx:pt>
          <cx:pt idx="2779">0.58062836600000001</cx:pt>
          <cx:pt idx="2780">0.58062836600000001</cx:pt>
          <cx:pt idx="2781">10</cx:pt>
          <cx:pt idx="2782">22</cx:pt>
          <cx:pt idx="2783">0.58062836600000001</cx:pt>
          <cx:pt idx="2784">20</cx:pt>
          <cx:pt idx="2785">3</cx:pt>
          <cx:pt idx="2786">0.58062836600000001</cx:pt>
          <cx:pt idx="2787">0.58062836600000001</cx:pt>
          <cx:pt idx="2788">0.58062836600000001</cx:pt>
          <cx:pt idx="2789">0.58062836600000001</cx:pt>
          <cx:pt idx="2790">7</cx:pt>
          <cx:pt idx="2791">0.58062836600000001</cx:pt>
          <cx:pt idx="2792">0.58062836600000001</cx:pt>
          <cx:pt idx="2793">2</cx:pt>
          <cx:pt idx="2794">0.58062836600000001</cx:pt>
          <cx:pt idx="2795">7</cx:pt>
          <cx:pt idx="2796">0.58062836600000001</cx:pt>
          <cx:pt idx="2797">17</cx:pt>
          <cx:pt idx="2798">0.58062836600000001</cx:pt>
          <cx:pt idx="2799">3</cx:pt>
          <cx:pt idx="2800">0.58062836600000001</cx:pt>
          <cx:pt idx="2801">0.58062836600000001</cx:pt>
          <cx:pt idx="2802">16</cx:pt>
          <cx:pt idx="2803">11</cx:pt>
          <cx:pt idx="2804">0.58062836600000001</cx:pt>
          <cx:pt idx="2805">15</cx:pt>
          <cx:pt idx="2806">0.58062836600000001</cx:pt>
          <cx:pt idx="2807">9</cx:pt>
          <cx:pt idx="2808">0.58062836600000001</cx:pt>
          <cx:pt idx="2809">0.58062836600000001</cx:pt>
          <cx:pt idx="2810">6</cx:pt>
          <cx:pt idx="2811">0.58062836600000001</cx:pt>
          <cx:pt idx="2812">1</cx:pt>
          <cx:pt idx="2813">0.58062836600000001</cx:pt>
          <cx:pt idx="2814">0.58062836600000001</cx:pt>
          <cx:pt idx="2815">6</cx:pt>
          <cx:pt idx="2816">0.58062836600000001</cx:pt>
          <cx:pt idx="2817">0.58062836600000001</cx:pt>
          <cx:pt idx="2818">0.58062836600000001</cx:pt>
          <cx:pt idx="2819">0.58062836600000001</cx:pt>
          <cx:pt idx="2820">0.58062836600000001</cx:pt>
          <cx:pt idx="2821">0.58062836600000001</cx:pt>
          <cx:pt idx="2822">6</cx:pt>
          <cx:pt idx="2823">0.58062836600000001</cx:pt>
          <cx:pt idx="2824">14</cx:pt>
          <cx:pt idx="2825">0.58062836600000001</cx:pt>
          <cx:pt idx="2826">0.58062836600000001</cx:pt>
          <cx:pt idx="2827">6</cx:pt>
          <cx:pt idx="2828">0.58062836600000001</cx:pt>
          <cx:pt idx="2829">0.58062836600000001</cx:pt>
          <cx:pt idx="2830">0.58062836600000001</cx:pt>
          <cx:pt idx="2831">0.58062836600000001</cx:pt>
          <cx:pt idx="2832">16</cx:pt>
          <cx:pt idx="2833">15</cx:pt>
          <cx:pt idx="2834">8</cx:pt>
          <cx:pt idx="2835">0.58062836600000001</cx:pt>
          <cx:pt idx="2836">0.58062836600000001</cx:pt>
          <cx:pt idx="2837">0.58062836600000001</cx:pt>
          <cx:pt idx="2838">6</cx:pt>
          <cx:pt idx="2839">8</cx:pt>
          <cx:pt idx="2840">0.58062836600000001</cx:pt>
          <cx:pt idx="2841">0.58062836600000001</cx:pt>
          <cx:pt idx="2842">0.58062836600000001</cx:pt>
          <cx:pt idx="2843">0.58062836600000001</cx:pt>
          <cx:pt idx="2844">0.58062836600000001</cx:pt>
          <cx:pt idx="2845">0.58062836600000001</cx:pt>
          <cx:pt idx="2846">0.58062836600000001</cx:pt>
          <cx:pt idx="2847">0.58062836600000001</cx:pt>
          <cx:pt idx="2848">0.58062836600000001</cx:pt>
          <cx:pt idx="2849">0.58062836600000001</cx:pt>
          <cx:pt idx="2850">0.58062836600000001</cx:pt>
          <cx:pt idx="2851">0.58062836600000001</cx:pt>
          <cx:pt idx="2852">0.58062836600000001</cx:pt>
          <cx:pt idx="2853">0.58062836600000001</cx:pt>
          <cx:pt idx="2854">0.58062836600000001</cx:pt>
          <cx:pt idx="2855">0.58062836600000001</cx:pt>
          <cx:pt idx="2856">0.58062836600000001</cx:pt>
          <cx:pt idx="2857">0.58062836600000001</cx:pt>
          <cx:pt idx="2858">0.58062836600000001</cx:pt>
          <cx:pt idx="2859">0.58062836600000001</cx:pt>
          <cx:pt idx="2860">13</cx:pt>
          <cx:pt idx="2861">0.58062836600000001</cx:pt>
          <cx:pt idx="2862">0.58062836600000001</cx:pt>
          <cx:pt idx="2863">0.58062836600000001</cx:pt>
          <cx:pt idx="2864">0.58062836600000001</cx:pt>
          <cx:pt idx="2865">0.58062836600000001</cx:pt>
          <cx:pt idx="2866">0.58062836600000001</cx:pt>
          <cx:pt idx="2867">16</cx:pt>
          <cx:pt idx="2868">0.58062836600000001</cx:pt>
          <cx:pt idx="2869">15</cx:pt>
          <cx:pt idx="2870">0.58062836600000001</cx:pt>
          <cx:pt idx="2871">0.58062836600000001</cx:pt>
          <cx:pt idx="2872">0.58062836600000001</cx:pt>
          <cx:pt idx="2873">17</cx:pt>
          <cx:pt idx="2874">23</cx:pt>
          <cx:pt idx="2875">0.58062836600000001</cx:pt>
          <cx:pt idx="2876">0.58062836600000001</cx:pt>
          <cx:pt idx="2877">4</cx:pt>
          <cx:pt idx="2878">0</cx:pt>
          <cx:pt idx="2879">0.58062836600000001</cx:pt>
          <cx:pt idx="2880">6</cx:pt>
          <cx:pt idx="2881">22</cx:pt>
          <cx:pt idx="2882">0.58062836600000001</cx:pt>
          <cx:pt idx="2883">0.58062836600000001</cx:pt>
          <cx:pt idx="2884">15</cx:pt>
          <cx:pt idx="2885">0.58062836600000001</cx:pt>
          <cx:pt idx="2886">0.58062836600000001</cx:pt>
          <cx:pt idx="2887">7</cx:pt>
          <cx:pt idx="2888">7</cx:pt>
          <cx:pt idx="2889">0.58062836600000001</cx:pt>
          <cx:pt idx="2890">0.58062836600000001</cx:pt>
          <cx:pt idx="2891">0.58062836600000001</cx:pt>
          <cx:pt idx="2892">0.58062836600000001</cx:pt>
          <cx:pt idx="2893">0.58062836600000001</cx:pt>
          <cx:pt idx="2894">0.58062836600000001</cx:pt>
          <cx:pt idx="2895">0.58062836600000001</cx:pt>
          <cx:pt idx="2896">20</cx:pt>
          <cx:pt idx="2897">14</cx:pt>
          <cx:pt idx="2898">0.58062836600000001</cx:pt>
          <cx:pt idx="2899">0.58062836600000001</cx:pt>
          <cx:pt idx="2900">0.58062836600000001</cx:pt>
          <cx:pt idx="2901">8</cx:pt>
          <cx:pt idx="2902">0.58062836600000001</cx:pt>
          <cx:pt idx="2903">0.58062836600000001</cx:pt>
          <cx:pt idx="2904">0.58062836600000001</cx:pt>
          <cx:pt idx="2905">0.58062836600000001</cx:pt>
          <cx:pt idx="2906">7</cx:pt>
          <cx:pt idx="2907">0.58062836600000001</cx:pt>
          <cx:pt idx="2908">0.58062836600000001</cx:pt>
          <cx:pt idx="2909">0.58062836600000001</cx:pt>
          <cx:pt idx="2910">3</cx:pt>
          <cx:pt idx="2911">0.58062836600000001</cx:pt>
          <cx:pt idx="2912">0.58062836600000001</cx:pt>
          <cx:pt idx="2913">0.58062836600000001</cx:pt>
          <cx:pt idx="2914">15</cx:pt>
          <cx:pt idx="2915">6</cx:pt>
          <cx:pt idx="2916">24</cx:pt>
          <cx:pt idx="2917">0.58062836600000001</cx:pt>
          <cx:pt idx="2918">0.58062836600000001</cx:pt>
          <cx:pt idx="2919">0.58062836600000001</cx:pt>
          <cx:pt idx="2920">23</cx:pt>
          <cx:pt idx="2921">0.58062836600000001</cx:pt>
          <cx:pt idx="2922">3</cx:pt>
          <cx:pt idx="2923">0.58062836600000001</cx:pt>
          <cx:pt idx="2924">0.58062836600000001</cx:pt>
          <cx:pt idx="2925">0.58062836600000001</cx:pt>
          <cx:pt idx="2926">4</cx:pt>
          <cx:pt idx="2927">0.58062836600000001</cx:pt>
          <cx:pt idx="2928">5</cx:pt>
          <cx:pt idx="2929">0.58062836600000001</cx:pt>
          <cx:pt idx="2930">28</cx:pt>
          <cx:pt idx="2931">0.58062836600000001</cx:pt>
          <cx:pt idx="2932">0.58062836600000001</cx:pt>
          <cx:pt idx="2933">20</cx:pt>
          <cx:pt idx="2934">0.58062836600000001</cx:pt>
          <cx:pt idx="2935">0.58062836600000001</cx:pt>
          <cx:pt idx="2936">0.58062836600000001</cx:pt>
          <cx:pt idx="2937">0.58062836600000001</cx:pt>
          <cx:pt idx="2938">2</cx:pt>
          <cx:pt idx="2939">0.58062836600000001</cx:pt>
          <cx:pt idx="2940">0.58062836600000001</cx:pt>
          <cx:pt idx="2941">0.58062836600000001</cx:pt>
          <cx:pt idx="2942">0.58062836600000001</cx:pt>
          <cx:pt idx="2943">0.58062836600000001</cx:pt>
          <cx:pt idx="2944">0.58062836600000001</cx:pt>
          <cx:pt idx="2945">0.58062836600000001</cx:pt>
          <cx:pt idx="2946">0.58062836600000001</cx:pt>
          <cx:pt idx="2947">3</cx:pt>
          <cx:pt idx="2948">0.58062836600000001</cx:pt>
          <cx:pt idx="2949">0.58062836600000001</cx:pt>
          <cx:pt idx="2950">0.58062836600000001</cx:pt>
          <cx:pt idx="2951">2</cx:pt>
          <cx:pt idx="2952">8</cx:pt>
          <cx:pt idx="2953">9</cx:pt>
          <cx:pt idx="2954">22</cx:pt>
          <cx:pt idx="2955">0.58062836600000001</cx:pt>
          <cx:pt idx="2956">0.58062836600000001</cx:pt>
          <cx:pt idx="2957">8</cx:pt>
          <cx:pt idx="2958">0.58062836600000001</cx:pt>
          <cx:pt idx="2959">0.58062836600000001</cx:pt>
          <cx:pt idx="2960">4</cx:pt>
          <cx:pt idx="2961">7</cx:pt>
          <cx:pt idx="2962">0.58062836600000001</cx:pt>
          <cx:pt idx="2963">0.58062836600000001</cx:pt>
          <cx:pt idx="2964">0.58062836600000001</cx:pt>
          <cx:pt idx="2965">18</cx:pt>
          <cx:pt idx="2966">0.58062836600000001</cx:pt>
          <cx:pt idx="2967">0.58062836600000001</cx:pt>
          <cx:pt idx="2968">0.58062836600000001</cx:pt>
          <cx:pt idx="2969">0.58062836600000001</cx:pt>
          <cx:pt idx="2970">0.58062836600000001</cx:pt>
          <cx:pt idx="2971">0.58062836600000001</cx:pt>
          <cx:pt idx="2972">25</cx:pt>
          <cx:pt idx="2973">0.58062836600000001</cx:pt>
          <cx:pt idx="2974">0.58062836600000001</cx:pt>
          <cx:pt idx="2975">17</cx:pt>
          <cx:pt idx="2976">0.58062836600000001</cx:pt>
          <cx:pt idx="2977">0.58062836600000001</cx:pt>
          <cx:pt idx="2978">0.58062836600000001</cx:pt>
          <cx:pt idx="2979">0.58062836600000001</cx:pt>
          <cx:pt idx="2980">3</cx:pt>
          <cx:pt idx="2981">0.58062836600000001</cx:pt>
          <cx:pt idx="2982">7</cx:pt>
          <cx:pt idx="2983">0.58062836600000001</cx:pt>
          <cx:pt idx="2984">0.58062836600000001</cx:pt>
          <cx:pt idx="2985">11</cx:pt>
          <cx:pt idx="2986">16</cx:pt>
          <cx:pt idx="2987">12</cx:pt>
          <cx:pt idx="2988">0.58062836600000001</cx:pt>
          <cx:pt idx="2989">0.58062836600000001</cx:pt>
          <cx:pt idx="2990">5</cx:pt>
          <cx:pt idx="2991">0.58062836600000001</cx:pt>
          <cx:pt idx="2992">0.58062836600000001</cx:pt>
          <cx:pt idx="2993">0.58062836600000001</cx:pt>
          <cx:pt idx="2994">0.58062836600000001</cx:pt>
          <cx:pt idx="2995">9</cx:pt>
          <cx:pt idx="2996">9</cx:pt>
          <cx:pt idx="2997">0.58062836600000001</cx:pt>
          <cx:pt idx="2998">0.58062836600000001</cx:pt>
          <cx:pt idx="2999">0.58062836600000001</cx:pt>
          <cx:pt idx="3000">2</cx:pt>
          <cx:pt idx="3001">0.58062836600000001</cx:pt>
          <cx:pt idx="3002">10</cx:pt>
          <cx:pt idx="3003">0.58062836600000001</cx:pt>
          <cx:pt idx="3004">0.58062836600000001</cx:pt>
          <cx:pt idx="3005">19</cx:pt>
          <cx:pt idx="3006">6</cx:pt>
          <cx:pt idx="3007">0.58062836600000001</cx:pt>
          <cx:pt idx="3008">0.58062836600000001</cx:pt>
          <cx:pt idx="3009">0.58062836600000001</cx:pt>
          <cx:pt idx="3010">0.58062836600000001</cx:pt>
          <cx:pt idx="3011">1</cx:pt>
          <cx:pt idx="3012">6</cx:pt>
          <cx:pt idx="3013">0.58062836600000001</cx:pt>
          <cx:pt idx="3014">0.58062836600000001</cx:pt>
          <cx:pt idx="3015">0.58062836600000001</cx:pt>
          <cx:pt idx="3016">21</cx:pt>
          <cx:pt idx="3017">0.58062836600000001</cx:pt>
          <cx:pt idx="3018">0.58062836600000001</cx:pt>
          <cx:pt idx="3019">0.58062836600000001</cx:pt>
          <cx:pt idx="3020">15</cx:pt>
          <cx:pt idx="3021">0.58062836600000001</cx:pt>
          <cx:pt idx="3022">23</cx:pt>
          <cx:pt idx="3023">0.58062836600000001</cx:pt>
          <cx:pt idx="3024">0.58062836600000001</cx:pt>
          <cx:pt idx="3025">0.58062836600000001</cx:pt>
          <cx:pt idx="3026">0.58062836600000001</cx:pt>
          <cx:pt idx="3027">0.58062836600000001</cx:pt>
          <cx:pt idx="3028">0.58062836600000001</cx:pt>
          <cx:pt idx="3029">11</cx:pt>
          <cx:pt idx="3030">0.58062836600000001</cx:pt>
          <cx:pt idx="3031">0.58062836600000001</cx:pt>
          <cx:pt idx="3032">6</cx:pt>
          <cx:pt idx="3033">0.58062836600000001</cx:pt>
          <cx:pt idx="3034">0.58062836600000001</cx:pt>
          <cx:pt idx="3035">0.58062836600000001</cx:pt>
          <cx:pt idx="3036">15</cx:pt>
          <cx:pt idx="3037">9</cx:pt>
          <cx:pt idx="3038">0.58062836600000001</cx:pt>
          <cx:pt idx="3039">12</cx:pt>
          <cx:pt idx="3040">7</cx:pt>
          <cx:pt idx="3041">0.58062836600000001</cx:pt>
          <cx:pt idx="3042">14</cx:pt>
          <cx:pt idx="3043">0.58062836600000001</cx:pt>
          <cx:pt idx="3044">12</cx:pt>
          <cx:pt idx="3045">0.58062836600000001</cx:pt>
          <cx:pt idx="3046">23</cx:pt>
          <cx:pt idx="3047">0</cx:pt>
          <cx:pt idx="3048">0.58062836600000001</cx:pt>
          <cx:pt idx="3049">0.58062836600000001</cx:pt>
          <cx:pt idx="3050">0.58062836600000001</cx:pt>
          <cx:pt idx="3051">0.58062836600000001</cx:pt>
          <cx:pt idx="3052">0.58062836600000001</cx:pt>
          <cx:pt idx="3053">0.58062836600000001</cx:pt>
          <cx:pt idx="3054">0.58062836600000001</cx:pt>
          <cx:pt idx="3055">0.58062836600000001</cx:pt>
          <cx:pt idx="3056">0.58062836600000001</cx:pt>
          <cx:pt idx="3057">0.58062836600000001</cx:pt>
          <cx:pt idx="3058">8</cx:pt>
          <cx:pt idx="3059">0.58062836600000001</cx:pt>
          <cx:pt idx="3060">16</cx:pt>
          <cx:pt idx="3061">0.58062836600000001</cx:pt>
          <cx:pt idx="3062">0.58062836600000001</cx:pt>
          <cx:pt idx="3063">0.58062836600000001</cx:pt>
          <cx:pt idx="3064">0.58062836600000001</cx:pt>
          <cx:pt idx="3065">0.58062836600000001</cx:pt>
          <cx:pt idx="3066">0.58062836600000001</cx:pt>
          <cx:pt idx="3067">22</cx:pt>
          <cx:pt idx="3068">65</cx:pt>
          <cx:pt idx="3069">2</cx:pt>
          <cx:pt idx="3070">0.58062836600000001</cx:pt>
          <cx:pt idx="3071">0.58062836600000001</cx:pt>
          <cx:pt idx="3072">0.58062836600000001</cx:pt>
          <cx:pt idx="3073">0.58062836600000001</cx:pt>
          <cx:pt idx="3074">0.58062836600000001</cx:pt>
          <cx:pt idx="3075">0.58062836600000001</cx:pt>
          <cx:pt idx="3076">7</cx:pt>
          <cx:pt idx="3077">0.58062836600000001</cx:pt>
          <cx:pt idx="3078">0.58062836600000001</cx:pt>
          <cx:pt idx="3079">0.58062836600000001</cx:pt>
          <cx:pt idx="3080">3</cx:pt>
          <cx:pt idx="3081">6</cx:pt>
          <cx:pt idx="3082">15</cx:pt>
          <cx:pt idx="3083">0.58062836600000001</cx:pt>
          <cx:pt idx="3084">2</cx:pt>
          <cx:pt idx="3085">0.58062836600000001</cx:pt>
          <cx:pt idx="3086">0.58062836600000001</cx:pt>
          <cx:pt idx="3087">4</cx:pt>
          <cx:pt idx="3088">11</cx:pt>
          <cx:pt idx="3089">0.58062836600000001</cx:pt>
          <cx:pt idx="3090">0.58062836600000001</cx:pt>
          <cx:pt idx="3091">0.58062836600000001</cx:pt>
          <cx:pt idx="3092">0.58062836600000001</cx:pt>
          <cx:pt idx="3093">0.58062836600000001</cx:pt>
          <cx:pt idx="3094">0.58062836600000001</cx:pt>
          <cx:pt idx="3095">0.58062836600000001</cx:pt>
          <cx:pt idx="3096">0.58062836600000001</cx:pt>
          <cx:pt idx="3097">7</cx:pt>
          <cx:pt idx="3098">0.58062836600000001</cx:pt>
          <cx:pt idx="3099">0.58062836600000001</cx:pt>
          <cx:pt idx="3100">0.58062836600000001</cx:pt>
          <cx:pt idx="3101">0.58062836600000001</cx:pt>
          <cx:pt idx="3102">0</cx:pt>
          <cx:pt idx="3103">0.58062836600000001</cx:pt>
          <cx:pt idx="3104">0.58062836600000001</cx:pt>
          <cx:pt idx="3105">0.58062836600000001</cx:pt>
          <cx:pt idx="3106">0.58062836600000001</cx:pt>
          <cx:pt idx="3107">0.58062836600000001</cx:pt>
          <cx:pt idx="3108">0.58062836600000001</cx:pt>
          <cx:pt idx="3109">0.58062836600000001</cx:pt>
          <cx:pt idx="3110">0.58062836600000001</cx:pt>
          <cx:pt idx="3111">3</cx:pt>
          <cx:pt idx="3112">0.58062836600000001</cx:pt>
          <cx:pt idx="3113">0.58062836600000001</cx:pt>
          <cx:pt idx="3114">0.58062836600000001</cx:pt>
          <cx:pt idx="3115">0.58062836600000001</cx:pt>
          <cx:pt idx="3116">17</cx:pt>
          <cx:pt idx="3117">6</cx:pt>
          <cx:pt idx="3118">0.58062836600000001</cx:pt>
          <cx:pt idx="3119">9</cx:pt>
          <cx:pt idx="3120">0.58062836600000001</cx:pt>
          <cx:pt idx="3121">0.58062836600000001</cx:pt>
          <cx:pt idx="3122">0.58062836600000001</cx:pt>
          <cx:pt idx="3123">0.58062836600000001</cx:pt>
          <cx:pt idx="3124">0.58062836600000001</cx:pt>
          <cx:pt idx="3125">0.58062836600000001</cx:pt>
          <cx:pt idx="3126">1</cx:pt>
          <cx:pt idx="3127">1</cx:pt>
          <cx:pt idx="3128">0.58062836600000001</cx:pt>
          <cx:pt idx="3129">0.58062836600000001</cx:pt>
          <cx:pt idx="3130">1</cx:pt>
          <cx:pt idx="3131">0.58062836600000001</cx:pt>
          <cx:pt idx="3132">0.58062836600000001</cx:pt>
          <cx:pt idx="3133">0.58062836600000001</cx:pt>
          <cx:pt idx="3134">0.58062836600000001</cx:pt>
          <cx:pt idx="3135">24</cx:pt>
          <cx:pt idx="3136">1</cx:pt>
          <cx:pt idx="3137">0.58062836600000001</cx:pt>
          <cx:pt idx="3138">0.58062836600000001</cx:pt>
          <cx:pt idx="3139">0.58062836600000001</cx:pt>
          <cx:pt idx="3140">0.58062836600000001</cx:pt>
          <cx:pt idx="3141">0.58062836600000001</cx:pt>
          <cx:pt idx="3142">65</cx:pt>
          <cx:pt idx="3143">0.58062836600000001</cx:pt>
          <cx:pt idx="3144">0.58062836600000001</cx:pt>
          <cx:pt idx="3145">0.58062836600000001</cx:pt>
          <cx:pt idx="3146">0.58062836600000001</cx:pt>
          <cx:pt idx="3147">8</cx:pt>
          <cx:pt idx="3148">0.58062836600000001</cx:pt>
          <cx:pt idx="3149">0.58062836600000001</cx:pt>
          <cx:pt idx="3150">0.58062836600000001</cx:pt>
          <cx:pt idx="3151">0.58062836600000001</cx:pt>
          <cx:pt idx="3152">0.58062836600000001</cx:pt>
          <cx:pt idx="3153">0.58062836600000001</cx:pt>
          <cx:pt idx="3154">0.58062836600000001</cx:pt>
          <cx:pt idx="3155">0.58062836600000001</cx:pt>
          <cx:pt idx="3156">0.58062836600000001</cx:pt>
          <cx:pt idx="3157">0.58062836600000001</cx:pt>
          <cx:pt idx="3158">12</cx:pt>
          <cx:pt idx="3159">9</cx:pt>
          <cx:pt idx="3160">0.58062836600000001</cx:pt>
          <cx:pt idx="3161">0.58062836600000001</cx:pt>
          <cx:pt idx="3162">9</cx:pt>
          <cx:pt idx="3163">1</cx:pt>
          <cx:pt idx="3164">0.58062836600000001</cx:pt>
          <cx:pt idx="3165">0.58062836600000001</cx:pt>
          <cx:pt idx="3166">0.58062836600000001</cx:pt>
          <cx:pt idx="3167">1</cx:pt>
          <cx:pt idx="3168">16</cx:pt>
          <cx:pt idx="3169">0.58062836600000001</cx:pt>
          <cx:pt idx="3170">0.58062836600000001</cx:pt>
          <cx:pt idx="3171">0.58062836600000001</cx:pt>
          <cx:pt idx="3172">0.58062836600000001</cx:pt>
          <cx:pt idx="3173">0.58062836600000001</cx:pt>
          <cx:pt idx="3174">11</cx:pt>
          <cx:pt idx="3175">9</cx:pt>
          <cx:pt idx="3176">0.58062836600000001</cx:pt>
          <cx:pt idx="3177">0.58062836600000001</cx:pt>
          <cx:pt idx="3178">0.58062836600000001</cx:pt>
          <cx:pt idx="3179">12</cx:pt>
          <cx:pt idx="3180">65</cx:pt>
          <cx:pt idx="3181">0.58062836600000001</cx:pt>
          <cx:pt idx="3182">0.58062836600000001</cx:pt>
          <cx:pt idx="3183">0.58062836600000001</cx:pt>
          <cx:pt idx="3184">0.58062836600000001</cx:pt>
          <cx:pt idx="3185">0.58062836600000001</cx:pt>
          <cx:pt idx="3186">0.58062836600000001</cx:pt>
          <cx:pt idx="3187">3</cx:pt>
          <cx:pt idx="3188">10</cx:pt>
          <cx:pt idx="3189">0.58062836600000001</cx:pt>
          <cx:pt idx="3190">0.58062836600000001</cx:pt>
          <cx:pt idx="3191">6</cx:pt>
          <cx:pt idx="3192">0.58062836600000001</cx:pt>
          <cx:pt idx="3193">12</cx:pt>
          <cx:pt idx="3194">0.58062836600000001</cx:pt>
          <cx:pt idx="3195">11</cx:pt>
          <cx:pt idx="3196">0.58062836600000001</cx:pt>
          <cx:pt idx="3197">0.58062836600000001</cx:pt>
          <cx:pt idx="3198">6</cx:pt>
          <cx:pt idx="3199">0.58062836600000001</cx:pt>
          <cx:pt idx="3200">0.58062836600000001</cx:pt>
          <cx:pt idx="3201">0.58062836600000001</cx:pt>
          <cx:pt idx="3202">0.58062836600000001</cx:pt>
          <cx:pt idx="3203">0.58062836600000001</cx:pt>
          <cx:pt idx="3204">10</cx:pt>
          <cx:pt idx="3205">7</cx:pt>
          <cx:pt idx="3206">0.58062836600000001</cx:pt>
          <cx:pt idx="3207">15</cx:pt>
          <cx:pt idx="3208">0.58062836600000001</cx:pt>
          <cx:pt idx="3209">1</cx:pt>
          <cx:pt idx="3210">21</cx:pt>
          <cx:pt idx="3211">0.58062836600000001</cx:pt>
          <cx:pt idx="3212">0.58062836600000001</cx:pt>
          <cx:pt idx="3213">3</cx:pt>
          <cx:pt idx="3214">7</cx:pt>
          <cx:pt idx="3215">3</cx:pt>
          <cx:pt idx="3216">0.58062836600000001</cx:pt>
          <cx:pt idx="3217">0.58062836600000001</cx:pt>
          <cx:pt idx="3218">0.58062836600000001</cx:pt>
          <cx:pt idx="3219">25</cx:pt>
          <cx:pt idx="3220">0.58062836600000001</cx:pt>
          <cx:pt idx="3221">29</cx:pt>
          <cx:pt idx="3222">0.58062836600000001</cx:pt>
          <cx:pt idx="3223">20</cx:pt>
          <cx:pt idx="3224">5</cx:pt>
          <cx:pt idx="3225">0.58062836600000001</cx:pt>
          <cx:pt idx="3226">0.58062836600000001</cx:pt>
          <cx:pt idx="3227">0.58062836600000001</cx:pt>
          <cx:pt idx="3228">3</cx:pt>
          <cx:pt idx="3229">2</cx:pt>
          <cx:pt idx="3230">0.58062836600000001</cx:pt>
          <cx:pt idx="3231">9</cx:pt>
          <cx:pt idx="3232">0.58062836600000001</cx:pt>
          <cx:pt idx="3233">0.58062836600000001</cx:pt>
          <cx:pt idx="3234">0.58062836600000001</cx:pt>
          <cx:pt idx="3235">0.58062836600000001</cx:pt>
          <cx:pt idx="3236">0.58062836600000001</cx:pt>
          <cx:pt idx="3237">0.58062836600000001</cx:pt>
          <cx:pt idx="3238">1</cx:pt>
          <cx:pt idx="3239">0.58062836600000001</cx:pt>
          <cx:pt idx="3240">3</cx:pt>
          <cx:pt idx="3241">0.58062836600000001</cx:pt>
          <cx:pt idx="3242">0.58062836600000001</cx:pt>
          <cx:pt idx="3243">0.58062836600000001</cx:pt>
          <cx:pt idx="3244">14</cx:pt>
          <cx:pt idx="3245">13</cx:pt>
          <cx:pt idx="3246">0.58062836600000001</cx:pt>
          <cx:pt idx="3247">0.58062836600000001</cx:pt>
          <cx:pt idx="3248">0.58062836600000001</cx:pt>
          <cx:pt idx="3249">0.58062836600000001</cx:pt>
          <cx:pt idx="3250">21</cx:pt>
          <cx:pt idx="3251">0.58062836600000001</cx:pt>
          <cx:pt idx="3252">0.58062836600000001</cx:pt>
          <cx:pt idx="3253">1</cx:pt>
          <cx:pt idx="3254">0.58062836600000001</cx:pt>
          <cx:pt idx="3255">35</cx:pt>
          <cx:pt idx="3256">1</cx:pt>
          <cx:pt idx="3257">0.58062836600000001</cx:pt>
          <cx:pt idx="3258">0.58062836600000001</cx:pt>
          <cx:pt idx="3259">0.58062836600000001</cx:pt>
          <cx:pt idx="3260">0.58062836600000001</cx:pt>
          <cx:pt idx="3261">18</cx:pt>
          <cx:pt idx="3262">2</cx:pt>
          <cx:pt idx="3263">0.58062836600000001</cx:pt>
          <cx:pt idx="3264">0.58062836600000001</cx:pt>
          <cx:pt idx="3265">0.58062836600000001</cx:pt>
          <cx:pt idx="3266">0.58062836600000001</cx:pt>
          <cx:pt idx="3267">27</cx:pt>
          <cx:pt idx="3268">0.58062836600000001</cx:pt>
          <cx:pt idx="3269">0.58062836600000001</cx:pt>
          <cx:pt idx="3270">21</cx:pt>
          <cx:pt idx="3271">0.58062836600000001</cx:pt>
          <cx:pt idx="3272">0.58062836600000001</cx:pt>
          <cx:pt idx="3273">0.58062836600000001</cx:pt>
          <cx:pt idx="3274">0.58062836600000001</cx:pt>
          <cx:pt idx="3275">0.58062836600000001</cx:pt>
          <cx:pt idx="3276">0.58062836600000001</cx:pt>
          <cx:pt idx="3277">0.58062836600000001</cx:pt>
          <cx:pt idx="3278">0.58062836600000001</cx:pt>
          <cx:pt idx="3279">0.58062836600000001</cx:pt>
          <cx:pt idx="3280">0.58062836600000001</cx:pt>
          <cx:pt idx="3281">0.58062836600000001</cx:pt>
          <cx:pt idx="3282">0.58062836600000001</cx:pt>
          <cx:pt idx="3283">0.58062836600000001</cx:pt>
          <cx:pt idx="3284">0.58062836600000001</cx:pt>
          <cx:pt idx="3285">0.58062836600000001</cx:pt>
          <cx:pt idx="3286">0.58062836600000001</cx:pt>
          <cx:pt idx="3287">3</cx:pt>
          <cx:pt idx="3288">0.58062836600000001</cx:pt>
          <cx:pt idx="3289">0.58062836600000001</cx:pt>
          <cx:pt idx="3290">0.58062836600000001</cx:pt>
          <cx:pt idx="3291">7</cx:pt>
          <cx:pt idx="3292">12</cx:pt>
          <cx:pt idx="3293">0.58062836600000001</cx:pt>
          <cx:pt idx="3294">0.58062836600000001</cx:pt>
          <cx:pt idx="3295">0.58062836600000001</cx:pt>
          <cx:pt idx="3296">64</cx:pt>
          <cx:pt idx="3297">0.58062836600000001</cx:pt>
          <cx:pt idx="3298">0.58062836600000001</cx:pt>
          <cx:pt idx="3299">5</cx:pt>
          <cx:pt idx="3300">8</cx:pt>
          <cx:pt idx="3301">0.58062836600000001</cx:pt>
          <cx:pt idx="3302">0.58062836600000001</cx:pt>
          <cx:pt idx="3303">0.58062836600000001</cx:pt>
          <cx:pt idx="3304">4</cx:pt>
          <cx:pt idx="3305">3</cx:pt>
          <cx:pt idx="3306">0.58062836600000001</cx:pt>
          <cx:pt idx="3307">14</cx:pt>
          <cx:pt idx="3308">5</cx:pt>
          <cx:pt idx="3309">0.58062836600000001</cx:pt>
          <cx:pt idx="3310">0.58062836600000001</cx:pt>
          <cx:pt idx="3311">3</cx:pt>
          <cx:pt idx="3312">4</cx:pt>
          <cx:pt idx="3313">16</cx:pt>
          <cx:pt idx="3314">0.58062836600000001</cx:pt>
          <cx:pt idx="3315">6</cx:pt>
          <cx:pt idx="3316">0.58062836600000001</cx:pt>
          <cx:pt idx="3317">0.58062836600000001</cx:pt>
          <cx:pt idx="3318">0.58062836600000001</cx:pt>
          <cx:pt idx="3319">0.58062836600000001</cx:pt>
          <cx:pt idx="3320">0.58062836600000001</cx:pt>
          <cx:pt idx="3321">0.58062836600000001</cx:pt>
          <cx:pt idx="3322">7</cx:pt>
          <cx:pt idx="3323">0.58062836600000001</cx:pt>
          <cx:pt idx="3324">0.58062836600000001</cx:pt>
          <cx:pt idx="3325">0.58062836600000001</cx:pt>
          <cx:pt idx="3326">0.58062836600000001</cx:pt>
          <cx:pt idx="3327">0.58062836600000001</cx:pt>
          <cx:pt idx="3328">0.58062836600000001</cx:pt>
          <cx:pt idx="3329">0.58062836600000001</cx:pt>
          <cx:pt idx="3330">1</cx:pt>
          <cx:pt idx="3331">0.58062836600000001</cx:pt>
          <cx:pt idx="3332">0.58062836600000001</cx:pt>
          <cx:pt idx="3333">0.58062836600000001</cx:pt>
          <cx:pt idx="3334">0.58062836600000001</cx:pt>
          <cx:pt idx="3335">0.58062836600000001</cx:pt>
          <cx:pt idx="3336">0.58062836600000001</cx:pt>
          <cx:pt idx="3337">6</cx:pt>
          <cx:pt idx="3338">1</cx:pt>
          <cx:pt idx="3339">0.58062836600000001</cx:pt>
          <cx:pt idx="3340">0.58062836600000001</cx:pt>
          <cx:pt idx="3341">6</cx:pt>
          <cx:pt idx="3342">4</cx:pt>
          <cx:pt idx="3343">0.58062836600000001</cx:pt>
          <cx:pt idx="3344">28</cx:pt>
          <cx:pt idx="3345">0.58062836600000001</cx:pt>
          <cx:pt idx="3346">12</cx:pt>
          <cx:pt idx="3347">0.58062836600000001</cx:pt>
          <cx:pt idx="3348">0.58062836600000001</cx:pt>
          <cx:pt idx="3349">0.58062836600000001</cx:pt>
          <cx:pt idx="3350">0.58062836600000001</cx:pt>
          <cx:pt idx="3351">15</cx:pt>
          <cx:pt idx="3352">1</cx:pt>
          <cx:pt idx="3353">0.58062836600000001</cx:pt>
          <cx:pt idx="3354">0.58062836600000001</cx:pt>
          <cx:pt idx="3355">15</cx:pt>
          <cx:pt idx="3356">9</cx:pt>
          <cx:pt idx="3357">15</cx:pt>
          <cx:pt idx="3358">0.58062836600000001</cx:pt>
          <cx:pt idx="3359">13</cx:pt>
          <cx:pt idx="3360">0.58062836600000001</cx:pt>
          <cx:pt idx="3361">0.58062836600000001</cx:pt>
          <cx:pt idx="3362">11</cx:pt>
          <cx:pt idx="3363">0.58062836600000001</cx:pt>
          <cx:pt idx="3364">0.58062836600000001</cx:pt>
          <cx:pt idx="3365">0.58062836600000001</cx:pt>
          <cx:pt idx="3366">0.58062836600000001</cx:pt>
          <cx:pt idx="3367">0.58062836600000001</cx:pt>
          <cx:pt idx="3368">0.58062836600000001</cx:pt>
          <cx:pt idx="3369">0.58062836600000001</cx:pt>
          <cx:pt idx="3370">0.58062836600000001</cx:pt>
          <cx:pt idx="3371">0.58062836600000001</cx:pt>
          <cx:pt idx="3372">0.58062836600000001</cx:pt>
          <cx:pt idx="3373">0.58062836600000001</cx:pt>
          <cx:pt idx="3374">2</cx:pt>
          <cx:pt idx="3375">0.58062836600000001</cx:pt>
          <cx:pt idx="3376">29</cx:pt>
          <cx:pt idx="3377">0.58062836600000001</cx:pt>
          <cx:pt idx="3378">7</cx:pt>
          <cx:pt idx="3379">0.58062836600000001</cx:pt>
          <cx:pt idx="3380">0.58062836600000001</cx:pt>
          <cx:pt idx="3381">0.58062836600000001</cx:pt>
          <cx:pt idx="3382">10</cx:pt>
          <cx:pt idx="3383">0.58062836600000001</cx:pt>
          <cx:pt idx="3384">0.58062836600000001</cx:pt>
          <cx:pt idx="3385">0.58062836600000001</cx:pt>
          <cx:pt idx="3386">0.58062836600000001</cx:pt>
          <cx:pt idx="3387">0.58062836600000001</cx:pt>
          <cx:pt idx="3388">0.58062836600000001</cx:pt>
          <cx:pt idx="3389">2</cx:pt>
          <cx:pt idx="3390">19</cx:pt>
          <cx:pt idx="3391">0.58062836600000001</cx:pt>
          <cx:pt idx="3392">0.58062836600000001</cx:pt>
          <cx:pt idx="3393">0.58062836600000001</cx:pt>
          <cx:pt idx="3394">0.58062836600000001</cx:pt>
          <cx:pt idx="3395">2</cx:pt>
          <cx:pt idx="3396">2</cx:pt>
          <cx:pt idx="3397">9</cx:pt>
          <cx:pt idx="3398">0.58062836600000001</cx:pt>
          <cx:pt idx="3399">0</cx:pt>
          <cx:pt idx="3400">0.58062836600000001</cx:pt>
          <cx:pt idx="3401">10</cx:pt>
          <cx:pt idx="3402">0.58062836600000001</cx:pt>
          <cx:pt idx="3403">8</cx:pt>
          <cx:pt idx="3404">0.58062836600000001</cx:pt>
          <cx:pt idx="3405">0.58062836600000001</cx:pt>
          <cx:pt idx="3406">0.58062836600000001</cx:pt>
          <cx:pt idx="3407">0.58062836600000001</cx:pt>
          <cx:pt idx="3408">0.58062836600000001</cx:pt>
          <cx:pt idx="3409">0.58062836600000001</cx:pt>
          <cx:pt idx="3410">0.58062836600000001</cx:pt>
          <cx:pt idx="3411">0.58062836600000001</cx:pt>
          <cx:pt idx="3412">5</cx:pt>
          <cx:pt idx="3413">0.58062836600000001</cx:pt>
          <cx:pt idx="3414">0.58062836600000001</cx:pt>
          <cx:pt idx="3415">0.58062836600000001</cx:pt>
          <cx:pt idx="3416">2</cx:pt>
          <cx:pt idx="3417">0.58062836600000001</cx:pt>
          <cx:pt idx="3418">6</cx:pt>
          <cx:pt idx="3419">0.58062836600000001</cx:pt>
          <cx:pt idx="3420">0.58062836600000001</cx:pt>
          <cx:pt idx="3421">0.58062836600000001</cx:pt>
          <cx:pt idx="3422">18</cx:pt>
          <cx:pt idx="3423">0.58062836600000001</cx:pt>
          <cx:pt idx="3424">0.58062836600000001</cx:pt>
          <cx:pt idx="3425">0.58062836600000001</cx:pt>
          <cx:pt idx="3426">0.58062836600000001</cx:pt>
          <cx:pt idx="3427">0.58062836600000001</cx:pt>
          <cx:pt idx="3428">9</cx:pt>
          <cx:pt idx="3429">16</cx:pt>
          <cx:pt idx="3430">0.58062836600000001</cx:pt>
          <cx:pt idx="3431">28</cx:pt>
          <cx:pt idx="3432">10</cx:pt>
          <cx:pt idx="3433">0.58062836600000001</cx:pt>
          <cx:pt idx="3434">0.58062836600000001</cx:pt>
          <cx:pt idx="3435">9</cx:pt>
          <cx:pt idx="3436">7</cx:pt>
          <cx:pt idx="3437">8</cx:pt>
          <cx:pt idx="3438">0.58062836600000001</cx:pt>
          <cx:pt idx="3439">2</cx:pt>
          <cx:pt idx="3440">0.58062836600000001</cx:pt>
          <cx:pt idx="3441">0.58062836600000001</cx:pt>
          <cx:pt idx="3442">12</cx:pt>
          <cx:pt idx="3443">0.58062836600000001</cx:pt>
          <cx:pt idx="3444">7</cx:pt>
          <cx:pt idx="3445">0.58062836600000001</cx:pt>
          <cx:pt idx="3446">0.58062836600000001</cx:pt>
          <cx:pt idx="3447">14</cx:pt>
          <cx:pt idx="3448">0.58062836600000001</cx:pt>
          <cx:pt idx="3449">0.58062836600000001</cx:pt>
          <cx:pt idx="3450">0.58062836600000001</cx:pt>
          <cx:pt idx="3451">0.58062836600000001</cx:pt>
          <cx:pt idx="3452">0.58062836600000001</cx:pt>
          <cx:pt idx="3453">0.58062836600000001</cx:pt>
          <cx:pt idx="3454">0.58062836600000001</cx:pt>
          <cx:pt idx="3455">0.58062836600000001</cx:pt>
          <cx:pt idx="3456">0.58062836600000001</cx:pt>
          <cx:pt idx="3457">0.58062836600000001</cx:pt>
          <cx:pt idx="3458">0.58062836600000001</cx:pt>
          <cx:pt idx="3459">14</cx:pt>
          <cx:pt idx="3460">0.58062836600000001</cx:pt>
          <cx:pt idx="3461">1</cx:pt>
          <cx:pt idx="3462">0.58062836600000001</cx:pt>
          <cx:pt idx="3463">0.58062836600000001</cx:pt>
          <cx:pt idx="3464">18</cx:pt>
          <cx:pt idx="3465">0.58062836600000001</cx:pt>
          <cx:pt idx="3466">1</cx:pt>
          <cx:pt idx="3467">19</cx:pt>
          <cx:pt idx="3468">0.58062836600000001</cx:pt>
          <cx:pt idx="3469">0.58062836600000001</cx:pt>
          <cx:pt idx="3470">0.58062836600000001</cx:pt>
          <cx:pt idx="3471">0.58062836600000001</cx:pt>
          <cx:pt idx="3472">0.58062836600000001</cx:pt>
          <cx:pt idx="3473">0.58062836600000001</cx:pt>
          <cx:pt idx="3474">0.58062836600000001</cx:pt>
          <cx:pt idx="3475">6</cx:pt>
          <cx:pt idx="3476">0.58062836600000001</cx:pt>
          <cx:pt idx="3477">0.58062836600000001</cx:pt>
          <cx:pt idx="3478">7</cx:pt>
          <cx:pt idx="3479">0.58062836600000001</cx:pt>
          <cx:pt idx="3480">0.58062836600000001</cx:pt>
          <cx:pt idx="3481">0.58062836600000001</cx:pt>
          <cx:pt idx="3482">0.58062836600000001</cx:pt>
          <cx:pt idx="3483">0.58062836600000001</cx:pt>
          <cx:pt idx="3484">13</cx:pt>
          <cx:pt idx="3485">0.58062836600000001</cx:pt>
          <cx:pt idx="3486">0.58062836600000001</cx:pt>
          <cx:pt idx="3487">0.58062836600000001</cx:pt>
          <cx:pt idx="3488">0.58062836600000001</cx:pt>
          <cx:pt idx="3489">0.58062836600000001</cx:pt>
          <cx:pt idx="3490">0.58062836600000001</cx:pt>
          <cx:pt idx="3491">0.58062836600000001</cx:pt>
          <cx:pt idx="3492">0.58062836600000001</cx:pt>
          <cx:pt idx="3493">0.58062836600000001</cx:pt>
          <cx:pt idx="3494">0.58062836600000001</cx:pt>
          <cx:pt idx="3495">11</cx:pt>
          <cx:pt idx="3496">0.58062836600000001</cx:pt>
          <cx:pt idx="3497">0.58062836600000001</cx:pt>
          <cx:pt idx="3498">0.58062836600000001</cx:pt>
          <cx:pt idx="3499">0.58062836600000001</cx:pt>
          <cx:pt idx="3500">0.58062836600000001</cx:pt>
          <cx:pt idx="3501">0.58062836600000001</cx:pt>
          <cx:pt idx="3502">0.58062836600000001</cx:pt>
          <cx:pt idx="3503">0.58062836600000001</cx:pt>
          <cx:pt idx="3504">0.58062836600000001</cx:pt>
          <cx:pt idx="3505">0.58062836600000001</cx:pt>
          <cx:pt idx="3506">0.58062836600000001</cx:pt>
          <cx:pt idx="3507">0.58062836600000001</cx:pt>
          <cx:pt idx="3508">0.58062836600000001</cx:pt>
          <cx:pt idx="3509">0.58062836600000001</cx:pt>
          <cx:pt idx="3510">12</cx:pt>
          <cx:pt idx="3511">0.58062836600000001</cx:pt>
          <cx:pt idx="3512">0.58062836600000001</cx:pt>
          <cx:pt idx="3513">0.58062836600000001</cx:pt>
          <cx:pt idx="3514">0.58062836600000001</cx:pt>
          <cx:pt idx="3515">0.58062836600000001</cx:pt>
          <cx:pt idx="3516">0.58062836600000001</cx:pt>
          <cx:pt idx="3517">1</cx:pt>
          <cx:pt idx="3518">0.58062836600000001</cx:pt>
          <cx:pt idx="3519">0.58062836600000001</cx:pt>
          <cx:pt idx="3520">0.58062836600000001</cx:pt>
          <cx:pt idx="3521">0.58062836600000001</cx:pt>
          <cx:pt idx="3522">3</cx:pt>
          <cx:pt idx="3523">0.58062836600000001</cx:pt>
          <cx:pt idx="3524">0.58062836600000001</cx:pt>
          <cx:pt idx="3525">0.58062836600000001</cx:pt>
          <cx:pt idx="3526">0.58062836600000001</cx:pt>
          <cx:pt idx="3527">0.58062836600000001</cx:pt>
          <cx:pt idx="3528">0.58062836600000001</cx:pt>
          <cx:pt idx="3529">0.58062836600000001</cx:pt>
          <cx:pt idx="3530">0.58062836600000001</cx:pt>
          <cx:pt idx="3531">0.58062836600000001</cx:pt>
          <cx:pt idx="3532">13</cx:pt>
          <cx:pt idx="3533">3</cx:pt>
          <cx:pt idx="3534">0.58062836600000001</cx:pt>
          <cx:pt idx="3535">4</cx:pt>
          <cx:pt idx="3536">3</cx:pt>
          <cx:pt idx="3537">8</cx:pt>
          <cx:pt idx="3538">0.58062836600000001</cx:pt>
          <cx:pt idx="3539">0.58062836600000001</cx:pt>
          <cx:pt idx="3540">0.58062836600000001</cx:pt>
          <cx:pt idx="3541">0.58062836600000001</cx:pt>
          <cx:pt idx="3542">0.58062836600000001</cx:pt>
          <cx:pt idx="3543">14</cx:pt>
          <cx:pt idx="3544">0.58062836600000001</cx:pt>
          <cx:pt idx="3545">0.58062836600000001</cx:pt>
          <cx:pt idx="3546">0.58062836600000001</cx:pt>
          <cx:pt idx="3547">17</cx:pt>
          <cx:pt idx="3548">0.58062836600000001</cx:pt>
          <cx:pt idx="3549">14</cx:pt>
          <cx:pt idx="3550">0.58062836600000001</cx:pt>
          <cx:pt idx="3551">0.58062836600000001</cx:pt>
          <cx:pt idx="3552">12</cx:pt>
          <cx:pt idx="3553">0.58062836600000001</cx:pt>
          <cx:pt idx="3554">0.58062836600000001</cx:pt>
          <cx:pt idx="3555">18</cx:pt>
          <cx:pt idx="3556">12</cx:pt>
          <cx:pt idx="3557">0.58062836600000001</cx:pt>
          <cx:pt idx="3558">0.58062836600000001</cx:pt>
          <cx:pt idx="3559">14</cx:pt>
          <cx:pt idx="3560">0.58062836600000001</cx:pt>
          <cx:pt idx="3561">0.58062836600000001</cx:pt>
          <cx:pt idx="3562">0.58062836600000001</cx:pt>
          <cx:pt idx="3563">18</cx:pt>
          <cx:pt idx="3564">0.58062836600000001</cx:pt>
          <cx:pt idx="3565">16</cx:pt>
          <cx:pt idx="3566">0.58062836600000001</cx:pt>
          <cx:pt idx="3567">0.58062836600000001</cx:pt>
          <cx:pt idx="3568">0.58062836600000001</cx:pt>
          <cx:pt idx="3569">0.58062836600000001</cx:pt>
          <cx:pt idx="3570">3</cx:pt>
          <cx:pt idx="3571">0.58062836600000001</cx:pt>
          <cx:pt idx="3572">0.58062836600000001</cx:pt>
          <cx:pt idx="3573">0.58062836600000001</cx:pt>
          <cx:pt idx="3574">0.58062836600000001</cx:pt>
          <cx:pt idx="3575">0.58062836600000001</cx:pt>
          <cx:pt idx="3576">8</cx:pt>
          <cx:pt idx="3577">0.58062836600000001</cx:pt>
          <cx:pt idx="3578">0.58062836600000001</cx:pt>
          <cx:pt idx="3579">0.58062836600000001</cx:pt>
          <cx:pt idx="3580">0.58062836600000001</cx:pt>
          <cx:pt idx="3581">0.58062836600000001</cx:pt>
          <cx:pt idx="3582">3</cx:pt>
          <cx:pt idx="3583">13</cx:pt>
          <cx:pt idx="3584">0.58062836600000001</cx:pt>
          <cx:pt idx="3585">0.58062836600000001</cx:pt>
          <cx:pt idx="3586">0.58062836600000001</cx:pt>
          <cx:pt idx="3587">0.58062836600000001</cx:pt>
          <cx:pt idx="3588">0.58062836600000001</cx:pt>
          <cx:pt idx="3589">13</cx:pt>
          <cx:pt idx="3590">0.58062836600000001</cx:pt>
          <cx:pt idx="3591">10</cx:pt>
          <cx:pt idx="3592">0</cx:pt>
          <cx:pt idx="3593">0.58062836600000001</cx:pt>
          <cx:pt idx="3594">0.58062836600000001</cx:pt>
          <cx:pt idx="3595">13</cx:pt>
          <cx:pt idx="3596">18</cx:pt>
          <cx:pt idx="3597">1</cx:pt>
          <cx:pt idx="3598">0.58062836600000001</cx:pt>
          <cx:pt idx="3599">0.58062836600000001</cx:pt>
          <cx:pt idx="3600">0.58062836600000001</cx:pt>
          <cx:pt idx="3601">3</cx:pt>
          <cx:pt idx="3602">0.58062836600000001</cx:pt>
          <cx:pt idx="3603">0.58062836600000001</cx:pt>
          <cx:pt idx="3604">0.58062836600000001</cx:pt>
          <cx:pt idx="3605">0.58062836600000001</cx:pt>
          <cx:pt idx="3606">0.58062836600000001</cx:pt>
          <cx:pt idx="3607">0.58062836600000001</cx:pt>
          <cx:pt idx="3608">0.58062836600000001</cx:pt>
          <cx:pt idx="3609">0.58062836600000001</cx:pt>
          <cx:pt idx="3610">0.58062836600000001</cx:pt>
          <cx:pt idx="3611">24</cx:pt>
          <cx:pt idx="3612">6</cx:pt>
          <cx:pt idx="3613">7</cx:pt>
          <cx:pt idx="3614">0</cx:pt>
          <cx:pt idx="3615">0.58062836600000001</cx:pt>
          <cx:pt idx="3616">0.58062836600000001</cx:pt>
          <cx:pt idx="3617">65</cx:pt>
          <cx:pt idx="3618">0.58062836600000001</cx:pt>
          <cx:pt idx="3619">0.58062836600000001</cx:pt>
          <cx:pt idx="3620">0.58062836600000001</cx:pt>
          <cx:pt idx="3621">15</cx:pt>
          <cx:pt idx="3622">0.58062836600000001</cx:pt>
          <cx:pt idx="3623">9</cx:pt>
          <cx:pt idx="3624">0.58062836600000001</cx:pt>
          <cx:pt idx="3625">14</cx:pt>
          <cx:pt idx="3626">0.58062836600000001</cx:pt>
          <cx:pt idx="3627">0.58062836600000001</cx:pt>
          <cx:pt idx="3628">1</cx:pt>
          <cx:pt idx="3629">0.58062836600000001</cx:pt>
          <cx:pt idx="3630">0.58062836600000001</cx:pt>
          <cx:pt idx="3631">0.58062836600000001</cx:pt>
          <cx:pt idx="3632">0.58062836600000001</cx:pt>
          <cx:pt idx="3633">0.58062836600000001</cx:pt>
          <cx:pt idx="3634">3</cx:pt>
          <cx:pt idx="3635">0.58062836600000001</cx:pt>
          <cx:pt idx="3636">5</cx:pt>
          <cx:pt idx="3637">0.58062836600000001</cx:pt>
          <cx:pt idx="3638">0.58062836600000001</cx:pt>
          <cx:pt idx="3639">0.58062836600000001</cx:pt>
          <cx:pt idx="3640">1</cx:pt>
          <cx:pt idx="3641">17</cx:pt>
          <cx:pt idx="3642">0.58062836600000001</cx:pt>
          <cx:pt idx="3643">0.58062836600000001</cx:pt>
          <cx:pt idx="3644">19</cx:pt>
          <cx:pt idx="3645">0.58062836600000001</cx:pt>
          <cx:pt idx="3646">0.58062836600000001</cx:pt>
          <cx:pt idx="3647">0.58062836600000001</cx:pt>
          <cx:pt idx="3648">18</cx:pt>
          <cx:pt idx="3649">0.58062836600000001</cx:pt>
          <cx:pt idx="3650">0.58062836600000001</cx:pt>
          <cx:pt idx="3651">0.58062836600000001</cx:pt>
          <cx:pt idx="3652">0.58062836600000001</cx:pt>
          <cx:pt idx="3653">9</cx:pt>
          <cx:pt idx="3654">26</cx:pt>
          <cx:pt idx="3655">0.58062836600000001</cx:pt>
          <cx:pt idx="3656">7</cx:pt>
          <cx:pt idx="3657">14</cx:pt>
          <cx:pt idx="3658">6</cx:pt>
          <cx:pt idx="3659">5</cx:pt>
          <cx:pt idx="3660">0.58062836600000001</cx:pt>
          <cx:pt idx="3661">17</cx:pt>
          <cx:pt idx="3662">0.58062836600000001</cx:pt>
          <cx:pt idx="3663">0.58062836600000001</cx:pt>
          <cx:pt idx="3664">0.58062836600000001</cx:pt>
          <cx:pt idx="3665">0.58062836600000001</cx:pt>
          <cx:pt idx="3666">0.58062836600000001</cx:pt>
          <cx:pt idx="3667">0.58062836600000001</cx:pt>
          <cx:pt idx="3668">0.58062836600000001</cx:pt>
          <cx:pt idx="3669">0.58062836600000001</cx:pt>
          <cx:pt idx="3670">0.58062836600000001</cx:pt>
          <cx:pt idx="3671">0.58062836600000001</cx:pt>
          <cx:pt idx="3672">2</cx:pt>
          <cx:pt idx="3673">13</cx:pt>
          <cx:pt idx="3674">0.58062836600000001</cx:pt>
          <cx:pt idx="3675">0.58062836600000001</cx:pt>
          <cx:pt idx="3676">0.58062836600000001</cx:pt>
          <cx:pt idx="3677">0.58062836600000001</cx:pt>
          <cx:pt idx="3678">0.58062836600000001</cx:pt>
          <cx:pt idx="3679">1</cx:pt>
          <cx:pt idx="3680">0.58062836600000001</cx:pt>
          <cx:pt idx="3681">0.58062836600000001</cx:pt>
          <cx:pt idx="3682">0.58062836600000001</cx:pt>
          <cx:pt idx="3683">3</cx:pt>
          <cx:pt idx="3684">0.58062836600000001</cx:pt>
          <cx:pt idx="3685">2</cx:pt>
          <cx:pt idx="3686">1</cx:pt>
          <cx:pt idx="3687">0.58062836600000001</cx:pt>
          <cx:pt idx="3688">0.58062836600000001</cx:pt>
          <cx:pt idx="3689">0.58062836600000001</cx:pt>
          <cx:pt idx="3690">0.58062836600000001</cx:pt>
          <cx:pt idx="3691">8</cx:pt>
          <cx:pt idx="3692">7</cx:pt>
          <cx:pt idx="3693">0.58062836600000001</cx:pt>
          <cx:pt idx="3694">11</cx:pt>
          <cx:pt idx="3695">0.58062836600000001</cx:pt>
          <cx:pt idx="3696">0.58062836600000001</cx:pt>
          <cx:pt idx="3697">0.58062836600000001</cx:pt>
          <cx:pt idx="3698">0.58062836600000001</cx:pt>
          <cx:pt idx="3699">2</cx:pt>
          <cx:pt idx="3700">64</cx:pt>
          <cx:pt idx="3701">0.58062836600000001</cx:pt>
          <cx:pt idx="3702">5</cx:pt>
          <cx:pt idx="3703">0.58062836600000001</cx:pt>
          <cx:pt idx="3704">0.58062836600000001</cx:pt>
          <cx:pt idx="3705">0.58062836600000001</cx:pt>
          <cx:pt idx="3706">0.58062836600000001</cx:pt>
          <cx:pt idx="3707">0.58062836600000001</cx:pt>
          <cx:pt idx="3708">0.58062836600000001</cx:pt>
          <cx:pt idx="3709">0.58062836600000001</cx:pt>
          <cx:pt idx="3710">8</cx:pt>
          <cx:pt idx="3711">0.58062836600000001</cx:pt>
          <cx:pt idx="3712">7</cx:pt>
          <cx:pt idx="3713">30</cx:pt>
          <cx:pt idx="3714">1</cx:pt>
          <cx:pt idx="3715">0.58062836600000001</cx:pt>
          <cx:pt idx="3716">0.58062836600000001</cx:pt>
          <cx:pt idx="3717">7</cx:pt>
          <cx:pt idx="3718">0.58062836600000001</cx:pt>
          <cx:pt idx="3719">0.58062836600000001</cx:pt>
          <cx:pt idx="3720">0.58062836600000001</cx:pt>
          <cx:pt idx="3721">0.58062836600000001</cx:pt>
          <cx:pt idx="3722">0.58062836600000001</cx:pt>
          <cx:pt idx="3723">2</cx:pt>
          <cx:pt idx="3724">0.58062836600000001</cx:pt>
          <cx:pt idx="3725">2</cx:pt>
          <cx:pt idx="3726">3</cx:pt>
          <cx:pt idx="3727">8</cx:pt>
          <cx:pt idx="3728">0.58062836600000001</cx:pt>
          <cx:pt idx="3729">4</cx:pt>
          <cx:pt idx="3730">0.58062836600000001</cx:pt>
          <cx:pt idx="3731">20</cx:pt>
          <cx:pt idx="3732">9</cx:pt>
          <cx:pt idx="3733">8</cx:pt>
          <cx:pt idx="3734">0.58062836600000001</cx:pt>
          <cx:pt idx="3735">0.58062836600000001</cx:pt>
          <cx:pt idx="3736">0.58062836600000001</cx:pt>
          <cx:pt idx="3737">2</cx:pt>
          <cx:pt idx="3738">0.58062836600000001</cx:pt>
          <cx:pt idx="3739">0.58062836600000001</cx:pt>
          <cx:pt idx="3740">0.58062836600000001</cx:pt>
          <cx:pt idx="3741">29</cx:pt>
          <cx:pt idx="3742">0.58062836600000001</cx:pt>
          <cx:pt idx="3743">0.58062836600000001</cx:pt>
          <cx:pt idx="3744">3</cx:pt>
          <cx:pt idx="3745">0.58062836600000001</cx:pt>
          <cx:pt idx="3746">0.58062836600000001</cx:pt>
          <cx:pt idx="3747">0.58062836600000001</cx:pt>
          <cx:pt idx="3748">0.58062836600000001</cx:pt>
          <cx:pt idx="3749">13</cx:pt>
          <cx:pt idx="3750">0.58062836600000001</cx:pt>
          <cx:pt idx="3751">7</cx:pt>
          <cx:pt idx="3752">0.58062836600000001</cx:pt>
          <cx:pt idx="3753">0.58062836600000001</cx:pt>
          <cx:pt idx="3754">11</cx:pt>
          <cx:pt idx="3755">1</cx:pt>
          <cx:pt idx="3756">7</cx:pt>
          <cx:pt idx="3757">0.58062836600000001</cx:pt>
          <cx:pt idx="3758">0.58062836600000001</cx:pt>
          <cx:pt idx="3759">0.58062836600000001</cx:pt>
          <cx:pt idx="3760">0.58062836600000001</cx:pt>
          <cx:pt idx="3761">0.58062836600000001</cx:pt>
          <cx:pt idx="3762">17</cx:pt>
          <cx:pt idx="3763">12</cx:pt>
          <cx:pt idx="3764">3</cx:pt>
          <cx:pt idx="3765">0.58062836600000001</cx:pt>
          <cx:pt idx="3766">0.58062836600000001</cx:pt>
          <cx:pt idx="3767">1</cx:pt>
          <cx:pt idx="3768">0.58062836600000001</cx:pt>
          <cx:pt idx="3769">3</cx:pt>
          <cx:pt idx="3770">0.58062836600000001</cx:pt>
          <cx:pt idx="3771">0.58062836600000001</cx:pt>
          <cx:pt idx="3772">0.58062836600000001</cx:pt>
          <cx:pt idx="3773">23</cx:pt>
          <cx:pt idx="3774">0.58062836600000001</cx:pt>
          <cx:pt idx="3775">0.58062836600000001</cx:pt>
          <cx:pt idx="3776">0.58062836600000001</cx:pt>
          <cx:pt idx="3777">2</cx:pt>
          <cx:pt idx="3778">0.58062836600000001</cx:pt>
          <cx:pt idx="3779">0.58062836600000001</cx:pt>
          <cx:pt idx="3780">0.58062836600000001</cx:pt>
          <cx:pt idx="3781">4</cx:pt>
          <cx:pt idx="3782">34</cx:pt>
          <cx:pt idx="3783">17</cx:pt>
          <cx:pt idx="3784">0.58062836600000001</cx:pt>
          <cx:pt idx="3785">0.58062836600000001</cx:pt>
          <cx:pt idx="3786">0.58062836600000001</cx:pt>
          <cx:pt idx="3787">64</cx:pt>
          <cx:pt idx="3788">12</cx:pt>
          <cx:pt idx="3789">0.58062836600000001</cx:pt>
          <cx:pt idx="3790">5</cx:pt>
          <cx:pt idx="3791">0.58062836600000001</cx:pt>
          <cx:pt idx="3792">0.58062836600000001</cx:pt>
          <cx:pt idx="3793">0.58062836600000001</cx:pt>
          <cx:pt idx="3794">0.58062836600000001</cx:pt>
          <cx:pt idx="3795">0.58062836600000001</cx:pt>
          <cx:pt idx="3796">0.58062836600000001</cx:pt>
          <cx:pt idx="3797">0.58062836600000001</cx:pt>
          <cx:pt idx="3798">0.58062836600000001</cx:pt>
          <cx:pt idx="3799">5</cx:pt>
          <cx:pt idx="3800">0.58062836600000001</cx:pt>
          <cx:pt idx="3801">65</cx:pt>
          <cx:pt idx="3802">0.58062836600000001</cx:pt>
          <cx:pt idx="3803">8</cx:pt>
          <cx:pt idx="3804">0.58062836600000001</cx:pt>
          <cx:pt idx="3805">1</cx:pt>
          <cx:pt idx="3806">0.58062836600000001</cx:pt>
          <cx:pt idx="3807">0.58062836600000001</cx:pt>
          <cx:pt idx="3808">0.58062836600000001</cx:pt>
          <cx:pt idx="3809">0.58062836600000001</cx:pt>
          <cx:pt idx="3810">0.58062836600000001</cx:pt>
          <cx:pt idx="3811">0.58062836600000001</cx:pt>
          <cx:pt idx="3812">0.58062836600000001</cx:pt>
          <cx:pt idx="3813">0.58062836600000001</cx:pt>
          <cx:pt idx="3814">64</cx:pt>
          <cx:pt idx="3815">0.58062836600000001</cx:pt>
          <cx:pt idx="3816">8</cx:pt>
          <cx:pt idx="3817">0.58062836600000001</cx:pt>
          <cx:pt idx="3818">11</cx:pt>
          <cx:pt idx="3819">0.58062836600000001</cx:pt>
          <cx:pt idx="3820">0.58062836600000001</cx:pt>
          <cx:pt idx="3821">0.58062836600000001</cx:pt>
          <cx:pt idx="3822">8</cx:pt>
          <cx:pt idx="3823">0.58062836600000001</cx:pt>
          <cx:pt idx="3824">4</cx:pt>
          <cx:pt idx="3825">8</cx:pt>
          <cx:pt idx="3826">65</cx:pt>
          <cx:pt idx="3827">0.58062836600000001</cx:pt>
          <cx:pt idx="3828">0.58062836600000001</cx:pt>
          <cx:pt idx="3829">15</cx:pt>
          <cx:pt idx="3830">22</cx:pt>
          <cx:pt idx="3831">0.58062836600000001</cx:pt>
          <cx:pt idx="3832">17</cx:pt>
          <cx:pt idx="3833">0.58062836600000001</cx:pt>
          <cx:pt idx="3834">0.58062836600000001</cx:pt>
          <cx:pt idx="3835">0.58062836600000001</cx:pt>
          <cx:pt idx="3836">0.58062836600000001</cx:pt>
          <cx:pt idx="3837">2</cx:pt>
          <cx:pt idx="3838">0.58062836600000001</cx:pt>
          <cx:pt idx="3839">0</cx:pt>
          <cx:pt idx="3840">0.58062836600000001</cx:pt>
          <cx:pt idx="3841">24</cx:pt>
          <cx:pt idx="3842">0.58062836600000001</cx:pt>
          <cx:pt idx="3843">0.58062836600000001</cx:pt>
          <cx:pt idx="3844">0.58062836600000001</cx:pt>
          <cx:pt idx="3845">7</cx:pt>
          <cx:pt idx="3846">0.58062836600000001</cx:pt>
          <cx:pt idx="3847">0.58062836600000001</cx:pt>
          <cx:pt idx="3848">0.58062836600000001</cx:pt>
          <cx:pt idx="3849">0.58062836600000001</cx:pt>
          <cx:pt idx="3850">0.58062836600000001</cx:pt>
          <cx:pt idx="3851">0.58062836600000001</cx:pt>
          <cx:pt idx="3852">15</cx:pt>
          <cx:pt idx="3853">0.58062836600000001</cx:pt>
          <cx:pt idx="3854">0.58062836600000001</cx:pt>
          <cx:pt idx="3855">0.58062836600000001</cx:pt>
          <cx:pt idx="3856">0.58062836600000001</cx:pt>
          <cx:pt idx="3857">0.58062836600000001</cx:pt>
          <cx:pt idx="3858">0.58062836600000001</cx:pt>
          <cx:pt idx="3859">0.58062836600000001</cx:pt>
          <cx:pt idx="3860">0.58062836600000001</cx:pt>
          <cx:pt idx="3861">0.58062836600000001</cx:pt>
          <cx:pt idx="3862">17</cx:pt>
          <cx:pt idx="3863">0.58062836600000001</cx:pt>
          <cx:pt idx="3864">17</cx:pt>
          <cx:pt idx="3865">14</cx:pt>
          <cx:pt idx="3866">0.58062836600000001</cx:pt>
          <cx:pt idx="3867">0.58062836600000001</cx:pt>
          <cx:pt idx="3868">0.58062836600000001</cx:pt>
          <cx:pt idx="3869">0.58062836600000001</cx:pt>
          <cx:pt idx="3870">0.58062836600000001</cx:pt>
          <cx:pt idx="3871">0.58062836600000001</cx:pt>
          <cx:pt idx="3872">0.58062836600000001</cx:pt>
          <cx:pt idx="3873">1</cx:pt>
          <cx:pt idx="3874">0.58062836600000001</cx:pt>
          <cx:pt idx="3875">5</cx:pt>
          <cx:pt idx="3876">0.58062836600000001</cx:pt>
          <cx:pt idx="3877">7</cx:pt>
          <cx:pt idx="3878">0.58062836600000001</cx:pt>
          <cx:pt idx="3879">0</cx:pt>
          <cx:pt idx="3880">10</cx:pt>
          <cx:pt idx="3881">0.58062836600000001</cx:pt>
          <cx:pt idx="3882">0.58062836600000001</cx:pt>
          <cx:pt idx="3883">0.58062836600000001</cx:pt>
          <cx:pt idx="3884">33</cx:pt>
          <cx:pt idx="3885">8</cx:pt>
          <cx:pt idx="3886">3</cx:pt>
          <cx:pt idx="3887">8</cx:pt>
          <cx:pt idx="3888">0.58062836600000001</cx:pt>
          <cx:pt idx="3889">0.58062836600000001</cx:pt>
          <cx:pt idx="3890">0.58062836600000001</cx:pt>
          <cx:pt idx="3891">0.58062836600000001</cx:pt>
          <cx:pt idx="3892">10</cx:pt>
          <cx:pt idx="3893">0.58062836600000001</cx:pt>
          <cx:pt idx="3894">0.58062836600000001</cx:pt>
          <cx:pt idx="3895">0.58062836600000001</cx:pt>
          <cx:pt idx="3896">0.58062836600000001</cx:pt>
          <cx:pt idx="3897">0.58062836600000001</cx:pt>
          <cx:pt idx="3898">0.58062836600000001</cx:pt>
          <cx:pt idx="3899">0.58062836600000001</cx:pt>
          <cx:pt idx="3900">0.58062836600000001</cx:pt>
          <cx:pt idx="3901">11</cx:pt>
          <cx:pt idx="3902">0.58062836600000001</cx:pt>
          <cx:pt idx="3903">0.58062836600000001</cx:pt>
          <cx:pt idx="3904">0.58062836600000001</cx:pt>
          <cx:pt idx="3905">7</cx:pt>
          <cx:pt idx="3906">2</cx:pt>
          <cx:pt idx="3907">0.58062836600000001</cx:pt>
          <cx:pt idx="3908">0.58062836600000001</cx:pt>
          <cx:pt idx="3909">0.58062836600000001</cx:pt>
          <cx:pt idx="3910">0.58062836600000001</cx:pt>
          <cx:pt idx="3911">0.58062836600000001</cx:pt>
          <cx:pt idx="3912">7</cx:pt>
          <cx:pt idx="3913">0.58062836600000001</cx:pt>
          <cx:pt idx="3914">0.58062836600000001</cx:pt>
          <cx:pt idx="3915">0.58062836600000001</cx:pt>
          <cx:pt idx="3916">0.58062836600000001</cx:pt>
          <cx:pt idx="3917">0.58062836600000001</cx:pt>
          <cx:pt idx="3918">8</cx:pt>
          <cx:pt idx="3919">18</cx:pt>
          <cx:pt idx="3920">26</cx:pt>
          <cx:pt idx="3921">0.58062836600000001</cx:pt>
          <cx:pt idx="3922">0.58062836600000001</cx:pt>
          <cx:pt idx="3923">0.58062836600000001</cx:pt>
          <cx:pt idx="3924">0.58062836600000001</cx:pt>
          <cx:pt idx="3925">0.58062836600000001</cx:pt>
          <cx:pt idx="3926">4</cx:pt>
          <cx:pt idx="3927">0.58062836600000001</cx:pt>
          <cx:pt idx="3928">0.58062836600000001</cx:pt>
          <cx:pt idx="3929">0.58062836600000001</cx:pt>
          <cx:pt idx="3930">0.58062836600000001</cx:pt>
          <cx:pt idx="3931">8</cx:pt>
          <cx:pt idx="3932">0.58062836600000001</cx:pt>
          <cx:pt idx="3933">0.58062836600000001</cx:pt>
          <cx:pt idx="3934">0.58062836600000001</cx:pt>
          <cx:pt idx="3935">0.58062836600000001</cx:pt>
          <cx:pt idx="3936">0.58062836600000001</cx:pt>
          <cx:pt idx="3937">0.58062836600000001</cx:pt>
          <cx:pt idx="3938">0.58062836600000001</cx:pt>
          <cx:pt idx="3939">0.58062836600000001</cx:pt>
          <cx:pt idx="3940">0.58062836600000001</cx:pt>
          <cx:pt idx="3941">0.58062836600000001</cx:pt>
          <cx:pt idx="3942">0.58062836600000001</cx:pt>
          <cx:pt idx="3943">19</cx:pt>
          <cx:pt idx="3944">0.58062836600000001</cx:pt>
          <cx:pt idx="3945">0.58062836600000001</cx:pt>
          <cx:pt idx="3946">0.58062836600000001</cx:pt>
          <cx:pt idx="3947">0.58062836600000001</cx:pt>
          <cx:pt idx="3948">7</cx:pt>
          <cx:pt idx="3949">0.58062836600000001</cx:pt>
          <cx:pt idx="3950">10</cx:pt>
          <cx:pt idx="3951">7</cx:pt>
          <cx:pt idx="3952">0.58062836600000001</cx:pt>
          <cx:pt idx="3953">0.58062836600000001</cx:pt>
          <cx:pt idx="3954">0.58062836600000001</cx:pt>
          <cx:pt idx="3955">0.58062836600000001</cx:pt>
          <cx:pt idx="3956">0.58062836600000001</cx:pt>
          <cx:pt idx="3957">16</cx:pt>
          <cx:pt idx="3958">9</cx:pt>
          <cx:pt idx="3959">3</cx:pt>
          <cx:pt idx="3960">0.58062836600000001</cx:pt>
          <cx:pt idx="3961">0.58062836600000001</cx:pt>
          <cx:pt idx="3962">11</cx:pt>
          <cx:pt idx="3963">3</cx:pt>
          <cx:pt idx="3964">20</cx:pt>
          <cx:pt idx="3965">13</cx:pt>
          <cx:pt idx="3966">0.58062836600000001</cx:pt>
          <cx:pt idx="3967">3</cx:pt>
          <cx:pt idx="3968">0.58062836600000001</cx:pt>
          <cx:pt idx="3969">0.58062836600000001</cx:pt>
          <cx:pt idx="3970">0.58062836600000001</cx:pt>
          <cx:pt idx="3971">7</cx:pt>
          <cx:pt idx="3972">0.58062836600000001</cx:pt>
          <cx:pt idx="3973">0.58062836600000001</cx:pt>
          <cx:pt idx="3974">0.58062836600000001</cx:pt>
          <cx:pt idx="3975">0.58062836600000001</cx:pt>
          <cx:pt idx="3976">0.58062836600000001</cx:pt>
          <cx:pt idx="3977">0.58062836600000001</cx:pt>
          <cx:pt idx="3978">0.58062836600000001</cx:pt>
          <cx:pt idx="3979">0.58062836600000001</cx:pt>
          <cx:pt idx="3980">0.58062836600000001</cx:pt>
          <cx:pt idx="3981">5</cx:pt>
          <cx:pt idx="3982">0.58062836600000001</cx:pt>
          <cx:pt idx="3983">0.58062836600000001</cx:pt>
          <cx:pt idx="3984">0.58062836600000001</cx:pt>
          <cx:pt idx="3985">0.58062836600000001</cx:pt>
          <cx:pt idx="3986">0.58062836600000001</cx:pt>
          <cx:pt idx="3987">6</cx:pt>
          <cx:pt idx="3988">0.58062836600000001</cx:pt>
          <cx:pt idx="3989">0.58062836600000001</cx:pt>
          <cx:pt idx="3990">0.58062836600000001</cx:pt>
          <cx:pt idx="3991">0.58062836600000001</cx:pt>
          <cx:pt idx="3992">24</cx:pt>
          <cx:pt idx="3993">13</cx:pt>
          <cx:pt idx="3994">4</cx:pt>
          <cx:pt idx="3995">4</cx:pt>
          <cx:pt idx="3996">8</cx:pt>
          <cx:pt idx="3997">15</cx:pt>
          <cx:pt idx="3998">18</cx:pt>
          <cx:pt idx="3999">7</cx:pt>
          <cx:pt idx="4000">0.58062836600000001</cx:pt>
          <cx:pt idx="4001">0.58062836600000001</cx:pt>
          <cx:pt idx="4002">0.58062836600000001</cx:pt>
          <cx:pt idx="4003">0.58062836600000001</cx:pt>
          <cx:pt idx="4004">0.58062836600000001</cx:pt>
          <cx:pt idx="4005">0.58062836600000001</cx:pt>
          <cx:pt idx="4006">0.58062836600000001</cx:pt>
          <cx:pt idx="4007">0.58062836600000001</cx:pt>
          <cx:pt idx="4008">0.58062836600000001</cx:pt>
          <cx:pt idx="4009">24</cx:pt>
          <cx:pt idx="4010">0.58062836600000001</cx:pt>
          <cx:pt idx="4011">0.58062836600000001</cx:pt>
          <cx:pt idx="4012">4</cx:pt>
          <cx:pt idx="4013">0.58062836600000001</cx:pt>
          <cx:pt idx="4014">0.58062836600000001</cx:pt>
          <cx:pt idx="4015">19</cx:pt>
          <cx:pt idx="4016">0.58062836600000001</cx:pt>
          <cx:pt idx="4017">0.58062836600000001</cx:pt>
          <cx:pt idx="4018">2</cx:pt>
          <cx:pt idx="4019">0.58062836600000001</cx:pt>
          <cx:pt idx="4020">0.58062836600000001</cx:pt>
          <cx:pt idx="4021">0.58062836600000001</cx:pt>
          <cx:pt idx="4022">0.58062836600000001</cx:pt>
          <cx:pt idx="4023">16</cx:pt>
          <cx:pt idx="4024">0.58062836600000001</cx:pt>
          <cx:pt idx="4025">7</cx:pt>
          <cx:pt idx="4026">15</cx:pt>
          <cx:pt idx="4027">2</cx:pt>
          <cx:pt idx="4028">0.58062836600000001</cx:pt>
          <cx:pt idx="4029">0.58062836600000001</cx:pt>
          <cx:pt idx="4030">0.58062836600000001</cx:pt>
          <cx:pt idx="4031">0.58062836600000001</cx:pt>
          <cx:pt idx="4032">0.58062836600000001</cx:pt>
          <cx:pt idx="4033">0.58062836600000001</cx:pt>
          <cx:pt idx="4034">0.58062836600000001</cx:pt>
          <cx:pt idx="4035">0.58062836600000001</cx:pt>
          <cx:pt idx="4036">0.58062836600000001</cx:pt>
          <cx:pt idx="4037">15</cx:pt>
          <cx:pt idx="4038">0.58062836600000001</cx:pt>
          <cx:pt idx="4039">7</cx:pt>
          <cx:pt idx="4040">0.58062836600000001</cx:pt>
          <cx:pt idx="4041">0.58062836600000001</cx:pt>
          <cx:pt idx="4042">0.58062836600000001</cx:pt>
          <cx:pt idx="4043">0.58062836600000001</cx:pt>
          <cx:pt idx="4044">0.58062836600000001</cx:pt>
          <cx:pt idx="4045">0.58062836600000001</cx:pt>
          <cx:pt idx="4046">17</cx:pt>
          <cx:pt idx="4047">0.58062836600000001</cx:pt>
          <cx:pt idx="4048">0.58062836600000001</cx:pt>
          <cx:pt idx="4049">0.58062836600000001</cx:pt>
          <cx:pt idx="4050">0.58062836600000001</cx:pt>
          <cx:pt idx="4051">0.58062836600000001</cx:pt>
          <cx:pt idx="4052">0.58062836600000001</cx:pt>
          <cx:pt idx="4053">0.58062836600000001</cx:pt>
          <cx:pt idx="4054">0.58062836600000001</cx:pt>
          <cx:pt idx="4055">0.58062836600000001</cx:pt>
          <cx:pt idx="4056">0.58062836600000001</cx:pt>
          <cx:pt idx="4057">0</cx:pt>
          <cx:pt idx="4058">0.58062836600000001</cx:pt>
          <cx:pt idx="4059">0.58062836600000001</cx:pt>
          <cx:pt idx="4060">0.58062836600000001</cx:pt>
          <cx:pt idx="4061">7</cx:pt>
          <cx:pt idx="4062">0.58062836600000001</cx:pt>
          <cx:pt idx="4063">1</cx:pt>
          <cx:pt idx="4064">31</cx:pt>
          <cx:pt idx="4065">0.58062836600000001</cx:pt>
          <cx:pt idx="4066">0.58062836600000001</cx:pt>
          <cx:pt idx="4067">0.58062836600000001</cx:pt>
          <cx:pt idx="4068">0.58062836600000001</cx:pt>
          <cx:pt idx="4069">0.58062836600000001</cx:pt>
          <cx:pt idx="4070">12</cx:pt>
          <cx:pt idx="4071">0.58062836600000001</cx:pt>
          <cx:pt idx="4072">18</cx:pt>
          <cx:pt idx="4073">6</cx:pt>
          <cx:pt idx="4074">0.58062836600000001</cx:pt>
          <cx:pt idx="4075">0.58062836600000001</cx:pt>
          <cx:pt idx="4076">0.58062836600000001</cx:pt>
          <cx:pt idx="4077">0.58062836600000001</cx:pt>
          <cx:pt idx="4078">15</cx:pt>
          <cx:pt idx="4079">2</cx:pt>
          <cx:pt idx="4080">16</cx:pt>
          <cx:pt idx="4081">0.58062836600000001</cx:pt>
          <cx:pt idx="4082">2</cx:pt>
          <cx:pt idx="4083">0.58062836600000001</cx:pt>
          <cx:pt idx="4084">0.58062836600000001</cx:pt>
          <cx:pt idx="4085">23</cx:pt>
          <cx:pt idx="4086">0.58062836600000001</cx:pt>
          <cx:pt idx="4087">1</cx:pt>
          <cx:pt idx="4088">0.58062836600000001</cx:pt>
          <cx:pt idx="4089">2</cx:pt>
          <cx:pt idx="4090">0.58062836600000001</cx:pt>
          <cx:pt idx="4091">0.58062836600000001</cx:pt>
          <cx:pt idx="4092">0.58062836600000001</cx:pt>
          <cx:pt idx="4093">0.58062836600000001</cx:pt>
          <cx:pt idx="4094">0.58062836600000001</cx:pt>
          <cx:pt idx="4095">3</cx:pt>
          <cx:pt idx="4096">0.58062836600000001</cx:pt>
          <cx:pt idx="4097">0.58062836600000001</cx:pt>
          <cx:pt idx="4098">0.58062836600000001</cx:pt>
          <cx:pt idx="4099">0.58062836600000001</cx:pt>
          <cx:pt idx="4100">0.58062836600000001</cx:pt>
          <cx:pt idx="4101">0.58062836600000001</cx:pt>
          <cx:pt idx="4102">13</cx:pt>
          <cx:pt idx="4103">0.58062836600000001</cx:pt>
          <cx:pt idx="4104">0.58062836600000001</cx:pt>
          <cx:pt idx="4105">19</cx:pt>
          <cx:pt idx="4106">4</cx:pt>
          <cx:pt idx="4107">0.58062836600000001</cx:pt>
          <cx:pt idx="4108">0.58062836600000001</cx:pt>
          <cx:pt idx="4109">22</cx:pt>
          <cx:pt idx="4110">16</cx:pt>
          <cx:pt idx="4111">0.58062836600000001</cx:pt>
          <cx:pt idx="4112">0.58062836600000001</cx:pt>
          <cx:pt idx="4113">0.58062836600000001</cx:pt>
          <cx:pt idx="4114">0.58062836600000001</cx:pt>
          <cx:pt idx="4115">14</cx:pt>
          <cx:pt idx="4116">0.58062836600000001</cx:pt>
          <cx:pt idx="4117">0.58062836600000001</cx:pt>
          <cx:pt idx="4118">18</cx:pt>
          <cx:pt idx="4119">0.58062836600000001</cx:pt>
          <cx:pt idx="4120">11</cx:pt>
          <cx:pt idx="4121">0.58062836600000001</cx:pt>
          <cx:pt idx="4122">15</cx:pt>
          <cx:pt idx="4123">0.58062836600000001</cx:pt>
          <cx:pt idx="4124">0.58062836600000001</cx:pt>
          <cx:pt idx="4125">0.58062836600000001</cx:pt>
          <cx:pt idx="4126">0.58062836600000001</cx:pt>
          <cx:pt idx="4127">0.58062836600000001</cx:pt>
          <cx:pt idx="4128">2</cx:pt>
          <cx:pt idx="4129">0.58062836600000001</cx:pt>
          <cx:pt idx="4130">23</cx:pt>
          <cx:pt idx="4131">0.58062836600000001</cx:pt>
          <cx:pt idx="4132">0.58062836600000001</cx:pt>
          <cx:pt idx="4133">0.58062836600000001</cx:pt>
          <cx:pt idx="4134">0.58062836600000001</cx:pt>
          <cx:pt idx="4135">0.58062836600000001</cx:pt>
          <cx:pt idx="4136">12</cx:pt>
          <cx:pt idx="4137">13</cx:pt>
          <cx:pt idx="4138">35</cx:pt>
          <cx:pt idx="4139">0.58062836600000001</cx:pt>
          <cx:pt idx="4140">0.58062836600000001</cx:pt>
          <cx:pt idx="4141">0.58062836600000001</cx:pt>
          <cx:pt idx="4142">0.58062836600000001</cx:pt>
          <cx:pt idx="4143">3</cx:pt>
          <cx:pt idx="4144">8</cx:pt>
          <cx:pt idx="4145">18</cx:pt>
          <cx:pt idx="4146">0.58062836600000001</cx:pt>
          <cx:pt idx="4147">0.58062836600000001</cx:pt>
          <cx:pt idx="4148">0.58062836600000001</cx:pt>
          <cx:pt idx="4149">0.58062836600000001</cx:pt>
          <cx:pt idx="4150">1</cx:pt>
          <cx:pt idx="4151">0.58062836600000001</cx:pt>
          <cx:pt idx="4152">5</cx:pt>
          <cx:pt idx="4153">0.58062836600000001</cx:pt>
          <cx:pt idx="4154">0.58062836600000001</cx:pt>
          <cx:pt idx="4155">8</cx:pt>
          <cx:pt idx="4156">0.58062836600000001</cx:pt>
          <cx:pt idx="4157">24</cx:pt>
          <cx:pt idx="4158">16</cx:pt>
          <cx:pt idx="4159">3</cx:pt>
          <cx:pt idx="4160">0.58062836600000001</cx:pt>
          <cx:pt idx="4161">0.58062836600000001</cx:pt>
          <cx:pt idx="4162">0.58062836600000001</cx:pt>
          <cx:pt idx="4163">0.58062836600000001</cx:pt>
          <cx:pt idx="4164">0.58062836600000001</cx:pt>
          <cx:pt idx="4165">7</cx:pt>
          <cx:pt idx="4166">0.58062836600000001</cx:pt>
          <cx:pt idx="4167">0.58062836600000001</cx:pt>
          <cx:pt idx="4168">25</cx:pt>
          <cx:pt idx="4169">0.58062836600000001</cx:pt>
          <cx:pt idx="4170">0.58062836600000001</cx:pt>
          <cx:pt idx="4171">0.58062836600000001</cx:pt>
          <cx:pt idx="4172">14</cx:pt>
          <cx:pt idx="4173">0.58062836600000001</cx:pt>
          <cx:pt idx="4174">0.58062836600000001</cx:pt>
          <cx:pt idx="4175">8</cx:pt>
          <cx:pt idx="4176">14</cx:pt>
          <cx:pt idx="4177">0.58062836600000001</cx:pt>
          <cx:pt idx="4178">9</cx:pt>
          <cx:pt idx="4179">2</cx:pt>
          <cx:pt idx="4180">18</cx:pt>
          <cx:pt idx="4181">0.58062836600000001</cx:pt>
          <cx:pt idx="4182">0.58062836600000001</cx:pt>
          <cx:pt idx="4183">0.58062836600000001</cx:pt>
          <cx:pt idx="4184">11</cx:pt>
          <cx:pt idx="4185">10</cx:pt>
          <cx:pt idx="4186">0.58062836600000001</cx:pt>
          <cx:pt idx="4187">0.58062836600000001</cx:pt>
          <cx:pt idx="4188">0.58062836600000001</cx:pt>
          <cx:pt idx="4189">0.58062836600000001</cx:pt>
          <cx:pt idx="4190">0.58062836600000001</cx:pt>
          <cx:pt idx="4191">18</cx:pt>
          <cx:pt idx="4192">5</cx:pt>
          <cx:pt idx="4193">0.58062836600000001</cx:pt>
          <cx:pt idx="4194">8</cx:pt>
          <cx:pt idx="4195">0.58062836600000001</cx:pt>
          <cx:pt idx="4196">0.58062836600000001</cx:pt>
          <cx:pt idx="4197">14</cx:pt>
          <cx:pt idx="4198">0.58062836600000001</cx:pt>
          <cx:pt idx="4199">13</cx:pt>
          <cx:pt idx="4200">0.58062836600000001</cx:pt>
          <cx:pt idx="4201">0.58062836600000001</cx:pt>
          <cx:pt idx="4202">0.58062836600000001</cx:pt>
          <cx:pt idx="4203">0.58062836600000001</cx:pt>
          <cx:pt idx="4204">0.58062836600000001</cx:pt>
          <cx:pt idx="4205">10</cx:pt>
          <cx:pt idx="4206">19</cx:pt>
          <cx:pt idx="4207">0.58062836600000001</cx:pt>
          <cx:pt idx="4208">0.58062836600000001</cx:pt>
          <cx:pt idx="4209">0.58062836600000001</cx:pt>
          <cx:pt idx="4210">0.58062836600000001</cx:pt>
          <cx:pt idx="4211">0.58062836600000001</cx:pt>
          <cx:pt idx="4212">0.58062836600000001</cx:pt>
          <cx:pt idx="4213">0.58062836600000001</cx:pt>
          <cx:pt idx="4214">8</cx:pt>
          <cx:pt idx="4215">0.58062836600000001</cx:pt>
          <cx:pt idx="4216">0.58062836600000001</cx:pt>
          <cx:pt idx="4217">0.58062836600000001</cx:pt>
          <cx:pt idx="4218">2</cx:pt>
          <cx:pt idx="4219">8</cx:pt>
          <cx:pt idx="4220">0.58062836600000001</cx:pt>
          <cx:pt idx="4221">0.58062836600000001</cx:pt>
          <cx:pt idx="4222">0.58062836600000001</cx:pt>
          <cx:pt idx="4223">0.58062836600000001</cx:pt>
          <cx:pt idx="4224">0.58062836600000001</cx:pt>
          <cx:pt idx="4225">0.58062836600000001</cx:pt>
          <cx:pt idx="4226">0.58062836600000001</cx:pt>
          <cx:pt idx="4227">0.58062836600000001</cx:pt>
          <cx:pt idx="4228">0.58062836600000001</cx:pt>
          <cx:pt idx="4229">0.58062836600000001</cx:pt>
          <cx:pt idx="4230">0.58062836600000001</cx:pt>
          <cx:pt idx="4231">4</cx:pt>
          <cx:pt idx="4232">0.58062836600000001</cx:pt>
          <cx:pt idx="4233">0.58062836600000001</cx:pt>
          <cx:pt idx="4234">17</cx:pt>
          <cx:pt idx="4235">0.58062836600000001</cx:pt>
          <cx:pt idx="4236">0.58062836600000001</cx:pt>
          <cx:pt idx="4237">0.58062836600000001</cx:pt>
          <cx:pt idx="4238">0.58062836600000001</cx:pt>
          <cx:pt idx="4239">3</cx:pt>
          <cx:pt idx="4240">0.58062836600000001</cx:pt>
          <cx:pt idx="4241">0.58062836600000001</cx:pt>
          <cx:pt idx="4242">0.58062836600000001</cx:pt>
          <cx:pt idx="4243">0.58062836600000001</cx:pt>
          <cx:pt idx="4244">54</cx:pt>
          <cx:pt idx="4245">0.58062836600000001</cx:pt>
          <cx:pt idx="4246">31</cx:pt>
          <cx:pt idx="4247">0.58062836600000001</cx:pt>
          <cx:pt idx="4248">0.58062836600000001</cx:pt>
          <cx:pt idx="4249">0.58062836600000001</cx:pt>
          <cx:pt idx="4250">6</cx:pt>
          <cx:pt idx="4251">27</cx:pt>
          <cx:pt idx="4252">0.58062836600000001</cx:pt>
          <cx:pt idx="4253">0.58062836600000001</cx:pt>
          <cx:pt idx="4254">0.58062836600000001</cx:pt>
          <cx:pt idx="4255">8</cx:pt>
          <cx:pt idx="4256">14</cx:pt>
          <cx:pt idx="4257">0.58062836600000001</cx:pt>
          <cx:pt idx="4258">0.58062836600000001</cx:pt>
          <cx:pt idx="4259">9</cx:pt>
          <cx:pt idx="4260">2</cx:pt>
          <cx:pt idx="4261">0.58062836600000001</cx:pt>
          <cx:pt idx="4262">20</cx:pt>
          <cx:pt idx="4263">0.58062836600000001</cx:pt>
          <cx:pt idx="4264">0.58062836600000001</cx:pt>
          <cx:pt idx="4265">0.58062836600000001</cx:pt>
          <cx:pt idx="4266">4</cx:pt>
          <cx:pt idx="4267">0.58062836600000001</cx:pt>
          <cx:pt idx="4268">0.58062836600000001</cx:pt>
          <cx:pt idx="4269">0.58062836600000001</cx:pt>
          <cx:pt idx="4270">7</cx:pt>
          <cx:pt idx="4271">19</cx:pt>
          <cx:pt idx="4272">0.58062836600000001</cx:pt>
          <cx:pt idx="4273">0.58062836600000001</cx:pt>
          <cx:pt idx="4274">16</cx:pt>
          <cx:pt idx="4275">0.58062836600000001</cx:pt>
          <cx:pt idx="4276">0.58062836600000001</cx:pt>
          <cx:pt idx="4277">18</cx:pt>
          <cx:pt idx="4278">4</cx:pt>
          <cx:pt idx="4279">0.58062836600000001</cx:pt>
          <cx:pt idx="4280">0.58062836600000001</cx:pt>
          <cx:pt idx="4281">6</cx:pt>
          <cx:pt idx="4282">0.58062836600000001</cx:pt>
          <cx:pt idx="4283">3</cx:pt>
          <cx:pt idx="4284">6</cx:pt>
          <cx:pt idx="4285">0.58062836600000001</cx:pt>
          <cx:pt idx="4286">0.58062836600000001</cx:pt>
          <cx:pt idx="4287">0.58062836600000001</cx:pt>
          <cx:pt idx="4288">0.58062836600000001</cx:pt>
          <cx:pt idx="4289">12</cx:pt>
          <cx:pt idx="4290">0.58062836600000001</cx:pt>
          <cx:pt idx="4291">6</cx:pt>
          <cx:pt idx="4292">15</cx:pt>
          <cx:pt idx="4293">0.58062836600000001</cx:pt>
          <cx:pt idx="4294">0.58062836600000001</cx:pt>
          <cx:pt idx="4295">0.58062836600000001</cx:pt>
          <cx:pt idx="4296">0.58062836600000001</cx:pt>
          <cx:pt idx="4297">0.58062836600000001</cx:pt>
          <cx:pt idx="4298">1</cx:pt>
          <cx:pt idx="4299">0.58062836600000001</cx:pt>
          <cx:pt idx="4300">8</cx:pt>
          <cx:pt idx="4301">0.58062836600000001</cx:pt>
          <cx:pt idx="4302">0.58062836600000001</cx:pt>
          <cx:pt idx="4303">8</cx:pt>
          <cx:pt idx="4304">0.58062836600000001</cx:pt>
          <cx:pt idx="4305">0.58062836600000001</cx:pt>
          <cx:pt idx="4306">0.58062836600000001</cx:pt>
          <cx:pt idx="4307">8</cx:pt>
          <cx:pt idx="4308">0.58062836600000001</cx:pt>
          <cx:pt idx="4309">24</cx:pt>
          <cx:pt idx="4310">0.58062836600000001</cx:pt>
          <cx:pt idx="4311">0.58062836600000001</cx:pt>
          <cx:pt idx="4312">0.58062836600000001</cx:pt>
          <cx:pt idx="4313">9</cx:pt>
          <cx:pt idx="4314">6</cx:pt>
          <cx:pt idx="4315">0.58062836600000001</cx:pt>
          <cx:pt idx="4316">0.58062836600000001</cx:pt>
          <cx:pt idx="4317">5</cx:pt>
          <cx:pt idx="4318">0.58062836600000001</cx:pt>
          <cx:pt idx="4319">2</cx:pt>
          <cx:pt idx="4320">0.58062836600000001</cx:pt>
          <cx:pt idx="4321">0.58062836600000001</cx:pt>
          <cx:pt idx="4322">0.58062836600000001</cx:pt>
          <cx:pt idx="4323">0.58062836600000001</cx:pt>
          <cx:pt idx="4324">0.58062836600000001</cx:pt>
          <cx:pt idx="4325">0.58062836600000001</cx:pt>
          <cx:pt idx="4326">0.58062836600000001</cx:pt>
          <cx:pt idx="4327">0.58062836600000001</cx:pt>
          <cx:pt idx="4328">0.58062836600000001</cx:pt>
          <cx:pt idx="4329">0.58062836600000001</cx:pt>
          <cx:pt idx="4330">19</cx:pt>
          <cx:pt idx="4331">7</cx:pt>
          <cx:pt idx="4332">37</cx:pt>
          <cx:pt idx="4333">0.58062836600000001</cx:pt>
          <cx:pt idx="4334">7</cx:pt>
          <cx:pt idx="4335">7</cx:pt>
          <cx:pt idx="4336">0.58062836600000001</cx:pt>
          <cx:pt idx="4337">0.58062836600000001</cx:pt>
          <cx:pt idx="4338">6</cx:pt>
          <cx:pt idx="4339">0.58062836600000001</cx:pt>
          <cx:pt idx="4340">3</cx:pt>
          <cx:pt idx="4341">0.58062836600000001</cx:pt>
          <cx:pt idx="4342">0.58062836600000001</cx:pt>
          <cx:pt idx="4343">0.58062836600000001</cx:pt>
          <cx:pt idx="4344">1</cx:pt>
          <cx:pt idx="4345">0.58062836600000001</cx:pt>
          <cx:pt idx="4346">0.58062836600000001</cx:pt>
          <cx:pt idx="4347">0.58062836600000001</cx:pt>
          <cx:pt idx="4348">13</cx:pt>
          <cx:pt idx="4349">6</cx:pt>
          <cx:pt idx="4350">10</cx:pt>
          <cx:pt idx="4351">0.58062836600000001</cx:pt>
          <cx:pt idx="4352">2</cx:pt>
          <cx:pt idx="4353">0.58062836600000001</cx:pt>
          <cx:pt idx="4354">11</cx:pt>
          <cx:pt idx="4355">4</cx:pt>
          <cx:pt idx="4356">12</cx:pt>
          <cx:pt idx="4357">4</cx:pt>
          <cx:pt idx="4358">0.58062836600000001</cx:pt>
          <cx:pt idx="4359">11</cx:pt>
          <cx:pt idx="4360">7</cx:pt>
          <cx:pt idx="4361">0.58062836600000001</cx:pt>
          <cx:pt idx="4362">0.58062836600000001</cx:pt>
          <cx:pt idx="4363">1</cx:pt>
          <cx:pt idx="4364">0.58062836600000001</cx:pt>
          <cx:pt idx="4365">11</cx:pt>
          <cx:pt idx="4366">0.58062836600000001</cx:pt>
          <cx:pt idx="4367">0.58062836600000001</cx:pt>
          <cx:pt idx="4368">0.58062836600000001</cx:pt>
          <cx:pt idx="4369">0.58062836600000001</cx:pt>
          <cx:pt idx="4370">0.58062836600000001</cx:pt>
          <cx:pt idx="4371">11</cx:pt>
          <cx:pt idx="4372">0.58062836600000001</cx:pt>
          <cx:pt idx="4373">0.58062836600000001</cx:pt>
          <cx:pt idx="4374">0.58062836600000001</cx:pt>
          <cx:pt idx="4375">12</cx:pt>
          <cx:pt idx="4376">7</cx:pt>
          <cx:pt idx="4377">4</cx:pt>
          <cx:pt idx="4378">4</cx:pt>
          <cx:pt idx="4379">28</cx:pt>
          <cx:pt idx="4380">4</cx:pt>
          <cx:pt idx="4381">0.58062836600000001</cx:pt>
          <cx:pt idx="4382">0.58062836600000001</cx:pt>
          <cx:pt idx="4383">0.58062836600000001</cx:pt>
          <cx:pt idx="4384">0.58062836600000001</cx:pt>
          <cx:pt idx="4385">9</cx:pt>
          <cx:pt idx="4386">0.58062836600000001</cx:pt>
          <cx:pt idx="4387">18</cx:pt>
          <cx:pt idx="4388">0.58062836600000001</cx:pt>
          <cx:pt idx="4389">0.58062836600000001</cx:pt>
          <cx:pt idx="4390">12</cx:pt>
          <cx:pt idx="4391">12</cx:pt>
          <cx:pt idx="4392">0.58062836600000001</cx:pt>
          <cx:pt idx="4393">0.58062836600000001</cx:pt>
          <cx:pt idx="4394">16</cx:pt>
          <cx:pt idx="4395">29</cx:pt>
          <cx:pt idx="4396">12</cx:pt>
          <cx:pt idx="4397">0.58062836600000001</cx:pt>
          <cx:pt idx="4398">12</cx:pt>
          <cx:pt idx="4399">0.58062836600000001</cx:pt>
          <cx:pt idx="4400">13</cx:pt>
          <cx:pt idx="4401">0.58062836600000001</cx:pt>
          <cx:pt idx="4402">16</cx:pt>
          <cx:pt idx="4403">9</cx:pt>
          <cx:pt idx="4404">4</cx:pt>
          <cx:pt idx="4405">12</cx:pt>
          <cx:pt idx="4406">0.58062836600000001</cx:pt>
          <cx:pt idx="4407">0.58062836600000001</cx:pt>
          <cx:pt idx="4408">0.58062836600000001</cx:pt>
          <cx:pt idx="4409">0.58062836600000001</cx:pt>
          <cx:pt idx="4410">0.58062836600000001</cx:pt>
          <cx:pt idx="4411">0.58062836600000001</cx:pt>
          <cx:pt idx="4412">0.58062836600000001</cx:pt>
          <cx:pt idx="4413">0.58062836600000001</cx:pt>
          <cx:pt idx="4414">0.58062836600000001</cx:pt>
          <cx:pt idx="4415">15</cx:pt>
          <cx:pt idx="4416">0.58062836600000001</cx:pt>
          <cx:pt idx="4417">0.58062836600000001</cx:pt>
          <cx:pt idx="4418">0.58062836600000001</cx:pt>
          <cx:pt idx="4419">0.58062836600000001</cx:pt>
          <cx:pt idx="4420">0.58062836600000001</cx:pt>
          <cx:pt idx="4421">0.58062836600000001</cx:pt>
          <cx:pt idx="4422">1</cx:pt>
          <cx:pt idx="4423">0.58062836600000001</cx:pt>
          <cx:pt idx="4424">0.58062836600000001</cx:pt>
          <cx:pt idx="4425">11</cx:pt>
          <cx:pt idx="4426">0.58062836600000001</cx:pt>
          <cx:pt idx="4427">0.58062836600000001</cx:pt>
          <cx:pt idx="4428">9</cx:pt>
          <cx:pt idx="4429">4</cx:pt>
          <cx:pt idx="4430">0.58062836600000001</cx:pt>
          <cx:pt idx="4431">0.58062836600000001</cx:pt>
          <cx:pt idx="4432">0.58062836600000001</cx:pt>
          <cx:pt idx="4433">0.58062836600000001</cx:pt>
          <cx:pt idx="4434">11</cx:pt>
          <cx:pt idx="4435">0.58062836600000001</cx:pt>
          <cx:pt idx="4436">0.58062836600000001</cx:pt>
          <cx:pt idx="4437">0.58062836600000001</cx:pt>
          <cx:pt idx="4438">0.58062836600000001</cx:pt>
          <cx:pt idx="4439">22</cx:pt>
          <cx:pt idx="4440">0.58062836600000001</cx:pt>
          <cx:pt idx="4441">0.58062836600000001</cx:pt>
          <cx:pt idx="4442">12</cx:pt>
          <cx:pt idx="4443">21</cx:pt>
          <cx:pt idx="4444">0.58062836600000001</cx:pt>
          <cx:pt idx="4445">0.58062836600000001</cx:pt>
          <cx:pt idx="4446">0.58062836600000001</cx:pt>
          <cx:pt idx="4447">18</cx:pt>
          <cx:pt idx="4448">18</cx:pt>
          <cx:pt idx="4449">0.58062836600000001</cx:pt>
          <cx:pt idx="4450">0.58062836600000001</cx:pt>
          <cx:pt idx="4451">0.58062836600000001</cx:pt>
          <cx:pt idx="4452">26</cx:pt>
          <cx:pt idx="4453">0.58062836600000001</cx:pt>
          <cx:pt idx="4454">0.58062836600000001</cx:pt>
          <cx:pt idx="4455">0.58062836600000001</cx:pt>
          <cx:pt idx="4456">0.58062836600000001</cx:pt>
          <cx:pt idx="4457">0.58062836600000001</cx:pt>
          <cx:pt idx="4458">15</cx:pt>
          <cx:pt idx="4459">7</cx:pt>
          <cx:pt idx="4460">0.58062836600000001</cx:pt>
          <cx:pt idx="4461">0.58062836600000001</cx:pt>
          <cx:pt idx="4462">0.58062836600000001</cx:pt>
          <cx:pt idx="4463">0.58062836600000001</cx:pt>
          <cx:pt idx="4464">16</cx:pt>
          <cx:pt idx="4465">21</cx:pt>
          <cx:pt idx="4466">0.58062836600000001</cx:pt>
          <cx:pt idx="4467">0.58062836600000001</cx:pt>
          <cx:pt idx="4468">9</cx:pt>
          <cx:pt idx="4469">7</cx:pt>
          <cx:pt idx="4470">4</cx:pt>
          <cx:pt idx="4471">0.58062836600000001</cx:pt>
          <cx:pt idx="4472">64</cx:pt>
          <cx:pt idx="4473">0.58062836600000001</cx:pt>
          <cx:pt idx="4474">0.58062836600000001</cx:pt>
          <cx:pt idx="4475">0.58062836600000001</cx:pt>
          <cx:pt idx="4476">7</cx:pt>
          <cx:pt idx="4477">0.58062836600000001</cx:pt>
          <cx:pt idx="4478">24</cx:pt>
          <cx:pt idx="4479">0.58062836600000001</cx:pt>
          <cx:pt idx="4480">2</cx:pt>
          <cx:pt idx="4481">0.58062836600000001</cx:pt>
          <cx:pt idx="4482">0.58062836600000001</cx:pt>
          <cx:pt idx="4483">20</cx:pt>
          <cx:pt idx="4484">0.58062836600000001</cx:pt>
          <cx:pt idx="4485">0.58062836600000001</cx:pt>
          <cx:pt idx="4486">0.58062836600000001</cx:pt>
          <cx:pt idx="4487">21</cx:pt>
          <cx:pt idx="4488">15</cx:pt>
          <cx:pt idx="4489">7</cx:pt>
          <cx:pt idx="4490">10</cx:pt>
          <cx:pt idx="4491">9</cx:pt>
          <cx:pt idx="4492">0.58062836600000001</cx:pt>
          <cx:pt idx="4493">0.58062836600000001</cx:pt>
          <cx:pt idx="4494">0.58062836600000001</cx:pt>
          <cx:pt idx="4495">0.58062836600000001</cx:pt>
          <cx:pt idx="4496">7</cx:pt>
          <cx:pt idx="4497">0.58062836600000001</cx:pt>
          <cx:pt idx="4498">8</cx:pt>
          <cx:pt idx="4499">18</cx:pt>
          <cx:pt idx="4500">0.58062836600000001</cx:pt>
          <cx:pt idx="4501">0.58062836600000001</cx:pt>
          <cx:pt idx="4502">0.58062836600000001</cx:pt>
          <cx:pt idx="4503">4</cx:pt>
          <cx:pt idx="4504">0.58062836600000001</cx:pt>
          <cx:pt idx="4505">4</cx:pt>
          <cx:pt idx="4506">9</cx:pt>
          <cx:pt idx="4507">0.58062836600000001</cx:pt>
          <cx:pt idx="4508">9</cx:pt>
          <cx:pt idx="4509">0.58062836600000001</cx:pt>
          <cx:pt idx="4510">0.58062836600000001</cx:pt>
          <cx:pt idx="4511">0.58062836600000001</cx:pt>
          <cx:pt idx="4512">0.58062836600000001</cx:pt>
          <cx:pt idx="4513">0.58062836600000001</cx:pt>
          <cx:pt idx="4514">0.58062836600000001</cx:pt>
          <cx:pt idx="4515">0.58062836600000001</cx:pt>
          <cx:pt idx="4516">0.58062836600000001</cx:pt>
          <cx:pt idx="4517">0.58062836600000001</cx:pt>
          <cx:pt idx="4518">0.58062836600000001</cx:pt>
          <cx:pt idx="4519">12</cx:pt>
          <cx:pt idx="4520">0.58062836600000001</cx:pt>
          <cx:pt idx="4521">10</cx:pt>
          <cx:pt idx="4522">0.58062836600000001</cx:pt>
          <cx:pt idx="4523">0.58062836600000001</cx:pt>
          <cx:pt idx="4524">0.58062836600000001</cx:pt>
          <cx:pt idx="4525">0.58062836600000001</cx:pt>
          <cx:pt idx="4526">0.58062836600000001</cx:pt>
          <cx:pt idx="4527">0.58062836600000001</cx:pt>
          <cx:pt idx="4528">17</cx:pt>
          <cx:pt idx="4529">0.58062836600000001</cx:pt>
          <cx:pt idx="4530">0.58062836600000001</cx:pt>
          <cx:pt idx="4531">0.58062836600000001</cx:pt>
          <cx:pt idx="4532">22</cx:pt>
          <cx:pt idx="4533">8</cx:pt>
          <cx:pt idx="4534">0.58062836600000001</cx:pt>
          <cx:pt idx="4535">0.58062836600000001</cx:pt>
          <cx:pt idx="4536">8</cx:pt>
          <cx:pt idx="4537">0.58062836600000001</cx:pt>
          <cx:pt idx="4538">0.58062836600000001</cx:pt>
          <cx:pt idx="4539">6</cx:pt>
          <cx:pt idx="4540">0.58062836600000001</cx:pt>
          <cx:pt idx="4541">0.58062836600000001</cx:pt>
          <cx:pt idx="4542">17</cx:pt>
          <cx:pt idx="4543">0.58062836600000001</cx:pt>
          <cx:pt idx="4544">0.58062836600000001</cx:pt>
          <cx:pt idx="4545">11</cx:pt>
          <cx:pt idx="4546">0.58062836600000001</cx:pt>
          <cx:pt idx="4547">0.58062836600000001</cx:pt>
          <cx:pt idx="4548">12</cx:pt>
          <cx:pt idx="4549">0.58062836600000001</cx:pt>
          <cx:pt idx="4550">0.58062836600000001</cx:pt>
          <cx:pt idx="4551">0.58062836600000001</cx:pt>
          <cx:pt idx="4552">0.58062836600000001</cx:pt>
          <cx:pt idx="4553">10</cx:pt>
          <cx:pt idx="4554">0.58062836600000001</cx:pt>
          <cx:pt idx="4555">21</cx:pt>
          <cx:pt idx="4556">10</cx:pt>
          <cx:pt idx="4557">0.58062836600000001</cx:pt>
          <cx:pt idx="4558">0.58062836600000001</cx:pt>
          <cx:pt idx="4559">0.58062836600000001</cx:pt>
          <cx:pt idx="4560">0.58062836600000001</cx:pt>
          <cx:pt idx="4561">0.58062836600000001</cx:pt>
          <cx:pt idx="4562">0.58062836600000001</cx:pt>
          <cx:pt idx="4563">0.58062836600000001</cx:pt>
          <cx:pt idx="4564">0.58062836600000001</cx:pt>
          <cx:pt idx="4565">0.58062836600000001</cx:pt>
          <cx:pt idx="4566">0.58062836600000001</cx:pt>
          <cx:pt idx="4567">0.58062836600000001</cx:pt>
          <cx:pt idx="4568">0.58062836600000001</cx:pt>
          <cx:pt idx="4569">11</cx:pt>
          <cx:pt idx="4570">0.58062836600000001</cx:pt>
          <cx:pt idx="4571">1</cx:pt>
          <cx:pt idx="4572">0.58062836600000001</cx:pt>
          <cx:pt idx="4573">0.58062836600000001</cx:pt>
          <cx:pt idx="4574">0.58062836600000001</cx:pt>
          <cx:pt idx="4575">3</cx:pt>
          <cx:pt idx="4576">0.58062836600000001</cx:pt>
          <cx:pt idx="4577">0.58062836600000001</cx:pt>
          <cx:pt idx="4578">0.58062836600000001</cx:pt>
          <cx:pt idx="4579">0.58062836600000001</cx:pt>
          <cx:pt idx="4580">22</cx:pt>
          <cx:pt idx="4581">0.58062836600000001</cx:pt>
          <cx:pt idx="4582">0.58062836600000001</cx:pt>
          <cx:pt idx="4583">0.58062836600000001</cx:pt>
          <cx:pt idx="4584">6</cx:pt>
          <cx:pt idx="4585">23</cx:pt>
          <cx:pt idx="4586">9</cx:pt>
          <cx:pt idx="4587">0.58062836600000001</cx:pt>
          <cx:pt idx="4588">6</cx:pt>
          <cx:pt idx="4589">0.58062836600000001</cx:pt>
          <cx:pt idx="4590">0.58062836600000001</cx:pt>
          <cx:pt idx="4591">5</cx:pt>
          <cx:pt idx="4592">0.58062836600000001</cx:pt>
          <cx:pt idx="4593">0.58062836600000001</cx:pt>
          <cx:pt idx="4594">0.58062836600000001</cx:pt>
          <cx:pt idx="4595">0.58062836600000001</cx:pt>
          <cx:pt idx="4596">0.58062836600000001</cx:pt>
          <cx:pt idx="4597">6</cx:pt>
          <cx:pt idx="4598">0.58062836600000001</cx:pt>
          <cx:pt idx="4599">0.58062836600000001</cx:pt>
          <cx:pt idx="4600">0.58062836600000001</cx:pt>
          <cx:pt idx="4601">7</cx:pt>
          <cx:pt idx="4602">0.58062836600000001</cx:pt>
          <cx:pt idx="4603">11</cx:pt>
          <cx:pt idx="4604">0.58062836600000001</cx:pt>
          <cx:pt idx="4605">8</cx:pt>
          <cx:pt idx="4606">0.58062836600000001</cx:pt>
          <cx:pt idx="4607">0.58062836600000001</cx:pt>
          <cx:pt idx="4608">0.58062836600000001</cx:pt>
          <cx:pt idx="4609">0.58062836600000001</cx:pt>
          <cx:pt idx="4610">14</cx:pt>
          <cx:pt idx="4611">0.58062836600000001</cx:pt>
          <cx:pt idx="4612">0.58062836600000001</cx:pt>
          <cx:pt idx="4613">12</cx:pt>
          <cx:pt idx="4614">13</cx:pt>
          <cx:pt idx="4615">64</cx:pt>
          <cx:pt idx="4616">6</cx:pt>
          <cx:pt idx="4617">1</cx:pt>
          <cx:pt idx="4618">4</cx:pt>
          <cx:pt idx="4619">0.58062836600000001</cx:pt>
          <cx:pt idx="4620">15</cx:pt>
          <cx:pt idx="4621">0.58062836600000001</cx:pt>
          <cx:pt idx="4622">0.58062836600000001</cx:pt>
          <cx:pt idx="4623">0.58062836600000001</cx:pt>
          <cx:pt idx="4624">0.58062836600000001</cx:pt>
          <cx:pt idx="4625">0.58062836600000001</cx:pt>
          <cx:pt idx="4626">14</cx:pt>
          <cx:pt idx="4627">0.58062836600000001</cx:pt>
          <cx:pt idx="4628">0</cx:pt>
          <cx:pt idx="4629">0.58062836600000001</cx:pt>
          <cx:pt idx="4630">5</cx:pt>
          <cx:pt idx="4631">14</cx:pt>
          <cx:pt idx="4632">4</cx:pt>
          <cx:pt idx="4633">0.58062836600000001</cx:pt>
          <cx:pt idx="4634">16</cx:pt>
          <cx:pt idx="4635">0.58062836600000001</cx:pt>
          <cx:pt idx="4636">0.58062836600000001</cx:pt>
          <cx:pt idx="4637">0.58062836600000001</cx:pt>
          <cx:pt idx="4638">27</cx:pt>
          <cx:pt idx="4639">0.58062836600000001</cx:pt>
          <cx:pt idx="4640">0.58062836600000001</cx:pt>
          <cx:pt idx="4641">0.58062836600000001</cx:pt>
          <cx:pt idx="4642">13</cx:pt>
          <cx:pt idx="4643">0.58062836600000001</cx:pt>
          <cx:pt idx="4644">0.58062836600000001</cx:pt>
          <cx:pt idx="4645">11</cx:pt>
          <cx:pt idx="4646">0.58062836600000001</cx:pt>
          <cx:pt idx="4647">0.58062836600000001</cx:pt>
          <cx:pt idx="4648">0.58062836600000001</cx:pt>
          <cx:pt idx="4649">4</cx:pt>
          <cx:pt idx="4650">0.58062836600000001</cx:pt>
          <cx:pt idx="4651">12</cx:pt>
          <cx:pt idx="4652">13</cx:pt>
          <cx:pt idx="4653">8</cx:pt>
          <cx:pt idx="4654">0.58062836600000001</cx:pt>
          <cx:pt idx="4655">9</cx:pt>
          <cx:pt idx="4656">0.58062836600000001</cx:pt>
          <cx:pt idx="4657">5</cx:pt>
          <cx:pt idx="4658">0.58062836600000001</cx:pt>
          <cx:pt idx="4659">0.58062836600000001</cx:pt>
          <cx:pt idx="4660">0.58062836600000001</cx:pt>
          <cx:pt idx="4661">0.58062836600000001</cx:pt>
          <cx:pt idx="4662">12</cx:pt>
          <cx:pt idx="4663">9</cx:pt>
          <cx:pt idx="4664">0.58062836600000001</cx:pt>
          <cx:pt idx="4665">0.58062836600000001</cx:pt>
          <cx:pt idx="4666">0.58062836600000001</cx:pt>
          <cx:pt idx="4667">0.58062836600000001</cx:pt>
          <cx:pt idx="4668">0.58062836600000001</cx:pt>
          <cx:pt idx="4669">9</cx:pt>
          <cx:pt idx="4670">0.58062836600000001</cx:pt>
          <cx:pt idx="4671">0.58062836600000001</cx:pt>
          <cx:pt idx="4672">0.58062836600000001</cx:pt>
          <cx:pt idx="4673">0.58062836600000001</cx:pt>
          <cx:pt idx="4674">14</cx:pt>
          <cx:pt idx="4675">0.58062836600000001</cx:pt>
          <cx:pt idx="4676">7</cx:pt>
          <cx:pt idx="4677">16</cx:pt>
          <cx:pt idx="4678">0.58062836600000001</cx:pt>
          <cx:pt idx="4679">0.58062836600000001</cx:pt>
          <cx:pt idx="4680">7</cx:pt>
          <cx:pt idx="4681">0.58062836600000001</cx:pt>
          <cx:pt idx="4682">0.58062836600000001</cx:pt>
          <cx:pt idx="4683">0.58062836600000001</cx:pt>
          <cx:pt idx="4684">3</cx:pt>
          <cx:pt idx="4685">0.58062836600000001</cx:pt>
          <cx:pt idx="4686">0.58062836600000001</cx:pt>
          <cx:pt idx="4687">0.58062836600000001</cx:pt>
          <cx:pt idx="4688">9</cx:pt>
          <cx:pt idx="4689">4</cx:pt>
          <cx:pt idx="4690">0.58062836600000001</cx:pt>
          <cx:pt idx="4691">0.58062836600000001</cx:pt>
          <cx:pt idx="4692">8</cx:pt>
          <cx:pt idx="4693">11</cx:pt>
          <cx:pt idx="4694">11</cx:pt>
          <cx:pt idx="4695">6</cx:pt>
          <cx:pt idx="4696">0.58062836600000001</cx:pt>
          <cx:pt idx="4697">0.58062836600000001</cx:pt>
          <cx:pt idx="4698">0.58062836600000001</cx:pt>
          <cx:pt idx="4699">0.58062836600000001</cx:pt>
          <cx:pt idx="4700">3</cx:pt>
          <cx:pt idx="4701">0.58062836600000001</cx:pt>
          <cx:pt idx="4702">0.58062836600000001</cx:pt>
          <cx:pt idx="4703">0.58062836600000001</cx:pt>
          <cx:pt idx="4704">5</cx:pt>
          <cx:pt idx="4705">0.58062836600000001</cx:pt>
          <cx:pt idx="4706">9</cx:pt>
          <cx:pt idx="4707">3</cx:pt>
          <cx:pt idx="4708">4</cx:pt>
          <cx:pt idx="4709">0.58062836600000001</cx:pt>
          <cx:pt idx="4710">2</cx:pt>
          <cx:pt idx="4711">64</cx:pt>
          <cx:pt idx="4712">0.58062836600000001</cx:pt>
          <cx:pt idx="4713">0.58062836600000001</cx:pt>
          <cx:pt idx="4714">0.58062836600000001</cx:pt>
          <cx:pt idx="4715">0.58062836600000001</cx:pt>
          <cx:pt idx="4716">0.58062836600000001</cx:pt>
          <cx:pt idx="4717">0.58062836600000001</cx:pt>
          <cx:pt idx="4718">0.58062836600000001</cx:pt>
          <cx:pt idx="4719">0.58062836600000001</cx:pt>
          <cx:pt idx="4720">0.58062836600000001</cx:pt>
          <cx:pt idx="4721">6</cx:pt>
          <cx:pt idx="4722">14</cx:pt>
          <cx:pt idx="4723">0.58062836600000001</cx:pt>
          <cx:pt idx="4724">0.58062836600000001</cx:pt>
          <cx:pt idx="4725">2</cx:pt>
          <cx:pt idx="4726">0.58062836600000001</cx:pt>
          <cx:pt idx="4727">0.58062836600000001</cx:pt>
          <cx:pt idx="4728">0.58062836600000001</cx:pt>
          <cx:pt idx="4729">0.58062836600000001</cx:pt>
          <cx:pt idx="4730">0.58062836600000001</cx:pt>
          <cx:pt idx="4731">0.58062836600000001</cx:pt>
          <cx:pt idx="4732">0.58062836600000001</cx:pt>
          <cx:pt idx="4733">30</cx:pt>
          <cx:pt idx="4734">15</cx:pt>
          <cx:pt idx="4735">0.58062836600000001</cx:pt>
          <cx:pt idx="4736">0.58062836600000001</cx:pt>
          <cx:pt idx="4737">0.58062836600000001</cx:pt>
          <cx:pt idx="4738">3</cx:pt>
          <cx:pt idx="4739">5</cx:pt>
          <cx:pt idx="4740">0.58062836600000001</cx:pt>
          <cx:pt idx="4741">0.58062836600000001</cx:pt>
          <cx:pt idx="4742">0.58062836600000001</cx:pt>
          <cx:pt idx="4743">0.58062836600000001</cx:pt>
          <cx:pt idx="4744">0.58062836600000001</cx:pt>
          <cx:pt idx="4745">0.58062836600000001</cx:pt>
          <cx:pt idx="4746">0.58062836600000001</cx:pt>
          <cx:pt idx="4747">7</cx:pt>
          <cx:pt idx="4748">0.58062836600000001</cx:pt>
          <cx:pt idx="4749">0.58062836600000001</cx:pt>
          <cx:pt idx="4750">0.58062836600000001</cx:pt>
          <cx:pt idx="4751">17</cx:pt>
          <cx:pt idx="4752">0.58062836600000001</cx:pt>
          <cx:pt idx="4753">0.58062836600000001</cx:pt>
          <cx:pt idx="4754">0.58062836600000001</cx:pt>
          <cx:pt idx="4755">14</cx:pt>
          <cx:pt idx="4756">0.58062836600000001</cx:pt>
          <cx:pt idx="4757">0.58062836600000001</cx:pt>
          <cx:pt idx="4758">0.58062836600000001</cx:pt>
          <cx:pt idx="4759">0.58062836600000001</cx:pt>
          <cx:pt idx="4760">14</cx:pt>
          <cx:pt idx="4761">0.58062836600000001</cx:pt>
          <cx:pt idx="4762">0.58062836600000001</cx:pt>
          <cx:pt idx="4763">2</cx:pt>
          <cx:pt idx="4764">0.58062836600000001</cx:pt>
          <cx:pt idx="4765">0.58062836600000001</cx:pt>
          <cx:pt idx="4766">0.58062836600000001</cx:pt>
          <cx:pt idx="4767">0.58062836600000001</cx:pt>
          <cx:pt idx="4768">1</cx:pt>
          <cx:pt idx="4769">0.58062836600000001</cx:pt>
          <cx:pt idx="4770">0.58062836600000001</cx:pt>
          <cx:pt idx="4771">13</cx:pt>
          <cx:pt idx="4772">0.58062836600000001</cx:pt>
          <cx:pt idx="4773">12</cx:pt>
          <cx:pt idx="4774">4</cx:pt>
          <cx:pt idx="4775">0.58062836600000001</cx:pt>
          <cx:pt idx="4776">0.58062836600000001</cx:pt>
          <cx:pt idx="4777">0.58062836600000001</cx:pt>
          <cx:pt idx="4778">0.58062836600000001</cx:pt>
          <cx:pt idx="4779">0.58062836600000001</cx:pt>
          <cx:pt idx="4780">4</cx:pt>
          <cx:pt idx="4781">0.58062836600000001</cx:pt>
          <cx:pt idx="4782">4</cx:pt>
          <cx:pt idx="4783">7</cx:pt>
          <cx:pt idx="4784">17</cx:pt>
          <cx:pt idx="4785">0.58062836600000001</cx:pt>
          <cx:pt idx="4786">0.58062836600000001</cx:pt>
          <cx:pt idx="4787">0.58062836600000001</cx:pt>
          <cx:pt idx="4788">10</cx:pt>
          <cx:pt idx="4789">25</cx:pt>
          <cx:pt idx="4790">0.58062836600000001</cx:pt>
          <cx:pt idx="4791">1</cx:pt>
          <cx:pt idx="4792">0</cx:pt>
          <cx:pt idx="4793">0.58062836600000001</cx:pt>
          <cx:pt idx="4794">0.58062836600000001</cx:pt>
          <cx:pt idx="4795">0.58062836600000001</cx:pt>
          <cx:pt idx="4796">8</cx:pt>
          <cx:pt idx="4797">7</cx:pt>
          <cx:pt idx="4798">17</cx:pt>
          <cx:pt idx="4799">1</cx:pt>
          <cx:pt idx="4800">0.58062836600000001</cx:pt>
          <cx:pt idx="4801">0.58062836600000001</cx:pt>
          <cx:pt idx="4802">0.58062836600000001</cx:pt>
          <cx:pt idx="4803">0.58062836600000001</cx:pt>
          <cx:pt idx="4804">0.58062836600000001</cx:pt>
          <cx:pt idx="4805">0.58062836600000001</cx:pt>
          <cx:pt idx="4806">0.58062836600000001</cx:pt>
          <cx:pt idx="4807">0.58062836600000001</cx:pt>
          <cx:pt idx="4808">6</cx:pt>
          <cx:pt idx="4809">0.58062836600000001</cx:pt>
          <cx:pt idx="4810">0.58062836600000001</cx:pt>
          <cx:pt idx="4811">0.58062836600000001</cx:pt>
          <cx:pt idx="4812">0.58062836600000001</cx:pt>
          <cx:pt idx="4813">0.58062836600000001</cx:pt>
          <cx:pt idx="4814">0.58062836600000001</cx:pt>
          <cx:pt idx="4815">0.58062836600000001</cx:pt>
          <cx:pt idx="4816">0.58062836600000001</cx:pt>
          <cx:pt idx="4817">11</cx:pt>
          <cx:pt idx="4818">0.58062836600000001</cx:pt>
          <cx:pt idx="4819">12</cx:pt>
          <cx:pt idx="4820">0.58062836600000001</cx:pt>
          <cx:pt idx="4821">0.58062836600000001</cx:pt>
          <cx:pt idx="4822">0.58062836600000001</cx:pt>
          <cx:pt idx="4823">0.58062836600000001</cx:pt>
          <cx:pt idx="4824">10</cx:pt>
          <cx:pt idx="4825">0</cx:pt>
          <cx:pt idx="4826">0.58062836600000001</cx:pt>
          <cx:pt idx="4827">0.58062836600000001</cx:pt>
          <cx:pt idx="4828">0.58062836600000001</cx:pt>
          <cx:pt idx="4829">0.58062836600000001</cx:pt>
          <cx:pt idx="4830">1</cx:pt>
          <cx:pt idx="4831">0.58062836600000001</cx:pt>
          <cx:pt idx="4832">2</cx:pt>
          <cx:pt idx="4833">0.58062836600000001</cx:pt>
          <cx:pt idx="4834">0.58062836600000001</cx:pt>
          <cx:pt idx="4835">0.58062836600000001</cx:pt>
          <cx:pt idx="4836">26</cx:pt>
          <cx:pt idx="4837">0.58062836600000001</cx:pt>
          <cx:pt idx="4838">15</cx:pt>
          <cx:pt idx="4839">7</cx:pt>
          <cx:pt idx="4840">0.58062836600000001</cx:pt>
          <cx:pt idx="4841">11</cx:pt>
          <cx:pt idx="4842">17</cx:pt>
          <cx:pt idx="4843">0.58062836600000001</cx:pt>
          <cx:pt idx="4844">0.58062836600000001</cx:pt>
          <cx:pt idx="4845">0.58062836600000001</cx:pt>
          <cx:pt idx="4846">0.58062836600000001</cx:pt>
          <cx:pt idx="4847">0.58062836600000001</cx:pt>
          <cx:pt idx="4848">1</cx:pt>
          <cx:pt idx="4849">9</cx:pt>
          <cx:pt idx="4850">0.58062836600000001</cx:pt>
          <cx:pt idx="4851">0.58062836600000001</cx:pt>
          <cx:pt idx="4852">0.58062836600000001</cx:pt>
          <cx:pt idx="4853">0.58062836600000001</cx:pt>
          <cx:pt idx="4854">16</cx:pt>
          <cx:pt idx="4855">64</cx:pt>
          <cx:pt idx="4856">0.58062836600000001</cx:pt>
          <cx:pt idx="4857">0.58062836600000001</cx:pt>
          <cx:pt idx="4858">0.58062836600000001</cx:pt>
          <cx:pt idx="4859">0.58062836600000001</cx:pt>
          <cx:pt idx="4860">0.58062836600000001</cx:pt>
          <cx:pt idx="4861">0.58062836600000001</cx:pt>
          <cx:pt idx="4862">0.58062836600000001</cx:pt>
          <cx:pt idx="4863">0.58062836600000001</cx:pt>
          <cx:pt idx="4864">12</cx:pt>
          <cx:pt idx="4865">0.58062836600000001</cx:pt>
          <cx:pt idx="4866">0.58062836600000001</cx:pt>
          <cx:pt idx="4867">0.58062836600000001</cx:pt>
          <cx:pt idx="4868">7</cx:pt>
          <cx:pt idx="4869">8</cx:pt>
          <cx:pt idx="4870">0.58062836600000001</cx:pt>
          <cx:pt idx="4871">11</cx:pt>
          <cx:pt idx="4872">14</cx:pt>
          <cx:pt idx="4873">0.58062836600000001</cx:pt>
          <cx:pt idx="4874">0.58062836600000001</cx:pt>
          <cx:pt idx="4875">0.58062836600000001</cx:pt>
          <cx:pt idx="4876">13</cx:pt>
          <cx:pt idx="4877">0.58062836600000001</cx:pt>
          <cx:pt idx="4878">8</cx:pt>
          <cx:pt idx="4879">0.58062836600000001</cx:pt>
          <cx:pt idx="4880">14</cx:pt>
          <cx:pt idx="4881">11</cx:pt>
          <cx:pt idx="4882">15</cx:pt>
          <cx:pt idx="4883">0.58062836600000001</cx:pt>
          <cx:pt idx="4884">0.58062836600000001</cx:pt>
          <cx:pt idx="4885">0.58062836600000001</cx:pt>
          <cx:pt idx="4886">0.58062836600000001</cx:pt>
          <cx:pt idx="4887">15</cx:pt>
          <cx:pt idx="4888">6</cx:pt>
          <cx:pt idx="4889">0.58062836600000001</cx:pt>
          <cx:pt idx="4890">6</cx:pt>
          <cx:pt idx="4891">2</cx:pt>
          <cx:pt idx="4892">0.58062836600000001</cx:pt>
          <cx:pt idx="4893">1</cx:pt>
          <cx:pt idx="4894">0.58062836600000001</cx:pt>
          <cx:pt idx="4895">0.58062836600000001</cx:pt>
          <cx:pt idx="4896">0.58062836600000001</cx:pt>
          <cx:pt idx="4897">0.58062836600000001</cx:pt>
          <cx:pt idx="4898">15</cx:pt>
          <cx:pt idx="4899">0.58062836600000001</cx:pt>
          <cx:pt idx="4900">7</cx:pt>
          <cx:pt idx="4901">0.58062836600000001</cx:pt>
          <cx:pt idx="4902">0.58062836600000001</cx:pt>
          <cx:pt idx="4903">0.58062836600000001</cx:pt>
          <cx:pt idx="4904">12</cx:pt>
          <cx:pt idx="4905">0.58062836600000001</cx:pt>
          <cx:pt idx="4906">0.58062836600000001</cx:pt>
          <cx:pt idx="4907">6</cx:pt>
          <cx:pt idx="4908">0.58062836600000001</cx:pt>
          <cx:pt idx="4909">7</cx:pt>
          <cx:pt idx="4910">2</cx:pt>
          <cx:pt idx="4911">0.58062836600000001</cx:pt>
          <cx:pt idx="4912">0.58062836600000001</cx:pt>
          <cx:pt idx="4913">5</cx:pt>
          <cx:pt idx="4914">0.58062836600000001</cx:pt>
          <cx:pt idx="4915">19</cx:pt>
          <cx:pt idx="4916">17</cx:pt>
          <cx:pt idx="4917">13</cx:pt>
          <cx:pt idx="4918">0.58062836600000001</cx:pt>
          <cx:pt idx="4919">0.58062836600000001</cx:pt>
          <cx:pt idx="4920">0.58062836600000001</cx:pt>
          <cx:pt idx="4921">0.58062836600000001</cx:pt>
          <cx:pt idx="4922">0.58062836600000001</cx:pt>
          <cx:pt idx="4923">2</cx:pt>
          <cx:pt idx="4924">0.58062836600000001</cx:pt>
          <cx:pt idx="4925">0.58062836600000001</cx:pt>
          <cx:pt idx="4926">0.58062836600000001</cx:pt>
          <cx:pt idx="4927">30</cx:pt>
          <cx:pt idx="4928">0.58062836600000001</cx:pt>
          <cx:pt idx="4929">0.58062836600000001</cx:pt>
          <cx:pt idx="4930">13</cx:pt>
          <cx:pt idx="4931">0.58062836600000001</cx:pt>
          <cx:pt idx="4932">0.58062836600000001</cx:pt>
          <cx:pt idx="4933">0.58062836600000001</cx:pt>
          <cx:pt idx="4934">19</cx:pt>
          <cx:pt idx="4935">0.58062836600000001</cx:pt>
          <cx:pt idx="4936">0.58062836600000001</cx:pt>
          <cx:pt idx="4937">0.58062836600000001</cx:pt>
          <cx:pt idx="4938">0.58062836600000001</cx:pt>
          <cx:pt idx="4939">6</cx:pt>
          <cx:pt idx="4940">10</cx:pt>
          <cx:pt idx="4941">2</cx:pt>
          <cx:pt idx="4942">8</cx:pt>
          <cx:pt idx="4943">0.58062836600000001</cx:pt>
          <cx:pt idx="4944">0.58062836600000001</cx:pt>
          <cx:pt idx="4945">0.58062836600000001</cx:pt>
          <cx:pt idx="4946">0.58062836600000001</cx:pt>
          <cx:pt idx="4947">0.58062836600000001</cx:pt>
          <cx:pt idx="4948">6</cx:pt>
          <cx:pt idx="4949">8</cx:pt>
          <cx:pt idx="4950">6</cx:pt>
          <cx:pt idx="4951">0.58062836600000001</cx:pt>
          <cx:pt idx="4952">0.58062836600000001</cx:pt>
          <cx:pt idx="4953">0.58062836600000001</cx:pt>
          <cx:pt idx="4954">0.58062836600000001</cx:pt>
          <cx:pt idx="4955">0.58062836600000001</cx:pt>
          <cx:pt idx="4956">14</cx:pt>
          <cx:pt idx="4957">22</cx:pt>
          <cx:pt idx="4958">0.58062836600000001</cx:pt>
          <cx:pt idx="4959">0.58062836600000001</cx:pt>
          <cx:pt idx="4960">0.58062836600000001</cx:pt>
          <cx:pt idx="4961">14</cx:pt>
          <cx:pt idx="4962">0.58062836600000001</cx:pt>
          <cx:pt idx="4963">0.58062836600000001</cx:pt>
          <cx:pt idx="4964">0</cx:pt>
          <cx:pt idx="4965">0.58062836600000001</cx:pt>
          <cx:pt idx="4966">0.58062836600000001</cx:pt>
          <cx:pt idx="4967">0.58062836600000001</cx:pt>
          <cx:pt idx="4968">3</cx:pt>
          <cx:pt idx="4969">0.58062836600000001</cx:pt>
          <cx:pt idx="4970">0.58062836600000001</cx:pt>
          <cx:pt idx="4971">7</cx:pt>
          <cx:pt idx="4972">3</cx:pt>
          <cx:pt idx="4973">13</cx:pt>
          <cx:pt idx="4974">0.58062836600000001</cx:pt>
          <cx:pt idx="4975">0.58062836600000001</cx:pt>
          <cx:pt idx="4976">0.58062836600000001</cx:pt>
          <cx:pt idx="4977">0.58062836600000001</cx:pt>
          <cx:pt idx="4978">11</cx:pt>
          <cx:pt idx="4979">0.58062836600000001</cx:pt>
          <cx:pt idx="4980">0.58062836600000001</cx:pt>
          <cx:pt idx="4981">0.58062836600000001</cx:pt>
          <cx:pt idx="4982">23</cx:pt>
          <cx:pt idx="4983">17</cx:pt>
          <cx:pt idx="4984">0.58062836600000001</cx:pt>
          <cx:pt idx="4985">0.58062836600000001</cx:pt>
          <cx:pt idx="4986">0.58062836600000001</cx:pt>
          <cx:pt idx="4987">0.58062836600000001</cx:pt>
          <cx:pt idx="4988">0.58062836600000001</cx:pt>
          <cx:pt idx="4989">0.58062836600000001</cx:pt>
          <cx:pt idx="4990">0.58062836600000001</cx:pt>
          <cx:pt idx="4991">0.58062836600000001</cx:pt>
          <cx:pt idx="4992">8</cx:pt>
          <cx:pt idx="4993">23</cx:pt>
          <cx:pt idx="4994">0.58062836600000001</cx:pt>
          <cx:pt idx="4995">65</cx:pt>
          <cx:pt idx="4996">4</cx:pt>
          <cx:pt idx="4997">0.58062836600000001</cx:pt>
          <cx:pt idx="4998">0.58062836600000001</cx:pt>
          <cx:pt idx="4999">16</cx:pt>
          <cx:pt idx="5000">0.58062836600000001</cx:pt>
          <cx:pt idx="5001">0.58062836600000001</cx:pt>
          <cx:pt idx="5002">0.58062836600000001</cx:pt>
          <cx:pt idx="5003">0.58062836600000001</cx:pt>
          <cx:pt idx="5004">0.58062836600000001</cx:pt>
          <cx:pt idx="5005">7</cx:pt>
          <cx:pt idx="5006">0.58062836600000001</cx:pt>
          <cx:pt idx="5007">0.58062836600000001</cx:pt>
          <cx:pt idx="5008">0.58062836600000001</cx:pt>
          <cx:pt idx="5009">6</cx:pt>
          <cx:pt idx="5010">0.58062836600000001</cx:pt>
          <cx:pt idx="5011">10</cx:pt>
          <cx:pt idx="5012">0.58062836600000001</cx:pt>
          <cx:pt idx="5013">0.58062836600000001</cx:pt>
          <cx:pt idx="5014">0.58062836600000001</cx:pt>
          <cx:pt idx="5015">0.58062836600000001</cx:pt>
          <cx:pt idx="5016">0.58062836600000001</cx:pt>
          <cx:pt idx="5017">0.58062836600000001</cx:pt>
          <cx:pt idx="5018">0.58062836600000001</cx:pt>
          <cx:pt idx="5019">0.58062836600000001</cx:pt>
          <cx:pt idx="5020">0.58062836600000001</cx:pt>
          <cx:pt idx="5021">16</cx:pt>
          <cx:pt idx="5022">0.58062836600000001</cx:pt>
          <cx:pt idx="5023">2</cx:pt>
          <cx:pt idx="5024">23</cx:pt>
          <cx:pt idx="5025">0.58062836600000001</cx:pt>
          <cx:pt idx="5026">6</cx:pt>
          <cx:pt idx="5027">12</cx:pt>
          <cx:pt idx="5028">0.58062836600000001</cx:pt>
          <cx:pt idx="5029">0.58062836600000001</cx:pt>
          <cx:pt idx="5030">18</cx:pt>
          <cx:pt idx="5031">0.58062836600000001</cx:pt>
          <cx:pt idx="5032">0.58062836600000001</cx:pt>
          <cx:pt idx="5033">0.58062836600000001</cx:pt>
          <cx:pt idx="5034">22</cx:pt>
          <cx:pt idx="5035">0.58062836600000001</cx:pt>
          <cx:pt idx="5036">14</cx:pt>
          <cx:pt idx="5037">0.58062836600000001</cx:pt>
          <cx:pt idx="5038">0.58062836600000001</cx:pt>
          <cx:pt idx="5039">2</cx:pt>
          <cx:pt idx="5040">9</cx:pt>
          <cx:pt idx="5041">0.58062836600000001</cx:pt>
          <cx:pt idx="5042">0.58062836600000001</cx:pt>
          <cx:pt idx="5043">9</cx:pt>
          <cx:pt idx="5044">22</cx:pt>
          <cx:pt idx="5045">0.58062836600000001</cx:pt>
          <cx:pt idx="5046">0.58062836600000001</cx:pt>
          <cx:pt idx="5047">1</cx:pt>
          <cx:pt idx="5048">0.58062836600000001</cx:pt>
          <cx:pt idx="5049">10</cx:pt>
          <cx:pt idx="5050">6</cx:pt>
          <cx:pt idx="5051">7</cx:pt>
          <cx:pt idx="5052">7</cx:pt>
          <cx:pt idx="5053">0.58062836600000001</cx:pt>
          <cx:pt idx="5054">14</cx:pt>
          <cx:pt idx="5055">0.58062836600000001</cx:pt>
          <cx:pt idx="5056">0.58062836600000001</cx:pt>
          <cx:pt idx="5057">0.58062836600000001</cx:pt>
          <cx:pt idx="5058">15</cx:pt>
          <cx:pt idx="5059">0.58062836600000001</cx:pt>
          <cx:pt idx="5060">10</cx:pt>
          <cx:pt idx="5061">8</cx:pt>
          <cx:pt idx="5062">0.58062836600000001</cx:pt>
          <cx:pt idx="5063">0.58062836600000001</cx:pt>
          <cx:pt idx="5064">19</cx:pt>
          <cx:pt idx="5065">15</cx:pt>
          <cx:pt idx="5066">0.58062836600000001</cx:pt>
          <cx:pt idx="5067">0.58062836600000001</cx:pt>
          <cx:pt idx="5068">0.58062836600000001</cx:pt>
          <cx:pt idx="5069">1</cx:pt>
          <cx:pt idx="5070">0.58062836600000001</cx:pt>
          <cx:pt idx="5071">0.58062836600000001</cx:pt>
          <cx:pt idx="5072">0.58062836600000001</cx:pt>
          <cx:pt idx="5073">0.58062836600000001</cx:pt>
          <cx:pt idx="5074">0.58062836600000001</cx:pt>
          <cx:pt idx="5075">0.58062836600000001</cx:pt>
          <cx:pt idx="5076">9</cx:pt>
          <cx:pt idx="5077">11</cx:pt>
          <cx:pt idx="5078">0.58062836600000001</cx:pt>
          <cx:pt idx="5079">0.58062836600000001</cx:pt>
          <cx:pt idx="5080">0.58062836600000001</cx:pt>
          <cx:pt idx="5081">0.58062836600000001</cx:pt>
          <cx:pt idx="5082">0.58062836600000001</cx:pt>
          <cx:pt idx="5083">0.58062836600000001</cx:pt>
          <cx:pt idx="5084">0.58062836600000001</cx:pt>
          <cx:pt idx="5085">0.58062836600000001</cx:pt>
          <cx:pt idx="5086">1</cx:pt>
          <cx:pt idx="5087">0.58062836600000001</cx:pt>
          <cx:pt idx="5088">0.58062836600000001</cx:pt>
          <cx:pt idx="5089">0.58062836600000001</cx:pt>
          <cx:pt idx="5090">10</cx:pt>
          <cx:pt idx="5091">0.58062836600000001</cx:pt>
          <cx:pt idx="5092">6</cx:pt>
          <cx:pt idx="5093">0.58062836600000001</cx:pt>
          <cx:pt idx="5094">64</cx:pt>
          <cx:pt idx="5095">0.58062836600000001</cx:pt>
          <cx:pt idx="5096">0.58062836600000001</cx:pt>
          <cx:pt idx="5097">0.58062836600000001</cx:pt>
          <cx:pt idx="5098">0.58062836600000001</cx:pt>
          <cx:pt idx="5099">0.58062836600000001</cx:pt>
          <cx:pt idx="5100">0.58062836600000001</cx:pt>
          <cx:pt idx="5101">17</cx:pt>
          <cx:pt idx="5102">2</cx:pt>
          <cx:pt idx="5103">0.58062836600000001</cx:pt>
          <cx:pt idx="5104">0.58062836600000001</cx:pt>
          <cx:pt idx="5105">0.58062836600000001</cx:pt>
          <cx:pt idx="5106">6</cx:pt>
          <cx:pt idx="5107">0.58062836600000001</cx:pt>
          <cx:pt idx="5108">0.58062836600000001</cx:pt>
          <cx:pt idx="5109">0.58062836600000001</cx:pt>
          <cx:pt idx="5110">26</cx:pt>
          <cx:pt idx="5111">0.58062836600000001</cx:pt>
          <cx:pt idx="5112">0.58062836600000001</cx:pt>
          <cx:pt idx="5113">18</cx:pt>
          <cx:pt idx="5114">5</cx:pt>
          <cx:pt idx="5115">8</cx:pt>
          <cx:pt idx="5116">13</cx:pt>
          <cx:pt idx="5117">0.58062836600000001</cx:pt>
          <cx:pt idx="5118">28</cx:pt>
          <cx:pt idx="5119">2</cx:pt>
          <cx:pt idx="5120">0.58062836600000001</cx:pt>
          <cx:pt idx="5121">11</cx:pt>
          <cx:pt idx="5122">0.58062836600000001</cx:pt>
          <cx:pt idx="5123">7</cx:pt>
          <cx:pt idx="5124">0.58062836600000001</cx:pt>
          <cx:pt idx="5125">5</cx:pt>
          <cx:pt idx="5126">0.58062836600000001</cx:pt>
          <cx:pt idx="5127">0.58062836600000001</cx:pt>
          <cx:pt idx="5128">0.58062836600000001</cx:pt>
          <cx:pt idx="5129">0.58062836600000001</cx:pt>
          <cx:pt idx="5130">0.58062836600000001</cx:pt>
          <cx:pt idx="5131">0.58062836600000001</cx:pt>
          <cx:pt idx="5132">14</cx:pt>
          <cx:pt idx="5133">23</cx:pt>
          <cx:pt idx="5134">0.58062836600000001</cx:pt>
          <cx:pt idx="5135">16</cx:pt>
          <cx:pt idx="5136">0.58062836600000001</cx:pt>
          <cx:pt idx="5137">0.58062836600000001</cx:pt>
          <cx:pt idx="5138">0.58062836600000001</cx:pt>
          <cx:pt idx="5139">1</cx:pt>
          <cx:pt idx="5140">0.58062836600000001</cx:pt>
          <cx:pt idx="5141">21</cx:pt>
          <cx:pt idx="5142">8</cx:pt>
          <cx:pt idx="5143">6</cx:pt>
          <cx:pt idx="5144">39</cx:pt>
          <cx:pt idx="5145">0.58062836600000001</cx:pt>
          <cx:pt idx="5146">17</cx:pt>
          <cx:pt idx="5147">12</cx:pt>
          <cx:pt idx="5148">0.58062836600000001</cx:pt>
          <cx:pt idx="5149">24</cx:pt>
          <cx:pt idx="5150">0.58062836600000001</cx:pt>
          <cx:pt idx="5151">0.58062836600000001</cx:pt>
          <cx:pt idx="5152">0.58062836600000001</cx:pt>
          <cx:pt idx="5153">23</cx:pt>
          <cx:pt idx="5154">0.58062836600000001</cx:pt>
          <cx:pt idx="5155">0.58062836600000001</cx:pt>
          <cx:pt idx="5156">10</cx:pt>
          <cx:pt idx="5157">0.58062836600000001</cx:pt>
          <cx:pt idx="5158">0.58062836600000001</cx:pt>
          <cx:pt idx="5159">0.58062836600000001</cx:pt>
          <cx:pt idx="5160">0.58062836600000001</cx:pt>
          <cx:pt idx="5161">0.58062836600000001</cx:pt>
          <cx:pt idx="5162">0.58062836600000001</cx:pt>
          <cx:pt idx="5163">14</cx:pt>
          <cx:pt idx="5164">0.58062836600000001</cx:pt>
          <cx:pt idx="5165">0.58062836600000001</cx:pt>
          <cx:pt idx="5166">0.58062836600000001</cx:pt>
          <cx:pt idx="5167">10</cx:pt>
          <cx:pt idx="5168">6</cx:pt>
          <cx:pt idx="5169">0.58062836600000001</cx:pt>
          <cx:pt idx="5170">29</cx:pt>
          <cx:pt idx="5171">0.58062836600000001</cx:pt>
          <cx:pt idx="5172">0.58062836600000001</cx:pt>
          <cx:pt idx="5173">0.58062836600000001</cx:pt>
          <cx:pt idx="5174">0.58062836600000001</cx:pt>
          <cx:pt idx="5175">0.58062836600000001</cx:pt>
          <cx:pt idx="5176">18</cx:pt>
          <cx:pt idx="5177">6</cx:pt>
          <cx:pt idx="5178">0.58062836600000001</cx:pt>
          <cx:pt idx="5179">0.58062836600000001</cx:pt>
          <cx:pt idx="5180">65</cx:pt>
          <cx:pt idx="5181">0.58062836600000001</cx:pt>
          <cx:pt idx="5182">0.58062836600000001</cx:pt>
          <cx:pt idx="5183">0.58062836600000001</cx:pt>
          <cx:pt idx="5184">0.58062836600000001</cx:pt>
          <cx:pt idx="5185">0.58062836600000001</cx:pt>
          <cx:pt idx="5186">0.58062836600000001</cx:pt>
          <cx:pt idx="5187">14</cx:pt>
          <cx:pt idx="5188">0.58062836600000001</cx:pt>
          <cx:pt idx="5189">0.58062836600000001</cx:pt>
          <cx:pt idx="5190">17</cx:pt>
          <cx:pt idx="5191">0.58062836600000001</cx:pt>
          <cx:pt idx="5192">12</cx:pt>
          <cx:pt idx="5193">0.58062836600000001</cx:pt>
          <cx:pt idx="5194">0.58062836600000001</cx:pt>
          <cx:pt idx="5195">0.58062836600000001</cx:pt>
          <cx:pt idx="5196">0.58062836600000001</cx:pt>
          <cx:pt idx="5197">0.58062836600000001</cx:pt>
          <cx:pt idx="5198">11</cx:pt>
          <cx:pt idx="5199">12</cx:pt>
          <cx:pt idx="5200">0.58062836600000001</cx:pt>
          <cx:pt idx="5201">0.58062836600000001</cx:pt>
          <cx:pt idx="5202">0.58062836600000001</cx:pt>
          <cx:pt idx="5203">0.58062836600000001</cx:pt>
          <cx:pt idx="5204">0.58062836600000001</cx:pt>
          <cx:pt idx="5205">0.58062836600000001</cx:pt>
          <cx:pt idx="5206">25</cx:pt>
          <cx:pt idx="5207">6</cx:pt>
          <cx:pt idx="5208">0.58062836600000001</cx:pt>
          <cx:pt idx="5209">31</cx:pt>
          <cx:pt idx="5210">0.58062836600000001</cx:pt>
          <cx:pt idx="5211">0.58062836600000001</cx:pt>
          <cx:pt idx="5212">31</cx:pt>
          <cx:pt idx="5213">0.58062836600000001</cx:pt>
          <cx:pt idx="5214">0.58062836600000001</cx:pt>
          <cx:pt idx="5215">2</cx:pt>
          <cx:pt idx="5216">0.58062836600000001</cx:pt>
          <cx:pt idx="5217">0.58062836600000001</cx:pt>
          <cx:pt idx="5218">0.58062836600000001</cx:pt>
          <cx:pt idx="5219">0.58062836600000001</cx:pt>
          <cx:pt idx="5220">0.58062836600000001</cx:pt>
          <cx:pt idx="5221">0.58062836600000001</cx:pt>
          <cx:pt idx="5222">7</cx:pt>
          <cx:pt idx="5223">18</cx:pt>
          <cx:pt idx="5224">0.58062836600000001</cx:pt>
          <cx:pt idx="5225">0.58062836600000001</cx:pt>
          <cx:pt idx="5226">17</cx:pt>
          <cx:pt idx="5227">11</cx:pt>
          <cx:pt idx="5228">0.58062836600000001</cx:pt>
          <cx:pt idx="5229">5</cx:pt>
          <cx:pt idx="5230">0.58062836600000001</cx:pt>
          <cx:pt idx="5231">0.58062836600000001</cx:pt>
          <cx:pt idx="5232">0.58062836600000001</cx:pt>
          <cx:pt idx="5233">0.58062836600000001</cx:pt>
          <cx:pt idx="5234">0.58062836600000001</cx:pt>
          <cx:pt idx="5235">12</cx:pt>
          <cx:pt idx="5236">11</cx:pt>
          <cx:pt idx="5237">0.58062836600000001</cx:pt>
          <cx:pt idx="5238">0.58062836600000001</cx:pt>
          <cx:pt idx="5239">2</cx:pt>
          <cx:pt idx="5240">6</cx:pt>
          <cx:pt idx="5241">0.58062836600000001</cx:pt>
          <cx:pt idx="5242">9</cx:pt>
          <cx:pt idx="5243">0.58062836600000001</cx:pt>
          <cx:pt idx="5244">20</cx:pt>
          <cx:pt idx="5245">0.58062836600000001</cx:pt>
          <cx:pt idx="5246">0.58062836600000001</cx:pt>
          <cx:pt idx="5247">0.58062836600000001</cx:pt>
          <cx:pt idx="5248">0.58062836600000001</cx:pt>
          <cx:pt idx="5249">0.58062836600000001</cx:pt>
          <cx:pt idx="5250">0.58062836600000001</cx:pt>
          <cx:pt idx="5251">64</cx:pt>
          <cx:pt idx="5252">6</cx:pt>
          <cx:pt idx="5253">0.58062836600000001</cx:pt>
          <cx:pt idx="5254">0.58062836600000001</cx:pt>
          <cx:pt idx="5255">20</cx:pt>
          <cx:pt idx="5256">0.58062836600000001</cx:pt>
          <cx:pt idx="5257">16</cx:pt>
          <cx:pt idx="5258">5</cx:pt>
          <cx:pt idx="5259">0.58062836600000001</cx:pt>
          <cx:pt idx="5260">25</cx:pt>
          <cx:pt idx="5261">0.58062836600000001</cx:pt>
          <cx:pt idx="5262">0.58062836600000001</cx:pt>
          <cx:pt idx="5263">0.58062836600000001</cx:pt>
          <cx:pt idx="5264">0.58062836600000001</cx:pt>
          <cx:pt idx="5265">0.58062836600000001</cx:pt>
          <cx:pt idx="5266">0.58062836600000001</cx:pt>
          <cx:pt idx="5267">0.58062836600000001</cx:pt>
          <cx:pt idx="5268">11</cx:pt>
          <cx:pt idx="5269">0.58062836600000001</cx:pt>
          <cx:pt idx="5270">0.58062836600000001</cx:pt>
          <cx:pt idx="5271">11</cx:pt>
          <cx:pt idx="5272">0.58062836600000001</cx:pt>
          <cx:pt idx="5273">0.58062836600000001</cx:pt>
          <cx:pt idx="5274">28</cx:pt>
          <cx:pt idx="5275">7</cx:pt>
          <cx:pt idx="5276">7</cx:pt>
          <cx:pt idx="5277">13</cx:pt>
          <cx:pt idx="5278">0.58062836600000001</cx:pt>
          <cx:pt idx="5279">10</cx:pt>
          <cx:pt idx="5280">0.58062836600000001</cx:pt>
          <cx:pt idx="5281">0.58062836600000001</cx:pt>
          <cx:pt idx="5282">12</cx:pt>
          <cx:pt idx="5283">65</cx:pt>
          <cx:pt idx="5284">0.58062836600000001</cx:pt>
          <cx:pt idx="5285">0.58062836600000001</cx:pt>
          <cx:pt idx="5286">0.58062836600000001</cx:pt>
          <cx:pt idx="5287">0.58062836600000001</cx:pt>
          <cx:pt idx="5288">12</cx:pt>
          <cx:pt idx="5289">11</cx:pt>
          <cx:pt idx="5290">0.58062836600000001</cx:pt>
          <cx:pt idx="5291">11</cx:pt>
          <cx:pt idx="5292">0.58062836600000001</cx:pt>
          <cx:pt idx="5293">0.58062836600000001</cx:pt>
          <cx:pt idx="5294">2</cx:pt>
          <cx:pt idx="5295">0.58062836600000001</cx:pt>
          <cx:pt idx="5296">14</cx:pt>
          <cx:pt idx="5297">0.58062836600000001</cx:pt>
          <cx:pt idx="5298">0.58062836600000001</cx:pt>
          <cx:pt idx="5299">24</cx:pt>
          <cx:pt idx="5300">0.58062836600000001</cx:pt>
          <cx:pt idx="5301">12</cx:pt>
          <cx:pt idx="5302">0.58062836600000001</cx:pt>
          <cx:pt idx="5303">0.58062836600000001</cx:pt>
          <cx:pt idx="5304">0.58062836600000001</cx:pt>
          <cx:pt idx="5305">33</cx:pt>
          <cx:pt idx="5306">8</cx:pt>
          <cx:pt idx="5307">0.58062836600000001</cx:pt>
          <cx:pt idx="5308">0.58062836600000001</cx:pt>
          <cx:pt idx="5309">0.58062836600000001</cx:pt>
          <cx:pt idx="5310">0.58062836600000001</cx:pt>
          <cx:pt idx="5311">17</cx:pt>
          <cx:pt idx="5312">0.58062836600000001</cx:pt>
          <cx:pt idx="5313">0.58062836600000001</cx:pt>
          <cx:pt idx="5314">0.58062836600000001</cx:pt>
          <cx:pt idx="5315">0.58062836600000001</cx:pt>
          <cx:pt idx="5316">0.58062836600000001</cx:pt>
          <cx:pt idx="5317">20</cx:pt>
          <cx:pt idx="5318">42</cx:pt>
          <cx:pt idx="5319">0.58062836600000001</cx:pt>
          <cx:pt idx="5320">0.58062836600000001</cx:pt>
          <cx:pt idx="5321">0.58062836600000001</cx:pt>
          <cx:pt idx="5322">0.58062836600000001</cx:pt>
          <cx:pt idx="5323">0.58062836600000001</cx:pt>
          <cx:pt idx="5324">4</cx:pt>
          <cx:pt idx="5325">0.58062836600000001</cx:pt>
          <cx:pt idx="5326">0.58062836600000001</cx:pt>
          <cx:pt idx="5327">4</cx:pt>
          <cx:pt idx="5328">0.58062836600000001</cx:pt>
          <cx:pt idx="5329">0.58062836600000001</cx:pt>
          <cx:pt idx="5330">10</cx:pt>
          <cx:pt idx="5331">0.58062836600000001</cx:pt>
          <cx:pt idx="5332">0.58062836600000001</cx:pt>
          <cx:pt idx="5333">0.58062836600000001</cx:pt>
          <cx:pt idx="5334">0.58062836600000001</cx:pt>
          <cx:pt idx="5335">0.58062836600000001</cx:pt>
          <cx:pt idx="5336">0.58062836600000001</cx:pt>
          <cx:pt idx="5337">0.58062836600000001</cx:pt>
          <cx:pt idx="5338">16</cx:pt>
          <cx:pt idx="5339">0.58062836600000001</cx:pt>
          <cx:pt idx="5340">10</cx:pt>
          <cx:pt idx="5341">0.58062836600000001</cx:pt>
          <cx:pt idx="5342">2</cx:pt>
          <cx:pt idx="5343">0.58062836600000001</cx:pt>
          <cx:pt idx="5344">0.58062836600000001</cx:pt>
          <cx:pt idx="5345">0.58062836600000001</cx:pt>
          <cx:pt idx="5346">0.58062836600000001</cx:pt>
          <cx:pt idx="5347">5</cx:pt>
          <cx:pt idx="5348">1</cx:pt>
          <cx:pt idx="5349">1</cx:pt>
          <cx:pt idx="5350">28</cx:pt>
          <cx:pt idx="5351">2</cx:pt>
          <cx:pt idx="5352">0.58062836600000001</cx:pt>
          <cx:pt idx="5353">0.58062836600000001</cx:pt>
          <cx:pt idx="5354">13</cx:pt>
          <cx:pt idx="5355">0.58062836600000001</cx:pt>
          <cx:pt idx="5356">0.58062836600000001</cx:pt>
          <cx:pt idx="5357">0.58062836600000001</cx:pt>
          <cx:pt idx="5358">0.58062836600000001</cx:pt>
          <cx:pt idx="5359">0.58062836600000001</cx:pt>
          <cx:pt idx="5360">0.58062836600000001</cx:pt>
          <cx:pt idx="5361">0.58062836600000001</cx:pt>
          <cx:pt idx="5362">0.58062836600000001</cx:pt>
          <cx:pt idx="5363">0.58062836600000001</cx:pt>
          <cx:pt idx="5364">0.58062836600000001</cx:pt>
          <cx:pt idx="5365">0.58062836600000001</cx:pt>
          <cx:pt idx="5366">0.58062836600000001</cx:pt>
          <cx:pt idx="5367">0.58062836600000001</cx:pt>
          <cx:pt idx="5368">0.58062836600000001</cx:pt>
          <cx:pt idx="5369">0.58062836600000001</cx:pt>
          <cx:pt idx="5370">0.58062836600000001</cx:pt>
          <cx:pt idx="5371">0.58062836600000001</cx:pt>
          <cx:pt idx="5372">15</cx:pt>
          <cx:pt idx="5373">0.58062836600000001</cx:pt>
          <cx:pt idx="5374">0.58062836600000001</cx:pt>
          <cx:pt idx="5375">0.58062836600000001</cx:pt>
          <cx:pt idx="5376">0.58062836600000001</cx:pt>
          <cx:pt idx="5377">0.58062836600000001</cx:pt>
          <cx:pt idx="5378">0.58062836600000001</cx:pt>
          <cx:pt idx="5379">19</cx:pt>
          <cx:pt idx="5380">0.58062836600000001</cx:pt>
          <cx:pt idx="5381">2</cx:pt>
          <cx:pt idx="5382">0.58062836600000001</cx:pt>
          <cx:pt idx="5383">0.58062836600000001</cx:pt>
          <cx:pt idx="5384">14</cx:pt>
          <cx:pt idx="5385">0.58062836600000001</cx:pt>
          <cx:pt idx="5386">5</cx:pt>
          <cx:pt idx="5387">0.58062836600000001</cx:pt>
          <cx:pt idx="5388">0.58062836600000001</cx:pt>
          <cx:pt idx="5389">12</cx:pt>
          <cx:pt idx="5390">0.58062836600000001</cx:pt>
          <cx:pt idx="5391">0.58062836600000001</cx:pt>
          <cx:pt idx="5392">0.58062836600000001</cx:pt>
          <cx:pt idx="5393">0.58062836600000001</cx:pt>
          <cx:pt idx="5394">0.58062836600000001</cx:pt>
          <cx:pt idx="5395">28</cx:pt>
          <cx:pt idx="5396">0.58062836600000001</cx:pt>
          <cx:pt idx="5397">3</cx:pt>
          <cx:pt idx="5398">0.58062836600000001</cx:pt>
          <cx:pt idx="5399">0.58062836600000001</cx:pt>
          <cx:pt idx="5400">0.58062836600000001</cx:pt>
          <cx:pt idx="5401">0.58062836600000001</cx:pt>
          <cx:pt idx="5402">2</cx:pt>
          <cx:pt idx="5403">0.58062836600000001</cx:pt>
          <cx:pt idx="5404">0.58062836600000001</cx:pt>
          <cx:pt idx="5405">0.58062836600000001</cx:pt>
          <cx:pt idx="5406">0.58062836600000001</cx:pt>
          <cx:pt idx="5407">0.58062836600000001</cx:pt>
          <cx:pt idx="5408">0.58062836600000001</cx:pt>
          <cx:pt idx="5409">0.58062836600000001</cx:pt>
          <cx:pt idx="5410">3</cx:pt>
          <cx:pt idx="5411">23</cx:pt>
          <cx:pt idx="5412">0.58062836600000001</cx:pt>
          <cx:pt idx="5413">0.58062836600000001</cx:pt>
          <cx:pt idx="5414">6</cx:pt>
          <cx:pt idx="5415">0.58062836600000001</cx:pt>
          <cx:pt idx="5416">0.58062836600000001</cx:pt>
          <cx:pt idx="5417">0.58062836600000001</cx:pt>
          <cx:pt idx="5418">2</cx:pt>
          <cx:pt idx="5419">0.58062836600000001</cx:pt>
          <cx:pt idx="5420">13</cx:pt>
          <cx:pt idx="5421">0.58062836600000001</cx:pt>
          <cx:pt idx="5422">14</cx:pt>
          <cx:pt idx="5423">6</cx:pt>
          <cx:pt idx="5424">6</cx:pt>
          <cx:pt idx="5425">0.58062836600000001</cx:pt>
          <cx:pt idx="5426">0.58062836600000001</cx:pt>
          <cx:pt idx="5427">0.58062836600000001</cx:pt>
          <cx:pt idx="5428">0.58062836600000001</cx:pt>
          <cx:pt idx="5429">6</cx:pt>
          <cx:pt idx="5430">0.58062836600000001</cx:pt>
          <cx:pt idx="5431">10</cx:pt>
          <cx:pt idx="5432">0.58062836600000001</cx:pt>
          <cx:pt idx="5433">2</cx:pt>
          <cx:pt idx="5434">0.58062836600000001</cx:pt>
          <cx:pt idx="5435">0.58062836600000001</cx:pt>
          <cx:pt idx="5436">14</cx:pt>
          <cx:pt idx="5437">0.58062836600000001</cx:pt>
          <cx:pt idx="5438">0.58062836600000001</cx:pt>
          <cx:pt idx="5439">0.58062836600000001</cx:pt>
          <cx:pt idx="5440">0.58062836600000001</cx:pt>
          <cx:pt idx="5441">0.58062836600000001</cx:pt>
          <cx:pt idx="5442">0.58062836600000001</cx:pt>
          <cx:pt idx="5443">13</cx:pt>
          <cx:pt idx="5444">0.58062836600000001</cx:pt>
          <cx:pt idx="5445">0.58062836600000001</cx:pt>
          <cx:pt idx="5446">2</cx:pt>
          <cx:pt idx="5447">0.58062836600000001</cx:pt>
          <cx:pt idx="5448">0.58062836600000001</cx:pt>
          <cx:pt idx="5449">3</cx:pt>
          <cx:pt idx="5450">0.58062836600000001</cx:pt>
          <cx:pt idx="5451">4</cx:pt>
          <cx:pt idx="5452">0.58062836600000001</cx:pt>
          <cx:pt idx="5453">0.58062836600000001</cx:pt>
          <cx:pt idx="5454">14</cx:pt>
          <cx:pt idx="5455">64</cx:pt>
          <cx:pt idx="5456">8</cx:pt>
          <cx:pt idx="5457">0.58062836600000001</cx:pt>
          <cx:pt idx="5458">0.58062836600000001</cx:pt>
          <cx:pt idx="5459">22</cx:pt>
          <cx:pt idx="5460">0.58062836600000001</cx:pt>
          <cx:pt idx="5461">0.58062836600000001</cx:pt>
          <cx:pt idx="5462">8</cx:pt>
          <cx:pt idx="5463">15</cx:pt>
          <cx:pt idx="5464">0.58062836600000001</cx:pt>
          <cx:pt idx="5465">0.58062836600000001</cx:pt>
          <cx:pt idx="5466">0.58062836600000001</cx:pt>
          <cx:pt idx="5467">8</cx:pt>
          <cx:pt idx="5468">0.58062836600000001</cx:pt>
          <cx:pt idx="5469">0.58062836600000001</cx:pt>
          <cx:pt idx="5470">0.58062836600000001</cx:pt>
          <cx:pt idx="5471">0.58062836600000001</cx:pt>
          <cx:pt idx="5472">0.58062836600000001</cx:pt>
          <cx:pt idx="5473">0.58062836600000001</cx:pt>
          <cx:pt idx="5474">0.58062836600000001</cx:pt>
          <cx:pt idx="5475">0.58062836600000001</cx:pt>
          <cx:pt idx="5476">3</cx:pt>
          <cx:pt idx="5477">0.58062836600000001</cx:pt>
          <cx:pt idx="5478">7</cx:pt>
          <cx:pt idx="5479">0.58062836600000001</cx:pt>
          <cx:pt idx="5480">0.58062836600000001</cx:pt>
          <cx:pt idx="5481">40</cx:pt>
          <cx:pt idx="5482">0.58062836600000001</cx:pt>
          <cx:pt idx="5483">0.58062836600000001</cx:pt>
          <cx:pt idx="5484">0.58062836600000001</cx:pt>
          <cx:pt idx="5485">3</cx:pt>
          <cx:pt idx="5486">0.58062836600000001</cx:pt>
          <cx:pt idx="5487">0.58062836600000001</cx:pt>
          <cx:pt idx="5488">65</cx:pt>
          <cx:pt idx="5489">6</cx:pt>
          <cx:pt idx="5490">0.58062836600000001</cx:pt>
          <cx:pt idx="5491">9</cx:pt>
          <cx:pt idx="5492">5</cx:pt>
          <cx:pt idx="5493">0.58062836600000001</cx:pt>
          <cx:pt idx="5494">0.58062836600000001</cx:pt>
          <cx:pt idx="5495">7</cx:pt>
          <cx:pt idx="5496">14</cx:pt>
          <cx:pt idx="5497">16</cx:pt>
          <cx:pt idx="5498">14</cx:pt>
          <cx:pt idx="5499">0.58062836600000001</cx:pt>
          <cx:pt idx="5500">64</cx:pt>
          <cx:pt idx="5501">0.58062836600000001</cx:pt>
          <cx:pt idx="5502">0.58062836600000001</cx:pt>
          <cx:pt idx="5503">10</cx:pt>
          <cx:pt idx="5504">10</cx:pt>
          <cx:pt idx="5505">0.58062836600000001</cx:pt>
          <cx:pt idx="5506">0.58062836600000001</cx:pt>
          <cx:pt idx="5507">0.58062836600000001</cx:pt>
          <cx:pt idx="5508">0.58062836600000001</cx:pt>
          <cx:pt idx="5509">0.58062836600000001</cx:pt>
          <cx:pt idx="5510">23</cx:pt>
          <cx:pt idx="5511">0.58062836600000001</cx:pt>
          <cx:pt idx="5512">0.58062836600000001</cx:pt>
          <cx:pt idx="5513">0.58062836600000001</cx:pt>
          <cx:pt idx="5514">6</cx:pt>
          <cx:pt idx="5515">0.58062836600000001</cx:pt>
          <cx:pt idx="5516">0.58062836600000001</cx:pt>
          <cx:pt idx="5517">0.58062836600000001</cx:pt>
          <cx:pt idx="5518">0.58062836600000001</cx:pt>
          <cx:pt idx="5519">0.58062836600000001</cx:pt>
          <cx:pt idx="5520">0.58062836600000001</cx:pt>
          <cx:pt idx="5521">0.58062836600000001</cx:pt>
          <cx:pt idx="5522">0.58062836600000001</cx:pt>
          <cx:pt idx="5523">7</cx:pt>
          <cx:pt idx="5524">27</cx:pt>
          <cx:pt idx="5525">0.58062836600000001</cx:pt>
          <cx:pt idx="5526">0.58062836600000001</cx:pt>
          <cx:pt idx="5527">9</cx:pt>
          <cx:pt idx="5528">0.58062836600000001</cx:pt>
          <cx:pt idx="5529">64</cx:pt>
          <cx:pt idx="5530">17</cx:pt>
          <cx:pt idx="5531">2</cx:pt>
          <cx:pt idx="5532">0.58062836600000001</cx:pt>
          <cx:pt idx="5533">0.58062836600000001</cx:pt>
          <cx:pt idx="5534">0.58062836600000001</cx:pt>
          <cx:pt idx="5535">0.58062836600000001</cx:pt>
          <cx:pt idx="5536">0.58062836600000001</cx:pt>
          <cx:pt idx="5537">0.58062836600000001</cx:pt>
          <cx:pt idx="5538">0.58062836600000001</cx:pt>
          <cx:pt idx="5539">19</cx:pt>
          <cx:pt idx="5540">0.58062836600000001</cx:pt>
          <cx:pt idx="5541">7</cx:pt>
          <cx:pt idx="5542">22</cx:pt>
          <cx:pt idx="5543">0.58062836600000001</cx:pt>
          <cx:pt idx="5544">0.58062836600000001</cx:pt>
          <cx:pt idx="5545">0.58062836600000001</cx:pt>
          <cx:pt idx="5546">0.58062836600000001</cx:pt>
          <cx:pt idx="5547">13</cx:pt>
          <cx:pt idx="5548">0.58062836600000001</cx:pt>
          <cx:pt idx="5549">0.58062836600000001</cx:pt>
          <cx:pt idx="5550">10</cx:pt>
          <cx:pt idx="5551">0.58062836600000001</cx:pt>
          <cx:pt idx="5552">0.58062836600000001</cx:pt>
          <cx:pt idx="5553">0.58062836600000001</cx:pt>
          <cx:pt idx="5554">0.58062836600000001</cx:pt>
          <cx:pt idx="5555">7</cx:pt>
          <cx:pt idx="5556">0.58062836600000001</cx:pt>
          <cx:pt idx="5557">0.58062836600000001</cx:pt>
          <cx:pt idx="5558">0.58062836600000001</cx:pt>
          <cx:pt idx="5559">8</cx:pt>
          <cx:pt idx="5560">0.58062836600000001</cx:pt>
          <cx:pt idx="5561">0.58062836600000001</cx:pt>
          <cx:pt idx="5562">8</cx:pt>
          <cx:pt idx="5563">0.58062836600000001</cx:pt>
          <cx:pt idx="5564">25</cx:pt>
          <cx:pt idx="5565">0.58062836600000001</cx:pt>
          <cx:pt idx="5566">0.58062836600000001</cx:pt>
          <cx:pt idx="5567">0.58062836600000001</cx:pt>
          <cx:pt idx="5568">0.58062836600000001</cx:pt>
          <cx:pt idx="5569">1</cx:pt>
          <cx:pt idx="5570">0.58062836600000001</cx:pt>
          <cx:pt idx="5571">2</cx:pt>
          <cx:pt idx="5572">8</cx:pt>
          <cx:pt idx="5573">0.58062836600000001</cx:pt>
          <cx:pt idx="5574">5</cx:pt>
          <cx:pt idx="5575">0.58062836600000001</cx:pt>
          <cx:pt idx="5576">0.58062836600000001</cx:pt>
          <cx:pt idx="5577">0.58062836600000001</cx:pt>
          <cx:pt idx="5578">0.58062836600000001</cx:pt>
          <cx:pt idx="5579">18</cx:pt>
          <cx:pt idx="5580">9</cx:pt>
          <cx:pt idx="5581">13</cx:pt>
          <cx:pt idx="5582">0.58062836600000001</cx:pt>
          <cx:pt idx="5583">3</cx:pt>
          <cx:pt idx="5584">15</cx:pt>
          <cx:pt idx="5585">0.58062836600000001</cx:pt>
          <cx:pt idx="5586">0.58062836600000001</cx:pt>
          <cx:pt idx="5587">13</cx:pt>
          <cx:pt idx="5588">0.58062836600000001</cx:pt>
          <cx:pt idx="5589">13</cx:pt>
          <cx:pt idx="5590">0.58062836600000001</cx:pt>
          <cx:pt idx="5591">0.58062836600000001</cx:pt>
          <cx:pt idx="5592">14</cx:pt>
          <cx:pt idx="5593">7</cx:pt>
          <cx:pt idx="5594">0.58062836600000001</cx:pt>
          <cx:pt idx="5595">0.58062836600000001</cx:pt>
          <cx:pt idx="5596">0.58062836600000001</cx:pt>
          <cx:pt idx="5597">0.58062836600000001</cx:pt>
          <cx:pt idx="5598">0.58062836600000001</cx:pt>
          <cx:pt idx="5599">1</cx:pt>
          <cx:pt idx="5600">0.58062836600000001</cx:pt>
          <cx:pt idx="5601">1</cx:pt>
          <cx:pt idx="5602">0.58062836600000001</cx:pt>
          <cx:pt idx="5603">0.58062836600000001</cx:pt>
          <cx:pt idx="5604">0.58062836600000001</cx:pt>
          <cx:pt idx="5605">0.58062836600000001</cx:pt>
          <cx:pt idx="5606">0.58062836600000001</cx:pt>
          <cx:pt idx="5607">5</cx:pt>
          <cx:pt idx="5608">0.58062836600000001</cx:pt>
          <cx:pt idx="5609">0.58062836600000001</cx:pt>
          <cx:pt idx="5610">0.58062836600000001</cx:pt>
          <cx:pt idx="5611">0.58062836600000001</cx:pt>
          <cx:pt idx="5612">0.58062836600000001</cx:pt>
          <cx:pt idx="5613">0.58062836600000001</cx:pt>
          <cx:pt idx="5614">0.58062836600000001</cx:pt>
          <cx:pt idx="5615">0.58062836600000001</cx:pt>
          <cx:pt idx="5616">0.58062836600000001</cx:pt>
          <cx:pt idx="5617">64</cx:pt>
          <cx:pt idx="5618">2</cx:pt>
          <cx:pt idx="5619">3</cx:pt>
          <cx:pt idx="5620">10</cx:pt>
          <cx:pt idx="5621">0.58062836600000001</cx:pt>
          <cx:pt idx="5622">0.58062836600000001</cx:pt>
          <cx:pt idx="5623">6</cx:pt>
          <cx:pt idx="5624">0.58062836600000001</cx:pt>
          <cx:pt idx="5625">0.58062836600000001</cx:pt>
          <cx:pt idx="5626">0.58062836600000001</cx:pt>
          <cx:pt idx="5627">0.58062836600000001</cx:pt>
          <cx:pt idx="5628">13</cx:pt>
          <cx:pt idx="5629">14</cx:pt>
          <cx:pt idx="5630">3</cx:pt>
          <cx:pt idx="5631">0.58062836600000001</cx:pt>
          <cx:pt idx="5632">0.58062836600000001</cx:pt>
          <cx:pt idx="5633">0.58062836600000001</cx:pt>
          <cx:pt idx="5634">6</cx:pt>
          <cx:pt idx="5635">0.58062836600000001</cx:pt>
          <cx:pt idx="5636">38</cx:pt>
          <cx:pt idx="5637">0.58062836600000001</cx:pt>
          <cx:pt idx="5638">0.58062836600000001</cx:pt>
          <cx:pt idx="5639">0.58062836600000001</cx:pt>
          <cx:pt idx="5640">0.58062836600000001</cx:pt>
          <cx:pt idx="5641">0.58062836600000001</cx:pt>
          <cx:pt idx="5642">8</cx:pt>
          <cx:pt idx="5643">0.58062836600000001</cx:pt>
          <cx:pt idx="5644">0.58062836600000001</cx:pt>
          <cx:pt idx="5645">0.58062836600000001</cx:pt>
          <cx:pt idx="5646">65</cx:pt>
          <cx:pt idx="5647">0.58062836600000001</cx:pt>
          <cx:pt idx="5648">3</cx:pt>
          <cx:pt idx="5649">7</cx:pt>
          <cx:pt idx="5650">0.58062836600000001</cx:pt>
          <cx:pt idx="5651">0.58062836600000001</cx:pt>
          <cx:pt idx="5652">0.58062836600000001</cx:pt>
          <cx:pt idx="5653">0.58062836600000001</cx:pt>
          <cx:pt idx="5654">0.58062836600000001</cx:pt>
          <cx:pt idx="5655">11</cx:pt>
          <cx:pt idx="5656">3</cx:pt>
          <cx:pt idx="5657">0.58062836600000001</cx:pt>
          <cx:pt idx="5658">0.58062836600000001</cx:pt>
          <cx:pt idx="5659">19</cx:pt>
          <cx:pt idx="5660">18</cx:pt>
          <cx:pt idx="5661">0</cx:pt>
          <cx:pt idx="5662">0.58062836600000001</cx:pt>
          <cx:pt idx="5663">0.58062836600000001</cx:pt>
          <cx:pt idx="5664">0.58062836600000001</cx:pt>
          <cx:pt idx="5665">0.58062836600000001</cx:pt>
          <cx:pt idx="5666">0.58062836600000001</cx:pt>
          <cx:pt idx="5667">0.58062836600000001</cx:pt>
          <cx:pt idx="5668">0.58062836600000001</cx:pt>
          <cx:pt idx="5669">0.58062836600000001</cx:pt>
          <cx:pt idx="5670">0.58062836600000001</cx:pt>
          <cx:pt idx="5671">0.58062836600000001</cx:pt>
          <cx:pt idx="5672">4</cx:pt>
          <cx:pt idx="5673">64</cx:pt>
          <cx:pt idx="5674">0.58062836600000001</cx:pt>
          <cx:pt idx="5675">15</cx:pt>
          <cx:pt idx="5676">2</cx:pt>
          <cx:pt idx="5677">0.58062836600000001</cx:pt>
          <cx:pt idx="5678">22</cx:pt>
          <cx:pt idx="5679">0.58062836600000001</cx:pt>
          <cx:pt idx="5680">0.58062836600000001</cx:pt>
          <cx:pt idx="5681">0.58062836600000001</cx:pt>
          <cx:pt idx="5682">16</cx:pt>
          <cx:pt idx="5683">0.58062836600000001</cx:pt>
          <cx:pt idx="5684">13</cx:pt>
          <cx:pt idx="5685">14</cx:pt>
          <cx:pt idx="5686">0.58062836600000001</cx:pt>
          <cx:pt idx="5687">0.58062836600000001</cx:pt>
          <cx:pt idx="5688">0.58062836600000001</cx:pt>
          <cx:pt idx="5689">0.58062836600000001</cx:pt>
          <cx:pt idx="5690">7</cx:pt>
          <cx:pt idx="5691">0.58062836600000001</cx:pt>
          <cx:pt idx="5692">0.58062836600000001</cx:pt>
          <cx:pt idx="5693">0</cx:pt>
          <cx:pt idx="5694">0.58062836600000001</cx:pt>
          <cx:pt idx="5695">11</cx:pt>
          <cx:pt idx="5696">0.58062836600000001</cx:pt>
          <cx:pt idx="5697">5</cx:pt>
          <cx:pt idx="5698">0.58062836600000001</cx:pt>
          <cx:pt idx="5699">0.58062836600000001</cx:pt>
          <cx:pt idx="5700">0.58062836600000001</cx:pt>
          <cx:pt idx="5701">2</cx:pt>
          <cx:pt idx="5702">0.58062836600000001</cx:pt>
          <cx:pt idx="5703">15</cx:pt>
          <cx:pt idx="5704">4</cx:pt>
          <cx:pt idx="5705">0.58062836600000001</cx:pt>
          <cx:pt idx="5706">12</cx:pt>
          <cx:pt idx="5707">0.58062836600000001</cx:pt>
          <cx:pt idx="5708">0.58062836600000001</cx:pt>
          <cx:pt idx="5709">0.58062836600000001</cx:pt>
          <cx:pt idx="5710">0.58062836600000001</cx:pt>
          <cx:pt idx="5711">0.58062836600000001</cx:pt>
          <cx:pt idx="5712">0.58062836600000001</cx:pt>
          <cx:pt idx="5713">0.58062836600000001</cx:pt>
          <cx:pt idx="5714">12</cx:pt>
          <cx:pt idx="5715">0.58062836600000001</cx:pt>
          <cx:pt idx="5716">0.58062836600000001</cx:pt>
          <cx:pt idx="5717">7</cx:pt>
          <cx:pt idx="5718">0.58062836600000001</cx:pt>
          <cx:pt idx="5719">6</cx:pt>
          <cx:pt idx="5720">0.58062836600000001</cx:pt>
          <cx:pt idx="5721">0.58062836600000001</cx:pt>
          <cx:pt idx="5722">0.58062836600000001</cx:pt>
          <cx:pt idx="5723">0.58062836600000001</cx:pt>
          <cx:pt idx="5724">0.58062836600000001</cx:pt>
          <cx:pt idx="5725">0.58062836600000001</cx:pt>
          <cx:pt idx="5726">0.58062836600000001</cx:pt>
          <cx:pt idx="5727">0.58062836600000001</cx:pt>
          <cx:pt idx="5728">1</cx:pt>
          <cx:pt idx="5729">9</cx:pt>
          <cx:pt idx="5730">0</cx:pt>
          <cx:pt idx="5731">5</cx:pt>
          <cx:pt idx="5732">8</cx:pt>
          <cx:pt idx="5733">15</cx:pt>
          <cx:pt idx="5734">1</cx:pt>
          <cx:pt idx="5735">12</cx:pt>
          <cx:pt idx="5736">0.58062836600000001</cx:pt>
          <cx:pt idx="5737">0.58062836600000001</cx:pt>
          <cx:pt idx="5738">1</cx:pt>
          <cx:pt idx="5739">0.58062836600000001</cx:pt>
          <cx:pt idx="5740">0.58062836600000001</cx:pt>
          <cx:pt idx="5741">0.58062836600000001</cx:pt>
          <cx:pt idx="5742">16</cx:pt>
          <cx:pt idx="5743">0.58062836600000001</cx:pt>
          <cx:pt idx="5744">4</cx:pt>
          <cx:pt idx="5745">0.58062836600000001</cx:pt>
          <cx:pt idx="5746">0.58062836600000001</cx:pt>
          <cx:pt idx="5747">0.58062836600000001</cx:pt>
          <cx:pt idx="5748">0.58062836600000001</cx:pt>
          <cx:pt idx="5749">0.58062836600000001</cx:pt>
          <cx:pt idx="5750">0.58062836600000001</cx:pt>
          <cx:pt idx="5751">0.58062836600000001</cx:pt>
          <cx:pt idx="5752">0.58062836600000001</cx:pt>
          <cx:pt idx="5753">0.58062836600000001</cx:pt>
          <cx:pt idx="5754">0.58062836600000001</cx:pt>
          <cx:pt idx="5755">0.58062836600000001</cx:pt>
          <cx:pt idx="5756">6</cx:pt>
          <cx:pt idx="5757">0.58062836600000001</cx:pt>
          <cx:pt idx="5758">8</cx:pt>
          <cx:pt idx="5759">0.58062836600000001</cx:pt>
          <cx:pt idx="5760">15</cx:pt>
          <cx:pt idx="5761">0.58062836600000001</cx:pt>
          <cx:pt idx="5762">17</cx:pt>
          <cx:pt idx="5763">0.58062836600000001</cx:pt>
          <cx:pt idx="5764">0.58062836600000001</cx:pt>
          <cx:pt idx="5765">0.58062836600000001</cx:pt>
          <cx:pt idx="5766">64</cx:pt>
          <cx:pt idx="5767">0.58062836600000001</cx:pt>
          <cx:pt idx="5768">10</cx:pt>
          <cx:pt idx="5769">12</cx:pt>
          <cx:pt idx="5770">0.58062836600000001</cx:pt>
          <cx:pt idx="5771">0.58062836600000001</cx:pt>
          <cx:pt idx="5772">0.58062836600000001</cx:pt>
          <cx:pt idx="5773">0.58062836600000001</cx:pt>
          <cx:pt idx="5774">0.58062836600000001</cx:pt>
          <cx:pt idx="5775">4</cx:pt>
          <cx:pt idx="5776">0.58062836600000001</cx:pt>
          <cx:pt idx="5777">0.58062836600000001</cx:pt>
          <cx:pt idx="5778">7</cx:pt>
          <cx:pt idx="5779">14</cx:pt>
          <cx:pt idx="5780">0.58062836600000001</cx:pt>
          <cx:pt idx="5781">0.58062836600000001</cx:pt>
          <cx:pt idx="5782">15</cx:pt>
          <cx:pt idx="5783">9</cx:pt>
          <cx:pt idx="5784">0.58062836600000001</cx:pt>
          <cx:pt idx="5785">0.58062836600000001</cx:pt>
          <cx:pt idx="5786">6</cx:pt>
          <cx:pt idx="5787">0.58062836600000001</cx:pt>
          <cx:pt idx="5788">2</cx:pt>
          <cx:pt idx="5789">4</cx:pt>
          <cx:pt idx="5790">0.58062836600000001</cx:pt>
          <cx:pt idx="5791">0.58062836600000001</cx:pt>
          <cx:pt idx="5792">3</cx:pt>
          <cx:pt idx="5793">0.58062836600000001</cx:pt>
          <cx:pt idx="5794">0.58062836600000001</cx:pt>
          <cx:pt idx="5795">0.58062836600000001</cx:pt>
          <cx:pt idx="5796">0.58062836600000001</cx:pt>
          <cx:pt idx="5797">0.58062836600000001</cx:pt>
          <cx:pt idx="5798">0.58062836600000001</cx:pt>
          <cx:pt idx="5799">3</cx:pt>
          <cx:pt idx="5800">0.58062836600000001</cx:pt>
          <cx:pt idx="5801">0.58062836600000001</cx:pt>
          <cx:pt idx="5802">1</cx:pt>
          <cx:pt idx="5803">13</cx:pt>
          <cx:pt idx="5804">0.58062836600000001</cx:pt>
          <cx:pt idx="5805">21</cx:pt>
          <cx:pt idx="5806">2</cx:pt>
          <cx:pt idx="5807">0.58062836600000001</cx:pt>
          <cx:pt idx="5808">0.58062836600000001</cx:pt>
          <cx:pt idx="5809">0.58062836600000001</cx:pt>
          <cx:pt idx="5810">0.58062836600000001</cx:pt>
          <cx:pt idx="5811">0.58062836600000001</cx:pt>
          <cx:pt idx="5812">0.58062836600000001</cx:pt>
          <cx:pt idx="5813">0.58062836600000001</cx:pt>
          <cx:pt idx="5814">0.58062836600000001</cx:pt>
          <cx:pt idx="5815">14</cx:pt>
          <cx:pt idx="5816">0.58062836600000001</cx:pt>
          <cx:pt idx="5817">0.58062836600000001</cx:pt>
          <cx:pt idx="5818">0.58062836600000001</cx:pt>
          <cx:pt idx="5819">16</cx:pt>
          <cx:pt idx="5820">0.58062836600000001</cx:pt>
          <cx:pt idx="5821">16</cx:pt>
          <cx:pt idx="5822">0.58062836600000001</cx:pt>
          <cx:pt idx="5823">8</cx:pt>
          <cx:pt idx="5824">0.58062836600000001</cx:pt>
          <cx:pt idx="5825">0.58062836600000001</cx:pt>
          <cx:pt idx="5826">27</cx:pt>
          <cx:pt idx="5827">0.58062836600000001</cx:pt>
          <cx:pt idx="5828">0.58062836600000001</cx:pt>
          <cx:pt idx="5829">12</cx:pt>
          <cx:pt idx="5830">0.58062836600000001</cx:pt>
          <cx:pt idx="5831">12</cx:pt>
          <cx:pt idx="5832">0.58062836600000001</cx:pt>
          <cx:pt idx="5833">0.58062836600000001</cx:pt>
          <cx:pt idx="5834">0.58062836600000001</cx:pt>
          <cx:pt idx="5835">7</cx:pt>
          <cx:pt idx="5836">14</cx:pt>
          <cx:pt idx="5837">0.58062836600000001</cx:pt>
          <cx:pt idx="5838">0.58062836600000001</cx:pt>
          <cx:pt idx="5839">0.58062836600000001</cx:pt>
          <cx:pt idx="5840">0.58062836600000001</cx:pt>
          <cx:pt idx="5841">0.58062836600000001</cx:pt>
          <cx:pt idx="5842">5</cx:pt>
          <cx:pt idx="5843">10</cx:pt>
          <cx:pt idx="5844">0.58062836600000001</cx:pt>
          <cx:pt idx="5845">17</cx:pt>
          <cx:pt idx="5846">0.58062836600000001</cx:pt>
          <cx:pt idx="5847">0.58062836600000001</cx:pt>
          <cx:pt idx="5848">0.58062836600000001</cx:pt>
          <cx:pt idx="5849">0.58062836600000001</cx:pt>
          <cx:pt idx="5850">0.58062836600000001</cx:pt>
          <cx:pt idx="5851">0.58062836600000001</cx:pt>
          <cx:pt idx="5852">3</cx:pt>
          <cx:pt idx="5853">0.58062836600000001</cx:pt>
          <cx:pt idx="5854">11</cx:pt>
          <cx:pt idx="5855">0.58062836600000001</cx:pt>
          <cx:pt idx="5856">16</cx:pt>
          <cx:pt idx="5857">0.58062836600000001</cx:pt>
          <cx:pt idx="5858">0.58062836600000001</cx:pt>
          <cx:pt idx="5859">4</cx:pt>
          <cx:pt idx="5860">0.58062836600000001</cx:pt>
          <cx:pt idx="5861">0.58062836600000001</cx:pt>
          <cx:pt idx="5862">18</cx:pt>
          <cx:pt idx="5863">13</cx:pt>
          <cx:pt idx="5864">0.58062836600000001</cx:pt>
          <cx:pt idx="5865">0.58062836600000001</cx:pt>
          <cx:pt idx="5866">0.58062836600000001</cx:pt>
          <cx:pt idx="5867">0.58062836600000001</cx:pt>
          <cx:pt idx="5868">0.58062836600000001</cx:pt>
          <cx:pt idx="5869">0.58062836600000001</cx:pt>
          <cx:pt idx="5870">0.58062836600000001</cx:pt>
          <cx:pt idx="5871">0.58062836600000001</cx:pt>
          <cx:pt idx="5872">14</cx:pt>
          <cx:pt idx="5873">0.58062836600000001</cx:pt>
          <cx:pt idx="5874">10</cx:pt>
          <cx:pt idx="5875">0.58062836600000001</cx:pt>
          <cx:pt idx="5876">0.58062836600000001</cx:pt>
          <cx:pt idx="5877">0.58062836600000001</cx:pt>
          <cx:pt idx="5878">0.58062836600000001</cx:pt>
          <cx:pt idx="5879">0.58062836600000001</cx:pt>
          <cx:pt idx="5880">13</cx:pt>
          <cx:pt idx="5881">0.58062836600000001</cx:pt>
          <cx:pt idx="5882">7</cx:pt>
          <cx:pt idx="5883">0.58062836600000001</cx:pt>
          <cx:pt idx="5884">0.58062836600000001</cx:pt>
          <cx:pt idx="5885">0.58062836600000001</cx:pt>
          <cx:pt idx="5886">0.58062836600000001</cx:pt>
          <cx:pt idx="5887">0.58062836600000001</cx:pt>
          <cx:pt idx="5888">0.58062836600000001</cx:pt>
          <cx:pt idx="5889">0.58062836600000001</cx:pt>
          <cx:pt idx="5890">19</cx:pt>
          <cx:pt idx="5891">6</cx:pt>
          <cx:pt idx="5892">0.58062836600000001</cx:pt>
          <cx:pt idx="5893">0.58062836600000001</cx:pt>
          <cx:pt idx="5894">0.58062836600000001</cx:pt>
          <cx:pt idx="5895">0.58062836600000001</cx:pt>
          <cx:pt idx="5896">0.58062836600000001</cx:pt>
          <cx:pt idx="5897">0.58062836600000001</cx:pt>
          <cx:pt idx="5898">9</cx:pt>
          <cx:pt idx="5899">0.58062836600000001</cx:pt>
          <cx:pt idx="5900">7</cx:pt>
          <cx:pt idx="5901">6</cx:pt>
          <cx:pt idx="5902">0.58062836600000001</cx:pt>
          <cx:pt idx="5903">0.58062836600000001</cx:pt>
          <cx:pt idx="5904">15</cx:pt>
          <cx:pt idx="5905">0.58062836600000001</cx:pt>
          <cx:pt idx="5906">0.58062836600000001</cx:pt>
          <cx:pt idx="5907">0.58062836600000001</cx:pt>
          <cx:pt idx="5908">0.58062836600000001</cx:pt>
          <cx:pt idx="5909">0.58062836600000001</cx:pt>
          <cx:pt idx="5910">0.58062836600000001</cx:pt>
          <cx:pt idx="5911">1</cx:pt>
          <cx:pt idx="5912">0.58062836600000001</cx:pt>
          <cx:pt idx="5913">0.58062836600000001</cx:pt>
          <cx:pt idx="5914">23</cx:pt>
          <cx:pt idx="5915">0.58062836600000001</cx:pt>
          <cx:pt idx="5916">0.58062836600000001</cx:pt>
          <cx:pt idx="5917">0.58062836600000001</cx:pt>
          <cx:pt idx="5918">0.58062836600000001</cx:pt>
          <cx:pt idx="5919">6</cx:pt>
          <cx:pt idx="5920">0.58062836600000001</cx:pt>
          <cx:pt idx="5921">0.58062836600000001</cx:pt>
          <cx:pt idx="5922">5</cx:pt>
          <cx:pt idx="5923">0.58062836600000001</cx:pt>
          <cx:pt idx="5924">31</cx:pt>
          <cx:pt idx="5925">0.58062836600000001</cx:pt>
          <cx:pt idx="5926">0.58062836600000001</cx:pt>
          <cx:pt idx="5927">0.58062836600000001</cx:pt>
          <cx:pt idx="5928">0.58062836600000001</cx:pt>
          <cx:pt idx="5929">0.58062836600000001</cx:pt>
          <cx:pt idx="5930">0.58062836600000001</cx:pt>
          <cx:pt idx="5931">0.58062836600000001</cx:pt>
          <cx:pt idx="5932">0.58062836600000001</cx:pt>
          <cx:pt idx="5933">0.58062836600000001</cx:pt>
          <cx:pt idx="5934">24</cx:pt>
          <cx:pt idx="5935">0.58062836600000001</cx:pt>
          <cx:pt idx="5936">0.58062836600000001</cx:pt>
          <cx:pt idx="5937">0.58062836600000001</cx:pt>
          <cx:pt idx="5938">1</cx:pt>
          <cx:pt idx="5939">8</cx:pt>
          <cx:pt idx="5940">0.58062836600000001</cx:pt>
          <cx:pt idx="5941">0.58062836600000001</cx:pt>
          <cx:pt idx="5942">0.58062836600000001</cx:pt>
          <cx:pt idx="5943">0.58062836600000001</cx:pt>
          <cx:pt idx="5944">0.58062836600000001</cx:pt>
          <cx:pt idx="5945">6</cx:pt>
          <cx:pt idx="5946">0.58062836600000001</cx:pt>
          <cx:pt idx="5947">0.58062836600000001</cx:pt>
          <cx:pt idx="5948">7</cx:pt>
          <cx:pt idx="5949">0.58062836600000001</cx:pt>
          <cx:pt idx="5950">4</cx:pt>
          <cx:pt idx="5951">3</cx:pt>
          <cx:pt idx="5952">0.58062836600000001</cx:pt>
          <cx:pt idx="5953">0.58062836600000001</cx:pt>
          <cx:pt idx="5954">0.58062836600000001</cx:pt>
          <cx:pt idx="5955">0.58062836600000001</cx:pt>
          <cx:pt idx="5956">0.58062836600000001</cx:pt>
          <cx:pt idx="5957">0.58062836600000001</cx:pt>
          <cx:pt idx="5958">0.58062836600000001</cx:pt>
          <cx:pt idx="5959">10</cx:pt>
          <cx:pt idx="5960">10</cx:pt>
          <cx:pt idx="5961">15</cx:pt>
          <cx:pt idx="5962">4</cx:pt>
          <cx:pt idx="5963">0.58062836600000001</cx:pt>
          <cx:pt idx="5964">13</cx:pt>
          <cx:pt idx="5965">4</cx:pt>
          <cx:pt idx="5966">1</cx:pt>
          <cx:pt idx="5967">0.58062836600000001</cx:pt>
          <cx:pt idx="5968">0.58062836600000001</cx:pt>
          <cx:pt idx="5969">19</cx:pt>
          <cx:pt idx="5970">0.58062836600000001</cx:pt>
          <cx:pt idx="5971">17</cx:pt>
          <cx:pt idx="5972">0.58062836600000001</cx:pt>
          <cx:pt idx="5973">0.58062836600000001</cx:pt>
          <cx:pt idx="5974">0.58062836600000001</cx:pt>
          <cx:pt idx="5975">25</cx:pt>
          <cx:pt idx="5976">0.58062836600000001</cx:pt>
          <cx:pt idx="5977">0.58062836600000001</cx:pt>
          <cx:pt idx="5978">3</cx:pt>
          <cx:pt idx="5979">0.58062836600000001</cx:pt>
          <cx:pt idx="5980">26</cx:pt>
          <cx:pt idx="5981">22</cx:pt>
          <cx:pt idx="5982">0.58062836600000001</cx:pt>
          <cx:pt idx="5983">0.58062836600000001</cx:pt>
          <cx:pt idx="5984">0.58062836600000001</cx:pt>
          <cx:pt idx="5985">0.58062836600000001</cx:pt>
          <cx:pt idx="5986">12</cx:pt>
          <cx:pt idx="5987">0.58062836600000001</cx:pt>
          <cx:pt idx="5988">0.58062836600000001</cx:pt>
          <cx:pt idx="5989">0.58062836600000001</cx:pt>
          <cx:pt idx="5990">0.58062836600000001</cx:pt>
          <cx:pt idx="5991">7</cx:pt>
          <cx:pt idx="5992">0.58062836600000001</cx:pt>
          <cx:pt idx="5993">0.58062836600000001</cx:pt>
          <cx:pt idx="5994">0.58062836600000001</cx:pt>
          <cx:pt idx="5995">19</cx:pt>
          <cx:pt idx="5996">4</cx:pt>
          <cx:pt idx="5997">0.58062836600000001</cx:pt>
          <cx:pt idx="5998">0.58062836600000001</cx:pt>
          <cx:pt idx="5999">3</cx:pt>
          <cx:pt idx="6000">18</cx:pt>
          <cx:pt idx="6001">0.58062836600000001</cx:pt>
          <cx:pt idx="6002">3</cx:pt>
          <cx:pt idx="6003">0.58062836600000001</cx:pt>
          <cx:pt idx="6004">0.58062836600000001</cx:pt>
          <cx:pt idx="6005">0.58062836600000001</cx:pt>
          <cx:pt idx="6006">26</cx:pt>
          <cx:pt idx="6007">7</cx:pt>
          <cx:pt idx="6008">0.58062836600000001</cx:pt>
          <cx:pt idx="6009">0.58062836600000001</cx:pt>
          <cx:pt idx="6010">22</cx:pt>
          <cx:pt idx="6011">5</cx:pt>
          <cx:pt idx="6012">8</cx:pt>
          <cx:pt idx="6013">0.58062836600000001</cx:pt>
          <cx:pt idx="6014">14</cx:pt>
          <cx:pt idx="6015">9</cx:pt>
          <cx:pt idx="6016">0.58062836600000001</cx:pt>
          <cx:pt idx="6017">9</cx:pt>
          <cx:pt idx="6018">0.58062836600000001</cx:pt>
          <cx:pt idx="6019">0.58062836600000001</cx:pt>
          <cx:pt idx="6020">3</cx:pt>
          <cx:pt idx="6021">0.58062836600000001</cx:pt>
          <cx:pt idx="6022">0.58062836600000001</cx:pt>
          <cx:pt idx="6023">3</cx:pt>
          <cx:pt idx="6024">0.58062836600000001</cx:pt>
          <cx:pt idx="6025">0.58062836600000001</cx:pt>
          <cx:pt idx="6026">15</cx:pt>
          <cx:pt idx="6027">17</cx:pt>
          <cx:pt idx="6028">0.58062836600000001</cx:pt>
          <cx:pt idx="6029">0.58062836600000001</cx:pt>
          <cx:pt idx="6030">0.58062836600000001</cx:pt>
          <cx:pt idx="6031">14</cx:pt>
          <cx:pt idx="6032">7</cx:pt>
          <cx:pt idx="6033">0.58062836600000001</cx:pt>
          <cx:pt idx="6034">0.58062836600000001</cx:pt>
          <cx:pt idx="6035">0.58062836600000001</cx:pt>
          <cx:pt idx="6036">0.58062836600000001</cx:pt>
          <cx:pt idx="6037">0.58062836600000001</cx:pt>
          <cx:pt idx="6038">18</cx:pt>
          <cx:pt idx="6039">7</cx:pt>
          <cx:pt idx="6040">0.58062836600000001</cx:pt>
          <cx:pt idx="6041">0.58062836600000001</cx:pt>
          <cx:pt idx="6042">0.58062836600000001</cx:pt>
          <cx:pt idx="6043">0.58062836600000001</cx:pt>
          <cx:pt idx="6044">14</cx:pt>
          <cx:pt idx="6045">0.58062836600000001</cx:pt>
          <cx:pt idx="6046">0.58062836600000001</cx:pt>
          <cx:pt idx="6047">0.58062836600000001</cx:pt>
          <cx:pt idx="6048">0.58062836600000001</cx:pt>
          <cx:pt idx="6049">0.58062836600000001</cx:pt>
          <cx:pt idx="6050">0.58062836600000001</cx:pt>
          <cx:pt idx="6051">16</cx:pt>
          <cx:pt idx="6052">0.58062836600000001</cx:pt>
          <cx:pt idx="6053">0.58062836600000001</cx:pt>
          <cx:pt idx="6054">0.58062836600000001</cx:pt>
          <cx:pt idx="6055">0.58062836600000001</cx:pt>
          <cx:pt idx="6056">0.58062836600000001</cx:pt>
          <cx:pt idx="6057">0.58062836600000001</cx:pt>
          <cx:pt idx="6058">0.58062836600000001</cx:pt>
          <cx:pt idx="6059">0.58062836600000001</cx:pt>
          <cx:pt idx="6060">0.58062836600000001</cx:pt>
          <cx:pt idx="6061">5</cx:pt>
          <cx:pt idx="6062">0.58062836600000001</cx:pt>
          <cx:pt idx="6063">0.58062836600000001</cx:pt>
          <cx:pt idx="6064">5</cx:pt>
          <cx:pt idx="6065">0.58062836600000001</cx:pt>
          <cx:pt idx="6066">18</cx:pt>
          <cx:pt idx="6067">6</cx:pt>
          <cx:pt idx="6068">0.58062836600000001</cx:pt>
          <cx:pt idx="6069">12</cx:pt>
          <cx:pt idx="6070">0.58062836600000001</cx:pt>
          <cx:pt idx="6071">4</cx:pt>
          <cx:pt idx="6072">0.58062836600000001</cx:pt>
          <cx:pt idx="6073">0.58062836600000001</cx:pt>
          <cx:pt idx="6074">0.58062836600000001</cx:pt>
          <cx:pt idx="6075">0.58062836600000001</cx:pt>
          <cx:pt idx="6076">7</cx:pt>
          <cx:pt idx="6077">8</cx:pt>
          <cx:pt idx="6078">0.58062836600000001</cx:pt>
          <cx:pt idx="6079">13</cx:pt>
          <cx:pt idx="6080">0.58062836600000001</cx:pt>
          <cx:pt idx="6081">0.58062836600000001</cx:pt>
          <cx:pt idx="6082">0.58062836600000001</cx:pt>
          <cx:pt idx="6083">5</cx:pt>
          <cx:pt idx="6084">0.58062836600000001</cx:pt>
          <cx:pt idx="6085">0.58062836600000001</cx:pt>
          <cx:pt idx="6086">0.58062836600000001</cx:pt>
          <cx:pt idx="6087">0.58062836600000001</cx:pt>
          <cx:pt idx="6088">0.58062836600000001</cx:pt>
          <cx:pt idx="6089">17</cx:pt>
          <cx:pt idx="6090">0.58062836600000001</cx:pt>
          <cx:pt idx="6091">0.58062836600000001</cx:pt>
          <cx:pt idx="6092">29</cx:pt>
          <cx:pt idx="6093">4</cx:pt>
          <cx:pt idx="6094">25</cx:pt>
          <cx:pt idx="6095">0.58062836600000001</cx:pt>
          <cx:pt idx="6096">0.58062836600000001</cx:pt>
          <cx:pt idx="6097">0.58062836600000001</cx:pt>
          <cx:pt idx="6098">11</cx:pt>
          <cx:pt idx="6099">0.58062836600000001</cx:pt>
          <cx:pt idx="6100">18</cx:pt>
          <cx:pt idx="6101">0.58062836600000001</cx:pt>
          <cx:pt idx="6102">0.58062836600000001</cx:pt>
          <cx:pt idx="6103">0.58062836600000001</cx:pt>
          <cx:pt idx="6104">15</cx:pt>
          <cx:pt idx="6105">14</cx:pt>
          <cx:pt idx="6106">0.58062836600000001</cx:pt>
          <cx:pt idx="6107">0.58062836600000001</cx:pt>
          <cx:pt idx="6108">0.58062836600000001</cx:pt>
          <cx:pt idx="6109">0.58062836600000001</cx:pt>
          <cx:pt idx="6110">0.58062836600000001</cx:pt>
          <cx:pt idx="6111">7</cx:pt>
          <cx:pt idx="6112">0.58062836600000001</cx:pt>
          <cx:pt idx="6113">0.58062836600000001</cx:pt>
          <cx:pt idx="6114">0.58062836600000001</cx:pt>
          <cx:pt idx="6115">0.58062836600000001</cx:pt>
          <cx:pt idx="6116">0.58062836600000001</cx:pt>
          <cx:pt idx="6117">0.58062836600000001</cx:pt>
          <cx:pt idx="6118">0.58062836600000001</cx:pt>
          <cx:pt idx="6119">1</cx:pt>
          <cx:pt idx="6120">0.58062836600000001</cx:pt>
          <cx:pt idx="6121">0.58062836600000001</cx:pt>
          <cx:pt idx="6122">0.58062836600000001</cx:pt>
          <cx:pt idx="6123">0.58062836600000001</cx:pt>
          <cx:pt idx="6124">3</cx:pt>
          <cx:pt idx="6125">0.58062836600000001</cx:pt>
          <cx:pt idx="6126">0.58062836600000001</cx:pt>
          <cx:pt idx="6127">0.58062836600000001</cx:pt>
          <cx:pt idx="6128">4</cx:pt>
          <cx:pt idx="6129">0.58062836600000001</cx:pt>
          <cx:pt idx="6130">0.58062836600000001</cx:pt>
          <cx:pt idx="6131">0.58062836600000001</cx:pt>
          <cx:pt idx="6132">0.58062836600000001</cx:pt>
          <cx:pt idx="6133">4</cx:pt>
          <cx:pt idx="6134">19</cx:pt>
          <cx:pt idx="6135">13</cx:pt>
          <cx:pt idx="6136">15</cx:pt>
          <cx:pt idx="6137">0.58062836600000001</cx:pt>
          <cx:pt idx="6138">0.58062836600000001</cx:pt>
          <cx:pt idx="6139">0.58062836600000001</cx:pt>
          <cx:pt idx="6140">0.58062836600000001</cx:pt>
          <cx:pt idx="6141">0.58062836600000001</cx:pt>
          <cx:pt idx="6142">0.58062836600000001</cx:pt>
          <cx:pt idx="6143">0.58062836600000001</cx:pt>
          <cx:pt idx="6144">5</cx:pt>
          <cx:pt idx="6145">19</cx:pt>
          <cx:pt idx="6146">0.58062836600000001</cx:pt>
          <cx:pt idx="6147">15</cx:pt>
          <cx:pt idx="6148">0.58062836600000001</cx:pt>
          <cx:pt idx="6149">0.58062836600000001</cx:pt>
          <cx:pt idx="6150">0.58062836600000001</cx:pt>
          <cx:pt idx="6151">0.58062836600000001</cx:pt>
          <cx:pt idx="6152">14</cx:pt>
          <cx:pt idx="6153">64</cx:pt>
          <cx:pt idx="6154">3</cx:pt>
          <cx:pt idx="6155">7</cx:pt>
          <cx:pt idx="6156">0.58062836600000001</cx:pt>
          <cx:pt idx="6157">26</cx:pt>
          <cx:pt idx="6158">0.58062836600000001</cx:pt>
          <cx:pt idx="6159">7</cx:pt>
          <cx:pt idx="6160">0.58062836600000001</cx:pt>
          <cx:pt idx="6161">17</cx:pt>
          <cx:pt idx="6162">14</cx:pt>
          <cx:pt idx="6163">8</cx:pt>
          <cx:pt idx="6164">11</cx:pt>
          <cx:pt idx="6165">0.58062836600000001</cx:pt>
          <cx:pt idx="6166">0.58062836600000001</cx:pt>
          <cx:pt idx="6167">22</cx:pt>
          <cx:pt idx="6168">0.58062836600000001</cx:pt>
          <cx:pt idx="6169">0.58062836600000001</cx:pt>
          <cx:pt idx="6170">0.58062836600000001</cx:pt>
          <cx:pt idx="6171">14</cx:pt>
          <cx:pt idx="6172">11</cx:pt>
          <cx:pt idx="6173">15</cx:pt>
          <cx:pt idx="6174">0.58062836600000001</cx:pt>
          <cx:pt idx="6175">0.58062836600000001</cx:pt>
          <cx:pt idx="6176">39</cx:pt>
          <cx:pt idx="6177">0.58062836600000001</cx:pt>
          <cx:pt idx="6178">0.58062836600000001</cx:pt>
          <cx:pt idx="6179">7</cx:pt>
          <cx:pt idx="6180">0.58062836600000001</cx:pt>
          <cx:pt idx="6181">0.58062836600000001</cx:pt>
          <cx:pt idx="6182">21</cx:pt>
          <cx:pt idx="6183">0.58062836600000001</cx:pt>
          <cx:pt idx="6184">0.58062836600000001</cx:pt>
          <cx:pt idx="6185">0.58062836600000001</cx:pt>
          <cx:pt idx="6186">0.58062836600000001</cx:pt>
          <cx:pt idx="6187">0.58062836600000001</cx:pt>
          <cx:pt idx="6188">0.58062836600000001</cx:pt>
          <cx:pt idx="6189">0.58062836600000001</cx:pt>
          <cx:pt idx="6190">5</cx:pt>
          <cx:pt idx="6191">0.58062836600000001</cx:pt>
          <cx:pt idx="6192">4</cx:pt>
          <cx:pt idx="6193">8</cx:pt>
          <cx:pt idx="6194">14</cx:pt>
          <cx:pt idx="6195">25</cx:pt>
          <cx:pt idx="6196">0.58062836600000001</cx:pt>
          <cx:pt idx="6197">5</cx:pt>
          <cx:pt idx="6198">0.58062836600000001</cx:pt>
          <cx:pt idx="6199">0.58062836600000001</cx:pt>
          <cx:pt idx="6200">0.58062836600000001</cx:pt>
          <cx:pt idx="6201">0.58062836600000001</cx:pt>
          <cx:pt idx="6202">17</cx:pt>
          <cx:pt idx="6203">0.58062836600000001</cx:pt>
          <cx:pt idx="6204">0.58062836600000001</cx:pt>
          <cx:pt idx="6205">0.58062836600000001</cx:pt>
          <cx:pt idx="6206">15</cx:pt>
          <cx:pt idx="6207">0.58062836600000001</cx:pt>
          <cx:pt idx="6208">28</cx:pt>
          <cx:pt idx="6209">0.58062836600000001</cx:pt>
          <cx:pt idx="6210">11</cx:pt>
          <cx:pt idx="6211">0.58062836600000001</cx:pt>
          <cx:pt idx="6212">0.58062836600000001</cx:pt>
          <cx:pt idx="6213">0.58062836600000001</cx:pt>
          <cx:pt idx="6214">11</cx:pt>
          <cx:pt idx="6215">10</cx:pt>
          <cx:pt idx="6216">0</cx:pt>
          <cx:pt idx="6217">17</cx:pt>
          <cx:pt idx="6218">0.58062836600000001</cx:pt>
          <cx:pt idx="6219">0.58062836600000001</cx:pt>
          <cx:pt idx="6220">0.58062836600000001</cx:pt>
          <cx:pt idx="6221">16</cx:pt>
          <cx:pt idx="6222">0.58062836600000001</cx:pt>
          <cx:pt idx="6223">0.58062836600000001</cx:pt>
          <cx:pt idx="6224">0.58062836600000001</cx:pt>
          <cx:pt idx="6225">0.58062836600000001</cx:pt>
          <cx:pt idx="6226">0.58062836600000001</cx:pt>
          <cx:pt idx="6227">6</cx:pt>
          <cx:pt idx="6228">0.58062836600000001</cx:pt>
          <cx:pt idx="6229">0.58062836600000001</cx:pt>
          <cx:pt idx="6230">0.58062836600000001</cx:pt>
          <cx:pt idx="6231">0.58062836600000001</cx:pt>
          <cx:pt idx="6232">0.58062836600000001</cx:pt>
          <cx:pt idx="6233">0.58062836600000001</cx:pt>
          <cx:pt idx="6234">0.58062836600000001</cx:pt>
          <cx:pt idx="6235">9</cx:pt>
          <cx:pt idx="6236">2</cx:pt>
          <cx:pt idx="6237">0.58062836600000001</cx:pt>
          <cx:pt idx="6238">0.58062836600000001</cx:pt>
          <cx:pt idx="6239">0.58062836600000001</cx:pt>
          <cx:pt idx="6240">0.58062836600000001</cx:pt>
          <cx:pt idx="6241">0.58062836600000001</cx:pt>
          <cx:pt idx="6242">12</cx:pt>
          <cx:pt idx="6243">7</cx:pt>
          <cx:pt idx="6244">0.58062836600000001</cx:pt>
          <cx:pt idx="6245">0.58062836600000001</cx:pt>
          <cx:pt idx="6246">0.58062836600000001</cx:pt>
          <cx:pt idx="6247">0.58062836600000001</cx:pt>
          <cx:pt idx="6248">2</cx:pt>
          <cx:pt idx="6249">64</cx:pt>
          <cx:pt idx="6250">0.58062836600000001</cx:pt>
          <cx:pt idx="6251">15</cx:pt>
          <cx:pt idx="6252">0.58062836600000001</cx:pt>
          <cx:pt idx="6253">25</cx:pt>
          <cx:pt idx="6254">18</cx:pt>
          <cx:pt idx="6255">19</cx:pt>
          <cx:pt idx="6256">10</cx:pt>
          <cx:pt idx="6257">3</cx:pt>
          <cx:pt idx="6258">0.58062836600000001</cx:pt>
          <cx:pt idx="6259">0.58062836600000001</cx:pt>
          <cx:pt idx="6260">0.58062836600000001</cx:pt>
          <cx:pt idx="6261">0.58062836600000001</cx:pt>
          <cx:pt idx="6262">0.58062836600000001</cx:pt>
          <cx:pt idx="6263">1</cx:pt>
          <cx:pt idx="6264">0.58062836600000001</cx:pt>
          <cx:pt idx="6265">0.58062836600000001</cx:pt>
          <cx:pt idx="6266">0.58062836600000001</cx:pt>
          <cx:pt idx="6267">0.58062836600000001</cx:pt>
          <cx:pt idx="6268">0.58062836600000001</cx:pt>
          <cx:pt idx="6269">0.58062836600000001</cx:pt>
          <cx:pt idx="6270">0.58062836600000001</cx:pt>
          <cx:pt idx="6271">0.58062836600000001</cx:pt>
          <cx:pt idx="6272">8</cx:pt>
          <cx:pt idx="6273">0.58062836600000001</cx:pt>
          <cx:pt idx="6274">0.58062836600000001</cx:pt>
          <cx:pt idx="6275">0.58062836600000001</cx:pt>
          <cx:pt idx="6276">27</cx:pt>
          <cx:pt idx="6277">6</cx:pt>
          <cx:pt idx="6278">1</cx:pt>
          <cx:pt idx="6279">0.58062836600000001</cx:pt>
          <cx:pt idx="6280">7</cx:pt>
          <cx:pt idx="6281">0.58062836600000001</cx:pt>
          <cx:pt idx="6282">0.58062836600000001</cx:pt>
          <cx:pt idx="6283">7</cx:pt>
          <cx:pt idx="6284">11</cx:pt>
          <cx:pt idx="6285">15</cx:pt>
          <cx:pt idx="6286">0.58062836600000001</cx:pt>
          <cx:pt idx="6287">0.58062836600000001</cx:pt>
          <cx:pt idx="6288">0.58062836600000001</cx:pt>
          <cx:pt idx="6289">0.58062836600000001</cx:pt>
          <cx:pt idx="6290">0.58062836600000001</cx:pt>
          <cx:pt idx="6291">0.58062836600000001</cx:pt>
          <cx:pt idx="6292">2</cx:pt>
          <cx:pt idx="6293">0.58062836600000001</cx:pt>
          <cx:pt idx="6294">0.58062836600000001</cx:pt>
          <cx:pt idx="6295">3</cx:pt>
          <cx:pt idx="6296">0.58062836600000001</cx:pt>
          <cx:pt idx="6297">0.58062836600000001</cx:pt>
          <cx:pt idx="6298">0.58062836600000001</cx:pt>
          <cx:pt idx="6299">0.58062836600000001</cx:pt>
          <cx:pt idx="6300">0.58062836600000001</cx:pt>
          <cx:pt idx="6301">0.58062836600000001</cx:pt>
          <cx:pt idx="6302">0.58062836600000001</cx:pt>
          <cx:pt idx="6303">0.58062836600000001</cx:pt>
          <cx:pt idx="6304">0.58062836600000001</cx:pt>
          <cx:pt idx="6305">0.58062836600000001</cx:pt>
          <cx:pt idx="6306">0.58062836600000001</cx:pt>
          <cx:pt idx="6307">0.58062836600000001</cx:pt>
          <cx:pt idx="6308">0.58062836600000001</cx:pt>
          <cx:pt idx="6309">0.58062836600000001</cx:pt>
          <cx:pt idx="6310">0.58062836600000001</cx:pt>
          <cx:pt idx="6311">13</cx:pt>
          <cx:pt idx="6312">0.58062836600000001</cx:pt>
          <cx:pt idx="6313">3</cx:pt>
          <cx:pt idx="6314">0.58062836600000001</cx:pt>
          <cx:pt idx="6315">0.58062836600000001</cx:pt>
          <cx:pt idx="6316">13</cx:pt>
          <cx:pt idx="6317">0.58062836600000001</cx:pt>
          <cx:pt idx="6318">0.58062836600000001</cx:pt>
          <cx:pt idx="6319">27</cx:pt>
          <cx:pt idx="6320">1</cx:pt>
          <cx:pt idx="6321">0.58062836600000001</cx:pt>
          <cx:pt idx="6322">0.58062836600000001</cx:pt>
          <cx:pt idx="6323">17</cx:pt>
          <cx:pt idx="6324">0.58062836600000001</cx:pt>
          <cx:pt idx="6325">9</cx:pt>
          <cx:pt idx="6326">65</cx:pt>
          <cx:pt idx="6327">0.58062836600000001</cx:pt>
          <cx:pt idx="6328">0.58062836600000001</cx:pt>
          <cx:pt idx="6329">0.58062836600000001</cx:pt>
          <cx:pt idx="6330">0.58062836600000001</cx:pt>
          <cx:pt idx="6331">5</cx:pt>
          <cx:pt idx="6332">0.58062836600000001</cx:pt>
          <cx:pt idx="6333">0.58062836600000001</cx:pt>
          <cx:pt idx="6334">22</cx:pt>
          <cx:pt idx="6335">0.58062836600000001</cx:pt>
          <cx:pt idx="6336">4</cx:pt>
          <cx:pt idx="6337">0.58062836600000001</cx:pt>
          <cx:pt idx="6338">0.58062836600000001</cx:pt>
          <cx:pt idx="6339">0.58062836600000001</cx:pt>
          <cx:pt idx="6340">64</cx:pt>
          <cx:pt idx="6341">0.58062836600000001</cx:pt>
          <cx:pt idx="6342">17</cx:pt>
          <cx:pt idx="6343">0.58062836600000001</cx:pt>
          <cx:pt idx="6344">8</cx:pt>
          <cx:pt idx="6345">0.58062836600000001</cx:pt>
          <cx:pt idx="6346">0.58062836600000001</cx:pt>
          <cx:pt idx="6347">0.58062836600000001</cx:pt>
          <cx:pt idx="6348">0.58062836600000001</cx:pt>
          <cx:pt idx="6349">0.58062836600000001</cx:pt>
          <cx:pt idx="6350">0.58062836600000001</cx:pt>
          <cx:pt idx="6351">0.58062836600000001</cx:pt>
          <cx:pt idx="6352">26</cx:pt>
          <cx:pt idx="6353">0.58062836600000001</cx:pt>
          <cx:pt idx="6354">0.58062836600000001</cx:pt>
          <cx:pt idx="6355">0.58062836600000001</cx:pt>
          <cx:pt idx="6356">9</cx:pt>
          <cx:pt idx="6357">16</cx:pt>
          <cx:pt idx="6358">18</cx:pt>
          <cx:pt idx="6359">0.58062836600000001</cx:pt>
          <cx:pt idx="6360">15</cx:pt>
          <cx:pt idx="6361">1</cx:pt>
          <cx:pt idx="6362">0</cx:pt>
          <cx:pt idx="6363">0.58062836600000001</cx:pt>
          <cx:pt idx="6364">16</cx:pt>
          <cx:pt idx="6365">0.58062836600000001</cx:pt>
          <cx:pt idx="6366">0.58062836600000001</cx:pt>
          <cx:pt idx="6367">0.58062836600000001</cx:pt>
          <cx:pt idx="6368">0.58062836600000001</cx:pt>
          <cx:pt idx="6369">7</cx:pt>
          <cx:pt idx="6370">4</cx:pt>
          <cx:pt idx="6371">0.58062836600000001</cx:pt>
          <cx:pt idx="6372">6</cx:pt>
          <cx:pt idx="6373">0.58062836600000001</cx:pt>
          <cx:pt idx="6374">0.58062836600000001</cx:pt>
          <cx:pt idx="6375">9</cx:pt>
          <cx:pt idx="6376">14</cx:pt>
          <cx:pt idx="6377">0.58062836600000001</cx:pt>
          <cx:pt idx="6378">0.58062836600000001</cx:pt>
          <cx:pt idx="6379">11</cx:pt>
          <cx:pt idx="6380">6</cx:pt>
          <cx:pt idx="6381">0.58062836600000001</cx:pt>
          <cx:pt idx="6382">0.58062836600000001</cx:pt>
          <cx:pt idx="6383">0.58062836600000001</cx:pt>
          <cx:pt idx="6384">0.58062836600000001</cx:pt>
          <cx:pt idx="6385">0.58062836600000001</cx:pt>
          <cx:pt idx="6386">19</cx:pt>
          <cx:pt idx="6387">0.58062836600000001</cx:pt>
          <cx:pt idx="6388">18</cx:pt>
          <cx:pt idx="6389">7</cx:pt>
          <cx:pt idx="6390">12</cx:pt>
          <cx:pt idx="6391">0.58062836600000001</cx:pt>
          <cx:pt idx="6392">0.58062836600000001</cx:pt>
          <cx:pt idx="6393">0.58062836600000001</cx:pt>
          <cx:pt idx="6394">0.58062836600000001</cx:pt>
          <cx:pt idx="6395">0.58062836600000001</cx:pt>
          <cx:pt idx="6396">0.58062836600000001</cx:pt>
          <cx:pt idx="6397">3</cx:pt>
          <cx:pt idx="6398">0.58062836600000001</cx:pt>
          <cx:pt idx="6399">0.58062836600000001</cx:pt>
          <cx:pt idx="6400">0.58062836600000001</cx:pt>
          <cx:pt idx="6401">0.58062836600000001</cx:pt>
          <cx:pt idx="6402">0.58062836600000001</cx:pt>
          <cx:pt idx="6403">0.58062836600000001</cx:pt>
          <cx:pt idx="6404">0.58062836600000001</cx:pt>
          <cx:pt idx="6405">5</cx:pt>
          <cx:pt idx="6406">0.58062836600000001</cx:pt>
          <cx:pt idx="6407">0.58062836600000001</cx:pt>
          <cx:pt idx="6408">0.58062836600000001</cx:pt>
          <cx:pt idx="6409">11</cx:pt>
          <cx:pt idx="6410">7</cx:pt>
          <cx:pt idx="6411">0.58062836600000001</cx:pt>
          <cx:pt idx="6412">2</cx:pt>
          <cx:pt idx="6413">0.58062836600000001</cx:pt>
          <cx:pt idx="6414">0.58062836600000001</cx:pt>
          <cx:pt idx="6415">0.58062836600000001</cx:pt>
          <cx:pt idx="6416">0.58062836600000001</cx:pt>
          <cx:pt idx="6417">2</cx:pt>
          <cx:pt idx="6418">1</cx:pt>
          <cx:pt idx="6419">0.58062836600000001</cx:pt>
          <cx:pt idx="6420">0.58062836600000001</cx:pt>
          <cx:pt idx="6421">64</cx:pt>
          <cx:pt idx="6422">5</cx:pt>
          <cx:pt idx="6423">9</cx:pt>
          <cx:pt idx="6424">0.58062836600000001</cx:pt>
          <cx:pt idx="6425">0.58062836600000001</cx:pt>
          <cx:pt idx="6426">0.58062836600000001</cx:pt>
          <cx:pt idx="6427">0.58062836600000001</cx:pt>
          <cx:pt idx="6428">0.58062836600000001</cx:pt>
          <cx:pt idx="6429">0.58062836600000001</cx:pt>
          <cx:pt idx="6430">0.58062836600000001</cx:pt>
          <cx:pt idx="6431">0.58062836600000001</cx:pt>
          <cx:pt idx="6432">0.58062836600000001</cx:pt>
          <cx:pt idx="6433">0.58062836600000001</cx:pt>
          <cx:pt idx="6434">0.58062836600000001</cx:pt>
          <cx:pt idx="6435">0.58062836600000001</cx:pt>
          <cx:pt idx="6436">0.58062836600000001</cx:pt>
          <cx:pt idx="6437">14</cx:pt>
          <cx:pt idx="6438">0.58062836600000001</cx:pt>
          <cx:pt idx="6439">23</cx:pt>
          <cx:pt idx="6440">0.58062836600000001</cx:pt>
          <cx:pt idx="6441">0.58062836600000001</cx:pt>
          <cx:pt idx="6442">10</cx:pt>
          <cx:pt idx="6443">0.58062836600000001</cx:pt>
          <cx:pt idx="6444">18</cx:pt>
          <cx:pt idx="6445">0</cx:pt>
          <cx:pt idx="6446">0.58062836600000001</cx:pt>
          <cx:pt idx="6447">0.58062836600000001</cx:pt>
          <cx:pt idx="6448">0.58062836600000001</cx:pt>
          <cx:pt idx="6449">0.58062836600000001</cx:pt>
          <cx:pt idx="6450">5</cx:pt>
          <cx:pt idx="6451">0.58062836600000001</cx:pt>
          <cx:pt idx="6452">17</cx:pt>
          <cx:pt idx="6453">0.58062836600000001</cx:pt>
          <cx:pt idx="6454">0.58062836600000001</cx:pt>
          <cx:pt idx="6455">0.58062836600000001</cx:pt>
          <cx:pt idx="6456">0.58062836600000001</cx:pt>
          <cx:pt idx="6457">0.58062836600000001</cx:pt>
          <cx:pt idx="6458">0.58062836600000001</cx:pt>
          <cx:pt idx="6459">25</cx:pt>
          <cx:pt idx="6460">0.58062836600000001</cx:pt>
          <cx:pt idx="6461">0.58062836600000001</cx:pt>
          <cx:pt idx="6462">12</cx:pt>
          <cx:pt idx="6463">0.58062836600000001</cx:pt>
          <cx:pt idx="6464">0.58062836600000001</cx:pt>
          <cx:pt idx="6465">7</cx:pt>
          <cx:pt idx="6466">0.58062836600000001</cx:pt>
          <cx:pt idx="6467">0.58062836600000001</cx:pt>
          <cx:pt idx="6468">0.58062836600000001</cx:pt>
          <cx:pt idx="6469">0.58062836600000001</cx:pt>
          <cx:pt idx="6470">0.58062836600000001</cx:pt>
          <cx:pt idx="6471">0.58062836600000001</cx:pt>
          <cx:pt idx="6472">13</cx:pt>
          <cx:pt idx="6473">0.58062836600000001</cx:pt>
          <cx:pt idx="6474">0.58062836600000001</cx:pt>
          <cx:pt idx="6475">0.58062836600000001</cx:pt>
          <cx:pt idx="6476">17</cx:pt>
          <cx:pt idx="6477">0.58062836600000001</cx:pt>
          <cx:pt idx="6478">15</cx:pt>
          <cx:pt idx="6479">0.58062836600000001</cx:pt>
          <cx:pt idx="6480">0.58062836600000001</cx:pt>
          <cx:pt idx="6481">0.58062836600000001</cx:pt>
          <cx:pt idx="6482">0.58062836600000001</cx:pt>
          <cx:pt idx="6483">6</cx:pt>
          <cx:pt idx="6484">18</cx:pt>
          <cx:pt idx="6485">16</cx:pt>
          <cx:pt idx="6486">4</cx:pt>
          <cx:pt idx="6487">0.58062836600000001</cx:pt>
          <cx:pt idx="6488">0.58062836600000001</cx:pt>
          <cx:pt idx="6489">0</cx:pt>
          <cx:pt idx="6490">0.58062836600000001</cx:pt>
          <cx:pt idx="6491">8</cx:pt>
          <cx:pt idx="6492">0.58062836600000001</cx:pt>
          <cx:pt idx="6493">8</cx:pt>
          <cx:pt idx="6494">3</cx:pt>
          <cx:pt idx="6495">0.58062836600000001</cx:pt>
          <cx:pt idx="6496">0.58062836600000001</cx:pt>
          <cx:pt idx="6497">0.58062836600000001</cx:pt>
          <cx:pt idx="6498">0.58062836600000001</cx:pt>
          <cx:pt idx="6499">0.58062836600000001</cx:pt>
          <cx:pt idx="6500">0.58062836600000001</cx:pt>
          <cx:pt idx="6501">0.58062836600000001</cx:pt>
          <cx:pt idx="6502">0.58062836600000001</cx:pt>
          <cx:pt idx="6503">4</cx:pt>
          <cx:pt idx="6504">0.58062836600000001</cx:pt>
          <cx:pt idx="6505">18</cx:pt>
          <cx:pt idx="6506">9</cx:pt>
          <cx:pt idx="6507">9</cx:pt>
          <cx:pt idx="6508">6</cx:pt>
          <cx:pt idx="6509">0.58062836600000001</cx:pt>
          <cx:pt idx="6510">0.58062836600000001</cx:pt>
          <cx:pt idx="6511">0.58062836600000001</cx:pt>
          <cx:pt idx="6512">0.58062836600000001</cx:pt>
          <cx:pt idx="6513">0.58062836600000001</cx:pt>
          <cx:pt idx="6514">0.58062836600000001</cx:pt>
          <cx:pt idx="6515">13</cx:pt>
          <cx:pt idx="6516">0.58062836600000001</cx:pt>
          <cx:pt idx="6517">0.58062836600000001</cx:pt>
          <cx:pt idx="6518">0.58062836600000001</cx:pt>
          <cx:pt idx="6519">26</cx:pt>
          <cx:pt idx="6520">0.58062836600000001</cx:pt>
          <cx:pt idx="6521">19</cx:pt>
          <cx:pt idx="6522">0.58062836600000001</cx:pt>
          <cx:pt idx="6523">0.58062836600000001</cx:pt>
          <cx:pt idx="6524">0.58062836600000001</cx:pt>
          <cx:pt idx="6525">11</cx:pt>
          <cx:pt idx="6526">7</cx:pt>
          <cx:pt idx="6527">0.58062836600000001</cx:pt>
          <cx:pt idx="6528">8</cx:pt>
          <cx:pt idx="6529">14</cx:pt>
          <cx:pt idx="6530">0.58062836600000001</cx:pt>
          <cx:pt idx="6531">8</cx:pt>
          <cx:pt idx="6532">1</cx:pt>
          <cx:pt idx="6533">1</cx:pt>
          <cx:pt idx="6534">12</cx:pt>
          <cx:pt idx="6535">0.58062836600000001</cx:pt>
          <cx:pt idx="6536">0.58062836600000001</cx:pt>
          <cx:pt idx="6537">0.58062836600000001</cx:pt>
          <cx:pt idx="6538">11</cx:pt>
          <cx:pt idx="6539">4</cx:pt>
          <cx:pt idx="6540">0.58062836600000001</cx:pt>
          <cx:pt idx="6541">0.58062836600000001</cx:pt>
          <cx:pt idx="6542">0.58062836600000001</cx:pt>
          <cx:pt idx="6543">8</cx:pt>
          <cx:pt idx="6544">0.58062836600000001</cx:pt>
          <cx:pt idx="6545">0.58062836600000001</cx:pt>
          <cx:pt idx="6546">0.58062836600000001</cx:pt>
          <cx:pt idx="6547">13</cx:pt>
          <cx:pt idx="6548">6</cx:pt>
          <cx:pt idx="6549">2</cx:pt>
          <cx:pt idx="6550">0.58062836600000001</cx:pt>
          <cx:pt idx="6551">0.58062836600000001</cx:pt>
          <cx:pt idx="6552">0.58062836600000001</cx:pt>
          <cx:pt idx="6553">0.58062836600000001</cx:pt>
          <cx:pt idx="6554">0.58062836600000001</cx:pt>
          <cx:pt idx="6555">0.58062836600000001</cx:pt>
          <cx:pt idx="6556">0.58062836600000001</cx:pt>
          <cx:pt idx="6557">0.58062836600000001</cx:pt>
          <cx:pt idx="6558">0.58062836600000001</cx:pt>
          <cx:pt idx="6559">0.58062836600000001</cx:pt>
          <cx:pt idx="6560">2</cx:pt>
          <cx:pt idx="6561">0.58062836600000001</cx:pt>
          <cx:pt idx="6562">0.58062836600000001</cx:pt>
          <cx:pt idx="6563">8</cx:pt>
          <cx:pt idx="6564">0.58062836600000001</cx:pt>
          <cx:pt idx="6565">0.58062836600000001</cx:pt>
          <cx:pt idx="6566">0.58062836600000001</cx:pt>
          <cx:pt idx="6567">0.58062836600000001</cx:pt>
          <cx:pt idx="6568">0.58062836600000001</cx:pt>
          <cx:pt idx="6569">18</cx:pt>
          <cx:pt idx="6570">0.58062836600000001</cx:pt>
          <cx:pt idx="6571">0.58062836600000001</cx:pt>
          <cx:pt idx="6572">0.58062836600000001</cx:pt>
          <cx:pt idx="6573">13</cx:pt>
          <cx:pt idx="6574">1</cx:pt>
          <cx:pt idx="6575">33</cx:pt>
          <cx:pt idx="6576">8</cx:pt>
          <cx:pt idx="6577">0.58062836600000001</cx:pt>
          <cx:pt idx="6578">0.58062836600000001</cx:pt>
          <cx:pt idx="6579">8</cx:pt>
          <cx:pt idx="6580">0.58062836600000001</cx:pt>
          <cx:pt idx="6581">0.58062836600000001</cx:pt>
          <cx:pt idx="6582">0.58062836600000001</cx:pt>
          <cx:pt idx="6583">15</cx:pt>
          <cx:pt idx="6584">0.58062836600000001</cx:pt>
          <cx:pt idx="6585">0.58062836600000001</cx:pt>
          <cx:pt idx="6586">0.58062836600000001</cx:pt>
          <cx:pt idx="6587">0</cx:pt>
          <cx:pt idx="6588">0.58062836600000001</cx:pt>
          <cx:pt idx="6589">4</cx:pt>
          <cx:pt idx="6590">14</cx:pt>
          <cx:pt idx="6591">7</cx:pt>
          <cx:pt idx="6592">13</cx:pt>
          <cx:pt idx="6593">0.58062836600000001</cx:pt>
          <cx:pt idx="6594">0.58062836600000001</cx:pt>
          <cx:pt idx="6595">0.58062836600000001</cx:pt>
          <cx:pt idx="6596">12</cx:pt>
          <cx:pt idx="6597">0.58062836600000001</cx:pt>
          <cx:pt idx="6598">11</cx:pt>
          <cx:pt idx="6599">2</cx:pt>
          <cx:pt idx="6600">0.58062836600000001</cx:pt>
          <cx:pt idx="6601">2</cx:pt>
          <cx:pt idx="6602">0.58062836600000001</cx:pt>
          <cx:pt idx="6603">0.58062836600000001</cx:pt>
          <cx:pt idx="6604">0.58062836600000001</cx:pt>
          <cx:pt idx="6605">0.58062836600000001</cx:pt>
          <cx:pt idx="6606">0.58062836600000001</cx:pt>
          <cx:pt idx="6607">0.58062836600000001</cx:pt>
          <cx:pt idx="6608">0.58062836600000001</cx:pt>
          <cx:pt idx="6609">0.58062836600000001</cx:pt>
          <cx:pt idx="6610">0.58062836600000001</cx:pt>
          <cx:pt idx="6611">15</cx:pt>
          <cx:pt idx="6612">7</cx:pt>
          <cx:pt idx="6613">0.58062836600000001</cx:pt>
          <cx:pt idx="6614">0.58062836600000001</cx:pt>
          <cx:pt idx="6615">0.58062836600000001</cx:pt>
          <cx:pt idx="6616">0.58062836600000001</cx:pt>
          <cx:pt idx="6617">16</cx:pt>
          <cx:pt idx="6618">13</cx:pt>
          <cx:pt idx="6619">1</cx:pt>
          <cx:pt idx="6620">0.58062836600000001</cx:pt>
          <cx:pt idx="6621">0.58062836600000001</cx:pt>
          <cx:pt idx="6622">0.58062836600000001</cx:pt>
          <cx:pt idx="6623">0.58062836600000001</cx:pt>
          <cx:pt idx="6624">0.58062836600000001</cx:pt>
          <cx:pt idx="6625">0.58062836600000001</cx:pt>
          <cx:pt idx="6626">0.58062836600000001</cx:pt>
          <cx:pt idx="6627">0.58062836600000001</cx:pt>
          <cx:pt idx="6628">0.58062836600000001</cx:pt>
          <cx:pt idx="6629">0.58062836600000001</cx:pt>
          <cx:pt idx="6630">0.58062836600000001</cx:pt>
          <cx:pt idx="6631">64</cx:pt>
          <cx:pt idx="6632">2</cx:pt>
          <cx:pt idx="6633">4</cx:pt>
          <cx:pt idx="6634">0.58062836600000001</cx:pt>
          <cx:pt idx="6635">0.58062836600000001</cx:pt>
          <cx:pt idx="6636">0.58062836600000001</cx:pt>
          <cx:pt idx="6637">0.58062836600000001</cx:pt>
          <cx:pt idx="6638">0.58062836600000001</cx:pt>
          <cx:pt idx="6639">0.58062836600000001</cx:pt>
          <cx:pt idx="6640">13</cx:pt>
          <cx:pt idx="6641">0.58062836600000001</cx:pt>
          <cx:pt idx="6642">5</cx:pt>
          <cx:pt idx="6643">6</cx:pt>
          <cx:pt idx="6644">6</cx:pt>
          <cx:pt idx="6645">0.58062836600000001</cx:pt>
          <cx:pt idx="6646">0.58062836600000001</cx:pt>
          <cx:pt idx="6647">1</cx:pt>
          <cx:pt idx="6648">0.58062836600000001</cx:pt>
          <cx:pt idx="6649">0.58062836600000001</cx:pt>
          <cx:pt idx="6650">0.58062836600000001</cx:pt>
          <cx:pt idx="6651">0.58062836600000001</cx:pt>
          <cx:pt idx="6652">0.58062836600000001</cx:pt>
          <cx:pt idx="6653">0.58062836600000001</cx:pt>
          <cx:pt idx="6654">0.58062836600000001</cx:pt>
          <cx:pt idx="6655">0.58062836600000001</cx:pt>
          <cx:pt idx="6656">0.58062836600000001</cx:pt>
          <cx:pt idx="6657">0.58062836600000001</cx:pt>
          <cx:pt idx="6658">12</cx:pt>
          <cx:pt idx="6659">0.58062836600000001</cx:pt>
          <cx:pt idx="6660">0.58062836600000001</cx:pt>
          <cx:pt idx="6661">4</cx:pt>
          <cx:pt idx="6662">6</cx:pt>
          <cx:pt idx="6663">14</cx:pt>
          <cx:pt idx="6664">0.58062836600000001</cx:pt>
          <cx:pt idx="6665">12</cx:pt>
          <cx:pt idx="6666">0.58062836600000001</cx:pt>
          <cx:pt idx="6667">0.58062836600000001</cx:pt>
          <cx:pt idx="6668">0.58062836600000001</cx:pt>
          <cx:pt idx="6669">0.58062836600000001</cx:pt>
          <cx:pt idx="6670">1</cx:pt>
          <cx:pt idx="6671">0.58062836600000001</cx:pt>
          <cx:pt idx="6672">0.58062836600000001</cx:pt>
          <cx:pt idx="6673">0.58062836600000001</cx:pt>
          <cx:pt idx="6674">8</cx:pt>
          <cx:pt idx="6675">0.58062836600000001</cx:pt>
          <cx:pt idx="6676">0.58062836600000001</cx:pt>
          <cx:pt idx="6677">0.58062836600000001</cx:pt>
          <cx:pt idx="6678">14</cx:pt>
          <cx:pt idx="6679">10</cx:pt>
          <cx:pt idx="6680">0.58062836600000001</cx:pt>
          <cx:pt idx="6681">64</cx:pt>
          <cx:pt idx="6682">0.58062836600000001</cx:pt>
          <cx:pt idx="6683">0.58062836600000001</cx:pt>
          <cx:pt idx="6684">0.58062836600000001</cx:pt>
          <cx:pt idx="6685">15</cx:pt>
          <cx:pt idx="6686">0.58062836600000001</cx:pt>
          <cx:pt idx="6687">11</cx:pt>
          <cx:pt idx="6688">0.58062836600000001</cx:pt>
          <cx:pt idx="6689">4</cx:pt>
          <cx:pt idx="6690">0.58062836600000001</cx:pt>
          <cx:pt idx="6691">0.58062836600000001</cx:pt>
          <cx:pt idx="6692">0</cx:pt>
          <cx:pt idx="6693">0.58062836600000001</cx:pt>
          <cx:pt idx="6694">6</cx:pt>
          <cx:pt idx="6695">0.58062836600000001</cx:pt>
          <cx:pt idx="6696">0.58062836600000001</cx:pt>
          <cx:pt idx="6697">0.58062836600000001</cx:pt>
          <cx:pt idx="6698">0.58062836600000001</cx:pt>
          <cx:pt idx="6699">15</cx:pt>
          <cx:pt idx="6700">0.58062836600000001</cx:pt>
          <cx:pt idx="6701">0.58062836600000001</cx:pt>
          <cx:pt idx="6702">0.58062836600000001</cx:pt>
          <cx:pt idx="6703">0.58062836600000001</cx:pt>
          <cx:pt idx="6704">0.58062836600000001</cx:pt>
          <cx:pt idx="6705">0.58062836600000001</cx:pt>
          <cx:pt idx="6706">0.58062836600000001</cx:pt>
          <cx:pt idx="6707">8</cx:pt>
          <cx:pt idx="6708">14</cx:pt>
          <cx:pt idx="6709">22</cx:pt>
          <cx:pt idx="6710">0.58062836600000001</cx:pt>
          <cx:pt idx="6711">0.58062836600000001</cx:pt>
          <cx:pt idx="6712">0.58062836600000001</cx:pt>
          <cx:pt idx="6713">0.58062836600000001</cx:pt>
          <cx:pt idx="6714">0.58062836600000001</cx:pt>
          <cx:pt idx="6715">0.58062836600000001</cx:pt>
          <cx:pt idx="6716">0.58062836600000001</cx:pt>
          <cx:pt idx="6717">0.58062836600000001</cx:pt>
          <cx:pt idx="6718">0.58062836600000001</cx:pt>
          <cx:pt idx="6719">0.58062836600000001</cx:pt>
          <cx:pt idx="6720">3</cx:pt>
          <cx:pt idx="6721">0.58062836600000001</cx:pt>
          <cx:pt idx="6722">12</cx:pt>
          <cx:pt idx="6723">7</cx:pt>
          <cx:pt idx="6724">0.58062836600000001</cx:pt>
          <cx:pt idx="6725">11</cx:pt>
          <cx:pt idx="6726">16</cx:pt>
          <cx:pt idx="6727">9</cx:pt>
          <cx:pt idx="6728">0.58062836600000001</cx:pt>
          <cx:pt idx="6729">0.58062836600000001</cx:pt>
          <cx:pt idx="6730">0.58062836600000001</cx:pt>
          <cx:pt idx="6731">0.58062836600000001</cx:pt>
          <cx:pt idx="6732">0.58062836600000001</cx:pt>
          <cx:pt idx="6733">0.58062836600000001</cx:pt>
          <cx:pt idx="6734">10</cx:pt>
          <cx:pt idx="6735">6</cx:pt>
          <cx:pt idx="6736">0.58062836600000001</cx:pt>
          <cx:pt idx="6737">14</cx:pt>
          <cx:pt idx="6738">7</cx:pt>
          <cx:pt idx="6739">0.58062836600000001</cx:pt>
          <cx:pt idx="6740">0</cx:pt>
          <cx:pt idx="6741">0</cx:pt>
          <cx:pt idx="6742">0.58062836600000001</cx:pt>
          <cx:pt idx="6743">0.58062836600000001</cx:pt>
          <cx:pt idx="6744">0.58062836600000001</cx:pt>
          <cx:pt idx="6745">0.58062836600000001</cx:pt>
          <cx:pt idx="6746">0.58062836600000001</cx:pt>
          <cx:pt idx="6747">0.58062836600000001</cx:pt>
          <cx:pt idx="6748">2</cx:pt>
          <cx:pt idx="6749">24</cx:pt>
          <cx:pt idx="6750">12</cx:pt>
          <cx:pt idx="6751">0.58062836600000001</cx:pt>
          <cx:pt idx="6752">0.58062836600000001</cx:pt>
          <cx:pt idx="6753">0.58062836600000001</cx:pt>
          <cx:pt idx="6754">0.58062836600000001</cx:pt>
          <cx:pt idx="6755">0.58062836600000001</cx:pt>
          <cx:pt idx="6756">0.58062836600000001</cx:pt>
          <cx:pt idx="6757">10</cx:pt>
          <cx:pt idx="6758">0.58062836600000001</cx:pt>
          <cx:pt idx="6759">7</cx:pt>
          <cx:pt idx="6760">7</cx:pt>
          <cx:pt idx="6761">0.58062836600000001</cx:pt>
          <cx:pt idx="6762">17</cx:pt>
          <cx:pt idx="6763">0.58062836600000001</cx:pt>
          <cx:pt idx="6764">3</cx:pt>
          <cx:pt idx="6765">0.58062836600000001</cx:pt>
          <cx:pt idx="6766">0.58062836600000001</cx:pt>
          <cx:pt idx="6767">0.58062836600000001</cx:pt>
          <cx:pt idx="6768">8</cx:pt>
          <cx:pt idx="6769">0.58062836600000001</cx:pt>
          <cx:pt idx="6770">0.58062836600000001</cx:pt>
          <cx:pt idx="6771">3</cx:pt>
          <cx:pt idx="6772">0.58062836600000001</cx:pt>
          <cx:pt idx="6773">0.58062836600000001</cx:pt>
          <cx:pt idx="6774">0.58062836600000001</cx:pt>
          <cx:pt idx="6775">16</cx:pt>
          <cx:pt idx="6776">0.58062836600000001</cx:pt>
          <cx:pt idx="6777">0.58062836600000001</cx:pt>
          <cx:pt idx="6778">0.58062836600000001</cx:pt>
          <cx:pt idx="6779">0.58062836600000001</cx:pt>
          <cx:pt idx="6780">0.58062836600000001</cx:pt>
          <cx:pt idx="6781">0.58062836600000001</cx:pt>
          <cx:pt idx="6782">0.58062836600000001</cx:pt>
          <cx:pt idx="6783">0.58062836600000001</cx:pt>
          <cx:pt idx="6784">1</cx:pt>
          <cx:pt idx="6785">0.58062836600000001</cx:pt>
          <cx:pt idx="6786">6</cx:pt>
          <cx:pt idx="6787">0.58062836600000001</cx:pt>
          <cx:pt idx="6788">0.58062836600000001</cx:pt>
          <cx:pt idx="6789">6</cx:pt>
          <cx:pt idx="6790">0.58062836600000001</cx:pt>
          <cx:pt idx="6791">6</cx:pt>
          <cx:pt idx="6792">0.58062836600000001</cx:pt>
          <cx:pt idx="6793">0.58062836600000001</cx:pt>
          <cx:pt idx="6794">0.58062836600000001</cx:pt>
          <cx:pt idx="6795">0.58062836600000001</cx:pt>
          <cx:pt idx="6796">0.58062836600000001</cx:pt>
          <cx:pt idx="6797">10</cx:pt>
          <cx:pt idx="6798">10</cx:pt>
          <cx:pt idx="6799">15</cx:pt>
          <cx:pt idx="6800">0.58062836600000001</cx:pt>
          <cx:pt idx="6801">4</cx:pt>
          <cx:pt idx="6802">0.58062836600000001</cx:pt>
          <cx:pt idx="6803">0.58062836600000001</cx:pt>
          <cx:pt idx="6804">0.58062836600000001</cx:pt>
          <cx:pt idx="6805">18</cx:pt>
          <cx:pt idx="6806">8</cx:pt>
          <cx:pt idx="6807">0.58062836600000001</cx:pt>
          <cx:pt idx="6808">0.58062836600000001</cx:pt>
          <cx:pt idx="6809">8</cx:pt>
          <cx:pt idx="6810">17</cx:pt>
          <cx:pt idx="6811">0.58062836600000001</cx:pt>
          <cx:pt idx="6812">23</cx:pt>
          <cx:pt idx="6813">0.58062836600000001</cx:pt>
          <cx:pt idx="6814">0.58062836600000001</cx:pt>
          <cx:pt idx="6815">0.58062836600000001</cx:pt>
          <cx:pt idx="6816">0.58062836600000001</cx:pt>
          <cx:pt idx="6817">0.58062836600000001</cx:pt>
          <cx:pt idx="6818">0.58062836600000001</cx:pt>
          <cx:pt idx="6819">0.58062836600000001</cx:pt>
          <cx:pt idx="6820">0.58062836600000001</cx:pt>
          <cx:pt idx="6821">0.58062836600000001</cx:pt>
          <cx:pt idx="6822">9</cx:pt>
          <cx:pt idx="6823">0.58062836600000001</cx:pt>
          <cx:pt idx="6824">0.58062836600000001</cx:pt>
          <cx:pt idx="6825">0.58062836600000001</cx:pt>
          <cx:pt idx="6826">11</cx:pt>
          <cx:pt idx="6827">0.58062836600000001</cx:pt>
          <cx:pt idx="6828">0.58062836600000001</cx:pt>
          <cx:pt idx="6829">4</cx:pt>
          <cx:pt idx="6830">4</cx:pt>
          <cx:pt idx="6831">10</cx:pt>
          <cx:pt idx="6832">0.58062836600000001</cx:pt>
          <cx:pt idx="6833">0.58062836600000001</cx:pt>
          <cx:pt idx="6834">0.58062836600000001</cx:pt>
          <cx:pt idx="6835">13</cx:pt>
          <cx:pt idx="6836">0.58062836600000001</cx:pt>
          <cx:pt idx="6837">11</cx:pt>
          <cx:pt idx="6838">0.58062836600000001</cx:pt>
          <cx:pt idx="6839">9</cx:pt>
          <cx:pt idx="6840">0.58062836600000001</cx:pt>
          <cx:pt idx="6841">22</cx:pt>
          <cx:pt idx="6842">0.58062836600000001</cx:pt>
          <cx:pt idx="6843">0.58062836600000001</cx:pt>
          <cx:pt idx="6844">0.58062836600000001</cx:pt>
          <cx:pt idx="6845">0.58062836600000001</cx:pt>
          <cx:pt idx="6846">0.58062836600000001</cx:pt>
          <cx:pt idx="6847">0.58062836600000001</cx:pt>
          <cx:pt idx="6848">8</cx:pt>
          <cx:pt idx="6849">0.58062836600000001</cx:pt>
          <cx:pt idx="6850">0.58062836600000001</cx:pt>
          <cx:pt idx="6851">4</cx:pt>
          <cx:pt idx="6852">0.58062836600000001</cx:pt>
          <cx:pt idx="6853">5</cx:pt>
          <cx:pt idx="6854">7</cx:pt>
          <cx:pt idx="6855">0.58062836600000001</cx:pt>
          <cx:pt idx="6856">9</cx:pt>
          <cx:pt idx="6857">0.58062836600000001</cx:pt>
          <cx:pt idx="6858">7</cx:pt>
          <cx:pt idx="6859">19</cx:pt>
          <cx:pt idx="6860">8</cx:pt>
          <cx:pt idx="6861">0.58062836600000001</cx:pt>
          <cx:pt idx="6862">0.58062836600000001</cx:pt>
          <cx:pt idx="6863">0.58062836600000001</cx:pt>
          <cx:pt idx="6864">0.58062836600000001</cx:pt>
          <cx:pt idx="6865">0.58062836600000001</cx:pt>
          <cx:pt idx="6866">0.58062836600000001</cx:pt>
          <cx:pt idx="6867">13</cx:pt>
          <cx:pt idx="6868">0.58062836600000001</cx:pt>
          <cx:pt idx="6869">14</cx:pt>
          <cx:pt idx="6870">7</cx:pt>
          <cx:pt idx="6871">0.58062836600000001</cx:pt>
          <cx:pt idx="6872">6</cx:pt>
          <cx:pt idx="6873">0.58062836600000001</cx:pt>
          <cx:pt idx="6874">0.58062836600000001</cx:pt>
          <cx:pt idx="6875">0.58062836600000001</cx:pt>
          <cx:pt idx="6876">0.58062836600000001</cx:pt>
          <cx:pt idx="6877">0.58062836600000001</cx:pt>
          <cx:pt idx="6878">0.58062836600000001</cx:pt>
          <cx:pt idx="6879">0.58062836600000001</cx:pt>
          <cx:pt idx="6880">0.58062836600000001</cx:pt>
          <cx:pt idx="6881">0.58062836600000001</cx:pt>
          <cx:pt idx="6882">0.58062836600000001</cx:pt>
          <cx:pt idx="6883">16</cx:pt>
          <cx:pt idx="6884">0.58062836600000001</cx:pt>
          <cx:pt idx="6885">0.58062836600000001</cx:pt>
          <cx:pt idx="6886">0.58062836600000001</cx:pt>
          <cx:pt idx="6887">0.58062836600000001</cx:pt>
          <cx:pt idx="6888">9</cx:pt>
          <cx:pt idx="6889">0.58062836600000001</cx:pt>
          <cx:pt idx="6890">64</cx:pt>
          <cx:pt idx="6891">6</cx:pt>
          <cx:pt idx="6892">0.58062836600000001</cx:pt>
          <cx:pt idx="6893">17</cx:pt>
          <cx:pt idx="6894">0.58062836600000001</cx:pt>
          <cx:pt idx="6895">26</cx:pt>
          <cx:pt idx="6896">0.58062836600000001</cx:pt>
          <cx:pt idx="6897">0.58062836600000001</cx:pt>
          <cx:pt idx="6898">0.58062836600000001</cx:pt>
          <cx:pt idx="6899">0.58062836600000001</cx:pt>
          <cx:pt idx="6900">0.58062836600000001</cx:pt>
          <cx:pt idx="6901">0.58062836600000001</cx:pt>
          <cx:pt idx="6902">64</cx:pt>
          <cx:pt idx="6903">0.58062836600000001</cx:pt>
          <cx:pt idx="6904">12</cx:pt>
          <cx:pt idx="6905">0.58062836600000001</cx:pt>
          <cx:pt idx="6906">6</cx:pt>
          <cx:pt idx="6907">0.58062836600000001</cx:pt>
          <cx:pt idx="6908">18</cx:pt>
          <cx:pt idx="6909">0.58062836600000001</cx:pt>
          <cx:pt idx="6910">13</cx:pt>
          <cx:pt idx="6911">17</cx:pt>
          <cx:pt idx="6912">0.58062836600000001</cx:pt>
          <cx:pt idx="6913">0.58062836600000001</cx:pt>
          <cx:pt idx="6914">0.58062836600000001</cx:pt>
          <cx:pt idx="6915">0.58062836600000001</cx:pt>
          <cx:pt idx="6916">0.58062836600000001</cx:pt>
          <cx:pt idx="6917">8</cx:pt>
          <cx:pt idx="6918">0.58062836600000001</cx:pt>
          <cx:pt idx="6919">17</cx:pt>
          <cx:pt idx="6920">0.58062836600000001</cx:pt>
          <cx:pt idx="6921">0.58062836600000001</cx:pt>
          <cx:pt idx="6922">14</cx:pt>
          <cx:pt idx="6923">7</cx:pt>
          <cx:pt idx="6924">4</cx:pt>
          <cx:pt idx="6925">4</cx:pt>
          <cx:pt idx="6926">0.58062836600000001</cx:pt>
          <cx:pt idx="6927">0.58062836600000001</cx:pt>
          <cx:pt idx="6928">0.58062836600000001</cx:pt>
          <cx:pt idx="6929">8</cx:pt>
          <cx:pt idx="6930">0.58062836600000001</cx:pt>
          <cx:pt idx="6931">0.58062836600000001</cx:pt>
          <cx:pt idx="6932">0.58062836600000001</cx:pt>
          <cx:pt idx="6933">0.58062836600000001</cx:pt>
          <cx:pt idx="6934">0.58062836600000001</cx:pt>
          <cx:pt idx="6935">0.58062836600000001</cx:pt>
          <cx:pt idx="6936">14</cx:pt>
          <cx:pt idx="6937">0.58062836600000001</cx:pt>
          <cx:pt idx="6938">0.58062836600000001</cx:pt>
          <cx:pt idx="6939">18</cx:pt>
          <cx:pt idx="6940">0.58062836600000001</cx:pt>
          <cx:pt idx="6941">19</cx:pt>
          <cx:pt idx="6942">0.58062836600000001</cx:pt>
          <cx:pt idx="6943">7</cx:pt>
          <cx:pt idx="6944">0.58062836600000001</cx:pt>
          <cx:pt idx="6945">0.58062836600000001</cx:pt>
          <cx:pt idx="6946">8</cx:pt>
          <cx:pt idx="6947">0.58062836600000001</cx:pt>
          <cx:pt idx="6948">0.58062836600000001</cx:pt>
          <cx:pt idx="6949">0.58062836600000001</cx:pt>
          <cx:pt idx="6950">0.58062836600000001</cx:pt>
          <cx:pt idx="6951">0.58062836600000001</cx:pt>
          <cx:pt idx="6952">0.58062836600000001</cx:pt>
          <cx:pt idx="6953">0.58062836600000001</cx:pt>
          <cx:pt idx="6954">12</cx:pt>
          <cx:pt idx="6955">4</cx:pt>
          <cx:pt idx="6956">0.58062836600000001</cx:pt>
          <cx:pt idx="6957">0.58062836600000001</cx:pt>
          <cx:pt idx="6958">0.58062836600000001</cx:pt>
          <cx:pt idx="6959">0.58062836600000001</cx:pt>
          <cx:pt idx="6960">2</cx:pt>
          <cx:pt idx="6961">0.58062836600000001</cx:pt>
          <cx:pt idx="6962">0.58062836600000001</cx:pt>
          <cx:pt idx="6963">16</cx:pt>
          <cx:pt idx="6964">0.58062836600000001</cx:pt>
          <cx:pt idx="6965">0.58062836600000001</cx:pt>
          <cx:pt idx="6966">0.58062836600000001</cx:pt>
          <cx:pt idx="6967">0.58062836600000001</cx:pt>
          <cx:pt idx="6968">13</cx:pt>
          <cx:pt idx="6969">14</cx:pt>
          <cx:pt idx="6970">0.58062836600000001</cx:pt>
          <cx:pt idx="6971">3</cx:pt>
          <cx:pt idx="6972">0.58062836600000001</cx:pt>
          <cx:pt idx="6973">0.58062836600000001</cx:pt>
          <cx:pt idx="6974">8</cx:pt>
          <cx:pt idx="6975">0.58062836600000001</cx:pt>
          <cx:pt idx="6976">0.58062836600000001</cx:pt>
          <cx:pt idx="6977">15</cx:pt>
          <cx:pt idx="6978">8</cx:pt>
          <cx:pt idx="6979">0.58062836600000001</cx:pt>
          <cx:pt idx="6980">0.58062836600000001</cx:pt>
          <cx:pt idx="6981">0.58062836600000001</cx:pt>
          <cx:pt idx="6982">0.58062836600000001</cx:pt>
          <cx:pt idx="6983">4</cx:pt>
          <cx:pt idx="6984">0.58062836600000001</cx:pt>
          <cx:pt idx="6985">0.58062836600000001</cx:pt>
          <cx:pt idx="6986">23</cx:pt>
          <cx:pt idx="6987">30</cx:pt>
          <cx:pt idx="6988">0.58062836600000001</cx:pt>
          <cx:pt idx="6989">5</cx:pt>
          <cx:pt idx="6990">0.58062836600000001</cx:pt>
          <cx:pt idx="6991">0.58062836600000001</cx:pt>
          <cx:pt idx="6992">0.58062836600000001</cx:pt>
          <cx:pt idx="6993">0.58062836600000001</cx:pt>
          <cx:pt idx="6994">0.58062836600000001</cx:pt>
          <cx:pt idx="6995">0.58062836600000001</cx:pt>
          <cx:pt idx="6996">14</cx:pt>
          <cx:pt idx="6997">0.58062836600000001</cx:pt>
          <cx:pt idx="6998">0.58062836600000001</cx:pt>
          <cx:pt idx="6999">0.58062836600000001</cx:pt>
          <cx:pt idx="7000">22</cx:pt>
          <cx:pt idx="7001">0.58062836600000001</cx:pt>
          <cx:pt idx="7002">0.58062836600000001</cx:pt>
          <cx:pt idx="7003">0.58062836600000001</cx:pt>
          <cx:pt idx="7004">18</cx:pt>
          <cx:pt idx="7005">0.58062836600000001</cx:pt>
          <cx:pt idx="7006">0.58062836600000001</cx:pt>
          <cx:pt idx="7007">0.58062836600000001</cx:pt>
          <cx:pt idx="7008">0.58062836600000001</cx:pt>
          <cx:pt idx="7009">8</cx:pt>
          <cx:pt idx="7010">0.58062836600000001</cx:pt>
          <cx:pt idx="7011">15</cx:pt>
          <cx:pt idx="7012">23</cx:pt>
          <cx:pt idx="7013">1</cx:pt>
          <cx:pt idx="7014">0.58062836600000001</cx:pt>
          <cx:pt idx="7015">0.58062836600000001</cx:pt>
          <cx:pt idx="7016">0.58062836600000001</cx:pt>
          <cx:pt idx="7017">16</cx:pt>
          <cx:pt idx="7018">1</cx:pt>
          <cx:pt idx="7019">0.58062836600000001</cx:pt>
          <cx:pt idx="7020">0.58062836600000001</cx:pt>
          <cx:pt idx="7021">8</cx:pt>
          <cx:pt idx="7022">0.58062836600000001</cx:pt>
          <cx:pt idx="7023">0.58062836600000001</cx:pt>
          <cx:pt idx="7024">0.58062836600000001</cx:pt>
          <cx:pt idx="7025">0.58062836600000001</cx:pt>
          <cx:pt idx="7026">0.58062836600000001</cx:pt>
          <cx:pt idx="7027">0.58062836600000001</cx:pt>
          <cx:pt idx="7028">19</cx:pt>
          <cx:pt idx="7029">0.58062836600000001</cx:pt>
          <cx:pt idx="7030">0.58062836600000001</cx:pt>
          <cx:pt idx="7031">11</cx:pt>
          <cx:pt idx="7032">0.58062836600000001</cx:pt>
          <cx:pt idx="7033">0.58062836600000001</cx:pt>
          <cx:pt idx="7034">0.58062836600000001</cx:pt>
          <cx:pt idx="7035">0.58062836600000001</cx:pt>
          <cx:pt idx="7036">0.58062836600000001</cx:pt>
          <cx:pt idx="7037">0.58062836600000001</cx:pt>
          <cx:pt idx="7038">0.58062836600000001</cx:pt>
          <cx:pt idx="7039">0.58062836600000001</cx:pt>
          <cx:pt idx="7040">11</cx:pt>
          <cx:pt idx="7041">0.58062836600000001</cx:pt>
          <cx:pt idx="7042">0.58062836600000001</cx:pt>
          <cx:pt idx="7043">0.58062836600000001</cx:pt>
          <cx:pt idx="7044">1</cx:pt>
          <cx:pt idx="7045">65</cx:pt>
          <cx:pt idx="7046">0.58062836600000001</cx:pt>
          <cx:pt idx="7047">12</cx:pt>
          <cx:pt idx="7048">13</cx:pt>
          <cx:pt idx="7049">0.58062836600000001</cx:pt>
          <cx:pt idx="7050">10</cx:pt>
          <cx:pt idx="7051">0.58062836600000001</cx:pt>
          <cx:pt idx="7052">0.58062836600000001</cx:pt>
          <cx:pt idx="7053">0.58062836600000001</cx:pt>
          <cx:pt idx="7054">0.58062836600000001</cx:pt>
          <cx:pt idx="7055">1</cx:pt>
          <cx:pt idx="7056">0.58062836600000001</cx:pt>
          <cx:pt idx="7057">0.58062836600000001</cx:pt>
          <cx:pt idx="7058">0.58062836600000001</cx:pt>
          <cx:pt idx="7059">0</cx:pt>
          <cx:pt idx="7060">0.58062836600000001</cx:pt>
          <cx:pt idx="7061">1</cx:pt>
          <cx:pt idx="7062">0.58062836600000001</cx:pt>
          <cx:pt idx="7063">0.58062836600000001</cx:pt>
          <cx:pt idx="7064">1</cx:pt>
          <cx:pt idx="7065">1</cx:pt>
          <cx:pt idx="7066">64</cx:pt>
          <cx:pt idx="7067">17</cx:pt>
          <cx:pt idx="7068">0.58062836600000001</cx:pt>
          <cx:pt idx="7069">0.58062836600000001</cx:pt>
          <cx:pt idx="7070">0.58062836600000001</cx:pt>
          <cx:pt idx="7071">22</cx:pt>
          <cx:pt idx="7072">0.58062836600000001</cx:pt>
          <cx:pt idx="7073">12</cx:pt>
          <cx:pt idx="7074">0.58062836600000001</cx:pt>
          <cx:pt idx="7075">6</cx:pt>
          <cx:pt idx="7076">15</cx:pt>
          <cx:pt idx="7077">0.58062836600000001</cx:pt>
          <cx:pt idx="7078">6</cx:pt>
          <cx:pt idx="7079">0.58062836600000001</cx:pt>
          <cx:pt idx="7080">13</cx:pt>
          <cx:pt idx="7081">13</cx:pt>
          <cx:pt idx="7082">0.58062836600000001</cx:pt>
          <cx:pt idx="7083">0.58062836600000001</cx:pt>
          <cx:pt idx="7084">0.58062836600000001</cx:pt>
          <cx:pt idx="7085">0.58062836600000001</cx:pt>
          <cx:pt idx="7086">0.58062836600000001</cx:pt>
          <cx:pt idx="7087">11</cx:pt>
          <cx:pt idx="7088">0.58062836600000001</cx:pt>
          <cx:pt idx="7089">0.58062836600000001</cx:pt>
          <cx:pt idx="7090">24</cx:pt>
          <cx:pt idx="7091">6</cx:pt>
          <cx:pt idx="7092">0.58062836600000001</cx:pt>
          <cx:pt idx="7093">1</cx:pt>
          <cx:pt idx="7094">0.58062836600000001</cx:pt>
          <cx:pt idx="7095">0.58062836600000001</cx:pt>
          <cx:pt idx="7096">0.58062836600000001</cx:pt>
          <cx:pt idx="7097">0</cx:pt>
          <cx:pt idx="7098">13</cx:pt>
          <cx:pt idx="7099">0.58062836600000001</cx:pt>
          <cx:pt idx="7100">0.58062836600000001</cx:pt>
          <cx:pt idx="7101">0.58062836600000001</cx:pt>
          <cx:pt idx="7102">0.58062836600000001</cx:pt>
          <cx:pt idx="7103">0.58062836600000001</cx:pt>
          <cx:pt idx="7104">1</cx:pt>
          <cx:pt idx="7105">2</cx:pt>
          <cx:pt idx="7106">0.58062836600000001</cx:pt>
          <cx:pt idx="7107">4</cx:pt>
          <cx:pt idx="7108">14</cx:pt>
          <cx:pt idx="7109">0.58062836600000001</cx:pt>
          <cx:pt idx="7110">0.58062836600000001</cx:pt>
          <cx:pt idx="7111">0.58062836600000001</cx:pt>
          <cx:pt idx="7112">0.58062836600000001</cx:pt>
          <cx:pt idx="7113">15</cx:pt>
          <cx:pt idx="7114">3</cx:pt>
          <cx:pt idx="7115">0.58062836600000001</cx:pt>
          <cx:pt idx="7116">0.58062836600000001</cx:pt>
          <cx:pt idx="7117">0.58062836600000001</cx:pt>
          <cx:pt idx="7118">7</cx:pt>
          <cx:pt idx="7119">2</cx:pt>
          <cx:pt idx="7120">0.58062836600000001</cx:pt>
          <cx:pt idx="7121">12</cx:pt>
          <cx:pt idx="7122">0.58062836600000001</cx:pt>
          <cx:pt idx="7123">0.58062836600000001</cx:pt>
          <cx:pt idx="7124">0.58062836600000001</cx:pt>
          <cx:pt idx="7125">20</cx:pt>
          <cx:pt idx="7126">0.58062836600000001</cx:pt>
          <cx:pt idx="7127">3</cx:pt>
          <cx:pt idx="7128">0.58062836600000001</cx:pt>
          <cx:pt idx="7129">0.58062836600000001</cx:pt>
          <cx:pt idx="7130">0.58062836600000001</cx:pt>
          <cx:pt idx="7131">0.58062836600000001</cx:pt>
          <cx:pt idx="7132">0.58062836600000001</cx:pt>
          <cx:pt idx="7133">0.58062836600000001</cx:pt>
          <cx:pt idx="7134">2</cx:pt>
          <cx:pt idx="7135">0.58062836600000001</cx:pt>
          <cx:pt idx="7136">0.58062836600000001</cx:pt>
          <cx:pt idx="7137">0.58062836600000001</cx:pt>
          <cx:pt idx="7138">20</cx:pt>
          <cx:pt idx="7139">0.58062836600000001</cx:pt>
          <cx:pt idx="7140">0.58062836600000001</cx:pt>
          <cx:pt idx="7141">0.58062836600000001</cx:pt>
          <cx:pt idx="7142">0.58062836600000001</cx:pt>
          <cx:pt idx="7143">15</cx:pt>
          <cx:pt idx="7144">5</cx:pt>
          <cx:pt idx="7145">30</cx:pt>
          <cx:pt idx="7146">0.58062836600000001</cx:pt>
          <cx:pt idx="7147">26</cx:pt>
          <cx:pt idx="7148">11</cx:pt>
          <cx:pt idx="7149">0.58062836600000001</cx:pt>
          <cx:pt idx="7150">0.58062836600000001</cx:pt>
          <cx:pt idx="7151">0.58062836600000001</cx:pt>
          <cx:pt idx="7152">0.58062836600000001</cx:pt>
          <cx:pt idx="7153">23</cx:pt>
          <cx:pt idx="7154">0.58062836600000001</cx:pt>
          <cx:pt idx="7155">0.58062836600000001</cx:pt>
          <cx:pt idx="7156">0.58062836600000001</cx:pt>
          <cx:pt idx="7157">16</cx:pt>
          <cx:pt idx="7158">0.58062836600000001</cx:pt>
          <cx:pt idx="7159">8</cx:pt>
          <cx:pt idx="7160">0.58062836600000001</cx:pt>
          <cx:pt idx="7161">1</cx:pt>
          <cx:pt idx="7162">0.58062836600000001</cx:pt>
          <cx:pt idx="7163">17</cx:pt>
          <cx:pt idx="7164">0.58062836600000001</cx:pt>
          <cx:pt idx="7165">14</cx:pt>
          <cx:pt idx="7166">21</cx:pt>
          <cx:pt idx="7167">0.58062836600000001</cx:pt>
          <cx:pt idx="7168">0.58062836600000001</cx:pt>
          <cx:pt idx="7169">0.58062836600000001</cx:pt>
          <cx:pt idx="7170">0.58062836600000001</cx:pt>
          <cx:pt idx="7171">0.58062836600000001</cx:pt>
          <cx:pt idx="7172">0.58062836600000001</cx:pt>
          <cx:pt idx="7173">5</cx:pt>
          <cx:pt idx="7174">0.58062836600000001</cx:pt>
          <cx:pt idx="7175">7</cx:pt>
          <cx:pt idx="7176">0.58062836600000001</cx:pt>
          <cx:pt idx="7177">0.58062836600000001</cx:pt>
          <cx:pt idx="7178">9</cx:pt>
          <cx:pt idx="7179">0.58062836600000001</cx:pt>
          <cx:pt idx="7180">0.58062836600000001</cx:pt>
          <cx:pt idx="7181">0.58062836600000001</cx:pt>
          <cx:pt idx="7182">10</cx:pt>
          <cx:pt idx="7183">0.58062836600000001</cx:pt>
          <cx:pt idx="7184">29</cx:pt>
          <cx:pt idx="7185">0.58062836600000001</cx:pt>
          <cx:pt idx="7186">1</cx:pt>
          <cx:pt idx="7187">0.58062836600000001</cx:pt>
          <cx:pt idx="7188">0.58062836600000001</cx:pt>
          <cx:pt idx="7189">0.58062836600000001</cx:pt>
          <cx:pt idx="7190">0.58062836600000001</cx:pt>
          <cx:pt idx="7191">1</cx:pt>
          <cx:pt idx="7192">4</cx:pt>
          <cx:pt idx="7193">10</cx:pt>
          <cx:pt idx="7194">16</cx:pt>
          <cx:pt idx="7195">0.58062836600000001</cx:pt>
          <cx:pt idx="7196">0.58062836600000001</cx:pt>
          <cx:pt idx="7197">0.58062836600000001</cx:pt>
          <cx:pt idx="7198">0.58062836600000001</cx:pt>
          <cx:pt idx="7199">2</cx:pt>
          <cx:pt idx="7200">0.58062836600000001</cx:pt>
          <cx:pt idx="7201">0.58062836600000001</cx:pt>
          <cx:pt idx="7202">0.58062836600000001</cx:pt>
          <cx:pt idx="7203">0.58062836600000001</cx:pt>
          <cx:pt idx="7204">0.58062836600000001</cx:pt>
          <cx:pt idx="7205">0.58062836600000001</cx:pt>
          <cx:pt idx="7206">0.58062836600000001</cx:pt>
          <cx:pt idx="7207">0.58062836600000001</cx:pt>
          <cx:pt idx="7208">0.58062836600000001</cx:pt>
          <cx:pt idx="7209">0.58062836600000001</cx:pt>
          <cx:pt idx="7210">65</cx:pt>
          <cx:pt idx="7211">8</cx:pt>
          <cx:pt idx="7212">0.58062836600000001</cx:pt>
          <cx:pt idx="7213">0.58062836600000001</cx:pt>
          <cx:pt idx="7214">1</cx:pt>
          <cx:pt idx="7215">20</cx:pt>
          <cx:pt idx="7216">0.58062836600000001</cx:pt>
          <cx:pt idx="7217">0.58062836600000001</cx:pt>
          <cx:pt idx="7218">0.58062836600000001</cx:pt>
          <cx:pt idx="7219">19</cx:pt>
          <cx:pt idx="7220">0.58062836600000001</cx:pt>
          <cx:pt idx="7221">0.58062836600000001</cx:pt>
          <cx:pt idx="7222">0.58062836600000001</cx:pt>
          <cx:pt idx="7223">13</cx:pt>
          <cx:pt idx="7224">7</cx:pt>
          <cx:pt idx="7225">22</cx:pt>
          <cx:pt idx="7226">15</cx:pt>
          <cx:pt idx="7227">0.58062836600000001</cx:pt>
          <cx:pt idx="7228">0.58062836600000001</cx:pt>
          <cx:pt idx="7229">0.58062836600000001</cx:pt>
          <cx:pt idx="7230">0.58062836600000001</cx:pt>
          <cx:pt idx="7231">0.58062836600000001</cx:pt>
          <cx:pt idx="7232">7</cx:pt>
          <cx:pt idx="7233">0.58062836600000001</cx:pt>
          <cx:pt idx="7234">0.58062836600000001</cx:pt>
          <cx:pt idx="7235">0.58062836600000001</cx:pt>
          <cx:pt idx="7236">16</cx:pt>
          <cx:pt idx="7237">10</cx:pt>
          <cx:pt idx="7238">0.58062836600000001</cx:pt>
          <cx:pt idx="7239">9</cx:pt>
          <cx:pt idx="7240">0.58062836600000001</cx:pt>
          <cx:pt idx="7241">0.58062836600000001</cx:pt>
          <cx:pt idx="7242">0.58062836600000001</cx:pt>
          <cx:pt idx="7243">0.58062836600000001</cx:pt>
          <cx:pt idx="7244">17</cx:pt>
          <cx:pt idx="7245">0.58062836600000001</cx:pt>
          <cx:pt idx="7246">7</cx:pt>
          <cx:pt idx="7247">0.58062836600000001</cx:pt>
          <cx:pt idx="7248">0.58062836600000001</cx:pt>
          <cx:pt idx="7249">0.58062836600000001</cx:pt>
          <cx:pt idx="7250">0.58062836600000001</cx:pt>
          <cx:pt idx="7251">6</cx:pt>
          <cx:pt idx="7252">0.58062836600000001</cx:pt>
          <cx:pt idx="7253">0.58062836600000001</cx:pt>
          <cx:pt idx="7254">0.58062836600000001</cx:pt>
          <cx:pt idx="7255">0.58062836600000001</cx:pt>
          <cx:pt idx="7256">0.58062836600000001</cx:pt>
          <cx:pt idx="7257">0.58062836600000001</cx:pt>
          <cx:pt idx="7258">0</cx:pt>
          <cx:pt idx="7259">0.58062836600000001</cx:pt>
          <cx:pt idx="7260">15</cx:pt>
          <cx:pt idx="7261">6</cx:pt>
          <cx:pt idx="7262">0.58062836600000001</cx:pt>
          <cx:pt idx="7263">0.58062836600000001</cx:pt>
          <cx:pt idx="7264">0.58062836600000001</cx:pt>
          <cx:pt idx="7265">5</cx:pt>
          <cx:pt idx="7266">0.58062836600000001</cx:pt>
          <cx:pt idx="7267">0.58062836600000001</cx:pt>
          <cx:pt idx="7268">0.58062836600000001</cx:pt>
          <cx:pt idx="7269">0.58062836600000001</cx:pt>
          <cx:pt idx="7270">9</cx:pt>
          <cx:pt idx="7271">0.58062836600000001</cx:pt>
          <cx:pt idx="7272">0.58062836600000001</cx:pt>
          <cx:pt idx="7273">0.58062836600000001</cx:pt>
          <cx:pt idx="7274">6</cx:pt>
          <cx:pt idx="7275">0.58062836600000001</cx:pt>
          <cx:pt idx="7276">0.58062836600000001</cx:pt>
          <cx:pt idx="7277">3</cx:pt>
          <cx:pt idx="7278">0.58062836600000001</cx:pt>
          <cx:pt idx="7279">0.58062836600000001</cx:pt>
          <cx:pt idx="7280">0.58062836600000001</cx:pt>
          <cx:pt idx="7281">0.58062836600000001</cx:pt>
          <cx:pt idx="7282">0.58062836600000001</cx:pt>
          <cx:pt idx="7283">0.58062836600000001</cx:pt>
          <cx:pt idx="7284">0.58062836600000001</cx:pt>
          <cx:pt idx="7285">6</cx:pt>
          <cx:pt idx="7286">0.58062836600000001</cx:pt>
          <cx:pt idx="7287">0.58062836600000001</cx:pt>
          <cx:pt idx="7288">0.58062836600000001</cx:pt>
          <cx:pt idx="7289">0.58062836600000001</cx:pt>
          <cx:pt idx="7290">20</cx:pt>
          <cx:pt idx="7291">7</cx:pt>
          <cx:pt idx="7292">0.58062836600000001</cx:pt>
          <cx:pt idx="7293">0.58062836600000001</cx:pt>
          <cx:pt idx="7294">0.58062836600000001</cx:pt>
          <cx:pt idx="7295">0.58062836600000001</cx:pt>
          <cx:pt idx="7296">0.58062836600000001</cx:pt>
          <cx:pt idx="7297">0.58062836600000001</cx:pt>
          <cx:pt idx="7298">15</cx:pt>
          <cx:pt idx="7299">15</cx:pt>
          <cx:pt idx="7300">0.58062836600000001</cx:pt>
          <cx:pt idx="7301">0.58062836600000001</cx:pt>
          <cx:pt idx="7302">5</cx:pt>
          <cx:pt idx="7303">0.58062836600000001</cx:pt>
          <cx:pt idx="7304">0.58062836600000001</cx:pt>
          <cx:pt idx="7305">0.58062836600000001</cx:pt>
          <cx:pt idx="7306">0.58062836600000001</cx:pt>
          <cx:pt idx="7307">27</cx:pt>
          <cx:pt idx="7308">0.58062836600000001</cx:pt>
          <cx:pt idx="7309">0.58062836600000001</cx:pt>
          <cx:pt idx="7310">0.58062836600000001</cx:pt>
          <cx:pt idx="7311">0.58062836600000001</cx:pt>
          <cx:pt idx="7312">0.58062836600000001</cx:pt>
          <cx:pt idx="7313">0.58062836600000001</cx:pt>
          <cx:pt idx="7314">18</cx:pt>
          <cx:pt idx="7315">0.58062836600000001</cx:pt>
          <cx:pt idx="7316">0.58062836600000001</cx:pt>
          <cx:pt idx="7317">3</cx:pt>
          <cx:pt idx="7318">0.58062836600000001</cx:pt>
          <cx:pt idx="7319">0.58062836600000001</cx:pt>
          <cx:pt idx="7320">0</cx:pt>
          <cx:pt idx="7321">8</cx:pt>
          <cx:pt idx="7322">0.58062836600000001</cx:pt>
          <cx:pt idx="7323">0.58062836600000001</cx:pt>
          <cx:pt idx="7324">0.58062836600000001</cx:pt>
          <cx:pt idx="7325">0</cx:pt>
          <cx:pt idx="7326">0.58062836600000001</cx:pt>
          <cx:pt idx="7327">0.58062836600000001</cx:pt>
          <cx:pt idx="7328">0.58062836600000001</cx:pt>
          <cx:pt idx="7329">13</cx:pt>
          <cx:pt idx="7330">0.58062836600000001</cx:pt>
          <cx:pt idx="7331">0.58062836600000001</cx:pt>
          <cx:pt idx="7332">0.58062836600000001</cx:pt>
          <cx:pt idx="7333">0.58062836600000001</cx:pt>
          <cx:pt idx="7334">10</cx:pt>
          <cx:pt idx="7335">0.58062836600000001</cx:pt>
          <cx:pt idx="7336">0.58062836600000001</cx:pt>
          <cx:pt idx="7337">0.58062836600000001</cx:pt>
          <cx:pt idx="7338">0.58062836600000001</cx:pt>
          <cx:pt idx="7339">0.58062836600000001</cx:pt>
          <cx:pt idx="7340">0.58062836600000001</cx:pt>
          <cx:pt idx="7341">18</cx:pt>
          <cx:pt idx="7342">0.58062836600000001</cx:pt>
          <cx:pt idx="7343">19</cx:pt>
          <cx:pt idx="7344">15</cx:pt>
          <cx:pt idx="7345">0.58062836600000001</cx:pt>
          <cx:pt idx="7346">0.58062836600000001</cx:pt>
          <cx:pt idx="7347">0.58062836600000001</cx:pt>
          <cx:pt idx="7348">18</cx:pt>
          <cx:pt idx="7349">11</cx:pt>
          <cx:pt idx="7350">0.58062836600000001</cx:pt>
          <cx:pt idx="7351">0.58062836600000001</cx:pt>
          <cx:pt idx="7352">0.58062836600000001</cx:pt>
          <cx:pt idx="7353">11</cx:pt>
          <cx:pt idx="7354">0.58062836600000001</cx:pt>
          <cx:pt idx="7355">0.58062836600000001</cx:pt>
          <cx:pt idx="7356">0.58062836600000001</cx:pt>
          <cx:pt idx="7357">3</cx:pt>
          <cx:pt idx="7358">16</cx:pt>
          <cx:pt idx="7359">3</cx:pt>
          <cx:pt idx="7360">0.58062836600000001</cx:pt>
          <cx:pt idx="7361">0.58062836600000001</cx:pt>
          <cx:pt idx="7362">11</cx:pt>
          <cx:pt idx="7363">6</cx:pt>
          <cx:pt idx="7364">7</cx:pt>
          <cx:pt idx="7365">0.58062836600000001</cx:pt>
          <cx:pt idx="7366">9</cx:pt>
          <cx:pt idx="7367">0.58062836600000001</cx:pt>
          <cx:pt idx="7368">0.58062836600000001</cx:pt>
          <cx:pt idx="7369">0.58062836600000001</cx:pt>
          <cx:pt idx="7370">6</cx:pt>
          <cx:pt idx="7371">0.58062836600000001</cx:pt>
          <cx:pt idx="7372">0.58062836600000001</cx:pt>
          <cx:pt idx="7373">21</cx:pt>
          <cx:pt idx="7374">0.58062836600000001</cx:pt>
          <cx:pt idx="7375">0.58062836600000001</cx:pt>
          <cx:pt idx="7376">0.58062836600000001</cx:pt>
          <cx:pt idx="7377">21</cx:pt>
          <cx:pt idx="7378">0.58062836600000001</cx:pt>
          <cx:pt idx="7379">14</cx:pt>
          <cx:pt idx="7380">0.58062836600000001</cx:pt>
          <cx:pt idx="7381">0.58062836600000001</cx:pt>
          <cx:pt idx="7382">0.58062836600000001</cx:pt>
          <cx:pt idx="7383">0.58062836600000001</cx:pt>
          <cx:pt idx="7384">0.58062836600000001</cx:pt>
          <cx:pt idx="7385">1</cx:pt>
          <cx:pt idx="7386">0.58062836600000001</cx:pt>
          <cx:pt idx="7387">0.58062836600000001</cx:pt>
          <cx:pt idx="7388">0.58062836600000001</cx:pt>
          <cx:pt idx="7389">0.58062836600000001</cx:pt>
          <cx:pt idx="7390">0.58062836600000001</cx:pt>
          <cx:pt idx="7391">0.58062836600000001</cx:pt>
          <cx:pt idx="7392">0.58062836600000001</cx:pt>
          <cx:pt idx="7393">0.58062836600000001</cx:pt>
          <cx:pt idx="7394">0.58062836600000001</cx:pt>
          <cx:pt idx="7395">0.58062836600000001</cx:pt>
          <cx:pt idx="7396">0.58062836600000001</cx:pt>
          <cx:pt idx="7397">0.58062836600000001</cx:pt>
          <cx:pt idx="7398">0.58062836600000001</cx:pt>
          <cx:pt idx="7399">5</cx:pt>
          <cx:pt idx="7400">0.58062836600000001</cx:pt>
          <cx:pt idx="7401">0.58062836600000001</cx:pt>
          <cx:pt idx="7402">0.58062836600000001</cx:pt>
          <cx:pt idx="7403">0.58062836600000001</cx:pt>
          <cx:pt idx="7404">0.58062836600000001</cx:pt>
          <cx:pt idx="7405">0.58062836600000001</cx:pt>
          <cx:pt idx="7406">0.58062836600000001</cx:pt>
          <cx:pt idx="7407">0.58062836600000001</cx:pt>
          <cx:pt idx="7408">0.58062836600000001</cx:pt>
          <cx:pt idx="7409">7</cx:pt>
          <cx:pt idx="7410">0.58062836600000001</cx:pt>
          <cx:pt idx="7411">0.58062836600000001</cx:pt>
          <cx:pt idx="7412">0.58062836600000001</cx:pt>
          <cx:pt idx="7413">3</cx:pt>
          <cx:pt idx="7414">0.58062836600000001</cx:pt>
          <cx:pt idx="7415">9</cx:pt>
          <cx:pt idx="7416">0.58062836600000001</cx:pt>
          <cx:pt idx="7417">0.58062836600000001</cx:pt>
          <cx:pt idx="7418">0.58062836600000001</cx:pt>
          <cx:pt idx="7419">14</cx:pt>
          <cx:pt idx="7420">0.58062836600000001</cx:pt>
          <cx:pt idx="7421">10</cx:pt>
          <cx:pt idx="7422">0.58062836600000001</cx:pt>
          <cx:pt idx="7423">0.58062836600000001</cx:pt>
          <cx:pt idx="7424">0.58062836600000001</cx:pt>
          <cx:pt idx="7425">3</cx:pt>
          <cx:pt idx="7426">0.58062836600000001</cx:pt>
          <cx:pt idx="7427">9</cx:pt>
          <cx:pt idx="7428">0.58062836600000001</cx:pt>
          <cx:pt idx="7429">0.58062836600000001</cx:pt>
          <cx:pt idx="7430">6</cx:pt>
          <cx:pt idx="7431">3</cx:pt>
          <cx:pt idx="7432">0.58062836600000001</cx:pt>
          <cx:pt idx="7433">8</cx:pt>
          <cx:pt idx="7434">0.58062836600000001</cx:pt>
          <cx:pt idx="7435">0.58062836600000001</cx:pt>
          <cx:pt idx="7436">0.58062836600000001</cx:pt>
          <cx:pt idx="7437">0.58062836600000001</cx:pt>
          <cx:pt idx="7438">0.58062836600000001</cx:pt>
          <cx:pt idx="7439">8</cx:pt>
          <cx:pt idx="7440">0.58062836600000001</cx:pt>
          <cx:pt idx="7441">0.58062836600000001</cx:pt>
          <cx:pt idx="7442">0.58062836600000001</cx:pt>
          <cx:pt idx="7443">0.58062836600000001</cx:pt>
          <cx:pt idx="7444">0.58062836600000001</cx:pt>
          <cx:pt idx="7445">0.58062836600000001</cx:pt>
          <cx:pt idx="7446">0.58062836600000001</cx:pt>
          <cx:pt idx="7447">2</cx:pt>
          <cx:pt idx="7448">5</cx:pt>
          <cx:pt idx="7449">0.58062836600000001</cx:pt>
          <cx:pt idx="7450">4</cx:pt>
          <cx:pt idx="7451">0.58062836600000001</cx:pt>
          <cx:pt idx="7452">0.58062836600000001</cx:pt>
          <cx:pt idx="7453">0.58062836600000001</cx:pt>
          <cx:pt idx="7454">5</cx:pt>
          <cx:pt idx="7455">0.58062836600000001</cx:pt>
          <cx:pt idx="7456">0.58062836600000001</cx:pt>
          <cx:pt idx="7457">0.58062836600000001</cx:pt>
          <cx:pt idx="7458">4</cx:pt>
          <cx:pt idx="7459">0.58062836600000001</cx:pt>
          <cx:pt idx="7460">0.58062836600000001</cx:pt>
          <cx:pt idx="7461">0.58062836600000001</cx:pt>
          <cx:pt idx="7462">3</cx:pt>
          <cx:pt idx="7463">20</cx:pt>
          <cx:pt idx="7464">0.58062836600000001</cx:pt>
          <cx:pt idx="7465">0.58062836600000001</cx:pt>
          <cx:pt idx="7466">15</cx:pt>
          <cx:pt idx="7467">0.58062836600000001</cx:pt>
          <cx:pt idx="7468">13</cx:pt>
          <cx:pt idx="7469">0.58062836600000001</cx:pt>
          <cx:pt idx="7470">14</cx:pt>
          <cx:pt idx="7471">0.58062836600000001</cx:pt>
          <cx:pt idx="7472">0.58062836600000001</cx:pt>
          <cx:pt idx="7473">0.58062836600000001</cx:pt>
          <cx:pt idx="7474">0.58062836600000001</cx:pt>
          <cx:pt idx="7475">0.58062836600000001</cx:pt>
          <cx:pt idx="7476">0.58062836600000001</cx:pt>
          <cx:pt idx="7477">0.58062836600000001</cx:pt>
          <cx:pt idx="7478">0.58062836600000001</cx:pt>
          <cx:pt idx="7479">0.58062836600000001</cx:pt>
          <cx:pt idx="7480">6</cx:pt>
          <cx:pt idx="7481">0.58062836600000001</cx:pt>
          <cx:pt idx="7482">0.58062836600000001</cx:pt>
          <cx:pt idx="7483">0.58062836600000001</cx:pt>
          <cx:pt idx="7484">0.58062836600000001</cx:pt>
          <cx:pt idx="7485">0.58062836600000001</cx:pt>
          <cx:pt idx="7486">11</cx:pt>
          <cx:pt idx="7487">0.58062836600000001</cx:pt>
          <cx:pt idx="7488">0.58062836600000001</cx:pt>
          <cx:pt idx="7489">28</cx:pt>
          <cx:pt idx="7490">0.58062836600000001</cx:pt>
          <cx:pt idx="7491">0.58062836600000001</cx:pt>
          <cx:pt idx="7492">9</cx:pt>
          <cx:pt idx="7493">0.58062836600000001</cx:pt>
          <cx:pt idx="7494">0.58062836600000001</cx:pt>
          <cx:pt idx="7495">0.58062836600000001</cx:pt>
          <cx:pt idx="7496">0.58062836600000001</cx:pt>
          <cx:pt idx="7497">0.58062836600000001</cx:pt>
          <cx:pt idx="7498">0.58062836600000001</cx:pt>
          <cx:pt idx="7499">0.58062836600000001</cx:pt>
          <cx:pt idx="7500">0.58062836600000001</cx:pt>
          <cx:pt idx="7501">4</cx:pt>
          <cx:pt idx="7502">11</cx:pt>
          <cx:pt idx="7503">7</cx:pt>
          <cx:pt idx="7504">0.58062836600000001</cx:pt>
          <cx:pt idx="7505">0.58062836600000001</cx:pt>
          <cx:pt idx="7506">18</cx:pt>
          <cx:pt idx="7507">0.58062836600000001</cx:pt>
          <cx:pt idx="7508">0.58062836600000001</cx:pt>
          <cx:pt idx="7509">14</cx:pt>
          <cx:pt idx="7510">9</cx:pt>
          <cx:pt idx="7511">27</cx:pt>
          <cx:pt idx="7512">0.58062836600000001</cx:pt>
          <cx:pt idx="7513">0.58062836600000001</cx:pt>
          <cx:pt idx="7514">0.58062836600000001</cx:pt>
          <cx:pt idx="7515">8</cx:pt>
          <cx:pt idx="7516">14</cx:pt>
          <cx:pt idx="7517">1</cx:pt>
          <cx:pt idx="7518">0.58062836600000001</cx:pt>
          <cx:pt idx="7519">0.58062836600000001</cx:pt>
          <cx:pt idx="7520">12</cx:pt>
          <cx:pt idx="7521">0.58062836600000001</cx:pt>
          <cx:pt idx="7522">0.58062836600000001</cx:pt>
          <cx:pt idx="7523">0.58062836600000001</cx:pt>
          <cx:pt idx="7524">0.58062836600000001</cx:pt>
          <cx:pt idx="7525">0.58062836600000001</cx:pt>
          <cx:pt idx="7526">0.58062836600000001</cx:pt>
          <cx:pt idx="7527">18</cx:pt>
          <cx:pt idx="7528">9</cx:pt>
          <cx:pt idx="7529">0.58062836600000001</cx:pt>
          <cx:pt idx="7530">0.58062836600000001</cx:pt>
          <cx:pt idx="7531">17</cx:pt>
          <cx:pt idx="7532">8</cx:pt>
          <cx:pt idx="7533">1</cx:pt>
          <cx:pt idx="7534">0.58062836600000001</cx:pt>
          <cx:pt idx="7535">0.58062836600000001</cx:pt>
          <cx:pt idx="7536">0.58062836600000001</cx:pt>
          <cx:pt idx="7537">0.58062836600000001</cx:pt>
          <cx:pt idx="7538">0.58062836600000001</cx:pt>
          <cx:pt idx="7539">0.58062836600000001</cx:pt>
          <cx:pt idx="7540">3</cx:pt>
          <cx:pt idx="7541">0.58062836600000001</cx:pt>
          <cx:pt idx="7542">0.58062836600000001</cx:pt>
          <cx:pt idx="7543">0.58062836600000001</cx:pt>
          <cx:pt idx="7544">0.58062836600000001</cx:pt>
          <cx:pt idx="7545">13</cx:pt>
          <cx:pt idx="7546">8</cx:pt>
          <cx:pt idx="7547">0.58062836600000001</cx:pt>
          <cx:pt idx="7548">0.58062836600000001</cx:pt>
          <cx:pt idx="7549">0.58062836600000001</cx:pt>
          <cx:pt idx="7550">10</cx:pt>
          <cx:pt idx="7551">0.58062836600000001</cx:pt>
          <cx:pt idx="7552">0.58062836600000001</cx:pt>
          <cx:pt idx="7553">11</cx:pt>
          <cx:pt idx="7554">0.58062836600000001</cx:pt>
          <cx:pt idx="7555">0.58062836600000001</cx:pt>
          <cx:pt idx="7556">18</cx:pt>
          <cx:pt idx="7557">0.58062836600000001</cx:pt>
          <cx:pt idx="7558">19</cx:pt>
          <cx:pt idx="7559">7</cx:pt>
          <cx:pt idx="7560">0.58062836600000001</cx:pt>
          <cx:pt idx="7561">13</cx:pt>
          <cx:pt idx="7562">0</cx:pt>
          <cx:pt idx="7563">0.58062836600000001</cx:pt>
          <cx:pt idx="7564">0.58062836600000001</cx:pt>
          <cx:pt idx="7565">0.58062836600000001</cx:pt>
          <cx:pt idx="7566">0.58062836600000001</cx:pt>
          <cx:pt idx="7567">2</cx:pt>
          <cx:pt idx="7568">0.58062836600000001</cx:pt>
          <cx:pt idx="7569">0.58062836600000001</cx:pt>
          <cx:pt idx="7570">0.58062836600000001</cx:pt>
          <cx:pt idx="7571">0.58062836600000001</cx:pt>
          <cx:pt idx="7572">0.58062836600000001</cx:pt>
          <cx:pt idx="7573">0.58062836600000001</cx:pt>
          <cx:pt idx="7574">0.58062836600000001</cx:pt>
          <cx:pt idx="7575">0.58062836600000001</cx:pt>
          <cx:pt idx="7576">0.58062836600000001</cx:pt>
          <cx:pt idx="7577">0.58062836600000001</cx:pt>
          <cx:pt idx="7578">27</cx:pt>
          <cx:pt idx="7579">0.58062836600000001</cx:pt>
          <cx:pt idx="7580">0.58062836600000001</cx:pt>
          <cx:pt idx="7581">0.58062836600000001</cx:pt>
          <cx:pt idx="7582">0.58062836600000001</cx:pt>
          <cx:pt idx="7583">0.58062836600000001</cx:pt>
          <cx:pt idx="7584">17</cx:pt>
          <cx:pt idx="7585">0.58062836600000001</cx:pt>
          <cx:pt idx="7586">22</cx:pt>
          <cx:pt idx="7587">0.58062836600000001</cx:pt>
          <cx:pt idx="7588">0.58062836600000001</cx:pt>
          <cx:pt idx="7589">11</cx:pt>
          <cx:pt idx="7590">0.58062836600000001</cx:pt>
          <cx:pt idx="7591">0.58062836600000001</cx:pt>
          <cx:pt idx="7592">0.58062836600000001</cx:pt>
          <cx:pt idx="7593">0.58062836600000001</cx:pt>
          <cx:pt idx="7594">6</cx:pt>
          <cx:pt idx="7595">0.58062836600000001</cx:pt>
          <cx:pt idx="7596">0.58062836600000001</cx:pt>
          <cx:pt idx="7597">0.58062836600000001</cx:pt>
          <cx:pt idx="7598">0.58062836600000001</cx:pt>
          <cx:pt idx="7599">0.58062836600000001</cx:pt>
          <cx:pt idx="7600">10</cx:pt>
          <cx:pt idx="7601">14</cx:pt>
          <cx:pt idx="7602">0.58062836600000001</cx:pt>
          <cx:pt idx="7603">0.58062836600000001</cx:pt>
          <cx:pt idx="7604">24</cx:pt>
          <cx:pt idx="7605">7</cx:pt>
          <cx:pt idx="7606">0.58062836600000001</cx:pt>
          <cx:pt idx="7607">0.58062836600000001</cx:pt>
          <cx:pt idx="7608">1</cx:pt>
          <cx:pt idx="7609">0.58062836600000001</cx:pt>
          <cx:pt idx="7610">0.58062836600000001</cx:pt>
          <cx:pt idx="7611">12</cx:pt>
          <cx:pt idx="7612">0.58062836600000001</cx:pt>
          <cx:pt idx="7613">0.58062836600000001</cx:pt>
          <cx:pt idx="7614">10</cx:pt>
          <cx:pt idx="7615">15</cx:pt>
          <cx:pt idx="7616">0.58062836600000001</cx:pt>
          <cx:pt idx="7617">0.58062836600000001</cx:pt>
          <cx:pt idx="7618">0.58062836600000001</cx:pt>
          <cx:pt idx="7619">0.58062836600000001</cx:pt>
          <cx:pt idx="7620">0.58062836600000001</cx:pt>
          <cx:pt idx="7621">0.58062836600000001</cx:pt>
          <cx:pt idx="7622">0.58062836600000001</cx:pt>
          <cx:pt idx="7623">0.58062836600000001</cx:pt>
          <cx:pt idx="7624">0.58062836600000001</cx:pt>
          <cx:pt idx="7625">0.58062836600000001</cx:pt>
          <cx:pt idx="7626">0.58062836600000001</cx:pt>
          <cx:pt idx="7627">16</cx:pt>
          <cx:pt idx="7628">6</cx:pt>
          <cx:pt idx="7629">0.58062836600000001</cx:pt>
          <cx:pt idx="7630">0.58062836600000001</cx:pt>
          <cx:pt idx="7631">0.58062836600000001</cx:pt>
          <cx:pt idx="7632">10</cx:pt>
          <cx:pt idx="7633">12</cx:pt>
          <cx:pt idx="7634">0.58062836600000001</cx:pt>
          <cx:pt idx="7635">8</cx:pt>
          <cx:pt idx="7636">8</cx:pt>
          <cx:pt idx="7637">0.58062836600000001</cx:pt>
          <cx:pt idx="7638">0.58062836600000001</cx:pt>
          <cx:pt idx="7639">9</cx:pt>
          <cx:pt idx="7640">17</cx:pt>
          <cx:pt idx="7641">14</cx:pt>
          <cx:pt idx="7642">4</cx:pt>
          <cx:pt idx="7643">0.58062836600000001</cx:pt>
          <cx:pt idx="7644">11</cx:pt>
          <cx:pt idx="7645">0.58062836600000001</cx:pt>
          <cx:pt idx="7646">0.58062836600000001</cx:pt>
          <cx:pt idx="7647">0.58062836600000001</cx:pt>
          <cx:pt idx="7648">0.58062836600000001</cx:pt>
          <cx:pt idx="7649">0.58062836600000001</cx:pt>
          <cx:pt idx="7650">0.58062836600000001</cx:pt>
          <cx:pt idx="7651">0.58062836600000001</cx:pt>
          <cx:pt idx="7652">0.58062836600000001</cx:pt>
          <cx:pt idx="7653">0.58062836600000001</cx:pt>
          <cx:pt idx="7654">0</cx:pt>
          <cx:pt idx="7655">1</cx:pt>
          <cx:pt idx="7656">0.58062836600000001</cx:pt>
          <cx:pt idx="7657">0.58062836600000001</cx:pt>
          <cx:pt idx="7658">0.58062836600000001</cx:pt>
          <cx:pt idx="7659">0.58062836600000001</cx:pt>
          <cx:pt idx="7660">0.58062836600000001</cx:pt>
          <cx:pt idx="7661">0.58062836600000001</cx:pt>
          <cx:pt idx="7662">0.58062836600000001</cx:pt>
          <cx:pt idx="7663">0.58062836600000001</cx:pt>
          <cx:pt idx="7664">13</cx:pt>
          <cx:pt idx="7665">0.58062836600000001</cx:pt>
          <cx:pt idx="7666">64</cx:pt>
          <cx:pt idx="7667">0.58062836600000001</cx:pt>
          <cx:pt idx="7668">0.58062836600000001</cx:pt>
          <cx:pt idx="7669">0.58062836600000001</cx:pt>
          <cx:pt idx="7670">3</cx:pt>
          <cx:pt idx="7671">0.58062836600000001</cx:pt>
          <cx:pt idx="7672">0.58062836600000001</cx:pt>
          <cx:pt idx="7673">12</cx:pt>
          <cx:pt idx="7674">0.58062836600000001</cx:pt>
          <cx:pt idx="7675">0.58062836600000001</cx:pt>
          <cx:pt idx="7676">0.58062836600000001</cx:pt>
          <cx:pt idx="7677">13</cx:pt>
          <cx:pt idx="7678">0.58062836600000001</cx:pt>
          <cx:pt idx="7679">0.58062836600000001</cx:pt>
          <cx:pt idx="7680">8</cx:pt>
          <cx:pt idx="7681">0.58062836600000001</cx:pt>
          <cx:pt idx="7682">0.58062836600000001</cx:pt>
          <cx:pt idx="7683">0.58062836600000001</cx:pt>
          <cx:pt idx="7684">1</cx:pt>
          <cx:pt idx="7685">0.58062836600000001</cx:pt>
          <cx:pt idx="7686">0.58062836600000001</cx:pt>
          <cx:pt idx="7687">0.58062836600000001</cx:pt>
          <cx:pt idx="7688">4</cx:pt>
          <cx:pt idx="7689">0.58062836600000001</cx:pt>
          <cx:pt idx="7690">0.58062836600000001</cx:pt>
          <cx:pt idx="7691">0.58062836600000001</cx:pt>
          <cx:pt idx="7692">0.58062836600000001</cx:pt>
          <cx:pt idx="7693">19</cx:pt>
          <cx:pt idx="7694">9</cx:pt>
          <cx:pt idx="7695">2</cx:pt>
          <cx:pt idx="7696">0.58062836600000001</cx:pt>
          <cx:pt idx="7697">6</cx:pt>
          <cx:pt idx="7698">0.58062836600000001</cx:pt>
          <cx:pt idx="7699">0.58062836600000001</cx:pt>
          <cx:pt idx="7700">5</cx:pt>
          <cx:pt idx="7701">0.58062836600000001</cx:pt>
          <cx:pt idx="7702">0.58062836600000001</cx:pt>
          <cx:pt idx="7703">0.58062836600000001</cx:pt>
          <cx:pt idx="7704">0.58062836600000001</cx:pt>
          <cx:pt idx="7705">9</cx:pt>
          <cx:pt idx="7706">5</cx:pt>
          <cx:pt idx="7707">12</cx:pt>
          <cx:pt idx="7708">0.58062836600000001</cx:pt>
          <cx:pt idx="7709">0.58062836600000001</cx:pt>
          <cx:pt idx="7710">0.58062836600000001</cx:pt>
          <cx:pt idx="7711">14</cx:pt>
          <cx:pt idx="7712">0.58062836600000001</cx:pt>
          <cx:pt idx="7713">0.58062836600000001</cx:pt>
          <cx:pt idx="7714">0.58062836600000001</cx:pt>
          <cx:pt idx="7715">0.58062836600000001</cx:pt>
          <cx:pt idx="7716">0.58062836600000001</cx:pt>
          <cx:pt idx="7717">0.58062836600000001</cx:pt>
          <cx:pt idx="7718">3</cx:pt>
          <cx:pt idx="7719">0.58062836600000001</cx:pt>
          <cx:pt idx="7720">23</cx:pt>
          <cx:pt idx="7721">12</cx:pt>
          <cx:pt idx="7722">0.58062836600000001</cx:pt>
          <cx:pt idx="7723">20</cx:pt>
          <cx:pt idx="7724">0.58062836600000001</cx:pt>
          <cx:pt idx="7725">11</cx:pt>
          <cx:pt idx="7726">0.58062836600000001</cx:pt>
          <cx:pt idx="7727">0.58062836600000001</cx:pt>
          <cx:pt idx="7728">0.58062836600000001</cx:pt>
          <cx:pt idx="7729">18</cx:pt>
          <cx:pt idx="7730">0.58062836600000001</cx:pt>
          <cx:pt idx="7731">0.58062836600000001</cx:pt>
          <cx:pt idx="7732">0.58062836600000001</cx:pt>
          <cx:pt idx="7733">13</cx:pt>
          <cx:pt idx="7734">0.58062836600000001</cx:pt>
          <cx:pt idx="7735">1</cx:pt>
          <cx:pt idx="7736">0.58062836600000001</cx:pt>
          <cx:pt idx="7737">0.58062836600000001</cx:pt>
          <cx:pt idx="7738">13</cx:pt>
          <cx:pt idx="7739">25</cx:pt>
          <cx:pt idx="7740">0.58062836600000001</cx:pt>
          <cx:pt idx="7741">0.58062836600000001</cx:pt>
          <cx:pt idx="7742">20</cx:pt>
          <cx:pt idx="7743">8</cx:pt>
          <cx:pt idx="7744">4</cx:pt>
          <cx:pt idx="7745">15</cx:pt>
          <cx:pt idx="7746">0.58062836600000001</cx:pt>
          <cx:pt idx="7747">11</cx:pt>
          <cx:pt idx="7748">0.58062836600000001</cx:pt>
          <cx:pt idx="7749">0.58062836600000001</cx:pt>
          <cx:pt idx="7750">29</cx:pt>
          <cx:pt idx="7751">0.58062836600000001</cx:pt>
          <cx:pt idx="7752">9</cx:pt>
          <cx:pt idx="7753">0.58062836600000001</cx:pt>
          <cx:pt idx="7754">0.58062836600000001</cx:pt>
          <cx:pt idx="7755">6</cx:pt>
          <cx:pt idx="7756">0.58062836600000001</cx:pt>
          <cx:pt idx="7757">0.58062836600000001</cx:pt>
          <cx:pt idx="7758">3</cx:pt>
          <cx:pt idx="7759">8</cx:pt>
          <cx:pt idx="7760">0.58062836600000001</cx:pt>
          <cx:pt idx="7761">0.58062836600000001</cx:pt>
          <cx:pt idx="7762">0.58062836600000001</cx:pt>
          <cx:pt idx="7763">0.58062836600000001</cx:pt>
          <cx:pt idx="7764">0.58062836600000001</cx:pt>
          <cx:pt idx="7765">0.58062836600000001</cx:pt>
          <cx:pt idx="7766">0.58062836600000001</cx:pt>
          <cx:pt idx="7767">0.58062836600000001</cx:pt>
          <cx:pt idx="7768">0.58062836600000001</cx:pt>
          <cx:pt idx="7769">64</cx:pt>
          <cx:pt idx="7770">0.58062836600000001</cx:pt>
          <cx:pt idx="7771">0.58062836600000001</cx:pt>
          <cx:pt idx="7772">4</cx:pt>
          <cx:pt idx="7773">0.58062836600000001</cx:pt>
          <cx:pt idx="7774">0.58062836600000001</cx:pt>
          <cx:pt idx="7775">18</cx:pt>
          <cx:pt idx="7776">0.58062836600000001</cx:pt>
          <cx:pt idx="7777">0.58062836600000001</cx:pt>
          <cx:pt idx="7778">2</cx:pt>
          <cx:pt idx="7779">8</cx:pt>
          <cx:pt idx="7780">0.58062836600000001</cx:pt>
          <cx:pt idx="7781">10</cx:pt>
          <cx:pt idx="7782">0.58062836600000001</cx:pt>
          <cx:pt idx="7783">0.58062836600000001</cx:pt>
          <cx:pt idx="7784">2</cx:pt>
          <cx:pt idx="7785">11</cx:pt>
          <cx:pt idx="7786">0.58062836600000001</cx:pt>
          <cx:pt idx="7787">0.58062836600000001</cx:pt>
          <cx:pt idx="7788">0.58062836600000001</cx:pt>
          <cx:pt idx="7789">17</cx:pt>
          <cx:pt idx="7790">0.58062836600000001</cx:pt>
          <cx:pt idx="7791">0.58062836600000001</cx:pt>
          <cx:pt idx="7792">6</cx:pt>
          <cx:pt idx="7793">9</cx:pt>
          <cx:pt idx="7794">0.58062836600000001</cx:pt>
          <cx:pt idx="7795">0.58062836600000001</cx:pt>
          <cx:pt idx="7796">33</cx:pt>
          <cx:pt idx="7797">0.58062836600000001</cx:pt>
          <cx:pt idx="7798">12</cx:pt>
          <cx:pt idx="7799">0.58062836600000001</cx:pt>
          <cx:pt idx="7800">0.58062836600000001</cx:pt>
          <cx:pt idx="7801">0.58062836600000001</cx:pt>
          <cx:pt idx="7802">0.58062836600000001</cx:pt>
          <cx:pt idx="7803">0.58062836600000001</cx:pt>
          <cx:pt idx="7804">0.58062836600000001</cx:pt>
          <cx:pt idx="7805">0.58062836600000001</cx:pt>
          <cx:pt idx="7806">0.58062836600000001</cx:pt>
          <cx:pt idx="7807">0.58062836600000001</cx:pt>
          <cx:pt idx="7808">0.58062836600000001</cx:pt>
          <cx:pt idx="7809">0.58062836600000001</cx:pt>
          <cx:pt idx="7810">0.58062836600000001</cx:pt>
          <cx:pt idx="7811">0.58062836600000001</cx:pt>
          <cx:pt idx="7812">0.58062836600000001</cx:pt>
          <cx:pt idx="7813">4</cx:pt>
          <cx:pt idx="7814">0.58062836600000001</cx:pt>
          <cx:pt idx="7815">0.58062836600000001</cx:pt>
          <cx:pt idx="7816">8</cx:pt>
          <cx:pt idx="7817">0.58062836600000001</cx:pt>
          <cx:pt idx="7818">6</cx:pt>
          <cx:pt idx="7819">0.58062836600000001</cx:pt>
          <cx:pt idx="7820">0.58062836600000001</cx:pt>
          <cx:pt idx="7821">0.58062836600000001</cx:pt>
          <cx:pt idx="7822">0.58062836600000001</cx:pt>
          <cx:pt idx="7823">0.58062836600000001</cx:pt>
          <cx:pt idx="7824">5</cx:pt>
          <cx:pt idx="7825">1</cx:pt>
          <cx:pt idx="7826">0.58062836600000001</cx:pt>
          <cx:pt idx="7827">8</cx:pt>
          <cx:pt idx="7828">0.58062836600000001</cx:pt>
          <cx:pt idx="7829">0</cx:pt>
          <cx:pt idx="7830">0.58062836600000001</cx:pt>
          <cx:pt idx="7831">7</cx:pt>
          <cx:pt idx="7832">0.58062836600000001</cx:pt>
          <cx:pt idx="7833">0.58062836600000001</cx:pt>
          <cx:pt idx="7834">0.58062836600000001</cx:pt>
          <cx:pt idx="7835">0.58062836600000001</cx:pt>
          <cx:pt idx="7836">0.58062836600000001</cx:pt>
          <cx:pt idx="7837">0.58062836600000001</cx:pt>
          <cx:pt idx="7838">0.58062836600000001</cx:pt>
          <cx:pt idx="7839">0.58062836600000001</cx:pt>
          <cx:pt idx="7840">0.58062836600000001</cx:pt>
          <cx:pt idx="7841">17</cx:pt>
          <cx:pt idx="7842">7</cx:pt>
          <cx:pt idx="7843">4</cx:pt>
          <cx:pt idx="7844">12</cx:pt>
          <cx:pt idx="7845">11</cx:pt>
          <cx:pt idx="7846">12</cx:pt>
          <cx:pt idx="7847">12</cx:pt>
          <cx:pt idx="7848">0.58062836600000001</cx:pt>
          <cx:pt idx="7849">0.58062836600000001</cx:pt>
          <cx:pt idx="7850">0.58062836600000001</cx:pt>
          <cx:pt idx="7851">13</cx:pt>
          <cx:pt idx="7852">0.58062836600000001</cx:pt>
          <cx:pt idx="7853">0.58062836600000001</cx:pt>
          <cx:pt idx="7854">0.58062836600000001</cx:pt>
          <cx:pt idx="7855">0.58062836600000001</cx:pt>
          <cx:pt idx="7856">0.58062836600000001</cx:pt>
          <cx:pt idx="7857">0.58062836600000001</cx:pt>
          <cx:pt idx="7858">24</cx:pt>
          <cx:pt idx="7859">7</cx:pt>
          <cx:pt idx="7860">0.58062836600000001</cx:pt>
          <cx:pt idx="7861">10</cx:pt>
          <cx:pt idx="7862">28</cx:pt>
          <cx:pt idx="7863">21</cx:pt>
          <cx:pt idx="7864">0.58062836600000001</cx:pt>
          <cx:pt idx="7865">0.58062836600000001</cx:pt>
          <cx:pt idx="7866">0.58062836600000001</cx:pt>
          <cx:pt idx="7867">12</cx:pt>
          <cx:pt idx="7868">64</cx:pt>
          <cx:pt idx="7869">0.58062836600000001</cx:pt>
          <cx:pt idx="7870">16</cx:pt>
          <cx:pt idx="7871">0.58062836600000001</cx:pt>
          <cx:pt idx="7872">0.58062836600000001</cx:pt>
          <cx:pt idx="7873">0.58062836600000001</cx:pt>
          <cx:pt idx="7874">0.58062836600000001</cx:pt>
          <cx:pt idx="7875">12</cx:pt>
          <cx:pt idx="7876">0</cx:pt>
          <cx:pt idx="7877">0.58062836600000001</cx:pt>
          <cx:pt idx="7878">0.58062836600000001</cx:pt>
          <cx:pt idx="7879">0.58062836600000001</cx:pt>
          <cx:pt idx="7880">0.58062836600000001</cx:pt>
          <cx:pt idx="7881">14</cx:pt>
          <cx:pt idx="7882">6</cx:pt>
          <cx:pt idx="7883">0.58062836600000001</cx:pt>
          <cx:pt idx="7884">0.58062836600000001</cx:pt>
          <cx:pt idx="7885">0.58062836600000001</cx:pt>
          <cx:pt idx="7886">0.58062836600000001</cx:pt>
          <cx:pt idx="7887">0.58062836600000001</cx:pt>
          <cx:pt idx="7888">64</cx:pt>
          <cx:pt idx="7889">10</cx:pt>
          <cx:pt idx="7890">0.58062836600000001</cx:pt>
          <cx:pt idx="7891">6</cx:pt>
          <cx:pt idx="7892">0.58062836600000001</cx:pt>
          <cx:pt idx="7893">23</cx:pt>
          <cx:pt idx="7894">0.58062836600000001</cx:pt>
          <cx:pt idx="7895">0.58062836600000001</cx:pt>
          <cx:pt idx="7896">0.58062836600000001</cx:pt>
          <cx:pt idx="7897">0.58062836600000001</cx:pt>
          <cx:pt idx="7898">0.58062836600000001</cx:pt>
          <cx:pt idx="7899">7</cx:pt>
          <cx:pt idx="7900">1</cx:pt>
          <cx:pt idx="7901">0.58062836600000001</cx:pt>
          <cx:pt idx="7902">0.58062836600000001</cx:pt>
          <cx:pt idx="7903">9</cx:pt>
          <cx:pt idx="7904">0.58062836600000001</cx:pt>
          <cx:pt idx="7905">0.58062836600000001</cx:pt>
          <cx:pt idx="7906">0.58062836600000001</cx:pt>
          <cx:pt idx="7907">0.58062836600000001</cx:pt>
          <cx:pt idx="7908">0.58062836600000001</cx:pt>
          <cx:pt idx="7909">2</cx:pt>
          <cx:pt idx="7910">3</cx:pt>
          <cx:pt idx="7911">17</cx:pt>
          <cx:pt idx="7912">13</cx:pt>
          <cx:pt idx="7913">0.58062836600000001</cx:pt>
          <cx:pt idx="7914">0.58062836600000001</cx:pt>
          <cx:pt idx="7915">0.58062836600000001</cx:pt>
          <cx:pt idx="7916">0.58062836600000001</cx:pt>
          <cx:pt idx="7917">0.58062836600000001</cx:pt>
          <cx:pt idx="7918">0.58062836600000001</cx:pt>
          <cx:pt idx="7919">19</cx:pt>
          <cx:pt idx="7920">21</cx:pt>
          <cx:pt idx="7921">0.58062836600000001</cx:pt>
          <cx:pt idx="7922">0.58062836600000001</cx:pt>
          <cx:pt idx="7923">0.58062836600000001</cx:pt>
          <cx:pt idx="7924">1</cx:pt>
          <cx:pt idx="7925">0.58062836600000001</cx:pt>
          <cx:pt idx="7926">0.58062836600000001</cx:pt>
          <cx:pt idx="7927">0.58062836600000001</cx:pt>
          <cx:pt idx="7928">16</cx:pt>
          <cx:pt idx="7929">10</cx:pt>
          <cx:pt idx="7930">0.58062836600000001</cx:pt>
          <cx:pt idx="7931">22</cx:pt>
          <cx:pt idx="7932">0.58062836600000001</cx:pt>
          <cx:pt idx="7933">24</cx:pt>
          <cx:pt idx="7934">0.58062836600000001</cx:pt>
          <cx:pt idx="7935">9</cx:pt>
          <cx:pt idx="7936">10</cx:pt>
          <cx:pt idx="7937">0.58062836600000001</cx:pt>
          <cx:pt idx="7938">0.58062836600000001</cx:pt>
          <cx:pt idx="7939">0.58062836600000001</cx:pt>
          <cx:pt idx="7940">0.58062836600000001</cx:pt>
          <cx:pt idx="7941">0.58062836600000001</cx:pt>
          <cx:pt idx="7942">0.58062836600000001</cx:pt>
          <cx:pt idx="7943">0.58062836600000001</cx:pt>
          <cx:pt idx="7944">0.58062836600000001</cx:pt>
          <cx:pt idx="7945">10</cx:pt>
          <cx:pt idx="7946">0.58062836600000001</cx:pt>
          <cx:pt idx="7947">0.58062836600000001</cx:pt>
          <cx:pt idx="7948">0.58062836600000001</cx:pt>
          <cx:pt idx="7949">0.58062836600000001</cx:pt>
          <cx:pt idx="7950">4</cx:pt>
          <cx:pt idx="7951">10</cx:pt>
          <cx:pt idx="7952">0.58062836600000001</cx:pt>
          <cx:pt idx="7953">0.58062836600000001</cx:pt>
          <cx:pt idx="7954">0.58062836600000001</cx:pt>
          <cx:pt idx="7955">0.58062836600000001</cx:pt>
          <cx:pt idx="7956">0.58062836600000001</cx:pt>
          <cx:pt idx="7957">0.58062836600000001</cx:pt>
          <cx:pt idx="7958">0.58062836600000001</cx:pt>
          <cx:pt idx="7959">0.58062836600000001</cx:pt>
          <cx:pt idx="7960">64</cx:pt>
          <cx:pt idx="7961">12</cx:pt>
          <cx:pt idx="7962">3</cx:pt>
          <cx:pt idx="7963">6</cx:pt>
          <cx:pt idx="7964">0.58062836600000001</cx:pt>
          <cx:pt idx="7965">16</cx:pt>
          <cx:pt idx="7966">17</cx:pt>
          <cx:pt idx="7967">0.58062836600000001</cx:pt>
          <cx:pt idx="7968">32</cx:pt>
          <cx:pt idx="7969">3</cx:pt>
          <cx:pt idx="7970">4</cx:pt>
          <cx:pt idx="7971">0.58062836600000001</cx:pt>
          <cx:pt idx="7972">0.58062836600000001</cx:pt>
          <cx:pt idx="7973">41</cx:pt>
          <cx:pt idx="7974">0.58062836600000001</cx:pt>
          <cx:pt idx="7975">2</cx:pt>
          <cx:pt idx="7976">0.58062836600000001</cx:pt>
          <cx:pt idx="7977">0.58062836600000001</cx:pt>
          <cx:pt idx="7978">0.58062836600000001</cx:pt>
          <cx:pt idx="7979">0.58062836600000001</cx:pt>
          <cx:pt idx="7980">0.58062836600000001</cx:pt>
          <cx:pt idx="7981">0.58062836600000001</cx:pt>
          <cx:pt idx="7982">3</cx:pt>
          <cx:pt idx="7983">13</cx:pt>
          <cx:pt idx="7984">13</cx:pt>
          <cx:pt idx="7985">4</cx:pt>
          <cx:pt idx="7986">0.58062836600000001</cx:pt>
          <cx:pt idx="7987">0.58062836600000001</cx:pt>
          <cx:pt idx="7988">0.58062836600000001</cx:pt>
          <cx:pt idx="7989">20</cx:pt>
          <cx:pt idx="7990">0.58062836600000001</cx:pt>
          <cx:pt idx="7991">9</cx:pt>
          <cx:pt idx="7992">17</cx:pt>
          <cx:pt idx="7993">19</cx:pt>
          <cx:pt idx="7994">9</cx:pt>
          <cx:pt idx="7995">0.58062836600000001</cx:pt>
          <cx:pt idx="7996">3</cx:pt>
          <cx:pt idx="7997">0.58062836600000001</cx:pt>
          <cx:pt idx="7998">0.58062836600000001</cx:pt>
          <cx:pt idx="7999">0.58062836600000001</cx:pt>
          <cx:pt idx="8000">0.58062836600000001</cx:pt>
          <cx:pt idx="8001">0.58062836600000001</cx:pt>
          <cx:pt idx="8002">0.58062836600000001</cx:pt>
          <cx:pt idx="8003">0.58062836600000001</cx:pt>
          <cx:pt idx="8004">2</cx:pt>
          <cx:pt idx="8005">12</cx:pt>
          <cx:pt idx="8006">0.58062836600000001</cx:pt>
          <cx:pt idx="8007">0.58062836600000001</cx:pt>
          <cx:pt idx="8008">0.58062836600000001</cx:pt>
          <cx:pt idx="8009">0.58062836600000001</cx:pt>
          <cx:pt idx="8010">7</cx:pt>
          <cx:pt idx="8011">0.58062836600000001</cx:pt>
          <cx:pt idx="8012">3</cx:pt>
          <cx:pt idx="8013">0.58062836600000001</cx:pt>
          <cx:pt idx="8014">0.58062836600000001</cx:pt>
          <cx:pt idx="8015">0.58062836600000001</cx:pt>
          <cx:pt idx="8016">0.58062836600000001</cx:pt>
          <cx:pt idx="8017">7</cx:pt>
          <cx:pt idx="8018">0.58062836600000001</cx:pt>
          <cx:pt idx="8019">0.58062836600000001</cx:pt>
          <cx:pt idx="8020">0.58062836600000001</cx:pt>
          <cx:pt idx="8021">0.58062836600000001</cx:pt>
          <cx:pt idx="8022">0.58062836600000001</cx:pt>
          <cx:pt idx="8023">10</cx:pt>
          <cx:pt idx="8024">64</cx:pt>
          <cx:pt idx="8025">0.58062836600000001</cx:pt>
          <cx:pt idx="8026">0.58062836600000001</cx:pt>
          <cx:pt idx="8027">0.58062836600000001</cx:pt>
          <cx:pt idx="8028">0.58062836600000001</cx:pt>
          <cx:pt idx="8029">0.58062836600000001</cx:pt>
          <cx:pt idx="8030">0.58062836600000001</cx:pt>
          <cx:pt idx="8031">1</cx:pt>
          <cx:pt idx="8032">0.58062836600000001</cx:pt>
          <cx:pt idx="8033">7</cx:pt>
          <cx:pt idx="8034">0.58062836600000001</cx:pt>
          <cx:pt idx="8035">0.58062836600000001</cx:pt>
          <cx:pt idx="8036">0.58062836600000001</cx:pt>
          <cx:pt idx="8037">1</cx:pt>
          <cx:pt idx="8038">0.58062836600000001</cx:pt>
          <cx:pt idx="8039">0.58062836600000001</cx:pt>
          <cx:pt idx="8040">17</cx:pt>
          <cx:pt idx="8041">0.58062836600000001</cx:pt>
          <cx:pt idx="8042">0.58062836600000001</cx:pt>
          <cx:pt idx="8043">14</cx:pt>
          <cx:pt idx="8044">0.58062836600000001</cx:pt>
          <cx:pt idx="8045">0.58062836600000001</cx:pt>
          <cx:pt idx="8046">0.58062836600000001</cx:pt>
          <cx:pt idx="8047">18</cx:pt>
          <cx:pt idx="8048">5</cx:pt>
          <cx:pt idx="8049">0.58062836600000001</cx:pt>
          <cx:pt idx="8050">0.58062836600000001</cx:pt>
          <cx:pt idx="8051">0.58062836600000001</cx:pt>
          <cx:pt idx="8052">0.58062836600000001</cx:pt>
          <cx:pt idx="8053">11</cx:pt>
          <cx:pt idx="8054">0.58062836600000001</cx:pt>
          <cx:pt idx="8055">10</cx:pt>
          <cx:pt idx="8056">0.58062836600000001</cx:pt>
          <cx:pt idx="8057">0.58062836600000001</cx:pt>
          <cx:pt idx="8058">0.58062836600000001</cx:pt>
          <cx:pt idx="8059">0.58062836600000001</cx:pt>
          <cx:pt idx="8060">8</cx:pt>
          <cx:pt idx="8061">0.58062836600000001</cx:pt>
          <cx:pt idx="8062">0.58062836600000001</cx:pt>
          <cx:pt idx="8063">0.58062836600000001</cx:pt>
          <cx:pt idx="8064">0.58062836600000001</cx:pt>
          <cx:pt idx="8065">0.58062836600000001</cx:pt>
          <cx:pt idx="8066">0.58062836600000001</cx:pt>
          <cx:pt idx="8067">0.58062836600000001</cx:pt>
          <cx:pt idx="8068">0.58062836600000001</cx:pt>
          <cx:pt idx="8069">17</cx:pt>
          <cx:pt idx="8070">0.58062836600000001</cx:pt>
          <cx:pt idx="8071">0.58062836600000001</cx:pt>
          <cx:pt idx="8072">4</cx:pt>
          <cx:pt idx="8073">0.58062836600000001</cx:pt>
          <cx:pt idx="8074">64</cx:pt>
          <cx:pt idx="8075">0.58062836600000001</cx:pt>
          <cx:pt idx="8076">0.58062836600000001</cx:pt>
          <cx:pt idx="8077">0.58062836600000001</cx:pt>
          <cx:pt idx="8078">19</cx:pt>
          <cx:pt idx="8079">0.58062836600000001</cx:pt>
          <cx:pt idx="8080">1</cx:pt>
          <cx:pt idx="8081">11</cx:pt>
          <cx:pt idx="8082">0.58062836600000001</cx:pt>
          <cx:pt idx="8083">0.58062836600000001</cx:pt>
          <cx:pt idx="8084">14</cx:pt>
          <cx:pt idx="8085">0.58062836600000001</cx:pt>
          <cx:pt idx="8086">14</cx:pt>
          <cx:pt idx="8087">0.58062836600000001</cx:pt>
          <cx:pt idx="8088">4</cx:pt>
          <cx:pt idx="8089">0.58062836600000001</cx:pt>
          <cx:pt idx="8090">0.58062836600000001</cx:pt>
          <cx:pt idx="8091">0.58062836600000001</cx:pt>
          <cx:pt idx="8092">0.58062836600000001</cx:pt>
          <cx:pt idx="8093">0.58062836600000001</cx:pt>
          <cx:pt idx="8094">0.58062836600000001</cx:pt>
          <cx:pt idx="8095">0.58062836600000001</cx:pt>
          <cx:pt idx="8096">3</cx:pt>
          <cx:pt idx="8097">4</cx:pt>
          <cx:pt idx="8098">0.58062836600000001</cx:pt>
          <cx:pt idx="8099">0.58062836600000001</cx:pt>
          <cx:pt idx="8100">0.58062836600000001</cx:pt>
          <cx:pt idx="8101">8</cx:pt>
          <cx:pt idx="8102">2</cx:pt>
          <cx:pt idx="8103">0.58062836600000001</cx:pt>
          <cx:pt idx="8104">0.58062836600000001</cx:pt>
          <cx:pt idx="8105">17</cx:pt>
          <cx:pt idx="8106">0.58062836600000001</cx:pt>
          <cx:pt idx="8107">0.58062836600000001</cx:pt>
          <cx:pt idx="8108">64</cx:pt>
          <cx:pt idx="8109">0.58062836600000001</cx:pt>
          <cx:pt idx="8110">0.58062836600000001</cx:pt>
          <cx:pt idx="8111">0.58062836600000001</cx:pt>
          <cx:pt idx="8112">2</cx:pt>
          <cx:pt idx="8113">16</cx:pt>
          <cx:pt idx="8114">0.58062836600000001</cx:pt>
          <cx:pt idx="8115">0.58062836600000001</cx:pt>
          <cx:pt idx="8116">3</cx:pt>
          <cx:pt idx="8117">0.58062836600000001</cx:pt>
          <cx:pt idx="8118">0.58062836600000001</cx:pt>
          <cx:pt idx="8119">0.58062836600000001</cx:pt>
          <cx:pt idx="8120">0.58062836600000001</cx:pt>
          <cx:pt idx="8121">8</cx:pt>
          <cx:pt idx="8122">0.58062836600000001</cx:pt>
          <cx:pt idx="8123">0.58062836600000001</cx:pt>
          <cx:pt idx="8124">0.58062836600000001</cx:pt>
          <cx:pt idx="8125">0.58062836600000001</cx:pt>
          <cx:pt idx="8126">0.58062836600000001</cx:pt>
          <cx:pt idx="8127">0.58062836600000001</cx:pt>
          <cx:pt idx="8128">0.58062836600000001</cx:pt>
          <cx:pt idx="8129">0.58062836600000001</cx:pt>
          <cx:pt idx="8130">0.58062836600000001</cx:pt>
          <cx:pt idx="8131">0.58062836600000001</cx:pt>
          <cx:pt idx="8132">16</cx:pt>
          <cx:pt idx="8133">0.58062836600000001</cx:pt>
          <cx:pt idx="8134">0.58062836600000001</cx:pt>
          <cx:pt idx="8135">64</cx:pt>
          <cx:pt idx="8136">0.58062836600000001</cx:pt>
          <cx:pt idx="8137">13</cx:pt>
          <cx:pt idx="8138">0.58062836600000001</cx:pt>
          <cx:pt idx="8139">0.58062836600000001</cx:pt>
          <cx:pt idx="8140">0.58062836600000001</cx:pt>
          <cx:pt idx="8141">15</cx:pt>
          <cx:pt idx="8142">2</cx:pt>
          <cx:pt idx="8143">0.58062836600000001</cx:pt>
          <cx:pt idx="8144">1</cx:pt>
          <cx:pt idx="8145">0.58062836600000001</cx:pt>
          <cx:pt idx="8146">0.58062836600000001</cx:pt>
          <cx:pt idx="8147">0.58062836600000001</cx:pt>
          <cx:pt idx="8148">0.58062836600000001</cx:pt>
          <cx:pt idx="8149">0.58062836600000001</cx:pt>
          <cx:pt idx="8150">11</cx:pt>
          <cx:pt idx="8151">0.58062836600000001</cx:pt>
          <cx:pt idx="8152">0.58062836600000001</cx:pt>
          <cx:pt idx="8153">0.58062836600000001</cx:pt>
          <cx:pt idx="8154">64</cx:pt>
          <cx:pt idx="8155">0.58062836600000001</cx:pt>
          <cx:pt idx="8156">0.58062836600000001</cx:pt>
          <cx:pt idx="8157">11</cx:pt>
          <cx:pt idx="8158">16</cx:pt>
          <cx:pt idx="8159">5</cx:pt>
          <cx:pt idx="8160">0.58062836600000001</cx:pt>
          <cx:pt idx="8161">15</cx:pt>
          <cx:pt idx="8162">0.58062836600000001</cx:pt>
          <cx:pt idx="8163">15</cx:pt>
          <cx:pt idx="8164">9</cx:pt>
          <cx:pt idx="8165">0.58062836600000001</cx:pt>
          <cx:pt idx="8166">7</cx:pt>
          <cx:pt idx="8167">0.58062836600000001</cx:pt>
          <cx:pt idx="8168">0.58062836600000001</cx:pt>
          <cx:pt idx="8169">0.58062836600000001</cx:pt>
          <cx:pt idx="8170">0.58062836600000001</cx:pt>
          <cx:pt idx="8171">0.58062836600000001</cx:pt>
          <cx:pt idx="8172">0.58062836600000001</cx:pt>
          <cx:pt idx="8173">0.58062836600000001</cx:pt>
          <cx:pt idx="8174">0.58062836600000001</cx:pt>
          <cx:pt idx="8175">0.58062836600000001</cx:pt>
          <cx:pt idx="8176">0.58062836600000001</cx:pt>
          <cx:pt idx="8177">0.58062836600000001</cx:pt>
          <cx:pt idx="8178">11</cx:pt>
          <cx:pt idx="8179">0.58062836600000001</cx:pt>
          <cx:pt idx="8180">0</cx:pt>
          <cx:pt idx="8181">19</cx:pt>
          <cx:pt idx="8182">0.58062836600000001</cx:pt>
          <cx:pt idx="8183">0.58062836600000001</cx:pt>
          <cx:pt idx="8184">0.58062836600000001</cx:pt>
          <cx:pt idx="8185">9</cx:pt>
          <cx:pt idx="8186">0.58062836600000001</cx:pt>
          <cx:pt idx="8187">0.58062836600000001</cx:pt>
          <cx:pt idx="8188">9</cx:pt>
          <cx:pt idx="8189">0.58062836600000001</cx:pt>
          <cx:pt idx="8190">12</cx:pt>
          <cx:pt idx="8191">0.58062836600000001</cx:pt>
          <cx:pt idx="8192">12</cx:pt>
          <cx:pt idx="8193">0.58062836600000001</cx:pt>
          <cx:pt idx="8194">0.58062836600000001</cx:pt>
          <cx:pt idx="8195">0.58062836600000001</cx:pt>
          <cx:pt idx="8196">34</cx:pt>
          <cx:pt idx="8197">0.58062836600000001</cx:pt>
          <cx:pt idx="8198">17</cx:pt>
          <cx:pt idx="8199">5</cx:pt>
          <cx:pt idx="8200">0.58062836600000001</cx:pt>
          <cx:pt idx="8201">0.58062836600000001</cx:pt>
          <cx:pt idx="8202">0.58062836600000001</cx:pt>
          <cx:pt idx="8203">10</cx:pt>
          <cx:pt idx="8204">0.58062836600000001</cx:pt>
          <cx:pt idx="8205">16</cx:pt>
          <cx:pt idx="8206">0.58062836600000001</cx:pt>
          <cx:pt idx="8207">16</cx:pt>
          <cx:pt idx="8208">0.58062836600000001</cx:pt>
          <cx:pt idx="8209">0.58062836600000001</cx:pt>
          <cx:pt idx="8210">0.58062836600000001</cx:pt>
          <cx:pt idx="8211">3</cx:pt>
          <cx:pt idx="8212">0.58062836600000001</cx:pt>
          <cx:pt idx="8213">0.58062836600000001</cx:pt>
          <cx:pt idx="8214">0.58062836600000001</cx:pt>
          <cx:pt idx="8215">0.58062836600000001</cx:pt>
          <cx:pt idx="8216">0.58062836600000001</cx:pt>
          <cx:pt idx="8217">0.58062836600000001</cx:pt>
          <cx:pt idx="8218">0.58062836600000001</cx:pt>
          <cx:pt idx="8219">0.58062836600000001</cx:pt>
          <cx:pt idx="8220">6</cx:pt>
          <cx:pt idx="8221">0.58062836600000001</cx:pt>
          <cx:pt idx="8222">0.58062836600000001</cx:pt>
          <cx:pt idx="8223">0.58062836600000001</cx:pt>
          <cx:pt idx="8224">1</cx:pt>
          <cx:pt idx="8225">29</cx:pt>
          <cx:pt idx="8226">16</cx:pt>
          <cx:pt idx="8227">0.58062836600000001</cx:pt>
          <cx:pt idx="8228">0.58062836600000001</cx:pt>
          <cx:pt idx="8229">0.58062836600000001</cx:pt>
          <cx:pt idx="8230">0.58062836600000001</cx:pt>
          <cx:pt idx="8231">0.58062836600000001</cx:pt>
          <cx:pt idx="8232">0.58062836600000001</cx:pt>
          <cx:pt idx="8233">0.58062836600000001</cx:pt>
          <cx:pt idx="8234">0.58062836600000001</cx:pt>
          <cx:pt idx="8235">0.58062836600000001</cx:pt>
          <cx:pt idx="8236">0.58062836600000001</cx:pt>
          <cx:pt idx="8237">8</cx:pt>
          <cx:pt idx="8238">0.58062836600000001</cx:pt>
          <cx:pt idx="8239">0.58062836600000001</cx:pt>
          <cx:pt idx="8240">0.58062836600000001</cx:pt>
          <cx:pt idx="8241">0.58062836600000001</cx:pt>
          <cx:pt idx="8242">6</cx:pt>
          <cx:pt idx="8243">0.58062836600000001</cx:pt>
          <cx:pt idx="8244">0.58062836600000001</cx:pt>
          <cx:pt idx="8245">0.58062836600000001</cx:pt>
          <cx:pt idx="8246">0.58062836600000001</cx:pt>
          <cx:pt idx="8247">0.58062836600000001</cx:pt>
          <cx:pt idx="8248">0</cx:pt>
          <cx:pt idx="8249">0.58062836600000001</cx:pt>
          <cx:pt idx="8250">3</cx:pt>
          <cx:pt idx="8251">0.58062836600000001</cx:pt>
          <cx:pt idx="8252">0.58062836600000001</cx:pt>
          <cx:pt idx="8253">0.58062836600000001</cx:pt>
          <cx:pt idx="8254">20</cx:pt>
          <cx:pt idx="8255">0.58062836600000001</cx:pt>
          <cx:pt idx="8256">23</cx:pt>
          <cx:pt idx="8257">0.58062836600000001</cx:pt>
          <cx:pt idx="8258">0.58062836600000001</cx:pt>
          <cx:pt idx="8259">13</cx:pt>
          <cx:pt idx="8260">2</cx:pt>
          <cx:pt idx="8261">0.58062836600000001</cx:pt>
          <cx:pt idx="8262">0.58062836600000001</cx:pt>
          <cx:pt idx="8263">0.58062836600000001</cx:pt>
          <cx:pt idx="8264">5</cx:pt>
          <cx:pt idx="8265">0.58062836600000001</cx:pt>
          <cx:pt idx="8266">0.58062836600000001</cx:pt>
          <cx:pt idx="8267">7</cx:pt>
          <cx:pt idx="8268">0.58062836600000001</cx:pt>
          <cx:pt idx="8269">0.58062836600000001</cx:pt>
          <cx:pt idx="8270">12</cx:pt>
          <cx:pt idx="8271">0.58062836600000001</cx:pt>
          <cx:pt idx="8272">2</cx:pt>
          <cx:pt idx="8273">0.58062836600000001</cx:pt>
          <cx:pt idx="8274">18</cx:pt>
          <cx:pt idx="8275">1</cx:pt>
          <cx:pt idx="8276">0.58062836600000001</cx:pt>
          <cx:pt idx="8277">16</cx:pt>
          <cx:pt idx="8278">0.58062836600000001</cx:pt>
          <cx:pt idx="8279">4</cx:pt>
          <cx:pt idx="8280">0.58062836600000001</cx:pt>
          <cx:pt idx="8281">0.58062836600000001</cx:pt>
          <cx:pt idx="8282">0.58062836600000001</cx:pt>
          <cx:pt idx="8283">0.58062836600000001</cx:pt>
          <cx:pt idx="8284">0.58062836600000001</cx:pt>
          <cx:pt idx="8285">0.58062836600000001</cx:pt>
          <cx:pt idx="8286">0.58062836600000001</cx:pt>
          <cx:pt idx="8287">0.58062836600000001</cx:pt>
          <cx:pt idx="8288">0.58062836600000001</cx:pt>
          <cx:pt idx="8289">14</cx:pt>
          <cx:pt idx="8290">5</cx:pt>
          <cx:pt idx="8291">0.58062836600000001</cx:pt>
          <cx:pt idx="8292">0.58062836600000001</cx:pt>
          <cx:pt idx="8293">1</cx:pt>
          <cx:pt idx="8294">24</cx:pt>
          <cx:pt idx="8295">0.58062836600000001</cx:pt>
          <cx:pt idx="8296">0.58062836600000001</cx:pt>
          <cx:pt idx="8297">0.58062836600000001</cx:pt>
          <cx:pt idx="8298">0.58062836600000001</cx:pt>
          <cx:pt idx="8299">16</cx:pt>
          <cx:pt idx="8300">6</cx:pt>
          <cx:pt idx="8301">0.58062836600000001</cx:pt>
          <cx:pt idx="8302">0.58062836600000001</cx:pt>
          <cx:pt idx="8303">4</cx:pt>
          <cx:pt idx="8304">0.58062836600000001</cx:pt>
          <cx:pt idx="8305">0.58062836600000001</cx:pt>
          <cx:pt idx="8306">3</cx:pt>
          <cx:pt idx="8307">0.58062836600000001</cx:pt>
          <cx:pt idx="8308">0.58062836600000001</cx:pt>
          <cx:pt idx="8309">13</cx:pt>
          <cx:pt idx="8310">4</cx:pt>
          <cx:pt idx="8311">0.58062836600000001</cx:pt>
          <cx:pt idx="8312">0.58062836600000001</cx:pt>
          <cx:pt idx="8313">0.58062836600000001</cx:pt>
          <cx:pt idx="8314">0.58062836600000001</cx:pt>
          <cx:pt idx="8315">0.58062836600000001</cx:pt>
          <cx:pt idx="8316">0.58062836600000001</cx:pt>
          <cx:pt idx="8317">0.58062836600000001</cx:pt>
          <cx:pt idx="8318">0.58062836600000001</cx:pt>
          <cx:pt idx="8319">28</cx:pt>
          <cx:pt idx="8320">7</cx:pt>
          <cx:pt idx="8321">17</cx:pt>
          <cx:pt idx="8322">15</cx:pt>
          <cx:pt idx="8323">0.58062836600000001</cx:pt>
          <cx:pt idx="8324">4</cx:pt>
          <cx:pt idx="8325">0.58062836600000001</cx:pt>
          <cx:pt idx="8326">11</cx:pt>
          <cx:pt idx="8327">0.58062836600000001</cx:pt>
          <cx:pt idx="8328">0.58062836600000001</cx:pt>
          <cx:pt idx="8329">6</cx:pt>
          <cx:pt idx="8330">10</cx:pt>
          <cx:pt idx="8331">0.58062836600000001</cx:pt>
          <cx:pt idx="8332">16</cx:pt>
          <cx:pt idx="8333">6</cx:pt>
          <cx:pt idx="8334">0.58062836600000001</cx:pt>
          <cx:pt idx="8335">4</cx:pt>
          <cx:pt idx="8336">12</cx:pt>
          <cx:pt idx="8337">12</cx:pt>
          <cx:pt idx="8338">0.58062836600000001</cx:pt>
          <cx:pt idx="8339">0.58062836600000001</cx:pt>
          <cx:pt idx="8340">64</cx:pt>
          <cx:pt idx="8341">2</cx:pt>
          <cx:pt idx="8342">0.58062836600000001</cx:pt>
          <cx:pt idx="8343">7</cx:pt>
          <cx:pt idx="8344">0.58062836600000001</cx:pt>
          <cx:pt idx="8345">0.58062836600000001</cx:pt>
          <cx:pt idx="8346">0.58062836600000001</cx:pt>
          <cx:pt idx="8347">12</cx:pt>
          <cx:pt idx="8348">6</cx:pt>
          <cx:pt idx="8349">1</cx:pt>
          <cx:pt idx="8350">16</cx:pt>
          <cx:pt idx="8351">10</cx:pt>
          <cx:pt idx="8352">0.58062836600000001</cx:pt>
          <cx:pt idx="8353">0.58062836600000001</cx:pt>
          <cx:pt idx="8354">17</cx:pt>
          <cx:pt idx="8355">0.58062836600000001</cx:pt>
          <cx:pt idx="8356">13</cx:pt>
          <cx:pt idx="8357">4</cx:pt>
          <cx:pt idx="8358">0.58062836600000001</cx:pt>
          <cx:pt idx="8359">8</cx:pt>
          <cx:pt idx="8360">0.58062836600000001</cx:pt>
          <cx:pt idx="8361">1</cx:pt>
          <cx:pt idx="8362">2</cx:pt>
          <cx:pt idx="8363">2</cx:pt>
          <cx:pt idx="8364">0.58062836600000001</cx:pt>
          <cx:pt idx="8365">15</cx:pt>
          <cx:pt idx="8366">0.58062836600000001</cx:pt>
          <cx:pt idx="8367">0.58062836600000001</cx:pt>
          <cx:pt idx="8368">0.58062836600000001</cx:pt>
          <cx:pt idx="8369">0.58062836600000001</cx:pt>
          <cx:pt idx="8370">11</cx:pt>
          <cx:pt idx="8371">12</cx:pt>
          <cx:pt idx="8372">0.58062836600000001</cx:pt>
          <cx:pt idx="8373">5</cx:pt>
          <cx:pt idx="8374">0.58062836600000001</cx:pt>
          <cx:pt idx="8375">64</cx:pt>
          <cx:pt idx="8376">0.58062836600000001</cx:pt>
          <cx:pt idx="8377">0.58062836600000001</cx:pt>
          <cx:pt idx="8378">0.58062836600000001</cx:pt>
          <cx:pt idx="8379">0.58062836600000001</cx:pt>
          <cx:pt idx="8380">11</cx:pt>
          <cx:pt idx="8381">0.58062836600000001</cx:pt>
          <cx:pt idx="8382">0.58062836600000001</cx:pt>
          <cx:pt idx="8383">0.58062836600000001</cx:pt>
          <cx:pt idx="8384">0.58062836600000001</cx:pt>
          <cx:pt idx="8385">17</cx:pt>
          <cx:pt idx="8386">0.58062836600000001</cx:pt>
          <cx:pt idx="8387">0.58062836600000001</cx:pt>
          <cx:pt idx="8388">0.58062836600000001</cx:pt>
          <cx:pt idx="8389">0.58062836600000001</cx:pt>
          <cx:pt idx="8390">0.58062836600000001</cx:pt>
          <cx:pt idx="8391">3</cx:pt>
          <cx:pt idx="8392">0.58062836600000001</cx:pt>
          <cx:pt idx="8393">0.58062836600000001</cx:pt>
          <cx:pt idx="8394">0.58062836600000001</cx:pt>
          <cx:pt idx="8395">7</cx:pt>
          <cx:pt idx="8396">0.58062836600000001</cx:pt>
          <cx:pt idx="8397">0.58062836600000001</cx:pt>
          <cx:pt idx="8398">0.58062836600000001</cx:pt>
          <cx:pt idx="8399">10</cx:pt>
          <cx:pt idx="8400">0.58062836600000001</cx:pt>
          <cx:pt idx="8401">19</cx:pt>
          <cx:pt idx="8402">7</cx:pt>
          <cx:pt idx="8403">0.58062836600000001</cx:pt>
          <cx:pt idx="8404">0.58062836600000001</cx:pt>
          <cx:pt idx="8405">0</cx:pt>
          <cx:pt idx="8406">0.58062836600000001</cx:pt>
          <cx:pt idx="8407">0.58062836600000001</cx:pt>
          <cx:pt idx="8408">0.58062836600000001</cx:pt>
          <cx:pt idx="8409">0.58062836600000001</cx:pt>
          <cx:pt idx="8410">14</cx:pt>
          <cx:pt idx="8411">1</cx:pt>
          <cx:pt idx="8412">0.58062836600000001</cx:pt>
          <cx:pt idx="8413">0.58062836600000001</cx:pt>
          <cx:pt idx="8414">0.58062836600000001</cx:pt>
          <cx:pt idx="8415">3</cx:pt>
          <cx:pt idx="8416">3</cx:pt>
          <cx:pt idx="8417">0.58062836600000001</cx:pt>
          <cx:pt idx="8418">0.58062836600000001</cx:pt>
          <cx:pt idx="8419">0.58062836600000001</cx:pt>
          <cx:pt idx="8420">13</cx:pt>
          <cx:pt idx="8421">0.58062836600000001</cx:pt>
          <cx:pt idx="8422">6</cx:pt>
          <cx:pt idx="8423">0.58062836600000001</cx:pt>
          <cx:pt idx="8424">0.58062836600000001</cx:pt>
          <cx:pt idx="8425">0.58062836600000001</cx:pt>
          <cx:pt idx="8426">3</cx:pt>
          <cx:pt idx="8427">0.58062836600000001</cx:pt>
          <cx:pt idx="8428">0.58062836600000001</cx:pt>
          <cx:pt idx="8429">2</cx:pt>
          <cx:pt idx="8430">0.58062836600000001</cx:pt>
          <cx:pt idx="8431">0.58062836600000001</cx:pt>
          <cx:pt idx="8432">0.58062836600000001</cx:pt>
          <cx:pt idx="8433">0.58062836600000001</cx:pt>
          <cx:pt idx="8434">0.58062836600000001</cx:pt>
          <cx:pt idx="8435">0.58062836600000001</cx:pt>
          <cx:pt idx="8436">0.58062836600000001</cx:pt>
          <cx:pt idx="8437">0.58062836600000001</cx:pt>
          <cx:pt idx="8438">0.58062836600000001</cx:pt>
          <cx:pt idx="8439">0.58062836600000001</cx:pt>
          <cx:pt idx="8440">0.58062836600000001</cx:pt>
          <cx:pt idx="8441">10</cx:pt>
          <cx:pt idx="8442">0.58062836600000001</cx:pt>
          <cx:pt idx="8443">0.58062836600000001</cx:pt>
          <cx:pt idx="8444">0.58062836600000001</cx:pt>
          <cx:pt idx="8445">0.58062836600000001</cx:pt>
          <cx:pt idx="8446">0.58062836600000001</cx:pt>
          <cx:pt idx="8447">0.58062836600000001</cx:pt>
          <cx:pt idx="8448">0.58062836600000001</cx:pt>
          <cx:pt idx="8449">0.58062836600000001</cx:pt>
          <cx:pt idx="8450">0.58062836600000001</cx:pt>
          <cx:pt idx="8451">0.58062836600000001</cx:pt>
          <cx:pt idx="8452">0.58062836600000001</cx:pt>
          <cx:pt idx="8453">8</cx:pt>
          <cx:pt idx="8454">0.58062836600000001</cx:pt>
          <cx:pt idx="8455">0.58062836600000001</cx:pt>
          <cx:pt idx="8456">0.58062836600000001</cx:pt>
          <cx:pt idx="8457">2</cx:pt>
          <cx:pt idx="8458">0.58062836600000001</cx:pt>
          <cx:pt idx="8459">0.58062836600000001</cx:pt>
          <cx:pt idx="8460">0.58062836600000001</cx:pt>
          <cx:pt idx="8461">0.58062836600000001</cx:pt>
          <cx:pt idx="8462">10</cx:pt>
          <cx:pt idx="8463">0.58062836600000001</cx:pt>
          <cx:pt idx="8464">0.58062836600000001</cx:pt>
          <cx:pt idx="8465">0.58062836600000001</cx:pt>
          <cx:pt idx="8466">1</cx:pt>
          <cx:pt idx="8467">29</cx:pt>
          <cx:pt idx="8468">0.58062836600000001</cx:pt>
          <cx:pt idx="8469">0.58062836600000001</cx:pt>
          <cx:pt idx="8470">0.58062836600000001</cx:pt>
          <cx:pt idx="8471">9</cx:pt>
          <cx:pt idx="8472">7</cx:pt>
          <cx:pt idx="8473">0.58062836600000001</cx:pt>
          <cx:pt idx="8474">0.58062836600000001</cx:pt>
          <cx:pt idx="8475">0.58062836600000001</cx:pt>
          <cx:pt idx="8476">7</cx:pt>
          <cx:pt idx="8477">8</cx:pt>
          <cx:pt idx="8478">0.58062836600000001</cx:pt>
          <cx:pt idx="8479">3</cx:pt>
          <cx:pt idx="8480">0.58062836600000001</cx:pt>
          <cx:pt idx="8481">0.58062836600000001</cx:pt>
          <cx:pt idx="8482">0.58062836600000001</cx:pt>
          <cx:pt idx="8483">0.58062836600000001</cx:pt>
          <cx:pt idx="8484">0.58062836600000001</cx:pt>
          <cx:pt idx="8485">11</cx:pt>
          <cx:pt idx="8486">0.58062836600000001</cx:pt>
          <cx:pt idx="8487">9</cx:pt>
          <cx:pt idx="8488">0.58062836600000001</cx:pt>
          <cx:pt idx="8489">0.58062836600000001</cx:pt>
          <cx:pt idx="8490">0.58062836600000001</cx:pt>
          <cx:pt idx="8491">0.58062836600000001</cx:pt>
          <cx:pt idx="8492">0.58062836600000001</cx:pt>
          <cx:pt idx="8493">0</cx:pt>
          <cx:pt idx="8494">0.58062836600000001</cx:pt>
          <cx:pt idx="8495">0.58062836600000001</cx:pt>
          <cx:pt idx="8496">9</cx:pt>
          <cx:pt idx="8497">14</cx:pt>
          <cx:pt idx="8498">0.58062836600000001</cx:pt>
          <cx:pt idx="8499">0.58062836600000001</cx:pt>
          <cx:pt idx="8500">0.58062836600000001</cx:pt>
          <cx:pt idx="8501">0.58062836600000001</cx:pt>
          <cx:pt idx="8502">7</cx:pt>
          <cx:pt idx="8503">0.58062836600000001</cx:pt>
          <cx:pt idx="8504">0.58062836600000001</cx:pt>
          <cx:pt idx="8505">0.58062836600000001</cx:pt>
          <cx:pt idx="8506">0.58062836600000001</cx:pt>
          <cx:pt idx="8507">1</cx:pt>
          <cx:pt idx="8508">0.58062836600000001</cx:pt>
          <cx:pt idx="8509">0.58062836600000001</cx:pt>
          <cx:pt idx="8510">0.58062836600000001</cx:pt>
          <cx:pt idx="8511">11</cx:pt>
          <cx:pt idx="8512">13</cx:pt>
          <cx:pt idx="8513">14</cx:pt>
          <cx:pt idx="8514">0.58062836600000001</cx:pt>
          <cx:pt idx="8515">0.58062836600000001</cx:pt>
          <cx:pt idx="8516">0.58062836600000001</cx:pt>
          <cx:pt idx="8517">0.58062836600000001</cx:pt>
          <cx:pt idx="8518">0.58062836600000001</cx:pt>
          <cx:pt idx="8519">0.58062836600000001</cx:pt>
          <cx:pt idx="8520">8</cx:pt>
          <cx:pt idx="8521">0.58062836600000001</cx:pt>
          <cx:pt idx="8522">0.58062836600000001</cx:pt>
          <cx:pt idx="8523">6</cx:pt>
          <cx:pt idx="8524">0.58062836600000001</cx:pt>
          <cx:pt idx="8525">0.58062836600000001</cx:pt>
          <cx:pt idx="8526">0.58062836600000001</cx:pt>
          <cx:pt idx="8527">0.58062836600000001</cx:pt>
          <cx:pt idx="8528">0.58062836600000001</cx:pt>
          <cx:pt idx="8529">18</cx:pt>
          <cx:pt idx="8530">0.58062836600000001</cx:pt>
          <cx:pt idx="8531">0.58062836600000001</cx:pt>
          <cx:pt idx="8532">0.58062836600000001</cx:pt>
          <cx:pt idx="8533">0.58062836600000001</cx:pt>
          <cx:pt idx="8534">14</cx:pt>
          <cx:pt idx="8535">0.58062836600000001</cx:pt>
          <cx:pt idx="8536">17</cx:pt>
          <cx:pt idx="8537">0.58062836600000001</cx:pt>
          <cx:pt idx="8538">0.58062836600000001</cx:pt>
          <cx:pt idx="8539">15</cx:pt>
          <cx:pt idx="8540">0.58062836600000001</cx:pt>
          <cx:pt idx="8541">0.58062836600000001</cx:pt>
          <cx:pt idx="8542">0.58062836600000001</cx:pt>
          <cx:pt idx="8543">8</cx:pt>
          <cx:pt idx="8544">0.58062836600000001</cx:pt>
          <cx:pt idx="8545">0.58062836600000001</cx:pt>
          <cx:pt idx="8546">0.58062836600000001</cx:pt>
          <cx:pt idx="8547">0.58062836600000001</cx:pt>
          <cx:pt idx="8548">0.58062836600000001</cx:pt>
          <cx:pt idx="8549">0.58062836600000001</cx:pt>
          <cx:pt idx="8550">6</cx:pt>
          <cx:pt idx="8551">0.58062836600000001</cx:pt>
          <cx:pt idx="8552">2</cx:pt>
          <cx:pt idx="8553">3</cx:pt>
          <cx:pt idx="8554">32</cx:pt>
          <cx:pt idx="8555">0.58062836600000001</cx:pt>
          <cx:pt idx="8556">0.58062836600000001</cx:pt>
          <cx:pt idx="8557">0.58062836600000001</cx:pt>
          <cx:pt idx="8558">64</cx:pt>
          <cx:pt idx="8559">0.58062836600000001</cx:pt>
          <cx:pt idx="8560">11</cx:pt>
          <cx:pt idx="8561">0.58062836600000001</cx:pt>
          <cx:pt idx="8562">0.58062836600000001</cx:pt>
          <cx:pt idx="8563">20</cx:pt>
          <cx:pt idx="8564">0.58062836600000001</cx:pt>
          <cx:pt idx="8565">0.58062836600000001</cx:pt>
          <cx:pt idx="8566">13</cx:pt>
          <cx:pt idx="8567">24</cx:pt>
          <cx:pt idx="8568">0.58062836600000001</cx:pt>
          <cx:pt idx="8569">3</cx:pt>
          <cx:pt idx="8570">0.58062836600000001</cx:pt>
          <cx:pt idx="8571">8</cx:pt>
          <cx:pt idx="8572">2</cx:pt>
          <cx:pt idx="8573">0.58062836600000001</cx:pt>
          <cx:pt idx="8574">0.58062836600000001</cx:pt>
          <cx:pt idx="8575">0.58062836600000001</cx:pt>
          <cx:pt idx="8576">10</cx:pt>
          <cx:pt idx="8577">0.58062836600000001</cx:pt>
          <cx:pt idx="8578">0.58062836600000001</cx:pt>
          <cx:pt idx="8579">18</cx:pt>
          <cx:pt idx="8580">0.58062836600000001</cx:pt>
          <cx:pt idx="8581">0.58062836600000001</cx:pt>
          <cx:pt idx="8582">0.58062836600000001</cx:pt>
          <cx:pt idx="8583">0.58062836600000001</cx:pt>
          <cx:pt idx="8584">0.58062836600000001</cx:pt>
          <cx:pt idx="8585">0.58062836600000001</cx:pt>
          <cx:pt idx="8586">0.58062836600000001</cx:pt>
          <cx:pt idx="8587">0.58062836600000001</cx:pt>
          <cx:pt idx="8588">18</cx:pt>
          <cx:pt idx="8589">0.58062836600000001</cx:pt>
          <cx:pt idx="8590">0.58062836600000001</cx:pt>
          <cx:pt idx="8591">15</cx:pt>
          <cx:pt idx="8592">0.58062836600000001</cx:pt>
          <cx:pt idx="8593">0.58062836600000001</cx:pt>
          <cx:pt idx="8594">11</cx:pt>
          <cx:pt idx="8595">0.58062836600000001</cx:pt>
          <cx:pt idx="8596">5</cx:pt>
          <cx:pt idx="8597">7</cx:pt>
          <cx:pt idx="8598">0.58062836600000001</cx:pt>
          <cx:pt idx="8599">0.58062836600000001</cx:pt>
          <cx:pt idx="8600">6</cx:pt>
          <cx:pt idx="8601">0.58062836600000001</cx:pt>
          <cx:pt idx="8602">0.58062836600000001</cx:pt>
          <cx:pt idx="8603">0.58062836600000001</cx:pt>
          <cx:pt idx="8604">16</cx:pt>
          <cx:pt idx="8605">0.58062836600000001</cx:pt>
          <cx:pt idx="8606">4</cx:pt>
          <cx:pt idx="8607">8</cx:pt>
          <cx:pt idx="8608">0.58062836600000001</cx:pt>
          <cx:pt idx="8609">0.58062836600000001</cx:pt>
          <cx:pt idx="8610">6</cx:pt>
          <cx:pt idx="8611">4</cx:pt>
          <cx:pt idx="8612">0.58062836600000001</cx:pt>
          <cx:pt idx="8613">11</cx:pt>
          <cx:pt idx="8614">13</cx:pt>
          <cx:pt idx="8615">0.58062836600000001</cx:pt>
          <cx:pt idx="8616">0.58062836600000001</cx:pt>
          <cx:pt idx="8617">14</cx:pt>
          <cx:pt idx="8618">0.58062836600000001</cx:pt>
          <cx:pt idx="8619">0.58062836600000001</cx:pt>
          <cx:pt idx="8620">0.58062836600000001</cx:pt>
          <cx:pt idx="8621">18</cx:pt>
          <cx:pt idx="8622">64</cx:pt>
          <cx:pt idx="8623">0.58062836600000001</cx:pt>
          <cx:pt idx="8624">4</cx:pt>
          <cx:pt idx="8625">10</cx:pt>
          <cx:pt idx="8626">5</cx:pt>
          <cx:pt idx="8627">10</cx:pt>
          <cx:pt idx="8628">0.58062836600000001</cx:pt>
          <cx:pt idx="8629">0.58062836600000001</cx:pt>
          <cx:pt idx="8630">0.58062836600000001</cx:pt>
          <cx:pt idx="8631">0.58062836600000001</cx:pt>
          <cx:pt idx="8632">0.58062836600000001</cx:pt>
          <cx:pt idx="8633">0.58062836600000001</cx:pt>
          <cx:pt idx="8634">10</cx:pt>
          <cx:pt idx="8635">0.58062836600000001</cx:pt>
          <cx:pt idx="8636">0.58062836600000001</cx:pt>
          <cx:pt idx="8637">2</cx:pt>
          <cx:pt idx="8638">21</cx:pt>
          <cx:pt idx="8639">4</cx:pt>
          <cx:pt idx="8640">10</cx:pt>
          <cx:pt idx="8641">0.58062836600000001</cx:pt>
          <cx:pt idx="8642">1</cx:pt>
          <cx:pt idx="8643">0.58062836600000001</cx:pt>
          <cx:pt idx="8644">0.58062836600000001</cx:pt>
          <cx:pt idx="8645">0.58062836600000001</cx:pt>
          <cx:pt idx="8646">0.58062836600000001</cx:pt>
          <cx:pt idx="8647">5</cx:pt>
          <cx:pt idx="8648">0.58062836600000001</cx:pt>
          <cx:pt idx="8649">19</cx:pt>
          <cx:pt idx="8650">2</cx:pt>
          <cx:pt idx="8651">9</cx:pt>
          <cx:pt idx="8652">0.58062836600000001</cx:pt>
          <cx:pt idx="8653">0.58062836600000001</cx:pt>
          <cx:pt idx="8654">0.58062836600000001</cx:pt>
          <cx:pt idx="8655">0.58062836600000001</cx:pt>
          <cx:pt idx="8656">0.58062836600000001</cx:pt>
          <cx:pt idx="8657">9</cx:pt>
          <cx:pt idx="8658">11</cx:pt>
          <cx:pt idx="8659">0.58062836600000001</cx:pt>
          <cx:pt idx="8660">4</cx:pt>
          <cx:pt idx="8661">0.58062836600000001</cx:pt>
          <cx:pt idx="8662">7</cx:pt>
          <cx:pt idx="8663">0.58062836600000001</cx:pt>
          <cx:pt idx="8664">0.58062836600000001</cx:pt>
          <cx:pt idx="8665">4</cx:pt>
          <cx:pt idx="8666">2</cx:pt>
          <cx:pt idx="8667">0.58062836600000001</cx:pt>
          <cx:pt idx="8668">0.58062836600000001</cx:pt>
          <cx:pt idx="8669">0.58062836600000001</cx:pt>
          <cx:pt idx="8670">0.58062836600000001</cx:pt>
          <cx:pt idx="8671">0.58062836600000001</cx:pt>
          <cx:pt idx="8672">22</cx:pt>
          <cx:pt idx="8673">0.58062836600000001</cx:pt>
          <cx:pt idx="8674">0.58062836600000001</cx:pt>
          <cx:pt idx="8675">0.58062836600000001</cx:pt>
          <cx:pt idx="8676">0.58062836600000001</cx:pt>
          <cx:pt idx="8677">0.58062836600000001</cx:pt>
          <cx:pt idx="8678">0.58062836600000001</cx:pt>
          <cx:pt idx="8679">0.58062836600000001</cx:pt>
          <cx:pt idx="8680">0.58062836600000001</cx:pt>
          <cx:pt idx="8681">0.58062836600000001</cx:pt>
          <cx:pt idx="8682">0.58062836600000001</cx:pt>
          <cx:pt idx="8683">5</cx:pt>
          <cx:pt idx="8684">0.58062836600000001</cx:pt>
          <cx:pt idx="8685">0.58062836600000001</cx:pt>
          <cx:pt idx="8686">0.58062836600000001</cx:pt>
          <cx:pt idx="8687">0.58062836600000001</cx:pt>
          <cx:pt idx="8688">0.58062836600000001</cx:pt>
          <cx:pt idx="8689">0.58062836600000001</cx:pt>
          <cx:pt idx="8690">0.58062836600000001</cx:pt>
          <cx:pt idx="8691">0.58062836600000001</cx:pt>
          <cx:pt idx="8692">13</cx:pt>
          <cx:pt idx="8693">0.58062836600000001</cx:pt>
          <cx:pt idx="8694">13</cx:pt>
          <cx:pt idx="8695">0.58062836600000001</cx:pt>
          <cx:pt idx="8696">3</cx:pt>
          <cx:pt idx="8697">24</cx:pt>
          <cx:pt idx="8698">0.58062836600000001</cx:pt>
          <cx:pt idx="8699">0.58062836600000001</cx:pt>
          <cx:pt idx="8700">0.58062836600000001</cx:pt>
          <cx:pt idx="8701">1</cx:pt>
          <cx:pt idx="8702">4</cx:pt>
          <cx:pt idx="8703">0.58062836600000001</cx:pt>
          <cx:pt idx="8704">12</cx:pt>
          <cx:pt idx="8705">0.58062836600000001</cx:pt>
          <cx:pt idx="8706">0.58062836600000001</cx:pt>
          <cx:pt idx="8707">0.58062836600000001</cx:pt>
          <cx:pt idx="8708">0.58062836600000001</cx:pt>
          <cx:pt idx="8709">0.58062836600000001</cx:pt>
          <cx:pt idx="8710">64</cx:pt>
          <cx:pt idx="8711">0.58062836600000001</cx:pt>
          <cx:pt idx="8712">0.58062836600000001</cx:pt>
          <cx:pt idx="8713">0.58062836600000001</cx:pt>
          <cx:pt idx="8714">0.58062836600000001</cx:pt>
          <cx:pt idx="8715">0.58062836600000001</cx:pt>
          <cx:pt idx="8716">0.58062836600000001</cx:pt>
          <cx:pt idx="8717">0.58062836600000001</cx:pt>
          <cx:pt idx="8718">0.58062836600000001</cx:pt>
          <cx:pt idx="8719">0.58062836600000001</cx:pt>
          <cx:pt idx="8720">0.58062836600000001</cx:pt>
          <cx:pt idx="8721">7</cx:pt>
          <cx:pt idx="8722">0.58062836600000001</cx:pt>
          <cx:pt idx="8723">19</cx:pt>
          <cx:pt idx="8724">0.58062836600000001</cx:pt>
          <cx:pt idx="8725">0.58062836600000001</cx:pt>
          <cx:pt idx="8726">0.58062836600000001</cx:pt>
          <cx:pt idx="8727">6</cx:pt>
          <cx:pt idx="8728">0.58062836600000001</cx:pt>
          <cx:pt idx="8729">0.58062836600000001</cx:pt>
          <cx:pt idx="8730">7</cx:pt>
          <cx:pt idx="8731">0.58062836600000001</cx:pt>
          <cx:pt idx="8732">0.58062836600000001</cx:pt>
          <cx:pt idx="8733">9</cx:pt>
          <cx:pt idx="8734">1</cx:pt>
          <cx:pt idx="8735">0.58062836600000001</cx:pt>
          <cx:pt idx="8736">0.58062836600000001</cx:pt>
          <cx:pt idx="8737">0.58062836600000001</cx:pt>
          <cx:pt idx="8738">0.58062836600000001</cx:pt>
          <cx:pt idx="8739">20</cx:pt>
          <cx:pt idx="8740">0.58062836600000001</cx:pt>
          <cx:pt idx="8741">0.58062836600000001</cx:pt>
          <cx:pt idx="8742">0.58062836600000001</cx:pt>
          <cx:pt idx="8743">8</cx:pt>
          <cx:pt idx="8744">0.58062836600000001</cx:pt>
          <cx:pt idx="8745">0.58062836600000001</cx:pt>
          <cx:pt idx="8746">0.58062836600000001</cx:pt>
          <cx:pt idx="8747">0.58062836600000001</cx:pt>
          <cx:pt idx="8748">0.58062836600000001</cx:pt>
          <cx:pt idx="8749">0.58062836600000001</cx:pt>
          <cx:pt idx="8750">14</cx:pt>
          <cx:pt idx="8751">0.58062836600000001</cx:pt>
          <cx:pt idx="8752">32</cx:pt>
          <cx:pt idx="8753">0.58062836600000001</cx:pt>
          <cx:pt idx="8754">0.58062836600000001</cx:pt>
          <cx:pt idx="8755">0.58062836600000001</cx:pt>
          <cx:pt idx="8756">12</cx:pt>
          <cx:pt idx="8757">0.58062836600000001</cx:pt>
          <cx:pt idx="8758">0.58062836600000001</cx:pt>
          <cx:pt idx="8759">0.58062836600000001</cx:pt>
          <cx:pt idx="8760">0.58062836600000001</cx:pt>
          <cx:pt idx="8761">0.58062836600000001</cx:pt>
          <cx:pt idx="8762">3</cx:pt>
          <cx:pt idx="8763">12</cx:pt>
          <cx:pt idx="8764">0.58062836600000001</cx:pt>
          <cx:pt idx="8765">5</cx:pt>
          <cx:pt idx="8766">0.58062836600000001</cx:pt>
          <cx:pt idx="8767">0.58062836600000001</cx:pt>
          <cx:pt idx="8768">0.58062836600000001</cx:pt>
          <cx:pt idx="8769">7</cx:pt>
          <cx:pt idx="8770">0.58062836600000001</cx:pt>
          <cx:pt idx="8771">0.58062836600000001</cx:pt>
          <cx:pt idx="8772">9</cx:pt>
          <cx:pt idx="8773">7</cx:pt>
          <cx:pt idx="8774">0.58062836600000001</cx:pt>
          <cx:pt idx="8775">0.58062836600000001</cx:pt>
          <cx:pt idx="8776">2</cx:pt>
          <cx:pt idx="8777">0.58062836600000001</cx:pt>
          <cx:pt idx="8778">0</cx:pt>
          <cx:pt idx="8779">3</cx:pt>
          <cx:pt idx="8780">0.58062836600000001</cx:pt>
          <cx:pt idx="8781">0.58062836600000001</cx:pt>
          <cx:pt idx="8782">0.58062836600000001</cx:pt>
          <cx:pt idx="8783">0.58062836600000001</cx:pt>
          <cx:pt idx="8784">0.58062836600000001</cx:pt>
          <cx:pt idx="8785">0.58062836600000001</cx:pt>
          <cx:pt idx="8786">30</cx:pt>
          <cx:pt idx="8787">0.58062836600000001</cx:pt>
          <cx:pt idx="8788">10</cx:pt>
          <cx:pt idx="8789">0.58062836600000001</cx:pt>
          <cx:pt idx="8790">13</cx:pt>
          <cx:pt idx="8791">0.58062836600000001</cx:pt>
          <cx:pt idx="8792">0.58062836600000001</cx:pt>
          <cx:pt idx="8793">0</cx:pt>
          <cx:pt idx="8794">0.58062836600000001</cx:pt>
          <cx:pt idx="8795">0.58062836600000001</cx:pt>
          <cx:pt idx="8796">5</cx:pt>
          <cx:pt idx="8797">0.58062836600000001</cx:pt>
          <cx:pt idx="8798">0.58062836600000001</cx:pt>
          <cx:pt idx="8799">1</cx:pt>
          <cx:pt idx="8800">0.58062836600000001</cx:pt>
          <cx:pt idx="8801">14</cx:pt>
          <cx:pt idx="8802">0.58062836600000001</cx:pt>
          <cx:pt idx="8803">18</cx:pt>
          <cx:pt idx="8804">0.58062836600000001</cx:pt>
          <cx:pt idx="8805">12</cx:pt>
          <cx:pt idx="8806">0.58062836600000001</cx:pt>
          <cx:pt idx="8807">0.58062836600000001</cx:pt>
          <cx:pt idx="8808">0.58062836600000001</cx:pt>
          <cx:pt idx="8809">0.58062836600000001</cx:pt>
          <cx:pt idx="8810">0.58062836600000001</cx:pt>
          <cx:pt idx="8811">0.58062836600000001</cx:pt>
          <cx:pt idx="8812">0.58062836600000001</cx:pt>
          <cx:pt idx="8813">15</cx:pt>
          <cx:pt idx="8814">0.58062836600000001</cx:pt>
          <cx:pt idx="8815">0.58062836600000001</cx:pt>
          <cx:pt idx="8816">64</cx:pt>
          <cx:pt idx="8817">0.58062836600000001</cx:pt>
          <cx:pt idx="8818">0.58062836600000001</cx:pt>
          <cx:pt idx="8819">0.58062836600000001</cx:pt>
          <cx:pt idx="8820">0.58062836600000001</cx:pt>
          <cx:pt idx="8821">0.58062836600000001</cx:pt>
          <cx:pt idx="8822">7</cx:pt>
          <cx:pt idx="8823">7</cx:pt>
          <cx:pt idx="8824">0.58062836600000001</cx:pt>
          <cx:pt idx="8825">0.58062836600000001</cx:pt>
          <cx:pt idx="8826">0.58062836600000001</cx:pt>
          <cx:pt idx="8827">0.58062836600000001</cx:pt>
          <cx:pt idx="8828">0.58062836600000001</cx:pt>
          <cx:pt idx="8829">0.58062836600000001</cx:pt>
          <cx:pt idx="8830">0.58062836600000001</cx:pt>
          <cx:pt idx="8831">0.58062836600000001</cx:pt>
          <cx:pt idx="8832">0.58062836600000001</cx:pt>
          <cx:pt idx="8833">0.58062836600000001</cx:pt>
          <cx:pt idx="8834">16</cx:pt>
          <cx:pt idx="8835">0.58062836600000001</cx:pt>
          <cx:pt idx="8836">0.58062836600000001</cx:pt>
          <cx:pt idx="8837">0.58062836600000001</cx:pt>
          <cx:pt idx="8838">0.58062836600000001</cx:pt>
          <cx:pt idx="8839">0.58062836600000001</cx:pt>
          <cx:pt idx="8840">0.58062836600000001</cx:pt>
          <cx:pt idx="8841">0.58062836600000001</cx:pt>
          <cx:pt idx="8842">0.58062836600000001</cx:pt>
          <cx:pt idx="8843">5</cx:pt>
          <cx:pt idx="8844">0.58062836600000001</cx:pt>
          <cx:pt idx="8845">0.58062836600000001</cx:pt>
          <cx:pt idx="8846">0.58062836600000001</cx:pt>
          <cx:pt idx="8847">8</cx:pt>
          <cx:pt idx="8848">0.58062836600000001</cx:pt>
          <cx:pt idx="8849">0.58062836600000001</cx:pt>
          <cx:pt idx="8850">2</cx:pt>
          <cx:pt idx="8851">0.58062836600000001</cx:pt>
          <cx:pt idx="8852">0.58062836600000001</cx:pt>
          <cx:pt idx="8853">0.58062836600000001</cx:pt>
          <cx:pt idx="8854">0.58062836600000001</cx:pt>
          <cx:pt idx="8855">0.58062836600000001</cx:pt>
          <cx:pt idx="8856">0.58062836600000001</cx:pt>
          <cx:pt idx="8857">4</cx:pt>
          <cx:pt idx="8858">13</cx:pt>
          <cx:pt idx="8859">8</cx:pt>
          <cx:pt idx="8860">0</cx:pt>
          <cx:pt idx="8861">17</cx:pt>
          <cx:pt idx="8862">0.58062836600000001</cx:pt>
          <cx:pt idx="8863">0.58062836600000001</cx:pt>
          <cx:pt idx="8864">0.58062836600000001</cx:pt>
          <cx:pt idx="8865">0.58062836600000001</cx:pt>
          <cx:pt idx="8866">0.58062836600000001</cx:pt>
          <cx:pt idx="8867">6</cx:pt>
          <cx:pt idx="8868">0.58062836600000001</cx:pt>
          <cx:pt idx="8869">0.58062836600000001</cx:pt>
          <cx:pt idx="8870">0.58062836600000001</cx:pt>
          <cx:pt idx="8871">0.58062836600000001</cx:pt>
          <cx:pt idx="8872">0.58062836600000001</cx:pt>
          <cx:pt idx="8873">0.58062836600000001</cx:pt>
          <cx:pt idx="8874">0.58062836600000001</cx:pt>
          <cx:pt idx="8875">0.58062836600000001</cx:pt>
          <cx:pt idx="8876">0.58062836600000001</cx:pt>
          <cx:pt idx="8877">0.58062836600000001</cx:pt>
          <cx:pt idx="8878">0.58062836600000001</cx:pt>
          <cx:pt idx="8879">0.58062836600000001</cx:pt>
          <cx:pt idx="8880">0.58062836600000001</cx:pt>
          <cx:pt idx="8881">2</cx:pt>
          <cx:pt idx="8882">0.58062836600000001</cx:pt>
          <cx:pt idx="8883">0.58062836600000001</cx:pt>
          <cx:pt idx="8884">0.58062836600000001</cx:pt>
          <cx:pt idx="8885">0.58062836600000001</cx:pt>
          <cx:pt idx="8886">14</cx:pt>
          <cx:pt idx="8887">0.58062836600000001</cx:pt>
          <cx:pt idx="8888">6</cx:pt>
          <cx:pt idx="8889">0.58062836600000001</cx:pt>
          <cx:pt idx="8890">1</cx:pt>
          <cx:pt idx="8891">0.58062836600000001</cx:pt>
          <cx:pt idx="8892">2</cx:pt>
          <cx:pt idx="8893">0.58062836600000001</cx:pt>
          <cx:pt idx="8894">0.58062836600000001</cx:pt>
          <cx:pt idx="8895">0.58062836600000001</cx:pt>
          <cx:pt idx="8896">0</cx:pt>
          <cx:pt idx="8897">0.58062836600000001</cx:pt>
          <cx:pt idx="8898">0.58062836600000001</cx:pt>
          <cx:pt idx="8899">6</cx:pt>
          <cx:pt idx="8900">5</cx:pt>
          <cx:pt idx="8901">0.58062836600000001</cx:pt>
          <cx:pt idx="8902">0</cx:pt>
          <cx:pt idx="8903">0.58062836600000001</cx:pt>
          <cx:pt idx="8904">10</cx:pt>
          <cx:pt idx="8905">0.58062836600000001</cx:pt>
          <cx:pt idx="8906">0.58062836600000001</cx:pt>
          <cx:pt idx="8907">0.58062836600000001</cx:pt>
          <cx:pt idx="8908">0.58062836600000001</cx:pt>
          <cx:pt idx="8909">64</cx:pt>
          <cx:pt idx="8910">0.58062836600000001</cx:pt>
          <cx:pt idx="8911">15</cx:pt>
          <cx:pt idx="8912">0.58062836600000001</cx:pt>
          <cx:pt idx="8913">7</cx:pt>
          <cx:pt idx="8914">0.58062836600000001</cx:pt>
          <cx:pt idx="8915">0.58062836600000001</cx:pt>
          <cx:pt idx="8916">0.58062836600000001</cx:pt>
          <cx:pt idx="8917">0.58062836600000001</cx:pt>
          <cx:pt idx="8918">17</cx:pt>
          <cx:pt idx="8919">0.58062836600000001</cx:pt>
          <cx:pt idx="8920">0.58062836600000001</cx:pt>
          <cx:pt idx="8921">0.58062836600000001</cx:pt>
          <cx:pt idx="8922">0.58062836600000001</cx:pt>
          <cx:pt idx="8923">12</cx:pt>
          <cx:pt idx="8924">9</cx:pt>
          <cx:pt idx="8925">0.58062836600000001</cx:pt>
          <cx:pt idx="8926">13</cx:pt>
          <cx:pt idx="8927">0.58062836600000001</cx:pt>
          <cx:pt idx="8928">0.58062836600000001</cx:pt>
          <cx:pt idx="8929">0.58062836600000001</cx:pt>
          <cx:pt idx="8930">0.58062836600000001</cx:pt>
          <cx:pt idx="8931">0.58062836600000001</cx:pt>
          <cx:pt idx="8932">0.58062836600000001</cx:pt>
          <cx:pt idx="8933">11</cx:pt>
          <cx:pt idx="8934">7</cx:pt>
          <cx:pt idx="8935">0.58062836600000001</cx:pt>
          <cx:pt idx="8936">0.58062836600000001</cx:pt>
          <cx:pt idx="8937">5</cx:pt>
          <cx:pt idx="8938">6</cx:pt>
          <cx:pt idx="8939">64</cx:pt>
          <cx:pt idx="8940">7</cx:pt>
          <cx:pt idx="8941">0.58062836600000001</cx:pt>
          <cx:pt idx="8942">0.58062836600000001</cx:pt>
          <cx:pt idx="8943">0.58062836600000001</cx:pt>
          <cx:pt idx="8944">0.58062836600000001</cx:pt>
          <cx:pt idx="8945">0.58062836600000001</cx:pt>
          <cx:pt idx="8946">0.58062836600000001</cx:pt>
          <cx:pt idx="8947">0.58062836600000001</cx:pt>
          <cx:pt idx="8948">1</cx:pt>
          <cx:pt idx="8949">0.58062836600000001</cx:pt>
          <cx:pt idx="8950">2</cx:pt>
          <cx:pt idx="8951">0.58062836600000001</cx:pt>
          <cx:pt idx="8952">0.58062836600000001</cx:pt>
          <cx:pt idx="8953">0.58062836600000001</cx:pt>
          <cx:pt idx="8954">0.58062836600000001</cx:pt>
          <cx:pt idx="8955">0.58062836600000001</cx:pt>
          <cx:pt idx="8956">0.58062836600000001</cx:pt>
          <cx:pt idx="8957">0.58062836600000001</cx:pt>
          <cx:pt idx="8958">0.58062836600000001</cx:pt>
          <cx:pt idx="8959">0.58062836600000001</cx:pt>
          <cx:pt idx="8960">0.58062836600000001</cx:pt>
          <cx:pt idx="8961">0.58062836600000001</cx:pt>
          <cx:pt idx="8962">0.58062836600000001</cx:pt>
          <cx:pt idx="8963">3</cx:pt>
          <cx:pt idx="8964">16</cx:pt>
          <cx:pt idx="8965">0.58062836600000001</cx:pt>
          <cx:pt idx="8966">65</cx:pt>
          <cx:pt idx="8967">15</cx:pt>
          <cx:pt idx="8968">0.58062836600000001</cx:pt>
          <cx:pt idx="8969">13</cx:pt>
          <cx:pt idx="8970">0.58062836600000001</cx:pt>
          <cx:pt idx="8971">3</cx:pt>
          <cx:pt idx="8972">0.58062836600000001</cx:pt>
          <cx:pt idx="8973">15</cx:pt>
          <cx:pt idx="8974">0.58062836600000001</cx:pt>
          <cx:pt idx="8975">6</cx:pt>
          <cx:pt idx="8976">15</cx:pt>
          <cx:pt idx="8977">4</cx:pt>
          <cx:pt idx="8978">0.58062836600000001</cx:pt>
          <cx:pt idx="8979">0.58062836600000001</cx:pt>
          <cx:pt idx="8980">0.58062836600000001</cx:pt>
          <cx:pt idx="8981">0.58062836600000001</cx:pt>
          <cx:pt idx="8982">0.58062836600000001</cx:pt>
          <cx:pt idx="8983">0</cx:pt>
          <cx:pt idx="8984">0.58062836600000001</cx:pt>
          <cx:pt idx="8985">8</cx:pt>
          <cx:pt idx="8986">29</cx:pt>
          <cx:pt idx="8987">0.58062836600000001</cx:pt>
          <cx:pt idx="8988">0.58062836600000001</cx:pt>
          <cx:pt idx="8989">0.58062836600000001</cx:pt>
          <cx:pt idx="8990">0.58062836600000001</cx:pt>
          <cx:pt idx="8991">0.58062836600000001</cx:pt>
          <cx:pt idx="8992">65</cx:pt>
          <cx:pt idx="8993">0.58062836600000001</cx:pt>
          <cx:pt idx="8994">65</cx:pt>
          <cx:pt idx="8995">0.58062836600000001</cx:pt>
          <cx:pt idx="8996">0.58062836600000001</cx:pt>
          <cx:pt idx="8997">0.58062836600000001</cx:pt>
          <cx:pt idx="8998">0.58062836600000001</cx:pt>
          <cx:pt idx="8999">10</cx:pt>
          <cx:pt idx="9000">0.58062836600000001</cx:pt>
          <cx:pt idx="9001">0.58062836600000001</cx:pt>
          <cx:pt idx="9002">0.58062836600000001</cx:pt>
          <cx:pt idx="9003">0.58062836600000001</cx:pt>
          <cx:pt idx="9004">0.58062836600000001</cx:pt>
          <cx:pt idx="9005">0.58062836600000001</cx:pt>
          <cx:pt idx="9006">0.58062836600000001</cx:pt>
          <cx:pt idx="9007">0.58062836600000001</cx:pt>
          <cx:pt idx="9008">0.58062836600000001</cx:pt>
          <cx:pt idx="9009">0.58062836600000001</cx:pt>
          <cx:pt idx="9010">0.58062836600000001</cx:pt>
          <cx:pt idx="9011">0.58062836600000001</cx:pt>
          <cx:pt idx="9012">0.58062836600000001</cx:pt>
          <cx:pt idx="9013">0.58062836600000001</cx:pt>
          <cx:pt idx="9014">0.58062836600000001</cx:pt>
          <cx:pt idx="9015">18</cx:pt>
          <cx:pt idx="9016">20</cx:pt>
          <cx:pt idx="9017">0.58062836600000001</cx:pt>
          <cx:pt idx="9018">0.58062836600000001</cx:pt>
          <cx:pt idx="9019">0.58062836600000001</cx:pt>
          <cx:pt idx="9020">0.58062836600000001</cx:pt>
          <cx:pt idx="9021">2</cx:pt>
          <cx:pt idx="9022">0.58062836600000001</cx:pt>
          <cx:pt idx="9023">0.58062836600000001</cx:pt>
          <cx:pt idx="9024">0.58062836600000001</cx:pt>
          <cx:pt idx="9025">0.58062836600000001</cx:pt>
          <cx:pt idx="9026">0.58062836600000001</cx:pt>
          <cx:pt idx="9027">8</cx:pt>
          <cx:pt idx="9028">0.58062836600000001</cx:pt>
          <cx:pt idx="9029">0.58062836600000001</cx:pt>
          <cx:pt idx="9030">16</cx:pt>
          <cx:pt idx="9031">14</cx:pt>
          <cx:pt idx="9032">0.58062836600000001</cx:pt>
          <cx:pt idx="9033">0.58062836600000001</cx:pt>
          <cx:pt idx="9034">10</cx:pt>
          <cx:pt idx="9035">0.58062836600000001</cx:pt>
          <cx:pt idx="9036">0.58062836600000001</cx:pt>
          <cx:pt idx="9037">7</cx:pt>
          <cx:pt idx="9038">4</cx:pt>
          <cx:pt idx="9039">0.58062836600000001</cx:pt>
          <cx:pt idx="9040">7</cx:pt>
          <cx:pt idx="9041">16</cx:pt>
          <cx:pt idx="9042">0.58062836600000001</cx:pt>
          <cx:pt idx="9043">0.58062836600000001</cx:pt>
          <cx:pt idx="9044">0.58062836600000001</cx:pt>
          <cx:pt idx="9045">0.58062836600000001</cx:pt>
          <cx:pt idx="9046">0.58062836600000001</cx:pt>
          <cx:pt idx="9047">12</cx:pt>
          <cx:pt idx="9048">0.58062836600000001</cx:pt>
          <cx:pt idx="9049">0.58062836600000001</cx:pt>
          <cx:pt idx="9050">0.58062836600000001</cx:pt>
          <cx:pt idx="9051">0.58062836600000001</cx:pt>
          <cx:pt idx="9052">0.58062836600000001</cx:pt>
          <cx:pt idx="9053">1</cx:pt>
          <cx:pt idx="9054">0.58062836600000001</cx:pt>
          <cx:pt idx="9055">0.58062836600000001</cx:pt>
          <cx:pt idx="9056">0.58062836600000001</cx:pt>
          <cx:pt idx="9057">13</cx:pt>
          <cx:pt idx="9058">0.58062836600000001</cx:pt>
          <cx:pt idx="9059">0.58062836600000001</cx:pt>
          <cx:pt idx="9060">24</cx:pt>
          <cx:pt idx="9061">0.58062836600000001</cx:pt>
          <cx:pt idx="9062">0.58062836600000001</cx:pt>
          <cx:pt idx="9063">0.58062836600000001</cx:pt>
          <cx:pt idx="9064">0.58062836600000001</cx:pt>
          <cx:pt idx="9065">0.58062836600000001</cx:pt>
          <cx:pt idx="9066">3</cx:pt>
          <cx:pt idx="9067">9</cx:pt>
          <cx:pt idx="9068">0.58062836600000001</cx:pt>
          <cx:pt idx="9069">14</cx:pt>
          <cx:pt idx="9070">10</cx:pt>
          <cx:pt idx="9071">0.58062836600000001</cx:pt>
          <cx:pt idx="9072">4</cx:pt>
          <cx:pt idx="9073">0.58062836600000001</cx:pt>
          <cx:pt idx="9074">7</cx:pt>
          <cx:pt idx="9075">0.58062836600000001</cx:pt>
          <cx:pt idx="9076">0.58062836600000001</cx:pt>
          <cx:pt idx="9077">15</cx:pt>
          <cx:pt idx="9078">0.58062836600000001</cx:pt>
          <cx:pt idx="9079">0.58062836600000001</cx:pt>
          <cx:pt idx="9080">0.58062836600000001</cx:pt>
          <cx:pt idx="9081">0.58062836600000001</cx:pt>
          <cx:pt idx="9082">0.58062836600000001</cx:pt>
          <cx:pt idx="9083">0.58062836600000001</cx:pt>
          <cx:pt idx="9084">7</cx:pt>
          <cx:pt idx="9085">0.58062836600000001</cx:pt>
          <cx:pt idx="9086">11</cx:pt>
          <cx:pt idx="9087">0.58062836600000001</cx:pt>
          <cx:pt idx="9088">0.58062836600000001</cx:pt>
          <cx:pt idx="9089">4</cx:pt>
          <cx:pt idx="9090">14</cx:pt>
          <cx:pt idx="9091">17</cx:pt>
          <cx:pt idx="9092">0.58062836600000001</cx:pt>
          <cx:pt idx="9093">0.58062836600000001</cx:pt>
          <cx:pt idx="9094">0.58062836600000001</cx:pt>
          <cx:pt idx="9095">0.58062836600000001</cx:pt>
          <cx:pt idx="9096">9</cx:pt>
          <cx:pt idx="9097">0.58062836600000001</cx:pt>
          <cx:pt idx="9098">0.58062836600000001</cx:pt>
          <cx:pt idx="9099">5</cx:pt>
          <cx:pt idx="9100">0.58062836600000001</cx:pt>
          <cx:pt idx="9101">0.58062836600000001</cx:pt>
          <cx:pt idx="9102">0.58062836600000001</cx:pt>
          <cx:pt idx="9103">0.58062836600000001</cx:pt>
          <cx:pt idx="9104">3</cx:pt>
          <cx:pt idx="9105">0.58062836600000001</cx:pt>
          <cx:pt idx="9106">0</cx:pt>
          <cx:pt idx="9107">0.58062836600000001</cx:pt>
          <cx:pt idx="9108">0.58062836600000001</cx:pt>
          <cx:pt idx="9109">4</cx:pt>
          <cx:pt idx="9110">0.58062836600000001</cx:pt>
          <cx:pt idx="9111">4</cx:pt>
          <cx:pt idx="9112">17</cx:pt>
          <cx:pt idx="9113">0.58062836600000001</cx:pt>
          <cx:pt idx="9114">0.58062836600000001</cx:pt>
          <cx:pt idx="9115">0.58062836600000001</cx:pt>
          <cx:pt idx="9116">0.58062836600000001</cx:pt>
          <cx:pt idx="9117">0.58062836600000001</cx:pt>
          <cx:pt idx="9118">0.58062836600000001</cx:pt>
          <cx:pt idx="9119">0.58062836600000001</cx:pt>
          <cx:pt idx="9120">0.58062836600000001</cx:pt>
          <cx:pt idx="9121">0.58062836600000001</cx:pt>
          <cx:pt idx="9122">0.58062836600000001</cx:pt>
          <cx:pt idx="9123">1</cx:pt>
          <cx:pt idx="9124">0.58062836600000001</cx:pt>
          <cx:pt idx="9125">2</cx:pt>
          <cx:pt idx="9126">0.58062836600000001</cx:pt>
          <cx:pt idx="9127">0.58062836600000001</cx:pt>
          <cx:pt idx="9128">0.58062836600000001</cx:pt>
          <cx:pt idx="9129">0.58062836600000001</cx:pt>
          <cx:pt idx="9130">4</cx:pt>
          <cx:pt idx="9131">0.58062836600000001</cx:pt>
          <cx:pt idx="9132">8</cx:pt>
          <cx:pt idx="9133">0.58062836600000001</cx:pt>
          <cx:pt idx="9134">0.58062836600000001</cx:pt>
          <cx:pt idx="9135">8</cx:pt>
          <cx:pt idx="9136">0.58062836600000001</cx:pt>
          <cx:pt idx="9137">0.58062836600000001</cx:pt>
          <cx:pt idx="9138">0.58062836600000001</cx:pt>
          <cx:pt idx="9139">0.58062836600000001</cx:pt>
          <cx:pt idx="9140">0.58062836600000001</cx:pt>
          <cx:pt idx="9141">0.58062836600000001</cx:pt>
          <cx:pt idx="9142">0.58062836600000001</cx:pt>
          <cx:pt idx="9143">0.58062836600000001</cx:pt>
          <cx:pt idx="9144">0.58062836600000001</cx:pt>
          <cx:pt idx="9145">0.58062836600000001</cx:pt>
          <cx:pt idx="9146">11</cx:pt>
          <cx:pt idx="9147">0.58062836600000001</cx:pt>
          <cx:pt idx="9148">0.58062836600000001</cx:pt>
          <cx:pt idx="9149">0.58062836600000001</cx:pt>
          <cx:pt idx="9150">0.58062836600000001</cx:pt>
          <cx:pt idx="9151">19</cx:pt>
          <cx:pt idx="9152">7</cx:pt>
          <cx:pt idx="9153">0.58062836600000001</cx:pt>
          <cx:pt idx="9154">6</cx:pt>
          <cx:pt idx="9155">11</cx:pt>
          <cx:pt idx="9156">0.58062836600000001</cx:pt>
          <cx:pt idx="9157">0.58062836600000001</cx:pt>
          <cx:pt idx="9158">0.58062836600000001</cx:pt>
          <cx:pt idx="9159">0.58062836600000001</cx:pt>
          <cx:pt idx="9160">0.58062836600000001</cx:pt>
          <cx:pt idx="9161">0.58062836600000001</cx:pt>
          <cx:pt idx="9162">0.58062836600000001</cx:pt>
          <cx:pt idx="9163">0.58062836600000001</cx:pt>
          <cx:pt idx="9164">0.58062836600000001</cx:pt>
          <cx:pt idx="9165">0.58062836600000001</cx:pt>
          <cx:pt idx="9166">0.58062836600000001</cx:pt>
          <cx:pt idx="9167">0.58062836600000001</cx:pt>
          <cx:pt idx="9168">2</cx:pt>
          <cx:pt idx="9169">0.58062836600000001</cx:pt>
          <cx:pt idx="9170">5</cx:pt>
          <cx:pt idx="9171">0.58062836600000001</cx:pt>
          <cx:pt idx="9172">0.58062836600000001</cx:pt>
          <cx:pt idx="9173">0.58062836600000001</cx:pt>
          <cx:pt idx="9174">0.58062836600000001</cx:pt>
          <cx:pt idx="9175">6</cx:pt>
          <cx:pt idx="9176">0.58062836600000001</cx:pt>
          <cx:pt idx="9177">0.58062836600000001</cx:pt>
          <cx:pt idx="9178">0.58062836600000001</cx:pt>
          <cx:pt idx="9179">0.58062836600000001</cx:pt>
          <cx:pt idx="9180">0.58062836600000001</cx:pt>
          <cx:pt idx="9181">0.58062836600000001</cx:pt>
          <cx:pt idx="9182">2</cx:pt>
          <cx:pt idx="9183">0.58062836600000001</cx:pt>
          <cx:pt idx="9184">0.58062836600000001</cx:pt>
          <cx:pt idx="9185">0.58062836600000001</cx:pt>
          <cx:pt idx="9186">24</cx:pt>
          <cx:pt idx="9187">0.58062836600000001</cx:pt>
          <cx:pt idx="9188">0.58062836600000001</cx:pt>
          <cx:pt idx="9189">0.58062836600000001</cx:pt>
          <cx:pt idx="9190">0.58062836600000001</cx:pt>
          <cx:pt idx="9191">19</cx:pt>
          <cx:pt idx="9192">24</cx:pt>
          <cx:pt idx="9193">0.58062836600000001</cx:pt>
          <cx:pt idx="9194">16</cx:pt>
          <cx:pt idx="9195">0.58062836600000001</cx:pt>
          <cx:pt idx="9196">0.58062836600000001</cx:pt>
          <cx:pt idx="9197">0.58062836600000001</cx:pt>
          <cx:pt idx="9198">0.58062836600000001</cx:pt>
          <cx:pt idx="9199">0.58062836600000001</cx:pt>
          <cx:pt idx="9200">0.58062836600000001</cx:pt>
          <cx:pt idx="9201">0.58062836600000001</cx:pt>
          <cx:pt idx="9202">0.58062836600000001</cx:pt>
          <cx:pt idx="9203">0.58062836600000001</cx:pt>
          <cx:pt idx="9204">7</cx:pt>
          <cx:pt idx="9205">0.58062836600000001</cx:pt>
          <cx:pt idx="9206">0.58062836600000001</cx:pt>
          <cx:pt idx="9207">9</cx:pt>
          <cx:pt idx="9208">64</cx:pt>
          <cx:pt idx="9209">14</cx:pt>
          <cx:pt idx="9210">0.58062836600000001</cx:pt>
          <cx:pt idx="9211">3</cx:pt>
          <cx:pt idx="9212">14</cx:pt>
          <cx:pt idx="9213">0.58062836600000001</cx:pt>
          <cx:pt idx="9214">0.58062836600000001</cx:pt>
          <cx:pt idx="9215">3</cx:pt>
          <cx:pt idx="9216">0.58062836600000001</cx:pt>
          <cx:pt idx="9217">0.58062836600000001</cx:pt>
          <cx:pt idx="9218">0</cx:pt>
          <cx:pt idx="9219">0.58062836600000001</cx:pt>
          <cx:pt idx="9220">0.58062836600000001</cx:pt>
          <cx:pt idx="9221">11</cx:pt>
          <cx:pt idx="9222">24</cx:pt>
          <cx:pt idx="9223">4</cx:pt>
          <cx:pt idx="9224">7</cx:pt>
          <cx:pt idx="9225">0.58062836600000001</cx:pt>
          <cx:pt idx="9226">14</cx:pt>
          <cx:pt idx="9227">0.58062836600000001</cx:pt>
          <cx:pt idx="9228">0.58062836600000001</cx:pt>
          <cx:pt idx="9229">64</cx:pt>
          <cx:pt idx="9230">0.58062836600000001</cx:pt>
          <cx:pt idx="9231">0.58062836600000001</cx:pt>
          <cx:pt idx="9232">0.58062836600000001</cx:pt>
          <cx:pt idx="9233">12</cx:pt>
          <cx:pt idx="9234">0.58062836600000001</cx:pt>
          <cx:pt idx="9235">17</cx:pt>
          <cx:pt idx="9236">3</cx:pt>
          <cx:pt idx="9237">0.58062836600000001</cx:pt>
          <cx:pt idx="9238">0.58062836600000001</cx:pt>
          <cx:pt idx="9239">0.58062836600000001</cx:pt>
          <cx:pt idx="9240">0.58062836600000001</cx:pt>
          <cx:pt idx="9241">9</cx:pt>
          <cx:pt idx="9242">0.58062836600000001</cx:pt>
          <cx:pt idx="9243">0.58062836600000001</cx:pt>
          <cx:pt idx="9244">0.58062836600000001</cx:pt>
          <cx:pt idx="9245">0.58062836600000001</cx:pt>
          <cx:pt idx="9246">0.58062836600000001</cx:pt>
          <cx:pt idx="9247">0.58062836600000001</cx:pt>
          <cx:pt idx="9248">8</cx:pt>
          <cx:pt idx="9249">0.58062836600000001</cx:pt>
          <cx:pt idx="9250">3</cx:pt>
          <cx:pt idx="9251">1</cx:pt>
          <cx:pt idx="9252">0.58062836600000001</cx:pt>
          <cx:pt idx="9253">0.58062836600000001</cx:pt>
          <cx:pt idx="9254">0.58062836600000001</cx:pt>
          <cx:pt idx="9255">0.58062836600000001</cx:pt>
          <cx:pt idx="9256">22</cx:pt>
          <cx:pt idx="9257">7</cx:pt>
          <cx:pt idx="9258">0.58062836600000001</cx:pt>
          <cx:pt idx="9259">0.58062836600000001</cx:pt>
          <cx:pt idx="9260">0.58062836600000001</cx:pt>
          <cx:pt idx="9261">0.58062836600000001</cx:pt>
          <cx:pt idx="9262">20</cx:pt>
          <cx:pt idx="9263">0.58062836600000001</cx:pt>
          <cx:pt idx="9264">0.58062836600000001</cx:pt>
          <cx:pt idx="9265">0.58062836600000001</cx:pt>
          <cx:pt idx="9266">15</cx:pt>
          <cx:pt idx="9267">7</cx:pt>
          <cx:pt idx="9268">0.58062836600000001</cx:pt>
          <cx:pt idx="9269">0.58062836600000001</cx:pt>
          <cx:pt idx="9270">0.58062836600000001</cx:pt>
          <cx:pt idx="9271">0.58062836600000001</cx:pt>
          <cx:pt idx="9272">0.58062836600000001</cx:pt>
          <cx:pt idx="9273">0.58062836600000001</cx:pt>
          <cx:pt idx="9274">0.58062836600000001</cx:pt>
          <cx:pt idx="9275">13</cx:pt>
          <cx:pt idx="9276">0.58062836600000001</cx:pt>
          <cx:pt idx="9277">0.58062836600000001</cx:pt>
          <cx:pt idx="9278">0.58062836600000001</cx:pt>
          <cx:pt idx="9279">0.58062836600000001</cx:pt>
          <cx:pt idx="9280">0.58062836600000001</cx:pt>
          <cx:pt idx="9281">0.58062836600000001</cx:pt>
          <cx:pt idx="9282">0.58062836600000001</cx:pt>
          <cx:pt idx="9283">0.58062836600000001</cx:pt>
          <cx:pt idx="9284">0.58062836600000001</cx:pt>
          <cx:pt idx="9285">6</cx:pt>
          <cx:pt idx="9286">0.58062836600000001</cx:pt>
          <cx:pt idx="9287">10</cx:pt>
          <cx:pt idx="9288">7</cx:pt>
          <cx:pt idx="9289">0.58062836600000001</cx:pt>
          <cx:pt idx="9290">0.58062836600000001</cx:pt>
          <cx:pt idx="9291">0.58062836600000001</cx:pt>
          <cx:pt idx="9292">8</cx:pt>
          <cx:pt idx="9293">0.58062836600000001</cx:pt>
          <cx:pt idx="9294">0.58062836600000001</cx:pt>
          <cx:pt idx="9295">0.58062836600000001</cx:pt>
          <cx:pt idx="9296">4</cx:pt>
          <cx:pt idx="9297">3</cx:pt>
          <cx:pt idx="9298">0.58062836600000001</cx:pt>
          <cx:pt idx="9299">1</cx:pt>
          <cx:pt idx="9300">0.58062836600000001</cx:pt>
          <cx:pt idx="9301">0.58062836600000001</cx:pt>
          <cx:pt idx="9302">0.58062836600000001</cx:pt>
          <cx:pt idx="9303">0.58062836600000001</cx:pt>
          <cx:pt idx="9304">0.58062836600000001</cx:pt>
          <cx:pt idx="9305">7</cx:pt>
          <cx:pt idx="9306">0.58062836600000001</cx:pt>
          <cx:pt idx="9307">0.58062836600000001</cx:pt>
          <cx:pt idx="9308">1</cx:pt>
          <cx:pt idx="9309">0.58062836600000001</cx:pt>
          <cx:pt idx="9310">0.58062836600000001</cx:pt>
          <cx:pt idx="9311">20</cx:pt>
          <cx:pt idx="9312">0.58062836600000001</cx:pt>
          <cx:pt idx="9313">6</cx:pt>
          <cx:pt idx="9314">0.58062836600000001</cx:pt>
          <cx:pt idx="9315">9</cx:pt>
          <cx:pt idx="9316">4</cx:pt>
          <cx:pt idx="9317">0.58062836600000001</cx:pt>
          <cx:pt idx="9318">0.58062836600000001</cx:pt>
          <cx:pt idx="9319">0.58062836600000001</cx:pt>
          <cx:pt idx="9320">0.58062836600000001</cx:pt>
          <cx:pt idx="9321">0.58062836600000001</cx:pt>
          <cx:pt idx="9322">0.58062836600000001</cx:pt>
          <cx:pt idx="9323">15</cx:pt>
          <cx:pt idx="9324">0.58062836600000001</cx:pt>
          <cx:pt idx="9325">1</cx:pt>
          <cx:pt idx="9326">0.58062836600000001</cx:pt>
          <cx:pt idx="9327">0.58062836600000001</cx:pt>
          <cx:pt idx="9328">0.58062836600000001</cx:pt>
          <cx:pt idx="9329">0.58062836600000001</cx:pt>
          <cx:pt idx="9330">0.58062836600000001</cx:pt>
          <cx:pt idx="9331">4</cx:pt>
          <cx:pt idx="9332">9</cx:pt>
          <cx:pt idx="9333">0.58062836600000001</cx:pt>
          <cx:pt idx="9334">28</cx:pt>
          <cx:pt idx="9335">12</cx:pt>
          <cx:pt idx="9336">0.58062836600000001</cx:pt>
          <cx:pt idx="9337">11</cx:pt>
          <cx:pt idx="9338">9</cx:pt>
          <cx:pt idx="9339">0.58062836600000001</cx:pt>
          <cx:pt idx="9340">16</cx:pt>
          <cx:pt idx="9341">17</cx:pt>
          <cx:pt idx="9342">14</cx:pt>
          <cx:pt idx="9343">0.58062836600000001</cx:pt>
          <cx:pt idx="9344">0.58062836600000001</cx:pt>
          <cx:pt idx="9345">0.58062836600000001</cx:pt>
          <cx:pt idx="9346">0.58062836600000001</cx:pt>
          <cx:pt idx="9347">9</cx:pt>
          <cx:pt idx="9348">6</cx:pt>
          <cx:pt idx="9349">0.58062836600000001</cx:pt>
          <cx:pt idx="9350">0.58062836600000001</cx:pt>
          <cx:pt idx="9351">0.58062836600000001</cx:pt>
          <cx:pt idx="9352">2</cx:pt>
          <cx:pt idx="9353">0.58062836600000001</cx:pt>
          <cx:pt idx="9354">8</cx:pt>
          <cx:pt idx="9355">0.58062836600000001</cx:pt>
          <cx:pt idx="9356">17</cx:pt>
          <cx:pt idx="9357">5</cx:pt>
          <cx:pt idx="9358">0</cx:pt>
          <cx:pt idx="9359">8</cx:pt>
          <cx:pt idx="9360">0.58062836600000001</cx:pt>
          <cx:pt idx="9361">7</cx:pt>
          <cx:pt idx="9362">12</cx:pt>
          <cx:pt idx="9363">9</cx:pt>
          <cx:pt idx="9364">0.58062836600000001</cx:pt>
          <cx:pt idx="9365">0.58062836600000001</cx:pt>
          <cx:pt idx="9366">6</cx:pt>
          <cx:pt idx="9367">0.58062836600000001</cx:pt>
          <cx:pt idx="9368">1</cx:pt>
          <cx:pt idx="9369">0.58062836600000001</cx:pt>
          <cx:pt idx="9370">65</cx:pt>
          <cx:pt idx="9371">0.58062836600000001</cx:pt>
          <cx:pt idx="9372">0.58062836600000001</cx:pt>
          <cx:pt idx="9373">0.58062836600000001</cx:pt>
          <cx:pt idx="9374">0.58062836600000001</cx:pt>
          <cx:pt idx="9375">0.58062836600000001</cx:pt>
          <cx:pt idx="9376">14</cx:pt>
          <cx:pt idx="9377">0.58062836600000001</cx:pt>
          <cx:pt idx="9378">0.58062836600000001</cx:pt>
          <cx:pt idx="9379">0.58062836600000001</cx:pt>
          <cx:pt idx="9380">0.58062836600000001</cx:pt>
          <cx:pt idx="9381">0.58062836600000001</cx:pt>
          <cx:pt idx="9382">0.58062836600000001</cx:pt>
          <cx:pt idx="9383">0.58062836600000001</cx:pt>
          <cx:pt idx="9384">0.58062836600000001</cx:pt>
          <cx:pt idx="9385">0.58062836600000001</cx:pt>
          <cx:pt idx="9386">0.58062836600000001</cx:pt>
          <cx:pt idx="9387">15</cx:pt>
          <cx:pt idx="9388">1</cx:pt>
          <cx:pt idx="9389">0.58062836600000001</cx:pt>
          <cx:pt idx="9390">65</cx:pt>
          <cx:pt idx="9391">0.58062836600000001</cx:pt>
          <cx:pt idx="9392">0.58062836600000001</cx:pt>
          <cx:pt idx="9393">7</cx:pt>
          <cx:pt idx="9394">8</cx:pt>
          <cx:pt idx="9395">0.58062836600000001</cx:pt>
          <cx:pt idx="9396">0.58062836600000001</cx:pt>
          <cx:pt idx="9397">7</cx:pt>
          <cx:pt idx="9398">0.58062836600000001</cx:pt>
          <cx:pt idx="9399">31</cx:pt>
          <cx:pt idx="9400">0.58062836600000001</cx:pt>
          <cx:pt idx="9401">0.58062836600000001</cx:pt>
          <cx:pt idx="9402">0.58062836600000001</cx:pt>
          <cx:pt idx="9403">0.58062836600000001</cx:pt>
          <cx:pt idx="9404">8</cx:pt>
          <cx:pt idx="9405">3</cx:pt>
          <cx:pt idx="9406">0.58062836600000001</cx:pt>
          <cx:pt idx="9407">0.58062836600000001</cx:pt>
          <cx:pt idx="9408">0.58062836600000001</cx:pt>
          <cx:pt idx="9409">0.58062836600000001</cx:pt>
          <cx:pt idx="9410">7</cx:pt>
          <cx:pt idx="9411">0.58062836600000001</cx:pt>
          <cx:pt idx="9412">2</cx:pt>
          <cx:pt idx="9413">0.58062836600000001</cx:pt>
          <cx:pt idx="9414">13</cx:pt>
          <cx:pt idx="9415">15</cx:pt>
          <cx:pt idx="9416">12</cx:pt>
          <cx:pt idx="9417">65</cx:pt>
          <cx:pt idx="9418">7</cx:pt>
          <cx:pt idx="9419">0.58062836600000001</cx:pt>
          <cx:pt idx="9420">0.58062836600000001</cx:pt>
          <cx:pt idx="9421">0.58062836600000001</cx:pt>
          <cx:pt idx="9422">0.58062836600000001</cx:pt>
          <cx:pt idx="9423">0.58062836600000001</cx:pt>
          <cx:pt idx="9424">0.58062836600000001</cx:pt>
          <cx:pt idx="9425">0.58062836600000001</cx:pt>
          <cx:pt idx="9426">0.58062836600000001</cx:pt>
          <cx:pt idx="9427">0.58062836600000001</cx:pt>
          <cx:pt idx="9428">0.58062836600000001</cx:pt>
          <cx:pt idx="9429">0.58062836600000001</cx:pt>
          <cx:pt idx="9430">0.58062836600000001</cx:pt>
          <cx:pt idx="9431">0.58062836600000001</cx:pt>
          <cx:pt idx="9432">6</cx:pt>
          <cx:pt idx="9433">0.58062836600000001</cx:pt>
          <cx:pt idx="9434">7</cx:pt>
          <cx:pt idx="9435">0.58062836600000001</cx:pt>
          <cx:pt idx="9436">0.58062836600000001</cx:pt>
          <cx:pt idx="9437">0.58062836600000001</cx:pt>
          <cx:pt idx="9438">10</cx:pt>
          <cx:pt idx="9439">0.58062836600000001</cx:pt>
          <cx:pt idx="9440">12</cx:pt>
          <cx:pt idx="9441">0.58062836600000001</cx:pt>
          <cx:pt idx="9442">2</cx:pt>
          <cx:pt idx="9443">0.58062836600000001</cx:pt>
          <cx:pt idx="9444">0.58062836600000001</cx:pt>
          <cx:pt idx="9445">6</cx:pt>
          <cx:pt idx="9446">0.58062836600000001</cx:pt>
          <cx:pt idx="9447">0.58062836600000001</cx:pt>
          <cx:pt idx="9448">0.58062836600000001</cx:pt>
          <cx:pt idx="9449">11</cx:pt>
          <cx:pt idx="9450">65</cx:pt>
          <cx:pt idx="9451">0.58062836600000001</cx:pt>
          <cx:pt idx="9452">0.58062836600000001</cx:pt>
          <cx:pt idx="9453">1</cx:pt>
          <cx:pt idx="9454">14</cx:pt>
          <cx:pt idx="9455">0.58062836600000001</cx:pt>
          <cx:pt idx="9456">4</cx:pt>
          <cx:pt idx="9457">0.58062836600000001</cx:pt>
          <cx:pt idx="9458">0.58062836600000001</cx:pt>
          <cx:pt idx="9459">7</cx:pt>
          <cx:pt idx="9460">0.58062836600000001</cx:pt>
          <cx:pt idx="9461">16</cx:pt>
          <cx:pt idx="9462">0.58062836600000001</cx:pt>
          <cx:pt idx="9463">0.58062836600000001</cx:pt>
          <cx:pt idx="9464">1</cx:pt>
          <cx:pt idx="9465">15</cx:pt>
          <cx:pt idx="9466">0.58062836600000001</cx:pt>
          <cx:pt idx="9467">16</cx:pt>
          <cx:pt idx="9468">0</cx:pt>
          <cx:pt idx="9469">0.58062836600000001</cx:pt>
          <cx:pt idx="9470">0.58062836600000001</cx:pt>
          <cx:pt idx="9471">0.58062836600000001</cx:pt>
          <cx:pt idx="9472">0.58062836600000001</cx:pt>
          <cx:pt idx="9473">0.58062836600000001</cx:pt>
          <cx:pt idx="9474">8</cx:pt>
          <cx:pt idx="9475">15</cx:pt>
          <cx:pt idx="9476">0.58062836600000001</cx:pt>
          <cx:pt idx="9477">0.58062836600000001</cx:pt>
          <cx:pt idx="9478">0.58062836600000001</cx:pt>
          <cx:pt idx="9479">0.58062836600000001</cx:pt>
          <cx:pt idx="9480">18</cx:pt>
          <cx:pt idx="9481">0.58062836600000001</cx:pt>
          <cx:pt idx="9482">0.58062836600000001</cx:pt>
          <cx:pt idx="9483">0.58062836600000001</cx:pt>
          <cx:pt idx="9484">0.58062836600000001</cx:pt>
          <cx:pt idx="9485">0.58062836600000001</cx:pt>
          <cx:pt idx="9486">0.58062836600000001</cx:pt>
          <cx:pt idx="9487">0.58062836600000001</cx:pt>
          <cx:pt idx="9488">16</cx:pt>
          <cx:pt idx="9489">0.58062836600000001</cx:pt>
          <cx:pt idx="9490">0.58062836600000001</cx:pt>
          <cx:pt idx="9491">7</cx:pt>
          <cx:pt idx="9492">16</cx:pt>
          <cx:pt idx="9493">5</cx:pt>
          <cx:pt idx="9494">0.58062836600000001</cx:pt>
          <cx:pt idx="9495">0.58062836600000001</cx:pt>
          <cx:pt idx="9496">3</cx:pt>
          <cx:pt idx="9497">14</cx:pt>
          <cx:pt idx="9498">0.58062836600000001</cx:pt>
          <cx:pt idx="9499">7</cx:pt>
          <cx:pt idx="9500">15</cx:pt>
          <cx:pt idx="9501">0.58062836600000001</cx:pt>
          <cx:pt idx="9502">0.58062836600000001</cx:pt>
          <cx:pt idx="9503">0.58062836600000001</cx:pt>
          <cx:pt idx="9504">0.58062836600000001</cx:pt>
          <cx:pt idx="9505">0.58062836600000001</cx:pt>
          <cx:pt idx="9506">0.58062836600000001</cx:pt>
          <cx:pt idx="9507">0.58062836600000001</cx:pt>
          <cx:pt idx="9508">0.58062836600000001</cx:pt>
          <cx:pt idx="9509">9</cx:pt>
          <cx:pt idx="9510">0.58062836600000001</cx:pt>
          <cx:pt idx="9511">0.58062836600000001</cx:pt>
          <cx:pt idx="9512">0.58062836600000001</cx:pt>
          <cx:pt idx="9513">0.58062836600000001</cx:pt>
          <cx:pt idx="9514">0.58062836600000001</cx:pt>
          <cx:pt idx="9515">14</cx:pt>
          <cx:pt idx="9516">0.58062836600000001</cx:pt>
          <cx:pt idx="9517">0.58062836600000001</cx:pt>
          <cx:pt idx="9518">5</cx:pt>
          <cx:pt idx="9519">0.58062836600000001</cx:pt>
          <cx:pt idx="9520">4</cx:pt>
          <cx:pt idx="9521">0.58062836600000001</cx:pt>
          <cx:pt idx="9522">0.58062836600000001</cx:pt>
          <cx:pt idx="9523">0.58062836600000001</cx:pt>
          <cx:pt idx="9524">7</cx:pt>
          <cx:pt idx="9525">7</cx:pt>
          <cx:pt idx="9526">0.58062836600000001</cx:pt>
          <cx:pt idx="9527">0.58062836600000001</cx:pt>
          <cx:pt idx="9528">9</cx:pt>
          <cx:pt idx="9529">4</cx:pt>
          <cx:pt idx="9530">0.58062836600000001</cx:pt>
          <cx:pt idx="9531">17</cx:pt>
          <cx:pt idx="9532">0.58062836600000001</cx:pt>
          <cx:pt idx="9533">15</cx:pt>
          <cx:pt idx="9534">0.58062836600000001</cx:pt>
          <cx:pt idx="9535">0.58062836600000001</cx:pt>
          <cx:pt idx="9536">0.58062836600000001</cx:pt>
          <cx:pt idx="9537">7</cx:pt>
          <cx:pt idx="9538">0.58062836600000001</cx:pt>
          <cx:pt idx="9539">0.58062836600000001</cx:pt>
          <cx:pt idx="9540">0.58062836600000001</cx:pt>
          <cx:pt idx="9541">0.58062836600000001</cx:pt>
          <cx:pt idx="9542">0.58062836600000001</cx:pt>
          <cx:pt idx="9543">0.58062836600000001</cx:pt>
          <cx:pt idx="9544">0.58062836600000001</cx:pt>
          <cx:pt idx="9545">0.58062836600000001</cx:pt>
          <cx:pt idx="9546">64</cx:pt>
          <cx:pt idx="9547">10</cx:pt>
          <cx:pt idx="9548">9</cx:pt>
          <cx:pt idx="9549">11</cx:pt>
          <cx:pt idx="9550">0.58062836600000001</cx:pt>
          <cx:pt idx="9551">7</cx:pt>
          <cx:pt idx="9552">0.58062836600000001</cx:pt>
          <cx:pt idx="9553">0.58062836600000001</cx:pt>
          <cx:pt idx="9554">2</cx:pt>
          <cx:pt idx="9555">0.58062836600000001</cx:pt>
          <cx:pt idx="9556">0.58062836600000001</cx:pt>
          <cx:pt idx="9557">0.58062836600000001</cx:pt>
          <cx:pt idx="9558">0.58062836600000001</cx:pt>
          <cx:pt idx="9559">64</cx:pt>
          <cx:pt idx="9560">10</cx:pt>
          <cx:pt idx="9561">0.58062836600000001</cx:pt>
          <cx:pt idx="9562">22</cx:pt>
          <cx:pt idx="9563">0.58062836600000001</cx:pt>
          <cx:pt idx="9564">21</cx:pt>
          <cx:pt idx="9565">0.58062836600000001</cx:pt>
          <cx:pt idx="9566">18</cx:pt>
          <cx:pt idx="9567">0.58062836600000001</cx:pt>
          <cx:pt idx="9568">0.58062836600000001</cx:pt>
          <cx:pt idx="9569">0.58062836600000001</cx:pt>
          <cx:pt idx="9570">0.58062836600000001</cx:pt>
          <cx:pt idx="9571">23</cx:pt>
          <cx:pt idx="9572">0.58062836600000001</cx:pt>
          <cx:pt idx="9573">0.58062836600000001</cx:pt>
          <cx:pt idx="9574">0.58062836600000001</cx:pt>
          <cx:pt idx="9575">0.58062836600000001</cx:pt>
          <cx:pt idx="9576">0.58062836600000001</cx:pt>
          <cx:pt idx="9577">10</cx:pt>
          <cx:pt idx="9578">0</cx:pt>
          <cx:pt idx="9579">15</cx:pt>
          <cx:pt idx="9580">9</cx:pt>
          <cx:pt idx="9581">0.58062836600000001</cx:pt>
          <cx:pt idx="9582">9</cx:pt>
          <cx:pt idx="9583">0.58062836600000001</cx:pt>
          <cx:pt idx="9584">0.58062836600000001</cx:pt>
          <cx:pt idx="9585">0.58062836600000001</cx:pt>
          <cx:pt idx="9586">1</cx:pt>
          <cx:pt idx="9587">0.58062836600000001</cx:pt>
          <cx:pt idx="9588">0.58062836600000001</cx:pt>
          <cx:pt idx="9589">0.58062836600000001</cx:pt>
          <cx:pt idx="9590">0.58062836600000001</cx:pt>
          <cx:pt idx="9591">0.58062836600000001</cx:pt>
          <cx:pt idx="9592">0.58062836600000001</cx:pt>
          <cx:pt idx="9593">0.58062836600000001</cx:pt>
          <cx:pt idx="9594">0.58062836600000001</cx:pt>
          <cx:pt idx="9595">0.58062836600000001</cx:pt>
          <cx:pt idx="9596">0.58062836600000001</cx:pt>
          <cx:pt idx="9597">0.58062836600000001</cx:pt>
          <cx:pt idx="9598">1</cx:pt>
          <cx:pt idx="9599">0.58062836600000001</cx:pt>
          <cx:pt idx="9600">0.58062836600000001</cx:pt>
          <cx:pt idx="9601">23</cx:pt>
          <cx:pt idx="9602">0.58062836600000001</cx:pt>
          <cx:pt idx="9603">0.58062836600000001</cx:pt>
          <cx:pt idx="9604">6</cx:pt>
          <cx:pt idx="9605">4</cx:pt>
          <cx:pt idx="9606">0.58062836600000001</cx:pt>
          <cx:pt idx="9607">8</cx:pt>
          <cx:pt idx="9608">0.58062836600000001</cx:pt>
          <cx:pt idx="9609">8</cx:pt>
          <cx:pt idx="9610">0.58062836600000001</cx:pt>
          <cx:pt idx="9611">0.58062836600000001</cx:pt>
          <cx:pt idx="9612">0.58062836600000001</cx:pt>
          <cx:pt idx="9613">16</cx:pt>
          <cx:pt idx="9614">23</cx:pt>
          <cx:pt idx="9615">0.58062836600000001</cx:pt>
          <cx:pt idx="9616">3</cx:pt>
          <cx:pt idx="9617">0</cx:pt>
          <cx:pt idx="9618">0.58062836600000001</cx:pt>
          <cx:pt idx="9619">0.58062836600000001</cx:pt>
          <cx:pt idx="9620">0.58062836600000001</cx:pt>
          <cx:pt idx="9621">0.58062836600000001</cx:pt>
          <cx:pt idx="9622">10</cx:pt>
          <cx:pt idx="9623">0.58062836600000001</cx:pt>
          <cx:pt idx="9624">0.58062836600000001</cx:pt>
          <cx:pt idx="9625">14</cx:pt>
          <cx:pt idx="9626">4</cx:pt>
          <cx:pt idx="9627">0.58062836600000001</cx:pt>
          <cx:pt idx="9628">0.58062836600000001</cx:pt>
          <cx:pt idx="9629">0.58062836600000001</cx:pt>
          <cx:pt idx="9630">0.58062836600000001</cx:pt>
          <cx:pt idx="9631">0.58062836600000001</cx:pt>
          <cx:pt idx="9632">0.58062836600000001</cx:pt>
          <cx:pt idx="9633">0.58062836600000001</cx:pt>
          <cx:pt idx="9634">0.58062836600000001</cx:pt>
          <cx:pt idx="9635">0.58062836600000001</cx:pt>
          <cx:pt idx="9636">0.58062836600000001</cx:pt>
          <cx:pt idx="9637">7</cx:pt>
          <cx:pt idx="9638">6</cx:pt>
          <cx:pt idx="9639">0.58062836600000001</cx:pt>
          <cx:pt idx="9640">0.58062836600000001</cx:pt>
          <cx:pt idx="9641">0.58062836600000001</cx:pt>
          <cx:pt idx="9642">0.58062836600000001</cx:pt>
          <cx:pt idx="9643">0.58062836600000001</cx:pt>
          <cx:pt idx="9644">0.58062836600000001</cx:pt>
          <cx:pt idx="9645">0.58062836600000001</cx:pt>
          <cx:pt idx="9646">0.58062836600000001</cx:pt>
          <cx:pt idx="9647">16</cx:pt>
          <cx:pt idx="9648">24</cx:pt>
          <cx:pt idx="9649">0.58062836600000001</cx:pt>
          <cx:pt idx="9650">0.58062836600000001</cx:pt>
          <cx:pt idx="9651">0.58062836600000001</cx:pt>
          <cx:pt idx="9652">0.58062836600000001</cx:pt>
          <cx:pt idx="9653">0.58062836600000001</cx:pt>
          <cx:pt idx="9654">17</cx:pt>
          <cx:pt idx="9655">31</cx:pt>
          <cx:pt idx="9656">0.58062836600000001</cx:pt>
          <cx:pt idx="9657">0.58062836600000001</cx:pt>
          <cx:pt idx="9658">6</cx:pt>
          <cx:pt idx="9659">0.58062836600000001</cx:pt>
          <cx:pt idx="9660">15</cx:pt>
          <cx:pt idx="9661">0.58062836600000001</cx:pt>
          <cx:pt idx="9662">0.58062836600000001</cx:pt>
          <cx:pt idx="9663">0.58062836600000001</cx:pt>
          <cx:pt idx="9664">0</cx:pt>
          <cx:pt idx="9665">0.58062836600000001</cx:pt>
          <cx:pt idx="9666">7</cx:pt>
          <cx:pt idx="9667">0.58062836600000001</cx:pt>
          <cx:pt idx="9668">0.58062836600000001</cx:pt>
          <cx:pt idx="9669">25</cx:pt>
          <cx:pt idx="9670">0.58062836600000001</cx:pt>
          <cx:pt idx="9671">0.58062836600000001</cx:pt>
          <cx:pt idx="9672">0.58062836600000001</cx:pt>
          <cx:pt idx="9673">0.58062836600000001</cx:pt>
          <cx:pt idx="9674">2</cx:pt>
          <cx:pt idx="9675">2</cx:pt>
          <cx:pt idx="9676">0.58062836600000001</cx:pt>
          <cx:pt idx="9677">0.58062836600000001</cx:pt>
          <cx:pt idx="9678">5</cx:pt>
          <cx:pt idx="9679">0.58062836600000001</cx:pt>
          <cx:pt idx="9680">0.58062836600000001</cx:pt>
          <cx:pt idx="9681">0.58062836600000001</cx:pt>
          <cx:pt idx="9682">0.58062836600000001</cx:pt>
          <cx:pt idx="9683">0.58062836600000001</cx:pt>
          <cx:pt idx="9684">0.58062836600000001</cx:pt>
          <cx:pt idx="9685">0.58062836600000001</cx:pt>
          <cx:pt idx="9686">6</cx:pt>
          <cx:pt idx="9687">0.58062836600000001</cx:pt>
          <cx:pt idx="9688">0.58062836600000001</cx:pt>
          <cx:pt idx="9689">19</cx:pt>
          <cx:pt idx="9690">0.58062836600000001</cx:pt>
          <cx:pt idx="9691">0.58062836600000001</cx:pt>
          <cx:pt idx="9692">5</cx:pt>
          <cx:pt idx="9693">0.58062836600000001</cx:pt>
          <cx:pt idx="9694">0.58062836600000001</cx:pt>
          <cx:pt idx="9695">0.58062836600000001</cx:pt>
          <cx:pt idx="9696">0.58062836600000001</cx:pt>
          <cx:pt idx="9697">16</cx:pt>
          <cx:pt idx="9698">40</cx:pt>
          <cx:pt idx="9699">13</cx:pt>
          <cx:pt idx="9700">0.58062836600000001</cx:pt>
          <cx:pt idx="9701">0.58062836600000001</cx:pt>
          <cx:pt idx="9702">13</cx:pt>
          <cx:pt idx="9703">0.58062836600000001</cx:pt>
          <cx:pt idx="9704">16</cx:pt>
          <cx:pt idx="9705">16</cx:pt>
          <cx:pt idx="9706">12</cx:pt>
          <cx:pt idx="9707">0.58062836600000001</cx:pt>
          <cx:pt idx="9708">3</cx:pt>
          <cx:pt idx="9709">0.58062836600000001</cx:pt>
          <cx:pt idx="9710">0.58062836600000001</cx:pt>
          <cx:pt idx="9711">0.58062836600000001</cx:pt>
          <cx:pt idx="9712">0.58062836600000001</cx:pt>
          <cx:pt idx="9713">10</cx:pt>
          <cx:pt idx="9714">0.58062836600000001</cx:pt>
          <cx:pt idx="9715">0.58062836600000001</cx:pt>
          <cx:pt idx="9716">0.58062836600000001</cx:pt>
          <cx:pt idx="9717">0.58062836600000001</cx:pt>
          <cx:pt idx="9718">1</cx:pt>
          <cx:pt idx="9719">0.58062836600000001</cx:pt>
          <cx:pt idx="9720">15</cx:pt>
          <cx:pt idx="9721">0.58062836600000001</cx:pt>
          <cx:pt idx="9722">0.58062836600000001</cx:pt>
          <cx:pt idx="9723">14</cx:pt>
          <cx:pt idx="9724">0.58062836600000001</cx:pt>
          <cx:pt idx="9725">0.58062836600000001</cx:pt>
          <cx:pt idx="9726">0.58062836600000001</cx:pt>
          <cx:pt idx="9727">13</cx:pt>
          <cx:pt idx="9728">0.58062836600000001</cx:pt>
          <cx:pt idx="9729">6</cx:pt>
          <cx:pt idx="9730">0.58062836600000001</cx:pt>
          <cx:pt idx="9731">10</cx:pt>
          <cx:pt idx="9732">9</cx:pt>
          <cx:pt idx="9733">10</cx:pt>
          <cx:pt idx="9734">16</cx:pt>
          <cx:pt idx="9735">0.58062836600000001</cx:pt>
          <cx:pt idx="9736">0.58062836600000001</cx:pt>
          <cx:pt idx="9737">0.58062836600000001</cx:pt>
          <cx:pt idx="9738">3</cx:pt>
          <cx:pt idx="9739">0.58062836600000001</cx:pt>
          <cx:pt idx="9740">25</cx:pt>
          <cx:pt idx="9741">0.58062836600000001</cx:pt>
          <cx:pt idx="9742">0.58062836600000001</cx:pt>
          <cx:pt idx="9743">0.58062836600000001</cx:pt>
          <cx:pt idx="9744">0.58062836600000001</cx:pt>
          <cx:pt idx="9745">12</cx:pt>
          <cx:pt idx="9746">0.58062836600000001</cx:pt>
          <cx:pt idx="9747">8</cx:pt>
          <cx:pt idx="9748">0.58062836600000001</cx:pt>
          <cx:pt idx="9749">9</cx:pt>
          <cx:pt idx="9750">8</cx:pt>
          <cx:pt idx="9751">0.58062836600000001</cx:pt>
          <cx:pt idx="9752">0.58062836600000001</cx:pt>
          <cx:pt idx="9753">0.58062836600000001</cx:pt>
          <cx:pt idx="9754">1</cx:pt>
          <cx:pt idx="9755">0.58062836600000001</cx:pt>
          <cx:pt idx="9756">0.58062836600000001</cx:pt>
          <cx:pt idx="9757">0.58062836600000001</cx:pt>
          <cx:pt idx="9758">1</cx:pt>
          <cx:pt idx="9759">0.58062836600000001</cx:pt>
          <cx:pt idx="9760">9</cx:pt>
          <cx:pt idx="9761">0.58062836600000001</cx:pt>
          <cx:pt idx="9762">0.58062836600000001</cx:pt>
          <cx:pt idx="9763">0.58062836600000001</cx:pt>
          <cx:pt idx="9764">0.58062836600000001</cx:pt>
          <cx:pt idx="9765">0.58062836600000001</cx:pt>
          <cx:pt idx="9766">0.58062836600000001</cx:pt>
          <cx:pt idx="9767">0.58062836600000001</cx:pt>
          <cx:pt idx="9768">0.58062836600000001</cx:pt>
          <cx:pt idx="9769">0.58062836600000001</cx:pt>
          <cx:pt idx="9770">0.58062836600000001</cx:pt>
          <cx:pt idx="9771">0.58062836600000001</cx:pt>
          <cx:pt idx="9772">5</cx:pt>
          <cx:pt idx="9773">0.58062836600000001</cx:pt>
          <cx:pt idx="9774">22</cx:pt>
          <cx:pt idx="9775">2</cx:pt>
          <cx:pt idx="9776">34</cx:pt>
          <cx:pt idx="9777">0.58062836600000001</cx:pt>
          <cx:pt idx="9778">16</cx:pt>
          <cx:pt idx="9779">5</cx:pt>
          <cx:pt idx="9780">0.58062836600000001</cx:pt>
          <cx:pt idx="9781">0.58062836600000001</cx:pt>
          <cx:pt idx="9782">0.58062836600000001</cx:pt>
          <cx:pt idx="9783">0.58062836600000001</cx:pt>
          <cx:pt idx="9784">0.58062836600000001</cx:pt>
          <cx:pt idx="9785">0.58062836600000001</cx:pt>
          <cx:pt idx="9786">0.58062836600000001</cx:pt>
          <cx:pt idx="9787">0.58062836600000001</cx:pt>
          <cx:pt idx="9788">0.58062836600000001</cx:pt>
          <cx:pt idx="9789">0.58062836600000001</cx:pt>
          <cx:pt idx="9790">13</cx:pt>
          <cx:pt idx="9791">0.58062836600000001</cx:pt>
          <cx:pt idx="9792">0.58062836600000001</cx:pt>
          <cx:pt idx="9793">17</cx:pt>
          <cx:pt idx="9794">0.58062836600000001</cx:pt>
          <cx:pt idx="9795">0.58062836600000001</cx:pt>
          <cx:pt idx="9796">0.58062836600000001</cx:pt>
          <cx:pt idx="9797">17</cx:pt>
          <cx:pt idx="9798">12</cx:pt>
          <cx:pt idx="9799">12</cx:pt>
          <cx:pt idx="9800">12</cx:pt>
          <cx:pt idx="9801">0.58062836600000001</cx:pt>
          <cx:pt idx="9802">7</cx:pt>
          <cx:pt idx="9803">0.58062836600000001</cx:pt>
          <cx:pt idx="9804">0.58062836600000001</cx:pt>
          <cx:pt idx="9805">0.58062836600000001</cx:pt>
          <cx:pt idx="9806">0.58062836600000001</cx:pt>
          <cx:pt idx="9807">9</cx:pt>
          <cx:pt idx="9808">0.58062836600000001</cx:pt>
          <cx:pt idx="9809">7</cx:pt>
          <cx:pt idx="9810">6</cx:pt>
          <cx:pt idx="9811">0.58062836600000001</cx:pt>
          <cx:pt idx="9812">10</cx:pt>
          <cx:pt idx="9813">0.58062836600000001</cx:pt>
          <cx:pt idx="9814">0.58062836600000001</cx:pt>
          <cx:pt idx="9815">0.58062836600000001</cx:pt>
          <cx:pt idx="9816">0.58062836600000001</cx:pt>
          <cx:pt idx="9817">0.58062836600000001</cx:pt>
          <cx:pt idx="9818">0.58062836600000001</cx:pt>
          <cx:pt idx="9819">15</cx:pt>
          <cx:pt idx="9820">15</cx:pt>
          <cx:pt idx="9821">0.58062836600000001</cx:pt>
          <cx:pt idx="9822">0.58062836600000001</cx:pt>
          <cx:pt idx="9823">0.58062836600000001</cx:pt>
          <cx:pt idx="9824">19</cx:pt>
          <cx:pt idx="9825">22</cx:pt>
          <cx:pt idx="9826">0.58062836600000001</cx:pt>
          <cx:pt idx="9827">0.58062836600000001</cx:pt>
          <cx:pt idx="9828">0.58062836600000001</cx:pt>
          <cx:pt idx="9829">64</cx:pt>
          <cx:pt idx="9830">0.58062836600000001</cx:pt>
          <cx:pt idx="9831">9</cx:pt>
          <cx:pt idx="9832">10</cx:pt>
          <cx:pt idx="9833">6</cx:pt>
          <cx:pt idx="9834">0.58062836600000001</cx:pt>
          <cx:pt idx="9835">0.58062836600000001</cx:pt>
          <cx:pt idx="9836">0.58062836600000001</cx:pt>
          <cx:pt idx="9837">0.58062836600000001</cx:pt>
          <cx:pt idx="9838">0.58062836600000001</cx:pt>
          <cx:pt idx="9839">31</cx:pt>
          <cx:pt idx="9840">0.58062836600000001</cx:pt>
          <cx:pt idx="9841">0.58062836600000001</cx:pt>
          <cx:pt idx="9842">0.58062836600000001</cx:pt>
          <cx:pt idx="9843">0.58062836600000001</cx:pt>
          <cx:pt idx="9844">0.58062836600000001</cx:pt>
          <cx:pt idx="9845">0.58062836600000001</cx:pt>
          <cx:pt idx="9846">0.58062836600000001</cx:pt>
          <cx:pt idx="9847">64</cx:pt>
          <cx:pt idx="9848">0.58062836600000001</cx:pt>
          <cx:pt idx="9849">0.58062836600000001</cx:pt>
          <cx:pt idx="9850">2</cx:pt>
          <cx:pt idx="9851">11</cx:pt>
          <cx:pt idx="9852">0.58062836600000001</cx:pt>
          <cx:pt idx="9853">0.58062836600000001</cx:pt>
          <cx:pt idx="9854">0.58062836600000001</cx:pt>
          <cx:pt idx="9855">4</cx:pt>
          <cx:pt idx="9856">2</cx:pt>
          <cx:pt idx="9857">0.58062836600000001</cx:pt>
          <cx:pt idx="9858">0.58062836600000001</cx:pt>
          <cx:pt idx="9859">0.58062836600000001</cx:pt>
          <cx:pt idx="9860">0.58062836600000001</cx:pt>
          <cx:pt idx="9861">0.58062836600000001</cx:pt>
          <cx:pt idx="9862">21</cx:pt>
          <cx:pt idx="9863">0.58062836600000001</cx:pt>
          <cx:pt idx="9864">0.58062836600000001</cx:pt>
          <cx:pt idx="9865">0.58062836600000001</cx:pt>
          <cx:pt idx="9866">13</cx:pt>
          <cx:pt idx="9867">0.58062836600000001</cx:pt>
          <cx:pt idx="9868">0.58062836600000001</cx:pt>
          <cx:pt idx="9869">0.58062836600000001</cx:pt>
          <cx:pt idx="9870">0.58062836600000001</cx:pt>
          <cx:pt idx="9871">25</cx:pt>
          <cx:pt idx="9872">1</cx:pt>
          <cx:pt idx="9873">0.58062836600000001</cx:pt>
          <cx:pt idx="9874">0.58062836600000001</cx:pt>
          <cx:pt idx="9875">0.58062836600000001</cx:pt>
          <cx:pt idx="9876">0.58062836600000001</cx:pt>
          <cx:pt idx="9877">0.58062836600000001</cx:pt>
          <cx:pt idx="9878">1</cx:pt>
          <cx:pt idx="9879">0.58062836600000001</cx:pt>
          <cx:pt idx="9880">8</cx:pt>
          <cx:pt idx="9881">0.58062836600000001</cx:pt>
          <cx:pt idx="9882">0.58062836600000001</cx:pt>
          <cx:pt idx="9883">17</cx:pt>
          <cx:pt idx="9884">0.58062836600000001</cx:pt>
          <cx:pt idx="9885">0.58062836600000001</cx:pt>
          <cx:pt idx="9886">0.58062836600000001</cx:pt>
          <cx:pt idx="9887">0.58062836600000001</cx:pt>
          <cx:pt idx="9888">0.58062836600000001</cx:pt>
          <cx:pt idx="9889">0.58062836600000001</cx:pt>
          <cx:pt idx="9890">0.58062836600000001</cx:pt>
          <cx:pt idx="9891">16</cx:pt>
          <cx:pt idx="9892">0.58062836600000001</cx:pt>
          <cx:pt idx="9893">0.58062836600000001</cx:pt>
          <cx:pt idx="9894">0.58062836600000001</cx:pt>
          <cx:pt idx="9895">0.58062836600000001</cx:pt>
          <cx:pt idx="9896">0.58062836600000001</cx:pt>
          <cx:pt idx="9897">31</cx:pt>
          <cx:pt idx="9898">0.58062836600000001</cx:pt>
          <cx:pt idx="9899">11</cx:pt>
          <cx:pt idx="9900">15</cx:pt>
          <cx:pt idx="9901">0.58062836600000001</cx:pt>
          <cx:pt idx="9902">0.58062836600000001</cx:pt>
          <cx:pt idx="9903">0.58062836600000001</cx:pt>
          <cx:pt idx="9904">0.58062836600000001</cx:pt>
          <cx:pt idx="9905">15</cx:pt>
          <cx:pt idx="9906">0.58062836600000001</cx:pt>
          <cx:pt idx="9907">0.58062836600000001</cx:pt>
          <cx:pt idx="9908">11</cx:pt>
          <cx:pt idx="9909">0.58062836600000001</cx:pt>
          <cx:pt idx="9910">29</cx:pt>
          <cx:pt idx="9911">65</cx:pt>
          <cx:pt idx="9912">0.58062836600000001</cx:pt>
          <cx:pt idx="9913">17</cx:pt>
          <cx:pt idx="9914">0.58062836600000001</cx:pt>
          <cx:pt idx="9915">0.58062836600000001</cx:pt>
          <cx:pt idx="9916">0.58062836600000001</cx:pt>
          <cx:pt idx="9917">0.58062836600000001</cx:pt>
          <cx:pt idx="9918">0.58062836600000001</cx:pt>
          <cx:pt idx="9919">15</cx:pt>
          <cx:pt idx="9920">0.58062836600000001</cx:pt>
          <cx:pt idx="9921">0.58062836600000001</cx:pt>
          <cx:pt idx="9922">7</cx:pt>
          <cx:pt idx="9923">14</cx:pt>
          <cx:pt idx="9924">12</cx:pt>
          <cx:pt idx="9925">14</cx:pt>
          <cx:pt idx="9926">0.58062836600000001</cx:pt>
          <cx:pt idx="9927">0.58062836600000001</cx:pt>
          <cx:pt idx="9928">0.58062836600000001</cx:pt>
          <cx:pt idx="9929">23</cx:pt>
          <cx:pt idx="9930">18</cx:pt>
          <cx:pt idx="9931">16</cx:pt>
          <cx:pt idx="9932">0.58062836600000001</cx:pt>
          <cx:pt idx="9933">13</cx:pt>
          <cx:pt idx="9934">0.58062836600000001</cx:pt>
          <cx:pt idx="9935">0.58062836600000001</cx:pt>
          <cx:pt idx="9936">0.58062836600000001</cx:pt>
          <cx:pt idx="9937">0.58062836600000001</cx:pt>
          <cx:pt idx="9938">1</cx:pt>
          <cx:pt idx="9939">0.58062836600000001</cx:pt>
          <cx:pt idx="9940">9</cx:pt>
          <cx:pt idx="9941">21</cx:pt>
          <cx:pt idx="9942">5</cx:pt>
          <cx:pt idx="9943">7</cx:pt>
          <cx:pt idx="9944">0.58062836600000001</cx:pt>
          <cx:pt idx="9945">0.58062836600000001</cx:pt>
          <cx:pt idx="9946">6</cx:pt>
          <cx:pt idx="9947">2</cx:pt>
          <cx:pt idx="9948">7</cx:pt>
          <cx:pt idx="9949">7</cx:pt>
          <cx:pt idx="9950">0.58062836600000001</cx:pt>
          <cx:pt idx="9951">0.58062836600000001</cx:pt>
          <cx:pt idx="9952">0.58062836600000001</cx:pt>
          <cx:pt idx="9953">13</cx:pt>
          <cx:pt idx="9954">0.58062836600000001</cx:pt>
          <cx:pt idx="9955">0.58062836600000001</cx:pt>
          <cx:pt idx="9956">0.58062836600000001</cx:pt>
          <cx:pt idx="9957">0.58062836600000001</cx:pt>
          <cx:pt idx="9958">0.58062836600000001</cx:pt>
          <cx:pt idx="9959">0.58062836600000001</cx:pt>
          <cx:pt idx="9960">0.58062836600000001</cx:pt>
          <cx:pt idx="9961">0.58062836600000001</cx:pt>
          <cx:pt idx="9962">0.58062836600000001</cx:pt>
          <cx:pt idx="9963">7</cx:pt>
          <cx:pt idx="9964">0.58062836600000001</cx:pt>
          <cx:pt idx="9965">0.58062836600000001</cx:pt>
          <cx:pt idx="9966">0.58062836600000001</cx:pt>
          <cx:pt idx="9967">0.58062836600000001</cx:pt>
          <cx:pt idx="9968">4</cx:pt>
          <cx:pt idx="9969">0.58062836600000001</cx:pt>
          <cx:pt idx="9970">8</cx:pt>
          <cx:pt idx="9971">5</cx:pt>
          <cx:pt idx="9972">0.58062836600000001</cx:pt>
          <cx:pt idx="9973">0.58062836600000001</cx:pt>
          <cx:pt idx="9974">0.58062836600000001</cx:pt>
          <cx:pt idx="9975">0.58062836600000001</cx:pt>
          <cx:pt idx="9976">0.58062836600000001</cx:pt>
          <cx:pt idx="9977">0.58062836600000001</cx:pt>
          <cx:pt idx="9978">13</cx:pt>
          <cx:pt idx="9979">0.58062836600000001</cx:pt>
          <cx:pt idx="9980">19</cx:pt>
          <cx:pt idx="9981">0.58062836600000001</cx:pt>
          <cx:pt idx="9982">9</cx:pt>
          <cx:pt idx="9983">5</cx:pt>
          <cx:pt idx="9984">13</cx:pt>
          <cx:pt idx="9985">0.58062836600000001</cx:pt>
          <cx:pt idx="9986">0.58062836600000001</cx:pt>
          <cx:pt idx="9987">0.58062836600000001</cx:pt>
          <cx:pt idx="9988">0.58062836600000001</cx:pt>
          <cx:pt idx="9989">4</cx:pt>
          <cx:pt idx="9990">0.58062836600000001</cx:pt>
          <cx:pt idx="9991">8</cx:pt>
          <cx:pt idx="9992">11</cx:pt>
          <cx:pt idx="9993">0.58062836600000001</cx:pt>
          <cx:pt idx="9994">0.58062836600000001</cx:pt>
          <cx:pt idx="9995">64</cx:pt>
          <cx:pt idx="9996">2</cx:pt>
          <cx:pt idx="9997">13</cx:pt>
          <cx:pt idx="9998">0.58062836600000001</cx:pt>
          <cx:pt idx="9999">64</cx:pt>
          <cx:pt idx="10000">0.58062836600000001</cx:pt>
          <cx:pt idx="10001">0.58062836600000001</cx:pt>
          <cx:pt idx="10002">8</cx:pt>
          <cx:pt idx="10003">0.58062836600000001</cx:pt>
          <cx:pt idx="10004">0.58062836600000001</cx:pt>
          <cx:pt idx="10005">0.58062836600000001</cx:pt>
          <cx:pt idx="10006">0.58062836600000001</cx:pt>
          <cx:pt idx="10007">0.58062836600000001</cx:pt>
          <cx:pt idx="10008">21</cx:pt>
          <cx:pt idx="10009">17</cx:pt>
          <cx:pt idx="10010">0.58062836600000001</cx:pt>
          <cx:pt idx="10011">0.58062836600000001</cx:pt>
          <cx:pt idx="10012">0.58062836600000001</cx:pt>
          <cx:pt idx="10013">31</cx:pt>
          <cx:pt idx="10014">12</cx:pt>
          <cx:pt idx="10015">0.58062836600000001</cx:pt>
          <cx:pt idx="10016">11</cx:pt>
          <cx:pt idx="10017">8</cx:pt>
          <cx:pt idx="10018">0.58062836600000001</cx:pt>
          <cx:pt idx="10019">0.58062836600000001</cx:pt>
          <cx:pt idx="10020">0</cx:pt>
          <cx:pt idx="10021">0.58062836600000001</cx:pt>
          <cx:pt idx="10022">0.58062836600000001</cx:pt>
          <cx:pt idx="10023">0.58062836600000001</cx:pt>
          <cx:pt idx="10024">0.58062836600000001</cx:pt>
          <cx:pt idx="10025">15</cx:pt>
          <cx:pt idx="10026">20</cx:pt>
          <cx:pt idx="10027">0.58062836600000001</cx:pt>
          <cx:pt idx="10028">64</cx:pt>
          <cx:pt idx="10029">19</cx:pt>
          <cx:pt idx="10030">0.58062836600000001</cx:pt>
          <cx:pt idx="10031">0.58062836600000001</cx:pt>
          <cx:pt idx="10032">12</cx:pt>
          <cx:pt idx="10033">18</cx:pt>
          <cx:pt idx="10034">1</cx:pt>
          <cx:pt idx="10035">0.58062836600000001</cx:pt>
          <cx:pt idx="10036">0.58062836600000001</cx:pt>
          <cx:pt idx="10037">0.58062836600000001</cx:pt>
          <cx:pt idx="10038">0.58062836600000001</cx:pt>
          <cx:pt idx="10039">0.58062836600000001</cx:pt>
          <cx:pt idx="10040">2</cx:pt>
          <cx:pt idx="10041">10</cx:pt>
          <cx:pt idx="10042">0.58062836600000001</cx:pt>
          <cx:pt idx="10043">11</cx:pt>
          <cx:pt idx="10044">0.58062836600000001</cx:pt>
          <cx:pt idx="10045">0.58062836600000001</cx:pt>
          <cx:pt idx="10046">13</cx:pt>
          <cx:pt idx="10047">0.58062836600000001</cx:pt>
          <cx:pt idx="10048">0.58062836600000001</cx:pt>
          <cx:pt idx="10049">16</cx:pt>
          <cx:pt idx="10050">0.58062836600000001</cx:pt>
          <cx:pt idx="10051">4</cx:pt>
          <cx:pt idx="10052">6</cx:pt>
          <cx:pt idx="10053">0.58062836600000001</cx:pt>
          <cx:pt idx="10054">0.58062836600000001</cx:pt>
          <cx:pt idx="10055">0.58062836600000001</cx:pt>
          <cx:pt idx="10056">0.58062836600000001</cx:pt>
          <cx:pt idx="10057">1</cx:pt>
          <cx:pt idx="10058">0.58062836600000001</cx:pt>
          <cx:pt idx="10059">0.58062836600000001</cx:pt>
          <cx:pt idx="10060">0.58062836600000001</cx:pt>
          <cx:pt idx="10061">15</cx:pt>
          <cx:pt idx="10062">0.58062836600000001</cx:pt>
          <cx:pt idx="10063">0.58062836600000001</cx:pt>
          <cx:pt idx="10064">6</cx:pt>
          <cx:pt idx="10065">13</cx:pt>
          <cx:pt idx="10066">0.58062836600000001</cx:pt>
          <cx:pt idx="10067">0.58062836600000001</cx:pt>
          <cx:pt idx="10068">0.58062836600000001</cx:pt>
          <cx:pt idx="10069">7</cx:pt>
          <cx:pt idx="10070">0.58062836600000001</cx:pt>
          <cx:pt idx="10071">0.58062836600000001</cx:pt>
          <cx:pt idx="10072">0.58062836600000001</cx:pt>
          <cx:pt idx="10073">8</cx:pt>
          <cx:pt idx="10074">0.58062836600000001</cx:pt>
          <cx:pt idx="10075">0.58062836600000001</cx:pt>
          <cx:pt idx="10076">0.58062836600000001</cx:pt>
          <cx:pt idx="10077">0.58062836600000001</cx:pt>
          <cx:pt idx="10078">0.58062836600000001</cx:pt>
          <cx:pt idx="10079">0.58062836600000001</cx:pt>
          <cx:pt idx="10080">0.58062836600000001</cx:pt>
          <cx:pt idx="10081">6</cx:pt>
          <cx:pt idx="10082">0.58062836600000001</cx:pt>
          <cx:pt idx="10083">0.58062836600000001</cx:pt>
          <cx:pt idx="10084">0.58062836600000001</cx:pt>
          <cx:pt idx="10085">0.58062836600000001</cx:pt>
          <cx:pt idx="10086">0.58062836600000001</cx:pt>
          <cx:pt idx="10087">0.58062836600000001</cx:pt>
          <cx:pt idx="10088">0.58062836600000001</cx:pt>
          <cx:pt idx="10089">65</cx:pt>
          <cx:pt idx="10090">0</cx:pt>
          <cx:pt idx="10091">17</cx:pt>
          <cx:pt idx="10092">0.58062836600000001</cx:pt>
          <cx:pt idx="10093">7</cx:pt>
          <cx:pt idx="10094">0.58062836600000001</cx:pt>
          <cx:pt idx="10095">0.58062836600000001</cx:pt>
          <cx:pt idx="10096">0.58062836600000001</cx:pt>
          <cx:pt idx="10097">0.58062836600000001</cx:pt>
          <cx:pt idx="10098">0.58062836600000001</cx:pt>
          <cx:pt idx="10099">0.58062836600000001</cx:pt>
          <cx:pt idx="10100">0.58062836600000001</cx:pt>
          <cx:pt idx="10101">0.58062836600000001</cx:pt>
          <cx:pt idx="10102">0.58062836600000001</cx:pt>
          <cx:pt idx="10103">0.58062836600000001</cx:pt>
          <cx:pt idx="10104">0.58062836600000001</cx:pt>
          <cx:pt idx="10105">0.58062836600000001</cx:pt>
          <cx:pt idx="10106">6</cx:pt>
          <cx:pt idx="10107">0.58062836600000001</cx:pt>
          <cx:pt idx="10108">0.58062836600000001</cx:pt>
          <cx:pt idx="10109">0.58062836600000001</cx:pt>
          <cx:pt idx="10110">21</cx:pt>
          <cx:pt idx="10111">0.58062836600000001</cx:pt>
          <cx:pt idx="10112">0.58062836600000001</cx:pt>
          <cx:pt idx="10113">0.58062836600000001</cx:pt>
          <cx:pt idx="10114">0.58062836600000001</cx:pt>
          <cx:pt idx="10115">7</cx:pt>
          <cx:pt idx="10116">8</cx:pt>
          <cx:pt idx="10117">3</cx:pt>
          <cx:pt idx="10118">0.58062836600000001</cx:pt>
          <cx:pt idx="10119">7</cx:pt>
          <cx:pt idx="10120">0.58062836600000001</cx:pt>
          <cx:pt idx="10121">7</cx:pt>
          <cx:pt idx="10122">0.58062836600000001</cx:pt>
          <cx:pt idx="10123">0.58062836600000001</cx:pt>
          <cx:pt idx="10124">0.58062836600000001</cx:pt>
          <cx:pt idx="10125">0.58062836600000001</cx:pt>
          <cx:pt idx="10126">0.58062836600000001</cx:pt>
          <cx:pt idx="10127">0.58062836600000001</cx:pt>
          <cx:pt idx="10128">0.58062836600000001</cx:pt>
          <cx:pt idx="10129">2</cx:pt>
          <cx:pt idx="10130">0.58062836600000001</cx:pt>
          <cx:pt idx="10131">0.58062836600000001</cx:pt>
          <cx:pt idx="10132">0.58062836600000001</cx:pt>
          <cx:pt idx="10133">0.58062836600000001</cx:pt>
          <cx:pt idx="10134">0.58062836600000001</cx:pt>
          <cx:pt idx="10135">0.58062836600000001</cx:pt>
          <cx:pt idx="10136">0.58062836600000001</cx:pt>
          <cx:pt idx="10137">0.58062836600000001</cx:pt>
          <cx:pt idx="10138">0.58062836600000001</cx:pt>
          <cx:pt idx="10139">0.58062836600000001</cx:pt>
          <cx:pt idx="10140">16</cx:pt>
          <cx:pt idx="10141">0.58062836600000001</cx:pt>
          <cx:pt idx="10142">0.58062836600000001</cx:pt>
          <cx:pt idx="10143">3</cx:pt>
          <cx:pt idx="10144">0.58062836600000001</cx:pt>
          <cx:pt idx="10145">0.58062836600000001</cx:pt>
          <cx:pt idx="10146">0.58062836600000001</cx:pt>
          <cx:pt idx="10147">0.58062836600000001</cx:pt>
          <cx:pt idx="10148">0.58062836600000001</cx:pt>
          <cx:pt idx="10149">0.58062836600000001</cx:pt>
          <cx:pt idx="10150">0.58062836600000001</cx:pt>
          <cx:pt idx="10151">5</cx:pt>
          <cx:pt idx="10152">0.58062836600000001</cx:pt>
          <cx:pt idx="10153">9</cx:pt>
          <cx:pt idx="10154">0.58062836600000001</cx:pt>
          <cx:pt idx="10155">11</cx:pt>
          <cx:pt idx="10156">0.58062836600000001</cx:pt>
          <cx:pt idx="10157">0.58062836600000001</cx:pt>
          <cx:pt idx="10158">4</cx:pt>
          <cx:pt idx="10159">25</cx:pt>
          <cx:pt idx="10160">22</cx:pt>
          <cx:pt idx="10161">16</cx:pt>
          <cx:pt idx="10162">0.58062836600000001</cx:pt>
          <cx:pt idx="10163">0.58062836600000001</cx:pt>
          <cx:pt idx="10164">0.58062836600000001</cx:pt>
          <cx:pt idx="10165">64</cx:pt>
          <cx:pt idx="10166">0.58062836600000001</cx:pt>
          <cx:pt idx="10167">0.58062836600000001</cx:pt>
          <cx:pt idx="10168">0.58062836600000001</cx:pt>
          <cx:pt idx="10169">0.58062836600000001</cx:pt>
          <cx:pt idx="10170">0.58062836600000001</cx:pt>
          <cx:pt idx="10171">8</cx:pt>
          <cx:pt idx="10172">0.58062836600000001</cx:pt>
          <cx:pt idx="10173">0.58062836600000001</cx:pt>
          <cx:pt idx="10174">0.58062836600000001</cx:pt>
          <cx:pt idx="10175">10</cx:pt>
          <cx:pt idx="10176">0.58062836600000001</cx:pt>
          <cx:pt idx="10177">0.58062836600000001</cx:pt>
          <cx:pt idx="10178">0.58062836600000001</cx:pt>
          <cx:pt idx="10179">0.58062836600000001</cx:pt>
          <cx:pt idx="10180">0.58062836600000001</cx:pt>
          <cx:pt idx="10181">0.58062836600000001</cx:pt>
          <cx:pt idx="10182">64</cx:pt>
          <cx:pt idx="10183">0.58062836600000001</cx:pt>
          <cx:pt idx="10184">3</cx:pt>
          <cx:pt idx="10185">0.58062836600000001</cx:pt>
          <cx:pt idx="10186">0.58062836600000001</cx:pt>
          <cx:pt idx="10187">0.58062836600000001</cx:pt>
          <cx:pt idx="10188">14</cx:pt>
          <cx:pt idx="10189">0.58062836600000001</cx:pt>
          <cx:pt idx="10190">0.58062836600000001</cx:pt>
          <cx:pt idx="10191">0.58062836600000001</cx:pt>
          <cx:pt idx="10192">17</cx:pt>
          <cx:pt idx="10193">0.58062836600000001</cx:pt>
          <cx:pt idx="10194">0.58062836600000001</cx:pt>
          <cx:pt idx="10195">0.58062836600000001</cx:pt>
          <cx:pt idx="10196">4</cx:pt>
          <cx:pt idx="10197">0.58062836600000001</cx:pt>
          <cx:pt idx="10198">0.58062836600000001</cx:pt>
          <cx:pt idx="10199">0.58062836600000001</cx:pt>
          <cx:pt idx="10200">0.58062836600000001</cx:pt>
          <cx:pt idx="10201">0.58062836600000001</cx:pt>
          <cx:pt idx="10202">0.58062836600000001</cx:pt>
          <cx:pt idx="10203">5</cx:pt>
          <cx:pt idx="10204">24</cx:pt>
          <cx:pt idx="10205">0.58062836600000001</cx:pt>
          <cx:pt idx="10206">64</cx:pt>
          <cx:pt idx="10207">0.58062836600000001</cx:pt>
          <cx:pt idx="10208">15</cx:pt>
          <cx:pt idx="10209">0.58062836600000001</cx:pt>
          <cx:pt idx="10210">10</cx:pt>
          <cx:pt idx="10211">0.58062836600000001</cx:pt>
          <cx:pt idx="10212">19</cx:pt>
          <cx:pt idx="10213">0.58062836600000001</cx:pt>
          <cx:pt idx="10214">0.58062836600000001</cx:pt>
          <cx:pt idx="10215">0.58062836600000001</cx:pt>
          <cx:pt idx="10216">0.58062836600000001</cx:pt>
          <cx:pt idx="10217">0.58062836600000001</cx:pt>
          <cx:pt idx="10218">64</cx:pt>
          <cx:pt idx="10219">0.58062836600000001</cx:pt>
          <cx:pt idx="10220">0.58062836600000001</cx:pt>
          <cx:pt idx="10221">0.58062836600000001</cx:pt>
          <cx:pt idx="10222">0.58062836600000001</cx:pt>
          <cx:pt idx="10223">10</cx:pt>
          <cx:pt idx="10224">0.58062836600000001</cx:pt>
          <cx:pt idx="10225">0.58062836600000001</cx:pt>
          <cx:pt idx="10226">29</cx:pt>
          <cx:pt idx="10227">0.58062836600000001</cx:pt>
          <cx:pt idx="10228">0.58062836600000001</cx:pt>
          <cx:pt idx="10229">0.58062836600000001</cx:pt>
          <cx:pt idx="10230">0.58062836600000001</cx:pt>
          <cx:pt idx="10231">0.58062836600000001</cx:pt>
          <cx:pt idx="10232">0.58062836600000001</cx:pt>
          <cx:pt idx="10233">0.58062836600000001</cx:pt>
          <cx:pt idx="10234">7</cx:pt>
          <cx:pt idx="10235">1</cx:pt>
          <cx:pt idx="10236">0.58062836600000001</cx:pt>
          <cx:pt idx="10237">0.58062836600000001</cx:pt>
          <cx:pt idx="10238">0.58062836600000001</cx:pt>
          <cx:pt idx="10239">0.58062836600000001</cx:pt>
          <cx:pt idx="10240">0.58062836600000001</cx:pt>
          <cx:pt idx="10241">0.58062836600000001</cx:pt>
          <cx:pt idx="10242">0.58062836600000001</cx:pt>
          <cx:pt idx="10243">0.58062836600000001</cx:pt>
          <cx:pt idx="10244">0.58062836600000001</cx:pt>
          <cx:pt idx="10245">0.58062836600000001</cx:pt>
          <cx:pt idx="10246">0</cx:pt>
          <cx:pt idx="10247">0.58062836600000001</cx:pt>
          <cx:pt idx="10248">7</cx:pt>
          <cx:pt idx="10249">0.58062836600000001</cx:pt>
          <cx:pt idx="10250">0.58062836600000001</cx:pt>
          <cx:pt idx="10251">0.58062836600000001</cx:pt>
          <cx:pt idx="10252">15</cx:pt>
          <cx:pt idx="10253">0.58062836600000001</cx:pt>
          <cx:pt idx="10254">0.58062836600000001</cx:pt>
          <cx:pt idx="10255">0.58062836600000001</cx:pt>
          <cx:pt idx="10256">0.58062836600000001</cx:pt>
          <cx:pt idx="10257">0.58062836600000001</cx:pt>
          <cx:pt idx="10258">0.58062836600000001</cx:pt>
          <cx:pt idx="10259">3</cx:pt>
          <cx:pt idx="10260">0.58062836600000001</cx:pt>
          <cx:pt idx="10261">0.58062836600000001</cx:pt>
          <cx:pt idx="10262">3</cx:pt>
          <cx:pt idx="10263">11</cx:pt>
          <cx:pt idx="10264">0.58062836600000001</cx:pt>
          <cx:pt idx="10265">0.58062836600000001</cx:pt>
          <cx:pt idx="10266">3</cx:pt>
          <cx:pt idx="10267">0.58062836600000001</cx:pt>
          <cx:pt idx="10268">6</cx:pt>
          <cx:pt idx="10269">0.58062836600000001</cx:pt>
          <cx:pt idx="10270">0.58062836600000001</cx:pt>
          <cx:pt idx="10271">0.58062836600000001</cx:pt>
          <cx:pt idx="10272">15</cx:pt>
          <cx:pt idx="10273">0.58062836600000001</cx:pt>
          <cx:pt idx="10274">0.58062836600000001</cx:pt>
          <cx:pt idx="10275">18</cx:pt>
          <cx:pt idx="10276">7</cx:pt>
          <cx:pt idx="10277">0.58062836600000001</cx:pt>
          <cx:pt idx="10278">0.58062836600000001</cx:pt>
          <cx:pt idx="10279">0.58062836600000001</cx:pt>
          <cx:pt idx="10280">0.58062836600000001</cx:pt>
          <cx:pt idx="10281">9</cx:pt>
          <cx:pt idx="10282">0.58062836600000001</cx:pt>
          <cx:pt idx="10283">0.58062836600000001</cx:pt>
          <cx:pt idx="10284">10</cx:pt>
          <cx:pt idx="10285">0.58062836600000001</cx:pt>
          <cx:pt idx="10286">0.58062836600000001</cx:pt>
          <cx:pt idx="10287">0.58062836600000001</cx:pt>
          <cx:pt idx="10288">8</cx:pt>
          <cx:pt idx="10289">0.58062836600000001</cx:pt>
          <cx:pt idx="10290">0.58062836600000001</cx:pt>
          <cx:pt idx="10291">7</cx:pt>
          <cx:pt idx="10292">0.58062836600000001</cx:pt>
          <cx:pt idx="10293">0.58062836600000001</cx:pt>
          <cx:pt idx="10294">0.58062836600000001</cx:pt>
          <cx:pt idx="10295">0.58062836600000001</cx:pt>
          <cx:pt idx="10296">0.58062836600000001</cx:pt>
          <cx:pt idx="10297">4</cx:pt>
          <cx:pt idx="10298">0.58062836600000001</cx:pt>
          <cx:pt idx="10299">6</cx:pt>
          <cx:pt idx="10300">0.58062836600000001</cx:pt>
          <cx:pt idx="10301">15</cx:pt>
          <cx:pt idx="10302">0.58062836600000001</cx:pt>
          <cx:pt idx="10303">14</cx:pt>
          <cx:pt idx="10304">18</cx:pt>
          <cx:pt idx="10305">0.58062836600000001</cx:pt>
          <cx:pt idx="10306">0.58062836600000001</cx:pt>
          <cx:pt idx="10307">0.58062836600000001</cx:pt>
          <cx:pt idx="10308">0.58062836600000001</cx:pt>
          <cx:pt idx="10309">0.58062836600000001</cx:pt>
          <cx:pt idx="10310">18</cx:pt>
          <cx:pt idx="10311">0.58062836600000001</cx:pt>
          <cx:pt idx="10312">0.58062836600000001</cx:pt>
          <cx:pt idx="10313">0.58062836600000001</cx:pt>
          <cx:pt idx="10314">0.58062836600000001</cx:pt>
          <cx:pt idx="10315">10</cx:pt>
          <cx:pt idx="10316">0.58062836600000001</cx:pt>
          <cx:pt idx="10317">3</cx:pt>
          <cx:pt idx="10318">0.58062836600000001</cx:pt>
          <cx:pt idx="10319">0.58062836600000001</cx:pt>
          <cx:pt idx="10320">0.58062836600000001</cx:pt>
          <cx:pt idx="10321">0.58062836600000001</cx:pt>
          <cx:pt idx="10322">8</cx:pt>
          <cx:pt idx="10323">0.58062836600000001</cx:pt>
          <cx:pt idx="10324">0.58062836600000001</cx:pt>
          <cx:pt idx="10325">0.58062836600000001</cx:pt>
          <cx:pt idx="10326">0.58062836600000001</cx:pt>
          <cx:pt idx="10327">12</cx:pt>
          <cx:pt idx="10328">22</cx:pt>
          <cx:pt idx="10329">0.58062836600000001</cx:pt>
          <cx:pt idx="10330">0.58062836600000001</cx:pt>
          <cx:pt idx="10331">0.58062836600000001</cx:pt>
          <cx:pt idx="10332">25</cx:pt>
          <cx:pt idx="10333">0.58062836600000001</cx:pt>
          <cx:pt idx="10334">0.58062836600000001</cx:pt>
          <cx:pt idx="10335">0.58062836600000001</cx:pt>
          <cx:pt idx="10336">0.58062836600000001</cx:pt>
          <cx:pt idx="10337">0.58062836600000001</cx:pt>
          <cx:pt idx="10338">11</cx:pt>
          <cx:pt idx="10339">0.58062836600000001</cx:pt>
          <cx:pt idx="10340">10</cx:pt>
          <cx:pt idx="10341">0.58062836600000001</cx:pt>
          <cx:pt idx="10342">25</cx:pt>
          <cx:pt idx="10343">4</cx:pt>
          <cx:pt idx="10344">0.58062836600000001</cx:pt>
          <cx:pt idx="10345">0.58062836600000001</cx:pt>
          <cx:pt idx="10346">0.58062836600000001</cx:pt>
          <cx:pt idx="10347">7</cx:pt>
          <cx:pt idx="10348">0.58062836600000001</cx:pt>
          <cx:pt idx="10349">0.58062836600000001</cx:pt>
          <cx:pt idx="10350">0.58062836600000001</cx:pt>
          <cx:pt idx="10351">0.58062836600000001</cx:pt>
          <cx:pt idx="10352">64</cx:pt>
          <cx:pt idx="10353">0.58062836600000001</cx:pt>
          <cx:pt idx="10354">2</cx:pt>
          <cx:pt idx="10355">0.58062836600000001</cx:pt>
          <cx:pt idx="10356">0.58062836600000001</cx:pt>
          <cx:pt idx="10357">0.58062836600000001</cx:pt>
          <cx:pt idx="10358">0.58062836600000001</cx:pt>
          <cx:pt idx="10359">0.58062836600000001</cx:pt>
          <cx:pt idx="10360">1</cx:pt>
          <cx:pt idx="10361">10</cx:pt>
          <cx:pt idx="10362">39</cx:pt>
          <cx:pt idx="10363">14</cx:pt>
          <cx:pt idx="10364">11</cx:pt>
          <cx:pt idx="10365">7</cx:pt>
          <cx:pt idx="10366">0.58062836600000001</cx:pt>
          <cx:pt idx="10367">0.58062836600000001</cx:pt>
          <cx:pt idx="10368">18</cx:pt>
          <cx:pt idx="10369">0.58062836600000001</cx:pt>
          <cx:pt idx="10370">0.58062836600000001</cx:pt>
          <cx:pt idx="10371">2</cx:pt>
          <cx:pt idx="10372">0.58062836600000001</cx:pt>
          <cx:pt idx="10373">0.58062836600000001</cx:pt>
          <cx:pt idx="10374">0.58062836600000001</cx:pt>
          <cx:pt idx="10375">0.58062836600000001</cx:pt>
          <cx:pt idx="10376">0</cx:pt>
          <cx:pt idx="10377">0.58062836600000001</cx:pt>
          <cx:pt idx="10378">0.58062836600000001</cx:pt>
          <cx:pt idx="10379">0.58062836600000001</cx:pt>
          <cx:pt idx="10380">0.58062836600000001</cx:pt>
          <cx:pt idx="10381">0.58062836600000001</cx:pt>
          <cx:pt idx="10382">7</cx:pt>
          <cx:pt idx="10383">0.58062836600000001</cx:pt>
          <cx:pt idx="10384">0.58062836600000001</cx:pt>
          <cx:pt idx="10385">11</cx:pt>
          <cx:pt idx="10386">12</cx:pt>
          <cx:pt idx="10387">17</cx:pt>
          <cx:pt idx="10388">0.58062836600000001</cx:pt>
          <cx:pt idx="10389">0.58062836600000001</cx:pt>
          <cx:pt idx="10390">0.58062836600000001</cx:pt>
          <cx:pt idx="10391">0.58062836600000001</cx:pt>
          <cx:pt idx="10392">2</cx:pt>
          <cx:pt idx="10393">6</cx:pt>
          <cx:pt idx="10394">0.58062836600000001</cx:pt>
          <cx:pt idx="10395">0.58062836600000001</cx:pt>
          <cx:pt idx="10396">13</cx:pt>
          <cx:pt idx="10397">20</cx:pt>
          <cx:pt idx="10398">0.58062836600000001</cx:pt>
          <cx:pt idx="10399">0.58062836600000001</cx:pt>
          <cx:pt idx="10400">0.58062836600000001</cx:pt>
          <cx:pt idx="10401">3</cx:pt>
          <cx:pt idx="10402">0.58062836600000001</cx:pt>
          <cx:pt idx="10403">12</cx:pt>
          <cx:pt idx="10404">0.58062836600000001</cx:pt>
          <cx:pt idx="10405">6</cx:pt>
          <cx:pt idx="10406">19</cx:pt>
          <cx:pt idx="10407">14</cx:pt>
          <cx:pt idx="10408">10</cx:pt>
          <cx:pt idx="10409">7</cx:pt>
          <cx:pt idx="10410">0.58062836600000001</cx:pt>
          <cx:pt idx="10411">7</cx:pt>
          <cx:pt idx="10412">0.58062836600000001</cx:pt>
          <cx:pt idx="10413">16</cx:pt>
          <cx:pt idx="10414">14</cx:pt>
          <cx:pt idx="10415">0.58062836600000001</cx:pt>
          <cx:pt idx="10416">0.58062836600000001</cx:pt>
          <cx:pt idx="10417">0.58062836600000001</cx:pt>
          <cx:pt idx="10418">0.58062836600000001</cx:pt>
          <cx:pt idx="10419">0.58062836600000001</cx:pt>
          <cx:pt idx="10420">0.58062836600000001</cx:pt>
          <cx:pt idx="10421">7</cx:pt>
          <cx:pt idx="10422">0.58062836600000001</cx:pt>
          <cx:pt idx="10423">0.58062836600000001</cx:pt>
          <cx:pt idx="10424">0.58062836600000001</cx:pt>
          <cx:pt idx="10425">0.58062836600000001</cx:pt>
          <cx:pt idx="10426">6</cx:pt>
          <cx:pt idx="10427">0.58062836600000001</cx:pt>
          <cx:pt idx="10428">0.58062836600000001</cx:pt>
          <cx:pt idx="10429">0.58062836600000001</cx:pt>
          <cx:pt idx="10430">0.58062836600000001</cx:pt>
          <cx:pt idx="10431">0.58062836600000001</cx:pt>
          <cx:pt idx="10432">1</cx:pt>
          <cx:pt idx="10433">5</cx:pt>
          <cx:pt idx="10434">0.58062836600000001</cx:pt>
          <cx:pt idx="10435">0.58062836600000001</cx:pt>
          <cx:pt idx="10436">0.58062836600000001</cx:pt>
          <cx:pt idx="10437">0.58062836600000001</cx:pt>
          <cx:pt idx="10438">0.58062836600000001</cx:pt>
          <cx:pt idx="10439">28</cx:pt>
          <cx:pt idx="10440">19</cx:pt>
          <cx:pt idx="10441">25</cx:pt>
          <cx:pt idx="10442">0.58062836600000001</cx:pt>
          <cx:pt idx="10443">3</cx:pt>
          <cx:pt idx="10444">4</cx:pt>
          <cx:pt idx="10445">0.58062836600000001</cx:pt>
          <cx:pt idx="10446">5</cx:pt>
          <cx:pt idx="10447">0.58062836600000001</cx:pt>
          <cx:pt idx="10448">0.58062836600000001</cx:pt>
          <cx:pt idx="10449">14</cx:pt>
          <cx:pt idx="10450">0.58062836600000001</cx:pt>
          <cx:pt idx="10451">28</cx:pt>
          <cx:pt idx="10452">24</cx:pt>
          <cx:pt idx="10453">0.58062836600000001</cx:pt>
          <cx:pt idx="10454">10</cx:pt>
          <cx:pt idx="10455">0.58062836600000001</cx:pt>
          <cx:pt idx="10456">0.58062836600000001</cx:pt>
          <cx:pt idx="10457">0.58062836600000001</cx:pt>
          <cx:pt idx="10458">0.58062836600000001</cx:pt>
          <cx:pt idx="10459">0.58062836600000001</cx:pt>
          <cx:pt idx="10460">2</cx:pt>
          <cx:pt idx="10461">0.58062836600000001</cx:pt>
          <cx:pt idx="10462">0.58062836600000001</cx:pt>
          <cx:pt idx="10463">0.58062836600000001</cx:pt>
          <cx:pt idx="10464">0.58062836600000001</cx:pt>
          <cx:pt idx="10465">1</cx:pt>
          <cx:pt idx="10466">0.58062836600000001</cx:pt>
          <cx:pt idx="10467">0.58062836600000001</cx:pt>
          <cx:pt idx="10468">0.58062836600000001</cx:pt>
          <cx:pt idx="10469">5</cx:pt>
          <cx:pt idx="10470">0.58062836600000001</cx:pt>
          <cx:pt idx="10471">0</cx:pt>
          <cx:pt idx="10472">0.58062836600000001</cx:pt>
          <cx:pt idx="10473">0.58062836600000001</cx:pt>
          <cx:pt idx="10474">0.58062836600000001</cx:pt>
          <cx:pt idx="10475">0.58062836600000001</cx:pt>
          <cx:pt idx="10476">0.58062836600000001</cx:pt>
          <cx:pt idx="10477">0.58062836600000001</cx:pt>
          <cx:pt idx="10478">1</cx:pt>
          <cx:pt idx="10479">16</cx:pt>
          <cx:pt idx="10480">3</cx:pt>
          <cx:pt idx="10481">0.58062836600000001</cx:pt>
          <cx:pt idx="10482">7</cx:pt>
          <cx:pt idx="10483">14</cx:pt>
          <cx:pt idx="10484">0.58062836600000001</cx:pt>
          <cx:pt idx="10485">15</cx:pt>
          <cx:pt idx="10486">0.58062836600000001</cx:pt>
          <cx:pt idx="10487">0.58062836600000001</cx:pt>
          <cx:pt idx="10488">12</cx:pt>
          <cx:pt idx="10489">8</cx:pt>
          <cx:pt idx="10490">0.58062836600000001</cx:pt>
          <cx:pt idx="10491">6</cx:pt>
          <cx:pt idx="10492">0.58062836600000001</cx:pt>
          <cx:pt idx="10493">0.58062836600000001</cx:pt>
          <cx:pt idx="10494">0.58062836600000001</cx:pt>
          <cx:pt idx="10495">0.58062836600000001</cx:pt>
          <cx:pt idx="10496">2</cx:pt>
          <cx:pt idx="10497">3</cx:pt>
          <cx:pt idx="10498">0.58062836600000001</cx:pt>
          <cx:pt idx="10499">3</cx:pt>
          <cx:pt idx="10500">2</cx:pt>
          <cx:pt idx="10501">0.58062836600000001</cx:pt>
          <cx:pt idx="10502">0.58062836600000001</cx:pt>
          <cx:pt idx="10503">4</cx:pt>
          <cx:pt idx="10504">0.58062836600000001</cx:pt>
          <cx:pt idx="10505">0.58062836600000001</cx:pt>
          <cx:pt idx="10506">1</cx:pt>
          <cx:pt idx="10507">18</cx:pt>
          <cx:pt idx="10508">6</cx:pt>
          <cx:pt idx="10509">9</cx:pt>
          <cx:pt idx="10510">8</cx:pt>
          <cx:pt idx="10511">0.58062836600000001</cx:pt>
          <cx:pt idx="10512">0.58062836600000001</cx:pt>
          <cx:pt idx="10513">0.58062836600000001</cx:pt>
          <cx:pt idx="10514">16</cx:pt>
          <cx:pt idx="10515">0.58062836600000001</cx:pt>
          <cx:pt idx="10516">19</cx:pt>
          <cx:pt idx="10517">0.58062836600000001</cx:pt>
          <cx:pt idx="10518">0.58062836600000001</cx:pt>
          <cx:pt idx="10519">17</cx:pt>
          <cx:pt idx="10520">0.58062836600000001</cx:pt>
          <cx:pt idx="10521">0.58062836600000001</cx:pt>
          <cx:pt idx="10522">0.58062836600000001</cx:pt>
          <cx:pt idx="10523">0.58062836600000001</cx:pt>
          <cx:pt idx="10524">0.58062836600000001</cx:pt>
          <cx:pt idx="10525">0.58062836600000001</cx:pt>
          <cx:pt idx="10526">0.58062836600000001</cx:pt>
          <cx:pt idx="10527">0.58062836600000001</cx:pt>
          <cx:pt idx="10528">0.58062836600000001</cx:pt>
          <cx:pt idx="10529">0.58062836600000001</cx:pt>
          <cx:pt idx="10530">14</cx:pt>
          <cx:pt idx="10531">9</cx:pt>
          <cx:pt idx="10532">0.58062836600000001</cx:pt>
          <cx:pt idx="10533">0.58062836600000001</cx:pt>
          <cx:pt idx="10534">0.58062836600000001</cx:pt>
          <cx:pt idx="10535">0.58062836600000001</cx:pt>
          <cx:pt idx="10536">0.58062836600000001</cx:pt>
          <cx:pt idx="10537">0.58062836600000001</cx:pt>
          <cx:pt idx="10538">0.58062836600000001</cx:pt>
          <cx:pt idx="10539">13</cx:pt>
          <cx:pt idx="10540">0.58062836600000001</cx:pt>
          <cx:pt idx="10541">0.58062836600000001</cx:pt>
          <cx:pt idx="10542">0.58062836600000001</cx:pt>
          <cx:pt idx="10543">2</cx:pt>
          <cx:pt idx="10544">22</cx:pt>
          <cx:pt idx="10545">2</cx:pt>
          <cx:pt idx="10546">25</cx:pt>
          <cx:pt idx="10547">64</cx:pt>
          <cx:pt idx="10548">15</cx:pt>
          <cx:pt idx="10549">15</cx:pt>
          <cx:pt idx="10550">0.58062836600000001</cx:pt>
          <cx:pt idx="10551">6</cx:pt>
          <cx:pt idx="10552">0.58062836600000001</cx:pt>
          <cx:pt idx="10553">5</cx:pt>
          <cx:pt idx="10554">23</cx:pt>
          <cx:pt idx="10555">0.58062836600000001</cx:pt>
          <cx:pt idx="10556">0.58062836600000001</cx:pt>
          <cx:pt idx="10557">0.58062836600000001</cx:pt>
          <cx:pt idx="10558">0.58062836600000001</cx:pt>
          <cx:pt idx="10559">9</cx:pt>
          <cx:pt idx="10560">13</cx:pt>
          <cx:pt idx="10561">0.58062836600000001</cx:pt>
          <cx:pt idx="10562">16</cx:pt>
          <cx:pt idx="10563">15</cx:pt>
          <cx:pt idx="10564">7</cx:pt>
          <cx:pt idx="10565">0.58062836600000001</cx:pt>
          <cx:pt idx="10566">0.58062836600000001</cx:pt>
          <cx:pt idx="10567">14</cx:pt>
          <cx:pt idx="10568">14</cx:pt>
          <cx:pt idx="10569">0.58062836600000001</cx:pt>
          <cx:pt idx="10570">0.58062836600000001</cx:pt>
          <cx:pt idx="10571">0.58062836600000001</cx:pt>
          <cx:pt idx="10572">3</cx:pt>
          <cx:pt idx="10573">15</cx:pt>
          <cx:pt idx="10574">16</cx:pt>
          <cx:pt idx="10575">0.58062836600000001</cx:pt>
          <cx:pt idx="10576">0.58062836600000001</cx:pt>
          <cx:pt idx="10577">1</cx:pt>
          <cx:pt idx="10578">0.58062836600000001</cx:pt>
          <cx:pt idx="10579">0.58062836600000001</cx:pt>
          <cx:pt idx="10580">0.58062836600000001</cx:pt>
          <cx:pt idx="10581">17</cx:pt>
          <cx:pt idx="10582">0.58062836600000001</cx:pt>
          <cx:pt idx="10583">0.58062836600000001</cx:pt>
          <cx:pt idx="10584">0.58062836600000001</cx:pt>
          <cx:pt idx="10585">0.58062836600000001</cx:pt>
          <cx:pt idx="10586">0.58062836600000001</cx:pt>
          <cx:pt idx="10587">5</cx:pt>
          <cx:pt idx="10588">0.58062836600000001</cx:pt>
          <cx:pt idx="10589">0.58062836600000001</cx:pt>
          <cx:pt idx="10590">0.58062836600000001</cx:pt>
          <cx:pt idx="10591">0.58062836600000001</cx:pt>
          <cx:pt idx="10592">2</cx:pt>
          <cx:pt idx="10593">0.58062836600000001</cx:pt>
          <cx:pt idx="10594">0.58062836600000001</cx:pt>
          <cx:pt idx="10595">3</cx:pt>
          <cx:pt idx="10596">15</cx:pt>
          <cx:pt idx="10597">0.58062836600000001</cx:pt>
          <cx:pt idx="10598">0.58062836600000001</cx:pt>
          <cx:pt idx="10599">13</cx:pt>
          <cx:pt idx="10600">8</cx:pt>
          <cx:pt idx="10601">20</cx:pt>
          <cx:pt idx="10602">0.58062836600000001</cx:pt>
          <cx:pt idx="10603">2</cx:pt>
          <cx:pt idx="10604">0.58062836600000001</cx:pt>
          <cx:pt idx="10605">7</cx:pt>
          <cx:pt idx="10606">0.58062836600000001</cx:pt>
          <cx:pt idx="10607">0.58062836600000001</cx:pt>
          <cx:pt idx="10608">1</cx:pt>
          <cx:pt idx="10609">0.58062836600000001</cx:pt>
          <cx:pt idx="10610">0.58062836600000001</cx:pt>
          <cx:pt idx="10611">0.58062836600000001</cx:pt>
          <cx:pt idx="10612">0.58062836600000001</cx:pt>
          <cx:pt idx="10613">0.58062836600000001</cx:pt>
          <cx:pt idx="10614">1</cx:pt>
          <cx:pt idx="10615">0.58062836600000001</cx:pt>
          <cx:pt idx="10616">0</cx:pt>
          <cx:pt idx="10617">0.58062836600000001</cx:pt>
          <cx:pt idx="10618">0.58062836600000001</cx:pt>
          <cx:pt idx="10619">0.58062836600000001</cx:pt>
          <cx:pt idx="10620">0.58062836600000001</cx:pt>
          <cx:pt idx="10621">5</cx:pt>
          <cx:pt idx="10622">0.58062836600000001</cx:pt>
          <cx:pt idx="10623">14</cx:pt>
          <cx:pt idx="10624">0.58062836600000001</cx:pt>
          <cx:pt idx="10625">0.58062836600000001</cx:pt>
          <cx:pt idx="10626">0.58062836600000001</cx:pt>
          <cx:pt idx="10627">4</cx:pt>
          <cx:pt idx="10628">3</cx:pt>
          <cx:pt idx="10629">7</cx:pt>
          <cx:pt idx="10630">0.58062836600000001</cx:pt>
          <cx:pt idx="10631">0.58062836600000001</cx:pt>
          <cx:pt idx="10632">0.58062836600000001</cx:pt>
          <cx:pt idx="10633">0.58062836600000001</cx:pt>
          <cx:pt idx="10634">18</cx:pt>
          <cx:pt idx="10635">0.58062836600000001</cx:pt>
          <cx:pt idx="10636">0.58062836600000001</cx:pt>
          <cx:pt idx="10637">8</cx:pt>
          <cx:pt idx="10638">0.58062836600000001</cx:pt>
          <cx:pt idx="10639">0.58062836600000001</cx:pt>
          <cx:pt idx="10640">0.58062836600000001</cx:pt>
          <cx:pt idx="10641">0.58062836600000001</cx:pt>
          <cx:pt idx="10642">14</cx:pt>
          <cx:pt idx="10643">0.58062836600000001</cx:pt>
          <cx:pt idx="10644">0.58062836600000001</cx:pt>
          <cx:pt idx="10645">14</cx:pt>
          <cx:pt idx="10646">0.58062836600000001</cx:pt>
          <cx:pt idx="10647">0.58062836600000001</cx:pt>
          <cx:pt idx="10648">0.58062836600000001</cx:pt>
          <cx:pt idx="10649">7</cx:pt>
          <cx:pt idx="10650">20</cx:pt>
          <cx:pt idx="10651">15</cx:pt>
          <cx:pt idx="10652">0.58062836600000001</cx:pt>
          <cx:pt idx="10653">19</cx:pt>
          <cx:pt idx="10654">0.58062836600000001</cx:pt>
          <cx:pt idx="10655">0.58062836600000001</cx:pt>
          <cx:pt idx="10656">0.58062836600000001</cx:pt>
          <cx:pt idx="10657">0.58062836600000001</cx:pt>
          <cx:pt idx="10658">0.58062836600000001</cx:pt>
          <cx:pt idx="10659">0.58062836600000001</cx:pt>
          <cx:pt idx="10660">0.58062836600000001</cx:pt>
          <cx:pt idx="10661">19</cx:pt>
          <cx:pt idx="10662">0.58062836600000001</cx:pt>
          <cx:pt idx="10663">0.58062836600000001</cx:pt>
          <cx:pt idx="10664">6</cx:pt>
          <cx:pt idx="10665">0.58062836600000001</cx:pt>
          <cx:pt idx="10666">24</cx:pt>
          <cx:pt idx="10667">10</cx:pt>
          <cx:pt idx="10668">2</cx:pt>
          <cx:pt idx="10669">0.58062836600000001</cx:pt>
          <cx:pt idx="10670">0.58062836600000001</cx:pt>
          <cx:pt idx="10671">0.58062836600000001</cx:pt>
          <cx:pt idx="10672">42</cx:pt>
          <cx:pt idx="10673">0.58062836600000001</cx:pt>
          <cx:pt idx="10674">0.58062836600000001</cx:pt>
          <cx:pt idx="10675">0.58062836600000001</cx:pt>
          <cx:pt idx="10676">0.58062836600000001</cx:pt>
          <cx:pt idx="10677">0.58062836600000001</cx:pt>
          <cx:pt idx="10678">12</cx:pt>
          <cx:pt idx="10679">0.58062836600000001</cx:pt>
          <cx:pt idx="10680">0.58062836600000001</cx:pt>
          <cx:pt idx="10681">3</cx:pt>
          <cx:pt idx="10682">0.58062836600000001</cx:pt>
          <cx:pt idx="10683">0.58062836600000001</cx:pt>
          <cx:pt idx="10684">0.58062836600000001</cx:pt>
          <cx:pt idx="10685">0.58062836600000001</cx:pt>
          <cx:pt idx="10686">64</cx:pt>
          <cx:pt idx="10687">0.58062836600000001</cx:pt>
          <cx:pt idx="10688">0</cx:pt>
          <cx:pt idx="10689">0.58062836600000001</cx:pt>
          <cx:pt idx="10690">0.58062836600000001</cx:pt>
          <cx:pt idx="10691">2</cx:pt>
          <cx:pt idx="10692">0.58062836600000001</cx:pt>
          <cx:pt idx="10693">0.58062836600000001</cx:pt>
          <cx:pt idx="10694">7</cx:pt>
          <cx:pt idx="10695">0.58062836600000001</cx:pt>
          <cx:pt idx="10696">0.58062836600000001</cx:pt>
          <cx:pt idx="10697">16</cx:pt>
          <cx:pt idx="10698">12</cx:pt>
          <cx:pt idx="10699">6</cx:pt>
          <cx:pt idx="10700">9</cx:pt>
          <cx:pt idx="10701">0.58062836600000001</cx:pt>
          <cx:pt idx="10702">0.58062836600000001</cx:pt>
          <cx:pt idx="10703">9</cx:pt>
          <cx:pt idx="10704">2</cx:pt>
          <cx:pt idx="10705">0.58062836600000001</cx:pt>
          <cx:pt idx="10706">0.58062836600000001</cx:pt>
          <cx:pt idx="10707">0.58062836600000001</cx:pt>
          <cx:pt idx="10708">14</cx:pt>
          <cx:pt idx="10709">0.58062836600000001</cx:pt>
          <cx:pt idx="10710">0.58062836600000001</cx:pt>
          <cx:pt idx="10711">15</cx:pt>
          <cx:pt idx="10712">3</cx:pt>
          <cx:pt idx="10713">1</cx:pt>
          <cx:pt idx="10714">5</cx:pt>
          <cx:pt idx="10715">15</cx:pt>
          <cx:pt idx="10716">0.58062836600000001</cx:pt>
          <cx:pt idx="10717">0.58062836600000001</cx:pt>
          <cx:pt idx="10718">0.58062836600000001</cx:pt>
          <cx:pt idx="10719">0.58062836600000001</cx:pt>
          <cx:pt idx="10720">0.58062836600000001</cx:pt>
          <cx:pt idx="10721">4</cx:pt>
          <cx:pt idx="10722">0.58062836600000001</cx:pt>
          <cx:pt idx="10723">16</cx:pt>
          <cx:pt idx="10724">0.58062836600000001</cx:pt>
          <cx:pt idx="10725">12</cx:pt>
          <cx:pt idx="10726">0.58062836600000001</cx:pt>
          <cx:pt idx="10727">0.58062836600000001</cx:pt>
          <cx:pt idx="10728">0.58062836600000001</cx:pt>
          <cx:pt idx="10729">0.58062836600000001</cx:pt>
          <cx:pt idx="10730">4</cx:pt>
          <cx:pt idx="10731">0.58062836600000001</cx:pt>
          <cx:pt idx="10732">9</cx:pt>
          <cx:pt idx="10733">6</cx:pt>
          <cx:pt idx="10734">0.58062836600000001</cx:pt>
          <cx:pt idx="10735">0.58062836600000001</cx:pt>
          <cx:pt idx="10736">0.58062836600000001</cx:pt>
          <cx:pt idx="10737">4</cx:pt>
          <cx:pt idx="10738">0.58062836600000001</cx:pt>
          <cx:pt idx="10739">3</cx:pt>
          <cx:pt idx="10740">64</cx:pt>
          <cx:pt idx="10741">18</cx:pt>
          <cx:pt idx="10742">0.58062836600000001</cx:pt>
          <cx:pt idx="10743">0.58062836600000001</cx:pt>
          <cx:pt idx="10744">3</cx:pt>
          <cx:pt idx="10745">0.58062836600000001</cx:pt>
          <cx:pt idx="10746">0.58062836600000001</cx:pt>
          <cx:pt idx="10747">0.58062836600000001</cx:pt>
          <cx:pt idx="10748">0.58062836600000001</cx:pt>
          <cx:pt idx="10749">0.58062836600000001</cx:pt>
          <cx:pt idx="10750">14</cx:pt>
          <cx:pt idx="10751">10</cx:pt>
          <cx:pt idx="10752">6</cx:pt>
          <cx:pt idx="10753">11</cx:pt>
          <cx:pt idx="10754">0</cx:pt>
          <cx:pt idx="10755">1</cx:pt>
          <cx:pt idx="10756">0.58062836600000001</cx:pt>
          <cx:pt idx="10757">0.58062836600000001</cx:pt>
          <cx:pt idx="10758">0.58062836600000001</cx:pt>
          <cx:pt idx="10759">0.58062836600000001</cx:pt>
          <cx:pt idx="10760">17</cx:pt>
          <cx:pt idx="10761">0.58062836600000001</cx:pt>
          <cx:pt idx="10762">0.58062836600000001</cx:pt>
          <cx:pt idx="10763">0.58062836600000001</cx:pt>
          <cx:pt idx="10764">0.58062836600000001</cx:pt>
          <cx:pt idx="10765">0.58062836600000001</cx:pt>
          <cx:pt idx="10766">8</cx:pt>
          <cx:pt idx="10767">0.58062836600000001</cx:pt>
          <cx:pt idx="10768">0.58062836600000001</cx:pt>
          <cx:pt idx="10769">0.58062836600000001</cx:pt>
          <cx:pt idx="10770">0.58062836600000001</cx:pt>
          <cx:pt idx="10771">17</cx:pt>
          <cx:pt idx="10772">29</cx:pt>
          <cx:pt idx="10773">6</cx:pt>
          <cx:pt idx="10774">64</cx:pt>
          <cx:pt idx="10775">5</cx:pt>
          <cx:pt idx="10776">0.58062836600000001</cx:pt>
          <cx:pt idx="10777">0.58062836600000001</cx:pt>
          <cx:pt idx="10778">0.58062836600000001</cx:pt>
          <cx:pt idx="10779">4</cx:pt>
          <cx:pt idx="10780">0.58062836600000001</cx:pt>
          <cx:pt idx="10781">0</cx:pt>
          <cx:pt idx="10782">0.58062836600000001</cx:pt>
          <cx:pt idx="10783">0.58062836600000001</cx:pt>
          <cx:pt idx="10784">0.58062836600000001</cx:pt>
          <cx:pt idx="10785">0.58062836600000001</cx:pt>
          <cx:pt idx="10786">0.58062836600000001</cx:pt>
          <cx:pt idx="10787">64</cx:pt>
          <cx:pt idx="10788">0.58062836600000001</cx:pt>
          <cx:pt idx="10789">0.58062836600000001</cx:pt>
          <cx:pt idx="10790">0.58062836600000001</cx:pt>
          <cx:pt idx="10791">0.58062836600000001</cx:pt>
          <cx:pt idx="10792">0.58062836600000001</cx:pt>
          <cx:pt idx="10793">0.58062836600000001</cx:pt>
          <cx:pt idx="10794">0.58062836600000001</cx:pt>
          <cx:pt idx="10795">0.58062836600000001</cx:pt>
          <cx:pt idx="10796">0.58062836600000001</cx:pt>
          <cx:pt idx="10797">0.58062836600000001</cx:pt>
          <cx:pt idx="10798">15</cx:pt>
          <cx:pt idx="10799">0.58062836600000001</cx:pt>
          <cx:pt idx="10800">13</cx:pt>
          <cx:pt idx="10801">0.58062836600000001</cx:pt>
          <cx:pt idx="10802">0.58062836600000001</cx:pt>
          <cx:pt idx="10803">0.58062836600000001</cx:pt>
          <cx:pt idx="10804">0.58062836600000001</cx:pt>
          <cx:pt idx="10805">0.58062836600000001</cx:pt>
          <cx:pt idx="10806">0.58062836600000001</cx:pt>
          <cx:pt idx="10807">0.58062836600000001</cx:pt>
          <cx:pt idx="10808">0.58062836600000001</cx:pt>
          <cx:pt idx="10809">0.58062836600000001</cx:pt>
          <cx:pt idx="10810">0.58062836600000001</cx:pt>
          <cx:pt idx="10811">0.58062836600000001</cx:pt>
          <cx:pt idx="10812">0.58062836600000001</cx:pt>
          <cx:pt idx="10813">9</cx:pt>
          <cx:pt idx="10814">0.58062836600000001</cx:pt>
          <cx:pt idx="10815">0.58062836600000001</cx:pt>
          <cx:pt idx="10816">14</cx:pt>
          <cx:pt idx="10817">14</cx:pt>
          <cx:pt idx="10818">11</cx:pt>
          <cx:pt idx="10819">0.58062836600000001</cx:pt>
          <cx:pt idx="10820">0.58062836600000001</cx:pt>
          <cx:pt idx="10821">0.58062836600000001</cx:pt>
          <cx:pt idx="10822">0.58062836600000001</cx:pt>
          <cx:pt idx="10823">0.58062836600000001</cx:pt>
          <cx:pt idx="10824">0.58062836600000001</cx:pt>
          <cx:pt idx="10825">0.58062836600000001</cx:pt>
          <cx:pt idx="10826">0.58062836600000001</cx:pt>
          <cx:pt idx="10827">15</cx:pt>
          <cx:pt idx="10828">0.58062836600000001</cx:pt>
          <cx:pt idx="10829">0.58062836600000001</cx:pt>
          <cx:pt idx="10830">4</cx:pt>
          <cx:pt idx="10831">0.58062836600000001</cx:pt>
          <cx:pt idx="10832">0.58062836600000001</cx:pt>
          <cx:pt idx="10833">0.58062836600000001</cx:pt>
          <cx:pt idx="10834">0.58062836600000001</cx:pt>
          <cx:pt idx="10835">15</cx:pt>
          <cx:pt idx="10836">0.58062836600000001</cx:pt>
          <cx:pt idx="10837">13</cx:pt>
          <cx:pt idx="10838">0.58062836600000001</cx:pt>
          <cx:pt idx="10839">0.58062836600000001</cx:pt>
          <cx:pt idx="10840">12</cx:pt>
          <cx:pt idx="10841">12</cx:pt>
          <cx:pt idx="10842">20</cx:pt>
          <cx:pt idx="10843">0.58062836600000001</cx:pt>
          <cx:pt idx="10844">0.58062836600000001</cx:pt>
          <cx:pt idx="10845">0.58062836600000001</cx:pt>
          <cx:pt idx="10846">11</cx:pt>
          <cx:pt idx="10847">0.58062836600000001</cx:pt>
          <cx:pt idx="10848">31</cx:pt>
          <cx:pt idx="10849">0.58062836600000001</cx:pt>
          <cx:pt idx="10850">0.58062836600000001</cx:pt>
          <cx:pt idx="10851">38</cx:pt>
          <cx:pt idx="10852">0.58062836600000001</cx:pt>
          <cx:pt idx="10853">0.58062836600000001</cx:pt>
          <cx:pt idx="10854">0.58062836600000001</cx:pt>
          <cx:pt idx="10855">25</cx:pt>
          <cx:pt idx="10856">0.58062836600000001</cx:pt>
          <cx:pt idx="10857">2</cx:pt>
          <cx:pt idx="10858">0.58062836600000001</cx:pt>
          <cx:pt idx="10859">0.58062836600000001</cx:pt>
          <cx:pt idx="10860">0.58062836600000001</cx:pt>
          <cx:pt idx="10861">0.58062836600000001</cx:pt>
          <cx:pt idx="10862">0.58062836600000001</cx:pt>
          <cx:pt idx="10863">0.58062836600000001</cx:pt>
          <cx:pt idx="10864">0.58062836600000001</cx:pt>
          <cx:pt idx="10865">0.58062836600000001</cx:pt>
          <cx:pt idx="10866">0.58062836600000001</cx:pt>
          <cx:pt idx="10867">0.58062836600000001</cx:pt>
          <cx:pt idx="10868">8</cx:pt>
          <cx:pt idx="10869">11</cx:pt>
          <cx:pt idx="10870">0.58062836600000001</cx:pt>
          <cx:pt idx="10871">0.58062836600000001</cx:pt>
          <cx:pt idx="10872">0.58062836600000001</cx:pt>
          <cx:pt idx="10873">26</cx:pt>
          <cx:pt idx="10874">23</cx:pt>
          <cx:pt idx="10875">0.58062836600000001</cx:pt>
          <cx:pt idx="10876">0.58062836600000001</cx:pt>
          <cx:pt idx="10877">7</cx:pt>
          <cx:pt idx="10878">0.58062836600000001</cx:pt>
          <cx:pt idx="10879">0.58062836600000001</cx:pt>
          <cx:pt idx="10880">4</cx:pt>
          <cx:pt idx="10881">0.58062836600000001</cx:pt>
          <cx:pt idx="10882">0.58062836600000001</cx:pt>
          <cx:pt idx="10883">0.58062836600000001</cx:pt>
          <cx:pt idx="10884">0.58062836600000001</cx:pt>
          <cx:pt idx="10885">0.58062836600000001</cx:pt>
          <cx:pt idx="10886">3</cx:pt>
          <cx:pt idx="10887">0.58062836600000001</cx:pt>
          <cx:pt idx="10888">0.58062836600000001</cx:pt>
          <cx:pt idx="10889">0.58062836600000001</cx:pt>
          <cx:pt idx="10890">0.58062836600000001</cx:pt>
          <cx:pt idx="10891">0.58062836600000001</cx:pt>
          <cx:pt idx="10892">0.58062836600000001</cx:pt>
          <cx:pt idx="10893">0.58062836600000001</cx:pt>
          <cx:pt idx="10894">0.58062836600000001</cx:pt>
          <cx:pt idx="10895">0</cx:pt>
          <cx:pt idx="10896">0.58062836600000001</cx:pt>
          <cx:pt idx="10897">0.58062836600000001</cx:pt>
          <cx:pt idx="10898">0.58062836600000001</cx:pt>
          <cx:pt idx="10899">6</cx:pt>
          <cx:pt idx="10900">4</cx:pt>
          <cx:pt idx="10901">2</cx:pt>
          <cx:pt idx="10902">0.58062836600000001</cx:pt>
          <cx:pt idx="10903">6</cx:pt>
          <cx:pt idx="10904">0.58062836600000001</cx:pt>
          <cx:pt idx="10905">0.58062836600000001</cx:pt>
          <cx:pt idx="10906">0.58062836600000001</cx:pt>
          <cx:pt idx="10907">0.58062836600000001</cx:pt>
          <cx:pt idx="10908">0.58062836600000001</cx:pt>
          <cx:pt idx="10909">19</cx:pt>
          <cx:pt idx="10910">13</cx:pt>
          <cx:pt idx="10911">0.58062836600000001</cx:pt>
          <cx:pt idx="10912">0.58062836600000001</cx:pt>
          <cx:pt idx="10913">0.58062836600000001</cx:pt>
          <cx:pt idx="10914">0.58062836600000001</cx:pt>
          <cx:pt idx="10915">2</cx:pt>
          <cx:pt idx="10916">18</cx:pt>
          <cx:pt idx="10917">0.58062836600000001</cx:pt>
          <cx:pt idx="10918">0.58062836600000001</cx:pt>
          <cx:pt idx="10919">7</cx:pt>
          <cx:pt idx="10920">2</cx:pt>
          <cx:pt idx="10921">1</cx:pt>
          <cx:pt idx="10922">0.58062836600000001</cx:pt>
          <cx:pt idx="10923">0.58062836600000001</cx:pt>
          <cx:pt idx="10924">17</cx:pt>
          <cx:pt idx="10925">3</cx:pt>
          <cx:pt idx="10926">0.58062836600000001</cx:pt>
          <cx:pt idx="10927">0.58062836600000001</cx:pt>
          <cx:pt idx="10928">0.58062836600000001</cx:pt>
          <cx:pt idx="10929">16</cx:pt>
          <cx:pt idx="10930">8</cx:pt>
          <cx:pt idx="10931">0.58062836600000001</cx:pt>
          <cx:pt idx="10932">12</cx:pt>
          <cx:pt idx="10933">0.58062836600000001</cx:pt>
          <cx:pt idx="10934">0.58062836600000001</cx:pt>
          <cx:pt idx="10935">8</cx:pt>
          <cx:pt idx="10936">0.58062836600000001</cx:pt>
          <cx:pt idx="10937">0.58062836600000001</cx:pt>
          <cx:pt idx="10938">8</cx:pt>
          <cx:pt idx="10939">0.58062836600000001</cx:pt>
          <cx:pt idx="10940">4</cx:pt>
          <cx:pt idx="10941">0.58062836600000001</cx:pt>
          <cx:pt idx="10942">21</cx:pt>
          <cx:pt idx="10943">8</cx:pt>
          <cx:pt idx="10944">0.58062836600000001</cx:pt>
          <cx:pt idx="10945">0.58062836600000001</cx:pt>
          <cx:pt idx="10946">0.58062836600000001</cx:pt>
          <cx:pt idx="10947">0.58062836600000001</cx:pt>
          <cx:pt idx="10948">0.58062836600000001</cx:pt>
          <cx:pt idx="10949">0.58062836600000001</cx:pt>
          <cx:pt idx="10950">0.58062836600000001</cx:pt>
          <cx:pt idx="10951">0.58062836600000001</cx:pt>
          <cx:pt idx="10952">0.58062836600000001</cx:pt>
          <cx:pt idx="10953">0.58062836600000001</cx:pt>
          <cx:pt idx="10954">9</cx:pt>
          <cx:pt idx="10955">10</cx:pt>
          <cx:pt idx="10956">0.58062836600000001</cx:pt>
          <cx:pt idx="10957">0.58062836600000001</cx:pt>
          <cx:pt idx="10958">0.58062836600000001</cx:pt>
          <cx:pt idx="10959">2</cx:pt>
          <cx:pt idx="10960">0.58062836600000001</cx:pt>
          <cx:pt idx="10961">0.58062836600000001</cx:pt>
          <cx:pt idx="10962">0.58062836600000001</cx:pt>
          <cx:pt idx="10963">0.58062836600000001</cx:pt>
          <cx:pt idx="10964">0.58062836600000001</cx:pt>
          <cx:pt idx="10965">1</cx:pt>
          <cx:pt idx="10966">0.58062836600000001</cx:pt>
          <cx:pt idx="10967">64</cx:pt>
          <cx:pt idx="10968">0.58062836600000001</cx:pt>
          <cx:pt idx="10969">2</cx:pt>
          <cx:pt idx="10970">0.58062836600000001</cx:pt>
          <cx:pt idx="10971">0.58062836600000001</cx:pt>
          <cx:pt idx="10972">0.58062836600000001</cx:pt>
          <cx:pt idx="10973">7</cx:pt>
          <cx:pt idx="10974">0.58062836600000001</cx:pt>
          <cx:pt idx="10975">0.58062836600000001</cx:pt>
          <cx:pt idx="10976">5</cx:pt>
          <cx:pt idx="10977">4</cx:pt>
          <cx:pt idx="10978">0.58062836600000001</cx:pt>
          <cx:pt idx="10979">0.58062836600000001</cx:pt>
          <cx:pt idx="10980">0.58062836600000001</cx:pt>
          <cx:pt idx="10981">0.58062836600000001</cx:pt>
          <cx:pt idx="10982">14</cx:pt>
          <cx:pt idx="10983">14</cx:pt>
          <cx:pt idx="10984">0.58062836600000001</cx:pt>
          <cx:pt idx="10985">0.58062836600000001</cx:pt>
          <cx:pt idx="10986">0.58062836600000001</cx:pt>
          <cx:pt idx="10987">0.58062836600000001</cx:pt>
          <cx:pt idx="10988">10</cx:pt>
          <cx:pt idx="10989">0.58062836600000001</cx:pt>
          <cx:pt idx="10990">0.58062836600000001</cx:pt>
          <cx:pt idx="10991">4</cx:pt>
          <cx:pt idx="10992">0.58062836600000001</cx:pt>
          <cx:pt idx="10993">0.58062836600000001</cx:pt>
          <cx:pt idx="10994">0.58062836600000001</cx:pt>
          <cx:pt idx="10995">9</cx:pt>
          <cx:pt idx="10996">13</cx:pt>
          <cx:pt idx="10997">0.58062836600000001</cx:pt>
          <cx:pt idx="10998">0.58062836600000001</cx:pt>
          <cx:pt idx="10999">0.58062836600000001</cx:pt>
          <cx:pt idx="11000">0.58062836600000001</cx:pt>
          <cx:pt idx="11001">0.58062836600000001</cx:pt>
          <cx:pt idx="11002">10</cx:pt>
          <cx:pt idx="11003">4</cx:pt>
          <cx:pt idx="11004">0.58062836600000001</cx:pt>
          <cx:pt idx="11005">0.58062836600000001</cx:pt>
          <cx:pt idx="11006">0.58062836600000001</cx:pt>
          <cx:pt idx="11007">18</cx:pt>
          <cx:pt idx="11008">0.58062836600000001</cx:pt>
          <cx:pt idx="11009">24</cx:pt>
          <cx:pt idx="11010">9</cx:pt>
          <cx:pt idx="11011">0.58062836600000001</cx:pt>
          <cx:pt idx="11012">0.58062836600000001</cx:pt>
          <cx:pt idx="11013">0.58062836600000001</cx:pt>
          <cx:pt idx="11014">9</cx:pt>
          <cx:pt idx="11015">1</cx:pt>
          <cx:pt idx="11016">9</cx:pt>
          <cx:pt idx="11017">12</cx:pt>
          <cx:pt idx="11018">0.58062836600000001</cx:pt>
          <cx:pt idx="11019">8</cx:pt>
          <cx:pt idx="11020">0.58062836600000001</cx:pt>
          <cx:pt idx="11021">8</cx:pt>
          <cx:pt idx="11022">5</cx:pt>
          <cx:pt idx="11023">0.58062836600000001</cx:pt>
          <cx:pt idx="11024">0.58062836600000001</cx:pt>
          <cx:pt idx="11025">0.58062836600000001</cx:pt>
          <cx:pt idx="11026">7</cx:pt>
          <cx:pt idx="11027">0.58062836600000001</cx:pt>
          <cx:pt idx="11028">0.58062836600000001</cx:pt>
          <cx:pt idx="11029">0.58062836600000001</cx:pt>
          <cx:pt idx="11030">9</cx:pt>
          <cx:pt idx="11031">0.58062836600000001</cx:pt>
          <cx:pt idx="11032">0.58062836600000001</cx:pt>
          <cx:pt idx="11033">0.58062836600000001</cx:pt>
          <cx:pt idx="11034">6</cx:pt>
          <cx:pt idx="11035">0.58062836600000001</cx:pt>
          <cx:pt idx="11036">0.58062836600000001</cx:pt>
          <cx:pt idx="11037">19</cx:pt>
          <cx:pt idx="11038">0.58062836600000001</cx:pt>
          <cx:pt idx="11039">0.58062836600000001</cx:pt>
          <cx:pt idx="11040">0.58062836600000001</cx:pt>
          <cx:pt idx="11041">2</cx:pt>
          <cx:pt idx="11042">0.58062836600000001</cx:pt>
          <cx:pt idx="11043">0.58062836600000001</cx:pt>
          <cx:pt idx="11044">0.58062836600000001</cx:pt>
          <cx:pt idx="11045">0.58062836600000001</cx:pt>
          <cx:pt idx="11046">0.58062836600000001</cx:pt>
          <cx:pt idx="11047">0.58062836600000001</cx:pt>
          <cx:pt idx="11048">2</cx:pt>
          <cx:pt idx="11049">17</cx:pt>
          <cx:pt idx="11050">0.58062836600000001</cx:pt>
          <cx:pt idx="11051">0.58062836600000001</cx:pt>
          <cx:pt idx="11052">3</cx:pt>
          <cx:pt idx="11053">0.58062836600000001</cx:pt>
          <cx:pt idx="11054">0.58062836600000001</cx:pt>
          <cx:pt idx="11055">0.58062836600000001</cx:pt>
          <cx:pt idx="11056">13</cx:pt>
          <cx:pt idx="11057">0.58062836600000001</cx:pt>
          <cx:pt idx="11058">0.58062836600000001</cx:pt>
          <cx:pt idx="11059">19</cx:pt>
          <cx:pt idx="11060">0.58062836600000001</cx:pt>
          <cx:pt idx="11061">0.58062836600000001</cx:pt>
          <cx:pt idx="11062">0.58062836600000001</cx:pt>
          <cx:pt idx="11063">3</cx:pt>
          <cx:pt idx="11064">0.58062836600000001</cx:pt>
          <cx:pt idx="11065">0.58062836600000001</cx:pt>
          <cx:pt idx="11066">0.58062836600000001</cx:pt>
          <cx:pt idx="11067">13</cx:pt>
          <cx:pt idx="11068">7</cx:pt>
          <cx:pt idx="11069">0.58062836600000001</cx:pt>
          <cx:pt idx="11070">0.58062836600000001</cx:pt>
          <cx:pt idx="11071">0.58062836600000001</cx:pt>
          <cx:pt idx="11072">0.58062836600000001</cx:pt>
          <cx:pt idx="11073">0.58062836600000001</cx:pt>
          <cx:pt idx="11074">14</cx:pt>
          <cx:pt idx="11075">11</cx:pt>
          <cx:pt idx="11076">2</cx:pt>
          <cx:pt idx="11077">0.58062836600000001</cx:pt>
          <cx:pt idx="11078">24</cx:pt>
          <cx:pt idx="11079">0.58062836600000001</cx:pt>
          <cx:pt idx="11080">0.58062836600000001</cx:pt>
          <cx:pt idx="11081">0.58062836600000001</cx:pt>
          <cx:pt idx="11082">0.58062836600000001</cx:pt>
          <cx:pt idx="11083">16</cx:pt>
          <cx:pt idx="11084">0.58062836600000001</cx:pt>
          <cx:pt idx="11085">19</cx:pt>
          <cx:pt idx="11086">0.58062836600000001</cx:pt>
          <cx:pt idx="11087">7</cx:pt>
          <cx:pt idx="11088">0.58062836600000001</cx:pt>
          <cx:pt idx="11089">0.58062836600000001</cx:pt>
          <cx:pt idx="11090">0.58062836600000001</cx:pt>
          <cx:pt idx="11091">2</cx:pt>
          <cx:pt idx="11092">0.58062836600000001</cx:pt>
          <cx:pt idx="11093">0.58062836600000001</cx:pt>
          <cx:pt idx="11094">0.58062836600000001</cx:pt>
          <cx:pt idx="11095">0.58062836600000001</cx:pt>
          <cx:pt idx="11096">6</cx:pt>
          <cx:pt idx="11097">27</cx:pt>
          <cx:pt idx="11098">0.58062836600000001</cx:pt>
          <cx:pt idx="11099">0.58062836600000001</cx:pt>
          <cx:pt idx="11100">0.58062836600000001</cx:pt>
          <cx:pt idx="11101">0.58062836600000001</cx:pt>
          <cx:pt idx="11102">0.58062836600000001</cx:pt>
          <cx:pt idx="11103">0.58062836600000001</cx:pt>
          <cx:pt idx="11104">0.58062836600000001</cx:pt>
          <cx:pt idx="11105">2</cx:pt>
          <cx:pt idx="11106">0.58062836600000001</cx:pt>
          <cx:pt idx="11107">0.58062836600000001</cx:pt>
          <cx:pt idx="11108">0.58062836600000001</cx:pt>
          <cx:pt idx="11109">0.58062836600000001</cx:pt>
          <cx:pt idx="11110">0.58062836600000001</cx:pt>
          <cx:pt idx="11111">0.58062836600000001</cx:pt>
          <cx:pt idx="11112">7</cx:pt>
          <cx:pt idx="11113">0.58062836600000001</cx:pt>
          <cx:pt idx="11114">11</cx:pt>
          <cx:pt idx="11115">0.58062836600000001</cx:pt>
          <cx:pt idx="11116">0.58062836600000001</cx:pt>
          <cx:pt idx="11117">0.58062836600000001</cx:pt>
          <cx:pt idx="11118">0.58062836600000001</cx:pt>
          <cx:pt idx="11119">6</cx:pt>
          <cx:pt idx="11120">0.58062836600000001</cx:pt>
          <cx:pt idx="11121">1</cx:pt>
          <cx:pt idx="11122">0.58062836600000001</cx:pt>
          <cx:pt idx="11123">0.58062836600000001</cx:pt>
          <cx:pt idx="11124">0.58062836600000001</cx:pt>
          <cx:pt idx="11125">7</cx:pt>
          <cx:pt idx="11126">64</cx:pt>
          <cx:pt idx="11127">7</cx:pt>
          <cx:pt idx="11128">0.58062836600000001</cx:pt>
          <cx:pt idx="11129">31</cx:pt>
          <cx:pt idx="11130">0.58062836600000001</cx:pt>
          <cx:pt idx="11131">0.58062836600000001</cx:pt>
          <cx:pt idx="11132">1</cx:pt>
          <cx:pt idx="11133">0.58062836600000001</cx:pt>
          <cx:pt idx="11134">12</cx:pt>
          <cx:pt idx="11135">0.58062836600000001</cx:pt>
          <cx:pt idx="11136">11</cx:pt>
          <cx:pt idx="11137">0.58062836600000001</cx:pt>
          <cx:pt idx="11138">0.58062836600000001</cx:pt>
          <cx:pt idx="11139">0.58062836600000001</cx:pt>
          <cx:pt idx="11140">0.58062836600000001</cx:pt>
          <cx:pt idx="11141">0.58062836600000001</cx:pt>
          <cx:pt idx="11142">0.58062836600000001</cx:pt>
          <cx:pt idx="11143">4</cx:pt>
          <cx:pt idx="11144">0.58062836600000001</cx:pt>
          <cx:pt idx="11145">0.58062836600000001</cx:pt>
          <cx:pt idx="11146">0.58062836600000001</cx:pt>
          <cx:pt idx="11147">0.58062836600000001</cx:pt>
          <cx:pt idx="11148">0.58062836600000001</cx:pt>
          <cx:pt idx="11149">8</cx:pt>
          <cx:pt idx="11150">10</cx:pt>
          <cx:pt idx="11151">19</cx:pt>
          <cx:pt idx="11152">7</cx:pt>
          <cx:pt idx="11153">0.58062836600000001</cx:pt>
          <cx:pt idx="11154">10</cx:pt>
          <cx:pt idx="11155">0.58062836600000001</cx:pt>
          <cx:pt idx="11156">0.58062836600000001</cx:pt>
          <cx:pt idx="11157">12</cx:pt>
          <cx:pt idx="11158">0.58062836600000001</cx:pt>
          <cx:pt idx="11159">0.58062836600000001</cx:pt>
          <cx:pt idx="11160">0.58062836600000001</cx:pt>
          <cx:pt idx="11161">4</cx:pt>
          <cx:pt idx="11162">0.58062836600000001</cx:pt>
          <cx:pt idx="11163">0.58062836600000001</cx:pt>
          <cx:pt idx="11164">0.58062836600000001</cx:pt>
          <cx:pt idx="11165">8</cx:pt>
          <cx:pt idx="11166">13</cx:pt>
          <cx:pt idx="11167">0.58062836600000001</cx:pt>
          <cx:pt idx="11168">0.58062836600000001</cx:pt>
          <cx:pt idx="11169">0.58062836600000001</cx:pt>
          <cx:pt idx="11170">18</cx:pt>
          <cx:pt idx="11171">6</cx:pt>
          <cx:pt idx="11172">1</cx:pt>
          <cx:pt idx="11173">7</cx:pt>
          <cx:pt idx="11174">7</cx:pt>
          <cx:pt idx="11175">0.58062836600000001</cx:pt>
          <cx:pt idx="11176">16</cx:pt>
          <cx:pt idx="11177">0.58062836600000001</cx:pt>
          <cx:pt idx="11178">0.58062836600000001</cx:pt>
          <cx:pt idx="11179">2</cx:pt>
          <cx:pt idx="11180">7</cx:pt>
          <cx:pt idx="11181">7</cx:pt>
          <cx:pt idx="11182">0.58062836600000001</cx:pt>
          <cx:pt idx="11183">0.58062836600000001</cx:pt>
          <cx:pt idx="11184">0.58062836600000001</cx:pt>
          <cx:pt idx="11185">4</cx:pt>
          <cx:pt idx="11186">1</cx:pt>
          <cx:pt idx="11187">0.58062836600000001</cx:pt>
          <cx:pt idx="11188">0.58062836600000001</cx:pt>
          <cx:pt idx="11189">0.58062836600000001</cx:pt>
          <cx:pt idx="11190">0.58062836600000001</cx:pt>
          <cx:pt idx="11191">0.58062836600000001</cx:pt>
          <cx:pt idx="11192">0.58062836600000001</cx:pt>
          <cx:pt idx="11193">0.58062836600000001</cx:pt>
          <cx:pt idx="11194">0.58062836600000001</cx:pt>
          <cx:pt idx="11195">4</cx:pt>
          <cx:pt idx="11196">0.58062836600000001</cx:pt>
          <cx:pt idx="11197">0.58062836600000001</cx:pt>
          <cx:pt idx="11198">0.58062836600000001</cx:pt>
          <cx:pt idx="11199">0.58062836600000001</cx:pt>
          <cx:pt idx="11200">18</cx:pt>
          <cx:pt idx="11201">0.58062836600000001</cx:pt>
          <cx:pt idx="11202">0.58062836600000001</cx:pt>
          <cx:pt idx="11203">0.58062836600000001</cx:pt>
          <cx:pt idx="11204">6</cx:pt>
          <cx:pt idx="11205">0.58062836600000001</cx:pt>
          <cx:pt idx="11206">0.58062836600000001</cx:pt>
          <cx:pt idx="11207">16</cx:pt>
          <cx:pt idx="11208">0.58062836600000001</cx:pt>
          <cx:pt idx="11209">0.58062836600000001</cx:pt>
          <cx:pt idx="11210">7</cx:pt>
          <cx:pt idx="11211">17</cx:pt>
          <cx:pt idx="11212">0.58062836600000001</cx:pt>
          <cx:pt idx="11213">0.58062836600000001</cx:pt>
          <cx:pt idx="11214">0.58062836600000001</cx:pt>
          <cx:pt idx="11215">7</cx:pt>
          <cx:pt idx="11216">5</cx:pt>
          <cx:pt idx="11217">10</cx:pt>
          <cx:pt idx="11218">0.58062836600000001</cx:pt>
          <cx:pt idx="11219">0.58062836600000001</cx:pt>
          <cx:pt idx="11220">0.58062836600000001</cx:pt>
          <cx:pt idx="11221">13</cx:pt>
          <cx:pt idx="11222">0.58062836600000001</cx:pt>
          <cx:pt idx="11223">0.58062836600000001</cx:pt>
          <cx:pt idx="11224">0.58062836600000001</cx:pt>
          <cx:pt idx="11225">0.58062836600000001</cx:pt>
          <cx:pt idx="11226">3</cx:pt>
          <cx:pt idx="11227">0.58062836600000001</cx:pt>
          <cx:pt idx="11228">0.58062836600000001</cx:pt>
          <cx:pt idx="11229">0.58062836600000001</cx:pt>
          <cx:pt idx="11230">0.58062836600000001</cx:pt>
          <cx:pt idx="11231">0.58062836600000001</cx:pt>
          <cx:pt idx="11232">0.58062836600000001</cx:pt>
          <cx:pt idx="11233">0.58062836600000001</cx:pt>
          <cx:pt idx="11234">0.58062836600000001</cx:pt>
          <cx:pt idx="11235">3</cx:pt>
          <cx:pt idx="11236">0.58062836600000001</cx:pt>
          <cx:pt idx="11237">0.58062836600000001</cx:pt>
          <cx:pt idx="11238">0.58062836600000001</cx:pt>
          <cx:pt idx="11239">0.58062836600000001</cx:pt>
          <cx:pt idx="11240">5</cx:pt>
          <cx:pt idx="11241">1</cx:pt>
          <cx:pt idx="11242">0.58062836600000001</cx:pt>
          <cx:pt idx="11243">0.58062836600000001</cx:pt>
          <cx:pt idx="11244">0.58062836600000001</cx:pt>
          <cx:pt idx="11245">27</cx:pt>
          <cx:pt idx="11246">64</cx:pt>
          <cx:pt idx="11247">0.58062836600000001</cx:pt>
          <cx:pt idx="11248">0.58062836600000001</cx:pt>
          <cx:pt idx="11249">0.58062836600000001</cx:pt>
          <cx:pt idx="11250">12</cx:pt>
          <cx:pt idx="11251">0.58062836600000001</cx:pt>
          <cx:pt idx="11252">0.58062836600000001</cx:pt>
          <cx:pt idx="11253">0.58062836600000001</cx:pt>
          <cx:pt idx="11254">17</cx:pt>
          <cx:pt idx="11255">0.58062836600000001</cx:pt>
          <cx:pt idx="11256">0.58062836600000001</cx:pt>
          <cx:pt idx="11257">0.58062836600000001</cx:pt>
          <cx:pt idx="11258">0.58062836600000001</cx:pt>
          <cx:pt idx="11259">0.58062836600000001</cx:pt>
          <cx:pt idx="11260">4</cx:pt>
          <cx:pt idx="11261">0.58062836600000001</cx:pt>
          <cx:pt idx="11262">7</cx:pt>
          <cx:pt idx="11263">0.58062836600000001</cx:pt>
          <cx:pt idx="11264">0.58062836600000001</cx:pt>
          <cx:pt idx="11265">0.58062836600000001</cx:pt>
          <cx:pt idx="11266">0.58062836600000001</cx:pt>
          <cx:pt idx="11267">8</cx:pt>
          <cx:pt idx="11268">0.58062836600000001</cx:pt>
          <cx:pt idx="11269">0.58062836600000001</cx:pt>
          <cx:pt idx="11270">0.58062836600000001</cx:pt>
          <cx:pt idx="11271">0.58062836600000001</cx:pt>
          <cx:pt idx="11272">0.58062836600000001</cx:pt>
          <cx:pt idx="11273">24</cx:pt>
          <cx:pt idx="11274">0.58062836600000001</cx:pt>
          <cx:pt idx="11275">6</cx:pt>
          <cx:pt idx="11276">0.58062836600000001</cx:pt>
          <cx:pt idx="11277">0.58062836600000001</cx:pt>
          <cx:pt idx="11278">0.58062836600000001</cx:pt>
          <cx:pt idx="11279">0.58062836600000001</cx:pt>
          <cx:pt idx="11280">0.58062836600000001</cx:pt>
          <cx:pt idx="11281">0.58062836600000001</cx:pt>
          <cx:pt idx="11282">1</cx:pt>
          <cx:pt idx="11283">0.58062836600000001</cx:pt>
          <cx:pt idx="11284">0.58062836600000001</cx:pt>
          <cx:pt idx="11285">0.58062836600000001</cx:pt>
          <cx:pt idx="11286">2</cx:pt>
          <cx:pt idx="11287">0.58062836600000001</cx:pt>
          <cx:pt idx="11288">0.58062836600000001</cx:pt>
          <cx:pt idx="11289">0.58062836600000001</cx:pt>
          <cx:pt idx="11290">0.58062836600000001</cx:pt>
          <cx:pt idx="11291">0.58062836600000001</cx:pt>
          <cx:pt idx="11292">0.58062836600000001</cx:pt>
          <cx:pt idx="11293">5</cx:pt>
          <cx:pt idx="11294">18</cx:pt>
          <cx:pt idx="11295">0.58062836600000001</cx:pt>
          <cx:pt idx="11296">0.58062836600000001</cx:pt>
          <cx:pt idx="11297">0.58062836600000001</cx:pt>
          <cx:pt idx="11298">0.58062836600000001</cx:pt>
          <cx:pt idx="11299">0.58062836600000001</cx:pt>
          <cx:pt idx="11300">0.58062836600000001</cx:pt>
          <cx:pt idx="11301">0.58062836600000001</cx:pt>
          <cx:pt idx="11302">0.58062836600000001</cx:pt>
          <cx:pt idx="11303">0.58062836600000001</cx:pt>
          <cx:pt idx="11304">0.58062836600000001</cx:pt>
          <cx:pt idx="11305">0.58062836600000001</cx:pt>
          <cx:pt idx="11306">0.58062836600000001</cx:pt>
          <cx:pt idx="11307">0.58062836600000001</cx:pt>
          <cx:pt idx="11308">0.58062836600000001</cx:pt>
          <cx:pt idx="11309">0.58062836600000001</cx:pt>
          <cx:pt idx="11310">5</cx:pt>
          <cx:pt idx="11311">0.58062836600000001</cx:pt>
          <cx:pt idx="11312">5</cx:pt>
          <cx:pt idx="11313">4</cx:pt>
          <cx:pt idx="11314">4</cx:pt>
          <cx:pt idx="11315">15</cx:pt>
          <cx:pt idx="11316">3</cx:pt>
          <cx:pt idx="11317">0.58062836600000001</cx:pt>
          <cx:pt idx="11318">13</cx:pt>
          <cx:pt idx="11319">14</cx:pt>
          <cx:pt idx="11320">0.58062836600000001</cx:pt>
          <cx:pt idx="11321">23</cx:pt>
          <cx:pt idx="11322">0.58062836600000001</cx:pt>
          <cx:pt idx="11323">0.58062836600000001</cx:pt>
          <cx:pt idx="11324">0.58062836600000001</cx:pt>
          <cx:pt idx="11325">0.58062836600000001</cx:pt>
          <cx:pt idx="11326">0.58062836600000001</cx:pt>
          <cx:pt idx="11327">7</cx:pt>
          <cx:pt idx="11328">12</cx:pt>
          <cx:pt idx="11329">0.58062836600000001</cx:pt>
          <cx:pt idx="11330">0.58062836600000001</cx:pt>
          <cx:pt idx="11331">0.58062836600000001</cx:pt>
          <cx:pt idx="11332">7</cx:pt>
          <cx:pt idx="11333">0.58062836600000001</cx:pt>
          <cx:pt idx="11334">0.58062836600000001</cx:pt>
          <cx:pt idx="11335">7</cx:pt>
          <cx:pt idx="11336">0.58062836600000001</cx:pt>
          <cx:pt idx="11337">13</cx:pt>
          <cx:pt idx="11338">0.58062836600000001</cx:pt>
          <cx:pt idx="11339">2</cx:pt>
          <cx:pt idx="11340">12</cx:pt>
          <cx:pt idx="11341">0.58062836600000001</cx:pt>
          <cx:pt idx="11342">0.58062836600000001</cx:pt>
          <cx:pt idx="11343">12</cx:pt>
          <cx:pt idx="11344">2</cx:pt>
          <cx:pt idx="11345">0.58062836600000001</cx:pt>
          <cx:pt idx="11346">0.58062836600000001</cx:pt>
          <cx:pt idx="11347">0.58062836600000001</cx:pt>
          <cx:pt idx="11348">0.58062836600000001</cx:pt>
          <cx:pt idx="11349">0.58062836600000001</cx:pt>
          <cx:pt idx="11350">0.58062836600000001</cx:pt>
          <cx:pt idx="11351">0.58062836600000001</cx:pt>
          <cx:pt idx="11352">23</cx:pt>
          <cx:pt idx="11353">5</cx:pt>
          <cx:pt idx="11354">6</cx:pt>
          <cx:pt idx="11355">0.58062836600000001</cx:pt>
          <cx:pt idx="11356">13</cx:pt>
          <cx:pt idx="11357">18</cx:pt>
          <cx:pt idx="11358">0.58062836600000001</cx:pt>
          <cx:pt idx="11359">0.58062836600000001</cx:pt>
          <cx:pt idx="11360">0.58062836600000001</cx:pt>
          <cx:pt idx="11361">0.58062836600000001</cx:pt>
          <cx:pt idx="11362">0.58062836600000001</cx:pt>
          <cx:pt idx="11363">11</cx:pt>
          <cx:pt idx="11364">10</cx:pt>
          <cx:pt idx="11365">0.58062836600000001</cx:pt>
          <cx:pt idx="11366">0.58062836600000001</cx:pt>
          <cx:pt idx="11367">7</cx:pt>
          <cx:pt idx="11368">4</cx:pt>
          <cx:pt idx="11369">0.58062836600000001</cx:pt>
          <cx:pt idx="11370">0.58062836600000001</cx:pt>
          <cx:pt idx="11371">0.58062836600000001</cx:pt>
          <cx:pt idx="11372">0.58062836600000001</cx:pt>
          <cx:pt idx="11373">0.58062836600000001</cx:pt>
          <cx:pt idx="11374">0.58062836600000001</cx:pt>
          <cx:pt idx="11375">0.58062836600000001</cx:pt>
          <cx:pt idx="11376">0.58062836600000001</cx:pt>
          <cx:pt idx="11377">0.58062836600000001</cx:pt>
          <cx:pt idx="11378">15</cx:pt>
          <cx:pt idx="11379">0.58062836600000001</cx:pt>
          <cx:pt idx="11380">0.58062836600000001</cx:pt>
          <cx:pt idx="11381">0.58062836600000001</cx:pt>
          <cx:pt idx="11382">12</cx:pt>
          <cx:pt idx="11383">23</cx:pt>
          <cx:pt idx="11384">0.58062836600000001</cx:pt>
          <cx:pt idx="11385">0.58062836600000001</cx:pt>
          <cx:pt idx="11386">0.58062836600000001</cx:pt>
          <cx:pt idx="11387">0.58062836600000001</cx:pt>
          <cx:pt idx="11388">40</cx:pt>
          <cx:pt idx="11389">0.58062836600000001</cx:pt>
          <cx:pt idx="11390">4</cx:pt>
          <cx:pt idx="11391">0.58062836600000001</cx:pt>
          <cx:pt idx="11392">0.58062836600000001</cx:pt>
          <cx:pt idx="11393">0.58062836600000001</cx:pt>
          <cx:pt idx="11394">0.58062836600000001</cx:pt>
          <cx:pt idx="11395">21</cx:pt>
          <cx:pt idx="11396">25</cx:pt>
          <cx:pt idx="11397">0.58062836600000001</cx:pt>
          <cx:pt idx="11398">1</cx:pt>
          <cx:pt idx="11399">0.58062836600000001</cx:pt>
          <cx:pt idx="11400">0.58062836600000001</cx:pt>
          <cx:pt idx="11401">0.58062836600000001</cx:pt>
          <cx:pt idx="11402">0.58062836600000001</cx:pt>
          <cx:pt idx="11403">0.58062836600000001</cx:pt>
          <cx:pt idx="11404">10</cx:pt>
          <cx:pt idx="11405">0.58062836600000001</cx:pt>
          <cx:pt idx="11406">0.58062836600000001</cx:pt>
          <cx:pt idx="11407">0.58062836600000001</cx:pt>
          <cx:pt idx="11408">0.58062836600000001</cx:pt>
          <cx:pt idx="11409">0.58062836600000001</cx:pt>
          <cx:pt idx="11410">15</cx:pt>
          <cx:pt idx="11411">0.58062836600000001</cx:pt>
          <cx:pt idx="11412">0.58062836600000001</cx:pt>
          <cx:pt idx="11413">0.58062836600000001</cx:pt>
          <cx:pt idx="11414">15</cx:pt>
          <cx:pt idx="11415">0.58062836600000001</cx:pt>
          <cx:pt idx="11416">20</cx:pt>
          <cx:pt idx="11417">7</cx:pt>
          <cx:pt idx="11418">0.58062836600000001</cx:pt>
          <cx:pt idx="11419">0.58062836600000001</cx:pt>
          <cx:pt idx="11420">3</cx:pt>
          <cx:pt idx="11421">3</cx:pt>
          <cx:pt idx="11422">16</cx:pt>
          <cx:pt idx="11423">0.58062836600000001</cx:pt>
          <cx:pt idx="11424">8</cx:pt>
          <cx:pt idx="11425">0.58062836600000001</cx:pt>
          <cx:pt idx="11426">17</cx:pt>
          <cx:pt idx="11427">0.58062836600000001</cx:pt>
          <cx:pt idx="11428">12</cx:pt>
          <cx:pt idx="11429">0.58062836600000001</cx:pt>
          <cx:pt idx="11430">0.58062836600000001</cx:pt>
          <cx:pt idx="11431">0.58062836600000001</cx:pt>
          <cx:pt idx="11432">18</cx:pt>
          <cx:pt idx="11433">23</cx:pt>
          <cx:pt idx="11434">13</cx:pt>
          <cx:pt idx="11435">65</cx:pt>
          <cx:pt idx="11436">0.58062836600000001</cx:pt>
          <cx:pt idx="11437">0.58062836600000001</cx:pt>
          <cx:pt idx="11438">64</cx:pt>
          <cx:pt idx="11439">0.58062836600000001</cx:pt>
          <cx:pt idx="11440">0.58062836600000001</cx:pt>
          <cx:pt idx="11441">0.58062836600000001</cx:pt>
          <cx:pt idx="11442">0.58062836600000001</cx:pt>
          <cx:pt idx="11443">3</cx:pt>
          <cx:pt idx="11444">0.58062836600000001</cx:pt>
          <cx:pt idx="11445">3</cx:pt>
          <cx:pt idx="11446">0.58062836600000001</cx:pt>
          <cx:pt idx="11447">1</cx:pt>
          <cx:pt idx="11448">0.58062836600000001</cx:pt>
          <cx:pt idx="11449">11</cx:pt>
          <cx:pt idx="11450">0.58062836600000001</cx:pt>
          <cx:pt idx="11451">0.58062836600000001</cx:pt>
          <cx:pt idx="11452">0.58062836600000001</cx:pt>
          <cx:pt idx="11453">0.58062836600000001</cx:pt>
          <cx:pt idx="11454">0.58062836600000001</cx:pt>
          <cx:pt idx="11455">0.58062836600000001</cx:pt>
          <cx:pt idx="11456">0.58062836600000001</cx:pt>
          <cx:pt idx="11457">4</cx:pt>
          <cx:pt idx="11458">0.58062836600000001</cx:pt>
          <cx:pt idx="11459">0.58062836600000001</cx:pt>
          <cx:pt idx="11460">0.58062836600000001</cx:pt>
          <cx:pt idx="11461">0.58062836600000001</cx:pt>
          <cx:pt idx="11462">4</cx:pt>
          <cx:pt idx="11463">0.58062836600000001</cx:pt>
          <cx:pt idx="11464">8</cx:pt>
          <cx:pt idx="11465">0.58062836600000001</cx:pt>
          <cx:pt idx="11466">25</cx:pt>
          <cx:pt idx="11467">0.58062836600000001</cx:pt>
          <cx:pt idx="11468">0.58062836600000001</cx:pt>
          <cx:pt idx="11469">0.58062836600000001</cx:pt>
          <cx:pt idx="11470">12</cx:pt>
          <cx:pt idx="11471">0.58062836600000001</cx:pt>
          <cx:pt idx="11472">9</cx:pt>
          <cx:pt idx="11473">25</cx:pt>
          <cx:pt idx="11474">0.58062836600000001</cx:pt>
          <cx:pt idx="11475">10</cx:pt>
          <cx:pt idx="11476">7</cx:pt>
          <cx:pt idx="11477">0.58062836600000001</cx:pt>
          <cx:pt idx="11478">0.58062836600000001</cx:pt>
          <cx:pt idx="11479">4</cx:pt>
          <cx:pt idx="11480">0.58062836600000001</cx:pt>
          <cx:pt idx="11481">22</cx:pt>
          <cx:pt idx="11482">0.58062836600000001</cx:pt>
          <cx:pt idx="11483">0.58062836600000001</cx:pt>
          <cx:pt idx="11484">0.58062836600000001</cx:pt>
          <cx:pt idx="11485">7</cx:pt>
          <cx:pt idx="11486">24</cx:pt>
          <cx:pt idx="11487">0.58062836600000001</cx:pt>
          <cx:pt idx="11488">3</cx:pt>
          <cx:pt idx="11489">0.58062836600000001</cx:pt>
          <cx:pt idx="11490">0.58062836600000001</cx:pt>
          <cx:pt idx="11491">0</cx:pt>
          <cx:pt idx="11492">1</cx:pt>
          <cx:pt idx="11493">0.58062836600000001</cx:pt>
          <cx:pt idx="11494">15</cx:pt>
          <cx:pt idx="11495">0.58062836600000001</cx:pt>
          <cx:pt idx="11496">0.58062836600000001</cx:pt>
          <cx:pt idx="11497">0.58062836600000001</cx:pt>
          <cx:pt idx="11498">0.58062836600000001</cx:pt>
          <cx:pt idx="11499">8</cx:pt>
          <cx:pt idx="11500">0.58062836600000001</cx:pt>
          <cx:pt idx="11501">9</cx:pt>
          <cx:pt idx="11502">12</cx:pt>
          <cx:pt idx="11503">0.58062836600000001</cx:pt>
          <cx:pt idx="11504">0.58062836600000001</cx:pt>
          <cx:pt idx="11505">0.58062836600000001</cx:pt>
          <cx:pt idx="11506">0.58062836600000001</cx:pt>
          <cx:pt idx="11507">0.58062836600000001</cx:pt>
          <cx:pt idx="11508">0.58062836600000001</cx:pt>
          <cx:pt idx="11509">15</cx:pt>
          <cx:pt idx="11510">6</cx:pt>
          <cx:pt idx="11511">0.58062836600000001</cx:pt>
          <cx:pt idx="11512">0.58062836600000001</cx:pt>
          <cx:pt idx="11513">0.58062836600000001</cx:pt>
          <cx:pt idx="11514">0.58062836600000001</cx:pt>
          <cx:pt idx="11515">0.58062836600000001</cx:pt>
          <cx:pt idx="11516">0.58062836600000001</cx:pt>
          <cx:pt idx="11517">0.58062836600000001</cx:pt>
          <cx:pt idx="11518">14</cx:pt>
          <cx:pt idx="11519">2</cx:pt>
          <cx:pt idx="11520">13</cx:pt>
          <cx:pt idx="11521">0.58062836600000001</cx:pt>
          <cx:pt idx="11522">0.58062836600000001</cx:pt>
          <cx:pt idx="11523">0.58062836600000001</cx:pt>
          <cx:pt idx="11524">14</cx:pt>
          <cx:pt idx="11525">0.58062836600000001</cx:pt>
          <cx:pt idx="11526">0.58062836600000001</cx:pt>
          <cx:pt idx="11527">0.58062836600000001</cx:pt>
          <cx:pt idx="11528">0.58062836600000001</cx:pt>
          <cx:pt idx="11529">0.58062836600000001</cx:pt>
          <cx:pt idx="11530">8</cx:pt>
          <cx:pt idx="11531">0.58062836600000001</cx:pt>
          <cx:pt idx="11532">0.58062836600000001</cx:pt>
          <cx:pt idx="11533">0.58062836600000001</cx:pt>
          <cx:pt idx="11534">0.58062836600000001</cx:pt>
          <cx:pt idx="11535">1</cx:pt>
          <cx:pt idx="11536">7</cx:pt>
          <cx:pt idx="11537">13</cx:pt>
          <cx:pt idx="11538">8</cx:pt>
          <cx:pt idx="11539">4</cx:pt>
          <cx:pt idx="11540">0.58062836600000001</cx:pt>
          <cx:pt idx="11541">64</cx:pt>
          <cx:pt idx="11542">12</cx:pt>
          <cx:pt idx="11543">0.58062836600000001</cx:pt>
          <cx:pt idx="11544">4</cx:pt>
          <cx:pt idx="11545">0.58062836600000001</cx:pt>
          <cx:pt idx="11546">0.58062836600000001</cx:pt>
          <cx:pt idx="11547">0.58062836600000001</cx:pt>
          <cx:pt idx="11548">0.58062836600000001</cx:pt>
          <cx:pt idx="11549">7</cx:pt>
          <cx:pt idx="11550">22</cx:pt>
          <cx:pt idx="11551">0.58062836600000001</cx:pt>
          <cx:pt idx="11552">7</cx:pt>
          <cx:pt idx="11553">0.58062836600000001</cx:pt>
          <cx:pt idx="11554">19</cx:pt>
          <cx:pt idx="11555">15</cx:pt>
          <cx:pt idx="11556">8</cx:pt>
          <cx:pt idx="11557">6</cx:pt>
          <cx:pt idx="11558">0.58062836600000001</cx:pt>
          <cx:pt idx="11559">9</cx:pt>
          <cx:pt idx="11560">0.58062836600000001</cx:pt>
          <cx:pt idx="11561">65</cx:pt>
          <cx:pt idx="11562">0.58062836600000001</cx:pt>
          <cx:pt idx="11563">0.58062836600000001</cx:pt>
          <cx:pt idx="11564">0.58062836600000001</cx:pt>
          <cx:pt idx="11565">0.58062836600000001</cx:pt>
          <cx:pt idx="11566">0.58062836600000001</cx:pt>
          <cx:pt idx="11567">0.58062836600000001</cx:pt>
          <cx:pt idx="11568">0.58062836600000001</cx:pt>
          <cx:pt idx="11569">0.58062836600000001</cx:pt>
          <cx:pt idx="11570">0.58062836600000001</cx:pt>
          <cx:pt idx="11571">8</cx:pt>
          <cx:pt idx="11572">0.58062836600000001</cx:pt>
          <cx:pt idx="11573">0.58062836600000001</cx:pt>
          <cx:pt idx="11574">18</cx:pt>
          <cx:pt idx="11575">0.58062836600000001</cx:pt>
          <cx:pt idx="11576">14</cx:pt>
          <cx:pt idx="11577">9</cx:pt>
          <cx:pt idx="11578">14</cx:pt>
          <cx:pt idx="11579">0.58062836600000001</cx:pt>
          <cx:pt idx="11580">3</cx:pt>
          <cx:pt idx="11581">15</cx:pt>
          <cx:pt idx="11582">0.58062836600000001</cx:pt>
          <cx:pt idx="11583">1</cx:pt>
          <cx:pt idx="11584">21</cx:pt>
          <cx:pt idx="11585">0.58062836600000001</cx:pt>
          <cx:pt idx="11586">19</cx:pt>
          <cx:pt idx="11587">8</cx:pt>
          <cx:pt idx="11588">0.58062836600000001</cx:pt>
          <cx:pt idx="11589">0.58062836600000001</cx:pt>
          <cx:pt idx="11590">5</cx:pt>
          <cx:pt idx="11591">0.58062836600000001</cx:pt>
          <cx:pt idx="11592">1</cx:pt>
          <cx:pt idx="11593">0.58062836600000001</cx:pt>
          <cx:pt idx="11594">10</cx:pt>
          <cx:pt idx="11595">0.58062836600000001</cx:pt>
          <cx:pt idx="11596">0.58062836600000001</cx:pt>
          <cx:pt idx="11597">0.58062836600000001</cx:pt>
          <cx:pt idx="11598">1</cx:pt>
          <cx:pt idx="11599">10</cx:pt>
          <cx:pt idx="11600">11</cx:pt>
          <cx:pt idx="11601">0.58062836600000001</cx:pt>
          <cx:pt idx="11602">0.58062836600000001</cx:pt>
          <cx:pt idx="11603">0.58062836600000001</cx:pt>
          <cx:pt idx="11604">2</cx:pt>
          <cx:pt idx="11605">5</cx:pt>
          <cx:pt idx="11606">5</cx:pt>
          <cx:pt idx="11607">3</cx:pt>
          <cx:pt idx="11608">19</cx:pt>
          <cx:pt idx="11609">12</cx:pt>
          <cx:pt idx="11610">1</cx:pt>
          <cx:pt idx="11611">9</cx:pt>
          <cx:pt idx="11612">1</cx:pt>
          <cx:pt idx="11613">11</cx:pt>
          <cx:pt idx="11614">0.58062836600000001</cx:pt>
          <cx:pt idx="11615">0.58062836600000001</cx:pt>
          <cx:pt idx="11616">5</cx:pt>
          <cx:pt idx="11617">0.58062836600000001</cx:pt>
          <cx:pt idx="11618">0.58062836600000001</cx:pt>
          <cx:pt idx="11619">3</cx:pt>
          <cx:pt idx="11620">11</cx:pt>
          <cx:pt idx="11621">0.58062836600000001</cx:pt>
          <cx:pt idx="11622">0.58062836600000001</cx:pt>
          <cx:pt idx="11623">9</cx:pt>
          <cx:pt idx="11624">8</cx:pt>
          <cx:pt idx="11625">0.58062836600000001</cx:pt>
          <cx:pt idx="11626">0.58062836600000001</cx:pt>
          <cx:pt idx="11627">0.58062836600000001</cx:pt>
          <cx:pt idx="11628">0.58062836600000001</cx:pt>
          <cx:pt idx="11629">0.58062836600000001</cx:pt>
          <cx:pt idx="11630">0.58062836600000001</cx:pt>
          <cx:pt idx="11631">0.58062836600000001</cx:pt>
          <cx:pt idx="11632">0.58062836600000001</cx:pt>
          <cx:pt idx="11633">0.58062836600000001</cx:pt>
          <cx:pt idx="11634">16</cx:pt>
          <cx:pt idx="11635">0.58062836600000001</cx:pt>
          <cx:pt idx="11636">0.58062836600000001</cx:pt>
          <cx:pt idx="11637">0.58062836600000001</cx:pt>
          <cx:pt idx="11638">0.58062836600000001</cx:pt>
          <cx:pt idx="11639">0.58062836600000001</cx:pt>
          <cx:pt idx="11640">11</cx:pt>
          <cx:pt idx="11641">3</cx:pt>
          <cx:pt idx="11642">5</cx:pt>
          <cx:pt idx="11643">0.58062836600000001</cx:pt>
          <cx:pt idx="11644">0.58062836600000001</cx:pt>
          <cx:pt idx="11645">8</cx:pt>
          <cx:pt idx="11646">2</cx:pt>
          <cx:pt idx="11647">0.58062836600000001</cx:pt>
          <cx:pt idx="11648">14</cx:pt>
          <cx:pt idx="11649">9</cx:pt>
          <cx:pt idx="11650">7</cx:pt>
          <cx:pt idx="11651">0.58062836600000001</cx:pt>
          <cx:pt idx="11652">19</cx:pt>
          <cx:pt idx="11653">9</cx:pt>
          <cx:pt idx="11654">0.58062836600000001</cx:pt>
          <cx:pt idx="11655">8</cx:pt>
          <cx:pt idx="11656">0.58062836600000001</cx:pt>
          <cx:pt idx="11657">7</cx:pt>
          <cx:pt idx="11658">0.58062836600000001</cx:pt>
          <cx:pt idx="11659">35</cx:pt>
          <cx:pt idx="11660">2</cx:pt>
          <cx:pt idx="11661">0.58062836600000001</cx:pt>
          <cx:pt idx="11662">3</cx:pt>
          <cx:pt idx="11663">0.58062836600000001</cx:pt>
          <cx:pt idx="11664">0.58062836600000001</cx:pt>
          <cx:pt idx="11665">0.58062836600000001</cx:pt>
          <cx:pt idx="11666">8</cx:pt>
          <cx:pt idx="11667">3</cx:pt>
          <cx:pt idx="11668">0.58062836600000001</cx:pt>
          <cx:pt idx="11669">0.58062836600000001</cx:pt>
          <cx:pt idx="11670">0.58062836600000001</cx:pt>
          <cx:pt idx="11671">19</cx:pt>
          <cx:pt idx="11672">11</cx:pt>
          <cx:pt idx="11673">6</cx:pt>
          <cx:pt idx="11674">9</cx:pt>
          <cx:pt idx="11675">0.58062836600000001</cx:pt>
          <cx:pt idx="11676">0.58062836600000001</cx:pt>
          <cx:pt idx="11677">0.58062836600000001</cx:pt>
          <cx:pt idx="11678">19</cx:pt>
          <cx:pt idx="11679">8</cx:pt>
          <cx:pt idx="11680">0.58062836600000001</cx:pt>
          <cx:pt idx="11681">0.58062836600000001</cx:pt>
          <cx:pt idx="11682">0.58062836600000001</cx:pt>
          <cx:pt idx="11683">0.58062836600000001</cx:pt>
          <cx:pt idx="11684">0.58062836600000001</cx:pt>
          <cx:pt idx="11685">0.58062836600000001</cx:pt>
          <cx:pt idx="11686">0.58062836600000001</cx:pt>
          <cx:pt idx="11687">21</cx:pt>
          <cx:pt idx="11688">6</cx:pt>
          <cx:pt idx="11689">1</cx:pt>
          <cx:pt idx="11690">2</cx:pt>
          <cx:pt idx="11691">0.58062836600000001</cx:pt>
          <cx:pt idx="11692">0.58062836600000001</cx:pt>
          <cx:pt idx="11693">4</cx:pt>
          <cx:pt idx="11694">0.58062836600000001</cx:pt>
          <cx:pt idx="11695">0.58062836600000001</cx:pt>
          <cx:pt idx="11696">0.58062836600000001</cx:pt>
          <cx:pt idx="11697">0.58062836600000001</cx:pt>
          <cx:pt idx="11698">0.58062836600000001</cx:pt>
          <cx:pt idx="11699">8</cx:pt>
          <cx:pt idx="11700">0.58062836600000001</cx:pt>
          <cx:pt idx="11701">11</cx:pt>
          <cx:pt idx="11702">0.58062836600000001</cx:pt>
          <cx:pt idx="11703">0.58062836600000001</cx:pt>
          <cx:pt idx="11704">0.58062836600000001</cx:pt>
          <cx:pt idx="11705">0.58062836600000001</cx:pt>
          <cx:pt idx="11706">3</cx:pt>
          <cx:pt idx="11707">0.58062836600000001</cx:pt>
          <cx:pt idx="11708">0.58062836600000001</cx:pt>
          <cx:pt idx="11709">0.58062836600000001</cx:pt>
          <cx:pt idx="11710">0.58062836600000001</cx:pt>
          <cx:pt idx="11711">0.58062836600000001</cx:pt>
          <cx:pt idx="11712">0.58062836600000001</cx:pt>
          <cx:pt idx="11713">8</cx:pt>
          <cx:pt idx="11714">9</cx:pt>
          <cx:pt idx="11715">0.58062836600000001</cx:pt>
          <cx:pt idx="11716">4</cx:pt>
          <cx:pt idx="11717">0.58062836600000001</cx:pt>
          <cx:pt idx="11718">29</cx:pt>
          <cx:pt idx="11719">0.58062836600000001</cx:pt>
          <cx:pt idx="11720">0.58062836600000001</cx:pt>
          <cx:pt idx="11721">7</cx:pt>
          <cx:pt idx="11722">0.58062836600000001</cx:pt>
          <cx:pt idx="11723">0.58062836600000001</cx:pt>
          <cx:pt idx="11724">12</cx:pt>
          <cx:pt idx="11725">0.58062836600000001</cx:pt>
          <cx:pt idx="11726">0.58062836600000001</cx:pt>
          <cx:pt idx="11727">0</cx:pt>
          <cx:pt idx="11728">16</cx:pt>
          <cx:pt idx="11729">65</cx:pt>
          <cx:pt idx="11730">8</cx:pt>
          <cx:pt idx="11731">7</cx:pt>
          <cx:pt idx="11732">0.58062836600000001</cx:pt>
          <cx:pt idx="11733">0.58062836600000001</cx:pt>
          <cx:pt idx="11734">0.58062836600000001</cx:pt>
          <cx:pt idx="11735">29</cx:pt>
          <cx:pt idx="11736">0.58062836600000001</cx:pt>
          <cx:pt idx="11737">9</cx:pt>
          <cx:pt idx="11738">0.58062836600000001</cx:pt>
          <cx:pt idx="11739">18</cx:pt>
          <cx:pt idx="11740">11</cx:pt>
          <cx:pt idx="11741">17</cx:pt>
          <cx:pt idx="11742">0.58062836600000001</cx:pt>
          <cx:pt idx="11743">0.58062836600000001</cx:pt>
          <cx:pt idx="11744">3</cx:pt>
          <cx:pt idx="11745">10</cx:pt>
          <cx:pt idx="11746">0.58062836600000001</cx:pt>
          <cx:pt idx="11747">13</cx:pt>
          <cx:pt idx="11748">15</cx:pt>
          <cx:pt idx="11749">3</cx:pt>
          <cx:pt idx="11750">0.58062836600000001</cx:pt>
          <cx:pt idx="11751">9</cx:pt>
          <cx:pt idx="11752">0.58062836600000001</cx:pt>
          <cx:pt idx="11753">0.58062836600000001</cx:pt>
          <cx:pt idx="11754">4</cx:pt>
          <cx:pt idx="11755">0.58062836600000001</cx:pt>
          <cx:pt idx="11756">0.58062836600000001</cx:pt>
          <cx:pt idx="11757">0.58062836600000001</cx:pt>
          <cx:pt idx="11758">0.58062836600000001</cx:pt>
          <cx:pt idx="11759">0.58062836600000001</cx:pt>
          <cx:pt idx="11760">0.58062836600000001</cx:pt>
          <cx:pt idx="11761">0.58062836600000001</cx:pt>
          <cx:pt idx="11762">2</cx:pt>
          <cx:pt idx="11763">0.58062836600000001</cx:pt>
          <cx:pt idx="11764">10</cx:pt>
          <cx:pt idx="11765">13</cx:pt>
          <cx:pt idx="11766">0.58062836600000001</cx:pt>
          <cx:pt idx="11767">24</cx:pt>
          <cx:pt idx="11768">7</cx:pt>
          <cx:pt idx="11769">3</cx:pt>
          <cx:pt idx="11770">64</cx:pt>
          <cx:pt idx="11771">0.58062836600000001</cx:pt>
          <cx:pt idx="11772">0.58062836600000001</cx:pt>
          <cx:pt idx="11773">17</cx:pt>
          <cx:pt idx="11774">0.58062836600000001</cx:pt>
          <cx:pt idx="11775">1</cx:pt>
          <cx:pt idx="11776">0.58062836600000001</cx:pt>
          <cx:pt idx="11777">64</cx:pt>
          <cx:pt idx="11778">28</cx:pt>
          <cx:pt idx="11779">0.58062836600000001</cx:pt>
          <cx:pt idx="11780">0.58062836600000001</cx:pt>
          <cx:pt idx="11781">0.58062836600000001</cx:pt>
          <cx:pt idx="11782">18</cx:pt>
          <cx:pt idx="11783">0.58062836600000001</cx:pt>
          <cx:pt idx="11784">0.58062836600000001</cx:pt>
          <cx:pt idx="11785">9</cx:pt>
          <cx:pt idx="11786">27</cx:pt>
          <cx:pt idx="11787">12</cx:pt>
          <cx:pt idx="11788">0.58062836600000001</cx:pt>
          <cx:pt idx="11789">12</cx:pt>
          <cx:pt idx="11790">24</cx:pt>
          <cx:pt idx="11791">1</cx:pt>
          <cx:pt idx="11792">0.58062836600000001</cx:pt>
          <cx:pt idx="11793">0.58062836600000001</cx:pt>
          <cx:pt idx="11794">0.58062836600000001</cx:pt>
          <cx:pt idx="11795">0.58062836600000001</cx:pt>
          <cx:pt idx="11796">0.58062836600000001</cx:pt>
          <cx:pt idx="11797">0.58062836600000001</cx:pt>
          <cx:pt idx="11798">15</cx:pt>
          <cx:pt idx="11799">0.58062836600000001</cx:pt>
          <cx:pt idx="11800">0.58062836600000001</cx:pt>
          <cx:pt idx="11801">0.58062836600000001</cx:pt>
          <cx:pt idx="11802">0.58062836600000001</cx:pt>
          <cx:pt idx="11803">8</cx:pt>
          <cx:pt idx="11804">2</cx:pt>
          <cx:pt idx="11805">0.58062836600000001</cx:pt>
          <cx:pt idx="11806">15</cx:pt>
          <cx:pt idx="11807">0.58062836600000001</cx:pt>
          <cx:pt idx="11808">0.58062836600000001</cx:pt>
          <cx:pt idx="11809">0.58062836600000001</cx:pt>
          <cx:pt idx="11810">0.58062836600000001</cx:pt>
          <cx:pt idx="11811">4</cx:pt>
          <cx:pt idx="11812">0.58062836600000001</cx:pt>
          <cx:pt idx="11813">1</cx:pt>
          <cx:pt idx="11814">0.58062836600000001</cx:pt>
          <cx:pt idx="11815">0.58062836600000001</cx:pt>
          <cx:pt idx="11816">0.58062836600000001</cx:pt>
          <cx:pt idx="11817">0.58062836600000001</cx:pt>
          <cx:pt idx="11818">0.58062836600000001</cx:pt>
          <cx:pt idx="11819">0.58062836600000001</cx:pt>
          <cx:pt idx="11820">12</cx:pt>
          <cx:pt idx="11821">42</cx:pt>
          <cx:pt idx="11822">17</cx:pt>
          <cx:pt idx="11823">4</cx:pt>
          <cx:pt idx="11824">4</cx:pt>
          <cx:pt idx="11825">0.58062836600000001</cx:pt>
          <cx:pt idx="11826">0.58062836600000001</cx:pt>
          <cx:pt idx="11827">0.58062836600000001</cx:pt>
          <cx:pt idx="11828">2</cx:pt>
          <cx:pt idx="11829">0.58062836600000001</cx:pt>
          <cx:pt idx="11830">0.58062836600000001</cx:pt>
          <cx:pt idx="11831">0.58062836600000001</cx:pt>
          <cx:pt idx="11832">0.58062836600000001</cx:pt>
          <cx:pt idx="11833">10</cx:pt>
          <cx:pt idx="11834">0.58062836600000001</cx:pt>
          <cx:pt idx="11835">15</cx:pt>
          <cx:pt idx="11836">11</cx:pt>
          <cx:pt idx="11837">0.58062836600000001</cx:pt>
          <cx:pt idx="11838">4</cx:pt>
          <cx:pt idx="11839">0.58062836600000001</cx:pt>
          <cx:pt idx="11840">0.58062836600000001</cx:pt>
          <cx:pt idx="11841">0.58062836600000001</cx:pt>
          <cx:pt idx="11842">0.58062836600000001</cx:pt>
          <cx:pt idx="11843">4</cx:pt>
          <cx:pt idx="11844">8</cx:pt>
          <cx:pt idx="11845">0.58062836600000001</cx:pt>
          <cx:pt idx="11846">0.58062836600000001</cx:pt>
          <cx:pt idx="11847">24</cx:pt>
          <cx:pt idx="11848">0.58062836600000001</cx:pt>
          <cx:pt idx="11849">0.58062836600000001</cx:pt>
          <cx:pt idx="11850">10</cx:pt>
          <cx:pt idx="11851">6</cx:pt>
          <cx:pt idx="11852">8</cx:pt>
          <cx:pt idx="11853">25</cx:pt>
          <cx:pt idx="11854">0.58062836600000001</cx:pt>
          <cx:pt idx="11855">0.58062836600000001</cx:pt>
          <cx:pt idx="11856">0.58062836600000001</cx:pt>
          <cx:pt idx="11857">0.58062836600000001</cx:pt>
          <cx:pt idx="11858">0.58062836600000001</cx:pt>
          <cx:pt idx="11859">0.58062836600000001</cx:pt>
          <cx:pt idx="11860">0.58062836600000001</cx:pt>
          <cx:pt idx="11861">0.58062836600000001</cx:pt>
          <cx:pt idx="11862">12</cx:pt>
          <cx:pt idx="11863">65</cx:pt>
          <cx:pt idx="11864">0.58062836600000001</cx:pt>
          <cx:pt idx="11865">0.58062836600000001</cx:pt>
          <cx:pt idx="11866">0.58062836600000001</cx:pt>
          <cx:pt idx="11867">6</cx:pt>
          <cx:pt idx="11868">2</cx:pt>
          <cx:pt idx="11869">0.58062836600000001</cx:pt>
          <cx:pt idx="11870">12</cx:pt>
          <cx:pt idx="11871">0.58062836600000001</cx:pt>
          <cx:pt idx="11872">0.58062836600000001</cx:pt>
          <cx:pt idx="11873">0.58062836600000001</cx:pt>
          <cx:pt idx="11874">0.58062836600000001</cx:pt>
          <cx:pt idx="11875">1</cx:pt>
          <cx:pt idx="11876">0.58062836600000001</cx:pt>
          <cx:pt idx="11877">0.58062836600000001</cx:pt>
          <cx:pt idx="11878">4</cx:pt>
          <cx:pt idx="11879">0.58062836600000001</cx:pt>
          <cx:pt idx="11880">0.58062836600000001</cx:pt>
          <cx:pt idx="11881">0.58062836600000001</cx:pt>
          <cx:pt idx="11882">0</cx:pt>
          <cx:pt idx="11883">0.58062836600000001</cx:pt>
          <cx:pt idx="11884">4</cx:pt>
          <cx:pt idx="11885">24</cx:pt>
          <cx:pt idx="11886">0.58062836600000001</cx:pt>
          <cx:pt idx="11887">0.58062836600000001</cx:pt>
          <cx:pt idx="11888">0.58062836600000001</cx:pt>
          <cx:pt idx="11889">0.58062836600000001</cx:pt>
          <cx:pt idx="11890">11</cx:pt>
          <cx:pt idx="11891">0.58062836600000001</cx:pt>
          <cx:pt idx="11892">0.58062836600000001</cx:pt>
          <cx:pt idx="11893">0.58062836600000001</cx:pt>
          <cx:pt idx="11894">0.58062836600000001</cx:pt>
          <cx:pt idx="11895">0.58062836600000001</cx:pt>
          <cx:pt idx="11896">0.58062836600000001</cx:pt>
          <cx:pt idx="11897">0.58062836600000001</cx:pt>
          <cx:pt idx="11898">0.58062836600000001</cx:pt>
          <cx:pt idx="11899">0.58062836600000001</cx:pt>
          <cx:pt idx="11900">0.58062836600000001</cx:pt>
          <cx:pt idx="11901">0.58062836600000001</cx:pt>
          <cx:pt idx="11902">7</cx:pt>
          <cx:pt idx="11903">0.58062836600000001</cx:pt>
          <cx:pt idx="11904">0.58062836600000001</cx:pt>
          <cx:pt idx="11905">29</cx:pt>
          <cx:pt idx="11906">0.58062836600000001</cx:pt>
          <cx:pt idx="11907">0.58062836600000001</cx:pt>
          <cx:pt idx="11908">0.58062836600000001</cx:pt>
          <cx:pt idx="11909">0.58062836600000001</cx:pt>
          <cx:pt idx="11910">0.58062836600000001</cx:pt>
          <cx:pt idx="11911">10</cx:pt>
          <cx:pt idx="11912">0.58062836600000001</cx:pt>
          <cx:pt idx="11913">0.58062836600000001</cx:pt>
          <cx:pt idx="11914">0.58062836600000001</cx:pt>
          <cx:pt idx="11915">0.58062836600000001</cx:pt>
          <cx:pt idx="11916">9</cx:pt>
          <cx:pt idx="11917">0.58062836600000001</cx:pt>
          <cx:pt idx="11918">0.58062836600000001</cx:pt>
          <cx:pt idx="11919">0.58062836600000001</cx:pt>
          <cx:pt idx="11920">0.58062836600000001</cx:pt>
          <cx:pt idx="11921">0.58062836600000001</cx:pt>
          <cx:pt idx="11922">0.58062836600000001</cx:pt>
          <cx:pt idx="11923">19</cx:pt>
          <cx:pt idx="11924">0.58062836600000001</cx:pt>
          <cx:pt idx="11925">2</cx:pt>
          <cx:pt idx="11926">7</cx:pt>
          <cx:pt idx="11927">0.58062836600000001</cx:pt>
          <cx:pt idx="11928">0.58062836600000001</cx:pt>
          <cx:pt idx="11929">18</cx:pt>
          <cx:pt idx="11930">0.58062836600000001</cx:pt>
          <cx:pt idx="11931">0.58062836600000001</cx:pt>
          <cx:pt idx="11932">0.58062836600000001</cx:pt>
          <cx:pt idx="11933">0.58062836600000001</cx:pt>
          <cx:pt idx="11934">0.58062836600000001</cx:pt>
          <cx:pt idx="11935">5</cx:pt>
          <cx:pt idx="11936">0.58062836600000001</cx:pt>
          <cx:pt idx="11937">0.58062836600000001</cx:pt>
          <cx:pt idx="11938">0.58062836600000001</cx:pt>
          <cx:pt idx="11939">0.58062836600000001</cx:pt>
          <cx:pt idx="11940">13</cx:pt>
          <cx:pt idx="11941">0.58062836600000001</cx:pt>
          <cx:pt idx="11942">20</cx:pt>
          <cx:pt idx="11943">0.58062836600000001</cx:pt>
          <cx:pt idx="11944">18</cx:pt>
          <cx:pt idx="11945">0.58062836600000001</cx:pt>
          <cx:pt idx="11946">4</cx:pt>
          <cx:pt idx="11947">4</cx:pt>
          <cx:pt idx="11948">14</cx:pt>
          <cx:pt idx="11949">0.58062836600000001</cx:pt>
          <cx:pt idx="11950">6</cx:pt>
          <cx:pt idx="11951">15</cx:pt>
          <cx:pt idx="11952">6</cx:pt>
          <cx:pt idx="11953">13</cx:pt>
          <cx:pt idx="11954">0.58062836600000001</cx:pt>
          <cx:pt idx="11955">8</cx:pt>
          <cx:pt idx="11956">0.58062836600000001</cx:pt>
          <cx:pt idx="11957">10</cx:pt>
          <cx:pt idx="11958">0.58062836600000001</cx:pt>
          <cx:pt idx="11959">12</cx:pt>
          <cx:pt idx="11960">0.58062836600000001</cx:pt>
          <cx:pt idx="11961">0.58062836600000001</cx:pt>
          <cx:pt idx="11962">0.58062836600000001</cx:pt>
          <cx:pt idx="11963">6</cx:pt>
          <cx:pt idx="11964">0.58062836600000001</cx:pt>
          <cx:pt idx="11965">10</cx:pt>
          <cx:pt idx="11966">7</cx:pt>
          <cx:pt idx="11967">15</cx:pt>
          <cx:pt idx="11968">0.58062836600000001</cx:pt>
          <cx:pt idx="11969">12</cx:pt>
          <cx:pt idx="11970">6</cx:pt>
          <cx:pt idx="11971">0.58062836600000001</cx:pt>
          <cx:pt idx="11972">0.58062836600000001</cx:pt>
          <cx:pt idx="11973">0.58062836600000001</cx:pt>
          <cx:pt idx="11974">0.58062836600000001</cx:pt>
          <cx:pt idx="11975">0.58062836600000001</cx:pt>
          <cx:pt idx="11976">64</cx:pt>
          <cx:pt idx="11977">0.58062836600000001</cx:pt>
          <cx:pt idx="11978">0.58062836600000001</cx:pt>
          <cx:pt idx="11979">0.58062836600000001</cx:pt>
          <cx:pt idx="11980">0.58062836600000001</cx:pt>
          <cx:pt idx="11981">0.58062836600000001</cx:pt>
          <cx:pt idx="11982">0.58062836600000001</cx:pt>
          <cx:pt idx="11983">0.58062836600000001</cx:pt>
          <cx:pt idx="11984">0.58062836600000001</cx:pt>
          <cx:pt idx="11985">0.58062836600000001</cx:pt>
          <cx:pt idx="11986">16</cx:pt>
          <cx:pt idx="11987">0.58062836600000001</cx:pt>
          <cx:pt idx="11988">11</cx:pt>
          <cx:pt idx="11989">0.58062836600000001</cx:pt>
          <cx:pt idx="11990">11</cx:pt>
          <cx:pt idx="11991">0.58062836600000001</cx:pt>
          <cx:pt idx="11992">0.58062836600000001</cx:pt>
          <cx:pt idx="11993">0.58062836600000001</cx:pt>
          <cx:pt idx="11994">64</cx:pt>
          <cx:pt idx="11995">0.58062836600000001</cx:pt>
          <cx:pt idx="11996">0.58062836600000001</cx:pt>
          <cx:pt idx="11997">0.58062836600000001</cx:pt>
          <cx:pt idx="11998">1</cx:pt>
          <cx:pt idx="11999">0.58062836600000001</cx:pt>
          <cx:pt idx="12000">0.58062836600000001</cx:pt>
          <cx:pt idx="12001">5</cx:pt>
          <cx:pt idx="12002">0.58062836600000001</cx:pt>
          <cx:pt idx="12003">0.58062836600000001</cx:pt>
          <cx:pt idx="12004">0.58062836600000001</cx:pt>
          <cx:pt idx="12005">6</cx:pt>
          <cx:pt idx="12006">8</cx:pt>
          <cx:pt idx="12007">0.58062836600000001</cx:pt>
          <cx:pt idx="12008">4</cx:pt>
          <cx:pt idx="12009">0.58062836600000001</cx:pt>
          <cx:pt idx="12010">10</cx:pt>
          <cx:pt idx="12011">0.58062836600000001</cx:pt>
          <cx:pt idx="12012">2</cx:pt>
          <cx:pt idx="12013">0.58062836600000001</cx:pt>
          <cx:pt idx="12014">0.58062836600000001</cx:pt>
          <cx:pt idx="12015">0.58062836600000001</cx:pt>
          <cx:pt idx="12016">0.58062836600000001</cx:pt>
          <cx:pt idx="12017">0.58062836600000001</cx:pt>
          <cx:pt idx="12018">14</cx:pt>
          <cx:pt idx="12019">0.58062836600000001</cx:pt>
          <cx:pt idx="12020">0.58062836600000001</cx:pt>
          <cx:pt idx="12021">0.58062836600000001</cx:pt>
          <cx:pt idx="12022">0.58062836600000001</cx:pt>
          <cx:pt idx="12023">0.58062836600000001</cx:pt>
          <cx:pt idx="12024">0.58062836600000001</cx:pt>
          <cx:pt idx="12025">0.58062836600000001</cx:pt>
          <cx:pt idx="12026">13</cx:pt>
          <cx:pt idx="12027">0.58062836600000001</cx:pt>
          <cx:pt idx="12028">0.58062836600000001</cx:pt>
          <cx:pt idx="12029">0.58062836600000001</cx:pt>
          <cx:pt idx="12030">1</cx:pt>
          <cx:pt idx="12031">25</cx:pt>
          <cx:pt idx="12032">0.58062836600000001</cx:pt>
          <cx:pt idx="12033">0.58062836600000001</cx:pt>
          <cx:pt idx="12034">8</cx:pt>
          <cx:pt idx="12035">8</cx:pt>
          <cx:pt idx="12036">0.58062836600000001</cx:pt>
          <cx:pt idx="12037">0.58062836600000001</cx:pt>
          <cx:pt idx="12038">0.58062836600000001</cx:pt>
          <cx:pt idx="12039">0.58062836600000001</cx:pt>
          <cx:pt idx="12040">0</cx:pt>
          <cx:pt idx="12041">0.58062836600000001</cx:pt>
          <cx:pt idx="12042">6</cx:pt>
          <cx:pt idx="12043">0.58062836600000001</cx:pt>
          <cx:pt idx="12044">1</cx:pt>
          <cx:pt idx="12045">7</cx:pt>
          <cx:pt idx="12046">0.58062836600000001</cx:pt>
          <cx:pt idx="12047">4</cx:pt>
          <cx:pt idx="12048">0.58062836600000001</cx:pt>
          <cx:pt idx="12049">0.58062836600000001</cx:pt>
          <cx:pt idx="12050">3</cx:pt>
          <cx:pt idx="12051">0.58062836600000001</cx:pt>
          <cx:pt idx="12052">0.58062836600000001</cx:pt>
          <cx:pt idx="12053">0.58062836600000001</cx:pt>
          <cx:pt idx="12054">0.58062836600000001</cx:pt>
          <cx:pt idx="12055">0.58062836600000001</cx:pt>
          <cx:pt idx="12056">0.58062836600000001</cx:pt>
          <cx:pt idx="12057">10</cx:pt>
          <cx:pt idx="12058">0.58062836600000001</cx:pt>
          <cx:pt idx="12059">12</cx:pt>
          <cx:pt idx="12060">0.58062836600000001</cx:pt>
          <cx:pt idx="12061">0.58062836600000001</cx:pt>
          <cx:pt idx="12062">0.58062836600000001</cx:pt>
          <cx:pt idx="12063">0.58062836600000001</cx:pt>
          <cx:pt idx="12064">0.58062836600000001</cx:pt>
          <cx:pt idx="12065">26</cx:pt>
          <cx:pt idx="12066">0.58062836600000001</cx:pt>
          <cx:pt idx="12067">0.58062836600000001</cx:pt>
          <cx:pt idx="12068">0.58062836600000001</cx:pt>
          <cx:pt idx="12069">0.58062836600000001</cx:pt>
          <cx:pt idx="12070">0.58062836600000001</cx:pt>
          <cx:pt idx="12071">0.58062836600000001</cx:pt>
          <cx:pt idx="12072">7</cx:pt>
          <cx:pt idx="12073">0.58062836600000001</cx:pt>
          <cx:pt idx="12074">0.58062836600000001</cx:pt>
          <cx:pt idx="12075">0.58062836600000001</cx:pt>
          <cx:pt idx="12076">0.58062836600000001</cx:pt>
          <cx:pt idx="12077">0.58062836600000001</cx:pt>
          <cx:pt idx="12078">8</cx:pt>
          <cx:pt idx="12079">13</cx:pt>
          <cx:pt idx="12080">0.58062836600000001</cx:pt>
          <cx:pt idx="12081">0.58062836600000001</cx:pt>
          <cx:pt idx="12082">0.58062836600000001</cx:pt>
          <cx:pt idx="12083">0.58062836600000001</cx:pt>
          <cx:pt idx="12084">0.58062836600000001</cx:pt>
          <cx:pt idx="12085">14</cx:pt>
          <cx:pt idx="12086">6</cx:pt>
          <cx:pt idx="12087">0.58062836600000001</cx:pt>
          <cx:pt idx="12088">0.58062836600000001</cx:pt>
          <cx:pt idx="12089">16</cx:pt>
          <cx:pt idx="12090">0.58062836600000001</cx:pt>
          <cx:pt idx="12091">16</cx:pt>
          <cx:pt idx="12092">0.58062836600000001</cx:pt>
          <cx:pt idx="12093">0.58062836600000001</cx:pt>
          <cx:pt idx="12094">0.58062836600000001</cx:pt>
          <cx:pt idx="12095">0.58062836600000001</cx:pt>
          <cx:pt idx="12096">0.58062836600000001</cx:pt>
          <cx:pt idx="12097">18</cx:pt>
          <cx:pt idx="12098">0.58062836600000001</cx:pt>
          <cx:pt idx="12099">16</cx:pt>
          <cx:pt idx="12100">7</cx:pt>
          <cx:pt idx="12101">0.58062836600000001</cx:pt>
          <cx:pt idx="12102">12</cx:pt>
          <cx:pt idx="12103">0.58062836600000001</cx:pt>
          <cx:pt idx="12104">0.58062836600000001</cx:pt>
          <cx:pt idx="12105">0.58062836600000001</cx:pt>
          <cx:pt idx="12106">0.58062836600000001</cx:pt>
          <cx:pt idx="12107">0.58062836600000001</cx:pt>
          <cx:pt idx="12108">6</cx:pt>
          <cx:pt idx="12109">0.58062836600000001</cx:pt>
          <cx:pt idx="12110">0.58062836600000001</cx:pt>
          <cx:pt idx="12111">0.58062836600000001</cx:pt>
          <cx:pt idx="12112">0.58062836600000001</cx:pt>
          <cx:pt idx="12113">0.58062836600000001</cx:pt>
          <cx:pt idx="12114">0.58062836600000001</cx:pt>
          <cx:pt idx="12115">0.58062836600000001</cx:pt>
          <cx:pt idx="12116">0.58062836600000001</cx:pt>
          <cx:pt idx="12117">0.58062836600000001</cx:pt>
          <cx:pt idx="12118">0.58062836600000001</cx:pt>
          <cx:pt idx="12119">0.58062836600000001</cx:pt>
          <cx:pt idx="12120">0.58062836600000001</cx:pt>
          <cx:pt idx="12121">10</cx:pt>
          <cx:pt idx="12122">7</cx:pt>
          <cx:pt idx="12123">13</cx:pt>
          <cx:pt idx="12124">6</cx:pt>
          <cx:pt idx="12125">3</cx:pt>
          <cx:pt idx="12126">0.58062836600000001</cx:pt>
          <cx:pt idx="12127">0</cx:pt>
          <cx:pt idx="12128">32</cx:pt>
          <cx:pt idx="12129">0.58062836600000001</cx:pt>
          <cx:pt idx="12130">31</cx:pt>
          <cx:pt idx="12131">0.58062836600000001</cx:pt>
          <cx:pt idx="12132">0.58062836600000001</cx:pt>
          <cx:pt idx="12133">0.58062836600000001</cx:pt>
          <cx:pt idx="12134">0.58062836600000001</cx:pt>
          <cx:pt idx="12135">0.58062836600000001</cx:pt>
          <cx:pt idx="12136">0.58062836600000001</cx:pt>
          <cx:pt idx="12137">0.58062836600000001</cx:pt>
          <cx:pt idx="12138">0.58062836600000001</cx:pt>
          <cx:pt idx="12139">0.58062836600000001</cx:pt>
          <cx:pt idx="12140">0.58062836600000001</cx:pt>
          <cx:pt idx="12141">6</cx:pt>
          <cx:pt idx="12142">0.58062836600000001</cx:pt>
          <cx:pt idx="12143">0.58062836600000001</cx:pt>
          <cx:pt idx="12144">5</cx:pt>
          <cx:pt idx="12145">0.58062836600000001</cx:pt>
          <cx:pt idx="12146">0.58062836600000001</cx:pt>
          <cx:pt idx="12147">7</cx:pt>
          <cx:pt idx="12148">0.58062836600000001</cx:pt>
          <cx:pt idx="12149">0.58062836600000001</cx:pt>
          <cx:pt idx="12150">0.58062836600000001</cx:pt>
          <cx:pt idx="12151">0.58062836600000001</cx:pt>
          <cx:pt idx="12152">0.58062836600000001</cx:pt>
          <cx:pt idx="12153">0.58062836600000001</cx:pt>
          <cx:pt idx="12154">2</cx:pt>
          <cx:pt idx="12155">0.58062836600000001</cx:pt>
          <cx:pt idx="12156">10</cx:pt>
          <cx:pt idx="12157">0.58062836600000001</cx:pt>
          <cx:pt idx="12158">13</cx:pt>
          <cx:pt idx="12159">0.58062836600000001</cx:pt>
          <cx:pt idx="12160">15</cx:pt>
          <cx:pt idx="12161">0.58062836600000001</cx:pt>
          <cx:pt idx="12162">0.58062836600000001</cx:pt>
          <cx:pt idx="12163">13</cx:pt>
          <cx:pt idx="12164">9</cx:pt>
          <cx:pt idx="12165">0.58062836600000001</cx:pt>
          <cx:pt idx="12166">0.58062836600000001</cx:pt>
          <cx:pt idx="12167">7</cx:pt>
          <cx:pt idx="12168">4</cx:pt>
          <cx:pt idx="12169">3</cx:pt>
          <cx:pt idx="12170">0.58062836600000001</cx:pt>
          <cx:pt idx="12171">15</cx:pt>
          <cx:pt idx="12172">2</cx:pt>
          <cx:pt idx="12173">0.58062836600000001</cx:pt>
          <cx:pt idx="12174">0.58062836600000001</cx:pt>
          <cx:pt idx="12175">0.58062836600000001</cx:pt>
          <cx:pt idx="12176">0.58062836600000001</cx:pt>
          <cx:pt idx="12177">0.58062836600000001</cx:pt>
          <cx:pt idx="12178">16</cx:pt>
          <cx:pt idx="12179">7</cx:pt>
          <cx:pt idx="12180">10</cx:pt>
          <cx:pt idx="12181">0.58062836600000001</cx:pt>
          <cx:pt idx="12182">0.58062836600000001</cx:pt>
          <cx:pt idx="12183">0.58062836600000001</cx:pt>
          <cx:pt idx="12184">0.58062836600000001</cx:pt>
          <cx:pt idx="12185">0.58062836600000001</cx:pt>
          <cx:pt idx="12186">0.58062836600000001</cx:pt>
          <cx:pt idx="12187">0.58062836600000001</cx:pt>
          <cx:pt idx="12188">0.58062836600000001</cx:pt>
          <cx:pt idx="12189">0.58062836600000001</cx:pt>
          <cx:pt idx="12190">0.58062836600000001</cx:pt>
          <cx:pt idx="12191">0.58062836600000001</cx:pt>
          <cx:pt idx="12192">0.58062836600000001</cx:pt>
          <cx:pt idx="12193">3</cx:pt>
          <cx:pt idx="12194">0.58062836600000001</cx:pt>
          <cx:pt idx="12195">0.58062836600000001</cx:pt>
          <cx:pt idx="12196">0.58062836600000001</cx:pt>
          <cx:pt idx="12197">0.58062836600000001</cx:pt>
          <cx:pt idx="12198">13</cx:pt>
          <cx:pt idx="12199">11</cx:pt>
          <cx:pt idx="12200">2</cx:pt>
          <cx:pt idx="12201">0.58062836600000001</cx:pt>
          <cx:pt idx="12202">0.58062836600000001</cx:pt>
          <cx:pt idx="12203">0.58062836600000001</cx:pt>
          <cx:pt idx="12204">3</cx:pt>
          <cx:pt idx="12205">0.58062836600000001</cx:pt>
          <cx:pt idx="12206">0.58062836600000001</cx:pt>
          <cx:pt idx="12207">7</cx:pt>
          <cx:pt idx="12208">0.58062836600000001</cx:pt>
          <cx:pt idx="12209">2</cx:pt>
          <cx:pt idx="12210">0.58062836600000001</cx:pt>
          <cx:pt idx="12211">0.58062836600000001</cx:pt>
          <cx:pt idx="12212">0</cx:pt>
          <cx:pt idx="12213">0.58062836600000001</cx:pt>
          <cx:pt idx="12214">0.58062836600000001</cx:pt>
          <cx:pt idx="12215">4</cx:pt>
          <cx:pt idx="12216">0.58062836600000001</cx:pt>
          <cx:pt idx="12217">0.58062836600000001</cx:pt>
          <cx:pt idx="12218">0.58062836600000001</cx:pt>
          <cx:pt idx="12219">0.58062836600000001</cx:pt>
          <cx:pt idx="12220">0.58062836600000001</cx:pt>
          <cx:pt idx="12221">21</cx:pt>
          <cx:pt idx="12222">3</cx:pt>
          <cx:pt idx="12223">0.58062836600000001</cx:pt>
          <cx:pt idx="12224">0.58062836600000001</cx:pt>
          <cx:pt idx="12225">0.58062836600000001</cx:pt>
          <cx:pt idx="12226">0.58062836600000001</cx:pt>
          <cx:pt idx="12227">19</cx:pt>
          <cx:pt idx="12228">0.58062836600000001</cx:pt>
          <cx:pt idx="12229">0.58062836600000001</cx:pt>
          <cx:pt idx="12230">0.58062836600000001</cx:pt>
          <cx:pt idx="12231">0.58062836600000001</cx:pt>
          <cx:pt idx="12232">0.58062836600000001</cx:pt>
          <cx:pt idx="12233">0.58062836600000001</cx:pt>
          <cx:pt idx="12234">0.58062836600000001</cx:pt>
          <cx:pt idx="12235">0.58062836600000001</cx:pt>
          <cx:pt idx="12236">0.58062836600000001</cx:pt>
          <cx:pt idx="12237">0.58062836600000001</cx:pt>
          <cx:pt idx="12238">0.58062836600000001</cx:pt>
          <cx:pt idx="12239">15</cx:pt>
          <cx:pt idx="12240">0.58062836600000001</cx:pt>
          <cx:pt idx="12241">0.58062836600000001</cx:pt>
          <cx:pt idx="12242">12</cx:pt>
          <cx:pt idx="12243">12</cx:pt>
          <cx:pt idx="12244">0.58062836600000001</cx:pt>
          <cx:pt idx="12245">17</cx:pt>
          <cx:pt idx="12246">3</cx:pt>
          <cx:pt idx="12247">0.58062836600000001</cx:pt>
          <cx:pt idx="12248">0.58062836600000001</cx:pt>
          <cx:pt idx="12249">0.58062836600000001</cx:pt>
          <cx:pt idx="12250">0.58062836600000001</cx:pt>
          <cx:pt idx="12251">0.58062836600000001</cx:pt>
          <cx:pt idx="12252">0.58062836600000001</cx:pt>
          <cx:pt idx="12253">6</cx:pt>
          <cx:pt idx="12254">0.58062836600000001</cx:pt>
          <cx:pt idx="12255">0.58062836600000001</cx:pt>
          <cx:pt idx="12256">0.58062836600000001</cx:pt>
          <cx:pt idx="12257">12</cx:pt>
          <cx:pt idx="12258">0.58062836600000001</cx:pt>
          <cx:pt idx="12259">0.58062836600000001</cx:pt>
          <cx:pt idx="12260">9</cx:pt>
          <cx:pt idx="12261">17</cx:pt>
          <cx:pt idx="12262">0.58062836600000001</cx:pt>
          <cx:pt idx="12263">0.58062836600000001</cx:pt>
          <cx:pt idx="12264">0.58062836600000001</cx:pt>
          <cx:pt idx="12265">16</cx:pt>
          <cx:pt idx="12266">0.58062836600000001</cx:pt>
          <cx:pt idx="12267">0.58062836600000001</cx:pt>
          <cx:pt idx="12268">3</cx:pt>
          <cx:pt idx="12269">0.58062836600000001</cx:pt>
          <cx:pt idx="12270">0.58062836600000001</cx:pt>
          <cx:pt idx="12271">0.58062836600000001</cx:pt>
          <cx:pt idx="12272">11</cx:pt>
          <cx:pt idx="12273">0.58062836600000001</cx:pt>
          <cx:pt idx="12274">0.58062836600000001</cx:pt>
          <cx:pt idx="12275">2</cx:pt>
          <cx:pt idx="12276">0.58062836600000001</cx:pt>
          <cx:pt idx="12277">64</cx:pt>
          <cx:pt idx="12278">0.58062836600000001</cx:pt>
          <cx:pt idx="12279">0.58062836600000001</cx:pt>
          <cx:pt idx="12280">22</cx:pt>
          <cx:pt idx="12281">6</cx:pt>
          <cx:pt idx="12282">0.58062836600000001</cx:pt>
          <cx:pt idx="12283">0.58062836600000001</cx:pt>
          <cx:pt idx="12284">13</cx:pt>
          <cx:pt idx="12285">8</cx:pt>
          <cx:pt idx="12286">17</cx:pt>
          <cx:pt idx="12287">9</cx:pt>
          <cx:pt idx="12288">7</cx:pt>
          <cx:pt idx="12289">0.58062836600000001</cx:pt>
          <cx:pt idx="12290">0.58062836600000001</cx:pt>
          <cx:pt idx="12291">0.58062836600000001</cx:pt>
          <cx:pt idx="12292">0.58062836600000001</cx:pt>
          <cx:pt idx="12293">8</cx:pt>
          <cx:pt idx="12294">64</cx:pt>
          <cx:pt idx="12295">0.58062836600000001</cx:pt>
          <cx:pt idx="12296">10</cx:pt>
          <cx:pt idx="12297">0.58062836600000001</cx:pt>
          <cx:pt idx="12298">11</cx:pt>
          <cx:pt idx="12299">0.58062836600000001</cx:pt>
          <cx:pt idx="12300">11</cx:pt>
          <cx:pt idx="12301">0.58062836600000001</cx:pt>
          <cx:pt idx="12302">32</cx:pt>
          <cx:pt idx="12303">0.58062836600000001</cx:pt>
          <cx:pt idx="12304">0.58062836600000001</cx:pt>
          <cx:pt idx="12305">7</cx:pt>
          <cx:pt idx="12306">0.58062836600000001</cx:pt>
          <cx:pt idx="12307">0.58062836600000001</cx:pt>
          <cx:pt idx="12308">0.58062836600000001</cx:pt>
          <cx:pt idx="12309">0.58062836600000001</cx:pt>
          <cx:pt idx="12310">0.58062836600000001</cx:pt>
          <cx:pt idx="12311">13</cx:pt>
          <cx:pt idx="12312">0.58062836600000001</cx:pt>
          <cx:pt idx="12313">6</cx:pt>
          <cx:pt idx="12314">0.58062836600000001</cx:pt>
          <cx:pt idx="12315">0.58062836600000001</cx:pt>
          <cx:pt idx="12316">0.58062836600000001</cx:pt>
          <cx:pt idx="12317">0.58062836600000001</cx:pt>
          <cx:pt idx="12318">0.58062836600000001</cx:pt>
          <cx:pt idx="12319">0.58062836600000001</cx:pt>
          <cx:pt idx="12320">7</cx:pt>
          <cx:pt idx="12321">0.58062836600000001</cx:pt>
          <cx:pt idx="12322">0.58062836600000001</cx:pt>
          <cx:pt idx="12323">8</cx:pt>
          <cx:pt idx="12324">0.58062836600000001</cx:pt>
          <cx:pt idx="12325">0.58062836600000001</cx:pt>
          <cx:pt idx="12326">0.58062836600000001</cx:pt>
          <cx:pt idx="12327">0.58062836600000001</cx:pt>
          <cx:pt idx="12328">3</cx:pt>
          <cx:pt idx="12329">0.58062836600000001</cx:pt>
          <cx:pt idx="12330">0.58062836600000001</cx:pt>
          <cx:pt idx="12331">4</cx:pt>
          <cx:pt idx="12332">0.58062836600000001</cx:pt>
          <cx:pt idx="12333">0.58062836600000001</cx:pt>
          <cx:pt idx="12334">2</cx:pt>
          <cx:pt idx="12335">0.58062836600000001</cx:pt>
          <cx:pt idx="12336">22</cx:pt>
          <cx:pt idx="12337">0.58062836600000001</cx:pt>
          <cx:pt idx="12338">24</cx:pt>
          <cx:pt idx="12339">3</cx:pt>
          <cx:pt idx="12340">0.58062836600000001</cx:pt>
          <cx:pt idx="12341">7</cx:pt>
          <cx:pt idx="12342">0.58062836600000001</cx:pt>
          <cx:pt idx="12343">2</cx:pt>
          <cx:pt idx="12344">0.58062836600000001</cx:pt>
          <cx:pt idx="12345">2</cx:pt>
          <cx:pt idx="12346">0.58062836600000001</cx:pt>
          <cx:pt idx="12347">28</cx:pt>
          <cx:pt idx="12348">4</cx:pt>
          <cx:pt idx="12349">9</cx:pt>
          <cx:pt idx="12350">15</cx:pt>
          <cx:pt idx="12351">0.58062836600000001</cx:pt>
          <cx:pt idx="12352">0.58062836600000001</cx:pt>
          <cx:pt idx="12353">0.58062836600000001</cx:pt>
          <cx:pt idx="12354">0.58062836600000001</cx:pt>
          <cx:pt idx="12355">2</cx:pt>
          <cx:pt idx="12356">5</cx:pt>
          <cx:pt idx="12357">10</cx:pt>
          <cx:pt idx="12358">0.58062836600000001</cx:pt>
          <cx:pt idx="12359">13</cx:pt>
          <cx:pt idx="12360">0.58062836600000001</cx:pt>
          <cx:pt idx="12361">0.58062836600000001</cx:pt>
          <cx:pt idx="12362">0.58062836600000001</cx:pt>
          <cx:pt idx="12363">0.58062836600000001</cx:pt>
          <cx:pt idx="12364">0.58062836600000001</cx:pt>
          <cx:pt idx="12365">0.58062836600000001</cx:pt>
          <cx:pt idx="12366">5</cx:pt>
          <cx:pt idx="12367">0.58062836600000001</cx:pt>
          <cx:pt idx="12368">0.58062836600000001</cx:pt>
          <cx:pt idx="12369">0.58062836600000001</cx:pt>
          <cx:pt idx="12370">0.58062836600000001</cx:pt>
          <cx:pt idx="12371">0.58062836600000001</cx:pt>
          <cx:pt idx="12372">0.58062836600000001</cx:pt>
          <cx:pt idx="12373">0.58062836600000001</cx:pt>
          <cx:pt idx="12374">1</cx:pt>
          <cx:pt idx="12375">0.58062836600000001</cx:pt>
          <cx:pt idx="12376">2</cx:pt>
          <cx:pt idx="12377">0.58062836600000001</cx:pt>
          <cx:pt idx="12378">0.58062836600000001</cx:pt>
          <cx:pt idx="12379">7</cx:pt>
          <cx:pt idx="12380">0.58062836600000001</cx:pt>
          <cx:pt idx="12381">0.58062836600000001</cx:pt>
          <cx:pt idx="12382">0.58062836600000001</cx:pt>
          <cx:pt idx="12383">6</cx:pt>
          <cx:pt idx="12384">0.58062836600000001</cx:pt>
          <cx:pt idx="12385">0.58062836600000001</cx:pt>
          <cx:pt idx="12386">0.58062836600000001</cx:pt>
          <cx:pt idx="12387">0.58062836600000001</cx:pt>
          <cx:pt idx="12388">0.58062836600000001</cx:pt>
          <cx:pt idx="12389">0.58062836600000001</cx:pt>
          <cx:pt idx="12390">16</cx:pt>
          <cx:pt idx="12391">14</cx:pt>
          <cx:pt idx="12392">2</cx:pt>
          <cx:pt idx="12393">8</cx:pt>
          <cx:pt idx="12394">0.58062836600000001</cx:pt>
          <cx:pt idx="12395">6</cx:pt>
          <cx:pt idx="12396">0.58062836600000001</cx:pt>
          <cx:pt idx="12397">0.58062836600000001</cx:pt>
          <cx:pt idx="12398">11</cx:pt>
          <cx:pt idx="12399">0.58062836600000001</cx:pt>
          <cx:pt idx="12400">0</cx:pt>
          <cx:pt idx="12401">0.58062836600000001</cx:pt>
          <cx:pt idx="12402">0.58062836600000001</cx:pt>
          <cx:pt idx="12403">0.58062836600000001</cx:pt>
          <cx:pt idx="12404">0.58062836600000001</cx:pt>
          <cx:pt idx="12405">0.58062836600000001</cx:pt>
          <cx:pt idx="12406">9</cx:pt>
          <cx:pt idx="12407">0.58062836600000001</cx:pt>
          <cx:pt idx="12408">0.58062836600000001</cx:pt>
          <cx:pt idx="12409">0.58062836600000001</cx:pt>
          <cx:pt idx="12410">0.58062836600000001</cx:pt>
          <cx:pt idx="12411">0.58062836600000001</cx:pt>
          <cx:pt idx="12412">8</cx:pt>
          <cx:pt idx="12413">0.58062836600000001</cx:pt>
          <cx:pt idx="12414">0.58062836600000001</cx:pt>
          <cx:pt idx="12415">0.58062836600000001</cx:pt>
          <cx:pt idx="12416">0.58062836600000001</cx:pt>
          <cx:pt idx="12417">1</cx:pt>
          <cx:pt idx="12418">0.58062836600000001</cx:pt>
          <cx:pt idx="12419">14</cx:pt>
          <cx:pt idx="12420">5</cx:pt>
          <cx:pt idx="12421">0.58062836600000001</cx:pt>
          <cx:pt idx="12422">0.58062836600000001</cx:pt>
          <cx:pt idx="12423">1</cx:pt>
          <cx:pt idx="12424">14</cx:pt>
          <cx:pt idx="12425">0.58062836600000001</cx:pt>
          <cx:pt idx="12426">64</cx:pt>
          <cx:pt idx="12427">6</cx:pt>
          <cx:pt idx="12428">0.58062836600000001</cx:pt>
          <cx:pt idx="12429">7</cx:pt>
          <cx:pt idx="12430">9</cx:pt>
          <cx:pt idx="12431">17</cx:pt>
          <cx:pt idx="12432">7</cx:pt>
          <cx:pt idx="12433">34</cx:pt>
          <cx:pt idx="12434">0.58062836600000001</cx:pt>
          <cx:pt idx="12435">0.58062836600000001</cx:pt>
          <cx:pt idx="12436">0.58062836600000001</cx:pt>
          <cx:pt idx="12437">9</cx:pt>
          <cx:pt idx="12438">0.58062836600000001</cx:pt>
          <cx:pt idx="12439">6</cx:pt>
          <cx:pt idx="12440">0.58062836600000001</cx:pt>
          <cx:pt idx="12441">0.58062836600000001</cx:pt>
          <cx:pt idx="12442">3</cx:pt>
          <cx:pt idx="12443">0.58062836600000001</cx:pt>
          <cx:pt idx="12444">0.58062836600000001</cx:pt>
          <cx:pt idx="12445">0.58062836600000001</cx:pt>
          <cx:pt idx="12446">0.58062836600000001</cx:pt>
          <cx:pt idx="12447">0.58062836600000001</cx:pt>
          <cx:pt idx="12448">0.58062836600000001</cx:pt>
          <cx:pt idx="12449">0.58062836600000001</cx:pt>
          <cx:pt idx="12450">0.58062836600000001</cx:pt>
          <cx:pt idx="12451">0.58062836600000001</cx:pt>
          <cx:pt idx="12452">10</cx:pt>
          <cx:pt idx="12453">12</cx:pt>
          <cx:pt idx="12454">0.58062836600000001</cx:pt>
          <cx:pt idx="12455">0.58062836600000001</cx:pt>
          <cx:pt idx="12456">0.58062836600000001</cx:pt>
          <cx:pt idx="12457">0.58062836600000001</cx:pt>
          <cx:pt idx="12458">0.58062836600000001</cx:pt>
          <cx:pt idx="12459">0.58062836600000001</cx:pt>
          <cx:pt idx="12460">0.58062836600000001</cx:pt>
          <cx:pt idx="12461">0</cx:pt>
          <cx:pt idx="12462">10</cx:pt>
          <cx:pt idx="12463">0.58062836600000001</cx:pt>
          <cx:pt idx="12464">0.58062836600000001</cx:pt>
          <cx:pt idx="12465">9</cx:pt>
          <cx:pt idx="12466">32</cx:pt>
          <cx:pt idx="12467">0.58062836600000001</cx:pt>
          <cx:pt idx="12468">0.58062836600000001</cx:pt>
          <cx:pt idx="12469">9</cx:pt>
          <cx:pt idx="12470">0.58062836600000001</cx:pt>
          <cx:pt idx="12471">0.58062836600000001</cx:pt>
          <cx:pt idx="12472">0.58062836600000001</cx:pt>
          <cx:pt idx="12473">0.58062836600000001</cx:pt>
          <cx:pt idx="12474">26</cx:pt>
          <cx:pt idx="12475">0.58062836600000001</cx:pt>
          <cx:pt idx="12476">0.58062836600000001</cx:pt>
          <cx:pt idx="12477">9</cx:pt>
          <cx:pt idx="12478">0.58062836600000001</cx:pt>
          <cx:pt idx="12479">0.58062836600000001</cx:pt>
          <cx:pt idx="12480">0.58062836600000001</cx:pt>
          <cx:pt idx="12481">9</cx:pt>
          <cx:pt idx="12482">0.58062836600000001</cx:pt>
          <cx:pt idx="12483">7</cx:pt>
          <cx:pt idx="12484">0.58062836600000001</cx:pt>
          <cx:pt idx="12485">9</cx:pt>
          <cx:pt idx="12486">0.58062836600000001</cx:pt>
          <cx:pt idx="12487">0.58062836600000001</cx:pt>
          <cx:pt idx="12488">0.58062836600000001</cx:pt>
          <cx:pt idx="12489">2</cx:pt>
          <cx:pt idx="12490">0.58062836600000001</cx:pt>
          <cx:pt idx="12491">64</cx:pt>
          <cx:pt idx="12492">0.58062836600000001</cx:pt>
          <cx:pt idx="12493">19</cx:pt>
          <cx:pt idx="12494">0.58062836600000001</cx:pt>
          <cx:pt idx="12495">0.58062836600000001</cx:pt>
          <cx:pt idx="12496">23</cx:pt>
          <cx:pt idx="12497">0</cx:pt>
          <cx:pt idx="12498">13</cx:pt>
          <cx:pt idx="12499">16</cx:pt>
          <cx:pt idx="12500">0.58062836600000001</cx:pt>
          <cx:pt idx="12501">0.58062836600000001</cx:pt>
          <cx:pt idx="12502">3</cx:pt>
          <cx:pt idx="12503">0.58062836600000001</cx:pt>
          <cx:pt idx="12504">0.58062836600000001</cx:pt>
          <cx:pt idx="12505">0.58062836600000001</cx:pt>
          <cx:pt idx="12506">0.58062836600000001</cx:pt>
          <cx:pt idx="12507">14</cx:pt>
          <cx:pt idx="12508">4</cx:pt>
          <cx:pt idx="12509">9</cx:pt>
          <cx:pt idx="12510">0.58062836600000001</cx:pt>
          <cx:pt idx="12511">0.58062836600000001</cx:pt>
          <cx:pt idx="12512">0.58062836600000001</cx:pt>
          <cx:pt idx="12513">0.58062836600000001</cx:pt>
          <cx:pt idx="12514">6</cx:pt>
          <cx:pt idx="12515">0.58062836600000001</cx:pt>
          <cx:pt idx="12516">0.58062836600000001</cx:pt>
          <cx:pt idx="12517">7</cx:pt>
          <cx:pt idx="12518">0.58062836600000001</cx:pt>
          <cx:pt idx="12519">15</cx:pt>
          <cx:pt idx="12520">0.58062836600000001</cx:pt>
          <cx:pt idx="12521">12</cx:pt>
          <cx:pt idx="12522">0.58062836600000001</cx:pt>
          <cx:pt idx="12523">0.58062836600000001</cx:pt>
          <cx:pt idx="12524">0.58062836600000001</cx:pt>
          <cx:pt idx="12525">0.58062836600000001</cx:pt>
          <cx:pt idx="12526">0.58062836600000001</cx:pt>
          <cx:pt idx="12527">14</cx:pt>
          <cx:pt idx="12528">0.58062836600000001</cx:pt>
          <cx:pt idx="12529">0.58062836600000001</cx:pt>
          <cx:pt idx="12530">8</cx:pt>
          <cx:pt idx="12531">0.58062836600000001</cx:pt>
          <cx:pt idx="12532">0.58062836600000001</cx:pt>
          <cx:pt idx="12533">0.58062836600000001</cx:pt>
          <cx:pt idx="12534">0.58062836600000001</cx:pt>
          <cx:pt idx="12535">0.58062836600000001</cx:pt>
          <cx:pt idx="12536">11</cx:pt>
          <cx:pt idx="12537">0.58062836600000001</cx:pt>
          <cx:pt idx="12538">0.58062836600000001</cx:pt>
          <cx:pt idx="12539">0.58062836600000001</cx:pt>
          <cx:pt idx="12540">0.58062836600000001</cx:pt>
          <cx:pt idx="12541">0.58062836600000001</cx:pt>
          <cx:pt idx="12542">0.58062836600000001</cx:pt>
          <cx:pt idx="12543">0.58062836600000001</cx:pt>
          <cx:pt idx="12544">0.58062836600000001</cx:pt>
          <cx:pt idx="12545">26</cx:pt>
          <cx:pt idx="12546">3</cx:pt>
          <cx:pt idx="12547">12</cx:pt>
          <cx:pt idx="12548">0.58062836600000001</cx:pt>
          <cx:pt idx="12549">0.58062836600000001</cx:pt>
          <cx:pt idx="12550">0.58062836600000001</cx:pt>
          <cx:pt idx="12551">12</cx:pt>
          <cx:pt idx="12552">16</cx:pt>
          <cx:pt idx="12553">11</cx:pt>
          <cx:pt idx="12554">11</cx:pt>
          <cx:pt idx="12555">0.58062836600000001</cx:pt>
          <cx:pt idx="12556">6</cx:pt>
          <cx:pt idx="12557">1</cx:pt>
          <cx:pt idx="12558">0.58062836600000001</cx:pt>
          <cx:pt idx="12559">0.58062836600000001</cx:pt>
          <cx:pt idx="12560">0.58062836600000001</cx:pt>
          <cx:pt idx="12561">1</cx:pt>
          <cx:pt idx="12562">4</cx:pt>
          <cx:pt idx="12563">5</cx:pt>
          <cx:pt idx="12564">0.58062836600000001</cx:pt>
          <cx:pt idx="12565">0.58062836600000001</cx:pt>
          <cx:pt idx="12566">0.58062836600000001</cx:pt>
          <cx:pt idx="12567">10</cx:pt>
          <cx:pt idx="12568">0.58062836600000001</cx:pt>
          <cx:pt idx="12569">4</cx:pt>
          <cx:pt idx="12570">0.58062836600000001</cx:pt>
          <cx:pt idx="12571">9</cx:pt>
          <cx:pt idx="12572">8</cx:pt>
          <cx:pt idx="12573">0.58062836600000001</cx:pt>
          <cx:pt idx="12574">5</cx:pt>
          <cx:pt idx="12575">14</cx:pt>
          <cx:pt idx="12576">0.58062836600000001</cx:pt>
          <cx:pt idx="12577">9</cx:pt>
          <cx:pt idx="12578">4</cx:pt>
          <cx:pt idx="12579">15</cx:pt>
          <cx:pt idx="12580">0.58062836600000001</cx:pt>
          <cx:pt idx="12581">0.58062836600000001</cx:pt>
          <cx:pt idx="12582">0.58062836600000001</cx:pt>
          <cx:pt idx="12583">0.58062836600000001</cx:pt>
          <cx:pt idx="12584">0.58062836600000001</cx:pt>
          <cx:pt idx="12585">0.58062836600000001</cx:pt>
          <cx:pt idx="12586">11</cx:pt>
          <cx:pt idx="12587">0.58062836600000001</cx:pt>
          <cx:pt idx="12588">0.58062836600000001</cx:pt>
          <cx:pt idx="12589">0.58062836600000001</cx:pt>
          <cx:pt idx="12590">0.58062836600000001</cx:pt>
          <cx:pt idx="12591">0.58062836600000001</cx:pt>
          <cx:pt idx="12592">7</cx:pt>
          <cx:pt idx="12593">0.58062836600000001</cx:pt>
          <cx:pt idx="12594">0.58062836600000001</cx:pt>
          <cx:pt idx="12595">0.58062836600000001</cx:pt>
          <cx:pt idx="12596">4</cx:pt>
          <cx:pt idx="12597">0.58062836600000001</cx:pt>
          <cx:pt idx="12598">0.58062836600000001</cx:pt>
          <cx:pt idx="12599">0.58062836600000001</cx:pt>
          <cx:pt idx="12600">0.58062836600000001</cx:pt>
          <cx:pt idx="12601">0.58062836600000001</cx:pt>
          <cx:pt idx="12602">0.58062836600000001</cx:pt>
          <cx:pt idx="12603">7</cx:pt>
          <cx:pt idx="12604">9</cx:pt>
          <cx:pt idx="12605">0.58062836600000001</cx:pt>
          <cx:pt idx="12606">0.58062836600000001</cx:pt>
          <cx:pt idx="12607">0.58062836600000001</cx:pt>
          <cx:pt idx="12608">0.58062836600000001</cx:pt>
          <cx:pt idx="12609">0.58062836600000001</cx:pt>
          <cx:pt idx="12610">0.58062836600000001</cx:pt>
          <cx:pt idx="12611">0.58062836600000001</cx:pt>
          <cx:pt idx="12612">9</cx:pt>
          <cx:pt idx="12613">0.58062836600000001</cx:pt>
          <cx:pt idx="12614">6</cx:pt>
          <cx:pt idx="12615">5</cx:pt>
          <cx:pt idx="12616">0.58062836600000001</cx:pt>
          <cx:pt idx="12617">10</cx:pt>
          <cx:pt idx="12618">20</cx:pt>
          <cx:pt idx="12619">0.58062836600000001</cx:pt>
          <cx:pt idx="12620">10</cx:pt>
          <cx:pt idx="12621">0.58062836600000001</cx:pt>
          <cx:pt idx="12622">2</cx:pt>
          <cx:pt idx="12623">0.58062836600000001</cx:pt>
          <cx:pt idx="12624">24</cx:pt>
          <cx:pt idx="12625">0.58062836600000001</cx:pt>
          <cx:pt idx="12626">0.58062836600000001</cx:pt>
          <cx:pt idx="12627">0.58062836600000001</cx:pt>
          <cx:pt idx="12628">1</cx:pt>
          <cx:pt idx="12629">0.58062836600000001</cx:pt>
          <cx:pt idx="12630">0.58062836600000001</cx:pt>
          <cx:pt idx="12631">0.58062836600000001</cx:pt>
          <cx:pt idx="12632">0.58062836600000001</cx:pt>
          <cx:pt idx="12633">3</cx:pt>
          <cx:pt idx="12634">0.58062836600000001</cx:pt>
          <cx:pt idx="12635">0.58062836600000001</cx:pt>
          <cx:pt idx="12636">0.58062836600000001</cx:pt>
          <cx:pt idx="12637">0.58062836600000001</cx:pt>
          <cx:pt idx="12638">8</cx:pt>
          <cx:pt idx="12639">0.58062836600000001</cx:pt>
          <cx:pt idx="12640">0.58062836600000001</cx:pt>
          <cx:pt idx="12641">0.58062836600000001</cx:pt>
          <cx:pt idx="12642">0</cx:pt>
          <cx:pt idx="12643">24</cx:pt>
          <cx:pt idx="12644">0.58062836600000001</cx:pt>
          <cx:pt idx="12645">0.58062836600000001</cx:pt>
          <cx:pt idx="12646">9</cx:pt>
          <cx:pt idx="12647">0.58062836600000001</cx:pt>
          <cx:pt idx="12648">0.58062836600000001</cx:pt>
          <cx:pt idx="12649">0.58062836600000001</cx:pt>
          <cx:pt idx="12650">0.58062836600000001</cx:pt>
          <cx:pt idx="12651">0.58062836600000001</cx:pt>
          <cx:pt idx="12652">0.58062836600000001</cx:pt>
          <cx:pt idx="12653">0.58062836600000001</cx:pt>
          <cx:pt idx="12654">0.58062836600000001</cx:pt>
          <cx:pt idx="12655">0.58062836600000001</cx:pt>
          <cx:pt idx="12656">0.58062836600000001</cx:pt>
          <cx:pt idx="12657">0.58062836600000001</cx:pt>
          <cx:pt idx="12658">0.58062836600000001</cx:pt>
          <cx:pt idx="12659">0.58062836600000001</cx:pt>
          <cx:pt idx="12660">0.58062836600000001</cx:pt>
          <cx:pt idx="12661">0.58062836600000001</cx:pt>
          <cx:pt idx="12662">0.58062836600000001</cx:pt>
          <cx:pt idx="12663">9</cx:pt>
          <cx:pt idx="12664">3</cx:pt>
          <cx:pt idx="12665">0.58062836600000001</cx:pt>
          <cx:pt idx="12666">0.58062836600000001</cx:pt>
          <cx:pt idx="12667">0.58062836600000001</cx:pt>
          <cx:pt idx="12668">0.58062836600000001</cx:pt>
          <cx:pt idx="12669">0.58062836600000001</cx:pt>
          <cx:pt idx="12670">0.58062836600000001</cx:pt>
          <cx:pt idx="12671">0.58062836600000001</cx:pt>
          <cx:pt idx="12672">17</cx:pt>
          <cx:pt idx="12673">0.58062836600000001</cx:pt>
          <cx:pt idx="12674">10</cx:pt>
          <cx:pt idx="12675">0.58062836600000001</cx:pt>
          <cx:pt idx="12676">0.58062836600000001</cx:pt>
          <cx:pt idx="12677">0.58062836600000001</cx:pt>
          <cx:pt idx="12678">0.58062836600000001</cx:pt>
          <cx:pt idx="12679">0.58062836600000001</cx:pt>
          <cx:pt idx="12680">0.58062836600000001</cx:pt>
          <cx:pt idx="12681">0.58062836600000001</cx:pt>
          <cx:pt idx="12682">0.58062836600000001</cx:pt>
          <cx:pt idx="12683">2</cx:pt>
          <cx:pt idx="12684">0.58062836600000001</cx:pt>
          <cx:pt idx="12685">0.58062836600000001</cx:pt>
          <cx:pt idx="12686">6</cx:pt>
          <cx:pt idx="12687">0.58062836600000001</cx:pt>
          <cx:pt idx="12688">6</cx:pt>
          <cx:pt idx="12689">0.58062836600000001</cx:pt>
          <cx:pt idx="12690">0.58062836600000001</cx:pt>
          <cx:pt idx="12691">0.58062836600000001</cx:pt>
          <cx:pt idx="12692">0.58062836600000001</cx:pt>
          <cx:pt idx="12693">23</cx:pt>
          <cx:pt idx="12694">5</cx:pt>
          <cx:pt idx="12695">0.58062836600000001</cx:pt>
          <cx:pt idx="12696">0.58062836600000001</cx:pt>
          <cx:pt idx="12697">0.58062836600000001</cx:pt>
          <cx:pt idx="12698">7</cx:pt>
          <cx:pt idx="12699">0.58062836600000001</cx:pt>
          <cx:pt idx="12700">0.58062836600000001</cx:pt>
          <cx:pt idx="12701">0.58062836600000001</cx:pt>
          <cx:pt idx="12702">0.58062836600000001</cx:pt>
          <cx:pt idx="12703">0.58062836600000001</cx:pt>
          <cx:pt idx="12704">0.58062836600000001</cx:pt>
          <cx:pt idx="12705">0.58062836600000001</cx:pt>
          <cx:pt idx="12706">0.58062836600000001</cx:pt>
          <cx:pt idx="12707">12</cx:pt>
          <cx:pt idx="12708">0.58062836600000001</cx:pt>
          <cx:pt idx="12709">0.58062836600000001</cx:pt>
          <cx:pt idx="12710">0.58062836600000001</cx:pt>
          <cx:pt idx="12711">0.58062836600000001</cx:pt>
          <cx:pt idx="12712">0.58062836600000001</cx:pt>
          <cx:pt idx="12713">9</cx:pt>
          <cx:pt idx="12714">0.58062836600000001</cx:pt>
          <cx:pt idx="12715">0.58062836600000001</cx:pt>
          <cx:pt idx="12716">0.58062836600000001</cx:pt>
          <cx:pt idx="12717">0.58062836600000001</cx:pt>
          <cx:pt idx="12718">0.58062836600000001</cx:pt>
          <cx:pt idx="12719">0.58062836600000001</cx:pt>
          <cx:pt idx="12720">64</cx:pt>
          <cx:pt idx="12721">4</cx:pt>
          <cx:pt idx="12722">0.58062836600000001</cx:pt>
          <cx:pt idx="12723">0.58062836600000001</cx:pt>
          <cx:pt idx="12724">0.58062836600000001</cx:pt>
          <cx:pt idx="12725">0.58062836600000001</cx:pt>
          <cx:pt idx="12726">11</cx:pt>
          <cx:pt idx="12727">15</cx:pt>
          <cx:pt idx="12728">0.58062836600000001</cx:pt>
          <cx:pt idx="12729">0.58062836600000001</cx:pt>
          <cx:pt idx="12730">0.58062836600000001</cx:pt>
          <cx:pt idx="12731">0.58062836600000001</cx:pt>
          <cx:pt idx="12732">7</cx:pt>
          <cx:pt idx="12733">65</cx:pt>
          <cx:pt idx="12734">17</cx:pt>
          <cx:pt idx="12735">0.58062836600000001</cx:pt>
          <cx:pt idx="12736">0.58062836600000001</cx:pt>
          <cx:pt idx="12737">0.58062836600000001</cx:pt>
          <cx:pt idx="12738">38</cx:pt>
          <cx:pt idx="12739">0.58062836600000001</cx:pt>
          <cx:pt idx="12740">0.58062836600000001</cx:pt>
          <cx:pt idx="12741">0.58062836600000001</cx:pt>
          <cx:pt idx="12742">0.58062836600000001</cx:pt>
          <cx:pt idx="12743">0.58062836600000001</cx:pt>
          <cx:pt idx="12744">0.58062836600000001</cx:pt>
          <cx:pt idx="12745">15</cx:pt>
          <cx:pt idx="12746">0.58062836600000001</cx:pt>
          <cx:pt idx="12747">9</cx:pt>
          <cx:pt idx="12748">0.58062836600000001</cx:pt>
          <cx:pt idx="12749">0.58062836600000001</cx:pt>
          <cx:pt idx="12750">0</cx:pt>
          <cx:pt idx="12751">0.58062836600000001</cx:pt>
          <cx:pt idx="12752">0.58062836600000001</cx:pt>
          <cx:pt idx="12753">14</cx:pt>
          <cx:pt idx="12754">0.58062836600000001</cx:pt>
          <cx:pt idx="12755">18</cx:pt>
          <cx:pt idx="12756">0.58062836600000001</cx:pt>
          <cx:pt idx="12757">9</cx:pt>
          <cx:pt idx="12758">18</cx:pt>
          <cx:pt idx="12759">0.58062836600000001</cx:pt>
          <cx:pt idx="12760">0.58062836600000001</cx:pt>
          <cx:pt idx="12761">0.58062836600000001</cx:pt>
          <cx:pt idx="12762">0.58062836600000001</cx:pt>
          <cx:pt idx="12763">0.58062836600000001</cx:pt>
          <cx:pt idx="12764">2</cx:pt>
          <cx:pt idx="12765">18</cx:pt>
          <cx:pt idx="12766">0.58062836600000001</cx:pt>
          <cx:pt idx="12767">9</cx:pt>
          <cx:pt idx="12768">7</cx:pt>
          <cx:pt idx="12769">0.58062836600000001</cx:pt>
          <cx:pt idx="12770">0.58062836600000001</cx:pt>
          <cx:pt idx="12771">0.58062836600000001</cx:pt>
          <cx:pt idx="12772">0.58062836600000001</cx:pt>
          <cx:pt idx="12773">5</cx:pt>
          <cx:pt idx="12774">0.58062836600000001</cx:pt>
          <cx:pt idx="12775">0.58062836600000001</cx:pt>
          <cx:pt idx="12776">0.58062836600000001</cx:pt>
          <cx:pt idx="12777">4</cx:pt>
          <cx:pt idx="12778">0.58062836600000001</cx:pt>
          <cx:pt idx="12779">0.58062836600000001</cx:pt>
          <cx:pt idx="12780">0.58062836600000001</cx:pt>
          <cx:pt idx="12781">4</cx:pt>
          <cx:pt idx="12782">0</cx:pt>
          <cx:pt idx="12783">1</cx:pt>
          <cx:pt idx="12784">0.58062836600000001</cx:pt>
          <cx:pt idx="12785">0.58062836600000001</cx:pt>
          <cx:pt idx="12786">0.58062836600000001</cx:pt>
          <cx:pt idx="12787">2</cx:pt>
          <cx:pt idx="12788">0.58062836600000001</cx:pt>
          <cx:pt idx="12789">8</cx:pt>
          <cx:pt idx="12790">1</cx:pt>
          <cx:pt idx="12791">5</cx:pt>
          <cx:pt idx="12792">0.58062836600000001</cx:pt>
          <cx:pt idx="12793">12</cx:pt>
          <cx:pt idx="12794">4</cx:pt>
          <cx:pt idx="12795">0.58062836600000001</cx:pt>
          <cx:pt idx="12796">0.58062836600000001</cx:pt>
          <cx:pt idx="12797">16</cx:pt>
          <cx:pt idx="12798">12</cx:pt>
          <cx:pt idx="12799">0.58062836600000001</cx:pt>
          <cx:pt idx="12800">16</cx:pt>
          <cx:pt idx="12801">0.58062836600000001</cx:pt>
          <cx:pt idx="12802">0.58062836600000001</cx:pt>
          <cx:pt idx="12803">0.58062836600000001</cx:pt>
          <cx:pt idx="12804">0.58062836600000001</cx:pt>
          <cx:pt idx="12805">0.58062836600000001</cx:pt>
          <cx:pt idx="12806">3</cx:pt>
          <cx:pt idx="12807">0.58062836600000001</cx:pt>
          <cx:pt idx="12808">0.58062836600000001</cx:pt>
          <cx:pt idx="12809">13</cx:pt>
          <cx:pt idx="12810">6</cx:pt>
          <cx:pt idx="12811">0.58062836600000001</cx:pt>
          <cx:pt idx="12812">2</cx:pt>
          <cx:pt idx="12813">0.58062836600000001</cx:pt>
          <cx:pt idx="12814">0.58062836600000001</cx:pt>
          <cx:pt idx="12815">0.58062836600000001</cx:pt>
          <cx:pt idx="12816">0.58062836600000001</cx:pt>
          <cx:pt idx="12817">0.58062836600000001</cx:pt>
          <cx:pt idx="12818">0.58062836600000001</cx:pt>
          <cx:pt idx="12819">17</cx:pt>
          <cx:pt idx="12820">0.58062836600000001</cx:pt>
          <cx:pt idx="12821">4</cx:pt>
          <cx:pt idx="12822">7</cx:pt>
          <cx:pt idx="12823">21</cx:pt>
          <cx:pt idx="12824">0.58062836600000001</cx:pt>
          <cx:pt idx="12825">0.58062836600000001</cx:pt>
          <cx:pt idx="12826">0.58062836600000001</cx:pt>
          <cx:pt idx="12827">65</cx:pt>
          <cx:pt idx="12828">0.58062836600000001</cx:pt>
          <cx:pt idx="12829">7</cx:pt>
          <cx:pt idx="12830">17</cx:pt>
          <cx:pt idx="12831">0.58062836600000001</cx:pt>
          <cx:pt idx="12832">0.58062836600000001</cx:pt>
          <cx:pt idx="12833">0.58062836600000001</cx:pt>
          <cx:pt idx="12834">22</cx:pt>
          <cx:pt idx="12835">19</cx:pt>
          <cx:pt idx="12836">0.58062836600000001</cx:pt>
          <cx:pt idx="12837">0.58062836600000001</cx:pt>
          <cx:pt idx="12838">0.58062836600000001</cx:pt>
          <cx:pt idx="12839">0.58062836600000001</cx:pt>
          <cx:pt idx="12840">0.58062836600000001</cx:pt>
          <cx:pt idx="12841">9</cx:pt>
          <cx:pt idx="12842">9</cx:pt>
          <cx:pt idx="12843">0.58062836600000001</cx:pt>
          <cx:pt idx="12844">0.58062836600000001</cx:pt>
          <cx:pt idx="12845">0.58062836600000001</cx:pt>
          <cx:pt idx="12846">7</cx:pt>
          <cx:pt idx="12847">0.58062836600000001</cx:pt>
          <cx:pt idx="12848">0.58062836600000001</cx:pt>
          <cx:pt idx="12849">0.58062836600000001</cx:pt>
          <cx:pt idx="12850">6</cx:pt>
          <cx:pt idx="12851">0.58062836600000001</cx:pt>
          <cx:pt idx="12852">0.58062836600000001</cx:pt>
          <cx:pt idx="12853">0.58062836600000001</cx:pt>
          <cx:pt idx="12854">0.58062836600000001</cx:pt>
          <cx:pt idx="12855">0.58062836600000001</cx:pt>
          <cx:pt idx="12856">13</cx:pt>
          <cx:pt idx="12857">0.58062836600000001</cx:pt>
          <cx:pt idx="12858">2</cx:pt>
          <cx:pt idx="12859">0.58062836600000001</cx:pt>
          <cx:pt idx="12860">0.58062836600000001</cx:pt>
          <cx:pt idx="12861">0.58062836600000001</cx:pt>
          <cx:pt idx="12862">3</cx:pt>
          <cx:pt idx="12863">0.58062836600000001</cx:pt>
          <cx:pt idx="12864">0.58062836600000001</cx:pt>
          <cx:pt idx="12865">13</cx:pt>
          <cx:pt idx="12866">5</cx:pt>
          <cx:pt idx="12867">0.58062836600000001</cx:pt>
          <cx:pt idx="12868">0.58062836600000001</cx:pt>
          <cx:pt idx="12869">7</cx:pt>
          <cx:pt idx="12870">2</cx:pt>
          <cx:pt idx="12871">5</cx:pt>
          <cx:pt idx="12872">0.58062836600000001</cx:pt>
          <cx:pt idx="12873">1</cx:pt>
          <cx:pt idx="12874">11</cx:pt>
          <cx:pt idx="12875">0.58062836600000001</cx:pt>
          <cx:pt idx="12876">6</cx:pt>
          <cx:pt idx="12877">0.58062836600000001</cx:pt>
          <cx:pt idx="12878">9</cx:pt>
          <cx:pt idx="12879">29</cx:pt>
          <cx:pt idx="12880">3</cx:pt>
          <cx:pt idx="12881">10</cx:pt>
          <cx:pt idx="12882">24</cx:pt>
          <cx:pt idx="12883">0.58062836600000001</cx:pt>
          <cx:pt idx="12884">0.58062836600000001</cx:pt>
          <cx:pt idx="12885">0.58062836600000001</cx:pt>
          <cx:pt idx="12886">0.58062836600000001</cx:pt>
          <cx:pt idx="12887">7</cx:pt>
          <cx:pt idx="12888">23</cx:pt>
          <cx:pt idx="12889">22</cx:pt>
          <cx:pt idx="12890">0.58062836600000001</cx:pt>
          <cx:pt idx="12891">64</cx:pt>
          <cx:pt idx="12892">0.58062836600000001</cx:pt>
          <cx:pt idx="12893">0.58062836600000001</cx:pt>
          <cx:pt idx="12894">0.58062836600000001</cx:pt>
          <cx:pt idx="12895">5</cx:pt>
          <cx:pt idx="12896">0.58062836600000001</cx:pt>
          <cx:pt idx="12897">0.58062836600000001</cx:pt>
          <cx:pt idx="12898">0.58062836600000001</cx:pt>
          <cx:pt idx="12899">0.58062836600000001</cx:pt>
          <cx:pt idx="12900">7</cx:pt>
          <cx:pt idx="12901">2</cx:pt>
          <cx:pt idx="12902">0.58062836600000001</cx:pt>
          <cx:pt idx="12903">0.58062836600000001</cx:pt>
          <cx:pt idx="12904">0.58062836600000001</cx:pt>
          <cx:pt idx="12905">0.58062836600000001</cx:pt>
          <cx:pt idx="12906">3</cx:pt>
          <cx:pt idx="12907">0.58062836600000001</cx:pt>
          <cx:pt idx="12908">0.58062836600000001</cx:pt>
          <cx:pt idx="12909">0.58062836600000001</cx:pt>
          <cx:pt idx="12910">16</cx:pt>
          <cx:pt idx="12911">0.58062836600000001</cx:pt>
          <cx:pt idx="12912">0.58062836600000001</cx:pt>
          <cx:pt idx="12913">0.58062836600000001</cx:pt>
          <cx:pt idx="12914">3</cx:pt>
          <cx:pt idx="12915">0.58062836600000001</cx:pt>
          <cx:pt idx="12916">0.58062836600000001</cx:pt>
          <cx:pt idx="12917">18</cx:pt>
          <cx:pt idx="12918">0.58062836600000001</cx:pt>
          <cx:pt idx="12919">12</cx:pt>
          <cx:pt idx="12920">14</cx:pt>
          <cx:pt idx="12921">7</cx:pt>
          <cx:pt idx="12922">0.58062836600000001</cx:pt>
          <cx:pt idx="12923">0.58062836600000001</cx:pt>
          <cx:pt idx="12924">0.58062836600000001</cx:pt>
          <cx:pt idx="12925">0.58062836600000001</cx:pt>
          <cx:pt idx="12926">2</cx:pt>
          <cx:pt idx="12927">0.58062836600000001</cx:pt>
          <cx:pt idx="12928">5</cx:pt>
          <cx:pt idx="12929">21</cx:pt>
          <cx:pt idx="12930">10</cx:pt>
          <cx:pt idx="12931">0.58062836600000001</cx:pt>
          <cx:pt idx="12932">0.58062836600000001</cx:pt>
          <cx:pt idx="12933">15</cx:pt>
          <cx:pt idx="12934">0.58062836600000001</cx:pt>
          <cx:pt idx="12935">0.58062836600000001</cx:pt>
          <cx:pt idx="12936">0.58062836600000001</cx:pt>
          <cx:pt idx="12937">0.58062836600000001</cx:pt>
          <cx:pt idx="12938">0.58062836600000001</cx:pt>
          <cx:pt idx="12939">0.58062836600000001</cx:pt>
          <cx:pt idx="12940">65</cx:pt>
          <cx:pt idx="12941">0.58062836600000001</cx:pt>
          <cx:pt idx="12942">0.58062836600000001</cx:pt>
          <cx:pt idx="12943">0.58062836600000001</cx:pt>
          <cx:pt idx="12944">3</cx:pt>
          <cx:pt idx="12945">0.58062836600000001</cx:pt>
          <cx:pt idx="12946">0.58062836600000001</cx:pt>
          <cx:pt idx="12947">0.58062836600000001</cx:pt>
          <cx:pt idx="12948">0.58062836600000001</cx:pt>
          <cx:pt idx="12949">0.58062836600000001</cx:pt>
          <cx:pt idx="12950">0.58062836600000001</cx:pt>
          <cx:pt idx="12951">0.58062836600000001</cx:pt>
          <cx:pt idx="12952">0.58062836600000001</cx:pt>
          <cx:pt idx="12953">8</cx:pt>
          <cx:pt idx="12954">3</cx:pt>
          <cx:pt idx="12955">2</cx:pt>
          <cx:pt idx="12956">0.58062836600000001</cx:pt>
          <cx:pt idx="12957">0.58062836600000001</cx:pt>
          <cx:pt idx="12958">0.58062836600000001</cx:pt>
          <cx:pt idx="12959">0.58062836600000001</cx:pt>
          <cx:pt idx="12960">0.58062836600000001</cx:pt>
          <cx:pt idx="12961">0.58062836600000001</cx:pt>
          <cx:pt idx="12962">0.58062836600000001</cx:pt>
          <cx:pt idx="12963">10</cx:pt>
          <cx:pt idx="12964">17</cx:pt>
          <cx:pt idx="12965">0</cx:pt>
          <cx:pt idx="12966">0.58062836600000001</cx:pt>
          <cx:pt idx="12967">2</cx:pt>
          <cx:pt idx="12968">0.58062836600000001</cx:pt>
          <cx:pt idx="12969">0.58062836600000001</cx:pt>
          <cx:pt idx="12970">19</cx:pt>
          <cx:pt idx="12971">27</cx:pt>
          <cx:pt idx="12972">0.58062836600000001</cx:pt>
          <cx:pt idx="12973">0.58062836600000001</cx:pt>
          <cx:pt idx="12974">14</cx:pt>
          <cx:pt idx="12975">28</cx:pt>
          <cx:pt idx="12976">4</cx:pt>
          <cx:pt idx="12977">0.58062836600000001</cx:pt>
          <cx:pt idx="12978">0.58062836600000001</cx:pt>
          <cx:pt idx="12979">0.58062836600000001</cx:pt>
          <cx:pt idx="12980">1</cx:pt>
          <cx:pt idx="12981">0.58062836600000001</cx:pt>
          <cx:pt idx="12982">0.58062836600000001</cx:pt>
          <cx:pt idx="12983">14</cx:pt>
          <cx:pt idx="12984">0.58062836600000001</cx:pt>
          <cx:pt idx="12985">0.58062836600000001</cx:pt>
          <cx:pt idx="12986">0.58062836600000001</cx:pt>
          <cx:pt idx="12987">0.58062836600000001</cx:pt>
          <cx:pt idx="12988">4</cx:pt>
          <cx:pt idx="12989">0.58062836600000001</cx:pt>
          <cx:pt idx="12990">13</cx:pt>
          <cx:pt idx="12991">2</cx:pt>
          <cx:pt idx="12992">6</cx:pt>
          <cx:pt idx="12993">0.58062836600000001</cx:pt>
          <cx:pt idx="12994">0.58062836600000001</cx:pt>
          <cx:pt idx="12995">0.58062836600000001</cx:pt>
          <cx:pt idx="12996">13</cx:pt>
          <cx:pt idx="12997">0.58062836600000001</cx:pt>
          <cx:pt idx="12998">0.58062836600000001</cx:pt>
          <cx:pt idx="12999">4</cx:pt>
          <cx:pt idx="13000">0.58062836600000001</cx:pt>
          <cx:pt idx="13001">18</cx:pt>
          <cx:pt idx="13002">9</cx:pt>
          <cx:pt idx="13003">0.58062836600000001</cx:pt>
          <cx:pt idx="13004">0.58062836600000001</cx:pt>
          <cx:pt idx="13005">16</cx:pt>
          <cx:pt idx="13006">2</cx:pt>
          <cx:pt idx="13007">0.58062836600000001</cx:pt>
          <cx:pt idx="13008">0.58062836600000001</cx:pt>
          <cx:pt idx="13009">0.58062836600000001</cx:pt>
          <cx:pt idx="13010">7</cx:pt>
          <cx:pt idx="13011">0.58062836600000001</cx:pt>
          <cx:pt idx="13012">17</cx:pt>
          <cx:pt idx="13013">8</cx:pt>
          <cx:pt idx="13014">5</cx:pt>
          <cx:pt idx="13015">3</cx:pt>
          <cx:pt idx="13016">4</cx:pt>
          <cx:pt idx="13017">10</cx:pt>
          <cx:pt idx="13018">9</cx:pt>
          <cx:pt idx="13019">0.58062836600000001</cx:pt>
          <cx:pt idx="13020">7</cx:pt>
          <cx:pt idx="13021">0.58062836600000001</cx:pt>
          <cx:pt idx="13022">0.58062836600000001</cx:pt>
          <cx:pt idx="13023">0.58062836600000001</cx:pt>
          <cx:pt idx="13024">0.58062836600000001</cx:pt>
          <cx:pt idx="13025">0.58062836600000001</cx:pt>
          <cx:pt idx="13026">0.58062836600000001</cx:pt>
          <cx:pt idx="13027">65</cx:pt>
          <cx:pt idx="13028">0.58062836600000001</cx:pt>
          <cx:pt idx="13029">0.58062836600000001</cx:pt>
          <cx:pt idx="13030">3</cx:pt>
          <cx:pt idx="13031">0.58062836600000001</cx:pt>
          <cx:pt idx="13032">0.58062836600000001</cx:pt>
          <cx:pt idx="13033">22</cx:pt>
          <cx:pt idx="13034">7</cx:pt>
          <cx:pt idx="13035">1</cx:pt>
          <cx:pt idx="13036">0.58062836600000001</cx:pt>
          <cx:pt idx="13037">7</cx:pt>
          <cx:pt idx="13038">0.58062836600000001</cx:pt>
          <cx:pt idx="13039">0.58062836600000001</cx:pt>
          <cx:pt idx="13040">0.58062836600000001</cx:pt>
          <cx:pt idx="13041">14</cx:pt>
          <cx:pt idx="13042">4</cx:pt>
          <cx:pt idx="13043">13</cx:pt>
          <cx:pt idx="13044">7</cx:pt>
          <cx:pt idx="13045">2</cx:pt>
          <cx:pt idx="13046">0.58062836600000001</cx:pt>
          <cx:pt idx="13047">64</cx:pt>
          <cx:pt idx="13048">0.58062836600000001</cx:pt>
          <cx:pt idx="13049">0.58062836600000001</cx:pt>
          <cx:pt idx="13050">0.58062836600000001</cx:pt>
          <cx:pt idx="13051">0.58062836600000001</cx:pt>
          <cx:pt idx="13052">0.58062836600000001</cx:pt>
          <cx:pt idx="13053">0.58062836600000001</cx:pt>
          <cx:pt idx="13054">0.58062836600000001</cx:pt>
          <cx:pt idx="13055">13</cx:pt>
          <cx:pt idx="13056">0.58062836600000001</cx:pt>
          <cx:pt idx="13057">0.58062836600000001</cx:pt>
          <cx:pt idx="13058">0.58062836600000001</cx:pt>
          <cx:pt idx="13059">0.58062836600000001</cx:pt>
          <cx:pt idx="13060">0.58062836600000001</cx:pt>
          <cx:pt idx="13061">0.58062836600000001</cx:pt>
          <cx:pt idx="13062">15</cx:pt>
          <cx:pt idx="13063">0.58062836600000001</cx:pt>
          <cx:pt idx="13064">0.58062836600000001</cx:pt>
          <cx:pt idx="13065">3</cx:pt>
          <cx:pt idx="13066">0.58062836600000001</cx:pt>
          <cx:pt idx="13067">0.58062836600000001</cx:pt>
          <cx:pt idx="13068">0.58062836600000001</cx:pt>
          <cx:pt idx="13069">0.58062836600000001</cx:pt>
          <cx:pt idx="13070">4</cx:pt>
          <cx:pt idx="13071">0.58062836600000001</cx:pt>
          <cx:pt idx="13072">0.58062836600000001</cx:pt>
          <cx:pt idx="13073">10</cx:pt>
          <cx:pt idx="13074">0.58062836600000001</cx:pt>
          <cx:pt idx="13075">0.58062836600000001</cx:pt>
          <cx:pt idx="13076">0.58062836600000001</cx:pt>
          <cx:pt idx="13077">11</cx:pt>
          <cx:pt idx="13078">0.58062836600000001</cx:pt>
          <cx:pt idx="13079">0.58062836600000001</cx:pt>
          <cx:pt idx="13080">5</cx:pt>
          <cx:pt idx="13081">3</cx:pt>
          <cx:pt idx="13082">0.58062836600000001</cx:pt>
          <cx:pt idx="13083">32</cx:pt>
          <cx:pt idx="13084">0.58062836600000001</cx:pt>
          <cx:pt idx="13085">0.58062836600000001</cx:pt>
          <cx:pt idx="13086">0.58062836600000001</cx:pt>
          <cx:pt idx="13087">0.58062836600000001</cx:pt>
          <cx:pt idx="13088">0.58062836600000001</cx:pt>
          <cx:pt idx="13089">0.58062836600000001</cx:pt>
          <cx:pt idx="13090">13</cx:pt>
          <cx:pt idx="13091">0.58062836600000001</cx:pt>
          <cx:pt idx="13092">0.58062836600000001</cx:pt>
          <cx:pt idx="13093">6</cx:pt>
          <cx:pt idx="13094">0.58062836600000001</cx:pt>
          <cx:pt idx="13095">0.58062836600000001</cx:pt>
          <cx:pt idx="13096">0.58062836600000001</cx:pt>
          <cx:pt idx="13097">0.58062836600000001</cx:pt>
          <cx:pt idx="13098">0.58062836600000001</cx:pt>
          <cx:pt idx="13099">0.58062836600000001</cx:pt>
          <cx:pt idx="13100">0.58062836600000001</cx:pt>
          <cx:pt idx="13101">14</cx:pt>
          <cx:pt idx="13102">0.58062836600000001</cx:pt>
          <cx:pt idx="13103">0.58062836600000001</cx:pt>
          <cx:pt idx="13104">0.58062836600000001</cx:pt>
          <cx:pt idx="13105">0</cx:pt>
          <cx:pt idx="13106">0.58062836600000001</cx:pt>
          <cx:pt idx="13107">0.58062836600000001</cx:pt>
          <cx:pt idx="13108">0.58062836600000001</cx:pt>
          <cx:pt idx="13109">10</cx:pt>
          <cx:pt idx="13110">0.58062836600000001</cx:pt>
          <cx:pt idx="13111">0.58062836600000001</cx:pt>
          <cx:pt idx="13112">11</cx:pt>
          <cx:pt idx="13113">16</cx:pt>
          <cx:pt idx="13114">0.58062836600000001</cx:pt>
          <cx:pt idx="13115">3</cx:pt>
          <cx:pt idx="13116">0.58062836600000001</cx:pt>
          <cx:pt idx="13117">0.58062836600000001</cx:pt>
          <cx:pt idx="13118">0.58062836600000001</cx:pt>
          <cx:pt idx="13119">0.58062836600000001</cx:pt>
          <cx:pt idx="13120">0.58062836600000001</cx:pt>
          <cx:pt idx="13121">0.58062836600000001</cx:pt>
          <cx:pt idx="13122">0.58062836600000001</cx:pt>
          <cx:pt idx="13123">3</cx:pt>
          <cx:pt idx="13124">0.58062836600000001</cx:pt>
          <cx:pt idx="13125">0.58062836600000001</cx:pt>
          <cx:pt idx="13126">0.58062836600000001</cx:pt>
          <cx:pt idx="13127">11</cx:pt>
          <cx:pt idx="13128">0.58062836600000001</cx:pt>
          <cx:pt idx="13129">28</cx:pt>
          <cx:pt idx="13130">22</cx:pt>
          <cx:pt idx="13131">15</cx:pt>
          <cx:pt idx="13132">27</cx:pt>
          <cx:pt idx="13133">7</cx:pt>
          <cx:pt idx="13134">4</cx:pt>
          <cx:pt idx="13135">5</cx:pt>
          <cx:pt idx="13136">0.58062836600000001</cx:pt>
          <cx:pt idx="13137">6</cx:pt>
          <cx:pt idx="13138">27</cx:pt>
          <cx:pt idx="13139">0.58062836600000001</cx:pt>
          <cx:pt idx="13140">0.58062836600000001</cx:pt>
          <cx:pt idx="13141">0.58062836600000001</cx:pt>
          <cx:pt idx="13142">0.58062836600000001</cx:pt>
          <cx:pt idx="13143">2</cx:pt>
          <cx:pt idx="13144">0.58062836600000001</cx:pt>
          <cx:pt idx="13145">0.58062836600000001</cx:pt>
          <cx:pt idx="13146">1</cx:pt>
          <cx:pt idx="13147">0.58062836600000001</cx:pt>
          <cx:pt idx="13148">36</cx:pt>
          <cx:pt idx="13149">0.58062836600000001</cx:pt>
          <cx:pt idx="13150">0.58062836600000001</cx:pt>
          <cx:pt idx="13151">0.58062836600000001</cx:pt>
          <cx:pt idx="13152">0.58062836600000001</cx:pt>
          <cx:pt idx="13153">15</cx:pt>
          <cx:pt idx="13154">12</cx:pt>
          <cx:pt idx="13155">0.58062836600000001</cx:pt>
          <cx:pt idx="13156">17</cx:pt>
          <cx:pt idx="13157">0.58062836600000001</cx:pt>
          <cx:pt idx="13158">0.58062836600000001</cx:pt>
          <cx:pt idx="13159">0.58062836600000001</cx:pt>
          <cx:pt idx="13160">0.58062836600000001</cx:pt>
          <cx:pt idx="13161">17</cx:pt>
          <cx:pt idx="13162">0.58062836600000001</cx:pt>
          <cx:pt idx="13163">0.58062836600000001</cx:pt>
          <cx:pt idx="13164">2</cx:pt>
          <cx:pt idx="13165">13</cx:pt>
          <cx:pt idx="13166">0.58062836600000001</cx:pt>
          <cx:pt idx="13167">0.58062836600000001</cx:pt>
          <cx:pt idx="13168">13</cx:pt>
          <cx:pt idx="13169">0.58062836600000001</cx:pt>
          <cx:pt idx="13170">18</cx:pt>
          <cx:pt idx="13171">28</cx:pt>
          <cx:pt idx="13172">12</cx:pt>
          <cx:pt idx="13173">0.58062836600000001</cx:pt>
          <cx:pt idx="13174">0.58062836600000001</cx:pt>
          <cx:pt idx="13175">0.58062836600000001</cx:pt>
          <cx:pt idx="13176">0.58062836600000001</cx:pt>
          <cx:pt idx="13177">0.58062836600000001</cx:pt>
          <cx:pt idx="13178">0.58062836600000001</cx:pt>
          <cx:pt idx="13179">0.58062836600000001</cx:pt>
          <cx:pt idx="13180">20</cx:pt>
          <cx:pt idx="13181">0.58062836600000001</cx:pt>
          <cx:pt idx="13182">0.58062836600000001</cx:pt>
          <cx:pt idx="13183">0.58062836600000001</cx:pt>
          <cx:pt idx="13184">0.58062836600000001</cx:pt>
          <cx:pt idx="13185">0.58062836600000001</cx:pt>
          <cx:pt idx="13186">0.58062836600000001</cx:pt>
          <cx:pt idx="13187">0.58062836600000001</cx:pt>
          <cx:pt idx="13188">0.58062836600000001</cx:pt>
          <cx:pt idx="13189">0.58062836600000001</cx:pt>
          <cx:pt idx="13190">0.58062836600000001</cx:pt>
          <cx:pt idx="13191">0.58062836600000001</cx:pt>
          <cx:pt idx="13192">0.58062836600000001</cx:pt>
          <cx:pt idx="13193">0.58062836600000001</cx:pt>
          <cx:pt idx="13194">11</cx:pt>
          <cx:pt idx="13195">0</cx:pt>
          <cx:pt idx="13196">0.58062836600000001</cx:pt>
          <cx:pt idx="13197">0.58062836600000001</cx:pt>
          <cx:pt idx="13198">0.58062836600000001</cx:pt>
          <cx:pt idx="13199">9</cx:pt>
          <cx:pt idx="13200">0.58062836600000001</cx:pt>
          <cx:pt idx="13201">27</cx:pt>
          <cx:pt idx="13202">0.58062836600000001</cx:pt>
          <cx:pt idx="13203">8</cx:pt>
          <cx:pt idx="13204">0.58062836600000001</cx:pt>
          <cx:pt idx="13205">0.58062836600000001</cx:pt>
          <cx:pt idx="13206">17</cx:pt>
          <cx:pt idx="13207">17</cx:pt>
          <cx:pt idx="13208">0.58062836600000001</cx:pt>
          <cx:pt idx="13209">0.58062836600000001</cx:pt>
          <cx:pt idx="13210">0.58062836600000001</cx:pt>
          <cx:pt idx="13211">10</cx:pt>
          <cx:pt idx="13212">0.58062836600000001</cx:pt>
          <cx:pt idx="13213">0.58062836600000001</cx:pt>
          <cx:pt idx="13214">9</cx:pt>
          <cx:pt idx="13215">0.58062836600000001</cx:pt>
          <cx:pt idx="13216">0.58062836600000001</cx:pt>
          <cx:pt idx="13217">2</cx:pt>
          <cx:pt idx="13218">25</cx:pt>
          <cx:pt idx="13219">0.58062836600000001</cx:pt>
          <cx:pt idx="13220">0.58062836600000001</cx:pt>
          <cx:pt idx="13221">17</cx:pt>
          <cx:pt idx="13222">3</cx:pt>
          <cx:pt idx="13223">0.58062836600000001</cx:pt>
          <cx:pt idx="13224">9</cx:pt>
          <cx:pt idx="13225">3</cx:pt>
          <cx:pt idx="13226">13</cx:pt>
          <cx:pt idx="13227">0.58062836600000001</cx:pt>
          <cx:pt idx="13228">8</cx:pt>
          <cx:pt idx="13229">0.58062836600000001</cx:pt>
          <cx:pt idx="13230">0.58062836600000001</cx:pt>
          <cx:pt idx="13231">0.58062836600000001</cx:pt>
          <cx:pt idx="13232">0.58062836600000001</cx:pt>
          <cx:pt idx="13233">0.58062836600000001</cx:pt>
          <cx:pt idx="13234">0.58062836600000001</cx:pt>
          <cx:pt idx="13235">9</cx:pt>
          <cx:pt idx="13236">5</cx:pt>
          <cx:pt idx="13237">9</cx:pt>
          <cx:pt idx="13238">2</cx:pt>
          <cx:pt idx="13239">15</cx:pt>
          <cx:pt idx="13240">0.58062836600000001</cx:pt>
          <cx:pt idx="13241">22</cx:pt>
          <cx:pt idx="13242">64</cx:pt>
          <cx:pt idx="13243">0.58062836600000001</cx:pt>
          <cx:pt idx="13244">6</cx:pt>
          <cx:pt idx="13245">14</cx:pt>
          <cx:pt idx="13246">30</cx:pt>
          <cx:pt idx="13247">0.58062836600000001</cx:pt>
          <cx:pt idx="13248">16</cx:pt>
          <cx:pt idx="13249">0.58062836600000001</cx:pt>
          <cx:pt idx="13250">0.58062836600000001</cx:pt>
          <cx:pt idx="13251">6</cx:pt>
          <cx:pt idx="13252">11</cx:pt>
          <cx:pt idx="13253">0.58062836600000001</cx:pt>
          <cx:pt idx="13254">25</cx:pt>
          <cx:pt idx="13255">0.58062836600000001</cx:pt>
          <cx:pt idx="13256">0.58062836600000001</cx:pt>
          <cx:pt idx="13257">0.58062836600000001</cx:pt>
          <cx:pt idx="13258">0.58062836600000001</cx:pt>
          <cx:pt idx="13259">0.58062836600000001</cx:pt>
          <cx:pt idx="13260">0.58062836600000001</cx:pt>
          <cx:pt idx="13261">7</cx:pt>
          <cx:pt idx="13262">0.58062836600000001</cx:pt>
          <cx:pt idx="13263">0.58062836600000001</cx:pt>
          <cx:pt idx="13264">0.58062836600000001</cx:pt>
          <cx:pt idx="13265">0.58062836600000001</cx:pt>
          <cx:pt idx="13266">5</cx:pt>
          <cx:pt idx="13267">3</cx:pt>
          <cx:pt idx="13268">1</cx:pt>
          <cx:pt idx="13269">8</cx:pt>
          <cx:pt idx="13270">0.58062836600000001</cx:pt>
          <cx:pt idx="13271">19</cx:pt>
          <cx:pt idx="13272">0.58062836600000001</cx:pt>
          <cx:pt idx="13273">0.58062836600000001</cx:pt>
          <cx:pt idx="13274">0.58062836600000001</cx:pt>
          <cx:pt idx="13275">10</cx:pt>
          <cx:pt idx="13276">3</cx:pt>
          <cx:pt idx="13277">31</cx:pt>
          <cx:pt idx="13278">0.58062836600000001</cx:pt>
          <cx:pt idx="13279">5</cx:pt>
          <cx:pt idx="13280">0.58062836600000001</cx:pt>
          <cx:pt idx="13281">0.58062836600000001</cx:pt>
          <cx:pt idx="13282">0.58062836600000001</cx:pt>
          <cx:pt idx="13283">0.58062836600000001</cx:pt>
          <cx:pt idx="13284">6</cx:pt>
          <cx:pt idx="13285">0.58062836600000001</cx:pt>
          <cx:pt idx="13286">0.58062836600000001</cx:pt>
          <cx:pt idx="13287">0.58062836600000001</cx:pt>
          <cx:pt idx="13288">0.58062836600000001</cx:pt>
          <cx:pt idx="13289">0.58062836600000001</cx:pt>
          <cx:pt idx="13290">24</cx:pt>
          <cx:pt idx="13291">0.58062836600000001</cx:pt>
          <cx:pt idx="13292">0.58062836600000001</cx:pt>
          <cx:pt idx="13293">0.58062836600000001</cx:pt>
          <cx:pt idx="13294">0.58062836600000001</cx:pt>
          <cx:pt idx="13295">15</cx:pt>
          <cx:pt idx="13296">0.58062836600000001</cx:pt>
          <cx:pt idx="13297">0.58062836600000001</cx:pt>
          <cx:pt idx="13298">0.58062836600000001</cx:pt>
          <cx:pt idx="13299">0.58062836600000001</cx:pt>
          <cx:pt idx="13300">2</cx:pt>
          <cx:pt idx="13301">0.58062836600000001</cx:pt>
          <cx:pt idx="13302">0.58062836600000001</cx:pt>
          <cx:pt idx="13303">0.58062836600000001</cx:pt>
          <cx:pt idx="13304">0.58062836600000001</cx:pt>
          <cx:pt idx="13305">0.58062836600000001</cx:pt>
          <cx:pt idx="13306">0.58062836600000001</cx:pt>
          <cx:pt idx="13307">0.58062836600000001</cx:pt>
          <cx:pt idx="13308">1</cx:pt>
          <cx:pt idx="13309">0.58062836600000001</cx:pt>
          <cx:pt idx="13310">0.58062836600000001</cx:pt>
          <cx:pt idx="13311">0.58062836600000001</cx:pt>
          <cx:pt idx="13312">2</cx:pt>
          <cx:pt idx="13313">0.58062836600000001</cx:pt>
          <cx:pt idx="13314">8</cx:pt>
          <cx:pt idx="13315">9</cx:pt>
          <cx:pt idx="13316">12</cx:pt>
          <cx:pt idx="13317">0.58062836600000001</cx:pt>
          <cx:pt idx="13318">0.58062836600000001</cx:pt>
          <cx:pt idx="13319">0.58062836600000001</cx:pt>
          <cx:pt idx="13320">7</cx:pt>
          <cx:pt idx="13321">0.58062836600000001</cx:pt>
          <cx:pt idx="13322">0.58062836600000001</cx:pt>
          <cx:pt idx="13323">0.58062836600000001</cx:pt>
          <cx:pt idx="13324">0.58062836600000001</cx:pt>
          <cx:pt idx="13325">0.58062836600000001</cx:pt>
          <cx:pt idx="13326">0.58062836600000001</cx:pt>
          <cx:pt idx="13327">0.58062836600000001</cx:pt>
          <cx:pt idx="13328">0.58062836600000001</cx:pt>
          <cx:pt idx="13329">0.58062836600000001</cx:pt>
          <cx:pt idx="13330">0.58062836600000001</cx:pt>
          <cx:pt idx="13331">0.58062836600000001</cx:pt>
          <cx:pt idx="13332">9</cx:pt>
          <cx:pt idx="13333">0.58062836600000001</cx:pt>
          <cx:pt idx="13334">17</cx:pt>
          <cx:pt idx="13335">19</cx:pt>
          <cx:pt idx="13336">0.58062836600000001</cx:pt>
          <cx:pt idx="13337">0.58062836600000001</cx:pt>
          <cx:pt idx="13338">0.58062836600000001</cx:pt>
          <cx:pt idx="13339">0.58062836600000001</cx:pt>
          <cx:pt idx="13340">0.58062836600000001</cx:pt>
          <cx:pt idx="13341">0.58062836600000001</cx:pt>
          <cx:pt idx="13342">0.58062836600000001</cx:pt>
          <cx:pt idx="13343">0.58062836600000001</cx:pt>
          <cx:pt idx="13344">0.58062836600000001</cx:pt>
          <cx:pt idx="13345">0.58062836600000001</cx:pt>
          <cx:pt idx="13346">10</cx:pt>
          <cx:pt idx="13347">4</cx:pt>
          <cx:pt idx="13348">7</cx:pt>
          <cx:pt idx="13349">7</cx:pt>
          <cx:pt idx="13350">0.58062836600000001</cx:pt>
          <cx:pt idx="13351">0.58062836600000001</cx:pt>
          <cx:pt idx="13352">7</cx:pt>
          <cx:pt idx="13353">0.58062836600000001</cx:pt>
          <cx:pt idx="13354">0.58062836600000001</cx:pt>
          <cx:pt idx="13355">0.58062836600000001</cx:pt>
          <cx:pt idx="13356">14</cx:pt>
          <cx:pt idx="13357">0.58062836600000001</cx:pt>
          <cx:pt idx="13358">0.58062836600000001</cx:pt>
          <cx:pt idx="13359">8</cx:pt>
          <cx:pt idx="13360">0.58062836600000001</cx:pt>
          <cx:pt idx="13361">0.58062836600000001</cx:pt>
          <cx:pt idx="13362">1</cx:pt>
          <cx:pt idx="13363">0.58062836600000001</cx:pt>
          <cx:pt idx="13364">0.58062836600000001</cx:pt>
          <cx:pt idx="13365">0.58062836600000001</cx:pt>
          <cx:pt idx="13366">0.58062836600000001</cx:pt>
          <cx:pt idx="13367">16</cx:pt>
          <cx:pt idx="13368">9</cx:pt>
          <cx:pt idx="13369">0.58062836600000001</cx:pt>
          <cx:pt idx="13370">2</cx:pt>
          <cx:pt idx="13371">4</cx:pt>
          <cx:pt idx="13372">0.58062836600000001</cx:pt>
          <cx:pt idx="13373">0.58062836600000001</cx:pt>
          <cx:pt idx="13374">0.58062836600000001</cx:pt>
          <cx:pt idx="13375">0.58062836600000001</cx:pt>
          <cx:pt idx="13376">34</cx:pt>
          <cx:pt idx="13377">13</cx:pt>
          <cx:pt idx="13378">0.58062836600000001</cx:pt>
          <cx:pt idx="13379">14</cx:pt>
          <cx:pt idx="13380">13</cx:pt>
          <cx:pt idx="13381">0</cx:pt>
          <cx:pt idx="13382">16</cx:pt>
          <cx:pt idx="13383">0.58062836600000001</cx:pt>
          <cx:pt idx="13384">0.58062836600000001</cx:pt>
          <cx:pt idx="13385">0.58062836600000001</cx:pt>
          <cx:pt idx="13386">15</cx:pt>
          <cx:pt idx="13387">0.58062836600000001</cx:pt>
          <cx:pt idx="13388">14</cx:pt>
          <cx:pt idx="13389">2</cx:pt>
          <cx:pt idx="13390">2</cx:pt>
          <cx:pt idx="13391">7</cx:pt>
          <cx:pt idx="13392">0.58062836600000001</cx:pt>
          <cx:pt idx="13393">0.58062836600000001</cx:pt>
          <cx:pt idx="13394">0.58062836600000001</cx:pt>
          <cx:pt idx="13395">11</cx:pt>
          <cx:pt idx="13396">0.58062836600000001</cx:pt>
          <cx:pt idx="13397">0.58062836600000001</cx:pt>
          <cx:pt idx="13398">0.58062836600000001</cx:pt>
          <cx:pt idx="13399">0.58062836600000001</cx:pt>
          <cx:pt idx="13400">0.58062836600000001</cx:pt>
          <cx:pt idx="13401">0.58062836600000001</cx:pt>
          <cx:pt idx="13402">0.58062836600000001</cx:pt>
          <cx:pt idx="13403">7</cx:pt>
          <cx:pt idx="13404">0.58062836600000001</cx:pt>
          <cx:pt idx="13405">0.58062836600000001</cx:pt>
          <cx:pt idx="13406">0.58062836600000001</cx:pt>
          <cx:pt idx="13407">0.58062836600000001</cx:pt>
          <cx:pt idx="13408">0.58062836600000001</cx:pt>
          <cx:pt idx="13409">0.58062836600000001</cx:pt>
          <cx:pt idx="13410">0.58062836600000001</cx:pt>
          <cx:pt idx="13411">0.58062836600000001</cx:pt>
          <cx:pt idx="13412">0.58062836600000001</cx:pt>
          <cx:pt idx="13413">1</cx:pt>
          <cx:pt idx="13414">0.58062836600000001</cx:pt>
          <cx:pt idx="13415">14</cx:pt>
          <cx:pt idx="13416">0.58062836600000001</cx:pt>
          <cx:pt idx="13417">13</cx:pt>
          <cx:pt idx="13418">3</cx:pt>
          <cx:pt idx="13419">5</cx:pt>
          <cx:pt idx="13420">0.58062836600000001</cx:pt>
          <cx:pt idx="13421">0.58062836600000001</cx:pt>
          <cx:pt idx="13422">0.58062836600000001</cx:pt>
          <cx:pt idx="13423">0.58062836600000001</cx:pt>
          <cx:pt idx="13424">23</cx:pt>
          <cx:pt idx="13425">0.58062836600000001</cx:pt>
          <cx:pt idx="13426">0.58062836600000001</cx:pt>
          <cx:pt idx="13427">14</cx:pt>
          <cx:pt idx="13428">20</cx:pt>
          <cx:pt idx="13429">0.58062836600000001</cx:pt>
          <cx:pt idx="13430">0.58062836600000001</cx:pt>
          <cx:pt idx="13431">0.58062836600000001</cx:pt>
          <cx:pt idx="13432">0.58062836600000001</cx:pt>
          <cx:pt idx="13433">0.58062836600000001</cx:pt>
          <cx:pt idx="13434">6</cx:pt>
          <cx:pt idx="13435">0.58062836600000001</cx:pt>
          <cx:pt idx="13436">8</cx:pt>
          <cx:pt idx="13437">0.58062836600000001</cx:pt>
          <cx:pt idx="13438">0.58062836600000001</cx:pt>
          <cx:pt idx="13439">1</cx:pt>
          <cx:pt idx="13440">0.58062836600000001</cx:pt>
          <cx:pt idx="13441">6</cx:pt>
          <cx:pt idx="13442">0.58062836600000001</cx:pt>
          <cx:pt idx="13443">15</cx:pt>
          <cx:pt idx="13444">0.58062836600000001</cx:pt>
          <cx:pt idx="13445">0.58062836600000001</cx:pt>
          <cx:pt idx="13446">0.58062836600000001</cx:pt>
          <cx:pt idx="13447">0.58062836600000001</cx:pt>
          <cx:pt idx="13448">0.58062836600000001</cx:pt>
          <cx:pt idx="13449">0.58062836600000001</cx:pt>
          <cx:pt idx="13450">0.58062836600000001</cx:pt>
          <cx:pt idx="13451">0.58062836600000001</cx:pt>
          <cx:pt idx="13452">3</cx:pt>
          <cx:pt idx="13453">0.58062836600000001</cx:pt>
          <cx:pt idx="13454">0.58062836600000001</cx:pt>
          <cx:pt idx="13455">0.58062836600000001</cx:pt>
          <cx:pt idx="13456">0.58062836600000001</cx:pt>
          <cx:pt idx="13457">0.58062836600000001</cx:pt>
          <cx:pt idx="13458">0.58062836600000001</cx:pt>
          <cx:pt idx="13459">0.58062836600000001</cx:pt>
          <cx:pt idx="13460">5</cx:pt>
          <cx:pt idx="13461">0.58062836600000001</cx:pt>
          <cx:pt idx="13462">13</cx:pt>
          <cx:pt idx="13463">0.58062836600000001</cx:pt>
          <cx:pt idx="13464">0.58062836600000001</cx:pt>
          <cx:pt idx="13465">0.58062836600000001</cx:pt>
          <cx:pt idx="13466">0.58062836600000001</cx:pt>
          <cx:pt idx="13467">24</cx:pt>
          <cx:pt idx="13468">0.58062836600000001</cx:pt>
          <cx:pt idx="13469">0.58062836600000001</cx:pt>
          <cx:pt idx="13470">9</cx:pt>
          <cx:pt idx="13471">7</cx:pt>
          <cx:pt idx="13472">2</cx:pt>
          <cx:pt idx="13473">6</cx:pt>
          <cx:pt idx="13474">0.58062836600000001</cx:pt>
          <cx:pt idx="13475">0.58062836600000001</cx:pt>
          <cx:pt idx="13476">0.58062836600000001</cx:pt>
          <cx:pt idx="13477">3</cx:pt>
          <cx:pt idx="13478">9</cx:pt>
          <cx:pt idx="13479">22</cx:pt>
          <cx:pt idx="13480">0.58062836600000001</cx:pt>
          <cx:pt idx="13481">0.58062836600000001</cx:pt>
          <cx:pt idx="13482">0.58062836600000001</cx:pt>
          <cx:pt idx="13483">0.58062836600000001</cx:pt>
          <cx:pt idx="13484">0.58062836600000001</cx:pt>
          <cx:pt idx="13485">3</cx:pt>
          <cx:pt idx="13486">0.58062836600000001</cx:pt>
          <cx:pt idx="13487">11</cx:pt>
          <cx:pt idx="13488">0.58062836600000001</cx:pt>
          <cx:pt idx="13489">0.58062836600000001</cx:pt>
          <cx:pt idx="13490">0.58062836600000001</cx:pt>
          <cx:pt idx="13491">6</cx:pt>
          <cx:pt idx="13492">8</cx:pt>
          <cx:pt idx="13493">17</cx:pt>
          <cx:pt idx="13494">0.58062836600000001</cx:pt>
          <cx:pt idx="13495">0.58062836600000001</cx:pt>
          <cx:pt idx="13496">24</cx:pt>
          <cx:pt idx="13497">0.58062836600000001</cx:pt>
          <cx:pt idx="13498">0.58062836600000001</cx:pt>
          <cx:pt idx="13499">0.58062836600000001</cx:pt>
          <cx:pt idx="13500">0.58062836600000001</cx:pt>
          <cx:pt idx="13501">0.58062836600000001</cx:pt>
          <cx:pt idx="13502">16</cx:pt>
          <cx:pt idx="13503">0.58062836600000001</cx:pt>
          <cx:pt idx="13504">1</cx:pt>
          <cx:pt idx="13505">65</cx:pt>
          <cx:pt idx="13506">0.58062836600000001</cx:pt>
          <cx:pt idx="13507">0.58062836600000001</cx:pt>
          <cx:pt idx="13508">1</cx:pt>
          <cx:pt idx="13509">0.58062836600000001</cx:pt>
          <cx:pt idx="13510">0.58062836600000001</cx:pt>
          <cx:pt idx="13511">0.58062836600000001</cx:pt>
          <cx:pt idx="13512">19</cx:pt>
          <cx:pt idx="13513">0.58062836600000001</cx:pt>
          <cx:pt idx="13514">9</cx:pt>
          <cx:pt idx="13515">0.58062836600000001</cx:pt>
          <cx:pt idx="13516">0.58062836600000001</cx:pt>
          <cx:pt idx="13517">0.58062836600000001</cx:pt>
          <cx:pt idx="13518">0.58062836600000001</cx:pt>
          <cx:pt idx="13519">0.58062836600000001</cx:pt>
          <cx:pt idx="13520">10</cx:pt>
          <cx:pt idx="13521">11</cx:pt>
          <cx:pt idx="13522">0.58062836600000001</cx:pt>
          <cx:pt idx="13523">0.58062836600000001</cx:pt>
          <cx:pt idx="13524">0.58062836600000001</cx:pt>
          <cx:pt idx="13525">0.58062836600000001</cx:pt>
          <cx:pt idx="13526">0.58062836600000001</cx:pt>
          <cx:pt idx="13527">0.58062836600000001</cx:pt>
          <cx:pt idx="13528">23</cx:pt>
          <cx:pt idx="13529">0.58062836600000001</cx:pt>
          <cx:pt idx="13530">14</cx:pt>
          <cx:pt idx="13531">0.58062836600000001</cx:pt>
          <cx:pt idx="13532">0.58062836600000001</cx:pt>
          <cx:pt idx="13533">2</cx:pt>
          <cx:pt idx="13534">0.58062836600000001</cx:pt>
          <cx:pt idx="13535">1</cx:pt>
          <cx:pt idx="13536">24</cx:pt>
          <cx:pt idx="13537">23</cx:pt>
          <cx:pt idx="13538">0.58062836600000001</cx:pt>
          <cx:pt idx="13539">19</cx:pt>
          <cx:pt idx="13540">9</cx:pt>
          <cx:pt idx="13541">27</cx:pt>
          <cx:pt idx="13542">0.58062836600000001</cx:pt>
          <cx:pt idx="13543">3</cx:pt>
          <cx:pt idx="13544">0.58062836600000001</cx:pt>
          <cx:pt idx="13545">0.58062836600000001</cx:pt>
          <cx:pt idx="13546">0.58062836600000001</cx:pt>
          <cx:pt idx="13547">13</cx:pt>
          <cx:pt idx="13548">0.58062836600000001</cx:pt>
          <cx:pt idx="13549">0.58062836600000001</cx:pt>
          <cx:pt idx="13550">11</cx:pt>
          <cx:pt idx="13551">4</cx:pt>
          <cx:pt idx="13552">0.58062836600000001</cx:pt>
          <cx:pt idx="13553">0.58062836600000001</cx:pt>
          <cx:pt idx="13554">2</cx:pt>
          <cx:pt idx="13555">15</cx:pt>
          <cx:pt idx="13556">0.58062836600000001</cx:pt>
          <cx:pt idx="13557">11</cx:pt>
          <cx:pt idx="13558">0.58062836600000001</cx:pt>
          <cx:pt idx="13559">14</cx:pt>
          <cx:pt idx="13560">0.58062836600000001</cx:pt>
          <cx:pt idx="13561">0.58062836600000001</cx:pt>
          <cx:pt idx="13562">0.58062836600000001</cx:pt>
          <cx:pt idx="13563">0.58062836600000001</cx:pt>
          <cx:pt idx="13564">0.58062836600000001</cx:pt>
          <cx:pt idx="13565">7</cx:pt>
          <cx:pt idx="13566">0.58062836600000001</cx:pt>
          <cx:pt idx="13567">7</cx:pt>
          <cx:pt idx="13568">10</cx:pt>
          <cx:pt idx="13569">0</cx:pt>
          <cx:pt idx="13570">12</cx:pt>
          <cx:pt idx="13571">15</cx:pt>
          <cx:pt idx="13572">11</cx:pt>
          <cx:pt idx="13573">0.58062836600000001</cx:pt>
          <cx:pt idx="13574">24</cx:pt>
          <cx:pt idx="13575">0.58062836600000001</cx:pt>
          <cx:pt idx="13576">10</cx:pt>
          <cx:pt idx="13577">0.58062836600000001</cx:pt>
          <cx:pt idx="13578">0.58062836600000001</cx:pt>
          <cx:pt idx="13579">0.58062836600000001</cx:pt>
          <cx:pt idx="13580">21</cx:pt>
          <cx:pt idx="13581">32</cx:pt>
          <cx:pt idx="13582">0.58062836600000001</cx:pt>
          <cx:pt idx="13583">23</cx:pt>
          <cx:pt idx="13584">0.58062836600000001</cx:pt>
          <cx:pt idx="13585">12</cx:pt>
          <cx:pt idx="13586">4</cx:pt>
          <cx:pt idx="13587">0.58062836600000001</cx:pt>
          <cx:pt idx="13588">0.58062836600000001</cx:pt>
          <cx:pt idx="13589">0.58062836600000001</cx:pt>
          <cx:pt idx="13590">4</cx:pt>
          <cx:pt idx="13591">0.58062836600000001</cx:pt>
          <cx:pt idx="13592">0.58062836600000001</cx:pt>
          <cx:pt idx="13593">0.58062836600000001</cx:pt>
          <cx:pt idx="13594">0.58062836600000001</cx:pt>
          <cx:pt idx="13595">6</cx:pt>
          <cx:pt idx="13596">0.58062836600000001</cx:pt>
          <cx:pt idx="13597">10</cx:pt>
          <cx:pt idx="13598">0.58062836600000001</cx:pt>
          <cx:pt idx="13599">0.58062836600000001</cx:pt>
          <cx:pt idx="13600">0.58062836600000001</cx:pt>
          <cx:pt idx="13601">0.58062836600000001</cx:pt>
          <cx:pt idx="13602">0.58062836600000001</cx:pt>
          <cx:pt idx="13603">0.58062836600000001</cx:pt>
          <cx:pt idx="13604">7</cx:pt>
          <cx:pt idx="13605">0.58062836600000001</cx:pt>
          <cx:pt idx="13606">0.58062836600000001</cx:pt>
          <cx:pt idx="13607">0.58062836600000001</cx:pt>
          <cx:pt idx="13608">0.58062836600000001</cx:pt>
          <cx:pt idx="13609">0.58062836600000001</cx:pt>
          <cx:pt idx="13610">0.58062836600000001</cx:pt>
          <cx:pt idx="13611">0.58062836600000001</cx:pt>
          <cx:pt idx="13612">3</cx:pt>
          <cx:pt idx="13613">0.58062836600000001</cx:pt>
          <cx:pt idx="13614">1</cx:pt>
          <cx:pt idx="13615">12</cx:pt>
          <cx:pt idx="13616">0.58062836600000001</cx:pt>
          <cx:pt idx="13617">2</cx:pt>
          <cx:pt idx="13618">0.58062836600000001</cx:pt>
          <cx:pt idx="13619">0.58062836600000001</cx:pt>
          <cx:pt idx="13620">0.58062836600000001</cx:pt>
          <cx:pt idx="13621">0.58062836600000001</cx:pt>
          <cx:pt idx="13622">4</cx:pt>
          <cx:pt idx="13623">0.58062836600000001</cx:pt>
          <cx:pt idx="13624">7</cx:pt>
          <cx:pt idx="13625">1</cx:pt>
          <cx:pt idx="13626">0.58062836600000001</cx:pt>
          <cx:pt idx="13627">0.58062836600000001</cx:pt>
          <cx:pt idx="13628">0.58062836600000001</cx:pt>
          <cx:pt idx="13629">0.58062836600000001</cx:pt>
          <cx:pt idx="13630">4</cx:pt>
          <cx:pt idx="13631">15</cx:pt>
          <cx:pt idx="13632">0.58062836600000001</cx:pt>
          <cx:pt idx="13633">0.58062836600000001</cx:pt>
          <cx:pt idx="13634">0.58062836600000001</cx:pt>
          <cx:pt idx="13635">0.58062836600000001</cx:pt>
          <cx:pt idx="13636">21</cx:pt>
          <cx:pt idx="13637">0.58062836600000001</cx:pt>
          <cx:pt idx="13638">4</cx:pt>
          <cx:pt idx="13639">0.58062836600000001</cx:pt>
          <cx:pt idx="13640">0.58062836600000001</cx:pt>
          <cx:pt idx="13641">9</cx:pt>
          <cx:pt idx="13642">4</cx:pt>
          <cx:pt idx="13643">3</cx:pt>
          <cx:pt idx="13644">0.58062836600000001</cx:pt>
          <cx:pt idx="13645">0.58062836600000001</cx:pt>
          <cx:pt idx="13646">0.58062836600000001</cx:pt>
          <cx:pt idx="13647">0.58062836600000001</cx:pt>
          <cx:pt idx="13648">0.58062836600000001</cx:pt>
          <cx:pt idx="13649">2</cx:pt>
          <cx:pt idx="13650">0.58062836600000001</cx:pt>
          <cx:pt idx="13651">0.58062836600000001</cx:pt>
          <cx:pt idx="13652">0.58062836600000001</cx:pt>
          <cx:pt idx="13653">0.58062836600000001</cx:pt>
          <cx:pt idx="13654">0.58062836600000001</cx:pt>
          <cx:pt idx="13655">0.58062836600000001</cx:pt>
          <cx:pt idx="13656">0.58062836600000001</cx:pt>
          <cx:pt idx="13657">7</cx:pt>
          <cx:pt idx="13658">0.58062836600000001</cx:pt>
          <cx:pt idx="13659">0.58062836600000001</cx:pt>
          <cx:pt idx="13660">8</cx:pt>
          <cx:pt idx="13661">0.58062836600000001</cx:pt>
          <cx:pt idx="13662">0.58062836600000001</cx:pt>
          <cx:pt idx="13663">0.58062836600000001</cx:pt>
          <cx:pt idx="13664">0.58062836600000001</cx:pt>
          <cx:pt idx="13665">0.58062836600000001</cx:pt>
          <cx:pt idx="13666">0.58062836600000001</cx:pt>
          <cx:pt idx="13667">0.58062836600000001</cx:pt>
          <cx:pt idx="13668">11</cx:pt>
          <cx:pt idx="13669">0.58062836600000001</cx:pt>
          <cx:pt idx="13670">0.58062836600000001</cx:pt>
          <cx:pt idx="13671">11</cx:pt>
          <cx:pt idx="13672">0.58062836600000001</cx:pt>
          <cx:pt idx="13673">0.58062836600000001</cx:pt>
          <cx:pt idx="13674">0.58062836600000001</cx:pt>
          <cx:pt idx="13675">0.58062836600000001</cx:pt>
          <cx:pt idx="13676">0.58062836600000001</cx:pt>
          <cx:pt idx="13677">15</cx:pt>
          <cx:pt idx="13678">4</cx:pt>
          <cx:pt idx="13679">0.58062836600000001</cx:pt>
          <cx:pt idx="13680">0.58062836600000001</cx:pt>
          <cx:pt idx="13681">6</cx:pt>
          <cx:pt idx="13682">0.58062836600000001</cx:pt>
          <cx:pt idx="13683">10</cx:pt>
          <cx:pt idx="13684">8</cx:pt>
          <cx:pt idx="13685">0.58062836600000001</cx:pt>
          <cx:pt idx="13686">0.58062836600000001</cx:pt>
          <cx:pt idx="13687">0.58062836600000001</cx:pt>
          <cx:pt idx="13688">0.58062836600000001</cx:pt>
          <cx:pt idx="13689">0.58062836600000001</cx:pt>
          <cx:pt idx="13690">0.58062836600000001</cx:pt>
          <cx:pt idx="13691">0.58062836600000001</cx:pt>
          <cx:pt idx="13692">5</cx:pt>
          <cx:pt idx="13693">0.58062836600000001</cx:pt>
          <cx:pt idx="13694">0.58062836600000001</cx:pt>
          <cx:pt idx="13695">0.58062836600000001</cx:pt>
          <cx:pt idx="13696">18</cx:pt>
          <cx:pt idx="13697">0.58062836600000001</cx:pt>
          <cx:pt idx="13698">0.58062836600000001</cx:pt>
          <cx:pt idx="13699">14</cx:pt>
          <cx:pt idx="13700">8</cx:pt>
          <cx:pt idx="13701">0.58062836600000001</cx:pt>
          <cx:pt idx="13702">0.58062836600000001</cx:pt>
          <cx:pt idx="13703">0.58062836600000001</cx:pt>
          <cx:pt idx="13704">0.58062836600000001</cx:pt>
          <cx:pt idx="13705">0.58062836600000001</cx:pt>
          <cx:pt idx="13706">0.58062836600000001</cx:pt>
          <cx:pt idx="13707">0.58062836600000001</cx:pt>
          <cx:pt idx="13708">0.58062836600000001</cx:pt>
          <cx:pt idx="13709">65</cx:pt>
          <cx:pt idx="13710">0.58062836600000001</cx:pt>
          <cx:pt idx="13711">0.58062836600000001</cx:pt>
          <cx:pt idx="13712">21</cx:pt>
          <cx:pt idx="13713">0.58062836600000001</cx:pt>
          <cx:pt idx="13714">0.58062836600000001</cx:pt>
          <cx:pt idx="13715">0.58062836600000001</cx:pt>
          <cx:pt idx="13716">2</cx:pt>
          <cx:pt idx="13717">0.58062836600000001</cx:pt>
          <cx:pt idx="13718">0.58062836600000001</cx:pt>
          <cx:pt idx="13719">10</cx:pt>
          <cx:pt idx="13720">17</cx:pt>
          <cx:pt idx="13721">0.58062836600000001</cx:pt>
          <cx:pt idx="13722">7</cx:pt>
          <cx:pt idx="13723">0.58062836600000001</cx:pt>
          <cx:pt idx="13724">0.58062836600000001</cx:pt>
          <cx:pt idx="13725">6</cx:pt>
          <cx:pt idx="13726">0.58062836600000001</cx:pt>
          <cx:pt idx="13727">9</cx:pt>
          <cx:pt idx="13728">0.58062836600000001</cx:pt>
          <cx:pt idx="13729">1</cx:pt>
          <cx:pt idx="13730">0.58062836600000001</cx:pt>
          <cx:pt idx="13731">0.58062836600000001</cx:pt>
          <cx:pt idx="13732">2</cx:pt>
          <cx:pt idx="13733">6</cx:pt>
          <cx:pt idx="13734">0.58062836600000001</cx:pt>
          <cx:pt idx="13735">0.58062836600000001</cx:pt>
          <cx:pt idx="13736">0.58062836600000001</cx:pt>
          <cx:pt idx="13737">0.58062836600000001</cx:pt>
          <cx:pt idx="13738">0.58062836600000001</cx:pt>
          <cx:pt idx="13739">0.58062836600000001</cx:pt>
          <cx:pt idx="13740">14</cx:pt>
          <cx:pt idx="13741">0.58062836600000001</cx:pt>
          <cx:pt idx="13742">0.58062836600000001</cx:pt>
          <cx:pt idx="13743">10</cx:pt>
          <cx:pt idx="13744">0.58062836600000001</cx:pt>
          <cx:pt idx="13745">0.58062836600000001</cx:pt>
          <cx:pt idx="13746">1</cx:pt>
          <cx:pt idx="13747">11</cx:pt>
          <cx:pt idx="13748">5</cx:pt>
          <cx:pt idx="13749">0.58062836600000001</cx:pt>
          <cx:pt idx="13750">0.58062836600000001</cx:pt>
          <cx:pt idx="13751">0.58062836600000001</cx:pt>
          <cx:pt idx="13752">0.58062836600000001</cx:pt>
          <cx:pt idx="13753">3</cx:pt>
          <cx:pt idx="13754">54</cx:pt>
          <cx:pt idx="13755">9</cx:pt>
          <cx:pt idx="13756">14</cx:pt>
          <cx:pt idx="13757">0.58062836600000001</cx:pt>
          <cx:pt idx="13758">13</cx:pt>
          <cx:pt idx="13759">0.58062836600000001</cx:pt>
          <cx:pt idx="13760">11</cx:pt>
          <cx:pt idx="13761">0.58062836600000001</cx:pt>
          <cx:pt idx="13762">8</cx:pt>
          <cx:pt idx="13763">0.58062836600000001</cx:pt>
          <cx:pt idx="13764">0.58062836600000001</cx:pt>
          <cx:pt idx="13765">0.58062836600000001</cx:pt>
          <cx:pt idx="13766">0.58062836600000001</cx:pt>
          <cx:pt idx="13767">2</cx:pt>
          <cx:pt idx="13768">0.58062836600000001</cx:pt>
          <cx:pt idx="13769">0.58062836600000001</cx:pt>
          <cx:pt idx="13770">0.58062836600000001</cx:pt>
          <cx:pt idx="13771">0.58062836600000001</cx:pt>
          <cx:pt idx="13772">17</cx:pt>
          <cx:pt idx="13773">0.58062836600000001</cx:pt>
          <cx:pt idx="13774">0.58062836600000001</cx:pt>
          <cx:pt idx="13775">4</cx:pt>
          <cx:pt idx="13776">0.58062836600000001</cx:pt>
          <cx:pt idx="13777">5</cx:pt>
          <cx:pt idx="13778">0.58062836600000001</cx:pt>
          <cx:pt idx="13779">28</cx:pt>
          <cx:pt idx="13780">0.58062836600000001</cx:pt>
          <cx:pt idx="13781">0.58062836600000001</cx:pt>
          <cx:pt idx="13782">0.58062836600000001</cx:pt>
          <cx:pt idx="13783">0.58062836600000001</cx:pt>
          <cx:pt idx="13784">0.58062836600000001</cx:pt>
          <cx:pt idx="13785">65</cx:pt>
          <cx:pt idx="13786">0.58062836600000001</cx:pt>
          <cx:pt idx="13787">0.58062836600000001</cx:pt>
          <cx:pt idx="13788">4</cx:pt>
          <cx:pt idx="13789">10</cx:pt>
          <cx:pt idx="13790">0.58062836600000001</cx:pt>
          <cx:pt idx="13791">1</cx:pt>
          <cx:pt idx="13792">0.58062836600000001</cx:pt>
          <cx:pt idx="13793">0.58062836600000001</cx:pt>
          <cx:pt idx="13794">0.58062836600000001</cx:pt>
          <cx:pt idx="13795">4</cx:pt>
          <cx:pt idx="13796">9</cx:pt>
          <cx:pt idx="13797">0.58062836600000001</cx:pt>
          <cx:pt idx="13798">1</cx:pt>
          <cx:pt idx="13799">0</cx:pt>
          <cx:pt idx="13800">0.58062836600000001</cx:pt>
          <cx:pt idx="13801">0.58062836600000001</cx:pt>
          <cx:pt idx="13802">32</cx:pt>
          <cx:pt idx="13803">0.58062836600000001</cx:pt>
          <cx:pt idx="13804">0.58062836600000001</cx:pt>
          <cx:pt idx="13805">5</cx:pt>
          <cx:pt idx="13806">0.58062836600000001</cx:pt>
          <cx:pt idx="13807">0.58062836600000001</cx:pt>
          <cx:pt idx="13808">0.58062836600000001</cx:pt>
          <cx:pt idx="13809">13</cx:pt>
          <cx:pt idx="13810">3</cx:pt>
          <cx:pt idx="13811">0.58062836600000001</cx:pt>
          <cx:pt idx="13812">1</cx:pt>
          <cx:pt idx="13813">0.58062836600000001</cx:pt>
          <cx:pt idx="13814">0.58062836600000001</cx:pt>
          <cx:pt idx="13815">0.58062836600000001</cx:pt>
          <cx:pt idx="13816">65</cx:pt>
          <cx:pt idx="13817">12</cx:pt>
          <cx:pt idx="13818">4</cx:pt>
          <cx:pt idx="13819">9</cx:pt>
          <cx:pt idx="13820">0.58062836600000001</cx:pt>
          <cx:pt idx="13821">0.58062836600000001</cx:pt>
          <cx:pt idx="13822">3</cx:pt>
          <cx:pt idx="13823">0.58062836600000001</cx:pt>
          <cx:pt idx="13824">0.58062836600000001</cx:pt>
          <cx:pt idx="13825">0.58062836600000001</cx:pt>
          <cx:pt idx="13826">21</cx:pt>
          <cx:pt idx="13827">0.58062836600000001</cx:pt>
          <cx:pt idx="13828">0.58062836600000001</cx:pt>
          <cx:pt idx="13829">0.58062836600000001</cx:pt>
          <cx:pt idx="13830">14</cx:pt>
          <cx:pt idx="13831">0.58062836600000001</cx:pt>
          <cx:pt idx="13832">0.58062836600000001</cx:pt>
          <cx:pt idx="13833">8</cx:pt>
          <cx:pt idx="13834">1</cx:pt>
          <cx:pt idx="13835">0.58062836600000001</cx:pt>
          <cx:pt idx="13836">0.58062836600000001</cx:pt>
          <cx:pt idx="13837">7</cx:pt>
          <cx:pt idx="13838">0.58062836600000001</cx:pt>
          <cx:pt idx="13839">12</cx:pt>
          <cx:pt idx="13840">19</cx:pt>
          <cx:pt idx="13841">0.58062836600000001</cx:pt>
          <cx:pt idx="13842">37</cx:pt>
          <cx:pt idx="13843">0.58062836600000001</cx:pt>
          <cx:pt idx="13844">0.58062836600000001</cx:pt>
          <cx:pt idx="13845">0.58062836600000001</cx:pt>
          <cx:pt idx="13846">19</cx:pt>
          <cx:pt idx="13847">0.58062836600000001</cx:pt>
          <cx:pt idx="13848">64</cx:pt>
          <cx:pt idx="13849">18</cx:pt>
          <cx:pt idx="13850">2</cx:pt>
          <cx:pt idx="13851">0.58062836600000001</cx:pt>
          <cx:pt idx="13852">12</cx:pt>
          <cx:pt idx="13853">11</cx:pt>
          <cx:pt idx="13854">0.58062836600000001</cx:pt>
          <cx:pt idx="13855">0.58062836600000001</cx:pt>
          <cx:pt idx="13856">0.58062836600000001</cx:pt>
          <cx:pt idx="13857">0.58062836600000001</cx:pt>
          <cx:pt idx="13858">0.58062836600000001</cx:pt>
          <cx:pt idx="13859">10</cx:pt>
          <cx:pt idx="13860">0.58062836600000001</cx:pt>
          <cx:pt idx="13861">0.58062836600000001</cx:pt>
          <cx:pt idx="13862">7</cx:pt>
          <cx:pt idx="13863">0.58062836600000001</cx:pt>
          <cx:pt idx="13864">3</cx:pt>
          <cx:pt idx="13865">0.58062836600000001</cx:pt>
          <cx:pt idx="13866">0.58062836600000001</cx:pt>
          <cx:pt idx="13867">0.58062836600000001</cx:pt>
          <cx:pt idx="13868">9</cx:pt>
          <cx:pt idx="13869">9</cx:pt>
          <cx:pt idx="13870">0.58062836600000001</cx:pt>
          <cx:pt idx="13871">7</cx:pt>
          <cx:pt idx="13872">1</cx:pt>
          <cx:pt idx="13873">0.58062836600000001</cx:pt>
          <cx:pt idx="13874">7</cx:pt>
          <cx:pt idx="13875">13</cx:pt>
          <cx:pt idx="13876">0.58062836600000001</cx:pt>
          <cx:pt idx="13877">0.58062836600000001</cx:pt>
          <cx:pt idx="13878">10</cx:pt>
          <cx:pt idx="13879">0.58062836600000001</cx:pt>
          <cx:pt idx="13880">0.58062836600000001</cx:pt>
          <cx:pt idx="13881">0.58062836600000001</cx:pt>
          <cx:pt idx="13882">4</cx:pt>
          <cx:pt idx="13883">0.58062836600000001</cx:pt>
          <cx:pt idx="13884">0.58062836600000001</cx:pt>
          <cx:pt idx="13885">11</cx:pt>
          <cx:pt idx="13886">15</cx:pt>
          <cx:pt idx="13887">13</cx:pt>
          <cx:pt idx="13888">0.58062836600000001</cx:pt>
          <cx:pt idx="13889">0.58062836600000001</cx:pt>
          <cx:pt idx="13890">0.58062836600000001</cx:pt>
          <cx:pt idx="13891">16</cx:pt>
          <cx:pt idx="13892">0</cx:pt>
          <cx:pt idx="13893">7</cx:pt>
          <cx:pt idx="13894">3</cx:pt>
          <cx:pt idx="13895">0.58062836600000001</cx:pt>
          <cx:pt idx="13896">0.58062836600000001</cx:pt>
          <cx:pt idx="13897">7</cx:pt>
          <cx:pt idx="13898">0.58062836600000001</cx:pt>
          <cx:pt idx="13899">0.58062836600000001</cx:pt>
          <cx:pt idx="13900">0.58062836600000001</cx:pt>
          <cx:pt idx="13901">10</cx:pt>
          <cx:pt idx="13902">0.58062836600000001</cx:pt>
          <cx:pt idx="13903">0.58062836600000001</cx:pt>
          <cx:pt idx="13904">0.58062836600000001</cx:pt>
          <cx:pt idx="13905">0.58062836600000001</cx:pt>
          <cx:pt idx="13906">0.58062836600000001</cx:pt>
          <cx:pt idx="13907">0.58062836600000001</cx:pt>
          <cx:pt idx="13908">0.58062836600000001</cx:pt>
          <cx:pt idx="13909">0.58062836600000001</cx:pt>
          <cx:pt idx="13910">0.58062836600000001</cx:pt>
          <cx:pt idx="13911">0.58062836600000001</cx:pt>
          <cx:pt idx="13912">9</cx:pt>
          <cx:pt idx="13913">4</cx:pt>
          <cx:pt idx="13914">0.58062836600000001</cx:pt>
          <cx:pt idx="13915">32</cx:pt>
          <cx:pt idx="13916">0.58062836600000001</cx:pt>
          <cx:pt idx="13917">17</cx:pt>
          <cx:pt idx="13918">0.58062836600000001</cx:pt>
          <cx:pt idx="13919">7</cx:pt>
          <cx:pt idx="13920">0.58062836600000001</cx:pt>
          <cx:pt idx="13921">0.58062836600000001</cx:pt>
          <cx:pt idx="13922">19</cx:pt>
          <cx:pt idx="13923">0.58062836600000001</cx:pt>
          <cx:pt idx="13924">0.58062836600000001</cx:pt>
          <cx:pt idx="13925">0.58062836600000001</cx:pt>
          <cx:pt idx="13926">0.58062836600000001</cx:pt>
          <cx:pt idx="13927">0.58062836600000001</cx:pt>
          <cx:pt idx="13928">0.58062836600000001</cx:pt>
          <cx:pt idx="13929">0.58062836600000001</cx:pt>
          <cx:pt idx="13930">0.58062836600000001</cx:pt>
          <cx:pt idx="13931">0.58062836600000001</cx:pt>
          <cx:pt idx="13932">0.58062836600000001</cx:pt>
          <cx:pt idx="13933">0.58062836600000001</cx:pt>
          <cx:pt idx="13934">0.58062836600000001</cx:pt>
          <cx:pt idx="13935">10</cx:pt>
          <cx:pt idx="13936">0.58062836600000001</cx:pt>
          <cx:pt idx="13937">0.58062836600000001</cx:pt>
          <cx:pt idx="13938">11</cx:pt>
          <cx:pt idx="13939">43</cx:pt>
          <cx:pt idx="13940">0.58062836600000001</cx:pt>
          <cx:pt idx="13941">0.58062836600000001</cx:pt>
          <cx:pt idx="13942">20</cx:pt>
          <cx:pt idx="13943">0.58062836600000001</cx:pt>
          <cx:pt idx="13944">0.58062836600000001</cx:pt>
          <cx:pt idx="13945">64</cx:pt>
          <cx:pt idx="13946">0.58062836600000001</cx:pt>
          <cx:pt idx="13947">16</cx:pt>
          <cx:pt idx="13948">0.58062836600000001</cx:pt>
          <cx:pt idx="13949">65</cx:pt>
          <cx:pt idx="13950">0.58062836600000001</cx:pt>
          <cx:pt idx="13951">8</cx:pt>
          <cx:pt idx="13952">0.58062836600000001</cx:pt>
          <cx:pt idx="13953">0.58062836600000001</cx:pt>
          <cx:pt idx="13954">0.58062836600000001</cx:pt>
          <cx:pt idx="13955">15</cx:pt>
          <cx:pt idx="13956">7</cx:pt>
          <cx:pt idx="13957">5</cx:pt>
          <cx:pt idx="13958">0.58062836600000001</cx:pt>
          <cx:pt idx="13959">0.58062836600000001</cx:pt>
          <cx:pt idx="13960">24</cx:pt>
          <cx:pt idx="13961">0.58062836600000001</cx:pt>
          <cx:pt idx="13962">0.58062836600000001</cx:pt>
          <cx:pt idx="13963">0.58062836600000001</cx:pt>
          <cx:pt idx="13964">0.58062836600000001</cx:pt>
          <cx:pt idx="13965">0.58062836600000001</cx:pt>
          <cx:pt idx="13966">0.58062836600000001</cx:pt>
          <cx:pt idx="13967">0.58062836600000001</cx:pt>
          <cx:pt idx="13968">0.58062836600000001</cx:pt>
          <cx:pt idx="13969">2</cx:pt>
          <cx:pt idx="13970">0.58062836600000001</cx:pt>
          <cx:pt idx="13971">8</cx:pt>
          <cx:pt idx="13972">0.58062836600000001</cx:pt>
          <cx:pt idx="13973">0.58062836600000001</cx:pt>
          <cx:pt idx="13974">9</cx:pt>
          <cx:pt idx="13975">0.58062836600000001</cx:pt>
          <cx:pt idx="13976">0.58062836600000001</cx:pt>
          <cx:pt idx="13977">16</cx:pt>
          <cx:pt idx="13978">16</cx:pt>
          <cx:pt idx="13979">0.58062836600000001</cx:pt>
          <cx:pt idx="13980">1</cx:pt>
          <cx:pt idx="13981">0.58062836600000001</cx:pt>
          <cx:pt idx="13982">0.58062836600000001</cx:pt>
          <cx:pt idx="13983">0.58062836600000001</cx:pt>
          <cx:pt idx="13984">0.58062836600000001</cx:pt>
          <cx:pt idx="13985">0.58062836600000001</cx:pt>
          <cx:pt idx="13986">13</cx:pt>
          <cx:pt idx="13987">2</cx:pt>
          <cx:pt idx="13988">8</cx:pt>
          <cx:pt idx="13989">0.58062836600000001</cx:pt>
          <cx:pt idx="13990">0.58062836600000001</cx:pt>
          <cx:pt idx="13991">6</cx:pt>
          <cx:pt idx="13992">0.58062836600000001</cx:pt>
          <cx:pt idx="13993">0.58062836600000001</cx:pt>
          <cx:pt idx="13994">1</cx:pt>
          <cx:pt idx="13995">0.58062836600000001</cx:pt>
          <cx:pt idx="13996">0.58062836600000001</cx:pt>
          <cx:pt idx="13997">0.58062836600000001</cx:pt>
          <cx:pt idx="13998">0.58062836600000001</cx:pt>
          <cx:pt idx="13999">16</cx:pt>
          <cx:pt idx="14000">0.58062836600000001</cx:pt>
          <cx:pt idx="14001">0.58062836600000001</cx:pt>
          <cx:pt idx="14002">0.58062836600000001</cx:pt>
          <cx:pt idx="14003">0.58062836600000001</cx:pt>
          <cx:pt idx="14004">14</cx:pt>
          <cx:pt idx="14005">19</cx:pt>
          <cx:pt idx="14006">0.58062836600000001</cx:pt>
          <cx:pt idx="14007">8</cx:pt>
          <cx:pt idx="14008">0.58062836600000001</cx:pt>
          <cx:pt idx="14009">0.58062836600000001</cx:pt>
          <cx:pt idx="14010">0.58062836600000001</cx:pt>
          <cx:pt idx="14011">25</cx:pt>
          <cx:pt idx="14012">3</cx:pt>
          <cx:pt idx="14013">2</cx:pt>
          <cx:pt idx="14014">0.58062836600000001</cx:pt>
          <cx:pt idx="14015">1</cx:pt>
          <cx:pt idx="14016">0.58062836600000001</cx:pt>
          <cx:pt idx="14017">0.58062836600000001</cx:pt>
          <cx:pt idx="14018">0.58062836600000001</cx:pt>
          <cx:pt idx="14019">0.58062836600000001</cx:pt>
          <cx:pt idx="14020">14</cx:pt>
          <cx:pt idx="14021">0.58062836600000001</cx:pt>
          <cx:pt idx="14022">0.58062836600000001</cx:pt>
          <cx:pt idx="14023">0.58062836600000001</cx:pt>
          <cx:pt idx="14024">0.58062836600000001</cx:pt>
          <cx:pt idx="14025">0.58062836600000001</cx:pt>
          <cx:pt idx="14026">8</cx:pt>
          <cx:pt idx="14027">0.58062836600000001</cx:pt>
          <cx:pt idx="14028">0.58062836600000001</cx:pt>
          <cx:pt idx="14029">1</cx:pt>
          <cx:pt idx="14030">6</cx:pt>
          <cx:pt idx="14031">0.58062836600000001</cx:pt>
          <cx:pt idx="14032">18</cx:pt>
          <cx:pt idx="14033">0.58062836600000001</cx:pt>
          <cx:pt idx="14034">0.58062836600000001</cx:pt>
          <cx:pt idx="14035">0.58062836600000001</cx:pt>
          <cx:pt idx="14036">0.58062836600000001</cx:pt>
          <cx:pt idx="14037">0.58062836600000001</cx:pt>
          <cx:pt idx="14038">21</cx:pt>
          <cx:pt idx="14039">15</cx:pt>
          <cx:pt idx="14040">0.58062836600000001</cx:pt>
          <cx:pt idx="14041">12</cx:pt>
          <cx:pt idx="14042">22</cx:pt>
          <cx:pt idx="14043">0.58062836600000001</cx:pt>
          <cx:pt idx="14044">10</cx:pt>
          <cx:pt idx="14045">0.58062836600000001</cx:pt>
          <cx:pt idx="14046">22</cx:pt>
          <cx:pt idx="14047">14</cx:pt>
          <cx:pt idx="14048">0.58062836600000001</cx:pt>
          <cx:pt idx="14049">0.58062836600000001</cx:pt>
          <cx:pt idx="14050">0.58062836600000001</cx:pt>
          <cx:pt idx="14051">0.58062836600000001</cx:pt>
          <cx:pt idx="14052">0.58062836600000001</cx:pt>
          <cx:pt idx="14053">0.58062836600000001</cx:pt>
          <cx:pt idx="14054">0.58062836600000001</cx:pt>
          <cx:pt idx="14055">20</cx:pt>
          <cx:pt idx="14056">0</cx:pt>
          <cx:pt idx="14057">0.58062836600000001</cx:pt>
          <cx:pt idx="14058">0.58062836600000001</cx:pt>
          <cx:pt idx="14059">0.58062836600000001</cx:pt>
          <cx:pt idx="14060">7</cx:pt>
          <cx:pt idx="14061">1</cx:pt>
          <cx:pt idx="14062">1</cx:pt>
          <cx:pt idx="14063">0.58062836600000001</cx:pt>
          <cx:pt idx="14064">0.58062836600000001</cx:pt>
          <cx:pt idx="14065">0.58062836600000001</cx:pt>
          <cx:pt idx="14066">0.58062836600000001</cx:pt>
          <cx:pt idx="14067">25</cx:pt>
          <cx:pt idx="14068">64</cx:pt>
          <cx:pt idx="14069">0.58062836600000001</cx:pt>
          <cx:pt idx="14070">0.58062836600000001</cx:pt>
          <cx:pt idx="14071">3</cx:pt>
          <cx:pt idx="14072">5</cx:pt>
          <cx:pt idx="14073">7</cx:pt>
          <cx:pt idx="14074">7</cx:pt>
          <cx:pt idx="14075">0.58062836600000001</cx:pt>
          <cx:pt idx="14076">0.58062836600000001</cx:pt>
          <cx:pt idx="14077">2</cx:pt>
          <cx:pt idx="14078">10</cx:pt>
          <cx:pt idx="14079">14</cx:pt>
          <cx:pt idx="14080">0.58062836600000001</cx:pt>
          <cx:pt idx="14081">0.58062836600000001</cx:pt>
          <cx:pt idx="14082">0.58062836600000001</cx:pt>
          <cx:pt idx="14083">0.58062836600000001</cx:pt>
          <cx:pt idx="14084">0.58062836600000001</cx:pt>
          <cx:pt idx="14085">0.58062836600000001</cx:pt>
          <cx:pt idx="14086">0.58062836600000001</cx:pt>
          <cx:pt idx="14087">8</cx:pt>
          <cx:pt idx="14088">21</cx:pt>
          <cx:pt idx="14089">2</cx:pt>
          <cx:pt idx="14090">15</cx:pt>
          <cx:pt idx="14091">14</cx:pt>
          <cx:pt idx="14092">1</cx:pt>
          <cx:pt idx="14093">5</cx:pt>
          <cx:pt idx="14094">0.58062836600000001</cx:pt>
          <cx:pt idx="14095">0.58062836600000001</cx:pt>
          <cx:pt idx="14096">6</cx:pt>
          <cx:pt idx="14097">2</cx:pt>
          <cx:pt idx="14098">0.58062836600000001</cx:pt>
          <cx:pt idx="14099">0.58062836600000001</cx:pt>
          <cx:pt idx="14100">0.58062836600000001</cx:pt>
          <cx:pt idx="14101">0.58062836600000001</cx:pt>
          <cx:pt idx="14102">0.58062836600000001</cx:pt>
          <cx:pt idx="14103">28</cx:pt>
          <cx:pt idx="14104">32</cx:pt>
          <cx:pt idx="14105">8</cx:pt>
          <cx:pt idx="14106">0.58062836600000001</cx:pt>
          <cx:pt idx="14107">4</cx:pt>
          <cx:pt idx="14108">0.58062836600000001</cx:pt>
          <cx:pt idx="14109">0.58062836600000001</cx:pt>
          <cx:pt idx="14110">0.58062836600000001</cx:pt>
          <cx:pt idx="14111">0.58062836600000001</cx:pt>
          <cx:pt idx="14112">16</cx:pt>
          <cx:pt idx="14113">0.58062836600000001</cx:pt>
          <cx:pt idx="14114">0.58062836600000001</cx:pt>
          <cx:pt idx="14115">0.58062836600000001</cx:pt>
          <cx:pt idx="14116">11</cx:pt>
          <cx:pt idx="14117">0.58062836600000001</cx:pt>
          <cx:pt idx="14118">0.58062836600000001</cx:pt>
          <cx:pt idx="14119">0.58062836600000001</cx:pt>
          <cx:pt idx="14120">0.58062836600000001</cx:pt>
          <cx:pt idx="14121">26</cx:pt>
          <cx:pt idx="14122">3</cx:pt>
          <cx:pt idx="14123">19</cx:pt>
          <cx:pt idx="14124">8</cx:pt>
          <cx:pt idx="14125">6</cx:pt>
          <cx:pt idx="14126">0.58062836600000001</cx:pt>
          <cx:pt idx="14127">26</cx:pt>
          <cx:pt idx="14128">9</cx:pt>
          <cx:pt idx="14129">0.58062836600000001</cx:pt>
          <cx:pt idx="14130">0.58062836600000001</cx:pt>
          <cx:pt idx="14131">0.58062836600000001</cx:pt>
          <cx:pt idx="14132">0.58062836600000001</cx:pt>
          <cx:pt idx="14133">0.58062836600000001</cx:pt>
          <cx:pt idx="14134">0.58062836600000001</cx:pt>
          <cx:pt idx="14135">0.58062836600000001</cx:pt>
          <cx:pt idx="14136">0.58062836600000001</cx:pt>
          <cx:pt idx="14137">0.58062836600000001</cx:pt>
          <cx:pt idx="14138">0.58062836600000001</cx:pt>
          <cx:pt idx="14139">0.58062836600000001</cx:pt>
          <cx:pt idx="14140">17</cx:pt>
          <cx:pt idx="14141">0.58062836600000001</cx:pt>
          <cx:pt idx="14142">0.58062836600000001</cx:pt>
          <cx:pt idx="14143">0.58062836600000001</cx:pt>
          <cx:pt idx="14144">0.58062836600000001</cx:pt>
          <cx:pt idx="14145">0.58062836600000001</cx:pt>
          <cx:pt idx="14146">0.58062836600000001</cx:pt>
          <cx:pt idx="14147">0.58062836600000001</cx:pt>
          <cx:pt idx="14148">23</cx:pt>
          <cx:pt idx="14149">0.58062836600000001</cx:pt>
          <cx:pt idx="14150">0.58062836600000001</cx:pt>
          <cx:pt idx="14151">3</cx:pt>
          <cx:pt idx="14152">1</cx:pt>
          <cx:pt idx="14153">0.58062836600000001</cx:pt>
          <cx:pt idx="14154">0.58062836600000001</cx:pt>
          <cx:pt idx="14155">3</cx:pt>
          <cx:pt idx="14156">0.58062836600000001</cx:pt>
          <cx:pt idx="14157">2</cx:pt>
          <cx:pt idx="14158">0.58062836600000001</cx:pt>
          <cx:pt idx="14159">0.58062836600000001</cx:pt>
          <cx:pt idx="14160">17</cx:pt>
          <cx:pt idx="14161">0.58062836600000001</cx:pt>
          <cx:pt idx="14162">6</cx:pt>
          <cx:pt idx="14163">18</cx:pt>
          <cx:pt idx="14164">0.58062836600000001</cx:pt>
          <cx:pt idx="14165">0.58062836600000001</cx:pt>
          <cx:pt idx="14166">0.58062836600000001</cx:pt>
          <cx:pt idx="14167">0.58062836600000001</cx:pt>
          <cx:pt idx="14168">0.58062836600000001</cx:pt>
          <cx:pt idx="14169">0.58062836600000001</cx:pt>
          <cx:pt idx="14170">0.58062836600000001</cx:pt>
          <cx:pt idx="14171">0.58062836600000001</cx:pt>
          <cx:pt idx="14172">0.58062836600000001</cx:pt>
          <cx:pt idx="14173">17</cx:pt>
          <cx:pt idx="14174">35</cx:pt>
          <cx:pt idx="14175">0.58062836600000001</cx:pt>
          <cx:pt idx="14176">0.58062836600000001</cx:pt>
          <cx:pt idx="14177">15</cx:pt>
          <cx:pt idx="14178">20</cx:pt>
          <cx:pt idx="14179">0.58062836600000001</cx:pt>
          <cx:pt idx="14180">19</cx:pt>
          <cx:pt idx="14181">11</cx:pt>
          <cx:pt idx="14182">15</cx:pt>
          <cx:pt idx="14183">22</cx:pt>
          <cx:pt idx="14184">19</cx:pt>
          <cx:pt idx="14185">1</cx:pt>
          <cx:pt idx="14186">13</cx:pt>
          <cx:pt idx="14187">0.58062836600000001</cx:pt>
          <cx:pt idx="14188">0.58062836600000001</cx:pt>
          <cx:pt idx="14189">0.58062836600000001</cx:pt>
          <cx:pt idx="14190">0.58062836600000001</cx:pt>
          <cx:pt idx="14191">0.58062836600000001</cx:pt>
          <cx:pt idx="14192">9</cx:pt>
          <cx:pt idx="14193">0.58062836600000001</cx:pt>
          <cx:pt idx="14194">0.58062836600000001</cx:pt>
          <cx:pt idx="14195">0.58062836600000001</cx:pt>
          <cx:pt idx="14196">3</cx:pt>
          <cx:pt idx="14197">21</cx:pt>
          <cx:pt idx="14198">19</cx:pt>
          <cx:pt idx="14199">7</cx:pt>
          <cx:pt idx="14200">3</cx:pt>
          <cx:pt idx="14201">0.58062836600000001</cx:pt>
          <cx:pt idx="14202">0.58062836600000001</cx:pt>
          <cx:pt idx="14203">0.58062836600000001</cx:pt>
          <cx:pt idx="14204">8</cx:pt>
          <cx:pt idx="14205">11</cx:pt>
          <cx:pt idx="14206">0.58062836600000001</cx:pt>
          <cx:pt idx="14207">0.58062836600000001</cx:pt>
          <cx:pt idx="14208">0.58062836600000001</cx:pt>
          <cx:pt idx="14209">0.58062836600000001</cx:pt>
          <cx:pt idx="14210">10</cx:pt>
          <cx:pt idx="14211">0.58062836600000001</cx:pt>
          <cx:pt idx="14212">0.58062836600000001</cx:pt>
          <cx:pt idx="14213">0.58062836600000001</cx:pt>
          <cx:pt idx="14214">0.58062836600000001</cx:pt>
          <cx:pt idx="14215">0.58062836600000001</cx:pt>
          <cx:pt idx="14216">0.58062836600000001</cx:pt>
          <cx:pt idx="14217">5</cx:pt>
          <cx:pt idx="14218">0.58062836600000001</cx:pt>
          <cx:pt idx="14219">13</cx:pt>
          <cx:pt idx="14220">0.58062836600000001</cx:pt>
          <cx:pt idx="14221">0.58062836600000001</cx:pt>
          <cx:pt idx="14222">0.58062836600000001</cx:pt>
          <cx:pt idx="14223">0.58062836600000001</cx:pt>
          <cx:pt idx="14224">14</cx:pt>
          <cx:pt idx="14225">0.58062836600000001</cx:pt>
          <cx:pt idx="14226">0.58062836600000001</cx:pt>
          <cx:pt idx="14227">0.58062836600000001</cx:pt>
          <cx:pt idx="14228">0.58062836600000001</cx:pt>
          <cx:pt idx="14229">0.58062836600000001</cx:pt>
          <cx:pt idx="14230">0.58062836600000001</cx:pt>
          <cx:pt idx="14231">2</cx:pt>
          <cx:pt idx="14232">0.58062836600000001</cx:pt>
          <cx:pt idx="14233">0.58062836600000001</cx:pt>
          <cx:pt idx="14234">0.58062836600000001</cx:pt>
          <cx:pt idx="14235">0.58062836600000001</cx:pt>
          <cx:pt idx="14236">0.58062836600000001</cx:pt>
          <cx:pt idx="14237">0.58062836600000001</cx:pt>
          <cx:pt idx="14238">3</cx:pt>
          <cx:pt idx="14239">0.58062836600000001</cx:pt>
          <cx:pt idx="14240">0.58062836600000001</cx:pt>
          <cx:pt idx="14241">0.58062836600000001</cx:pt>
          <cx:pt idx="14242">0.58062836600000001</cx:pt>
          <cx:pt idx="14243">14</cx:pt>
          <cx:pt idx="14244">8</cx:pt>
          <cx:pt idx="14245">65</cx:pt>
          <cx:pt idx="14246">0.58062836600000001</cx:pt>
          <cx:pt idx="14247">0.58062836600000001</cx:pt>
          <cx:pt idx="14248">0.58062836600000001</cx:pt>
          <cx:pt idx="14249">0.58062836600000001</cx:pt>
          <cx:pt idx="14250">0.58062836600000001</cx:pt>
          <cx:pt idx="14251">12</cx:pt>
          <cx:pt idx="14252">0.58062836600000001</cx:pt>
          <cx:pt idx="14253">0.58062836600000001</cx:pt>
          <cx:pt idx="14254">0.58062836600000001</cx:pt>
          <cx:pt idx="14255">3</cx:pt>
          <cx:pt idx="14256">0.58062836600000001</cx:pt>
          <cx:pt idx="14257">0.58062836600000001</cx:pt>
          <cx:pt idx="14258">0.58062836600000001</cx:pt>
          <cx:pt idx="14259">1</cx:pt>
          <cx:pt idx="14260">26</cx:pt>
          <cx:pt idx="14261">0.58062836600000001</cx:pt>
          <cx:pt idx="14262">0.58062836600000001</cx:pt>
          <cx:pt idx="14263">0.58062836600000001</cx:pt>
          <cx:pt idx="14264">6</cx:pt>
          <cx:pt idx="14265">11</cx:pt>
          <cx:pt idx="14266">0.58062836600000001</cx:pt>
          <cx:pt idx="14267">0.58062836600000001</cx:pt>
          <cx:pt idx="14268">0.58062836600000001</cx:pt>
          <cx:pt idx="14269">1</cx:pt>
          <cx:pt idx="14270">0.58062836600000001</cx:pt>
          <cx:pt idx="14271">0.58062836600000001</cx:pt>
          <cx:pt idx="14272">0.58062836600000001</cx:pt>
          <cx:pt idx="14273">0.58062836600000001</cx:pt>
          <cx:pt idx="14274">15</cx:pt>
          <cx:pt idx="14275">8</cx:pt>
          <cx:pt idx="14276">9</cx:pt>
          <cx:pt idx="14277">0.58062836600000001</cx:pt>
          <cx:pt idx="14278">12</cx:pt>
          <cx:pt idx="14279">0.58062836600000001</cx:pt>
          <cx:pt idx="14280">2</cx:pt>
          <cx:pt idx="14281">0.58062836600000001</cx:pt>
          <cx:pt idx="14282">0.58062836600000001</cx:pt>
          <cx:pt idx="14283">0.58062836600000001</cx:pt>
          <cx:pt idx="14284">0.58062836600000001</cx:pt>
          <cx:pt idx="14285">0.58062836600000001</cx:pt>
          <cx:pt idx="14286">0.58062836600000001</cx:pt>
          <cx:pt idx="14287">0.58062836600000001</cx:pt>
          <cx:pt idx="14288">0.58062836600000001</cx:pt>
          <cx:pt idx="14289">0.58062836600000001</cx:pt>
          <cx:pt idx="14290">12</cx:pt>
          <cx:pt idx="14291">28</cx:pt>
          <cx:pt idx="14292">17</cx:pt>
          <cx:pt idx="14293">0.58062836600000001</cx:pt>
          <cx:pt idx="14294">0.58062836600000001</cx:pt>
          <cx:pt idx="14295">0.58062836600000001</cx:pt>
          <cx:pt idx="14296">0.58062836600000001</cx:pt>
          <cx:pt idx="14297">0.58062836600000001</cx:pt>
          <cx:pt idx="14298">1</cx:pt>
          <cx:pt idx="14299">0.58062836600000001</cx:pt>
          <cx:pt idx="14300">0.58062836600000001</cx:pt>
          <cx:pt idx="14301">0.58062836600000001</cx:pt>
          <cx:pt idx="14302">0.58062836600000001</cx:pt>
          <cx:pt idx="14303">28</cx:pt>
          <cx:pt idx="14304">0.58062836600000001</cx:pt>
          <cx:pt idx="14305">4</cx:pt>
          <cx:pt idx="14306">2</cx:pt>
          <cx:pt idx="14307">11</cx:pt>
          <cx:pt idx="14308">0.58062836600000001</cx:pt>
          <cx:pt idx="14309">0.58062836600000001</cx:pt>
          <cx:pt idx="14310">5</cx:pt>
          <cx:pt idx="14311">0.58062836600000001</cx:pt>
          <cx:pt idx="14312">4</cx:pt>
          <cx:pt idx="14313">0.58062836600000001</cx:pt>
          <cx:pt idx="14314">14</cx:pt>
          <cx:pt idx="14315">8</cx:pt>
          <cx:pt idx="14316">4</cx:pt>
          <cx:pt idx="14317">0.58062836600000001</cx:pt>
          <cx:pt idx="14318">0.58062836600000001</cx:pt>
          <cx:pt idx="14319">3</cx:pt>
          <cx:pt idx="14320">0.58062836600000001</cx:pt>
          <cx:pt idx="14321">0.58062836600000001</cx:pt>
          <cx:pt idx="14322">0.58062836600000001</cx:pt>
          <cx:pt idx="14323">12</cx:pt>
          <cx:pt idx="14324">0.58062836600000001</cx:pt>
          <cx:pt idx="14325">64</cx:pt>
          <cx:pt idx="14326">0.58062836600000001</cx:pt>
          <cx:pt idx="14327">11</cx:pt>
          <cx:pt idx="14328">14</cx:pt>
          <cx:pt idx="14329">0.58062836600000001</cx:pt>
          <cx:pt idx="14330">0.58062836600000001</cx:pt>
          <cx:pt idx="14331">0.58062836600000001</cx:pt>
          <cx:pt idx="14332">0.58062836600000001</cx:pt>
          <cx:pt idx="14333">0.58062836600000001</cx:pt>
          <cx:pt idx="14334">0.58062836600000001</cx:pt>
          <cx:pt idx="14335">0.58062836600000001</cx:pt>
          <cx:pt idx="14336">11</cx:pt>
          <cx:pt idx="14337">0</cx:pt>
          <cx:pt idx="14338">17</cx:pt>
          <cx:pt idx="14339">21</cx:pt>
          <cx:pt idx="14340">0.58062836600000001</cx:pt>
          <cx:pt idx="14341">16</cx:pt>
          <cx:pt idx="14342">0.58062836600000001</cx:pt>
          <cx:pt idx="14343">14</cx:pt>
          <cx:pt idx="14344">28</cx:pt>
          <cx:pt idx="14345">0.58062836600000001</cx:pt>
          <cx:pt idx="14346">11</cx:pt>
          <cx:pt idx="14347">0.58062836600000001</cx:pt>
          <cx:pt idx="14348">0.58062836600000001</cx:pt>
          <cx:pt idx="14349">12</cx:pt>
          <cx:pt idx="14350">0.58062836600000001</cx:pt>
          <cx:pt idx="14351">2</cx:pt>
          <cx:pt idx="14352">0.58062836600000001</cx:pt>
          <cx:pt idx="14353">15</cx:pt>
          <cx:pt idx="14354">0.58062836600000001</cx:pt>
          <cx:pt idx="14355">0.58062836600000001</cx:pt>
          <cx:pt idx="14356">0.58062836600000001</cx:pt>
          <cx:pt idx="14357">0.58062836600000001</cx:pt>
          <cx:pt idx="14358">0.58062836600000001</cx:pt>
          <cx:pt idx="14359">13</cx:pt>
          <cx:pt idx="14360">0.58062836600000001</cx:pt>
          <cx:pt idx="14361">2</cx:pt>
          <cx:pt idx="14362">1</cx:pt>
          <cx:pt idx="14363">0.58062836600000001</cx:pt>
          <cx:pt idx="14364">6</cx:pt>
          <cx:pt idx="14365">0.58062836600000001</cx:pt>
          <cx:pt idx="14366">0.58062836600000001</cx:pt>
          <cx:pt idx="14367">0.58062836600000001</cx:pt>
          <cx:pt idx="14368">0.58062836600000001</cx:pt>
          <cx:pt idx="14369">0.58062836600000001</cx:pt>
          <cx:pt idx="14370">0.58062836600000001</cx:pt>
          <cx:pt idx="14371">0.58062836600000001</cx:pt>
          <cx:pt idx="14372">0.58062836600000001</cx:pt>
          <cx:pt idx="14373">15</cx:pt>
          <cx:pt idx="14374">0.58062836600000001</cx:pt>
          <cx:pt idx="14375">17</cx:pt>
          <cx:pt idx="14376">0.58062836600000001</cx:pt>
          <cx:pt idx="14377">0.58062836600000001</cx:pt>
          <cx:pt idx="14378">0.58062836600000001</cx:pt>
          <cx:pt idx="14379">0.58062836600000001</cx:pt>
          <cx:pt idx="14380">0.58062836600000001</cx:pt>
          <cx:pt idx="14381">17</cx:pt>
          <cx:pt idx="14382">17</cx:pt>
          <cx:pt idx="14383">0.58062836600000001</cx:pt>
          <cx:pt idx="14384">3</cx:pt>
          <cx:pt idx="14385">0.58062836600000001</cx:pt>
          <cx:pt idx="14386">0.58062836600000001</cx:pt>
          <cx:pt idx="14387">6</cx:pt>
          <cx:pt idx="14388">0.58062836600000001</cx:pt>
          <cx:pt idx="14389">0.58062836600000001</cx:pt>
          <cx:pt idx="14390">0.58062836600000001</cx:pt>
          <cx:pt idx="14391">0.58062836600000001</cx:pt>
          <cx:pt idx="14392">0.58062836600000001</cx:pt>
          <cx:pt idx="14393">0.58062836600000001</cx:pt>
          <cx:pt idx="14394">23</cx:pt>
          <cx:pt idx="14395">0.58062836600000001</cx:pt>
          <cx:pt idx="14396">0.58062836600000001</cx:pt>
          <cx:pt idx="14397">0.58062836600000001</cx:pt>
          <cx:pt idx="14398">0.58062836600000001</cx:pt>
          <cx:pt idx="14399">22</cx:pt>
          <cx:pt idx="14400">10</cx:pt>
          <cx:pt idx="14401">0.58062836600000001</cx:pt>
          <cx:pt idx="14402">0.58062836600000001</cx:pt>
          <cx:pt idx="14403">0.58062836600000001</cx:pt>
          <cx:pt idx="14404">0.58062836600000001</cx:pt>
          <cx:pt idx="14405">0.58062836600000001</cx:pt>
          <cx:pt idx="14406">0.58062836600000001</cx:pt>
          <cx:pt idx="14407">0.58062836600000001</cx:pt>
          <cx:pt idx="14408">0.58062836600000001</cx:pt>
          <cx:pt idx="14409">0.58062836600000001</cx:pt>
          <cx:pt idx="14410">0.58062836600000001</cx:pt>
          <cx:pt idx="14411">0.58062836600000001</cx:pt>
          <cx:pt idx="14412">0.58062836600000001</cx:pt>
          <cx:pt idx="14413">0.58062836600000001</cx:pt>
          <cx:pt idx="14414">0.58062836600000001</cx:pt>
          <cx:pt idx="14415">0.58062836600000001</cx:pt>
          <cx:pt idx="14416">0.58062836600000001</cx:pt>
          <cx:pt idx="14417">0.58062836600000001</cx:pt>
          <cx:pt idx="14418">0.58062836600000001</cx:pt>
          <cx:pt idx="14419">0.58062836600000001</cx:pt>
          <cx:pt idx="14420">0.58062836600000001</cx:pt>
          <cx:pt idx="14421">0.58062836600000001</cx:pt>
          <cx:pt idx="14422">23</cx:pt>
          <cx:pt idx="14423">1</cx:pt>
          <cx:pt idx="14424">13</cx:pt>
          <cx:pt idx="14425">0.58062836600000001</cx:pt>
          <cx:pt idx="14426">4</cx:pt>
          <cx:pt idx="14427">0.58062836600000001</cx:pt>
          <cx:pt idx="14428">0.58062836600000001</cx:pt>
          <cx:pt idx="14429">0.58062836600000001</cx:pt>
          <cx:pt idx="14430">0.58062836600000001</cx:pt>
          <cx:pt idx="14431">0.58062836600000001</cx:pt>
          <cx:pt idx="14432">0.58062836600000001</cx:pt>
          <cx:pt idx="14433">0.58062836600000001</cx:pt>
          <cx:pt idx="14434">11</cx:pt>
          <cx:pt idx="14435">0.58062836600000001</cx:pt>
          <cx:pt idx="14436">0.58062836600000001</cx:pt>
          <cx:pt idx="14437">0.58062836600000001</cx:pt>
          <cx:pt idx="14438">0.58062836600000001</cx:pt>
          <cx:pt idx="14439">14</cx:pt>
          <cx:pt idx="14440">0.58062836600000001</cx:pt>
          <cx:pt idx="14441">0.58062836600000001</cx:pt>
          <cx:pt idx="14442">0.58062836600000001</cx:pt>
          <cx:pt idx="14443">0.58062836600000001</cx:pt>
          <cx:pt idx="14444">0.58062836600000001</cx:pt>
          <cx:pt idx="14445">24</cx:pt>
          <cx:pt idx="14446">64</cx:pt>
          <cx:pt idx="14447">0.58062836600000001</cx:pt>
          <cx:pt idx="14448">0.58062836600000001</cx:pt>
          <cx:pt idx="14449">0.58062836600000001</cx:pt>
          <cx:pt idx="14450">0.58062836600000001</cx:pt>
          <cx:pt idx="14451">65</cx:pt>
          <cx:pt idx="14452">0.58062836600000001</cx:pt>
          <cx:pt idx="14453">0.58062836600000001</cx:pt>
          <cx:pt idx="14454">0.58062836600000001</cx:pt>
          <cx:pt idx="14455">0.58062836600000001</cx:pt>
          <cx:pt idx="14456">21</cx:pt>
          <cx:pt idx="14457">0.58062836600000001</cx:pt>
          <cx:pt idx="14458">12</cx:pt>
          <cx:pt idx="14459">0.58062836600000001</cx:pt>
          <cx:pt idx="14460">0.58062836600000001</cx:pt>
          <cx:pt idx="14461">4</cx:pt>
          <cx:pt idx="14462">0.58062836600000001</cx:pt>
          <cx:pt idx="14463">9</cx:pt>
          <cx:pt idx="14464">4</cx:pt>
          <cx:pt idx="14465">0</cx:pt>
          <cx:pt idx="14466">0.58062836600000001</cx:pt>
          <cx:pt idx="14467">0.58062836600000001</cx:pt>
          <cx:pt idx="14468">0.58062836600000001</cx:pt>
          <cx:pt idx="14469">0.58062836600000001</cx:pt>
          <cx:pt idx="14470">0.58062836600000001</cx:pt>
          <cx:pt idx="14471">4</cx:pt>
          <cx:pt idx="14472">3</cx:pt>
          <cx:pt idx="14473">0.58062836600000001</cx:pt>
          <cx:pt idx="14474">1</cx:pt>
          <cx:pt idx="14475">0.58062836600000001</cx:pt>
          <cx:pt idx="14476">0.58062836600000001</cx:pt>
          <cx:pt idx="14477">0.58062836600000001</cx:pt>
          <cx:pt idx="14478">0.58062836600000001</cx:pt>
          <cx:pt idx="14479">0.58062836600000001</cx:pt>
          <cx:pt idx="14480">4</cx:pt>
          <cx:pt idx="14481">0.58062836600000001</cx:pt>
          <cx:pt idx="14482">0.58062836600000001</cx:pt>
          <cx:pt idx="14483">16</cx:pt>
          <cx:pt idx="14484">13</cx:pt>
          <cx:pt idx="14485">0.58062836600000001</cx:pt>
          <cx:pt idx="14486">0.58062836600000001</cx:pt>
          <cx:pt idx="14487">0.58062836600000001</cx:pt>
          <cx:pt idx="14488">14</cx:pt>
          <cx:pt idx="14489">22</cx:pt>
          <cx:pt idx="14490">0.58062836600000001</cx:pt>
          <cx:pt idx="14491">0.58062836600000001</cx:pt>
          <cx:pt idx="14492">0.58062836600000001</cx:pt>
          <cx:pt idx="14493">0.58062836600000001</cx:pt>
          <cx:pt idx="14494">0.58062836600000001</cx:pt>
          <cx:pt idx="14495">0.58062836600000001</cx:pt>
          <cx:pt idx="14496">21</cx:pt>
          <cx:pt idx="14497">0.58062836600000001</cx:pt>
          <cx:pt idx="14498">0.58062836600000001</cx:pt>
          <cx:pt idx="14499">0.58062836600000001</cx:pt>
          <cx:pt idx="14500">0.58062836600000001</cx:pt>
          <cx:pt idx="14501">0.58062836600000001</cx:pt>
          <cx:pt idx="14502">13</cx:pt>
          <cx:pt idx="14503">30</cx:pt>
          <cx:pt idx="14504">0.58062836600000001</cx:pt>
          <cx:pt idx="14505">6</cx:pt>
          <cx:pt idx="14506">0.58062836600000001</cx:pt>
          <cx:pt idx="14507">9</cx:pt>
          <cx:pt idx="14508">0.58062836600000001</cx:pt>
          <cx:pt idx="14509">27</cx:pt>
          <cx:pt idx="14510">0.58062836600000001</cx:pt>
          <cx:pt idx="14511">3</cx:pt>
          <cx:pt idx="14512">0.58062836600000001</cx:pt>
          <cx:pt idx="14513">0.58062836600000001</cx:pt>
          <cx:pt idx="14514">0.58062836600000001</cx:pt>
          <cx:pt idx="14515">0.58062836600000001</cx:pt>
          <cx:pt idx="14516">5</cx:pt>
          <cx:pt idx="14517">0.58062836600000001</cx:pt>
          <cx:pt idx="14518">0.58062836600000001</cx:pt>
          <cx:pt idx="14519">0.58062836600000001</cx:pt>
          <cx:pt idx="14520">0.58062836600000001</cx:pt>
          <cx:pt idx="14521">0.58062836600000001</cx:pt>
          <cx:pt idx="14522">9</cx:pt>
          <cx:pt idx="14523">0.58062836600000001</cx:pt>
          <cx:pt idx="14524">0.58062836600000001</cx:pt>
          <cx:pt idx="14525">0.58062836600000001</cx:pt>
          <cx:pt idx="14526">0.58062836600000001</cx:pt>
          <cx:pt idx="14527">14</cx:pt>
          <cx:pt idx="14528">0.58062836600000001</cx:pt>
          <cx:pt idx="14529">0.58062836600000001</cx:pt>
          <cx:pt idx="14530">0.58062836600000001</cx:pt>
          <cx:pt idx="14531">0.58062836600000001</cx:pt>
          <cx:pt idx="14532">0.58062836600000001</cx:pt>
          <cx:pt idx="14533">16</cx:pt>
          <cx:pt idx="14534">6</cx:pt>
          <cx:pt idx="14535">0.58062836600000001</cx:pt>
          <cx:pt idx="14536">0.58062836600000001</cx:pt>
          <cx:pt idx="14537">26</cx:pt>
          <cx:pt idx="14538">22</cx:pt>
          <cx:pt idx="14539">3</cx:pt>
          <cx:pt idx="14540">3</cx:pt>
          <cx:pt idx="14541">24</cx:pt>
          <cx:pt idx="14542">0.58062836600000001</cx:pt>
          <cx:pt idx="14543">16</cx:pt>
          <cx:pt idx="14544">2</cx:pt>
          <cx:pt idx="14545">5</cx:pt>
          <cx:pt idx="14546">9</cx:pt>
          <cx:pt idx="14547">0.58062836600000001</cx:pt>
          <cx:pt idx="14548">0.58062836600000001</cx:pt>
          <cx:pt idx="14549">0.58062836600000001</cx:pt>
          <cx:pt idx="14550">0.58062836600000001</cx:pt>
          <cx:pt idx="14551">0.58062836600000001</cx:pt>
          <cx:pt idx="14552">0.58062836600000001</cx:pt>
          <cx:pt idx="14553">0.58062836600000001</cx:pt>
          <cx:pt idx="14554">0.58062836600000001</cx:pt>
          <cx:pt idx="14555">12</cx:pt>
          <cx:pt idx="14556">0.58062836600000001</cx:pt>
          <cx:pt idx="14557">6</cx:pt>
          <cx:pt idx="14558">0.58062836600000001</cx:pt>
          <cx:pt idx="14559">0.58062836600000001</cx:pt>
          <cx:pt idx="14560">7</cx:pt>
          <cx:pt idx="14561">15</cx:pt>
          <cx:pt idx="14562">0.58062836600000001</cx:pt>
          <cx:pt idx="14563">25</cx:pt>
          <cx:pt idx="14564">0.58062836600000001</cx:pt>
          <cx:pt idx="14565">0.58062836600000001</cx:pt>
          <cx:pt idx="14566">0.58062836600000001</cx:pt>
          <cx:pt idx="14567">0.58062836600000001</cx:pt>
          <cx:pt idx="14568">0.58062836600000001</cx:pt>
          <cx:pt idx="14569">16</cx:pt>
          <cx:pt idx="14570">0.58062836600000001</cx:pt>
          <cx:pt idx="14571">3</cx:pt>
          <cx:pt idx="14572">0.58062836600000001</cx:pt>
          <cx:pt idx="14573">0.58062836600000001</cx:pt>
          <cx:pt idx="14574">0.58062836600000001</cx:pt>
          <cx:pt idx="14575">0.58062836600000001</cx:pt>
          <cx:pt idx="14576">1</cx:pt>
          <cx:pt idx="14577">0.58062836600000001</cx:pt>
          <cx:pt idx="14578">0.58062836600000001</cx:pt>
          <cx:pt idx="14579">10</cx:pt>
          <cx:pt idx="14580">15</cx:pt>
          <cx:pt idx="14581">9</cx:pt>
          <cx:pt idx="14582">0.58062836600000001</cx:pt>
          <cx:pt idx="14583">0.58062836600000001</cx:pt>
          <cx:pt idx="14584">0.58062836600000001</cx:pt>
          <cx:pt idx="14585">14</cx:pt>
          <cx:pt idx="14586">8</cx:pt>
          <cx:pt idx="14587">0.58062836600000001</cx:pt>
          <cx:pt idx="14588">0.58062836600000001</cx:pt>
          <cx:pt idx="14589">0.58062836600000001</cx:pt>
          <cx:pt idx="14590">0.58062836600000001</cx:pt>
          <cx:pt idx="14591">3</cx:pt>
          <cx:pt idx="14592">0.58062836600000001</cx:pt>
          <cx:pt idx="14593">0.58062836600000001</cx:pt>
          <cx:pt idx="14594">0.58062836600000001</cx:pt>
          <cx:pt idx="14595">0.58062836600000001</cx:pt>
          <cx:pt idx="14596">0.58062836600000001</cx:pt>
          <cx:pt idx="14597">0.58062836600000001</cx:pt>
          <cx:pt idx="14598">0.58062836600000001</cx:pt>
          <cx:pt idx="14599">0.58062836600000001</cx:pt>
          <cx:pt idx="14600">4</cx:pt>
          <cx:pt idx="14601">0.58062836600000001</cx:pt>
          <cx:pt idx="14602">0.58062836600000001</cx:pt>
          <cx:pt idx="14603">0.58062836600000001</cx:pt>
          <cx:pt idx="14604">0.58062836600000001</cx:pt>
          <cx:pt idx="14605">0.58062836600000001</cx:pt>
          <cx:pt idx="14606">0.58062836600000001</cx:pt>
          <cx:pt idx="14607">0.58062836600000001</cx:pt>
          <cx:pt idx="14608">0.58062836600000001</cx:pt>
          <cx:pt idx="14609">4</cx:pt>
          <cx:pt idx="14610">7</cx:pt>
          <cx:pt idx="14611">0.58062836600000001</cx:pt>
          <cx:pt idx="14612">0.58062836600000001</cx:pt>
          <cx:pt idx="14613">0.58062836600000001</cx:pt>
          <cx:pt idx="14614">0.58062836600000001</cx:pt>
          <cx:pt idx="14615">0.58062836600000001</cx:pt>
          <cx:pt idx="14616">0.58062836600000001</cx:pt>
          <cx:pt idx="14617">0.58062836600000001</cx:pt>
          <cx:pt idx="14618">0.58062836600000001</cx:pt>
          <cx:pt idx="14619">8</cx:pt>
          <cx:pt idx="14620">0.58062836600000001</cx:pt>
          <cx:pt idx="14621">23</cx:pt>
          <cx:pt idx="14622">0.58062836600000001</cx:pt>
          <cx:pt idx="14623">0.58062836600000001</cx:pt>
          <cx:pt idx="14624">0.58062836600000001</cx:pt>
          <cx:pt idx="14625">0.58062836600000001</cx:pt>
          <cx:pt idx="14626">10</cx:pt>
          <cx:pt idx="14627">16</cx:pt>
          <cx:pt idx="14628">15</cx:pt>
          <cx:pt idx="14629">0.58062836600000001</cx:pt>
          <cx:pt idx="14630">16</cx:pt>
          <cx:pt idx="14631">0.58062836600000001</cx:pt>
          <cx:pt idx="14632">0.58062836600000001</cx:pt>
          <cx:pt idx="14633">13</cx:pt>
          <cx:pt idx="14634">0.58062836600000001</cx:pt>
          <cx:pt idx="14635">0.58062836600000001</cx:pt>
          <cx:pt idx="14636">0.58062836600000001</cx:pt>
          <cx:pt idx="14637">0.58062836600000001</cx:pt>
          <cx:pt idx="14638">0.58062836600000001</cx:pt>
          <cx:pt idx="14639">0.58062836600000001</cx:pt>
          <cx:pt idx="14640">0.58062836600000001</cx:pt>
          <cx:pt idx="14641">1</cx:pt>
          <cx:pt idx="14642">0.58062836600000001</cx:pt>
          <cx:pt idx="14643">3</cx:pt>
          <cx:pt idx="14644">0.58062836600000001</cx:pt>
          <cx:pt idx="14645">0.58062836600000001</cx:pt>
          <cx:pt idx="14646">14</cx:pt>
          <cx:pt idx="14647">2</cx:pt>
          <cx:pt idx="14648">0.58062836600000001</cx:pt>
          <cx:pt idx="14649">0.58062836600000001</cx:pt>
          <cx:pt idx="14650">0.58062836600000001</cx:pt>
          <cx:pt idx="14651">7</cx:pt>
          <cx:pt idx="14652">0.58062836600000001</cx:pt>
          <cx:pt idx="14653">0.58062836600000001</cx:pt>
          <cx:pt idx="14654">0.58062836600000001</cx:pt>
          <cx:pt idx="14655">2</cx:pt>
          <cx:pt idx="14656">9</cx:pt>
          <cx:pt idx="14657">13</cx:pt>
          <cx:pt idx="14658">0.58062836600000001</cx:pt>
          <cx:pt idx="14659">0.58062836600000001</cx:pt>
          <cx:pt idx="14660">4</cx:pt>
          <cx:pt idx="14661">0.58062836600000001</cx:pt>
          <cx:pt idx="14662">0.58062836600000001</cx:pt>
          <cx:pt idx="14663">0.58062836600000001</cx:pt>
          <cx:pt idx="14664">0.58062836600000001</cx:pt>
          <cx:pt idx="14665">5</cx:pt>
          <cx:pt idx="14666">20</cx:pt>
          <cx:pt idx="14667">15</cx:pt>
          <cx:pt idx="14668">0.58062836600000001</cx:pt>
          <cx:pt idx="14669">0.58062836600000001</cx:pt>
          <cx:pt idx="14670">0.58062836600000001</cx:pt>
          <cx:pt idx="14671">0.58062836600000001</cx:pt>
          <cx:pt idx="14672">0.58062836600000001</cx:pt>
          <cx:pt idx="14673">8</cx:pt>
          <cx:pt idx="14674">0.58062836600000001</cx:pt>
          <cx:pt idx="14675">0.58062836600000001</cx:pt>
          <cx:pt idx="14676">0.58062836600000001</cx:pt>
          <cx:pt idx="14677">3</cx:pt>
          <cx:pt idx="14678">11</cx:pt>
          <cx:pt idx="14679">0.58062836600000001</cx:pt>
          <cx:pt idx="14680">0.58062836600000001</cx:pt>
          <cx:pt idx="14681">0.58062836600000001</cx:pt>
          <cx:pt idx="14682">16</cx:pt>
          <cx:pt idx="14683">0.58062836600000001</cx:pt>
          <cx:pt idx="14684">0.58062836600000001</cx:pt>
          <cx:pt idx="14685">0.58062836600000001</cx:pt>
          <cx:pt idx="14686">0.58062836600000001</cx:pt>
          <cx:pt idx="14687">7</cx:pt>
          <cx:pt idx="14688">0.58062836600000001</cx:pt>
          <cx:pt idx="14689">0.58062836600000001</cx:pt>
          <cx:pt idx="14690">0.58062836600000001</cx:pt>
          <cx:pt idx="14691">0.58062836600000001</cx:pt>
          <cx:pt idx="14692">5</cx:pt>
          <cx:pt idx="14693">0.58062836600000001</cx:pt>
          <cx:pt idx="14694">20</cx:pt>
          <cx:pt idx="14695">0.58062836600000001</cx:pt>
          <cx:pt idx="14696">18</cx:pt>
          <cx:pt idx="14697">0.58062836600000001</cx:pt>
          <cx:pt idx="14698">0.58062836600000001</cx:pt>
          <cx:pt idx="14699">0.58062836600000001</cx:pt>
          <cx:pt idx="14700">0.58062836600000001</cx:pt>
          <cx:pt idx="14701">0.58062836600000001</cx:pt>
          <cx:pt idx="14702">0.58062836600000001</cx:pt>
          <cx:pt idx="14703">0.58062836600000001</cx:pt>
          <cx:pt idx="14704">0.58062836600000001</cx:pt>
          <cx:pt idx="14705">7</cx:pt>
          <cx:pt idx="14706">0.58062836600000001</cx:pt>
          <cx:pt idx="14707">12</cx:pt>
          <cx:pt idx="14708">0.58062836600000001</cx:pt>
          <cx:pt idx="14709">10</cx:pt>
          <cx:pt idx="14710">0.58062836600000001</cx:pt>
          <cx:pt idx="14711">0.58062836600000001</cx:pt>
          <cx:pt idx="14712">0.58062836600000001</cx:pt>
          <cx:pt idx="14713">0.58062836600000001</cx:pt>
          <cx:pt idx="14714">0.58062836600000001</cx:pt>
          <cx:pt idx="14715">6</cx:pt>
          <cx:pt idx="14716">23</cx:pt>
          <cx:pt idx="14717">0.58062836600000001</cx:pt>
          <cx:pt idx="14718">0.58062836600000001</cx:pt>
          <cx:pt idx="14719">0.58062836600000001</cx:pt>
          <cx:pt idx="14720">0.58062836600000001</cx:pt>
          <cx:pt idx="14721">64</cx:pt>
          <cx:pt idx="14722">9</cx:pt>
          <cx:pt idx="14723">0.58062836600000001</cx:pt>
          <cx:pt idx="14724">0.58062836600000001</cx:pt>
          <cx:pt idx="14725">7</cx:pt>
          <cx:pt idx="14726">0.58062836600000001</cx:pt>
          <cx:pt idx="14727">19</cx:pt>
          <cx:pt idx="14728">0.58062836600000001</cx:pt>
          <cx:pt idx="14729">15</cx:pt>
          <cx:pt idx="14730">0.58062836600000001</cx:pt>
          <cx:pt idx="14731">9</cx:pt>
          <cx:pt idx="14732">0.58062836600000001</cx:pt>
          <cx:pt idx="14733">17</cx:pt>
          <cx:pt idx="14734">13</cx:pt>
          <cx:pt idx="14735">0.58062836600000001</cx:pt>
          <cx:pt idx="14736">1</cx:pt>
          <cx:pt idx="14737">6</cx:pt>
          <cx:pt idx="14738">0.58062836600000001</cx:pt>
          <cx:pt idx="14739">24</cx:pt>
          <cx:pt idx="14740">0.58062836600000001</cx:pt>
          <cx:pt idx="14741">0.58062836600000001</cx:pt>
          <cx:pt idx="14742">0.58062836600000001</cx:pt>
          <cx:pt idx="14743">0.58062836600000001</cx:pt>
          <cx:pt idx="14744">10</cx:pt>
          <cx:pt idx="14745">6</cx:pt>
          <cx:pt idx="14746">10</cx:pt>
          <cx:pt idx="14747">0.58062836600000001</cx:pt>
          <cx:pt idx="14748">0.58062836600000001</cx:pt>
          <cx:pt idx="14749">0.58062836600000001</cx:pt>
          <cx:pt idx="14750">7</cx:pt>
          <cx:pt idx="14751">0.58062836600000001</cx:pt>
          <cx:pt idx="14752">7</cx:pt>
          <cx:pt idx="14753">0.58062836600000001</cx:pt>
          <cx:pt idx="14754">0.58062836600000001</cx:pt>
          <cx:pt idx="14755">12</cx:pt>
          <cx:pt idx="14756">0.58062836600000001</cx:pt>
          <cx:pt idx="14757">16</cx:pt>
          <cx:pt idx="14758">0.58062836600000001</cx:pt>
          <cx:pt idx="14759">0.58062836600000001</cx:pt>
          <cx:pt idx="14760">11</cx:pt>
          <cx:pt idx="14761">24</cx:pt>
          <cx:pt idx="14762">0.58062836600000001</cx:pt>
          <cx:pt idx="14763">0.58062836600000001</cx:pt>
          <cx:pt idx="14764">2</cx:pt>
          <cx:pt idx="14765">38</cx:pt>
          <cx:pt idx="14766">0.58062836600000001</cx:pt>
          <cx:pt idx="14767">0.58062836600000001</cx:pt>
          <cx:pt idx="14768">0.58062836600000001</cx:pt>
          <cx:pt idx="14769">0.58062836600000001</cx:pt>
          <cx:pt idx="14770">0.58062836600000001</cx:pt>
          <cx:pt idx="14771">0.58062836600000001</cx:pt>
          <cx:pt idx="14772">14</cx:pt>
          <cx:pt idx="14773">0.58062836600000001</cx:pt>
          <cx:pt idx="14774">2</cx:pt>
          <cx:pt idx="14775">6</cx:pt>
          <cx:pt idx="14776">0.58062836600000001</cx:pt>
          <cx:pt idx="14777">0.58062836600000001</cx:pt>
          <cx:pt idx="14778">0.58062836600000001</cx:pt>
          <cx:pt idx="14779">0.58062836600000001</cx:pt>
          <cx:pt idx="14780">0.58062836600000001</cx:pt>
          <cx:pt idx="14781">0.58062836600000001</cx:pt>
          <cx:pt idx="14782">13</cx:pt>
          <cx:pt idx="14783">5</cx:pt>
          <cx:pt idx="14784">14</cx:pt>
          <cx:pt idx="14785">0.58062836600000001</cx:pt>
          <cx:pt idx="14786">0.58062836600000001</cx:pt>
          <cx:pt idx="14787">0.58062836600000001</cx:pt>
          <cx:pt idx="14788">0.58062836600000001</cx:pt>
          <cx:pt idx="14789">0.58062836600000001</cx:pt>
          <cx:pt idx="14790">0.58062836600000001</cx:pt>
          <cx:pt idx="14791">0.58062836600000001</cx:pt>
          <cx:pt idx="14792">7</cx:pt>
          <cx:pt idx="14793">0.58062836600000001</cx:pt>
          <cx:pt idx="14794">9</cx:pt>
          <cx:pt idx="14795">0.58062836600000001</cx:pt>
          <cx:pt idx="14796">0.58062836600000001</cx:pt>
          <cx:pt idx="14797">0.58062836600000001</cx:pt>
          <cx:pt idx="14798">0.58062836600000001</cx:pt>
          <cx:pt idx="14799">0.58062836600000001</cx:pt>
          <cx:pt idx="14800">26</cx:pt>
          <cx:pt idx="14801">0.58062836600000001</cx:pt>
          <cx:pt idx="14802">0.58062836600000001</cx:pt>
          <cx:pt idx="14803">12</cx:pt>
          <cx:pt idx="14804">0.58062836600000001</cx:pt>
          <cx:pt idx="14805">0.58062836600000001</cx:pt>
          <cx:pt idx="14806">0.58062836600000001</cx:pt>
          <cx:pt idx="14807">0.58062836600000001</cx:pt>
          <cx:pt idx="14808">6</cx:pt>
          <cx:pt idx="14809">0.58062836600000001</cx:pt>
          <cx:pt idx="14810">0.58062836600000001</cx:pt>
          <cx:pt idx="14811">14</cx:pt>
          <cx:pt idx="14812">16</cx:pt>
          <cx:pt idx="14813">0.58062836600000001</cx:pt>
          <cx:pt idx="14814">0.58062836600000001</cx:pt>
          <cx:pt idx="14815">0.58062836600000001</cx:pt>
          <cx:pt idx="14816">16</cx:pt>
          <cx:pt idx="14817">25</cx:pt>
          <cx:pt idx="14818">8</cx:pt>
          <cx:pt idx="14819">0</cx:pt>
          <cx:pt idx="14820">0.58062836600000001</cx:pt>
          <cx:pt idx="14821">6</cx:pt>
          <cx:pt idx="14822">0.58062836600000001</cx:pt>
          <cx:pt idx="14823">0.58062836600000001</cx:pt>
          <cx:pt idx="14824">0.58062836600000001</cx:pt>
          <cx:pt idx="14825">0.58062836600000001</cx:pt>
          <cx:pt idx="14826">0.58062836600000001</cx:pt>
          <cx:pt idx="14827">0.58062836600000001</cx:pt>
          <cx:pt idx="14828">0.58062836600000001</cx:pt>
          <cx:pt idx="14829">1</cx:pt>
          <cx:pt idx="14830">0.58062836600000001</cx:pt>
          <cx:pt idx="14831">13</cx:pt>
          <cx:pt idx="14832">0.58062836600000001</cx:pt>
          <cx:pt idx="14833">0.58062836600000001</cx:pt>
          <cx:pt idx="14834">0.58062836600000001</cx:pt>
          <cx:pt idx="14835">0.58062836600000001</cx:pt>
          <cx:pt idx="14836">0.58062836600000001</cx:pt>
          <cx:pt idx="14837">0.58062836600000001</cx:pt>
          <cx:pt idx="14838">0</cx:pt>
          <cx:pt idx="14839">0.58062836600000001</cx:pt>
          <cx:pt idx="14840">0.58062836600000001</cx:pt>
          <cx:pt idx="14841">0.58062836600000001</cx:pt>
          <cx:pt idx="14842">1</cx:pt>
          <cx:pt idx="14843">0.58062836600000001</cx:pt>
          <cx:pt idx="14844">0.58062836600000001</cx:pt>
          <cx:pt idx="14845">0.58062836600000001</cx:pt>
          <cx:pt idx="14846">7</cx:pt>
          <cx:pt idx="14847">17</cx:pt>
          <cx:pt idx="14848">0.58062836600000001</cx:pt>
          <cx:pt idx="14849">11</cx:pt>
          <cx:pt idx="14850">0.58062836600000001</cx:pt>
          <cx:pt idx="14851">0.58062836600000001</cx:pt>
          <cx:pt idx="14852">0.58062836600000001</cx:pt>
          <cx:pt idx="14853">0.58062836600000001</cx:pt>
          <cx:pt idx="14854">24</cx:pt>
          <cx:pt idx="14855">13</cx:pt>
          <cx:pt idx="14856">0.58062836600000001</cx:pt>
          <cx:pt idx="14857">0.58062836600000001</cx:pt>
          <cx:pt idx="14858">0.58062836600000001</cx:pt>
          <cx:pt idx="14859">0.58062836600000001</cx:pt>
          <cx:pt idx="14860">0.58062836600000001</cx:pt>
          <cx:pt idx="14861">0.58062836600000001</cx:pt>
          <cx:pt idx="14862">0.58062836600000001</cx:pt>
          <cx:pt idx="14863">0.58062836600000001</cx:pt>
          <cx:pt idx="14864">8</cx:pt>
          <cx:pt idx="14865">0.58062836600000001</cx:pt>
          <cx:pt idx="14866">1</cx:pt>
          <cx:pt idx="14867">0.58062836600000001</cx:pt>
          <cx:pt idx="14868">0.58062836600000001</cx:pt>
          <cx:pt idx="14869">0.58062836600000001</cx:pt>
          <cx:pt idx="14870">0.58062836600000001</cx:pt>
          <cx:pt idx="14871">14</cx:pt>
          <cx:pt idx="14872">0.58062836600000001</cx:pt>
          <cx:pt idx="14873">7</cx:pt>
          <cx:pt idx="14874">0.58062836600000001</cx:pt>
          <cx:pt idx="14875">7</cx:pt>
          <cx:pt idx="14876">0.58062836600000001</cx:pt>
          <cx:pt idx="14877">2</cx:pt>
          <cx:pt idx="14878">24</cx:pt>
          <cx:pt idx="14879">0.58062836600000001</cx:pt>
          <cx:pt idx="14880">3</cx:pt>
          <cx:pt idx="14881">0.58062836600000001</cx:pt>
          <cx:pt idx="14882">0.58062836600000001</cx:pt>
          <cx:pt idx="14883">13</cx:pt>
          <cx:pt idx="14884">0.58062836600000001</cx:pt>
          <cx:pt idx="14885">0.58062836600000001</cx:pt>
          <cx:pt idx="14886">9</cx:pt>
          <cx:pt idx="14887">0.58062836600000001</cx:pt>
          <cx:pt idx="14888">2</cx:pt>
          <cx:pt idx="14889">12</cx:pt>
          <cx:pt idx="14890">10</cx:pt>
          <cx:pt idx="14891">3</cx:pt>
          <cx:pt idx="14892">4</cx:pt>
          <cx:pt idx="14893">0.58062836600000001</cx:pt>
          <cx:pt idx="14894">0.58062836600000001</cx:pt>
          <cx:pt idx="14895">0.58062836600000001</cx:pt>
          <cx:pt idx="14896">10</cx:pt>
          <cx:pt idx="14897">0.58062836600000001</cx:pt>
          <cx:pt idx="14898">0.58062836600000001</cx:pt>
          <cx:pt idx="14899">0.58062836600000001</cx:pt>
          <cx:pt idx="14900">0.58062836600000001</cx:pt>
          <cx:pt idx="14901">18</cx:pt>
          <cx:pt idx="14902">12</cx:pt>
          <cx:pt idx="14903">0.58062836600000001</cx:pt>
          <cx:pt idx="14904">0.58062836600000001</cx:pt>
          <cx:pt idx="14905">26</cx:pt>
          <cx:pt idx="14906">7</cx:pt>
          <cx:pt idx="14907">2</cx:pt>
          <cx:pt idx="14908">0.58062836600000001</cx:pt>
          <cx:pt idx="14909">0</cx:pt>
          <cx:pt idx="14910">0.58062836600000001</cx:pt>
          <cx:pt idx="14911">0.58062836600000001</cx:pt>
          <cx:pt idx="14912">4</cx:pt>
          <cx:pt idx="14913">0.58062836600000001</cx:pt>
          <cx:pt idx="14914">0.58062836600000001</cx:pt>
          <cx:pt idx="14915">14</cx:pt>
          <cx:pt idx="14916">0.58062836600000001</cx:pt>
          <cx:pt idx="14917">0.58062836600000001</cx:pt>
          <cx:pt idx="14918">0.58062836600000001</cx:pt>
          <cx:pt idx="14919">0.58062836600000001</cx:pt>
          <cx:pt idx="14920">0.58062836600000001</cx:pt>
          <cx:pt idx="14921">31</cx:pt>
          <cx:pt idx="14922">0.58062836600000001</cx:pt>
          <cx:pt idx="14923">0.58062836600000001</cx:pt>
          <cx:pt idx="14924">3</cx:pt>
          <cx:pt idx="14925">0.58062836600000001</cx:pt>
          <cx:pt idx="14926">0</cx:pt>
          <cx:pt idx="14927">0.58062836600000001</cx:pt>
          <cx:pt idx="14928">0.58062836600000001</cx:pt>
          <cx:pt idx="14929">0.58062836600000001</cx:pt>
          <cx:pt idx="14930">0.58062836600000001</cx:pt>
          <cx:pt idx="14931">0.58062836600000001</cx:pt>
          <cx:pt idx="14932">0.58062836600000001</cx:pt>
          <cx:pt idx="14933">6</cx:pt>
          <cx:pt idx="14934">0.58062836600000001</cx:pt>
          <cx:pt idx="14935">17</cx:pt>
          <cx:pt idx="14936">0.58062836600000001</cx:pt>
          <cx:pt idx="14937">0.58062836600000001</cx:pt>
          <cx:pt idx="14938">0.58062836600000001</cx:pt>
          <cx:pt idx="14939">0.58062836600000001</cx:pt>
          <cx:pt idx="14940">2</cx:pt>
          <cx:pt idx="14941">28</cx:pt>
          <cx:pt idx="14942">0.58062836600000001</cx:pt>
          <cx:pt idx="14943">0.58062836600000001</cx:pt>
          <cx:pt idx="14944">0.58062836600000001</cx:pt>
          <cx:pt idx="14945">0.58062836600000001</cx:pt>
          <cx:pt idx="14946">0.58062836600000001</cx:pt>
          <cx:pt idx="14947">9</cx:pt>
          <cx:pt idx="14948">0.58062836600000001</cx:pt>
          <cx:pt idx="14949">7</cx:pt>
          <cx:pt idx="14950">0.58062836600000001</cx:pt>
          <cx:pt idx="14951">0.58062836600000001</cx:pt>
          <cx:pt idx="14952">0.58062836600000001</cx:pt>
          <cx:pt idx="14953">0.58062836600000001</cx:pt>
          <cx:pt idx="14954">0.58062836600000001</cx:pt>
          <cx:pt idx="14955">11</cx:pt>
          <cx:pt idx="14956">0.58062836600000001</cx:pt>
          <cx:pt idx="14957">0.58062836600000001</cx:pt>
          <cx:pt idx="14958">9</cx:pt>
          <cx:pt idx="14959">7</cx:pt>
          <cx:pt idx="14960">0.58062836600000001</cx:pt>
          <cx:pt idx="14961">0.58062836600000001</cx:pt>
          <cx:pt idx="14962">0.58062836600000001</cx:pt>
          <cx:pt idx="14963">0.58062836600000001</cx:pt>
          <cx:pt idx="14964">20</cx:pt>
          <cx:pt idx="14965">0.58062836600000001</cx:pt>
          <cx:pt idx="14966">0.58062836600000001</cx:pt>
          <cx:pt idx="14967">0.58062836600000001</cx:pt>
          <cx:pt idx="14968">16</cx:pt>
          <cx:pt idx="14969">0.58062836600000001</cx:pt>
          <cx:pt idx="14970">26</cx:pt>
          <cx:pt idx="14971">0.58062836600000001</cx:pt>
          <cx:pt idx="14972">0.58062836600000001</cx:pt>
          <cx:pt idx="14973">0.58062836600000001</cx:pt>
          <cx:pt idx="14974">0.58062836600000001</cx:pt>
          <cx:pt idx="14975">6</cx:pt>
          <cx:pt idx="14976">64</cx:pt>
          <cx:pt idx="14977">0.58062836600000001</cx:pt>
          <cx:pt idx="14978">0.58062836600000001</cx:pt>
          <cx:pt idx="14979">11</cx:pt>
          <cx:pt idx="14980">1</cx:pt>
          <cx:pt idx="14981">0.58062836600000001</cx:pt>
          <cx:pt idx="14982">0.58062836600000001</cx:pt>
          <cx:pt idx="14983">0.58062836600000001</cx:pt>
          <cx:pt idx="14984">0.58062836600000001</cx:pt>
          <cx:pt idx="14985">0.58062836600000001</cx:pt>
          <cx:pt idx="14986">0.58062836600000001</cx:pt>
          <cx:pt idx="14987">6</cx:pt>
          <cx:pt idx="14988">0.58062836600000001</cx:pt>
          <cx:pt idx="14989">0.58062836600000001</cx:pt>
          <cx:pt idx="14990">0.58062836600000001</cx:pt>
          <cx:pt idx="14991">0.58062836600000001</cx:pt>
          <cx:pt idx="14992">0.58062836600000001</cx:pt>
          <cx:pt idx="14993">0.58062836600000001</cx:pt>
          <cx:pt idx="14994">0.58062836600000001</cx:pt>
          <cx:pt idx="14995">0.58062836600000001</cx:pt>
          <cx:pt idx="14996">5</cx:pt>
          <cx:pt idx="14997">13</cx:pt>
          <cx:pt idx="14998">0.58062836600000001</cx:pt>
          <cx:pt idx="14999">8</cx:pt>
          <cx:pt idx="15000">21</cx:pt>
          <cx:pt idx="15001">0.58062836600000001</cx:pt>
          <cx:pt idx="15002">0.58062836600000001</cx:pt>
          <cx:pt idx="15003">0.58062836600000001</cx:pt>
          <cx:pt idx="15004">0.58062836600000001</cx:pt>
          <cx:pt idx="15005">0.58062836600000001</cx:pt>
          <cx:pt idx="15006">7</cx:pt>
          <cx:pt idx="15007">0.58062836600000001</cx:pt>
          <cx:pt idx="15008">0.58062836600000001</cx:pt>
          <cx:pt idx="15009">0.58062836600000001</cx:pt>
          <cx:pt idx="15010">0.58062836600000001</cx:pt>
          <cx:pt idx="15011">0.58062836600000001</cx:pt>
          <cx:pt idx="15012">0.58062836600000001</cx:pt>
          <cx:pt idx="15013">0.58062836600000001</cx:pt>
          <cx:pt idx="15014">4</cx:pt>
          <cx:pt idx="15015">0.58062836600000001</cx:pt>
          <cx:pt idx="15016">2</cx:pt>
          <cx:pt idx="15017">0.58062836600000001</cx:pt>
          <cx:pt idx="15018">13</cx:pt>
          <cx:pt idx="15019">0.58062836600000001</cx:pt>
          <cx:pt idx="15020">0.58062836600000001</cx:pt>
          <cx:pt idx="15021">17</cx:pt>
          <cx:pt idx="15022">0.58062836600000001</cx:pt>
          <cx:pt idx="15023">0.58062836600000001</cx:pt>
          <cx:pt idx="15024">0.58062836600000001</cx:pt>
          <cx:pt idx="15025">0.58062836600000001</cx:pt>
          <cx:pt idx="15026">2</cx:pt>
          <cx:pt idx="15027">0.58062836600000001</cx:pt>
          <cx:pt idx="15028">0.58062836600000001</cx:pt>
          <cx:pt idx="15029">0.58062836600000001</cx:pt>
          <cx:pt idx="15030">6</cx:pt>
          <cx:pt idx="15031">0.58062836600000001</cx:pt>
          <cx:pt idx="15032">3</cx:pt>
          <cx:pt idx="15033">19</cx:pt>
          <cx:pt idx="15034">0.58062836600000001</cx:pt>
          <cx:pt idx="15035">4</cx:pt>
          <cx:pt idx="15036">0.58062836600000001</cx:pt>
          <cx:pt idx="15037">0.58062836600000001</cx:pt>
          <cx:pt idx="15038">10</cx:pt>
          <cx:pt idx="15039">25</cx:pt>
          <cx:pt idx="15040">12</cx:pt>
          <cx:pt idx="15041">0.58062836600000001</cx:pt>
          <cx:pt idx="15042">0.58062836600000001</cx:pt>
          <cx:pt idx="15043">0.58062836600000001</cx:pt>
          <cx:pt idx="15044">0.58062836600000001</cx:pt>
          <cx:pt idx="15045">0.58062836600000001</cx:pt>
          <cx:pt idx="15046">0.58062836600000001</cx:pt>
          <cx:pt idx="15047">2</cx:pt>
          <cx:pt idx="15048">15</cx:pt>
          <cx:pt idx="15049">0.58062836600000001</cx:pt>
          <cx:pt idx="15050">9</cx:pt>
          <cx:pt idx="15051">9</cx:pt>
          <cx:pt idx="15052">0.58062836600000001</cx:pt>
          <cx:pt idx="15053">4</cx:pt>
          <cx:pt idx="15054">0.58062836600000001</cx:pt>
          <cx:pt idx="15055">0.58062836600000001</cx:pt>
          <cx:pt idx="15056">0.58062836600000001</cx:pt>
          <cx:pt idx="15057">0.58062836600000001</cx:pt>
          <cx:pt idx="15058">0.58062836600000001</cx:pt>
          <cx:pt idx="15059">2</cx:pt>
          <cx:pt idx="15060">7</cx:pt>
          <cx:pt idx="15061">4</cx:pt>
          <cx:pt idx="15062">0.58062836600000001</cx:pt>
          <cx:pt idx="15063">0.58062836600000001</cx:pt>
          <cx:pt idx="15064">0.58062836600000001</cx:pt>
          <cx:pt idx="15065">7</cx:pt>
          <cx:pt idx="15066">0.58062836600000001</cx:pt>
          <cx:pt idx="15067">0.58062836600000001</cx:pt>
          <cx:pt idx="15068">0.58062836600000001</cx:pt>
          <cx:pt idx="15069">0.58062836600000001</cx:pt>
          <cx:pt idx="15070">0.58062836600000001</cx:pt>
          <cx:pt idx="15071">0.58062836600000001</cx:pt>
          <cx:pt idx="15072">0.58062836600000001</cx:pt>
          <cx:pt idx="15073">4</cx:pt>
          <cx:pt idx="15074">0.58062836600000001</cx:pt>
          <cx:pt idx="15075">0.58062836600000001</cx:pt>
          <cx:pt idx="15076">0.58062836600000001</cx:pt>
          <cx:pt idx="15077">0.58062836600000001</cx:pt>
          <cx:pt idx="15078">0.58062836600000001</cx:pt>
          <cx:pt idx="15079">20</cx:pt>
          <cx:pt idx="15080">15</cx:pt>
          <cx:pt idx="15081">13</cx:pt>
          <cx:pt idx="15082">0.58062836600000001</cx:pt>
          <cx:pt idx="15083">3</cx:pt>
          <cx:pt idx="15084">8</cx:pt>
          <cx:pt idx="15085">0.58062836600000001</cx:pt>
          <cx:pt idx="15086">19</cx:pt>
          <cx:pt idx="15087">0.58062836600000001</cx:pt>
          <cx:pt idx="15088">9</cx:pt>
          <cx:pt idx="15089">0.58062836600000001</cx:pt>
          <cx:pt idx="15090">2</cx:pt>
          <cx:pt idx="15091">23</cx:pt>
          <cx:pt idx="15092">0.58062836600000001</cx:pt>
          <cx:pt idx="15093">17</cx:pt>
          <cx:pt idx="15094">0.58062836600000001</cx:pt>
          <cx:pt idx="15095">11</cx:pt>
          <cx:pt idx="15096">0.58062836600000001</cx:pt>
          <cx:pt idx="15097">0.58062836600000001</cx:pt>
          <cx:pt idx="15098">0.58062836600000001</cx:pt>
          <cx:pt idx="15099">6</cx:pt>
          <cx:pt idx="15100">0.58062836600000001</cx:pt>
          <cx:pt idx="15101">0.58062836600000001</cx:pt>
          <cx:pt idx="15102">19</cx:pt>
          <cx:pt idx="15103">0.58062836600000001</cx:pt>
          <cx:pt idx="15104">0.58062836600000001</cx:pt>
          <cx:pt idx="15105">8</cx:pt>
          <cx:pt idx="15106">0.58062836600000001</cx:pt>
          <cx:pt idx="15107">0.58062836600000001</cx:pt>
          <cx:pt idx="15108">11</cx:pt>
          <cx:pt idx="15109">0</cx:pt>
          <cx:pt idx="15110">0.58062836600000001</cx:pt>
          <cx:pt idx="15111">0.58062836600000001</cx:pt>
          <cx:pt idx="15112">0.58062836600000001</cx:pt>
          <cx:pt idx="15113">14</cx:pt>
          <cx:pt idx="15114">0.58062836600000001</cx:pt>
          <cx:pt idx="15115">2</cx:pt>
          <cx:pt idx="15116">7</cx:pt>
          <cx:pt idx="15117">25</cx:pt>
          <cx:pt idx="15118">13</cx:pt>
          <cx:pt idx="15119">6</cx:pt>
          <cx:pt idx="15120">18</cx:pt>
          <cx:pt idx="15121">6</cx:pt>
          <cx:pt idx="15122">0.58062836600000001</cx:pt>
          <cx:pt idx="15123">0.58062836600000001</cx:pt>
          <cx:pt idx="15124">0.58062836600000001</cx:pt>
          <cx:pt idx="15125">10</cx:pt>
          <cx:pt idx="15126">0.58062836600000001</cx:pt>
          <cx:pt idx="15127">3</cx:pt>
          <cx:pt idx="15128">0.58062836600000001</cx:pt>
          <cx:pt idx="15129">0.58062836600000001</cx:pt>
          <cx:pt idx="15130">0.58062836600000001</cx:pt>
          <cx:pt idx="15131">0.58062836600000001</cx:pt>
          <cx:pt idx="15132">15</cx:pt>
          <cx:pt idx="15133">0.58062836600000001</cx:pt>
          <cx:pt idx="15134">25</cx:pt>
          <cx:pt idx="15135">0.58062836600000001</cx:pt>
          <cx:pt idx="15136">0.58062836600000001</cx:pt>
          <cx:pt idx="15137">0</cx:pt>
          <cx:pt idx="15138">7</cx:pt>
          <cx:pt idx="15139">12</cx:pt>
          <cx:pt idx="15140">4</cx:pt>
          <cx:pt idx="15141">6</cx:pt>
          <cx:pt idx="15142">6</cx:pt>
          <cx:pt idx="15143">13</cx:pt>
          <cx:pt idx="15144">4</cx:pt>
          <cx:pt idx="15145">0.58062836600000001</cx:pt>
          <cx:pt idx="15146">0.58062836600000001</cx:pt>
          <cx:pt idx="15147">3</cx:pt>
          <cx:pt idx="15148">0.58062836600000001</cx:pt>
          <cx:pt idx="15149">0.58062836600000001</cx:pt>
          <cx:pt idx="15150">6</cx:pt>
          <cx:pt idx="15151">5</cx:pt>
          <cx:pt idx="15152">7</cx:pt>
          <cx:pt idx="15153">0.58062836600000001</cx:pt>
          <cx:pt idx="15154">14</cx:pt>
          <cx:pt idx="15155">0.58062836600000001</cx:pt>
          <cx:pt idx="15156">6</cx:pt>
          <cx:pt idx="15157">0.58062836600000001</cx:pt>
          <cx:pt idx="15158">10</cx:pt>
          <cx:pt idx="15159">0.58062836600000001</cx:pt>
          <cx:pt idx="15160">0.58062836600000001</cx:pt>
          <cx:pt idx="15161">3</cx:pt>
          <cx:pt idx="15162">0.58062836600000001</cx:pt>
          <cx:pt idx="15163">0.58062836600000001</cx:pt>
          <cx:pt idx="15164">0.58062836600000001</cx:pt>
          <cx:pt idx="15165">65</cx:pt>
          <cx:pt idx="15166">0.58062836600000001</cx:pt>
          <cx:pt idx="15167">0.58062836600000001</cx:pt>
          <cx:pt idx="15168">0.58062836600000001</cx:pt>
          <cx:pt idx="15169">21</cx:pt>
          <cx:pt idx="15170">15</cx:pt>
          <cx:pt idx="15171">11</cx:pt>
          <cx:pt idx="15172">17</cx:pt>
          <cx:pt idx="15173">4</cx:pt>
          <cx:pt idx="15174">8</cx:pt>
          <cx:pt idx="15175">5</cx:pt>
          <cx:pt idx="15176">0.58062836600000001</cx:pt>
          <cx:pt idx="15177">0.58062836600000001</cx:pt>
          <cx:pt idx="15178">0.58062836600000001</cx:pt>
          <cx:pt idx="15179">0.58062836600000001</cx:pt>
          <cx:pt idx="15180">0.58062836600000001</cx:pt>
          <cx:pt idx="15181">17</cx:pt>
          <cx:pt idx="15182">5</cx:pt>
          <cx:pt idx="15183">0.58062836600000001</cx:pt>
          <cx:pt idx="15184">0.58062836600000001</cx:pt>
          <cx:pt idx="15185">0.58062836600000001</cx:pt>
          <cx:pt idx="15186">0.58062836600000001</cx:pt>
          <cx:pt idx="15187">2</cx:pt>
          <cx:pt idx="15188">0.58062836600000001</cx:pt>
          <cx:pt idx="15189">0.58062836600000001</cx:pt>
          <cx:pt idx="15190">29</cx:pt>
          <cx:pt idx="15191">0.58062836600000001</cx:pt>
          <cx:pt idx="15192">10</cx:pt>
          <cx:pt idx="15193">7</cx:pt>
          <cx:pt idx="15194">0.58062836600000001</cx:pt>
          <cx:pt idx="15195">0.58062836600000001</cx:pt>
          <cx:pt idx="15196">0.58062836600000001</cx:pt>
          <cx:pt idx="15197">0.58062836600000001</cx:pt>
          <cx:pt idx="15198">15</cx:pt>
          <cx:pt idx="15199">0.58062836600000001</cx:pt>
          <cx:pt idx="15200">7</cx:pt>
          <cx:pt idx="15201">0.58062836600000001</cx:pt>
          <cx:pt idx="15202">0.58062836600000001</cx:pt>
          <cx:pt idx="15203">9</cx:pt>
          <cx:pt idx="15204">14</cx:pt>
          <cx:pt idx="15205">0.58062836600000001</cx:pt>
          <cx:pt idx="15206">0.58062836600000001</cx:pt>
          <cx:pt idx="15207">18</cx:pt>
          <cx:pt idx="15208">0.58062836600000001</cx:pt>
          <cx:pt idx="15209">0.58062836600000001</cx:pt>
          <cx:pt idx="15210">0.58062836600000001</cx:pt>
          <cx:pt idx="15211">0.58062836600000001</cx:pt>
          <cx:pt idx="15212">0.58062836600000001</cx:pt>
          <cx:pt idx="15213">0.58062836600000001</cx:pt>
          <cx:pt idx="15214">0.58062836600000001</cx:pt>
          <cx:pt idx="15215">6</cx:pt>
          <cx:pt idx="15216">0.58062836600000001</cx:pt>
          <cx:pt idx="15217">2</cx:pt>
          <cx:pt idx="15218">11</cx:pt>
          <cx:pt idx="15219">0.58062836600000001</cx:pt>
          <cx:pt idx="15220">17</cx:pt>
          <cx:pt idx="15221">0.58062836600000001</cx:pt>
          <cx:pt idx="15222">0.58062836600000001</cx:pt>
          <cx:pt idx="15223">0.58062836600000001</cx:pt>
          <cx:pt idx="15224">0.58062836600000001</cx:pt>
          <cx:pt idx="15225">0.58062836600000001</cx:pt>
          <cx:pt idx="15226">0.58062836600000001</cx:pt>
          <cx:pt idx="15227">0.58062836600000001</cx:pt>
          <cx:pt idx="15228">64</cx:pt>
          <cx:pt idx="15229">12</cx:pt>
          <cx:pt idx="15230">0.58062836600000001</cx:pt>
          <cx:pt idx="15231">0.58062836600000001</cx:pt>
          <cx:pt idx="15232">0.58062836600000001</cx:pt>
          <cx:pt idx="15233">2</cx:pt>
          <cx:pt idx="15234">0.58062836600000001</cx:pt>
          <cx:pt idx="15235">0.58062836600000001</cx:pt>
          <cx:pt idx="15236">8</cx:pt>
          <cx:pt idx="15237">0.58062836600000001</cx:pt>
          <cx:pt idx="15238">9</cx:pt>
          <cx:pt idx="15239">0.58062836600000001</cx:pt>
          <cx:pt idx="15240">0.58062836600000001</cx:pt>
          <cx:pt idx="15241">14</cx:pt>
          <cx:pt idx="15242">1</cx:pt>
          <cx:pt idx="15243">1</cx:pt>
          <cx:pt idx="15244">15</cx:pt>
          <cx:pt idx="15245">0.58062836600000001</cx:pt>
          <cx:pt idx="15246">12</cx:pt>
          <cx:pt idx="15247">0.58062836600000001</cx:pt>
          <cx:pt idx="15248">0.58062836600000001</cx:pt>
          <cx:pt idx="15249">11</cx:pt>
          <cx:pt idx="15250">10</cx:pt>
          <cx:pt idx="15251">0.58062836600000001</cx:pt>
          <cx:pt idx="15252">0.58062836600000001</cx:pt>
          <cx:pt idx="15253">0.58062836600000001</cx:pt>
          <cx:pt idx="15254">0.58062836600000001</cx:pt>
          <cx:pt idx="15255">0.58062836600000001</cx:pt>
          <cx:pt idx="15256">0.58062836600000001</cx:pt>
          <cx:pt idx="15257">0.58062836600000001</cx:pt>
          <cx:pt idx="15258">13</cx:pt>
          <cx:pt idx="15259">5</cx:pt>
          <cx:pt idx="15260">0.58062836600000001</cx:pt>
          <cx:pt idx="15261">0.58062836600000001</cx:pt>
          <cx:pt idx="15262">14</cx:pt>
          <cx:pt idx="15263">12</cx:pt>
          <cx:pt idx="15264">0.58062836600000001</cx:pt>
          <cx:pt idx="15265">0.58062836600000001</cx:pt>
          <cx:pt idx="15266">0.58062836600000001</cx:pt>
          <cx:pt idx="15267">0.58062836600000001</cx:pt>
          <cx:pt idx="15268">2</cx:pt>
          <cx:pt idx="15269">21</cx:pt>
          <cx:pt idx="15270">0.58062836600000001</cx:pt>
          <cx:pt idx="15271">0.58062836600000001</cx:pt>
          <cx:pt idx="15272">0.58062836600000001</cx:pt>
          <cx:pt idx="15273">9</cx:pt>
          <cx:pt idx="15274">0.58062836600000001</cx:pt>
          <cx:pt idx="15275">0.58062836600000001</cx:pt>
          <cx:pt idx="15276">13</cx:pt>
          <cx:pt idx="15277">9</cx:pt>
          <cx:pt idx="15278">9</cx:pt>
          <cx:pt idx="15279">14</cx:pt>
          <cx:pt idx="15280">0.58062836600000001</cx:pt>
          <cx:pt idx="15281">9</cx:pt>
          <cx:pt idx="15282">0.58062836600000001</cx:pt>
          <cx:pt idx="15283">0.58062836600000001</cx:pt>
          <cx:pt idx="15284">4</cx:pt>
          <cx:pt idx="15285">4</cx:pt>
          <cx:pt idx="15286">9</cx:pt>
          <cx:pt idx="15287">0.58062836600000001</cx:pt>
          <cx:pt idx="15288">0.58062836600000001</cx:pt>
          <cx:pt idx="15289">23</cx:pt>
          <cx:pt idx="15290">0.58062836600000001</cx:pt>
          <cx:pt idx="15291">0.58062836600000001</cx:pt>
          <cx:pt idx="15292">8</cx:pt>
          <cx:pt idx="15293">0.58062836600000001</cx:pt>
          <cx:pt idx="15294">7</cx:pt>
          <cx:pt idx="15295">0.58062836600000001</cx:pt>
          <cx:pt idx="15296">3</cx:pt>
          <cx:pt idx="15297">7</cx:pt>
          <cx:pt idx="15298">0.58062836600000001</cx:pt>
          <cx:pt idx="15299">5</cx:pt>
          <cx:pt idx="15300">0.58062836600000001</cx:pt>
          <cx:pt idx="15301">6</cx:pt>
          <cx:pt idx="15302">15</cx:pt>
          <cx:pt idx="15303">0.58062836600000001</cx:pt>
          <cx:pt idx="15304">0.58062836600000001</cx:pt>
          <cx:pt idx="15305">0.58062836600000001</cx:pt>
          <cx:pt idx="15306">0.58062836600000001</cx:pt>
          <cx:pt idx="15307">0.58062836600000001</cx:pt>
          <cx:pt idx="15308">0.58062836600000001</cx:pt>
          <cx:pt idx="15309">0.58062836600000001</cx:pt>
          <cx:pt idx="15310">0.58062836600000001</cx:pt>
          <cx:pt idx="15311">34</cx:pt>
          <cx:pt idx="15312">0.58062836600000001</cx:pt>
          <cx:pt idx="15313">7</cx:pt>
          <cx:pt idx="15314">18</cx:pt>
          <cx:pt idx="15315">0.58062836600000001</cx:pt>
          <cx:pt idx="15316">7</cx:pt>
          <cx:pt idx="15317">0.58062836600000001</cx:pt>
          <cx:pt idx="15318">10</cx:pt>
          <cx:pt idx="15319">0.58062836600000001</cx:pt>
          <cx:pt idx="15320">0.58062836600000001</cx:pt>
          <cx:pt idx="15321">0.58062836600000001</cx:pt>
          <cx:pt idx="15322">0.58062836600000001</cx:pt>
          <cx:pt idx="15323">3</cx:pt>
          <cx:pt idx="15324">0.58062836600000001</cx:pt>
          <cx:pt idx="15325">18</cx:pt>
          <cx:pt idx="15326">18</cx:pt>
          <cx:pt idx="15327">12</cx:pt>
          <cx:pt idx="15328">0.58062836600000001</cx:pt>
          <cx:pt idx="15329">0.58062836600000001</cx:pt>
          <cx:pt idx="15330">0.58062836600000001</cx:pt>
          <cx:pt idx="15331">0.58062836600000001</cx:pt>
          <cx:pt idx="15332">10</cx:pt>
          <cx:pt idx="15333">0.58062836600000001</cx:pt>
          <cx:pt idx="15334">0.58062836600000001</cx:pt>
          <cx:pt idx="15335">9</cx:pt>
          <cx:pt idx="15336">7</cx:pt>
          <cx:pt idx="15337">0.58062836600000001</cx:pt>
          <cx:pt idx="15338">0.58062836600000001</cx:pt>
          <cx:pt idx="15339">0.58062836600000001</cx:pt>
          <cx:pt idx="15340">0.58062836600000001</cx:pt>
          <cx:pt idx="15341">8</cx:pt>
          <cx:pt idx="15342">0.58062836600000001</cx:pt>
          <cx:pt idx="15343">0.58062836600000001</cx:pt>
          <cx:pt idx="15344">0.58062836600000001</cx:pt>
          <cx:pt idx="15345">1</cx:pt>
          <cx:pt idx="15346">0.58062836600000001</cx:pt>
          <cx:pt idx="15347">0.58062836600000001</cx:pt>
          <cx:pt idx="15348">8</cx:pt>
          <cx:pt idx="15349">0.58062836600000001</cx:pt>
          <cx:pt idx="15350">0.58062836600000001</cx:pt>
          <cx:pt idx="15351">0.58062836600000001</cx:pt>
          <cx:pt idx="15352">0.58062836600000001</cx:pt>
          <cx:pt idx="15353">0.58062836600000001</cx:pt>
          <cx:pt idx="15354">0.58062836600000001</cx:pt>
          <cx:pt idx="15355">0.58062836600000001</cx:pt>
          <cx:pt idx="15356">0.58062836600000001</cx:pt>
          <cx:pt idx="15357">0.58062836600000001</cx:pt>
          <cx:pt idx="15358">2</cx:pt>
          <cx:pt idx="15359">0.58062836600000001</cx:pt>
          <cx:pt idx="15360">0.58062836600000001</cx:pt>
          <cx:pt idx="15361">0.58062836600000001</cx:pt>
          <cx:pt idx="15362">0.58062836600000001</cx:pt>
          <cx:pt idx="15363">0.58062836600000001</cx:pt>
          <cx:pt idx="15364">16</cx:pt>
          <cx:pt idx="15365">0.58062836600000001</cx:pt>
          <cx:pt idx="15366">0.58062836600000001</cx:pt>
          <cx:pt idx="15367">0.58062836600000001</cx:pt>
          <cx:pt idx="15368">10</cx:pt>
          <cx:pt idx="15369">0.58062836600000001</cx:pt>
          <cx:pt idx="15370">0.58062836600000001</cx:pt>
          <cx:pt idx="15371">0.58062836600000001</cx:pt>
          <cx:pt idx="15372">0.58062836600000001</cx:pt>
          <cx:pt idx="15373">0.58062836600000001</cx:pt>
          <cx:pt idx="15374">0.58062836600000001</cx:pt>
          <cx:pt idx="15375">0.58062836600000001</cx:pt>
          <cx:pt idx="15376">0.58062836600000001</cx:pt>
          <cx:pt idx="15377">0.58062836600000001</cx:pt>
          <cx:pt idx="15378">10</cx:pt>
          <cx:pt idx="15379">0.58062836600000001</cx:pt>
          <cx:pt idx="15380">3</cx:pt>
          <cx:pt idx="15381">0.58062836600000001</cx:pt>
          <cx:pt idx="15382">64</cx:pt>
          <cx:pt idx="15383">0.58062836600000001</cx:pt>
          <cx:pt idx="15384">0.58062836600000001</cx:pt>
          <cx:pt idx="15385">7</cx:pt>
          <cx:pt idx="15386">0.58062836600000001</cx:pt>
          <cx:pt idx="15387">0.58062836600000001</cx:pt>
          <cx:pt idx="15388">10</cx:pt>
          <cx:pt idx="15389">0.58062836600000001</cx:pt>
          <cx:pt idx="15390">2</cx:pt>
          <cx:pt idx="15391">0.58062836600000001</cx:pt>
          <cx:pt idx="15392">0.58062836600000001</cx:pt>
          <cx:pt idx="15393">0.58062836600000001</cx:pt>
          <cx:pt idx="15394">4</cx:pt>
          <cx:pt idx="15395">0.58062836600000001</cx:pt>
          <cx:pt idx="15396">0.58062836600000001</cx:pt>
          <cx:pt idx="15397">0.58062836600000001</cx:pt>
          <cx:pt idx="15398">0.58062836600000001</cx:pt>
          <cx:pt idx="15399">0.58062836600000001</cx:pt>
          <cx:pt idx="15400">0.58062836600000001</cx:pt>
          <cx:pt idx="15401">7</cx:pt>
          <cx:pt idx="15402">0.58062836600000001</cx:pt>
          <cx:pt idx="15403">0.58062836600000001</cx:pt>
          <cx:pt idx="15404">20</cx:pt>
          <cx:pt idx="15405">0.58062836600000001</cx:pt>
          <cx:pt idx="15406">0.58062836600000001</cx:pt>
          <cx:pt idx="15407">11</cx:pt>
          <cx:pt idx="15408">0.58062836600000001</cx:pt>
          <cx:pt idx="15409">0.58062836600000001</cx:pt>
          <cx:pt idx="15410">12</cx:pt>
          <cx:pt idx="15411">3</cx:pt>
          <cx:pt idx="15412">0.58062836600000001</cx:pt>
          <cx:pt idx="15413">0.58062836600000001</cx:pt>
          <cx:pt idx="15414">0.58062836600000001</cx:pt>
          <cx:pt idx="15415">0.58062836600000001</cx:pt>
          <cx:pt idx="15416">0.58062836600000001</cx:pt>
          <cx:pt idx="15417">0.58062836600000001</cx:pt>
          <cx:pt idx="15418">0.58062836600000001</cx:pt>
          <cx:pt idx="15419">0.58062836600000001</cx:pt>
          <cx:pt idx="15420">0.58062836600000001</cx:pt>
          <cx:pt idx="15421">0.58062836600000001</cx:pt>
          <cx:pt idx="15422">0.58062836600000001</cx:pt>
          <cx:pt idx="15423">0.58062836600000001</cx:pt>
          <cx:pt idx="15424">0.58062836600000001</cx:pt>
          <cx:pt idx="15425">14</cx:pt>
          <cx:pt idx="15426">6</cx:pt>
          <cx:pt idx="15427">14</cx:pt>
          <cx:pt idx="15428">0.58062836600000001</cx:pt>
          <cx:pt idx="15429">0.58062836600000001</cx:pt>
          <cx:pt idx="15430">0.58062836600000001</cx:pt>
          <cx:pt idx="15431">0.58062836600000001</cx:pt>
          <cx:pt idx="15432">7</cx:pt>
          <cx:pt idx="15433">15</cx:pt>
          <cx:pt idx="15434">0.58062836600000001</cx:pt>
          <cx:pt idx="15435">0.58062836600000001</cx:pt>
          <cx:pt idx="15436">12</cx:pt>
          <cx:pt idx="15437">3</cx:pt>
          <cx:pt idx="15438">0.58062836600000001</cx:pt>
          <cx:pt idx="15439">0.58062836600000001</cx:pt>
          <cx:pt idx="15440">0.58062836600000001</cx:pt>
          <cx:pt idx="15441">0.58062836600000001</cx:pt>
          <cx:pt idx="15442">0.58062836600000001</cx:pt>
          <cx:pt idx="15443">0.58062836600000001</cx:pt>
          <cx:pt idx="15444">0.58062836600000001</cx:pt>
          <cx:pt idx="15445">0.58062836600000001</cx:pt>
          <cx:pt idx="15446">0.58062836600000001</cx:pt>
          <cx:pt idx="15447">0.58062836600000001</cx:pt>
          <cx:pt idx="15448">3</cx:pt>
          <cx:pt idx="15449">0.58062836600000001</cx:pt>
          <cx:pt idx="15450">9</cx:pt>
          <cx:pt idx="15451">0.58062836600000001</cx:pt>
          <cx:pt idx="15452">0.58062836600000001</cx:pt>
          <cx:pt idx="15453">0.58062836600000001</cx:pt>
          <cx:pt idx="15454">20</cx:pt>
          <cx:pt idx="15455">19</cx:pt>
          <cx:pt idx="15456">0.58062836600000001</cx:pt>
          <cx:pt idx="15457">18</cx:pt>
          <cx:pt idx="15458">0.58062836600000001</cx:pt>
          <cx:pt idx="15459">19</cx:pt>
          <cx:pt idx="15460">0.58062836600000001</cx:pt>
          <cx:pt idx="15461">4</cx:pt>
          <cx:pt idx="15462">0.58062836600000001</cx:pt>
          <cx:pt idx="15463">0.58062836600000001</cx:pt>
          <cx:pt idx="15464">0.58062836600000001</cx:pt>
          <cx:pt idx="15465">13</cx:pt>
          <cx:pt idx="15466">0.58062836600000001</cx:pt>
          <cx:pt idx="15467">0.58062836600000001</cx:pt>
          <cx:pt idx="15468">0.58062836600000001</cx:pt>
          <cx:pt idx="15469">7</cx:pt>
          <cx:pt idx="15470">0.58062836600000001</cx:pt>
          <cx:pt idx="15471">0.58062836600000001</cx:pt>
          <cx:pt idx="15472">0.58062836600000001</cx:pt>
          <cx:pt idx="15473">5</cx:pt>
          <cx:pt idx="15474">0.58062836600000001</cx:pt>
          <cx:pt idx="15475">14</cx:pt>
          <cx:pt idx="15476">15</cx:pt>
          <cx:pt idx="15477">0.58062836600000001</cx:pt>
          <cx:pt idx="15478">0.58062836600000001</cx:pt>
          <cx:pt idx="15479">21</cx:pt>
          <cx:pt idx="15480">7</cx:pt>
          <cx:pt idx="15481">13</cx:pt>
          <cx:pt idx="15482">0.58062836600000001</cx:pt>
          <cx:pt idx="15483">0.58062836600000001</cx:pt>
          <cx:pt idx="15484">0.58062836600000001</cx:pt>
          <cx:pt idx="15485">0.58062836600000001</cx:pt>
          <cx:pt idx="15486">0.58062836600000001</cx:pt>
          <cx:pt idx="15487">0.58062836600000001</cx:pt>
          <cx:pt idx="15488">10</cx:pt>
          <cx:pt idx="15489">0.58062836600000001</cx:pt>
          <cx:pt idx="15490">24</cx:pt>
          <cx:pt idx="15491">3</cx:pt>
          <cx:pt idx="15492">0.58062836600000001</cx:pt>
          <cx:pt idx="15493">13</cx:pt>
          <cx:pt idx="15494">0.58062836600000001</cx:pt>
          <cx:pt idx="15495">7</cx:pt>
          <cx:pt idx="15496">0.58062836600000001</cx:pt>
          <cx:pt idx="15497">6</cx:pt>
          <cx:pt idx="15498">26</cx:pt>
          <cx:pt idx="15499">7</cx:pt>
          <cx:pt idx="15500">18</cx:pt>
          <cx:pt idx="15501">7</cx:pt>
          <cx:pt idx="15502">0.58062836600000001</cx:pt>
          <cx:pt idx="15503">0.58062836600000001</cx:pt>
          <cx:pt idx="15504">0.58062836600000001</cx:pt>
          <cx:pt idx="15505">0.58062836600000001</cx:pt>
          <cx:pt idx="15506">0.58062836600000001</cx:pt>
          <cx:pt idx="15507">0.58062836600000001</cx:pt>
          <cx:pt idx="15508">13</cx:pt>
          <cx:pt idx="15509">0.58062836600000001</cx:pt>
          <cx:pt idx="15510">13</cx:pt>
          <cx:pt idx="15511">0.58062836600000001</cx:pt>
          <cx:pt idx="15512">0.58062836600000001</cx:pt>
          <cx:pt idx="15513">0.58062836600000001</cx:pt>
          <cx:pt idx="15514">17</cx:pt>
          <cx:pt idx="15515">0.58062836600000001</cx:pt>
          <cx:pt idx="15516">0.58062836600000001</cx:pt>
          <cx:pt idx="15517">16</cx:pt>
          <cx:pt idx="15518">65</cx:pt>
          <cx:pt idx="15519">0.58062836600000001</cx:pt>
          <cx:pt idx="15520">0.58062836600000001</cx:pt>
          <cx:pt idx="15521">0.58062836600000001</cx:pt>
          <cx:pt idx="15522">0.58062836600000001</cx:pt>
          <cx:pt idx="15523">0.58062836600000001</cx:pt>
          <cx:pt idx="15524">0.58062836600000001</cx:pt>
          <cx:pt idx="15525">0.58062836600000001</cx:pt>
          <cx:pt idx="15526">10</cx:pt>
          <cx:pt idx="15527">8</cx:pt>
          <cx:pt idx="15528">12</cx:pt>
          <cx:pt idx="15529">15</cx:pt>
          <cx:pt idx="15530">0.58062836600000001</cx:pt>
          <cx:pt idx="15531">0.58062836600000001</cx:pt>
          <cx:pt idx="15532">20</cx:pt>
          <cx:pt idx="15533">16</cx:pt>
          <cx:pt idx="15534">11</cx:pt>
          <cx:pt idx="15535">0.58062836600000001</cx:pt>
          <cx:pt idx="15536">0.58062836600000001</cx:pt>
          <cx:pt idx="15537">0.58062836600000001</cx:pt>
          <cx:pt idx="15538">0.58062836600000001</cx:pt>
          <cx:pt idx="15539">0.58062836600000001</cx:pt>
          <cx:pt idx="15540">0.58062836600000001</cx:pt>
          <cx:pt idx="15541">0.58062836600000001</cx:pt>
          <cx:pt idx="15542">0.58062836600000001</cx:pt>
          <cx:pt idx="15543">0.58062836600000001</cx:pt>
          <cx:pt idx="15544">0.58062836600000001</cx:pt>
          <cx:pt idx="15545">0.58062836600000001</cx:pt>
          <cx:pt idx="15546">0.58062836600000001</cx:pt>
          <cx:pt idx="15547">64</cx:pt>
          <cx:pt idx="15548">0.58062836600000001</cx:pt>
          <cx:pt idx="15549">22</cx:pt>
          <cx:pt idx="15550">0.58062836600000001</cx:pt>
          <cx:pt idx="15551">0.58062836600000001</cx:pt>
          <cx:pt idx="15552">0.58062836600000001</cx:pt>
          <cx:pt idx="15553">0.58062836600000001</cx:pt>
          <cx:pt idx="15554">0.58062836600000001</cx:pt>
          <cx:pt idx="15555">3</cx:pt>
          <cx:pt idx="15556">0.58062836600000001</cx:pt>
          <cx:pt idx="15557">4</cx:pt>
          <cx:pt idx="15558">0.58062836600000001</cx:pt>
          <cx:pt idx="15559">15</cx:pt>
          <cx:pt idx="15560">0.58062836600000001</cx:pt>
          <cx:pt idx="15561">0.58062836600000001</cx:pt>
          <cx:pt idx="15562">0.58062836600000001</cx:pt>
          <cx:pt idx="15563">0.58062836600000001</cx:pt>
          <cx:pt idx="15564">0.58062836600000001</cx:pt>
          <cx:pt idx="15565">0.58062836600000001</cx:pt>
          <cx:pt idx="15566">15</cx:pt>
          <cx:pt idx="15567">0.58062836600000001</cx:pt>
          <cx:pt idx="15568">0.58062836600000001</cx:pt>
          <cx:pt idx="15569">8</cx:pt>
          <cx:pt idx="15570">0.58062836600000001</cx:pt>
          <cx:pt idx="15571">0.58062836600000001</cx:pt>
          <cx:pt idx="15572">0.58062836600000001</cx:pt>
          <cx:pt idx="15573">0.58062836600000001</cx:pt>
          <cx:pt idx="15574">2</cx:pt>
          <cx:pt idx="15575">13</cx:pt>
          <cx:pt idx="15576">18</cx:pt>
          <cx:pt idx="15577">26</cx:pt>
          <cx:pt idx="15578">0.58062836600000001</cx:pt>
          <cx:pt idx="15579">0.58062836600000001</cx:pt>
          <cx:pt idx="15580">0.58062836600000001</cx:pt>
          <cx:pt idx="15581">0.58062836600000001</cx:pt>
          <cx:pt idx="15582">64</cx:pt>
          <cx:pt idx="15583">3</cx:pt>
          <cx:pt idx="15584">0.58062836600000001</cx:pt>
          <cx:pt idx="15585">64</cx:pt>
          <cx:pt idx="15586">0.58062836600000001</cx:pt>
          <cx:pt idx="15587">17</cx:pt>
          <cx:pt idx="15588">0.58062836600000001</cx:pt>
          <cx:pt idx="15589">18</cx:pt>
          <cx:pt idx="15590">0.58062836600000001</cx:pt>
          <cx:pt idx="15591">0.58062836600000001</cx:pt>
          <cx:pt idx="15592">0.58062836600000001</cx:pt>
          <cx:pt idx="15593">0.58062836600000001</cx:pt>
          <cx:pt idx="15594">12</cx:pt>
          <cx:pt idx="15595">14</cx:pt>
          <cx:pt idx="15596">2</cx:pt>
          <cx:pt idx="15597">0.58062836600000001</cx:pt>
          <cx:pt idx="15598">0.58062836600000001</cx:pt>
          <cx:pt idx="15599">5</cx:pt>
          <cx:pt idx="15600">0.58062836600000001</cx:pt>
          <cx:pt idx="15601">0.58062836600000001</cx:pt>
          <cx:pt idx="15602">15</cx:pt>
          <cx:pt idx="15603">0.58062836600000001</cx:pt>
          <cx:pt idx="15604">0.58062836600000001</cx:pt>
          <cx:pt idx="15605">0.58062836600000001</cx:pt>
          <cx:pt idx="15606">28</cx:pt>
          <cx:pt idx="15607">0.58062836600000001</cx:pt>
          <cx:pt idx="15608">0.58062836600000001</cx:pt>
          <cx:pt idx="15609">0.58062836600000001</cx:pt>
          <cx:pt idx="15610">0.58062836600000001</cx:pt>
          <cx:pt idx="15611">0.58062836600000001</cx:pt>
          <cx:pt idx="15612">0.58062836600000001</cx:pt>
          <cx:pt idx="15613">64</cx:pt>
          <cx:pt idx="15614">0.58062836600000001</cx:pt>
          <cx:pt idx="15615">0.58062836600000001</cx:pt>
          <cx:pt idx="15616">0.58062836600000001</cx:pt>
          <cx:pt idx="15617">23</cx:pt>
          <cx:pt idx="15618">0.58062836600000001</cx:pt>
          <cx:pt idx="15619">0.58062836600000001</cx:pt>
          <cx:pt idx="15620">0.58062836600000001</cx:pt>
          <cx:pt idx="15621">0.58062836600000001</cx:pt>
          <cx:pt idx="15622">0.58062836600000001</cx:pt>
          <cx:pt idx="15623">3</cx:pt>
          <cx:pt idx="15624">0.58062836600000001</cx:pt>
          <cx:pt idx="15625">0.58062836600000001</cx:pt>
          <cx:pt idx="15626">6</cx:pt>
          <cx:pt idx="15627">0.58062836600000001</cx:pt>
          <cx:pt idx="15628">6</cx:pt>
          <cx:pt idx="15629">0.58062836600000001</cx:pt>
          <cx:pt idx="15630">0.58062836600000001</cx:pt>
          <cx:pt idx="15631">7</cx:pt>
          <cx:pt idx="15632">0.58062836600000001</cx:pt>
          <cx:pt idx="15633">5</cx:pt>
          <cx:pt idx="15634">10</cx:pt>
          <cx:pt idx="15635">9</cx:pt>
          <cx:pt idx="15636">0.58062836600000001</cx:pt>
          <cx:pt idx="15637">0.58062836600000001</cx:pt>
          <cx:pt idx="15638">0.58062836600000001</cx:pt>
          <cx:pt idx="15639">5</cx:pt>
          <cx:pt idx="15640">0.58062836600000001</cx:pt>
          <cx:pt idx="15641">0.58062836600000001</cx:pt>
          <cx:pt idx="15642">6</cx:pt>
          <cx:pt idx="15643">0.58062836600000001</cx:pt>
          <cx:pt idx="15644">0.58062836600000001</cx:pt>
          <cx:pt idx="15645">0.58062836600000001</cx:pt>
          <cx:pt idx="15646">0.58062836600000001</cx:pt>
          <cx:pt idx="15647">0.58062836600000001</cx:pt>
          <cx:pt idx="15648">28</cx:pt>
          <cx:pt idx="15649">2</cx:pt>
          <cx:pt idx="15650">0.58062836600000001</cx:pt>
          <cx:pt idx="15651">0.58062836600000001</cx:pt>
          <cx:pt idx="15652">0.58062836600000001</cx:pt>
          <cx:pt idx="15653">0.58062836600000001</cx:pt>
          <cx:pt idx="15654">24</cx:pt>
          <cx:pt idx="15655">0.58062836600000001</cx:pt>
          <cx:pt idx="15656">1</cx:pt>
          <cx:pt idx="15657">0.58062836600000001</cx:pt>
          <cx:pt idx="15658">10</cx:pt>
          <cx:pt idx="15659">11</cx:pt>
          <cx:pt idx="15660">35</cx:pt>
          <cx:pt idx="15661">0.58062836600000001</cx:pt>
          <cx:pt idx="15662">0.58062836600000001</cx:pt>
          <cx:pt idx="15663">3</cx:pt>
          <cx:pt idx="15664">12</cx:pt>
          <cx:pt idx="15665">20</cx:pt>
          <cx:pt idx="15666">0.58062836600000001</cx:pt>
          <cx:pt idx="15667">10</cx:pt>
          <cx:pt idx="15668">11</cx:pt>
          <cx:pt idx="15669">0.58062836600000001</cx:pt>
          <cx:pt idx="15670">0.58062836600000001</cx:pt>
          <cx:pt idx="15671">0.58062836600000001</cx:pt>
          <cx:pt idx="15672">0</cx:pt>
          <cx:pt idx="15673">0.58062836600000001</cx:pt>
          <cx:pt idx="15674">0.58062836600000001</cx:pt>
          <cx:pt idx="15675">0.58062836600000001</cx:pt>
          <cx:pt idx="15676">0.58062836600000001</cx:pt>
          <cx:pt idx="15677">0.58062836600000001</cx:pt>
          <cx:pt idx="15678">0.58062836600000001</cx:pt>
          <cx:pt idx="15679">21</cx:pt>
          <cx:pt idx="15680">0.58062836600000001</cx:pt>
          <cx:pt idx="15681">2</cx:pt>
          <cx:pt idx="15682">0.58062836600000001</cx:pt>
          <cx:pt idx="15683">0.58062836600000001</cx:pt>
          <cx:pt idx="15684">10</cx:pt>
          <cx:pt idx="15685">17</cx:pt>
          <cx:pt idx="15686">0.58062836600000001</cx:pt>
          <cx:pt idx="15687">0.58062836600000001</cx:pt>
          <cx:pt idx="15688">7</cx:pt>
          <cx:pt idx="15689">0.58062836600000001</cx:pt>
          <cx:pt idx="15690">0.58062836600000001</cx:pt>
          <cx:pt idx="15691">0.58062836600000001</cx:pt>
          <cx:pt idx="15692">4</cx:pt>
          <cx:pt idx="15693">1</cx:pt>
          <cx:pt idx="15694">0.58062836600000001</cx:pt>
          <cx:pt idx="15695">0.58062836600000001</cx:pt>
          <cx:pt idx="15696">0.58062836600000001</cx:pt>
          <cx:pt idx="15697">0</cx:pt>
          <cx:pt idx="15698">0.58062836600000001</cx:pt>
          <cx:pt idx="15699">15</cx:pt>
          <cx:pt idx="15700">0.58062836600000001</cx:pt>
          <cx:pt idx="15701">10</cx:pt>
          <cx:pt idx="15702">9</cx:pt>
          <cx:pt idx="15703">40</cx:pt>
          <cx:pt idx="15704">0.58062836600000001</cx:pt>
          <cx:pt idx="15705">0.58062836600000001</cx:pt>
          <cx:pt idx="15706">0.58062836600000001</cx:pt>
          <cx:pt idx="15707">0.58062836600000001</cx:pt>
          <cx:pt idx="15708">0.58062836600000001</cx:pt>
          <cx:pt idx="15709">21</cx:pt>
          <cx:pt idx="15710">0.58062836600000001</cx:pt>
          <cx:pt idx="15711">0.58062836600000001</cx:pt>
          <cx:pt idx="15712">0.58062836600000001</cx:pt>
          <cx:pt idx="15713">4</cx:pt>
          <cx:pt idx="15714">0.58062836600000001</cx:pt>
          <cx:pt idx="15715">1</cx:pt>
          <cx:pt idx="15716">0.58062836600000001</cx:pt>
          <cx:pt idx="15717">0.58062836600000001</cx:pt>
          <cx:pt idx="15718">0.58062836600000001</cx:pt>
          <cx:pt idx="15719">0.58062836600000001</cx:pt>
          <cx:pt idx="15720">0.58062836600000001</cx:pt>
          <cx:pt idx="15721">0.58062836600000001</cx:pt>
          <cx:pt idx="15722">0.58062836600000001</cx:pt>
          <cx:pt idx="15723">8</cx:pt>
          <cx:pt idx="15724">0.58062836600000001</cx:pt>
          <cx:pt idx="15725">0.58062836600000001</cx:pt>
          <cx:pt idx="15726">11</cx:pt>
          <cx:pt idx="15727">0.58062836600000001</cx:pt>
          <cx:pt idx="15728">0.58062836600000001</cx:pt>
          <cx:pt idx="15729">14</cx:pt>
          <cx:pt idx="15730">3</cx:pt>
          <cx:pt idx="15731">3</cx:pt>
          <cx:pt idx="15732">0.58062836600000001</cx:pt>
          <cx:pt idx="15733">0.58062836600000001</cx:pt>
          <cx:pt idx="15734">6</cx:pt>
          <cx:pt idx="15735">0.58062836600000001</cx:pt>
          <cx:pt idx="15736">4</cx:pt>
          <cx:pt idx="15737">0.58062836600000001</cx:pt>
          <cx:pt idx="15738">0.58062836600000001</cx:pt>
          <cx:pt idx="15739">0.58062836600000001</cx:pt>
          <cx:pt idx="15740">6</cx:pt>
          <cx:pt idx="15741">0.58062836600000001</cx:pt>
          <cx:pt idx="15742">0.58062836600000001</cx:pt>
          <cx:pt idx="15743">0.58062836600000001</cx:pt>
          <cx:pt idx="15744">7</cx:pt>
          <cx:pt idx="15745">0.58062836600000001</cx:pt>
          <cx:pt idx="15746">0.58062836600000001</cx:pt>
          <cx:pt idx="15747">0.58062836600000001</cx:pt>
          <cx:pt idx="15748">0.58062836600000001</cx:pt>
          <cx:pt idx="15749">3</cx:pt>
          <cx:pt idx="15750">0.58062836600000001</cx:pt>
          <cx:pt idx="15751">0.58062836600000001</cx:pt>
          <cx:pt idx="15752">0.58062836600000001</cx:pt>
          <cx:pt idx="15753">0.58062836600000001</cx:pt>
          <cx:pt idx="15754">0.58062836600000001</cx:pt>
          <cx:pt idx="15755">23</cx:pt>
          <cx:pt idx="15756">0.58062836600000001</cx:pt>
          <cx:pt idx="15757">0.58062836600000001</cx:pt>
          <cx:pt idx="15758">0.58062836600000001</cx:pt>
          <cx:pt idx="15759">12</cx:pt>
          <cx:pt idx="15760">0.58062836600000001</cx:pt>
          <cx:pt idx="15761">0.58062836600000001</cx:pt>
          <cx:pt idx="15762">0.58062836600000001</cx:pt>
          <cx:pt idx="15763">0.58062836600000001</cx:pt>
          <cx:pt idx="15764">0.58062836600000001</cx:pt>
          <cx:pt idx="15765">0.58062836600000001</cx:pt>
          <cx:pt idx="15766">1</cx:pt>
          <cx:pt idx="15767">0.58062836600000001</cx:pt>
          <cx:pt idx="15768">1</cx:pt>
          <cx:pt idx="15769">14</cx:pt>
          <cx:pt idx="15770">0.58062836600000001</cx:pt>
          <cx:pt idx="15771">0.58062836600000001</cx:pt>
          <cx:pt idx="15772">0.58062836600000001</cx:pt>
          <cx:pt idx="15773">0.58062836600000001</cx:pt>
          <cx:pt idx="15774">0.58062836600000001</cx:pt>
          <cx:pt idx="15775">0.58062836600000001</cx:pt>
          <cx:pt idx="15776">3</cx:pt>
          <cx:pt idx="15777">5</cx:pt>
          <cx:pt idx="15778">9</cx:pt>
          <cx:pt idx="15779">0.58062836600000001</cx:pt>
          <cx:pt idx="15780">0.58062836600000001</cx:pt>
          <cx:pt idx="15781">6</cx:pt>
          <cx:pt idx="15782">0.58062836600000001</cx:pt>
          <cx:pt idx="15783">0.58062836600000001</cx:pt>
          <cx:pt idx="15784">0.58062836600000001</cx:pt>
          <cx:pt idx="15785">3</cx:pt>
          <cx:pt idx="15786">1</cx:pt>
          <cx:pt idx="15787">13</cx:pt>
          <cx:pt idx="15788">0.58062836600000001</cx:pt>
          <cx:pt idx="15789">21</cx:pt>
          <cx:pt idx="15790">0.58062836600000001</cx:pt>
          <cx:pt idx="15791">0.58062836600000001</cx:pt>
          <cx:pt idx="15792">8</cx:pt>
          <cx:pt idx="15793">0.58062836600000001</cx:pt>
          <cx:pt idx="15794">0.58062836600000001</cx:pt>
          <cx:pt idx="15795">13</cx:pt>
          <cx:pt idx="15796">25</cx:pt>
          <cx:pt idx="15797">0.58062836600000001</cx:pt>
          <cx:pt idx="15798">0.58062836600000001</cx:pt>
          <cx:pt idx="15799">0.58062836600000001</cx:pt>
          <cx:pt idx="15800">0.58062836600000001</cx:pt>
          <cx:pt idx="15801">0.58062836600000001</cx:pt>
          <cx:pt idx="15802">5</cx:pt>
          <cx:pt idx="15803">2</cx:pt>
          <cx:pt idx="15804">0.58062836600000001</cx:pt>
          <cx:pt idx="15805">0.58062836600000001</cx:pt>
          <cx:pt idx="15806">0.58062836600000001</cx:pt>
          <cx:pt idx="15807">9</cx:pt>
          <cx:pt idx="15808">22</cx:pt>
          <cx:pt idx="15809">0.58062836600000001</cx:pt>
          <cx:pt idx="15810">0.58062836600000001</cx:pt>
          <cx:pt idx="15811">0.58062836600000001</cx:pt>
          <cx:pt idx="15812">10</cx:pt>
          <cx:pt idx="15813">0.58062836600000001</cx:pt>
          <cx:pt idx="15814">0.58062836600000001</cx:pt>
          <cx:pt idx="15815">7</cx:pt>
          <cx:pt idx="15816">0.58062836600000001</cx:pt>
          <cx:pt idx="15817">17</cx:pt>
          <cx:pt idx="15818">0.58062836600000001</cx:pt>
          <cx:pt idx="15819">0.58062836600000001</cx:pt>
          <cx:pt idx="15820">4</cx:pt>
          <cx:pt idx="15821">0.58062836600000001</cx:pt>
          <cx:pt idx="15822">0.58062836600000001</cx:pt>
          <cx:pt idx="15823">19</cx:pt>
          <cx:pt idx="15824">0.58062836600000001</cx:pt>
          <cx:pt idx="15825">0.58062836600000001</cx:pt>
          <cx:pt idx="15826">0.58062836600000001</cx:pt>
          <cx:pt idx="15827">0.58062836600000001</cx:pt>
          <cx:pt idx="15828">0.58062836600000001</cx:pt>
          <cx:pt idx="15829">0.58062836600000001</cx:pt>
          <cx:pt idx="15830">1</cx:pt>
          <cx:pt idx="15831">7</cx:pt>
          <cx:pt idx="15832">0.58062836600000001</cx:pt>
          <cx:pt idx="15833">7</cx:pt>
          <cx:pt idx="15834">0.58062836600000001</cx:pt>
          <cx:pt idx="15835">0.58062836600000001</cx:pt>
          <cx:pt idx="15836">0.58062836600000001</cx:pt>
          <cx:pt idx="15837">16</cx:pt>
          <cx:pt idx="15838">0.58062836600000001</cx:pt>
          <cx:pt idx="15839">1</cx:pt>
          <cx:pt idx="15840">0.58062836600000001</cx:pt>
          <cx:pt idx="15841">21</cx:pt>
          <cx:pt idx="15842">0.58062836600000001</cx:pt>
          <cx:pt idx="15843">10</cx:pt>
          <cx:pt idx="15844">0.58062836600000001</cx:pt>
          <cx:pt idx="15845">0.58062836600000001</cx:pt>
          <cx:pt idx="15846">17</cx:pt>
          <cx:pt idx="15847">0.58062836600000001</cx:pt>
          <cx:pt idx="15848">0.58062836600000001</cx:pt>
          <cx:pt idx="15849">0.58062836600000001</cx:pt>
          <cx:pt idx="15850">0.58062836600000001</cx:pt>
          <cx:pt idx="15851">0.58062836600000001</cx:pt>
          <cx:pt idx="15852">24</cx:pt>
          <cx:pt idx="15853">0.58062836600000001</cx:pt>
          <cx:pt idx="15854">0.58062836600000001</cx:pt>
          <cx:pt idx="15855">0.58062836600000001</cx:pt>
          <cx:pt idx="15856">0.58062836600000001</cx:pt>
          <cx:pt idx="15857">0.58062836600000001</cx:pt>
          <cx:pt idx="15858">20</cx:pt>
          <cx:pt idx="15859">0.58062836600000001</cx:pt>
          <cx:pt idx="15860">0.58062836600000001</cx:pt>
          <cx:pt idx="15861">0.58062836600000001</cx:pt>
          <cx:pt idx="15862">12</cx:pt>
          <cx:pt idx="15863">0.58062836600000001</cx:pt>
          <cx:pt idx="15864">0.58062836600000001</cx:pt>
          <cx:pt idx="15865">0.58062836600000001</cx:pt>
          <cx:pt idx="15866">0.58062836600000001</cx:pt>
          <cx:pt idx="15867">0.58062836600000001</cx:pt>
          <cx:pt idx="15868">0.58062836600000001</cx:pt>
          <cx:pt idx="15869">0.58062836600000001</cx:pt>
          <cx:pt idx="15870">0.58062836600000001</cx:pt>
          <cx:pt idx="15871">0.58062836600000001</cx:pt>
          <cx:pt idx="15872">8</cx:pt>
          <cx:pt idx="15873">0.58062836600000001</cx:pt>
          <cx:pt idx="15874">13</cx:pt>
          <cx:pt idx="15875">0.58062836600000001</cx:pt>
          <cx:pt idx="15876">5</cx:pt>
          <cx:pt idx="15877">0.58062836600000001</cx:pt>
          <cx:pt idx="15878">0.58062836600000001</cx:pt>
          <cx:pt idx="15879">10</cx:pt>
          <cx:pt idx="15880">19</cx:pt>
          <cx:pt idx="15881">0.58062836600000001</cx:pt>
          <cx:pt idx="15882">0.58062836600000001</cx:pt>
          <cx:pt idx="15883">8</cx:pt>
          <cx:pt idx="15884">0.58062836600000001</cx:pt>
          <cx:pt idx="15885">9</cx:pt>
          <cx:pt idx="15886">0.58062836600000001</cx:pt>
          <cx:pt idx="15887">0.58062836600000001</cx:pt>
          <cx:pt idx="15888">8</cx:pt>
          <cx:pt idx="15889">0.58062836600000001</cx:pt>
          <cx:pt idx="15890">0.58062836600000001</cx:pt>
          <cx:pt idx="15891">19</cx:pt>
          <cx:pt idx="15892">0.58062836600000001</cx:pt>
          <cx:pt idx="15893">0.58062836600000001</cx:pt>
          <cx:pt idx="15894">0.58062836600000001</cx:pt>
          <cx:pt idx="15895">0.58062836600000001</cx:pt>
          <cx:pt idx="15896">0.58062836600000001</cx:pt>
          <cx:pt idx="15897">0.58062836600000001</cx:pt>
          <cx:pt idx="15898">0.58062836600000001</cx:pt>
          <cx:pt idx="15899">0.58062836600000001</cx:pt>
          <cx:pt idx="15900">0.58062836600000001</cx:pt>
          <cx:pt idx="15901">16</cx:pt>
          <cx:pt idx="15902">14</cx:pt>
          <cx:pt idx="15903">6</cx:pt>
          <cx:pt idx="15904">0.58062836600000001</cx:pt>
          <cx:pt idx="15905">0.58062836600000001</cx:pt>
          <cx:pt idx="15906">0.58062836600000001</cx:pt>
          <cx:pt idx="15907">0.58062836600000001</cx:pt>
          <cx:pt idx="15908">0.58062836600000001</cx:pt>
          <cx:pt idx="15909">0.58062836600000001</cx:pt>
          <cx:pt idx="15910">0.58062836600000001</cx:pt>
          <cx:pt idx="15911">0.58062836600000001</cx:pt>
          <cx:pt idx="15912">0.58062836600000001</cx:pt>
          <cx:pt idx="15913">64</cx:pt>
          <cx:pt idx="15914">0.58062836600000001</cx:pt>
          <cx:pt idx="15915">0.58062836600000001</cx:pt>
          <cx:pt idx="15916">0.58062836600000001</cx:pt>
          <cx:pt idx="15917">5</cx:pt>
          <cx:pt idx="15918">0.58062836600000001</cx:pt>
          <cx:pt idx="15919">0.58062836600000001</cx:pt>
          <cx:pt idx="15920">0.58062836600000001</cx:pt>
          <cx:pt idx="15921">0.58062836600000001</cx:pt>
          <cx:pt idx="15922">0.58062836600000001</cx:pt>
          <cx:pt idx="15923">13</cx:pt>
          <cx:pt idx="15924">19</cx:pt>
          <cx:pt idx="15925">0.58062836600000001</cx:pt>
          <cx:pt idx="15926">9</cx:pt>
          <cx:pt idx="15927">12</cx:pt>
          <cx:pt idx="15928">6</cx:pt>
          <cx:pt idx="15929">0.58062836600000001</cx:pt>
          <cx:pt idx="15930">3</cx:pt>
          <cx:pt idx="15931">0.58062836600000001</cx:pt>
          <cx:pt idx="15932">0.58062836600000001</cx:pt>
          <cx:pt idx="15933">0.58062836600000001</cx:pt>
          <cx:pt idx="15934">0.58062836600000001</cx:pt>
          <cx:pt idx="15935">0.58062836600000001</cx:pt>
          <cx:pt idx="15936">11</cx:pt>
          <cx:pt idx="15937">3</cx:pt>
          <cx:pt idx="15938">0.58062836600000001</cx:pt>
          <cx:pt idx="15939">8</cx:pt>
          <cx:pt idx="15940">2</cx:pt>
          <cx:pt idx="15941">0.58062836600000001</cx:pt>
          <cx:pt idx="15942">9</cx:pt>
          <cx:pt idx="15943">0.58062836600000001</cx:pt>
          <cx:pt idx="15944">16</cx:pt>
          <cx:pt idx="15945">24</cx:pt>
          <cx:pt idx="15946">0.58062836600000001</cx:pt>
          <cx:pt idx="15947">0.58062836600000001</cx:pt>
          <cx:pt idx="15948">14</cx:pt>
          <cx:pt idx="15949">0.58062836600000001</cx:pt>
          <cx:pt idx="15950">11</cx:pt>
          <cx:pt idx="15951">16</cx:pt>
          <cx:pt idx="15952">0.58062836600000001</cx:pt>
          <cx:pt idx="15953">0.58062836600000001</cx:pt>
          <cx:pt idx="15954">0.58062836600000001</cx:pt>
          <cx:pt idx="15955">5</cx:pt>
          <cx:pt idx="15956">0.58062836600000001</cx:pt>
          <cx:pt idx="15957">28</cx:pt>
          <cx:pt idx="15958">0.58062836600000001</cx:pt>
          <cx:pt idx="15959">0.58062836600000001</cx:pt>
          <cx:pt idx="15960">0.58062836600000001</cx:pt>
          <cx:pt idx="15961">0.58062836600000001</cx:pt>
          <cx:pt idx="15962">0.58062836600000001</cx:pt>
          <cx:pt idx="15963">2</cx:pt>
          <cx:pt idx="15964">0.58062836600000001</cx:pt>
          <cx:pt idx="15965">13</cx:pt>
          <cx:pt idx="15966">10</cx:pt>
          <cx:pt idx="15967">0.58062836600000001</cx:pt>
          <cx:pt idx="15968">10</cx:pt>
          <cx:pt idx="15969">0</cx:pt>
          <cx:pt idx="15970">0.58062836600000001</cx:pt>
          <cx:pt idx="15971">0.58062836600000001</cx:pt>
          <cx:pt idx="15972">0.58062836600000001</cx:pt>
          <cx:pt idx="15973">0.58062836600000001</cx:pt>
          <cx:pt idx="15974">0.58062836600000001</cx:pt>
          <cx:pt idx="15975">0.58062836600000001</cx:pt>
          <cx:pt idx="15976">0.58062836600000001</cx:pt>
          <cx:pt idx="15977">0.58062836600000001</cx:pt>
          <cx:pt idx="15978">8</cx:pt>
          <cx:pt idx="15979">0.58062836600000001</cx:pt>
          <cx:pt idx="15980">0.58062836600000001</cx:pt>
          <cx:pt idx="15981">7</cx:pt>
          <cx:pt idx="15982">2</cx:pt>
          <cx:pt idx="15983">0.58062836600000001</cx:pt>
          <cx:pt idx="15984">13</cx:pt>
          <cx:pt idx="15985">0.58062836600000001</cx:pt>
          <cx:pt idx="15986">15</cx:pt>
          <cx:pt idx="15987">18</cx:pt>
          <cx:pt idx="15988">0.58062836600000001</cx:pt>
          <cx:pt idx="15989">65</cx:pt>
          <cx:pt idx="15990">0.58062836600000001</cx:pt>
          <cx:pt idx="15991">5</cx:pt>
          <cx:pt idx="15992">4</cx:pt>
          <cx:pt idx="15993">2</cx:pt>
          <cx:pt idx="15994">16</cx:pt>
          <cx:pt idx="15995">64</cx:pt>
          <cx:pt idx="15996">0.58062836600000001</cx:pt>
          <cx:pt idx="15997">0.58062836600000001</cx:pt>
          <cx:pt idx="15998">0.58062836600000001</cx:pt>
          <cx:pt idx="15999">0.58062836600000001</cx:pt>
          <cx:pt idx="16000">0.58062836600000001</cx:pt>
          <cx:pt idx="16001">0.58062836600000001</cx:pt>
          <cx:pt idx="16002">0.58062836600000001</cx:pt>
          <cx:pt idx="16003">0.58062836600000001</cx:pt>
          <cx:pt idx="16004">0.58062836600000001</cx:pt>
          <cx:pt idx="16005">0.58062836600000001</cx:pt>
          <cx:pt idx="16006">14</cx:pt>
          <cx:pt idx="16007">0.58062836600000001</cx:pt>
          <cx:pt idx="16008">5</cx:pt>
          <cx:pt idx="16009">0.58062836600000001</cx:pt>
          <cx:pt idx="16010">0.58062836600000001</cx:pt>
          <cx:pt idx="16011">0.58062836600000001</cx:pt>
          <cx:pt idx="16012">14</cx:pt>
          <cx:pt idx="16013">0.58062836600000001</cx:pt>
          <cx:pt idx="16014">0.58062836600000001</cx:pt>
          <cx:pt idx="16015">14</cx:pt>
          <cx:pt idx="16016">0.58062836600000001</cx:pt>
          <cx:pt idx="16017">15</cx:pt>
          <cx:pt idx="16018">5</cx:pt>
          <cx:pt idx="16019">0.58062836600000001</cx:pt>
          <cx:pt idx="16020">2</cx:pt>
          <cx:pt idx="16021">0.58062836600000001</cx:pt>
          <cx:pt idx="16022">0</cx:pt>
          <cx:pt idx="16023">0.58062836600000001</cx:pt>
          <cx:pt idx="16024">0.58062836600000001</cx:pt>
          <cx:pt idx="16025">0.58062836600000001</cx:pt>
          <cx:pt idx="16026">0.58062836600000001</cx:pt>
          <cx:pt idx="16027">0.58062836600000001</cx:pt>
          <cx:pt idx="16028">0.58062836600000001</cx:pt>
          <cx:pt idx="16029">3</cx:pt>
          <cx:pt idx="16030">40</cx:pt>
          <cx:pt idx="16031">0.58062836600000001</cx:pt>
          <cx:pt idx="16032">0.58062836600000001</cx:pt>
          <cx:pt idx="16033">1</cx:pt>
          <cx:pt idx="16034">0.58062836600000001</cx:pt>
          <cx:pt idx="16035">7</cx:pt>
          <cx:pt idx="16036">0.58062836600000001</cx:pt>
          <cx:pt idx="16037">28</cx:pt>
          <cx:pt idx="16038">0</cx:pt>
          <cx:pt idx="16039">0.58062836600000001</cx:pt>
          <cx:pt idx="16040">2</cx:pt>
          <cx:pt idx="16041">4</cx:pt>
          <cx:pt idx="16042">0.58062836600000001</cx:pt>
          <cx:pt idx="16043">0.58062836600000001</cx:pt>
          <cx:pt idx="16044">14</cx:pt>
          <cx:pt idx="16045">0.58062836600000001</cx:pt>
          <cx:pt idx="16046">8</cx:pt>
          <cx:pt idx="16047">0.58062836600000001</cx:pt>
          <cx:pt idx="16048">0.58062836600000001</cx:pt>
          <cx:pt idx="16049">15</cx:pt>
          <cx:pt idx="16050">3</cx:pt>
          <cx:pt idx="16051">0.58062836600000001</cx:pt>
          <cx:pt idx="16052">9</cx:pt>
          <cx:pt idx="16053">0.58062836600000001</cx:pt>
          <cx:pt idx="16054">0.58062836600000001</cx:pt>
          <cx:pt idx="16055">10</cx:pt>
          <cx:pt idx="16056">0.58062836600000001</cx:pt>
          <cx:pt idx="16057">16</cx:pt>
          <cx:pt idx="16058">11</cx:pt>
          <cx:pt idx="16059">0.58062836600000001</cx:pt>
          <cx:pt idx="16060">0.58062836600000001</cx:pt>
          <cx:pt idx="16061">0.58062836600000001</cx:pt>
          <cx:pt idx="16062">8</cx:pt>
          <cx:pt idx="16063">0.58062836600000001</cx:pt>
          <cx:pt idx="16064">0.58062836600000001</cx:pt>
          <cx:pt idx="16065">5</cx:pt>
          <cx:pt idx="16066">20</cx:pt>
          <cx:pt idx="16067">24</cx:pt>
          <cx:pt idx="16068">9</cx:pt>
          <cx:pt idx="16069">0.58062836600000001</cx:pt>
          <cx:pt idx="16070">10</cx:pt>
          <cx:pt idx="16071">0.58062836600000001</cx:pt>
          <cx:pt idx="16072">0.58062836600000001</cx:pt>
          <cx:pt idx="16073">0.58062836600000001</cx:pt>
          <cx:pt idx="16074">0.58062836600000001</cx:pt>
          <cx:pt idx="16075">0.58062836600000001</cx:pt>
          <cx:pt idx="16076">64</cx:pt>
          <cx:pt idx="16077">0.58062836600000001</cx:pt>
          <cx:pt idx="16078">0.58062836600000001</cx:pt>
          <cx:pt idx="16079">0.58062836600000001</cx:pt>
          <cx:pt idx="16080">0.58062836600000001</cx:pt>
          <cx:pt idx="16081">0</cx:pt>
          <cx:pt idx="16082">0.58062836600000001</cx:pt>
          <cx:pt idx="16083">11</cx:pt>
          <cx:pt idx="16084">0.58062836600000001</cx:pt>
          <cx:pt idx="16085">0.58062836600000001</cx:pt>
          <cx:pt idx="16086">0.58062836600000001</cx:pt>
          <cx:pt idx="16087">6</cx:pt>
          <cx:pt idx="16088">16</cx:pt>
          <cx:pt idx="16089">4</cx:pt>
          <cx:pt idx="16090">0.58062836600000001</cx:pt>
          <cx:pt idx="16091">9</cx:pt>
          <cx:pt idx="16092">0.58062836600000001</cx:pt>
          <cx:pt idx="16093">0.58062836600000001</cx:pt>
          <cx:pt idx="16094">4</cx:pt>
          <cx:pt idx="16095">7</cx:pt>
          <cx:pt idx="16096">0.58062836600000001</cx:pt>
          <cx:pt idx="16097">0.58062836600000001</cx:pt>
          <cx:pt idx="16098">0.58062836600000001</cx:pt>
          <cx:pt idx="16099">0.58062836600000001</cx:pt>
          <cx:pt idx="16100">0.58062836600000001</cx:pt>
          <cx:pt idx="16101">0.58062836600000001</cx:pt>
          <cx:pt idx="16102">0.58062836600000001</cx:pt>
          <cx:pt idx="16103">14</cx:pt>
          <cx:pt idx="16104">0.58062836600000001</cx:pt>
          <cx:pt idx="16105">21</cx:pt>
          <cx:pt idx="16106">0.58062836600000001</cx:pt>
          <cx:pt idx="16107">6</cx:pt>
          <cx:pt idx="16108">0.58062836600000001</cx:pt>
          <cx:pt idx="16109">22</cx:pt>
          <cx:pt idx="16110">0.58062836600000001</cx:pt>
          <cx:pt idx="16111">0.58062836600000001</cx:pt>
          <cx:pt idx="16112">2</cx:pt>
          <cx:pt idx="16113">19</cx:pt>
          <cx:pt idx="16114">0.58062836600000001</cx:pt>
          <cx:pt idx="16115">0.58062836600000001</cx:pt>
          <cx:pt idx="16116">0.58062836600000001</cx:pt>
          <cx:pt idx="16117">0.58062836600000001</cx:pt>
          <cx:pt idx="16118">0.58062836600000001</cx:pt>
          <cx:pt idx="16119">0.58062836600000001</cx:pt>
          <cx:pt idx="16120">21</cx:pt>
          <cx:pt idx="16121">2</cx:pt>
          <cx:pt idx="16122">6</cx:pt>
          <cx:pt idx="16123">0.58062836600000001</cx:pt>
          <cx:pt idx="16124">8</cx:pt>
          <cx:pt idx="16125">12</cx:pt>
          <cx:pt idx="16126">0.58062836600000001</cx:pt>
          <cx:pt idx="16127">64</cx:pt>
          <cx:pt idx="16128">8</cx:pt>
          <cx:pt idx="16129">0.58062836600000001</cx:pt>
          <cx:pt idx="16130">0.58062836600000001</cx:pt>
          <cx:pt idx="16131">0.58062836600000001</cx:pt>
          <cx:pt idx="16132">0.58062836600000001</cx:pt>
          <cx:pt idx="16133">0.58062836600000001</cx:pt>
          <cx:pt idx="16134">0.58062836600000001</cx:pt>
          <cx:pt idx="16135">0.58062836600000001</cx:pt>
          <cx:pt idx="16136">1</cx:pt>
          <cx:pt idx="16137">0.58062836600000001</cx:pt>
          <cx:pt idx="16138">1</cx:pt>
          <cx:pt idx="16139">0.58062836600000001</cx:pt>
          <cx:pt idx="16140">2</cx:pt>
          <cx:pt idx="16141">0.58062836600000001</cx:pt>
          <cx:pt idx="16142">7</cx:pt>
          <cx:pt idx="16143">0.58062836600000001</cx:pt>
          <cx:pt idx="16144">2</cx:pt>
          <cx:pt idx="16145">65</cx:pt>
          <cx:pt idx="16146">11</cx:pt>
          <cx:pt idx="16147">0.58062836600000001</cx:pt>
          <cx:pt idx="16148">0.58062836600000001</cx:pt>
          <cx:pt idx="16149">0.58062836600000001</cx:pt>
          <cx:pt idx="16150">0.58062836600000001</cx:pt>
          <cx:pt idx="16151">0.58062836600000001</cx:pt>
          <cx:pt idx="16152">0.58062836600000001</cx:pt>
          <cx:pt idx="16153">17</cx:pt>
          <cx:pt idx="16154">13</cx:pt>
          <cx:pt idx="16155">7</cx:pt>
          <cx:pt idx="16156">0.58062836600000001</cx:pt>
          <cx:pt idx="16157">0.58062836600000001</cx:pt>
          <cx:pt idx="16158">0.58062836600000001</cx:pt>
          <cx:pt idx="16159">0.58062836600000001</cx:pt>
          <cx:pt idx="16160">0.58062836600000001</cx:pt>
          <cx:pt idx="16161">11</cx:pt>
          <cx:pt idx="16162">0.58062836600000001</cx:pt>
          <cx:pt idx="16163">10</cx:pt>
          <cx:pt idx="16164">3</cx:pt>
          <cx:pt idx="16165">11</cx:pt>
          <cx:pt idx="16166">0.58062836600000001</cx:pt>
          <cx:pt idx="16167">0.58062836600000001</cx:pt>
          <cx:pt idx="16168">0.58062836600000001</cx:pt>
          <cx:pt idx="16169">9</cx:pt>
          <cx:pt idx="16170">0.58062836600000001</cx:pt>
          <cx:pt idx="16171">9</cx:pt>
          <cx:pt idx="16172">34</cx:pt>
          <cx:pt idx="16173">16</cx:pt>
          <cx:pt idx="16174">0.58062836600000001</cx:pt>
          <cx:pt idx="16175">0.58062836600000001</cx:pt>
          <cx:pt idx="16176">0.58062836600000001</cx:pt>
          <cx:pt idx="16177">4</cx:pt>
          <cx:pt idx="16178">0.58062836600000001</cx:pt>
          <cx:pt idx="16179">0.58062836600000001</cx:pt>
          <cx:pt idx="16180">0.58062836600000001</cx:pt>
          <cx:pt idx="16181">0.58062836600000001</cx:pt>
          <cx:pt idx="16182">0.58062836600000001</cx:pt>
          <cx:pt idx="16183">0.58062836600000001</cx:pt>
          <cx:pt idx="16184">0.58062836600000001</cx:pt>
          <cx:pt idx="16185">0.58062836600000001</cx:pt>
          <cx:pt idx="16186">25</cx:pt>
          <cx:pt idx="16187">0.58062836600000001</cx:pt>
          <cx:pt idx="16188">0.58062836600000001</cx:pt>
          <cx:pt idx="16189">0.58062836600000001</cx:pt>
          <cx:pt idx="16190">21</cx:pt>
          <cx:pt idx="16191">18</cx:pt>
          <cx:pt idx="16192">0.58062836600000001</cx:pt>
          <cx:pt idx="16193">0.58062836600000001</cx:pt>
          <cx:pt idx="16194">3</cx:pt>
          <cx:pt idx="16195">0.58062836600000001</cx:pt>
          <cx:pt idx="16196">0.58062836600000001</cx:pt>
          <cx:pt idx="16197">0.58062836600000001</cx:pt>
          <cx:pt idx="16198">9</cx:pt>
          <cx:pt idx="16199">0.58062836600000001</cx:pt>
          <cx:pt idx="16200">19</cx:pt>
          <cx:pt idx="16201">0.58062836600000001</cx:pt>
          <cx:pt idx="16202">0.58062836600000001</cx:pt>
          <cx:pt idx="16203">0.58062836600000001</cx:pt>
          <cx:pt idx="16204">21</cx:pt>
          <cx:pt idx="16205">0.58062836600000001</cx:pt>
          <cx:pt idx="16206">0.58062836600000001</cx:pt>
          <cx:pt idx="16207">6</cx:pt>
          <cx:pt idx="16208">7</cx:pt>
          <cx:pt idx="16209">17</cx:pt>
          <cx:pt idx="16210">8</cx:pt>
          <cx:pt idx="16211">18</cx:pt>
          <cx:pt idx="16212">12</cx:pt>
          <cx:pt idx="16213">0.58062836600000001</cx:pt>
          <cx:pt idx="16214">0.58062836600000001</cx:pt>
          <cx:pt idx="16215">64</cx:pt>
          <cx:pt idx="16216">0.58062836600000001</cx:pt>
          <cx:pt idx="16217">16</cx:pt>
          <cx:pt idx="16218">4</cx:pt>
          <cx:pt idx="16219">0.58062836600000001</cx:pt>
          <cx:pt idx="16220">0.58062836600000001</cx:pt>
          <cx:pt idx="16221">10</cx:pt>
          <cx:pt idx="16222">0.58062836600000001</cx:pt>
          <cx:pt idx="16223">0.58062836600000001</cx:pt>
          <cx:pt idx="16224">0.58062836600000001</cx:pt>
          <cx:pt idx="16225">0.58062836600000001</cx:pt>
          <cx:pt idx="16226">1</cx:pt>
          <cx:pt idx="16227">14</cx:pt>
          <cx:pt idx="16228">0.58062836600000001</cx:pt>
          <cx:pt idx="16229">0.58062836600000001</cx:pt>
          <cx:pt idx="16230">0.58062836600000001</cx:pt>
          <cx:pt idx="16231">0.58062836600000001</cx:pt>
          <cx:pt idx="16232">0.58062836600000001</cx:pt>
          <cx:pt idx="16233">0.58062836600000001</cx:pt>
          <cx:pt idx="16234">0.58062836600000001</cx:pt>
          <cx:pt idx="16235">21</cx:pt>
          <cx:pt idx="16236">10</cx:pt>
          <cx:pt idx="16237">0.58062836600000001</cx:pt>
          <cx:pt idx="16238">16</cx:pt>
          <cx:pt idx="16239">12</cx:pt>
          <cx:pt idx="16240">0.58062836600000001</cx:pt>
          <cx:pt idx="16241">0.58062836600000001</cx:pt>
          <cx:pt idx="16242">0.58062836600000001</cx:pt>
          <cx:pt idx="16243">0.58062836600000001</cx:pt>
          <cx:pt idx="16244">65</cx:pt>
          <cx:pt idx="16245">0.58062836600000001</cx:pt>
          <cx:pt idx="16246">0.58062836600000001</cx:pt>
          <cx:pt idx="16247">0.58062836600000001</cx:pt>
          <cx:pt idx="16248">6</cx:pt>
          <cx:pt idx="16249">1</cx:pt>
          <cx:pt idx="16250">0.58062836600000001</cx:pt>
          <cx:pt idx="16251">7</cx:pt>
          <cx:pt idx="16252">0.58062836600000001</cx:pt>
          <cx:pt idx="16253">0.58062836600000001</cx:pt>
          <cx:pt idx="16254">0.58062836600000001</cx:pt>
          <cx:pt idx="16255">0.58062836600000001</cx:pt>
          <cx:pt idx="16256">0.58062836600000001</cx:pt>
          <cx:pt idx="16257">0.58062836600000001</cx:pt>
          <cx:pt idx="16258">6</cx:pt>
          <cx:pt idx="16259">0.58062836600000001</cx:pt>
          <cx:pt idx="16260">0.58062836600000001</cx:pt>
          <cx:pt idx="16261">0.58062836600000001</cx:pt>
          <cx:pt idx="16262">0.58062836600000001</cx:pt>
          <cx:pt idx="16263">0.58062836600000001</cx:pt>
          <cx:pt idx="16264">0.58062836600000001</cx:pt>
          <cx:pt idx="16265">0.58062836600000001</cx:pt>
          <cx:pt idx="16266">10</cx:pt>
          <cx:pt idx="16267">20</cx:pt>
          <cx:pt idx="16268">25</cx:pt>
          <cx:pt idx="16269">0.58062836600000001</cx:pt>
          <cx:pt idx="16270">0.58062836600000001</cx:pt>
          <cx:pt idx="16271">2</cx:pt>
          <cx:pt idx="16272">5</cx:pt>
          <cx:pt idx="16273">0.58062836600000001</cx:pt>
          <cx:pt idx="16274">14</cx:pt>
          <cx:pt idx="16275">2</cx:pt>
          <cx:pt idx="16276">1</cx:pt>
          <cx:pt idx="16277">22</cx:pt>
          <cx:pt idx="16278">0.58062836600000001</cx:pt>
          <cx:pt idx="16279">13</cx:pt>
          <cx:pt idx="16280">65</cx:pt>
          <cx:pt idx="16281">0.58062836600000001</cx:pt>
          <cx:pt idx="16282">0.58062836600000001</cx:pt>
          <cx:pt idx="16283">0.58062836600000001</cx:pt>
          <cx:pt idx="16284">0.58062836600000001</cx:pt>
          <cx:pt idx="16285">3</cx:pt>
          <cx:pt idx="16286">0.58062836600000001</cx:pt>
          <cx:pt idx="16287">0.58062836600000001</cx:pt>
          <cx:pt idx="16288">0.58062836600000001</cx:pt>
          <cx:pt idx="16289">0.58062836600000001</cx:pt>
          <cx:pt idx="16290">11</cx:pt>
          <cx:pt idx="16291">0.58062836600000001</cx:pt>
          <cx:pt idx="16292">0.58062836600000001</cx:pt>
          <cx:pt idx="16293">0.58062836600000001</cx:pt>
          <cx:pt idx="16294">0.58062836600000001</cx:pt>
          <cx:pt idx="16295">5</cx:pt>
          <cx:pt idx="16296">0.58062836600000001</cx:pt>
          <cx:pt idx="16297">3</cx:pt>
          <cx:pt idx="16298">0.58062836600000001</cx:pt>
          <cx:pt idx="16299">7</cx:pt>
          <cx:pt idx="16300">14</cx:pt>
          <cx:pt idx="16301">0.58062836600000001</cx:pt>
          <cx:pt idx="16302">14</cx:pt>
          <cx:pt idx="16303">8</cx:pt>
          <cx:pt idx="16304">8</cx:pt>
          <cx:pt idx="16305">10</cx:pt>
          <cx:pt idx="16306">0.58062836600000001</cx:pt>
          <cx:pt idx="16307">0.58062836600000001</cx:pt>
          <cx:pt idx="16308">2</cx:pt>
          <cx:pt idx="16309">0.58062836600000001</cx:pt>
          <cx:pt idx="16310">0.58062836600000001</cx:pt>
          <cx:pt idx="16311">0.58062836600000001</cx:pt>
          <cx:pt idx="16312">0.58062836600000001</cx:pt>
          <cx:pt idx="16313">3</cx:pt>
          <cx:pt idx="16314">0.58062836600000001</cx:pt>
          <cx:pt idx="16315">2</cx:pt>
          <cx:pt idx="16316">6</cx:pt>
          <cx:pt idx="16317">17</cx:pt>
          <cx:pt idx="16318">0.58062836600000001</cx:pt>
          <cx:pt idx="16319">0.58062836600000001</cx:pt>
          <cx:pt idx="16320">6</cx:pt>
          <cx:pt idx="16321">0.58062836600000001</cx:pt>
          <cx:pt idx="16322">6</cx:pt>
          <cx:pt idx="16323">0.58062836600000001</cx:pt>
          <cx:pt idx="16324">0.58062836600000001</cx:pt>
          <cx:pt idx="16325">0.58062836600000001</cx:pt>
          <cx:pt idx="16326">0.58062836600000001</cx:pt>
          <cx:pt idx="16327">0.58062836600000001</cx:pt>
          <cx:pt idx="16328">4</cx:pt>
          <cx:pt idx="16329">0.58062836600000001</cx:pt>
          <cx:pt idx="16330">64</cx:pt>
          <cx:pt idx="16331">8</cx:pt>
          <cx:pt idx="16332">2</cx:pt>
          <cx:pt idx="16333">2</cx:pt>
          <cx:pt idx="16334">14</cx:pt>
          <cx:pt idx="16335">3</cx:pt>
          <cx:pt idx="16336">0.58062836600000001</cx:pt>
          <cx:pt idx="16337">38</cx:pt>
          <cx:pt idx="16338">0.58062836600000001</cx:pt>
          <cx:pt idx="16339">12</cx:pt>
          <cx:pt idx="16340">0.58062836600000001</cx:pt>
          <cx:pt idx="16341">0.58062836600000001</cx:pt>
          <cx:pt idx="16342">0.58062836600000001</cx:pt>
          <cx:pt idx="16343">0.58062836600000001</cx:pt>
          <cx:pt idx="16344">1</cx:pt>
          <cx:pt idx="16345">0.58062836600000001</cx:pt>
          <cx:pt idx="16346">2</cx:pt>
          <cx:pt idx="16347">0.58062836600000001</cx:pt>
          <cx:pt idx="16348">8</cx:pt>
          <cx:pt idx="16349">0.58062836600000001</cx:pt>
          <cx:pt idx="16350">0.58062836600000001</cx:pt>
          <cx:pt idx="16351">0.58062836600000001</cx:pt>
          <cx:pt idx="16352">0.58062836600000001</cx:pt>
          <cx:pt idx="16353">0.58062836600000001</cx:pt>
          <cx:pt idx="16354">7</cx:pt>
          <cx:pt idx="16355">0.58062836600000001</cx:pt>
          <cx:pt idx="16356">0.58062836600000001</cx:pt>
          <cx:pt idx="16357">0.58062836600000001</cx:pt>
          <cx:pt idx="16358">65</cx:pt>
          <cx:pt idx="16359">0.58062836600000001</cx:pt>
          <cx:pt idx="16360">0.58062836600000001</cx:pt>
          <cx:pt idx="16361">0.58062836600000001</cx:pt>
          <cx:pt idx="16362">5</cx:pt>
          <cx:pt idx="16363">0.58062836600000001</cx:pt>
          <cx:pt idx="16364">7</cx:pt>
          <cx:pt idx="16365">0.58062836600000001</cx:pt>
          <cx:pt idx="16366">0.58062836600000001</cx:pt>
          <cx:pt idx="16367">0.58062836600000001</cx:pt>
          <cx:pt idx="16368">3</cx:pt>
          <cx:pt idx="16369">17</cx:pt>
          <cx:pt idx="16370">8</cx:pt>
          <cx:pt idx="16371">30</cx:pt>
          <cx:pt idx="16372">0.58062836600000001</cx:pt>
          <cx:pt idx="16373">0.58062836600000001</cx:pt>
          <cx:pt idx="16374">0.58062836600000001</cx:pt>
          <cx:pt idx="16375">0.58062836600000001</cx:pt>
          <cx:pt idx="16376">0.58062836600000001</cx:pt>
          <cx:pt idx="16377">0.58062836600000001</cx:pt>
          <cx:pt idx="16378">0.58062836600000001</cx:pt>
          <cx:pt idx="16379">9</cx:pt>
          <cx:pt idx="16380">16</cx:pt>
          <cx:pt idx="16381">0.58062836600000001</cx:pt>
          <cx:pt idx="16382">20</cx:pt>
          <cx:pt idx="16383">18</cx:pt>
          <cx:pt idx="16384">0.58062836600000001</cx:pt>
          <cx:pt idx="16385">0.58062836600000001</cx:pt>
          <cx:pt idx="16386">0.58062836600000001</cx:pt>
          <cx:pt idx="16387">0.58062836600000001</cx:pt>
          <cx:pt idx="16388">0.58062836600000001</cx:pt>
          <cx:pt idx="16389">0.58062836600000001</cx:pt>
          <cx:pt idx="16390">0.58062836600000001</cx:pt>
          <cx:pt idx="16391">0.58062836600000001</cx:pt>
          <cx:pt idx="16392">17</cx:pt>
          <cx:pt idx="16393">0.58062836600000001</cx:pt>
          <cx:pt idx="16394">0.58062836600000001</cx:pt>
          <cx:pt idx="16395">1</cx:pt>
          <cx:pt idx="16396">16</cx:pt>
          <cx:pt idx="16397">17</cx:pt>
          <cx:pt idx="16398">12</cx:pt>
          <cx:pt idx="16399">0.58062836600000001</cx:pt>
          <cx:pt idx="16400">14</cx:pt>
          <cx:pt idx="16401">7</cx:pt>
          <cx:pt idx="16402">0.58062836600000001</cx:pt>
          <cx:pt idx="16403">0.58062836600000001</cx:pt>
          <cx:pt idx="16404">0.58062836600000001</cx:pt>
          <cx:pt idx="16405">0.58062836600000001</cx:pt>
          <cx:pt idx="16406">0.58062836600000001</cx:pt>
          <cx:pt idx="16407">0.58062836600000001</cx:pt>
          <cx:pt idx="16408">0.58062836600000001</cx:pt>
          <cx:pt idx="16409">35</cx:pt>
          <cx:pt idx="16410">0.58062836600000001</cx:pt>
          <cx:pt idx="16411">0.58062836600000001</cx:pt>
          <cx:pt idx="16412">11</cx:pt>
          <cx:pt idx="16413">2</cx:pt>
          <cx:pt idx="16414">0.58062836600000001</cx:pt>
          <cx:pt idx="16415">0.58062836600000001</cx:pt>
          <cx:pt idx="16416">0.58062836600000001</cx:pt>
          <cx:pt idx="16417">0.58062836600000001</cx:pt>
          <cx:pt idx="16418">6</cx:pt>
          <cx:pt idx="16419">0.58062836600000001</cx:pt>
          <cx:pt idx="16420">16</cx:pt>
          <cx:pt idx="16421">0.58062836600000001</cx:pt>
          <cx:pt idx="16422">0.58062836600000001</cx:pt>
          <cx:pt idx="16423">0.58062836600000001</cx:pt>
          <cx:pt idx="16424">0.58062836600000001</cx:pt>
          <cx:pt idx="16425">0.58062836600000001</cx:pt>
          <cx:pt idx="16426">0.58062836600000001</cx:pt>
          <cx:pt idx="16427">18</cx:pt>
          <cx:pt idx="16428">0.58062836600000001</cx:pt>
          <cx:pt idx="16429">5</cx:pt>
          <cx:pt idx="16430">0.58062836600000001</cx:pt>
          <cx:pt idx="16431">0.58062836600000001</cx:pt>
          <cx:pt idx="16432">0.58062836600000001</cx:pt>
          <cx:pt idx="16433">0.58062836600000001</cx:pt>
          <cx:pt idx="16434">8</cx:pt>
          <cx:pt idx="16435">0.58062836600000001</cx:pt>
          <cx:pt idx="16436">23</cx:pt>
          <cx:pt idx="16437">0.58062836600000001</cx:pt>
          <cx:pt idx="16438">0.58062836600000001</cx:pt>
          <cx:pt idx="16439">19</cx:pt>
          <cx:pt idx="16440">0.58062836600000001</cx:pt>
          <cx:pt idx="16441">16</cx:pt>
          <cx:pt idx="16442">0.58062836600000001</cx:pt>
          <cx:pt idx="16443">0.58062836600000001</cx:pt>
          <cx:pt idx="16444">0.58062836600000001</cx:pt>
          <cx:pt idx="16445">6</cx:pt>
          <cx:pt idx="16446">0.58062836600000001</cx:pt>
          <cx:pt idx="16447">0.58062836600000001</cx:pt>
          <cx:pt idx="16448">12</cx:pt>
          <cx:pt idx="16449">0.58062836600000001</cx:pt>
          <cx:pt idx="16450">12</cx:pt>
          <cx:pt idx="16451">0.58062836600000001</cx:pt>
          <cx:pt idx="16452">0.58062836600000001</cx:pt>
          <cx:pt idx="16453">7</cx:pt>
          <cx:pt idx="16454">15</cx:pt>
          <cx:pt idx="16455">0.58062836600000001</cx:pt>
          <cx:pt idx="16456">10</cx:pt>
          <cx:pt idx="16457">16</cx:pt>
          <cx:pt idx="16458">0.58062836600000001</cx:pt>
          <cx:pt idx="16459">9</cx:pt>
          <cx:pt idx="16460">1</cx:pt>
          <cx:pt idx="16461">0.58062836600000001</cx:pt>
          <cx:pt idx="16462">2</cx:pt>
          <cx:pt idx="16463">0.58062836600000001</cx:pt>
          <cx:pt idx="16464">10</cx:pt>
          <cx:pt idx="16465">0.58062836600000001</cx:pt>
          <cx:pt idx="16466">0.58062836600000001</cx:pt>
          <cx:pt idx="16467">0.58062836600000001</cx:pt>
          <cx:pt idx="16468">12</cx:pt>
          <cx:pt idx="16469">14</cx:pt>
          <cx:pt idx="16470">0.58062836600000001</cx:pt>
          <cx:pt idx="16471">0.58062836600000001</cx:pt>
          <cx:pt idx="16472">0.58062836600000001</cx:pt>
          <cx:pt idx="16473">0.58062836600000001</cx:pt>
          <cx:pt idx="16474">5</cx:pt>
          <cx:pt idx="16475">9</cx:pt>
          <cx:pt idx="16476">12</cx:pt>
          <cx:pt idx="16477">0.58062836600000001</cx:pt>
          <cx:pt idx="16478">0.58062836600000001</cx:pt>
          <cx:pt idx="16479">16</cx:pt>
          <cx:pt idx="16480">0.58062836600000001</cx:pt>
          <cx:pt idx="16481">5</cx:pt>
          <cx:pt idx="16482">9</cx:pt>
          <cx:pt idx="16483">12</cx:pt>
          <cx:pt idx="16484">0.58062836600000001</cx:pt>
          <cx:pt idx="16485">0.58062836600000001</cx:pt>
          <cx:pt idx="16486">0.58062836600000001</cx:pt>
          <cx:pt idx="16487">8</cx:pt>
          <cx:pt idx="16488">8</cx:pt>
          <cx:pt idx="16489">0.58062836600000001</cx:pt>
          <cx:pt idx="16490">0.58062836600000001</cx:pt>
          <cx:pt idx="16491">14</cx:pt>
          <cx:pt idx="16492">0.58062836600000001</cx:pt>
          <cx:pt idx="16493">0.58062836600000001</cx:pt>
          <cx:pt idx="16494">0.58062836600000001</cx:pt>
          <cx:pt idx="16495">0.58062836600000001</cx:pt>
          <cx:pt idx="16496">12</cx:pt>
          <cx:pt idx="16497">1</cx:pt>
          <cx:pt idx="16498">0.58062836600000001</cx:pt>
          <cx:pt idx="16499">14</cx:pt>
          <cx:pt idx="16500">0.58062836600000001</cx:pt>
          <cx:pt idx="16501">0.58062836600000001</cx:pt>
          <cx:pt idx="16502">0.58062836600000001</cx:pt>
          <cx:pt idx="16503">0.58062836600000001</cx:pt>
          <cx:pt idx="16504">0.58062836600000001</cx:pt>
          <cx:pt idx="16505">0.58062836600000001</cx:pt>
          <cx:pt idx="16506">0.58062836600000001</cx:pt>
          <cx:pt idx="16507">0.58062836600000001</cx:pt>
          <cx:pt idx="16508">0.58062836600000001</cx:pt>
          <cx:pt idx="16509">0.58062836600000001</cx:pt>
          <cx:pt idx="16510">11</cx:pt>
          <cx:pt idx="16511">0.58062836600000001</cx:pt>
          <cx:pt idx="16512">0.58062836600000001</cx:pt>
          <cx:pt idx="16513">10</cx:pt>
          <cx:pt idx="16514">0.58062836600000001</cx:pt>
          <cx:pt idx="16515">0.58062836600000001</cx:pt>
          <cx:pt idx="16516">0.58062836600000001</cx:pt>
          <cx:pt idx="16517">0.58062836600000001</cx:pt>
          <cx:pt idx="16518">9</cx:pt>
          <cx:pt idx="16519">0.58062836600000001</cx:pt>
          <cx:pt idx="16520">0.58062836600000001</cx:pt>
          <cx:pt idx="16521">0.58062836600000001</cx:pt>
          <cx:pt idx="16522">9</cx:pt>
          <cx:pt idx="16523">0.58062836600000001</cx:pt>
          <cx:pt idx="16524">0.58062836600000001</cx:pt>
          <cx:pt idx="16525">0.58062836600000001</cx:pt>
          <cx:pt idx="16526">0.58062836600000001</cx:pt>
          <cx:pt idx="16527">0.58062836600000001</cx:pt>
          <cx:pt idx="16528">12</cx:pt>
          <cx:pt idx="16529">0.58062836600000001</cx:pt>
          <cx:pt idx="16530">20</cx:pt>
          <cx:pt idx="16531">1</cx:pt>
          <cx:pt idx="16532">11</cx:pt>
          <cx:pt idx="16533">6</cx:pt>
          <cx:pt idx="16534">6</cx:pt>
          <cx:pt idx="16535">29</cx:pt>
          <cx:pt idx="16536">0.58062836600000001</cx:pt>
          <cx:pt idx="16537">1</cx:pt>
          <cx:pt idx="16538">0.58062836600000001</cx:pt>
          <cx:pt idx="16539">0.58062836600000001</cx:pt>
          <cx:pt idx="16540">0.58062836600000001</cx:pt>
          <cx:pt idx="16541">8</cx:pt>
          <cx:pt idx="16542">6</cx:pt>
          <cx:pt idx="16543">0.58062836600000001</cx:pt>
          <cx:pt idx="16544">0.58062836600000001</cx:pt>
          <cx:pt idx="16545">0.58062836600000001</cx:pt>
          <cx:pt idx="16546">1</cx:pt>
          <cx:pt idx="16547">10</cx:pt>
          <cx:pt idx="16548">16</cx:pt>
          <cx:pt idx="16549">0.58062836600000001</cx:pt>
          <cx:pt idx="16550">0.58062836600000001</cx:pt>
          <cx:pt idx="16551">0.58062836600000001</cx:pt>
          <cx:pt idx="16552">0.58062836600000001</cx:pt>
          <cx:pt idx="16553">4</cx:pt>
          <cx:pt idx="16554">0.58062836600000001</cx:pt>
          <cx:pt idx="16555">0.58062836600000001</cx:pt>
          <cx:pt idx="16556">0.58062836600000001</cx:pt>
          <cx:pt idx="16557">0.58062836600000001</cx:pt>
          <cx:pt idx="16558">64</cx:pt>
          <cx:pt idx="16559">0.58062836600000001</cx:pt>
          <cx:pt idx="16560">0.58062836600000001</cx:pt>
          <cx:pt idx="16561">18</cx:pt>
          <cx:pt idx="16562">0.58062836600000001</cx:pt>
          <cx:pt idx="16563">2</cx:pt>
          <cx:pt idx="16564">24</cx:pt>
          <cx:pt idx="16565">17</cx:pt>
          <cx:pt idx="16566">14</cx:pt>
          <cx:pt idx="16567">0.58062836600000001</cx:pt>
          <cx:pt idx="16568">0.58062836600000001</cx:pt>
          <cx:pt idx="16569">0.58062836600000001</cx:pt>
          <cx:pt idx="16570">0.58062836600000001</cx:pt>
          <cx:pt idx="16571">17</cx:pt>
          <cx:pt idx="16572">1</cx:pt>
          <cx:pt idx="16573">42</cx:pt>
          <cx:pt idx="16574">16</cx:pt>
          <cx:pt idx="16575">6</cx:pt>
          <cx:pt idx="16576">8</cx:pt>
          <cx:pt idx="16577">6</cx:pt>
          <cx:pt idx="16578">0.58062836600000001</cx:pt>
          <cx:pt idx="16579">0.58062836600000001</cx:pt>
          <cx:pt idx="16580">0.58062836600000001</cx:pt>
          <cx:pt idx="16581">0.58062836600000001</cx:pt>
          <cx:pt idx="16582">0.58062836600000001</cx:pt>
          <cx:pt idx="16583">0.58062836600000001</cx:pt>
          <cx:pt idx="16584">11</cx:pt>
          <cx:pt idx="16585">2</cx:pt>
          <cx:pt idx="16586">14</cx:pt>
          <cx:pt idx="16587">0.58062836600000001</cx:pt>
          <cx:pt idx="16588">0.58062836600000001</cx:pt>
          <cx:pt idx="16589">7</cx:pt>
          <cx:pt idx="16590">0.58062836600000001</cx:pt>
          <cx:pt idx="16591">0.58062836600000001</cx:pt>
          <cx:pt idx="16592">0.58062836600000001</cx:pt>
          <cx:pt idx="16593">0.58062836600000001</cx:pt>
          <cx:pt idx="16594">0.58062836600000001</cx:pt>
          <cx:pt idx="16595">7</cx:pt>
          <cx:pt idx="16596">0.58062836600000001</cx:pt>
          <cx:pt idx="16597">4</cx:pt>
          <cx:pt idx="16598">21</cx:pt>
          <cx:pt idx="16599">0.58062836600000001</cx:pt>
          <cx:pt idx="16600">0.58062836600000001</cx:pt>
          <cx:pt idx="16601">0.58062836600000001</cx:pt>
          <cx:pt idx="16602">0.58062836600000001</cx:pt>
          <cx:pt idx="16603">0.58062836600000001</cx:pt>
          <cx:pt idx="16604">11</cx:pt>
          <cx:pt idx="16605">0.58062836600000001</cx:pt>
          <cx:pt idx="16606">0.58062836600000001</cx:pt>
          <cx:pt idx="16607">7</cx:pt>
          <cx:pt idx="16608">20</cx:pt>
          <cx:pt idx="16609">0.58062836600000001</cx:pt>
          <cx:pt idx="16610">0.58062836600000001</cx:pt>
          <cx:pt idx="16611">0.58062836600000001</cx:pt>
          <cx:pt idx="16612">0.58062836600000001</cx:pt>
          <cx:pt idx="16613">0.58062836600000001</cx:pt>
          <cx:pt idx="16614">0.58062836600000001</cx:pt>
          <cx:pt idx="16615">15</cx:pt>
          <cx:pt idx="16616">3</cx:pt>
          <cx:pt idx="16617">16</cx:pt>
          <cx:pt idx="16618">6</cx:pt>
          <cx:pt idx="16619">0.58062836600000001</cx:pt>
          <cx:pt idx="16620">0.58062836600000001</cx:pt>
          <cx:pt idx="16621">0.58062836600000001</cx:pt>
          <cx:pt idx="16622">0.58062836600000001</cx:pt>
          <cx:pt idx="16623">0.58062836600000001</cx:pt>
          <cx:pt idx="16624">0.58062836600000001</cx:pt>
          <cx:pt idx="16625">18</cx:pt>
          <cx:pt idx="16626">0.58062836600000001</cx:pt>
          <cx:pt idx="16627">0.58062836600000001</cx:pt>
          <cx:pt idx="16628">0.58062836600000001</cx:pt>
          <cx:pt idx="16629">12</cx:pt>
          <cx:pt idx="16630">0.58062836600000001</cx:pt>
          <cx:pt idx="16631">0.58062836600000001</cx:pt>
          <cx:pt idx="16632">0.58062836600000001</cx:pt>
          <cx:pt idx="16633">0.58062836600000001</cx:pt>
          <cx:pt idx="16634">34</cx:pt>
          <cx:pt idx="16635">0.58062836600000001</cx:pt>
          <cx:pt idx="16636">0.58062836600000001</cx:pt>
          <cx:pt idx="16637">0.58062836600000001</cx:pt>
          <cx:pt idx="16638">3</cx:pt>
          <cx:pt idx="16639">0.58062836600000001</cx:pt>
          <cx:pt idx="16640">0.58062836600000001</cx:pt>
          <cx:pt idx="16641">0.58062836600000001</cx:pt>
          <cx:pt idx="16642">0.58062836600000001</cx:pt>
          <cx:pt idx="16643">38</cx:pt>
          <cx:pt idx="16644">0.58062836600000001</cx:pt>
          <cx:pt idx="16645">0.58062836600000001</cx:pt>
          <cx:pt idx="16646">0.58062836600000001</cx:pt>
          <cx:pt idx="16647">3</cx:pt>
          <cx:pt idx="16648">0.58062836600000001</cx:pt>
          <cx:pt idx="16649">0.58062836600000001</cx:pt>
          <cx:pt idx="16650">0.58062836600000001</cx:pt>
          <cx:pt idx="16651">0.58062836600000001</cx:pt>
          <cx:pt idx="16652">0.58062836600000001</cx:pt>
          <cx:pt idx="16653">0.58062836600000001</cx:pt>
          <cx:pt idx="16654">0.58062836600000001</cx:pt>
          <cx:pt idx="16655">0.58062836600000001</cx:pt>
          <cx:pt idx="16656">0.58062836600000001</cx:pt>
          <cx:pt idx="16657">0.58062836600000001</cx:pt>
          <cx:pt idx="16658">16</cx:pt>
          <cx:pt idx="16659">0.58062836600000001</cx:pt>
          <cx:pt idx="16660">0.58062836600000001</cx:pt>
          <cx:pt idx="16661">7</cx:pt>
          <cx:pt idx="16662">0.58062836600000001</cx:pt>
          <cx:pt idx="16663">0.58062836600000001</cx:pt>
          <cx:pt idx="16664">0.58062836600000001</cx:pt>
          <cx:pt idx="16665">0.58062836600000001</cx:pt>
          <cx:pt idx="16666">0.58062836600000001</cx:pt>
          <cx:pt idx="16667">0.58062836600000001</cx:pt>
          <cx:pt idx="16668">0.58062836600000001</cx:pt>
          <cx:pt idx="16669">0.58062836600000001</cx:pt>
          <cx:pt idx="16670">3</cx:pt>
          <cx:pt idx="16671">0.58062836600000001</cx:pt>
          <cx:pt idx="16672">0.58062836600000001</cx:pt>
          <cx:pt idx="16673">0.58062836600000001</cx:pt>
          <cx:pt idx="16674">0.58062836600000001</cx:pt>
          <cx:pt idx="16675">0.58062836600000001</cx:pt>
          <cx:pt idx="16676">0.58062836600000001</cx:pt>
          <cx:pt idx="16677">0.58062836600000001</cx:pt>
          <cx:pt idx="16678">10</cx:pt>
          <cx:pt idx="16679">0.58062836600000001</cx:pt>
          <cx:pt idx="16680">0.58062836600000001</cx:pt>
          <cx:pt idx="16681">0.58062836600000001</cx:pt>
          <cx:pt idx="16682">6</cx:pt>
          <cx:pt idx="16683">0.58062836600000001</cx:pt>
          <cx:pt idx="16684">64</cx:pt>
          <cx:pt idx="16685">0.58062836600000001</cx:pt>
          <cx:pt idx="16686">0.58062836600000001</cx:pt>
          <cx:pt idx="16687">64</cx:pt>
          <cx:pt idx="16688">0.58062836600000001</cx:pt>
          <cx:pt idx="16689">8</cx:pt>
          <cx:pt idx="16690">0.58062836600000001</cx:pt>
          <cx:pt idx="16691">8</cx:pt>
          <cx:pt idx="16692">0.58062836600000001</cx:pt>
          <cx:pt idx="16693">5</cx:pt>
          <cx:pt idx="16694">0.58062836600000001</cx:pt>
          <cx:pt idx="16695">0.58062836600000001</cx:pt>
          <cx:pt idx="16696">15</cx:pt>
          <cx:pt idx="16697">0.58062836600000001</cx:pt>
          <cx:pt idx="16698">12</cx:pt>
          <cx:pt idx="16699">0.58062836600000001</cx:pt>
          <cx:pt idx="16700">0.58062836600000001</cx:pt>
          <cx:pt idx="16701">0.58062836600000001</cx:pt>
          <cx:pt idx="16702">0.58062836600000001</cx:pt>
          <cx:pt idx="16703">0.58062836600000001</cx:pt>
          <cx:pt idx="16704">0.58062836600000001</cx:pt>
          <cx:pt idx="16705">0.58062836600000001</cx:pt>
          <cx:pt idx="16706">7</cx:pt>
          <cx:pt idx="16707">0.58062836600000001</cx:pt>
          <cx:pt idx="16708">0.58062836600000001</cx:pt>
          <cx:pt idx="16709">4</cx:pt>
          <cx:pt idx="16710">0.58062836600000001</cx:pt>
          <cx:pt idx="16711">64</cx:pt>
          <cx:pt idx="16712">0.58062836600000001</cx:pt>
          <cx:pt idx="16713">0.58062836600000001</cx:pt>
          <cx:pt idx="16714">0.58062836600000001</cx:pt>
          <cx:pt idx="16715">0.58062836600000001</cx:pt>
          <cx:pt idx="16716">0.58062836600000001</cx:pt>
          <cx:pt idx="16717">0.58062836600000001</cx:pt>
          <cx:pt idx="16718">0.58062836600000001</cx:pt>
          <cx:pt idx="16719">0.58062836600000001</cx:pt>
          <cx:pt idx="16720">0.58062836600000001</cx:pt>
          <cx:pt idx="16721">13</cx:pt>
          <cx:pt idx="16722">16</cx:pt>
          <cx:pt idx="16723">0.58062836600000001</cx:pt>
          <cx:pt idx="16724">9</cx:pt>
          <cx:pt idx="16725">42</cx:pt>
          <cx:pt idx="16726">0.58062836600000001</cx:pt>
          <cx:pt idx="16727">2</cx:pt>
          <cx:pt idx="16728">1</cx:pt>
          <cx:pt idx="16729">8</cx:pt>
          <cx:pt idx="16730">0.58062836600000001</cx:pt>
          <cx:pt idx="16731">18</cx:pt>
          <cx:pt idx="16732">0.58062836600000001</cx:pt>
          <cx:pt idx="16733">0.58062836600000001</cx:pt>
          <cx:pt idx="16734">0.58062836600000001</cx:pt>
          <cx:pt idx="16735">0.58062836600000001</cx:pt>
          <cx:pt idx="16736">1</cx:pt>
          <cx:pt idx="16737">4</cx:pt>
          <cx:pt idx="16738">0.58062836600000001</cx:pt>
          <cx:pt idx="16739">3</cx:pt>
          <cx:pt idx="16740">0.58062836600000001</cx:pt>
          <cx:pt idx="16741">0.58062836600000001</cx:pt>
          <cx:pt idx="16742">0.58062836600000001</cx:pt>
          <cx:pt idx="16743">17</cx:pt>
          <cx:pt idx="16744">0.58062836600000001</cx:pt>
          <cx:pt idx="16745">0.58062836600000001</cx:pt>
          <cx:pt idx="16746">18</cx:pt>
          <cx:pt idx="16747">0.58062836600000001</cx:pt>
          <cx:pt idx="16748">0.58062836600000001</cx:pt>
          <cx:pt idx="16749">0.58062836600000001</cx:pt>
          <cx:pt idx="16750">20</cx:pt>
          <cx:pt idx="16751">0.58062836600000001</cx:pt>
          <cx:pt idx="16752">0.58062836600000001</cx:pt>
          <cx:pt idx="16753">0.58062836600000001</cx:pt>
          <cx:pt idx="16754">0.58062836600000001</cx:pt>
          <cx:pt idx="16755">0.58062836600000001</cx:pt>
          <cx:pt idx="16756">0.58062836600000001</cx:pt>
          <cx:pt idx="16757">0.58062836600000001</cx:pt>
          <cx:pt idx="16758">0.58062836600000001</cx:pt>
          <cx:pt idx="16759">15</cx:pt>
          <cx:pt idx="16760">0.58062836600000001</cx:pt>
          <cx:pt idx="16761">0.58062836600000001</cx:pt>
          <cx:pt idx="16762">0.58062836600000001</cx:pt>
          <cx:pt idx="16763">0.58062836600000001</cx:pt>
          <cx:pt idx="16764">0.58062836600000001</cx:pt>
          <cx:pt idx="16765">25</cx:pt>
          <cx:pt idx="16766">10</cx:pt>
          <cx:pt idx="16767">0.58062836600000001</cx:pt>
          <cx:pt idx="16768">0.58062836600000001</cx:pt>
          <cx:pt idx="16769">0.58062836600000001</cx:pt>
          <cx:pt idx="16770">0.58062836600000001</cx:pt>
          <cx:pt idx="16771">2</cx:pt>
          <cx:pt idx="16772">0.58062836600000001</cx:pt>
          <cx:pt idx="16773">0.58062836600000001</cx:pt>
          <cx:pt idx="16774">0.58062836600000001</cx:pt>
          <cx:pt idx="16775">0.58062836600000001</cx:pt>
          <cx:pt idx="16776">0.58062836600000001</cx:pt>
          <cx:pt idx="16777">0.58062836600000001</cx:pt>
          <cx:pt idx="16778">0.58062836600000001</cx:pt>
          <cx:pt idx="16779">0.58062836600000001</cx:pt>
          <cx:pt idx="16780">0.58062836600000001</cx:pt>
          <cx:pt idx="16781">5</cx:pt>
          <cx:pt idx="16782">0.58062836600000001</cx:pt>
          <cx:pt idx="16783">0.58062836600000001</cx:pt>
          <cx:pt idx="16784">0.58062836600000001</cx:pt>
          <cx:pt idx="16785">0.58062836600000001</cx:pt>
          <cx:pt idx="16786">0.58062836600000001</cx:pt>
          <cx:pt idx="16787">18</cx:pt>
          <cx:pt idx="16788">0.58062836600000001</cx:pt>
          <cx:pt idx="16789">0.58062836600000001</cx:pt>
          <cx:pt idx="16790">0.58062836600000001</cx:pt>
          <cx:pt idx="16791">2</cx:pt>
          <cx:pt idx="16792">0.58062836600000001</cx:pt>
          <cx:pt idx="16793">0.58062836600000001</cx:pt>
          <cx:pt idx="16794">9</cx:pt>
          <cx:pt idx="16795">0.58062836600000001</cx:pt>
          <cx:pt idx="16796">0.58062836600000001</cx:pt>
          <cx:pt idx="16797">0.58062836600000001</cx:pt>
          <cx:pt idx="16798">5</cx:pt>
          <cx:pt idx="16799">65</cx:pt>
          <cx:pt idx="16800">0.58062836600000001</cx:pt>
          <cx:pt idx="16801">0.58062836600000001</cx:pt>
          <cx:pt idx="16802">3</cx:pt>
          <cx:pt idx="16803">0.58062836600000001</cx:pt>
          <cx:pt idx="16804">2</cx:pt>
          <cx:pt idx="16805">0.58062836600000001</cx:pt>
          <cx:pt idx="16806">0.58062836600000001</cx:pt>
          <cx:pt idx="16807">0.58062836600000001</cx:pt>
          <cx:pt idx="16808">8</cx:pt>
          <cx:pt idx="16809">11</cx:pt>
          <cx:pt idx="16810">10</cx:pt>
          <cx:pt idx="16811">0.58062836600000001</cx:pt>
          <cx:pt idx="16812">0.58062836600000001</cx:pt>
          <cx:pt idx="16813">0.58062836600000001</cx:pt>
          <cx:pt idx="16814">31</cx:pt>
          <cx:pt idx="16815">6</cx:pt>
          <cx:pt idx="16816">0.58062836600000001</cx:pt>
          <cx:pt idx="16817">11</cx:pt>
          <cx:pt idx="16818">0.58062836600000001</cx:pt>
          <cx:pt idx="16819">0.58062836600000001</cx:pt>
          <cx:pt idx="16820">0.58062836600000001</cx:pt>
          <cx:pt idx="16821">0.58062836600000001</cx:pt>
          <cx:pt idx="16822">0.58062836600000001</cx:pt>
          <cx:pt idx="16823">29</cx:pt>
          <cx:pt idx="16824">12</cx:pt>
          <cx:pt idx="16825">0.58062836600000001</cx:pt>
          <cx:pt idx="16826">0.58062836600000001</cx:pt>
          <cx:pt idx="16827">0.58062836600000001</cx:pt>
          <cx:pt idx="16828">0</cx:pt>
          <cx:pt idx="16829">7</cx:pt>
          <cx:pt idx="16830">0.58062836600000001</cx:pt>
          <cx:pt idx="16831">9</cx:pt>
          <cx:pt idx="16832">2</cx:pt>
          <cx:pt idx="16833">0.58062836600000001</cx:pt>
          <cx:pt idx="16834">0.58062836600000001</cx:pt>
          <cx:pt idx="16835">0.58062836600000001</cx:pt>
          <cx:pt idx="16836">0.58062836600000001</cx:pt>
          <cx:pt idx="16837">8</cx:pt>
          <cx:pt idx="16838">0.58062836600000001</cx:pt>
          <cx:pt idx="16839">0.58062836600000001</cx:pt>
          <cx:pt idx="16840">0.58062836600000001</cx:pt>
          <cx:pt idx="16841">0.58062836600000001</cx:pt>
          <cx:pt idx="16842">0.58062836600000001</cx:pt>
          <cx:pt idx="16843">0.58062836600000001</cx:pt>
          <cx:pt idx="16844">19</cx:pt>
          <cx:pt idx="16845">0.58062836600000001</cx:pt>
          <cx:pt idx="16846">0.58062836600000001</cx:pt>
          <cx:pt idx="16847">0.58062836600000001</cx:pt>
          <cx:pt idx="16848">0.58062836600000001</cx:pt>
          <cx:pt idx="16849">0.58062836600000001</cx:pt>
          <cx:pt idx="16850">3</cx:pt>
          <cx:pt idx="16851">0.58062836600000001</cx:pt>
          <cx:pt idx="16852">18</cx:pt>
          <cx:pt idx="16853">0.58062836600000001</cx:pt>
          <cx:pt idx="16854">0.58062836600000001</cx:pt>
          <cx:pt idx="16855">0.58062836600000001</cx:pt>
          <cx:pt idx="16856">0.58062836600000001</cx:pt>
          <cx:pt idx="16857">12</cx:pt>
          <cx:pt idx="16858">15</cx:pt>
          <cx:pt idx="16859">0.58062836600000001</cx:pt>
          <cx:pt idx="16860">0.58062836600000001</cx:pt>
          <cx:pt idx="16861">0.58062836600000001</cx:pt>
          <cx:pt idx="16862">2</cx:pt>
          <cx:pt idx="16863">6</cx:pt>
          <cx:pt idx="16864">64</cx:pt>
          <cx:pt idx="16865">0.58062836600000001</cx:pt>
          <cx:pt idx="16866">0.58062836600000001</cx:pt>
          <cx:pt idx="16867">0.58062836600000001</cx:pt>
          <cx:pt idx="16868">6</cx:pt>
          <cx:pt idx="16869">0.58062836600000001</cx:pt>
          <cx:pt idx="16870">0.58062836600000001</cx:pt>
          <cx:pt idx="16871">0.58062836600000001</cx:pt>
          <cx:pt idx="16872">0.58062836600000001</cx:pt>
          <cx:pt idx="16873">0.58062836600000001</cx:pt>
          <cx:pt idx="16874">6</cx:pt>
          <cx:pt idx="16875">4</cx:pt>
          <cx:pt idx="16876">0.58062836600000001</cx:pt>
          <cx:pt idx="16877">0.58062836600000001</cx:pt>
          <cx:pt idx="16878">0.58062836600000001</cx:pt>
          <cx:pt idx="16879">0.58062836600000001</cx:pt>
          <cx:pt idx="16880">0.58062836600000001</cx:pt>
          <cx:pt idx="16881">1</cx:pt>
          <cx:pt idx="16882">0.58062836600000001</cx:pt>
          <cx:pt idx="16883">24</cx:pt>
          <cx:pt idx="16884">18</cx:pt>
          <cx:pt idx="16885">0.58062836600000001</cx:pt>
          <cx:pt idx="16886">0.58062836600000001</cx:pt>
          <cx:pt idx="16887">0.58062836600000001</cx:pt>
          <cx:pt idx="16888">0.58062836600000001</cx:pt>
          <cx:pt idx="16889">0.58062836600000001</cx:pt>
          <cx:pt idx="16890">0.58062836600000001</cx:pt>
          <cx:pt idx="16891">0.58062836600000001</cx:pt>
          <cx:pt idx="16892">0.58062836600000001</cx:pt>
          <cx:pt idx="16893">10</cx:pt>
          <cx:pt idx="16894">7</cx:pt>
          <cx:pt idx="16895">12</cx:pt>
          <cx:pt idx="16896">0.58062836600000001</cx:pt>
          <cx:pt idx="16897">0.58062836600000001</cx:pt>
          <cx:pt idx="16898">0.58062836600000001</cx:pt>
          <cx:pt idx="16899">13</cx:pt>
          <cx:pt idx="16900">11</cx:pt>
          <cx:pt idx="16901">10</cx:pt>
          <cx:pt idx="16902">3</cx:pt>
          <cx:pt idx="16903">0.58062836600000001</cx:pt>
          <cx:pt idx="16904">10</cx:pt>
          <cx:pt idx="16905">9</cx:pt>
          <cx:pt idx="16906">13</cx:pt>
          <cx:pt idx="16907">0.58062836600000001</cx:pt>
          <cx:pt idx="16908">0.58062836600000001</cx:pt>
          <cx:pt idx="16909">0.58062836600000001</cx:pt>
          <cx:pt idx="16910">0.58062836600000001</cx:pt>
          <cx:pt idx="16911">0.58062836600000001</cx:pt>
          <cx:pt idx="16912">0.58062836600000001</cx:pt>
          <cx:pt idx="16913">0.58062836600000001</cx:pt>
          <cx:pt idx="16914">24</cx:pt>
          <cx:pt idx="16915">0.58062836600000001</cx:pt>
          <cx:pt idx="16916">1</cx:pt>
          <cx:pt idx="16917">0.58062836600000001</cx:pt>
          <cx:pt idx="16918">4</cx:pt>
          <cx:pt idx="16919">5</cx:pt>
          <cx:pt idx="16920">0.58062836600000001</cx:pt>
          <cx:pt idx="16921">4</cx:pt>
          <cx:pt idx="16922">8</cx:pt>
          <cx:pt idx="16923">11</cx:pt>
          <cx:pt idx="16924">0.58062836600000001</cx:pt>
          <cx:pt idx="16925">0.58062836600000001</cx:pt>
          <cx:pt idx="16926">0.58062836600000001</cx:pt>
          <cx:pt idx="16927">0.58062836600000001</cx:pt>
          <cx:pt idx="16928">0.58062836600000001</cx:pt>
          <cx:pt idx="16929">19</cx:pt>
          <cx:pt idx="16930">0.58062836600000001</cx:pt>
          <cx:pt idx="16931">0.58062836600000001</cx:pt>
          <cx:pt idx="16932">18</cx:pt>
          <cx:pt idx="16933">17</cx:pt>
          <cx:pt idx="16934">0.58062836600000001</cx:pt>
          <cx:pt idx="16935">0.58062836600000001</cx:pt>
          <cx:pt idx="16936">0.58062836600000001</cx:pt>
          <cx:pt idx="16937">0.58062836600000001</cx:pt>
          <cx:pt idx="16938">0.58062836600000001</cx:pt>
          <cx:pt idx="16939">0.58062836600000001</cx:pt>
          <cx:pt idx="16940">8</cx:pt>
          <cx:pt idx="16941">0.58062836600000001</cx:pt>
          <cx:pt idx="16942">0.58062836600000001</cx:pt>
          <cx:pt idx="16943">0.58062836600000001</cx:pt>
          <cx:pt idx="16944">0.58062836600000001</cx:pt>
          <cx:pt idx="16945">15</cx:pt>
          <cx:pt idx="16946">0.58062836600000001</cx:pt>
          <cx:pt idx="16947">0</cx:pt>
          <cx:pt idx="16948">8</cx:pt>
          <cx:pt idx="16949">10</cx:pt>
          <cx:pt idx="16950">1</cx:pt>
          <cx:pt idx="16951">0.58062836600000001</cx:pt>
          <cx:pt idx="16952">0.58062836600000001</cx:pt>
          <cx:pt idx="16953">0.58062836600000001</cx:pt>
          <cx:pt idx="16954">0.58062836600000001</cx:pt>
          <cx:pt idx="16955">0.58062836600000001</cx:pt>
          <cx:pt idx="16956">1</cx:pt>
          <cx:pt idx="16957">9</cx:pt>
          <cx:pt idx="16958">12</cx:pt>
          <cx:pt idx="16959">0.58062836600000001</cx:pt>
          <cx:pt idx="16960">0.58062836600000001</cx:pt>
          <cx:pt idx="16961">0.58062836600000001</cx:pt>
          <cx:pt idx="16962">0.58062836600000001</cx:pt>
          <cx:pt idx="16963">0.58062836600000001</cx:pt>
          <cx:pt idx="16964">0.58062836600000001</cx:pt>
          <cx:pt idx="16965">10</cx:pt>
          <cx:pt idx="16966">0.58062836600000001</cx:pt>
          <cx:pt idx="16967">3</cx:pt>
          <cx:pt idx="16968">0.58062836600000001</cx:pt>
          <cx:pt idx="16969">11</cx:pt>
          <cx:pt idx="16970">16</cx:pt>
          <cx:pt idx="16971">10</cx:pt>
          <cx:pt idx="16972">0.58062836600000001</cx:pt>
          <cx:pt idx="16973">0.58062836600000001</cx:pt>
          <cx:pt idx="16974">3</cx:pt>
          <cx:pt idx="16975">0.58062836600000001</cx:pt>
          <cx:pt idx="16976">0.58062836600000001</cx:pt>
          <cx:pt idx="16977">9</cx:pt>
          <cx:pt idx="16978">0.58062836600000001</cx:pt>
          <cx:pt idx="16979">8</cx:pt>
          <cx:pt idx="16980">21</cx:pt>
          <cx:pt idx="16981">2</cx:pt>
          <cx:pt idx="16982">0.58062836600000001</cx:pt>
          <cx:pt idx="16983">7</cx:pt>
          <cx:pt idx="16984">0.58062836600000001</cx:pt>
          <cx:pt idx="16985">0.58062836600000001</cx:pt>
          <cx:pt idx="16986">0.58062836600000001</cx:pt>
          <cx:pt idx="16987">0.58062836600000001</cx:pt>
          <cx:pt idx="16988">0.58062836600000001</cx:pt>
          <cx:pt idx="16989">0.58062836600000001</cx:pt>
          <cx:pt idx="16990">15</cx:pt>
          <cx:pt idx="16991">0.58062836600000001</cx:pt>
          <cx:pt idx="16992">0.58062836600000001</cx:pt>
          <cx:pt idx="16993">0.58062836600000001</cx:pt>
          <cx:pt idx="16994">6</cx:pt>
          <cx:pt idx="16995">0.58062836600000001</cx:pt>
          <cx:pt idx="16996">0.58062836600000001</cx:pt>
          <cx:pt idx="16997">0.58062836600000001</cx:pt>
          <cx:pt idx="16998">5</cx:pt>
          <cx:pt idx="16999">0.58062836600000001</cx:pt>
          <cx:pt idx="17000">2</cx:pt>
          <cx:pt idx="17001">0.58062836600000001</cx:pt>
          <cx:pt idx="17002">10</cx:pt>
          <cx:pt idx="17003">13</cx:pt>
          <cx:pt idx="17004">0.58062836600000001</cx:pt>
          <cx:pt idx="17005">8</cx:pt>
          <cx:pt idx="17006">24</cx:pt>
          <cx:pt idx="17007">4</cx:pt>
          <cx:pt idx="17008">0.58062836600000001</cx:pt>
          <cx:pt idx="17009">0.58062836600000001</cx:pt>
          <cx:pt idx="17010">0.58062836600000001</cx:pt>
          <cx:pt idx="17011">19</cx:pt>
          <cx:pt idx="17012">11</cx:pt>
          <cx:pt idx="17013">0.58062836600000001</cx:pt>
          <cx:pt idx="17014">22</cx:pt>
          <cx:pt idx="17015">2</cx:pt>
          <cx:pt idx="17016">2</cx:pt>
          <cx:pt idx="17017">3</cx:pt>
          <cx:pt idx="17018">0.58062836600000001</cx:pt>
          <cx:pt idx="17019">0.58062836600000001</cx:pt>
          <cx:pt idx="17020">0.58062836600000001</cx:pt>
          <cx:pt idx="17021">20</cx:pt>
          <cx:pt idx="17022">22</cx:pt>
          <cx:pt idx="17023">23</cx:pt>
          <cx:pt idx="17024">2</cx:pt>
          <cx:pt idx="17025">18</cx:pt>
          <cx:pt idx="17026">14</cx:pt>
          <cx:pt idx="17027">10</cx:pt>
          <cx:pt idx="17028">6</cx:pt>
          <cx:pt idx="17029">9</cx:pt>
          <cx:pt idx="17030">0.58062836600000001</cx:pt>
          <cx:pt idx="17031">0.58062836600000001</cx:pt>
          <cx:pt idx="17032">0.58062836600000001</cx:pt>
          <cx:pt idx="17033">0.58062836600000001</cx:pt>
          <cx:pt idx="17034">0.58062836600000001</cx:pt>
          <cx:pt idx="17035">0.58062836600000001</cx:pt>
          <cx:pt idx="17036">0.58062836600000001</cx:pt>
          <cx:pt idx="17037">0.58062836600000001</cx:pt>
          <cx:pt idx="17038">0.58062836600000001</cx:pt>
          <cx:pt idx="17039">0.58062836600000001</cx:pt>
          <cx:pt idx="17040">0.58062836600000001</cx:pt>
          <cx:pt idx="17041">4</cx:pt>
          <cx:pt idx="17042">0.58062836600000001</cx:pt>
          <cx:pt idx="17043">6</cx:pt>
          <cx:pt idx="17044">0.58062836600000001</cx:pt>
          <cx:pt idx="17045">0.58062836600000001</cx:pt>
          <cx:pt idx="17046">0.58062836600000001</cx:pt>
          <cx:pt idx="17047">0.58062836600000001</cx:pt>
          <cx:pt idx="17048">0.58062836600000001</cx:pt>
          <cx:pt idx="17049">7</cx:pt>
          <cx:pt idx="17050">0.58062836600000001</cx:pt>
          <cx:pt idx="17051">0.58062836600000001</cx:pt>
          <cx:pt idx="17052">0.58062836600000001</cx:pt>
          <cx:pt idx="17053">0.58062836600000001</cx:pt>
          <cx:pt idx="17054">0.58062836600000001</cx:pt>
          <cx:pt idx="17055">8</cx:pt>
          <cx:pt idx="17056">0.58062836600000001</cx:pt>
          <cx:pt idx="17057">0.58062836600000001</cx:pt>
          <cx:pt idx="17058">0.58062836600000001</cx:pt>
          <cx:pt idx="17059">12</cx:pt>
          <cx:pt idx="17060">0.58062836600000001</cx:pt>
          <cx:pt idx="17061">0.58062836600000001</cx:pt>
          <cx:pt idx="17062">13</cx:pt>
          <cx:pt idx="17063">0.58062836600000001</cx:pt>
          <cx:pt idx="17064">0.58062836600000001</cx:pt>
          <cx:pt idx="17065">0.58062836600000001</cx:pt>
          <cx:pt idx="17066">0.58062836600000001</cx:pt>
          <cx:pt idx="17067">0.58062836600000001</cx:pt>
          <cx:pt idx="17068">0.58062836600000001</cx:pt>
          <cx:pt idx="17069">16</cx:pt>
          <cx:pt idx="17070">0.58062836600000001</cx:pt>
          <cx:pt idx="17071">3</cx:pt>
          <cx:pt idx="17072">0.58062836600000001</cx:pt>
          <cx:pt idx="17073">0.58062836600000001</cx:pt>
          <cx:pt idx="17074">0.58062836600000001</cx:pt>
          <cx:pt idx="17075">26</cx:pt>
          <cx:pt idx="17076">0.58062836600000001</cx:pt>
          <cx:pt idx="17077">15</cx:pt>
          <cx:pt idx="17078">0.58062836600000001</cx:pt>
          <cx:pt idx="17079">9</cx:pt>
          <cx:pt idx="17080">0.58062836600000001</cx:pt>
          <cx:pt idx="17081">0.58062836600000001</cx:pt>
          <cx:pt idx="17082">0.58062836600000001</cx:pt>
          <cx:pt idx="17083">16</cx:pt>
          <cx:pt idx="17084">0.58062836600000001</cx:pt>
          <cx:pt idx="17085">0.58062836600000001</cx:pt>
          <cx:pt idx="17086">0.58062836600000001</cx:pt>
          <cx:pt idx="17087">0.58062836600000001</cx:pt>
          <cx:pt idx="17088">0.58062836600000001</cx:pt>
          <cx:pt idx="17089">9</cx:pt>
          <cx:pt idx="17090">0.58062836600000001</cx:pt>
          <cx:pt idx="17091">0.58062836600000001</cx:pt>
          <cx:pt idx="17092">0.58062836600000001</cx:pt>
          <cx:pt idx="17093">0.58062836600000001</cx:pt>
          <cx:pt idx="17094">0.58062836600000001</cx:pt>
          <cx:pt idx="17095">0.58062836600000001</cx:pt>
          <cx:pt idx="17096">8</cx:pt>
          <cx:pt idx="17097">14</cx:pt>
          <cx:pt idx="17098">0.58062836600000001</cx:pt>
          <cx:pt idx="17099">0.58062836600000001</cx:pt>
          <cx:pt idx="17100">10</cx:pt>
          <cx:pt idx="17101">8</cx:pt>
          <cx:pt idx="17102">5</cx:pt>
          <cx:pt idx="17103">0.58062836600000001</cx:pt>
          <cx:pt idx="17104">0.58062836600000001</cx:pt>
          <cx:pt idx="17105">0.58062836600000001</cx:pt>
          <cx:pt idx="17106">0.58062836600000001</cx:pt>
          <cx:pt idx="17107">10</cx:pt>
          <cx:pt idx="17108">0.58062836600000001</cx:pt>
          <cx:pt idx="17109">0.58062836600000001</cx:pt>
          <cx:pt idx="17110">0.58062836600000001</cx:pt>
          <cx:pt idx="17111">0.58062836600000001</cx:pt>
          <cx:pt idx="17112">0.58062836600000001</cx:pt>
          <cx:pt idx="17113">9</cx:pt>
          <cx:pt idx="17114">0.58062836600000001</cx:pt>
          <cx:pt idx="17115">0.58062836600000001</cx:pt>
          <cx:pt idx="17116">0.58062836600000001</cx:pt>
          <cx:pt idx="17117">0.58062836600000001</cx:pt>
          <cx:pt idx="17118">0.58062836600000001</cx:pt>
          <cx:pt idx="17119">0.58062836600000001</cx:pt>
          <cx:pt idx="17120">0.58062836600000001</cx:pt>
          <cx:pt idx="17121">64</cx:pt>
          <cx:pt idx="17122">0.58062836600000001</cx:pt>
          <cx:pt idx="17123">0.58062836600000001</cx:pt>
          <cx:pt idx="17124">0.58062836600000001</cx:pt>
          <cx:pt idx="17125">64</cx:pt>
          <cx:pt idx="17126">0.58062836600000001</cx:pt>
          <cx:pt idx="17127">0.58062836600000001</cx:pt>
          <cx:pt idx="17128">15</cx:pt>
          <cx:pt idx="17129">29</cx:pt>
          <cx:pt idx="17130">16</cx:pt>
          <cx:pt idx="17131">0.58062836600000001</cx:pt>
          <cx:pt idx="17132">64</cx:pt>
          <cx:pt idx="17133">0.58062836600000001</cx:pt>
          <cx:pt idx="17134">0.58062836600000001</cx:pt>
          <cx:pt idx="17135">0.58062836600000001</cx:pt>
          <cx:pt idx="17136">10</cx:pt>
          <cx:pt idx="17137">0.58062836600000001</cx:pt>
          <cx:pt idx="17138">6</cx:pt>
          <cx:pt idx="17139">0.58062836600000001</cx:pt>
          <cx:pt idx="17140">6</cx:pt>
          <cx:pt idx="17141">0.58062836600000001</cx:pt>
          <cx:pt idx="17142">6</cx:pt>
          <cx:pt idx="17143">10</cx:pt>
          <cx:pt idx="17144">0.58062836600000001</cx:pt>
          <cx:pt idx="17145">0.58062836600000001</cx:pt>
          <cx:pt idx="17146">0.58062836600000001</cx:pt>
          <cx:pt idx="17147">0.58062836600000001</cx:pt>
          <cx:pt idx="17148">4</cx:pt>
          <cx:pt idx="17149">1</cx:pt>
          <cx:pt idx="17150">0.58062836600000001</cx:pt>
          <cx:pt idx="17151">7</cx:pt>
          <cx:pt idx="17152">7</cx:pt>
          <cx:pt idx="17153">0.58062836600000001</cx:pt>
          <cx:pt idx="17154">10</cx:pt>
          <cx:pt idx="17155">8</cx:pt>
          <cx:pt idx="17156">12</cx:pt>
          <cx:pt idx="17157">15</cx:pt>
          <cx:pt idx="17158">0.58062836600000001</cx:pt>
          <cx:pt idx="17159">0.58062836600000001</cx:pt>
          <cx:pt idx="17160">13</cx:pt>
          <cx:pt idx="17161">0.58062836600000001</cx:pt>
          <cx:pt idx="17162">2</cx:pt>
          <cx:pt idx="17163">0.58062836600000001</cx:pt>
          <cx:pt idx="17164">0.58062836600000001</cx:pt>
          <cx:pt idx="17165">0.58062836600000001</cx:pt>
          <cx:pt idx="17166">0.58062836600000001</cx:pt>
          <cx:pt idx="17167">0.58062836600000001</cx:pt>
          <cx:pt idx="17168">0.58062836600000001</cx:pt>
          <cx:pt idx="17169">0.58062836600000001</cx:pt>
          <cx:pt idx="17170">0.58062836600000001</cx:pt>
          <cx:pt idx="17171">0.58062836600000001</cx:pt>
          <cx:pt idx="17172">0.58062836600000001</cx:pt>
          <cx:pt idx="17173">0.58062836600000001</cx:pt>
          <cx:pt idx="17174">4</cx:pt>
          <cx:pt idx="17175">0.58062836600000001</cx:pt>
          <cx:pt idx="17176">5</cx:pt>
          <cx:pt idx="17177">24</cx:pt>
          <cx:pt idx="17178">0.58062836600000001</cx:pt>
          <cx:pt idx="17179">0.58062836600000001</cx:pt>
          <cx:pt idx="17180">0.58062836600000001</cx:pt>
          <cx:pt idx="17181">0</cx:pt>
          <cx:pt idx="17182">0.58062836600000001</cx:pt>
          <cx:pt idx="17183">6</cx:pt>
          <cx:pt idx="17184">8</cx:pt>
          <cx:pt idx="17185">0.58062836600000001</cx:pt>
          <cx:pt idx="17186">2</cx:pt>
          <cx:pt idx="17187">0.58062836600000001</cx:pt>
          <cx:pt idx="17188">0.58062836600000001</cx:pt>
          <cx:pt idx="17189">7</cx:pt>
          <cx:pt idx="17190">0.58062836600000001</cx:pt>
          <cx:pt idx="17191">0.58062836600000001</cx:pt>
          <cx:pt idx="17192">1</cx:pt>
          <cx:pt idx="17193">0.58062836600000001</cx:pt>
          <cx:pt idx="17194">17</cx:pt>
          <cx:pt idx="17195">0.58062836600000001</cx:pt>
          <cx:pt idx="17196">0.58062836600000001</cx:pt>
          <cx:pt idx="17197">8</cx:pt>
          <cx:pt idx="17198">0.58062836600000001</cx:pt>
          <cx:pt idx="17199">0.58062836600000001</cx:pt>
          <cx:pt idx="17200">14</cx:pt>
          <cx:pt idx="17201">0.58062836600000001</cx:pt>
          <cx:pt idx="17202">0.58062836600000001</cx:pt>
          <cx:pt idx="17203">1</cx:pt>
          <cx:pt idx="17204">38</cx:pt>
          <cx:pt idx="17205">0.58062836600000001</cx:pt>
          <cx:pt idx="17206">0.58062836600000001</cx:pt>
          <cx:pt idx="17207">13</cx:pt>
          <cx:pt idx="17208">0.58062836600000001</cx:pt>
          <cx:pt idx="17209">0.58062836600000001</cx:pt>
          <cx:pt idx="17210">0.58062836600000001</cx:pt>
          <cx:pt idx="17211">0.58062836600000001</cx:pt>
          <cx:pt idx="17212">0.58062836600000001</cx:pt>
          <cx:pt idx="17213">16</cx:pt>
          <cx:pt idx="17214">0.58062836600000001</cx:pt>
          <cx:pt idx="17215">0.58062836600000001</cx:pt>
          <cx:pt idx="17216">0.58062836600000001</cx:pt>
          <cx:pt idx="17217">0.58062836600000001</cx:pt>
          <cx:pt idx="17218">0.58062836600000001</cx:pt>
          <cx:pt idx="17219">0.58062836600000001</cx:pt>
          <cx:pt idx="17220">0.58062836600000001</cx:pt>
          <cx:pt idx="17221">0.58062836600000001</cx:pt>
          <cx:pt idx="17222">34</cx:pt>
          <cx:pt idx="17223">0.58062836600000001</cx:pt>
          <cx:pt idx="17224">0.58062836600000001</cx:pt>
          <cx:pt idx="17225">8</cx:pt>
          <cx:pt idx="17226">0.58062836600000001</cx:pt>
          <cx:pt idx="17227">0.58062836600000001</cx:pt>
          <cx:pt idx="17228">0.58062836600000001</cx:pt>
          <cx:pt idx="17229">0.58062836600000001</cx:pt>
          <cx:pt idx="17230">0.58062836600000001</cx:pt>
          <cx:pt idx="17231">10</cx:pt>
          <cx:pt idx="17232">11</cx:pt>
          <cx:pt idx="17233">12</cx:pt>
          <cx:pt idx="17234">5</cx:pt>
          <cx:pt idx="17235">13</cx:pt>
          <cx:pt idx="17236">0.58062836600000001</cx:pt>
          <cx:pt idx="17237">9</cx:pt>
          <cx:pt idx="17238">0.58062836600000001</cx:pt>
          <cx:pt idx="17239">0.58062836600000001</cx:pt>
          <cx:pt idx="17240">0.58062836600000001</cx:pt>
          <cx:pt idx="17241">0.58062836600000001</cx:pt>
          <cx:pt idx="17242">0.58062836600000001</cx:pt>
          <cx:pt idx="17243">0.58062836600000001</cx:pt>
          <cx:pt idx="17244">0.58062836600000001</cx:pt>
          <cx:pt idx="17245">0.58062836600000001</cx:pt>
          <cx:pt idx="17246">0.58062836600000001</cx:pt>
          <cx:pt idx="17247">0.58062836600000001</cx:pt>
          <cx:pt idx="17248">10</cx:pt>
          <cx:pt idx="17249">10</cx:pt>
          <cx:pt idx="17250">0.58062836600000001</cx:pt>
          <cx:pt idx="17251">5</cx:pt>
          <cx:pt idx="17252">0.58062836600000001</cx:pt>
          <cx:pt idx="17253">0.58062836600000001</cx:pt>
          <cx:pt idx="17254">27</cx:pt>
          <cx:pt idx="17255">0.58062836600000001</cx:pt>
          <cx:pt idx="17256">0.58062836600000001</cx:pt>
          <cx:pt idx="17257">0.58062836600000001</cx:pt>
          <cx:pt idx="17258">0.58062836600000001</cx:pt>
          <cx:pt idx="17259">0.58062836600000001</cx:pt>
          <cx:pt idx="17260">0.58062836600000001</cx:pt>
          <cx:pt idx="17261">0.58062836600000001</cx:pt>
          <cx:pt idx="17262">0.58062836600000001</cx:pt>
          <cx:pt idx="17263">0</cx:pt>
          <cx:pt idx="17264">0.58062836600000001</cx:pt>
          <cx:pt idx="17265">0.58062836600000001</cx:pt>
          <cx:pt idx="17266">0.58062836600000001</cx:pt>
          <cx:pt idx="17267">9</cx:pt>
          <cx:pt idx="17268">0.58062836600000001</cx:pt>
          <cx:pt idx="17269">0.58062836600000001</cx:pt>
          <cx:pt idx="17270">14</cx:pt>
          <cx:pt idx="17271">0.58062836600000001</cx:pt>
          <cx:pt idx="17272">12</cx:pt>
          <cx:pt idx="17273">24</cx:pt>
          <cx:pt idx="17274">0.58062836600000001</cx:pt>
          <cx:pt idx="17275">0.58062836600000001</cx:pt>
          <cx:pt idx="17276">12</cx:pt>
          <cx:pt idx="17277">1</cx:pt>
          <cx:pt idx="17278">0.58062836600000001</cx:pt>
          <cx:pt idx="17279">0.58062836600000001</cx:pt>
          <cx:pt idx="17280">0.58062836600000001</cx:pt>
          <cx:pt idx="17281">0.58062836600000001</cx:pt>
          <cx:pt idx="17282">21</cx:pt>
          <cx:pt idx="17283">6</cx:pt>
          <cx:pt idx="17284">0.58062836600000001</cx:pt>
          <cx:pt idx="17285">12</cx:pt>
          <cx:pt idx="17286">0.58062836600000001</cx:pt>
          <cx:pt idx="17287">0.58062836600000001</cx:pt>
          <cx:pt idx="17288">3</cx:pt>
          <cx:pt idx="17289">0.58062836600000001</cx:pt>
          <cx:pt idx="17290">8</cx:pt>
          <cx:pt idx="17291">0.58062836600000001</cx:pt>
          <cx:pt idx="17292">0.58062836600000001</cx:pt>
          <cx:pt idx="17293">0.58062836600000001</cx:pt>
          <cx:pt idx="17294">0.58062836600000001</cx:pt>
          <cx:pt idx="17295">0.58062836600000001</cx:pt>
          <cx:pt idx="17296">0.58062836600000001</cx:pt>
          <cx:pt idx="17297">0.58062836600000001</cx:pt>
          <cx:pt idx="17298">0.58062836600000001</cx:pt>
          <cx:pt idx="17299">0.58062836600000001</cx:pt>
          <cx:pt idx="17300">0.58062836600000001</cx:pt>
          <cx:pt idx="17301">12</cx:pt>
          <cx:pt idx="17302">0.58062836600000001</cx:pt>
          <cx:pt idx="17303">0.58062836600000001</cx:pt>
          <cx:pt idx="17304">0.58062836600000001</cx:pt>
          <cx:pt idx="17305">0.58062836600000001</cx:pt>
          <cx:pt idx="17306">0.58062836600000001</cx:pt>
          <cx:pt idx="17307">30</cx:pt>
          <cx:pt idx="17308">0.58062836600000001</cx:pt>
          <cx:pt idx="17309">0.58062836600000001</cx:pt>
          <cx:pt idx="17310">0.58062836600000001</cx:pt>
          <cx:pt idx="17311">0.58062836600000001</cx:pt>
          <cx:pt idx="17312">15</cx:pt>
          <cx:pt idx="17313">0.58062836600000001</cx:pt>
          <cx:pt idx="17314">0.58062836600000001</cx:pt>
          <cx:pt idx="17315">4</cx:pt>
          <cx:pt idx="17316">0.58062836600000001</cx:pt>
          <cx:pt idx="17317">22</cx:pt>
          <cx:pt idx="17318">0.58062836600000001</cx:pt>
          <cx:pt idx="17319">0.58062836600000001</cx:pt>
          <cx:pt idx="17320">0.58062836600000001</cx:pt>
          <cx:pt idx="17321">0.58062836600000001</cx:pt>
          <cx:pt idx="17322">0.58062836600000001</cx:pt>
          <cx:pt idx="17323">0.58062836600000001</cx:pt>
          <cx:pt idx="17324">0.58062836600000001</cx:pt>
          <cx:pt idx="17325">0.58062836600000001</cx:pt>
          <cx:pt idx="17326">64</cx:pt>
          <cx:pt idx="17327">7</cx:pt>
          <cx:pt idx="17328">0.58062836600000001</cx:pt>
          <cx:pt idx="17329">0.58062836600000001</cx:pt>
          <cx:pt idx="17330">9</cx:pt>
          <cx:pt idx="17331">0.58062836600000001</cx:pt>
          <cx:pt idx="17332">0.58062836600000001</cx:pt>
          <cx:pt idx="17333">8</cx:pt>
          <cx:pt idx="17334">0.58062836600000001</cx:pt>
          <cx:pt idx="17335">8</cx:pt>
          <cx:pt idx="17336">0.58062836600000001</cx:pt>
          <cx:pt idx="17337">0.58062836600000001</cx:pt>
          <cx:pt idx="17338">3</cx:pt>
          <cx:pt idx="17339">0.58062836600000001</cx:pt>
          <cx:pt idx="17340">0.58062836600000001</cx:pt>
          <cx:pt idx="17341">0.58062836600000001</cx:pt>
          <cx:pt idx="17342">0.58062836600000001</cx:pt>
          <cx:pt idx="17343">0.58062836600000001</cx:pt>
          <cx:pt idx="17344">0.58062836600000001</cx:pt>
          <cx:pt idx="17345">0.58062836600000001</cx:pt>
          <cx:pt idx="17346">0.58062836600000001</cx:pt>
          <cx:pt idx="17347">0.58062836600000001</cx:pt>
          <cx:pt idx="17348">0.58062836600000001</cx:pt>
          <cx:pt idx="17349">0.58062836600000001</cx:pt>
          <cx:pt idx="17350">0.58062836600000001</cx:pt>
          <cx:pt idx="17351">0.58062836600000001</cx:pt>
          <cx:pt idx="17352">0.58062836600000001</cx:pt>
          <cx:pt idx="17353">0.58062836600000001</cx:pt>
          <cx:pt idx="17354">0.58062836600000001</cx:pt>
          <cx:pt idx="17355">0.58062836600000001</cx:pt>
          <cx:pt idx="17356">13</cx:pt>
          <cx:pt idx="17357">0.58062836600000001</cx:pt>
          <cx:pt idx="17358">2</cx:pt>
          <cx:pt idx="17359">0.58062836600000001</cx:pt>
          <cx:pt idx="17360">0.58062836600000001</cx:pt>
          <cx:pt idx="17361">0.58062836600000001</cx:pt>
          <cx:pt idx="17362">16</cx:pt>
          <cx:pt idx="17363">8</cx:pt>
          <cx:pt idx="17364">0.58062836600000001</cx:pt>
          <cx:pt idx="17365">0.58062836600000001</cx:pt>
          <cx:pt idx="17366">0.58062836600000001</cx:pt>
          <cx:pt idx="17367">0.58062836600000001</cx:pt>
          <cx:pt idx="17368">0.58062836600000001</cx:pt>
          <cx:pt idx="17369">15</cx:pt>
          <cx:pt idx="17370">0.58062836600000001</cx:pt>
          <cx:pt idx="17371">0.58062836600000001</cx:pt>
          <cx:pt idx="17372">0.58062836600000001</cx:pt>
          <cx:pt idx="17373">11</cx:pt>
          <cx:pt idx="17374">17</cx:pt>
          <cx:pt idx="17375">9</cx:pt>
          <cx:pt idx="17376">12</cx:pt>
          <cx:pt idx="17377">0.58062836600000001</cx:pt>
          <cx:pt idx="17378">0.58062836600000001</cx:pt>
          <cx:pt idx="17379">0.58062836600000001</cx:pt>
          <cx:pt idx="17380">23</cx:pt>
          <cx:pt idx="17381">0.58062836600000001</cx:pt>
          <cx:pt idx="17382">0.58062836600000001</cx:pt>
          <cx:pt idx="17383">0.58062836600000001</cx:pt>
          <cx:pt idx="17384">0.58062836600000001</cx:pt>
          <cx:pt idx="17385">0.58062836600000001</cx:pt>
          <cx:pt idx="17386">0.58062836600000001</cx:pt>
          <cx:pt idx="17387">0.58062836600000001</cx:pt>
          <cx:pt idx="17388">0.58062836600000001</cx:pt>
          <cx:pt idx="17389">0.58062836600000001</cx:pt>
          <cx:pt idx="17390">0.58062836600000001</cx:pt>
          <cx:pt idx="17391">0.58062836600000001</cx:pt>
          <cx:pt idx="17392">6</cx:pt>
          <cx:pt idx="17393">0.58062836600000001</cx:pt>
          <cx:pt idx="17394">9</cx:pt>
          <cx:pt idx="17395">25</cx:pt>
          <cx:pt idx="17396">0.58062836600000001</cx:pt>
          <cx:pt idx="17397">0.58062836600000001</cx:pt>
          <cx:pt idx="17398">0.58062836600000001</cx:pt>
          <cx:pt idx="17399">6</cx:pt>
          <cx:pt idx="17400">0.58062836600000001</cx:pt>
          <cx:pt idx="17401">0.58062836600000001</cx:pt>
          <cx:pt idx="17402">8</cx:pt>
          <cx:pt idx="17403">0.58062836600000001</cx:pt>
          <cx:pt idx="17404">0.58062836600000001</cx:pt>
          <cx:pt idx="17405">0.58062836600000001</cx:pt>
          <cx:pt idx="17406">0.58062836600000001</cx:pt>
          <cx:pt idx="17407">0.58062836600000001</cx:pt>
          <cx:pt idx="17408">0.58062836600000001</cx:pt>
          <cx:pt idx="17409">0.58062836600000001</cx:pt>
          <cx:pt idx="17410">0.58062836600000001</cx:pt>
          <cx:pt idx="17411">0.58062836600000001</cx:pt>
          <cx:pt idx="17412">0.58062836600000001</cx:pt>
          <cx:pt idx="17413">0.58062836600000001</cx:pt>
          <cx:pt idx="17414">0.58062836600000001</cx:pt>
          <cx:pt idx="17415">31</cx:pt>
          <cx:pt idx="17416">0.58062836600000001</cx:pt>
          <cx:pt idx="17417">0.58062836600000001</cx:pt>
          <cx:pt idx="17418">0.58062836600000001</cx:pt>
          <cx:pt idx="17419">7</cx:pt>
          <cx:pt idx="17420">16</cx:pt>
          <cx:pt idx="17421">0.58062836600000001</cx:pt>
          <cx:pt idx="17422">0.58062836600000001</cx:pt>
          <cx:pt idx="17423">13</cx:pt>
          <cx:pt idx="17424">0.58062836600000001</cx:pt>
          <cx:pt idx="17425">0.58062836600000001</cx:pt>
          <cx:pt idx="17426">4</cx:pt>
          <cx:pt idx="17427">13</cx:pt>
          <cx:pt idx="17428">0.58062836600000001</cx:pt>
          <cx:pt idx="17429">0.58062836600000001</cx:pt>
          <cx:pt idx="17430">0.58062836600000001</cx:pt>
          <cx:pt idx="17431">0.58062836600000001</cx:pt>
          <cx:pt idx="17432">0.58062836600000001</cx:pt>
          <cx:pt idx="17433">0.58062836600000001</cx:pt>
          <cx:pt idx="17434">0</cx:pt>
          <cx:pt idx="17435">3</cx:pt>
          <cx:pt idx="17436">14</cx:pt>
          <cx:pt idx="17437">0.58062836600000001</cx:pt>
          <cx:pt idx="17438">0.58062836600000001</cx:pt>
          <cx:pt idx="17439">0.58062836600000001</cx:pt>
          <cx:pt idx="17440">25</cx:pt>
          <cx:pt idx="17441">0.58062836600000001</cx:pt>
          <cx:pt idx="17442">0.58062836600000001</cx:pt>
          <cx:pt idx="17443">1</cx:pt>
          <cx:pt idx="17444">0.58062836600000001</cx:pt>
          <cx:pt idx="17445">15</cx:pt>
          <cx:pt idx="17446">0.58062836600000001</cx:pt>
          <cx:pt idx="17447">0.58062836600000001</cx:pt>
          <cx:pt idx="17448">2</cx:pt>
          <cx:pt idx="17449">0.58062836600000001</cx:pt>
          <cx:pt idx="17450">35</cx:pt>
          <cx:pt idx="17451">12</cx:pt>
          <cx:pt idx="17452">0.58062836600000001</cx:pt>
          <cx:pt idx="17453">0.58062836600000001</cx:pt>
          <cx:pt idx="17454">0.58062836600000001</cx:pt>
          <cx:pt idx="17455">0.58062836600000001</cx:pt>
          <cx:pt idx="17456">29</cx:pt>
          <cx:pt idx="17457">0.58062836600000001</cx:pt>
          <cx:pt idx="17458">7</cx:pt>
          <cx:pt idx="17459">10</cx:pt>
          <cx:pt idx="17460">0.58062836600000001</cx:pt>
          <cx:pt idx="17461">0.58062836600000001</cx:pt>
          <cx:pt idx="17462">0.58062836600000001</cx:pt>
          <cx:pt idx="17463">0.58062836600000001</cx:pt>
          <cx:pt idx="17464">0.58062836600000001</cx:pt>
          <cx:pt idx="17465">0.58062836600000001</cx:pt>
          <cx:pt idx="17466">11</cx:pt>
          <cx:pt idx="17467">0.58062836600000001</cx:pt>
          <cx:pt idx="17468">0.58062836600000001</cx:pt>
          <cx:pt idx="17469">0.58062836600000001</cx:pt>
          <cx:pt idx="17470">8</cx:pt>
          <cx:pt idx="17471">0.58062836600000001</cx:pt>
          <cx:pt idx="17472">15</cx:pt>
          <cx:pt idx="17473">0.58062836600000001</cx:pt>
          <cx:pt idx="17474">0.58062836600000001</cx:pt>
          <cx:pt idx="17475">0.58062836600000001</cx:pt>
          <cx:pt idx="17476">0.58062836600000001</cx:pt>
          <cx:pt idx="17477">0.58062836600000001</cx:pt>
          <cx:pt idx="17478">0.58062836600000001</cx:pt>
          <cx:pt idx="17479">0.58062836600000001</cx:pt>
          <cx:pt idx="17480">0.58062836600000001</cx:pt>
          <cx:pt idx="17481">0.58062836600000001</cx:pt>
          <cx:pt idx="17482">17</cx:pt>
          <cx:pt idx="17483">0.58062836600000001</cx:pt>
          <cx:pt idx="17484">0.58062836600000001</cx:pt>
          <cx:pt idx="17485">17</cx:pt>
          <cx:pt idx="17486">0.58062836600000001</cx:pt>
          <cx:pt idx="17487">0.58062836600000001</cx:pt>
          <cx:pt idx="17488">0.58062836600000001</cx:pt>
          <cx:pt idx="17489">0.58062836600000001</cx:pt>
          <cx:pt idx="17490">14</cx:pt>
          <cx:pt idx="17491">5</cx:pt>
          <cx:pt idx="17492">0.58062836600000001</cx:pt>
          <cx:pt idx="17493">11</cx:pt>
          <cx:pt idx="17494">0.58062836600000001</cx:pt>
          <cx:pt idx="17495">14</cx:pt>
          <cx:pt idx="17496">0.58062836600000001</cx:pt>
          <cx:pt idx="17497">12</cx:pt>
          <cx:pt idx="17498">0.58062836600000001</cx:pt>
          <cx:pt idx="17499">10</cx:pt>
          <cx:pt idx="17500">0.58062836600000001</cx:pt>
          <cx:pt idx="17501">11</cx:pt>
          <cx:pt idx="17502">0.58062836600000001</cx:pt>
          <cx:pt idx="17503">0.58062836600000001</cx:pt>
          <cx:pt idx="17504">0.58062836600000001</cx:pt>
          <cx:pt idx="17505">16</cx:pt>
          <cx:pt idx="17506">0.58062836600000001</cx:pt>
          <cx:pt idx="17507">16</cx:pt>
          <cx:pt idx="17508">0.58062836600000001</cx:pt>
          <cx:pt idx="17509">15</cx:pt>
          <cx:pt idx="17510">0.58062836600000001</cx:pt>
          <cx:pt idx="17511">0.58062836600000001</cx:pt>
          <cx:pt idx="17512">0.58062836600000001</cx:pt>
          <cx:pt idx="17513">0</cx:pt>
          <cx:pt idx="17514">0.58062836600000001</cx:pt>
          <cx:pt idx="17515">2</cx:pt>
          <cx:pt idx="17516">12</cx:pt>
          <cx:pt idx="17517">0.58062836600000001</cx:pt>
          <cx:pt idx="17518">0.58062836600000001</cx:pt>
          <cx:pt idx="17519">0.58062836600000001</cx:pt>
          <cx:pt idx="17520">4</cx:pt>
          <cx:pt idx="17521">0.58062836600000001</cx:pt>
          <cx:pt idx="17522">13</cx:pt>
          <cx:pt idx="17523">0.58062836600000001</cx:pt>
          <cx:pt idx="17524">0.58062836600000001</cx:pt>
          <cx:pt idx="17525">0.58062836600000001</cx:pt>
          <cx:pt idx="17526">0.58062836600000001</cx:pt>
          <cx:pt idx="17527">0.58062836600000001</cx:pt>
          <cx:pt idx="17528">11</cx:pt>
          <cx:pt idx="17529">0.58062836600000001</cx:pt>
          <cx:pt idx="17530">0.58062836600000001</cx:pt>
          <cx:pt idx="17531">12</cx:pt>
          <cx:pt idx="17532">0.58062836600000001</cx:pt>
          <cx:pt idx="17533">0.58062836600000001</cx:pt>
          <cx:pt idx="17534">0.58062836600000001</cx:pt>
          <cx:pt idx="17535">0.58062836600000001</cx:pt>
          <cx:pt idx="17536">0.58062836600000001</cx:pt>
          <cx:pt idx="17537">5</cx:pt>
          <cx:pt idx="17538">0.58062836600000001</cx:pt>
          <cx:pt idx="17539">0.58062836600000001</cx:pt>
          <cx:pt idx="17540">0.58062836600000001</cx:pt>
          <cx:pt idx="17541">0.58062836600000001</cx:pt>
          <cx:pt idx="17542">0.58062836600000001</cx:pt>
          <cx:pt idx="17543">0.58062836600000001</cx:pt>
          <cx:pt idx="17544">4</cx:pt>
          <cx:pt idx="17545">0.58062836600000001</cx:pt>
          <cx:pt idx="17546">14</cx:pt>
          <cx:pt idx="17547">0.58062836600000001</cx:pt>
          <cx:pt idx="17548">0.58062836600000001</cx:pt>
          <cx:pt idx="17549">8</cx:pt>
          <cx:pt idx="17550">0.58062836600000001</cx:pt>
          <cx:pt idx="17551">0.58062836600000001</cx:pt>
          <cx:pt idx="17552">0.58062836600000001</cx:pt>
          <cx:pt idx="17553">0.58062836600000001</cx:pt>
          <cx:pt idx="17554">0.58062836600000001</cx:pt>
          <cx:pt idx="17555">5</cx:pt>
          <cx:pt idx="17556">8</cx:pt>
          <cx:pt idx="17557">2</cx:pt>
          <cx:pt idx="17558">0.58062836600000001</cx:pt>
          <cx:pt idx="17559">0.58062836600000001</cx:pt>
          <cx:pt idx="17560">0.58062836600000001</cx:pt>
          <cx:pt idx="17561">13</cx:pt>
          <cx:pt idx="17562">0.58062836600000001</cx:pt>
          <cx:pt idx="17563">0.58062836600000001</cx:pt>
          <cx:pt idx="17564">0.58062836600000001</cx:pt>
          <cx:pt idx="17565">0.58062836600000001</cx:pt>
          <cx:pt idx="17566">0.58062836600000001</cx:pt>
          <cx:pt idx="17567">4</cx:pt>
          <cx:pt idx="17568">0.58062836600000001</cx:pt>
          <cx:pt idx="17569">0.58062836600000001</cx:pt>
          <cx:pt idx="17570">0.58062836600000001</cx:pt>
          <cx:pt idx="17571">2</cx:pt>
          <cx:pt idx="17572">0.58062836600000001</cx:pt>
          <cx:pt idx="17573">0.58062836600000001</cx:pt>
          <cx:pt idx="17574">0.58062836600000001</cx:pt>
          <cx:pt idx="17575">4</cx:pt>
          <cx:pt idx="17576">0.58062836600000001</cx:pt>
          <cx:pt idx="17577">0.58062836600000001</cx:pt>
          <cx:pt idx="17578">16</cx:pt>
          <cx:pt idx="17579">0.58062836600000001</cx:pt>
          <cx:pt idx="17580">0.58062836600000001</cx:pt>
          <cx:pt idx="17581">0.58062836600000001</cx:pt>
          <cx:pt idx="17582">16</cx:pt>
          <cx:pt idx="17583">12</cx:pt>
          <cx:pt idx="17584">0.58062836600000001</cx:pt>
          <cx:pt idx="17585">6</cx:pt>
          <cx:pt idx="17586">0.58062836600000001</cx:pt>
          <cx:pt idx="17587">0.58062836600000001</cx:pt>
          <cx:pt idx="17588">0.58062836600000001</cx:pt>
          <cx:pt idx="17589">6</cx:pt>
          <cx:pt idx="17590">0.58062836600000001</cx:pt>
          <cx:pt idx="17591">0.58062836600000001</cx:pt>
          <cx:pt idx="17592">0.58062836600000001</cx:pt>
          <cx:pt idx="17593">0.58062836600000001</cx:pt>
          <cx:pt idx="17594">0.58062836600000001</cx:pt>
          <cx:pt idx="17595">0.58062836600000001</cx:pt>
          <cx:pt idx="17596">0.58062836600000001</cx:pt>
          <cx:pt idx="17597">5</cx:pt>
          <cx:pt idx="17598">15</cx:pt>
          <cx:pt idx="17599">3</cx:pt>
          <cx:pt idx="17600">0.58062836600000001</cx:pt>
          <cx:pt idx="17601">0.58062836600000001</cx:pt>
          <cx:pt idx="17602">26</cx:pt>
          <cx:pt idx="17603">0.58062836600000001</cx:pt>
          <cx:pt idx="17604">12</cx:pt>
          <cx:pt idx="17605">0.58062836600000001</cx:pt>
          <cx:pt idx="17606">0.58062836600000001</cx:pt>
          <cx:pt idx="17607">0.58062836600000001</cx:pt>
          <cx:pt idx="17608">14</cx:pt>
          <cx:pt idx="17609">13</cx:pt>
          <cx:pt idx="17610">7</cx:pt>
          <cx:pt idx="17611">0.58062836600000001</cx:pt>
          <cx:pt idx="17612">0.58062836600000001</cx:pt>
          <cx:pt idx="17613">0.58062836600000001</cx:pt>
          <cx:pt idx="17614">3</cx:pt>
          <cx:pt idx="17615">0.58062836600000001</cx:pt>
          <cx:pt idx="17616">0.58062836600000001</cx:pt>
          <cx:pt idx="17617">0.58062836600000001</cx:pt>
          <cx:pt idx="17618">0.58062836600000001</cx:pt>
          <cx:pt idx="17619">0.58062836600000001</cx:pt>
          <cx:pt idx="17620">0.58062836600000001</cx:pt>
          <cx:pt idx="17621">0.58062836600000001</cx:pt>
          <cx:pt idx="17622">0.58062836600000001</cx:pt>
          <cx:pt idx="17623">0.58062836600000001</cx:pt>
          <cx:pt idx="17624">0.58062836600000001</cx:pt>
          <cx:pt idx="17625">12</cx:pt>
          <cx:pt idx="17626">0.58062836600000001</cx:pt>
          <cx:pt idx="17627">10</cx:pt>
          <cx:pt idx="17628">0.58062836600000001</cx:pt>
          <cx:pt idx="17629">0.58062836600000001</cx:pt>
          <cx:pt idx="17630">0.58062836600000001</cx:pt>
          <cx:pt idx="17631">0.58062836600000001</cx:pt>
          <cx:pt idx="17632">0.58062836600000001</cx:pt>
          <cx:pt idx="17633">0.58062836600000001</cx:pt>
          <cx:pt idx="17634">14</cx:pt>
          <cx:pt idx="17635">0.58062836600000001</cx:pt>
          <cx:pt idx="17636">0.58062836600000001</cx:pt>
          <cx:pt idx="17637">0.58062836600000001</cx:pt>
          <cx:pt idx="17638">0.58062836600000001</cx:pt>
          <cx:pt idx="17639">0.58062836600000001</cx:pt>
          <cx:pt idx="17640">3</cx:pt>
          <cx:pt idx="17641">0.58062836600000001</cx:pt>
          <cx:pt idx="17642">0.58062836600000001</cx:pt>
          <cx:pt idx="17643">0.58062836600000001</cx:pt>
          <cx:pt idx="17644">0.58062836600000001</cx:pt>
          <cx:pt idx="17645">0.58062836600000001</cx:pt>
          <cx:pt idx="17646">13</cx:pt>
          <cx:pt idx="17647">0.58062836600000001</cx:pt>
          <cx:pt idx="17648">13</cx:pt>
          <cx:pt idx="17649">0.58062836600000001</cx:pt>
          <cx:pt idx="17650">0.58062836600000001</cx:pt>
          <cx:pt idx="17651">0.58062836600000001</cx:pt>
          <cx:pt idx="17652">3</cx:pt>
          <cx:pt idx="17653">0.58062836600000001</cx:pt>
          <cx:pt idx="17654">0.58062836600000001</cx:pt>
          <cx:pt idx="17655">1</cx:pt>
          <cx:pt idx="17656">0.58062836600000001</cx:pt>
          <cx:pt idx="17657">0.58062836600000001</cx:pt>
          <cx:pt idx="17658">0.58062836600000001</cx:pt>
          <cx:pt idx="17659">10</cx:pt>
          <cx:pt idx="17660">10</cx:pt>
          <cx:pt idx="17661">0.58062836600000001</cx:pt>
          <cx:pt idx="17662">3</cx:pt>
          <cx:pt idx="17663">13</cx:pt>
          <cx:pt idx="17664">0.58062836600000001</cx:pt>
          <cx:pt idx="17665">0.58062836600000001</cx:pt>
          <cx:pt idx="17666">0.58062836600000001</cx:pt>
          <cx:pt idx="17667">0.58062836600000001</cx:pt>
          <cx:pt idx="17668">0.58062836600000001</cx:pt>
          <cx:pt idx="17669">3</cx:pt>
          <cx:pt idx="17670">10</cx:pt>
          <cx:pt idx="17671">0.58062836600000001</cx:pt>
          <cx:pt idx="17672">0.58062836600000001</cx:pt>
          <cx:pt idx="17673">0.58062836600000001</cx:pt>
          <cx:pt idx="17674">3</cx:pt>
          <cx:pt idx="17675">2</cx:pt>
          <cx:pt idx="17676">0.58062836600000001</cx:pt>
          <cx:pt idx="17677">0.58062836600000001</cx:pt>
          <cx:pt idx="17678">23</cx:pt>
          <cx:pt idx="17679">0.58062836600000001</cx:pt>
          <cx:pt idx="17680">0.58062836600000001</cx:pt>
          <cx:pt idx="17681">2</cx:pt>
          <cx:pt idx="17682">0.58062836600000001</cx:pt>
          <cx:pt idx="17683">0.58062836600000001</cx:pt>
          <cx:pt idx="17684">0.58062836600000001</cx:pt>
          <cx:pt idx="17685">14</cx:pt>
          <cx:pt idx="17686">0.58062836600000001</cx:pt>
          <cx:pt idx="17687">0.58062836600000001</cx:pt>
          <cx:pt idx="17688">0.58062836600000001</cx:pt>
          <cx:pt idx="17689">0.58062836600000001</cx:pt>
          <cx:pt idx="17690">9</cx:pt>
          <cx:pt idx="17691">0.58062836600000001</cx:pt>
          <cx:pt idx="17692">0.58062836600000001</cx:pt>
          <cx:pt idx="17693">0.58062836600000001</cx:pt>
          <cx:pt idx="17694">12</cx:pt>
          <cx:pt idx="17695">0.58062836600000001</cx:pt>
          <cx:pt idx="17696">0.58062836600000001</cx:pt>
          <cx:pt idx="17697">0.58062836600000001</cx:pt>
          <cx:pt idx="17698">6</cx:pt>
          <cx:pt idx="17699">19</cx:pt>
          <cx:pt idx="17700">0.58062836600000001</cx:pt>
          <cx:pt idx="17701">0.58062836600000001</cx:pt>
          <cx:pt idx="17702">6</cx:pt>
          <cx:pt idx="17703">0.58062836600000001</cx:pt>
          <cx:pt idx="17704">0.58062836600000001</cx:pt>
          <cx:pt idx="17705">0.58062836600000001</cx:pt>
          <cx:pt idx="17706">0.58062836600000001</cx:pt>
          <cx:pt idx="17707">0.58062836600000001</cx:pt>
          <cx:pt idx="17708">1</cx:pt>
          <cx:pt idx="17709">0.58062836600000001</cx:pt>
          <cx:pt idx="17710">0.58062836600000001</cx:pt>
          <cx:pt idx="17711">0.58062836600000001</cx:pt>
          <cx:pt idx="17712">9</cx:pt>
          <cx:pt idx="17713">0.58062836600000001</cx:pt>
          <cx:pt idx="17714">0.58062836600000001</cx:pt>
          <cx:pt idx="17715">0.58062836600000001</cx:pt>
          <cx:pt idx="17716">0.58062836600000001</cx:pt>
          <cx:pt idx="17717">0.58062836600000001</cx:pt>
          <cx:pt idx="17718">3</cx:pt>
          <cx:pt idx="17719">0.58062836600000001</cx:pt>
          <cx:pt idx="17720">0.58062836600000001</cx:pt>
          <cx:pt idx="17721">3</cx:pt>
          <cx:pt idx="17722">7</cx:pt>
          <cx:pt idx="17723">0.58062836600000001</cx:pt>
          <cx:pt idx="17724">0.58062836600000001</cx:pt>
          <cx:pt idx="17725">1</cx:pt>
          <cx:pt idx="17726">2</cx:pt>
          <cx:pt idx="17727">0.58062836600000001</cx:pt>
          <cx:pt idx="17728">65</cx:pt>
          <cx:pt idx="17729">0.58062836600000001</cx:pt>
          <cx:pt idx="17730">6</cx:pt>
          <cx:pt idx="17731">0.58062836600000001</cx:pt>
          <cx:pt idx="17732">0.58062836600000001</cx:pt>
          <cx:pt idx="17733">18</cx:pt>
          <cx:pt idx="17734">0.58062836600000001</cx:pt>
          <cx:pt idx="17735">0.58062836600000001</cx:pt>
          <cx:pt idx="17736">0.58062836600000001</cx:pt>
          <cx:pt idx="17737">7</cx:pt>
          <cx:pt idx="17738">6</cx:pt>
          <cx:pt idx="17739">0.58062836600000001</cx:pt>
          <cx:pt idx="17740">8</cx:pt>
          <cx:pt idx="17741">0.58062836600000001</cx:pt>
          <cx:pt idx="17742">0.58062836600000001</cx:pt>
          <cx:pt idx="17743">0.58062836600000001</cx:pt>
          <cx:pt idx="17744">3</cx:pt>
          <cx:pt idx="17745">7</cx:pt>
          <cx:pt idx="17746">0.58062836600000001</cx:pt>
          <cx:pt idx="17747">0.58062836600000001</cx:pt>
          <cx:pt idx="17748">0.58062836600000001</cx:pt>
          <cx:pt idx="17749">0.58062836600000001</cx:pt>
          <cx:pt idx="17750">0.58062836600000001</cx:pt>
          <cx:pt idx="17751">3</cx:pt>
          <cx:pt idx="17752">0.58062836600000001</cx:pt>
          <cx:pt idx="17753">0.58062836600000001</cx:pt>
          <cx:pt idx="17754">0.58062836600000001</cx:pt>
          <cx:pt idx="17755">0.58062836600000001</cx:pt>
          <cx:pt idx="17756">0.58062836600000001</cx:pt>
          <cx:pt idx="17757">0.58062836600000001</cx:pt>
          <cx:pt idx="17758">0.58062836600000001</cx:pt>
          <cx:pt idx="17759">0.58062836600000001</cx:pt>
          <cx:pt idx="17760">0.58062836600000001</cx:pt>
          <cx:pt idx="17761">64</cx:pt>
          <cx:pt idx="17762">2</cx:pt>
          <cx:pt idx="17763">6</cx:pt>
          <cx:pt idx="17764">0.58062836600000001</cx:pt>
          <cx:pt idx="17765">0.58062836600000001</cx:pt>
          <cx:pt idx="17766">0.58062836600000001</cx:pt>
          <cx:pt idx="17767">0.58062836600000001</cx:pt>
          <cx:pt idx="17768">1</cx:pt>
          <cx:pt idx="17769">9</cx:pt>
          <cx:pt idx="17770">0.58062836600000001</cx:pt>
          <cx:pt idx="17771">0.58062836600000001</cx:pt>
          <cx:pt idx="17772">11</cx:pt>
          <cx:pt idx="17773">3</cx:pt>
          <cx:pt idx="17774">0.58062836600000001</cx:pt>
          <cx:pt idx="17775">1</cx:pt>
          <cx:pt idx="17776">2</cx:pt>
          <cx:pt idx="17777">0.58062836600000001</cx:pt>
          <cx:pt idx="17778">0.58062836600000001</cx:pt>
          <cx:pt idx="17779">0.58062836600000001</cx:pt>
          <cx:pt idx="17780">0.58062836600000001</cx:pt>
          <cx:pt idx="17781">0.58062836600000001</cx:pt>
          <cx:pt idx="17782">0.58062836600000001</cx:pt>
          <cx:pt idx="17783">0.58062836600000001</cx:pt>
          <cx:pt idx="17784">0.58062836600000001</cx:pt>
          <cx:pt idx="17785">0.58062836600000001</cx:pt>
          <cx:pt idx="17786">37</cx:pt>
          <cx:pt idx="17787">0.58062836600000001</cx:pt>
          <cx:pt idx="17788">0.58062836600000001</cx:pt>
          <cx:pt idx="17789">0.58062836600000001</cx:pt>
          <cx:pt idx="17790">0.58062836600000001</cx:pt>
          <cx:pt idx="17791">4</cx:pt>
          <cx:pt idx="17792">0.58062836600000001</cx:pt>
          <cx:pt idx="17793">0.58062836600000001</cx:pt>
          <cx:pt idx="17794">0.58062836600000001</cx:pt>
          <cx:pt idx="17795">0.58062836600000001</cx:pt>
          <cx:pt idx="17796">0.58062836600000001</cx:pt>
          <cx:pt idx="17797">0.58062836600000001</cx:pt>
          <cx:pt idx="17798">0.58062836600000001</cx:pt>
          <cx:pt idx="17799">0.58062836600000001</cx:pt>
          <cx:pt idx="17800">0.58062836600000001</cx:pt>
          <cx:pt idx="17801">0.58062836600000001</cx:pt>
          <cx:pt idx="17802">0.58062836600000001</cx:pt>
          <cx:pt idx="17803">0.58062836600000001</cx:pt>
          <cx:pt idx="17804">0.58062836600000001</cx:pt>
          <cx:pt idx="17805">0.58062836600000001</cx:pt>
          <cx:pt idx="17806">8</cx:pt>
          <cx:pt idx="17807">14</cx:pt>
          <cx:pt idx="17808">9</cx:pt>
          <cx:pt idx="17809">0.58062836600000001</cx:pt>
          <cx:pt idx="17810">13</cx:pt>
          <cx:pt idx="17811">3</cx:pt>
          <cx:pt idx="17812">0.58062836600000001</cx:pt>
          <cx:pt idx="17813">0.58062836600000001</cx:pt>
          <cx:pt idx="17814">0.58062836600000001</cx:pt>
          <cx:pt idx="17815">0.58062836600000001</cx:pt>
          <cx:pt idx="17816">0.58062836600000001</cx:pt>
          <cx:pt idx="17817">0.58062836600000001</cx:pt>
          <cx:pt idx="17818">7</cx:pt>
          <cx:pt idx="17819">0.58062836600000001</cx:pt>
          <cx:pt idx="17820">0.58062836600000001</cx:pt>
          <cx:pt idx="17821">4</cx:pt>
          <cx:pt idx="17822">0.58062836600000001</cx:pt>
          <cx:pt idx="17823">0.58062836600000001</cx:pt>
          <cx:pt idx="17824">8</cx:pt>
          <cx:pt idx="17825">4</cx:pt>
          <cx:pt idx="17826">15</cx:pt>
          <cx:pt idx="17827">0.58062836600000001</cx:pt>
          <cx:pt idx="17828">0.58062836600000001</cx:pt>
          <cx:pt idx="17829">0.58062836600000001</cx:pt>
          <cx:pt idx="17830">14</cx:pt>
          <cx:pt idx="17831">0.58062836600000001</cx:pt>
          <cx:pt idx="17832">0.58062836600000001</cx:pt>
          <cx:pt idx="17833">19</cx:pt>
          <cx:pt idx="17834">0.58062836600000001</cx:pt>
          <cx:pt idx="17835">0.58062836600000001</cx:pt>
          <cx:pt idx="17836">0.58062836600000001</cx:pt>
          <cx:pt idx="17837">14</cx:pt>
          <cx:pt idx="17838">0.58062836600000001</cx:pt>
          <cx:pt idx="17839">0.58062836600000001</cx:pt>
          <cx:pt idx="17840">0.58062836600000001</cx:pt>
          <cx:pt idx="17841">13</cx:pt>
          <cx:pt idx="17842">0.58062836600000001</cx:pt>
          <cx:pt idx="17843">0.58062836600000001</cx:pt>
          <cx:pt idx="17844">0.58062836600000001</cx:pt>
          <cx:pt idx="17845">0.58062836600000001</cx:pt>
          <cx:pt idx="17846">8</cx:pt>
          <cx:pt idx="17847">16</cx:pt>
          <cx:pt idx="17848">0.58062836600000001</cx:pt>
          <cx:pt idx="17849">0.58062836600000001</cx:pt>
          <cx:pt idx="17850">11</cx:pt>
          <cx:pt idx="17851">0.58062836600000001</cx:pt>
          <cx:pt idx="17852">0.58062836600000001</cx:pt>
          <cx:pt idx="17853">0.58062836600000001</cx:pt>
          <cx:pt idx="17854">0.58062836600000001</cx:pt>
          <cx:pt idx="17855">0.58062836600000001</cx:pt>
          <cx:pt idx="17856">11</cx:pt>
          <cx:pt idx="17857">0.58062836600000001</cx:pt>
          <cx:pt idx="17858">13</cx:pt>
          <cx:pt idx="17859">0.58062836600000001</cx:pt>
          <cx:pt idx="17860">0.58062836600000001</cx:pt>
          <cx:pt idx="17861">23</cx:pt>
          <cx:pt idx="17862">0.58062836600000001</cx:pt>
          <cx:pt idx="17863">4</cx:pt>
          <cx:pt idx="17864">12</cx:pt>
          <cx:pt idx="17865">0.58062836600000001</cx:pt>
          <cx:pt idx="17866">13</cx:pt>
          <cx:pt idx="17867">0.58062836600000001</cx:pt>
          <cx:pt idx="17868">0.58062836600000001</cx:pt>
          <cx:pt idx="17869">0.58062836600000001</cx:pt>
          <cx:pt idx="17870">14</cx:pt>
          <cx:pt idx="17871">16</cx:pt>
          <cx:pt idx="17872">0.58062836600000001</cx:pt>
          <cx:pt idx="17873">0.58062836600000001</cx:pt>
          <cx:pt idx="17874">6</cx:pt>
          <cx:pt idx="17875">0.58062836600000001</cx:pt>
          <cx:pt idx="17876">64</cx:pt>
          <cx:pt idx="17877">8</cx:pt>
          <cx:pt idx="17878">22</cx:pt>
          <cx:pt idx="17879">12</cx:pt>
          <cx:pt idx="17880">0.58062836600000001</cx:pt>
          <cx:pt idx="17881">0.58062836600000001</cx:pt>
          <cx:pt idx="17882">1</cx:pt>
          <cx:pt idx="17883">0.58062836600000001</cx:pt>
          <cx:pt idx="17884">0.58062836600000001</cx:pt>
          <cx:pt idx="17885">0.58062836600000001</cx:pt>
          <cx:pt idx="17886">0.58062836600000001</cx:pt>
          <cx:pt idx="17887">0.58062836600000001</cx:pt>
          <cx:pt idx="17888">0.58062836600000001</cx:pt>
          <cx:pt idx="17889">8</cx:pt>
          <cx:pt idx="17890">0.58062836600000001</cx:pt>
          <cx:pt idx="17891">0.58062836600000001</cx:pt>
          <cx:pt idx="17892">0.58062836600000001</cx:pt>
          <cx:pt idx="17893">0.58062836600000001</cx:pt>
          <cx:pt idx="17894">0.58062836600000001</cx:pt>
          <cx:pt idx="17895">20</cx:pt>
          <cx:pt idx="17896">17</cx:pt>
          <cx:pt idx="17897">0.58062836600000001</cx:pt>
          <cx:pt idx="17898">0.58062836600000001</cx:pt>
          <cx:pt idx="17899">3</cx:pt>
          <cx:pt idx="17900">7</cx:pt>
          <cx:pt idx="17901">0.58062836600000001</cx:pt>
          <cx:pt idx="17902">14</cx:pt>
          <cx:pt idx="17903">15</cx:pt>
          <cx:pt idx="17904">0.58062836600000001</cx:pt>
          <cx:pt idx="17905">0.58062836600000001</cx:pt>
          <cx:pt idx="17906">0.58062836600000001</cx:pt>
          <cx:pt idx="17907">0.58062836600000001</cx:pt>
          <cx:pt idx="17908">21</cx:pt>
          <cx:pt idx="17909">0.58062836600000001</cx:pt>
          <cx:pt idx="17910">0.58062836600000001</cx:pt>
          <cx:pt idx="17911">23</cx:pt>
          <cx:pt idx="17912">0.58062836600000001</cx:pt>
          <cx:pt idx="17913">0.58062836600000001</cx:pt>
          <cx:pt idx="17914">15</cx:pt>
          <cx:pt idx="17915">0.58062836600000001</cx:pt>
          <cx:pt idx="17916">0.58062836600000001</cx:pt>
          <cx:pt idx="17917">27</cx:pt>
          <cx:pt idx="17918">14</cx:pt>
          <cx:pt idx="17919">0.58062836600000001</cx:pt>
          <cx:pt idx="17920">0.58062836600000001</cx:pt>
          <cx:pt idx="17921">0.58062836600000001</cx:pt>
          <cx:pt idx="17922">0.58062836600000001</cx:pt>
          <cx:pt idx="17923">21</cx:pt>
          <cx:pt idx="17924">0.58062836600000001</cx:pt>
          <cx:pt idx="17925">0.58062836600000001</cx:pt>
          <cx:pt idx="17926">0.58062836600000001</cx:pt>
          <cx:pt idx="17927">6</cx:pt>
          <cx:pt idx="17928">10</cx:pt>
          <cx:pt idx="17929">10</cx:pt>
          <cx:pt idx="17930">16</cx:pt>
          <cx:pt idx="17931">15</cx:pt>
          <cx:pt idx="17932">8</cx:pt>
          <cx:pt idx="17933">0.58062836600000001</cx:pt>
          <cx:pt idx="17934">8</cx:pt>
          <cx:pt idx="17935">64</cx:pt>
          <cx:pt idx="17936">0.58062836600000001</cx:pt>
          <cx:pt idx="17937">1</cx:pt>
          <cx:pt idx="17938">5</cx:pt>
          <cx:pt idx="17939">1</cx:pt>
          <cx:pt idx="17940">0.58062836600000001</cx:pt>
          <cx:pt idx="17941">0.58062836600000001</cx:pt>
          <cx:pt idx="17942">2</cx:pt>
          <cx:pt idx="17943">0.58062836600000001</cx:pt>
          <cx:pt idx="17944">0.58062836600000001</cx:pt>
          <cx:pt idx="17945">0.58062836600000001</cx:pt>
          <cx:pt idx="17946">0.58062836600000001</cx:pt>
          <cx:pt idx="17947">15</cx:pt>
          <cx:pt idx="17948">1</cx:pt>
          <cx:pt idx="17949">0.58062836600000001</cx:pt>
          <cx:pt idx="17950">0.58062836600000001</cx:pt>
          <cx:pt idx="17951">0.58062836600000001</cx:pt>
          <cx:pt idx="17952">0.58062836600000001</cx:pt>
          <cx:pt idx="17953">22</cx:pt>
          <cx:pt idx="17954">4</cx:pt>
          <cx:pt idx="17955">0.58062836600000001</cx:pt>
          <cx:pt idx="17956">0.58062836600000001</cx:pt>
          <cx:pt idx="17957">8</cx:pt>
          <cx:pt idx="17958">0.58062836600000001</cx:pt>
          <cx:pt idx="17959">0.58062836600000001</cx:pt>
          <cx:pt idx="17960">0.58062836600000001</cx:pt>
          <cx:pt idx="17961">8</cx:pt>
          <cx:pt idx="17962">0.58062836600000001</cx:pt>
          <cx:pt idx="17963">0.58062836600000001</cx:pt>
          <cx:pt idx="17964">22</cx:pt>
          <cx:pt idx="17965">0.58062836600000001</cx:pt>
          <cx:pt idx="17966">64</cx:pt>
          <cx:pt idx="17967">2</cx:pt>
          <cx:pt idx="17968">16</cx:pt>
          <cx:pt idx="17969">0.58062836600000001</cx:pt>
          <cx:pt idx="17970">0.58062836600000001</cx:pt>
          <cx:pt idx="17971">7</cx:pt>
          <cx:pt idx="17972">0.58062836600000001</cx:pt>
          <cx:pt idx="17973">0.58062836600000001</cx:pt>
          <cx:pt idx="17974">0.58062836600000001</cx:pt>
          <cx:pt idx="17975">0.58062836600000001</cx:pt>
          <cx:pt idx="17976">64</cx:pt>
          <cx:pt idx="17977">17</cx:pt>
          <cx:pt idx="17978">0.58062836600000001</cx:pt>
          <cx:pt idx="17979">0.58062836600000001</cx:pt>
          <cx:pt idx="17980">21</cx:pt>
          <cx:pt idx="17981">0.58062836600000001</cx:pt>
          <cx:pt idx="17982">0.58062836600000001</cx:pt>
          <cx:pt idx="17983">6</cx:pt>
          <cx:pt idx="17984">0.58062836600000001</cx:pt>
          <cx:pt idx="17985">0.58062836600000001</cx:pt>
          <cx:pt idx="17986">0.58062836600000001</cx:pt>
          <cx:pt idx="17987">0.58062836600000001</cx:pt>
          <cx:pt idx="17988">16</cx:pt>
          <cx:pt idx="17989">0.58062836600000001</cx:pt>
          <cx:pt idx="17990">40</cx:pt>
          <cx:pt idx="17991">26</cx:pt>
          <cx:pt idx="17992">6</cx:pt>
          <cx:pt idx="17993">0.58062836600000001</cx:pt>
          <cx:pt idx="17994">0.58062836600000001</cx:pt>
          <cx:pt idx="17995">0.58062836600000001</cx:pt>
          <cx:pt idx="17996">13</cx:pt>
          <cx:pt idx="17997">0.58062836600000001</cx:pt>
          <cx:pt idx="17998">0.58062836600000001</cx:pt>
          <cx:pt idx="17999">0.58062836600000001</cx:pt>
          <cx:pt idx="18000">0.58062836600000001</cx:pt>
          <cx:pt idx="18001">64</cx:pt>
          <cx:pt idx="18002">0.58062836600000001</cx:pt>
          <cx:pt idx="18003">0.58062836600000001</cx:pt>
          <cx:pt idx="18004">0.58062836600000001</cx:pt>
          <cx:pt idx="18005">0</cx:pt>
          <cx:pt idx="18006">0.58062836600000001</cx:pt>
          <cx:pt idx="18007">11</cx:pt>
          <cx:pt idx="18008">0.58062836600000001</cx:pt>
          <cx:pt idx="18009">0.58062836600000001</cx:pt>
          <cx:pt idx="18010">0.58062836600000001</cx:pt>
          <cx:pt idx="18011">6</cx:pt>
          <cx:pt idx="18012">0.58062836600000001</cx:pt>
          <cx:pt idx="18013">0.58062836600000001</cx:pt>
          <cx:pt idx="18014">0.58062836600000001</cx:pt>
          <cx:pt idx="18015">0.58062836600000001</cx:pt>
          <cx:pt idx="18016">0.58062836600000001</cx:pt>
          <cx:pt idx="18017">3</cx:pt>
          <cx:pt idx="18018">0.58062836600000001</cx:pt>
          <cx:pt idx="18019">0.58062836600000001</cx:pt>
          <cx:pt idx="18020">0.58062836600000001</cx:pt>
          <cx:pt idx="18021">7</cx:pt>
          <cx:pt idx="18022">1</cx:pt>
          <cx:pt idx="18023">0.58062836600000001</cx:pt>
          <cx:pt idx="18024">0.58062836600000001</cx:pt>
          <cx:pt idx="18025">12</cx:pt>
          <cx:pt idx="18026">0.58062836600000001</cx:pt>
          <cx:pt idx="18027">10</cx:pt>
          <cx:pt idx="18028">0.58062836600000001</cx:pt>
          <cx:pt idx="18029">0.58062836600000001</cx:pt>
          <cx:pt idx="18030">0.58062836600000001</cx:pt>
          <cx:pt idx="18031">0.58062836600000001</cx:pt>
          <cx:pt idx="18032">0.58062836600000001</cx:pt>
          <cx:pt idx="18033">0.58062836600000001</cx:pt>
          <cx:pt idx="18034">8</cx:pt>
          <cx:pt idx="18035">0.58062836600000001</cx:pt>
          <cx:pt idx="18036">0.58062836600000001</cx:pt>
          <cx:pt idx="18037">0.58062836600000001</cx:pt>
          <cx:pt idx="18038">0.58062836600000001</cx:pt>
          <cx:pt idx="18039">0.58062836600000001</cx:pt>
          <cx:pt idx="18040">0.58062836600000001</cx:pt>
          <cx:pt idx="18041">13</cx:pt>
          <cx:pt idx="18042">0.58062836600000001</cx:pt>
          <cx:pt idx="18043">0.58062836600000001</cx:pt>
          <cx:pt idx="18044">7</cx:pt>
          <cx:pt idx="18045">19</cx:pt>
          <cx:pt idx="18046">13</cx:pt>
          <cx:pt idx="18047">6</cx:pt>
          <cx:pt idx="18048">0.58062836600000001</cx:pt>
          <cx:pt idx="18049">13</cx:pt>
          <cx:pt idx="18050">5</cx:pt>
          <cx:pt idx="18051">0.58062836600000001</cx:pt>
          <cx:pt idx="18052">0.58062836600000001</cx:pt>
          <cx:pt idx="18053">17</cx:pt>
          <cx:pt idx="18054">0.58062836600000001</cx:pt>
          <cx:pt idx="18055">0.58062836600000001</cx:pt>
          <cx:pt idx="18056">5</cx:pt>
          <cx:pt idx="18057">0.58062836600000001</cx:pt>
          <cx:pt idx="18058">7</cx:pt>
          <cx:pt idx="18059">18</cx:pt>
          <cx:pt idx="18060">2</cx:pt>
          <cx:pt idx="18061">0.58062836600000001</cx:pt>
          <cx:pt idx="18062">0.58062836600000001</cx:pt>
          <cx:pt idx="18063">0.58062836600000001</cx:pt>
          <cx:pt idx="18064">20</cx:pt>
          <cx:pt idx="18065">0.58062836600000001</cx:pt>
          <cx:pt idx="18066">0.58062836600000001</cx:pt>
          <cx:pt idx="18067">0.58062836600000001</cx:pt>
          <cx:pt idx="18068">0.58062836600000001</cx:pt>
          <cx:pt idx="18069">0.58062836600000001</cx:pt>
          <cx:pt idx="18070">0.58062836600000001</cx:pt>
          <cx:pt idx="18071">0.58062836600000001</cx:pt>
          <cx:pt idx="18072">0.58062836600000001</cx:pt>
          <cx:pt idx="18073">0.58062836600000001</cx:pt>
          <cx:pt idx="18074">14</cx:pt>
          <cx:pt idx="18075">0.58062836600000001</cx:pt>
          <cx:pt idx="18076">17</cx:pt>
          <cx:pt idx="18077">11</cx:pt>
          <cx:pt idx="18078">10</cx:pt>
          <cx:pt idx="18079">0.58062836600000001</cx:pt>
          <cx:pt idx="18080">0.58062836600000001</cx:pt>
          <cx:pt idx="18081">7</cx:pt>
          <cx:pt idx="18082">9</cx:pt>
          <cx:pt idx="18083">0.58062836600000001</cx:pt>
          <cx:pt idx="18084">1</cx:pt>
          <cx:pt idx="18085">7</cx:pt>
          <cx:pt idx="18086">11</cx:pt>
          <cx:pt idx="18087">0.58062836600000001</cx:pt>
          <cx:pt idx="18088">18</cx:pt>
          <cx:pt idx="18089">0.58062836600000001</cx:pt>
          <cx:pt idx="18090">8</cx:pt>
          <cx:pt idx="18091">0.58062836600000001</cx:pt>
          <cx:pt idx="18092">7</cx:pt>
          <cx:pt idx="18093">0.58062836600000001</cx:pt>
          <cx:pt idx="18094">7</cx:pt>
          <cx:pt idx="18095">22</cx:pt>
          <cx:pt idx="18096">15</cx:pt>
          <cx:pt idx="18097">0.58062836600000001</cx:pt>
          <cx:pt idx="18098">0.58062836600000001</cx:pt>
          <cx:pt idx="18099">0.58062836600000001</cx:pt>
          <cx:pt idx="18100">0.58062836600000001</cx:pt>
          <cx:pt idx="18101">0.58062836600000001</cx:pt>
          <cx:pt idx="18102">0.58062836600000001</cx:pt>
          <cx:pt idx="18103">0.58062836600000001</cx:pt>
          <cx:pt idx="18104">0.58062836600000001</cx:pt>
          <cx:pt idx="18105">0.58062836600000001</cx:pt>
          <cx:pt idx="18106">0.58062836600000001</cx:pt>
          <cx:pt idx="18107">0.58062836600000001</cx:pt>
          <cx:pt idx="18108">65</cx:pt>
          <cx:pt idx="18109">0.58062836600000001</cx:pt>
          <cx:pt idx="18110">10</cx:pt>
          <cx:pt idx="18111">0.58062836600000001</cx:pt>
          <cx:pt idx="18112">0.58062836600000001</cx:pt>
          <cx:pt idx="18113">11</cx:pt>
          <cx:pt idx="18114">0.58062836600000001</cx:pt>
          <cx:pt idx="18115">13</cx:pt>
          <cx:pt idx="18116">0.58062836600000001</cx:pt>
          <cx:pt idx="18117">0.58062836600000001</cx:pt>
          <cx:pt idx="18118">0.58062836600000001</cx:pt>
          <cx:pt idx="18119">0.58062836600000001</cx:pt>
          <cx:pt idx="18120">16</cx:pt>
          <cx:pt idx="18121">0.58062836600000001</cx:pt>
          <cx:pt idx="18122">0.58062836600000001</cx:pt>
          <cx:pt idx="18123">0.58062836600000001</cx:pt>
          <cx:pt idx="18124">0.58062836600000001</cx:pt>
          <cx:pt idx="18125">0.58062836600000001</cx:pt>
          <cx:pt idx="18126">0.58062836600000001</cx:pt>
          <cx:pt idx="18127">0.58062836600000001</cx:pt>
          <cx:pt idx="18128">0.58062836600000001</cx:pt>
          <cx:pt idx="18129">29</cx:pt>
          <cx:pt idx="18130">64</cx:pt>
          <cx:pt idx="18131">0.58062836600000001</cx:pt>
          <cx:pt idx="18132">1</cx:pt>
          <cx:pt idx="18133">0.58062836600000001</cx:pt>
          <cx:pt idx="18134">0.58062836600000001</cx:pt>
          <cx:pt idx="18135">0.58062836600000001</cx:pt>
          <cx:pt idx="18136">13</cx:pt>
          <cx:pt idx="18137">0.58062836600000001</cx:pt>
          <cx:pt idx="18138">6</cx:pt>
          <cx:pt idx="18139">16</cx:pt>
          <cx:pt idx="18140">0.58062836600000001</cx:pt>
          <cx:pt idx="18141">5</cx:pt>
          <cx:pt idx="18142">0.58062836600000001</cx:pt>
          <cx:pt idx="18143">8</cx:pt>
          <cx:pt idx="18144">0.58062836600000001</cx:pt>
          <cx:pt idx="18145">0.58062836600000001</cx:pt>
          <cx:pt idx="18146">6</cx:pt>
          <cx:pt idx="18147">0.58062836600000001</cx:pt>
          <cx:pt idx="18148">0.58062836600000001</cx:pt>
          <cx:pt idx="18149">0.58062836600000001</cx:pt>
          <cx:pt idx="18150">0.58062836600000001</cx:pt>
          <cx:pt idx="18151">0.58062836600000001</cx:pt>
          <cx:pt idx="18152">0.58062836600000001</cx:pt>
          <cx:pt idx="18153">0.58062836600000001</cx:pt>
          <cx:pt idx="18154">0.58062836600000001</cx:pt>
          <cx:pt idx="18155">0.58062836600000001</cx:pt>
          <cx:pt idx="18156">10</cx:pt>
          <cx:pt idx="18157">4</cx:pt>
          <cx:pt idx="18158">0.58062836600000001</cx:pt>
          <cx:pt idx="18159">0.58062836600000001</cx:pt>
          <cx:pt idx="18160">0.58062836600000001</cx:pt>
          <cx:pt idx="18161">0.58062836600000001</cx:pt>
          <cx:pt idx="18162">0.58062836600000001</cx:pt>
          <cx:pt idx="18163">0.58062836600000001</cx:pt>
          <cx:pt idx="18164">0.58062836600000001</cx:pt>
          <cx:pt idx="18165">12</cx:pt>
          <cx:pt idx="18166">0.58062836600000001</cx:pt>
          <cx:pt idx="18167">0.58062836600000001</cx:pt>
          <cx:pt idx="18168">16</cx:pt>
          <cx:pt idx="18169">20</cx:pt>
          <cx:pt idx="18170">8</cx:pt>
          <cx:pt idx="18171">1</cx:pt>
          <cx:pt idx="18172">0.58062836600000001</cx:pt>
          <cx:pt idx="18173">23</cx:pt>
          <cx:pt idx="18174">0.58062836600000001</cx:pt>
          <cx:pt idx="18175">0.58062836600000001</cx:pt>
          <cx:pt idx="18176">0.58062836600000001</cx:pt>
          <cx:pt idx="18177">0.58062836600000001</cx:pt>
          <cx:pt idx="18178">0.58062836600000001</cx:pt>
          <cx:pt idx="18179">0.58062836600000001</cx:pt>
          <cx:pt idx="18180">0.58062836600000001</cx:pt>
          <cx:pt idx="18181">0.58062836600000001</cx:pt>
          <cx:pt idx="18182">15</cx:pt>
          <cx:pt idx="18183">4</cx:pt>
          <cx:pt idx="18184">0.58062836600000001</cx:pt>
          <cx:pt idx="18185">11</cx:pt>
          <cx:pt idx="18186">0.58062836600000001</cx:pt>
          <cx:pt idx="18187">12</cx:pt>
          <cx:pt idx="18188">17</cx:pt>
          <cx:pt idx="18189">0.58062836600000001</cx:pt>
          <cx:pt idx="18190">10</cx:pt>
          <cx:pt idx="18191">0.58062836600000001</cx:pt>
          <cx:pt idx="18192">0.58062836600000001</cx:pt>
          <cx:pt idx="18193">0.58062836600000001</cx:pt>
          <cx:pt idx="18194">0.58062836600000001</cx:pt>
          <cx:pt idx="18195">0.58062836600000001</cx:pt>
          <cx:pt idx="18196">0.58062836600000001</cx:pt>
          <cx:pt idx="18197">0.58062836600000001</cx:pt>
          <cx:pt idx="18198">0.58062836600000001</cx:pt>
          <cx:pt idx="18199">3</cx:pt>
          <cx:pt idx="18200">14</cx:pt>
          <cx:pt idx="18201">0.58062836600000001</cx:pt>
          <cx:pt idx="18202">0.58062836600000001</cx:pt>
          <cx:pt idx="18203">0.58062836600000001</cx:pt>
          <cx:pt idx="18204">0.58062836600000001</cx:pt>
          <cx:pt idx="18205">0.58062836600000001</cx:pt>
          <cx:pt idx="18206">64</cx:pt>
          <cx:pt idx="18207">0.58062836600000001</cx:pt>
          <cx:pt idx="18208">0.58062836600000001</cx:pt>
          <cx:pt idx="18209">0.58062836600000001</cx:pt>
          <cx:pt idx="18210">0.58062836600000001</cx:pt>
          <cx:pt idx="18211">0.58062836600000001</cx:pt>
          <cx:pt idx="18212">0.58062836600000001</cx:pt>
          <cx:pt idx="18213">0.58062836600000001</cx:pt>
          <cx:pt idx="18214">0.58062836600000001</cx:pt>
          <cx:pt idx="18215">0.58062836600000001</cx:pt>
          <cx:pt idx="18216">0.58062836600000001</cx:pt>
          <cx:pt idx="18217">0.58062836600000001</cx:pt>
          <cx:pt idx="18218">21</cx:pt>
          <cx:pt idx="18219">13</cx:pt>
          <cx:pt idx="18220">0.58062836600000001</cx:pt>
          <cx:pt idx="18221">0.58062836600000001</cx:pt>
          <cx:pt idx="18222">0.58062836600000001</cx:pt>
          <cx:pt idx="18223">0.58062836600000001</cx:pt>
          <cx:pt idx="18224">0.58062836600000001</cx:pt>
          <cx:pt idx="18225">0.58062836600000001</cx:pt>
          <cx:pt idx="18226">0.58062836600000001</cx:pt>
          <cx:pt idx="18227">14</cx:pt>
          <cx:pt idx="18228">0.58062836600000001</cx:pt>
          <cx:pt idx="18229">8</cx:pt>
          <cx:pt idx="18230">0.58062836600000001</cx:pt>
          <cx:pt idx="18231">0.58062836600000001</cx:pt>
          <cx:pt idx="18232">17</cx:pt>
          <cx:pt idx="18233">0.58062836600000001</cx:pt>
          <cx:pt idx="18234">0.58062836600000001</cx:pt>
          <cx:pt idx="18235">2</cx:pt>
          <cx:pt idx="18236">6</cx:pt>
          <cx:pt idx="18237">0.58062836600000001</cx:pt>
          <cx:pt idx="18238">0.58062836600000001</cx:pt>
          <cx:pt idx="18239">0.58062836600000001</cx:pt>
          <cx:pt idx="18240">0.58062836600000001</cx:pt>
          <cx:pt idx="18241">3</cx:pt>
          <cx:pt idx="18242">2</cx:pt>
          <cx:pt idx="18243">0.58062836600000001</cx:pt>
          <cx:pt idx="18244">0.58062836600000001</cx:pt>
          <cx:pt idx="18245">0.58062836600000001</cx:pt>
          <cx:pt idx="18246">0.58062836600000001</cx:pt>
          <cx:pt idx="18247">14</cx:pt>
          <cx:pt idx="18248">13</cx:pt>
          <cx:pt idx="18249">0.58062836600000001</cx:pt>
          <cx:pt idx="18250">0.58062836600000001</cx:pt>
          <cx:pt idx="18251">0.58062836600000001</cx:pt>
          <cx:pt idx="18252">0.58062836600000001</cx:pt>
          <cx:pt idx="18253">10</cx:pt>
          <cx:pt idx="18254">0.58062836600000001</cx:pt>
          <cx:pt idx="18255">0</cx:pt>
          <cx:pt idx="18256">0.58062836600000001</cx:pt>
          <cx:pt idx="18257">5</cx:pt>
          <cx:pt idx="18258">0.58062836600000001</cx:pt>
          <cx:pt idx="18259">0.58062836600000001</cx:pt>
          <cx:pt idx="18260">0.58062836600000001</cx:pt>
          <cx:pt idx="18261">0.58062836600000001</cx:pt>
          <cx:pt idx="18262">8</cx:pt>
          <cx:pt idx="18263">0.58062836600000001</cx:pt>
          <cx:pt idx="18264">18</cx:pt>
          <cx:pt idx="18265">0.58062836600000001</cx:pt>
          <cx:pt idx="18266">0.58062836600000001</cx:pt>
          <cx:pt idx="18267">6</cx:pt>
          <cx:pt idx="18268">8</cx:pt>
          <cx:pt idx="18269">0.58062836600000001</cx:pt>
          <cx:pt idx="18270">7</cx:pt>
          <cx:pt idx="18271">0.58062836600000001</cx:pt>
          <cx:pt idx="18272">3</cx:pt>
          <cx:pt idx="18273">11</cx:pt>
          <cx:pt idx="18274">0.58062836600000001</cx:pt>
          <cx:pt idx="18275">0.58062836600000001</cx:pt>
          <cx:pt idx="18276">1</cx:pt>
          <cx:pt idx="18277">0.58062836600000001</cx:pt>
          <cx:pt idx="18278">0.58062836600000001</cx:pt>
          <cx:pt idx="18279">14</cx:pt>
          <cx:pt idx="18280">0.58062836600000001</cx:pt>
          <cx:pt idx="18281">0.58062836600000001</cx:pt>
          <cx:pt idx="18282">0.58062836600000001</cx:pt>
          <cx:pt idx="18283">12</cx:pt>
          <cx:pt idx="18284">0.58062836600000001</cx:pt>
          <cx:pt idx="18285">7</cx:pt>
          <cx:pt idx="18286">0.58062836600000001</cx:pt>
          <cx:pt idx="18287">0.58062836600000001</cx:pt>
          <cx:pt idx="18288">0.58062836600000001</cx:pt>
          <cx:pt idx="18289">0.58062836600000001</cx:pt>
          <cx:pt idx="18290">0.58062836600000001</cx:pt>
          <cx:pt idx="18291">0.58062836600000001</cx:pt>
          <cx:pt idx="18292">0.58062836600000001</cx:pt>
          <cx:pt idx="18293">0.58062836600000001</cx:pt>
          <cx:pt idx="18294">0.58062836600000001</cx:pt>
          <cx:pt idx="18295">0.58062836600000001</cx:pt>
          <cx:pt idx="18296">0.58062836600000001</cx:pt>
          <cx:pt idx="18297">0.58062836600000001</cx:pt>
          <cx:pt idx="18298">0.58062836600000001</cx:pt>
          <cx:pt idx="18299">0.58062836600000001</cx:pt>
          <cx:pt idx="18300">9</cx:pt>
          <cx:pt idx="18301">18</cx:pt>
          <cx:pt idx="18302">22</cx:pt>
          <cx:pt idx="18303">0.58062836600000001</cx:pt>
          <cx:pt idx="18304">0.58062836600000001</cx:pt>
          <cx:pt idx="18305">0.58062836600000001</cx:pt>
          <cx:pt idx="18306">0.58062836600000001</cx:pt>
          <cx:pt idx="18307">0.58062836600000001</cx:pt>
          <cx:pt idx="18308">1</cx:pt>
          <cx:pt idx="18309">0.58062836600000001</cx:pt>
          <cx:pt idx="18310">14</cx:pt>
          <cx:pt idx="18311">0.58062836600000001</cx:pt>
          <cx:pt idx="18312">0.58062836600000001</cx:pt>
          <cx:pt idx="18313">8</cx:pt>
          <cx:pt idx="18314">23</cx:pt>
          <cx:pt idx="18315">0.58062836600000001</cx:pt>
          <cx:pt idx="18316">0.58062836600000001</cx:pt>
          <cx:pt idx="18317">8</cx:pt>
          <cx:pt idx="18318">10</cx:pt>
          <cx:pt idx="18319">0.58062836600000001</cx:pt>
          <cx:pt idx="18320">0.58062836600000001</cx:pt>
          <cx:pt idx="18321">0.58062836600000001</cx:pt>
          <cx:pt idx="18322">0.58062836600000001</cx:pt>
          <cx:pt idx="18323">0.58062836600000001</cx:pt>
          <cx:pt idx="18324">2</cx:pt>
          <cx:pt idx="18325">0.58062836600000001</cx:pt>
          <cx:pt idx="18326">3</cx:pt>
          <cx:pt idx="18327">0.58062836600000001</cx:pt>
          <cx:pt idx="18328">10</cx:pt>
          <cx:pt idx="18329">0.58062836600000001</cx:pt>
          <cx:pt idx="18330">0.58062836600000001</cx:pt>
          <cx:pt idx="18331">65</cx:pt>
          <cx:pt idx="18332">0.58062836600000001</cx:pt>
          <cx:pt idx="18333">0.58062836600000001</cx:pt>
          <cx:pt idx="18334">0.58062836600000001</cx:pt>
          <cx:pt idx="18335">2</cx:pt>
          <cx:pt idx="18336">7</cx:pt>
          <cx:pt idx="18337">0.58062836600000001</cx:pt>
          <cx:pt idx="18338">14</cx:pt>
          <cx:pt idx="18339">0.58062836600000001</cx:pt>
          <cx:pt idx="18340">0.58062836600000001</cx:pt>
          <cx:pt idx="18341">0.58062836600000001</cx:pt>
          <cx:pt idx="18342">0.58062836600000001</cx:pt>
          <cx:pt idx="18343">8</cx:pt>
          <cx:pt idx="18344">6</cx:pt>
          <cx:pt idx="18345">0.58062836600000001</cx:pt>
          <cx:pt idx="18346">0.58062836600000001</cx:pt>
          <cx:pt idx="18347">0</cx:pt>
          <cx:pt idx="18348">0.58062836600000001</cx:pt>
          <cx:pt idx="18349">0.58062836600000001</cx:pt>
          <cx:pt idx="18350">0</cx:pt>
          <cx:pt idx="18351">1</cx:pt>
          <cx:pt idx="18352">0.58062836600000001</cx:pt>
          <cx:pt idx="18353">0.58062836600000001</cx:pt>
          <cx:pt idx="18354">0.58062836600000001</cx:pt>
          <cx:pt idx="18355">0.58062836600000001</cx:pt>
          <cx:pt idx="18356">11</cx:pt>
          <cx:pt idx="18357">0.58062836600000001</cx:pt>
          <cx:pt idx="18358">0.58062836600000001</cx:pt>
          <cx:pt idx="18359">64</cx:pt>
          <cx:pt idx="18360">0.58062836600000001</cx:pt>
          <cx:pt idx="18361">6</cx:pt>
          <cx:pt idx="18362">26</cx:pt>
          <cx:pt idx="18363">0.58062836600000001</cx:pt>
          <cx:pt idx="18364">8</cx:pt>
          <cx:pt idx="18365">0</cx:pt>
          <cx:pt idx="18366">0.58062836600000001</cx:pt>
          <cx:pt idx="18367">0.58062836600000001</cx:pt>
          <cx:pt idx="18368">0.58062836600000001</cx:pt>
          <cx:pt idx="18369">0.58062836600000001</cx:pt>
          <cx:pt idx="18370">0.58062836600000001</cx:pt>
          <cx:pt idx="18371">14</cx:pt>
          <cx:pt idx="18372">0.58062836600000001</cx:pt>
          <cx:pt idx="18373">0.58062836600000001</cx:pt>
          <cx:pt idx="18374">0.58062836600000001</cx:pt>
          <cx:pt idx="18375">0.58062836600000001</cx:pt>
          <cx:pt idx="18376">0.58062836600000001</cx:pt>
          <cx:pt idx="18377">0.58062836600000001</cx:pt>
          <cx:pt idx="18378">0.58062836600000001</cx:pt>
          <cx:pt idx="18379">0.58062836600000001</cx:pt>
          <cx:pt idx="18380">0.58062836600000001</cx:pt>
          <cx:pt idx="18381">13</cx:pt>
          <cx:pt idx="18382">0.58062836600000001</cx:pt>
          <cx:pt idx="18383">0.58062836600000001</cx:pt>
          <cx:pt idx="18384">31</cx:pt>
          <cx:pt idx="18385">0.58062836600000001</cx:pt>
          <cx:pt idx="18386">0.58062836600000001</cx:pt>
          <cx:pt idx="18387">0.58062836600000001</cx:pt>
          <cx:pt idx="18388">0.58062836600000001</cx:pt>
          <cx:pt idx="18389">0.58062836600000001</cx:pt>
          <cx:pt idx="18390">0.58062836600000001</cx:pt>
          <cx:pt idx="18391">8</cx:pt>
          <cx:pt idx="18392">8</cx:pt>
          <cx:pt idx="18393">8</cx:pt>
          <cx:pt idx="18394">15</cx:pt>
          <cx:pt idx="18395">17</cx:pt>
          <cx:pt idx="18396">0.58062836600000001</cx:pt>
          <cx:pt idx="18397">0.58062836600000001</cx:pt>
          <cx:pt idx="18398">0.58062836600000001</cx:pt>
          <cx:pt idx="18399">0.58062836600000001</cx:pt>
          <cx:pt idx="18400">17</cx:pt>
          <cx:pt idx="18401">6</cx:pt>
          <cx:pt idx="18402">0.58062836600000001</cx:pt>
          <cx:pt idx="18403">0.58062836600000001</cx:pt>
          <cx:pt idx="18404">0.58062836600000001</cx:pt>
          <cx:pt idx="18405">0.58062836600000001</cx:pt>
          <cx:pt idx="18406">9</cx:pt>
          <cx:pt idx="18407">12</cx:pt>
          <cx:pt idx="18408">6</cx:pt>
          <cx:pt idx="18409">0.58062836600000001</cx:pt>
          <cx:pt idx="18410">0.58062836600000001</cx:pt>
          <cx:pt idx="18411">0.58062836600000001</cx:pt>
          <cx:pt idx="18412">0.58062836600000001</cx:pt>
          <cx:pt idx="18413">16</cx:pt>
          <cx:pt idx="18414">25</cx:pt>
          <cx:pt idx="18415">0</cx:pt>
          <cx:pt idx="18416">17</cx:pt>
          <cx:pt idx="18417">0.58062836600000001</cx:pt>
          <cx:pt idx="18418">0.58062836600000001</cx:pt>
          <cx:pt idx="18419">11</cx:pt>
          <cx:pt idx="18420">6</cx:pt>
          <cx:pt idx="18421">15</cx:pt>
          <cx:pt idx="18422">0.58062836600000001</cx:pt>
          <cx:pt idx="18423">0.58062836600000001</cx:pt>
          <cx:pt idx="18424">8</cx:pt>
          <cx:pt idx="18425">10</cx:pt>
          <cx:pt idx="18426">0.58062836600000001</cx:pt>
          <cx:pt idx="18427">0.58062836600000001</cx:pt>
          <cx:pt idx="18428">0.58062836600000001</cx:pt>
          <cx:pt idx="18429">2</cx:pt>
          <cx:pt idx="18430">0.58062836600000001</cx:pt>
          <cx:pt idx="18431">11</cx:pt>
          <cx:pt idx="18432">0.58062836600000001</cx:pt>
          <cx:pt idx="18433">11</cx:pt>
          <cx:pt idx="18434">0.58062836600000001</cx:pt>
          <cx:pt idx="18435">0.58062836600000001</cx:pt>
          <cx:pt idx="18436">0.58062836600000001</cx:pt>
          <cx:pt idx="18437">0.58062836600000001</cx:pt>
          <cx:pt idx="18438">0.58062836600000001</cx:pt>
          <cx:pt idx="18439">17</cx:pt>
          <cx:pt idx="18440">0.58062836600000001</cx:pt>
          <cx:pt idx="18441">16</cx:pt>
          <cx:pt idx="18442">0.58062836600000001</cx:pt>
          <cx:pt idx="18443">0.58062836600000001</cx:pt>
          <cx:pt idx="18444">0.58062836600000001</cx:pt>
          <cx:pt idx="18445">0.58062836600000001</cx:pt>
          <cx:pt idx="18446">0.58062836600000001</cx:pt>
          <cx:pt idx="18447">0.58062836600000001</cx:pt>
          <cx:pt idx="18448">0.58062836600000001</cx:pt>
          <cx:pt idx="18449">13</cx:pt>
          <cx:pt idx="18450">5</cx:pt>
          <cx:pt idx="18451">0.58062836600000001</cx:pt>
          <cx:pt idx="18452">0.58062836600000001</cx:pt>
          <cx:pt idx="18453">0.58062836600000001</cx:pt>
          <cx:pt idx="18454">0.58062836600000001</cx:pt>
          <cx:pt idx="18455">5</cx:pt>
          <cx:pt idx="18456">0.58062836600000001</cx:pt>
          <cx:pt idx="18457">0.58062836600000001</cx:pt>
          <cx:pt idx="18458">0.58062836600000001</cx:pt>
          <cx:pt idx="18459">0.58062836600000001</cx:pt>
          <cx:pt idx="18460">0.58062836600000001</cx:pt>
          <cx:pt idx="18461">0.58062836600000001</cx:pt>
          <cx:pt idx="18462">0.58062836600000001</cx:pt>
          <cx:pt idx="18463">0.58062836600000001</cx:pt>
          <cx:pt idx="18464">0.58062836600000001</cx:pt>
          <cx:pt idx="18465">0.58062836600000001</cx:pt>
          <cx:pt idx="18466">0.58062836600000001</cx:pt>
          <cx:pt idx="18467">15</cx:pt>
          <cx:pt idx="18468">0.58062836600000001</cx:pt>
          <cx:pt idx="18469">2</cx:pt>
          <cx:pt idx="18470">0.58062836600000001</cx:pt>
          <cx:pt idx="18471">6</cx:pt>
          <cx:pt idx="18472">0.58062836600000001</cx:pt>
          <cx:pt idx="18473">16</cx:pt>
          <cx:pt idx="18474">0.58062836600000001</cx:pt>
          <cx:pt idx="18475">0.58062836600000001</cx:pt>
          <cx:pt idx="18476">25</cx:pt>
          <cx:pt idx="18477">0.58062836600000001</cx:pt>
          <cx:pt idx="18478">0.58062836600000001</cx:pt>
          <cx:pt idx="18479">0.58062836600000001</cx:pt>
          <cx:pt idx="18480">9</cx:pt>
          <cx:pt idx="18481">0.58062836600000001</cx:pt>
          <cx:pt idx="18482">0.58062836600000001</cx:pt>
          <cx:pt idx="18483">0.58062836600000001</cx:pt>
          <cx:pt idx="18484">0.58062836600000001</cx:pt>
          <cx:pt idx="18485">5</cx:pt>
          <cx:pt idx="18486">11</cx:pt>
          <cx:pt idx="18487">19</cx:pt>
          <cx:pt idx="18488">12</cx:pt>
          <cx:pt idx="18489">0.58062836600000001</cx:pt>
          <cx:pt idx="18490">0.58062836600000001</cx:pt>
          <cx:pt idx="18491">0.58062836600000001</cx:pt>
          <cx:pt idx="18492">0.58062836600000001</cx:pt>
          <cx:pt idx="18493">0.58062836600000001</cx:pt>
          <cx:pt idx="18494">0.58062836600000001</cx:pt>
          <cx:pt idx="18495">0.58062836600000001</cx:pt>
          <cx:pt idx="18496">0.58062836600000001</cx:pt>
          <cx:pt idx="18497">0.58062836600000001</cx:pt>
          <cx:pt idx="18498">24</cx:pt>
          <cx:pt idx="18499">3</cx:pt>
          <cx:pt idx="18500">18</cx:pt>
          <cx:pt idx="18501">10</cx:pt>
          <cx:pt idx="18502">0.58062836600000001</cx:pt>
          <cx:pt idx="18503">0.58062836600000001</cx:pt>
          <cx:pt idx="18504">2</cx:pt>
          <cx:pt idx="18505">0.58062836600000001</cx:pt>
          <cx:pt idx="18506">18</cx:pt>
          <cx:pt idx="18507">0.58062836600000001</cx:pt>
          <cx:pt idx="18508">0.58062836600000001</cx:pt>
          <cx:pt idx="18509">2</cx:pt>
          <cx:pt idx="18510">0.58062836600000001</cx:pt>
          <cx:pt idx="18511">12</cx:pt>
          <cx:pt idx="18512">0.58062836600000001</cx:pt>
          <cx:pt idx="18513">0.58062836600000001</cx:pt>
          <cx:pt idx="18514">0.58062836600000001</cx:pt>
          <cx:pt idx="18515">0.58062836600000001</cx:pt>
          <cx:pt idx="18516">0.58062836600000001</cx:pt>
          <cx:pt idx="18517">0.58062836600000001</cx:pt>
          <cx:pt idx="18518">5</cx:pt>
          <cx:pt idx="18519">13</cx:pt>
          <cx:pt idx="18520">1</cx:pt>
          <cx:pt idx="18521">0.58062836600000001</cx:pt>
          <cx:pt idx="18522">9</cx:pt>
          <cx:pt idx="18523">0.58062836600000001</cx:pt>
          <cx:pt idx="18524">0.58062836600000001</cx:pt>
          <cx:pt idx="18525">8</cx:pt>
          <cx:pt idx="18526">5</cx:pt>
          <cx:pt idx="18527">6</cx:pt>
          <cx:pt idx="18528">0.58062836600000001</cx:pt>
          <cx:pt idx="18529">18</cx:pt>
          <cx:pt idx="18530">0.58062836600000001</cx:pt>
          <cx:pt idx="18531">7</cx:pt>
          <cx:pt idx="18532">0.58062836600000001</cx:pt>
          <cx:pt idx="18533">0.58062836600000001</cx:pt>
          <cx:pt idx="18534">0</cx:pt>
          <cx:pt idx="18535">0.58062836600000001</cx:pt>
          <cx:pt idx="18536">21</cx:pt>
          <cx:pt idx="18537">0.58062836600000001</cx:pt>
          <cx:pt idx="18538">0.58062836600000001</cx:pt>
          <cx:pt idx="18539">17</cx:pt>
          <cx:pt idx="18540">10</cx:pt>
          <cx:pt idx="18541">0.58062836600000001</cx:pt>
          <cx:pt idx="18542">8</cx:pt>
          <cx:pt idx="18543">0.58062836600000001</cx:pt>
          <cx:pt idx="18544">0.58062836600000001</cx:pt>
          <cx:pt idx="18545">0.58062836600000001</cx:pt>
          <cx:pt idx="18546">0.58062836600000001</cx:pt>
          <cx:pt idx="18547">22</cx:pt>
          <cx:pt idx="18548">0.58062836600000001</cx:pt>
          <cx:pt idx="18549">0.58062836600000001</cx:pt>
          <cx:pt idx="18550">0.58062836600000001</cx:pt>
          <cx:pt idx="18551">0.58062836600000001</cx:pt>
          <cx:pt idx="18552">0.58062836600000001</cx:pt>
          <cx:pt idx="18553">0.58062836600000001</cx:pt>
          <cx:pt idx="18554">4</cx:pt>
          <cx:pt idx="18555">0.58062836600000001</cx:pt>
          <cx:pt idx="18556">0.58062836600000001</cx:pt>
          <cx:pt idx="18557">0.58062836600000001</cx:pt>
          <cx:pt idx="18558">0.58062836600000001</cx:pt>
          <cx:pt idx="18559">0.58062836600000001</cx:pt>
          <cx:pt idx="18560">17</cx:pt>
          <cx:pt idx="18561">0.58062836600000001</cx:pt>
          <cx:pt idx="18562">0.58062836600000001</cx:pt>
          <cx:pt idx="18563">0.58062836600000001</cx:pt>
          <cx:pt idx="18564">0.58062836600000001</cx:pt>
          <cx:pt idx="18565">0.58062836600000001</cx:pt>
          <cx:pt idx="18566">16</cx:pt>
          <cx:pt idx="18567">0.58062836600000001</cx:pt>
          <cx:pt idx="18568">0.58062836600000001</cx:pt>
          <cx:pt idx="18569">0.58062836600000001</cx:pt>
          <cx:pt idx="18570">9</cx:pt>
          <cx:pt idx="18571">0.58062836600000001</cx:pt>
          <cx:pt idx="18572">0.58062836600000001</cx:pt>
          <cx:pt idx="18573">4</cx:pt>
          <cx:pt idx="18574">0.58062836600000001</cx:pt>
          <cx:pt idx="18575">3</cx:pt>
          <cx:pt idx="18576">0.58062836600000001</cx:pt>
          <cx:pt idx="18577">13</cx:pt>
          <cx:pt idx="18578">0.58062836600000001</cx:pt>
          <cx:pt idx="18579">0.58062836600000001</cx:pt>
          <cx:pt idx="18580">0.58062836600000001</cx:pt>
          <cx:pt idx="18581">0.58062836600000001</cx:pt>
          <cx:pt idx="18582">0.58062836600000001</cx:pt>
          <cx:pt idx="18583">3</cx:pt>
          <cx:pt idx="18584">4</cx:pt>
          <cx:pt idx="18585">0.58062836600000001</cx:pt>
          <cx:pt idx="18586">0.58062836600000001</cx:pt>
          <cx:pt idx="18587">25</cx:pt>
          <cx:pt idx="18588">0.58062836600000001</cx:pt>
          <cx:pt idx="18589">13</cx:pt>
          <cx:pt idx="18590">0.58062836600000001</cx:pt>
          <cx:pt idx="18591">4</cx:pt>
          <cx:pt idx="18592">21</cx:pt>
          <cx:pt idx="18593">0.58062836600000001</cx:pt>
          <cx:pt idx="18594">0.58062836600000001</cx:pt>
          <cx:pt idx="18595">0.58062836600000001</cx:pt>
          <cx:pt idx="18596">0.58062836600000001</cx:pt>
          <cx:pt idx="18597">0.58062836600000001</cx:pt>
          <cx:pt idx="18598">21</cx:pt>
          <cx:pt idx="18599">0.58062836600000001</cx:pt>
          <cx:pt idx="18600">64</cx:pt>
          <cx:pt idx="18601">3</cx:pt>
          <cx:pt idx="18602">0.58062836600000001</cx:pt>
          <cx:pt idx="18603">0.58062836600000001</cx:pt>
          <cx:pt idx="18604">18</cx:pt>
          <cx:pt idx="18605">13</cx:pt>
          <cx:pt idx="18606">0.58062836600000001</cx:pt>
          <cx:pt idx="18607">0.58062836600000001</cx:pt>
          <cx:pt idx="18608">0.58062836600000001</cx:pt>
          <cx:pt idx="18609">0.58062836600000001</cx:pt>
          <cx:pt idx="18610">10</cx:pt>
          <cx:pt idx="18611">0.58062836600000001</cx:pt>
          <cx:pt idx="18612">0.58062836600000001</cx:pt>
          <cx:pt idx="18613">0.58062836600000001</cx:pt>
          <cx:pt idx="18614">10</cx:pt>
          <cx:pt idx="18615">0.58062836600000001</cx:pt>
          <cx:pt idx="18616">0.58062836600000001</cx:pt>
          <cx:pt idx="18617">14</cx:pt>
          <cx:pt idx="18618">5</cx:pt>
          <cx:pt idx="18619">5</cx:pt>
          <cx:pt idx="18620">0.58062836600000001</cx:pt>
          <cx:pt idx="18621">7</cx:pt>
          <cx:pt idx="18622">0.58062836600000001</cx:pt>
          <cx:pt idx="18623">14</cx:pt>
          <cx:pt idx="18624">0.58062836600000001</cx:pt>
          <cx:pt idx="18625">0.58062836600000001</cx:pt>
          <cx:pt idx="18626">7</cx:pt>
          <cx:pt idx="18627">0.58062836600000001</cx:pt>
          <cx:pt idx="18628">0.58062836600000001</cx:pt>
          <cx:pt idx="18629">0.58062836600000001</cx:pt>
          <cx:pt idx="18630">8</cx:pt>
          <cx:pt idx="18631">0.58062836600000001</cx:pt>
          <cx:pt idx="18632">3</cx:pt>
          <cx:pt idx="18633">23</cx:pt>
          <cx:pt idx="18634">6</cx:pt>
          <cx:pt idx="18635">3</cx:pt>
          <cx:pt idx="18636">0.58062836600000001</cx:pt>
          <cx:pt idx="18637">19</cx:pt>
          <cx:pt idx="18638">3</cx:pt>
          <cx:pt idx="18639">0.58062836600000001</cx:pt>
          <cx:pt idx="18640">0.58062836600000001</cx:pt>
          <cx:pt idx="18641">0.58062836600000001</cx:pt>
          <cx:pt idx="18642">0.58062836600000001</cx:pt>
          <cx:pt idx="18643">0.58062836600000001</cx:pt>
          <cx:pt idx="18644">2</cx:pt>
          <cx:pt idx="18645">0.58062836600000001</cx:pt>
          <cx:pt idx="18646">0.58062836600000001</cx:pt>
          <cx:pt idx="18647">0.58062836600000001</cx:pt>
          <cx:pt idx="18648">0.58062836600000001</cx:pt>
          <cx:pt idx="18649">0.58062836600000001</cx:pt>
          <cx:pt idx="18650">0.58062836600000001</cx:pt>
          <cx:pt idx="18651">0.58062836600000001</cx:pt>
          <cx:pt idx="18652">0.58062836600000001</cx:pt>
          <cx:pt idx="18653">0.58062836600000001</cx:pt>
          <cx:pt idx="18654">0.58062836600000001</cx:pt>
          <cx:pt idx="18655">0.58062836600000001</cx:pt>
          <cx:pt idx="18656">0.58062836600000001</cx:pt>
          <cx:pt idx="18657">0.58062836600000001</cx:pt>
          <cx:pt idx="18658">0.58062836600000001</cx:pt>
          <cx:pt idx="18659">16</cx:pt>
          <cx:pt idx="18660">13</cx:pt>
          <cx:pt idx="18661">6</cx:pt>
          <cx:pt idx="18662">0.58062836600000001</cx:pt>
          <cx:pt idx="18663">8</cx:pt>
          <cx:pt idx="18664">1</cx:pt>
          <cx:pt idx="18665">0.58062836600000001</cx:pt>
          <cx:pt idx="18666">16</cx:pt>
          <cx:pt idx="18667">2</cx:pt>
          <cx:pt idx="18668">0.58062836600000001</cx:pt>
          <cx:pt idx="18669">2</cx:pt>
          <cx:pt idx="18670">15</cx:pt>
          <cx:pt idx="18671">0.58062836600000001</cx:pt>
          <cx:pt idx="18672">0.58062836600000001</cx:pt>
          <cx:pt idx="18673">0.58062836600000001</cx:pt>
          <cx:pt idx="18674">18</cx:pt>
          <cx:pt idx="18675">0.58062836600000001</cx:pt>
          <cx:pt idx="18676">0.58062836600000001</cx:pt>
          <cx:pt idx="18677">0.58062836600000001</cx:pt>
          <cx:pt idx="18678">0.58062836600000001</cx:pt>
          <cx:pt idx="18679">0.58062836600000001</cx:pt>
          <cx:pt idx="18680">0.58062836600000001</cx:pt>
          <cx:pt idx="18681">0.58062836600000001</cx:pt>
          <cx:pt idx="18682">0.58062836600000001</cx:pt>
          <cx:pt idx="18683">4</cx:pt>
          <cx:pt idx="18684">8</cx:pt>
          <cx:pt idx="18685">0.58062836600000001</cx:pt>
          <cx:pt idx="18686">0.58062836600000001</cx:pt>
          <cx:pt idx="18687">0.58062836600000001</cx:pt>
          <cx:pt idx="18688">0.58062836600000001</cx:pt>
          <cx:pt idx="18689">0.58062836600000001</cx:pt>
          <cx:pt idx="18690">7</cx:pt>
          <cx:pt idx="18691">0.58062836600000001</cx:pt>
          <cx:pt idx="18692">19</cx:pt>
          <cx:pt idx="18693">0.58062836600000001</cx:pt>
          <cx:pt idx="18694">0.58062836600000001</cx:pt>
          <cx:pt idx="18695">0.58062836600000001</cx:pt>
          <cx:pt idx="18696">12</cx:pt>
          <cx:pt idx="18697">0.58062836600000001</cx:pt>
          <cx:pt idx="18698">0.58062836600000001</cx:pt>
          <cx:pt idx="18699">15</cx:pt>
          <cx:pt idx="18700">17</cx:pt>
          <cx:pt idx="18701">3</cx:pt>
          <cx:pt idx="18702">0.58062836600000001</cx:pt>
          <cx:pt idx="18703">7</cx:pt>
          <cx:pt idx="18704">0.58062836600000001</cx:pt>
          <cx:pt idx="18705">5</cx:pt>
          <cx:pt idx="18706">0.58062836600000001</cx:pt>
          <cx:pt idx="18707">7</cx:pt>
          <cx:pt idx="18708">15</cx:pt>
          <cx:pt idx="18709">0.58062836600000001</cx:pt>
          <cx:pt idx="18710">0.58062836600000001</cx:pt>
          <cx:pt idx="18711">0.58062836600000001</cx:pt>
          <cx:pt idx="18712">29</cx:pt>
          <cx:pt idx="18713">9</cx:pt>
          <cx:pt idx="18714">0.58062836600000001</cx:pt>
          <cx:pt idx="18715">3</cx:pt>
          <cx:pt idx="18716">0.58062836600000001</cx:pt>
          <cx:pt idx="18717">0.58062836600000001</cx:pt>
          <cx:pt idx="18718">0.58062836600000001</cx:pt>
          <cx:pt idx="18719">0.58062836600000001</cx:pt>
          <cx:pt idx="18720">7</cx:pt>
          <cx:pt idx="18721">0.58062836600000001</cx:pt>
          <cx:pt idx="18722">16</cx:pt>
          <cx:pt idx="18723">0.58062836600000001</cx:pt>
          <cx:pt idx="18724">0.58062836600000001</cx:pt>
          <cx:pt idx="18725">0.58062836600000001</cx:pt>
          <cx:pt idx="18726">0.58062836600000001</cx:pt>
          <cx:pt idx="18727">0.58062836600000001</cx:pt>
          <cx:pt idx="18728">0.58062836600000001</cx:pt>
          <cx:pt idx="18729">0.58062836600000001</cx:pt>
          <cx:pt idx="18730">14</cx:pt>
          <cx:pt idx="18731">0.58062836600000001</cx:pt>
          <cx:pt idx="18732">4</cx:pt>
          <cx:pt idx="18733">0.58062836600000001</cx:pt>
          <cx:pt idx="18734">0.58062836600000001</cx:pt>
          <cx:pt idx="18735">0.58062836600000001</cx:pt>
          <cx:pt idx="18736">0.58062836600000001</cx:pt>
          <cx:pt idx="18737">13</cx:pt>
          <cx:pt idx="18738">0.58062836600000001</cx:pt>
          <cx:pt idx="18739">8</cx:pt>
          <cx:pt idx="18740">0.58062836600000001</cx:pt>
          <cx:pt idx="18741">0.58062836600000001</cx:pt>
          <cx:pt idx="18742">0.58062836600000001</cx:pt>
          <cx:pt idx="18743">0.58062836600000001</cx:pt>
          <cx:pt idx="18744">0.58062836600000001</cx:pt>
          <cx:pt idx="18745">11</cx:pt>
          <cx:pt idx="18746">8</cx:pt>
          <cx:pt idx="18747">0.58062836600000001</cx:pt>
          <cx:pt idx="18748">0.58062836600000001</cx:pt>
          <cx:pt idx="18749">0</cx:pt>
          <cx:pt idx="18750">0.58062836600000001</cx:pt>
          <cx:pt idx="18751">8</cx:pt>
          <cx:pt idx="18752">18</cx:pt>
          <cx:pt idx="18753">20</cx:pt>
          <cx:pt idx="18754">0.58062836600000001</cx:pt>
          <cx:pt idx="18755">6</cx:pt>
          <cx:pt idx="18756">0.58062836600000001</cx:pt>
          <cx:pt idx="18757">0.58062836600000001</cx:pt>
          <cx:pt idx="18758">0.58062836600000001</cx:pt>
          <cx:pt idx="18759">0.58062836600000001</cx:pt>
          <cx:pt idx="18760">0.58062836600000001</cx:pt>
          <cx:pt idx="18761">0.58062836600000001</cx:pt>
          <cx:pt idx="18762">0.58062836600000001</cx:pt>
          <cx:pt idx="18763">0.58062836600000001</cx:pt>
          <cx:pt idx="18764">6</cx:pt>
          <cx:pt idx="18765">0.58062836600000001</cx:pt>
          <cx:pt idx="18766">12</cx:pt>
          <cx:pt idx="18767">0.58062836600000001</cx:pt>
          <cx:pt idx="18768">12</cx:pt>
          <cx:pt idx="18769">5</cx:pt>
          <cx:pt idx="18770">4</cx:pt>
          <cx:pt idx="18771">0.58062836600000001</cx:pt>
          <cx:pt idx="18772">0.58062836600000001</cx:pt>
          <cx:pt idx="18773">0.58062836600000001</cx:pt>
          <cx:pt idx="18774">0.58062836600000001</cx:pt>
          <cx:pt idx="18775">0.58062836600000001</cx:pt>
          <cx:pt idx="18776">0.58062836600000001</cx:pt>
          <cx:pt idx="18777">0.58062836600000001</cx:pt>
          <cx:pt idx="18778">0.58062836600000001</cx:pt>
          <cx:pt idx="18779">0.58062836600000001</cx:pt>
          <cx:pt idx="18780">0.58062836600000001</cx:pt>
          <cx:pt idx="18781">0.58062836600000001</cx:pt>
          <cx:pt idx="18782">65</cx:pt>
          <cx:pt idx="18783">0.58062836600000001</cx:pt>
          <cx:pt idx="18784">0.58062836600000001</cx:pt>
          <cx:pt idx="18785">0.58062836600000001</cx:pt>
          <cx:pt idx="18786">0</cx:pt>
          <cx:pt idx="18787">0.58062836600000001</cx:pt>
          <cx:pt idx="18788">0.58062836600000001</cx:pt>
          <cx:pt idx="18789">0.58062836600000001</cx:pt>
          <cx:pt idx="18790">0.58062836600000001</cx:pt>
          <cx:pt idx="18791">27</cx:pt>
          <cx:pt idx="18792">0.58062836600000001</cx:pt>
          <cx:pt idx="18793">0.58062836600000001</cx:pt>
          <cx:pt idx="18794">13</cx:pt>
          <cx:pt idx="18795">0.58062836600000001</cx:pt>
          <cx:pt idx="18796">0.58062836600000001</cx:pt>
          <cx:pt idx="18797">0.58062836600000001</cx:pt>
          <cx:pt idx="18798">0.58062836600000001</cx:pt>
          <cx:pt idx="18799">0.58062836600000001</cx:pt>
          <cx:pt idx="18800">0.58062836600000001</cx:pt>
          <cx:pt idx="18801">0.58062836600000001</cx:pt>
          <cx:pt idx="18802">0</cx:pt>
          <cx:pt idx="18803">0.58062836600000001</cx:pt>
          <cx:pt idx="18804">0.58062836600000001</cx:pt>
          <cx:pt idx="18805">0.58062836600000001</cx:pt>
          <cx:pt idx="18806">8</cx:pt>
          <cx:pt idx="18807">0.58062836600000001</cx:pt>
          <cx:pt idx="18808">0.58062836600000001</cx:pt>
          <cx:pt idx="18809">0.58062836600000001</cx:pt>
          <cx:pt idx="18810">12</cx:pt>
          <cx:pt idx="18811">0.58062836600000001</cx:pt>
          <cx:pt idx="18812">11</cx:pt>
          <cx:pt idx="18813">0.58062836600000001</cx:pt>
          <cx:pt idx="18814">0.58062836600000001</cx:pt>
          <cx:pt idx="18815">0.58062836600000001</cx:pt>
          <cx:pt idx="18816">0.58062836600000001</cx:pt>
          <cx:pt idx="18817">18</cx:pt>
          <cx:pt idx="18818">7</cx:pt>
          <cx:pt idx="18819">6</cx:pt>
          <cx:pt idx="18820">6</cx:pt>
          <cx:pt idx="18821">0.58062836600000001</cx:pt>
          <cx:pt idx="18822">0.58062836600000001</cx:pt>
          <cx:pt idx="18823">1</cx:pt>
          <cx:pt idx="18824">8</cx:pt>
          <cx:pt idx="18825">13</cx:pt>
          <cx:pt idx="18826">0.58062836600000001</cx:pt>
          <cx:pt idx="18827">0.58062836600000001</cx:pt>
          <cx:pt idx="18828">0.58062836600000001</cx:pt>
          <cx:pt idx="18829">0.58062836600000001</cx:pt>
          <cx:pt idx="18830">0.58062836600000001</cx:pt>
          <cx:pt idx="18831">23</cx:pt>
          <cx:pt idx="18832">0.58062836600000001</cx:pt>
          <cx:pt idx="18833">0.58062836600000001</cx:pt>
          <cx:pt idx="18834">0.58062836600000001</cx:pt>
          <cx:pt idx="18835">8</cx:pt>
          <cx:pt idx="18836">0</cx:pt>
          <cx:pt idx="18837">0.58062836600000001</cx:pt>
          <cx:pt idx="18838">0.58062836600000001</cx:pt>
          <cx:pt idx="18839">18</cx:pt>
          <cx:pt idx="18840">14</cx:pt>
          <cx:pt idx="18841">8</cx:pt>
          <cx:pt idx="18842">2</cx:pt>
          <cx:pt idx="18843">0.58062836600000001</cx:pt>
          <cx:pt idx="18844">0.58062836600000001</cx:pt>
          <cx:pt idx="18845">0.58062836600000001</cx:pt>
          <cx:pt idx="18846">0.58062836600000001</cx:pt>
          <cx:pt idx="18847">0.58062836600000001</cx:pt>
          <cx:pt idx="18848">0.58062836600000001</cx:pt>
          <cx:pt idx="18849">0.58062836600000001</cx:pt>
          <cx:pt idx="18850">0.58062836600000001</cx:pt>
          <cx:pt idx="18851">0.58062836600000001</cx:pt>
          <cx:pt idx="18852">7</cx:pt>
          <cx:pt idx="18853">0.58062836600000001</cx:pt>
          <cx:pt idx="18854">0.58062836600000001</cx:pt>
          <cx:pt idx="18855">0.58062836600000001</cx:pt>
          <cx:pt idx="18856">0.58062836600000001</cx:pt>
          <cx:pt idx="18857">13</cx:pt>
          <cx:pt idx="18858">0.58062836600000001</cx:pt>
          <cx:pt idx="18859">0.58062836600000001</cx:pt>
          <cx:pt idx="18860">0.58062836600000001</cx:pt>
          <cx:pt idx="18861">0</cx:pt>
          <cx:pt idx="18862">6</cx:pt>
          <cx:pt idx="18863">0.58062836600000001</cx:pt>
          <cx:pt idx="18864">0.58062836600000001</cx:pt>
          <cx:pt idx="18865">0.58062836600000001</cx:pt>
          <cx:pt idx="18866">0.58062836600000001</cx:pt>
          <cx:pt idx="18867">6</cx:pt>
          <cx:pt idx="18868">13</cx:pt>
          <cx:pt idx="18869">21</cx:pt>
          <cx:pt idx="18870">0.58062836600000001</cx:pt>
          <cx:pt idx="18871">15</cx:pt>
          <cx:pt idx="18872">12</cx:pt>
          <cx:pt idx="18873">1</cx:pt>
          <cx:pt idx="18874">11</cx:pt>
          <cx:pt idx="18875">0.58062836600000001</cx:pt>
          <cx:pt idx="18876">0</cx:pt>
          <cx:pt idx="18877">0.58062836600000001</cx:pt>
          <cx:pt idx="18878">0.58062836600000001</cx:pt>
          <cx:pt idx="18879">0.58062836600000001</cx:pt>
          <cx:pt idx="18880">0.58062836600000001</cx:pt>
          <cx:pt idx="18881">15</cx:pt>
          <cx:pt idx="18882">6</cx:pt>
          <cx:pt idx="18883">0.58062836600000001</cx:pt>
          <cx:pt idx="18884">0.58062836600000001</cx:pt>
          <cx:pt idx="18885">2</cx:pt>
          <cx:pt idx="18886">25</cx:pt>
          <cx:pt idx="18887">0.58062836600000001</cx:pt>
          <cx:pt idx="18888">0.58062836600000001</cx:pt>
          <cx:pt idx="18889">17</cx:pt>
          <cx:pt idx="18890">0.58062836600000001</cx:pt>
          <cx:pt idx="18891">18</cx:pt>
          <cx:pt idx="18892">0.58062836600000001</cx:pt>
          <cx:pt idx="18893">0.58062836600000001</cx:pt>
          <cx:pt idx="18894">0.58062836600000001</cx:pt>
          <cx:pt idx="18895">0.58062836600000001</cx:pt>
          <cx:pt idx="18896">8</cx:pt>
          <cx:pt idx="18897">15</cx:pt>
          <cx:pt idx="18898">0.58062836600000001</cx:pt>
          <cx:pt idx="18899">0.58062836600000001</cx:pt>
          <cx:pt idx="18900">18</cx:pt>
          <cx:pt idx="18901">0.58062836600000001</cx:pt>
          <cx:pt idx="18902">8</cx:pt>
          <cx:pt idx="18903">0.58062836600000001</cx:pt>
          <cx:pt idx="18904">0.58062836600000001</cx:pt>
          <cx:pt idx="18905">12</cx:pt>
          <cx:pt idx="18906">3</cx:pt>
          <cx:pt idx="18907">0.58062836600000001</cx:pt>
          <cx:pt idx="18908">0.58062836600000001</cx:pt>
          <cx:pt idx="18909">0.58062836600000001</cx:pt>
          <cx:pt idx="18910">0.58062836600000001</cx:pt>
          <cx:pt idx="18911">0.58062836600000001</cx:pt>
          <cx:pt idx="18912">0.58062836600000001</cx:pt>
          <cx:pt idx="18913">0.58062836600000001</cx:pt>
          <cx:pt idx="18914">0.58062836600000001</cx:pt>
          <cx:pt idx="18915">0.58062836600000001</cx:pt>
          <cx:pt idx="18916">0.58062836600000001</cx:pt>
          <cx:pt idx="18917">2</cx:pt>
          <cx:pt idx="18918">0.58062836600000001</cx:pt>
          <cx:pt idx="18919">0.58062836600000001</cx:pt>
          <cx:pt idx="18920">0.58062836600000001</cx:pt>
          <cx:pt idx="18921">22</cx:pt>
          <cx:pt idx="18922">0.58062836600000001</cx:pt>
          <cx:pt idx="18923">13</cx:pt>
          <cx:pt idx="18924">6</cx:pt>
          <cx:pt idx="18925">33</cx:pt>
          <cx:pt idx="18926">0.58062836600000001</cx:pt>
          <cx:pt idx="18927">0.58062836600000001</cx:pt>
          <cx:pt idx="18928">0.58062836600000001</cx:pt>
          <cx:pt idx="18929">0.58062836600000001</cx:pt>
          <cx:pt idx="18930">14</cx:pt>
          <cx:pt idx="18931">0.58062836600000001</cx:pt>
          <cx:pt idx="18932">0.58062836600000001</cx:pt>
          <cx:pt idx="18933">64</cx:pt>
          <cx:pt idx="18934">0.58062836600000001</cx:pt>
          <cx:pt idx="18935">0.58062836600000001</cx:pt>
          <cx:pt idx="18936">18</cx:pt>
          <cx:pt idx="18937">3</cx:pt>
          <cx:pt idx="18938">0</cx:pt>
          <cx:pt idx="18939">8</cx:pt>
          <cx:pt idx="18940">0.58062836600000001</cx:pt>
          <cx:pt idx="18941">13</cx:pt>
          <cx:pt idx="18942">19</cx:pt>
          <cx:pt idx="18943">21</cx:pt>
          <cx:pt idx="18944">0.58062836600000001</cx:pt>
          <cx:pt idx="18945">0.58062836600000001</cx:pt>
          <cx:pt idx="18946">0.58062836600000001</cx:pt>
          <cx:pt idx="18947">15</cx:pt>
          <cx:pt idx="18948">0.58062836600000001</cx:pt>
          <cx:pt idx="18949">0.58062836600000001</cx:pt>
          <cx:pt idx="18950">1</cx:pt>
          <cx:pt idx="18951">0.58062836600000001</cx:pt>
          <cx:pt idx="18952">0.58062836600000001</cx:pt>
          <cx:pt idx="18953">0.58062836600000001</cx:pt>
          <cx:pt idx="18954">0.58062836600000001</cx:pt>
          <cx:pt idx="18955">0.58062836600000001</cx:pt>
          <cx:pt idx="18956">0.58062836600000001</cx:pt>
          <cx:pt idx="18957">0.58062836600000001</cx:pt>
          <cx:pt idx="18958">0.58062836600000001</cx:pt>
          <cx:pt idx="18959">0.58062836600000001</cx:pt>
          <cx:pt idx="18960">8</cx:pt>
          <cx:pt idx="18961">0.58062836600000001</cx:pt>
          <cx:pt idx="18962">0.58062836600000001</cx:pt>
          <cx:pt idx="18963">0.58062836600000001</cx:pt>
          <cx:pt idx="18964">6</cx:pt>
          <cx:pt idx="18965">0.58062836600000001</cx:pt>
          <cx:pt idx="18966">0.58062836600000001</cx:pt>
          <cx:pt idx="18967">0.58062836600000001</cx:pt>
          <cx:pt idx="18968">0.58062836600000001</cx:pt>
          <cx:pt idx="18969">13</cx:pt>
          <cx:pt idx="18970">7</cx:pt>
          <cx:pt idx="18971">0.58062836600000001</cx:pt>
          <cx:pt idx="18972">0.58062836600000001</cx:pt>
          <cx:pt idx="18973">0.58062836600000001</cx:pt>
          <cx:pt idx="18974">4</cx:pt>
          <cx:pt idx="18975">0.58062836600000001</cx:pt>
          <cx:pt idx="18976">0.58062836600000001</cx:pt>
          <cx:pt idx="18977">2</cx:pt>
          <cx:pt idx="18978">9</cx:pt>
          <cx:pt idx="18979">4</cx:pt>
          <cx:pt idx="18980">5</cx:pt>
          <cx:pt idx="18981">0.58062836600000001</cx:pt>
          <cx:pt idx="18982">0.58062836600000001</cx:pt>
          <cx:pt idx="18983">15</cx:pt>
          <cx:pt idx="18984">0.58062836600000001</cx:pt>
          <cx:pt idx="18985">0.58062836600000001</cx:pt>
          <cx:pt idx="18986">0.58062836600000001</cx:pt>
          <cx:pt idx="18987">3</cx:pt>
          <cx:pt idx="18988">0.58062836600000001</cx:pt>
          <cx:pt idx="18989">0.58062836600000001</cx:pt>
          <cx:pt idx="18990">0.58062836600000001</cx:pt>
          <cx:pt idx="18991">5</cx:pt>
          <cx:pt idx="18992">0.58062836600000001</cx:pt>
          <cx:pt idx="18993">6</cx:pt>
          <cx:pt idx="18994">0.58062836600000001</cx:pt>
          <cx:pt idx="18995">0.58062836600000001</cx:pt>
          <cx:pt idx="18996">0.58062836600000001</cx:pt>
          <cx:pt idx="18997">0.58062836600000001</cx:pt>
          <cx:pt idx="18998">0.58062836600000001</cx:pt>
          <cx:pt idx="18999">0.58062836600000001</cx:pt>
          <cx:pt idx="19000">0.58062836600000001</cx:pt>
          <cx:pt idx="19001">0.58062836600000001</cx:pt>
          <cx:pt idx="19002">12</cx:pt>
          <cx:pt idx="19003">0.58062836600000001</cx:pt>
          <cx:pt idx="19004">0.58062836600000001</cx:pt>
          <cx:pt idx="19005">0.58062836600000001</cx:pt>
          <cx:pt idx="19006">0.58062836600000001</cx:pt>
          <cx:pt idx="19007">0.58062836600000001</cx:pt>
          <cx:pt idx="19008">0.58062836600000001</cx:pt>
          <cx:pt idx="19009">9</cx:pt>
          <cx:pt idx="19010">2</cx:pt>
          <cx:pt idx="19011">33</cx:pt>
          <cx:pt idx="19012">0.58062836600000001</cx:pt>
          <cx:pt idx="19013">2</cx:pt>
          <cx:pt idx="19014">0.58062836600000001</cx:pt>
          <cx:pt idx="19015">0.58062836600000001</cx:pt>
          <cx:pt idx="19016">0.58062836600000001</cx:pt>
          <cx:pt idx="19017">0.58062836600000001</cx:pt>
          <cx:pt idx="19018">0.58062836600000001</cx:pt>
          <cx:pt idx="19019">20</cx:pt>
          <cx:pt idx="19020">0.58062836600000001</cx:pt>
          <cx:pt idx="19021">0.58062836600000001</cx:pt>
          <cx:pt idx="19022">0.58062836600000001</cx:pt>
          <cx:pt idx="19023">0.58062836600000001</cx:pt>
          <cx:pt idx="19024">0.58062836600000001</cx:pt>
          <cx:pt idx="19025">12</cx:pt>
          <cx:pt idx="19026">10</cx:pt>
          <cx:pt idx="19027">6</cx:pt>
          <cx:pt idx="19028">4</cx:pt>
          <cx:pt idx="19029">17</cx:pt>
          <cx:pt idx="19030">12</cx:pt>
          <cx:pt idx="19031">15</cx:pt>
          <cx:pt idx="19032">0.58062836600000001</cx:pt>
          <cx:pt idx="19033">8</cx:pt>
          <cx:pt idx="19034">0.58062836600000001</cx:pt>
          <cx:pt idx="19035">0.58062836600000001</cx:pt>
          <cx:pt idx="19036">0.58062836600000001</cx:pt>
          <cx:pt idx="19037">0.58062836600000001</cx:pt>
          <cx:pt idx="19038">0.58062836600000001</cx:pt>
          <cx:pt idx="19039">0.58062836600000001</cx:pt>
          <cx:pt idx="19040">0.58062836600000001</cx:pt>
          <cx:pt idx="19041">0.58062836600000001</cx:pt>
          <cx:pt idx="19042">0.58062836600000001</cx:pt>
          <cx:pt idx="19043">0.58062836600000001</cx:pt>
          <cx:pt idx="19044">13</cx:pt>
          <cx:pt idx="19045">8</cx:pt>
          <cx:pt idx="19046">0.58062836600000001</cx:pt>
          <cx:pt idx="19047">0.58062836600000001</cx:pt>
          <cx:pt idx="19048">0.58062836600000001</cx:pt>
          <cx:pt idx="19049">0.58062836600000001</cx:pt>
          <cx:pt idx="19050">0.58062836600000001</cx:pt>
          <cx:pt idx="19051">0.58062836600000001</cx:pt>
          <cx:pt idx="19052">0.58062836600000001</cx:pt>
          <cx:pt idx="19053">0.58062836600000001</cx:pt>
          <cx:pt idx="19054">2</cx:pt>
          <cx:pt idx="19055">7</cx:pt>
          <cx:pt idx="19056">0.58062836600000001</cx:pt>
          <cx:pt idx="19057">6</cx:pt>
          <cx:pt idx="19058">0.58062836600000001</cx:pt>
          <cx:pt idx="19059">0.58062836600000001</cx:pt>
          <cx:pt idx="19060">12</cx:pt>
          <cx:pt idx="19061">0.58062836600000001</cx:pt>
          <cx:pt idx="19062">13</cx:pt>
          <cx:pt idx="19063">7</cx:pt>
          <cx:pt idx="19064">0.58062836600000001</cx:pt>
          <cx:pt idx="19065">14</cx:pt>
          <cx:pt idx="19066">9</cx:pt>
          <cx:pt idx="19067">0.58062836600000001</cx:pt>
          <cx:pt idx="19068">7</cx:pt>
          <cx:pt idx="19069">0.58062836600000001</cx:pt>
          <cx:pt idx="19070">0.58062836600000001</cx:pt>
          <cx:pt idx="19071">0.58062836600000001</cx:pt>
          <cx:pt idx="19072">0.58062836600000001</cx:pt>
          <cx:pt idx="19073">0.58062836600000001</cx:pt>
          <cx:pt idx="19074">0.58062836600000001</cx:pt>
          <cx:pt idx="19075">0.58062836600000001</cx:pt>
          <cx:pt idx="19076">0.58062836600000001</cx:pt>
          <cx:pt idx="19077">0.58062836600000001</cx:pt>
          <cx:pt idx="19078">11</cx:pt>
          <cx:pt idx="19079">0.58062836600000001</cx:pt>
          <cx:pt idx="19080">9</cx:pt>
          <cx:pt idx="19081">0.58062836600000001</cx:pt>
          <cx:pt idx="19082">0.58062836600000001</cx:pt>
          <cx:pt idx="19083">0.58062836600000001</cx:pt>
          <cx:pt idx="19084">10</cx:pt>
          <cx:pt idx="19085">0.58062836600000001</cx:pt>
          <cx:pt idx="19086">10</cx:pt>
          <cx:pt idx="19087">9</cx:pt>
          <cx:pt idx="19088">0.58062836600000001</cx:pt>
          <cx:pt idx="19089">0.58062836600000001</cx:pt>
          <cx:pt idx="19090">32</cx:pt>
          <cx:pt idx="19091">13</cx:pt>
          <cx:pt idx="19092">16</cx:pt>
          <cx:pt idx="19093">0.58062836600000001</cx:pt>
          <cx:pt idx="19094">10</cx:pt>
          <cx:pt idx="19095">0.58062836600000001</cx:pt>
          <cx:pt idx="19096">3</cx:pt>
          <cx:pt idx="19097">0.58062836600000001</cx:pt>
          <cx:pt idx="19098">0.58062836600000001</cx:pt>
          <cx:pt idx="19099">0.58062836600000001</cx:pt>
          <cx:pt idx="19100">0.58062836600000001</cx:pt>
          <cx:pt idx="19101">0.58062836600000001</cx:pt>
          <cx:pt idx="19102">0.58062836600000001</cx:pt>
          <cx:pt idx="19103">0.58062836600000001</cx:pt>
          <cx:pt idx="19104">24</cx:pt>
          <cx:pt idx="19105">0.58062836600000001</cx:pt>
          <cx:pt idx="19106">10</cx:pt>
          <cx:pt idx="19107">24</cx:pt>
          <cx:pt idx="19108">0.58062836600000001</cx:pt>
          <cx:pt idx="19109">0.58062836600000001</cx:pt>
          <cx:pt idx="19110">0.58062836600000001</cx:pt>
          <cx:pt idx="19111">0.58062836600000001</cx:pt>
          <cx:pt idx="19112">20</cx:pt>
          <cx:pt idx="19113">0.58062836600000001</cx:pt>
          <cx:pt idx="19114">0.58062836600000001</cx:pt>
          <cx:pt idx="19115">0.58062836600000001</cx:pt>
          <cx:pt idx="19116">0.58062836600000001</cx:pt>
          <cx:pt idx="19117">0.58062836600000001</cx:pt>
          <cx:pt idx="19118">23</cx:pt>
          <cx:pt idx="19119">13</cx:pt>
          <cx:pt idx="19120">0.58062836600000001</cx:pt>
          <cx:pt idx="19121">0.58062836600000001</cx:pt>
          <cx:pt idx="19122">0.58062836600000001</cx:pt>
          <cx:pt idx="19123">0.58062836600000001</cx:pt>
          <cx:pt idx="19124">0.58062836600000001</cx:pt>
          <cx:pt idx="19125">0.58062836600000001</cx:pt>
          <cx:pt idx="19126">1</cx:pt>
          <cx:pt idx="19127">0.58062836600000001</cx:pt>
          <cx:pt idx="19128">13</cx:pt>
          <cx:pt idx="19129">20</cx:pt>
          <cx:pt idx="19130">0.58062836600000001</cx:pt>
          <cx:pt idx="19131">0.58062836600000001</cx:pt>
          <cx:pt idx="19132">0.58062836600000001</cx:pt>
          <cx:pt idx="19133">0.58062836600000001</cx:pt>
          <cx:pt idx="19134">9</cx:pt>
          <cx:pt idx="19135">21</cx:pt>
          <cx:pt idx="19136">0.58062836600000001</cx:pt>
          <cx:pt idx="19137">0.58062836600000001</cx:pt>
          <cx:pt idx="19138">0.58062836600000001</cx:pt>
          <cx:pt idx="19139">0.58062836600000001</cx:pt>
          <cx:pt idx="19140">0.58062836600000001</cx:pt>
          <cx:pt idx="19141">14</cx:pt>
          <cx:pt idx="19142">0.58062836600000001</cx:pt>
          <cx:pt idx="19143">0.58062836600000001</cx:pt>
          <cx:pt idx="19144">0.58062836600000001</cx:pt>
          <cx:pt idx="19145">0.58062836600000001</cx:pt>
          <cx:pt idx="19146">0.58062836600000001</cx:pt>
          <cx:pt idx="19147">0.58062836600000001</cx:pt>
          <cx:pt idx="19148">0.58062836600000001</cx:pt>
          <cx:pt idx="19149">14</cx:pt>
          <cx:pt idx="19150">2</cx:pt>
          <cx:pt idx="19151">0.58062836600000001</cx:pt>
          <cx:pt idx="19152">0.58062836600000001</cx:pt>
          <cx:pt idx="19153">19</cx:pt>
          <cx:pt idx="19154">0.58062836600000001</cx:pt>
          <cx:pt idx="19155">0.58062836600000001</cx:pt>
          <cx:pt idx="19156">0.58062836600000001</cx:pt>
          <cx:pt idx="19157">10</cx:pt>
          <cx:pt idx="19158">0.58062836600000001</cx:pt>
          <cx:pt idx="19159">4</cx:pt>
          <cx:pt idx="19160">14</cx:pt>
          <cx:pt idx="19161">1</cx:pt>
          <cx:pt idx="19162">0.58062836600000001</cx:pt>
          <cx:pt idx="19163">0.58062836600000001</cx:pt>
          <cx:pt idx="19164">0.58062836600000001</cx:pt>
          <cx:pt idx="19165">23</cx:pt>
          <cx:pt idx="19166">0.58062836600000001</cx:pt>
          <cx:pt idx="19167">13</cx:pt>
          <cx:pt idx="19168">0.58062836600000001</cx:pt>
          <cx:pt idx="19169">12</cx:pt>
          <cx:pt idx="19170">0.58062836600000001</cx:pt>
          <cx:pt idx="19171">8</cx:pt>
          <cx:pt idx="19172">0.58062836600000001</cx:pt>
          <cx:pt idx="19173">0.58062836600000001</cx:pt>
          <cx:pt idx="19174">0.58062836600000001</cx:pt>
          <cx:pt idx="19175">0.58062836600000001</cx:pt>
          <cx:pt idx="19176">6</cx:pt>
          <cx:pt idx="19177">0.58062836600000001</cx:pt>
          <cx:pt idx="19178">0.58062836600000001</cx:pt>
          <cx:pt idx="19179">0.58062836600000001</cx:pt>
          <cx:pt idx="19180">0.58062836600000001</cx:pt>
          <cx:pt idx="19181">0.58062836600000001</cx:pt>
          <cx:pt idx="19182">0.58062836600000001</cx:pt>
          <cx:pt idx="19183">10</cx:pt>
          <cx:pt idx="19184">18</cx:pt>
          <cx:pt idx="19185">0.58062836600000001</cx:pt>
          <cx:pt idx="19186">0</cx:pt>
          <cx:pt idx="19187">0.58062836600000001</cx:pt>
          <cx:pt idx="19188">18</cx:pt>
          <cx:pt idx="19189">0.58062836600000001</cx:pt>
          <cx:pt idx="19190">0.58062836600000001</cx:pt>
          <cx:pt idx="19191">0.58062836600000001</cx:pt>
          <cx:pt idx="19192">0.58062836600000001</cx:pt>
          <cx:pt idx="19193">0.58062836600000001</cx:pt>
          <cx:pt idx="19194">0.58062836600000001</cx:pt>
          <cx:pt idx="19195">0.58062836600000001</cx:pt>
          <cx:pt idx="19196">0.58062836600000001</cx:pt>
          <cx:pt idx="19197">0.58062836600000001</cx:pt>
          <cx:pt idx="19198">0.58062836600000001</cx:pt>
          <cx:pt idx="19199">11</cx:pt>
          <cx:pt idx="19200">2</cx:pt>
          <cx:pt idx="19201">0.58062836600000001</cx:pt>
          <cx:pt idx="19202">0.58062836600000001</cx:pt>
          <cx:pt idx="19203">0.58062836600000001</cx:pt>
          <cx:pt idx="19204">0.58062836600000001</cx:pt>
          <cx:pt idx="19205">0.58062836600000001</cx:pt>
          <cx:pt idx="19206">0.58062836600000001</cx:pt>
          <cx:pt idx="19207">0.58062836600000001</cx:pt>
          <cx:pt idx="19208">0.58062836600000001</cx:pt>
          <cx:pt idx="19209">19</cx:pt>
          <cx:pt idx="19210">65</cx:pt>
          <cx:pt idx="19211">0.58062836600000001</cx:pt>
          <cx:pt idx="19212">14</cx:pt>
          <cx:pt idx="19213">0.58062836600000001</cx:pt>
          <cx:pt idx="19214">0.58062836600000001</cx:pt>
          <cx:pt idx="19215">15</cx:pt>
          <cx:pt idx="19216">0.58062836600000001</cx:pt>
          <cx:pt idx="19217">11</cx:pt>
          <cx:pt idx="19218">0.58062836600000001</cx:pt>
          <cx:pt idx="19219">2</cx:pt>
          <cx:pt idx="19220">0.58062836600000001</cx:pt>
          <cx:pt idx="19221">0.58062836600000001</cx:pt>
          <cx:pt idx="19222">0.58062836600000001</cx:pt>
          <cx:pt idx="19223">0.58062836600000001</cx:pt>
          <cx:pt idx="19224">26</cx:pt>
          <cx:pt idx="19225">0.58062836600000001</cx:pt>
          <cx:pt idx="19226">6</cx:pt>
          <cx:pt idx="19227">0.58062836600000001</cx:pt>
          <cx:pt idx="19228">0.58062836600000001</cx:pt>
          <cx:pt idx="19229">4</cx:pt>
          <cx:pt idx="19230">0.58062836600000001</cx:pt>
          <cx:pt idx="19231">0.58062836600000001</cx:pt>
          <cx:pt idx="19232">0.58062836600000001</cx:pt>
          <cx:pt idx="19233">4</cx:pt>
          <cx:pt idx="19234">0.58062836600000001</cx:pt>
          <cx:pt idx="19235">15</cx:pt>
          <cx:pt idx="19236">0.58062836600000001</cx:pt>
          <cx:pt idx="19237">15</cx:pt>
          <cx:pt idx="19238">0.58062836600000001</cx:pt>
          <cx:pt idx="19239">7</cx:pt>
          <cx:pt idx="19240">0.58062836600000001</cx:pt>
          <cx:pt idx="19241">9</cx:pt>
          <cx:pt idx="19242">0.58062836600000001</cx:pt>
          <cx:pt idx="19243">0.58062836600000001</cx:pt>
          <cx:pt idx="19244">2</cx:pt>
          <cx:pt idx="19245">0.58062836600000001</cx:pt>
          <cx:pt idx="19246">16</cx:pt>
          <cx:pt idx="19247">0.58062836600000001</cx:pt>
          <cx:pt idx="19248">0.58062836600000001</cx:pt>
          <cx:pt idx="19249">0.58062836600000001</cx:pt>
          <cx:pt idx="19250">0.58062836600000001</cx:pt>
          <cx:pt idx="19251">5</cx:pt>
          <cx:pt idx="19252">0.58062836600000001</cx:pt>
          <cx:pt idx="19253">0.58062836600000001</cx:pt>
          <cx:pt idx="19254">19</cx:pt>
          <cx:pt idx="19255">6</cx:pt>
          <cx:pt idx="19256">0.58062836600000001</cx:pt>
          <cx:pt idx="19257">0.58062836600000001</cx:pt>
          <cx:pt idx="19258">0.58062836600000001</cx:pt>
          <cx:pt idx="19259">0.58062836600000001</cx:pt>
          <cx:pt idx="19260">0.58062836600000001</cx:pt>
          <cx:pt idx="19261">12</cx:pt>
          <cx:pt idx="19262">0.58062836600000001</cx:pt>
          <cx:pt idx="19263">0.58062836600000001</cx:pt>
          <cx:pt idx="19264">0.58062836600000001</cx:pt>
          <cx:pt idx="19265">11</cx:pt>
          <cx:pt idx="19266">13</cx:pt>
          <cx:pt idx="19267">0.58062836600000001</cx:pt>
          <cx:pt idx="19268">0.58062836600000001</cx:pt>
          <cx:pt idx="19269">15</cx:pt>
          <cx:pt idx="19270">15</cx:pt>
          <cx:pt idx="19271">3</cx:pt>
          <cx:pt idx="19272">0.58062836600000001</cx:pt>
          <cx:pt idx="19273">22</cx:pt>
          <cx:pt idx="19274">7</cx:pt>
          <cx:pt idx="19275">0.58062836600000001</cx:pt>
          <cx:pt idx="19276">0.58062836600000001</cx:pt>
          <cx:pt idx="19277">0.58062836600000001</cx:pt>
          <cx:pt idx="19278">0.58062836600000001</cx:pt>
          <cx:pt idx="19279">0.58062836600000001</cx:pt>
          <cx:pt idx="19280">12</cx:pt>
          <cx:pt idx="19281">15</cx:pt>
          <cx:pt idx="19282">34</cx:pt>
          <cx:pt idx="19283">0.58062836600000001</cx:pt>
          <cx:pt idx="19284">12</cx:pt>
          <cx:pt idx="19285">0.58062836600000001</cx:pt>
          <cx:pt idx="19286">0.58062836600000001</cx:pt>
          <cx:pt idx="19287">0.58062836600000001</cx:pt>
          <cx:pt idx="19288">0.58062836600000001</cx:pt>
          <cx:pt idx="19289">11</cx:pt>
          <cx:pt idx="19290">0.58062836600000001</cx:pt>
          <cx:pt idx="19291">4</cx:pt>
          <cx:pt idx="19292">16</cx:pt>
          <cx:pt idx="19293">0.58062836600000001</cx:pt>
          <cx:pt idx="19294">0.58062836600000001</cx:pt>
          <cx:pt idx="19295">0.58062836600000001</cx:pt>
          <cx:pt idx="19296">0.58062836600000001</cx:pt>
          <cx:pt idx="19297">0.58062836600000001</cx:pt>
          <cx:pt idx="19298">2</cx:pt>
          <cx:pt idx="19299">0.58062836600000001</cx:pt>
          <cx:pt idx="19300">0.58062836600000001</cx:pt>
          <cx:pt idx="19301">15</cx:pt>
          <cx:pt idx="19302">0.58062836600000001</cx:pt>
          <cx:pt idx="19303">0.58062836600000001</cx:pt>
          <cx:pt idx="19304">0.58062836600000001</cx:pt>
          <cx:pt idx="19305">0.58062836600000001</cx:pt>
          <cx:pt idx="19306">9</cx:pt>
          <cx:pt idx="19307">4</cx:pt>
          <cx:pt idx="19308">6</cx:pt>
          <cx:pt idx="19309">6</cx:pt>
          <cx:pt idx="19310">0.58062836600000001</cx:pt>
          <cx:pt idx="19311">0.58062836600000001</cx:pt>
          <cx:pt idx="19312">4</cx:pt>
          <cx:pt idx="19313">15</cx:pt>
          <cx:pt idx="19314">14</cx:pt>
          <cx:pt idx="19315">0.58062836600000001</cx:pt>
          <cx:pt idx="19316">0.58062836600000001</cx:pt>
          <cx:pt idx="19317">4</cx:pt>
          <cx:pt idx="19318">0.58062836600000001</cx:pt>
          <cx:pt idx="19319">13</cx:pt>
          <cx:pt idx="19320">0.58062836600000001</cx:pt>
          <cx:pt idx="19321">0.58062836600000001</cx:pt>
          <cx:pt idx="19322">12</cx:pt>
          <cx:pt idx="19323">0.58062836600000001</cx:pt>
          <cx:pt idx="19324">0.58062836600000001</cx:pt>
          <cx:pt idx="19325">8</cx:pt>
          <cx:pt idx="19326">0.58062836600000001</cx:pt>
          <cx:pt idx="19327">0.58062836600000001</cx:pt>
          <cx:pt idx="19328">6</cx:pt>
          <cx:pt idx="19329">13</cx:pt>
          <cx:pt idx="19330">0.58062836600000001</cx:pt>
          <cx:pt idx="19331">0.58062836600000001</cx:pt>
          <cx:pt idx="19332">0.58062836600000001</cx:pt>
          <cx:pt idx="19333">0.58062836600000001</cx:pt>
          <cx:pt idx="19334">6</cx:pt>
          <cx:pt idx="19335">0.58062836600000001</cx:pt>
          <cx:pt idx="19336">0.58062836600000001</cx:pt>
          <cx:pt idx="19337">0.58062836600000001</cx:pt>
          <cx:pt idx="19338">0.58062836600000001</cx:pt>
          <cx:pt idx="19339">3</cx:pt>
          <cx:pt idx="19340">0.58062836600000001</cx:pt>
          <cx:pt idx="19341">0.58062836600000001</cx:pt>
          <cx:pt idx="19342">0.58062836600000001</cx:pt>
          <cx:pt idx="19343">0.58062836600000001</cx:pt>
          <cx:pt idx="19344">0.58062836600000001</cx:pt>
          <cx:pt idx="19345">20</cx:pt>
          <cx:pt idx="19346">0.58062836600000001</cx:pt>
          <cx:pt idx="19347">11</cx:pt>
          <cx:pt idx="19348">0.58062836600000001</cx:pt>
          <cx:pt idx="19349">0.58062836600000001</cx:pt>
          <cx:pt idx="19350">0.58062836600000001</cx:pt>
          <cx:pt idx="19351">0.58062836600000001</cx:pt>
          <cx:pt idx="19352">0.58062836600000001</cx:pt>
          <cx:pt idx="19353">0.58062836600000001</cx:pt>
          <cx:pt idx="19354">0.58062836600000001</cx:pt>
          <cx:pt idx="19355">19</cx:pt>
          <cx:pt idx="19356">0.58062836600000001</cx:pt>
          <cx:pt idx="19357">0.58062836600000001</cx:pt>
          <cx:pt idx="19358">0.58062836600000001</cx:pt>
          <cx:pt idx="19359">42</cx:pt>
          <cx:pt idx="19360">0.58062836600000001</cx:pt>
          <cx:pt idx="19361">0.58062836600000001</cx:pt>
          <cx:pt idx="19362">0.58062836600000001</cx:pt>
          <cx:pt idx="19363">7</cx:pt>
          <cx:pt idx="19364">0.58062836600000001</cx:pt>
          <cx:pt idx="19365">10</cx:pt>
          <cx:pt idx="19366">5</cx:pt>
          <cx:pt idx="19367">0.58062836600000001</cx:pt>
          <cx:pt idx="19368">0.58062836600000001</cx:pt>
          <cx:pt idx="19369">6</cx:pt>
          <cx:pt idx="19370">5</cx:pt>
          <cx:pt idx="19371">0.58062836600000001</cx:pt>
          <cx:pt idx="19372">0.58062836600000001</cx:pt>
          <cx:pt idx="19373">0.58062836600000001</cx:pt>
          <cx:pt idx="19374">0.58062836600000001</cx:pt>
          <cx:pt idx="19375">2</cx:pt>
          <cx:pt idx="19376">6</cx:pt>
          <cx:pt idx="19377">0.58062836600000001</cx:pt>
          <cx:pt idx="19378">23</cx:pt>
          <cx:pt idx="19379">0.58062836600000001</cx:pt>
          <cx:pt idx="19380">0.58062836600000001</cx:pt>
          <cx:pt idx="19381">10</cx:pt>
          <cx:pt idx="19382">0.58062836600000001</cx:pt>
          <cx:pt idx="19383">0.58062836600000001</cx:pt>
          <cx:pt idx="19384">0.58062836600000001</cx:pt>
          <cx:pt idx="19385">3</cx:pt>
          <cx:pt idx="19386">4</cx:pt>
          <cx:pt idx="19387">0.58062836600000001</cx:pt>
          <cx:pt idx="19388">0.58062836600000001</cx:pt>
          <cx:pt idx="19389">0.58062836600000001</cx:pt>
          <cx:pt idx="19390">7</cx:pt>
          <cx:pt idx="19391">0.58062836600000001</cx:pt>
          <cx:pt idx="19392">0.58062836600000001</cx:pt>
          <cx:pt idx="19393">0.58062836600000001</cx:pt>
          <cx:pt idx="19394">6</cx:pt>
          <cx:pt idx="19395">0.58062836600000001</cx:pt>
          <cx:pt idx="19396">0.58062836600000001</cx:pt>
          <cx:pt idx="19397">0.58062836600000001</cx:pt>
          <cx:pt idx="19398">1</cx:pt>
          <cx:pt idx="19399">0.58062836600000001</cx:pt>
          <cx:pt idx="19400">0.58062836600000001</cx:pt>
          <cx:pt idx="19401">2</cx:pt>
          <cx:pt idx="19402">0.58062836600000001</cx:pt>
          <cx:pt idx="19403">0.58062836600000001</cx:pt>
          <cx:pt idx="19404">0.58062836600000001</cx:pt>
          <cx:pt idx="19405">0.58062836600000001</cx:pt>
          <cx:pt idx="19406">0.58062836600000001</cx:pt>
          <cx:pt idx="19407">19</cx:pt>
          <cx:pt idx="19408">0.58062836600000001</cx:pt>
          <cx:pt idx="19409">0.58062836600000001</cx:pt>
          <cx:pt idx="19410">0.58062836600000001</cx:pt>
          <cx:pt idx="19411">0.58062836600000001</cx:pt>
          <cx:pt idx="19412">0.58062836600000001</cx:pt>
          <cx:pt idx="19413">0.58062836600000001</cx:pt>
          <cx:pt idx="19414">0.58062836600000001</cx:pt>
          <cx:pt idx="19415">0.58062836600000001</cx:pt>
          <cx:pt idx="19416">0.58062836600000001</cx:pt>
          <cx:pt idx="19417">0.58062836600000001</cx:pt>
          <cx:pt idx="19418">0.58062836600000001</cx:pt>
          <cx:pt idx="19419">0.58062836600000001</cx:pt>
          <cx:pt idx="19420">0.58062836600000001</cx:pt>
          <cx:pt idx="19421">0.58062836600000001</cx:pt>
          <cx:pt idx="19422">24</cx:pt>
          <cx:pt idx="19423">11</cx:pt>
          <cx:pt idx="19424">0.58062836600000001</cx:pt>
          <cx:pt idx="19425">0.58062836600000001</cx:pt>
          <cx:pt idx="19426">0.58062836600000001</cx:pt>
          <cx:pt idx="19427">14</cx:pt>
          <cx:pt idx="19428">0.58062836600000001</cx:pt>
          <cx:pt idx="19429">14</cx:pt>
          <cx:pt idx="19430">13</cx:pt>
          <cx:pt idx="19431">0.58062836600000001</cx:pt>
          <cx:pt idx="19432">0.58062836600000001</cx:pt>
          <cx:pt idx="19433">0.58062836600000001</cx:pt>
          <cx:pt idx="19434">17</cx:pt>
          <cx:pt idx="19435">5</cx:pt>
          <cx:pt idx="19436">4</cx:pt>
          <cx:pt idx="19437">7</cx:pt>
          <cx:pt idx="19438">2</cx:pt>
          <cx:pt idx="19439">0.58062836600000001</cx:pt>
          <cx:pt idx="19440">8</cx:pt>
          <cx:pt idx="19441">6</cx:pt>
          <cx:pt idx="19442">1</cx:pt>
          <cx:pt idx="19443">0.58062836600000001</cx:pt>
          <cx:pt idx="19444">0.58062836600000001</cx:pt>
          <cx:pt idx="19445">0.58062836600000001</cx:pt>
          <cx:pt idx="19446">0.58062836600000001</cx:pt>
          <cx:pt idx="19447">0.58062836600000001</cx:pt>
          <cx:pt idx="19448">0.58062836600000001</cx:pt>
          <cx:pt idx="19449">1</cx:pt>
          <cx:pt idx="19450">11</cx:pt>
          <cx:pt idx="19451">0.58062836600000001</cx:pt>
          <cx:pt idx="19452">0.58062836600000001</cx:pt>
          <cx:pt idx="19453">3</cx:pt>
          <cx:pt idx="19454">0.58062836600000001</cx:pt>
          <cx:pt idx="19455">7</cx:pt>
          <cx:pt idx="19456">4</cx:pt>
          <cx:pt idx="19457">0.58062836600000001</cx:pt>
          <cx:pt idx="19458">14</cx:pt>
          <cx:pt idx="19459">14</cx:pt>
          <cx:pt idx="19460">16</cx:pt>
          <cx:pt idx="19461">0.58062836600000001</cx:pt>
          <cx:pt idx="19462">64</cx:pt>
          <cx:pt idx="19463">0.58062836600000001</cx:pt>
          <cx:pt idx="19464">0.58062836600000001</cx:pt>
          <cx:pt idx="19465">0.58062836600000001</cx:pt>
          <cx:pt idx="19466">0.58062836600000001</cx:pt>
          <cx:pt idx="19467">0.58062836600000001</cx:pt>
          <cx:pt idx="19468">0.58062836600000001</cx:pt>
          <cx:pt idx="19469">4</cx:pt>
          <cx:pt idx="19470">0.58062836600000001</cx:pt>
          <cx:pt idx="19471">0.58062836600000001</cx:pt>
          <cx:pt idx="19472">0.58062836600000001</cx:pt>
          <cx:pt idx="19473">0.58062836600000001</cx:pt>
          <cx:pt idx="19474">0.58062836600000001</cx:pt>
          <cx:pt idx="19475">9</cx:pt>
          <cx:pt idx="19476">0.58062836600000001</cx:pt>
          <cx:pt idx="19477">0.58062836600000001</cx:pt>
          <cx:pt idx="19478">0.58062836600000001</cx:pt>
          <cx:pt idx="19479">0.58062836600000001</cx:pt>
          <cx:pt idx="19480">0.58062836600000001</cx:pt>
          <cx:pt idx="19481">0.58062836600000001</cx:pt>
          <cx:pt idx="19482">0.58062836600000001</cx:pt>
          <cx:pt idx="19483">7</cx:pt>
          <cx:pt idx="19484">65</cx:pt>
          <cx:pt idx="19485">0.58062836600000001</cx:pt>
          <cx:pt idx="19486">0.58062836600000001</cx:pt>
          <cx:pt idx="19487">0.58062836600000001</cx:pt>
          <cx:pt idx="19488">0.58062836600000001</cx:pt>
          <cx:pt idx="19489">0.58062836600000001</cx:pt>
          <cx:pt idx="19490">7</cx:pt>
          <cx:pt idx="19491">0.58062836600000001</cx:pt>
          <cx:pt idx="19492">0.58062836600000001</cx:pt>
          <cx:pt idx="19493">8</cx:pt>
          <cx:pt idx="19494">12</cx:pt>
          <cx:pt idx="19495">0.58062836600000001</cx:pt>
          <cx:pt idx="19496">0.58062836600000001</cx:pt>
          <cx:pt idx="19497">14</cx:pt>
          <cx:pt idx="19498">0.58062836600000001</cx:pt>
          <cx:pt idx="19499">2</cx:pt>
          <cx:pt idx="19500">0.58062836600000001</cx:pt>
          <cx:pt idx="19501">0.58062836600000001</cx:pt>
          <cx:pt idx="19502">0.58062836600000001</cx:pt>
          <cx:pt idx="19503">0.58062836600000001</cx:pt>
          <cx:pt idx="19504">17</cx:pt>
          <cx:pt idx="19505">16</cx:pt>
          <cx:pt idx="19506">0.58062836600000001</cx:pt>
          <cx:pt idx="19507">1</cx:pt>
          <cx:pt idx="19508">0.58062836600000001</cx:pt>
          <cx:pt idx="19509">29</cx:pt>
          <cx:pt idx="19510">0.58062836600000001</cx:pt>
          <cx:pt idx="19511">18</cx:pt>
          <cx:pt idx="19512">0.58062836600000001</cx:pt>
          <cx:pt idx="19513">0.58062836600000001</cx:pt>
          <cx:pt idx="19514">7</cx:pt>
          <cx:pt idx="19515">4</cx:pt>
          <cx:pt idx="19516">2</cx:pt>
          <cx:pt idx="19517">0.58062836600000001</cx:pt>
          <cx:pt idx="19518">0.58062836600000001</cx:pt>
          <cx:pt idx="19519">0.58062836600000001</cx:pt>
          <cx:pt idx="19520">0.58062836600000001</cx:pt>
          <cx:pt idx="19521">0.58062836600000001</cx:pt>
          <cx:pt idx="19522">10</cx:pt>
          <cx:pt idx="19523">0.58062836600000001</cx:pt>
          <cx:pt idx="19524">3</cx:pt>
          <cx:pt idx="19525">0.58062836600000001</cx:pt>
          <cx:pt idx="19526">0.58062836600000001</cx:pt>
          <cx:pt idx="19527">0.58062836600000001</cx:pt>
          <cx:pt idx="19528">0.58062836600000001</cx:pt>
          <cx:pt idx="19529">0.58062836600000001</cx:pt>
          <cx:pt idx="19530">0.58062836600000001</cx:pt>
          <cx:pt idx="19531">3</cx:pt>
          <cx:pt idx="19532">19</cx:pt>
          <cx:pt idx="19533">0.58062836600000001</cx:pt>
          <cx:pt idx="19534">0.58062836600000001</cx:pt>
          <cx:pt idx="19535">8</cx:pt>
          <cx:pt idx="19536">6</cx:pt>
          <cx:pt idx="19537">0.58062836600000001</cx:pt>
          <cx:pt idx="19538">0.58062836600000001</cx:pt>
          <cx:pt idx="19539">20</cx:pt>
          <cx:pt idx="19540">0.58062836600000001</cx:pt>
          <cx:pt idx="19541">0.58062836600000001</cx:pt>
          <cx:pt idx="19542">0.58062836600000001</cx:pt>
          <cx:pt idx="19543">12</cx:pt>
          <cx:pt idx="19544">16</cx:pt>
          <cx:pt idx="19545">0.58062836600000001</cx:pt>
          <cx:pt idx="19546">0.58062836600000001</cx:pt>
          <cx:pt idx="19547">4</cx:pt>
          <cx:pt idx="19548">0.58062836600000001</cx:pt>
          <cx:pt idx="19549">0.58062836600000001</cx:pt>
          <cx:pt idx="19550">0.58062836600000001</cx:pt>
          <cx:pt idx="19551">0.58062836600000001</cx:pt>
          <cx:pt idx="19552">0.58062836600000001</cx:pt>
          <cx:pt idx="19553">0.58062836600000001</cx:pt>
          <cx:pt idx="19554">0.58062836600000001</cx:pt>
          <cx:pt idx="19555">0.58062836600000001</cx:pt>
          <cx:pt idx="19556">5</cx:pt>
          <cx:pt idx="19557">0.58062836600000001</cx:pt>
          <cx:pt idx="19558">0.58062836600000001</cx:pt>
          <cx:pt idx="19559">0.58062836600000001</cx:pt>
          <cx:pt idx="19560">0.58062836600000001</cx:pt>
          <cx:pt idx="19561">13</cx:pt>
          <cx:pt idx="19562">8</cx:pt>
          <cx:pt idx="19563">13</cx:pt>
          <cx:pt idx="19564">13</cx:pt>
          <cx:pt idx="19565">0.58062836600000001</cx:pt>
          <cx:pt idx="19566">18</cx:pt>
          <cx:pt idx="19567">0.58062836600000001</cx:pt>
          <cx:pt idx="19568">16</cx:pt>
          <cx:pt idx="19569">0.58062836600000001</cx:pt>
          <cx:pt idx="19570">0.58062836600000001</cx:pt>
          <cx:pt idx="19571">0.58062836600000001</cx:pt>
          <cx:pt idx="19572">0.58062836600000001</cx:pt>
          <cx:pt idx="19573">9</cx:pt>
          <cx:pt idx="19574">1</cx:pt>
          <cx:pt idx="19575">0.58062836600000001</cx:pt>
          <cx:pt idx="19576">0.58062836600000001</cx:pt>
          <cx:pt idx="19577">0.58062836600000001</cx:pt>
          <cx:pt idx="19578">0.58062836600000001</cx:pt>
          <cx:pt idx="19579">0.58062836600000001</cx:pt>
          <cx:pt idx="19580">0.58062836600000001</cx:pt>
          <cx:pt idx="19581">0.58062836600000001</cx:pt>
          <cx:pt idx="19582">0.58062836600000001</cx:pt>
          <cx:pt idx="19583">0.58062836600000001</cx:pt>
          <cx:pt idx="19584">0.58062836600000001</cx:pt>
          <cx:pt idx="19585">25</cx:pt>
          <cx:pt idx="19586">0.58062836600000001</cx:pt>
          <cx:pt idx="19587">24</cx:pt>
          <cx:pt idx="19588">0.58062836600000001</cx:pt>
          <cx:pt idx="19589">0.58062836600000001</cx:pt>
          <cx:pt idx="19590">0.58062836600000001</cx:pt>
          <cx:pt idx="19591">0.58062836600000001</cx:pt>
          <cx:pt idx="19592">0.58062836600000001</cx:pt>
          <cx:pt idx="19593">0.58062836600000001</cx:pt>
          <cx:pt idx="19594">0.58062836600000001</cx:pt>
          <cx:pt idx="19595">12</cx:pt>
          <cx:pt idx="19596">10</cx:pt>
          <cx:pt idx="19597">5</cx:pt>
          <cx:pt idx="19598">6</cx:pt>
          <cx:pt idx="19599">0.58062836600000001</cx:pt>
          <cx:pt idx="19600">0.58062836600000001</cx:pt>
          <cx:pt idx="19601">0.58062836600000001</cx:pt>
          <cx:pt idx="19602">0.58062836600000001</cx:pt>
          <cx:pt idx="19603">0.58062836600000001</cx:pt>
          <cx:pt idx="19604">0.58062836600000001</cx:pt>
          <cx:pt idx="19605">0.58062836600000001</cx:pt>
          <cx:pt idx="19606">22</cx:pt>
          <cx:pt idx="19607">19</cx:pt>
          <cx:pt idx="19608">65</cx:pt>
          <cx:pt idx="19609">11</cx:pt>
          <cx:pt idx="19610">0.58062836600000001</cx:pt>
          <cx:pt idx="19611">33</cx:pt>
          <cx:pt idx="19612">0.58062836600000001</cx:pt>
          <cx:pt idx="19613">7</cx:pt>
          <cx:pt idx="19614">0.58062836600000001</cx:pt>
          <cx:pt idx="19615">0.58062836600000001</cx:pt>
          <cx:pt idx="19616">2</cx:pt>
          <cx:pt idx="19617">22</cx:pt>
          <cx:pt idx="19618">0.58062836600000001</cx:pt>
          <cx:pt idx="19619">64</cx:pt>
          <cx:pt idx="19620">0.58062836600000001</cx:pt>
          <cx:pt idx="19621">0.58062836600000001</cx:pt>
          <cx:pt idx="19622">0.58062836600000001</cx:pt>
          <cx:pt idx="19623">0.58062836600000001</cx:pt>
          <cx:pt idx="19624">0.58062836600000001</cx:pt>
          <cx:pt idx="19625">0.58062836600000001</cx:pt>
          <cx:pt idx="19626">0.58062836600000001</cx:pt>
          <cx:pt idx="19627">0.58062836600000001</cx:pt>
          <cx:pt idx="19628">0.58062836600000001</cx:pt>
          <cx:pt idx="19629">10</cx:pt>
          <cx:pt idx="19630">0.58062836600000001</cx:pt>
          <cx:pt idx="19631">6</cx:pt>
          <cx:pt idx="19632">11</cx:pt>
          <cx:pt idx="19633">0.58062836600000001</cx:pt>
          <cx:pt idx="19634">0.58062836600000001</cx:pt>
          <cx:pt idx="19635">4</cx:pt>
          <cx:pt idx="19636">0.58062836600000001</cx:pt>
          <cx:pt idx="19637">0.58062836600000001</cx:pt>
          <cx:pt idx="19638">0.58062836600000001</cx:pt>
          <cx:pt idx="19639">0.58062836600000001</cx:pt>
          <cx:pt idx="19640">0.58062836600000001</cx:pt>
          <cx:pt idx="19641">8</cx:pt>
          <cx:pt idx="19642">0.58062836600000001</cx:pt>
          <cx:pt idx="19643">15</cx:pt>
          <cx:pt idx="19644">38</cx:pt>
          <cx:pt idx="19645">0.58062836600000001</cx:pt>
          <cx:pt idx="19646">0.58062836600000001</cx:pt>
          <cx:pt idx="19647">0.58062836600000001</cx:pt>
          <cx:pt idx="19648">0.58062836600000001</cx:pt>
          <cx:pt idx="19649">0.58062836600000001</cx:pt>
          <cx:pt idx="19650">0.58062836600000001</cx:pt>
          <cx:pt idx="19651">14</cx:pt>
          <cx:pt idx="19652">0.58062836600000001</cx:pt>
          <cx:pt idx="19653">16</cx:pt>
          <cx:pt idx="19654">1</cx:pt>
          <cx:pt idx="19655">5</cx:pt>
          <cx:pt idx="19656">0.58062836600000001</cx:pt>
          <cx:pt idx="19657">0.58062836600000001</cx:pt>
          <cx:pt idx="19658">0.58062836600000001</cx:pt>
          <cx:pt idx="19659">0.58062836600000001</cx:pt>
          <cx:pt idx="19660">21</cx:pt>
          <cx:pt idx="19661">64</cx:pt>
          <cx:pt idx="19662">20</cx:pt>
          <cx:pt idx="19663">0.58062836600000001</cx:pt>
          <cx:pt idx="19664">0.58062836600000001</cx:pt>
          <cx:pt idx="19665">1</cx:pt>
          <cx:pt idx="19666">0.58062836600000001</cx:pt>
          <cx:pt idx="19667">2</cx:pt>
          <cx:pt idx="19668">19</cx:pt>
          <cx:pt idx="19669">0.58062836600000001</cx:pt>
          <cx:pt idx="19670">2</cx:pt>
          <cx:pt idx="19671">0.58062836600000001</cx:pt>
          <cx:pt idx="19672">0.58062836600000001</cx:pt>
          <cx:pt idx="19673">0.58062836600000001</cx:pt>
          <cx:pt idx="19674">0.58062836600000001</cx:pt>
          <cx:pt idx="19675">0</cx:pt>
          <cx:pt idx="19676">0.58062836600000001</cx:pt>
          <cx:pt idx="19677">0.58062836600000001</cx:pt>
          <cx:pt idx="19678">0.58062836600000001</cx:pt>
          <cx:pt idx="19679">0.58062836600000001</cx:pt>
          <cx:pt idx="19680">11</cx:pt>
          <cx:pt idx="19681">0.58062836600000001</cx:pt>
          <cx:pt idx="19682">6</cx:pt>
          <cx:pt idx="19683">0.58062836600000001</cx:pt>
          <cx:pt idx="19684">0.58062836600000001</cx:pt>
          <cx:pt idx="19685">0.58062836600000001</cx:pt>
          <cx:pt idx="19686">0.58062836600000001</cx:pt>
          <cx:pt idx="19687">0.58062836600000001</cx:pt>
          <cx:pt idx="19688">0.58062836600000001</cx:pt>
          <cx:pt idx="19689">0.58062836600000001</cx:pt>
          <cx:pt idx="19690">0.58062836600000001</cx:pt>
          <cx:pt idx="19691">0.58062836600000001</cx:pt>
          <cx:pt idx="19692">0.58062836600000001</cx:pt>
          <cx:pt idx="19693">0.58062836600000001</cx:pt>
          <cx:pt idx="19694">0.58062836600000001</cx:pt>
          <cx:pt idx="19695">0.58062836600000001</cx:pt>
          <cx:pt idx="19696">4</cx:pt>
          <cx:pt idx="19697">17</cx:pt>
          <cx:pt idx="19698">0.58062836600000001</cx:pt>
          <cx:pt idx="19699">0.58062836600000001</cx:pt>
          <cx:pt idx="19700">0.58062836600000001</cx:pt>
          <cx:pt idx="19701">1</cx:pt>
          <cx:pt idx="19702">0.58062836600000001</cx:pt>
          <cx:pt idx="19703">0.58062836600000001</cx:pt>
          <cx:pt idx="19704">0.58062836600000001</cx:pt>
          <cx:pt idx="19705">0.58062836600000001</cx:pt>
          <cx:pt idx="19706">0.58062836600000001</cx:pt>
          <cx:pt idx="19707">0.58062836600000001</cx:pt>
          <cx:pt idx="19708">0.58062836600000001</cx:pt>
          <cx:pt idx="19709">0.58062836600000001</cx:pt>
          <cx:pt idx="19710">0.58062836600000001</cx:pt>
          <cx:pt idx="19711">0.58062836600000001</cx:pt>
          <cx:pt idx="19712">2</cx:pt>
          <cx:pt idx="19713">8</cx:pt>
          <cx:pt idx="19714">0.58062836600000001</cx:pt>
          <cx:pt idx="19715">0.58062836600000001</cx:pt>
          <cx:pt idx="19716">0.58062836600000001</cx:pt>
          <cx:pt idx="19717">0.58062836600000001</cx:pt>
          <cx:pt idx="19718">9</cx:pt>
          <cx:pt idx="19719">8</cx:pt>
          <cx:pt idx="19720">0.58062836600000001</cx:pt>
          <cx:pt idx="19721">0</cx:pt>
          <cx:pt idx="19722">0.58062836600000001</cx:pt>
          <cx:pt idx="19723">14</cx:pt>
          <cx:pt idx="19724">18</cx:pt>
          <cx:pt idx="19725">0.58062836600000001</cx:pt>
          <cx:pt idx="19726">0.58062836600000001</cx:pt>
          <cx:pt idx="19727">0.58062836600000001</cx:pt>
          <cx:pt idx="19728">0.58062836600000001</cx:pt>
          <cx:pt idx="19729">17</cx:pt>
          <cx:pt idx="19730">13</cx:pt>
          <cx:pt idx="19731">6</cx:pt>
          <cx:pt idx="19732">64</cx:pt>
          <cx:pt idx="19733">0.58062836600000001</cx:pt>
          <cx:pt idx="19734">3</cx:pt>
          <cx:pt idx="19735">0.58062836600000001</cx:pt>
          <cx:pt idx="19736">25</cx:pt>
          <cx:pt idx="19737">0.58062836600000001</cx:pt>
          <cx:pt idx="19738">64</cx:pt>
          <cx:pt idx="19739">0.58062836600000001</cx:pt>
          <cx:pt idx="19740">0.58062836600000001</cx:pt>
          <cx:pt idx="19741">0.58062836600000001</cx:pt>
          <cx:pt idx="19742">7</cx:pt>
          <cx:pt idx="19743">0.58062836600000001</cx:pt>
          <cx:pt idx="19744">0.58062836600000001</cx:pt>
          <cx:pt idx="19745">0.58062836600000001</cx:pt>
          <cx:pt idx="19746">0.58062836600000001</cx:pt>
          <cx:pt idx="19747">0.58062836600000001</cx:pt>
          <cx:pt idx="19748">0.58062836600000001</cx:pt>
          <cx:pt idx="19749">0.58062836600000001</cx:pt>
          <cx:pt idx="19750">17</cx:pt>
          <cx:pt idx="19751">8</cx:pt>
          <cx:pt idx="19752">0.58062836600000001</cx:pt>
          <cx:pt idx="19753">0.58062836600000001</cx:pt>
          <cx:pt idx="19754">0.58062836600000001</cx:pt>
          <cx:pt idx="19755">0.58062836600000001</cx:pt>
          <cx:pt idx="19756">0.58062836600000001</cx:pt>
          <cx:pt idx="19757">14</cx:pt>
          <cx:pt idx="19758">0.58062836600000001</cx:pt>
          <cx:pt idx="19759">0.58062836600000001</cx:pt>
          <cx:pt idx="19760">0.58062836600000001</cx:pt>
          <cx:pt idx="19761">0.58062836600000001</cx:pt>
          <cx:pt idx="19762">0.58062836600000001</cx:pt>
          <cx:pt idx="19763">0.58062836600000001</cx:pt>
          <cx:pt idx="19764">5</cx:pt>
          <cx:pt idx="19765">0.58062836600000001</cx:pt>
          <cx:pt idx="19766">0.58062836600000001</cx:pt>
          <cx:pt idx="19767">16</cx:pt>
          <cx:pt idx="19768">0.58062836600000001</cx:pt>
          <cx:pt idx="19769">19</cx:pt>
          <cx:pt idx="19770">64</cx:pt>
          <cx:pt idx="19771">0.58062836600000001</cx:pt>
          <cx:pt idx="19772">0.58062836600000001</cx:pt>
          <cx:pt idx="19773">0.58062836600000001</cx:pt>
          <cx:pt idx="19774">0.58062836600000001</cx:pt>
          <cx:pt idx="19775">8</cx:pt>
          <cx:pt idx="19776">0.58062836600000001</cx:pt>
          <cx:pt idx="19777">7</cx:pt>
          <cx:pt idx="19778">0.58062836600000001</cx:pt>
          <cx:pt idx="19779">0.58062836600000001</cx:pt>
          <cx:pt idx="19780">0.58062836600000001</cx:pt>
          <cx:pt idx="19781">14</cx:pt>
          <cx:pt idx="19782">0.58062836600000001</cx:pt>
          <cx:pt idx="19783">0.58062836600000001</cx:pt>
          <cx:pt idx="19784">8</cx:pt>
          <cx:pt idx="19785">0.58062836600000001</cx:pt>
          <cx:pt idx="19786">0.58062836600000001</cx:pt>
          <cx:pt idx="19787">0.58062836600000001</cx:pt>
          <cx:pt idx="19788">8</cx:pt>
          <cx:pt idx="19789">10</cx:pt>
          <cx:pt idx="19790">0.58062836600000001</cx:pt>
          <cx:pt idx="19791">0.58062836600000001</cx:pt>
          <cx:pt idx="19792">0.58062836600000001</cx:pt>
          <cx:pt idx="19793">14</cx:pt>
          <cx:pt idx="19794">13</cx:pt>
          <cx:pt idx="19795">0.58062836600000001</cx:pt>
          <cx:pt idx="19796">0.58062836600000001</cx:pt>
          <cx:pt idx="19797">0.58062836600000001</cx:pt>
          <cx:pt idx="19798">0.58062836600000001</cx:pt>
          <cx:pt idx="19799">3</cx:pt>
          <cx:pt idx="19800">6</cx:pt>
          <cx:pt idx="19801">0.58062836600000001</cx:pt>
          <cx:pt idx="19802">0.58062836600000001</cx:pt>
          <cx:pt idx="19803">14</cx:pt>
          <cx:pt idx="19804">38</cx:pt>
          <cx:pt idx="19805">0.58062836600000001</cx:pt>
          <cx:pt idx="19806">16</cx:pt>
          <cx:pt idx="19807">9</cx:pt>
          <cx:pt idx="19808">0.58062836600000001</cx:pt>
          <cx:pt idx="19809">0.58062836600000001</cx:pt>
          <cx:pt idx="19810">17</cx:pt>
          <cx:pt idx="19811">10</cx:pt>
          <cx:pt idx="19812">6</cx:pt>
          <cx:pt idx="19813">0.58062836600000001</cx:pt>
          <cx:pt idx="19814">0.58062836600000001</cx:pt>
          <cx:pt idx="19815">0.58062836600000001</cx:pt>
          <cx:pt idx="19816">0.58062836600000001</cx:pt>
          <cx:pt idx="19817">0.58062836600000001</cx:pt>
          <cx:pt idx="19818">0.58062836600000001</cx:pt>
          <cx:pt idx="19819">0.58062836600000001</cx:pt>
          <cx:pt idx="19820">0.58062836600000001</cx:pt>
          <cx:pt idx="19821">12</cx:pt>
          <cx:pt idx="19822">0.58062836600000001</cx:pt>
          <cx:pt idx="19823">4</cx:pt>
          <cx:pt idx="19824">0.58062836600000001</cx:pt>
          <cx:pt idx="19825">34</cx:pt>
          <cx:pt idx="19826">0.58062836600000001</cx:pt>
          <cx:pt idx="19827">0.58062836600000001</cx:pt>
          <cx:pt idx="19828">0.58062836600000001</cx:pt>
          <cx:pt idx="19829">18</cx:pt>
          <cx:pt idx="19830">0.58062836600000001</cx:pt>
          <cx:pt idx="19831">7</cx:pt>
          <cx:pt idx="19832">0.58062836600000001</cx:pt>
          <cx:pt idx="19833">64</cx:pt>
          <cx:pt idx="19834">0.58062836600000001</cx:pt>
          <cx:pt idx="19835">0.58062836600000001</cx:pt>
          <cx:pt idx="19836">21</cx:pt>
          <cx:pt idx="19837">0.58062836600000001</cx:pt>
          <cx:pt idx="19838">6</cx:pt>
          <cx:pt idx="19839">64</cx:pt>
          <cx:pt idx="19840">9</cx:pt>
          <cx:pt idx="19841">0.58062836600000001</cx:pt>
          <cx:pt idx="19842">23</cx:pt>
          <cx:pt idx="19843">0.58062836600000001</cx:pt>
          <cx:pt idx="19844">9</cx:pt>
          <cx:pt idx="19845">65</cx:pt>
          <cx:pt idx="19846">2</cx:pt>
          <cx:pt idx="19847">8</cx:pt>
          <cx:pt idx="19848">0.58062836600000001</cx:pt>
          <cx:pt idx="19849">0.58062836600000001</cx:pt>
          <cx:pt idx="19850">0.58062836600000001</cx:pt>
          <cx:pt idx="19851">0.58062836600000001</cx:pt>
          <cx:pt idx="19852">0.58062836600000001</cx:pt>
          <cx:pt idx="19853">0.58062836600000001</cx:pt>
          <cx:pt idx="19854">0.58062836600000001</cx:pt>
          <cx:pt idx="19855">0.58062836600000001</cx:pt>
          <cx:pt idx="19856">0.58062836600000001</cx:pt>
          <cx:pt idx="19857">7</cx:pt>
          <cx:pt idx="19858">17</cx:pt>
          <cx:pt idx="19859">0.58062836600000001</cx:pt>
          <cx:pt idx="19860">0.58062836600000001</cx:pt>
          <cx:pt idx="19861">64</cx:pt>
          <cx:pt idx="19862">0.58062836600000001</cx:pt>
          <cx:pt idx="19863">1</cx:pt>
          <cx:pt idx="19864">0.58062836600000001</cx:pt>
          <cx:pt idx="19865">0.58062836600000001</cx:pt>
          <cx:pt idx="19866">0.58062836600000001</cx:pt>
          <cx:pt idx="19867">0.58062836600000001</cx:pt>
          <cx:pt idx="19868">8</cx:pt>
          <cx:pt idx="19869">11</cx:pt>
          <cx:pt idx="19870">0.58062836600000001</cx:pt>
          <cx:pt idx="19871">0.58062836600000001</cx:pt>
          <cx:pt idx="19872">10</cx:pt>
          <cx:pt idx="19873">0.58062836600000001</cx:pt>
          <cx:pt idx="19874">0.58062836600000001</cx:pt>
          <cx:pt idx="19875">12</cx:pt>
          <cx:pt idx="19876">0.58062836600000001</cx:pt>
          <cx:pt idx="19877">7</cx:pt>
          <cx:pt idx="19878">9</cx:pt>
          <cx:pt idx="19879">0.58062836600000001</cx:pt>
          <cx:pt idx="19880">6</cx:pt>
          <cx:pt idx="19881">0.58062836600000001</cx:pt>
          <cx:pt idx="19882">0.58062836600000001</cx:pt>
          <cx:pt idx="19883">0.58062836600000001</cx:pt>
          <cx:pt idx="19884">0.58062836600000001</cx:pt>
          <cx:pt idx="19885">0.58062836600000001</cx:pt>
          <cx:pt idx="19886">11</cx:pt>
          <cx:pt idx="19887">14</cx:pt>
          <cx:pt idx="19888">15</cx:pt>
          <cx:pt idx="19889">13</cx:pt>
          <cx:pt idx="19890">0.58062836600000001</cx:pt>
          <cx:pt idx="19891">3</cx:pt>
          <cx:pt idx="19892">14</cx:pt>
          <cx:pt idx="19893">22</cx:pt>
          <cx:pt idx="19894">11</cx:pt>
          <cx:pt idx="19895">3</cx:pt>
          <cx:pt idx="19896">0.58062836600000001</cx:pt>
          <cx:pt idx="19897">8</cx:pt>
          <cx:pt idx="19898">16</cx:pt>
          <cx:pt idx="19899">1</cx:pt>
          <cx:pt idx="19900">0.58062836600000001</cx:pt>
          <cx:pt idx="19901">0.58062836600000001</cx:pt>
          <cx:pt idx="19902">0.58062836600000001</cx:pt>
          <cx:pt idx="19903">0.58062836600000001</cx:pt>
          <cx:pt idx="19904">0.58062836600000001</cx:pt>
          <cx:pt idx="19905">0.58062836600000001</cx:pt>
          <cx:pt idx="19906">16</cx:pt>
          <cx:pt idx="19907">0.58062836600000001</cx:pt>
          <cx:pt idx="19908">0.58062836600000001</cx:pt>
          <cx:pt idx="19909">0.58062836600000001</cx:pt>
          <cx:pt idx="19910">0.58062836600000001</cx:pt>
          <cx:pt idx="19911">1</cx:pt>
          <cx:pt idx="19912">1</cx:pt>
          <cx:pt idx="19913">7</cx:pt>
          <cx:pt idx="19914">0.58062836600000001</cx:pt>
          <cx:pt idx="19915">0.58062836600000001</cx:pt>
          <cx:pt idx="19916">0.58062836600000001</cx:pt>
          <cx:pt idx="19917">3</cx:pt>
          <cx:pt idx="19918">0.58062836600000001</cx:pt>
          <cx:pt idx="19919">0.58062836600000001</cx:pt>
          <cx:pt idx="19920">0.58062836600000001</cx:pt>
          <cx:pt idx="19921">0.58062836600000001</cx:pt>
          <cx:pt idx="19922">0.58062836600000001</cx:pt>
          <cx:pt idx="19923">2</cx:pt>
          <cx:pt idx="19924">0.58062836600000001</cx:pt>
          <cx:pt idx="19925">0</cx:pt>
          <cx:pt idx="19926">0.58062836600000001</cx:pt>
          <cx:pt idx="19927">17</cx:pt>
          <cx:pt idx="19928">0.58062836600000001</cx:pt>
          <cx:pt idx="19929">0.58062836600000001</cx:pt>
          <cx:pt idx="19930">4</cx:pt>
          <cx:pt idx="19931">0.58062836600000001</cx:pt>
          <cx:pt idx="19932">0.58062836600000001</cx:pt>
          <cx:pt idx="19933">0.58062836600000001</cx:pt>
          <cx:pt idx="19934">0.58062836600000001</cx:pt>
          <cx:pt idx="19935">0.58062836600000001</cx:pt>
          <cx:pt idx="19936">2</cx:pt>
          <cx:pt idx="19937">8</cx:pt>
          <cx:pt idx="19938">0.58062836600000001</cx:pt>
          <cx:pt idx="19939">6</cx:pt>
          <cx:pt idx="19940">0.58062836600000001</cx:pt>
          <cx:pt idx="19941">2</cx:pt>
          <cx:pt idx="19942">0.58062836600000001</cx:pt>
          <cx:pt idx="19943">0.58062836600000001</cx:pt>
          <cx:pt idx="19944">0.58062836600000001</cx:pt>
          <cx:pt idx="19945">0.58062836600000001</cx:pt>
          <cx:pt idx="19946">0.58062836600000001</cx:pt>
          <cx:pt idx="19947">0.58062836600000001</cx:pt>
          <cx:pt idx="19948">7</cx:pt>
          <cx:pt idx="19949">0.58062836600000001</cx:pt>
          <cx:pt idx="19950">0.58062836600000001</cx:pt>
          <cx:pt idx="19951">0.58062836600000001</cx:pt>
          <cx:pt idx="19952">0.58062836600000001</cx:pt>
          <cx:pt idx="19953">8</cx:pt>
          <cx:pt idx="19954">0.58062836600000001</cx:pt>
          <cx:pt idx="19955">22</cx:pt>
          <cx:pt idx="19956">0.58062836600000001</cx:pt>
          <cx:pt idx="19957">1</cx:pt>
          <cx:pt idx="19958">64</cx:pt>
          <cx:pt idx="19959">0.58062836600000001</cx:pt>
          <cx:pt idx="19960">1</cx:pt>
          <cx:pt idx="19961">0.58062836600000001</cx:pt>
          <cx:pt idx="19962">0.58062836600000001</cx:pt>
          <cx:pt idx="19963">0.58062836600000001</cx:pt>
          <cx:pt idx="19964">14</cx:pt>
          <cx:pt idx="19965">1</cx:pt>
          <cx:pt idx="19966">11</cx:pt>
          <cx:pt idx="19967">13</cx:pt>
          <cx:pt idx="19968">0.58062836600000001</cx:pt>
          <cx:pt idx="19969">0.58062836600000001</cx:pt>
          <cx:pt idx="19970">0.58062836600000001</cx:pt>
          <cx:pt idx="19971">9</cx:pt>
          <cx:pt idx="19972">19</cx:pt>
          <cx:pt idx="19973">0.58062836600000001</cx:pt>
          <cx:pt idx="19974">0.58062836600000001</cx:pt>
          <cx:pt idx="19975">9</cx:pt>
          <cx:pt idx="19976">0.58062836600000001</cx:pt>
          <cx:pt idx="19977">0.58062836600000001</cx:pt>
          <cx:pt idx="19978">0.58062836600000001</cx:pt>
          <cx:pt idx="19979">0.58062836600000001</cx:pt>
          <cx:pt idx="19980">0.58062836600000001</cx:pt>
          <cx:pt idx="19981">4</cx:pt>
          <cx:pt idx="19982">0.58062836600000001</cx:pt>
          <cx:pt idx="19983">0.58062836600000001</cx:pt>
          <cx:pt idx="19984">0.58062836600000001</cx:pt>
          <cx:pt idx="19985">0.58062836600000001</cx:pt>
          <cx:pt idx="19986">1</cx:pt>
          <cx:pt idx="19987">23</cx:pt>
          <cx:pt idx="19988">0.58062836600000001</cx:pt>
          <cx:pt idx="19989">3</cx:pt>
          <cx:pt idx="19990">8</cx:pt>
          <cx:pt idx="19991">0.58062836600000001</cx:pt>
          <cx:pt idx="19992">0.58062836600000001</cx:pt>
          <cx:pt idx="19993">0.58062836600000001</cx:pt>
          <cx:pt idx="19994">0.58062836600000001</cx:pt>
          <cx:pt idx="19995">0.58062836600000001</cx:pt>
          <cx:pt idx="19996">5</cx:pt>
          <cx:pt idx="19997">3</cx:pt>
          <cx:pt idx="19998">0.58062836600000001</cx:pt>
          <cx:pt idx="19999">6</cx:pt>
          <cx:pt idx="20000">0.58062836600000001</cx:pt>
          <cx:pt idx="20001">2</cx:pt>
          <cx:pt idx="20002">0.58062836600000001</cx:pt>
          <cx:pt idx="20003">14</cx:pt>
          <cx:pt idx="20004">0.58062836600000001</cx:pt>
          <cx:pt idx="20005">0.58062836600000001</cx:pt>
          <cx:pt idx="20006">9</cx:pt>
          <cx:pt idx="20007">0.58062836600000001</cx:pt>
          <cx:pt idx="20008">0.58062836600000001</cx:pt>
          <cx:pt idx="20009">0.58062836600000001</cx:pt>
          <cx:pt idx="20010">0.58062836600000001</cx:pt>
          <cx:pt idx="20011">0.58062836600000001</cx:pt>
          <cx:pt idx="20012">14</cx:pt>
          <cx:pt idx="20013">0.58062836600000001</cx:pt>
          <cx:pt idx="20014">10</cx:pt>
          <cx:pt idx="20015">0.58062836600000001</cx:pt>
          <cx:pt idx="20016">0.58062836600000001</cx:pt>
          <cx:pt idx="20017">0.58062836600000001</cx:pt>
          <cx:pt idx="20018">0.58062836600000001</cx:pt>
          <cx:pt idx="20019">0.58062836600000001</cx:pt>
          <cx:pt idx="20020">0.58062836600000001</cx:pt>
          <cx:pt idx="20021">17</cx:pt>
          <cx:pt idx="20022">0.58062836600000001</cx:pt>
          <cx:pt idx="20023">2</cx:pt>
          <cx:pt idx="20024">4</cx:pt>
          <cx:pt idx="20025">3</cx:pt>
          <cx:pt idx="20026">9</cx:pt>
          <cx:pt idx="20027">0.58062836600000001</cx:pt>
          <cx:pt idx="20028">0.58062836600000001</cx:pt>
          <cx:pt idx="20029">0.58062836600000001</cx:pt>
          <cx:pt idx="20030">0.58062836600000001</cx:pt>
          <cx:pt idx="20031">0.58062836600000001</cx:pt>
          <cx:pt idx="20032">0.58062836600000001</cx:pt>
          <cx:pt idx="20033">0.58062836600000001</cx:pt>
          <cx:pt idx="20034">0.58062836600000001</cx:pt>
          <cx:pt idx="20035">16</cx:pt>
          <cx:pt idx="20036">0.58062836600000001</cx:pt>
          <cx:pt idx="20037">0.58062836600000001</cx:pt>
          <cx:pt idx="20038">0.58062836600000001</cx:pt>
          <cx:pt idx="20039">0.58062836600000001</cx:pt>
          <cx:pt idx="20040">0.58062836600000001</cx:pt>
          <cx:pt idx="20041">0.58062836600000001</cx:pt>
          <cx:pt idx="20042">11</cx:pt>
          <cx:pt idx="20043">24</cx:pt>
          <cx:pt idx="20044">0.58062836600000001</cx:pt>
          <cx:pt idx="20045">7</cx:pt>
          <cx:pt idx="20046">11</cx:pt>
          <cx:pt idx="20047">0.58062836600000001</cx:pt>
          <cx:pt idx="20048">0.58062836600000001</cx:pt>
          <cx:pt idx="20049">0.58062836600000001</cx:pt>
          <cx:pt idx="20050">0.58062836600000001</cx:pt>
          <cx:pt idx="20051">1</cx:pt>
          <cx:pt idx="20052">17</cx:pt>
          <cx:pt idx="20053">0.58062836600000001</cx:pt>
          <cx:pt idx="20054">9</cx:pt>
          <cx:pt idx="20055">0.58062836600000001</cx:pt>
          <cx:pt idx="20056">4</cx:pt>
          <cx:pt idx="20057">0.58062836600000001</cx:pt>
          <cx:pt idx="20058">0.58062836600000001</cx:pt>
          <cx:pt idx="20059">0.58062836600000001</cx:pt>
          <cx:pt idx="20060">6</cx:pt>
          <cx:pt idx="20061">0.58062836600000001</cx:pt>
          <cx:pt idx="20062">0.58062836600000001</cx:pt>
          <cx:pt idx="20063">0.58062836600000001</cx:pt>
          <cx:pt idx="20064">15</cx:pt>
          <cx:pt idx="20065">0.58062836600000001</cx:pt>
          <cx:pt idx="20066">0.58062836600000001</cx:pt>
          <cx:pt idx="20067">0.58062836600000001</cx:pt>
          <cx:pt idx="20068">1</cx:pt>
          <cx:pt idx="20069">0.58062836600000001</cx:pt>
          <cx:pt idx="20070">0.58062836600000001</cx:pt>
          <cx:pt idx="20071">3</cx:pt>
          <cx:pt idx="20072">4</cx:pt>
          <cx:pt idx="20073">0.58062836600000001</cx:pt>
          <cx:pt idx="20074">0.58062836600000001</cx:pt>
          <cx:pt idx="20075">0.58062836600000001</cx:pt>
          <cx:pt idx="20076">0.58062836600000001</cx:pt>
          <cx:pt idx="20077">0.58062836600000001</cx:pt>
          <cx:pt idx="20078">0.58062836600000001</cx:pt>
          <cx:pt idx="20079">29</cx:pt>
          <cx:pt idx="20080">0.58062836600000001</cx:pt>
          <cx:pt idx="20081">26</cx:pt>
          <cx:pt idx="20082">0.58062836600000001</cx:pt>
          <cx:pt idx="20083">0.58062836600000001</cx:pt>
          <cx:pt idx="20084">0.58062836600000001</cx:pt>
          <cx:pt idx="20085">0.58062836600000001</cx:pt>
          <cx:pt idx="20086">0.58062836600000001</cx:pt>
          <cx:pt idx="20087">0.58062836600000001</cx:pt>
          <cx:pt idx="20088">0.58062836600000001</cx:pt>
          <cx:pt idx="20089">5</cx:pt>
          <cx:pt idx="20090">0.58062836600000001</cx:pt>
          <cx:pt idx="20091">0.58062836600000001</cx:pt>
          <cx:pt idx="20092">16</cx:pt>
          <cx:pt idx="20093">0.58062836600000001</cx:pt>
          <cx:pt idx="20094">0.58062836600000001</cx:pt>
          <cx:pt idx="20095">13</cx:pt>
          <cx:pt idx="20096">0.58062836600000001</cx:pt>
          <cx:pt idx="20097">0.58062836600000001</cx:pt>
          <cx:pt idx="20098">0.58062836600000001</cx:pt>
          <cx:pt idx="20099">0.58062836600000001</cx:pt>
          <cx:pt idx="20100">9</cx:pt>
          <cx:pt idx="20101">1</cx:pt>
          <cx:pt idx="20102">0.58062836600000001</cx:pt>
          <cx:pt idx="20103">0.58062836600000001</cx:pt>
          <cx:pt idx="20104">0.58062836600000001</cx:pt>
          <cx:pt idx="20105">0.58062836600000001</cx:pt>
          <cx:pt idx="20106">6</cx:pt>
          <cx:pt idx="20107">0.58062836600000001</cx:pt>
          <cx:pt idx="20108">0.58062836600000001</cx:pt>
          <cx:pt idx="20109">6</cx:pt>
          <cx:pt idx="20110">14</cx:pt>
          <cx:pt idx="20111">0.58062836600000001</cx:pt>
          <cx:pt idx="20112">0.58062836600000001</cx:pt>
          <cx:pt idx="20113">0.58062836600000001</cx:pt>
          <cx:pt idx="20114">10</cx:pt>
          <cx:pt idx="20115">2</cx:pt>
          <cx:pt idx="20116">6</cx:pt>
          <cx:pt idx="20117">11</cx:pt>
          <cx:pt idx="20118">19</cx:pt>
          <cx:pt idx="20119">3</cx:pt>
          <cx:pt idx="20120">0.58062836600000001</cx:pt>
          <cx:pt idx="20121">10</cx:pt>
          <cx:pt idx="20122">14</cx:pt>
          <cx:pt idx="20123">0.58062836600000001</cx:pt>
          <cx:pt idx="20124">65</cx:pt>
          <cx:pt idx="20125">0.58062836600000001</cx:pt>
          <cx:pt idx="20126">0.58062836600000001</cx:pt>
          <cx:pt idx="20127">34</cx:pt>
          <cx:pt idx="20128">0.58062836600000001</cx:pt>
          <cx:pt idx="20129">0.58062836600000001</cx:pt>
          <cx:pt idx="20130">11</cx:pt>
          <cx:pt idx="20131">0.58062836600000001</cx:pt>
          <cx:pt idx="20132">0.58062836600000001</cx:pt>
          <cx:pt idx="20133">0.58062836600000001</cx:pt>
          <cx:pt idx="20134">64</cx:pt>
          <cx:pt idx="20135">3</cx:pt>
          <cx:pt idx="20136">14</cx:pt>
          <cx:pt idx="20137">6</cx:pt>
          <cx:pt idx="20138">0.58062836600000001</cx:pt>
          <cx:pt idx="20139">5</cx:pt>
          <cx:pt idx="20140">0.58062836600000001</cx:pt>
          <cx:pt idx="20141">0.58062836600000001</cx:pt>
          <cx:pt idx="20142">64</cx:pt>
          <cx:pt idx="20143">0.58062836600000001</cx:pt>
          <cx:pt idx="20144">0.58062836600000001</cx:pt>
          <cx:pt idx="20145">0.58062836600000001</cx:pt>
          <cx:pt idx="20146">0.58062836600000001</cx:pt>
          <cx:pt idx="20147">5</cx:pt>
          <cx:pt idx="20148">0.58062836600000001</cx:pt>
          <cx:pt idx="20149">0.58062836600000001</cx:pt>
          <cx:pt idx="20150">0.58062836600000001</cx:pt>
          <cx:pt idx="20151">0.58062836600000001</cx:pt>
          <cx:pt idx="20152">0.58062836600000001</cx:pt>
          <cx:pt idx="20153">22</cx:pt>
          <cx:pt idx="20154">64</cx:pt>
          <cx:pt idx="20155">22</cx:pt>
          <cx:pt idx="20156">2</cx:pt>
          <cx:pt idx="20157">0.58062836600000001</cx:pt>
          <cx:pt idx="20158">0.58062836600000001</cx:pt>
          <cx:pt idx="20159">0.58062836600000001</cx:pt>
          <cx:pt idx="20160">20</cx:pt>
          <cx:pt idx="20161">0.58062836600000001</cx:pt>
          <cx:pt idx="20162">0.58062836600000001</cx:pt>
          <cx:pt idx="20163">0.58062836600000001</cx:pt>
          <cx:pt idx="20164">3</cx:pt>
          <cx:pt idx="20165">6</cx:pt>
          <cx:pt idx="20166">0.58062836600000001</cx:pt>
          <cx:pt idx="20167">0.58062836600000001</cx:pt>
          <cx:pt idx="20168">0.58062836600000001</cx:pt>
          <cx:pt idx="20169">4</cx:pt>
          <cx:pt idx="20170">0.58062836600000001</cx:pt>
          <cx:pt idx="20171">0.58062836600000001</cx:pt>
          <cx:pt idx="20172">3</cx:pt>
          <cx:pt idx="20173">0</cx:pt>
          <cx:pt idx="20174">0.58062836600000001</cx:pt>
          <cx:pt idx="20175">0.58062836600000001</cx:pt>
          <cx:pt idx="20176">7</cx:pt>
          <cx:pt idx="20177">3</cx:pt>
          <cx:pt idx="20178">0.58062836600000001</cx:pt>
          <cx:pt idx="20179">3</cx:pt>
          <cx:pt idx="20180">6</cx:pt>
          <cx:pt idx="20181">0.58062836600000001</cx:pt>
          <cx:pt idx="20182">8</cx:pt>
          <cx:pt idx="20183">21</cx:pt>
          <cx:pt idx="20184">0.58062836600000001</cx:pt>
          <cx:pt idx="20185">0.58062836600000001</cx:pt>
          <cx:pt idx="20186">0.58062836600000001</cx:pt>
          <cx:pt idx="20187">0.58062836600000001</cx:pt>
          <cx:pt idx="20188">0.58062836600000001</cx:pt>
          <cx:pt idx="20189">8</cx:pt>
          <cx:pt idx="20190">0.58062836600000001</cx:pt>
          <cx:pt idx="20191">64</cx:pt>
          <cx:pt idx="20192">0.58062836600000001</cx:pt>
          <cx:pt idx="20193">0.58062836600000001</cx:pt>
          <cx:pt idx="20194">0.58062836600000001</cx:pt>
          <cx:pt idx="20195">0.58062836600000001</cx:pt>
          <cx:pt idx="20196">26</cx:pt>
          <cx:pt idx="20197">0.58062836600000001</cx:pt>
          <cx:pt idx="20198">0.58062836600000001</cx:pt>
          <cx:pt idx="20199">0.58062836600000001</cx:pt>
          <cx:pt idx="20200">0.58062836600000001</cx:pt>
          <cx:pt idx="20201">0.58062836600000001</cx:pt>
          <cx:pt idx="20202">0.58062836600000001</cx:pt>
          <cx:pt idx="20203">14</cx:pt>
          <cx:pt idx="20204">0.58062836600000001</cx:pt>
          <cx:pt idx="20205">0.58062836600000001</cx:pt>
          <cx:pt idx="20206">0.58062836600000001</cx:pt>
          <cx:pt idx="20207">18</cx:pt>
          <cx:pt idx="20208">7</cx:pt>
          <cx:pt idx="20209">0.58062836600000001</cx:pt>
          <cx:pt idx="20210">0.58062836600000001</cx:pt>
          <cx:pt idx="20211">0.58062836600000001</cx:pt>
          <cx:pt idx="20212">0.58062836600000001</cx:pt>
          <cx:pt idx="20213">8</cx:pt>
          <cx:pt idx="20214">7</cx:pt>
          <cx:pt idx="20215">0.58062836600000001</cx:pt>
          <cx:pt idx="20216">6</cx:pt>
          <cx:pt idx="20217">0.58062836600000001</cx:pt>
          <cx:pt idx="20218">0.58062836600000001</cx:pt>
          <cx:pt idx="20219">0.58062836600000001</cx:pt>
          <cx:pt idx="20220">0.58062836600000001</cx:pt>
          <cx:pt idx="20221">7</cx:pt>
          <cx:pt idx="20222">0.58062836600000001</cx:pt>
          <cx:pt idx="20223">4</cx:pt>
          <cx:pt idx="20224">0.58062836600000001</cx:pt>
          <cx:pt idx="20225">0.58062836600000001</cx:pt>
          <cx:pt idx="20226">7</cx:pt>
          <cx:pt idx="20227">4</cx:pt>
          <cx:pt idx="20228">0.58062836600000001</cx:pt>
          <cx:pt idx="20229">0.58062836600000001</cx:pt>
          <cx:pt idx="20230">0.58062836600000001</cx:pt>
          <cx:pt idx="20231">0.58062836600000001</cx:pt>
          <cx:pt idx="20232">7</cx:pt>
          <cx:pt idx="20233">0.58062836600000001</cx:pt>
          <cx:pt idx="20234">22</cx:pt>
          <cx:pt idx="20235">0.58062836600000001</cx:pt>
          <cx:pt idx="20236">0.58062836600000001</cx:pt>
          <cx:pt idx="20237">0.58062836600000001</cx:pt>
          <cx:pt idx="20238">9</cx:pt>
          <cx:pt idx="20239">2</cx:pt>
          <cx:pt idx="20240">0.58062836600000001</cx:pt>
          <cx:pt idx="20241">14</cx:pt>
          <cx:pt idx="20242">0.58062836600000001</cx:pt>
          <cx:pt idx="20243">0.58062836600000001</cx:pt>
          <cx:pt idx="20244">5</cx:pt>
          <cx:pt idx="20245">0.58062836600000001</cx:pt>
          <cx:pt idx="20246">35</cx:pt>
          <cx:pt idx="20247">0.58062836600000001</cx:pt>
          <cx:pt idx="20248">0.58062836600000001</cx:pt>
          <cx:pt idx="20249">0.58062836600000001</cx:pt>
          <cx:pt idx="20250">0.58062836600000001</cx:pt>
          <cx:pt idx="20251">0.58062836600000001</cx:pt>
          <cx:pt idx="20252">0.58062836600000001</cx:pt>
          <cx:pt idx="20253">0.58062836600000001</cx:pt>
          <cx:pt idx="20254">0.58062836600000001</cx:pt>
          <cx:pt idx="20255">0.58062836600000001</cx:pt>
          <cx:pt idx="20256">0.58062836600000001</cx:pt>
          <cx:pt idx="20257">0.58062836600000001</cx:pt>
          <cx:pt idx="20258">0.58062836600000001</cx:pt>
          <cx:pt idx="20259">0.58062836600000001</cx:pt>
          <cx:pt idx="20260">6</cx:pt>
          <cx:pt idx="20261">0.58062836600000001</cx:pt>
          <cx:pt idx="20262">0.58062836600000001</cx:pt>
          <cx:pt idx="20263">0.58062836600000001</cx:pt>
          <cx:pt idx="20264">0.58062836600000001</cx:pt>
          <cx:pt idx="20265">21</cx:pt>
          <cx:pt idx="20266">18</cx:pt>
          <cx:pt idx="20267">12</cx:pt>
          <cx:pt idx="20268">13</cx:pt>
          <cx:pt idx="20269">23</cx:pt>
          <cx:pt idx="20270">4</cx:pt>
          <cx:pt idx="20271">3</cx:pt>
          <cx:pt idx="20272">0.58062836600000001</cx:pt>
          <cx:pt idx="20273">0.58062836600000001</cx:pt>
          <cx:pt idx="20274">7</cx:pt>
          <cx:pt idx="20275">0.58062836600000001</cx:pt>
          <cx:pt idx="20276">8</cx:pt>
          <cx:pt idx="20277">0.58062836600000001</cx:pt>
          <cx:pt idx="20278">8</cx:pt>
          <cx:pt idx="20279">0.58062836600000001</cx:pt>
          <cx:pt idx="20280">7</cx:pt>
          <cx:pt idx="20281">0.58062836600000001</cx:pt>
          <cx:pt idx="20282">0.58062836600000001</cx:pt>
          <cx:pt idx="20283">0</cx:pt>
          <cx:pt idx="20284">0.58062836600000001</cx:pt>
          <cx:pt idx="20285">64</cx:pt>
          <cx:pt idx="20286">0.58062836600000001</cx:pt>
          <cx:pt idx="20287">0.58062836600000001</cx:pt>
          <cx:pt idx="20288">7</cx:pt>
          <cx:pt idx="20289">0.58062836600000001</cx:pt>
          <cx:pt idx="20290">22</cx:pt>
          <cx:pt idx="20291">0.58062836600000001</cx:pt>
          <cx:pt idx="20292">9</cx:pt>
          <cx:pt idx="20293">0.58062836600000001</cx:pt>
          <cx:pt idx="20294">0.58062836600000001</cx:pt>
          <cx:pt idx="20295">0.58062836600000001</cx:pt>
          <cx:pt idx="20296">12</cx:pt>
          <cx:pt idx="20297">0.58062836600000001</cx:pt>
          <cx:pt idx="20298">64</cx:pt>
          <cx:pt idx="20299">0.58062836600000001</cx:pt>
          <cx:pt idx="20300">13</cx:pt>
          <cx:pt idx="20301">0.58062836600000001</cx:pt>
          <cx:pt idx="20302">6</cx:pt>
          <cx:pt idx="20303">0.58062836600000001</cx:pt>
          <cx:pt idx="20304">65</cx:pt>
          <cx:pt idx="20305">0.58062836600000001</cx:pt>
          <cx:pt idx="20306">6</cx:pt>
          <cx:pt idx="20307">0.58062836600000001</cx:pt>
          <cx:pt idx="20308">0.58062836600000001</cx:pt>
          <cx:pt idx="20309">0.58062836600000001</cx:pt>
          <cx:pt idx="20310">0.58062836600000001</cx:pt>
          <cx:pt idx="20311">0.58062836600000001</cx:pt>
          <cx:pt idx="20312">0.58062836600000001</cx:pt>
          <cx:pt idx="20313">13</cx:pt>
          <cx:pt idx="20314">0.58062836600000001</cx:pt>
          <cx:pt idx="20315">0.58062836600000001</cx:pt>
          <cx:pt idx="20316">0.58062836600000001</cx:pt>
          <cx:pt idx="20317">13</cx:pt>
          <cx:pt idx="20318">0.58062836600000001</cx:pt>
          <cx:pt idx="20319">0.58062836600000001</cx:pt>
          <cx:pt idx="20320">3</cx:pt>
          <cx:pt idx="20321">0.58062836600000001</cx:pt>
          <cx:pt idx="20322">2</cx:pt>
          <cx:pt idx="20323">0.58062836600000001</cx:pt>
          <cx:pt idx="20324">0.58062836600000001</cx:pt>
          <cx:pt idx="20325">0.58062836600000001</cx:pt>
          <cx:pt idx="20326">0.58062836600000001</cx:pt>
          <cx:pt idx="20327">0.58062836600000001</cx:pt>
          <cx:pt idx="20328">0.58062836600000001</cx:pt>
          <cx:pt idx="20329">0.58062836600000001</cx:pt>
          <cx:pt idx="20330">0.58062836600000001</cx:pt>
          <cx:pt idx="20331">4</cx:pt>
          <cx:pt idx="20332">0.58062836600000001</cx:pt>
          <cx:pt idx="20333">0.58062836600000001</cx:pt>
          <cx:pt idx="20334">0.58062836600000001</cx:pt>
          <cx:pt idx="20335">0.58062836600000001</cx:pt>
          <cx:pt idx="20336">0.58062836600000001</cx:pt>
          <cx:pt idx="20337">18</cx:pt>
          <cx:pt idx="20338">10</cx:pt>
          <cx:pt idx="20339">10</cx:pt>
          <cx:pt idx="20340">26</cx:pt>
          <cx:pt idx="20341">7</cx:pt>
          <cx:pt idx="20342">0.58062836600000001</cx:pt>
          <cx:pt idx="20343">1</cx:pt>
          <cx:pt idx="20344">4</cx:pt>
          <cx:pt idx="20345">0.58062836600000001</cx:pt>
          <cx:pt idx="20346">0.58062836600000001</cx:pt>
          <cx:pt idx="20347">9</cx:pt>
          <cx:pt idx="20348">3</cx:pt>
          <cx:pt idx="20349">0.58062836600000001</cx:pt>
          <cx:pt idx="20350">0.58062836600000001</cx:pt>
          <cx:pt idx="20351">0.58062836600000001</cx:pt>
          <cx:pt idx="20352">0.58062836600000001</cx:pt>
          <cx:pt idx="20353">0.58062836600000001</cx:pt>
          <cx:pt idx="20354">0.58062836600000001</cx:pt>
          <cx:pt idx="20355">0.58062836600000001</cx:pt>
          <cx:pt idx="20356">5</cx:pt>
          <cx:pt idx="20357">11</cx:pt>
          <cx:pt idx="20358">0.58062836600000001</cx:pt>
          <cx:pt idx="20359">9</cx:pt>
          <cx:pt idx="20360">5</cx:pt>
          <cx:pt idx="20361">0.58062836600000001</cx:pt>
          <cx:pt idx="20362">0.58062836600000001</cx:pt>
          <cx:pt idx="20363">64</cx:pt>
          <cx:pt idx="20364">13</cx:pt>
          <cx:pt idx="20365">0.58062836600000001</cx:pt>
          <cx:pt idx="20366">0.58062836600000001</cx:pt>
          <cx:pt idx="20367">4</cx:pt>
          <cx:pt idx="20368">14</cx:pt>
          <cx:pt idx="20369">0.58062836600000001</cx:pt>
          <cx:pt idx="20370">0.58062836600000001</cx:pt>
          <cx:pt idx="20371">3</cx:pt>
          <cx:pt idx="20372">3</cx:pt>
          <cx:pt idx="20373">0.58062836600000001</cx:pt>
          <cx:pt idx="20374">9</cx:pt>
          <cx:pt idx="20375">0</cx:pt>
          <cx:pt idx="20376">0.58062836600000001</cx:pt>
          <cx:pt idx="20377">0.58062836600000001</cx:pt>
          <cx:pt idx="20378">1</cx:pt>
          <cx:pt idx="20379">0.58062836600000001</cx:pt>
          <cx:pt idx="20380">0.58062836600000001</cx:pt>
          <cx:pt idx="20381">3</cx:pt>
          <cx:pt idx="20382">0.58062836600000001</cx:pt>
          <cx:pt idx="20383">0.58062836600000001</cx:pt>
          <cx:pt idx="20384">9</cx:pt>
          <cx:pt idx="20385">0.58062836600000001</cx:pt>
          <cx:pt idx="20386">26</cx:pt>
          <cx:pt idx="20387">0.58062836600000001</cx:pt>
          <cx:pt idx="20388">7</cx:pt>
          <cx:pt idx="20389">19</cx:pt>
          <cx:pt idx="20390">0.58062836600000001</cx:pt>
          <cx:pt idx="20391">0.58062836600000001</cx:pt>
          <cx:pt idx="20392">0.58062836600000001</cx:pt>
          <cx:pt idx="20393">1</cx:pt>
          <cx:pt idx="20394">3</cx:pt>
          <cx:pt idx="20395">0.58062836600000001</cx:pt>
          <cx:pt idx="20396">7</cx:pt>
          <cx:pt idx="20397">13</cx:pt>
          <cx:pt idx="20398">0.58062836600000001</cx:pt>
          <cx:pt idx="20399">9</cx:pt>
          <cx:pt idx="20400">0.58062836600000001</cx:pt>
          <cx:pt idx="20401">0.58062836600000001</cx:pt>
          <cx:pt idx="20402">0.58062836600000001</cx:pt>
          <cx:pt idx="20403">17</cx:pt>
          <cx:pt idx="20404">0.58062836600000001</cx:pt>
          <cx:pt idx="20405">0.58062836600000001</cx:pt>
          <cx:pt idx="20406">0.58062836600000001</cx:pt>
          <cx:pt idx="20407">0.58062836600000001</cx:pt>
          <cx:pt idx="20408">0.58062836600000001</cx:pt>
          <cx:pt idx="20409">7</cx:pt>
          <cx:pt idx="20410">0.58062836600000001</cx:pt>
          <cx:pt idx="20411">3</cx:pt>
          <cx:pt idx="20412">0.58062836600000001</cx:pt>
          <cx:pt idx="20413">0.58062836600000001</cx:pt>
          <cx:pt idx="20414">0.58062836600000001</cx:pt>
          <cx:pt idx="20415">6</cx:pt>
          <cx:pt idx="20416">0.58062836600000001</cx:pt>
          <cx:pt idx="20417">0.58062836600000001</cx:pt>
          <cx:pt idx="20418">0.58062836600000001</cx:pt>
          <cx:pt idx="20419">17</cx:pt>
          <cx:pt idx="20420">0.58062836600000001</cx:pt>
          <cx:pt idx="20421">0.58062836600000001</cx:pt>
          <cx:pt idx="20422">0.58062836600000001</cx:pt>
          <cx:pt idx="20423">0.58062836600000001</cx:pt>
          <cx:pt idx="20424">0.58062836600000001</cx:pt>
          <cx:pt idx="20425">17</cx:pt>
          <cx:pt idx="20426">0.58062836600000001</cx:pt>
          <cx:pt idx="20427">17</cx:pt>
          <cx:pt idx="20428">10</cx:pt>
          <cx:pt idx="20429">0.58062836600000001</cx:pt>
          <cx:pt idx="20430">9</cx:pt>
          <cx:pt idx="20431">7</cx:pt>
          <cx:pt idx="20432">0.58062836600000001</cx:pt>
          <cx:pt idx="20433">4</cx:pt>
          <cx:pt idx="20434">0.58062836600000001</cx:pt>
          <cx:pt idx="20435">0.58062836600000001</cx:pt>
          <cx:pt idx="20436">0.58062836600000001</cx:pt>
          <cx:pt idx="20437">0.58062836600000001</cx:pt>
          <cx:pt idx="20438">0.58062836600000001</cx:pt>
          <cx:pt idx="20439">0.58062836600000001</cx:pt>
          <cx:pt idx="20440">0.58062836600000001</cx:pt>
          <cx:pt idx="20441">0.58062836600000001</cx:pt>
          <cx:pt idx="20442">21</cx:pt>
          <cx:pt idx="20443">0.58062836600000001</cx:pt>
          <cx:pt idx="20444">0.58062836600000001</cx:pt>
          <cx:pt idx="20445">0.58062836600000001</cx:pt>
          <cx:pt idx="20446">0.58062836600000001</cx:pt>
          <cx:pt idx="20447">0.58062836600000001</cx:pt>
          <cx:pt idx="20448">3</cx:pt>
          <cx:pt idx="20449">0.58062836600000001</cx:pt>
          <cx:pt idx="20450">0.58062836600000001</cx:pt>
          <cx:pt idx="20451">4</cx:pt>
          <cx:pt idx="20452">0.58062836600000001</cx:pt>
          <cx:pt idx="20453">12</cx:pt>
          <cx:pt idx="20454">0.58062836600000001</cx:pt>
          <cx:pt idx="20455">15</cx:pt>
          <cx:pt idx="20456">11</cx:pt>
          <cx:pt idx="20457">0.58062836600000001</cx:pt>
          <cx:pt idx="20458">0.58062836600000001</cx:pt>
          <cx:pt idx="20459">0.58062836600000001</cx:pt>
          <cx:pt idx="20460">0.58062836600000001</cx:pt>
          <cx:pt idx="20461">0.58062836600000001</cx:pt>
          <cx:pt idx="20462">14</cx:pt>
          <cx:pt idx="20463">0.58062836600000001</cx:pt>
          <cx:pt idx="20464">12</cx:pt>
          <cx:pt idx="20465">13</cx:pt>
          <cx:pt idx="20466">0.58062836600000001</cx:pt>
          <cx:pt idx="20467">0.58062836600000001</cx:pt>
          <cx:pt idx="20468">0.58062836600000001</cx:pt>
          <cx:pt idx="20469">11</cx:pt>
          <cx:pt idx="20470">0.58062836600000001</cx:pt>
          <cx:pt idx="20471">2</cx:pt>
          <cx:pt idx="20472">0.58062836600000001</cx:pt>
          <cx:pt idx="20473">13</cx:pt>
          <cx:pt idx="20474">0.58062836600000001</cx:pt>
          <cx:pt idx="20475">11</cx:pt>
          <cx:pt idx="20476">0.58062836600000001</cx:pt>
          <cx:pt idx="20477">0.58062836600000001</cx:pt>
          <cx:pt idx="20478">0.58062836600000001</cx:pt>
          <cx:pt idx="20479">0.58062836600000001</cx:pt>
          <cx:pt idx="20480">0.58062836600000001</cx:pt>
          <cx:pt idx="20481">0.58062836600000001</cx:pt>
          <cx:pt idx="20482">0.58062836600000001</cx:pt>
          <cx:pt idx="20483">9</cx:pt>
          <cx:pt idx="20484">18</cx:pt>
          <cx:pt idx="20485">0.58062836600000001</cx:pt>
          <cx:pt idx="20486">4</cx:pt>
          <cx:pt idx="20487">0.58062836600000001</cx:pt>
          <cx:pt idx="20488">0.58062836600000001</cx:pt>
          <cx:pt idx="20489">0.58062836600000001</cx:pt>
          <cx:pt idx="20490">0.58062836600000001</cx:pt>
          <cx:pt idx="20491">0.58062836600000001</cx:pt>
          <cx:pt idx="20492">19</cx:pt>
          <cx:pt idx="20493">7</cx:pt>
          <cx:pt idx="20494">0.58062836600000001</cx:pt>
          <cx:pt idx="20495">11</cx:pt>
          <cx:pt idx="20496">0.58062836600000001</cx:pt>
          <cx:pt idx="20497">0.58062836600000001</cx:pt>
          <cx:pt idx="20498">0.58062836600000001</cx:pt>
          <cx:pt idx="20499">0.58062836600000001</cx:pt>
          <cx:pt idx="20500">0.58062836600000001</cx:pt>
          <cx:pt idx="20501">8</cx:pt>
          <cx:pt idx="20502">0.58062836600000001</cx:pt>
          <cx:pt idx="20503">0.58062836600000001</cx:pt>
          <cx:pt idx="20504">0.58062836600000001</cx:pt>
          <cx:pt idx="20505">22</cx:pt>
          <cx:pt idx="20506">0.58062836600000001</cx:pt>
          <cx:pt idx="20507">0.58062836600000001</cx:pt>
          <cx:pt idx="20508">0.58062836600000001</cx:pt>
          <cx:pt idx="20509">0.58062836600000001</cx:pt>
          <cx:pt idx="20510">0.58062836600000001</cx:pt>
          <cx:pt idx="20511">0.58062836600000001</cx:pt>
          <cx:pt idx="20512">0.58062836600000001</cx:pt>
          <cx:pt idx="20513">0.58062836600000001</cx:pt>
          <cx:pt idx="20514">0.58062836600000001</cx:pt>
          <cx:pt idx="20515">0.58062836600000001</cx:pt>
          <cx:pt idx="20516">2</cx:pt>
          <cx:pt idx="20517">0.58062836600000001</cx:pt>
          <cx:pt idx="20518">12</cx:pt>
          <cx:pt idx="20519">0.58062836600000001</cx:pt>
          <cx:pt idx="20520">0.58062836600000001</cx:pt>
          <cx:pt idx="20521">0.58062836600000001</cx:pt>
          <cx:pt idx="20522">0.58062836600000001</cx:pt>
          <cx:pt idx="20523">0.58062836600000001</cx:pt>
          <cx:pt idx="20524">0.58062836600000001</cx:pt>
          <cx:pt idx="20525">65</cx:pt>
          <cx:pt idx="20526">0.58062836600000001</cx:pt>
          <cx:pt idx="20527">0.58062836600000001</cx:pt>
          <cx:pt idx="20528">11</cx:pt>
          <cx:pt idx="20529">1</cx:pt>
          <cx:pt idx="20530">0.58062836600000001</cx:pt>
          <cx:pt idx="20531">0.58062836600000001</cx:pt>
          <cx:pt idx="20532">0.58062836600000001</cx:pt>
          <cx:pt idx="20533">2</cx:pt>
          <cx:pt idx="20534">0.58062836600000001</cx:pt>
          <cx:pt idx="20535">6</cx:pt>
          <cx:pt idx="20536">6</cx:pt>
          <cx:pt idx="20537">0.58062836600000001</cx:pt>
          <cx:pt idx="20538">0.58062836600000001</cx:pt>
          <cx:pt idx="20539">0.58062836600000001</cx:pt>
          <cx:pt idx="20540">0.58062836600000001</cx:pt>
          <cx:pt idx="20541">0.58062836600000001</cx:pt>
          <cx:pt idx="20542">0.58062836600000001</cx:pt>
          <cx:pt idx="20543">2</cx:pt>
          <cx:pt idx="20544">0.58062836600000001</cx:pt>
          <cx:pt idx="20545">15</cx:pt>
          <cx:pt idx="20546">9</cx:pt>
          <cx:pt idx="20547">0.58062836600000001</cx:pt>
          <cx:pt idx="20548">6</cx:pt>
          <cx:pt idx="20549">0.58062836600000001</cx:pt>
          <cx:pt idx="20550">4</cx:pt>
          <cx:pt idx="20551">0.58062836600000001</cx:pt>
          <cx:pt idx="20552">0.58062836600000001</cx:pt>
          <cx:pt idx="20553">9</cx:pt>
          <cx:pt idx="20554">0.58062836600000001</cx:pt>
          <cx:pt idx="20555">0.58062836600000001</cx:pt>
          <cx:pt idx="20556">12</cx:pt>
          <cx:pt idx="20557">6</cx:pt>
          <cx:pt idx="20558">3</cx:pt>
          <cx:pt idx="20559">0</cx:pt>
          <cx:pt idx="20560">1</cx:pt>
          <cx:pt idx="20561">1</cx:pt>
          <cx:pt idx="20562">0.58062836600000001</cx:pt>
          <cx:pt idx="20563">0</cx:pt>
          <cx:pt idx="20564">0.58062836600000001</cx:pt>
          <cx:pt idx="20565">0.58062836600000001</cx:pt>
          <cx:pt idx="20566">9</cx:pt>
          <cx:pt idx="20567">0.58062836600000001</cx:pt>
          <cx:pt idx="20568">18</cx:pt>
          <cx:pt idx="20569">28</cx:pt>
          <cx:pt idx="20570">11</cx:pt>
          <cx:pt idx="20571">0.58062836600000001</cx:pt>
          <cx:pt idx="20572">0.58062836600000001</cx:pt>
          <cx:pt idx="20573">0.58062836600000001</cx:pt>
          <cx:pt idx="20574">2</cx:pt>
          <cx:pt idx="20575">0.58062836600000001</cx:pt>
          <cx:pt idx="20576">3</cx:pt>
          <cx:pt idx="20577">0.58062836600000001</cx:pt>
          <cx:pt idx="20578">7</cx:pt>
          <cx:pt idx="20579">0.58062836600000001</cx:pt>
          <cx:pt idx="20580">0.58062836600000001</cx:pt>
          <cx:pt idx="20581">0.58062836600000001</cx:pt>
          <cx:pt idx="20582">2</cx:pt>
          <cx:pt idx="20583">0.58062836600000001</cx:pt>
          <cx:pt idx="20584">0.58062836600000001</cx:pt>
          <cx:pt idx="20585">0.58062836600000001</cx:pt>
          <cx:pt idx="20586">0.58062836600000001</cx:pt>
          <cx:pt idx="20587">0.58062836600000001</cx:pt>
          <cx:pt idx="20588">0.58062836600000001</cx:pt>
          <cx:pt idx="20589">8</cx:pt>
          <cx:pt idx="20590">0.58062836600000001</cx:pt>
          <cx:pt idx="20591">0.58062836600000001</cx:pt>
          <cx:pt idx="20592">39</cx:pt>
          <cx:pt idx="20593">0.58062836600000001</cx:pt>
          <cx:pt idx="20594">0.58062836600000001</cx:pt>
          <cx:pt idx="20595">0.58062836600000001</cx:pt>
          <cx:pt idx="20596">7</cx:pt>
          <cx:pt idx="20597">0.58062836600000001</cx:pt>
          <cx:pt idx="20598">0.58062836600000001</cx:pt>
          <cx:pt idx="20599">11</cx:pt>
          <cx:pt idx="20600">0.58062836600000001</cx:pt>
          <cx:pt idx="20601">0.58062836600000001</cx:pt>
          <cx:pt idx="20602">0.58062836600000001</cx:pt>
          <cx:pt idx="20603">31</cx:pt>
          <cx:pt idx="20604">0.58062836600000001</cx:pt>
          <cx:pt idx="20605">0.58062836600000001</cx:pt>
          <cx:pt idx="20606">22</cx:pt>
          <cx:pt idx="20607">4</cx:pt>
          <cx:pt idx="20608">0.58062836600000001</cx:pt>
          <cx:pt idx="20609">0.58062836600000001</cx:pt>
          <cx:pt idx="20610">15</cx:pt>
          <cx:pt idx="20611">0.58062836600000001</cx:pt>
          <cx:pt idx="20612">0.58062836600000001</cx:pt>
          <cx:pt idx="20613">0.58062836600000001</cx:pt>
          <cx:pt idx="20614">0.58062836600000001</cx:pt>
          <cx:pt idx="20615">0.58062836600000001</cx:pt>
          <cx:pt idx="20616">0.58062836600000001</cx:pt>
          <cx:pt idx="20617">13</cx:pt>
          <cx:pt idx="20618">0.58062836600000001</cx:pt>
          <cx:pt idx="20619">0.58062836600000001</cx:pt>
          <cx:pt idx="20620">19</cx:pt>
          <cx:pt idx="20621">6</cx:pt>
          <cx:pt idx="20622">0.58062836600000001</cx:pt>
          <cx:pt idx="20623">0.58062836600000001</cx:pt>
          <cx:pt idx="20624">0.58062836600000001</cx:pt>
          <cx:pt idx="20625">0.58062836600000001</cx:pt>
          <cx:pt idx="20626">0.58062836600000001</cx:pt>
          <cx:pt idx="20627">0.58062836600000001</cx:pt>
          <cx:pt idx="20628">0.58062836600000001</cx:pt>
          <cx:pt idx="20629">13</cx:pt>
          <cx:pt idx="20630">7</cx:pt>
          <cx:pt idx="20631">13</cx:pt>
          <cx:pt idx="20632">8</cx:pt>
          <cx:pt idx="20633">3</cx:pt>
          <cx:pt idx="20634">0.58062836600000001</cx:pt>
          <cx:pt idx="20635">0.58062836600000001</cx:pt>
          <cx:pt idx="20636">12</cx:pt>
          <cx:pt idx="20637">0.58062836600000001</cx:pt>
          <cx:pt idx="20638">0.58062836600000001</cx:pt>
          <cx:pt idx="20639">11</cx:pt>
          <cx:pt idx="20640">0.58062836600000001</cx:pt>
          <cx:pt idx="20641">24</cx:pt>
          <cx:pt idx="20642">0.58062836600000001</cx:pt>
          <cx:pt idx="20643">0.58062836600000001</cx:pt>
          <cx:pt idx="20644">0.58062836600000001</cx:pt>
          <cx:pt idx="20645">0.58062836600000001</cx:pt>
          <cx:pt idx="20646">0.58062836600000001</cx:pt>
          <cx:pt idx="20647">0.58062836600000001</cx:pt>
          <cx:pt idx="20648">6</cx:pt>
          <cx:pt idx="20649">9</cx:pt>
          <cx:pt idx="20650">0.58062836600000001</cx:pt>
          <cx:pt idx="20651">0.58062836600000001</cx:pt>
          <cx:pt idx="20652">0.58062836600000001</cx:pt>
          <cx:pt idx="20653">7</cx:pt>
          <cx:pt idx="20654">3</cx:pt>
          <cx:pt idx="20655">0.58062836600000001</cx:pt>
          <cx:pt idx="20656">0.58062836600000001</cx:pt>
          <cx:pt idx="20657">0.58062836600000001</cx:pt>
          <cx:pt idx="20658">13</cx:pt>
          <cx:pt idx="20659">0.58062836600000001</cx:pt>
          <cx:pt idx="20660">0.58062836600000001</cx:pt>
          <cx:pt idx="20661">0.58062836600000001</cx:pt>
          <cx:pt idx="20662">0.58062836600000001</cx:pt>
          <cx:pt idx="20663">0.58062836600000001</cx:pt>
          <cx:pt idx="20664">0.58062836600000001</cx:pt>
          <cx:pt idx="20665">0.58062836600000001</cx:pt>
          <cx:pt idx="20666">0.58062836600000001</cx:pt>
          <cx:pt idx="20667">7</cx:pt>
          <cx:pt idx="20668">0.58062836600000001</cx:pt>
          <cx:pt idx="20669">0.58062836600000001</cx:pt>
          <cx:pt idx="20670">0.58062836600000001</cx:pt>
          <cx:pt idx="20671">0.58062836600000001</cx:pt>
          <cx:pt idx="20672">0.58062836600000001</cx:pt>
          <cx:pt idx="20673">0.58062836600000001</cx:pt>
          <cx:pt idx="20674">0.58062836600000001</cx:pt>
          <cx:pt idx="20675">0.58062836600000001</cx:pt>
          <cx:pt idx="20676">0.58062836600000001</cx:pt>
          <cx:pt idx="20677">0.58062836600000001</cx:pt>
          <cx:pt idx="20678">5</cx:pt>
          <cx:pt idx="20679">8</cx:pt>
          <cx:pt idx="20680">0.58062836600000001</cx:pt>
          <cx:pt idx="20681">10</cx:pt>
          <cx:pt idx="20682">0.58062836600000001</cx:pt>
          <cx:pt idx="20683">0.58062836600000001</cx:pt>
          <cx:pt idx="20684">0.58062836600000001</cx:pt>
          <cx:pt idx="20685">1</cx:pt>
          <cx:pt idx="20686">0.58062836600000001</cx:pt>
          <cx:pt idx="20687">0.58062836600000001</cx:pt>
          <cx:pt idx="20688">3</cx:pt>
          <cx:pt idx="20689">0.58062836600000001</cx:pt>
          <cx:pt idx="20690">0.58062836600000001</cx:pt>
          <cx:pt idx="20691">0.58062836600000001</cx:pt>
          <cx:pt idx="20692">0.58062836600000001</cx:pt>
          <cx:pt idx="20693">0.58062836600000001</cx:pt>
          <cx:pt idx="20694">0.58062836600000001</cx:pt>
          <cx:pt idx="20695">0.58062836600000001</cx:pt>
          <cx:pt idx="20696">10</cx:pt>
          <cx:pt idx="20697">0.58062836600000001</cx:pt>
          <cx:pt idx="20698">0.58062836600000001</cx:pt>
          <cx:pt idx="20699">24</cx:pt>
          <cx:pt idx="20700">8</cx:pt>
          <cx:pt idx="20701">0.58062836600000001</cx:pt>
          <cx:pt idx="20702">6</cx:pt>
          <cx:pt idx="20703">13</cx:pt>
          <cx:pt idx="20704">0.58062836600000001</cx:pt>
          <cx:pt idx="20705">0.58062836600000001</cx:pt>
          <cx:pt idx="20706">0.58062836600000001</cx:pt>
          <cx:pt idx="20707">15</cx:pt>
          <cx:pt idx="20708">0.58062836600000001</cx:pt>
          <cx:pt idx="20709">7</cx:pt>
          <cx:pt idx="20710">0.58062836600000001</cx:pt>
          <cx:pt idx="20711">0.58062836600000001</cx:pt>
          <cx:pt idx="20712">8</cx:pt>
          <cx:pt idx="20713">0.58062836600000001</cx:pt>
          <cx:pt idx="20714">16</cx:pt>
          <cx:pt idx="20715">24</cx:pt>
          <cx:pt idx="20716">14</cx:pt>
          <cx:pt idx="20717">0.58062836600000001</cx:pt>
          <cx:pt idx="20718">0.58062836600000001</cx:pt>
          <cx:pt idx="20719">0.58062836600000001</cx:pt>
          <cx:pt idx="20720">4</cx:pt>
          <cx:pt idx="20721">0.58062836600000001</cx:pt>
          <cx:pt idx="20722">0.58062836600000001</cx:pt>
          <cx:pt idx="20723">26</cx:pt>
          <cx:pt idx="20724">0.58062836600000001</cx:pt>
          <cx:pt idx="20725">0.58062836600000001</cx:pt>
          <cx:pt idx="20726">0.58062836600000001</cx:pt>
          <cx:pt idx="20727">2</cx:pt>
          <cx:pt idx="20728">0.58062836600000001</cx:pt>
          <cx:pt idx="20729">20</cx:pt>
          <cx:pt idx="20730">0.58062836600000001</cx:pt>
          <cx:pt idx="20731">0.58062836600000001</cx:pt>
          <cx:pt idx="20732">0.58062836600000001</cx:pt>
          <cx:pt idx="20733">9</cx:pt>
          <cx:pt idx="20734">1</cx:pt>
          <cx:pt idx="20735">0.58062836600000001</cx:pt>
          <cx:pt idx="20736">3</cx:pt>
          <cx:pt idx="20737">0.58062836600000001</cx:pt>
          <cx:pt idx="20738">2</cx:pt>
          <cx:pt idx="20739">25</cx:pt>
          <cx:pt idx="20740">8</cx:pt>
          <cx:pt idx="20741">0.58062836600000001</cx:pt>
          <cx:pt idx="20742">0.58062836600000001</cx:pt>
          <cx:pt idx="20743">2</cx:pt>
          <cx:pt idx="20744">0.58062836600000001</cx:pt>
          <cx:pt idx="20745">8</cx:pt>
          <cx:pt idx="20746">13</cx:pt>
          <cx:pt idx="20747">0.58062836600000001</cx:pt>
          <cx:pt idx="20748">0.58062836600000001</cx:pt>
          <cx:pt idx="20749">0.58062836600000001</cx:pt>
          <cx:pt idx="20750">0.58062836600000001</cx:pt>
          <cx:pt idx="20751">13</cx:pt>
          <cx:pt idx="20752">4</cx:pt>
          <cx:pt idx="20753">0.58062836600000001</cx:pt>
          <cx:pt idx="20754">0.58062836600000001</cx:pt>
          <cx:pt idx="20755">0.58062836600000001</cx:pt>
          <cx:pt idx="20756">0.58062836600000001</cx:pt>
          <cx:pt idx="20757">3</cx:pt>
          <cx:pt idx="20758">19</cx:pt>
          <cx:pt idx="20759">0.58062836600000001</cx:pt>
          <cx:pt idx="20760">15</cx:pt>
          <cx:pt idx="20761">0.58062836600000001</cx:pt>
          <cx:pt idx="20762">3</cx:pt>
          <cx:pt idx="20763">0.58062836600000001</cx:pt>
          <cx:pt idx="20764">0.58062836600000001</cx:pt>
          <cx:pt idx="20765">15</cx:pt>
          <cx:pt idx="20766">0.58062836600000001</cx:pt>
          <cx:pt idx="20767">0.58062836600000001</cx:pt>
          <cx:pt idx="20768">12</cx:pt>
          <cx:pt idx="20769">0.58062836600000001</cx:pt>
          <cx:pt idx="20770">0.58062836600000001</cx:pt>
          <cx:pt idx="20771">31</cx:pt>
          <cx:pt idx="20772">0.58062836600000001</cx:pt>
          <cx:pt idx="20773">0.58062836600000001</cx:pt>
          <cx:pt idx="20774">0.58062836600000001</cx:pt>
          <cx:pt idx="20775">8</cx:pt>
          <cx:pt idx="20776">0.58062836600000001</cx:pt>
          <cx:pt idx="20777">0.58062836600000001</cx:pt>
          <cx:pt idx="20778">0.58062836600000001</cx:pt>
          <cx:pt idx="20779">0.58062836600000001</cx:pt>
          <cx:pt idx="20780">0.58062836600000001</cx:pt>
          <cx:pt idx="20781">0.58062836600000001</cx:pt>
          <cx:pt idx="20782">12</cx:pt>
          <cx:pt idx="20783">0.58062836600000001</cx:pt>
          <cx:pt idx="20784">11</cx:pt>
          <cx:pt idx="20785">13</cx:pt>
          <cx:pt idx="20786">0.58062836600000001</cx:pt>
          <cx:pt idx="20787">0.58062836600000001</cx:pt>
          <cx:pt idx="20788">13</cx:pt>
          <cx:pt idx="20789">12</cx:pt>
          <cx:pt idx="20790">8</cx:pt>
          <cx:pt idx="20791">40</cx:pt>
          <cx:pt idx="20792">1</cx:pt>
          <cx:pt idx="20793">0.58062836600000001</cx:pt>
          <cx:pt idx="20794">0.58062836600000001</cx:pt>
          <cx:pt idx="20795">0.58062836600000001</cx:pt>
          <cx:pt idx="20796">8</cx:pt>
          <cx:pt idx="20797">6</cx:pt>
          <cx:pt idx="20798">0.58062836600000001</cx:pt>
          <cx:pt idx="20799">15</cx:pt>
          <cx:pt idx="20800">10</cx:pt>
          <cx:pt idx="20801">0.58062836600000001</cx:pt>
          <cx:pt idx="20802">0.58062836600000001</cx:pt>
          <cx:pt idx="20803">0.58062836600000001</cx:pt>
          <cx:pt idx="20804">0.58062836600000001</cx:pt>
          <cx:pt idx="20805">0.58062836600000001</cx:pt>
          <cx:pt idx="20806">7</cx:pt>
          <cx:pt idx="20807">0.58062836600000001</cx:pt>
          <cx:pt idx="20808">0.58062836600000001</cx:pt>
          <cx:pt idx="20809">0.58062836600000001</cx:pt>
          <cx:pt idx="20810">15</cx:pt>
          <cx:pt idx="20811">0.58062836600000001</cx:pt>
          <cx:pt idx="20812">0.58062836600000001</cx:pt>
          <cx:pt idx="20813">6</cx:pt>
          <cx:pt idx="20814">6</cx:pt>
          <cx:pt idx="20815">2</cx:pt>
          <cx:pt idx="20816">0.58062836600000001</cx:pt>
          <cx:pt idx="20817">0.58062836600000001</cx:pt>
          <cx:pt idx="20818">6</cx:pt>
          <cx:pt idx="20819">12</cx:pt>
          <cx:pt idx="20820">0.58062836600000001</cx:pt>
          <cx:pt idx="20821">0.58062836600000001</cx:pt>
          <cx:pt idx="20822">0.58062836600000001</cx:pt>
          <cx:pt idx="20823">10</cx:pt>
          <cx:pt idx="20824">0.58062836600000001</cx:pt>
          <cx:pt idx="20825">0.58062836600000001</cx:pt>
          <cx:pt idx="20826">0.58062836600000001</cx:pt>
          <cx:pt idx="20827">7</cx:pt>
          <cx:pt idx="20828">0.58062836600000001</cx:pt>
          <cx:pt idx="20829">6</cx:pt>
          <cx:pt idx="20830">0.58062836600000001</cx:pt>
          <cx:pt idx="20831">2</cx:pt>
          <cx:pt idx="20832">0.58062836600000001</cx:pt>
          <cx:pt idx="20833">5</cx:pt>
          <cx:pt idx="20834">0.58062836600000001</cx:pt>
          <cx:pt idx="20835">0.58062836600000001</cx:pt>
          <cx:pt idx="20836">0.58062836600000001</cx:pt>
          <cx:pt idx="20837">0.58062836600000001</cx:pt>
          <cx:pt idx="20838">0.58062836600000001</cx:pt>
          <cx:pt idx="20839">0.58062836600000001</cx:pt>
          <cx:pt idx="20840">7</cx:pt>
          <cx:pt idx="20841">8</cx:pt>
          <cx:pt idx="20842">7</cx:pt>
          <cx:pt idx="20843">0.58062836600000001</cx:pt>
          <cx:pt idx="20844">15</cx:pt>
          <cx:pt idx="20845">0.58062836600000001</cx:pt>
          <cx:pt idx="20846">8</cx:pt>
          <cx:pt idx="20847">0.58062836600000001</cx:pt>
          <cx:pt idx="20848">0.58062836600000001</cx:pt>
          <cx:pt idx="20849">0.58062836600000001</cx:pt>
          <cx:pt idx="20850">0.58062836600000001</cx:pt>
          <cx:pt idx="20851">0.58062836600000001</cx:pt>
          <cx:pt idx="20852">0.58062836600000001</cx:pt>
          <cx:pt idx="20853">0.58062836600000001</cx:pt>
          <cx:pt idx="20854">0.58062836600000001</cx:pt>
          <cx:pt idx="20855">0.58062836600000001</cx:pt>
          <cx:pt idx="20856">0.58062836600000001</cx:pt>
          <cx:pt idx="20857">0.58062836600000001</cx:pt>
          <cx:pt idx="20858">0.58062836600000001</cx:pt>
          <cx:pt idx="20859">28</cx:pt>
          <cx:pt idx="20860">0.58062836600000001</cx:pt>
          <cx:pt idx="20861">0.58062836600000001</cx:pt>
          <cx:pt idx="20862">2</cx:pt>
          <cx:pt idx="20863">0.58062836600000001</cx:pt>
          <cx:pt idx="20864">0.58062836600000001</cx:pt>
          <cx:pt idx="20865">0.58062836600000001</cx:pt>
          <cx:pt idx="20866">0.58062836600000001</cx:pt>
          <cx:pt idx="20867">15</cx:pt>
          <cx:pt idx="20868">0.58062836600000001</cx:pt>
          <cx:pt idx="20869">0.58062836600000001</cx:pt>
          <cx:pt idx="20870">1</cx:pt>
          <cx:pt idx="20871">0.58062836600000001</cx:pt>
          <cx:pt idx="20872">0</cx:pt>
          <cx:pt idx="20873">0.58062836600000001</cx:pt>
          <cx:pt idx="20874">0.58062836600000001</cx:pt>
          <cx:pt idx="20875">0.58062836600000001</cx:pt>
          <cx:pt idx="20876">2</cx:pt>
          <cx:pt idx="20877">0.58062836600000001</cx:pt>
          <cx:pt idx="20878">0.58062836600000001</cx:pt>
          <cx:pt idx="20879">0.58062836600000001</cx:pt>
          <cx:pt idx="20880">8</cx:pt>
          <cx:pt idx="20881">0.58062836600000001</cx:pt>
          <cx:pt idx="20882">16</cx:pt>
          <cx:pt idx="20883">0.58062836600000001</cx:pt>
          <cx:pt idx="20884">14</cx:pt>
          <cx:pt idx="20885">10</cx:pt>
          <cx:pt idx="20886">0.58062836600000001</cx:pt>
          <cx:pt idx="20887">13</cx:pt>
          <cx:pt idx="20888">0.58062836600000001</cx:pt>
          <cx:pt idx="20889">0.58062836600000001</cx:pt>
          <cx:pt idx="20890">0.58062836600000001</cx:pt>
          <cx:pt idx="20891">13</cx:pt>
          <cx:pt idx="20892">6</cx:pt>
          <cx:pt idx="20893">0.58062836600000001</cx:pt>
          <cx:pt idx="20894">15</cx:pt>
          <cx:pt idx="20895">0.58062836600000001</cx:pt>
          <cx:pt idx="20896">11</cx:pt>
          <cx:pt idx="20897">0.58062836600000001</cx:pt>
          <cx:pt idx="20898">43</cx:pt>
          <cx:pt idx="20899">0.58062836600000001</cx:pt>
          <cx:pt idx="20900">15</cx:pt>
          <cx:pt idx="20901">0.58062836600000001</cx:pt>
          <cx:pt idx="20902">0.58062836600000001</cx:pt>
          <cx:pt idx="20903">0.58062836600000001</cx:pt>
          <cx:pt idx="20904">0.58062836600000001</cx:pt>
          <cx:pt idx="20905">0.58062836600000001</cx:pt>
          <cx:pt idx="20906">10</cx:pt>
          <cx:pt idx="20907">0.58062836600000001</cx:pt>
          <cx:pt idx="20908">0.58062836600000001</cx:pt>
          <cx:pt idx="20909">9</cx:pt>
          <cx:pt idx="20910">0.58062836600000001</cx:pt>
          <cx:pt idx="20911">21</cx:pt>
          <cx:pt idx="20912">0.58062836600000001</cx:pt>
          <cx:pt idx="20913">13</cx:pt>
          <cx:pt idx="20914">0.58062836600000001</cx:pt>
          <cx:pt idx="20915">13</cx:pt>
          <cx:pt idx="20916">0.58062836600000001</cx:pt>
          <cx:pt idx="20917">0.58062836600000001</cx:pt>
          <cx:pt idx="20918">10</cx:pt>
          <cx:pt idx="20919">0.58062836600000001</cx:pt>
          <cx:pt idx="20920">0.58062836600000001</cx:pt>
          <cx:pt idx="20921">0.58062836600000001</cx:pt>
          <cx:pt idx="20922">0.58062836600000001</cx:pt>
          <cx:pt idx="20923">0.58062836600000001</cx:pt>
          <cx:pt idx="20924">0.58062836600000001</cx:pt>
          <cx:pt idx="20925">11</cx:pt>
          <cx:pt idx="20926">0.58062836600000001</cx:pt>
          <cx:pt idx="20927">64</cx:pt>
          <cx:pt idx="20928">0.58062836600000001</cx:pt>
          <cx:pt idx="20929">64</cx:pt>
          <cx:pt idx="20930">3</cx:pt>
          <cx:pt idx="20931">0.58062836600000001</cx:pt>
          <cx:pt idx="20932">22</cx:pt>
          <cx:pt idx="20933">0.58062836600000001</cx:pt>
          <cx:pt idx="20934">0.58062836600000001</cx:pt>
          <cx:pt idx="20935">0.58062836600000001</cx:pt>
          <cx:pt idx="20936">7</cx:pt>
          <cx:pt idx="20937">0.58062836600000001</cx:pt>
          <cx:pt idx="20938">0.58062836600000001</cx:pt>
          <cx:pt idx="20939">0.58062836600000001</cx:pt>
          <cx:pt idx="20940">0.58062836600000001</cx:pt>
          <cx:pt idx="20941">0.58062836600000001</cx:pt>
          <cx:pt idx="20942">19</cx:pt>
          <cx:pt idx="20943">0.58062836600000001</cx:pt>
          <cx:pt idx="20944">6</cx:pt>
          <cx:pt idx="20945">7</cx:pt>
          <cx:pt idx="20946">0.58062836600000001</cx:pt>
          <cx:pt idx="20947">0.58062836600000001</cx:pt>
          <cx:pt idx="20948">0.58062836600000001</cx:pt>
          <cx:pt idx="20949">0.58062836600000001</cx:pt>
          <cx:pt idx="20950">0.58062836600000001</cx:pt>
          <cx:pt idx="20951">0.58062836600000001</cx:pt>
          <cx:pt idx="20952">0.58062836600000001</cx:pt>
          <cx:pt idx="20953">17</cx:pt>
          <cx:pt idx="20954">0.58062836600000001</cx:pt>
          <cx:pt idx="20955">11</cx:pt>
          <cx:pt idx="20956">11</cx:pt>
          <cx:pt idx="20957">0.58062836600000001</cx:pt>
          <cx:pt idx="20958">0.58062836600000001</cx:pt>
          <cx:pt idx="20959">0.58062836600000001</cx:pt>
          <cx:pt idx="20960">6</cx:pt>
          <cx:pt idx="20961">0.58062836600000001</cx:pt>
          <cx:pt idx="20962">19</cx:pt>
          <cx:pt idx="20963">0.58062836600000001</cx:pt>
          <cx:pt idx="20964">0.58062836600000001</cx:pt>
          <cx:pt idx="20965">0.58062836600000001</cx:pt>
          <cx:pt idx="20966">0.58062836600000001</cx:pt>
          <cx:pt idx="20967">1</cx:pt>
          <cx:pt idx="20968">9</cx:pt>
          <cx:pt idx="20969">0.58062836600000001</cx:pt>
          <cx:pt idx="20970">18</cx:pt>
          <cx:pt idx="20971">0.58062836600000001</cx:pt>
          <cx:pt idx="20972">0.58062836600000001</cx:pt>
          <cx:pt idx="20973">3</cx:pt>
          <cx:pt idx="20974">0.58062836600000001</cx:pt>
          <cx:pt idx="20975">0.58062836600000001</cx:pt>
          <cx:pt idx="20976">0.58062836600000001</cx:pt>
          <cx:pt idx="20977">0.58062836600000001</cx:pt>
          <cx:pt idx="20978">0.58062836600000001</cx:pt>
          <cx:pt idx="20979">1</cx:pt>
          <cx:pt idx="20980">0.58062836600000001</cx:pt>
          <cx:pt idx="20981">11</cx:pt>
          <cx:pt idx="20982">35</cx:pt>
          <cx:pt idx="20983">0.58062836600000001</cx:pt>
          <cx:pt idx="20984">0.58062836600000001</cx:pt>
          <cx:pt idx="20985">0.58062836600000001</cx:pt>
          <cx:pt idx="20986">0.58062836600000001</cx:pt>
          <cx:pt idx="20987">0.58062836600000001</cx:pt>
          <cx:pt idx="20988">7</cx:pt>
          <cx:pt idx="20989">0.58062836600000001</cx:pt>
          <cx:pt idx="20990">0.58062836600000001</cx:pt>
          <cx:pt idx="20991">0.58062836600000001</cx:pt>
          <cx:pt idx="20992">9</cx:pt>
          <cx:pt idx="20993">0.58062836600000001</cx:pt>
          <cx:pt idx="20994">4</cx:pt>
          <cx:pt idx="20995">0.58062836600000001</cx:pt>
          <cx:pt idx="20996">8</cx:pt>
          <cx:pt idx="20997">22</cx:pt>
          <cx:pt idx="20998">0.58062836600000001</cx:pt>
          <cx:pt idx="20999">2</cx:pt>
          <cx:pt idx="21000">0.58062836600000001</cx:pt>
          <cx:pt idx="21001">0.58062836600000001</cx:pt>
          <cx:pt idx="21002">0.58062836600000001</cx:pt>
          <cx:pt idx="21003">12</cx:pt>
          <cx:pt idx="21004">0.58062836600000001</cx:pt>
          <cx:pt idx="21005">0.58062836600000001</cx:pt>
          <cx:pt idx="21006">0.58062836600000001</cx:pt>
          <cx:pt idx="21007">0.58062836600000001</cx:pt>
          <cx:pt idx="21008">0.58062836600000001</cx:pt>
          <cx:pt idx="21009">16</cx:pt>
          <cx:pt idx="21010">9</cx:pt>
          <cx:pt idx="21011">7</cx:pt>
          <cx:pt idx="21012">7</cx:pt>
          <cx:pt idx="21013">0.58062836600000001</cx:pt>
          <cx:pt idx="21014">0.58062836600000001</cx:pt>
          <cx:pt idx="21015">1</cx:pt>
          <cx:pt idx="21016">0.58062836600000001</cx:pt>
          <cx:pt idx="21017">2</cx:pt>
          <cx:pt idx="21018">0.58062836600000001</cx:pt>
          <cx:pt idx="21019">5</cx:pt>
          <cx:pt idx="21020">0.58062836600000001</cx:pt>
          <cx:pt idx="21021">2</cx:pt>
          <cx:pt idx="21022">0.58062836600000001</cx:pt>
          <cx:pt idx="21023">0.58062836600000001</cx:pt>
          <cx:pt idx="21024">0.58062836600000001</cx:pt>
          <cx:pt idx="21025">23</cx:pt>
          <cx:pt idx="21026">0.58062836600000001</cx:pt>
          <cx:pt idx="21027">0.58062836600000001</cx:pt>
          <cx:pt idx="21028">0.58062836600000001</cx:pt>
          <cx:pt idx="21029">0.58062836600000001</cx:pt>
          <cx:pt idx="21030">13</cx:pt>
          <cx:pt idx="21031">0.58062836600000001</cx:pt>
          <cx:pt idx="21032">0.58062836600000001</cx:pt>
          <cx:pt idx="21033">0.58062836600000001</cx:pt>
          <cx:pt idx="21034">0.58062836600000001</cx:pt>
          <cx:pt idx="21035">0.58062836600000001</cx:pt>
          <cx:pt idx="21036">0.58062836600000001</cx:pt>
          <cx:pt idx="21037">0.58062836600000001</cx:pt>
          <cx:pt idx="21038">0.58062836600000001</cx:pt>
          <cx:pt idx="21039">0.58062836600000001</cx:pt>
          <cx:pt idx="21040">8</cx:pt>
          <cx:pt idx="21041">1</cx:pt>
          <cx:pt idx="21042">0.58062836600000001</cx:pt>
          <cx:pt idx="21043">20</cx:pt>
          <cx:pt idx="21044">0.58062836600000001</cx:pt>
          <cx:pt idx="21045">0.58062836600000001</cx:pt>
          <cx:pt idx="21046">0.58062836600000001</cx:pt>
          <cx:pt idx="21047">0.58062836600000001</cx:pt>
          <cx:pt idx="21048">0.58062836600000001</cx:pt>
          <cx:pt idx="21049">0.58062836600000001</cx:pt>
          <cx:pt idx="21050">0.58062836600000001</cx:pt>
          <cx:pt idx="21051">0.58062836600000001</cx:pt>
          <cx:pt idx="21052">0.58062836600000001</cx:pt>
          <cx:pt idx="21053">14</cx:pt>
          <cx:pt idx="21054">0.58062836600000001</cx:pt>
          <cx:pt idx="21055">0.58062836600000001</cx:pt>
          <cx:pt idx="21056">0.58062836600000001</cx:pt>
          <cx:pt idx="21057">0.58062836600000001</cx:pt>
          <cx:pt idx="21058">27</cx:pt>
          <cx:pt idx="21059">0.58062836600000001</cx:pt>
          <cx:pt idx="21060">0.58062836600000001</cx:pt>
          <cx:pt idx="21061">22</cx:pt>
          <cx:pt idx="21062">10</cx:pt>
          <cx:pt idx="21063">0.58062836600000001</cx:pt>
          <cx:pt idx="21064">0.58062836600000001</cx:pt>
          <cx:pt idx="21065">0.58062836600000001</cx:pt>
          <cx:pt idx="21066">0.58062836600000001</cx:pt>
          <cx:pt idx="21067">22</cx:pt>
          <cx:pt idx="21068">0.58062836600000001</cx:pt>
          <cx:pt idx="21069">21</cx:pt>
          <cx:pt idx="21070">0.58062836600000001</cx:pt>
          <cx:pt idx="21071">0.58062836600000001</cx:pt>
          <cx:pt idx="21072">0.58062836600000001</cx:pt>
          <cx:pt idx="21073">64</cx:pt>
          <cx:pt idx="21074">0.58062836600000001</cx:pt>
          <cx:pt idx="21075">0.58062836600000001</cx:pt>
          <cx:pt idx="21076">0.58062836600000001</cx:pt>
          <cx:pt idx="21077">0.58062836600000001</cx:pt>
          <cx:pt idx="21078">0.58062836600000001</cx:pt>
          <cx:pt idx="21079">11</cx:pt>
          <cx:pt idx="21080">0.58062836600000001</cx:pt>
          <cx:pt idx="21081">0.58062836600000001</cx:pt>
          <cx:pt idx="21082">5</cx:pt>
          <cx:pt idx="21083">19</cx:pt>
          <cx:pt idx="21084">0.58062836600000001</cx:pt>
          <cx:pt idx="21085">0.58062836600000001</cx:pt>
          <cx:pt idx="21086">0.58062836600000001</cx:pt>
          <cx:pt idx="21087">0.58062836600000001</cx:pt>
          <cx:pt idx="21088">26</cx:pt>
          <cx:pt idx="21089">0.58062836600000001</cx:pt>
          <cx:pt idx="21090">0.58062836600000001</cx:pt>
          <cx:pt idx="21091">0.58062836600000001</cx:pt>
          <cx:pt idx="21092">0.58062836600000001</cx:pt>
          <cx:pt idx="21093">0.58062836600000001</cx:pt>
          <cx:pt idx="21094">0.58062836600000001</cx:pt>
          <cx:pt idx="21095">0.58062836600000001</cx:pt>
          <cx:pt idx="21096">9</cx:pt>
          <cx:pt idx="21097">0.58062836600000001</cx:pt>
          <cx:pt idx="21098">4</cx:pt>
          <cx:pt idx="21099">15</cx:pt>
          <cx:pt idx="21100">0.58062836600000001</cx:pt>
          <cx:pt idx="21101">15</cx:pt>
          <cx:pt idx="21102">0.58062836600000001</cx:pt>
          <cx:pt idx="21103">0.58062836600000001</cx:pt>
          <cx:pt idx="21104">0.58062836600000001</cx:pt>
          <cx:pt idx="21105">3</cx:pt>
          <cx:pt idx="21106">8</cx:pt>
          <cx:pt idx="21107">0.58062836600000001</cx:pt>
          <cx:pt idx="21108">0.58062836600000001</cx:pt>
          <cx:pt idx="21109">0.58062836600000001</cx:pt>
          <cx:pt idx="21110">0.58062836600000001</cx:pt>
          <cx:pt idx="21111">0.58062836600000001</cx:pt>
          <cx:pt idx="21112">2</cx:pt>
          <cx:pt idx="21113">6</cx:pt>
          <cx:pt idx="21114">0.58062836600000001</cx:pt>
          <cx:pt idx="21115">9</cx:pt>
          <cx:pt idx="21116">0.58062836600000001</cx:pt>
          <cx:pt idx="21117">0.58062836600000001</cx:pt>
          <cx:pt idx="21118">19</cx:pt>
          <cx:pt idx="21119">0.58062836600000001</cx:pt>
          <cx:pt idx="21120">0.58062836600000001</cx:pt>
          <cx:pt idx="21121">0.58062836600000001</cx:pt>
          <cx:pt idx="21122">0.58062836600000001</cx:pt>
          <cx:pt idx="21123">0.58062836600000001</cx:pt>
          <cx:pt idx="21124">0.58062836600000001</cx:pt>
          <cx:pt idx="21125">17</cx:pt>
          <cx:pt idx="21126">0.58062836600000001</cx:pt>
          <cx:pt idx="21127">0.58062836600000001</cx:pt>
          <cx:pt idx="21128">0.58062836600000001</cx:pt>
          <cx:pt idx="21129">0.58062836600000001</cx:pt>
          <cx:pt idx="21130">0.58062836600000001</cx:pt>
          <cx:pt idx="21131">15</cx:pt>
          <cx:pt idx="21132">18</cx:pt>
          <cx:pt idx="21133">0.58062836600000001</cx:pt>
          <cx:pt idx="21134">7</cx:pt>
          <cx:pt idx="21135">15</cx:pt>
          <cx:pt idx="21136">5</cx:pt>
          <cx:pt idx="21137">0.58062836600000001</cx:pt>
          <cx:pt idx="21138">6</cx:pt>
          <cx:pt idx="21139">0.58062836600000001</cx:pt>
          <cx:pt idx="21140">0.58062836600000001</cx:pt>
          <cx:pt idx="21141">0.58062836600000001</cx:pt>
          <cx:pt idx="21142">0.58062836600000001</cx:pt>
          <cx:pt idx="21143">0.58062836600000001</cx:pt>
          <cx:pt idx="21144">4</cx:pt>
          <cx:pt idx="21145">0.58062836600000001</cx:pt>
          <cx:pt idx="21146">0.58062836600000001</cx:pt>
          <cx:pt idx="21147">0.58062836600000001</cx:pt>
          <cx:pt idx="21148">19</cx:pt>
          <cx:pt idx="21149">0.58062836600000001</cx:pt>
          <cx:pt idx="21150">5</cx:pt>
          <cx:pt idx="21151">0.58062836600000001</cx:pt>
          <cx:pt idx="21152">0.58062836600000001</cx:pt>
          <cx:pt idx="21153">0.58062836600000001</cx:pt>
          <cx:pt idx="21154">0.58062836600000001</cx:pt>
          <cx:pt idx="21155">0.58062836600000001</cx:pt>
          <cx:pt idx="21156">14</cx:pt>
          <cx:pt idx="21157">0.58062836600000001</cx:pt>
          <cx:pt idx="21158">0.58062836600000001</cx:pt>
          <cx:pt idx="21159">0.58062836600000001</cx:pt>
          <cx:pt idx="21160">0.58062836600000001</cx:pt>
          <cx:pt idx="21161">0.58062836600000001</cx:pt>
          <cx:pt idx="21162">0.58062836600000001</cx:pt>
          <cx:pt idx="21163">0.58062836600000001</cx:pt>
          <cx:pt idx="21164">11</cx:pt>
          <cx:pt idx="21165">0.58062836600000001</cx:pt>
          <cx:pt idx="21166">0.58062836600000001</cx:pt>
          <cx:pt idx="21167">0.58062836600000001</cx:pt>
          <cx:pt idx="21168">0.58062836600000001</cx:pt>
          <cx:pt idx="21169">21</cx:pt>
          <cx:pt idx="21170">7</cx:pt>
          <cx:pt idx="21171">1</cx:pt>
          <cx:pt idx="21172">18</cx:pt>
          <cx:pt idx="21173">0.58062836600000001</cx:pt>
          <cx:pt idx="21174">14</cx:pt>
          <cx:pt idx="21175">9</cx:pt>
          <cx:pt idx="21176">23</cx:pt>
          <cx:pt idx="21177">0.58062836600000001</cx:pt>
          <cx:pt idx="21178">0.58062836600000001</cx:pt>
          <cx:pt idx="21179">6</cx:pt>
          <cx:pt idx="21180">0.58062836600000001</cx:pt>
          <cx:pt idx="21181">0.58062836600000001</cx:pt>
          <cx:pt idx="21182">25</cx:pt>
          <cx:pt idx="21183">0.58062836600000001</cx:pt>
          <cx:pt idx="21184">9</cx:pt>
          <cx:pt idx="21185">0.58062836600000001</cx:pt>
          <cx:pt idx="21186">7</cx:pt>
          <cx:pt idx="21187">2</cx:pt>
          <cx:pt idx="21188">0.58062836600000001</cx:pt>
          <cx:pt idx="21189">0.58062836600000001</cx:pt>
          <cx:pt idx="21190">9</cx:pt>
          <cx:pt idx="21191">0.58062836600000001</cx:pt>
          <cx:pt idx="21192">0.58062836600000001</cx:pt>
          <cx:pt idx="21193">0.58062836600000001</cx:pt>
          <cx:pt idx="21194">0.58062836600000001</cx:pt>
          <cx:pt idx="21195">0.58062836600000001</cx:pt>
          <cx:pt idx="21196">0.58062836600000001</cx:pt>
          <cx:pt idx="21197">0.58062836600000001</cx:pt>
          <cx:pt idx="21198">10</cx:pt>
          <cx:pt idx="21199">0.58062836600000001</cx:pt>
          <cx:pt idx="21200">0.58062836600000001</cx:pt>
          <cx:pt idx="21201">0.58062836600000001</cx:pt>
          <cx:pt idx="21202">13</cx:pt>
          <cx:pt idx="21203">0.58062836600000001</cx:pt>
          <cx:pt idx="21204">0.58062836600000001</cx:pt>
          <cx:pt idx="21205">21</cx:pt>
          <cx:pt idx="21206">10</cx:pt>
          <cx:pt idx="21207">0.58062836600000001</cx:pt>
          <cx:pt idx="21208">14</cx:pt>
          <cx:pt idx="21209">15</cx:pt>
          <cx:pt idx="21210">4</cx:pt>
          <cx:pt idx="21211">21</cx:pt>
          <cx:pt idx="21212">0.58062836600000001</cx:pt>
          <cx:pt idx="21213">0.58062836600000001</cx:pt>
          <cx:pt idx="21214">16</cx:pt>
          <cx:pt idx="21215">12</cx:pt>
          <cx:pt idx="21216">0.58062836600000001</cx:pt>
          <cx:pt idx="21217">4</cx:pt>
          <cx:pt idx="21218">2</cx:pt>
          <cx:pt idx="21219">0.58062836600000001</cx:pt>
          <cx:pt idx="21220">0.58062836600000001</cx:pt>
          <cx:pt idx="21221">0.58062836600000001</cx:pt>
          <cx:pt idx="21222">9</cx:pt>
          <cx:pt idx="21223">0.58062836600000001</cx:pt>
          <cx:pt idx="21224">0.58062836600000001</cx:pt>
          <cx:pt idx="21225">0.58062836600000001</cx:pt>
          <cx:pt idx="21226">0.58062836600000001</cx:pt>
          <cx:pt idx="21227">0.58062836600000001</cx:pt>
          <cx:pt idx="21228">0.58062836600000001</cx:pt>
          <cx:pt idx="21229">0.58062836600000001</cx:pt>
          <cx:pt idx="21230">0.58062836600000001</cx:pt>
          <cx:pt idx="21231">8</cx:pt>
          <cx:pt idx="21232">0.58062836600000001</cx:pt>
          <cx:pt idx="21233">5</cx:pt>
          <cx:pt idx="21234">0.58062836600000001</cx:pt>
          <cx:pt idx="21235">0.58062836600000001</cx:pt>
          <cx:pt idx="21236">0.58062836600000001</cx:pt>
          <cx:pt idx="21237">15</cx:pt>
          <cx:pt idx="21238">12</cx:pt>
          <cx:pt idx="21239">0.58062836600000001</cx:pt>
          <cx:pt idx="21240">0.58062836600000001</cx:pt>
          <cx:pt idx="21241">8</cx:pt>
          <cx:pt idx="21242">0.58062836600000001</cx:pt>
          <cx:pt idx="21243">0.58062836600000001</cx:pt>
          <cx:pt idx="21244">0.58062836600000001</cx:pt>
          <cx:pt idx="21245">3</cx:pt>
          <cx:pt idx="21246">0.58062836600000001</cx:pt>
          <cx:pt idx="21247">0.58062836600000001</cx:pt>
          <cx:pt idx="21248">0.58062836600000001</cx:pt>
          <cx:pt idx="21249">6</cx:pt>
          <cx:pt idx="21250">7</cx:pt>
          <cx:pt idx="21251">0.58062836600000001</cx:pt>
          <cx:pt idx="21252">0</cx:pt>
          <cx:pt idx="21253">21</cx:pt>
          <cx:pt idx="21254">0.58062836600000001</cx:pt>
          <cx:pt idx="21255">4</cx:pt>
          <cx:pt idx="21256">0.58062836600000001</cx:pt>
          <cx:pt idx="21257">0.58062836600000001</cx:pt>
          <cx:pt idx="21258">0.58062836600000001</cx:pt>
          <cx:pt idx="21259">0.58062836600000001</cx:pt>
          <cx:pt idx="21260">12</cx:pt>
          <cx:pt idx="21261">0.58062836600000001</cx:pt>
          <cx:pt idx="21262">7</cx:pt>
          <cx:pt idx="21263">15</cx:pt>
          <cx:pt idx="21264">0.58062836600000001</cx:pt>
          <cx:pt idx="21265">2</cx:pt>
          <cx:pt idx="21266">0.58062836600000001</cx:pt>
          <cx:pt idx="21267">0.58062836600000001</cx:pt>
          <cx:pt idx="21268">0.58062836600000001</cx:pt>
          <cx:pt idx="21269">13</cx:pt>
          <cx:pt idx="21270">16</cx:pt>
          <cx:pt idx="21271">0.58062836600000001</cx:pt>
          <cx:pt idx="21272">0.58062836600000001</cx:pt>
          <cx:pt idx="21273">4</cx:pt>
          <cx:pt idx="21274">6</cx:pt>
          <cx:pt idx="21275">15</cx:pt>
          <cx:pt idx="21276">0.58062836600000001</cx:pt>
          <cx:pt idx="21277">26</cx:pt>
          <cx:pt idx="21278">0.58062836600000001</cx:pt>
          <cx:pt idx="21279">0.58062836600000001</cx:pt>
          <cx:pt idx="21280">0.58062836600000001</cx:pt>
          <cx:pt idx="21281">10</cx:pt>
          <cx:pt idx="21282">0.58062836600000001</cx:pt>
          <cx:pt idx="21283">6</cx:pt>
          <cx:pt idx="21284">13</cx:pt>
          <cx:pt idx="21285">0.58062836600000001</cx:pt>
          <cx:pt idx="21286">6</cx:pt>
          <cx:pt idx="21287">0.58062836600000001</cx:pt>
          <cx:pt idx="21288">0.58062836600000001</cx:pt>
          <cx:pt idx="21289">0.58062836600000001</cx:pt>
          <cx:pt idx="21290">0.58062836600000001</cx:pt>
          <cx:pt idx="21291">0.58062836600000001</cx:pt>
          <cx:pt idx="21292">0.58062836600000001</cx:pt>
          <cx:pt idx="21293">0.58062836600000001</cx:pt>
          <cx:pt idx="21294">0.58062836600000001</cx:pt>
          <cx:pt idx="21295">25</cx:pt>
          <cx:pt idx="21296">0.58062836600000001</cx:pt>
          <cx:pt idx="21297">0.58062836600000001</cx:pt>
          <cx:pt idx="21298">0.58062836600000001</cx:pt>
          <cx:pt idx="21299">0.58062836600000001</cx:pt>
          <cx:pt idx="21300">0.58062836600000001</cx:pt>
          <cx:pt idx="21301">7</cx:pt>
          <cx:pt idx="21302">0.58062836600000001</cx:pt>
          <cx:pt idx="21303">0.58062836600000001</cx:pt>
          <cx:pt idx="21304">0.58062836600000001</cx:pt>
          <cx:pt idx="21305">0.58062836600000001</cx:pt>
          <cx:pt idx="21306">0.58062836600000001</cx:pt>
          <cx:pt idx="21307">0.58062836600000001</cx:pt>
          <cx:pt idx="21308">0.58062836600000001</cx:pt>
          <cx:pt idx="21309">0.58062836600000001</cx:pt>
          <cx:pt idx="21310">9</cx:pt>
          <cx:pt idx="21311">7</cx:pt>
          <cx:pt idx="21312">0.58062836600000001</cx:pt>
          <cx:pt idx="21313">0.58062836600000001</cx:pt>
          <cx:pt idx="21314">0.58062836600000001</cx:pt>
          <cx:pt idx="21315">0.58062836600000001</cx:pt>
          <cx:pt idx="21316">0.58062836600000001</cx:pt>
          <cx:pt idx="21317">0.58062836600000001</cx:pt>
          <cx:pt idx="21318">11</cx:pt>
          <cx:pt idx="21319">0.58062836600000001</cx:pt>
          <cx:pt idx="21320">0.58062836600000001</cx:pt>
          <cx:pt idx="21321">0.58062836600000001</cx:pt>
          <cx:pt idx="21322">0.58062836600000001</cx:pt>
          <cx:pt idx="21323">13</cx:pt>
          <cx:pt idx="21324">0.58062836600000001</cx:pt>
          <cx:pt idx="21325">0.58062836600000001</cx:pt>
          <cx:pt idx="21326">0.58062836600000001</cx:pt>
          <cx:pt idx="21327">1</cx:pt>
          <cx:pt idx="21328">8</cx:pt>
          <cx:pt idx="21329">0.58062836600000001</cx:pt>
          <cx:pt idx="21330">0.58062836600000001</cx:pt>
          <cx:pt idx="21331">0.58062836600000001</cx:pt>
          <cx:pt idx="21332">0.58062836600000001</cx:pt>
          <cx:pt idx="21333">20</cx:pt>
          <cx:pt idx="21334">1</cx:pt>
          <cx:pt idx="21335">0.58062836600000001</cx:pt>
          <cx:pt idx="21336">7</cx:pt>
          <cx:pt idx="21337">0.58062836600000001</cx:pt>
          <cx:pt idx="21338">0.58062836600000001</cx:pt>
          <cx:pt idx="21339">0.58062836600000001</cx:pt>
          <cx:pt idx="21340">0.58062836600000001</cx:pt>
          <cx:pt idx="21341">0.58062836600000001</cx:pt>
          <cx:pt idx="21342">0.58062836600000001</cx:pt>
          <cx:pt idx="21343">0.58062836600000001</cx:pt>
          <cx:pt idx="21344">0.58062836600000001</cx:pt>
          <cx:pt idx="21345">0</cx:pt>
          <cx:pt idx="21346">0.58062836600000001</cx:pt>
          <cx:pt idx="21347">0.58062836600000001</cx:pt>
          <cx:pt idx="21348">7</cx:pt>
          <cx:pt idx="21349">0.58062836600000001</cx:pt>
          <cx:pt idx="21350">0.58062836600000001</cx:pt>
          <cx:pt idx="21351">0.58062836600000001</cx:pt>
          <cx:pt idx="21352">0.58062836600000001</cx:pt>
          <cx:pt idx="21353">0.58062836600000001</cx:pt>
          <cx:pt idx="21354">6</cx:pt>
          <cx:pt idx="21355">0.58062836600000001</cx:pt>
          <cx:pt idx="21356">7</cx:pt>
          <cx:pt idx="21357">16</cx:pt>
          <cx:pt idx="21358">0.58062836600000001</cx:pt>
          <cx:pt idx="21359">0.58062836600000001</cx:pt>
          <cx:pt idx="21360">0.58062836600000001</cx:pt>
          <cx:pt idx="21361">0.58062836600000001</cx:pt>
          <cx:pt idx="21362">0.58062836600000001</cx:pt>
          <cx:pt idx="21363">4</cx:pt>
          <cx:pt idx="21364">0.58062836600000001</cx:pt>
          <cx:pt idx="21365">0.58062836600000001</cx:pt>
          <cx:pt idx="21366">0.58062836600000001</cx:pt>
          <cx:pt idx="21367">2</cx:pt>
          <cx:pt idx="21368">24</cx:pt>
          <cx:pt idx="21369">0.58062836600000001</cx:pt>
          <cx:pt idx="21370">0.58062836600000001</cx:pt>
          <cx:pt idx="21371">23</cx:pt>
          <cx:pt idx="21372">0.58062836600000001</cx:pt>
          <cx:pt idx="21373">6</cx:pt>
          <cx:pt idx="21374">0.58062836600000001</cx:pt>
          <cx:pt idx="21375">9</cx:pt>
          <cx:pt idx="21376">0.58062836600000001</cx:pt>
          <cx:pt idx="21377">0.58062836600000001</cx:pt>
          <cx:pt idx="21378">22</cx:pt>
          <cx:pt idx="21379">0.58062836600000001</cx:pt>
          <cx:pt idx="21380">0.58062836600000001</cx:pt>
          <cx:pt idx="21381">0.58062836600000001</cx:pt>
          <cx:pt idx="21382">4</cx:pt>
          <cx:pt idx="21383">0.58062836600000001</cx:pt>
          <cx:pt idx="21384">0.58062836600000001</cx:pt>
          <cx:pt idx="21385">8</cx:pt>
          <cx:pt idx="21386">0.58062836600000001</cx:pt>
          <cx:pt idx="21387">4</cx:pt>
          <cx:pt idx="21388">0.58062836600000001</cx:pt>
          <cx:pt idx="21389">0.58062836600000001</cx:pt>
          <cx:pt idx="21390">9</cx:pt>
          <cx:pt idx="21391">0.58062836600000001</cx:pt>
          <cx:pt idx="21392">0.58062836600000001</cx:pt>
          <cx:pt idx="21393">0.58062836600000001</cx:pt>
          <cx:pt idx="21394">0.58062836600000001</cx:pt>
          <cx:pt idx="21395">0.58062836600000001</cx:pt>
          <cx:pt idx="21396">0.58062836600000001</cx:pt>
          <cx:pt idx="21397">0.58062836600000001</cx:pt>
          <cx:pt idx="21398">0.58062836600000001</cx:pt>
          <cx:pt idx="21399">0.58062836600000001</cx:pt>
          <cx:pt idx="21400">0.58062836600000001</cx:pt>
          <cx:pt idx="21401">25</cx:pt>
          <cx:pt idx="21402">0.58062836600000001</cx:pt>
          <cx:pt idx="21403">0.58062836600000001</cx:pt>
          <cx:pt idx="21404">37</cx:pt>
          <cx:pt idx="21405">0.58062836600000001</cx:pt>
          <cx:pt idx="21406">0.58062836600000001</cx:pt>
          <cx:pt idx="21407">0.58062836600000001</cx:pt>
          <cx:pt idx="21408">0.58062836600000001</cx:pt>
          <cx:pt idx="21409">0.58062836600000001</cx:pt>
          <cx:pt idx="21410">0.58062836600000001</cx:pt>
          <cx:pt idx="21411">0.58062836600000001</cx:pt>
          <cx:pt idx="21412">8</cx:pt>
          <cx:pt idx="21413">18</cx:pt>
          <cx:pt idx="21414">0.58062836600000001</cx:pt>
          <cx:pt idx="21415">0.58062836600000001</cx:pt>
          <cx:pt idx="21416">32</cx:pt>
          <cx:pt idx="21417">0.58062836600000001</cx:pt>
          <cx:pt idx="21418">0.58062836600000001</cx:pt>
          <cx:pt idx="21419">2</cx:pt>
          <cx:pt idx="21420">22</cx:pt>
          <cx:pt idx="21421">0.58062836600000001</cx:pt>
          <cx:pt idx="21422">0.58062836600000001</cx:pt>
          <cx:pt idx="21423">0.58062836600000001</cx:pt>
          <cx:pt idx="21424">0.58062836600000001</cx:pt>
          <cx:pt idx="21425">0.58062836600000001</cx:pt>
          <cx:pt idx="21426">2</cx:pt>
          <cx:pt idx="21427">3</cx:pt>
          <cx:pt idx="21428">0.58062836600000001</cx:pt>
          <cx:pt idx="21429">0.58062836600000001</cx:pt>
          <cx:pt idx="21430">0.58062836600000001</cx:pt>
          <cx:pt idx="21431">0.58062836600000001</cx:pt>
          <cx:pt idx="21432">5</cx:pt>
          <cx:pt idx="21433">0.58062836600000001</cx:pt>
          <cx:pt idx="21434">0.58062836600000001</cx:pt>
          <cx:pt idx="21435">1</cx:pt>
          <cx:pt idx="21436">0.58062836600000001</cx:pt>
          <cx:pt idx="21437">0.58062836600000001</cx:pt>
          <cx:pt idx="21438">0.58062836600000001</cx:pt>
          <cx:pt idx="21439">6</cx:pt>
          <cx:pt idx="21440">0.58062836600000001</cx:pt>
          <cx:pt idx="21441">0.58062836600000001</cx:pt>
          <cx:pt idx="21442">0.58062836600000001</cx:pt>
          <cx:pt idx="21443">2</cx:pt>
          <cx:pt idx="21444">3</cx:pt>
          <cx:pt idx="21445">0.58062836600000001</cx:pt>
          <cx:pt idx="21446">0.58062836600000001</cx:pt>
          <cx:pt idx="21447">22</cx:pt>
          <cx:pt idx="21448">0.58062836600000001</cx:pt>
          <cx:pt idx="21449">64</cx:pt>
          <cx:pt idx="21450">0.58062836600000001</cx:pt>
          <cx:pt idx="21451">0.58062836600000001</cx:pt>
          <cx:pt idx="21452">6</cx:pt>
          <cx:pt idx="21453">1</cx:pt>
          <cx:pt idx="21454">1</cx:pt>
          <cx:pt idx="21455">0.58062836600000001</cx:pt>
          <cx:pt idx="21456">0.58062836600000001</cx:pt>
          <cx:pt idx="21457">1</cx:pt>
          <cx:pt idx="21458">0.58062836600000001</cx:pt>
          <cx:pt idx="21459">0.58062836600000001</cx:pt>
          <cx:pt idx="21460">0.58062836600000001</cx:pt>
          <cx:pt idx="21461">0.58062836600000001</cx:pt>
          <cx:pt idx="21462">15</cx:pt>
          <cx:pt idx="21463">0.58062836600000001</cx:pt>
          <cx:pt idx="21464">19</cx:pt>
          <cx:pt idx="21465">0.58062836600000001</cx:pt>
          <cx:pt idx="21466">65</cx:pt>
          <cx:pt idx="21467">0.58062836600000001</cx:pt>
          <cx:pt idx="21468">13</cx:pt>
          <cx:pt idx="21469">0.58062836600000001</cx:pt>
          <cx:pt idx="21470">0.58062836600000001</cx:pt>
          <cx:pt idx="21471">10</cx:pt>
          <cx:pt idx="21472">0.58062836600000001</cx:pt>
          <cx:pt idx="21473">16</cx:pt>
          <cx:pt idx="21474">0.58062836600000001</cx:pt>
          <cx:pt idx="21475">0.58062836600000001</cx:pt>
          <cx:pt idx="21476">4</cx:pt>
          <cx:pt idx="21477">0.58062836600000001</cx:pt>
          <cx:pt idx="21478">0.58062836600000001</cx:pt>
          <cx:pt idx="21479">0.58062836600000001</cx:pt>
          <cx:pt idx="21480">2</cx:pt>
          <cx:pt idx="21481">0.58062836600000001</cx:pt>
          <cx:pt idx="21482">12</cx:pt>
          <cx:pt idx="21483">0.58062836600000001</cx:pt>
          <cx:pt idx="21484">0.58062836600000001</cx:pt>
          <cx:pt idx="21485">0.58062836600000001</cx:pt>
          <cx:pt idx="21486">4</cx:pt>
          <cx:pt idx="21487">0.58062836600000001</cx:pt>
          <cx:pt idx="21488">0.58062836600000001</cx:pt>
          <cx:pt idx="21489">0.58062836600000001</cx:pt>
          <cx:pt idx="21490">0</cx:pt>
          <cx:pt idx="21491">0.58062836600000001</cx:pt>
          <cx:pt idx="21492">0.58062836600000001</cx:pt>
          <cx:pt idx="21493">0.58062836600000001</cx:pt>
          <cx:pt idx="21494">6</cx:pt>
          <cx:pt idx="21495">0.58062836600000001</cx:pt>
          <cx:pt idx="21496">3</cx:pt>
          <cx:pt idx="21497">0.58062836600000001</cx:pt>
          <cx:pt idx="21498">13</cx:pt>
          <cx:pt idx="21499">0.58062836600000001</cx:pt>
          <cx:pt idx="21500">33</cx:pt>
          <cx:pt idx="21501">9</cx:pt>
          <cx:pt idx="21502">0.58062836600000001</cx:pt>
          <cx:pt idx="21503">7</cx:pt>
          <cx:pt idx="21504">0.58062836600000001</cx:pt>
          <cx:pt idx="21505">1</cx:pt>
          <cx:pt idx="21506">0.58062836600000001</cx:pt>
          <cx:pt idx="21507">7</cx:pt>
          <cx:pt idx="21508">0.58062836600000001</cx:pt>
          <cx:pt idx="21509">0.58062836600000001</cx:pt>
          <cx:pt idx="21510">8</cx:pt>
          <cx:pt idx="21511">16</cx:pt>
          <cx:pt idx="21512">9</cx:pt>
          <cx:pt idx="21513">0.58062836600000001</cx:pt>
          <cx:pt idx="21514">11</cx:pt>
          <cx:pt idx="21515">0.58062836600000001</cx:pt>
          <cx:pt idx="21516">2</cx:pt>
          <cx:pt idx="21517">5</cx:pt>
          <cx:pt idx="21518">0.58062836600000001</cx:pt>
          <cx:pt idx="21519">3</cx:pt>
          <cx:pt idx="21520">0.58062836600000001</cx:pt>
          <cx:pt idx="21521">0.58062836600000001</cx:pt>
          <cx:pt idx="21522">0.58062836600000001</cx:pt>
          <cx:pt idx="21523">10</cx:pt>
          <cx:pt idx="21524">0.58062836600000001</cx:pt>
          <cx:pt idx="21525">0.58062836600000001</cx:pt>
          <cx:pt idx="21526">0.58062836600000001</cx:pt>
          <cx:pt idx="21527">0.58062836600000001</cx:pt>
          <cx:pt idx="21528">3</cx:pt>
          <cx:pt idx="21529">13</cx:pt>
          <cx:pt idx="21530">0.58062836600000001</cx:pt>
          <cx:pt idx="21531">8</cx:pt>
          <cx:pt idx="21532">0.58062836600000001</cx:pt>
          <cx:pt idx="21533">0.58062836600000001</cx:pt>
          <cx:pt idx="21534">0.58062836600000001</cx:pt>
          <cx:pt idx="21535">0.58062836600000001</cx:pt>
          <cx:pt idx="21536">2</cx:pt>
          <cx:pt idx="21537">28</cx:pt>
          <cx:pt idx="21538">0.58062836600000001</cx:pt>
          <cx:pt idx="21539">0.58062836600000001</cx:pt>
          <cx:pt idx="21540">9</cx:pt>
          <cx:pt idx="21541">18</cx:pt>
          <cx:pt idx="21542">0.58062836600000001</cx:pt>
          <cx:pt idx="21543">0.58062836600000001</cx:pt>
          <cx:pt idx="21544">0.58062836600000001</cx:pt>
          <cx:pt idx="21545">0.58062836600000001</cx:pt>
          <cx:pt idx="21546">0.58062836600000001</cx:pt>
          <cx:pt idx="21547">0.58062836600000001</cx:pt>
          <cx:pt idx="21548">0.58062836600000001</cx:pt>
          <cx:pt idx="21549">11</cx:pt>
          <cx:pt idx="21550">0.58062836600000001</cx:pt>
          <cx:pt idx="21551">0.58062836600000001</cx:pt>
          <cx:pt idx="21552">12</cx:pt>
          <cx:pt idx="21553">0.58062836600000001</cx:pt>
          <cx:pt idx="21554">0.58062836600000001</cx:pt>
          <cx:pt idx="21555">0.58062836600000001</cx:pt>
          <cx:pt idx="21556">0.58062836600000001</cx:pt>
          <cx:pt idx="21557">0.58062836600000001</cx:pt>
          <cx:pt idx="21558">0.58062836600000001</cx:pt>
          <cx:pt idx="21559">0</cx:pt>
          <cx:pt idx="21560">0.58062836600000001</cx:pt>
          <cx:pt idx="21561">0.58062836600000001</cx:pt>
          <cx:pt idx="21562">0.58062836600000001</cx:pt>
          <cx:pt idx="21563">23</cx:pt>
          <cx:pt idx="21564">0.58062836600000001</cx:pt>
          <cx:pt idx="21565">0.58062836600000001</cx:pt>
          <cx:pt idx="21566">0.58062836600000001</cx:pt>
          <cx:pt idx="21567">0.58062836600000001</cx:pt>
          <cx:pt idx="21568">0.58062836600000001</cx:pt>
          <cx:pt idx="21569">0.58062836600000001</cx:pt>
          <cx:pt idx="21570">0.58062836600000001</cx:pt>
          <cx:pt idx="21571">0.58062836600000001</cx:pt>
          <cx:pt idx="21572">0.58062836600000001</cx:pt>
          <cx:pt idx="21573">0.58062836600000001</cx:pt>
          <cx:pt idx="21574">0.58062836600000001</cx:pt>
          <cx:pt idx="21575">0.58062836600000001</cx:pt>
          <cx:pt idx="21576">23</cx:pt>
          <cx:pt idx="21577">0.58062836600000001</cx:pt>
          <cx:pt idx="21578">0.58062836600000001</cx:pt>
          <cx:pt idx="21579">0.58062836600000001</cx:pt>
          <cx:pt idx="21580">0</cx:pt>
          <cx:pt idx="21581">5</cx:pt>
          <cx:pt idx="21582">0.58062836600000001</cx:pt>
          <cx:pt idx="21583">0.58062836600000001</cx:pt>
          <cx:pt idx="21584">0.58062836600000001</cx:pt>
          <cx:pt idx="21585">0.58062836600000001</cx:pt>
          <cx:pt idx="21586">0.58062836600000001</cx:pt>
          <cx:pt idx="21587">0.58062836600000001</cx:pt>
          <cx:pt idx="21588">0.58062836600000001</cx:pt>
          <cx:pt idx="21589">0.58062836600000001</cx:pt>
          <cx:pt idx="21590">0.58062836600000001</cx:pt>
          <cx:pt idx="21591">0.58062836600000001</cx:pt>
          <cx:pt idx="21592">3</cx:pt>
          <cx:pt idx="21593">0.58062836600000001</cx:pt>
          <cx:pt idx="21594">0.58062836600000001</cx:pt>
          <cx:pt idx="21595">10</cx:pt>
          <cx:pt idx="21596">0.58062836600000001</cx:pt>
          <cx:pt idx="21597">0.58062836600000001</cx:pt>
          <cx:pt idx="21598">0.58062836600000001</cx:pt>
          <cx:pt idx="21599">0.58062836600000001</cx:pt>
          <cx:pt idx="21600">0.58062836600000001</cx:pt>
          <cx:pt idx="21601">6</cx:pt>
          <cx:pt idx="21602">12</cx:pt>
          <cx:pt idx="21603">3</cx:pt>
          <cx:pt idx="21604">7</cx:pt>
          <cx:pt idx="21605">0.58062836600000001</cx:pt>
          <cx:pt idx="21606">7</cx:pt>
          <cx:pt idx="21607">0.58062836600000001</cx:pt>
          <cx:pt idx="21608">16</cx:pt>
          <cx:pt idx="21609">0</cx:pt>
          <cx:pt idx="21610">0.58062836600000001</cx:pt>
          <cx:pt idx="21611">4</cx:pt>
          <cx:pt idx="21612">0.58062836600000001</cx:pt>
          <cx:pt idx="21613">14</cx:pt>
          <cx:pt idx="21614">0.58062836600000001</cx:pt>
          <cx:pt idx="21615">6</cx:pt>
          <cx:pt idx="21616">1</cx:pt>
          <cx:pt idx="21617">0.58062836600000001</cx:pt>
          <cx:pt idx="21618">0.58062836600000001</cx:pt>
          <cx:pt idx="21619">1</cx:pt>
          <cx:pt idx="21620">11</cx:pt>
          <cx:pt idx="21621">0.58062836600000001</cx:pt>
          <cx:pt idx="21622">0.58062836600000001</cx:pt>
          <cx:pt idx="21623">0.58062836600000001</cx:pt>
          <cx:pt idx="21624">0.58062836600000001</cx:pt>
          <cx:pt idx="21625">13</cx:pt>
          <cx:pt idx="21626">0.58062836600000001</cx:pt>
          <cx:pt idx="21627">0.58062836600000001</cx:pt>
          <cx:pt idx="21628">0.58062836600000001</cx:pt>
          <cx:pt idx="21629">0.58062836600000001</cx:pt>
          <cx:pt idx="21630">0.58062836600000001</cx:pt>
          <cx:pt idx="21631">0.58062836600000001</cx:pt>
          <cx:pt idx="21632">4</cx:pt>
          <cx:pt idx="21633">0.58062836600000001</cx:pt>
          <cx:pt idx="21634">6</cx:pt>
          <cx:pt idx="21635">0.58062836600000001</cx:pt>
          <cx:pt idx="21636">0.58062836600000001</cx:pt>
          <cx:pt idx="21637">0.58062836600000001</cx:pt>
          <cx:pt idx="21638">0.58062836600000001</cx:pt>
          <cx:pt idx="21639">0.58062836600000001</cx:pt>
          <cx:pt idx="21640">1</cx:pt>
          <cx:pt idx="21641">4</cx:pt>
          <cx:pt idx="21642">3</cx:pt>
          <cx:pt idx="21643">10</cx:pt>
          <cx:pt idx="21644">0.58062836600000001</cx:pt>
          <cx:pt idx="21645">8</cx:pt>
          <cx:pt idx="21646">0.58062836600000001</cx:pt>
          <cx:pt idx="21647">0.58062836600000001</cx:pt>
          <cx:pt idx="21648">0.58062836600000001</cx:pt>
          <cx:pt idx="21649">21</cx:pt>
          <cx:pt idx="21650">0.58062836600000001</cx:pt>
          <cx:pt idx="21651">0.58062836600000001</cx:pt>
          <cx:pt idx="21652">0</cx:pt>
          <cx:pt idx="21653">7</cx:pt>
          <cx:pt idx="21654">17</cx:pt>
          <cx:pt idx="21655">0.58062836600000001</cx:pt>
          <cx:pt idx="21656">0.58062836600000001</cx:pt>
          <cx:pt idx="21657">0.58062836600000001</cx:pt>
          <cx:pt idx="21658">0.58062836600000001</cx:pt>
          <cx:pt idx="21659">0.58062836600000001</cx:pt>
          <cx:pt idx="21660">4</cx:pt>
          <cx:pt idx="21661">0.58062836600000001</cx:pt>
          <cx:pt idx="21662">6</cx:pt>
          <cx:pt idx="21663">0.58062836600000001</cx:pt>
          <cx:pt idx="21664">0.58062836600000001</cx:pt>
          <cx:pt idx="21665">0.58062836600000001</cx:pt>
          <cx:pt idx="21666">0.58062836600000001</cx:pt>
          <cx:pt idx="21667">0.58062836600000001</cx:pt>
          <cx:pt idx="21668">0.58062836600000001</cx:pt>
          <cx:pt idx="21669">28</cx:pt>
          <cx:pt idx="21670">0.58062836600000001</cx:pt>
          <cx:pt idx="21671">10</cx:pt>
          <cx:pt idx="21672">13</cx:pt>
          <cx:pt idx="21673">0.58062836600000001</cx:pt>
          <cx:pt idx="21674">2</cx:pt>
          <cx:pt idx="21675">0.58062836600000001</cx:pt>
          <cx:pt idx="21676">8</cx:pt>
          <cx:pt idx="21677">3</cx:pt>
          <cx:pt idx="21678">0.58062836600000001</cx:pt>
          <cx:pt idx="21679">0.58062836600000001</cx:pt>
          <cx:pt idx="21680">0.58062836600000001</cx:pt>
          <cx:pt idx="21681">2</cx:pt>
          <cx:pt idx="21682">0.58062836600000001</cx:pt>
          <cx:pt idx="21683">0.58062836600000001</cx:pt>
          <cx:pt idx="21684">22</cx:pt>
          <cx:pt idx="21685">0.58062836600000001</cx:pt>
          <cx:pt idx="21686">16</cx:pt>
          <cx:pt idx="21687">0.58062836600000001</cx:pt>
          <cx:pt idx="21688">0.58062836600000001</cx:pt>
          <cx:pt idx="21689">0.58062836600000001</cx:pt>
          <cx:pt idx="21690">4</cx:pt>
          <cx:pt idx="21691">0.58062836600000001</cx:pt>
          <cx:pt idx="21692">0.58062836600000001</cx:pt>
          <cx:pt idx="21693">8</cx:pt>
          <cx:pt idx="21694">0.58062836600000001</cx:pt>
          <cx:pt idx="21695">0.58062836600000001</cx:pt>
          <cx:pt idx="21696">0.58062836600000001</cx:pt>
          <cx:pt idx="21697">0.58062836600000001</cx:pt>
          <cx:pt idx="21698">0.58062836600000001</cx:pt>
          <cx:pt idx="21699">18</cx:pt>
          <cx:pt idx="21700">6</cx:pt>
          <cx:pt idx="21701">4</cx:pt>
          <cx:pt idx="21702">7</cx:pt>
          <cx:pt idx="21703">0.58062836600000001</cx:pt>
          <cx:pt idx="21704">20</cx:pt>
          <cx:pt idx="21705">0.58062836600000001</cx:pt>
          <cx:pt idx="21706">0.58062836600000001</cx:pt>
          <cx:pt idx="21707">0.58062836600000001</cx:pt>
          <cx:pt idx="21708">0.58062836600000001</cx:pt>
          <cx:pt idx="21709">0.58062836600000001</cx:pt>
          <cx:pt idx="21710">0.58062836600000001</cx:pt>
          <cx:pt idx="21711">3</cx:pt>
          <cx:pt idx="21712">0.58062836600000001</cx:pt>
          <cx:pt idx="21713">0.58062836600000001</cx:pt>
          <cx:pt idx="21714">8</cx:pt>
          <cx:pt idx="21715">7</cx:pt>
          <cx:pt idx="21716">14</cx:pt>
          <cx:pt idx="21717">0.58062836600000001</cx:pt>
          <cx:pt idx="21718">0.58062836600000001</cx:pt>
          <cx:pt idx="21719">24</cx:pt>
          <cx:pt idx="21720">14</cx:pt>
          <cx:pt idx="21721">16</cx:pt>
          <cx:pt idx="21722">0.58062836600000001</cx:pt>
          <cx:pt idx="21723">0.58062836600000001</cx:pt>
          <cx:pt idx="21724">0.58062836600000001</cx:pt>
          <cx:pt idx="21725">0.58062836600000001</cx:pt>
          <cx:pt idx="21726">5</cx:pt>
          <cx:pt idx="21727">0.58062836600000001</cx:pt>
          <cx:pt idx="21728">0.58062836600000001</cx:pt>
          <cx:pt idx="21729">0.58062836600000001</cx:pt>
          <cx:pt idx="21730">0.58062836600000001</cx:pt>
          <cx:pt idx="21731">0.58062836600000001</cx:pt>
          <cx:pt idx="21732">0.58062836600000001</cx:pt>
          <cx:pt idx="21733">10</cx:pt>
          <cx:pt idx="21734">0.58062836600000001</cx:pt>
          <cx:pt idx="21735">0.58062836600000001</cx:pt>
          <cx:pt idx="21736">0.58062836600000001</cx:pt>
          <cx:pt idx="21737">2</cx:pt>
          <cx:pt idx="21738">0.58062836600000001</cx:pt>
          <cx:pt idx="21739">0.58062836600000001</cx:pt>
          <cx:pt idx="21740">11</cx:pt>
          <cx:pt idx="21741">0.58062836600000001</cx:pt>
          <cx:pt idx="21742">25</cx:pt>
          <cx:pt idx="21743">4</cx:pt>
          <cx:pt idx="21744">0.58062836600000001</cx:pt>
          <cx:pt idx="21745">0.58062836600000001</cx:pt>
          <cx:pt idx="21746">0.58062836600000001</cx:pt>
          <cx:pt idx="21747">0.58062836600000001</cx:pt>
          <cx:pt idx="21748">0.58062836600000001</cx:pt>
          <cx:pt idx="21749">0.58062836600000001</cx:pt>
          <cx:pt idx="21750">0.58062836600000001</cx:pt>
          <cx:pt idx="21751">3</cx:pt>
          <cx:pt idx="21752">0.58062836600000001</cx:pt>
          <cx:pt idx="21753">9</cx:pt>
          <cx:pt idx="21754">0.58062836600000001</cx:pt>
          <cx:pt idx="21755">22</cx:pt>
          <cx:pt idx="21756">0.58062836600000001</cx:pt>
          <cx:pt idx="21757">19</cx:pt>
          <cx:pt idx="21758">0.58062836600000001</cx:pt>
          <cx:pt idx="21759">0.58062836600000001</cx:pt>
          <cx:pt idx="21760">2</cx:pt>
          <cx:pt idx="21761">0.58062836600000001</cx:pt>
          <cx:pt idx="21762">0.58062836600000001</cx:pt>
          <cx:pt idx="21763">0.58062836600000001</cx:pt>
          <cx:pt idx="21764">0.58062836600000001</cx:pt>
          <cx:pt idx="21765">1</cx:pt>
          <cx:pt idx="21766">0.58062836600000001</cx:pt>
          <cx:pt idx="21767">0.58062836600000001</cx:pt>
          <cx:pt idx="21768">7</cx:pt>
          <cx:pt idx="21769">0.58062836600000001</cx:pt>
          <cx:pt idx="21770">0.58062836600000001</cx:pt>
          <cx:pt idx="21771">0.58062836600000001</cx:pt>
          <cx:pt idx="21772">0.58062836600000001</cx:pt>
          <cx:pt idx="21773">7</cx:pt>
          <cx:pt idx="21774">0.58062836600000001</cx:pt>
          <cx:pt idx="21775">10</cx:pt>
          <cx:pt idx="21776">0.58062836600000001</cx:pt>
          <cx:pt idx="21777">7</cx:pt>
          <cx:pt idx="21778">14</cx:pt>
          <cx:pt idx="21779">0.58062836600000001</cx:pt>
          <cx:pt idx="21780">0.58062836600000001</cx:pt>
          <cx:pt idx="21781">0.58062836600000001</cx:pt>
          <cx:pt idx="21782">4</cx:pt>
          <cx:pt idx="21783">8</cx:pt>
          <cx:pt idx="21784">0.58062836600000001</cx:pt>
          <cx:pt idx="21785">18</cx:pt>
          <cx:pt idx="21786">0.58062836600000001</cx:pt>
          <cx:pt idx="21787">0.58062836600000001</cx:pt>
          <cx:pt idx="21788">0.58062836600000001</cx:pt>
          <cx:pt idx="21789">0.58062836600000001</cx:pt>
          <cx:pt idx="21790">0.58062836600000001</cx:pt>
          <cx:pt idx="21791">18</cx:pt>
          <cx:pt idx="21792">0.58062836600000001</cx:pt>
          <cx:pt idx="21793">0.58062836600000001</cx:pt>
          <cx:pt idx="21794">0.58062836600000001</cx:pt>
          <cx:pt idx="21795">0.58062836600000001</cx:pt>
          <cx:pt idx="21796">12</cx:pt>
          <cx:pt idx="21797">2</cx:pt>
          <cx:pt idx="21798">0.58062836600000001</cx:pt>
          <cx:pt idx="21799">0.58062836600000001</cx:pt>
          <cx:pt idx="21800">0.58062836600000001</cx:pt>
          <cx:pt idx="21801">9</cx:pt>
          <cx:pt idx="21802">0.58062836600000001</cx:pt>
          <cx:pt idx="21803">2</cx:pt>
          <cx:pt idx="21804">0.58062836600000001</cx:pt>
          <cx:pt idx="21805">19</cx:pt>
          <cx:pt idx="21806">2</cx:pt>
          <cx:pt idx="21807">18</cx:pt>
          <cx:pt idx="21808">64</cx:pt>
          <cx:pt idx="21809">0.58062836600000001</cx:pt>
          <cx:pt idx="21810">0.58062836600000001</cx:pt>
          <cx:pt idx="21811">21</cx:pt>
          <cx:pt idx="21812">0.58062836600000001</cx:pt>
          <cx:pt idx="21813">19</cx:pt>
          <cx:pt idx="21814">10</cx:pt>
          <cx:pt idx="21815">0.58062836600000001</cx:pt>
          <cx:pt idx="21816">20</cx:pt>
          <cx:pt idx="21817">0.58062836600000001</cx:pt>
          <cx:pt idx="21818">20</cx:pt>
          <cx:pt idx="21819">0.58062836600000001</cx:pt>
          <cx:pt idx="21820">0.58062836600000001</cx:pt>
          <cx:pt idx="21821">0.58062836600000001</cx:pt>
          <cx:pt idx="21822">0.58062836600000001</cx:pt>
          <cx:pt idx="21823">0.58062836600000001</cx:pt>
          <cx:pt idx="21824">0.58062836600000001</cx:pt>
          <cx:pt idx="21825">1</cx:pt>
          <cx:pt idx="21826">9</cx:pt>
          <cx:pt idx="21827">0.58062836600000001</cx:pt>
          <cx:pt idx="21828">11</cx:pt>
          <cx:pt idx="21829">0.58062836600000001</cx:pt>
          <cx:pt idx="21830">0.58062836600000001</cx:pt>
          <cx:pt idx="21831">0.58062836600000001</cx:pt>
          <cx:pt idx="21832">0.58062836600000001</cx:pt>
          <cx:pt idx="21833">0.58062836600000001</cx:pt>
          <cx:pt idx="21834">1</cx:pt>
          <cx:pt idx="21835">0.58062836600000001</cx:pt>
          <cx:pt idx="21836">0.58062836600000001</cx:pt>
          <cx:pt idx="21837">0.58062836600000001</cx:pt>
          <cx:pt idx="21838">65</cx:pt>
          <cx:pt idx="21839">0.58062836600000001</cx:pt>
          <cx:pt idx="21840">0.58062836600000001</cx:pt>
          <cx:pt idx="21841">0.58062836600000001</cx:pt>
          <cx:pt idx="21842">18</cx:pt>
          <cx:pt idx="21843">0.58062836600000001</cx:pt>
          <cx:pt idx="21844">0.58062836600000001</cx:pt>
          <cx:pt idx="21845">0.58062836600000001</cx:pt>
          <cx:pt idx="21846">0.58062836600000001</cx:pt>
          <cx:pt idx="21847">8</cx:pt>
          <cx:pt idx="21848">2</cx:pt>
          <cx:pt idx="21849">0.58062836600000001</cx:pt>
          <cx:pt idx="21850">10</cx:pt>
          <cx:pt idx="21851">9</cx:pt>
          <cx:pt idx="21852">0.58062836600000001</cx:pt>
          <cx:pt idx="21853">2</cx:pt>
          <cx:pt idx="21854">16</cx:pt>
          <cx:pt idx="21855">0.58062836600000001</cx:pt>
          <cx:pt idx="21856">0.58062836600000001</cx:pt>
          <cx:pt idx="21857">22</cx:pt>
          <cx:pt idx="21858">0.58062836600000001</cx:pt>
          <cx:pt idx="21859">15</cx:pt>
          <cx:pt idx="21860">0.58062836600000001</cx:pt>
          <cx:pt idx="21861">6</cx:pt>
          <cx:pt idx="21862">4</cx:pt>
          <cx:pt idx="21863">0.58062836600000001</cx:pt>
          <cx:pt idx="21864">0.58062836600000001</cx:pt>
          <cx:pt idx="21865">2</cx:pt>
          <cx:pt idx="21866">0.58062836600000001</cx:pt>
          <cx:pt idx="21867">11</cx:pt>
          <cx:pt idx="21868">0.58062836600000001</cx:pt>
          <cx:pt idx="21869">4</cx:pt>
          <cx:pt idx="21870">6</cx:pt>
          <cx:pt idx="21871">0.58062836600000001</cx:pt>
          <cx:pt idx="21872">10</cx:pt>
          <cx:pt idx="21873">0.58062836600000001</cx:pt>
          <cx:pt idx="21874">0.58062836600000001</cx:pt>
          <cx:pt idx="21875">10</cx:pt>
          <cx:pt idx="21876">0.58062836600000001</cx:pt>
          <cx:pt idx="21877">13</cx:pt>
          <cx:pt idx="21878">0.58062836600000001</cx:pt>
          <cx:pt idx="21879">22</cx:pt>
          <cx:pt idx="21880">0.58062836600000001</cx:pt>
          <cx:pt idx="21881">0.58062836600000001</cx:pt>
          <cx:pt idx="21882">0.58062836600000001</cx:pt>
          <cx:pt idx="21883">5</cx:pt>
          <cx:pt idx="21884">6</cx:pt>
          <cx:pt idx="21885">0.58062836600000001</cx:pt>
          <cx:pt idx="21886">0.58062836600000001</cx:pt>
          <cx:pt idx="21887">22</cx:pt>
          <cx:pt idx="21888">0.58062836600000001</cx:pt>
          <cx:pt idx="21889">11</cx:pt>
          <cx:pt idx="21890">0.58062836600000001</cx:pt>
          <cx:pt idx="21891">0.58062836600000001</cx:pt>
          <cx:pt idx="21892">0.58062836600000001</cx:pt>
          <cx:pt idx="21893">0.58062836600000001</cx:pt>
          <cx:pt idx="21894">7</cx:pt>
          <cx:pt idx="21895">0.58062836600000001</cx:pt>
          <cx:pt idx="21896">0.58062836600000001</cx:pt>
          <cx:pt idx="21897">0.58062836600000001</cx:pt>
          <cx:pt idx="21898">0.58062836600000001</cx:pt>
          <cx:pt idx="21899">0.58062836600000001</cx:pt>
          <cx:pt idx="21900">15</cx:pt>
          <cx:pt idx="21901">8</cx:pt>
          <cx:pt idx="21902">0.58062836600000001</cx:pt>
          <cx:pt idx="21903">14</cx:pt>
          <cx:pt idx="21904">0.58062836600000001</cx:pt>
          <cx:pt idx="21905">14</cx:pt>
          <cx:pt idx="21906">0.58062836600000001</cx:pt>
          <cx:pt idx="21907">0.58062836600000001</cx:pt>
          <cx:pt idx="21908">0.58062836600000001</cx:pt>
          <cx:pt idx="21909">0.58062836600000001</cx:pt>
          <cx:pt idx="21910">0.58062836600000001</cx:pt>
          <cx:pt idx="21911">0.58062836600000001</cx:pt>
          <cx:pt idx="21912">5</cx:pt>
          <cx:pt idx="21913">0.58062836600000001</cx:pt>
          <cx:pt idx="21914">0.58062836600000001</cx:pt>
          <cx:pt idx="21915">7</cx:pt>
          <cx:pt idx="21916">0.58062836600000001</cx:pt>
          <cx:pt idx="21917">7</cx:pt>
          <cx:pt idx="21918">0.58062836600000001</cx:pt>
          <cx:pt idx="21919">11</cx:pt>
          <cx:pt idx="21920">11</cx:pt>
          <cx:pt idx="21921">0.58062836600000001</cx:pt>
          <cx:pt idx="21922">7</cx:pt>
          <cx:pt idx="21923">0.58062836600000001</cx:pt>
          <cx:pt idx="21924">0.58062836600000001</cx:pt>
          <cx:pt idx="21925">0.58062836600000001</cx:pt>
          <cx:pt idx="21926">7</cx:pt>
          <cx:pt idx="21927">17</cx:pt>
          <cx:pt idx="21928">0.58062836600000001</cx:pt>
          <cx:pt idx="21929">64</cx:pt>
          <cx:pt idx="21930">0.58062836600000001</cx:pt>
          <cx:pt idx="21931">13</cx:pt>
          <cx:pt idx="21932">11</cx:pt>
          <cx:pt idx="21933">0.58062836600000001</cx:pt>
          <cx:pt idx="21934">3</cx:pt>
          <cx:pt idx="21935">0.58062836600000001</cx:pt>
          <cx:pt idx="21936">0.58062836600000001</cx:pt>
          <cx:pt idx="21937">0.58062836600000001</cx:pt>
          <cx:pt idx="21938">0.58062836600000001</cx:pt>
          <cx:pt idx="21939">0.58062836600000001</cx:pt>
          <cx:pt idx="21940">0.58062836600000001</cx:pt>
          <cx:pt idx="21941">0.58062836600000001</cx:pt>
          <cx:pt idx="21942">0.58062836600000001</cx:pt>
          <cx:pt idx="21943">0</cx:pt>
          <cx:pt idx="21944">0.58062836600000001</cx:pt>
          <cx:pt idx="21945">0.58062836600000001</cx:pt>
          <cx:pt idx="21946">0.58062836600000001</cx:pt>
          <cx:pt idx="21947">0.58062836600000001</cx:pt>
          <cx:pt idx="21948">0.58062836600000001</cx:pt>
          <cx:pt idx="21949">0.58062836600000001</cx:pt>
          <cx:pt idx="21950">0.58062836600000001</cx:pt>
          <cx:pt idx="21951">8</cx:pt>
          <cx:pt idx="21952">6</cx:pt>
          <cx:pt idx="21953">0.58062836600000001</cx:pt>
          <cx:pt idx="21954">0.58062836600000001</cx:pt>
          <cx:pt idx="21955">5</cx:pt>
          <cx:pt idx="21956">0.58062836600000001</cx:pt>
          <cx:pt idx="21957">0</cx:pt>
          <cx:pt idx="21958">0.58062836600000001</cx:pt>
          <cx:pt idx="21959">0.58062836600000001</cx:pt>
          <cx:pt idx="21960">0.58062836600000001</cx:pt>
          <cx:pt idx="21961">0.58062836600000001</cx:pt>
          <cx:pt idx="21962">2</cx:pt>
          <cx:pt idx="21963">0.58062836600000001</cx:pt>
          <cx:pt idx="21964">8</cx:pt>
          <cx:pt idx="21965">0.58062836600000001</cx:pt>
          <cx:pt idx="21966">0.58062836600000001</cx:pt>
          <cx:pt idx="21967">0.58062836600000001</cx:pt>
          <cx:pt idx="21968">0.58062836600000001</cx:pt>
          <cx:pt idx="21969">13</cx:pt>
          <cx:pt idx="21970">11</cx:pt>
          <cx:pt idx="21971">11</cx:pt>
          <cx:pt idx="21972">0.58062836600000001</cx:pt>
          <cx:pt idx="21973">0.58062836600000001</cx:pt>
          <cx:pt idx="21974">0.58062836600000001</cx:pt>
          <cx:pt idx="21975">0.58062836600000001</cx:pt>
          <cx:pt idx="21976">0.58062836600000001</cx:pt>
          <cx:pt idx="21977">0.58062836600000001</cx:pt>
          <cx:pt idx="21978">0.58062836600000001</cx:pt>
          <cx:pt idx="21979">26</cx:pt>
          <cx:pt idx="21980">0.58062836600000001</cx:pt>
          <cx:pt idx="21981">0.58062836600000001</cx:pt>
          <cx:pt idx="21982">64</cx:pt>
          <cx:pt idx="21983">38</cx:pt>
          <cx:pt idx="21984">8</cx:pt>
          <cx:pt idx="21985">0.58062836600000001</cx:pt>
          <cx:pt idx="21986">0.58062836600000001</cx:pt>
          <cx:pt idx="21987">18</cx:pt>
          <cx:pt idx="21988">0.58062836600000001</cx:pt>
          <cx:pt idx="21989">0.58062836600000001</cx:pt>
          <cx:pt idx="21990">0.58062836600000001</cx:pt>
          <cx:pt idx="21991">9</cx:pt>
          <cx:pt idx="21992">0.58062836600000001</cx:pt>
          <cx:pt idx="21993">0.58062836600000001</cx:pt>
          <cx:pt idx="21994">0.58062836600000001</cx:pt>
          <cx:pt idx="21995">13</cx:pt>
          <cx:pt idx="21996">0.58062836600000001</cx:pt>
          <cx:pt idx="21997">0.58062836600000001</cx:pt>
          <cx:pt idx="21998">11</cx:pt>
          <cx:pt idx="21999">0.58062836600000001</cx:pt>
          <cx:pt idx="22000">0.58062836600000001</cx:pt>
          <cx:pt idx="22001">0.58062836600000001</cx:pt>
          <cx:pt idx="22002">0.58062836600000001</cx:pt>
          <cx:pt idx="22003">0.58062836600000001</cx:pt>
          <cx:pt idx="22004">9</cx:pt>
          <cx:pt idx="22005">0.58062836600000001</cx:pt>
          <cx:pt idx="22006">0.58062836600000001</cx:pt>
          <cx:pt idx="22007">1</cx:pt>
          <cx:pt idx="22008">0.58062836600000001</cx:pt>
          <cx:pt idx="22009">5</cx:pt>
          <cx:pt idx="22010">0.58062836600000001</cx:pt>
          <cx:pt idx="22011">11</cx:pt>
          <cx:pt idx="22012">7</cx:pt>
          <cx:pt idx="22013">23</cx:pt>
          <cx:pt idx="22014">6</cx:pt>
          <cx:pt idx="22015">0.58062836600000001</cx:pt>
          <cx:pt idx="22016">0.58062836600000001</cx:pt>
          <cx:pt idx="22017">0.58062836600000001</cx:pt>
          <cx:pt idx="22018">10</cx:pt>
          <cx:pt idx="22019">0.58062836600000001</cx:pt>
          <cx:pt idx="22020">6</cx:pt>
          <cx:pt idx="22021">0.58062836600000001</cx:pt>
          <cx:pt idx="22022">2</cx:pt>
          <cx:pt idx="22023">14</cx:pt>
          <cx:pt idx="22024">0.58062836600000001</cx:pt>
          <cx:pt idx="22025">0.58062836600000001</cx:pt>
          <cx:pt idx="22026">26</cx:pt>
          <cx:pt idx="22027">6</cx:pt>
          <cx:pt idx="22028">0.58062836600000001</cx:pt>
          <cx:pt idx="22029">10</cx:pt>
          <cx:pt idx="22030">10</cx:pt>
          <cx:pt idx="22031">0.58062836600000001</cx:pt>
          <cx:pt idx="22032">0.58062836600000001</cx:pt>
          <cx:pt idx="22033">0.58062836600000001</cx:pt>
          <cx:pt idx="22034">6</cx:pt>
          <cx:pt idx="22035">65</cx:pt>
          <cx:pt idx="22036">0.58062836600000001</cx:pt>
          <cx:pt idx="22037">8</cx:pt>
          <cx:pt idx="22038">0.58062836600000001</cx:pt>
          <cx:pt idx="22039">12</cx:pt>
          <cx:pt idx="22040">0.58062836600000001</cx:pt>
          <cx:pt idx="22041">0.58062836600000001</cx:pt>
          <cx:pt idx="22042">0.58062836600000001</cx:pt>
          <cx:pt idx="22043">13</cx:pt>
          <cx:pt idx="22044">0</cx:pt>
          <cx:pt idx="22045">0.58062836600000001</cx:pt>
          <cx:pt idx="22046">0</cx:pt>
          <cx:pt idx="22047">5</cx:pt>
          <cx:pt idx="22048">1</cx:pt>
          <cx:pt idx="22049">0.58062836600000001</cx:pt>
          <cx:pt idx="22050">7</cx:pt>
          <cx:pt idx="22051">0.58062836600000001</cx:pt>
          <cx:pt idx="22052">1</cx:pt>
          <cx:pt idx="22053">0.58062836600000001</cx:pt>
          <cx:pt idx="22054">0.58062836600000001</cx:pt>
          <cx:pt idx="22055">0.58062836600000001</cx:pt>
          <cx:pt idx="22056">0.58062836600000001</cx:pt>
          <cx:pt idx="22057">10</cx:pt>
          <cx:pt idx="22058">6</cx:pt>
          <cx:pt idx="22059">0.58062836600000001</cx:pt>
          <cx:pt idx="22060">0.58062836600000001</cx:pt>
          <cx:pt idx="22061">0.58062836600000001</cx:pt>
          <cx:pt idx="22062">0.58062836600000001</cx:pt>
          <cx:pt idx="22063">0.58062836600000001</cx:pt>
          <cx:pt idx="22064">8</cx:pt>
          <cx:pt idx="22065">22</cx:pt>
          <cx:pt idx="22066">0.58062836600000001</cx:pt>
          <cx:pt idx="22067">0.58062836600000001</cx:pt>
          <cx:pt idx="22068">0.58062836600000001</cx:pt>
          <cx:pt idx="22069">4</cx:pt>
          <cx:pt idx="22070">0.58062836600000001</cx:pt>
          <cx:pt idx="22071">1</cx:pt>
          <cx:pt idx="22072">24</cx:pt>
          <cx:pt idx="22073">9</cx:pt>
          <cx:pt idx="22074">0.58062836600000001</cx:pt>
          <cx:pt idx="22075">0.58062836600000001</cx:pt>
          <cx:pt idx="22076">0.58062836600000001</cx:pt>
          <cx:pt idx="22077">22</cx:pt>
          <cx:pt idx="22078">0.58062836600000001</cx:pt>
          <cx:pt idx="22079">65</cx:pt>
          <cx:pt idx="22080">10</cx:pt>
          <cx:pt idx="22081">0.58062836600000001</cx:pt>
          <cx:pt idx="22082">0.58062836600000001</cx:pt>
          <cx:pt idx="22083">0.58062836600000001</cx:pt>
          <cx:pt idx="22084">0.58062836600000001</cx:pt>
          <cx:pt idx="22085">27</cx:pt>
          <cx:pt idx="22086">0.58062836600000001</cx:pt>
          <cx:pt idx="22087">25</cx:pt>
          <cx:pt idx="22088">0.58062836600000001</cx:pt>
          <cx:pt idx="22089">8</cx:pt>
          <cx:pt idx="22090">0.58062836600000001</cx:pt>
          <cx:pt idx="22091">0.58062836600000001</cx:pt>
          <cx:pt idx="22092">0.58062836600000001</cx:pt>
          <cx:pt idx="22093">0.58062836600000001</cx:pt>
          <cx:pt idx="22094">0.58062836600000001</cx:pt>
          <cx:pt idx="22095">14</cx:pt>
          <cx:pt idx="22096">0.58062836600000001</cx:pt>
          <cx:pt idx="22097">13</cx:pt>
          <cx:pt idx="22098">0.58062836600000001</cx:pt>
          <cx:pt idx="22099">0.58062836600000001</cx:pt>
          <cx:pt idx="22100">0.58062836600000001</cx:pt>
          <cx:pt idx="22101">13</cx:pt>
          <cx:pt idx="22102">0.58062836600000001</cx:pt>
          <cx:pt idx="22103">6</cx:pt>
          <cx:pt idx="22104">0.58062836600000001</cx:pt>
          <cx:pt idx="22105">0.58062836600000001</cx:pt>
          <cx:pt idx="22106">11</cx:pt>
          <cx:pt idx="22107">0.58062836600000001</cx:pt>
          <cx:pt idx="22108">0.58062836600000001</cx:pt>
          <cx:pt idx="22109">0.58062836600000001</cx:pt>
          <cx:pt idx="22110">0.58062836600000001</cx:pt>
          <cx:pt idx="22111">0.58062836600000001</cx:pt>
          <cx:pt idx="22112">0.58062836600000001</cx:pt>
          <cx:pt idx="22113">0.58062836600000001</cx:pt>
          <cx:pt idx="22114">0.58062836600000001</cx:pt>
          <cx:pt idx="22115">0.58062836600000001</cx:pt>
          <cx:pt idx="22116">0.58062836600000001</cx:pt>
          <cx:pt idx="22117">0.58062836600000001</cx:pt>
          <cx:pt idx="22118">0.58062836600000001</cx:pt>
          <cx:pt idx="22119">13</cx:pt>
          <cx:pt idx="22120">36</cx:pt>
          <cx:pt idx="22121">0.58062836600000001</cx:pt>
          <cx:pt idx="22122">0.58062836600000001</cx:pt>
          <cx:pt idx="22123">0.58062836600000001</cx:pt>
          <cx:pt idx="22124">10</cx:pt>
          <cx:pt idx="22125">0.58062836600000001</cx:pt>
          <cx:pt idx="22126">8</cx:pt>
          <cx:pt idx="22127">0.58062836600000001</cx:pt>
          <cx:pt idx="22128">0.58062836600000001</cx:pt>
          <cx:pt idx="22129">0.58062836600000001</cx:pt>
          <cx:pt idx="22130">0.58062836600000001</cx:pt>
          <cx:pt idx="22131">0.58062836600000001</cx:pt>
          <cx:pt idx="22132">0.58062836600000001</cx:pt>
          <cx:pt idx="22133">0.58062836600000001</cx:pt>
          <cx:pt idx="22134">0.58062836600000001</cx:pt>
          <cx:pt idx="22135">0.58062836600000001</cx:pt>
          <cx:pt idx="22136">0.58062836600000001</cx:pt>
          <cx:pt idx="22137">7</cx:pt>
          <cx:pt idx="22138">0.58062836600000001</cx:pt>
          <cx:pt idx="22139">0.58062836600000001</cx:pt>
          <cx:pt idx="22140">0.58062836600000001</cx:pt>
          <cx:pt idx="22141">0.58062836600000001</cx:pt>
          <cx:pt idx="22142">5</cx:pt>
          <cx:pt idx="22143">0.58062836600000001</cx:pt>
          <cx:pt idx="22144">21</cx:pt>
          <cx:pt idx="22145">0.58062836600000001</cx:pt>
          <cx:pt idx="22146">0.58062836600000001</cx:pt>
          <cx:pt idx="22147">0.58062836600000001</cx:pt>
          <cx:pt idx="22148">10</cx:pt>
          <cx:pt idx="22149">0.58062836600000001</cx:pt>
          <cx:pt idx="22150">6</cx:pt>
          <cx:pt idx="22151">0.58062836600000001</cx:pt>
          <cx:pt idx="22152">0.58062836600000001</cx:pt>
          <cx:pt idx="22153">0.58062836600000001</cx:pt>
          <cx:pt idx="22154">0.58062836600000001</cx:pt>
          <cx:pt idx="22155">0.58062836600000001</cx:pt>
          <cx:pt idx="22156">25</cx:pt>
          <cx:pt idx="22157">0.58062836600000001</cx:pt>
          <cx:pt idx="22158">0.58062836600000001</cx:pt>
          <cx:pt idx="22159">64</cx:pt>
          <cx:pt idx="22160">0.58062836600000001</cx:pt>
          <cx:pt idx="22161">0.58062836600000001</cx:pt>
          <cx:pt idx="22162">0.58062836600000001</cx:pt>
          <cx:pt idx="22163">0.58062836600000001</cx:pt>
          <cx:pt idx="22164">0.58062836600000001</cx:pt>
          <cx:pt idx="22165">0.58062836600000001</cx:pt>
          <cx:pt idx="22166">0.58062836600000001</cx:pt>
          <cx:pt idx="22167">0.58062836600000001</cx:pt>
          <cx:pt idx="22168">0.58062836600000001</cx:pt>
          <cx:pt idx="22169">0.58062836600000001</cx:pt>
          <cx:pt idx="22170">0.58062836600000001</cx:pt>
          <cx:pt idx="22171">8</cx:pt>
          <cx:pt idx="22172">0.58062836600000001</cx:pt>
          <cx:pt idx="22173">0.58062836600000001</cx:pt>
          <cx:pt idx="22174">10</cx:pt>
          <cx:pt idx="22175">0.58062836600000001</cx:pt>
          <cx:pt idx="22176">14</cx:pt>
          <cx:pt idx="22177">0.58062836600000001</cx:pt>
          <cx:pt idx="22178">0.58062836600000001</cx:pt>
          <cx:pt idx="22179">0.58062836600000001</cx:pt>
          <cx:pt idx="22180">1</cx:pt>
          <cx:pt idx="22181">12</cx:pt>
          <cx:pt idx="22182">0.58062836600000001</cx:pt>
          <cx:pt idx="22183">10</cx:pt>
          <cx:pt idx="22184">2</cx:pt>
          <cx:pt idx="22185">14</cx:pt>
          <cx:pt idx="22186">5</cx:pt>
          <cx:pt idx="22187">0.58062836600000001</cx:pt>
          <cx:pt idx="22188">8</cx:pt>
          <cx:pt idx="22189">0.58062836600000001</cx:pt>
          <cx:pt idx="22190">0.58062836600000001</cx:pt>
          <cx:pt idx="22191">0.58062836600000001</cx:pt>
          <cx:pt idx="22192">8</cx:pt>
          <cx:pt idx="22193">0.58062836600000001</cx:pt>
          <cx:pt idx="22194">0.58062836600000001</cx:pt>
          <cx:pt idx="22195">0.58062836600000001</cx:pt>
          <cx:pt idx="22196">0.58062836600000001</cx:pt>
          <cx:pt idx="22197">0.58062836600000001</cx:pt>
          <cx:pt idx="22198">0.58062836600000001</cx:pt>
          <cx:pt idx="22199">0.58062836600000001</cx:pt>
          <cx:pt idx="22200">0.58062836600000001</cx:pt>
          <cx:pt idx="22201">9</cx:pt>
          <cx:pt idx="22202">0.58062836600000001</cx:pt>
          <cx:pt idx="22203">0.58062836600000001</cx:pt>
          <cx:pt idx="22204">4</cx:pt>
          <cx:pt idx="22205">0.58062836600000001</cx:pt>
          <cx:pt idx="22206">0.58062836600000001</cx:pt>
          <cx:pt idx="22207">0.58062836600000001</cx:pt>
          <cx:pt idx="22208">0.58062836600000001</cx:pt>
          <cx:pt idx="22209">0.58062836600000001</cx:pt>
          <cx:pt idx="22210">11</cx:pt>
          <cx:pt idx="22211">20</cx:pt>
          <cx:pt idx="22212">0.58062836600000001</cx:pt>
          <cx:pt idx="22213">5</cx:pt>
          <cx:pt idx="22214">0.58062836600000001</cx:pt>
          <cx:pt idx="22215">0.58062836600000001</cx:pt>
          <cx:pt idx="22216">6</cx:pt>
          <cx:pt idx="22217">13</cx:pt>
          <cx:pt idx="22218">10</cx:pt>
          <cx:pt idx="22219">0.58062836600000001</cx:pt>
          <cx:pt idx="22220">0.58062836600000001</cx:pt>
          <cx:pt idx="22221">19</cx:pt>
          <cx:pt idx="22222">0.58062836600000001</cx:pt>
          <cx:pt idx="22223">0.58062836600000001</cx:pt>
          <cx:pt idx="22224">9</cx:pt>
          <cx:pt idx="22225">0.58062836600000001</cx:pt>
          <cx:pt idx="22226">0.58062836600000001</cx:pt>
          <cx:pt idx="22227">3</cx:pt>
          <cx:pt idx="22228">10</cx:pt>
          <cx:pt idx="22229">0.58062836600000001</cx:pt>
          <cx:pt idx="22230">0.58062836600000001</cx:pt>
          <cx:pt idx="22231">22</cx:pt>
          <cx:pt idx="22232">0.58062836600000001</cx:pt>
          <cx:pt idx="22233">7</cx:pt>
          <cx:pt idx="22234">0.58062836600000001</cx:pt>
          <cx:pt idx="22235">26</cx:pt>
          <cx:pt idx="22236">0.58062836600000001</cx:pt>
          <cx:pt idx="22237">0.58062836600000001</cx:pt>
          <cx:pt idx="22238">0.58062836600000001</cx:pt>
          <cx:pt idx="22239">0.58062836600000001</cx:pt>
          <cx:pt idx="22240">0.58062836600000001</cx:pt>
          <cx:pt idx="22241">13</cx:pt>
          <cx:pt idx="22242">0.58062836600000001</cx:pt>
          <cx:pt idx="22243">14</cx:pt>
          <cx:pt idx="22244">0.58062836600000001</cx:pt>
          <cx:pt idx="22245">0.58062836600000001</cx:pt>
          <cx:pt idx="22246">13</cx:pt>
          <cx:pt idx="22247">0.58062836600000001</cx:pt>
          <cx:pt idx="22248">0.58062836600000001</cx:pt>
          <cx:pt idx="22249">0.58062836600000001</cx:pt>
          <cx:pt idx="22250">0.58062836600000001</cx:pt>
          <cx:pt idx="22251">0.58062836600000001</cx:pt>
          <cx:pt idx="22252">0.58062836600000001</cx:pt>
          <cx:pt idx="22253">0.58062836600000001</cx:pt>
          <cx:pt idx="22254">0.58062836600000001</cx:pt>
          <cx:pt idx="22255">0.58062836600000001</cx:pt>
          <cx:pt idx="22256">0.58062836600000001</cx:pt>
          <cx:pt idx="22257">8</cx:pt>
          <cx:pt idx="22258">0.58062836600000001</cx:pt>
          <cx:pt idx="22259">0.58062836600000001</cx:pt>
          <cx:pt idx="22260">0.58062836600000001</cx:pt>
          <cx:pt idx="22261">8</cx:pt>
          <cx:pt idx="22262">18</cx:pt>
          <cx:pt idx="22263">0.58062836600000001</cx:pt>
          <cx:pt idx="22264">0.58062836600000001</cx:pt>
          <cx:pt idx="22265">0.58062836600000001</cx:pt>
          <cx:pt idx="22266">0.58062836600000001</cx:pt>
          <cx:pt idx="22267">6</cx:pt>
          <cx:pt idx="22268">0.58062836600000001</cx:pt>
          <cx:pt idx="22269">0.58062836600000001</cx:pt>
          <cx:pt idx="22270">0.58062836600000001</cx:pt>
          <cx:pt idx="22271">0.58062836600000001</cx:pt>
          <cx:pt idx="22272">4</cx:pt>
          <cx:pt idx="22273">0.58062836600000001</cx:pt>
          <cx:pt idx="22274">0.58062836600000001</cx:pt>
          <cx:pt idx="22275">0.58062836600000001</cx:pt>
          <cx:pt idx="22276">0.58062836600000001</cx:pt>
          <cx:pt idx="22277">5</cx:pt>
          <cx:pt idx="22278">4</cx:pt>
          <cx:pt idx="22279">0.58062836600000001</cx:pt>
          <cx:pt idx="22280">0.58062836600000001</cx:pt>
          <cx:pt idx="22281">0.58062836600000001</cx:pt>
          <cx:pt idx="22282">29</cx:pt>
          <cx:pt idx="22283">0.58062836600000001</cx:pt>
          <cx:pt idx="22284">64</cx:pt>
          <cx:pt idx="22285">0.58062836600000001</cx:pt>
          <cx:pt idx="22286">0.58062836600000001</cx:pt>
          <cx:pt idx="22287">6</cx:pt>
          <cx:pt idx="22288">0.58062836600000001</cx:pt>
          <cx:pt idx="22289">0.58062836600000001</cx:pt>
          <cx:pt idx="22290">0.58062836600000001</cx:pt>
          <cx:pt idx="22291">0.58062836600000001</cx:pt>
          <cx:pt idx="22292">0.58062836600000001</cx:pt>
          <cx:pt idx="22293">0.58062836600000001</cx:pt>
          <cx:pt idx="22294">6</cx:pt>
          <cx:pt idx="22295">0.58062836600000001</cx:pt>
          <cx:pt idx="22296">0.58062836600000001</cx:pt>
          <cx:pt idx="22297">0.58062836600000001</cx:pt>
          <cx:pt idx="22298">0.58062836600000001</cx:pt>
          <cx:pt idx="22299">0.58062836600000001</cx:pt>
          <cx:pt idx="22300">3</cx:pt>
          <cx:pt idx="22301">0.58062836600000001</cx:pt>
          <cx:pt idx="22302">0.58062836600000001</cx:pt>
          <cx:pt idx="22303">0.58062836600000001</cx:pt>
          <cx:pt idx="22304">0.58062836600000001</cx:pt>
          <cx:pt idx="22305">0.58062836600000001</cx:pt>
          <cx:pt idx="22306">0.58062836600000001</cx:pt>
          <cx:pt idx="22307">0.58062836600000001</cx:pt>
          <cx:pt idx="22308">0.58062836600000001</cx:pt>
          <cx:pt idx="22309">0.58062836600000001</cx:pt>
          <cx:pt idx="22310">0.58062836600000001</cx:pt>
          <cx:pt idx="22311">0.58062836600000001</cx:pt>
          <cx:pt idx="22312">0.58062836600000001</cx:pt>
          <cx:pt idx="22313">0.58062836600000001</cx:pt>
          <cx:pt idx="22314">7</cx:pt>
          <cx:pt idx="22315">14</cx:pt>
          <cx:pt idx="22316">8</cx:pt>
          <cx:pt idx="22317">0.58062836600000001</cx:pt>
          <cx:pt idx="22318">0.58062836600000001</cx:pt>
          <cx:pt idx="22319">0.58062836600000001</cx:pt>
          <cx:pt idx="22320">1</cx:pt>
          <cx:pt idx="22321">0.58062836600000001</cx:pt>
          <cx:pt idx="22322">19</cx:pt>
          <cx:pt idx="22323">0.58062836600000001</cx:pt>
          <cx:pt idx="22324">0.58062836600000001</cx:pt>
          <cx:pt idx="22325">27</cx:pt>
          <cx:pt idx="22326">0.58062836600000001</cx:pt>
          <cx:pt idx="22327">0.58062836600000001</cx:pt>
          <cx:pt idx="22328">0.58062836600000001</cx:pt>
          <cx:pt idx="22329">0.58062836600000001</cx:pt>
          <cx:pt idx="22330">0.58062836600000001</cx:pt>
          <cx:pt idx="22331">0.58062836600000001</cx:pt>
          <cx:pt idx="22332">13</cx:pt>
          <cx:pt idx="22333">0.58062836600000001</cx:pt>
          <cx:pt idx="22334">0.58062836600000001</cx:pt>
          <cx:pt idx="22335">14</cx:pt>
          <cx:pt idx="22336">3</cx:pt>
          <cx:pt idx="22337">0.58062836600000001</cx:pt>
          <cx:pt idx="22338">0.58062836600000001</cx:pt>
          <cx:pt idx="22339">0.58062836600000001</cx:pt>
          <cx:pt idx="22340">0.58062836600000001</cx:pt>
          <cx:pt idx="22341">0.58062836600000001</cx:pt>
          <cx:pt idx="22342">0.58062836600000001</cx:pt>
          <cx:pt idx="22343">0.58062836600000001</cx:pt>
          <cx:pt idx="22344">0.58062836600000001</cx:pt>
          <cx:pt idx="22345">0.58062836600000001</cx:pt>
          <cx:pt idx="22346">3</cx:pt>
          <cx:pt idx="22347">3</cx:pt>
          <cx:pt idx="22348">5</cx:pt>
          <cx:pt idx="22349">0.58062836600000001</cx:pt>
          <cx:pt idx="22350">0.58062836600000001</cx:pt>
          <cx:pt idx="22351">20</cx:pt>
          <cx:pt idx="22352">17</cx:pt>
          <cx:pt idx="22353">9</cx:pt>
          <cx:pt idx="22354">0.58062836600000001</cx:pt>
          <cx:pt idx="22355">0.58062836600000001</cx:pt>
          <cx:pt idx="22356">0.58062836600000001</cx:pt>
          <cx:pt idx="22357">0.58062836600000001</cx:pt>
          <cx:pt idx="22358">1</cx:pt>
          <cx:pt idx="22359">0.58062836600000001</cx:pt>
          <cx:pt idx="22360">64</cx:pt>
          <cx:pt idx="22361">0.58062836600000001</cx:pt>
          <cx:pt idx="22362">0.58062836600000001</cx:pt>
          <cx:pt idx="22363">0.58062836600000001</cx:pt>
          <cx:pt idx="22364">0.58062836600000001</cx:pt>
          <cx:pt idx="22365">7</cx:pt>
          <cx:pt idx="22366">0.58062836600000001</cx:pt>
          <cx:pt idx="22367">0.58062836600000001</cx:pt>
          <cx:pt idx="22368">64</cx:pt>
          <cx:pt idx="22369">8</cx:pt>
          <cx:pt idx="22370">0.58062836600000001</cx:pt>
          <cx:pt idx="22371">0.58062836600000001</cx:pt>
          <cx:pt idx="22372">3</cx:pt>
          <cx:pt idx="22373">6</cx:pt>
          <cx:pt idx="22374">0.58062836600000001</cx:pt>
          <cx:pt idx="22375">0.58062836600000001</cx:pt>
          <cx:pt idx="22376">8</cx:pt>
          <cx:pt idx="22377">0.58062836600000001</cx:pt>
          <cx:pt idx="22378">0.58062836600000001</cx:pt>
          <cx:pt idx="22379">0.58062836600000001</cx:pt>
          <cx:pt idx="22380">0.58062836600000001</cx:pt>
          <cx:pt idx="22381">0.58062836600000001</cx:pt>
          <cx:pt idx="22382">0</cx:pt>
          <cx:pt idx="22383">10</cx:pt>
          <cx:pt idx="22384">1</cx:pt>
          <cx:pt idx="22385">20</cx:pt>
          <cx:pt idx="22386">0.58062836600000001</cx:pt>
          <cx:pt idx="22387">5</cx:pt>
          <cx:pt idx="22388">14</cx:pt>
          <cx:pt idx="22389">0.58062836600000001</cx:pt>
          <cx:pt idx="22390">6</cx:pt>
          <cx:pt idx="22391">0.58062836600000001</cx:pt>
          <cx:pt idx="22392">0.58062836600000001</cx:pt>
          <cx:pt idx="22393">0.58062836600000001</cx:pt>
          <cx:pt idx="22394">6</cx:pt>
          <cx:pt idx="22395">0.58062836600000001</cx:pt>
          <cx:pt idx="22396">0.58062836600000001</cx:pt>
          <cx:pt idx="22397">0.58062836600000001</cx:pt>
          <cx:pt idx="22398">0.58062836600000001</cx:pt>
          <cx:pt idx="22399">12</cx:pt>
          <cx:pt idx="22400">0.58062836600000001</cx:pt>
          <cx:pt idx="22401">0.58062836600000001</cx:pt>
          <cx:pt idx="22402">4</cx:pt>
          <cx:pt idx="22403">0.58062836600000001</cx:pt>
          <cx:pt idx="22404">0.58062836600000001</cx:pt>
          <cx:pt idx="22405">11</cx:pt>
          <cx:pt idx="22406">0.58062836600000001</cx:pt>
          <cx:pt idx="22407">1</cx:pt>
          <cx:pt idx="22408">0.58062836600000001</cx:pt>
          <cx:pt idx="22409">0.58062836600000001</cx:pt>
          <cx:pt idx="22410">0.58062836600000001</cx:pt>
          <cx:pt idx="22411">0.58062836600000001</cx:pt>
          <cx:pt idx="22412">0.58062836600000001</cx:pt>
          <cx:pt idx="22413">12</cx:pt>
          <cx:pt idx="22414">10</cx:pt>
          <cx:pt idx="22415">24</cx:pt>
          <cx:pt idx="22416">0.58062836600000001</cx:pt>
          <cx:pt idx="22417">1</cx:pt>
          <cx:pt idx="22418">0.58062836600000001</cx:pt>
          <cx:pt idx="22419">0.58062836600000001</cx:pt>
          <cx:pt idx="22420">5</cx:pt>
          <cx:pt idx="22421">0.58062836600000001</cx:pt>
          <cx:pt idx="22422">0.58062836600000001</cx:pt>
          <cx:pt idx="22423">1</cx:pt>
          <cx:pt idx="22424">0.58062836600000001</cx:pt>
          <cx:pt idx="22425">0.58062836600000001</cx:pt>
          <cx:pt idx="22426">6</cx:pt>
          <cx:pt idx="22427">0.58062836600000001</cx:pt>
          <cx:pt idx="22428">0.58062836600000001</cx:pt>
          <cx:pt idx="22429">0.58062836600000001</cx:pt>
          <cx:pt idx="22430">0.58062836600000001</cx:pt>
          <cx:pt idx="22431">0.58062836600000001</cx:pt>
          <cx:pt idx="22432">0.58062836600000001</cx:pt>
          <cx:pt idx="22433">0.58062836600000001</cx:pt>
          <cx:pt idx="22434">0.58062836600000001</cx:pt>
          <cx:pt idx="22435">0.58062836600000001</cx:pt>
          <cx:pt idx="22436">0.58062836600000001</cx:pt>
          <cx:pt idx="22437">0.58062836600000001</cx:pt>
          <cx:pt idx="22438">0.58062836600000001</cx:pt>
          <cx:pt idx="22439">0.58062836600000001</cx:pt>
          <cx:pt idx="22440">0.58062836600000001</cx:pt>
          <cx:pt idx="22441">0.58062836600000001</cx:pt>
          <cx:pt idx="22442">13</cx:pt>
          <cx:pt idx="22443">8</cx:pt>
          <cx:pt idx="22444">0.58062836600000001</cx:pt>
          <cx:pt idx="22445">6</cx:pt>
          <cx:pt idx="22446">0.58062836600000001</cx:pt>
          <cx:pt idx="22447">4</cx:pt>
          <cx:pt idx="22448">0.58062836600000001</cx:pt>
          <cx:pt idx="22449">18</cx:pt>
          <cx:pt idx="22450">0.58062836600000001</cx:pt>
          <cx:pt idx="22451">0.58062836600000001</cx:pt>
          <cx:pt idx="22452">0.58062836600000001</cx:pt>
          <cx:pt idx="22453">0.58062836600000001</cx:pt>
          <cx:pt idx="22454">0.58062836600000001</cx:pt>
          <cx:pt idx="22455">0.58062836600000001</cx:pt>
          <cx:pt idx="22456">0.58062836600000001</cx:pt>
          <cx:pt idx="22457">0.58062836600000001</cx:pt>
          <cx:pt idx="22458">0.58062836600000001</cx:pt>
          <cx:pt idx="22459">0.58062836600000001</cx:pt>
          <cx:pt idx="22460">0.58062836600000001</cx:pt>
          <cx:pt idx="22461">3</cx:pt>
          <cx:pt idx="22462">0.58062836600000001</cx:pt>
          <cx:pt idx="22463">0.58062836600000001</cx:pt>
          <cx:pt idx="22464">0.58062836600000001</cx:pt>
          <cx:pt idx="22465">6</cx:pt>
          <cx:pt idx="22466">17</cx:pt>
          <cx:pt idx="22467">0.58062836600000001</cx:pt>
          <cx:pt idx="22468">0.58062836600000001</cx:pt>
          <cx:pt idx="22469">0.58062836600000001</cx:pt>
          <cx:pt idx="22470">0.58062836600000001</cx:pt>
          <cx:pt idx="22471">0.58062836600000001</cx:pt>
          <cx:pt idx="22472">1</cx:pt>
          <cx:pt idx="22473">0.58062836600000001</cx:pt>
          <cx:pt idx="22474">0.58062836600000001</cx:pt>
          <cx:pt idx="22475">0.58062836600000001</cx:pt>
          <cx:pt idx="22476">0.58062836600000001</cx:pt>
          <cx:pt idx="22477">8</cx:pt>
          <cx:pt idx="22478">0.58062836600000001</cx:pt>
          <cx:pt idx="22479">6</cx:pt>
          <cx:pt idx="22480">64</cx:pt>
          <cx:pt idx="22481">10</cx:pt>
          <cx:pt idx="22482">0.58062836600000001</cx:pt>
          <cx:pt idx="22483">0.58062836600000001</cx:pt>
          <cx:pt idx="22484">0.58062836600000001</cx:pt>
          <cx:pt idx="22485">8</cx:pt>
          <cx:pt idx="22486">0.58062836600000001</cx:pt>
          <cx:pt idx="22487">0.58062836600000001</cx:pt>
          <cx:pt idx="22488">0.58062836600000001</cx:pt>
          <cx:pt idx="22489">0.58062836600000001</cx:pt>
          <cx:pt idx="22490">23</cx:pt>
          <cx:pt idx="22491">0.58062836600000001</cx:pt>
          <cx:pt idx="22492">0.58062836600000001</cx:pt>
          <cx:pt idx="22493">11</cx:pt>
          <cx:pt idx="22494">17</cx:pt>
          <cx:pt idx="22495">12</cx:pt>
          <cx:pt idx="22496">20</cx:pt>
          <cx:pt idx="22497">0.58062836600000001</cx:pt>
          <cx:pt idx="22498">12</cx:pt>
          <cx:pt idx="22499">0.58062836600000001</cx:pt>
          <cx:pt idx="22500">20</cx:pt>
          <cx:pt idx="22501">14</cx:pt>
          <cx:pt idx="22502">2</cx:pt>
          <cx:pt idx="22503">0.58062836600000001</cx:pt>
          <cx:pt idx="22504">2</cx:pt>
          <cx:pt idx="22505">0.58062836600000001</cx:pt>
          <cx:pt idx="22506">0.58062836600000001</cx:pt>
          <cx:pt idx="22507">0.58062836600000001</cx:pt>
          <cx:pt idx="22508">0.58062836600000001</cx:pt>
          <cx:pt idx="22509">0.58062836600000001</cx:pt>
          <cx:pt idx="22510">18</cx:pt>
          <cx:pt idx="22511">9</cx:pt>
          <cx:pt idx="22512">0.58062836600000001</cx:pt>
          <cx:pt idx="22513">0.58062836600000001</cx:pt>
          <cx:pt idx="22514">5</cx:pt>
          <cx:pt idx="22515">0.58062836600000001</cx:pt>
          <cx:pt idx="22516">0.58062836600000001</cx:pt>
          <cx:pt idx="22517">9</cx:pt>
          <cx:pt idx="22518">2</cx:pt>
          <cx:pt idx="22519">0.58062836600000001</cx:pt>
          <cx:pt idx="22520">0.58062836600000001</cx:pt>
          <cx:pt idx="22521">0.58062836600000001</cx:pt>
          <cx:pt idx="22522">6</cx:pt>
          <cx:pt idx="22523">0.58062836600000001</cx:pt>
          <cx:pt idx="22524">0.58062836600000001</cx:pt>
          <cx:pt idx="22525">0.58062836600000001</cx:pt>
          <cx:pt idx="22526">0.58062836600000001</cx:pt>
          <cx:pt idx="22527">0.58062836600000001</cx:pt>
          <cx:pt idx="22528">0.58062836600000001</cx:pt>
          <cx:pt idx="22529">0.58062836600000001</cx:pt>
          <cx:pt idx="22530">0.58062836600000001</cx:pt>
          <cx:pt idx="22531">0.58062836600000001</cx:pt>
          <cx:pt idx="22532">0.58062836600000001</cx:pt>
          <cx:pt idx="22533">0.58062836600000001</cx:pt>
          <cx:pt idx="22534">0.58062836600000001</cx:pt>
          <cx:pt idx="22535">2</cx:pt>
          <cx:pt idx="22536">9</cx:pt>
          <cx:pt idx="22537">9</cx:pt>
          <cx:pt idx="22538">3</cx:pt>
          <cx:pt idx="22539">0.58062836600000001</cx:pt>
          <cx:pt idx="22540">9</cx:pt>
          <cx:pt idx="22541">0.58062836600000001</cx:pt>
          <cx:pt idx="22542">0.58062836600000001</cx:pt>
          <cx:pt idx="22543">0.58062836600000001</cx:pt>
          <cx:pt idx="22544">0.58062836600000001</cx:pt>
          <cx:pt idx="22545">0.58062836600000001</cx:pt>
          <cx:pt idx="22546">3</cx:pt>
          <cx:pt idx="22547">13</cx:pt>
          <cx:pt idx="22548">0.58062836600000001</cx:pt>
          <cx:pt idx="22549">0.58062836600000001</cx:pt>
          <cx:pt idx="22550">0.58062836600000001</cx:pt>
          <cx:pt idx="22551">0.58062836600000001</cx:pt>
          <cx:pt idx="22552">9</cx:pt>
          <cx:pt idx="22553">41</cx:pt>
          <cx:pt idx="22554">0.58062836600000001</cx:pt>
          <cx:pt idx="22555">0.58062836600000001</cx:pt>
          <cx:pt idx="22556">0.58062836600000001</cx:pt>
          <cx:pt idx="22557">3</cx:pt>
          <cx:pt idx="22558">26</cx:pt>
          <cx:pt idx="22559">16</cx:pt>
          <cx:pt idx="22560">0.58062836600000001</cx:pt>
          <cx:pt idx="22561">4</cx:pt>
          <cx:pt idx="22562">0.58062836600000001</cx:pt>
          <cx:pt idx="22563">6</cx:pt>
          <cx:pt idx="22564">0.58062836600000001</cx:pt>
          <cx:pt idx="22565">18</cx:pt>
          <cx:pt idx="22566">0.58062836600000001</cx:pt>
          <cx:pt idx="22567">0.58062836600000001</cx:pt>
          <cx:pt idx="22568">0.58062836600000001</cx:pt>
          <cx:pt idx="22569">0.58062836600000001</cx:pt>
          <cx:pt idx="22570">0.58062836600000001</cx:pt>
          <cx:pt idx="22571">0.58062836600000001</cx:pt>
          <cx:pt idx="22572">0.58062836600000001</cx:pt>
          <cx:pt idx="22573">0.58062836600000001</cx:pt>
          <cx:pt idx="22574">0.58062836600000001</cx:pt>
          <cx:pt idx="22575">0.58062836600000001</cx:pt>
          <cx:pt idx="22576">0.58062836600000001</cx:pt>
          <cx:pt idx="22577">12</cx:pt>
          <cx:pt idx="22578">0.58062836600000001</cx:pt>
          <cx:pt idx="22579">0.58062836600000001</cx:pt>
          <cx:pt idx="22580">0.58062836600000001</cx:pt>
          <cx:pt idx="22581">0.58062836600000001</cx:pt>
          <cx:pt idx="22582">16</cx:pt>
          <cx:pt idx="22583">0.58062836600000001</cx:pt>
          <cx:pt idx="22584">0.58062836600000001</cx:pt>
          <cx:pt idx="22585">0.58062836600000001</cx:pt>
          <cx:pt idx="22586">0.58062836600000001</cx:pt>
          <cx:pt idx="22587">0.58062836600000001</cx:pt>
          <cx:pt idx="22588">26</cx:pt>
          <cx:pt idx="22589">0.58062836600000001</cx:pt>
          <cx:pt idx="22590">0.58062836600000001</cx:pt>
          <cx:pt idx="22591">21</cx:pt>
          <cx:pt idx="22592">0.58062836600000001</cx:pt>
          <cx:pt idx="22593">7</cx:pt>
          <cx:pt idx="22594">6</cx:pt>
          <cx:pt idx="22595">0.58062836600000001</cx:pt>
          <cx:pt idx="22596">0.58062836600000001</cx:pt>
          <cx:pt idx="22597">0.58062836600000001</cx:pt>
          <cx:pt idx="22598">23</cx:pt>
          <cx:pt idx="22599">10</cx:pt>
          <cx:pt idx="22600">0.58062836600000001</cx:pt>
          <cx:pt idx="22601">3</cx:pt>
          <cx:pt idx="22602">0.58062836600000001</cx:pt>
          <cx:pt idx="22603">0.58062836600000001</cx:pt>
          <cx:pt idx="22604">0.58062836600000001</cx:pt>
          <cx:pt idx="22605">12</cx:pt>
          <cx:pt idx="22606">0.58062836600000001</cx:pt>
          <cx:pt idx="22607">0.58062836600000001</cx:pt>
          <cx:pt idx="22608">0.58062836600000001</cx:pt>
          <cx:pt idx="22609">24</cx:pt>
          <cx:pt idx="22610">16</cx:pt>
          <cx:pt idx="22611">0.58062836600000001</cx:pt>
          <cx:pt idx="22612">5</cx:pt>
          <cx:pt idx="22613">0.58062836600000001</cx:pt>
          <cx:pt idx="22614">14</cx:pt>
          <cx:pt idx="22615">0.58062836600000001</cx:pt>
          <cx:pt idx="22616">16</cx:pt>
          <cx:pt idx="22617">0.58062836600000001</cx:pt>
          <cx:pt idx="22618">1</cx:pt>
          <cx:pt idx="22619">15</cx:pt>
          <cx:pt idx="22620">0.58062836600000001</cx:pt>
          <cx:pt idx="22621">0.58062836600000001</cx:pt>
          <cx:pt idx="22622">0.58062836600000001</cx:pt>
          <cx:pt idx="22623">0.58062836600000001</cx:pt>
          <cx:pt idx="22624">64</cx:pt>
          <cx:pt idx="22625">0.58062836600000001</cx:pt>
          <cx:pt idx="22626">0.58062836600000001</cx:pt>
          <cx:pt idx="22627">20</cx:pt>
          <cx:pt idx="22628">18</cx:pt>
          <cx:pt idx="22629">0.58062836600000001</cx:pt>
          <cx:pt idx="22630">0.58062836600000001</cx:pt>
          <cx:pt idx="22631">8</cx:pt>
          <cx:pt idx="22632">0.58062836600000001</cx:pt>
          <cx:pt idx="22633">2</cx:pt>
          <cx:pt idx="22634">2</cx:pt>
          <cx:pt idx="22635">0.58062836600000001</cx:pt>
          <cx:pt idx="22636">0.58062836600000001</cx:pt>
          <cx:pt idx="22637">8</cx:pt>
          <cx:pt idx="22638">0.58062836600000001</cx:pt>
          <cx:pt idx="22639">3</cx:pt>
          <cx:pt idx="22640">0.58062836600000001</cx:pt>
          <cx:pt idx="22641">0.58062836600000001</cx:pt>
          <cx:pt idx="22642">32</cx:pt>
          <cx:pt idx="22643">11</cx:pt>
          <cx:pt idx="22644">16</cx:pt>
          <cx:pt idx="22645">0.58062836600000001</cx:pt>
          <cx:pt idx="22646">0.58062836600000001</cx:pt>
          <cx:pt idx="22647">0.58062836600000001</cx:pt>
          <cx:pt idx="22648">26</cx:pt>
          <cx:pt idx="22649">0.58062836600000001</cx:pt>
          <cx:pt idx="22650">0.58062836600000001</cx:pt>
          <cx:pt idx="22651">0.58062836600000001</cx:pt>
          <cx:pt idx="22652">2</cx:pt>
          <cx:pt idx="22653">0</cx:pt>
          <cx:pt idx="22654">0.58062836600000001</cx:pt>
          <cx:pt idx="22655">7</cx:pt>
          <cx:pt idx="22656">7</cx:pt>
          <cx:pt idx="22657">13</cx:pt>
          <cx:pt idx="22658">19</cx:pt>
          <cx:pt idx="22659">0.58062836600000001</cx:pt>
          <cx:pt idx="22660">0.58062836600000001</cx:pt>
          <cx:pt idx="22661">0.58062836600000001</cx:pt>
          <cx:pt idx="22662">13</cx:pt>
          <cx:pt idx="22663">0.58062836600000001</cx:pt>
          <cx:pt idx="22664">19</cx:pt>
          <cx:pt idx="22665">0.58062836600000001</cx:pt>
          <cx:pt idx="22666">0.58062836600000001</cx:pt>
          <cx:pt idx="22667">0.58062836600000001</cx:pt>
          <cx:pt idx="22668">0.58062836600000001</cx:pt>
          <cx:pt idx="22669">0.58062836600000001</cx:pt>
          <cx:pt idx="22670">0.58062836600000001</cx:pt>
          <cx:pt idx="22671">16</cx:pt>
          <cx:pt idx="22672">10</cx:pt>
          <cx:pt idx="22673">0.58062836600000001</cx:pt>
          <cx:pt idx="22674">0.58062836600000001</cx:pt>
          <cx:pt idx="22675">0.58062836600000001</cx:pt>
          <cx:pt idx="22676">9</cx:pt>
          <cx:pt idx="22677">0.58062836600000001</cx:pt>
          <cx:pt idx="22678">0.58062836600000001</cx:pt>
          <cx:pt idx="22679">16</cx:pt>
          <cx:pt idx="22680">3</cx:pt>
          <cx:pt idx="22681">0.58062836600000001</cx:pt>
          <cx:pt idx="22682">27</cx:pt>
          <cx:pt idx="22683">21</cx:pt>
          <cx:pt idx="22684">0.58062836600000001</cx:pt>
          <cx:pt idx="22685">13</cx:pt>
          <cx:pt idx="22686">0.58062836600000001</cx:pt>
          <cx:pt idx="22687">0.58062836600000001</cx:pt>
          <cx:pt idx="22688">0.58062836600000001</cx:pt>
          <cx:pt idx="22689">9</cx:pt>
          <cx:pt idx="22690">0.58062836600000001</cx:pt>
          <cx:pt idx="22691">0.58062836600000001</cx:pt>
          <cx:pt idx="22692">0.58062836600000001</cx:pt>
          <cx:pt idx="22693">0.58062836600000001</cx:pt>
          <cx:pt idx="22694">0.58062836600000001</cx:pt>
          <cx:pt idx="22695">0.58062836600000001</cx:pt>
          <cx:pt idx="22696">0.58062836600000001</cx:pt>
          <cx:pt idx="22697">0.58062836600000001</cx:pt>
          <cx:pt idx="22698">18</cx:pt>
          <cx:pt idx="22699">0.58062836600000001</cx:pt>
          <cx:pt idx="22700">17</cx:pt>
          <cx:pt idx="22701">0.58062836600000001</cx:pt>
          <cx:pt idx="22702">13</cx:pt>
          <cx:pt idx="22703">20</cx:pt>
          <cx:pt idx="22704">7</cx:pt>
          <cx:pt idx="22705">65</cx:pt>
          <cx:pt idx="22706">16</cx:pt>
          <cx:pt idx="22707">0.58062836600000001</cx:pt>
          <cx:pt idx="22708">8</cx:pt>
          <cx:pt idx="22709">14</cx:pt>
          <cx:pt idx="22710">0.58062836600000001</cx:pt>
          <cx:pt idx="22711">11</cx:pt>
          <cx:pt idx="22712">13</cx:pt>
          <cx:pt idx="22713">2</cx:pt>
          <cx:pt idx="22714">0.58062836600000001</cx:pt>
          <cx:pt idx="22715">15</cx:pt>
          <cx:pt idx="22716">0.58062836600000001</cx:pt>
          <cx:pt idx="22717">0.58062836600000001</cx:pt>
          <cx:pt idx="22718">0.58062836600000001</cx:pt>
          <cx:pt idx="22719">0.58062836600000001</cx:pt>
          <cx:pt idx="22720">1</cx:pt>
          <cx:pt idx="22721">15</cx:pt>
          <cx:pt idx="22722">13</cx:pt>
          <cx:pt idx="22723">0.58062836600000001</cx:pt>
          <cx:pt idx="22724">5</cx:pt>
          <cx:pt idx="22725">0.58062836600000001</cx:pt>
          <cx:pt idx="22726">7</cx:pt>
          <cx:pt idx="22727">12</cx:pt>
          <cx:pt idx="22728">3</cx:pt>
          <cx:pt idx="22729">6</cx:pt>
          <cx:pt idx="22730">0.58062836600000001</cx:pt>
          <cx:pt idx="22731">15</cx:pt>
          <cx:pt idx="22732">0.58062836600000001</cx:pt>
          <cx:pt idx="22733">0.58062836600000001</cx:pt>
          <cx:pt idx="22734">0.58062836600000001</cx:pt>
          <cx:pt idx="22735">0.58062836600000001</cx:pt>
          <cx:pt idx="22736">0.58062836600000001</cx:pt>
          <cx:pt idx="22737">0.58062836600000001</cx:pt>
          <cx:pt idx="22738">0.58062836600000001</cx:pt>
          <cx:pt idx="22739">0.58062836600000001</cx:pt>
          <cx:pt idx="22740">14</cx:pt>
          <cx:pt idx="22741">0.58062836600000001</cx:pt>
          <cx:pt idx="22742">22</cx:pt>
          <cx:pt idx="22743">0.58062836600000001</cx:pt>
          <cx:pt idx="22744">9</cx:pt>
          <cx:pt idx="22745">0.58062836600000001</cx:pt>
          <cx:pt idx="22746">0.58062836600000001</cx:pt>
          <cx:pt idx="22747">2</cx:pt>
          <cx:pt idx="22748">0.58062836600000001</cx:pt>
          <cx:pt idx="22749">0.58062836600000001</cx:pt>
          <cx:pt idx="22750">0.58062836600000001</cx:pt>
          <cx:pt idx="22751">15</cx:pt>
          <cx:pt idx="22752">22</cx:pt>
          <cx:pt idx="22753">0.58062836600000001</cx:pt>
          <cx:pt idx="22754">9</cx:pt>
          <cx:pt idx="22755">0.58062836600000001</cx:pt>
          <cx:pt idx="22756">0.58062836600000001</cx:pt>
          <cx:pt idx="22757">0.58062836600000001</cx:pt>
          <cx:pt idx="22758">5</cx:pt>
          <cx:pt idx="22759">5</cx:pt>
          <cx:pt idx="22760">24</cx:pt>
          <cx:pt idx="22761">10</cx:pt>
          <cx:pt idx="22762">0.58062836600000001</cx:pt>
          <cx:pt idx="22763">0.58062836600000001</cx:pt>
          <cx:pt idx="22764">12</cx:pt>
          <cx:pt idx="22765">10</cx:pt>
          <cx:pt idx="22766">17</cx:pt>
          <cx:pt idx="22767">9</cx:pt>
          <cx:pt idx="22768">8</cx:pt>
          <cx:pt idx="22769">5</cx:pt>
          <cx:pt idx="22770">0.58062836600000001</cx:pt>
          <cx:pt idx="22771">0.58062836600000001</cx:pt>
          <cx:pt idx="22772">0.58062836600000001</cx:pt>
          <cx:pt idx="22773">0.58062836600000001</cx:pt>
          <cx:pt idx="22774">0.58062836600000001</cx:pt>
          <cx:pt idx="22775">0.58062836600000001</cx:pt>
          <cx:pt idx="22776">0.58062836600000001</cx:pt>
          <cx:pt idx="22777">0.58062836600000001</cx:pt>
          <cx:pt idx="22778">0.58062836600000001</cx:pt>
          <cx:pt idx="22779">0.58062836600000001</cx:pt>
          <cx:pt idx="22780">0.58062836600000001</cx:pt>
          <cx:pt idx="22781">0.58062836600000001</cx:pt>
          <cx:pt idx="22782">0.58062836600000001</cx:pt>
          <cx:pt idx="22783">2</cx:pt>
          <cx:pt idx="22784">0.58062836600000001</cx:pt>
          <cx:pt idx="22785">0.58062836600000001</cx:pt>
          <cx:pt idx="22786">0.58062836600000001</cx:pt>
          <cx:pt idx="22787">0.58062836600000001</cx:pt>
          <cx:pt idx="22788">4</cx:pt>
          <cx:pt idx="22789">0.58062836600000001</cx:pt>
          <cx:pt idx="22790">0.58062836600000001</cx:pt>
          <cx:pt idx="22791">0.58062836600000001</cx:pt>
          <cx:pt idx="22792">0.58062836600000001</cx:pt>
          <cx:pt idx="22793">0.58062836600000001</cx:pt>
          <cx:pt idx="22794">0.58062836600000001</cx:pt>
          <cx:pt idx="22795">0.58062836600000001</cx:pt>
          <cx:pt idx="22796">0.58062836600000001</cx:pt>
          <cx:pt idx="22797">0.58062836600000001</cx:pt>
          <cx:pt idx="22798">0.58062836600000001</cx:pt>
          <cx:pt idx="22799">6</cx:pt>
          <cx:pt idx="22800">12</cx:pt>
          <cx:pt idx="22801">64</cx:pt>
          <cx:pt idx="22802">0.58062836600000001</cx:pt>
          <cx:pt idx="22803">0.58062836600000001</cx:pt>
          <cx:pt idx="22804">0.58062836600000001</cx:pt>
          <cx:pt idx="22805">0.58062836600000001</cx:pt>
          <cx:pt idx="22806">0.58062836600000001</cx:pt>
          <cx:pt idx="22807">0.58062836600000001</cx:pt>
          <cx:pt idx="22808">0.58062836600000001</cx:pt>
          <cx:pt idx="22809">0.58062836600000001</cx:pt>
          <cx:pt idx="22810">0.58062836600000001</cx:pt>
          <cx:pt idx="22811">1</cx:pt>
          <cx:pt idx="22812">0.58062836600000001</cx:pt>
          <cx:pt idx="22813">0.58062836600000001</cx:pt>
          <cx:pt idx="22814">0.58062836600000001</cx:pt>
          <cx:pt idx="22815">0.58062836600000001</cx:pt>
          <cx:pt idx="22816">0.58062836600000001</cx:pt>
          <cx:pt idx="22817">3</cx:pt>
          <cx:pt idx="22818">15</cx:pt>
          <cx:pt idx="22819">31</cx:pt>
          <cx:pt idx="22820">14</cx:pt>
          <cx:pt idx="22821">0.58062836600000001</cx:pt>
          <cx:pt idx="22822">0.58062836600000001</cx:pt>
          <cx:pt idx="22823">8</cx:pt>
          <cx:pt idx="22824">0.58062836600000001</cx:pt>
          <cx:pt idx="22825">0.58062836600000001</cx:pt>
          <cx:pt idx="22826">0.58062836600000001</cx:pt>
          <cx:pt idx="22827">0.58062836600000001</cx:pt>
          <cx:pt idx="22828">21</cx:pt>
          <cx:pt idx="22829">16</cx:pt>
          <cx:pt idx="22830">0.58062836600000001</cx:pt>
          <cx:pt idx="22831">0.58062836600000001</cx:pt>
          <cx:pt idx="22832">0.58062836600000001</cx:pt>
          <cx:pt idx="22833">0.58062836600000001</cx:pt>
          <cx:pt idx="22834">20</cx:pt>
          <cx:pt idx="22835">0.58062836600000001</cx:pt>
          <cx:pt idx="22836">0.58062836600000001</cx:pt>
          <cx:pt idx="22837">0.58062836600000001</cx:pt>
          <cx:pt idx="22838">0.58062836600000001</cx:pt>
          <cx:pt idx="22839">9</cx:pt>
          <cx:pt idx="22840">0.58062836600000001</cx:pt>
          <cx:pt idx="22841">3</cx:pt>
          <cx:pt idx="22842">0.58062836600000001</cx:pt>
          <cx:pt idx="22843">4</cx:pt>
          <cx:pt idx="22844">2</cx:pt>
          <cx:pt idx="22845">0.58062836600000001</cx:pt>
          <cx:pt idx="22846">10</cx:pt>
          <cx:pt idx="22847">0.58062836600000001</cx:pt>
          <cx:pt idx="22848">0.58062836600000001</cx:pt>
          <cx:pt idx="22849">12</cx:pt>
          <cx:pt idx="22850">0.58062836600000001</cx:pt>
          <cx:pt idx="22851">0.58062836600000001</cx:pt>
          <cx:pt idx="22852">6</cx:pt>
          <cx:pt idx="22853">0.58062836600000001</cx:pt>
          <cx:pt idx="22854">0.58062836600000001</cx:pt>
          <cx:pt idx="22855">0.58062836600000001</cx:pt>
          <cx:pt idx="22856">0.58062836600000001</cx:pt>
          <cx:pt idx="22857">0.58062836600000001</cx:pt>
          <cx:pt idx="22858">14</cx:pt>
          <cx:pt idx="22859">0.58062836600000001</cx:pt>
          <cx:pt idx="22860">0.58062836600000001</cx:pt>
          <cx:pt idx="22861">0.58062836600000001</cx:pt>
          <cx:pt idx="22862">0.58062836600000001</cx:pt>
          <cx:pt idx="22863">16</cx:pt>
          <cx:pt idx="22864">0.58062836600000001</cx:pt>
          <cx:pt idx="22865">7</cx:pt>
          <cx:pt idx="22866">24</cx:pt>
          <cx:pt idx="22867">16</cx:pt>
          <cx:pt idx="22868">0.58062836600000001</cx:pt>
          <cx:pt idx="22869">0.58062836600000001</cx:pt>
          <cx:pt idx="22870">2</cx:pt>
          <cx:pt idx="22871">0.58062836600000001</cx:pt>
          <cx:pt idx="22872">0.58062836600000001</cx:pt>
          <cx:pt idx="22873">0.58062836600000001</cx:pt>
          <cx:pt idx="22874">19</cx:pt>
          <cx:pt idx="22875">0.58062836600000001</cx:pt>
          <cx:pt idx="22876">0.58062836600000001</cx:pt>
          <cx:pt idx="22877">18</cx:pt>
          <cx:pt idx="22878">0.58062836600000001</cx:pt>
          <cx:pt idx="22879">0.58062836600000001</cx:pt>
          <cx:pt idx="22880">0.58062836600000001</cx:pt>
          <cx:pt idx="22881">0.58062836600000001</cx:pt>
          <cx:pt idx="22882">64</cx:pt>
          <cx:pt idx="22883">13</cx:pt>
          <cx:pt idx="22884">0.58062836600000001</cx:pt>
          <cx:pt idx="22885">0.58062836600000001</cx:pt>
          <cx:pt idx="22886">8</cx:pt>
          <cx:pt idx="22887">3</cx:pt>
          <cx:pt idx="22888">0.58062836600000001</cx:pt>
          <cx:pt idx="22889">0.58062836600000001</cx:pt>
          <cx:pt idx="22890">6</cx:pt>
          <cx:pt idx="22891">5</cx:pt>
          <cx:pt idx="22892">0.58062836600000001</cx:pt>
          <cx:pt idx="22893">13</cx:pt>
          <cx:pt idx="22894">18</cx:pt>
          <cx:pt idx="22895">0.58062836600000001</cx:pt>
          <cx:pt idx="22896">0.58062836600000001</cx:pt>
          <cx:pt idx="22897">5</cx:pt>
          <cx:pt idx="22898">0.58062836600000001</cx:pt>
          <cx:pt idx="22899">0.58062836600000001</cx:pt>
          <cx:pt idx="22900">0.58062836600000001</cx:pt>
          <cx:pt idx="22901">0.58062836600000001</cx:pt>
          <cx:pt idx="22902">0.58062836600000001</cx:pt>
          <cx:pt idx="22903">7</cx:pt>
          <cx:pt idx="22904">0.58062836600000001</cx:pt>
          <cx:pt idx="22905">3</cx:pt>
          <cx:pt idx="22906">21</cx:pt>
          <cx:pt idx="22907">0.58062836600000001</cx:pt>
          <cx:pt idx="22908">0.58062836600000001</cx:pt>
          <cx:pt idx="22909">12</cx:pt>
          <cx:pt idx="22910">0.58062836600000001</cx:pt>
          <cx:pt idx="22911">9</cx:pt>
          <cx:pt idx="22912">0.58062836600000001</cx:pt>
          <cx:pt idx="22913">0.58062836600000001</cx:pt>
          <cx:pt idx="22914">0.58062836600000001</cx:pt>
          <cx:pt idx="22915">0.58062836600000001</cx:pt>
          <cx:pt idx="22916">15</cx:pt>
          <cx:pt idx="22917">27</cx:pt>
          <cx:pt idx="22918">8</cx:pt>
          <cx:pt idx="22919">0.58062836600000001</cx:pt>
          <cx:pt idx="22920">0.58062836600000001</cx:pt>
          <cx:pt idx="22921">8</cx:pt>
          <cx:pt idx="22922">0.58062836600000001</cx:pt>
          <cx:pt idx="22923">0.58062836600000001</cx:pt>
          <cx:pt idx="22924">0.58062836600000001</cx:pt>
          <cx:pt idx="22925">1</cx:pt>
          <cx:pt idx="22926">0.58062836600000001</cx:pt>
          <cx:pt idx="22927">0.58062836600000001</cx:pt>
          <cx:pt idx="22928">0.58062836600000001</cx:pt>
          <cx:pt idx="22929">0.58062836600000001</cx:pt>
          <cx:pt idx="22930">0.58062836600000001</cx:pt>
          <cx:pt idx="22931">13</cx:pt>
          <cx:pt idx="22932">0.58062836600000001</cx:pt>
          <cx:pt idx="22933">2</cx:pt>
          <cx:pt idx="22934">12</cx:pt>
          <cx:pt idx="22935">17</cx:pt>
          <cx:pt idx="22936">0.58062836600000001</cx:pt>
          <cx:pt idx="22937">0.58062836600000001</cx:pt>
          <cx:pt idx="22938">0.58062836600000001</cx:pt>
          <cx:pt idx="22939">0.58062836600000001</cx:pt>
          <cx:pt idx="22940">32</cx:pt>
          <cx:pt idx="22941">0.58062836600000001</cx:pt>
          <cx:pt idx="22942">0.58062836600000001</cx:pt>
          <cx:pt idx="22943">0.58062836600000001</cx:pt>
          <cx:pt idx="22944">0.58062836600000001</cx:pt>
          <cx:pt idx="22945">0.58062836600000001</cx:pt>
          <cx:pt idx="22946">1</cx:pt>
          <cx:pt idx="22947">0.58062836600000001</cx:pt>
          <cx:pt idx="22948">0.58062836600000001</cx:pt>
          <cx:pt idx="22949">0.58062836600000001</cx:pt>
          <cx:pt idx="22950">0.58062836600000001</cx:pt>
          <cx:pt idx="22951">0.58062836600000001</cx:pt>
          <cx:pt idx="22952">0.58062836600000001</cx:pt>
          <cx:pt idx="22953">6</cx:pt>
          <cx:pt idx="22954">0.58062836600000001</cx:pt>
          <cx:pt idx="22955">16</cx:pt>
          <cx:pt idx="22956">12</cx:pt>
          <cx:pt idx="22957">17</cx:pt>
          <cx:pt idx="22958">0.58062836600000001</cx:pt>
          <cx:pt idx="22959">0.58062836600000001</cx:pt>
          <cx:pt idx="22960">0.58062836600000001</cx:pt>
          <cx:pt idx="22961">0.58062836600000001</cx:pt>
          <cx:pt idx="22962">0.58062836600000001</cx:pt>
          <cx:pt idx="22963">13</cx:pt>
          <cx:pt idx="22964">0.58062836600000001</cx:pt>
          <cx:pt idx="22965">10</cx:pt>
          <cx:pt idx="22966">0.58062836600000001</cx:pt>
          <cx:pt idx="22967">0.58062836600000001</cx:pt>
          <cx:pt idx="22968">0.58062836600000001</cx:pt>
          <cx:pt idx="22969">0.58062836600000001</cx:pt>
          <cx:pt idx="22970">0.58062836600000001</cx:pt>
          <cx:pt idx="22971">6</cx:pt>
          <cx:pt idx="22972">0.58062836600000001</cx:pt>
          <cx:pt idx="22973">0.58062836600000001</cx:pt>
          <cx:pt idx="22974">0.58062836600000001</cx:pt>
          <cx:pt idx="22975">0.58062836600000001</cx:pt>
          <cx:pt idx="22976">0.58062836600000001</cx:pt>
          <cx:pt idx="22977">0.58062836600000001</cx:pt>
          <cx:pt idx="22978">15</cx:pt>
          <cx:pt idx="22979">65</cx:pt>
          <cx:pt idx="22980">17</cx:pt>
          <cx:pt idx="22981">0.58062836600000001</cx:pt>
          <cx:pt idx="22982">17</cx:pt>
          <cx:pt idx="22983">8</cx:pt>
          <cx:pt idx="22984">6</cx:pt>
          <cx:pt idx="22985">0.58062836600000001</cx:pt>
          <cx:pt idx="22986">0.58062836600000001</cx:pt>
          <cx:pt idx="22987">0.58062836600000001</cx:pt>
          <cx:pt idx="22988">0.58062836600000001</cx:pt>
          <cx:pt idx="22989">0.58062836600000001</cx:pt>
          <cx:pt idx="22990">0.58062836600000001</cx:pt>
          <cx:pt idx="22991">0.58062836600000001</cx:pt>
          <cx:pt idx="22992">0.58062836600000001</cx:pt>
          <cx:pt idx="22993">14</cx:pt>
          <cx:pt idx="22994">7</cx:pt>
          <cx:pt idx="22995">0.58062836600000001</cx:pt>
          <cx:pt idx="22996">0.58062836600000001</cx:pt>
          <cx:pt idx="22997">9</cx:pt>
          <cx:pt idx="22998">0.58062836600000001</cx:pt>
          <cx:pt idx="22999">15</cx:pt>
          <cx:pt idx="23000">0.58062836600000001</cx:pt>
          <cx:pt idx="23001">0.58062836600000001</cx:pt>
          <cx:pt idx="23002">0.58062836600000001</cx:pt>
          <cx:pt idx="23003">0.58062836600000001</cx:pt>
          <cx:pt idx="23004">0.58062836600000001</cx:pt>
          <cx:pt idx="23005">0.58062836600000001</cx:pt>
          <cx:pt idx="23006">13</cx:pt>
          <cx:pt idx="23007">0.58062836600000001</cx:pt>
          <cx:pt idx="23008">34</cx:pt>
          <cx:pt idx="23009">0.58062836600000001</cx:pt>
          <cx:pt idx="23010">30</cx:pt>
          <cx:pt idx="23011">0.58062836600000001</cx:pt>
          <cx:pt idx="23012">0.58062836600000001</cx:pt>
          <cx:pt idx="23013">7</cx:pt>
          <cx:pt idx="23014">2</cx:pt>
          <cx:pt idx="23015">18</cx:pt>
          <cx:pt idx="23016">0.58062836600000001</cx:pt>
          <cx:pt idx="23017">0.58062836600000001</cx:pt>
          <cx:pt idx="23018">64</cx:pt>
          <cx:pt idx="23019">10</cx:pt>
          <cx:pt idx="23020">8</cx:pt>
          <cx:pt idx="23021">0.58062836600000001</cx:pt>
          <cx:pt idx="23022">0.58062836600000001</cx:pt>
          <cx:pt idx="23023">0.58062836600000001</cx:pt>
          <cx:pt idx="23024">0.58062836600000001</cx:pt>
          <cx:pt idx="23025">0.58062836600000001</cx:pt>
          <cx:pt idx="23026">0.58062836600000001</cx:pt>
          <cx:pt idx="23027">3</cx:pt>
          <cx:pt idx="23028">3</cx:pt>
          <cx:pt idx="23029">19</cx:pt>
          <cx:pt idx="23030">18</cx:pt>
          <cx:pt idx="23031">0.58062836600000001</cx:pt>
          <cx:pt idx="23032">0.58062836600000001</cx:pt>
          <cx:pt idx="23033">8</cx:pt>
          <cx:pt idx="23034">16</cx:pt>
          <cx:pt idx="23035">0.58062836600000001</cx:pt>
          <cx:pt idx="23036">0.58062836600000001</cx:pt>
          <cx:pt idx="23037">0.58062836600000001</cx:pt>
          <cx:pt idx="23038">3</cx:pt>
          <cx:pt idx="23039">0.58062836600000001</cx:pt>
          <cx:pt idx="23040">0.58062836600000001</cx:pt>
          <cx:pt idx="23041">0.58062836600000001</cx:pt>
          <cx:pt idx="23042">0.58062836600000001</cx:pt>
          <cx:pt idx="23043">7</cx:pt>
          <cx:pt idx="23044">0.58062836600000001</cx:pt>
          <cx:pt idx="23045">1</cx:pt>
          <cx:pt idx="23046">0.58062836600000001</cx:pt>
          <cx:pt idx="23047">2</cx:pt>
          <cx:pt idx="23048">6</cx:pt>
          <cx:pt idx="23049">11</cx:pt>
          <cx:pt idx="23050">0.58062836600000001</cx:pt>
          <cx:pt idx="23051">0.58062836600000001</cx:pt>
          <cx:pt idx="23052">0.58062836600000001</cx:pt>
          <cx:pt idx="23053">0.58062836600000001</cx:pt>
          <cx:pt idx="23054">0.58062836600000001</cx:pt>
          <cx:pt idx="23055">0.58062836600000001</cx:pt>
          <cx:pt idx="23056">9</cx:pt>
          <cx:pt idx="23057">0.58062836600000001</cx:pt>
          <cx:pt idx="23058">0.58062836600000001</cx:pt>
          <cx:pt idx="23059">0.58062836600000001</cx:pt>
          <cx:pt idx="23060">0.58062836600000001</cx:pt>
          <cx:pt idx="23061">0.58062836600000001</cx:pt>
          <cx:pt idx="23062">0.58062836600000001</cx:pt>
          <cx:pt idx="23063">16</cx:pt>
          <cx:pt idx="23064">0.58062836600000001</cx:pt>
          <cx:pt idx="23065">0.58062836600000001</cx:pt>
          <cx:pt idx="23066">0.58062836600000001</cx:pt>
          <cx:pt idx="23067">0.58062836600000001</cx:pt>
          <cx:pt idx="23068">0.58062836600000001</cx:pt>
          <cx:pt idx="23069">0.58062836600000001</cx:pt>
          <cx:pt idx="23070">23</cx:pt>
          <cx:pt idx="23071">9</cx:pt>
          <cx:pt idx="23072">0.58062836600000001</cx:pt>
          <cx:pt idx="23073">0.58062836600000001</cx:pt>
          <cx:pt idx="23074">0.58062836600000001</cx:pt>
          <cx:pt idx="23075">7</cx:pt>
          <cx:pt idx="23076">0.58062836600000001</cx:pt>
          <cx:pt idx="23077">9</cx:pt>
          <cx:pt idx="23078">3</cx:pt>
          <cx:pt idx="23079">4</cx:pt>
          <cx:pt idx="23080">0.58062836600000001</cx:pt>
          <cx:pt idx="23081">1</cx:pt>
          <cx:pt idx="23082">0.58062836600000001</cx:pt>
          <cx:pt idx="23083">4</cx:pt>
          <cx:pt idx="23084">0.58062836600000001</cx:pt>
          <cx:pt idx="23085">4</cx:pt>
          <cx:pt idx="23086">9</cx:pt>
          <cx:pt idx="23087">11</cx:pt>
          <cx:pt idx="23088">3</cx:pt>
          <cx:pt idx="23089">0.58062836600000001</cx:pt>
          <cx:pt idx="23090">0.58062836600000001</cx:pt>
          <cx:pt idx="23091">12</cx:pt>
          <cx:pt idx="23092">0.58062836600000001</cx:pt>
          <cx:pt idx="23093">0.58062836600000001</cx:pt>
          <cx:pt idx="23094">2</cx:pt>
          <cx:pt idx="23095">0.58062836600000001</cx:pt>
          <cx:pt idx="23096">0.58062836600000001</cx:pt>
          <cx:pt idx="23097">0.58062836600000001</cx:pt>
          <cx:pt idx="23098">0.58062836600000001</cx:pt>
          <cx:pt idx="23099">24</cx:pt>
          <cx:pt idx="23100">3</cx:pt>
          <cx:pt idx="23101">11</cx:pt>
          <cx:pt idx="23102">2</cx:pt>
          <cx:pt idx="23103">0.58062836600000001</cx:pt>
          <cx:pt idx="23104">0.58062836600000001</cx:pt>
          <cx:pt idx="23105">0.58062836600000001</cx:pt>
          <cx:pt idx="23106">0.58062836600000001</cx:pt>
          <cx:pt idx="23107">0.58062836600000001</cx:pt>
          <cx:pt idx="23108">0.58062836600000001</cx:pt>
          <cx:pt idx="23109">0.58062836600000001</cx:pt>
          <cx:pt idx="23110">25</cx:pt>
          <cx:pt idx="23111">0.58062836600000001</cx:pt>
          <cx:pt idx="23112">0.58062836600000001</cx:pt>
          <cx:pt idx="23113">0.58062836600000001</cx:pt>
          <cx:pt idx="23114">0.58062836600000001</cx:pt>
          <cx:pt idx="23115">19</cx:pt>
          <cx:pt idx="23116">0.58062836600000001</cx:pt>
          <cx:pt idx="23117">6</cx:pt>
          <cx:pt idx="23118">36</cx:pt>
          <cx:pt idx="23119">0.58062836600000001</cx:pt>
          <cx:pt idx="23120">0.58062836600000001</cx:pt>
          <cx:pt idx="23121">0.58062836600000001</cx:pt>
          <cx:pt idx="23122">0.58062836600000001</cx:pt>
          <cx:pt idx="23123">0.58062836600000001</cx:pt>
          <cx:pt idx="23124">11</cx:pt>
          <cx:pt idx="23125">16</cx:pt>
          <cx:pt idx="23126">6</cx:pt>
          <cx:pt idx="23127">0.58062836600000001</cx:pt>
          <cx:pt idx="23128">0.58062836600000001</cx:pt>
          <cx:pt idx="23129">0.58062836600000001</cx:pt>
          <cx:pt idx="23130">0.58062836600000001</cx:pt>
          <cx:pt idx="23131">0.58062836600000001</cx:pt>
          <cx:pt idx="23132">0.58062836600000001</cx:pt>
          <cx:pt idx="23133">8</cx:pt>
          <cx:pt idx="23134">0.58062836600000001</cx:pt>
          <cx:pt idx="23135">0.58062836600000001</cx:pt>
          <cx:pt idx="23136">0.58062836600000001</cx:pt>
          <cx:pt idx="23137">0.58062836600000001</cx:pt>
          <cx:pt idx="23138">7</cx:pt>
          <cx:pt idx="23139">12</cx:pt>
          <cx:pt idx="23140">7</cx:pt>
          <cx:pt idx="23141">0.58062836600000001</cx:pt>
          <cx:pt idx="23142">0.58062836600000001</cx:pt>
          <cx:pt idx="23143">22</cx:pt>
          <cx:pt idx="23144">0.58062836600000001</cx:pt>
          <cx:pt idx="23145">0.58062836600000001</cx:pt>
          <cx:pt idx="23146">0.58062836600000001</cx:pt>
          <cx:pt idx="23147">0.58062836600000001</cx:pt>
          <cx:pt idx="23148">64</cx:pt>
          <cx:pt idx="23149">4</cx:pt>
          <cx:pt idx="23150">14</cx:pt>
          <cx:pt idx="23151">0.58062836600000001</cx:pt>
          <cx:pt idx="23152">0.58062836600000001</cx:pt>
          <cx:pt idx="23153">24</cx:pt>
          <cx:pt idx="23154">17</cx:pt>
          <cx:pt idx="23155">28</cx:pt>
          <cx:pt idx="23156">0.58062836600000001</cx:pt>
          <cx:pt idx="23157">27</cx:pt>
          <cx:pt idx="23158">0.58062836600000001</cx:pt>
          <cx:pt idx="23159">0.58062836600000001</cx:pt>
          <cx:pt idx="23160">7</cx:pt>
          <cx:pt idx="23161">0.58062836600000001</cx:pt>
          <cx:pt idx="23162">0.58062836600000001</cx:pt>
          <cx:pt idx="23163">0.58062836600000001</cx:pt>
          <cx:pt idx="23164">0.58062836600000001</cx:pt>
          <cx:pt idx="23165">0.58062836600000001</cx:pt>
          <cx:pt idx="23166">12</cx:pt>
          <cx:pt idx="23167">0.58062836600000001</cx:pt>
          <cx:pt idx="23168">0.58062836600000001</cx:pt>
          <cx:pt idx="23169">0.58062836600000001</cx:pt>
          <cx:pt idx="23170">0.58062836600000001</cx:pt>
          <cx:pt idx="23171">6</cx:pt>
          <cx:pt idx="23172">0.58062836600000001</cx:pt>
          <cx:pt idx="23173">11</cx:pt>
          <cx:pt idx="23174">16</cx:pt>
          <cx:pt idx="23175">0.58062836600000001</cx:pt>
          <cx:pt idx="23176">0.58062836600000001</cx:pt>
          <cx:pt idx="23177">0.58062836600000001</cx:pt>
          <cx:pt idx="23178">17</cx:pt>
          <cx:pt idx="23179">0.58062836600000001</cx:pt>
          <cx:pt idx="23180">0.58062836600000001</cx:pt>
          <cx:pt idx="23181">0.58062836600000001</cx:pt>
          <cx:pt idx="23182">0.58062836600000001</cx:pt>
          <cx:pt idx="23183">13</cx:pt>
          <cx:pt idx="23184">0.58062836600000001</cx:pt>
          <cx:pt idx="23185">7</cx:pt>
          <cx:pt idx="23186">5</cx:pt>
          <cx:pt idx="23187">0.58062836600000001</cx:pt>
          <cx:pt idx="23188">0.58062836600000001</cx:pt>
          <cx:pt idx="23189">0.58062836600000001</cx:pt>
          <cx:pt idx="23190">22</cx:pt>
          <cx:pt idx="23191">22</cx:pt>
          <cx:pt idx="23192">8</cx:pt>
          <cx:pt idx="23193">17</cx:pt>
          <cx:pt idx="23194">0.58062836600000001</cx:pt>
          <cx:pt idx="23195">0.58062836600000001</cx:pt>
          <cx:pt idx="23196">0.58062836600000001</cx:pt>
          <cx:pt idx="23197">0.58062836600000001</cx:pt>
          <cx:pt idx="23198">0.58062836600000001</cx:pt>
          <cx:pt idx="23199">0.58062836600000001</cx:pt>
          <cx:pt idx="23200">11</cx:pt>
          <cx:pt idx="23201">0.58062836600000001</cx:pt>
          <cx:pt idx="23202">0.58062836600000001</cx:pt>
          <cx:pt idx="23203">12</cx:pt>
          <cx:pt idx="23204">0.58062836600000001</cx:pt>
          <cx:pt idx="23205">13</cx:pt>
          <cx:pt idx="23206">0.58062836600000001</cx:pt>
          <cx:pt idx="23207">0.58062836600000001</cx:pt>
          <cx:pt idx="23208">0.58062836600000001</cx:pt>
          <cx:pt idx="23209">3</cx:pt>
          <cx:pt idx="23210">0.58062836600000001</cx:pt>
          <cx:pt idx="23211">0.58062836600000001</cx:pt>
          <cx:pt idx="23212">0.58062836600000001</cx:pt>
          <cx:pt idx="23213">0.58062836600000001</cx:pt>
          <cx:pt idx="23214">9</cx:pt>
          <cx:pt idx="23215">0.58062836600000001</cx:pt>
          <cx:pt idx="23216">15</cx:pt>
          <cx:pt idx="23217">0.58062836600000001</cx:pt>
          <cx:pt idx="23218">0.58062836600000001</cx:pt>
          <cx:pt idx="23219">31</cx:pt>
          <cx:pt idx="23220">9</cx:pt>
          <cx:pt idx="23221">0.58062836600000001</cx:pt>
          <cx:pt idx="23222">0.58062836600000001</cx:pt>
          <cx:pt idx="23223">0.58062836600000001</cx:pt>
          <cx:pt idx="23224">0.58062836600000001</cx:pt>
          <cx:pt idx="23225">24</cx:pt>
          <cx:pt idx="23226">0.58062836600000001</cx:pt>
          <cx:pt idx="23227">13</cx:pt>
          <cx:pt idx="23228">16</cx:pt>
          <cx:pt idx="23229">0.58062836600000001</cx:pt>
          <cx:pt idx="23230">8</cx:pt>
          <cx:pt idx="23231">17</cx:pt>
          <cx:pt idx="23232">3</cx:pt>
          <cx:pt idx="23233">0.58062836600000001</cx:pt>
          <cx:pt idx="23234">13</cx:pt>
          <cx:pt idx="23235">0.58062836600000001</cx:pt>
          <cx:pt idx="23236">21</cx:pt>
          <cx:pt idx="23237">0.58062836600000001</cx:pt>
          <cx:pt idx="23238">8</cx:pt>
          <cx:pt idx="23239">0.58062836600000001</cx:pt>
          <cx:pt idx="23240">0.58062836600000001</cx:pt>
          <cx:pt idx="23241">4</cx:pt>
          <cx:pt idx="23242">0.58062836600000001</cx:pt>
          <cx:pt idx="23243">3</cx:pt>
          <cx:pt idx="23244">0.58062836600000001</cx:pt>
          <cx:pt idx="23245">0.58062836600000001</cx:pt>
          <cx:pt idx="23246">0.58062836600000001</cx:pt>
          <cx:pt idx="23247">0.58062836600000001</cx:pt>
          <cx:pt idx="23248">0.58062836600000001</cx:pt>
          <cx:pt idx="23249">0.58062836600000001</cx:pt>
          <cx:pt idx="23250">0.58062836600000001</cx:pt>
          <cx:pt idx="23251">19</cx:pt>
          <cx:pt idx="23252">0.58062836600000001</cx:pt>
          <cx:pt idx="23253">10</cx:pt>
          <cx:pt idx="23254">0.58062836600000001</cx:pt>
          <cx:pt idx="23255">0.58062836600000001</cx:pt>
          <cx:pt idx="23256">0.58062836600000001</cx:pt>
          <cx:pt idx="23257">17</cx:pt>
          <cx:pt idx="23258">15</cx:pt>
          <cx:pt idx="23259">0.58062836600000001</cx:pt>
          <cx:pt idx="23260">9</cx:pt>
          <cx:pt idx="23261">0.58062836600000001</cx:pt>
          <cx:pt idx="23262">0.58062836600000001</cx:pt>
          <cx:pt idx="23263">0.58062836600000001</cx:pt>
          <cx:pt idx="23264">0.58062836600000001</cx:pt>
          <cx:pt idx="23265">22</cx:pt>
          <cx:pt idx="23266">11</cx:pt>
          <cx:pt idx="23267">0.58062836600000001</cx:pt>
          <cx:pt idx="23268">8</cx:pt>
          <cx:pt idx="23269">0.58062836600000001</cx:pt>
          <cx:pt idx="23270">0.58062836600000001</cx:pt>
          <cx:pt idx="23271">0.58062836600000001</cx:pt>
          <cx:pt idx="23272">0.58062836600000001</cx:pt>
          <cx:pt idx="23273">0.58062836600000001</cx:pt>
          <cx:pt idx="23274">2</cx:pt>
          <cx:pt idx="23275">0.58062836600000001</cx:pt>
          <cx:pt idx="23276">0.58062836600000001</cx:pt>
          <cx:pt idx="23277">0.58062836600000001</cx:pt>
          <cx:pt idx="23278">0.58062836600000001</cx:pt>
          <cx:pt idx="23279">0.58062836600000001</cx:pt>
          <cx:pt idx="23280">0.58062836600000001</cx:pt>
          <cx:pt idx="23281">11</cx:pt>
          <cx:pt idx="23282">0.58062836600000001</cx:pt>
          <cx:pt idx="23283">1</cx:pt>
          <cx:pt idx="23284">0.58062836600000001</cx:pt>
          <cx:pt idx="23285">0.58062836600000001</cx:pt>
          <cx:pt idx="23286">19</cx:pt>
          <cx:pt idx="23287">0.58062836600000001</cx:pt>
          <cx:pt idx="23288">0.58062836600000001</cx:pt>
          <cx:pt idx="23289">20</cx:pt>
          <cx:pt idx="23290">0.58062836600000001</cx:pt>
          <cx:pt idx="23291">0.58062836600000001</cx:pt>
          <cx:pt idx="23292">0.58062836600000001</cx:pt>
          <cx:pt idx="23293">0.58062836600000001</cx:pt>
          <cx:pt idx="23294">0.58062836600000001</cx:pt>
          <cx:pt idx="23295">0.58062836600000001</cx:pt>
          <cx:pt idx="23296">0.58062836600000001</cx:pt>
          <cx:pt idx="23297">0.58062836600000001</cx:pt>
          <cx:pt idx="23298">0.58062836600000001</cx:pt>
          <cx:pt idx="23299">0.58062836600000001</cx:pt>
          <cx:pt idx="23300">0.58062836600000001</cx:pt>
          <cx:pt idx="23301">0.58062836600000001</cx:pt>
          <cx:pt idx="23302">0.58062836600000001</cx:pt>
          <cx:pt idx="23303">0.58062836600000001</cx:pt>
          <cx:pt idx="23304">0.58062836600000001</cx:pt>
          <cx:pt idx="23305">0.58062836600000001</cx:pt>
          <cx:pt idx="23306">0.58062836600000001</cx:pt>
          <cx:pt idx="23307">8</cx:pt>
          <cx:pt idx="23308">3</cx:pt>
          <cx:pt idx="23309">0.58062836600000001</cx:pt>
          <cx:pt idx="23310">0.58062836600000001</cx:pt>
          <cx:pt idx="23311">18</cx:pt>
          <cx:pt idx="23312">0.58062836600000001</cx:pt>
          <cx:pt idx="23313">0.58062836600000001</cx:pt>
          <cx:pt idx="23314">2</cx:pt>
          <cx:pt idx="23315">17</cx:pt>
          <cx:pt idx="23316">0.58062836600000001</cx:pt>
          <cx:pt idx="23317">0.58062836600000001</cx:pt>
          <cx:pt idx="23318">0.58062836600000001</cx:pt>
          <cx:pt idx="23319">0.58062836600000001</cx:pt>
          <cx:pt idx="23320">0.58062836600000001</cx:pt>
          <cx:pt idx="23321">0.58062836600000001</cx:pt>
          <cx:pt idx="23322">0.58062836600000001</cx:pt>
          <cx:pt idx="23323">0.58062836600000001</cx:pt>
          <cx:pt idx="23324">0.58062836600000001</cx:pt>
          <cx:pt idx="23325">0.58062836600000001</cx:pt>
          <cx:pt idx="23326">0.58062836600000001</cx:pt>
          <cx:pt idx="23327">0.58062836600000001</cx:pt>
          <cx:pt idx="23328">6</cx:pt>
          <cx:pt idx="23329">16</cx:pt>
          <cx:pt idx="23330">0.58062836600000001</cx:pt>
          <cx:pt idx="23331">0.58062836600000001</cx:pt>
          <cx:pt idx="23332">0.58062836600000001</cx:pt>
          <cx:pt idx="23333">0.58062836600000001</cx:pt>
          <cx:pt idx="23334">19</cx:pt>
          <cx:pt idx="23335">9</cx:pt>
          <cx:pt idx="23336">0.58062836600000001</cx:pt>
          <cx:pt idx="23337">10</cx:pt>
          <cx:pt idx="23338">13</cx:pt>
          <cx:pt idx="23339">0.58062836600000001</cx:pt>
          <cx:pt idx="23340">0.58062836600000001</cx:pt>
          <cx:pt idx="23341">0.58062836600000001</cx:pt>
          <cx:pt idx="23342">0.58062836600000001</cx:pt>
          <cx:pt idx="23343">0.58062836600000001</cx:pt>
          <cx:pt idx="23344">0.58062836600000001</cx:pt>
          <cx:pt idx="23345">0.58062836600000001</cx:pt>
          <cx:pt idx="23346">0.58062836600000001</cx:pt>
          <cx:pt idx="23347">0.58062836600000001</cx:pt>
          <cx:pt idx="23348">0.58062836600000001</cx:pt>
          <cx:pt idx="23349">0.58062836600000001</cx:pt>
          <cx:pt idx="23350">13</cx:pt>
          <cx:pt idx="23351">20</cx:pt>
          <cx:pt idx="23352">0.58062836600000001</cx:pt>
          <cx:pt idx="23353">0.58062836600000001</cx:pt>
          <cx:pt idx="23354">9</cx:pt>
          <cx:pt idx="23355">0.58062836600000001</cx:pt>
          <cx:pt idx="23356">14</cx:pt>
          <cx:pt idx="23357">0.58062836600000001</cx:pt>
          <cx:pt idx="23358">6</cx:pt>
          <cx:pt idx="23359">0.58062836600000001</cx:pt>
          <cx:pt idx="23360">0.58062836600000001</cx:pt>
          <cx:pt idx="23361">0.58062836600000001</cx:pt>
          <cx:pt idx="23362">0.58062836600000001</cx:pt>
          <cx:pt idx="23363">0.58062836600000001</cx:pt>
          <cx:pt idx="23364">0.58062836600000001</cx:pt>
          <cx:pt idx="23365">0.58062836600000001</cx:pt>
          <cx:pt idx="23366">0.58062836600000001</cx:pt>
          <cx:pt idx="23367">0.58062836600000001</cx:pt>
          <cx:pt idx="23368">0.58062836600000001</cx:pt>
          <cx:pt idx="23369">8</cx:pt>
          <cx:pt idx="23370">0.58062836600000001</cx:pt>
          <cx:pt idx="23371">0.58062836600000001</cx:pt>
          <cx:pt idx="23372">0.58062836600000001</cx:pt>
          <cx:pt idx="23373">0.58062836600000001</cx:pt>
          <cx:pt idx="23374">7</cx:pt>
          <cx:pt idx="23375">0.58062836600000001</cx:pt>
          <cx:pt idx="23376">0.58062836600000001</cx:pt>
          <cx:pt idx="23377">0.58062836600000001</cx:pt>
          <cx:pt idx="23378">0.58062836600000001</cx:pt>
          <cx:pt idx="23379">22</cx:pt>
          <cx:pt idx="23380">0.58062836600000001</cx:pt>
          <cx:pt idx="23381">0.58062836600000001</cx:pt>
          <cx:pt idx="23382">0.58062836600000001</cx:pt>
          <cx:pt idx="23383">0.58062836600000001</cx:pt>
          <cx:pt idx="23384">8</cx:pt>
          <cx:pt idx="23385">9</cx:pt>
          <cx:pt idx="23386">2</cx:pt>
          <cx:pt idx="23387">4</cx:pt>
          <cx:pt idx="23388">4</cx:pt>
          <cx:pt idx="23389">8</cx:pt>
          <cx:pt idx="23390">0.58062836600000001</cx:pt>
          <cx:pt idx="23391">0.58062836600000001</cx:pt>
          <cx:pt idx="23392">0</cx:pt>
          <cx:pt idx="23393">0.58062836600000001</cx:pt>
          <cx:pt idx="23394">8</cx:pt>
          <cx:pt idx="23395">0.58062836600000001</cx:pt>
          <cx:pt idx="23396">0.58062836600000001</cx:pt>
          <cx:pt idx="23397">0.58062836600000001</cx:pt>
          <cx:pt idx="23398">0.58062836600000001</cx:pt>
          <cx:pt idx="23399">0.58062836600000001</cx:pt>
          <cx:pt idx="23400">64</cx:pt>
          <cx:pt idx="23401">0.58062836600000001</cx:pt>
          <cx:pt idx="23402">0.58062836600000001</cx:pt>
          <cx:pt idx="23403">0.58062836600000001</cx:pt>
          <cx:pt idx="23404">0.58062836600000001</cx:pt>
          <cx:pt idx="23405">0.58062836600000001</cx:pt>
          <cx:pt idx="23406">0.58062836600000001</cx:pt>
          <cx:pt idx="23407">0.58062836600000001</cx:pt>
          <cx:pt idx="23408">0.58062836600000001</cx:pt>
          <cx:pt idx="23409">0.58062836600000001</cx:pt>
          <cx:pt idx="23410">15</cx:pt>
          <cx:pt idx="23411">9</cx:pt>
          <cx:pt idx="23412">0.58062836600000001</cx:pt>
          <cx:pt idx="23413">0.58062836600000001</cx:pt>
          <cx:pt idx="23414">13</cx:pt>
          <cx:pt idx="23415">0.58062836600000001</cx:pt>
          <cx:pt idx="23416">0.58062836600000001</cx:pt>
          <cx:pt idx="23417">13</cx:pt>
          <cx:pt idx="23418">1</cx:pt>
          <cx:pt idx="23419">65</cx:pt>
          <cx:pt idx="23420">13</cx:pt>
          <cx:pt idx="23421">0.58062836600000001</cx:pt>
          <cx:pt idx="23422">0.58062836600000001</cx:pt>
          <cx:pt idx="23423">0.58062836600000001</cx:pt>
          <cx:pt idx="23424">13</cx:pt>
          <cx:pt idx="23425">5</cx:pt>
          <cx:pt idx="23426">0.58062836600000001</cx:pt>
          <cx:pt idx="23427">9</cx:pt>
          <cx:pt idx="23428">9</cx:pt>
          <cx:pt idx="23429">0.58062836600000001</cx:pt>
          <cx:pt idx="23430">0.58062836600000001</cx:pt>
          <cx:pt idx="23431">14</cx:pt>
          <cx:pt idx="23432">0.58062836600000001</cx:pt>
          <cx:pt idx="23433">0.58062836600000001</cx:pt>
          <cx:pt idx="23434">0.58062836600000001</cx:pt>
          <cx:pt idx="23435">0.58062836600000001</cx:pt>
          <cx:pt idx="23436">0.58062836600000001</cx:pt>
          <cx:pt idx="23437">0.58062836600000001</cx:pt>
          <cx:pt idx="23438">0.58062836600000001</cx:pt>
          <cx:pt idx="23439">0.58062836600000001</cx:pt>
          <cx:pt idx="23440">0.58062836600000001</cx:pt>
          <cx:pt idx="23441">0.58062836600000001</cx:pt>
          <cx:pt idx="23442">3</cx:pt>
          <cx:pt idx="23443">0.58062836600000001</cx:pt>
          <cx:pt idx="23444">0.58062836600000001</cx:pt>
          <cx:pt idx="23445">0.58062836600000001</cx:pt>
          <cx:pt idx="23446">0.58062836600000001</cx:pt>
          <cx:pt idx="23447">0.58062836600000001</cx:pt>
          <cx:pt idx="23448">0.58062836600000001</cx:pt>
          <cx:pt idx="23449">11</cx:pt>
          <cx:pt idx="23450">2</cx:pt>
          <cx:pt idx="23451">0.58062836600000001</cx:pt>
          <cx:pt idx="23452">7</cx:pt>
          <cx:pt idx="23453">0.58062836600000001</cx:pt>
          <cx:pt idx="23454">14</cx:pt>
          <cx:pt idx="23455">0.58062836600000001</cx:pt>
          <cx:pt idx="23456">0.58062836600000001</cx:pt>
          <cx:pt idx="23457">15</cx:pt>
          <cx:pt idx="23458">0.58062836600000001</cx:pt>
          <cx:pt idx="23459">0.58062836600000001</cx:pt>
          <cx:pt idx="23460">0.58062836600000001</cx:pt>
          <cx:pt idx="23461">8</cx:pt>
          <cx:pt idx="23462">10</cx:pt>
          <cx:pt idx="23463">9</cx:pt>
          <cx:pt idx="23464">20</cx:pt>
          <cx:pt idx="23465">0.58062836600000001</cx:pt>
          <cx:pt idx="23466">22</cx:pt>
          <cx:pt idx="23467">4</cx:pt>
          <cx:pt idx="23468">0.58062836600000001</cx:pt>
          <cx:pt idx="23469">22</cx:pt>
          <cx:pt idx="23470">6</cx:pt>
          <cx:pt idx="23471">24</cx:pt>
          <cx:pt idx="23472">0.58062836600000001</cx:pt>
          <cx:pt idx="23473">0.58062836600000001</cx:pt>
          <cx:pt idx="23474">0.58062836600000001</cx:pt>
          <cx:pt idx="23475">0.58062836600000001</cx:pt>
          <cx:pt idx="23476">10</cx:pt>
          <cx:pt idx="23477">0.58062836600000001</cx:pt>
          <cx:pt idx="23478">0.58062836600000001</cx:pt>
          <cx:pt idx="23479">0.58062836600000001</cx:pt>
          <cx:pt idx="23480">4</cx:pt>
          <cx:pt idx="23481">0.58062836600000001</cx:pt>
          <cx:pt idx="23482">14</cx:pt>
          <cx:pt idx="23483">0.58062836600000001</cx:pt>
          <cx:pt idx="23484">0.58062836600000001</cx:pt>
          <cx:pt idx="23485">29</cx:pt>
          <cx:pt idx="23486">0.58062836600000001</cx:pt>
          <cx:pt idx="23487">0.58062836600000001</cx:pt>
          <cx:pt idx="23488">19</cx:pt>
          <cx:pt idx="23489">2</cx:pt>
          <cx:pt idx="23490">0.58062836600000001</cx:pt>
          <cx:pt idx="23491">0.58062836600000001</cx:pt>
          <cx:pt idx="23492">0.58062836600000001</cx:pt>
          <cx:pt idx="23493">14</cx:pt>
          <cx:pt idx="23494">0.58062836600000001</cx:pt>
          <cx:pt idx="23495">0.58062836600000001</cx:pt>
          <cx:pt idx="23496">0.58062836600000001</cx:pt>
          <cx:pt idx="23497">0.58062836600000001</cx:pt>
          <cx:pt idx="23498">0.58062836600000001</cx:pt>
          <cx:pt idx="23499">7</cx:pt>
          <cx:pt idx="23500">10</cx:pt>
          <cx:pt idx="23501">0.58062836600000001</cx:pt>
          <cx:pt idx="23502">0.58062836600000001</cx:pt>
          <cx:pt idx="23503">12</cx:pt>
          <cx:pt idx="23504">8</cx:pt>
          <cx:pt idx="23505">0.58062836600000001</cx:pt>
          <cx:pt idx="23506">0.58062836600000001</cx:pt>
          <cx:pt idx="23507">0.58062836600000001</cx:pt>
          <cx:pt idx="23508">0.58062836600000001</cx:pt>
          <cx:pt idx="23509">9</cx:pt>
          <cx:pt idx="23510">0.58062836600000001</cx:pt>
          <cx:pt idx="23511">0.58062836600000001</cx:pt>
          <cx:pt idx="23512">0.58062836600000001</cx:pt>
          <cx:pt idx="23513">3</cx:pt>
          <cx:pt idx="23514">0.58062836600000001</cx:pt>
          <cx:pt idx="23515">13</cx:pt>
          <cx:pt idx="23516">0.58062836600000001</cx:pt>
          <cx:pt idx="23517">1</cx:pt>
          <cx:pt idx="23518">64</cx:pt>
          <cx:pt idx="23519">0.58062836600000001</cx:pt>
          <cx:pt idx="23520">0.58062836600000001</cx:pt>
          <cx:pt idx="23521">8</cx:pt>
          <cx:pt idx="23522">0.58062836600000001</cx:pt>
          <cx:pt idx="23523">0.58062836600000001</cx:pt>
          <cx:pt idx="23524">0.58062836600000001</cx:pt>
          <cx:pt idx="23525">6</cx:pt>
          <cx:pt idx="23526">4</cx:pt>
          <cx:pt idx="23527">0.58062836600000001</cx:pt>
          <cx:pt idx="23528">0.58062836600000001</cx:pt>
          <cx:pt idx="23529">0.58062836600000001</cx:pt>
          <cx:pt idx="23530">2</cx:pt>
          <cx:pt idx="23531">0.58062836600000001</cx:pt>
          <cx:pt idx="23532">20</cx:pt>
          <cx:pt idx="23533">3</cx:pt>
          <cx:pt idx="23534">64</cx:pt>
          <cx:pt idx="23535">9</cx:pt>
          <cx:pt idx="23536">0.58062836600000001</cx:pt>
          <cx:pt idx="23537">7</cx:pt>
          <cx:pt idx="23538">0.58062836600000001</cx:pt>
          <cx:pt idx="23539">0.58062836600000001</cx:pt>
          <cx:pt idx="23540">3</cx:pt>
          <cx:pt idx="23541">0.58062836600000001</cx:pt>
          <cx:pt idx="23542">0.58062836600000001</cx:pt>
          <cx:pt idx="23543">12</cx:pt>
          <cx:pt idx="23544">0.58062836600000001</cx:pt>
          <cx:pt idx="23545">65</cx:pt>
          <cx:pt idx="23546">0.58062836600000001</cx:pt>
          <cx:pt idx="23547">0.58062836600000001</cx:pt>
          <cx:pt idx="23548">0.58062836600000001</cx:pt>
          <cx:pt idx="23549">0.58062836600000001</cx:pt>
          <cx:pt idx="23550">0.58062836600000001</cx:pt>
          <cx:pt idx="23551">0.58062836600000001</cx:pt>
          <cx:pt idx="23552">0.58062836600000001</cx:pt>
          <cx:pt idx="23553">0.58062836600000001</cx:pt>
          <cx:pt idx="23554">64</cx:pt>
          <cx:pt idx="23555">0.58062836600000001</cx:pt>
          <cx:pt idx="23556">18</cx:pt>
          <cx:pt idx="23557">4</cx:pt>
          <cx:pt idx="23558">0.58062836600000001</cx:pt>
          <cx:pt idx="23559">0.58062836600000001</cx:pt>
          <cx:pt idx="23560">0.58062836600000001</cx:pt>
          <cx:pt idx="23561">10</cx:pt>
          <cx:pt idx="23562">0.58062836600000001</cx:pt>
          <cx:pt idx="23563">3</cx:pt>
          <cx:pt idx="23564">32</cx:pt>
          <cx:pt idx="23565">11</cx:pt>
          <cx:pt idx="23566">0.58062836600000001</cx:pt>
          <cx:pt idx="23567">0.58062836600000001</cx:pt>
          <cx:pt idx="23568">0.58062836600000001</cx:pt>
          <cx:pt idx="23569">0.58062836600000001</cx:pt>
          <cx:pt idx="23570">0.58062836600000001</cx:pt>
          <cx:pt idx="23571">0.58062836600000001</cx:pt>
          <cx:pt idx="23572">0.58062836600000001</cx:pt>
          <cx:pt idx="23573">32</cx:pt>
          <cx:pt idx="23574">0.58062836600000001</cx:pt>
          <cx:pt idx="23575">0.58062836600000001</cx:pt>
          <cx:pt idx="23576">3</cx:pt>
          <cx:pt idx="23577">0.58062836600000001</cx:pt>
          <cx:pt idx="23578">0.58062836600000001</cx:pt>
          <cx:pt idx="23579">12</cx:pt>
          <cx:pt idx="23580">0.58062836600000001</cx:pt>
          <cx:pt idx="23581">0.58062836600000001</cx:pt>
          <cx:pt idx="23582">0.58062836600000001</cx:pt>
          <cx:pt idx="23583">0.58062836600000001</cx:pt>
          <cx:pt idx="23584">0.58062836600000001</cx:pt>
          <cx:pt idx="23585">0.58062836600000001</cx:pt>
          <cx:pt idx="23586">0.58062836600000001</cx:pt>
          <cx:pt idx="23587">0.58062836600000001</cx:pt>
          <cx:pt idx="23588">0.58062836600000001</cx:pt>
          <cx:pt idx="23589">0.58062836600000001</cx:pt>
          <cx:pt idx="23590">0.58062836600000001</cx:pt>
          <cx:pt idx="23591">0.58062836600000001</cx:pt>
          <cx:pt idx="23592">0.58062836600000001</cx:pt>
          <cx:pt idx="23593">0.58062836600000001</cx:pt>
          <cx:pt idx="23594">0.58062836600000001</cx:pt>
          <cx:pt idx="23595">6</cx:pt>
          <cx:pt idx="23596">0.58062836600000001</cx:pt>
          <cx:pt idx="23597">0.58062836600000001</cx:pt>
          <cx:pt idx="23598">0.58062836600000001</cx:pt>
          <cx:pt idx="23599">0.58062836600000001</cx:pt>
          <cx:pt idx="23600">0.58062836600000001</cx:pt>
          <cx:pt idx="23601">22</cx:pt>
          <cx:pt idx="23602">0.58062836600000001</cx:pt>
          <cx:pt idx="23603">0.58062836600000001</cx:pt>
          <cx:pt idx="23604">0.58062836600000001</cx:pt>
          <cx:pt idx="23605">14</cx:pt>
          <cx:pt idx="23606">0.58062836600000001</cx:pt>
          <cx:pt idx="23607">0.58062836600000001</cx:pt>
          <cx:pt idx="23608">0.58062836600000001</cx:pt>
          <cx:pt idx="23609">6</cx:pt>
          <cx:pt idx="23610">0.58062836600000001</cx:pt>
          <cx:pt idx="23611">24</cx:pt>
          <cx:pt idx="23612">0.58062836600000001</cx:pt>
          <cx:pt idx="23613">0.58062836600000001</cx:pt>
          <cx:pt idx="23614">4</cx:pt>
          <cx:pt idx="23615">0.58062836600000001</cx:pt>
          <cx:pt idx="23616">0.58062836600000001</cx:pt>
          <cx:pt idx="23617">18</cx:pt>
          <cx:pt idx="23618">0.58062836600000001</cx:pt>
          <cx:pt idx="23619">14</cx:pt>
          <cx:pt idx="23620">0.58062836600000001</cx:pt>
          <cx:pt idx="23621">10</cx:pt>
          <cx:pt idx="23622">0.58062836600000001</cx:pt>
          <cx:pt idx="23623">0.58062836600000001</cx:pt>
          <cx:pt idx="23624">0.58062836600000001</cx:pt>
          <cx:pt idx="23625">15</cx:pt>
          <cx:pt idx="23626">10</cx:pt>
          <cx:pt idx="23627">18</cx:pt>
          <cx:pt idx="23628">0.58062836600000001</cx:pt>
          <cx:pt idx="23629">0.58062836600000001</cx:pt>
          <cx:pt idx="23630">0.58062836600000001</cx:pt>
          <cx:pt idx="23631">0.58062836600000001</cx:pt>
          <cx:pt idx="23632">0.58062836600000001</cx:pt>
          <cx:pt idx="23633">0.58062836600000001</cx:pt>
          <cx:pt idx="23634">12</cx:pt>
          <cx:pt idx="23635">0.58062836600000001</cx:pt>
          <cx:pt idx="23636">0.58062836600000001</cx:pt>
          <cx:pt idx="23637">14</cx:pt>
          <cx:pt idx="23638">0.58062836600000001</cx:pt>
          <cx:pt idx="23639">0.58062836600000001</cx:pt>
          <cx:pt idx="23640">0.58062836600000001</cx:pt>
          <cx:pt idx="23641">16</cx:pt>
          <cx:pt idx="23642">0.58062836600000001</cx:pt>
          <cx:pt idx="23643">0.58062836600000001</cx:pt>
          <cx:pt idx="23644">0.58062836600000001</cx:pt>
          <cx:pt idx="23645">0.58062836600000001</cx:pt>
          <cx:pt idx="23646">0.58062836600000001</cx:pt>
          <cx:pt idx="23647">0.58062836600000001</cx:pt>
          <cx:pt idx="23648">0.58062836600000001</cx:pt>
          <cx:pt idx="23649">0.58062836600000001</cx:pt>
          <cx:pt idx="23650">0.58062836600000001</cx:pt>
          <cx:pt idx="23651">0.58062836600000001</cx:pt>
          <cx:pt idx="23652">0.58062836600000001</cx:pt>
          <cx:pt idx="23653">7</cx:pt>
          <cx:pt idx="23654">0.58062836600000001</cx:pt>
          <cx:pt idx="23655">0.58062836600000001</cx:pt>
          <cx:pt idx="23656">0.58062836600000001</cx:pt>
          <cx:pt idx="23657">0.58062836600000001</cx:pt>
          <cx:pt idx="23658">0.58062836600000001</cx:pt>
          <cx:pt idx="23659">0.58062836600000001</cx:pt>
          <cx:pt idx="23660">13</cx:pt>
          <cx:pt idx="23661">7</cx:pt>
          <cx:pt idx="23662">0.58062836600000001</cx:pt>
          <cx:pt idx="23663">14</cx:pt>
          <cx:pt idx="23664">0.58062836600000001</cx:pt>
          <cx:pt idx="23665">0.58062836600000001</cx:pt>
          <cx:pt idx="23666">0.58062836600000001</cx:pt>
          <cx:pt idx="23667">55</cx:pt>
          <cx:pt idx="23668">0.58062836600000001</cx:pt>
          <cx:pt idx="23669">0.58062836600000001</cx:pt>
          <cx:pt idx="23670">5</cx:pt>
          <cx:pt idx="23671">0.58062836600000001</cx:pt>
          <cx:pt idx="23672">0.58062836600000001</cx:pt>
          <cx:pt idx="23673">0.58062836600000001</cx:pt>
          <cx:pt idx="23674">7</cx:pt>
          <cx:pt idx="23675">7</cx:pt>
          <cx:pt idx="23676">0.58062836600000001</cx:pt>
          <cx:pt idx="23677">0.58062836600000001</cx:pt>
          <cx:pt idx="23678">10</cx:pt>
          <cx:pt idx="23679">0.58062836600000001</cx:pt>
          <cx:pt idx="23680">0.58062836600000001</cx:pt>
          <cx:pt idx="23681">0.58062836600000001</cx:pt>
          <cx:pt idx="23682">12</cx:pt>
          <cx:pt idx="23683">4</cx:pt>
          <cx:pt idx="23684">6</cx:pt>
          <cx:pt idx="23685">0.58062836600000001</cx:pt>
          <cx:pt idx="23686">0.58062836600000001</cx:pt>
          <cx:pt idx="23687">0.58062836600000001</cx:pt>
          <cx:pt idx="23688">0.58062836600000001</cx:pt>
          <cx:pt idx="23689">2</cx:pt>
          <cx:pt idx="23690">0.58062836600000001</cx:pt>
          <cx:pt idx="23691">0.58062836600000001</cx:pt>
          <cx:pt idx="23692">0.58062836600000001</cx:pt>
          <cx:pt idx="23693">0.58062836600000001</cx:pt>
          <cx:pt idx="23694">0.58062836600000001</cx:pt>
          <cx:pt idx="23695">0.58062836600000001</cx:pt>
          <cx:pt idx="23696">4</cx:pt>
          <cx:pt idx="23697">14</cx:pt>
          <cx:pt idx="23698">0.58062836600000001</cx:pt>
          <cx:pt idx="23699">0.58062836600000001</cx:pt>
          <cx:pt idx="23700">0.58062836600000001</cx:pt>
          <cx:pt idx="23701">0.58062836600000001</cx:pt>
          <cx:pt idx="23702">4</cx:pt>
          <cx:pt idx="23703">64</cx:pt>
          <cx:pt idx="23704">0.58062836600000001</cx:pt>
          <cx:pt idx="23705">0.58062836600000001</cx:pt>
          <cx:pt idx="23706">0.58062836600000001</cx:pt>
          <cx:pt idx="23707">0.58062836600000001</cx:pt>
          <cx:pt idx="23708">18</cx:pt>
          <cx:pt idx="23709">0.58062836600000001</cx:pt>
          <cx:pt idx="23710">0.58062836600000001</cx:pt>
          <cx:pt idx="23711">30</cx:pt>
          <cx:pt idx="23712">0.58062836600000001</cx:pt>
          <cx:pt idx="23713">0.58062836600000001</cx:pt>
          <cx:pt idx="23714">0.58062836600000001</cx:pt>
          <cx:pt idx="23715">0.58062836600000001</cx:pt>
          <cx:pt idx="23716">1</cx:pt>
          <cx:pt idx="23717">9</cx:pt>
          <cx:pt idx="23718">0.58062836600000001</cx:pt>
          <cx:pt idx="23719">15</cx:pt>
          <cx:pt idx="23720">16</cx:pt>
          <cx:pt idx="23721">16</cx:pt>
          <cx:pt idx="23722">0.58062836600000001</cx:pt>
          <cx:pt idx="23723">9</cx:pt>
          <cx:pt idx="23724">6</cx:pt>
          <cx:pt idx="23725">0.58062836600000001</cx:pt>
          <cx:pt idx="23726">0.58062836600000001</cx:pt>
          <cx:pt idx="23727">0.58062836600000001</cx:pt>
          <cx:pt idx="23728">0.58062836600000001</cx:pt>
          <cx:pt idx="23729">0.58062836600000001</cx:pt>
          <cx:pt idx="23730">13</cx:pt>
          <cx:pt idx="23731">9</cx:pt>
          <cx:pt idx="23732">64</cx:pt>
          <cx:pt idx="23733">0.58062836600000001</cx:pt>
          <cx:pt idx="23734">0.58062836600000001</cx:pt>
          <cx:pt idx="23735">0.58062836600000001</cx:pt>
          <cx:pt idx="23736">0.58062836600000001</cx:pt>
          <cx:pt idx="23737">0.58062836600000001</cx:pt>
          <cx:pt idx="23738">0.58062836600000001</cx:pt>
          <cx:pt idx="23739">18</cx:pt>
          <cx:pt idx="23740">0.58062836600000001</cx:pt>
          <cx:pt idx="23741">27</cx:pt>
          <cx:pt idx="23742">14</cx:pt>
          <cx:pt idx="23743">0.58062836600000001</cx:pt>
          <cx:pt idx="23744">0.58062836600000001</cx:pt>
          <cx:pt idx="23745">3</cx:pt>
          <cx:pt idx="23746">0.58062836600000001</cx:pt>
          <cx:pt idx="23747">4</cx:pt>
          <cx:pt idx="23748">0.58062836600000001</cx:pt>
          <cx:pt idx="23749">16</cx:pt>
          <cx:pt idx="23750">6</cx:pt>
          <cx:pt idx="23751">0.58062836600000001</cx:pt>
          <cx:pt idx="23752">32</cx:pt>
          <cx:pt idx="23753">0.58062836600000001</cx:pt>
          <cx:pt idx="23754">16</cx:pt>
          <cx:pt idx="23755">2</cx:pt>
          <cx:pt idx="23756">24</cx:pt>
          <cx:pt idx="23757">0.58062836600000001</cx:pt>
          <cx:pt idx="23758">0.58062836600000001</cx:pt>
          <cx:pt idx="23759">7</cx:pt>
          <cx:pt idx="23760">1</cx:pt>
          <cx:pt idx="23761">0.58062836600000001</cx:pt>
          <cx:pt idx="23762">16</cx:pt>
          <cx:pt idx="23763">0.58062836600000001</cx:pt>
          <cx:pt idx="23764">14</cx:pt>
          <cx:pt idx="23765">0.58062836600000001</cx:pt>
          <cx:pt idx="23766">0.58062836600000001</cx:pt>
          <cx:pt idx="23767">0.58062836600000001</cx:pt>
          <cx:pt idx="23768">0.58062836600000001</cx:pt>
          <cx:pt idx="23769">0.58062836600000001</cx:pt>
          <cx:pt idx="23770">0.58062836600000001</cx:pt>
          <cx:pt idx="23771">0.58062836600000001</cx:pt>
          <cx:pt idx="23772">0.58062836600000001</cx:pt>
          <cx:pt idx="23773">7</cx:pt>
          <cx:pt idx="23774">0.58062836600000001</cx:pt>
          <cx:pt idx="23775">0.58062836600000001</cx:pt>
          <cx:pt idx="23776">19</cx:pt>
          <cx:pt idx="23777">0.58062836600000001</cx:pt>
          <cx:pt idx="23778">7</cx:pt>
          <cx:pt idx="23779">0.58062836600000001</cx:pt>
          <cx:pt idx="23780">0.58062836600000001</cx:pt>
          <cx:pt idx="23781">0.58062836600000001</cx:pt>
          <cx:pt idx="23782">0.58062836600000001</cx:pt>
          <cx:pt idx="23783">0.58062836600000001</cx:pt>
          <cx:pt idx="23784">23</cx:pt>
          <cx:pt idx="23785">0.58062836600000001</cx:pt>
          <cx:pt idx="23786">0.58062836600000001</cx:pt>
          <cx:pt idx="23787">0.58062836600000001</cx:pt>
          <cx:pt idx="23788">7</cx:pt>
          <cx:pt idx="23789">0.58062836600000001</cx:pt>
          <cx:pt idx="23790">0.58062836600000001</cx:pt>
          <cx:pt idx="23791">8</cx:pt>
          <cx:pt idx="23792">0.58062836600000001</cx:pt>
          <cx:pt idx="23793">14</cx:pt>
          <cx:pt idx="23794">0.58062836600000001</cx:pt>
          <cx:pt idx="23795">14</cx:pt>
          <cx:pt idx="23796">0.58062836600000001</cx:pt>
          <cx:pt idx="23797">0.58062836600000001</cx:pt>
          <cx:pt idx="23798">0.58062836600000001</cx:pt>
          <cx:pt idx="23799">0.58062836600000001</cx:pt>
          <cx:pt idx="23800">0.58062836600000001</cx:pt>
          <cx:pt idx="23801">0.58062836600000001</cx:pt>
          <cx:pt idx="23802">0.58062836600000001</cx:pt>
          <cx:pt idx="23803">0.58062836600000001</cx:pt>
          <cx:pt idx="23804">0.58062836600000001</cx:pt>
          <cx:pt idx="23805">0.58062836600000001</cx:pt>
          <cx:pt idx="23806">11</cx:pt>
          <cx:pt idx="23807">12</cx:pt>
          <cx:pt idx="23808">0.58062836600000001</cx:pt>
          <cx:pt idx="23809">0.58062836600000001</cx:pt>
          <cx:pt idx="23810">0.58062836600000001</cx:pt>
          <cx:pt idx="23811">28</cx:pt>
          <cx:pt idx="23812">4</cx:pt>
          <cx:pt idx="23813">5</cx:pt>
          <cx:pt idx="23814">1</cx:pt>
          <cx:pt idx="23815">0.58062836600000001</cx:pt>
          <cx:pt idx="23816">0.58062836600000001</cx:pt>
          <cx:pt idx="23817">0.58062836600000001</cx:pt>
          <cx:pt idx="23818">0.58062836600000001</cx:pt>
          <cx:pt idx="23819">9</cx:pt>
          <cx:pt idx="23820">8</cx:pt>
          <cx:pt idx="23821">15</cx:pt>
          <cx:pt idx="23822">0.58062836600000001</cx:pt>
          <cx:pt idx="23823">3</cx:pt>
          <cx:pt idx="23824">0.58062836600000001</cx:pt>
          <cx:pt idx="23825">0.58062836600000001</cx:pt>
          <cx:pt idx="23826">16</cx:pt>
          <cx:pt idx="23827">12</cx:pt>
          <cx:pt idx="23828">0.58062836600000001</cx:pt>
          <cx:pt idx="23829">0.58062836600000001</cx:pt>
          <cx:pt idx="23830">0.58062836600000001</cx:pt>
          <cx:pt idx="23831">0.58062836600000001</cx:pt>
          <cx:pt idx="23832">20</cx:pt>
          <cx:pt idx="23833">0.58062836600000001</cx:pt>
          <cx:pt idx="23834">0.58062836600000001</cx:pt>
          <cx:pt idx="23835">0</cx:pt>
          <cx:pt idx="23836">0.58062836600000001</cx:pt>
          <cx:pt idx="23837">0.58062836600000001</cx:pt>
          <cx:pt idx="23838">0.58062836600000001</cx:pt>
          <cx:pt idx="23839">0.58062836600000001</cx:pt>
          <cx:pt idx="23840">6</cx:pt>
          <cx:pt idx="23841">0.58062836600000001</cx:pt>
          <cx:pt idx="23842">0.58062836600000001</cx:pt>
          <cx:pt idx="23843">6</cx:pt>
          <cx:pt idx="23844">0.58062836600000001</cx:pt>
          <cx:pt idx="23845">0.58062836600000001</cx:pt>
          <cx:pt idx="23846">0.58062836600000001</cx:pt>
          <cx:pt idx="23847">0.58062836600000001</cx:pt>
          <cx:pt idx="23848">0.58062836600000001</cx:pt>
          <cx:pt idx="23849">20</cx:pt>
          <cx:pt idx="23850">0.58062836600000001</cx:pt>
          <cx:pt idx="23851">0.58062836600000001</cx:pt>
          <cx:pt idx="23852">19</cx:pt>
          <cx:pt idx="23853">0.58062836600000001</cx:pt>
          <cx:pt idx="23854">0.58062836600000001</cx:pt>
          <cx:pt idx="23855">11</cx:pt>
          <cx:pt idx="23856">0.58062836600000001</cx:pt>
          <cx:pt idx="23857">27</cx:pt>
          <cx:pt idx="23858">4</cx:pt>
          <cx:pt idx="23859">0.58062836600000001</cx:pt>
          <cx:pt idx="23860">3</cx:pt>
          <cx:pt idx="23861">8</cx:pt>
          <cx:pt idx="23862">0.58062836600000001</cx:pt>
          <cx:pt idx="23863">13</cx:pt>
          <cx:pt idx="23864">0.58062836600000001</cx:pt>
          <cx:pt idx="23865">10</cx:pt>
          <cx:pt idx="23866">0.58062836600000001</cx:pt>
          <cx:pt idx="23867">0.58062836600000001</cx:pt>
          <cx:pt idx="23868">0.58062836600000001</cx:pt>
          <cx:pt idx="23869">0.58062836600000001</cx:pt>
          <cx:pt idx="23870">0.58062836600000001</cx:pt>
          <cx:pt idx="23871">0.58062836600000001</cx:pt>
          <cx:pt idx="23872">0.58062836600000001</cx:pt>
          <cx:pt idx="23873">0.58062836600000001</cx:pt>
          <cx:pt idx="23874">39</cx:pt>
          <cx:pt idx="23875">5</cx:pt>
          <cx:pt idx="23876">0.58062836600000001</cx:pt>
          <cx:pt idx="23877">0.58062836600000001</cx:pt>
          <cx:pt idx="23878">0.58062836600000001</cx:pt>
          <cx:pt idx="23879">0.58062836600000001</cx:pt>
          <cx:pt idx="23880">0.58062836600000001</cx:pt>
          <cx:pt idx="23881">0.58062836600000001</cx:pt>
          <cx:pt idx="23882">18</cx:pt>
          <cx:pt idx="23883">0.58062836600000001</cx:pt>
          <cx:pt idx="23884">0.58062836600000001</cx:pt>
          <cx:pt idx="23885">0.58062836600000001</cx:pt>
          <cx:pt idx="23886">17</cx:pt>
          <cx:pt idx="23887">0.58062836600000001</cx:pt>
          <cx:pt idx="23888">0.58062836600000001</cx:pt>
          <cx:pt idx="23889">1</cx:pt>
          <cx:pt idx="23890">17</cx:pt>
          <cx:pt idx="23891">0.58062836600000001</cx:pt>
          <cx:pt idx="23892">0.58062836600000001</cx:pt>
          <cx:pt idx="23893">0.58062836600000001</cx:pt>
          <cx:pt idx="23894">0.58062836600000001</cx:pt>
          <cx:pt idx="23895">18</cx:pt>
          <cx:pt idx="23896">13</cx:pt>
          <cx:pt idx="23897">36</cx:pt>
          <cx:pt idx="23898">25</cx:pt>
          <cx:pt idx="23899">12</cx:pt>
          <cx:pt idx="23900">0.58062836600000001</cx:pt>
          <cx:pt idx="23901">11</cx:pt>
          <cx:pt idx="23902">0.58062836600000001</cx:pt>
          <cx:pt idx="23903">11</cx:pt>
          <cx:pt idx="23904">0.58062836600000001</cx:pt>
          <cx:pt idx="23905">0.58062836600000001</cx:pt>
          <cx:pt idx="23906">12</cx:pt>
          <cx:pt idx="23907">0.58062836600000001</cx:pt>
          <cx:pt idx="23908">0.58062836600000001</cx:pt>
          <cx:pt idx="23909">0.58062836600000001</cx:pt>
          <cx:pt idx="23910">0.58062836600000001</cx:pt>
          <cx:pt idx="23911">0.58062836600000001</cx:pt>
          <cx:pt idx="23912">0.58062836600000001</cx:pt>
          <cx:pt idx="23913">0.58062836600000001</cx:pt>
          <cx:pt idx="23914">0.58062836600000001</cx:pt>
          <cx:pt idx="23915">0.58062836600000001</cx:pt>
          <cx:pt idx="23916">13</cx:pt>
          <cx:pt idx="23917">15</cx:pt>
          <cx:pt idx="23918">0.58062836600000001</cx:pt>
          <cx:pt idx="23919">4</cx:pt>
          <cx:pt idx="23920">0.58062836600000001</cx:pt>
          <cx:pt idx="23921">0.58062836600000001</cx:pt>
          <cx:pt idx="23922">0.58062836600000001</cx:pt>
          <cx:pt idx="23923">0.58062836600000001</cx:pt>
          <cx:pt idx="23924">32</cx:pt>
          <cx:pt idx="23925">7</cx:pt>
          <cx:pt idx="23926">0.58062836600000001</cx:pt>
          <cx:pt idx="23927">0.58062836600000001</cx:pt>
          <cx:pt idx="23928">0.58062836600000001</cx:pt>
          <cx:pt idx="23929">0.58062836600000001</cx:pt>
          <cx:pt idx="23930">64</cx:pt>
          <cx:pt idx="23931">0.58062836600000001</cx:pt>
          <cx:pt idx="23932">0.58062836600000001</cx:pt>
          <cx:pt idx="23933">0.58062836600000001</cx:pt>
          <cx:pt idx="23934">2</cx:pt>
          <cx:pt idx="23935">0.58062836600000001</cx:pt>
          <cx:pt idx="23936">13</cx:pt>
          <cx:pt idx="23937">14</cx:pt>
          <cx:pt idx="23938">0.58062836600000001</cx:pt>
          <cx:pt idx="23939">6</cx:pt>
          <cx:pt idx="23940">0.58062836600000001</cx:pt>
          <cx:pt idx="23941">8</cx:pt>
          <cx:pt idx="23942">0.58062836600000001</cx:pt>
          <cx:pt idx="23943">0.58062836600000001</cx:pt>
          <cx:pt idx="23944">0.58062836600000001</cx:pt>
          <cx:pt idx="23945">21</cx:pt>
          <cx:pt idx="23946">0.58062836600000001</cx:pt>
          <cx:pt idx="23947">0.58062836600000001</cx:pt>
          <cx:pt idx="23948">0.58062836600000001</cx:pt>
          <cx:pt idx="23949">2</cx:pt>
          <cx:pt idx="23950">7</cx:pt>
          <cx:pt idx="23951">0.58062836600000001</cx:pt>
          <cx:pt idx="23952">0.58062836600000001</cx:pt>
          <cx:pt idx="23953">0.58062836600000001</cx:pt>
          <cx:pt idx="23954">2</cx:pt>
          <cx:pt idx="23955">18</cx:pt>
          <cx:pt idx="23956">0.58062836600000001</cx:pt>
          <cx:pt idx="23957">19</cx:pt>
          <cx:pt idx="23958">0.58062836600000001</cx:pt>
          <cx:pt idx="23959">6</cx:pt>
          <cx:pt idx="23960">0.58062836600000001</cx:pt>
          <cx:pt idx="23961">0.58062836600000001</cx:pt>
          <cx:pt idx="23962">3</cx:pt>
          <cx:pt idx="23963">0.58062836600000001</cx:pt>
          <cx:pt idx="23964">0.58062836600000001</cx:pt>
          <cx:pt idx="23965">0.58062836600000001</cx:pt>
          <cx:pt idx="23966">0.58062836600000001</cx:pt>
          <cx:pt idx="23967">1</cx:pt>
          <cx:pt idx="23968">0.58062836600000001</cx:pt>
          <cx:pt idx="23969">0.58062836600000001</cx:pt>
          <cx:pt idx="23970">0.58062836600000001</cx:pt>
          <cx:pt idx="23971">64</cx:pt>
          <cx:pt idx="23972">14</cx:pt>
          <cx:pt idx="23973">0.58062836600000001</cx:pt>
          <cx:pt idx="23974">0.58062836600000001</cx:pt>
          <cx:pt idx="23975">6</cx:pt>
          <cx:pt idx="23976">14</cx:pt>
          <cx:pt idx="23977">0.58062836600000001</cx:pt>
          <cx:pt idx="23978">0.58062836600000001</cx:pt>
          <cx:pt idx="23979">0.58062836600000001</cx:pt>
          <cx:pt idx="23980">0.58062836600000001</cx:pt>
          <cx:pt idx="23981">16</cx:pt>
          <cx:pt idx="23982">0.58062836600000001</cx:pt>
          <cx:pt idx="23983">0.58062836600000001</cx:pt>
          <cx:pt idx="23984">3</cx:pt>
          <cx:pt idx="23985">2</cx:pt>
          <cx:pt idx="23986">3</cx:pt>
          <cx:pt idx="23987">0.58062836600000001</cx:pt>
          <cx:pt idx="23988">0.58062836600000001</cx:pt>
          <cx:pt idx="23989">16</cx:pt>
          <cx:pt idx="23990">0.58062836600000001</cx:pt>
          <cx:pt idx="23991">16</cx:pt>
          <cx:pt idx="23992">11</cx:pt>
          <cx:pt idx="23993">15</cx:pt>
          <cx:pt idx="23994">7</cx:pt>
          <cx:pt idx="23995">18</cx:pt>
          <cx:pt idx="23996">0.58062836600000001</cx:pt>
          <cx:pt idx="23997">0.58062836600000001</cx:pt>
          <cx:pt idx="23998">14</cx:pt>
          <cx:pt idx="23999">65</cx:pt>
          <cx:pt idx="24000">9</cx:pt>
          <cx:pt idx="24001">0.58062836600000001</cx:pt>
          <cx:pt idx="24002">19</cx:pt>
          <cx:pt idx="24003">19</cx:pt>
          <cx:pt idx="24004">0.58062836600000001</cx:pt>
          <cx:pt idx="24005">0.58062836600000001</cx:pt>
          <cx:pt idx="24006">0.58062836600000001</cx:pt>
          <cx:pt idx="24007">0.58062836600000001</cx:pt>
          <cx:pt idx="24008">0.58062836600000001</cx:pt>
          <cx:pt idx="24009">0.58062836600000001</cx:pt>
          <cx:pt idx="24010">4</cx:pt>
          <cx:pt idx="24011">0.58062836600000001</cx:pt>
          <cx:pt idx="24012">0.58062836600000001</cx:pt>
          <cx:pt idx="24013">0.58062836600000001</cx:pt>
          <cx:pt idx="24014">0.58062836600000001</cx:pt>
          <cx:pt idx="24015">0.58062836600000001</cx:pt>
          <cx:pt idx="24016">0.58062836600000001</cx:pt>
          <cx:pt idx="24017">0.58062836600000001</cx:pt>
          <cx:pt idx="24018">14</cx:pt>
          <cx:pt idx="24019">0.58062836600000001</cx:pt>
          <cx:pt idx="24020">0.58062836600000001</cx:pt>
          <cx:pt idx="24021">6</cx:pt>
          <cx:pt idx="24022">0.58062836600000001</cx:pt>
          <cx:pt idx="24023">0.58062836600000001</cx:pt>
          <cx:pt idx="24024">8</cx:pt>
          <cx:pt idx="24025">0.58062836600000001</cx:pt>
          <cx:pt idx="24026">0.58062836600000001</cx:pt>
          <cx:pt idx="24027">4</cx:pt>
          <cx:pt idx="24028">0.58062836600000001</cx:pt>
          <cx:pt idx="24029">6</cx:pt>
          <cx:pt idx="24030">0.58062836600000001</cx:pt>
          <cx:pt idx="24031">0.58062836600000001</cx:pt>
          <cx:pt idx="24032">0.58062836600000001</cx:pt>
          <cx:pt idx="24033">0.58062836600000001</cx:pt>
          <cx:pt idx="24034">0.58062836600000001</cx:pt>
          <cx:pt idx="24035">0.58062836600000001</cx:pt>
          <cx:pt idx="24036">0.58062836600000001</cx:pt>
          <cx:pt idx="24037">9</cx:pt>
          <cx:pt idx="24038">0.58062836600000001</cx:pt>
          <cx:pt idx="24039">0.58062836600000001</cx:pt>
          <cx:pt idx="24040">24</cx:pt>
          <cx:pt idx="24041">0.58062836600000001</cx:pt>
          <cx:pt idx="24042">0.58062836600000001</cx:pt>
          <cx:pt idx="24043">0.58062836600000001</cx:pt>
          <cx:pt idx="24044">0.58062836600000001</cx:pt>
          <cx:pt idx="24045">11</cx:pt>
          <cx:pt idx="24046">0.58062836600000001</cx:pt>
          <cx:pt idx="24047">6</cx:pt>
          <cx:pt idx="24048">11</cx:pt>
          <cx:pt idx="24049">0.58062836600000001</cx:pt>
          <cx:pt idx="24050">7</cx:pt>
          <cx:pt idx="24051">11</cx:pt>
          <cx:pt idx="24052">0.58062836600000001</cx:pt>
          <cx:pt idx="24053">0.58062836600000001</cx:pt>
          <cx:pt idx="24054">0.58062836600000001</cx:pt>
          <cx:pt idx="24055">0.58062836600000001</cx:pt>
          <cx:pt idx="24056">1</cx:pt>
          <cx:pt idx="24057">10</cx:pt>
          <cx:pt idx="24058">0.58062836600000001</cx:pt>
          <cx:pt idx="24059">0.58062836600000001</cx:pt>
          <cx:pt idx="24060">10</cx:pt>
          <cx:pt idx="24061">0.58062836600000001</cx:pt>
          <cx:pt idx="24062">4</cx:pt>
          <cx:pt idx="24063">0.58062836600000001</cx:pt>
          <cx:pt idx="24064">0.58062836600000001</cx:pt>
          <cx:pt idx="24065">0.58062836600000001</cx:pt>
          <cx:pt idx="24066">0.58062836600000001</cx:pt>
          <cx:pt idx="24067">0.58062836600000001</cx:pt>
          <cx:pt idx="24068">0.58062836600000001</cx:pt>
          <cx:pt idx="24069">0.58062836600000001</cx:pt>
          <cx:pt idx="24070">17</cx:pt>
          <cx:pt idx="24071">23</cx:pt>
          <cx:pt idx="24072">0.58062836600000001</cx:pt>
          <cx:pt idx="24073">7</cx:pt>
          <cx:pt idx="24074">9</cx:pt>
          <cx:pt idx="24075">2</cx:pt>
          <cx:pt idx="24076">0.58062836600000001</cx:pt>
          <cx:pt idx="24077">0.58062836600000001</cx:pt>
          <cx:pt idx="24078">0.58062836600000001</cx:pt>
          <cx:pt idx="24079">12</cx:pt>
          <cx:pt idx="24080">0.58062836600000001</cx:pt>
          <cx:pt idx="24081">0.58062836600000001</cx:pt>
          <cx:pt idx="24082">0.58062836600000001</cx:pt>
          <cx:pt idx="24083">17</cx:pt>
          <cx:pt idx="24084">0.58062836600000001</cx:pt>
          <cx:pt idx="24085">20</cx:pt>
          <cx:pt idx="24086">2</cx:pt>
          <cx:pt idx="24087">0.58062836600000001</cx:pt>
          <cx:pt idx="24088">19</cx:pt>
          <cx:pt idx="24089">0.58062836600000001</cx:pt>
          <cx:pt idx="24090">0.58062836600000001</cx:pt>
          <cx:pt idx="24091">0.58062836600000001</cx:pt>
          <cx:pt idx="24092">8</cx:pt>
          <cx:pt idx="24093">0.58062836600000001</cx:pt>
          <cx:pt idx="24094">6</cx:pt>
          <cx:pt idx="24095">0.58062836600000001</cx:pt>
          <cx:pt idx="24096">0.58062836600000001</cx:pt>
          <cx:pt idx="24097">1</cx:pt>
          <cx:pt idx="24098">0.58062836600000001</cx:pt>
          <cx:pt idx="24099">0.58062836600000001</cx:pt>
          <cx:pt idx="24100">0.58062836600000001</cx:pt>
          <cx:pt idx="24101">0.58062836600000001</cx:pt>
          <cx:pt idx="24102">0</cx:pt>
          <cx:pt idx="24103">0.58062836600000001</cx:pt>
          <cx:pt idx="24104">17</cx:pt>
          <cx:pt idx="24105">2</cx:pt>
          <cx:pt idx="24106">0.58062836600000001</cx:pt>
          <cx:pt idx="24107">0.58062836600000001</cx:pt>
          <cx:pt idx="24108">8</cx:pt>
          <cx:pt idx="24109">0.58062836600000001</cx:pt>
          <cx:pt idx="24110">0.58062836600000001</cx:pt>
          <cx:pt idx="24111">0.58062836600000001</cx:pt>
          <cx:pt idx="24112">3</cx:pt>
          <cx:pt idx="24113">4</cx:pt>
          <cx:pt idx="24114">0.58062836600000001</cx:pt>
          <cx:pt idx="24115">4</cx:pt>
          <cx:pt idx="24116">25</cx:pt>
          <cx:pt idx="24117">0.58062836600000001</cx:pt>
          <cx:pt idx="24118">0.58062836600000001</cx:pt>
          <cx:pt idx="24119">0.58062836600000001</cx:pt>
          <cx:pt idx="24120">0</cx:pt>
          <cx:pt idx="24121">5</cx:pt>
          <cx:pt idx="24122">0.58062836600000001</cx:pt>
          <cx:pt idx="24123">0.58062836600000001</cx:pt>
          <cx:pt idx="24124">0.58062836600000001</cx:pt>
          <cx:pt idx="24125">0.58062836600000001</cx:pt>
          <cx:pt idx="24126">0.58062836600000001</cx:pt>
          <cx:pt idx="24127">0.58062836600000001</cx:pt>
          <cx:pt idx="24128">0.58062836600000001</cx:pt>
          <cx:pt idx="24129">14</cx:pt>
          <cx:pt idx="24130">0.58062836600000001</cx:pt>
          <cx:pt idx="24131">0.58062836600000001</cx:pt>
          <cx:pt idx="24132">2</cx:pt>
          <cx:pt idx="24133">0.58062836600000001</cx:pt>
          <cx:pt idx="24134">24</cx:pt>
          <cx:pt idx="24135">0.58062836600000001</cx:pt>
          <cx:pt idx="24136">0.58062836600000001</cx:pt>
          <cx:pt idx="24137">0.58062836600000001</cx:pt>
          <cx:pt idx="24138">0</cx:pt>
          <cx:pt idx="24139">0.58062836600000001</cx:pt>
          <cx:pt idx="24140">9</cx:pt>
          <cx:pt idx="24141">0.58062836600000001</cx:pt>
          <cx:pt idx="24142">0.58062836600000001</cx:pt>
          <cx:pt idx="24143">23</cx:pt>
          <cx:pt idx="24144">0.58062836600000001</cx:pt>
          <cx:pt idx="24145">0.58062836600000001</cx:pt>
          <cx:pt idx="24146">0.58062836600000001</cx:pt>
          <cx:pt idx="24147">0.58062836600000001</cx:pt>
          <cx:pt idx="24148">1</cx:pt>
          <cx:pt idx="24149">0.58062836600000001</cx:pt>
          <cx:pt idx="24150">19</cx:pt>
          <cx:pt idx="24151">0.58062836600000001</cx:pt>
          <cx:pt idx="24152">0.58062836600000001</cx:pt>
          <cx:pt idx="24153">0.58062836600000001</cx:pt>
          <cx:pt idx="24154">18</cx:pt>
          <cx:pt idx="24155">0.58062836600000001</cx:pt>
          <cx:pt idx="24156">0.58062836600000001</cx:pt>
          <cx:pt idx="24157">25</cx:pt>
          <cx:pt idx="24158">0.58062836600000001</cx:pt>
          <cx:pt idx="24159">0.58062836600000001</cx:pt>
          <cx:pt idx="24160">7</cx:pt>
          <cx:pt idx="24161">0.58062836600000001</cx:pt>
          <cx:pt idx="24162">13</cx:pt>
          <cx:pt idx="24163">0.58062836600000001</cx:pt>
          <cx:pt idx="24164">0.58062836600000001</cx:pt>
          <cx:pt idx="24165">0.58062836600000001</cx:pt>
          <cx:pt idx="24166">0.58062836600000001</cx:pt>
          <cx:pt idx="24167">6</cx:pt>
          <cx:pt idx="24168">0.58062836600000001</cx:pt>
          <cx:pt idx="24169">6</cx:pt>
          <cx:pt idx="24170">0.58062836600000001</cx:pt>
          <cx:pt idx="24171">0.58062836600000001</cx:pt>
          <cx:pt idx="24172">0.58062836600000001</cx:pt>
          <cx:pt idx="24173">7</cx:pt>
          <cx:pt idx="24174">64</cx:pt>
          <cx:pt idx="24175">0.58062836600000001</cx:pt>
          <cx:pt idx="24176">7</cx:pt>
          <cx:pt idx="24177">0.58062836600000001</cx:pt>
          <cx:pt idx="24178">34</cx:pt>
          <cx:pt idx="24179">0.58062836600000001</cx:pt>
          <cx:pt idx="24180">0.58062836600000001</cx:pt>
          <cx:pt idx="24181">0.58062836600000001</cx:pt>
          <cx:pt idx="24182">0.58062836600000001</cx:pt>
          <cx:pt idx="24183">0.58062836600000001</cx:pt>
          <cx:pt idx="24184">0.58062836600000001</cx:pt>
          <cx:pt idx="24185">10</cx:pt>
          <cx:pt idx="24186">0.58062836600000001</cx:pt>
          <cx:pt idx="24187">0.58062836600000001</cx:pt>
          <cx:pt idx="24188">0.58062836600000001</cx:pt>
          <cx:pt idx="24189">0.58062836600000001</cx:pt>
          <cx:pt idx="24190">21</cx:pt>
          <cx:pt idx="24191">3</cx:pt>
          <cx:pt idx="24192">0.58062836600000001</cx:pt>
          <cx:pt idx="24193">1</cx:pt>
          <cx:pt idx="24194">0.58062836600000001</cx:pt>
          <cx:pt idx="24195">0.58062836600000001</cx:pt>
          <cx:pt idx="24196">0.58062836600000001</cx:pt>
          <cx:pt idx="24197">0.58062836600000001</cx:pt>
          <cx:pt idx="24198">0.58062836600000001</cx:pt>
          <cx:pt idx="24199">0.58062836600000001</cx:pt>
          <cx:pt idx="24200">0.58062836600000001</cx:pt>
          <cx:pt idx="24201">10</cx:pt>
          <cx:pt idx="24202">4</cx:pt>
          <cx:pt idx="24203">2</cx:pt>
          <cx:pt idx="24204">37</cx:pt>
          <cx:pt idx="24205">16</cx:pt>
          <cx:pt idx="24206">0.58062836600000001</cx:pt>
          <cx:pt idx="24207">20</cx:pt>
          <cx:pt idx="24208">0.58062836600000001</cx:pt>
          <cx:pt idx="24209">0.58062836600000001</cx:pt>
          <cx:pt idx="24210">0.58062836600000001</cx:pt>
          <cx:pt idx="24211">9</cx:pt>
          <cx:pt idx="24212">9</cx:pt>
          <cx:pt idx="24213">0.58062836600000001</cx:pt>
          <cx:pt idx="24214">0.58062836600000001</cx:pt>
          <cx:pt idx="24215">0.58062836600000001</cx:pt>
          <cx:pt idx="24216">0.58062836600000001</cx:pt>
          <cx:pt idx="24217">0.58062836600000001</cx:pt>
          <cx:pt idx="24218">16</cx:pt>
          <cx:pt idx="24219">8</cx:pt>
          <cx:pt idx="24220">0.58062836600000001</cx:pt>
          <cx:pt idx="24221">0.58062836600000001</cx:pt>
          <cx:pt idx="24222">0.58062836600000001</cx:pt>
          <cx:pt idx="24223">13</cx:pt>
          <cx:pt idx="24224">0.58062836600000001</cx:pt>
          <cx:pt idx="24225">0.58062836600000001</cx:pt>
          <cx:pt idx="24226">0.58062836600000001</cx:pt>
          <cx:pt idx="24227">0.58062836600000001</cx:pt>
          <cx:pt idx="24228">0.58062836600000001</cx:pt>
          <cx:pt idx="24229">15</cx:pt>
          <cx:pt idx="24230">15</cx:pt>
          <cx:pt idx="24231">0.58062836600000001</cx:pt>
          <cx:pt idx="24232">0.58062836600000001</cx:pt>
          <cx:pt idx="24233">0.58062836600000001</cx:pt>
          <cx:pt idx="24234">0.58062836600000001</cx:pt>
          <cx:pt idx="24235">0.58062836600000001</cx:pt>
          <cx:pt idx="24236">0.58062836600000001</cx:pt>
          <cx:pt idx="24237">0.58062836600000001</cx:pt>
          <cx:pt idx="24238">0.58062836600000001</cx:pt>
          <cx:pt idx="24239">7</cx:pt>
          <cx:pt idx="24240">0.58062836600000001</cx:pt>
          <cx:pt idx="24241">0.58062836600000001</cx:pt>
          <cx:pt idx="24242">0.58062836600000001</cx:pt>
          <cx:pt idx="24243">0.58062836600000001</cx:pt>
          <cx:pt idx="24244">14</cx:pt>
          <cx:pt idx="24245">0.58062836600000001</cx:pt>
          <cx:pt idx="24246">0.58062836600000001</cx:pt>
          <cx:pt idx="24247">8</cx:pt>
          <cx:pt idx="24248">8</cx:pt>
          <cx:pt idx="24249">6</cx:pt>
          <cx:pt idx="24250">0.58062836600000001</cx:pt>
          <cx:pt idx="24251">0.58062836600000001</cx:pt>
          <cx:pt idx="24252">0.58062836600000001</cx:pt>
          <cx:pt idx="24253">0.58062836600000001</cx:pt>
          <cx:pt idx="24254">65</cx:pt>
          <cx:pt idx="24255">3</cx:pt>
          <cx:pt idx="24256">4</cx:pt>
          <cx:pt idx="24257">0.58062836600000001</cx:pt>
          <cx:pt idx="24258">9</cx:pt>
          <cx:pt idx="24259">7</cx:pt>
          <cx:pt idx="24260">11</cx:pt>
          <cx:pt idx="24261">0.58062836600000001</cx:pt>
          <cx:pt idx="24262">0.58062836600000001</cx:pt>
          <cx:pt idx="24263">0.58062836600000001</cx:pt>
          <cx:pt idx="24264">0.58062836600000001</cx:pt>
          <cx:pt idx="24265">25</cx:pt>
          <cx:pt idx="24266">0.58062836600000001</cx:pt>
          <cx:pt idx="24267">8</cx:pt>
          <cx:pt idx="24268">27</cx:pt>
          <cx:pt idx="24269">22</cx:pt>
          <cx:pt idx="24270">0.58062836600000001</cx:pt>
          <cx:pt idx="24271">0.58062836600000001</cx:pt>
          <cx:pt idx="24272">30</cx:pt>
          <cx:pt idx="24273">6</cx:pt>
          <cx:pt idx="24274">0.58062836600000001</cx:pt>
          <cx:pt idx="24275">3</cx:pt>
          <cx:pt idx="24276">0.58062836600000001</cx:pt>
          <cx:pt idx="24277">6</cx:pt>
          <cx:pt idx="24278">0.58062836600000001</cx:pt>
          <cx:pt idx="24279">7</cx:pt>
          <cx:pt idx="24280">0.58062836600000001</cx:pt>
          <cx:pt idx="24281">0.58062836600000001</cx:pt>
          <cx:pt idx="24282">0.58062836600000001</cx:pt>
          <cx:pt idx="24283">0.58062836600000001</cx:pt>
          <cx:pt idx="24284">2</cx:pt>
          <cx:pt idx="24285">0.58062836600000001</cx:pt>
          <cx:pt idx="24286">0.58062836600000001</cx:pt>
          <cx:pt idx="24287">0.58062836600000001</cx:pt>
          <cx:pt idx="24288">0.58062836600000001</cx:pt>
          <cx:pt idx="24289">6</cx:pt>
          <cx:pt idx="24290">0.58062836600000001</cx:pt>
          <cx:pt idx="24291">0.58062836600000001</cx:pt>
          <cx:pt idx="24292">5</cx:pt>
          <cx:pt idx="24293">0.58062836600000001</cx:pt>
          <cx:pt idx="24294">0.58062836600000001</cx:pt>
          <cx:pt idx="24295">0.58062836600000001</cx:pt>
          <cx:pt idx="24296">0.58062836600000001</cx:pt>
          <cx:pt idx="24297">2</cx:pt>
          <cx:pt idx="24298">0.58062836600000001</cx:pt>
          <cx:pt idx="24299">0.58062836600000001</cx:pt>
          <cx:pt idx="24300">0.58062836600000001</cx:pt>
          <cx:pt idx="24301">0.58062836600000001</cx:pt>
          <cx:pt idx="24302">0.58062836600000001</cx:pt>
          <cx:pt idx="24303">3</cx:pt>
          <cx:pt idx="24304">18</cx:pt>
          <cx:pt idx="24305">0.58062836600000001</cx:pt>
          <cx:pt idx="24306">0.58062836600000001</cx:pt>
          <cx:pt idx="24307">0.58062836600000001</cx:pt>
          <cx:pt idx="24308">26</cx:pt>
          <cx:pt idx="24309">0.58062836600000001</cx:pt>
          <cx:pt idx="24310">0.58062836600000001</cx:pt>
          <cx:pt idx="24311">17</cx:pt>
          <cx:pt idx="24312">0.58062836600000001</cx:pt>
          <cx:pt idx="24313">2</cx:pt>
          <cx:pt idx="24314">14</cx:pt>
          <cx:pt idx="24315">0.58062836600000001</cx:pt>
          <cx:pt idx="24316">0.58062836600000001</cx:pt>
          <cx:pt idx="24317">0.58062836600000001</cx:pt>
          <cx:pt idx="24318">9</cx:pt>
          <cx:pt idx="24319">0.58062836600000001</cx:pt>
          <cx:pt idx="24320">5</cx:pt>
          <cx:pt idx="24321">0.58062836600000001</cx:pt>
          <cx:pt idx="24322">0.58062836600000001</cx:pt>
          <cx:pt idx="24323">0.58062836600000001</cx:pt>
          <cx:pt idx="24324">1</cx:pt>
          <cx:pt idx="24325">4</cx:pt>
          <cx:pt idx="24326">64</cx:pt>
          <cx:pt idx="24327">0.58062836600000001</cx:pt>
          <cx:pt idx="24328">0.58062836600000001</cx:pt>
          <cx:pt idx="24329">0.58062836600000001</cx:pt>
          <cx:pt idx="24330">0.58062836600000001</cx:pt>
          <cx:pt idx="24331">0.58062836600000001</cx:pt>
          <cx:pt idx="24332">0.58062836600000001</cx:pt>
          <cx:pt idx="24333">0.58062836600000001</cx:pt>
          <cx:pt idx="24334">0.58062836600000001</cx:pt>
          <cx:pt idx="24335">0.58062836600000001</cx:pt>
          <cx:pt idx="24336">0.58062836600000001</cx:pt>
          <cx:pt idx="24337">0.58062836600000001</cx:pt>
          <cx:pt idx="24338">0.58062836600000001</cx:pt>
          <cx:pt idx="24339">0.58062836600000001</cx:pt>
          <cx:pt idx="24340">7</cx:pt>
          <cx:pt idx="24341">4</cx:pt>
          <cx:pt idx="24342">0.58062836600000001</cx:pt>
          <cx:pt idx="24343">0.58062836600000001</cx:pt>
          <cx:pt idx="24344">2</cx:pt>
          <cx:pt idx="24345">0.58062836600000001</cx:pt>
          <cx:pt idx="24346">0.58062836600000001</cx:pt>
          <cx:pt idx="24347">0.58062836600000001</cx:pt>
          <cx:pt idx="24348">0.58062836600000001</cx:pt>
          <cx:pt idx="24349">0.58062836600000001</cx:pt>
          <cx:pt idx="24350">0.58062836600000001</cx:pt>
          <cx:pt idx="24351">0.58062836600000001</cx:pt>
          <cx:pt idx="24352">15</cx:pt>
          <cx:pt idx="24353">0.58062836600000001</cx:pt>
          <cx:pt idx="24354">0.58062836600000001</cx:pt>
          <cx:pt idx="24355">0.58062836600000001</cx:pt>
          <cx:pt idx="24356">0.58062836600000001</cx:pt>
          <cx:pt idx="24357">0.58062836600000001</cx:pt>
          <cx:pt idx="24358">15</cx:pt>
          <cx:pt idx="24359">13</cx:pt>
          <cx:pt idx="24360">0.58062836600000001</cx:pt>
          <cx:pt idx="24361">22</cx:pt>
          <cx:pt idx="24362">0.58062836600000001</cx:pt>
          <cx:pt idx="24363">0.58062836600000001</cx:pt>
          <cx:pt idx="24364">0.58062836600000001</cx:pt>
          <cx:pt idx="24365">2</cx:pt>
          <cx:pt idx="24366">0.58062836600000001</cx:pt>
          <cx:pt idx="24367">0.58062836600000001</cx:pt>
          <cx:pt idx="24368">0.58062836600000001</cx:pt>
          <cx:pt idx="24369">0.58062836600000001</cx:pt>
          <cx:pt idx="24370">0.58062836600000001</cx:pt>
          <cx:pt idx="24371">0.58062836600000001</cx:pt>
          <cx:pt idx="24372">0.58062836600000001</cx:pt>
          <cx:pt idx="24373">0.58062836600000001</cx:pt>
          <cx:pt idx="24374">0.58062836600000001</cx:pt>
          <cx:pt idx="24375">0.58062836600000001</cx:pt>
          <cx:pt idx="24376">0.58062836600000001</cx:pt>
          <cx:pt idx="24377">15</cx:pt>
          <cx:pt idx="24378">0.58062836600000001</cx:pt>
          <cx:pt idx="24379">0.58062836600000001</cx:pt>
          <cx:pt idx="24380">0.58062836600000001</cx:pt>
          <cx:pt idx="24381">0.58062836600000001</cx:pt>
          <cx:pt idx="24382">4</cx:pt>
          <cx:pt idx="24383">0.58062836600000001</cx:pt>
          <cx:pt idx="24384">0.58062836600000001</cx:pt>
          <cx:pt idx="24385">6</cx:pt>
          <cx:pt idx="24386">0.58062836600000001</cx:pt>
          <cx:pt idx="24387">0.58062836600000001</cx:pt>
          <cx:pt idx="24388">26</cx:pt>
          <cx:pt idx="24389">6</cx:pt>
          <cx:pt idx="24390">0.58062836600000001</cx:pt>
          <cx:pt idx="24391">2</cx:pt>
          <cx:pt idx="24392">0.58062836600000001</cx:pt>
          <cx:pt idx="24393">0.58062836600000001</cx:pt>
          <cx:pt idx="24394">0.58062836600000001</cx:pt>
          <cx:pt idx="24395">9</cx:pt>
          <cx:pt idx="24396">15</cx:pt>
          <cx:pt idx="24397">0.58062836600000001</cx:pt>
          <cx:pt idx="24398">7</cx:pt>
          <cx:pt idx="24399">25</cx:pt>
          <cx:pt idx="24400">0.58062836600000001</cx:pt>
          <cx:pt idx="24401">2</cx:pt>
          <cx:pt idx="24402">0.58062836600000001</cx:pt>
          <cx:pt idx="24403">0.58062836600000001</cx:pt>
          <cx:pt idx="24404">0.58062836600000001</cx:pt>
          <cx:pt idx="24405">19</cx:pt>
          <cx:pt idx="24406">0.58062836600000001</cx:pt>
          <cx:pt idx="24407">0.58062836600000001</cx:pt>
          <cx:pt idx="24408">1</cx:pt>
          <cx:pt idx="24409">1</cx:pt>
          <cx:pt idx="24410">16</cx:pt>
          <cx:pt idx="24411">0.58062836600000001</cx:pt>
          <cx:pt idx="24412">0.58062836600000001</cx:pt>
          <cx:pt idx="24413">8</cx:pt>
          <cx:pt idx="24414">0.58062836600000001</cx:pt>
          <cx:pt idx="24415">65</cx:pt>
          <cx:pt idx="24416">3</cx:pt>
          <cx:pt idx="24417">0.58062836600000001</cx:pt>
          <cx:pt idx="24418">0.58062836600000001</cx:pt>
          <cx:pt idx="24419">0.58062836600000001</cx:pt>
          <cx:pt idx="24420">0.58062836600000001</cx:pt>
          <cx:pt idx="24421">0.58062836600000001</cx:pt>
          <cx:pt idx="24422">0.58062836600000001</cx:pt>
          <cx:pt idx="24423">19</cx:pt>
          <cx:pt idx="24424">0.58062836600000001</cx:pt>
          <cx:pt idx="24425">0.58062836600000001</cx:pt>
          <cx:pt idx="24426">0.58062836600000001</cx:pt>
          <cx:pt idx="24427">0.58062836600000001</cx:pt>
          <cx:pt idx="24428">4</cx:pt>
          <cx:pt idx="24429">0.58062836600000001</cx:pt>
          <cx:pt idx="24430">0.58062836600000001</cx:pt>
          <cx:pt idx="24431">19</cx:pt>
          <cx:pt idx="24432">23</cx:pt>
          <cx:pt idx="24433">0.58062836600000001</cx:pt>
          <cx:pt idx="24434">0.58062836600000001</cx:pt>
          <cx:pt idx="24435">17</cx:pt>
          <cx:pt idx="24436">29</cx:pt>
          <cx:pt idx="24437">0.58062836600000001</cx:pt>
          <cx:pt idx="24438">0.58062836600000001</cx:pt>
          <cx:pt idx="24439">0.58062836600000001</cx:pt>
          <cx:pt idx="24440">10</cx:pt>
          <cx:pt idx="24441">0.58062836600000001</cx:pt>
          <cx:pt idx="24442">0.58062836600000001</cx:pt>
          <cx:pt idx="24443">0.58062836600000001</cx:pt>
          <cx:pt idx="24444">0.58062836600000001</cx:pt>
          <cx:pt idx="24445">0.58062836600000001</cx:pt>
          <cx:pt idx="24446">10</cx:pt>
          <cx:pt idx="24447">0.58062836600000001</cx:pt>
          <cx:pt idx="24448">0.58062836600000001</cx:pt>
          <cx:pt idx="24449">0.58062836600000001</cx:pt>
          <cx:pt idx="24450">5</cx:pt>
          <cx:pt idx="24451">0.58062836600000001</cx:pt>
          <cx:pt idx="24452">0.58062836600000001</cx:pt>
          <cx:pt idx="24453">6</cx:pt>
          <cx:pt idx="24454">0.58062836600000001</cx:pt>
          <cx:pt idx="24455">0.58062836600000001</cx:pt>
          <cx:pt idx="24456">0.58062836600000001</cx:pt>
          <cx:pt idx="24457">4</cx:pt>
          <cx:pt idx="24458">2</cx:pt>
          <cx:pt idx="24459">0.58062836600000001</cx:pt>
          <cx:pt idx="24460">0.58062836600000001</cx:pt>
          <cx:pt idx="24461">0.58062836600000001</cx:pt>
          <cx:pt idx="24462">0.58062836600000001</cx:pt>
          <cx:pt idx="24463">14</cx:pt>
          <cx:pt idx="24464">0.58062836600000001</cx:pt>
          <cx:pt idx="24465">0.58062836600000001</cx:pt>
          <cx:pt idx="24466">0.58062836600000001</cx:pt>
          <cx:pt idx="24467">0.58062836600000001</cx:pt>
          <cx:pt idx="24468">0.58062836600000001</cx:pt>
          <cx:pt idx="24469">0.58062836600000001</cx:pt>
          <cx:pt idx="24470">0.58062836600000001</cx:pt>
          <cx:pt idx="24471">0.58062836600000001</cx:pt>
          <cx:pt idx="24472">0.58062836600000001</cx:pt>
          <cx:pt idx="24473">0.58062836600000001</cx:pt>
          <cx:pt idx="24474">0.58062836600000001</cx:pt>
          <cx:pt idx="24475">19</cx:pt>
          <cx:pt idx="24476">0.58062836600000001</cx:pt>
          <cx:pt idx="24477">0.58062836600000001</cx:pt>
          <cx:pt idx="24478">3</cx:pt>
          <cx:pt idx="24479">0.58062836600000001</cx:pt>
          <cx:pt idx="24480">0.58062836600000001</cx:pt>
          <cx:pt idx="24481">6</cx:pt>
          <cx:pt idx="24482">16</cx:pt>
          <cx:pt idx="24483">0.58062836600000001</cx:pt>
          <cx:pt idx="24484">0.58062836600000001</cx:pt>
          <cx:pt idx="24485">0.58062836600000001</cx:pt>
          <cx:pt idx="24486">0.58062836600000001</cx:pt>
          <cx:pt idx="24487">0.58062836600000001</cx:pt>
          <cx:pt idx="24488">0.58062836600000001</cx:pt>
          <cx:pt idx="24489">23</cx:pt>
          <cx:pt idx="24490">0.58062836600000001</cx:pt>
          <cx:pt idx="24491">0.58062836600000001</cx:pt>
          <cx:pt idx="24492">0.58062836600000001</cx:pt>
          <cx:pt idx="24493">5</cx:pt>
          <cx:pt idx="24494">0.58062836600000001</cx:pt>
          <cx:pt idx="24495">3</cx:pt>
          <cx:pt idx="24496">0.58062836600000001</cx:pt>
          <cx:pt idx="24497">0.58062836600000001</cx:pt>
          <cx:pt idx="24498">0.58062836600000001</cx:pt>
          <cx:pt idx="24499">0.58062836600000001</cx:pt>
          <cx:pt idx="24500">18</cx:pt>
          <cx:pt idx="24501">0.58062836600000001</cx:pt>
          <cx:pt idx="24502">0.58062836600000001</cx:pt>
          <cx:pt idx="24503">0.58062836600000001</cx:pt>
          <cx:pt idx="24504">0.58062836600000001</cx:pt>
          <cx:pt idx="24505">0.58062836600000001</cx:pt>
          <cx:pt idx="24506">0.58062836600000001</cx:pt>
          <cx:pt idx="24507">0.58062836600000001</cx:pt>
          <cx:pt idx="24508">7</cx:pt>
          <cx:pt idx="24509">0.58062836600000001</cx:pt>
          <cx:pt idx="24510">0.58062836600000001</cx:pt>
          <cx:pt idx="24511">0.58062836600000001</cx:pt>
          <cx:pt idx="24512">64</cx:pt>
          <cx:pt idx="24513">0.58062836600000001</cx:pt>
          <cx:pt idx="24514">0.58062836600000001</cx:pt>
          <cx:pt idx="24515">0.58062836600000001</cx:pt>
          <cx:pt idx="24516">36</cx:pt>
          <cx:pt idx="24517">0.58062836600000001</cx:pt>
          <cx:pt idx="24518">0.58062836600000001</cx:pt>
          <cx:pt idx="24519">6</cx:pt>
          <cx:pt idx="24520">0.58062836600000001</cx:pt>
          <cx:pt idx="24521">0.58062836600000001</cx:pt>
          <cx:pt idx="24522">0.58062836600000001</cx:pt>
          <cx:pt idx="24523">0.58062836600000001</cx:pt>
          <cx:pt idx="24524">14</cx:pt>
          <cx:pt idx="24525">0.58062836600000001</cx:pt>
          <cx:pt idx="24526">7</cx:pt>
          <cx:pt idx="24527">0.58062836600000001</cx:pt>
          <cx:pt idx="24528">0.58062836600000001</cx:pt>
          <cx:pt idx="24529">0.58062836600000001</cx:pt>
          <cx:pt idx="24530">16</cx:pt>
          <cx:pt idx="24531">10</cx:pt>
          <cx:pt idx="24532">0.58062836600000001</cx:pt>
          <cx:pt idx="24533">0.58062836600000001</cx:pt>
          <cx:pt idx="24534">20</cx:pt>
          <cx:pt idx="24535">5</cx:pt>
          <cx:pt idx="24536">0.58062836600000001</cx:pt>
          <cx:pt idx="24537">0.58062836600000001</cx:pt>
          <cx:pt idx="24538">0.58062836600000001</cx:pt>
          <cx:pt idx="24539">0.58062836600000001</cx:pt>
          <cx:pt idx="24540">0.58062836600000001</cx:pt>
          <cx:pt idx="24541">0.58062836600000001</cx:pt>
          <cx:pt idx="24542">4</cx:pt>
          <cx:pt idx="24543">8</cx:pt>
          <cx:pt idx="24544">13</cx:pt>
          <cx:pt idx="24545">0.58062836600000001</cx:pt>
          <cx:pt idx="24546">0.58062836600000001</cx:pt>
          <cx:pt idx="24547">0.58062836600000001</cx:pt>
          <cx:pt idx="24548">3</cx:pt>
          <cx:pt idx="24549">14</cx:pt>
          <cx:pt idx="24550">0.58062836600000001</cx:pt>
          <cx:pt idx="24551">0.58062836600000001</cx:pt>
          <cx:pt idx="24552">0.58062836600000001</cx:pt>
          <cx:pt idx="24553">18</cx:pt>
          <cx:pt idx="24554">18</cx:pt>
          <cx:pt idx="24555">0.58062836600000001</cx:pt>
          <cx:pt idx="24556">0.58062836600000001</cx:pt>
          <cx:pt idx="24557">0.58062836600000001</cx:pt>
          <cx:pt idx="24558">0.58062836600000001</cx:pt>
          <cx:pt idx="24559">0.58062836600000001</cx:pt>
          <cx:pt idx="24560">0.58062836600000001</cx:pt>
          <cx:pt idx="24561">9</cx:pt>
          <cx:pt idx="24562">0.58062836600000001</cx:pt>
          <cx:pt idx="24563">0.58062836600000001</cx:pt>
          <cx:pt idx="24564">0.58062836600000001</cx:pt>
          <cx:pt idx="24565">0.58062836600000001</cx:pt>
          <cx:pt idx="24566">0.58062836600000001</cx:pt>
          <cx:pt idx="24567">0.58062836600000001</cx:pt>
          <cx:pt idx="24568">20</cx:pt>
          <cx:pt idx="24569">12</cx:pt>
          <cx:pt idx="24570">0.58062836600000001</cx:pt>
          <cx:pt idx="24571">0.58062836600000001</cx:pt>
          <cx:pt idx="24572">1</cx:pt>
          <cx:pt idx="24573">0.58062836600000001</cx:pt>
          <cx:pt idx="24574">1</cx:pt>
          <cx:pt idx="24575">0.58062836600000001</cx:pt>
          <cx:pt idx="24576">0.58062836600000001</cx:pt>
          <cx:pt idx="24577">0.58062836600000001</cx:pt>
          <cx:pt idx="24578">4</cx:pt>
          <cx:pt idx="24579">0.58062836600000001</cx:pt>
          <cx:pt idx="24580">0.58062836600000001</cx:pt>
          <cx:pt idx="24581">7</cx:pt>
          <cx:pt idx="24582">0.58062836600000001</cx:pt>
          <cx:pt idx="24583">0.58062836600000001</cx:pt>
          <cx:pt idx="24584">0.58062836600000001</cx:pt>
          <cx:pt idx="24585">1</cx:pt>
          <cx:pt idx="24586">0.58062836600000001</cx:pt>
          <cx:pt idx="24587">31</cx:pt>
          <cx:pt idx="24588">1</cx:pt>
          <cx:pt idx="24589">6</cx:pt>
          <cx:pt idx="24590">0.58062836600000001</cx:pt>
          <cx:pt idx="24591">0.58062836600000001</cx:pt>
          <cx:pt idx="24592">0</cx:pt>
          <cx:pt idx="24593">0</cx:pt>
          <cx:pt idx="24594">0.58062836600000001</cx:pt>
          <cx:pt idx="24595">3</cx:pt>
          <cx:pt idx="24596">0.58062836600000001</cx:pt>
          <cx:pt idx="24597">0.58062836600000001</cx:pt>
          <cx:pt idx="24598">3</cx:pt>
          <cx:pt idx="24599">0.58062836600000001</cx:pt>
          <cx:pt idx="24600">0.58062836600000001</cx:pt>
          <cx:pt idx="24601">0.58062836600000001</cx:pt>
          <cx:pt idx="24602">0.58062836600000001</cx:pt>
          <cx:pt idx="24603">3</cx:pt>
          <cx:pt idx="24604">0.58062836600000001</cx:pt>
          <cx:pt idx="24605">0.58062836600000001</cx:pt>
          <cx:pt idx="24606">11</cx:pt>
          <cx:pt idx="24607">3</cx:pt>
          <cx:pt idx="24608">0.58062836600000001</cx:pt>
          <cx:pt idx="24609">0.58062836600000001</cx:pt>
          <cx:pt idx="24610">0.58062836600000001</cx:pt>
          <cx:pt idx="24611">1</cx:pt>
          <cx:pt idx="24612">0.58062836600000001</cx:pt>
          <cx:pt idx="24613">24</cx:pt>
          <cx:pt idx="24614">19</cx:pt>
          <cx:pt idx="24615">0.58062836600000001</cx:pt>
          <cx:pt idx="24616">6</cx:pt>
          <cx:pt idx="24617">16</cx:pt>
          <cx:pt idx="24618">0.58062836600000001</cx:pt>
          <cx:pt idx="24619">0.58062836600000001</cx:pt>
          <cx:pt idx="24620">0.58062836600000001</cx:pt>
          <cx:pt idx="24621">0.58062836600000001</cx:pt>
          <cx:pt idx="24622">0.58062836600000001</cx:pt>
          <cx:pt idx="24623">0.58062836600000001</cx:pt>
          <cx:pt idx="24624">0.58062836600000001</cx:pt>
          <cx:pt idx="24625">0.58062836600000001</cx:pt>
          <cx:pt idx="24626">0.58062836600000001</cx:pt>
          <cx:pt idx="24627">0.58062836600000001</cx:pt>
          <cx:pt idx="24628">9</cx:pt>
          <cx:pt idx="24629">28</cx:pt>
          <cx:pt idx="24630">0.58062836600000001</cx:pt>
          <cx:pt idx="24631">0.58062836600000001</cx:pt>
          <cx:pt idx="24632">0.58062836600000001</cx:pt>
          <cx:pt idx="24633">0.58062836600000001</cx:pt>
          <cx:pt idx="24634">0.58062836600000001</cx:pt>
          <cx:pt idx="24635">0.58062836600000001</cx:pt>
          <cx:pt idx="24636">0.58062836600000001</cx:pt>
          <cx:pt idx="24637">0.58062836600000001</cx:pt>
          <cx:pt idx="24638">0.58062836600000001</cx:pt>
          <cx:pt idx="24639">0.58062836600000001</cx:pt>
          <cx:pt idx="24640">0.58062836600000001</cx:pt>
          <cx:pt idx="24641">8</cx:pt>
          <cx:pt idx="24642">0.58062836600000001</cx:pt>
          <cx:pt idx="24643">0.58062836600000001</cx:pt>
          <cx:pt idx="24644">0.58062836600000001</cx:pt>
          <cx:pt idx="24645">14</cx:pt>
          <cx:pt idx="24646">0.58062836600000001</cx:pt>
          <cx:pt idx="24647">0.58062836600000001</cx:pt>
          <cx:pt idx="24648">0.58062836600000001</cx:pt>
          <cx:pt idx="24649">0.58062836600000001</cx:pt>
          <cx:pt idx="24650">0.58062836600000001</cx:pt>
          <cx:pt idx="24651">0.58062836600000001</cx:pt>
          <cx:pt idx="24652">0.58062836600000001</cx:pt>
          <cx:pt idx="24653">0.58062836600000001</cx:pt>
          <cx:pt idx="24654">8</cx:pt>
          <cx:pt idx="24655">4</cx:pt>
          <cx:pt idx="24656">0.58062836600000001</cx:pt>
          <cx:pt idx="24657">0.58062836600000001</cx:pt>
          <cx:pt idx="24658">0.58062836600000001</cx:pt>
          <cx:pt idx="24659">0.58062836600000001</cx:pt>
          <cx:pt idx="24660">0.58062836600000001</cx:pt>
          <cx:pt idx="24661">0.58062836600000001</cx:pt>
          <cx:pt idx="24662">0.58062836600000001</cx:pt>
          <cx:pt idx="24663">23</cx:pt>
          <cx:pt idx="24664">0.58062836600000001</cx:pt>
          <cx:pt idx="24665">0</cx:pt>
          <cx:pt idx="24666">18</cx:pt>
          <cx:pt idx="24667">0.58062836600000001</cx:pt>
          <cx:pt idx="24668">0.58062836600000001</cx:pt>
          <cx:pt idx="24669">0.58062836600000001</cx:pt>
          <cx:pt idx="24670">0.58062836600000001</cx:pt>
          <cx:pt idx="24671">0.58062836600000001</cx:pt>
          <cx:pt idx="24672">0.58062836600000001</cx:pt>
          <cx:pt idx="24673">0.58062836600000001</cx:pt>
          <cx:pt idx="24674">16</cx:pt>
          <cx:pt idx="24675">0.58062836600000001</cx:pt>
          <cx:pt idx="24676">0.58062836600000001</cx:pt>
          <cx:pt idx="24677">0.58062836600000001</cx:pt>
          <cx:pt idx="24678">0.58062836600000001</cx:pt>
          <cx:pt idx="24679">0.58062836600000001</cx:pt>
          <cx:pt idx="24680">0.58062836600000001</cx:pt>
          <cx:pt idx="24681">0.58062836600000001</cx:pt>
          <cx:pt idx="24682">0.58062836600000001</cx:pt>
          <cx:pt idx="24683">15</cx:pt>
          <cx:pt idx="24684">0.58062836600000001</cx:pt>
          <cx:pt idx="24685">17</cx:pt>
          <cx:pt idx="24686">0.58062836600000001</cx:pt>
          <cx:pt idx="24687">0.58062836600000001</cx:pt>
          <cx:pt idx="24688">0.58062836600000001</cx:pt>
          <cx:pt idx="24689">0.58062836600000001</cx:pt>
          <cx:pt idx="24690">10</cx:pt>
          <cx:pt idx="24691">0.58062836600000001</cx:pt>
          <cx:pt idx="24692">24</cx:pt>
          <cx:pt idx="24693">21</cx:pt>
          <cx:pt idx="24694">0.58062836600000001</cx:pt>
          <cx:pt idx="24695">0.58062836600000001</cx:pt>
          <cx:pt idx="24696">20</cx:pt>
          <cx:pt idx="24697">7</cx:pt>
          <cx:pt idx="24698">3</cx:pt>
          <cx:pt idx="24699">0.58062836600000001</cx:pt>
          <cx:pt idx="24700">5</cx:pt>
          <cx:pt idx="24701">7</cx:pt>
          <cx:pt idx="24702">0.58062836600000001</cx:pt>
          <cx:pt idx="24703">0.58062836600000001</cx:pt>
          <cx:pt idx="24704">0.58062836600000001</cx:pt>
          <cx:pt idx="24705">19</cx:pt>
          <cx:pt idx="24706">0.58062836600000001</cx:pt>
          <cx:pt idx="24707">0.58062836600000001</cx:pt>
          <cx:pt idx="24708">0.58062836600000001</cx:pt>
          <cx:pt idx="24709">8</cx:pt>
          <cx:pt idx="24710">7</cx:pt>
          <cx:pt idx="24711">0.58062836600000001</cx:pt>
          <cx:pt idx="24712">5</cx:pt>
          <cx:pt idx="24713">0.58062836600000001</cx:pt>
          <cx:pt idx="24714">34</cx:pt>
          <cx:pt idx="24715">12</cx:pt>
          <cx:pt idx="24716">0.58062836600000001</cx:pt>
          <cx:pt idx="24717">0.58062836600000001</cx:pt>
          <cx:pt idx="24718">0.58062836600000001</cx:pt>
          <cx:pt idx="24719">0.58062836600000001</cx:pt>
          <cx:pt idx="24720">24</cx:pt>
          <cx:pt idx="24721">7</cx:pt>
          <cx:pt idx="24722">0.58062836600000001</cx:pt>
          <cx:pt idx="24723">17</cx:pt>
          <cx:pt idx="24724">0.58062836600000001</cx:pt>
          <cx:pt idx="24725">6</cx:pt>
          <cx:pt idx="24726">0.58062836600000001</cx:pt>
          <cx:pt idx="24727">0.58062836600000001</cx:pt>
          <cx:pt idx="24728">17</cx:pt>
          <cx:pt idx="24729">5</cx:pt>
          <cx:pt idx="24730">0.58062836600000001</cx:pt>
          <cx:pt idx="24731">8</cx:pt>
          <cx:pt idx="24732">2</cx:pt>
          <cx:pt idx="24733">0.58062836600000001</cx:pt>
          <cx:pt idx="24734">0.58062836600000001</cx:pt>
          <cx:pt idx="24735">17</cx:pt>
          <cx:pt idx="24736">0.58062836600000001</cx:pt>
          <cx:pt idx="24737">0.58062836600000001</cx:pt>
          <cx:pt idx="24738">0.58062836600000001</cx:pt>
          <cx:pt idx="24739">0.58062836600000001</cx:pt>
          <cx:pt idx="24740">14</cx:pt>
          <cx:pt idx="24741">2</cx:pt>
          <cx:pt idx="24742">0.58062836600000001</cx:pt>
          <cx:pt idx="24743">1</cx:pt>
          <cx:pt idx="24744">0.58062836600000001</cx:pt>
          <cx:pt idx="24745">0.58062836600000001</cx:pt>
          <cx:pt idx="24746">0.58062836600000001</cx:pt>
          <cx:pt idx="24747">1</cx:pt>
          <cx:pt idx="24748">0.58062836600000001</cx:pt>
          <cx:pt idx="24749">0.58062836600000001</cx:pt>
          <cx:pt idx="24750">0.58062836600000001</cx:pt>
          <cx:pt idx="24751">0.58062836600000001</cx:pt>
          <cx:pt idx="24752">0.58062836600000001</cx:pt>
          <cx:pt idx="24753">9</cx:pt>
          <cx:pt idx="24754">0.58062836600000001</cx:pt>
          <cx:pt idx="24755">0.58062836600000001</cx:pt>
          <cx:pt idx="24756">0.58062836600000001</cx:pt>
          <cx:pt idx="24757">0.58062836600000001</cx:pt>
          <cx:pt idx="24758">0.58062836600000001</cx:pt>
          <cx:pt idx="24759">0.58062836600000001</cx:pt>
          <cx:pt idx="24760">15</cx:pt>
          <cx:pt idx="24761">0.58062836600000001</cx:pt>
          <cx:pt idx="24762">0.58062836600000001</cx:pt>
          <cx:pt idx="24763">0.58062836600000001</cx:pt>
          <cx:pt idx="24764">9</cx:pt>
          <cx:pt idx="24765">3</cx:pt>
          <cx:pt idx="24766">7</cx:pt>
          <cx:pt idx="24767">6</cx:pt>
          <cx:pt idx="24768">0.58062836600000001</cx:pt>
          <cx:pt idx="24769">16</cx:pt>
          <cx:pt idx="24770">0.58062836600000001</cx:pt>
          <cx:pt idx="24771">0.58062836600000001</cx:pt>
          <cx:pt idx="24772">21</cx:pt>
          <cx:pt idx="24773">0.58062836600000001</cx:pt>
          <cx:pt idx="24774">0.58062836600000001</cx:pt>
          <cx:pt idx="24775">5</cx:pt>
          <cx:pt idx="24776">0.58062836600000001</cx:pt>
          <cx:pt idx="24777">0.58062836600000001</cx:pt>
          <cx:pt idx="24778">0.58062836600000001</cx:pt>
          <cx:pt idx="24779">10</cx:pt>
          <cx:pt idx="24780">0.58062836600000001</cx:pt>
          <cx:pt idx="24781">11</cx:pt>
          <cx:pt idx="24782">0.58062836600000001</cx:pt>
          <cx:pt idx="24783">0.58062836600000001</cx:pt>
          <cx:pt idx="24784">12</cx:pt>
          <cx:pt idx="24785">18</cx:pt>
          <cx:pt idx="24786">0.58062836600000001</cx:pt>
          <cx:pt idx="24787">0.58062836600000001</cx:pt>
          <cx:pt idx="24788">0.58062836600000001</cx:pt>
          <cx:pt idx="24789">3</cx:pt>
          <cx:pt idx="24790">4</cx:pt>
          <cx:pt idx="24791">0.58062836600000001</cx:pt>
          <cx:pt idx="24792">0.58062836600000001</cx:pt>
          <cx:pt idx="24793">0.58062836600000001</cx:pt>
          <cx:pt idx="24794">10</cx:pt>
          <cx:pt idx="24795">0.58062836600000001</cx:pt>
          <cx:pt idx="24796">0.58062836600000001</cx:pt>
          <cx:pt idx="24797">5</cx:pt>
          <cx:pt idx="24798">5</cx:pt>
          <cx:pt idx="24799">11</cx:pt>
          <cx:pt idx="24800">3</cx:pt>
          <cx:pt idx="24801">0.58062836600000001</cx:pt>
          <cx:pt idx="24802">5</cx:pt>
          <cx:pt idx="24803">8</cx:pt>
          <cx:pt idx="24804">0.58062836600000001</cx:pt>
          <cx:pt idx="24805">0.58062836600000001</cx:pt>
          <cx:pt idx="24806">0.58062836600000001</cx:pt>
          <cx:pt idx="24807">2</cx:pt>
          <cx:pt idx="24808">0.58062836600000001</cx:pt>
          <cx:pt idx="24809">0.58062836600000001</cx:pt>
          <cx:pt idx="24810">0.58062836600000001</cx:pt>
          <cx:pt idx="24811">0.58062836600000001</cx:pt>
          <cx:pt idx="24812">14</cx:pt>
          <cx:pt idx="24813">0.58062836600000001</cx:pt>
          <cx:pt idx="24814">0.58062836600000001</cx:pt>
          <cx:pt idx="24815">0.58062836600000001</cx:pt>
          <cx:pt idx="24816">0.58062836600000001</cx:pt>
          <cx:pt idx="24817">0.58062836600000001</cx:pt>
          <cx:pt idx="24818">0.58062836600000001</cx:pt>
          <cx:pt idx="24819">13</cx:pt>
          <cx:pt idx="24820">0.58062836600000001</cx:pt>
          <cx:pt idx="24821">0.58062836600000001</cx:pt>
          <cx:pt idx="24822">0.58062836600000001</cx:pt>
          <cx:pt idx="24823">0.58062836600000001</cx:pt>
          <cx:pt idx="24824">0.58062836600000001</cx:pt>
          <cx:pt idx="24825">14</cx:pt>
          <cx:pt idx="24826">16</cx:pt>
          <cx:pt idx="24827">0.58062836600000001</cx:pt>
          <cx:pt idx="24828">9</cx:pt>
          <cx:pt idx="24829">0.58062836600000001</cx:pt>
          <cx:pt idx="24830">0.58062836600000001</cx:pt>
          <cx:pt idx="24831">1</cx:pt>
          <cx:pt idx="24832">0.58062836600000001</cx:pt>
          <cx:pt idx="24833">0.58062836600000001</cx:pt>
          <cx:pt idx="24834">0.58062836600000001</cx:pt>
          <cx:pt idx="24835">0.58062836600000001</cx:pt>
          <cx:pt idx="24836">0.58062836600000001</cx:pt>
          <cx:pt idx="24837">4</cx:pt>
          <cx:pt idx="24838">0.58062836600000001</cx:pt>
          <cx:pt idx="24839">0.58062836600000001</cx:pt>
          <cx:pt idx="24840">0.58062836600000001</cx:pt>
          <cx:pt idx="24841">8</cx:pt>
          <cx:pt idx="24842">0.58062836600000001</cx:pt>
          <cx:pt idx="24843">2</cx:pt>
          <cx:pt idx="24844">0.58062836600000001</cx:pt>
          <cx:pt idx="24845">7</cx:pt>
          <cx:pt idx="24846">0.58062836600000001</cx:pt>
          <cx:pt idx="24847">0.58062836600000001</cx:pt>
          <cx:pt idx="24848">3</cx:pt>
          <cx:pt idx="24849">3</cx:pt>
          <cx:pt idx="24850">17</cx:pt>
          <cx:pt idx="24851">0.58062836600000001</cx:pt>
          <cx:pt idx="24852">0.58062836600000001</cx:pt>
          <cx:pt idx="24853">7</cx:pt>
          <cx:pt idx="24854">0.58062836600000001</cx:pt>
          <cx:pt idx="24855">4</cx:pt>
          <cx:pt idx="24856">24</cx:pt>
          <cx:pt idx="24857">0.58062836600000001</cx:pt>
          <cx:pt idx="24858">2</cx:pt>
          <cx:pt idx="24859">0.58062836600000001</cx:pt>
          <cx:pt idx="24860">65</cx:pt>
          <cx:pt idx="24861">0.58062836600000001</cx:pt>
          <cx:pt idx="24862">27</cx:pt>
          <cx:pt idx="24863">0.58062836600000001</cx:pt>
          <cx:pt idx="24864">0.58062836600000001</cx:pt>
          <cx:pt idx="24865">0.58062836600000001</cx:pt>
          <cx:pt idx="24866">0.58062836600000001</cx:pt>
          <cx:pt idx="24867">65</cx:pt>
          <cx:pt idx="24868">0.58062836600000001</cx:pt>
          <cx:pt idx="24869">0.58062836600000001</cx:pt>
          <cx:pt idx="24870">10</cx:pt>
          <cx:pt idx="24871">0.58062836600000001</cx:pt>
          <cx:pt idx="24872">0.58062836600000001</cx:pt>
          <cx:pt idx="24873">20</cx:pt>
          <cx:pt idx="24874">0.58062836600000001</cx:pt>
          <cx:pt idx="24875">0.58062836600000001</cx:pt>
          <cx:pt idx="24876">0.58062836600000001</cx:pt>
          <cx:pt idx="24877">0.58062836600000001</cx:pt>
          <cx:pt idx="24878">0.58062836600000001</cx:pt>
          <cx:pt idx="24879">14</cx:pt>
          <cx:pt idx="24880">64</cx:pt>
          <cx:pt idx="24881">0.58062836600000001</cx:pt>
          <cx:pt idx="24882">0.58062836600000001</cx:pt>
          <cx:pt idx="24883">11</cx:pt>
          <cx:pt idx="24884">0.58062836600000001</cx:pt>
          <cx:pt idx="24885">0.58062836600000001</cx:pt>
          <cx:pt idx="24886">0.58062836600000001</cx:pt>
          <cx:pt idx="24887">0.58062836600000001</cx:pt>
          <cx:pt idx="24888">0.58062836600000001</cx:pt>
          <cx:pt idx="24889">26</cx:pt>
          <cx:pt idx="24890">0.58062836600000001</cx:pt>
          <cx:pt idx="24891">0.58062836600000001</cx:pt>
          <cx:pt idx="24892">0.58062836600000001</cx:pt>
          <cx:pt idx="24893">0.58062836600000001</cx:pt>
          <cx:pt idx="24894">0.58062836600000001</cx:pt>
          <cx:pt idx="24895">0.58062836600000001</cx:pt>
          <cx:pt idx="24896">7</cx:pt>
          <cx:pt idx="24897">64</cx:pt>
          <cx:pt idx="24898">0.58062836600000001</cx:pt>
          <cx:pt idx="24899">8</cx:pt>
          <cx:pt idx="24900">0.58062836600000001</cx:pt>
          <cx:pt idx="24901">0.58062836600000001</cx:pt>
          <cx:pt idx="24902">0.58062836600000001</cx:pt>
          <cx:pt idx="24903">0.58062836600000001</cx:pt>
          <cx:pt idx="24904">0.58062836600000001</cx:pt>
          <cx:pt idx="24905">64</cx:pt>
          <cx:pt idx="24906">4</cx:pt>
          <cx:pt idx="24907">0.58062836600000001</cx:pt>
          <cx:pt idx="24908">0.58062836600000001</cx:pt>
          <cx:pt idx="24909">0.58062836600000001</cx:pt>
          <cx:pt idx="24910">0.58062836600000001</cx:pt>
          <cx:pt idx="24911">4</cx:pt>
          <cx:pt idx="24912">0.58062836600000001</cx:pt>
          <cx:pt idx="24913">0.58062836600000001</cx:pt>
          <cx:pt idx="24914">17</cx:pt>
          <cx:pt idx="24915">0.58062836600000001</cx:pt>
          <cx:pt idx="24916">0.58062836600000001</cx:pt>
          <cx:pt idx="24917">0.58062836600000001</cx:pt>
          <cx:pt idx="24918">0.58062836600000001</cx:pt>
          <cx:pt idx="24919">0.58062836600000001</cx:pt>
          <cx:pt idx="24920">0.58062836600000001</cx:pt>
          <cx:pt idx="24921">21</cx:pt>
          <cx:pt idx="24922">0.58062836600000001</cx:pt>
          <cx:pt idx="24923">0.58062836600000001</cx:pt>
          <cx:pt idx="24924">15</cx:pt>
          <cx:pt idx="24925">0.58062836600000001</cx:pt>
          <cx:pt idx="24926">8</cx:pt>
          <cx:pt idx="24927">3</cx:pt>
          <cx:pt idx="24928">18</cx:pt>
          <cx:pt idx="24929">0.58062836600000001</cx:pt>
          <cx:pt idx="24930">0.58062836600000001</cx:pt>
          <cx:pt idx="24931">0.58062836600000001</cx:pt>
          <cx:pt idx="24932">0.58062836600000001</cx:pt>
          <cx:pt idx="24933">0.58062836600000001</cx:pt>
          <cx:pt idx="24934">0.58062836600000001</cx:pt>
          <cx:pt idx="24935">0.58062836600000001</cx:pt>
          <cx:pt idx="24936">0.58062836600000001</cx:pt>
          <cx:pt idx="24937">0.58062836600000001</cx:pt>
          <cx:pt idx="24938">17</cx:pt>
          <cx:pt idx="24939">0.58062836600000001</cx:pt>
          <cx:pt idx="24940">0.58062836600000001</cx:pt>
          <cx:pt idx="24941">0.58062836600000001</cx:pt>
          <cx:pt idx="24942">1</cx:pt>
          <cx:pt idx="24943">0.58062836600000001</cx:pt>
          <cx:pt idx="24944">28</cx:pt>
          <cx:pt idx="24945">0.58062836600000001</cx:pt>
          <cx:pt idx="24946">0.58062836600000001</cx:pt>
          <cx:pt idx="24947">11</cx:pt>
          <cx:pt idx="24948">0.58062836600000001</cx:pt>
          <cx:pt idx="24949">0.58062836600000001</cx:pt>
          <cx:pt idx="24950">0.58062836600000001</cx:pt>
          <cx:pt idx="24951">0.58062836600000001</cx:pt>
          <cx:pt idx="24952">6</cx:pt>
          <cx:pt idx="24953">1</cx:pt>
          <cx:pt idx="24954">0.58062836600000001</cx:pt>
          <cx:pt idx="24955">0.58062836600000001</cx:pt>
          <cx:pt idx="24956">0.58062836600000001</cx:pt>
          <cx:pt idx="24957">0.58062836600000001</cx:pt>
          <cx:pt idx="24958">0.58062836600000001</cx:pt>
          <cx:pt idx="24959">0.58062836600000001</cx:pt>
          <cx:pt idx="24960">6</cx:pt>
          <cx:pt idx="24961">2</cx:pt>
          <cx:pt idx="24962">0.58062836600000001</cx:pt>
          <cx:pt idx="24963">0.58062836600000001</cx:pt>
          <cx:pt idx="24964">7</cx:pt>
          <cx:pt idx="24965">0.58062836600000001</cx:pt>
          <cx:pt idx="24966">0.58062836600000001</cx:pt>
          <cx:pt idx="24967">6</cx:pt>
          <cx:pt idx="24968">20</cx:pt>
          <cx:pt idx="24969">0.58062836600000001</cx:pt>
          <cx:pt idx="24970">0.58062836600000001</cx:pt>
          <cx:pt idx="24971">4</cx:pt>
          <cx:pt idx="24972">0.58062836600000001</cx:pt>
          <cx:pt idx="24973">8</cx:pt>
          <cx:pt idx="24974">0</cx:pt>
          <cx:pt idx="24975">0.58062836600000001</cx:pt>
          <cx:pt idx="24976">0.58062836600000001</cx:pt>
          <cx:pt idx="24977">0.58062836600000001</cx:pt>
          <cx:pt idx="24978">10</cx:pt>
          <cx:pt idx="24979">22</cx:pt>
          <cx:pt idx="24980">0.58062836600000001</cx:pt>
          <cx:pt idx="24981">14</cx:pt>
          <cx:pt idx="24982">0.58062836600000001</cx:pt>
          <cx:pt idx="24983">0.58062836600000001</cx:pt>
          <cx:pt idx="24984">0.58062836600000001</cx:pt>
          <cx:pt idx="24985">0.58062836600000001</cx:pt>
          <cx:pt idx="24986">7</cx:pt>
          <cx:pt idx="24987">0.58062836600000001</cx:pt>
          <cx:pt idx="24988">2</cx:pt>
          <cx:pt idx="24989">0.58062836600000001</cx:pt>
          <cx:pt idx="24990">16</cx:pt>
          <cx:pt idx="24991">0.58062836600000001</cx:pt>
          <cx:pt idx="24992">16</cx:pt>
          <cx:pt idx="24993">3</cx:pt>
          <cx:pt idx="24994">36</cx:pt>
          <cx:pt idx="24995">8</cx:pt>
          <cx:pt idx="24996">0.58062836600000001</cx:pt>
          <cx:pt idx="24997">0.58062836600000001</cx:pt>
          <cx:pt idx="24998">11</cx:pt>
          <cx:pt idx="24999">0.58062836600000001</cx:pt>
          <cx:pt idx="25000">0.58062836600000001</cx:pt>
          <cx:pt idx="25001">0.58062836600000001</cx:pt>
          <cx:pt idx="25002">0.58062836600000001</cx:pt>
          <cx:pt idx="25003">0.58062836600000001</cx:pt>
          <cx:pt idx="25004">0.58062836600000001</cx:pt>
          <cx:pt idx="25005">8</cx:pt>
          <cx:pt idx="25006">0.58062836600000001</cx:pt>
          <cx:pt idx="25007">20</cx:pt>
          <cx:pt idx="25008">0.58062836600000001</cx:pt>
          <cx:pt idx="25009">0.58062836600000001</cx:pt>
          <cx:pt idx="25010">2</cx:pt>
          <cx:pt idx="25011">20</cx:pt>
          <cx:pt idx="25012">0.58062836600000001</cx:pt>
          <cx:pt idx="25013">5</cx:pt>
          <cx:pt idx="25014">0.58062836600000001</cx:pt>
          <cx:pt idx="25015">1</cx:pt>
          <cx:pt idx="25016">0.58062836600000001</cx:pt>
          <cx:pt idx="25017">0.58062836600000001</cx:pt>
          <cx:pt idx="25018">1</cx:pt>
          <cx:pt idx="25019">0.58062836600000001</cx:pt>
          <cx:pt idx="25020">0.58062836600000001</cx:pt>
          <cx:pt idx="25021">0.58062836600000001</cx:pt>
          <cx:pt idx="25022">0.58062836600000001</cx:pt>
          <cx:pt idx="25023">7</cx:pt>
          <cx:pt idx="25024">0.58062836600000001</cx:pt>
          <cx:pt idx="25025">0.58062836600000001</cx:pt>
          <cx:pt idx="25026">14</cx:pt>
          <cx:pt idx="25027">0.58062836600000001</cx:pt>
          <cx:pt idx="25028">0.58062836600000001</cx:pt>
          <cx:pt idx="25029">0.58062836600000001</cx:pt>
          <cx:pt idx="25030">30</cx:pt>
          <cx:pt idx="25031">0.58062836600000001</cx:pt>
          <cx:pt idx="25032">12</cx:pt>
          <cx:pt idx="25033">0.58062836600000001</cx:pt>
          <cx:pt idx="25034">0.58062836600000001</cx:pt>
          <cx:pt idx="25035">0.58062836600000001</cx:pt>
          <cx:pt idx="25036">0.58062836600000001</cx:pt>
          <cx:pt idx="25037">0.58062836600000001</cx:pt>
          <cx:pt idx="25038">10</cx:pt>
          <cx:pt idx="25039">0.58062836600000001</cx:pt>
          <cx:pt idx="25040">4</cx:pt>
          <cx:pt idx="25041">2</cx:pt>
          <cx:pt idx="25042">0.58062836600000001</cx:pt>
          <cx:pt idx="25043">0.58062836600000001</cx:pt>
          <cx:pt idx="25044">18</cx:pt>
          <cx:pt idx="25045">0.58062836600000001</cx:pt>
          <cx:pt idx="25046">0.58062836600000001</cx:pt>
          <cx:pt idx="25047">0.58062836600000001</cx:pt>
          <cx:pt idx="25048">0.58062836600000001</cx:pt>
          <cx:pt idx="25049">0.58062836600000001</cx:pt>
          <cx:pt idx="25050">0.58062836600000001</cx:pt>
          <cx:pt idx="25051">4</cx:pt>
          <cx:pt idx="25052">0.58062836600000001</cx:pt>
          <cx:pt idx="25053">10</cx:pt>
          <cx:pt idx="25054">0.58062836600000001</cx:pt>
          <cx:pt idx="25055">0.58062836600000001</cx:pt>
          <cx:pt idx="25056">0.58062836600000001</cx:pt>
          <cx:pt idx="25057">0.58062836600000001</cx:pt>
          <cx:pt idx="25058">0.58062836600000001</cx:pt>
          <cx:pt idx="25059">13</cx:pt>
          <cx:pt idx="25060">0.58062836600000001</cx:pt>
          <cx:pt idx="25061">0.58062836600000001</cx:pt>
          <cx:pt idx="25062">0.58062836600000001</cx:pt>
          <cx:pt idx="25063">0.58062836600000001</cx:pt>
          <cx:pt idx="25064">0.58062836600000001</cx:pt>
          <cx:pt idx="25065">0.58062836600000001</cx:pt>
          <cx:pt idx="25066">7</cx:pt>
          <cx:pt idx="25067">0.58062836600000001</cx:pt>
          <cx:pt idx="25068">0.58062836600000001</cx:pt>
          <cx:pt idx="25069">0.58062836600000001</cx:pt>
          <cx:pt idx="25070">10</cx:pt>
          <cx:pt idx="25071">18</cx:pt>
          <cx:pt idx="25072">2</cx:pt>
          <cx:pt idx="25073">0.58062836600000001</cx:pt>
          <cx:pt idx="25074">0.58062836600000001</cx:pt>
          <cx:pt idx="25075">9</cx:pt>
          <cx:pt idx="25076">6</cx:pt>
          <cx:pt idx="25077">0.58062836600000001</cx:pt>
          <cx:pt idx="25078">0.58062836600000001</cx:pt>
          <cx:pt idx="25079">0.58062836600000001</cx:pt>
          <cx:pt idx="25080">9</cx:pt>
          <cx:pt idx="25081">0.58062836600000001</cx:pt>
          <cx:pt idx="25082">0.58062836600000001</cx:pt>
          <cx:pt idx="25083">0.58062836600000001</cx:pt>
          <cx:pt idx="25084">0.58062836600000001</cx:pt>
          <cx:pt idx="25085">13</cx:pt>
          <cx:pt idx="25086">9</cx:pt>
          <cx:pt idx="25087">15</cx:pt>
          <cx:pt idx="25088">0.58062836600000001</cx:pt>
          <cx:pt idx="25089">0.58062836600000001</cx:pt>
          <cx:pt idx="25090">15</cx:pt>
          <cx:pt idx="25091">0.58062836600000001</cx:pt>
          <cx:pt idx="25092">0.58062836600000001</cx:pt>
          <cx:pt idx="25093">0.58062836600000001</cx:pt>
          <cx:pt idx="25094">64</cx:pt>
          <cx:pt idx="25095">0.58062836600000001</cx:pt>
          <cx:pt idx="25096">0.58062836600000001</cx:pt>
          <cx:pt idx="25097">0.58062836600000001</cx:pt>
          <cx:pt idx="25098">12</cx:pt>
          <cx:pt idx="25099">0.58062836600000001</cx:pt>
          <cx:pt idx="25100">13</cx:pt>
          <cx:pt idx="25101">8</cx:pt>
          <cx:pt idx="25102">0.58062836600000001</cx:pt>
          <cx:pt idx="25103">2</cx:pt>
          <cx:pt idx="25104">0.58062836600000001</cx:pt>
          <cx:pt idx="25105">0.58062836600000001</cx:pt>
          <cx:pt idx="25106">22</cx:pt>
          <cx:pt idx="25107">0.58062836600000001</cx:pt>
          <cx:pt idx="25108">27</cx:pt>
          <cx:pt idx="25109">8</cx:pt>
          <cx:pt idx="25110">0.58062836600000001</cx:pt>
          <cx:pt idx="25111">0.58062836600000001</cx:pt>
          <cx:pt idx="25112">16</cx:pt>
          <cx:pt idx="25113">0.58062836600000001</cx:pt>
          <cx:pt idx="25114">0.58062836600000001</cx:pt>
          <cx:pt idx="25115">0.58062836600000001</cx:pt>
          <cx:pt idx="25116">0.58062836600000001</cx:pt>
          <cx:pt idx="25117">0.58062836600000001</cx:pt>
          <cx:pt idx="25118">0.58062836600000001</cx:pt>
          <cx:pt idx="25119">15</cx:pt>
          <cx:pt idx="25120">0.58062836600000001</cx:pt>
          <cx:pt idx="25121">9</cx:pt>
          <cx:pt idx="25122">0.58062836600000001</cx:pt>
          <cx:pt idx="25123">0.58062836600000001</cx:pt>
          <cx:pt idx="25124">0.58062836600000001</cx:pt>
          <cx:pt idx="25125">0.58062836600000001</cx:pt>
          <cx:pt idx="25126">7</cx:pt>
          <cx:pt idx="25127">30</cx:pt>
          <cx:pt idx="25128">7</cx:pt>
          <cx:pt idx="25129">0.58062836600000001</cx:pt>
          <cx:pt idx="25130">0.58062836600000001</cx:pt>
          <cx:pt idx="25131">64</cx:pt>
          <cx:pt idx="25132">0.58062836600000001</cx:pt>
          <cx:pt idx="25133">0.58062836600000001</cx:pt>
          <cx:pt idx="25134">20</cx:pt>
          <cx:pt idx="25135">0.58062836600000001</cx:pt>
          <cx:pt idx="25136">3</cx:pt>
          <cx:pt idx="25137">0.58062836600000001</cx:pt>
          <cx:pt idx="25138">0.58062836600000001</cx:pt>
          <cx:pt idx="25139">0.58062836600000001</cx:pt>
          <cx:pt idx="25140">0.58062836600000001</cx:pt>
          <cx:pt idx="25141">0.58062836600000001</cx:pt>
          <cx:pt idx="25142">17</cx:pt>
          <cx:pt idx="25143">0.58062836600000001</cx:pt>
          <cx:pt idx="25144">3</cx:pt>
          <cx:pt idx="25145">0.58062836600000001</cx:pt>
          <cx:pt idx="25146">0.58062836600000001</cx:pt>
          <cx:pt idx="25147">0.58062836600000001</cx:pt>
          <cx:pt idx="25148">10</cx:pt>
          <cx:pt idx="25149">13</cx:pt>
          <cx:pt idx="25150">0.58062836600000001</cx:pt>
          <cx:pt idx="25151">21</cx:pt>
          <cx:pt idx="25152">7</cx:pt>
          <cx:pt idx="25153">0.58062836600000001</cx:pt>
          <cx:pt idx="25154">11</cx:pt>
          <cx:pt idx="25155">0.58062836600000001</cx:pt>
          <cx:pt idx="25156">9</cx:pt>
          <cx:pt idx="25157">8</cx:pt>
          <cx:pt idx="25158">0.58062836600000001</cx:pt>
          <cx:pt idx="25159">6</cx:pt>
          <cx:pt idx="25160">0.58062836600000001</cx:pt>
          <cx:pt idx="25161">0.58062836600000001</cx:pt>
          <cx:pt idx="25162">2</cx:pt>
          <cx:pt idx="25163">0.58062836600000001</cx:pt>
          <cx:pt idx="25164">0.58062836600000001</cx:pt>
          <cx:pt idx="25165">7</cx:pt>
          <cx:pt idx="25166">10</cx:pt>
          <cx:pt idx="25167">15</cx:pt>
          <cx:pt idx="25168">0.58062836600000001</cx:pt>
          <cx:pt idx="25169">0.58062836600000001</cx:pt>
          <cx:pt idx="25170">8</cx:pt>
          <cx:pt idx="25171">7</cx:pt>
          <cx:pt idx="25172">10</cx:pt>
          <cx:pt idx="25173">9</cx:pt>
          <cx:pt idx="25174">0.58062836600000001</cx:pt>
          <cx:pt idx="25175">0.58062836600000001</cx:pt>
          <cx:pt idx="25176">0.58062836600000001</cx:pt>
          <cx:pt idx="25177">4</cx:pt>
          <cx:pt idx="25178">9</cx:pt>
          <cx:pt idx="25179">0.58062836600000001</cx:pt>
          <cx:pt idx="25180">0.58062836600000001</cx:pt>
          <cx:pt idx="25181">0.58062836600000001</cx:pt>
          <cx:pt idx="25182">0.58062836600000001</cx:pt>
          <cx:pt idx="25183">0.58062836600000001</cx:pt>
          <cx:pt idx="25184">0.58062836600000001</cx:pt>
          <cx:pt idx="25185">13</cx:pt>
          <cx:pt idx="25186">0.58062836600000001</cx:pt>
          <cx:pt idx="25187">0.58062836600000001</cx:pt>
          <cx:pt idx="25188">0.58062836600000001</cx:pt>
          <cx:pt idx="25189">8</cx:pt>
          <cx:pt idx="25190">2</cx:pt>
          <cx:pt idx="25191">0.58062836600000001</cx:pt>
          <cx:pt idx="25192">5</cx:pt>
          <cx:pt idx="25193">0.58062836600000001</cx:pt>
          <cx:pt idx="25194">0.58062836600000001</cx:pt>
          <cx:pt idx="25195">0.58062836600000001</cx:pt>
          <cx:pt idx="25196">15</cx:pt>
          <cx:pt idx="25197">0.58062836600000001</cx:pt>
          <cx:pt idx="25198">0.58062836600000001</cx:pt>
          <cx:pt idx="25199">0.58062836600000001</cx:pt>
          <cx:pt idx="25200">0.58062836600000001</cx:pt>
          <cx:pt idx="25201">8</cx:pt>
          <cx:pt idx="25202">0.58062836600000001</cx:pt>
          <cx:pt idx="25203">0.58062836600000001</cx:pt>
          <cx:pt idx="25204">0.58062836600000001</cx:pt>
          <cx:pt idx="25205">0.58062836600000001</cx:pt>
          <cx:pt idx="25206">0.58062836600000001</cx:pt>
          <cx:pt idx="25207">0.58062836600000001</cx:pt>
          <cx:pt idx="25208">0.58062836600000001</cx:pt>
          <cx:pt idx="25209">6</cx:pt>
          <cx:pt idx="25210">0.58062836600000001</cx:pt>
          <cx:pt idx="25211">0.58062836600000001</cx:pt>
          <cx:pt idx="25212">0.58062836600000001</cx:pt>
          <cx:pt idx="25213">4</cx:pt>
          <cx:pt idx="25214">5</cx:pt>
          <cx:pt idx="25215">0.58062836600000001</cx:pt>
          <cx:pt idx="25216">0.58062836600000001</cx:pt>
          <cx:pt idx="25217">0.58062836600000001</cx:pt>
          <cx:pt idx="25218">0.58062836600000001</cx:pt>
          <cx:pt idx="25219">0.58062836600000001</cx:pt>
          <cx:pt idx="25220">0.58062836600000001</cx:pt>
          <cx:pt idx="25221">7</cx:pt>
          <cx:pt idx="25222">21</cx:pt>
          <cx:pt idx="25223">0.58062836600000001</cx:pt>
          <cx:pt idx="25224">24</cx:pt>
          <cx:pt idx="25225">10</cx:pt>
          <cx:pt idx="25226">0.58062836600000001</cx:pt>
          <cx:pt idx="25227">11</cx:pt>
          <cx:pt idx="25228">0.58062836600000001</cx:pt>
          <cx:pt idx="25229">0.58062836600000001</cx:pt>
          <cx:pt idx="25230">0.58062836600000001</cx:pt>
          <cx:pt idx="25231">0.58062836600000001</cx:pt>
          <cx:pt idx="25232">0.58062836600000001</cx:pt>
          <cx:pt idx="25233">0.58062836600000001</cx:pt>
          <cx:pt idx="25234">16</cx:pt>
          <cx:pt idx="25235">0.58062836600000001</cx:pt>
          <cx:pt idx="25236">0.58062836600000001</cx:pt>
          <cx:pt idx="25237">4</cx:pt>
          <cx:pt idx="25238">0.58062836600000001</cx:pt>
          <cx:pt idx="25239">1</cx:pt>
          <cx:pt idx="25240">12</cx:pt>
          <cx:pt idx="25241">0.58062836600000001</cx:pt>
          <cx:pt idx="25242">0.58062836600000001</cx:pt>
          <cx:pt idx="25243">0.58062836600000001</cx:pt>
          <cx:pt idx="25244">0.58062836600000001</cx:pt>
          <cx:pt idx="25245">5</cx:pt>
          <cx:pt idx="25246">0.58062836600000001</cx:pt>
          <cx:pt idx="25247">0.58062836600000001</cx:pt>
          <cx:pt idx="25248">6</cx:pt>
          <cx:pt idx="25249">0.58062836600000001</cx:pt>
          <cx:pt idx="25250">18</cx:pt>
          <cx:pt idx="25251">0.58062836600000001</cx:pt>
          <cx:pt idx="25252">0.58062836600000001</cx:pt>
          <cx:pt idx="25253">0.58062836600000001</cx:pt>
          <cx:pt idx="25254">10</cx:pt>
          <cx:pt idx="25255">0.58062836600000001</cx:pt>
          <cx:pt idx="25256">0.58062836600000001</cx:pt>
          <cx:pt idx="25257">0.58062836600000001</cx:pt>
          <cx:pt idx="25258">4</cx:pt>
          <cx:pt idx="25259">0.58062836600000001</cx:pt>
          <cx:pt idx="25260">0.58062836600000001</cx:pt>
          <cx:pt idx="25261">0.58062836600000001</cx:pt>
          <cx:pt idx="25262">2</cx:pt>
          <cx:pt idx="25263">0.58062836600000001</cx:pt>
          <cx:pt idx="25264">18</cx:pt>
          <cx:pt idx="25265">0.58062836600000001</cx:pt>
          <cx:pt idx="25266">1</cx:pt>
          <cx:pt idx="25267">0.58062836600000001</cx:pt>
          <cx:pt idx="25268">0.58062836600000001</cx:pt>
          <cx:pt idx="25269">0.58062836600000001</cx:pt>
          <cx:pt idx="25270">0.58062836600000001</cx:pt>
          <cx:pt idx="25271">0.58062836600000001</cx:pt>
          <cx:pt idx="25272">0.58062836600000001</cx:pt>
          <cx:pt idx="25273">0.58062836600000001</cx:pt>
          <cx:pt idx="25274">1</cx:pt>
          <cx:pt idx="25275">0.58062836600000001</cx:pt>
          <cx:pt idx="25276">28</cx:pt>
          <cx:pt idx="25277">13</cx:pt>
          <cx:pt idx="25278">0.58062836600000001</cx:pt>
          <cx:pt idx="25279">0.58062836600000001</cx:pt>
          <cx:pt idx="25280">0.58062836600000001</cx:pt>
          <cx:pt idx="25281">0.58062836600000001</cx:pt>
          <cx:pt idx="25282">0.58062836600000001</cx:pt>
          <cx:pt idx="25283">0.58062836600000001</cx:pt>
          <cx:pt idx="25284">6</cx:pt>
          <cx:pt idx="25285">0.58062836600000001</cx:pt>
          <cx:pt idx="25286">0.58062836600000001</cx:pt>
          <cx:pt idx="25287">9</cx:pt>
          <cx:pt idx="25288">0.58062836600000001</cx:pt>
          <cx:pt idx="25289">0.58062836600000001</cx:pt>
          <cx:pt idx="25290">29</cx:pt>
          <cx:pt idx="25291">0.58062836600000001</cx:pt>
          <cx:pt idx="25292">0.58062836600000001</cx:pt>
          <cx:pt idx="25293">28</cx:pt>
          <cx:pt idx="25294">0.58062836600000001</cx:pt>
          <cx:pt idx="25295">0.58062836600000001</cx:pt>
          <cx:pt idx="25296">0.58062836600000001</cx:pt>
          <cx:pt idx="25297">1</cx:pt>
          <cx:pt idx="25298">35</cx:pt>
          <cx:pt idx="25299">0.58062836600000001</cx:pt>
          <cx:pt idx="25300">0.58062836600000001</cx:pt>
          <cx:pt idx="25301">5</cx:pt>
          <cx:pt idx="25302">0.58062836600000001</cx:pt>
          <cx:pt idx="25303">0.58062836600000001</cx:pt>
          <cx:pt idx="25304">0.58062836600000001</cx:pt>
          <cx:pt idx="25305">0.58062836600000001</cx:pt>
          <cx:pt idx="25306">2</cx:pt>
          <cx:pt idx="25307">0.58062836600000001</cx:pt>
          <cx:pt idx="25308">0.58062836600000001</cx:pt>
          <cx:pt idx="25309">0.58062836600000001</cx:pt>
          <cx:pt idx="25310">9</cx:pt>
          <cx:pt idx="25311">0.58062836600000001</cx:pt>
          <cx:pt idx="25312">0.58062836600000001</cx:pt>
          <cx:pt idx="25313">12</cx:pt>
          <cx:pt idx="25314">1</cx:pt>
          <cx:pt idx="25315">6</cx:pt>
          <cx:pt idx="25316">3</cx:pt>
          <cx:pt idx="25317">1</cx:pt>
          <cx:pt idx="25318">13</cx:pt>
          <cx:pt idx="25319">7</cx:pt>
          <cx:pt idx="25320">0.58062836600000001</cx:pt>
          <cx:pt idx="25321">0.58062836600000001</cx:pt>
          <cx:pt idx="25322">24</cx:pt>
          <cx:pt idx="25323">3</cx:pt>
          <cx:pt idx="25324">0.58062836600000001</cx:pt>
          <cx:pt idx="25325">0.58062836600000001</cx:pt>
          <cx:pt idx="25326">0.58062836600000001</cx:pt>
          <cx:pt idx="25327">0.58062836600000001</cx:pt>
          <cx:pt idx="25328">0.58062836600000001</cx:pt>
          <cx:pt idx="25329">0.58062836600000001</cx:pt>
          <cx:pt idx="25330">13</cx:pt>
          <cx:pt idx="25331">0.58062836600000001</cx:pt>
          <cx:pt idx="25332">0.58062836600000001</cx:pt>
          <cx:pt idx="25333">8</cx:pt>
          <cx:pt idx="25334">0.58062836600000001</cx:pt>
          <cx:pt idx="25335">7</cx:pt>
          <cx:pt idx="25336">0.58062836600000001</cx:pt>
          <cx:pt idx="25337">0.58062836600000001</cx:pt>
          <cx:pt idx="25338">8</cx:pt>
          <cx:pt idx="25339">0.58062836600000001</cx:pt>
          <cx:pt idx="25340">0.58062836600000001</cx:pt>
          <cx:pt idx="25341">0.58062836600000001</cx:pt>
          <cx:pt idx="25342">3</cx:pt>
          <cx:pt idx="25343">0.58062836600000001</cx:pt>
          <cx:pt idx="25344">10</cx:pt>
          <cx:pt idx="25345">0.58062836600000001</cx:pt>
          <cx:pt idx="25346">4</cx:pt>
          <cx:pt idx="25347">10</cx:pt>
          <cx:pt idx="25348">0.58062836600000001</cx:pt>
          <cx:pt idx="25349">0.58062836600000001</cx:pt>
          <cx:pt idx="25350">0.58062836600000001</cx:pt>
          <cx:pt idx="25351">0.58062836600000001</cx:pt>
          <cx:pt idx="25352">0.58062836600000001</cx:pt>
          <cx:pt idx="25353">29</cx:pt>
          <cx:pt idx="25354">0.58062836600000001</cx:pt>
          <cx:pt idx="25355">0.58062836600000001</cx:pt>
          <cx:pt idx="25356">23</cx:pt>
          <cx:pt idx="25357">13</cx:pt>
          <cx:pt idx="25358">0.58062836600000001</cx:pt>
          <cx:pt idx="25359">24</cx:pt>
          <cx:pt idx="25360">3</cx:pt>
          <cx:pt idx="25361">0.58062836600000001</cx:pt>
          <cx:pt idx="25362">3</cx:pt>
          <cx:pt idx="25363">0.58062836600000001</cx:pt>
          <cx:pt idx="25364">0.58062836600000001</cx:pt>
          <cx:pt idx="25365">0.58062836600000001</cx:pt>
          <cx:pt idx="25366">0.58062836600000001</cx:pt>
          <cx:pt idx="25367">0.58062836600000001</cx:pt>
          <cx:pt idx="25368">4</cx:pt>
          <cx:pt idx="25369">27</cx:pt>
          <cx:pt idx="25370">0.58062836600000001</cx:pt>
          <cx:pt idx="25371">0.58062836600000001</cx:pt>
          <cx:pt idx="25372">1</cx:pt>
          <cx:pt idx="25373">16</cx:pt>
          <cx:pt idx="25374">0.58062836600000001</cx:pt>
          <cx:pt idx="25375">18</cx:pt>
          <cx:pt idx="25376">0.58062836600000001</cx:pt>
          <cx:pt idx="25377">0.58062836600000001</cx:pt>
          <cx:pt idx="25378">7</cx:pt>
          <cx:pt idx="25379">0.58062836600000001</cx:pt>
          <cx:pt idx="25380">17</cx:pt>
          <cx:pt idx="25381">0.58062836600000001</cx:pt>
          <cx:pt idx="25382">0.58062836600000001</cx:pt>
          <cx:pt idx="25383">0.58062836600000001</cx:pt>
          <cx:pt idx="25384">0.58062836600000001</cx:pt>
          <cx:pt idx="25385">0.58062836600000001</cx:pt>
          <cx:pt idx="25386">0.58062836600000001</cx:pt>
          <cx:pt idx="25387">4</cx:pt>
          <cx:pt idx="25388">0.58062836600000001</cx:pt>
          <cx:pt idx="25389">0.58062836600000001</cx:pt>
          <cx:pt idx="25390">0.58062836600000001</cx:pt>
          <cx:pt idx="25391">0.58062836600000001</cx:pt>
          <cx:pt idx="25392">3</cx:pt>
          <cx:pt idx="25393">0.58062836600000001</cx:pt>
          <cx:pt idx="25394">0.58062836600000001</cx:pt>
          <cx:pt idx="25395">7</cx:pt>
          <cx:pt idx="25396">0.58062836600000001</cx:pt>
          <cx:pt idx="25397">0.58062836600000001</cx:pt>
          <cx:pt idx="25398">0.58062836600000001</cx:pt>
          <cx:pt idx="25399">0.58062836600000001</cx:pt>
          <cx:pt idx="25400">12</cx:pt>
          <cx:pt idx="25401">0.58062836600000001</cx:pt>
          <cx:pt idx="25402">64</cx:pt>
          <cx:pt idx="25403">2</cx:pt>
          <cx:pt idx="25404">0.58062836600000001</cx:pt>
          <cx:pt idx="25405">0.58062836600000001</cx:pt>
          <cx:pt idx="25406">0.58062836600000001</cx:pt>
          <cx:pt idx="25407">0.58062836600000001</cx:pt>
          <cx:pt idx="25408">1</cx:pt>
          <cx:pt idx="25409">18</cx:pt>
          <cx:pt idx="25410">0.58062836600000001</cx:pt>
          <cx:pt idx="25411">12</cx:pt>
          <cx:pt idx="25412">0.58062836600000001</cx:pt>
          <cx:pt idx="25413">0.58062836600000001</cx:pt>
          <cx:pt idx="25414">0.58062836600000001</cx:pt>
          <cx:pt idx="25415">0.58062836600000001</cx:pt>
          <cx:pt idx="25416">0.58062836600000001</cx:pt>
          <cx:pt idx="25417">8</cx:pt>
          <cx:pt idx="25418">0.58062836600000001</cx:pt>
          <cx:pt idx="25419">0.58062836600000001</cx:pt>
          <cx:pt idx="25420">0</cx:pt>
          <cx:pt idx="25421">4</cx:pt>
          <cx:pt idx="25422">0.58062836600000001</cx:pt>
          <cx:pt idx="25423">4</cx:pt>
          <cx:pt idx="25424">0.58062836600000001</cx:pt>
          <cx:pt idx="25425">0.58062836600000001</cx:pt>
          <cx:pt idx="25426">0.58062836600000001</cx:pt>
          <cx:pt idx="25427">9</cx:pt>
          <cx:pt idx="25428">0.58062836600000001</cx:pt>
          <cx:pt idx="25429">19</cx:pt>
          <cx:pt idx="25430">0.58062836600000001</cx:pt>
          <cx:pt idx="25431">0.58062836600000001</cx:pt>
          <cx:pt idx="25432">0.58062836600000001</cx:pt>
          <cx:pt idx="25433">4</cx:pt>
          <cx:pt idx="25434">0.58062836600000001</cx:pt>
          <cx:pt idx="25435">0.58062836600000001</cx:pt>
          <cx:pt idx="25436">0.58062836600000001</cx:pt>
          <cx:pt idx="25437">0.58062836600000001</cx:pt>
          <cx:pt idx="25438">0.58062836600000001</cx:pt>
          <cx:pt idx="25439">0.58062836600000001</cx:pt>
          <cx:pt idx="25440">2</cx:pt>
          <cx:pt idx="25441">4</cx:pt>
          <cx:pt idx="25442">7</cx:pt>
          <cx:pt idx="25443">0.58062836600000001</cx:pt>
          <cx:pt idx="25444">0.58062836600000001</cx:pt>
          <cx:pt idx="25445">0.58062836600000001</cx:pt>
          <cx:pt idx="25446">0.58062836600000001</cx:pt>
          <cx:pt idx="25447">10</cx:pt>
          <cx:pt idx="25448">0.58062836600000001</cx:pt>
          <cx:pt idx="25449">12</cx:pt>
          <cx:pt idx="25450">20</cx:pt>
          <cx:pt idx="25451">0.58062836600000001</cx:pt>
          <cx:pt idx="25452">0.58062836600000001</cx:pt>
          <cx:pt idx="25453">0.58062836600000001</cx:pt>
          <cx:pt idx="25454">0.58062836600000001</cx:pt>
          <cx:pt idx="25455">0.58062836600000001</cx:pt>
          <cx:pt idx="25456">27</cx:pt>
          <cx:pt idx="25457">2</cx:pt>
          <cx:pt idx="25458">14</cx:pt>
          <cx:pt idx="25459">3</cx:pt>
          <cx:pt idx="25460">0.58062836600000001</cx:pt>
          <cx:pt idx="25461">13</cx:pt>
          <cx:pt idx="25462">5</cx:pt>
          <cx:pt idx="25463">0.58062836600000001</cx:pt>
          <cx:pt idx="25464">26</cx:pt>
          <cx:pt idx="25465">1</cx:pt>
          <cx:pt idx="25466">9</cx:pt>
          <cx:pt idx="25467">14</cx:pt>
          <cx:pt idx="25468">14</cx:pt>
          <cx:pt idx="25469">10</cx:pt>
          <cx:pt idx="25470">10</cx:pt>
          <cx:pt idx="25471">17</cx:pt>
          <cx:pt idx="25472">0.58062836600000001</cx:pt>
          <cx:pt idx="25473">13</cx:pt>
          <cx:pt idx="25474">0.58062836600000001</cx:pt>
          <cx:pt idx="25475">0.58062836600000001</cx:pt>
          <cx:pt idx="25476">0.58062836600000001</cx:pt>
          <cx:pt idx="25477">9</cx:pt>
          <cx:pt idx="25478">0.58062836600000001</cx:pt>
          <cx:pt idx="25479">0.58062836600000001</cx:pt>
          <cx:pt idx="25480">0.58062836600000001</cx:pt>
          <cx:pt idx="25481">0.58062836600000001</cx:pt>
          <cx:pt idx="25482">2</cx:pt>
          <cx:pt idx="25483">0.58062836600000001</cx:pt>
          <cx:pt idx="25484">0.58062836600000001</cx:pt>
          <cx:pt idx="25485">0.58062836600000001</cx:pt>
          <cx:pt idx="25486">7</cx:pt>
          <cx:pt idx="25487">0.58062836600000001</cx:pt>
          <cx:pt idx="25488">0.58062836600000001</cx:pt>
          <cx:pt idx="25489">16</cx:pt>
          <cx:pt idx="25490">4</cx:pt>
          <cx:pt idx="25491">1</cx:pt>
          <cx:pt idx="25492">0.58062836600000001</cx:pt>
          <cx:pt idx="25493">0.58062836600000001</cx:pt>
          <cx:pt idx="25494">0.58062836600000001</cx:pt>
          <cx:pt idx="25495">0.58062836600000001</cx:pt>
          <cx:pt idx="25496">0.58062836600000001</cx:pt>
          <cx:pt idx="25497">0.58062836600000001</cx:pt>
          <cx:pt idx="25498">0.58062836600000001</cx:pt>
          <cx:pt idx="25499">0</cx:pt>
          <cx:pt idx="25500">0.58062836600000001</cx:pt>
          <cx:pt idx="25501">0.58062836600000001</cx:pt>
          <cx:pt idx="25502">18</cx:pt>
          <cx:pt idx="25503">7</cx:pt>
          <cx:pt idx="25504">0.58062836600000001</cx:pt>
          <cx:pt idx="25505">0.58062836600000001</cx:pt>
          <cx:pt idx="25506">0.58062836600000001</cx:pt>
          <cx:pt idx="25507">0.58062836600000001</cx:pt>
          <cx:pt idx="25508">0.58062836600000001</cx:pt>
          <cx:pt idx="25509">0.58062836600000001</cx:pt>
          <cx:pt idx="25510">0.58062836600000001</cx:pt>
          <cx:pt idx="25511">0.58062836600000001</cx:pt>
          <cx:pt idx="25512">0.58062836600000001</cx:pt>
          <cx:pt idx="25513">0.58062836600000001</cx:pt>
          <cx:pt idx="25514">13</cx:pt>
          <cx:pt idx="25515">0.58062836600000001</cx:pt>
          <cx:pt idx="25516">0.58062836600000001</cx:pt>
          <cx:pt idx="25517">0.58062836600000001</cx:pt>
          <cx:pt idx="25518">19</cx:pt>
          <cx:pt idx="25519">0.58062836600000001</cx:pt>
          <cx:pt idx="25520">0.58062836600000001</cx:pt>
          <cx:pt idx="25521">0.58062836600000001</cx:pt>
          <cx:pt idx="25522">0.58062836600000001</cx:pt>
          <cx:pt idx="25523">37</cx:pt>
          <cx:pt idx="25524">24</cx:pt>
          <cx:pt idx="25525">12</cx:pt>
          <cx:pt idx="25526">0.58062836600000001</cx:pt>
          <cx:pt idx="25527">20</cx:pt>
          <cx:pt idx="25528">3</cx:pt>
          <cx:pt idx="25529">17</cx:pt>
          <cx:pt idx="25530">2</cx:pt>
          <cx:pt idx="25531">0.58062836600000001</cx:pt>
          <cx:pt idx="25532">0.58062836600000001</cx:pt>
          <cx:pt idx="25533">0.58062836600000001</cx:pt>
          <cx:pt idx="25534">10</cx:pt>
          <cx:pt idx="25535">0.58062836600000001</cx:pt>
          <cx:pt idx="25536">0.58062836600000001</cx:pt>
          <cx:pt idx="25537">64</cx:pt>
          <cx:pt idx="25538">0.58062836600000001</cx:pt>
          <cx:pt idx="25539">15</cx:pt>
          <cx:pt idx="25540">4</cx:pt>
          <cx:pt idx="25541">8</cx:pt>
          <cx:pt idx="25542">3</cx:pt>
          <cx:pt idx="25543">0.58062836600000001</cx:pt>
          <cx:pt idx="25544">0.58062836600000001</cx:pt>
          <cx:pt idx="25545">22</cx:pt>
          <cx:pt idx="25546">0.58062836600000001</cx:pt>
          <cx:pt idx="25547">0.58062836600000001</cx:pt>
          <cx:pt idx="25548">0.58062836600000001</cx:pt>
          <cx:pt idx="25549">0.58062836600000001</cx:pt>
          <cx:pt idx="25550">0.58062836600000001</cx:pt>
          <cx:pt idx="25551">0.58062836600000001</cx:pt>
          <cx:pt idx="25552">0.58062836600000001</cx:pt>
          <cx:pt idx="25553">0.58062836600000001</cx:pt>
          <cx:pt idx="25554">13</cx:pt>
          <cx:pt idx="25555">64</cx:pt>
          <cx:pt idx="25556">3</cx:pt>
          <cx:pt idx="25557">0.58062836600000001</cx:pt>
          <cx:pt idx="25558">0.58062836600000001</cx:pt>
          <cx:pt idx="25559">0.58062836600000001</cx:pt>
          <cx:pt idx="25560">0.58062836600000001</cx:pt>
          <cx:pt idx="25561">0.58062836600000001</cx:pt>
          <cx:pt idx="25562">0.58062836600000001</cx:pt>
          <cx:pt idx="25563">0.58062836600000001</cx:pt>
          <cx:pt idx="25564">0.58062836600000001</cx:pt>
          <cx:pt idx="25565">0.58062836600000001</cx:pt>
          <cx:pt idx="25566">0.58062836600000001</cx:pt>
          <cx:pt idx="25567">0.58062836600000001</cx:pt>
          <cx:pt idx="25568">40</cx:pt>
          <cx:pt idx="25569">0.58062836600000001</cx:pt>
          <cx:pt idx="25570">0.58062836600000001</cx:pt>
          <cx:pt idx="25571">9</cx:pt>
          <cx:pt idx="25572">0.58062836600000001</cx:pt>
          <cx:pt idx="25573">22</cx:pt>
          <cx:pt idx="25574">11</cx:pt>
          <cx:pt idx="25575">0.58062836600000001</cx:pt>
          <cx:pt idx="25576">0.58062836600000001</cx:pt>
          <cx:pt idx="25577">10</cx:pt>
          <cx:pt idx="25578">0.58062836600000001</cx:pt>
          <cx:pt idx="25579">0.58062836600000001</cx:pt>
          <cx:pt idx="25580">24</cx:pt>
          <cx:pt idx="25581">35</cx:pt>
          <cx:pt idx="25582">10</cx:pt>
          <cx:pt idx="25583">0.58062836600000001</cx:pt>
          <cx:pt idx="25584">0.58062836600000001</cx:pt>
          <cx:pt idx="25585">0.58062836600000001</cx:pt>
          <cx:pt idx="25586">0.58062836600000001</cx:pt>
          <cx:pt idx="25587">0.58062836600000001</cx:pt>
          <cx:pt idx="25588">0.58062836600000001</cx:pt>
          <cx:pt idx="25589">0.58062836600000001</cx:pt>
          <cx:pt idx="25590">0.58062836600000001</cx:pt>
          <cx:pt idx="25591">0.58062836600000001</cx:pt>
          <cx:pt idx="25592">0.58062836600000001</cx:pt>
          <cx:pt idx="25593">0.58062836600000001</cx:pt>
          <cx:pt idx="25594">6</cx:pt>
          <cx:pt idx="25595">11</cx:pt>
          <cx:pt idx="25596">10</cx:pt>
          <cx:pt idx="25597">0.58062836600000001</cx:pt>
          <cx:pt idx="25598">0.58062836600000001</cx:pt>
          <cx:pt idx="25599">12</cx:pt>
          <cx:pt idx="25600">0.58062836600000001</cx:pt>
          <cx:pt idx="25601">0.58062836600000001</cx:pt>
          <cx:pt idx="25602">0.58062836600000001</cx:pt>
          <cx:pt idx="25603">0.58062836600000001</cx:pt>
          <cx:pt idx="25604">0.58062836600000001</cx:pt>
          <cx:pt idx="25605">0.58062836600000001</cx:pt>
          <cx:pt idx="25606">0.58062836600000001</cx:pt>
          <cx:pt idx="25607">17</cx:pt>
          <cx:pt idx="25608">0.58062836600000001</cx:pt>
          <cx:pt idx="25609">3</cx:pt>
          <cx:pt idx="25610">0.58062836600000001</cx:pt>
          <cx:pt idx="25611">0.58062836600000001</cx:pt>
          <cx:pt idx="25612">0.58062836600000001</cx:pt>
          <cx:pt idx="25613">0.58062836600000001</cx:pt>
          <cx:pt idx="25614">0.58062836600000001</cx:pt>
          <cx:pt idx="25615">0.58062836600000001</cx:pt>
          <cx:pt idx="25616">0.58062836600000001</cx:pt>
          <cx:pt idx="25617">0.58062836600000001</cx:pt>
          <cx:pt idx="25618">12</cx:pt>
          <cx:pt idx="25619">0.58062836600000001</cx:pt>
          <cx:pt idx="25620">1</cx:pt>
          <cx:pt idx="25621">20</cx:pt>
          <cx:pt idx="25622">8</cx:pt>
          <cx:pt idx="25623">14</cx:pt>
          <cx:pt idx="25624">0.58062836600000001</cx:pt>
          <cx:pt idx="25625">0.58062836600000001</cx:pt>
          <cx:pt idx="25626">4</cx:pt>
          <cx:pt idx="25627">0.58062836600000001</cx:pt>
          <cx:pt idx="25628">64</cx:pt>
          <cx:pt idx="25629">0.58062836600000001</cx:pt>
          <cx:pt idx="25630">0.58062836600000001</cx:pt>
          <cx:pt idx="25631">0.58062836600000001</cx:pt>
          <cx:pt idx="25632">0.58062836600000001</cx:pt>
          <cx:pt idx="25633">26</cx:pt>
          <cx:pt idx="25634">0.58062836600000001</cx:pt>
          <cx:pt idx="25635">0.58062836600000001</cx:pt>
          <cx:pt idx="25636">0.58062836600000001</cx:pt>
          <cx:pt idx="25637">0.58062836600000001</cx:pt>
          <cx:pt idx="25638">0.58062836600000001</cx:pt>
          <cx:pt idx="25639">0.58062836600000001</cx:pt>
          <cx:pt idx="25640">18</cx:pt>
          <cx:pt idx="25641">0.58062836600000001</cx:pt>
          <cx:pt idx="25642">0.58062836600000001</cx:pt>
          <cx:pt idx="25643">0.58062836600000001</cx:pt>
          <cx:pt idx="25644">10</cx:pt>
          <cx:pt idx="25645">0.58062836600000001</cx:pt>
          <cx:pt idx="25646">0.58062836600000001</cx:pt>
          <cx:pt idx="25647">0.58062836600000001</cx:pt>
          <cx:pt idx="25648">14</cx:pt>
          <cx:pt idx="25649">20</cx:pt>
          <cx:pt idx="25650">0.58062836600000001</cx:pt>
          <cx:pt idx="25651">0.58062836600000001</cx:pt>
          <cx:pt idx="25652">13</cx:pt>
          <cx:pt idx="25653">19</cx:pt>
          <cx:pt idx="25654">0.58062836600000001</cx:pt>
          <cx:pt idx="25655">11</cx:pt>
          <cx:pt idx="25656">0.58062836600000001</cx:pt>
          <cx:pt idx="25657">4</cx:pt>
          <cx:pt idx="25658">0.58062836600000001</cx:pt>
          <cx:pt idx="25659">0.58062836600000001</cx:pt>
          <cx:pt idx="25660">0.58062836600000001</cx:pt>
          <cx:pt idx="25661">3</cx:pt>
          <cx:pt idx="25662">0.58062836600000001</cx:pt>
          <cx:pt idx="25663">4</cx:pt>
          <cx:pt idx="25664">1</cx:pt>
          <cx:pt idx="25665">0.58062836600000001</cx:pt>
          <cx:pt idx="25666">10</cx:pt>
          <cx:pt idx="25667">0.58062836600000001</cx:pt>
          <cx:pt idx="25668">65</cx:pt>
          <cx:pt idx="25669">10</cx:pt>
          <cx:pt idx="25670">0.58062836600000001</cx:pt>
          <cx:pt idx="25671">0.58062836600000001</cx:pt>
          <cx:pt idx="25672">0.58062836600000001</cx:pt>
          <cx:pt idx="25673">0.58062836600000001</cx:pt>
          <cx:pt idx="25674">0.58062836600000001</cx:pt>
          <cx:pt idx="25675">0.58062836600000001</cx:pt>
          <cx:pt idx="25676">0.58062836600000001</cx:pt>
          <cx:pt idx="25677">4</cx:pt>
          <cx:pt idx="25678">7</cx:pt>
          <cx:pt idx="25679">9</cx:pt>
          <cx:pt idx="25680">0.58062836600000001</cx:pt>
          <cx:pt idx="25681">0.58062836600000001</cx:pt>
          <cx:pt idx="25682">1</cx:pt>
          <cx:pt idx="25683">0.58062836600000001</cx:pt>
          <cx:pt idx="25684">0.58062836600000001</cx:pt>
          <cx:pt idx="25685">3</cx:pt>
          <cx:pt idx="25686">0.58062836600000001</cx:pt>
          <cx:pt idx="25687">0.58062836600000001</cx:pt>
          <cx:pt idx="25688">8</cx:pt>
          <cx:pt idx="25689">0.58062836600000001</cx:pt>
          <cx:pt idx="25690">0.58062836600000001</cx:pt>
          <cx:pt idx="25691">0.58062836600000001</cx:pt>
          <cx:pt idx="25692">1</cx:pt>
          <cx:pt idx="25693">0.58062836600000001</cx:pt>
          <cx:pt idx="25694">8</cx:pt>
          <cx:pt idx="25695">0.58062836600000001</cx:pt>
          <cx:pt idx="25696">23</cx:pt>
          <cx:pt idx="25697">0.58062836600000001</cx:pt>
          <cx:pt idx="25698">0.58062836600000001</cx:pt>
          <cx:pt idx="25699">0.58062836600000001</cx:pt>
          <cx:pt idx="25700">9</cx:pt>
          <cx:pt idx="25701">1</cx:pt>
          <cx:pt idx="25702">10</cx:pt>
          <cx:pt idx="25703">0.58062836600000001</cx:pt>
          <cx:pt idx="25704">0.58062836600000001</cx:pt>
          <cx:pt idx="25705">4</cx:pt>
          <cx:pt idx="25706">8</cx:pt>
          <cx:pt idx="25707">0.58062836600000001</cx:pt>
          <cx:pt idx="25708">0.58062836600000001</cx:pt>
          <cx:pt idx="25709">0.58062836600000001</cx:pt>
          <cx:pt idx="25710">0.58062836600000001</cx:pt>
          <cx:pt idx="25711">0.58062836600000001</cx:pt>
          <cx:pt idx="25712">0.58062836600000001</cx:pt>
          <cx:pt idx="25713">1</cx:pt>
          <cx:pt idx="25714">0.58062836600000001</cx:pt>
          <cx:pt idx="25715">0.58062836600000001</cx:pt>
          <cx:pt idx="25716">13</cx:pt>
          <cx:pt idx="25717">21</cx:pt>
          <cx:pt idx="25718">0.58062836600000001</cx:pt>
          <cx:pt idx="25719">0.58062836600000001</cx:pt>
          <cx:pt idx="25720">0.58062836600000001</cx:pt>
          <cx:pt idx="25721">11</cx:pt>
          <cx:pt idx="25722">3</cx:pt>
          <cx:pt idx="25723">0.58062836600000001</cx:pt>
          <cx:pt idx="25724">0.58062836600000001</cx:pt>
          <cx:pt idx="25725">0.58062836600000001</cx:pt>
          <cx:pt idx="25726">0.58062836600000001</cx:pt>
          <cx:pt idx="25727">0.58062836600000001</cx:pt>
          <cx:pt idx="25728">0.58062836600000001</cx:pt>
          <cx:pt idx="25729">0.58062836600000001</cx:pt>
          <cx:pt idx="25730">0.58062836600000001</cx:pt>
          <cx:pt idx="25731">0.58062836600000001</cx:pt>
          <cx:pt idx="25732">0.58062836600000001</cx:pt>
          <cx:pt idx="25733">6</cx:pt>
          <cx:pt idx="25734">0.58062836600000001</cx:pt>
          <cx:pt idx="25735">0.58062836600000001</cx:pt>
          <cx:pt idx="25736">13</cx:pt>
          <cx:pt idx="25737">0.58062836600000001</cx:pt>
          <cx:pt idx="25738">0.58062836600000001</cx:pt>
          <cx:pt idx="25739">0.58062836600000001</cx:pt>
          <cx:pt idx="25740">64</cx:pt>
          <cx:pt idx="25741">0.58062836600000001</cx:pt>
          <cx:pt idx="25742">3</cx:pt>
          <cx:pt idx="25743">10</cx:pt>
          <cx:pt idx="25744">0.58062836600000001</cx:pt>
          <cx:pt idx="25745">0.58062836600000001</cx:pt>
          <cx:pt idx="25746">0.58062836600000001</cx:pt>
          <cx:pt idx="25747">0.58062836600000001</cx:pt>
          <cx:pt idx="25748">0.58062836600000001</cx:pt>
          <cx:pt idx="25749">0.58062836600000001</cx:pt>
          <cx:pt idx="25750">14</cx:pt>
          <cx:pt idx="25751">15</cx:pt>
          <cx:pt idx="25752">4</cx:pt>
          <cx:pt idx="25753">24</cx:pt>
          <cx:pt idx="25754">13</cx:pt>
          <cx:pt idx="25755">2</cx:pt>
          <cx:pt idx="25756">0.58062836600000001</cx:pt>
          <cx:pt idx="25757">18</cx:pt>
          <cx:pt idx="25758">0.58062836600000001</cx:pt>
          <cx:pt idx="25759">13</cx:pt>
          <cx:pt idx="25760">0.58062836600000001</cx:pt>
          <cx:pt idx="25761">0.58062836600000001</cx:pt>
          <cx:pt idx="25762">0.58062836600000001</cx:pt>
          <cx:pt idx="25763">0.58062836600000001</cx:pt>
          <cx:pt idx="25764">0.58062836600000001</cx:pt>
          <cx:pt idx="25765">0.58062836600000001</cx:pt>
          <cx:pt idx="25766">0.58062836600000001</cx:pt>
          <cx:pt idx="25767">19</cx:pt>
          <cx:pt idx="25768">0.58062836600000001</cx:pt>
          <cx:pt idx="25769">14</cx:pt>
          <cx:pt idx="25770">18</cx:pt>
          <cx:pt idx="25771">0.58062836600000001</cx:pt>
          <cx:pt idx="25772">7</cx:pt>
          <cx:pt idx="25773">7</cx:pt>
          <cx:pt idx="25774">0.58062836600000001</cx:pt>
          <cx:pt idx="25775">0.58062836600000001</cx:pt>
          <cx:pt idx="25776">9</cx:pt>
          <cx:pt idx="25777">7</cx:pt>
          <cx:pt idx="25778">0.58062836600000001</cx:pt>
          <cx:pt idx="25779">0.58062836600000001</cx:pt>
          <cx:pt idx="25780">0.58062836600000001</cx:pt>
          <cx:pt idx="25781">0.58062836600000001</cx:pt>
          <cx:pt idx="25782">0.58062836600000001</cx:pt>
          <cx:pt idx="25783">0.58062836600000001</cx:pt>
          <cx:pt idx="25784">0.58062836600000001</cx:pt>
          <cx:pt idx="25785">0.58062836600000001</cx:pt>
          <cx:pt idx="25786">0.58062836600000001</cx:pt>
          <cx:pt idx="25787">0.58062836600000001</cx:pt>
          <cx:pt idx="25788">10</cx:pt>
          <cx:pt idx="25789">0.58062836600000001</cx:pt>
          <cx:pt idx="25790">0.58062836600000001</cx:pt>
          <cx:pt idx="25791">24</cx:pt>
          <cx:pt idx="25792">2</cx:pt>
          <cx:pt idx="25793">13</cx:pt>
          <cx:pt idx="25794">0.58062836600000001</cx:pt>
          <cx:pt idx="25795">0.58062836600000001</cx:pt>
          <cx:pt idx="25796">8</cx:pt>
          <cx:pt idx="25797">0.58062836600000001</cx:pt>
          <cx:pt idx="25798">0.58062836600000001</cx:pt>
          <cx:pt idx="25799">0.58062836600000001</cx:pt>
          <cx:pt idx="25800">5</cx:pt>
          <cx:pt idx="25801">13</cx:pt>
          <cx:pt idx="25802">0.58062836600000001</cx:pt>
          <cx:pt idx="25803">0.58062836600000001</cx:pt>
          <cx:pt idx="25804">0.58062836600000001</cx:pt>
          <cx:pt idx="25805">16</cx:pt>
          <cx:pt idx="25806">20</cx:pt>
          <cx:pt idx="25807">0.58062836600000001</cx:pt>
          <cx:pt idx="25808">0.58062836600000001</cx:pt>
          <cx:pt idx="25809">0.58062836600000001</cx:pt>
          <cx:pt idx="25810">16</cx:pt>
          <cx:pt idx="25811">0.58062836600000001</cx:pt>
          <cx:pt idx="25812">0.58062836600000001</cx:pt>
          <cx:pt idx="25813">0.58062836600000001</cx:pt>
          <cx:pt idx="25814">65</cx:pt>
          <cx:pt idx="25815">11</cx:pt>
          <cx:pt idx="25816">4</cx:pt>
          <cx:pt idx="25817">0.58062836600000001</cx:pt>
          <cx:pt idx="25818">0.58062836600000001</cx:pt>
          <cx:pt idx="25819">0.58062836600000001</cx:pt>
          <cx:pt idx="25820">0.58062836600000001</cx:pt>
          <cx:pt idx="25821">12</cx:pt>
          <cx:pt idx="25822">0.58062836600000001</cx:pt>
          <cx:pt idx="25823">13</cx:pt>
          <cx:pt idx="25824">0.58062836600000001</cx:pt>
          <cx:pt idx="25825">0.58062836600000001</cx:pt>
          <cx:pt idx="25826">0.58062836600000001</cx:pt>
          <cx:pt idx="25827">0.58062836600000001</cx:pt>
          <cx:pt idx="25828">0.58062836600000001</cx:pt>
          <cx:pt idx="25829">0.58062836600000001</cx:pt>
          <cx:pt idx="25830">0.58062836600000001</cx:pt>
          <cx:pt idx="25831">3</cx:pt>
          <cx:pt idx="25832">0.58062836600000001</cx:pt>
          <cx:pt idx="25833">0.58062836600000001</cx:pt>
          <cx:pt idx="25834">0.58062836600000001</cx:pt>
          <cx:pt idx="25835">17</cx:pt>
          <cx:pt idx="25836">0.58062836600000001</cx:pt>
          <cx:pt idx="25837">0.58062836600000001</cx:pt>
          <cx:pt idx="25838">0.58062836600000001</cx:pt>
          <cx:pt idx="25839">0.58062836600000001</cx:pt>
          <cx:pt idx="25840">0.58062836600000001</cx:pt>
          <cx:pt idx="25841">0.58062836600000001</cx:pt>
          <cx:pt idx="25842">15</cx:pt>
          <cx:pt idx="25843">0.58062836600000001</cx:pt>
          <cx:pt idx="25844">17</cx:pt>
          <cx:pt idx="25845">0.58062836600000001</cx:pt>
          <cx:pt idx="25846">0.58062836600000001</cx:pt>
          <cx:pt idx="25847">0.58062836600000001</cx:pt>
          <cx:pt idx="25848">0.58062836600000001</cx:pt>
          <cx:pt idx="25849">0.58062836600000001</cx:pt>
          <cx:pt idx="25850">0.58062836600000001</cx:pt>
          <cx:pt idx="25851">0.58062836600000001</cx:pt>
          <cx:pt idx="25852">1</cx:pt>
          <cx:pt idx="25853">0.58062836600000001</cx:pt>
          <cx:pt idx="25854">4</cx:pt>
          <cx:pt idx="25855">3</cx:pt>
          <cx:pt idx="25856">0.58062836600000001</cx:pt>
          <cx:pt idx="25857">24</cx:pt>
          <cx:pt idx="25858">0.58062836600000001</cx:pt>
          <cx:pt idx="25859">6</cx:pt>
          <cx:pt idx="25860">12</cx:pt>
          <cx:pt idx="25861">4</cx:pt>
          <cx:pt idx="25862">2</cx:pt>
          <cx:pt idx="25863">17</cx:pt>
          <cx:pt idx="25864">0.58062836600000001</cx:pt>
          <cx:pt idx="25865">0.58062836600000001</cx:pt>
          <cx:pt idx="25866">3</cx:pt>
          <cx:pt idx="25867">0.58062836600000001</cx:pt>
          <cx:pt idx="25868">0.58062836600000001</cx:pt>
          <cx:pt idx="25869">3</cx:pt>
          <cx:pt idx="25870">0.58062836600000001</cx:pt>
          <cx:pt idx="25871">0.58062836600000001</cx:pt>
          <cx:pt idx="25872">0.58062836600000001</cx:pt>
          <cx:pt idx="25873">0.58062836600000001</cx:pt>
          <cx:pt idx="25874">0.58062836600000001</cx:pt>
          <cx:pt idx="25875">0.58062836600000001</cx:pt>
          <cx:pt idx="25876">0.58062836600000001</cx:pt>
          <cx:pt idx="25877">0.58062836600000001</cx:pt>
          <cx:pt idx="25878">0.58062836600000001</cx:pt>
          <cx:pt idx="25879">0.58062836600000001</cx:pt>
          <cx:pt idx="25880">0.58062836600000001</cx:pt>
          <cx:pt idx="25881">24</cx:pt>
          <cx:pt idx="25882">0.58062836600000001</cx:pt>
          <cx:pt idx="25883">0.58062836600000001</cx:pt>
          <cx:pt idx="25884">0.58062836600000001</cx:pt>
          <cx:pt idx="25885">0.58062836600000001</cx:pt>
          <cx:pt idx="25886">0.58062836600000001</cx:pt>
          <cx:pt idx="25887">0.58062836600000001</cx:pt>
          <cx:pt idx="25888">19</cx:pt>
          <cx:pt idx="25889">0.58062836600000001</cx:pt>
          <cx:pt idx="25890">0.58062836600000001</cx:pt>
          <cx:pt idx="25891">0.58062836600000001</cx:pt>
          <cx:pt idx="25892">0.58062836600000001</cx:pt>
          <cx:pt idx="25893">0.58062836600000001</cx:pt>
          <cx:pt idx="25894">1</cx:pt>
          <cx:pt idx="25895">0.58062836600000001</cx:pt>
          <cx:pt idx="25896">0.58062836600000001</cx:pt>
          <cx:pt idx="25897">0.58062836600000001</cx:pt>
          <cx:pt idx="25898">19</cx:pt>
          <cx:pt idx="25899">0.58062836600000001</cx:pt>
          <cx:pt idx="25900">0.58062836600000001</cx:pt>
          <cx:pt idx="25901">0.58062836600000001</cx:pt>
          <cx:pt idx="25902">0.58062836600000001</cx:pt>
          <cx:pt idx="25903">9</cx:pt>
          <cx:pt idx="25904">0.58062836600000001</cx:pt>
          <cx:pt idx="25905">0.58062836600000001</cx:pt>
          <cx:pt idx="25906">0.58062836600000001</cx:pt>
          <cx:pt idx="25907">0.58062836600000001</cx:pt>
          <cx:pt idx="25908">0.58062836600000001</cx:pt>
          <cx:pt idx="25909">0.58062836600000001</cx:pt>
          <cx:pt idx="25910">16</cx:pt>
          <cx:pt idx="25911">13</cx:pt>
          <cx:pt idx="25912">0.58062836600000001</cx:pt>
          <cx:pt idx="25913">17</cx:pt>
          <cx:pt idx="25914">0.58062836600000001</cx:pt>
          <cx:pt idx="25915">2</cx:pt>
          <cx:pt idx="25916">0.58062836600000001</cx:pt>
          <cx:pt idx="25917">0.58062836600000001</cx:pt>
          <cx:pt idx="25918">0.58062836600000001</cx:pt>
          <cx:pt idx="25919">9</cx:pt>
          <cx:pt idx="25920">0.58062836600000001</cx:pt>
          <cx:pt idx="25921">0.58062836600000001</cx:pt>
          <cx:pt idx="25922">0.58062836600000001</cx:pt>
          <cx:pt idx="25923">1</cx:pt>
          <cx:pt idx="25924">0.58062836600000001</cx:pt>
          <cx:pt idx="25925">0.58062836600000001</cx:pt>
          <cx:pt idx="25926">18</cx:pt>
          <cx:pt idx="25927">12</cx:pt>
          <cx:pt idx="25928">0.58062836600000001</cx:pt>
          <cx:pt idx="25929">0.58062836600000001</cx:pt>
          <cx:pt idx="25930">7</cx:pt>
          <cx:pt idx="25931">0.58062836600000001</cx:pt>
          <cx:pt idx="25932">0.58062836600000001</cx:pt>
          <cx:pt idx="25933">0.58062836600000001</cx:pt>
          <cx:pt idx="25934">7</cx:pt>
          <cx:pt idx="25935">6</cx:pt>
          <cx:pt idx="25936">0.58062836600000001</cx:pt>
          <cx:pt idx="25937">0.58062836600000001</cx:pt>
          <cx:pt idx="25938">0.58062836600000001</cx:pt>
          <cx:pt idx="25939">23</cx:pt>
          <cx:pt idx="25940">22</cx:pt>
          <cx:pt idx="25941">9</cx:pt>
          <cx:pt idx="25942">0.58062836600000001</cx:pt>
          <cx:pt idx="25943">0.58062836600000001</cx:pt>
          <cx:pt idx="25944">2</cx:pt>
          <cx:pt idx="25945">0.58062836600000001</cx:pt>
          <cx:pt idx="25946">0.58062836600000001</cx:pt>
          <cx:pt idx="25947">0.58062836600000001</cx:pt>
          <cx:pt idx="25948">0.58062836600000001</cx:pt>
          <cx:pt idx="25949">0.58062836600000001</cx:pt>
          <cx:pt idx="25950">0.58062836600000001</cx:pt>
          <cx:pt idx="25951">0.58062836600000001</cx:pt>
          <cx:pt idx="25952">0.58062836600000001</cx:pt>
          <cx:pt idx="25953">0.58062836600000001</cx:pt>
          <cx:pt idx="25954">0.58062836600000001</cx:pt>
          <cx:pt idx="25955">0.58062836600000001</cx:pt>
          <cx:pt idx="25956">0.58062836600000001</cx:pt>
          <cx:pt idx="25957">8</cx:pt>
          <cx:pt idx="25958">0.58062836600000001</cx:pt>
          <cx:pt idx="25959">0.58062836600000001</cx:pt>
          <cx:pt idx="25960">0.58062836600000001</cx:pt>
          <cx:pt idx="25961">0.58062836600000001</cx:pt>
          <cx:pt idx="25962">0.58062836600000001</cx:pt>
          <cx:pt idx="25963">0.58062836600000001</cx:pt>
          <cx:pt idx="25964">0.58062836600000001</cx:pt>
          <cx:pt idx="25965">3</cx:pt>
          <cx:pt idx="25966">0.58062836600000001</cx:pt>
          <cx:pt idx="25967">0.58062836600000001</cx:pt>
          <cx:pt idx="25968">0.58062836600000001</cx:pt>
          <cx:pt idx="25969">0.58062836600000001</cx:pt>
          <cx:pt idx="25970">0.58062836600000001</cx:pt>
          <cx:pt idx="25971">0.58062836600000001</cx:pt>
          <cx:pt idx="25972">0.58062836600000001</cx:pt>
          <cx:pt idx="25973">0.58062836600000001</cx:pt>
          <cx:pt idx="25974">12</cx:pt>
          <cx:pt idx="25975">6</cx:pt>
          <cx:pt idx="25976">0.58062836600000001</cx:pt>
          <cx:pt idx="25977">0.58062836600000001</cx:pt>
          <cx:pt idx="25978">12</cx:pt>
          <cx:pt idx="25979">0.58062836600000001</cx:pt>
          <cx:pt idx="25980">12</cx:pt>
          <cx:pt idx="25981">7</cx:pt>
          <cx:pt idx="25982">7</cx:pt>
          <cx:pt idx="25983">0.58062836600000001</cx:pt>
          <cx:pt idx="25984">0.58062836600000001</cx:pt>
          <cx:pt idx="25985">0.58062836600000001</cx:pt>
          <cx:pt idx="25986">11</cx:pt>
          <cx:pt idx="25987">0.58062836600000001</cx:pt>
          <cx:pt idx="25988">16</cx:pt>
          <cx:pt idx="25989">0.58062836600000001</cx:pt>
          <cx:pt idx="25990">0.58062836600000001</cx:pt>
          <cx:pt idx="25991">0.58062836600000001</cx:pt>
          <cx:pt idx="25992">0.58062836600000001</cx:pt>
          <cx:pt idx="25993">0.58062836600000001</cx:pt>
          <cx:pt idx="25994">4</cx:pt>
          <cx:pt idx="25995">4</cx:pt>
          <cx:pt idx="25996">0.58062836600000001</cx:pt>
          <cx:pt idx="25997">7</cx:pt>
          <cx:pt idx="25998">64</cx:pt>
          <cx:pt idx="25999">0.58062836600000001</cx:pt>
          <cx:pt idx="26000">3</cx:pt>
          <cx:pt idx="26001">0.58062836600000001</cx:pt>
          <cx:pt idx="26002">13</cx:pt>
          <cx:pt idx="26003">0.58062836600000001</cx:pt>
          <cx:pt idx="26004">0.58062836600000001</cx:pt>
          <cx:pt idx="26005">0.58062836600000001</cx:pt>
          <cx:pt idx="26006">13</cx:pt>
          <cx:pt idx="26007">25</cx:pt>
          <cx:pt idx="26008">0.58062836600000001</cx:pt>
          <cx:pt idx="26009">0.58062836600000001</cx:pt>
          <cx:pt idx="26010">2</cx:pt>
          <cx:pt idx="26011">0.58062836600000001</cx:pt>
          <cx:pt idx="26012">0.58062836600000001</cx:pt>
          <cx:pt idx="26013">0.58062836600000001</cx:pt>
          <cx:pt idx="26014">0.58062836600000001</cx:pt>
          <cx:pt idx="26015">7</cx:pt>
          <cx:pt idx="26016">0.58062836600000001</cx:pt>
          <cx:pt idx="26017">9</cx:pt>
          <cx:pt idx="26018">0.58062836600000001</cx:pt>
          <cx:pt idx="26019">2</cx:pt>
          <cx:pt idx="26020">0.58062836600000001</cx:pt>
          <cx:pt idx="26021">0.58062836600000001</cx:pt>
          <cx:pt idx="26022">13</cx:pt>
          <cx:pt idx="26023">0.58062836600000001</cx:pt>
          <cx:pt idx="26024">0.58062836600000001</cx:pt>
          <cx:pt idx="26025">0.58062836600000001</cx:pt>
          <cx:pt idx="26026">3</cx:pt>
          <cx:pt idx="26027">0.58062836600000001</cx:pt>
          <cx:pt idx="26028">0.58062836600000001</cx:pt>
          <cx:pt idx="26029">0.58062836600000001</cx:pt>
          <cx:pt idx="26030">8</cx:pt>
          <cx:pt idx="26031">7</cx:pt>
          <cx:pt idx="26032">0.58062836600000001</cx:pt>
          <cx:pt idx="26033">0.58062836600000001</cx:pt>
          <cx:pt idx="26034">0.58062836600000001</cx:pt>
          <cx:pt idx="26035">22</cx:pt>
          <cx:pt idx="26036">0.58062836600000001</cx:pt>
          <cx:pt idx="26037">15</cx:pt>
          <cx:pt idx="26038">0.58062836600000001</cx:pt>
          <cx:pt idx="26039">7</cx:pt>
          <cx:pt idx="26040">0.58062836600000001</cx:pt>
          <cx:pt idx="26041">0.58062836600000001</cx:pt>
          <cx:pt idx="26042">20</cx:pt>
          <cx:pt idx="26043">0.58062836600000001</cx:pt>
          <cx:pt idx="26044">16</cx:pt>
          <cx:pt idx="26045">0.58062836600000001</cx:pt>
          <cx:pt idx="26046">3</cx:pt>
          <cx:pt idx="26047">0.58062836600000001</cx:pt>
          <cx:pt idx="26048">0.58062836600000001</cx:pt>
          <cx:pt idx="26049">0.58062836600000001</cx:pt>
          <cx:pt idx="26050">0.58062836600000001</cx:pt>
          <cx:pt idx="26051">0.58062836600000001</cx:pt>
          <cx:pt idx="26052">10</cx:pt>
          <cx:pt idx="26053">0.58062836600000001</cx:pt>
          <cx:pt idx="26054">16</cx:pt>
          <cx:pt idx="26055">0.58062836600000001</cx:pt>
          <cx:pt idx="26056">1</cx:pt>
          <cx:pt idx="26057">0.58062836600000001</cx:pt>
          <cx:pt idx="26058">0.58062836600000001</cx:pt>
          <cx:pt idx="26059">0.58062836600000001</cx:pt>
          <cx:pt idx="26060">0.58062836600000001</cx:pt>
          <cx:pt idx="26061">3</cx:pt>
          <cx:pt idx="26062">0.58062836600000001</cx:pt>
          <cx:pt idx="26063">0.58062836600000001</cx:pt>
          <cx:pt idx="26064">0.58062836600000001</cx:pt>
          <cx:pt idx="26065">0.58062836600000001</cx:pt>
          <cx:pt idx="26066">0.58062836600000001</cx:pt>
          <cx:pt idx="26067">0.58062836600000001</cx:pt>
          <cx:pt idx="26068">5</cx:pt>
          <cx:pt idx="26069">7</cx:pt>
          <cx:pt idx="26070">0.58062836600000001</cx:pt>
          <cx:pt idx="26071">0.58062836600000001</cx:pt>
          <cx:pt idx="26072">12</cx:pt>
          <cx:pt idx="26073">0.58062836600000001</cx:pt>
          <cx:pt idx="26074">0.58062836600000001</cx:pt>
          <cx:pt idx="26075">0.58062836600000001</cx:pt>
          <cx:pt idx="26076">10</cx:pt>
          <cx:pt idx="26077">9</cx:pt>
          <cx:pt idx="26078">7</cx:pt>
          <cx:pt idx="26079">0.58062836600000001</cx:pt>
          <cx:pt idx="26080">6</cx:pt>
          <cx:pt idx="26081">0.58062836600000001</cx:pt>
          <cx:pt idx="26082">0.58062836600000001</cx:pt>
          <cx:pt idx="26083">0.58062836600000001</cx:pt>
          <cx:pt idx="26084">0.58062836600000001</cx:pt>
          <cx:pt idx="26085">10</cx:pt>
          <cx:pt idx="26086">0.58062836600000001</cx:pt>
          <cx:pt idx="26087">0.58062836600000001</cx:pt>
          <cx:pt idx="26088">0.58062836600000001</cx:pt>
          <cx:pt idx="26089">0.58062836600000001</cx:pt>
          <cx:pt idx="26090">0.58062836600000001</cx:pt>
          <cx:pt idx="26091">5</cx:pt>
          <cx:pt idx="26092">2</cx:pt>
          <cx:pt idx="26093">11</cx:pt>
          <cx:pt idx="26094">0.58062836600000001</cx:pt>
          <cx:pt idx="26095">0.58062836600000001</cx:pt>
          <cx:pt idx="26096">64</cx:pt>
          <cx:pt idx="26097">6</cx:pt>
          <cx:pt idx="26098">0.58062836600000001</cx:pt>
          <cx:pt idx="26099">1</cx:pt>
          <cx:pt idx="26100">0.58062836600000001</cx:pt>
          <cx:pt idx="26101">7</cx:pt>
          <cx:pt idx="26102">0.58062836600000001</cx:pt>
          <cx:pt idx="26103">0.58062836600000001</cx:pt>
          <cx:pt idx="26104">0.58062836600000001</cx:pt>
          <cx:pt idx="26105">0.58062836600000001</cx:pt>
          <cx:pt idx="26106">3</cx:pt>
          <cx:pt idx="26107">14</cx:pt>
          <cx:pt idx="26108">0.58062836600000001</cx:pt>
          <cx:pt idx="26109">0.58062836600000001</cx:pt>
          <cx:pt idx="26110">0.58062836600000001</cx:pt>
          <cx:pt idx="26111">10</cx:pt>
          <cx:pt idx="26112">0.58062836600000001</cx:pt>
          <cx:pt idx="26113">22</cx:pt>
          <cx:pt idx="26114">18</cx:pt>
          <cx:pt idx="26115">18</cx:pt>
          <cx:pt idx="26116">0.58062836600000001</cx:pt>
          <cx:pt idx="26117">0.58062836600000001</cx:pt>
          <cx:pt idx="26118">0.58062836600000001</cx:pt>
          <cx:pt idx="26119">0.58062836600000001</cx:pt>
          <cx:pt idx="26120">0.58062836600000001</cx:pt>
          <cx:pt idx="26121">0</cx:pt>
          <cx:pt idx="26122">0.58062836600000001</cx:pt>
          <cx:pt idx="26123">0.58062836600000001</cx:pt>
          <cx:pt idx="26124">0.58062836600000001</cx:pt>
          <cx:pt idx="26125">9</cx:pt>
          <cx:pt idx="26126">0.58062836600000001</cx:pt>
          <cx:pt idx="26127">12</cx:pt>
          <cx:pt idx="26128">0.58062836600000001</cx:pt>
          <cx:pt idx="26129">0.58062836600000001</cx:pt>
          <cx:pt idx="26130">12</cx:pt>
          <cx:pt idx="26131">8</cx:pt>
          <cx:pt idx="26132">0.58062836600000001</cx:pt>
          <cx:pt idx="26133">0.58062836600000001</cx:pt>
          <cx:pt idx="26134">0.58062836600000001</cx:pt>
          <cx:pt idx="26135">0.58062836600000001</cx:pt>
          <cx:pt idx="26136">0.58062836600000001</cx:pt>
          <cx:pt idx="26137">13</cx:pt>
          <cx:pt idx="26138">0.58062836600000001</cx:pt>
          <cx:pt idx="26139">0.58062836600000001</cx:pt>
          <cx:pt idx="26140">0.58062836600000001</cx:pt>
          <cx:pt idx="26141">0.58062836600000001</cx:pt>
          <cx:pt idx="26142">10</cx:pt>
          <cx:pt idx="26143">24</cx:pt>
          <cx:pt idx="26144">8</cx:pt>
          <cx:pt idx="26145">0.58062836600000001</cx:pt>
          <cx:pt idx="26146">0.58062836600000001</cx:pt>
          <cx:pt idx="26147">0.58062836600000001</cx:pt>
          <cx:pt idx="26148">0.58062836600000001</cx:pt>
          <cx:pt idx="26149">0.58062836600000001</cx:pt>
          <cx:pt idx="26150">18</cx:pt>
          <cx:pt idx="26151">2</cx:pt>
          <cx:pt idx="26152">5</cx:pt>
          <cx:pt idx="26153">6</cx:pt>
          <cx:pt idx="26154">0.58062836600000001</cx:pt>
          <cx:pt idx="26155">0.58062836600000001</cx:pt>
          <cx:pt idx="26156">0.58062836600000001</cx:pt>
          <cx:pt idx="26157">0.58062836600000001</cx:pt>
          <cx:pt idx="26158">0.58062836600000001</cx:pt>
          <cx:pt idx="26159">0.58062836600000001</cx:pt>
          <cx:pt idx="26160">10</cx:pt>
          <cx:pt idx="26161">0.58062836600000001</cx:pt>
          <cx:pt idx="26162">0.58062836600000001</cx:pt>
          <cx:pt idx="26163">0.58062836600000001</cx:pt>
          <cx:pt idx="26164">0.58062836600000001</cx:pt>
          <cx:pt idx="26165">0.58062836600000001</cx:pt>
          <cx:pt idx="26166">0.58062836600000001</cx:pt>
          <cx:pt idx="26167">13</cx:pt>
          <cx:pt idx="26168">0.58062836600000001</cx:pt>
          <cx:pt idx="26169">0.58062836600000001</cx:pt>
          <cx:pt idx="26170">0.58062836600000001</cx:pt>
          <cx:pt idx="26171">0.58062836600000001</cx:pt>
          <cx:pt idx="26172">0.58062836600000001</cx:pt>
          <cx:pt idx="26173">6</cx:pt>
          <cx:pt idx="26174">0.58062836600000001</cx:pt>
          <cx:pt idx="26175">0.58062836600000001</cx:pt>
          <cx:pt idx="26176">0.58062836600000001</cx:pt>
          <cx:pt idx="26177">7</cx:pt>
          <cx:pt idx="26178">0.58062836600000001</cx:pt>
          <cx:pt idx="26179">0.58062836600000001</cx:pt>
          <cx:pt idx="26180">0.58062836600000001</cx:pt>
          <cx:pt idx="26181">0.58062836600000001</cx:pt>
          <cx:pt idx="26182">7</cx:pt>
          <cx:pt idx="26183">0.58062836600000001</cx:pt>
          <cx:pt idx="26184">0.58062836600000001</cx:pt>
          <cx:pt idx="26185">21</cx:pt>
          <cx:pt idx="26186">0.58062836600000001</cx:pt>
          <cx:pt idx="26187">12</cx:pt>
          <cx:pt idx="26188">23</cx:pt>
          <cx:pt idx="26189">0.58062836600000001</cx:pt>
          <cx:pt idx="26190">0.58062836600000001</cx:pt>
          <cx:pt idx="26191">8</cx:pt>
          <cx:pt idx="26192">6</cx:pt>
          <cx:pt idx="26193">0.58062836600000001</cx:pt>
          <cx:pt idx="26194">0.58062836600000001</cx:pt>
          <cx:pt idx="26195">10</cx:pt>
          <cx:pt idx="26196">0.58062836600000001</cx:pt>
          <cx:pt idx="26197">6</cx:pt>
          <cx:pt idx="26198">0.58062836600000001</cx:pt>
          <cx:pt idx="26199">6</cx:pt>
          <cx:pt idx="26200">0.58062836600000001</cx:pt>
          <cx:pt idx="26201">0.58062836600000001</cx:pt>
          <cx:pt idx="26202">29</cx:pt>
          <cx:pt idx="26203">0.58062836600000001</cx:pt>
          <cx:pt idx="26204">10</cx:pt>
          <cx:pt idx="26205">16</cx:pt>
          <cx:pt idx="26206">0.58062836600000001</cx:pt>
          <cx:pt idx="26207">0.58062836600000001</cx:pt>
          <cx:pt idx="26208">0.58062836600000001</cx:pt>
          <cx:pt idx="26209">0.58062836600000001</cx:pt>
          <cx:pt idx="26210">8</cx:pt>
          <cx:pt idx="26211">0.58062836600000001</cx:pt>
          <cx:pt idx="26212">0.58062836600000001</cx:pt>
          <cx:pt idx="26213">25</cx:pt>
          <cx:pt idx="26214">0.58062836600000001</cx:pt>
          <cx:pt idx="26215">8</cx:pt>
          <cx:pt idx="26216">0.58062836600000001</cx:pt>
          <cx:pt idx="26217">0.58062836600000001</cx:pt>
          <cx:pt idx="26218">0.58062836600000001</cx:pt>
          <cx:pt idx="26219">0.58062836600000001</cx:pt>
          <cx:pt idx="26220">0.58062836600000001</cx:pt>
          <cx:pt idx="26221">0.58062836600000001</cx:pt>
          <cx:pt idx="26222">17</cx:pt>
          <cx:pt idx="26223">0.58062836600000001</cx:pt>
          <cx:pt idx="26224">0.58062836600000001</cx:pt>
          <cx:pt idx="26225">0.58062836600000001</cx:pt>
          <cx:pt idx="26226">22</cx:pt>
          <cx:pt idx="26227">12</cx:pt>
          <cx:pt idx="26228">0.58062836600000001</cx:pt>
          <cx:pt idx="26229">8</cx:pt>
          <cx:pt idx="26230">6</cx:pt>
          <cx:pt idx="26231">0.58062836600000001</cx:pt>
          <cx:pt idx="26232">2</cx:pt>
          <cx:pt idx="26233">0.58062836600000001</cx:pt>
          <cx:pt idx="26234">14</cx:pt>
          <cx:pt idx="26235">7</cx:pt>
          <cx:pt idx="26236">6</cx:pt>
          <cx:pt idx="26237">0.58062836600000001</cx:pt>
          <cx:pt idx="26238">0.58062836600000001</cx:pt>
          <cx:pt idx="26239">18</cx:pt>
          <cx:pt idx="26240">10</cx:pt>
          <cx:pt idx="26241">0.58062836600000001</cx:pt>
          <cx:pt idx="26242">7</cx:pt>
          <cx:pt idx="26243">3</cx:pt>
          <cx:pt idx="26244">14</cx:pt>
          <cx:pt idx="26245">0.58062836600000001</cx:pt>
          <cx:pt idx="26246">0.58062836600000001</cx:pt>
          <cx:pt idx="26247">0.58062836600000001</cx:pt>
          <cx:pt idx="26248">0.58062836600000001</cx:pt>
          <cx:pt idx="26249">19</cx:pt>
          <cx:pt idx="26250">1</cx:pt>
          <cx:pt idx="26251">6</cx:pt>
          <cx:pt idx="26252">15</cx:pt>
          <cx:pt idx="26253">0.58062836600000001</cx:pt>
          <cx:pt idx="26254">0.58062836600000001</cx:pt>
          <cx:pt idx="26255">0.58062836600000001</cx:pt>
          <cx:pt idx="26256">15</cx:pt>
          <cx:pt idx="26257">18</cx:pt>
          <cx:pt idx="26258">8</cx:pt>
          <cx:pt idx="26259">21</cx:pt>
          <cx:pt idx="26260">0.58062836600000001</cx:pt>
          <cx:pt idx="26261">0.58062836600000001</cx:pt>
          <cx:pt idx="26262">0.58062836600000001</cx:pt>
          <cx:pt idx="26263">14</cx:pt>
          <cx:pt idx="26264">3</cx:pt>
          <cx:pt idx="26265">0.58062836600000001</cx:pt>
          <cx:pt idx="26266">0.58062836600000001</cx:pt>
          <cx:pt idx="26267">0.58062836600000001</cx:pt>
          <cx:pt idx="26268">0.58062836600000001</cx:pt>
          <cx:pt idx="26269">10</cx:pt>
          <cx:pt idx="26270">0.58062836600000001</cx:pt>
          <cx:pt idx="26271">0.58062836600000001</cx:pt>
          <cx:pt idx="26272">0.58062836600000001</cx:pt>
          <cx:pt idx="26273">0.58062836600000001</cx:pt>
          <cx:pt idx="26274">9</cx:pt>
          <cx:pt idx="26275">0.58062836600000001</cx:pt>
          <cx:pt idx="26276">28</cx:pt>
          <cx:pt idx="26277">0.58062836600000001</cx:pt>
          <cx:pt idx="26278">0.58062836600000001</cx:pt>
          <cx:pt idx="26279">0.58062836600000001</cx:pt>
          <cx:pt idx="26280">0.58062836600000001</cx:pt>
          <cx:pt idx="26281">0.58062836600000001</cx:pt>
          <cx:pt idx="26282">9</cx:pt>
          <cx:pt idx="26283">3</cx:pt>
          <cx:pt idx="26284">0.58062836600000001</cx:pt>
          <cx:pt idx="26285">0.58062836600000001</cx:pt>
          <cx:pt idx="26286">7</cx:pt>
          <cx:pt idx="26287">15</cx:pt>
          <cx:pt idx="26288">10</cx:pt>
          <cx:pt idx="26289">5</cx:pt>
          <cx:pt idx="26290">0.58062836600000001</cx:pt>
          <cx:pt idx="26291">0.58062836600000001</cx:pt>
          <cx:pt idx="26292">0.58062836600000001</cx:pt>
          <cx:pt idx="26293">0.58062836600000001</cx:pt>
          <cx:pt idx="26294">6</cx:pt>
          <cx:pt idx="26295">6</cx:pt>
          <cx:pt idx="26296">15</cx:pt>
          <cx:pt idx="26297">0.58062836600000001</cx:pt>
          <cx:pt idx="26298">0.58062836600000001</cx:pt>
          <cx:pt idx="26299">16</cx:pt>
          <cx:pt idx="26300">2</cx:pt>
          <cx:pt idx="26301">0.58062836600000001</cx:pt>
          <cx:pt idx="26302">0.58062836600000001</cx:pt>
          <cx:pt idx="26303">0.58062836600000001</cx:pt>
          <cx:pt idx="26304">0.58062836600000001</cx:pt>
          <cx:pt idx="26305">0.58062836600000001</cx:pt>
          <cx:pt idx="26306">0.58062836600000001</cx:pt>
          <cx:pt idx="26307">0.58062836600000001</cx:pt>
          <cx:pt idx="26308">0.58062836600000001</cx:pt>
          <cx:pt idx="26309">17</cx:pt>
          <cx:pt idx="26310">0.58062836600000001</cx:pt>
          <cx:pt idx="26311">17</cx:pt>
          <cx:pt idx="26312">0.58062836600000001</cx:pt>
          <cx:pt idx="26313">0.58062836600000001</cx:pt>
          <cx:pt idx="26314">5</cx:pt>
          <cx:pt idx="26315">0.58062836600000001</cx:pt>
          <cx:pt idx="26316">0.58062836600000001</cx:pt>
          <cx:pt idx="26317">10</cx:pt>
          <cx:pt idx="26318">0.58062836600000001</cx:pt>
          <cx:pt idx="26319">7</cx:pt>
          <cx:pt idx="26320">17</cx:pt>
          <cx:pt idx="26321">0.58062836600000001</cx:pt>
          <cx:pt idx="26322">0.58062836600000001</cx:pt>
          <cx:pt idx="26323">0.58062836600000001</cx:pt>
          <cx:pt idx="26324">0.58062836600000001</cx:pt>
          <cx:pt idx="26325">0.58062836600000001</cx:pt>
          <cx:pt idx="26326">0.58062836600000001</cx:pt>
          <cx:pt idx="26327">3</cx:pt>
          <cx:pt idx="26328">0.58062836600000001</cx:pt>
          <cx:pt idx="26329">0.58062836600000001</cx:pt>
          <cx:pt idx="26330">11</cx:pt>
          <cx:pt idx="26331">0.58062836600000001</cx:pt>
          <cx:pt idx="26332">0.58062836600000001</cx:pt>
          <cx:pt idx="26333">0.58062836600000001</cx:pt>
          <cx:pt idx="26334">0.58062836600000001</cx:pt>
          <cx:pt idx="26335">6</cx:pt>
          <cx:pt idx="26336">0.58062836600000001</cx:pt>
          <cx:pt idx="26337">0.58062836600000001</cx:pt>
          <cx:pt idx="26338">0.58062836600000001</cx:pt>
          <cx:pt idx="26339">0.58062836600000001</cx:pt>
          <cx:pt idx="26340">0.58062836600000001</cx:pt>
          <cx:pt idx="26341">0.58062836600000001</cx:pt>
          <cx:pt idx="26342">0.58062836600000001</cx:pt>
          <cx:pt idx="26343">0.58062836600000001</cx:pt>
          <cx:pt idx="26344">0.58062836600000001</cx:pt>
          <cx:pt idx="26345">11</cx:pt>
          <cx:pt idx="26346">0.58062836600000001</cx:pt>
          <cx:pt idx="26347">4</cx:pt>
          <cx:pt idx="26348">6</cx:pt>
          <cx:pt idx="26349">6</cx:pt>
          <cx:pt idx="26350">0.58062836600000001</cx:pt>
          <cx:pt idx="26351">4</cx:pt>
          <cx:pt idx="26352">2</cx:pt>
          <cx:pt idx="26353">11</cx:pt>
          <cx:pt idx="26354">0.58062836600000001</cx:pt>
          <cx:pt idx="26355">22</cx:pt>
          <cx:pt idx="26356">0.58062836600000001</cx:pt>
          <cx:pt idx="26357">0.58062836600000001</cx:pt>
          <cx:pt idx="26358">0.58062836600000001</cx:pt>
          <cx:pt idx="26359">0.58062836600000001</cx:pt>
          <cx:pt idx="26360">0.58062836600000001</cx:pt>
          <cx:pt idx="26361">0.58062836600000001</cx:pt>
          <cx:pt idx="26362">6</cx:pt>
          <cx:pt idx="26363">18</cx:pt>
          <cx:pt idx="26364">4</cx:pt>
          <cx:pt idx="26365">0.58062836600000001</cx:pt>
          <cx:pt idx="26366">13</cx:pt>
          <cx:pt idx="26367">10</cx:pt>
          <cx:pt idx="26368">0.58062836600000001</cx:pt>
          <cx:pt idx="26369">0.58062836600000001</cx:pt>
          <cx:pt idx="26370">0.58062836600000001</cx:pt>
          <cx:pt idx="26371">6</cx:pt>
          <cx:pt idx="26372">6</cx:pt>
          <cx:pt idx="26373">6</cx:pt>
          <cx:pt idx="26374">0.58062836600000001</cx:pt>
          <cx:pt idx="26375">0.58062836600000001</cx:pt>
          <cx:pt idx="26376">0.58062836600000001</cx:pt>
          <cx:pt idx="26377">0.58062836600000001</cx:pt>
          <cx:pt idx="26378">13</cx:pt>
          <cx:pt idx="26379">4</cx:pt>
          <cx:pt idx="26380">0.58062836600000001</cx:pt>
          <cx:pt idx="26381">0.58062836600000001</cx:pt>
          <cx:pt idx="26382">0.58062836600000001</cx:pt>
          <cx:pt idx="26383">0.58062836600000001</cx:pt>
          <cx:pt idx="26384">0.58062836600000001</cx:pt>
          <cx:pt idx="26385">9</cx:pt>
          <cx:pt idx="26386">0.58062836600000001</cx:pt>
          <cx:pt idx="26387">0.58062836600000001</cx:pt>
          <cx:pt idx="26388">9</cx:pt>
          <cx:pt idx="26389">0.58062836600000001</cx:pt>
          <cx:pt idx="26390">9</cx:pt>
          <cx:pt idx="26391">0.58062836600000001</cx:pt>
          <cx:pt idx="26392">7</cx:pt>
          <cx:pt idx="26393">25</cx:pt>
          <cx:pt idx="26394">0.58062836600000001</cx:pt>
          <cx:pt idx="26395">0.58062836600000001</cx:pt>
          <cx:pt idx="26396">0.58062836600000001</cx:pt>
          <cx:pt idx="26397">0.58062836600000001</cx:pt>
          <cx:pt idx="26398">0.58062836600000001</cx:pt>
          <cx:pt idx="26399">19</cx:pt>
          <cx:pt idx="26400">0.58062836600000001</cx:pt>
          <cx:pt idx="26401">0.58062836600000001</cx:pt>
          <cx:pt idx="26402">0.58062836600000001</cx:pt>
          <cx:pt idx="26403">0.58062836600000001</cx:pt>
          <cx:pt idx="26404">19</cx:pt>
          <cx:pt idx="26405">4</cx:pt>
          <cx:pt idx="26406">0.58062836600000001</cx:pt>
          <cx:pt idx="26407">0.58062836600000001</cx:pt>
          <cx:pt idx="26408">25</cx:pt>
          <cx:pt idx="26409">0.58062836600000001</cx:pt>
          <cx:pt idx="26410">3</cx:pt>
          <cx:pt idx="26411">0.58062836600000001</cx:pt>
          <cx:pt idx="26412">0.58062836600000001</cx:pt>
          <cx:pt idx="26413">0.58062836600000001</cx:pt>
          <cx:pt idx="26414">0.58062836600000001</cx:pt>
          <cx:pt idx="26415">0.58062836600000001</cx:pt>
          <cx:pt idx="26416">0.58062836600000001</cx:pt>
          <cx:pt idx="26417">0.58062836600000001</cx:pt>
          <cx:pt idx="26418">0.58062836600000001</cx:pt>
          <cx:pt idx="26419">0.58062836600000001</cx:pt>
          <cx:pt idx="26420">0.58062836600000001</cx:pt>
          <cx:pt idx="26421">0.58062836600000001</cx:pt>
          <cx:pt idx="26422">0.58062836600000001</cx:pt>
          <cx:pt idx="26423">0.58062836600000001</cx:pt>
          <cx:pt idx="26424">0.58062836600000001</cx:pt>
          <cx:pt idx="26425">0.58062836600000001</cx:pt>
          <cx:pt idx="26426">0.58062836600000001</cx:pt>
          <cx:pt idx="26427">0.58062836600000001</cx:pt>
          <cx:pt idx="26428">0.58062836600000001</cx:pt>
          <cx:pt idx="26429">0.58062836600000001</cx:pt>
          <cx:pt idx="26430">0.58062836600000001</cx:pt>
          <cx:pt idx="26431">13</cx:pt>
          <cx:pt idx="26432">0.58062836600000001</cx:pt>
          <cx:pt idx="26433">18</cx:pt>
          <cx:pt idx="26434">0.58062836600000001</cx:pt>
          <cx:pt idx="26435">0.58062836600000001</cx:pt>
          <cx:pt idx="26436">0.58062836600000001</cx:pt>
          <cx:pt idx="26437">0.58062836600000001</cx:pt>
          <cx:pt idx="26438">0.58062836600000001</cx:pt>
          <cx:pt idx="26439">0.58062836600000001</cx:pt>
          <cx:pt idx="26440">21</cx:pt>
          <cx:pt idx="26441">19</cx:pt>
          <cx:pt idx="26442">0.58062836600000001</cx:pt>
          <cx:pt idx="26443">0.58062836600000001</cx:pt>
          <cx:pt idx="26444">0.58062836600000001</cx:pt>
          <cx:pt idx="26445">0.58062836600000001</cx:pt>
          <cx:pt idx="26446">0.58062836600000001</cx:pt>
          <cx:pt idx="26447">1</cx:pt>
          <cx:pt idx="26448">0.58062836600000001</cx:pt>
          <cx:pt idx="26449">0.58062836600000001</cx:pt>
          <cx:pt idx="26450">11</cx:pt>
          <cx:pt idx="26451">0.58062836600000001</cx:pt>
          <cx:pt idx="26452">0.58062836600000001</cx:pt>
          <cx:pt idx="26453">4</cx:pt>
          <cx:pt idx="26454">27</cx:pt>
          <cx:pt idx="26455">0.58062836600000001</cx:pt>
          <cx:pt idx="26456">0.58062836600000001</cx:pt>
          <cx:pt idx="26457">39</cx:pt>
          <cx:pt idx="26458">0.58062836600000001</cx:pt>
          <cx:pt idx="26459">0.58062836600000001</cx:pt>
          <cx:pt idx="26460">0.58062836600000001</cx:pt>
          <cx:pt idx="26461">0.58062836600000001</cx:pt>
          <cx:pt idx="26462">0.58062836600000001</cx:pt>
          <cx:pt idx="26463">0.58062836600000001</cx:pt>
          <cx:pt idx="26464">0.58062836600000001</cx:pt>
          <cx:pt idx="26465">0.58062836600000001</cx:pt>
          <cx:pt idx="26466">14</cx:pt>
          <cx:pt idx="26467">0.58062836600000001</cx:pt>
          <cx:pt idx="26468">0.58062836600000001</cx:pt>
          <cx:pt idx="26469">0.58062836600000001</cx:pt>
          <cx:pt idx="26470">2</cx:pt>
          <cx:pt idx="26471">10</cx:pt>
          <cx:pt idx="26472">0.58062836600000001</cx:pt>
          <cx:pt idx="26473">0.58062836600000001</cx:pt>
          <cx:pt idx="26474">0.58062836600000001</cx:pt>
          <cx:pt idx="26475">16</cx:pt>
          <cx:pt idx="26476">0.58062836600000001</cx:pt>
          <cx:pt idx="26477">17</cx:pt>
          <cx:pt idx="26478">0.58062836600000001</cx:pt>
          <cx:pt idx="26479">0.58062836600000001</cx:pt>
          <cx:pt idx="26480">0.58062836600000001</cx:pt>
          <cx:pt idx="26481">0.58062836600000001</cx:pt>
          <cx:pt idx="26482">0.58062836600000001</cx:pt>
          <cx:pt idx="26483">0.58062836600000001</cx:pt>
          <cx:pt idx="26484">0.58062836600000001</cx:pt>
          <cx:pt idx="26485">0.58062836600000001</cx:pt>
          <cx:pt idx="26486">0.58062836600000001</cx:pt>
          <cx:pt idx="26487">2</cx:pt>
          <cx:pt idx="26488">13</cx:pt>
          <cx:pt idx="26489">0.58062836600000001</cx:pt>
          <cx:pt idx="26490">0.58062836600000001</cx:pt>
          <cx:pt idx="26491">3</cx:pt>
          <cx:pt idx="26492">0.58062836600000001</cx:pt>
          <cx:pt idx="26493">3</cx:pt>
          <cx:pt idx="26494">0.58062836600000001</cx:pt>
          <cx:pt idx="26495">0.58062836600000001</cx:pt>
          <cx:pt idx="26496">6</cx:pt>
          <cx:pt idx="26497">0.58062836600000001</cx:pt>
          <cx:pt idx="26498">0.58062836600000001</cx:pt>
          <cx:pt idx="26499">0.58062836600000001</cx:pt>
          <cx:pt idx="26500">0.58062836600000001</cx:pt>
          <cx:pt idx="26501">0.58062836600000001</cx:pt>
          <cx:pt idx="26502">0.58062836600000001</cx:pt>
          <cx:pt idx="26503">0.58062836600000001</cx:pt>
          <cx:pt idx="26504">0.58062836600000001</cx:pt>
          <cx:pt idx="26505">0.58062836600000001</cx:pt>
          <cx:pt idx="26506">5</cx:pt>
          <cx:pt idx="26507">19</cx:pt>
          <cx:pt idx="26508">11</cx:pt>
          <cx:pt idx="26509">0.58062836600000001</cx:pt>
          <cx:pt idx="26510">8</cx:pt>
          <cx:pt idx="26511">0.58062836600000001</cx:pt>
          <cx:pt idx="26512">12</cx:pt>
          <cx:pt idx="26513">0.58062836600000001</cx:pt>
          <cx:pt idx="26514">0.58062836600000001</cx:pt>
          <cx:pt idx="26515">0.58062836600000001</cx:pt>
          <cx:pt idx="26516">0.58062836600000001</cx:pt>
          <cx:pt idx="26517">0.58062836600000001</cx:pt>
          <cx:pt idx="26518">4</cx:pt>
          <cx:pt idx="26519">0.58062836600000001</cx:pt>
          <cx:pt idx="26520">0.58062836600000001</cx:pt>
          <cx:pt idx="26521">21</cx:pt>
          <cx:pt idx="26522">0.58062836600000001</cx:pt>
          <cx:pt idx="26523">0.58062836600000001</cx:pt>
          <cx:pt idx="26524">0.58062836600000001</cx:pt>
          <cx:pt idx="26525">15</cx:pt>
          <cx:pt idx="26526">0.58062836600000001</cx:pt>
          <cx:pt idx="26527">0.58062836600000001</cx:pt>
          <cx:pt idx="26528">0.58062836600000001</cx:pt>
          <cx:pt idx="26529">0.58062836600000001</cx:pt>
          <cx:pt idx="26530">0.58062836600000001</cx:pt>
          <cx:pt idx="26531">26</cx:pt>
          <cx:pt idx="26532">1</cx:pt>
          <cx:pt idx="26533">0.58062836600000001</cx:pt>
          <cx:pt idx="26534">0.58062836600000001</cx:pt>
          <cx:pt idx="26535">24</cx:pt>
          <cx:pt idx="26536">0.58062836600000001</cx:pt>
          <cx:pt idx="26537">0.58062836600000001</cx:pt>
          <cx:pt idx="26538">0.58062836600000001</cx:pt>
          <cx:pt idx="26539">0.58062836600000001</cx:pt>
          <cx:pt idx="26540">0.58062836600000001</cx:pt>
          <cx:pt idx="26541">0.58062836600000001</cx:pt>
          <cx:pt idx="26542">0.58062836600000001</cx:pt>
          <cx:pt idx="26543">0.58062836600000001</cx:pt>
          <cx:pt idx="26544">3</cx:pt>
          <cx:pt idx="26545">3</cx:pt>
          <cx:pt idx="26546">0.58062836600000001</cx:pt>
          <cx:pt idx="26547">14</cx:pt>
          <cx:pt idx="26548">5</cx:pt>
          <cx:pt idx="26549">0.58062836600000001</cx:pt>
          <cx:pt idx="26550">12</cx:pt>
          <cx:pt idx="26551">0.58062836600000001</cx:pt>
          <cx:pt idx="26552">0.58062836600000001</cx:pt>
          <cx:pt idx="26553">0.58062836600000001</cx:pt>
          <cx:pt idx="26554">6</cx:pt>
          <cx:pt idx="26555">10</cx:pt>
          <cx:pt idx="26556">0.58062836600000001</cx:pt>
          <cx:pt idx="26557">0.58062836600000001</cx:pt>
          <cx:pt idx="26558">0.58062836600000001</cx:pt>
          <cx:pt idx="26559">0.58062836600000001</cx:pt>
          <cx:pt idx="26560">13</cx:pt>
          <cx:pt idx="26561">0.58062836600000001</cx:pt>
          <cx:pt idx="26562">1</cx:pt>
          <cx:pt idx="26563">0.58062836600000001</cx:pt>
          <cx:pt idx="26564">0.58062836600000001</cx:pt>
          <cx:pt idx="26565">0.58062836600000001</cx:pt>
          <cx:pt idx="26566">0.58062836600000001</cx:pt>
          <cx:pt idx="26567">10</cx:pt>
          <cx:pt idx="26568">12</cx:pt>
          <cx:pt idx="26569">0.58062836600000001</cx:pt>
          <cx:pt idx="26570">4</cx:pt>
          <cx:pt idx="26571">13</cx:pt>
          <cx:pt idx="26572">0.58062836600000001</cx:pt>
          <cx:pt idx="26573">0.58062836600000001</cx:pt>
          <cx:pt idx="26574">6</cx:pt>
          <cx:pt idx="26575">0.58062836600000001</cx:pt>
          <cx:pt idx="26576">10</cx:pt>
          <cx:pt idx="26577">0.58062836600000001</cx:pt>
          <cx:pt idx="26578">0.58062836600000001</cx:pt>
          <cx:pt idx="26579">0.58062836600000001</cx:pt>
          <cx:pt idx="26580">0.58062836600000001</cx:pt>
          <cx:pt idx="26581">0.58062836600000001</cx:pt>
          <cx:pt idx="26582">0.58062836600000001</cx:pt>
          <cx:pt idx="26583">3</cx:pt>
          <cx:pt idx="26584">2</cx:pt>
          <cx:pt idx="26585">0.58062836600000001</cx:pt>
          <cx:pt idx="26586">0.58062836600000001</cx:pt>
          <cx:pt idx="26587">0.58062836600000001</cx:pt>
          <cx:pt idx="26588">15</cx:pt>
          <cx:pt idx="26589">15</cx:pt>
          <cx:pt idx="26590">0.58062836600000001</cx:pt>
          <cx:pt idx="26591">0.58062836600000001</cx:pt>
          <cx:pt idx="26592">0.58062836600000001</cx:pt>
          <cx:pt idx="26593">14</cx:pt>
          <cx:pt idx="26594">0.58062836600000001</cx:pt>
          <cx:pt idx="26595">0.58062836600000001</cx:pt>
          <cx:pt idx="26596">0.58062836600000001</cx:pt>
          <cx:pt idx="26597">8</cx:pt>
          <cx:pt idx="26598">0.58062836600000001</cx:pt>
          <cx:pt idx="26599">0.58062836600000001</cx:pt>
          <cx:pt idx="26600">0.58062836600000001</cx:pt>
          <cx:pt idx="26601">0.58062836600000001</cx:pt>
          <cx:pt idx="26602">0.58062836600000001</cx:pt>
          <cx:pt idx="26603">0.58062836600000001</cx:pt>
          <cx:pt idx="26604">0.58062836600000001</cx:pt>
          <cx:pt idx="26605">0.58062836600000001</cx:pt>
          <cx:pt idx="26606">0.58062836600000001</cx:pt>
          <cx:pt idx="26607">64</cx:pt>
          <cx:pt idx="26608">0.58062836600000001</cx:pt>
          <cx:pt idx="26609">0.58062836600000001</cx:pt>
          <cx:pt idx="26610">0.58062836600000001</cx:pt>
          <cx:pt idx="26611">0.58062836600000001</cx:pt>
          <cx:pt idx="26612">6</cx:pt>
          <cx:pt idx="26613">0.58062836600000001</cx:pt>
          <cx:pt idx="26614">1</cx:pt>
          <cx:pt idx="26615">0.58062836600000001</cx:pt>
          <cx:pt idx="26616">17</cx:pt>
          <cx:pt idx="26617">0.58062836600000001</cx:pt>
          <cx:pt idx="26618">0.58062836600000001</cx:pt>
          <cx:pt idx="26619">0.58062836600000001</cx:pt>
          <cx:pt idx="26620">0.58062836600000001</cx:pt>
          <cx:pt idx="26621">0.58062836600000001</cx:pt>
          <cx:pt idx="26622">0.58062836600000001</cx:pt>
          <cx:pt idx="26623">0.58062836600000001</cx:pt>
          <cx:pt idx="26624">0.58062836600000001</cx:pt>
          <cx:pt idx="26625">13</cx:pt>
          <cx:pt idx="26626">0.58062836600000001</cx:pt>
          <cx:pt idx="26627">0.58062836600000001</cx:pt>
          <cx:pt idx="26628">0.58062836600000001</cx:pt>
          <cx:pt idx="26629">2</cx:pt>
          <cx:pt idx="26630">0.58062836600000001</cx:pt>
          <cx:pt idx="26631">4</cx:pt>
          <cx:pt idx="26632">0</cx:pt>
          <cx:pt idx="26633">0.58062836600000001</cx:pt>
          <cx:pt idx="26634">9</cx:pt>
          <cx:pt idx="26635">0.58062836600000001</cx:pt>
          <cx:pt idx="26636">14</cx:pt>
          <cx:pt idx="26637">0.58062836600000001</cx:pt>
          <cx:pt idx="26638">0.58062836600000001</cx:pt>
          <cx:pt idx="26639">0.58062836600000001</cx:pt>
          <cx:pt idx="26640">0.58062836600000001</cx:pt>
          <cx:pt idx="26641">0.58062836600000001</cx:pt>
          <cx:pt idx="26642">0.58062836600000001</cx:pt>
          <cx:pt idx="26643">3</cx:pt>
          <cx:pt idx="26644">0.58062836600000001</cx:pt>
          <cx:pt idx="26645">6</cx:pt>
          <cx:pt idx="26646">20</cx:pt>
          <cx:pt idx="26647">16</cx:pt>
          <cx:pt idx="26648">0.58062836600000001</cx:pt>
          <cx:pt idx="26649">7</cx:pt>
          <cx:pt idx="26650">0.58062836600000001</cx:pt>
          <cx:pt idx="26651">0.58062836600000001</cx:pt>
          <cx:pt idx="26652">9</cx:pt>
          <cx:pt idx="26653">0.58062836600000001</cx:pt>
          <cx:pt idx="26654">14</cx:pt>
          <cx:pt idx="26655">0.58062836600000001</cx:pt>
          <cx:pt idx="26656">6</cx:pt>
          <cx:pt idx="26657">0.58062836600000001</cx:pt>
          <cx:pt idx="26658">13</cx:pt>
          <cx:pt idx="26659">0.58062836600000001</cx:pt>
          <cx:pt idx="26660">0.58062836600000001</cx:pt>
          <cx:pt idx="26661">15</cx:pt>
          <cx:pt idx="26662">14</cx:pt>
          <cx:pt idx="26663">0.58062836600000001</cx:pt>
          <cx:pt idx="26664">1</cx:pt>
          <cx:pt idx="26665">15</cx:pt>
          <cx:pt idx="26666">4</cx:pt>
          <cx:pt idx="26667">0.58062836600000001</cx:pt>
          <cx:pt idx="26668">1</cx:pt>
          <cx:pt idx="26669">65</cx:pt>
          <cx:pt idx="26670">0.58062836600000001</cx:pt>
          <cx:pt idx="26671">0.58062836600000001</cx:pt>
          <cx:pt idx="26672">0.58062836600000001</cx:pt>
          <cx:pt idx="26673">12</cx:pt>
          <cx:pt idx="26674">0.58062836600000001</cx:pt>
          <cx:pt idx="26675">4</cx:pt>
          <cx:pt idx="26676">0.58062836600000001</cx:pt>
          <cx:pt idx="26677">0.58062836600000001</cx:pt>
          <cx:pt idx="26678">0.58062836600000001</cx:pt>
          <cx:pt idx="26679">0.58062836600000001</cx:pt>
          <cx:pt idx="26680">1</cx:pt>
          <cx:pt idx="26681">0.58062836600000001</cx:pt>
          <cx:pt idx="26682">11</cx:pt>
          <cx:pt idx="26683">17</cx:pt>
          <cx:pt idx="26684">0.58062836600000001</cx:pt>
          <cx:pt idx="26685">0.58062836600000001</cx:pt>
          <cx:pt idx="26686">14</cx:pt>
          <cx:pt idx="26687">6</cx:pt>
          <cx:pt idx="26688">8</cx:pt>
          <cx:pt idx="26689">0.58062836600000001</cx:pt>
          <cx:pt idx="26690">0.58062836600000001</cx:pt>
          <cx:pt idx="26691">0.58062836600000001</cx:pt>
          <cx:pt idx="26692">0.58062836600000001</cx:pt>
          <cx:pt idx="26693">0.58062836600000001</cx:pt>
          <cx:pt idx="26694">2</cx:pt>
          <cx:pt idx="26695">3</cx:pt>
          <cx:pt idx="26696">1</cx:pt>
          <cx:pt idx="26697">0.58062836600000001</cx:pt>
          <cx:pt idx="26698">0.58062836600000001</cx:pt>
          <cx:pt idx="26699">0.58062836600000001</cx:pt>
          <cx:pt idx="26700">0.58062836600000001</cx:pt>
          <cx:pt idx="26701">7</cx:pt>
          <cx:pt idx="26702">0.58062836600000001</cx:pt>
          <cx:pt idx="26703">0.58062836600000001</cx:pt>
          <cx:pt idx="26704">0.58062836600000001</cx:pt>
          <cx:pt idx="26705">0.58062836600000001</cx:pt>
          <cx:pt idx="26706">15</cx:pt>
          <cx:pt idx="26707">4</cx:pt>
          <cx:pt idx="26708">0.58062836600000001</cx:pt>
          <cx:pt idx="26709">0.58062836600000001</cx:pt>
          <cx:pt idx="26710">0.58062836600000001</cx:pt>
          <cx:pt idx="26711">0.58062836600000001</cx:pt>
          <cx:pt idx="26712">0.58062836600000001</cx:pt>
          <cx:pt idx="26713">2</cx:pt>
          <cx:pt idx="26714">0.58062836600000001</cx:pt>
          <cx:pt idx="26715">0.58062836600000001</cx:pt>
          <cx:pt idx="26716">0.58062836600000001</cx:pt>
          <cx:pt idx="26717">5</cx:pt>
          <cx:pt idx="26718">11</cx:pt>
          <cx:pt idx="26719">1</cx:pt>
          <cx:pt idx="26720">0.58062836600000001</cx:pt>
          <cx:pt idx="26721">0.58062836600000001</cx:pt>
          <cx:pt idx="26722">0.58062836600000001</cx:pt>
          <cx:pt idx="26723">0.58062836600000001</cx:pt>
          <cx:pt idx="26724">0.58062836600000001</cx:pt>
          <cx:pt idx="26725">0.58062836600000001</cx:pt>
          <cx:pt idx="26726">10</cx:pt>
          <cx:pt idx="26727">0.58062836600000001</cx:pt>
          <cx:pt idx="26728">28</cx:pt>
          <cx:pt idx="26729">0.58062836600000001</cx:pt>
          <cx:pt idx="26730">0.58062836600000001</cx:pt>
          <cx:pt idx="26731">0.58062836600000001</cx:pt>
          <cx:pt idx="26732">25</cx:pt>
          <cx:pt idx="26733">0.58062836600000001</cx:pt>
          <cx:pt idx="26734">10</cx:pt>
          <cx:pt idx="26735">0.58062836600000001</cx:pt>
          <cx:pt idx="26736">0.58062836600000001</cx:pt>
          <cx:pt idx="26737">0.58062836600000001</cx:pt>
          <cx:pt idx="26738">0.58062836600000001</cx:pt>
          <cx:pt idx="26739">0.58062836600000001</cx:pt>
          <cx:pt idx="26740">0.58062836600000001</cx:pt>
          <cx:pt idx="26741">7</cx:pt>
          <cx:pt idx="26742">0.58062836600000001</cx:pt>
          <cx:pt idx="26743">6</cx:pt>
          <cx:pt idx="26744">13</cx:pt>
          <cx:pt idx="26745">2</cx:pt>
          <cx:pt idx="26746">9</cx:pt>
          <cx:pt idx="26747">0.58062836600000001</cx:pt>
          <cx:pt idx="26748">0.58062836600000001</cx:pt>
          <cx:pt idx="26749">0.58062836600000001</cx:pt>
          <cx:pt idx="26750">7</cx:pt>
          <cx:pt idx="26751">0.58062836600000001</cx:pt>
          <cx:pt idx="26752">0.58062836600000001</cx:pt>
          <cx:pt idx="26753">17</cx:pt>
          <cx:pt idx="26754">0.58062836600000001</cx:pt>
          <cx:pt idx="26755">0.58062836600000001</cx:pt>
          <cx:pt idx="26756">64</cx:pt>
          <cx:pt idx="26757">9</cx:pt>
          <cx:pt idx="26758">0.58062836600000001</cx:pt>
          <cx:pt idx="26759">0.58062836600000001</cx:pt>
          <cx:pt idx="26760">0.58062836600000001</cx:pt>
          <cx:pt idx="26761">0.58062836600000001</cx:pt>
          <cx:pt idx="26762">0.58062836600000001</cx:pt>
          <cx:pt idx="26763">0.58062836600000001</cx:pt>
          <cx:pt idx="26764">0.58062836600000001</cx:pt>
          <cx:pt idx="26765">0.58062836600000001</cx:pt>
          <cx:pt idx="26766">0.58062836600000001</cx:pt>
          <cx:pt idx="26767">0.58062836600000001</cx:pt>
          <cx:pt idx="26768">0.58062836600000001</cx:pt>
          <cx:pt idx="26769">0.58062836600000001</cx:pt>
          <cx:pt idx="26770">21</cx:pt>
          <cx:pt idx="26771">2</cx:pt>
          <cx:pt idx="26772">0.58062836600000001</cx:pt>
          <cx:pt idx="26773">0.58062836600000001</cx:pt>
          <cx:pt idx="26774">0.58062836600000001</cx:pt>
          <cx:pt idx="26775">38</cx:pt>
          <cx:pt idx="26776">0.58062836600000001</cx:pt>
          <cx:pt idx="26777">6</cx:pt>
          <cx:pt idx="26778">10</cx:pt>
          <cx:pt idx="26779">0.58062836600000001</cx:pt>
          <cx:pt idx="26780">0.58062836600000001</cx:pt>
          <cx:pt idx="26781">18</cx:pt>
          <cx:pt idx="26782">2</cx:pt>
          <cx:pt idx="26783">0.58062836600000001</cx:pt>
          <cx:pt idx="26784">0.58062836600000001</cx:pt>
          <cx:pt idx="26785">0.58062836600000001</cx:pt>
          <cx:pt idx="26786">0.58062836600000001</cx:pt>
          <cx:pt idx="26787">0.58062836600000001</cx:pt>
          <cx:pt idx="26788">0.58062836600000001</cx:pt>
          <cx:pt idx="26789">0.58062836600000001</cx:pt>
          <cx:pt idx="26790">29</cx:pt>
          <cx:pt idx="26791">0.58062836600000001</cx:pt>
          <cx:pt idx="26792">0.58062836600000001</cx:pt>
          <cx:pt idx="26793">0.58062836600000001</cx:pt>
          <cx:pt idx="26794">4</cx:pt>
          <cx:pt idx="26795">0.58062836600000001</cx:pt>
          <cx:pt idx="26796">18</cx:pt>
          <cx:pt idx="26797">0.58062836600000001</cx:pt>
          <cx:pt idx="26798">0.58062836600000001</cx:pt>
          <cx:pt idx="26799">0.58062836600000001</cx:pt>
          <cx:pt idx="26800">0.58062836600000001</cx:pt>
          <cx:pt idx="26801">0.58062836600000001</cx:pt>
          <cx:pt idx="26802">0.58062836600000001</cx:pt>
          <cx:pt idx="26803">0.58062836600000001</cx:pt>
          <cx:pt idx="26804">0.58062836600000001</cx:pt>
          <cx:pt idx="26805">19</cx:pt>
          <cx:pt idx="26806">0.58062836600000001</cx:pt>
          <cx:pt idx="26807">14</cx:pt>
          <cx:pt idx="26808">0.58062836600000001</cx:pt>
          <cx:pt idx="26809">3</cx:pt>
          <cx:pt idx="26810">6</cx:pt>
          <cx:pt idx="26811">2</cx:pt>
          <cx:pt idx="26812">0.58062836600000001</cx:pt>
          <cx:pt idx="26813">0.58062836600000001</cx:pt>
          <cx:pt idx="26814">0.58062836600000001</cx:pt>
          <cx:pt idx="26815">0.58062836600000001</cx:pt>
          <cx:pt idx="26816">0.58062836600000001</cx:pt>
          <cx:pt idx="26817">0.58062836600000001</cx:pt>
          <cx:pt idx="26818">0.58062836600000001</cx:pt>
          <cx:pt idx="26819">0.58062836600000001</cx:pt>
          <cx:pt idx="26820">0.58062836600000001</cx:pt>
          <cx:pt idx="26821">0.58062836600000001</cx:pt>
          <cx:pt idx="26822">0.58062836600000001</cx:pt>
          <cx:pt idx="26823">10</cx:pt>
          <cx:pt idx="26824">0.58062836600000001</cx:pt>
          <cx:pt idx="26825">0.58062836600000001</cx:pt>
          <cx:pt idx="26826">64</cx:pt>
          <cx:pt idx="26827">0.58062836600000001</cx:pt>
          <cx:pt idx="26828">0.58062836600000001</cx:pt>
          <cx:pt idx="26829">6</cx:pt>
          <cx:pt idx="26830">0.58062836600000001</cx:pt>
          <cx:pt idx="26831">0.58062836600000001</cx:pt>
          <cx:pt idx="26832">0.58062836600000001</cx:pt>
          <cx:pt idx="26833">0.58062836600000001</cx:pt>
          <cx:pt idx="26834">0.58062836600000001</cx:pt>
          <cx:pt idx="26835">0.58062836600000001</cx:pt>
          <cx:pt idx="26836">0.58062836600000001</cx:pt>
          <cx:pt idx="26837">0.58062836600000001</cx:pt>
          <cx:pt idx="26838">0.58062836600000001</cx:pt>
          <cx:pt idx="26839">4</cx:pt>
          <cx:pt idx="26840">0.58062836600000001</cx:pt>
          <cx:pt idx="26841">0.58062836600000001</cx:pt>
          <cx:pt idx="26842">0.58062836600000001</cx:pt>
          <cx:pt idx="26843">0.58062836600000001</cx:pt>
          <cx:pt idx="26844">0.58062836600000001</cx:pt>
          <cx:pt idx="26845">2</cx:pt>
          <cx:pt idx="26846">0.58062836600000001</cx:pt>
          <cx:pt idx="26847">0.58062836600000001</cx:pt>
          <cx:pt idx="26848">0.58062836600000001</cx:pt>
          <cx:pt idx="26849">0.58062836600000001</cx:pt>
          <cx:pt idx="26850">0.58062836600000001</cx:pt>
          <cx:pt idx="26851">10</cx:pt>
          <cx:pt idx="26852">0.58062836600000001</cx:pt>
          <cx:pt idx="26853">0.58062836600000001</cx:pt>
          <cx:pt idx="26854">0.58062836600000001</cx:pt>
          <cx:pt idx="26855">15</cx:pt>
          <cx:pt idx="26856">0.58062836600000001</cx:pt>
          <cx:pt idx="26857">17</cx:pt>
          <cx:pt idx="26858">0.58062836600000001</cx:pt>
          <cx:pt idx="26859">0.58062836600000001</cx:pt>
          <cx:pt idx="26860">0.58062836600000001</cx:pt>
          <cx:pt idx="26861">0.58062836600000001</cx:pt>
          <cx:pt idx="26862">0.58062836600000001</cx:pt>
          <cx:pt idx="26863">4</cx:pt>
          <cx:pt idx="26864">18</cx:pt>
          <cx:pt idx="26865">3</cx:pt>
          <cx:pt idx="26866">19</cx:pt>
          <cx:pt idx="26867">0.58062836600000001</cx:pt>
          <cx:pt idx="26868">0.58062836600000001</cx:pt>
          <cx:pt idx="26869">0.58062836600000001</cx:pt>
          <cx:pt idx="26870">16</cx:pt>
          <cx:pt idx="26871">64</cx:pt>
          <cx:pt idx="26872">0.58062836600000001</cx:pt>
          <cx:pt idx="26873">0.58062836600000001</cx:pt>
          <cx:pt idx="26874">21</cx:pt>
          <cx:pt idx="26875">17</cx:pt>
          <cx:pt idx="26876">0.58062836600000001</cx:pt>
          <cx:pt idx="26877">0.58062836600000001</cx:pt>
          <cx:pt idx="26878">2</cx:pt>
          <cx:pt idx="26879">0.58062836600000001</cx:pt>
          <cx:pt idx="26880">0.58062836600000001</cx:pt>
          <cx:pt idx="26881">3</cx:pt>
          <cx:pt idx="26882">0.58062836600000001</cx:pt>
          <cx:pt idx="26883">0.58062836600000001</cx:pt>
          <cx:pt idx="26884">19</cx:pt>
          <cx:pt idx="26885">0.58062836600000001</cx:pt>
          <cx:pt idx="26886">1</cx:pt>
          <cx:pt idx="26887">0.58062836600000001</cx:pt>
          <cx:pt idx="26888">25</cx:pt>
          <cx:pt idx="26889">3</cx:pt>
          <cx:pt idx="26890">0.58062836600000001</cx:pt>
          <cx:pt idx="26891">0.58062836600000001</cx:pt>
          <cx:pt idx="26892">5</cx:pt>
          <cx:pt idx="26893">4</cx:pt>
          <cx:pt idx="26894">0.58062836600000001</cx:pt>
          <cx:pt idx="26895">0.58062836600000001</cx:pt>
          <cx:pt idx="26896">19</cx:pt>
          <cx:pt idx="26897">0.58062836600000001</cx:pt>
          <cx:pt idx="26898">0.58062836600000001</cx:pt>
          <cx:pt idx="26899">0.58062836600000001</cx:pt>
          <cx:pt idx="26900">15</cx:pt>
          <cx:pt idx="26901">0.58062836600000001</cx:pt>
          <cx:pt idx="26902">16</cx:pt>
          <cx:pt idx="26903">4</cx:pt>
          <cx:pt idx="26904">0.58062836600000001</cx:pt>
          <cx:pt idx="26905">0.58062836600000001</cx:pt>
          <cx:pt idx="26906">0.58062836600000001</cx:pt>
          <cx:pt idx="26907">0.58062836600000001</cx:pt>
          <cx:pt idx="26908">0.58062836600000001</cx:pt>
          <cx:pt idx="26909">10</cx:pt>
          <cx:pt idx="26910">0.58062836600000001</cx:pt>
          <cx:pt idx="26911">0.58062836600000001</cx:pt>
          <cx:pt idx="26912">11</cx:pt>
          <cx:pt idx="26913">0.58062836600000001</cx:pt>
          <cx:pt idx="26914">13</cx:pt>
          <cx:pt idx="26915">0.58062836600000001</cx:pt>
          <cx:pt idx="26916">0.58062836600000001</cx:pt>
          <cx:pt idx="26917">0.58062836600000001</cx:pt>
          <cx:pt idx="26918">24</cx:pt>
          <cx:pt idx="26919">8</cx:pt>
          <cx:pt idx="26920">16</cx:pt>
          <cx:pt idx="26921">0.58062836600000001</cx:pt>
          <cx:pt idx="26922">4</cx:pt>
          <cx:pt idx="26923">23</cx:pt>
          <cx:pt idx="26924">0.58062836600000001</cx:pt>
          <cx:pt idx="26925">4</cx:pt>
          <cx:pt idx="26926">0.58062836600000001</cx:pt>
          <cx:pt idx="26927">0.58062836600000001</cx:pt>
          <cx:pt idx="26928">0.58062836600000001</cx:pt>
          <cx:pt idx="26929">3</cx:pt>
          <cx:pt idx="26930">0.58062836600000001</cx:pt>
          <cx:pt idx="26931">0.58062836600000001</cx:pt>
          <cx:pt idx="26932">0.58062836600000001</cx:pt>
          <cx:pt idx="26933">0.58062836600000001</cx:pt>
          <cx:pt idx="26934">0.58062836600000001</cx:pt>
          <cx:pt idx="26935">0.58062836600000001</cx:pt>
          <cx:pt idx="26936">0.58062836600000001</cx:pt>
          <cx:pt idx="26937">12</cx:pt>
          <cx:pt idx="26938">0.58062836600000001</cx:pt>
          <cx:pt idx="26939">0.58062836600000001</cx:pt>
          <cx:pt idx="26940">1</cx:pt>
          <cx:pt idx="26941">0.58062836600000001</cx:pt>
          <cx:pt idx="26942">0.58062836600000001</cx:pt>
          <cx:pt idx="26943">0.58062836600000001</cx:pt>
          <cx:pt idx="26944">0.58062836600000001</cx:pt>
          <cx:pt idx="26945">0</cx:pt>
          <cx:pt idx="26946">0.58062836600000001</cx:pt>
          <cx:pt idx="26947">34</cx:pt>
          <cx:pt idx="26948">7</cx:pt>
          <cx:pt idx="26949">0.58062836600000001</cx:pt>
          <cx:pt idx="26950">0.58062836600000001</cx:pt>
          <cx:pt idx="26951">0.58062836600000001</cx:pt>
          <cx:pt idx="26952">5</cx:pt>
          <cx:pt idx="26953">7</cx:pt>
          <cx:pt idx="26954">5</cx:pt>
          <cx:pt idx="26955">0.58062836600000001</cx:pt>
          <cx:pt idx="26956">16</cx:pt>
          <cx:pt idx="26957">0.58062836600000001</cx:pt>
          <cx:pt idx="26958">0.58062836600000001</cx:pt>
          <cx:pt idx="26959">0.58062836600000001</cx:pt>
          <cx:pt idx="26960">15</cx:pt>
          <cx:pt idx="26961">0.58062836600000001</cx:pt>
          <cx:pt idx="26962">13</cx:pt>
          <cx:pt idx="26963">11</cx:pt>
          <cx:pt idx="26964">0.58062836600000001</cx:pt>
          <cx:pt idx="26965">23</cx:pt>
          <cx:pt idx="26966">0.58062836600000001</cx:pt>
          <cx:pt idx="26967">0.58062836600000001</cx:pt>
          <cx:pt idx="26968">22</cx:pt>
          <cx:pt idx="26969">21</cx:pt>
          <cx:pt idx="26970">0.58062836600000001</cx:pt>
          <cx:pt idx="26971">0.58062836600000001</cx:pt>
          <cx:pt idx="26972">0.58062836600000001</cx:pt>
          <cx:pt idx="26973">20</cx:pt>
          <cx:pt idx="26974">3</cx:pt>
          <cx:pt idx="26975">0.58062836600000001</cx:pt>
          <cx:pt idx="26976">0.58062836600000001</cx:pt>
          <cx:pt idx="26977">12</cx:pt>
          <cx:pt idx="26978">13</cx:pt>
          <cx:pt idx="26979">6</cx:pt>
          <cx:pt idx="26980">0.58062836600000001</cx:pt>
          <cx:pt idx="26981">6</cx:pt>
          <cx:pt idx="26982">0.58062836600000001</cx:pt>
          <cx:pt idx="26983">14</cx:pt>
          <cx:pt idx="26984">0.58062836600000001</cx:pt>
          <cx:pt idx="26985">0.58062836600000001</cx:pt>
          <cx:pt idx="26986">0.58062836600000001</cx:pt>
          <cx:pt idx="26987">0.58062836600000001</cx:pt>
          <cx:pt idx="26988">0.58062836600000001</cx:pt>
          <cx:pt idx="26989">0.58062836600000001</cx:pt>
          <cx:pt idx="26990">0.58062836600000001</cx:pt>
          <cx:pt idx="26991">7</cx:pt>
          <cx:pt idx="26992">0.58062836600000001</cx:pt>
          <cx:pt idx="26993">3</cx:pt>
          <cx:pt idx="26994">0.58062836600000001</cx:pt>
          <cx:pt idx="26995">0.58062836600000001</cx:pt>
          <cx:pt idx="26996">8</cx:pt>
          <cx:pt idx="26997">23</cx:pt>
          <cx:pt idx="26998">13</cx:pt>
          <cx:pt idx="26999">0.58062836600000001</cx:pt>
          <cx:pt idx="27000">0.58062836600000001</cx:pt>
          <cx:pt idx="27001">0.58062836600000001</cx:pt>
          <cx:pt idx="27002">0.58062836600000001</cx:pt>
          <cx:pt idx="27003">0.58062836600000001</cx:pt>
          <cx:pt idx="27004">0.58062836600000001</cx:pt>
          <cx:pt idx="27005">0.58062836600000001</cx:pt>
          <cx:pt idx="27006">0.58062836600000001</cx:pt>
          <cx:pt idx="27007">2</cx:pt>
          <cx:pt idx="27008">0.58062836600000001</cx:pt>
          <cx:pt idx="27009">0.58062836600000001</cx:pt>
          <cx:pt idx="27010">0.58062836600000001</cx:pt>
          <cx:pt idx="27011">0.58062836600000001</cx:pt>
          <cx:pt idx="27012">0.58062836600000001</cx:pt>
          <cx:pt idx="27013">0.58062836600000001</cx:pt>
          <cx:pt idx="27014">9</cx:pt>
          <cx:pt idx="27015">0</cx:pt>
          <cx:pt idx="27016">0.58062836600000001</cx:pt>
          <cx:pt idx="27017">0.58062836600000001</cx:pt>
          <cx:pt idx="27018">35</cx:pt>
          <cx:pt idx="27019">2</cx:pt>
          <cx:pt idx="27020">0.58062836600000001</cx:pt>
          <cx:pt idx="27021">0.58062836600000001</cx:pt>
          <cx:pt idx="27022">0.58062836600000001</cx:pt>
          <cx:pt idx="27023">4</cx:pt>
          <cx:pt idx="27024">0.58062836600000001</cx:pt>
          <cx:pt idx="27025">0.58062836600000001</cx:pt>
          <cx:pt idx="27026">0.58062836600000001</cx:pt>
          <cx:pt idx="27027">13</cx:pt>
          <cx:pt idx="27028">0.58062836600000001</cx:pt>
          <cx:pt idx="27029">0.58062836600000001</cx:pt>
          <cx:pt idx="27030">0.58062836600000001</cx:pt>
          <cx:pt idx="27031">0.58062836600000001</cx:pt>
          <cx:pt idx="27032">19</cx:pt>
          <cx:pt idx="27033">9</cx:pt>
          <cx:pt idx="27034">0.58062836600000001</cx:pt>
          <cx:pt idx="27035">0.58062836600000001</cx:pt>
          <cx:pt idx="27036">0.58062836600000001</cx:pt>
          <cx:pt idx="27037">0.58062836600000001</cx:pt>
          <cx:pt idx="27038">8</cx:pt>
          <cx:pt idx="27039">0.58062836600000001</cx:pt>
          <cx:pt idx="27040">3</cx:pt>
          <cx:pt idx="27041">2</cx:pt>
          <cx:pt idx="27042">0.58062836600000001</cx:pt>
          <cx:pt idx="27043">0.58062836600000001</cx:pt>
          <cx:pt idx="27044">0.58062836600000001</cx:pt>
          <cx:pt idx="27045">0.58062836600000001</cx:pt>
          <cx:pt idx="27046">0.58062836600000001</cx:pt>
          <cx:pt idx="27047">0.58062836600000001</cx:pt>
          <cx:pt idx="27048">1</cx:pt>
          <cx:pt idx="27049">0.58062836600000001</cx:pt>
          <cx:pt idx="27050">0.58062836600000001</cx:pt>
          <cx:pt idx="27051">1</cx:pt>
          <cx:pt idx="27052">0.58062836600000001</cx:pt>
          <cx:pt idx="27053">16</cx:pt>
          <cx:pt idx="27054">0.58062836600000001</cx:pt>
          <cx:pt idx="27055">6</cx:pt>
          <cx:pt idx="27056">0.58062836600000001</cx:pt>
          <cx:pt idx="27057">0.58062836600000001</cx:pt>
          <cx:pt idx="27058">7</cx:pt>
          <cx:pt idx="27059">0.58062836600000001</cx:pt>
          <cx:pt idx="27060">12</cx:pt>
          <cx:pt idx="27061">0.58062836600000001</cx:pt>
          <cx:pt idx="27062">0.58062836600000001</cx:pt>
          <cx:pt idx="27063">0.58062836600000001</cx:pt>
          <cx:pt idx="27064">0.58062836600000001</cx:pt>
          <cx:pt idx="27065">1</cx:pt>
          <cx:pt idx="27066">10</cx:pt>
          <cx:pt idx="27067">7</cx:pt>
          <cx:pt idx="27068">15</cx:pt>
          <cx:pt idx="27069">0.58062836600000001</cx:pt>
          <cx:pt idx="27070">0.58062836600000001</cx:pt>
          <cx:pt idx="27071">12</cx:pt>
          <cx:pt idx="27072">0.58062836600000001</cx:pt>
          <cx:pt idx="27073">0.58062836600000001</cx:pt>
          <cx:pt idx="27074">0.58062836600000001</cx:pt>
          <cx:pt idx="27075">12</cx:pt>
          <cx:pt idx="27076">0.58062836600000001</cx:pt>
          <cx:pt idx="27077">0.58062836600000001</cx:pt>
          <cx:pt idx="27078">10</cx:pt>
          <cx:pt idx="27079">0.58062836600000001</cx:pt>
          <cx:pt idx="27080">65</cx:pt>
          <cx:pt idx="27081">0.58062836600000001</cx:pt>
          <cx:pt idx="27082">0.58062836600000001</cx:pt>
          <cx:pt idx="27083">0.58062836600000001</cx:pt>
          <cx:pt idx="27084">0.58062836600000001</cx:pt>
          <cx:pt idx="27085">0.58062836600000001</cx:pt>
          <cx:pt idx="27086">13</cx:pt>
          <cx:pt idx="27087">0.58062836600000001</cx:pt>
          <cx:pt idx="27088">0.58062836600000001</cx:pt>
          <cx:pt idx="27089">0.58062836600000001</cx:pt>
          <cx:pt idx="27090">0.58062836600000001</cx:pt>
          <cx:pt idx="27091">0.58062836600000001</cx:pt>
          <cx:pt idx="27092">0.58062836600000001</cx:pt>
          <cx:pt idx="27093">0.58062836600000001</cx:pt>
          <cx:pt idx="27094">0.58062836600000001</cx:pt>
          <cx:pt idx="27095">0.58062836600000001</cx:pt>
          <cx:pt idx="27096">0.58062836600000001</cx:pt>
          <cx:pt idx="27097">0.58062836600000001</cx:pt>
          <cx:pt idx="27098">18</cx:pt>
          <cx:pt idx="27099">0.58062836600000001</cx:pt>
          <cx:pt idx="27100">15</cx:pt>
          <cx:pt idx="27101">6</cx:pt>
          <cx:pt idx="27102">0.58062836600000001</cx:pt>
          <cx:pt idx="27103">10</cx:pt>
          <cx:pt idx="27104">0.58062836600000001</cx:pt>
          <cx:pt idx="27105">8</cx:pt>
          <cx:pt idx="27106">22</cx:pt>
          <cx:pt idx="27107">3</cx:pt>
          <cx:pt idx="27108">0.58062836600000001</cx:pt>
          <cx:pt idx="27109">0.58062836600000001</cx:pt>
          <cx:pt idx="27110">0.58062836600000001</cx:pt>
          <cx:pt idx="27111">14</cx:pt>
          <cx:pt idx="27112">0.58062836600000001</cx:pt>
          <cx:pt idx="27113">0.58062836600000001</cx:pt>
          <cx:pt idx="27114">0.58062836600000001</cx:pt>
          <cx:pt idx="27115">0.58062836600000001</cx:pt>
          <cx:pt idx="27116">0.58062836600000001</cx:pt>
          <cx:pt idx="27117">0.58062836600000001</cx:pt>
          <cx:pt idx="27118">6</cx:pt>
          <cx:pt idx="27119">0.58062836600000001</cx:pt>
          <cx:pt idx="27120">0.58062836600000001</cx:pt>
          <cx:pt idx="27121">0.58062836600000001</cx:pt>
          <cx:pt idx="27122">0.58062836600000001</cx:pt>
          <cx:pt idx="27123">0.58062836600000001</cx:pt>
          <cx:pt idx="27124">0.58062836600000001</cx:pt>
          <cx:pt idx="27125">0.58062836600000001</cx:pt>
          <cx:pt idx="27126">0.58062836600000001</cx:pt>
          <cx:pt idx="27127">21</cx:pt>
          <cx:pt idx="27128">0.58062836600000001</cx:pt>
          <cx:pt idx="27129">13</cx:pt>
          <cx:pt idx="27130">0.58062836600000001</cx:pt>
          <cx:pt idx="27131">15</cx:pt>
          <cx:pt idx="27132">14</cx:pt>
          <cx:pt idx="27133">0.58062836600000001</cx:pt>
          <cx:pt idx="27134">0.58062836600000001</cx:pt>
          <cx:pt idx="27135">13</cx:pt>
          <cx:pt idx="27136">16</cx:pt>
          <cx:pt idx="27137">0.58062836600000001</cx:pt>
          <cx:pt idx="27138">2</cx:pt>
          <cx:pt idx="27139">1</cx:pt>
          <cx:pt idx="27140">0.58062836600000001</cx:pt>
          <cx:pt idx="27141">0.58062836600000001</cx:pt>
          <cx:pt idx="27142">0.58062836600000001</cx:pt>
          <cx:pt idx="27143">11</cx:pt>
          <cx:pt idx="27144">0.58062836600000001</cx:pt>
          <cx:pt idx="27145">0.58062836600000001</cx:pt>
          <cx:pt idx="27146">0.58062836600000001</cx:pt>
          <cx:pt idx="27147">8</cx:pt>
          <cx:pt idx="27148">0.58062836600000001</cx:pt>
          <cx:pt idx="27149">6</cx:pt>
          <cx:pt idx="27150">0.58062836600000001</cx:pt>
          <cx:pt idx="27151">0.58062836600000001</cx:pt>
          <cx:pt idx="27152">0.58062836600000001</cx:pt>
          <cx:pt idx="27153">64</cx:pt>
          <cx:pt idx="27154">0.58062836600000001</cx:pt>
          <cx:pt idx="27155">0.58062836600000001</cx:pt>
          <cx:pt idx="27156">9</cx:pt>
          <cx:pt idx="27157">64</cx:pt>
          <cx:pt idx="27158">0.58062836600000001</cx:pt>
          <cx:pt idx="27159">16</cx:pt>
          <cx:pt idx="27160">0.58062836600000001</cx:pt>
          <cx:pt idx="27161">4</cx:pt>
          <cx:pt idx="27162">0.58062836600000001</cx:pt>
          <cx:pt idx="27163">0.58062836600000001</cx:pt>
          <cx:pt idx="27164">22</cx:pt>
          <cx:pt idx="27165">0.58062836600000001</cx:pt>
          <cx:pt idx="27166">0.58062836600000001</cx:pt>
          <cx:pt idx="27167">0</cx:pt>
          <cx:pt idx="27168">0.58062836600000001</cx:pt>
          <cx:pt idx="27169">9</cx:pt>
          <cx:pt idx="27170">0.58062836600000001</cx:pt>
          <cx:pt idx="27171">3</cx:pt>
          <cx:pt idx="27172">0.58062836600000001</cx:pt>
          <cx:pt idx="27173">6</cx:pt>
          <cx:pt idx="27174">3</cx:pt>
          <cx:pt idx="27175">0.58062836600000001</cx:pt>
          <cx:pt idx="27176">8</cx:pt>
          <cx:pt idx="27177">0.58062836600000001</cx:pt>
          <cx:pt idx="27178">0.58062836600000001</cx:pt>
          <cx:pt idx="27179">0</cx:pt>
          <cx:pt idx="27180">0.58062836600000001</cx:pt>
          <cx:pt idx="27181">0.58062836600000001</cx:pt>
          <cx:pt idx="27182">14</cx:pt>
          <cx:pt idx="27183">0.58062836600000001</cx:pt>
          <cx:pt idx="27184">7</cx:pt>
          <cx:pt idx="27185">0.58062836600000001</cx:pt>
          <cx:pt idx="27186">10</cx:pt>
          <cx:pt idx="27187">25</cx:pt>
          <cx:pt idx="27188">1</cx:pt>
          <cx:pt idx="27189">0.58062836600000001</cx:pt>
          <cx:pt idx="27190">0.58062836600000001</cx:pt>
          <cx:pt idx="27191">0.58062836600000001</cx:pt>
          <cx:pt idx="27192">0.58062836600000001</cx:pt>
          <cx:pt idx="27193">15</cx:pt>
          <cx:pt idx="27194">7</cx:pt>
          <cx:pt idx="27195">2</cx:pt>
          <cx:pt idx="27196">0.58062836600000001</cx:pt>
          <cx:pt idx="27197">19</cx:pt>
          <cx:pt idx="27198">0.58062836600000001</cx:pt>
          <cx:pt idx="27199">0.58062836600000001</cx:pt>
          <cx:pt idx="27200">16</cx:pt>
          <cx:pt idx="27201">5</cx:pt>
          <cx:pt idx="27202">23</cx:pt>
          <cx:pt idx="27203">20</cx:pt>
          <cx:pt idx="27204">4</cx:pt>
          <cx:pt idx="27205">8</cx:pt>
          <cx:pt idx="27206">0.58062836600000001</cx:pt>
          <cx:pt idx="27207">0.58062836600000001</cx:pt>
          <cx:pt idx="27208">0.58062836600000001</cx:pt>
          <cx:pt idx="27209">0.58062836600000001</cx:pt>
          <cx:pt idx="27210">0.58062836600000001</cx:pt>
          <cx:pt idx="27211">0.58062836600000001</cx:pt>
          <cx:pt idx="27212">2</cx:pt>
          <cx:pt idx="27213">18</cx:pt>
          <cx:pt idx="27214">0.58062836600000001</cx:pt>
          <cx:pt idx="27215">4</cx:pt>
          <cx:pt idx="27216">0.58062836600000001</cx:pt>
          <cx:pt idx="27217">13</cx:pt>
          <cx:pt idx="27218">0.58062836600000001</cx:pt>
          <cx:pt idx="27219">0.58062836600000001</cx:pt>
          <cx:pt idx="27220">0.58062836600000001</cx:pt>
          <cx:pt idx="27221">0.58062836600000001</cx:pt>
          <cx:pt idx="27222">11</cx:pt>
          <cx:pt idx="27223">0.58062836600000001</cx:pt>
          <cx:pt idx="27224">7</cx:pt>
          <cx:pt idx="27225">4</cx:pt>
          <cx:pt idx="27226">0.58062836600000001</cx:pt>
          <cx:pt idx="27227">0.58062836600000001</cx:pt>
          <cx:pt idx="27228">20</cx:pt>
          <cx:pt idx="27229">0.58062836600000001</cx:pt>
          <cx:pt idx="27230">0</cx:pt>
          <cx:pt idx="27231">13</cx:pt>
          <cx:pt idx="27232">9</cx:pt>
          <cx:pt idx="27233">0.58062836600000001</cx:pt>
          <cx:pt idx="27234">0.58062836600000001</cx:pt>
          <cx:pt idx="27235">8</cx:pt>
          <cx:pt idx="27236">15</cx:pt>
          <cx:pt idx="27237">20</cx:pt>
          <cx:pt idx="27238">0.58062836600000001</cx:pt>
          <cx:pt idx="27239">6</cx:pt>
          <cx:pt idx="27240">0.58062836600000001</cx:pt>
          <cx:pt idx="27241">0.58062836600000001</cx:pt>
          <cx:pt idx="27242">0.58062836600000001</cx:pt>
          <cx:pt idx="27243">0.58062836600000001</cx:pt>
          <cx:pt idx="27244">0.58062836600000001</cx:pt>
          <cx:pt idx="27245">0.58062836600000001</cx:pt>
          <cx:pt idx="27246">0.58062836600000001</cx:pt>
          <cx:pt idx="27247">0.58062836600000001</cx:pt>
          <cx:pt idx="27248">5</cx:pt>
          <cx:pt idx="27249">0.58062836600000001</cx:pt>
          <cx:pt idx="27250">22</cx:pt>
          <cx:pt idx="27251">7</cx:pt>
          <cx:pt idx="27252">12</cx:pt>
          <cx:pt idx="27253">14</cx:pt>
          <cx:pt idx="27254">0</cx:pt>
          <cx:pt idx="27255">0.58062836600000001</cx:pt>
          <cx:pt idx="27256">0.58062836600000001</cx:pt>
          <cx:pt idx="27257">18</cx:pt>
          <cx:pt idx="27258">0.58062836600000001</cx:pt>
          <cx:pt idx="27259">26</cx:pt>
          <cx:pt idx="27260">3</cx:pt>
          <cx:pt idx="27261">7</cx:pt>
          <cx:pt idx="27262">1</cx:pt>
          <cx:pt idx="27263">1</cx:pt>
          <cx:pt idx="27264">0.58062836600000001</cx:pt>
          <cx:pt idx="27265">0.58062836600000001</cx:pt>
          <cx:pt idx="27266">6</cx:pt>
          <cx:pt idx="27267">0.58062836600000001</cx:pt>
          <cx:pt idx="27268">0.58062836600000001</cx:pt>
          <cx:pt idx="27269">0.58062836600000001</cx:pt>
          <cx:pt idx="27270">0.58062836600000001</cx:pt>
          <cx:pt idx="27271">0.58062836600000001</cx:pt>
          <cx:pt idx="27272">0.58062836600000001</cx:pt>
          <cx:pt idx="27273">0.58062836600000001</cx:pt>
          <cx:pt idx="27274">0.58062836600000001</cx:pt>
          <cx:pt idx="27275">0.58062836600000001</cx:pt>
          <cx:pt idx="27276">0.58062836600000001</cx:pt>
          <cx:pt idx="27277">0.58062836600000001</cx:pt>
          <cx:pt idx="27278">5</cx:pt>
          <cx:pt idx="27279">0.58062836600000001</cx:pt>
          <cx:pt idx="27280">0.58062836600000001</cx:pt>
          <cx:pt idx="27281">0.58062836600000001</cx:pt>
          <cx:pt idx="27282">0.58062836600000001</cx:pt>
          <cx:pt idx="27283">2</cx:pt>
          <cx:pt idx="27284">0.58062836600000001</cx:pt>
          <cx:pt idx="27285">0.58062836600000001</cx:pt>
          <cx:pt idx="27286">6</cx:pt>
          <cx:pt idx="27287">1</cx:pt>
          <cx:pt idx="27288">2</cx:pt>
          <cx:pt idx="27289">0.58062836600000001</cx:pt>
          <cx:pt idx="27290">0.58062836600000001</cx:pt>
          <cx:pt idx="27291">0.58062836600000001</cx:pt>
          <cx:pt idx="27292">0.58062836600000001</cx:pt>
          <cx:pt idx="27293">0.58062836600000001</cx:pt>
          <cx:pt idx="27294">0.58062836600000001</cx:pt>
          <cx:pt idx="27295">18</cx:pt>
          <cx:pt idx="27296">0.58062836600000001</cx:pt>
          <cx:pt idx="27297">0.58062836600000001</cx:pt>
          <cx:pt idx="27298">0.58062836600000001</cx:pt>
          <cx:pt idx="27299">0.58062836600000001</cx:pt>
          <cx:pt idx="27300">0.58062836600000001</cx:pt>
          <cx:pt idx="27301">0.58062836600000001</cx:pt>
          <cx:pt idx="27302">9</cx:pt>
          <cx:pt idx="27303">3</cx:pt>
          <cx:pt idx="27304">0.58062836600000001</cx:pt>
          <cx:pt idx="27305">0.58062836600000001</cx:pt>
          <cx:pt idx="27306">0.58062836600000001</cx:pt>
          <cx:pt idx="27307">0.58062836600000001</cx:pt>
          <cx:pt idx="27308">11</cx:pt>
          <cx:pt idx="27309">0.58062836600000001</cx:pt>
          <cx:pt idx="27310">0.58062836600000001</cx:pt>
          <cx:pt idx="27311">0.58062836600000001</cx:pt>
          <cx:pt idx="27312">6</cx:pt>
          <cx:pt idx="27313">0.58062836600000001</cx:pt>
          <cx:pt idx="27314">0.58062836600000001</cx:pt>
          <cx:pt idx="27315">0.58062836600000001</cx:pt>
          <cx:pt idx="27316">17</cx:pt>
          <cx:pt idx="27317">0.58062836600000001</cx:pt>
          <cx:pt idx="27318">18</cx:pt>
          <cx:pt idx="27319">18</cx:pt>
          <cx:pt idx="27320">0.58062836600000001</cx:pt>
          <cx:pt idx="27321">0.58062836600000001</cx:pt>
          <cx:pt idx="27322">0.58062836600000001</cx:pt>
          <cx:pt idx="27323">0.58062836600000001</cx:pt>
          <cx:pt idx="27324">0.58062836600000001</cx:pt>
          <cx:pt idx="27325">0.58062836600000001</cx:pt>
          <cx:pt idx="27326">11</cx:pt>
          <cx:pt idx="27327">0.58062836600000001</cx:pt>
          <cx:pt idx="27328">10</cx:pt>
          <cx:pt idx="27329">15</cx:pt>
          <cx:pt idx="27330">3</cx:pt>
          <cx:pt idx="27331">0.58062836600000001</cx:pt>
          <cx:pt idx="27332">0.58062836600000001</cx:pt>
          <cx:pt idx="27333">7</cx:pt>
          <cx:pt idx="27334">0.58062836600000001</cx:pt>
          <cx:pt idx="27335">8</cx:pt>
          <cx:pt idx="27336">0.58062836600000001</cx:pt>
          <cx:pt idx="27337">0.58062836600000001</cx:pt>
          <cx:pt idx="27338">0.58062836600000001</cx:pt>
          <cx:pt idx="27339">0.58062836600000001</cx:pt>
          <cx:pt idx="27340">0.58062836600000001</cx:pt>
          <cx:pt idx="27341">0.58062836600000001</cx:pt>
          <cx:pt idx="27342">0.58062836600000001</cx:pt>
          <cx:pt idx="27343">16</cx:pt>
          <cx:pt idx="27344">0.58062836600000001</cx:pt>
          <cx:pt idx="27345">0.58062836600000001</cx:pt>
          <cx:pt idx="27346">0.58062836600000001</cx:pt>
          <cx:pt idx="27347">0.58062836600000001</cx:pt>
          <cx:pt idx="27348">0.58062836600000001</cx:pt>
          <cx:pt idx="27349">0.58062836600000001</cx:pt>
          <cx:pt idx="27350">0.58062836600000001</cx:pt>
          <cx:pt idx="27351">8</cx:pt>
          <cx:pt idx="27352">0.58062836600000001</cx:pt>
          <cx:pt idx="27353">0.58062836600000001</cx:pt>
          <cx:pt idx="27354">0.58062836600000001</cx:pt>
          <cx:pt idx="27355">11</cx:pt>
          <cx:pt idx="27356">0.58062836600000001</cx:pt>
          <cx:pt idx="27357">0.58062836600000001</cx:pt>
          <cx:pt idx="27358">0.58062836600000001</cx:pt>
          <cx:pt idx="27359">3</cx:pt>
          <cx:pt idx="27360">21</cx:pt>
          <cx:pt idx="27361">0.58062836600000001</cx:pt>
          <cx:pt idx="27362">0.58062836600000001</cx:pt>
          <cx:pt idx="27363">0.58062836600000001</cx:pt>
          <cx:pt idx="27364">12</cx:pt>
          <cx:pt idx="27365">0.58062836600000001</cx:pt>
          <cx:pt idx="27366">3</cx:pt>
          <cx:pt idx="27367">0.58062836600000001</cx:pt>
          <cx:pt idx="27368">0.58062836600000001</cx:pt>
          <cx:pt idx="27369">0.58062836600000001</cx:pt>
          <cx:pt idx="27370">0.58062836600000001</cx:pt>
          <cx:pt idx="27371">0.58062836600000001</cx:pt>
          <cx:pt idx="27372">0.58062836600000001</cx:pt>
          <cx:pt idx="27373">0.58062836600000001</cx:pt>
          <cx:pt idx="27374">0.58062836600000001</cx:pt>
          <cx:pt idx="27375">0.58062836600000001</cx:pt>
          <cx:pt idx="27376">0.58062836600000001</cx:pt>
          <cx:pt idx="27377">2</cx:pt>
          <cx:pt idx="27378">0.58062836600000001</cx:pt>
          <cx:pt idx="27379">0.58062836600000001</cx:pt>
          <cx:pt idx="27380">0.58062836600000001</cx:pt>
          <cx:pt idx="27381">0.58062836600000001</cx:pt>
          <cx:pt idx="27382">0.58062836600000001</cx:pt>
          <cx:pt idx="27383">0.58062836600000001</cx:pt>
          <cx:pt idx="27384">0.58062836600000001</cx:pt>
          <cx:pt idx="27385">0.58062836600000001</cx:pt>
          <cx:pt idx="27386">16</cx:pt>
          <cx:pt idx="27387">14</cx:pt>
          <cx:pt idx="27388">2</cx:pt>
          <cx:pt idx="27389">0.58062836600000001</cx:pt>
          <cx:pt idx="27390">0.58062836600000001</cx:pt>
          <cx:pt idx="27391">17</cx:pt>
          <cx:pt idx="27392">0.58062836600000001</cx:pt>
          <cx:pt idx="27393">17</cx:pt>
          <cx:pt idx="27394">15</cx:pt>
          <cx:pt idx="27395">0.58062836600000001</cx:pt>
          <cx:pt idx="27396">0.58062836600000001</cx:pt>
          <cx:pt idx="27397">0.58062836600000001</cx:pt>
          <cx:pt idx="27398">14</cx:pt>
          <cx:pt idx="27399">0.58062836600000001</cx:pt>
          <cx:pt idx="27400">9</cx:pt>
          <cx:pt idx="27401">18</cx:pt>
          <cx:pt idx="27402">0.58062836600000001</cx:pt>
          <cx:pt idx="27403">0.58062836600000001</cx:pt>
          <cx:pt idx="27404">10</cx:pt>
          <cx:pt idx="27405">10</cx:pt>
          <cx:pt idx="27406">0.58062836600000001</cx:pt>
          <cx:pt idx="27407">0.58062836600000001</cx:pt>
          <cx:pt idx="27408">0.58062836600000001</cx:pt>
          <cx:pt idx="27409">0.58062836600000001</cx:pt>
          <cx:pt idx="27410">0.58062836600000001</cx:pt>
          <cx:pt idx="27411">6</cx:pt>
          <cx:pt idx="27412">0.58062836600000001</cx:pt>
          <cx:pt idx="27413">8</cx:pt>
          <cx:pt idx="27414">0.58062836600000001</cx:pt>
          <cx:pt idx="27415">0.58062836600000001</cx:pt>
          <cx:pt idx="27416">10</cx:pt>
          <cx:pt idx="27417">0.58062836600000001</cx:pt>
          <cx:pt idx="27418">0.58062836600000001</cx:pt>
          <cx:pt idx="27419">0.58062836600000001</cx:pt>
          <cx:pt idx="27420">18</cx:pt>
          <cx:pt idx="27421">0.58062836600000001</cx:pt>
          <cx:pt idx="27422">0.58062836600000001</cx:pt>
          <cx:pt idx="27423">0.58062836600000001</cx:pt>
          <cx:pt idx="27424">4</cx:pt>
          <cx:pt idx="27425">0.58062836600000001</cx:pt>
          <cx:pt idx="27426">64</cx:pt>
          <cx:pt idx="27427">16</cx:pt>
          <cx:pt idx="27428">12</cx:pt>
          <cx:pt idx="27429">14</cx:pt>
          <cx:pt idx="27430">10</cx:pt>
          <cx:pt idx="27431">3</cx:pt>
          <cx:pt idx="27432">0.58062836600000001</cx:pt>
          <cx:pt idx="27433">0.58062836600000001</cx:pt>
          <cx:pt idx="27434">0.58062836600000001</cx:pt>
          <cx:pt idx="27435">16</cx:pt>
          <cx:pt idx="27436">0.58062836600000001</cx:pt>
          <cx:pt idx="27437">0.58062836600000001</cx:pt>
          <cx:pt idx="27438">11</cx:pt>
          <cx:pt idx="27439">37</cx:pt>
          <cx:pt idx="27440">0.58062836600000001</cx:pt>
          <cx:pt idx="27441">0.58062836600000001</cx:pt>
          <cx:pt idx="27442">0.58062836600000001</cx:pt>
          <cx:pt idx="27443">0.58062836600000001</cx:pt>
          <cx:pt idx="27444">9</cx:pt>
          <cx:pt idx="27445">0.58062836600000001</cx:pt>
          <cx:pt idx="27446">0.58062836600000001</cx:pt>
          <cx:pt idx="27447">0.58062836600000001</cx:pt>
          <cx:pt idx="27448">0.58062836600000001</cx:pt>
          <cx:pt idx="27449">7</cx:pt>
          <cx:pt idx="27450">11</cx:pt>
          <cx:pt idx="27451">0.58062836600000001</cx:pt>
          <cx:pt idx="27452">23</cx:pt>
          <cx:pt idx="27453">0.58062836600000001</cx:pt>
          <cx:pt idx="27454">0.58062836600000001</cx:pt>
          <cx:pt idx="27455">0.58062836600000001</cx:pt>
          <cx:pt idx="27456">7</cx:pt>
          <cx:pt idx="27457">0.58062836600000001</cx:pt>
          <cx:pt idx="27458">3</cx:pt>
          <cx:pt idx="27459">0.58062836600000001</cx:pt>
          <cx:pt idx="27460">1</cx:pt>
          <cx:pt idx="27461">6</cx:pt>
          <cx:pt idx="27462">0.58062836600000001</cx:pt>
          <cx:pt idx="27463">0.58062836600000001</cx:pt>
          <cx:pt idx="27464">0.58062836600000001</cx:pt>
          <cx:pt idx="27465">4</cx:pt>
          <cx:pt idx="27466">0.58062836600000001</cx:pt>
          <cx:pt idx="27467">16</cx:pt>
          <cx:pt idx="27468">0.58062836600000001</cx:pt>
          <cx:pt idx="27469">0.58062836600000001</cx:pt>
          <cx:pt idx="27470">8</cx:pt>
          <cx:pt idx="27471">0.58062836600000001</cx:pt>
          <cx:pt idx="27472">6</cx:pt>
          <cx:pt idx="27473">0.58062836600000001</cx:pt>
          <cx:pt idx="27474">0.58062836600000001</cx:pt>
          <cx:pt idx="27475">9</cx:pt>
          <cx:pt idx="27476">0.58062836600000001</cx:pt>
          <cx:pt idx="27477">0.58062836600000001</cx:pt>
          <cx:pt idx="27478">0.58062836600000001</cx:pt>
          <cx:pt idx="27479">0.58062836600000001</cx:pt>
          <cx:pt idx="27480">0.58062836600000001</cx:pt>
          <cx:pt idx="27481">18</cx:pt>
          <cx:pt idx="27482">5</cx:pt>
          <cx:pt idx="27483">0.58062836600000001</cx:pt>
          <cx:pt idx="27484">22</cx:pt>
          <cx:pt idx="27485">0.58062836600000001</cx:pt>
          <cx:pt idx="27486">0.58062836600000001</cx:pt>
          <cx:pt idx="27487">0.58062836600000001</cx:pt>
          <cx:pt idx="27488">0.58062836600000001</cx:pt>
          <cx:pt idx="27489">0.58062836600000001</cx:pt>
          <cx:pt idx="27490">0.58062836600000001</cx:pt>
          <cx:pt idx="27491">6</cx:pt>
          <cx:pt idx="27492">14</cx:pt>
          <cx:pt idx="27493">0.58062836600000001</cx:pt>
          <cx:pt idx="27494">0.58062836600000001</cx:pt>
          <cx:pt idx="27495">0.58062836600000001</cx:pt>
          <cx:pt idx="27496">1</cx:pt>
          <cx:pt idx="27497">0.58062836600000001</cx:pt>
          <cx:pt idx="27498">9</cx:pt>
          <cx:pt idx="27499">12</cx:pt>
          <cx:pt idx="27500">7</cx:pt>
          <cx:pt idx="27501">7</cx:pt>
          <cx:pt idx="27502">0.58062836600000001</cx:pt>
          <cx:pt idx="27503">2</cx:pt>
          <cx:pt idx="27504">0.58062836600000001</cx:pt>
          <cx:pt idx="27505">0.58062836600000001</cx:pt>
          <cx:pt idx="27506">0.58062836600000001</cx:pt>
          <cx:pt idx="27507">0.58062836600000001</cx:pt>
          <cx:pt idx="27508">5</cx:pt>
          <cx:pt idx="27509">0.58062836600000001</cx:pt>
          <cx:pt idx="27510">0.58062836600000001</cx:pt>
          <cx:pt idx="27511">0.58062836600000001</cx:pt>
          <cx:pt idx="27512">0.58062836600000001</cx:pt>
          <cx:pt idx="27513">13</cx:pt>
          <cx:pt idx="27514">0.58062836600000001</cx:pt>
          <cx:pt idx="27515">0.58062836600000001</cx:pt>
          <cx:pt idx="27516">0.58062836600000001</cx:pt>
          <cx:pt idx="27517">0.58062836600000001</cx:pt>
          <cx:pt idx="27518">0.58062836600000001</cx:pt>
          <cx:pt idx="27519">0.58062836600000001</cx:pt>
          <cx:pt idx="27520">0.58062836600000001</cx:pt>
          <cx:pt idx="27521">0.58062836600000001</cx:pt>
          <cx:pt idx="27522">13</cx:pt>
          <cx:pt idx="27523">0.58062836600000001</cx:pt>
          <cx:pt idx="27524">0.58062836600000001</cx:pt>
          <cx:pt idx="27525">0.58062836600000001</cx:pt>
          <cx:pt idx="27526">0.58062836600000001</cx:pt>
          <cx:pt idx="27527">0.58062836600000001</cx:pt>
          <cx:pt idx="27528">0.58062836600000001</cx:pt>
          <cx:pt idx="27529">0.58062836600000001</cx:pt>
          <cx:pt idx="27530">0.58062836600000001</cx:pt>
          <cx:pt idx="27531">9</cx:pt>
          <cx:pt idx="27532">30</cx:pt>
          <cx:pt idx="27533">0.58062836600000001</cx:pt>
          <cx:pt idx="27534">0.58062836600000001</cx:pt>
          <cx:pt idx="27535">0.58062836600000001</cx:pt>
          <cx:pt idx="27536">0.58062836600000001</cx:pt>
          <cx:pt idx="27537">0.58062836600000001</cx:pt>
          <cx:pt idx="27538">11</cx:pt>
          <cx:pt idx="27539">0.58062836600000001</cx:pt>
          <cx:pt idx="27540">0.58062836600000001</cx:pt>
          <cx:pt idx="27541">1</cx:pt>
          <cx:pt idx="27542">0.58062836600000001</cx:pt>
          <cx:pt idx="27543">0.58062836600000001</cx:pt>
          <cx:pt idx="27544">0.58062836600000001</cx:pt>
          <cx:pt idx="27545">0.58062836600000001</cx:pt>
          <cx:pt idx="27546">0.58062836600000001</cx:pt>
          <cx:pt idx="27547">0.58062836600000001</cx:pt>
          <cx:pt idx="27548">0.58062836600000001</cx:pt>
          <cx:pt idx="27549">0.58062836600000001</cx:pt>
          <cx:pt idx="27550">17</cx:pt>
          <cx:pt idx="27551">8</cx:pt>
          <cx:pt idx="27552">0.58062836600000001</cx:pt>
          <cx:pt idx="27553">0.58062836600000001</cx:pt>
          <cx:pt idx="27554">0.58062836600000001</cx:pt>
          <cx:pt idx="27555">0.58062836600000001</cx:pt>
          <cx:pt idx="27556">0.58062836600000001</cx:pt>
          <cx:pt idx="27557">0.58062836600000001</cx:pt>
          <cx:pt idx="27558">14</cx:pt>
          <cx:pt idx="27559">0.58062836600000001</cx:pt>
          <cx:pt idx="27560">0.58062836600000001</cx:pt>
          <cx:pt idx="27561">8</cx:pt>
          <cx:pt idx="27562">0.58062836600000001</cx:pt>
          <cx:pt idx="27563">0.58062836600000001</cx:pt>
          <cx:pt idx="27564">0.58062836600000001</cx:pt>
          <cx:pt idx="27565">0.58062836600000001</cx:pt>
          <cx:pt idx="27566">0.58062836600000001</cx:pt>
          <cx:pt idx="27567">0.58062836600000001</cx:pt>
          <cx:pt idx="27568">4</cx:pt>
          <cx:pt idx="27569">0.58062836600000001</cx:pt>
          <cx:pt idx="27570">0.58062836600000001</cx:pt>
          <cx:pt idx="27571">21</cx:pt>
          <cx:pt idx="27572">7</cx:pt>
          <cx:pt idx="27573">0.58062836600000001</cx:pt>
          <cx:pt idx="27574">0.58062836600000001</cx:pt>
          <cx:pt idx="27575">0.58062836600000001</cx:pt>
          <cx:pt idx="27576">0.58062836600000001</cx:pt>
          <cx:pt idx="27577">17</cx:pt>
          <cx:pt idx="27578">0.58062836600000001</cx:pt>
          <cx:pt idx="27579">0.58062836600000001</cx:pt>
          <cx:pt idx="27580">0.58062836600000001</cx:pt>
          <cx:pt idx="27581">9</cx:pt>
          <cx:pt idx="27582">0.58062836600000001</cx:pt>
          <cx:pt idx="27583">0.58062836600000001</cx:pt>
          <cx:pt idx="27584">0.58062836600000001</cx:pt>
          <cx:pt idx="27585">0.58062836600000001</cx:pt>
          <cx:pt idx="27586">0.58062836600000001</cx:pt>
          <cx:pt idx="27587">12</cx:pt>
          <cx:pt idx="27588">0.58062836600000001</cx:pt>
          <cx:pt idx="27589">0.58062836600000001</cx:pt>
          <cx:pt idx="27590">2</cx:pt>
          <cx:pt idx="27591">0.58062836600000001</cx:pt>
          <cx:pt idx="27592">0.58062836600000001</cx:pt>
          <cx:pt idx="27593">0.58062836600000001</cx:pt>
          <cx:pt idx="27594">1</cx:pt>
          <cx:pt idx="27595">0.58062836600000001</cx:pt>
          <cx:pt idx="27596">0.58062836600000001</cx:pt>
          <cx:pt idx="27597">0.58062836600000001</cx:pt>
          <cx:pt idx="27598">30</cx:pt>
          <cx:pt idx="27599">0.58062836600000001</cx:pt>
          <cx:pt idx="27600">0.58062836600000001</cx:pt>
          <cx:pt idx="27601">0.58062836600000001</cx:pt>
          <cx:pt idx="27602">0.58062836600000001</cx:pt>
          <cx:pt idx="27603">0.58062836600000001</cx:pt>
          <cx:pt idx="27604">0.58062836600000001</cx:pt>
          <cx:pt idx="27605">0.58062836600000001</cx:pt>
          <cx:pt idx="27606">0.58062836600000001</cx:pt>
          <cx:pt idx="27607">0.58062836600000001</cx:pt>
          <cx:pt idx="27608">21</cx:pt>
          <cx:pt idx="27609">0.58062836600000001</cx:pt>
          <cx:pt idx="27610">0.58062836600000001</cx:pt>
          <cx:pt idx="27611">0.58062836600000001</cx:pt>
          <cx:pt idx="27612">3</cx:pt>
          <cx:pt idx="27613">0.58062836600000001</cx:pt>
          <cx:pt idx="27614">17</cx:pt>
          <cx:pt idx="27615">17</cx:pt>
          <cx:pt idx="27616">0.58062836600000001</cx:pt>
          <cx:pt idx="27617">0.58062836600000001</cx:pt>
          <cx:pt idx="27618">0.58062836600000001</cx:pt>
          <cx:pt idx="27619">0.58062836600000001</cx:pt>
          <cx:pt idx="27620">5</cx:pt>
          <cx:pt idx="27621">14</cx:pt>
          <cx:pt idx="27622">0.58062836600000001</cx:pt>
          <cx:pt idx="27623">12</cx:pt>
          <cx:pt idx="27624">22</cx:pt>
          <cx:pt idx="27625">0.58062836600000001</cx:pt>
          <cx:pt idx="27626">8</cx:pt>
          <cx:pt idx="27627">3</cx:pt>
          <cx:pt idx="27628">0.58062836600000001</cx:pt>
          <cx:pt idx="27629">0.58062836600000001</cx:pt>
          <cx:pt idx="27630">0.58062836600000001</cx:pt>
          <cx:pt idx="27631">0.58062836600000001</cx:pt>
          <cx:pt idx="27632">0.58062836600000001</cx:pt>
          <cx:pt idx="27633">15</cx:pt>
          <cx:pt idx="27634">3</cx:pt>
          <cx:pt idx="27635">0.58062836600000001</cx:pt>
          <cx:pt idx="27636">25</cx:pt>
          <cx:pt idx="27637">0.58062836600000001</cx:pt>
          <cx:pt idx="27638">7</cx:pt>
          <cx:pt idx="27639">0.58062836600000001</cx:pt>
          <cx:pt idx="27640">12</cx:pt>
          <cx:pt idx="27641">21</cx:pt>
          <cx:pt idx="27642">19</cx:pt>
          <cx:pt idx="27643">3</cx:pt>
          <cx:pt idx="27644">0.58062836600000001</cx:pt>
          <cx:pt idx="27645">0.58062836600000001</cx:pt>
          <cx:pt idx="27646">0.58062836600000001</cx:pt>
          <cx:pt idx="27647">8</cx:pt>
          <cx:pt idx="27648">10</cx:pt>
          <cx:pt idx="27649">0.58062836600000001</cx:pt>
          <cx:pt idx="27650">0.58062836600000001</cx:pt>
          <cx:pt idx="27651">0.58062836600000001</cx:pt>
          <cx:pt idx="27652">0.58062836600000001</cx:pt>
          <cx:pt idx="27653">0.58062836600000001</cx:pt>
          <cx:pt idx="27654">0.58062836600000001</cx:pt>
          <cx:pt idx="27655">7</cx:pt>
          <cx:pt idx="27656">0.58062836600000001</cx:pt>
          <cx:pt idx="27657">2</cx:pt>
          <cx:pt idx="27658">0.58062836600000001</cx:pt>
          <cx:pt idx="27659">0.58062836600000001</cx:pt>
          <cx:pt idx="27660">6</cx:pt>
          <cx:pt idx="27661">0.58062836600000001</cx:pt>
          <cx:pt idx="27662">7</cx:pt>
          <cx:pt idx="27663">0.58062836600000001</cx:pt>
          <cx:pt idx="27664">14</cx:pt>
          <cx:pt idx="27665">8</cx:pt>
          <cx:pt idx="27666">6</cx:pt>
          <cx:pt idx="27667">0.58062836600000001</cx:pt>
          <cx:pt idx="27668">6</cx:pt>
          <cx:pt idx="27669">15</cx:pt>
          <cx:pt idx="27670">11</cx:pt>
          <cx:pt idx="27671">0.58062836600000001</cx:pt>
          <cx:pt idx="27672">7</cx:pt>
          <cx:pt idx="27673">0.58062836600000001</cx:pt>
          <cx:pt idx="27674">0.58062836600000001</cx:pt>
          <cx:pt idx="27675">16</cx:pt>
          <cx:pt idx="27676">6</cx:pt>
          <cx:pt idx="27677">0.58062836600000001</cx:pt>
          <cx:pt idx="27678">0.58062836600000001</cx:pt>
          <cx:pt idx="27679">0.58062836600000001</cx:pt>
          <cx:pt idx="27680">0.58062836600000001</cx:pt>
          <cx:pt idx="27681">6</cx:pt>
          <cx:pt idx="27682">0.58062836600000001</cx:pt>
          <cx:pt idx="27683">0.58062836600000001</cx:pt>
          <cx:pt idx="27684">0.58062836600000001</cx:pt>
          <cx:pt idx="27685">0.58062836600000001</cx:pt>
          <cx:pt idx="27686">0.58062836600000001</cx:pt>
          <cx:pt idx="27687">0.58062836600000001</cx:pt>
          <cx:pt idx="27688">13</cx:pt>
          <cx:pt idx="27689">0.58062836600000001</cx:pt>
          <cx:pt idx="27690">16</cx:pt>
          <cx:pt idx="27691">0.58062836600000001</cx:pt>
          <cx:pt idx="27692">64</cx:pt>
          <cx:pt idx="27693">0.58062836600000001</cx:pt>
          <cx:pt idx="27694">0.58062836600000001</cx:pt>
          <cx:pt idx="27695">0.58062836600000001</cx:pt>
          <cx:pt idx="27696">0.58062836600000001</cx:pt>
          <cx:pt idx="27697">0.58062836600000001</cx:pt>
          <cx:pt idx="27698">0.58062836600000001</cx:pt>
          <cx:pt idx="27699">0.58062836600000001</cx:pt>
          <cx:pt idx="27700">0.58062836600000001</cx:pt>
          <cx:pt idx="27701">8</cx:pt>
          <cx:pt idx="27702">12</cx:pt>
          <cx:pt idx="27703">9</cx:pt>
          <cx:pt idx="27704">10</cx:pt>
          <cx:pt idx="27705">12</cx:pt>
          <cx:pt idx="27706">0.58062836600000001</cx:pt>
          <cx:pt idx="27707">0.58062836600000001</cx:pt>
          <cx:pt idx="27708">0.58062836600000001</cx:pt>
          <cx:pt idx="27709">0.58062836600000001</cx:pt>
          <cx:pt idx="27710">0.58062836600000001</cx:pt>
          <cx:pt idx="27711">0.58062836600000001</cx:pt>
          <cx:pt idx="27712">0.58062836600000001</cx:pt>
          <cx:pt idx="27713">0.58062836600000001</cx:pt>
          <cx:pt idx="27714">0.58062836600000001</cx:pt>
          <cx:pt idx="27715">0.58062836600000001</cx:pt>
          <cx:pt idx="27716">0.58062836600000001</cx:pt>
          <cx:pt idx="27717">10</cx:pt>
          <cx:pt idx="27718">0.58062836600000001</cx:pt>
          <cx:pt idx="27719">0.58062836600000001</cx:pt>
          <cx:pt idx="27720">0.58062836600000001</cx:pt>
          <cx:pt idx="27721">22</cx:pt>
          <cx:pt idx="27722">64</cx:pt>
          <cx:pt idx="27723">0.58062836600000001</cx:pt>
          <cx:pt idx="27724">0.58062836600000001</cx:pt>
          <cx:pt idx="27725">0.58062836600000001</cx:pt>
          <cx:pt idx="27726">0.58062836600000001</cx:pt>
          <cx:pt idx="27727">13</cx:pt>
          <cx:pt idx="27728">0.58062836600000001</cx:pt>
          <cx:pt idx="27729">13</cx:pt>
          <cx:pt idx="27730">0.58062836600000001</cx:pt>
          <cx:pt idx="27731">0.58062836600000001</cx:pt>
          <cx:pt idx="27732">6</cx:pt>
          <cx:pt idx="27733">0.58062836600000001</cx:pt>
          <cx:pt idx="27734">0.58062836600000001</cx:pt>
          <cx:pt idx="27735">0.58062836600000001</cx:pt>
          <cx:pt idx="27736">0.58062836600000001</cx:pt>
          <cx:pt idx="27737">7</cx:pt>
          <cx:pt idx="27738">64</cx:pt>
          <cx:pt idx="27739">0.58062836600000001</cx:pt>
          <cx:pt idx="27740">0.58062836600000001</cx:pt>
          <cx:pt idx="27741">0.58062836600000001</cx:pt>
          <cx:pt idx="27742">0.58062836600000001</cx:pt>
          <cx:pt idx="27743">0.58062836600000001</cx:pt>
          <cx:pt idx="27744">14</cx:pt>
          <cx:pt idx="27745">13</cx:pt>
          <cx:pt idx="27746">0.58062836600000001</cx:pt>
          <cx:pt idx="27747">33</cx:pt>
          <cx:pt idx="27748">6</cx:pt>
          <cx:pt idx="27749">9</cx:pt>
          <cx:pt idx="27750">0.58062836600000001</cx:pt>
          <cx:pt idx="27751">0.58062836600000001</cx:pt>
          <cx:pt idx="27752">0.58062836600000001</cx:pt>
          <cx:pt idx="27753">9</cx:pt>
          <cx:pt idx="27754">8</cx:pt>
          <cx:pt idx="27755">13</cx:pt>
          <cx:pt idx="27756">6</cx:pt>
          <cx:pt idx="27757">0.58062836600000001</cx:pt>
          <cx:pt idx="27758">0</cx:pt>
          <cx:pt idx="27759">64</cx:pt>
          <cx:pt idx="27760">0.58062836600000001</cx:pt>
          <cx:pt idx="27761">0.58062836600000001</cx:pt>
          <cx:pt idx="27762">0.58062836600000001</cx:pt>
          <cx:pt idx="27763">16</cx:pt>
          <cx:pt idx="27764">0.58062836600000001</cx:pt>
          <cx:pt idx="27765">15</cx:pt>
          <cx:pt idx="27766">0.58062836600000001</cx:pt>
          <cx:pt idx="27767">10</cx:pt>
          <cx:pt idx="27768">0.58062836600000001</cx:pt>
          <cx:pt idx="27769">0.58062836600000001</cx:pt>
          <cx:pt idx="27770">0.58062836600000001</cx:pt>
          <cx:pt idx="27771">0.58062836600000001</cx:pt>
          <cx:pt idx="27772">0.58062836600000001</cx:pt>
          <cx:pt idx="27773">0.58062836600000001</cx:pt>
          <cx:pt idx="27774">0.58062836600000001</cx:pt>
          <cx:pt idx="27775">64</cx:pt>
          <cx:pt idx="27776">0.58062836600000001</cx:pt>
          <cx:pt idx="27777">0.58062836600000001</cx:pt>
          <cx:pt idx="27778">0.58062836600000001</cx:pt>
          <cx:pt idx="27779">0.58062836600000001</cx:pt>
          <cx:pt idx="27780">9</cx:pt>
          <cx:pt idx="27781">0.58062836600000001</cx:pt>
          <cx:pt idx="27782">0.58062836600000001</cx:pt>
          <cx:pt idx="27783">0.58062836600000001</cx:pt>
          <cx:pt idx="27784">0.58062836600000001</cx:pt>
          <cx:pt idx="27785">0.58062836600000001</cx:pt>
          <cx:pt idx="27786">0.58062836600000001</cx:pt>
          <cx:pt idx="27787">0.58062836600000001</cx:pt>
          <cx:pt idx="27788">9</cx:pt>
          <cx:pt idx="27789">0.58062836600000001</cx:pt>
          <cx:pt idx="27790">1</cx:pt>
          <cx:pt idx="27791">0.58062836600000001</cx:pt>
          <cx:pt idx="27792">0.58062836600000001</cx:pt>
          <cx:pt idx="27793">10</cx:pt>
          <cx:pt idx="27794">0.58062836600000001</cx:pt>
          <cx:pt idx="27795">0.58062836600000001</cx:pt>
          <cx:pt idx="27796">65</cx:pt>
          <cx:pt idx="27797">0.58062836600000001</cx:pt>
          <cx:pt idx="27798">15</cx:pt>
          <cx:pt idx="27799">0.58062836600000001</cx:pt>
          <cx:pt idx="27800">0.58062836600000001</cx:pt>
          <cx:pt idx="27801">16</cx:pt>
          <cx:pt idx="27802">0.58062836600000001</cx:pt>
          <cx:pt idx="27803">9</cx:pt>
          <cx:pt idx="27804">0.58062836600000001</cx:pt>
          <cx:pt idx="27805">0.58062836600000001</cx:pt>
          <cx:pt idx="27806">0.58062836600000001</cx:pt>
          <cx:pt idx="27807">0.58062836600000001</cx:pt>
          <cx:pt idx="27808">0.58062836600000001</cx:pt>
          <cx:pt idx="27809">18</cx:pt>
          <cx:pt idx="27810">0.58062836600000001</cx:pt>
          <cx:pt idx="27811">0.58062836600000001</cx:pt>
          <cx:pt idx="27812">0.58062836600000001</cx:pt>
          <cx:pt idx="27813">2</cx:pt>
          <cx:pt idx="27814">0.58062836600000001</cx:pt>
          <cx:pt idx="27815">0.58062836600000001</cx:pt>
          <cx:pt idx="27816">11</cx:pt>
          <cx:pt idx="27817">0.58062836600000001</cx:pt>
          <cx:pt idx="27818">0.58062836600000001</cx:pt>
          <cx:pt idx="27819">64</cx:pt>
          <cx:pt idx="27820">0.58062836600000001</cx:pt>
          <cx:pt idx="27821">0.58062836600000001</cx:pt>
          <cx:pt idx="27822">17</cx:pt>
          <cx:pt idx="27823">33</cx:pt>
          <cx:pt idx="27824">0.58062836600000001</cx:pt>
          <cx:pt idx="27825">0.58062836600000001</cx:pt>
          <cx:pt idx="27826">4</cx:pt>
          <cx:pt idx="27827">0.58062836600000001</cx:pt>
          <cx:pt idx="27828">0.58062836600000001</cx:pt>
          <cx:pt idx="27829">0.58062836600000001</cx:pt>
          <cx:pt idx="27830">0.58062836600000001</cx:pt>
          <cx:pt idx="27831">26</cx:pt>
          <cx:pt idx="27832">2</cx:pt>
          <cx:pt idx="27833">12</cx:pt>
          <cx:pt idx="27834">0.58062836600000001</cx:pt>
          <cx:pt idx="27835">0.58062836600000001</cx:pt>
          <cx:pt idx="27836">0.58062836600000001</cx:pt>
          <cx:pt idx="27837">0.58062836600000001</cx:pt>
          <cx:pt idx="27838">0.58062836600000001</cx:pt>
          <cx:pt idx="27839">5</cx:pt>
          <cx:pt idx="27840">9</cx:pt>
          <cx:pt idx="27841">0.58062836600000001</cx:pt>
          <cx:pt idx="27842">0.58062836600000001</cx:pt>
          <cx:pt idx="27843">0.58062836600000001</cx:pt>
          <cx:pt idx="27844">0.58062836600000001</cx:pt>
          <cx:pt idx="27845">0.58062836600000001</cx:pt>
          <cx:pt idx="27846">65</cx:pt>
          <cx:pt idx="27847">0.58062836600000001</cx:pt>
          <cx:pt idx="27848">0.58062836600000001</cx:pt>
          <cx:pt idx="27849">0.58062836600000001</cx:pt>
          <cx:pt idx="27850">0.58062836600000001</cx:pt>
          <cx:pt idx="27851">0.58062836600000001</cx:pt>
          <cx:pt idx="27852">0.58062836600000001</cx:pt>
          <cx:pt idx="27853">16</cx:pt>
          <cx:pt idx="27854">0.58062836600000001</cx:pt>
          <cx:pt idx="27855">0.58062836600000001</cx:pt>
          <cx:pt idx="27856">0.58062836600000001</cx:pt>
          <cx:pt idx="27857">4</cx:pt>
          <cx:pt idx="27858">11</cx:pt>
          <cx:pt idx="27859">4</cx:pt>
          <cx:pt idx="27860">2</cx:pt>
          <cx:pt idx="27861">0.58062836600000001</cx:pt>
          <cx:pt idx="27862">0.58062836600000001</cx:pt>
          <cx:pt idx="27863">10</cx:pt>
          <cx:pt idx="27864">0.58062836600000001</cx:pt>
          <cx:pt idx="27865">7</cx:pt>
          <cx:pt idx="27866">0.58062836600000001</cx:pt>
          <cx:pt idx="27867">0.58062836600000001</cx:pt>
          <cx:pt idx="27868">14</cx:pt>
          <cx:pt idx="27869">0.58062836600000001</cx:pt>
          <cx:pt idx="27870">0.58062836600000001</cx:pt>
          <cx:pt idx="27871">7</cx:pt>
          <cx:pt idx="27872">0.58062836600000001</cx:pt>
          <cx:pt idx="27873">18</cx:pt>
          <cx:pt idx="27874">0.58062836600000001</cx:pt>
          <cx:pt idx="27875">0.58062836600000001</cx:pt>
          <cx:pt idx="27876">0.58062836600000001</cx:pt>
          <cx:pt idx="27877">0.58062836600000001</cx:pt>
          <cx:pt idx="27878">0.58062836600000001</cx:pt>
          <cx:pt idx="27879">20</cx:pt>
          <cx:pt idx="27880">0.58062836600000001</cx:pt>
          <cx:pt idx="27881">10</cx:pt>
          <cx:pt idx="27882">0.58062836600000001</cx:pt>
          <cx:pt idx="27883">19</cx:pt>
          <cx:pt idx="27884">12</cx:pt>
          <cx:pt idx="27885">0.58062836600000001</cx:pt>
          <cx:pt idx="27886">11</cx:pt>
          <cx:pt idx="27887">0.58062836600000001</cx:pt>
          <cx:pt idx="27888">0.58062836600000001</cx:pt>
          <cx:pt idx="27889">0.58062836600000001</cx:pt>
          <cx:pt idx="27890">0.58062836600000001</cx:pt>
          <cx:pt idx="27891">0.58062836600000001</cx:pt>
          <cx:pt idx="27892">2</cx:pt>
          <cx:pt idx="27893">12</cx:pt>
          <cx:pt idx="27894">0.58062836600000001</cx:pt>
          <cx:pt idx="27895">14</cx:pt>
          <cx:pt idx="27896">0.58062836600000001</cx:pt>
          <cx:pt idx="27897">0.58062836600000001</cx:pt>
          <cx:pt idx="27898">0.58062836600000001</cx:pt>
          <cx:pt idx="27899">21</cx:pt>
          <cx:pt idx="27900">7</cx:pt>
          <cx:pt idx="27901">0.58062836600000001</cx:pt>
          <cx:pt idx="27902">3</cx:pt>
          <cx:pt idx="27903">0.58062836600000001</cx:pt>
          <cx:pt idx="27904">20</cx:pt>
          <cx:pt idx="27905">0.58062836600000001</cx:pt>
          <cx:pt idx="27906">7</cx:pt>
          <cx:pt idx="27907">2</cx:pt>
          <cx:pt idx="27908">0.58062836600000001</cx:pt>
          <cx:pt idx="27909">1</cx:pt>
          <cx:pt idx="27910">8</cx:pt>
          <cx:pt idx="27911">0.58062836600000001</cx:pt>
          <cx:pt idx="27912">0.58062836600000001</cx:pt>
          <cx:pt idx="27913">0.58062836600000001</cx:pt>
          <cx:pt idx="27914">0.58062836600000001</cx:pt>
          <cx:pt idx="27915">3</cx:pt>
          <cx:pt idx="27916">0.58062836600000001</cx:pt>
          <cx:pt idx="27917">0.58062836600000001</cx:pt>
          <cx:pt idx="27918">0.58062836600000001</cx:pt>
          <cx:pt idx="27919">6</cx:pt>
          <cx:pt idx="27920">0.58062836600000001</cx:pt>
          <cx:pt idx="27921">7</cx:pt>
          <cx:pt idx="27922">1</cx:pt>
          <cx:pt idx="27923">0.58062836600000001</cx:pt>
          <cx:pt idx="27924">8</cx:pt>
          <cx:pt idx="27925">0.58062836600000001</cx:pt>
          <cx:pt idx="27926">0.58062836600000001</cx:pt>
          <cx:pt idx="27927">0.58062836600000001</cx:pt>
          <cx:pt idx="27928">9</cx:pt>
          <cx:pt idx="27929">0.58062836600000001</cx:pt>
          <cx:pt idx="27930">0.58062836600000001</cx:pt>
          <cx:pt idx="27931">8</cx:pt>
          <cx:pt idx="27932">0.58062836600000001</cx:pt>
          <cx:pt idx="27933">19</cx:pt>
          <cx:pt idx="27934">0.58062836600000001</cx:pt>
          <cx:pt idx="27935">0.58062836600000001</cx:pt>
          <cx:pt idx="27936">0.58062836600000001</cx:pt>
          <cx:pt idx="27937">0.58062836600000001</cx:pt>
          <cx:pt idx="27938">0.58062836600000001</cx:pt>
          <cx:pt idx="27939">24</cx:pt>
          <cx:pt idx="27940">0.58062836600000001</cx:pt>
          <cx:pt idx="27941">2</cx:pt>
          <cx:pt idx="27942">0.58062836600000001</cx:pt>
          <cx:pt idx="27943">0.58062836600000001</cx:pt>
          <cx:pt idx="27944">24</cx:pt>
          <cx:pt idx="27945">0.58062836600000001</cx:pt>
          <cx:pt idx="27946">5</cx:pt>
          <cx:pt idx="27947">0.58062836600000001</cx:pt>
          <cx:pt idx="27948">0.58062836600000001</cx:pt>
          <cx:pt idx="27949">0.58062836600000001</cx:pt>
          <cx:pt idx="27950">33</cx:pt>
          <cx:pt idx="27951">0.58062836600000001</cx:pt>
          <cx:pt idx="27952">11</cx:pt>
          <cx:pt idx="27953">0.58062836600000001</cx:pt>
          <cx:pt idx="27954">18</cx:pt>
          <cx:pt idx="27955">1</cx:pt>
          <cx:pt idx="27956">4</cx:pt>
          <cx:pt idx="27957">0.58062836600000001</cx:pt>
          <cx:pt idx="27958">7</cx:pt>
          <cx:pt idx="27959">0.58062836600000001</cx:pt>
          <cx:pt idx="27960">31</cx:pt>
          <cx:pt idx="27961">0.58062836600000001</cx:pt>
          <cx:pt idx="27962">14</cx:pt>
          <cx:pt idx="27963">13</cx:pt>
          <cx:pt idx="27964">8</cx:pt>
          <cx:pt idx="27965">20</cx:pt>
          <cx:pt idx="27966">12</cx:pt>
          <cx:pt idx="27967">0.58062836600000001</cx:pt>
          <cx:pt idx="27968">0.58062836600000001</cx:pt>
          <cx:pt idx="27969">0.58062836600000001</cx:pt>
          <cx:pt idx="27970">0.58062836600000001</cx:pt>
          <cx:pt idx="27971">0.58062836600000001</cx:pt>
          <cx:pt idx="27972">1</cx:pt>
          <cx:pt idx="27973">0.58062836600000001</cx:pt>
          <cx:pt idx="27974">1</cx:pt>
          <cx:pt idx="27975">0.58062836600000001</cx:pt>
          <cx:pt idx="27976">0.58062836600000001</cx:pt>
          <cx:pt idx="27977">0.58062836600000001</cx:pt>
          <cx:pt idx="27978">0.58062836600000001</cx:pt>
          <cx:pt idx="27979">14</cx:pt>
          <cx:pt idx="27980">0.58062836600000001</cx:pt>
          <cx:pt idx="27981">10</cx:pt>
          <cx:pt idx="27982">7</cx:pt>
          <cx:pt idx="27983">0.58062836600000001</cx:pt>
          <cx:pt idx="27984">28</cx:pt>
          <cx:pt idx="27985">0.58062836600000001</cx:pt>
          <cx:pt idx="27986">0.58062836600000001</cx:pt>
          <cx:pt idx="27987">13</cx:pt>
          <cx:pt idx="27988">20</cx:pt>
          <cx:pt idx="27989">0.58062836600000001</cx:pt>
          <cx:pt idx="27990">0.58062836600000001</cx:pt>
          <cx:pt idx="27991">6</cx:pt>
          <cx:pt idx="27992">0.58062836600000001</cx:pt>
          <cx:pt idx="27993">0.58062836600000001</cx:pt>
          <cx:pt idx="27994">0.58062836600000001</cx:pt>
          <cx:pt idx="27995">3</cx:pt>
          <cx:pt idx="27996">8</cx:pt>
          <cx:pt idx="27997">5</cx:pt>
          <cx:pt idx="27998">9</cx:pt>
          <cx:pt idx="27999">0.58062836600000001</cx:pt>
          <cx:pt idx="28000">0.58062836600000001</cx:pt>
          <cx:pt idx="28001">0.58062836600000001</cx:pt>
          <cx:pt idx="28002">0.58062836600000001</cx:pt>
          <cx:pt idx="28003">0.58062836600000001</cx:pt>
          <cx:pt idx="28004">0.58062836600000001</cx:pt>
          <cx:pt idx="28005">0.58062836600000001</cx:pt>
          <cx:pt idx="28006">0.58062836600000001</cx:pt>
          <cx:pt idx="28007">7</cx:pt>
          <cx:pt idx="28008">4</cx:pt>
          <cx:pt idx="28009">0.58062836600000001</cx:pt>
          <cx:pt idx="28010">0.58062836600000001</cx:pt>
          <cx:pt idx="28011">0.58062836600000001</cx:pt>
          <cx:pt idx="28012">0.58062836600000001</cx:pt>
          <cx:pt idx="28013">12</cx:pt>
          <cx:pt idx="28014">3</cx:pt>
          <cx:pt idx="28015">5</cx:pt>
          <cx:pt idx="28016">0.58062836600000001</cx:pt>
          <cx:pt idx="28017">0.58062836600000001</cx:pt>
          <cx:pt idx="28018">0.58062836600000001</cx:pt>
          <cx:pt idx="28019">0.58062836600000001</cx:pt>
          <cx:pt idx="28020">0.58062836600000001</cx:pt>
          <cx:pt idx="28021">5</cx:pt>
          <cx:pt idx="28022">0.58062836600000001</cx:pt>
          <cx:pt idx="28023">2</cx:pt>
          <cx:pt idx="28024">6</cx:pt>
          <cx:pt idx="28025">0.58062836600000001</cx:pt>
          <cx:pt idx="28026">29</cx:pt>
          <cx:pt idx="28027">0.58062836600000001</cx:pt>
          <cx:pt idx="28028">0.58062836600000001</cx:pt>
          <cx:pt idx="28029">0.58062836600000001</cx:pt>
          <cx:pt idx="28030">0.58062836600000001</cx:pt>
          <cx:pt idx="28031">2</cx:pt>
          <cx:pt idx="28032">0.58062836600000001</cx:pt>
          <cx:pt idx="28033">0.58062836600000001</cx:pt>
          <cx:pt idx="28034">0.58062836600000001</cx:pt>
          <cx:pt idx="28035">0.58062836600000001</cx:pt>
          <cx:pt idx="28036">15</cx:pt>
          <cx:pt idx="28037">0.58062836600000001</cx:pt>
          <cx:pt idx="28038">15</cx:pt>
          <cx:pt idx="28039">6</cx:pt>
          <cx:pt idx="28040">0.58062836600000001</cx:pt>
          <cx:pt idx="28041">15</cx:pt>
          <cx:pt idx="28042">0.58062836600000001</cx:pt>
          <cx:pt idx="28043">0.58062836600000001</cx:pt>
          <cx:pt idx="28044">16</cx:pt>
          <cx:pt idx="28045">0.58062836600000001</cx:pt>
          <cx:pt idx="28046">0.58062836600000001</cx:pt>
          <cx:pt idx="28047">1</cx:pt>
          <cx:pt idx="28048">0.58062836600000001</cx:pt>
          <cx:pt idx="28049">0.58062836600000001</cx:pt>
          <cx:pt idx="28050">0.58062836600000001</cx:pt>
          <cx:pt idx="28051">0.58062836600000001</cx:pt>
          <cx:pt idx="28052">0.58062836600000001</cx:pt>
          <cx:pt idx="28053">0.58062836600000001</cx:pt>
          <cx:pt idx="28054">0.58062836600000001</cx:pt>
          <cx:pt idx="28055">0.58062836600000001</cx:pt>
          <cx:pt idx="28056">19</cx:pt>
          <cx:pt idx="28057">0.58062836600000001</cx:pt>
          <cx:pt idx="28058">0.58062836600000001</cx:pt>
          <cx:pt idx="28059">3</cx:pt>
          <cx:pt idx="28060">12</cx:pt>
          <cx:pt idx="28061">0.58062836600000001</cx:pt>
          <cx:pt idx="28062">0.58062836600000001</cx:pt>
          <cx:pt idx="28063">0.58062836600000001</cx:pt>
          <cx:pt idx="28064">13</cx:pt>
          <cx:pt idx="28065">0.58062836600000001</cx:pt>
          <cx:pt idx="28066">7</cx:pt>
          <cx:pt idx="28067">7</cx:pt>
          <cx:pt idx="28068">0.58062836600000001</cx:pt>
          <cx:pt idx="28069">0.58062836600000001</cx:pt>
          <cx:pt idx="28070">0.58062836600000001</cx:pt>
          <cx:pt idx="28071">18</cx:pt>
          <cx:pt idx="28072">0.58062836600000001</cx:pt>
          <cx:pt idx="28073">5</cx:pt>
          <cx:pt idx="28074">0.58062836600000001</cx:pt>
          <cx:pt idx="28075">0.58062836600000001</cx:pt>
          <cx:pt idx="28076">0.58062836600000001</cx:pt>
          <cx:pt idx="28077">11</cx:pt>
          <cx:pt idx="28078">0.58062836600000001</cx:pt>
          <cx:pt idx="28079">0.58062836600000001</cx:pt>
          <cx:pt idx="28080">0.58062836600000001</cx:pt>
          <cx:pt idx="28081">8</cx:pt>
          <cx:pt idx="28082">16</cx:pt>
          <cx:pt idx="28083">0.58062836600000001</cx:pt>
          <cx:pt idx="28084">0.58062836600000001</cx:pt>
          <cx:pt idx="28085">13</cx:pt>
          <cx:pt idx="28086">3</cx:pt>
          <cx:pt idx="28087">7</cx:pt>
          <cx:pt idx="28088">0.58062836600000001</cx:pt>
          <cx:pt idx="28089">5</cx:pt>
          <cx:pt idx="28090">13</cx:pt>
          <cx:pt idx="28091">0.58062836600000001</cx:pt>
          <cx:pt idx="28092">0.58062836600000001</cx:pt>
          <cx:pt idx="28093">0.58062836600000001</cx:pt>
          <cx:pt idx="28094">9</cx:pt>
          <cx:pt idx="28095">0.58062836600000001</cx:pt>
          <cx:pt idx="28096">15</cx:pt>
          <cx:pt idx="28097">0.58062836600000001</cx:pt>
          <cx:pt idx="28098">0.58062836600000001</cx:pt>
          <cx:pt idx="28099">3</cx:pt>
          <cx:pt idx="28100">0.58062836600000001</cx:pt>
          <cx:pt idx="28101">8</cx:pt>
          <cx:pt idx="28102">0.58062836600000001</cx:pt>
          <cx:pt idx="28103">10</cx:pt>
          <cx:pt idx="28104">0.58062836600000001</cx:pt>
          <cx:pt idx="28105">14</cx:pt>
          <cx:pt idx="28106">0.58062836600000001</cx:pt>
          <cx:pt idx="28107">1</cx:pt>
          <cx:pt idx="28108">0.58062836600000001</cx:pt>
          <cx:pt idx="28109">64</cx:pt>
          <cx:pt idx="28110">0.58062836600000001</cx:pt>
          <cx:pt idx="28111">0.58062836600000001</cx:pt>
          <cx:pt idx="28112">5</cx:pt>
          <cx:pt idx="28113">0.58062836600000001</cx:pt>
          <cx:pt idx="28114">16</cx:pt>
          <cx:pt idx="28115">0.58062836600000001</cx:pt>
          <cx:pt idx="28116">0.58062836600000001</cx:pt>
          <cx:pt idx="28117">8</cx:pt>
          <cx:pt idx="28118">32</cx:pt>
          <cx:pt idx="28119">23</cx:pt>
          <cx:pt idx="28120">5</cx:pt>
          <cx:pt idx="28121">7</cx:pt>
          <cx:pt idx="28122">6</cx:pt>
          <cx:pt idx="28123">0.58062836600000001</cx:pt>
          <cx:pt idx="28124">0.58062836600000001</cx:pt>
          <cx:pt idx="28125">13</cx:pt>
          <cx:pt idx="28126">16</cx:pt>
          <cx:pt idx="28127">8</cx:pt>
          <cx:pt idx="28128">0.58062836600000001</cx:pt>
          <cx:pt idx="28129">0.58062836600000001</cx:pt>
          <cx:pt idx="28130">0.58062836600000001</cx:pt>
          <cx:pt idx="28131">0.58062836600000001</cx:pt>
          <cx:pt idx="28132">11</cx:pt>
          <cx:pt idx="28133">9</cx:pt>
          <cx:pt idx="28134">0.58062836600000001</cx:pt>
          <cx:pt idx="28135">0.58062836600000001</cx:pt>
          <cx:pt idx="28136">0.58062836600000001</cx:pt>
          <cx:pt idx="28137">0.58062836600000001</cx:pt>
          <cx:pt idx="28138">5</cx:pt>
          <cx:pt idx="28139">0.58062836600000001</cx:pt>
          <cx:pt idx="28140">0.58062836600000001</cx:pt>
          <cx:pt idx="28141">13</cx:pt>
          <cx:pt idx="28142">4</cx:pt>
          <cx:pt idx="28143">0.58062836600000001</cx:pt>
          <cx:pt idx="28144">14</cx:pt>
          <cx:pt idx="28145">0.58062836600000001</cx:pt>
          <cx:pt idx="28146">0.58062836600000001</cx:pt>
          <cx:pt idx="28147">0.58062836600000001</cx:pt>
          <cx:pt idx="28148">0.58062836600000001</cx:pt>
          <cx:pt idx="28149">7</cx:pt>
          <cx:pt idx="28150">0.58062836600000001</cx:pt>
          <cx:pt idx="28151">0.58062836600000001</cx:pt>
          <cx:pt idx="28152">0.58062836600000001</cx:pt>
          <cx:pt idx="28153">0.58062836600000001</cx:pt>
          <cx:pt idx="28154">0.58062836600000001</cx:pt>
          <cx:pt idx="28155">0.58062836600000001</cx:pt>
          <cx:pt idx="28156">7</cx:pt>
          <cx:pt idx="28157">0.58062836600000001</cx:pt>
          <cx:pt idx="28158">13</cx:pt>
          <cx:pt idx="28159">2</cx:pt>
          <cx:pt idx="28160">5</cx:pt>
          <cx:pt idx="28161">16</cx:pt>
          <cx:pt idx="28162">3</cx:pt>
          <cx:pt idx="28163">0.58062836600000001</cx:pt>
          <cx:pt idx="28164">0.58062836600000001</cx:pt>
          <cx:pt idx="28165">25</cx:pt>
          <cx:pt idx="28166">0.58062836600000001</cx:pt>
          <cx:pt idx="28167">0.58062836600000001</cx:pt>
          <cx:pt idx="28168">0.58062836600000001</cx:pt>
          <cx:pt idx="28169">14</cx:pt>
          <cx:pt idx="28170">0.58062836600000001</cx:pt>
          <cx:pt idx="28171">0.58062836600000001</cx:pt>
          <cx:pt idx="28172">0.58062836600000001</cx:pt>
          <cx:pt idx="28173">4</cx:pt>
          <cx:pt idx="28174">0.58062836600000001</cx:pt>
          <cx:pt idx="28175">0.58062836600000001</cx:pt>
          <cx:pt idx="28176">4</cx:pt>
          <cx:pt idx="28177">0.58062836600000001</cx:pt>
          <cx:pt idx="28178">15</cx:pt>
          <cx:pt idx="28179">0.58062836600000001</cx:pt>
          <cx:pt idx="28180">0.58062836600000001</cx:pt>
          <cx:pt idx="28181">0.58062836600000001</cx:pt>
          <cx:pt idx="28182">2</cx:pt>
          <cx:pt idx="28183">0.58062836600000001</cx:pt>
          <cx:pt idx="28184">0.58062836600000001</cx:pt>
          <cx:pt idx="28185">0.58062836600000001</cx:pt>
          <cx:pt idx="28186">11</cx:pt>
          <cx:pt idx="28187">0.58062836600000001</cx:pt>
          <cx:pt idx="28188">0.58062836600000001</cx:pt>
          <cx:pt idx="28189">0.58062836600000001</cx:pt>
          <cx:pt idx="28190">3</cx:pt>
          <cx:pt idx="28191">0.58062836600000001</cx:pt>
          <cx:pt idx="28192">0.58062836600000001</cx:pt>
          <cx:pt idx="28193">0.58062836600000001</cx:pt>
          <cx:pt idx="28194">0.58062836600000001</cx:pt>
          <cx:pt idx="28195">0.58062836600000001</cx:pt>
          <cx:pt idx="28196">2</cx:pt>
          <cx:pt idx="28197">0.58062836600000001</cx:pt>
          <cx:pt idx="28198">0.58062836600000001</cx:pt>
          <cx:pt idx="28199">0.58062836600000001</cx:pt>
          <cx:pt idx="28200">24</cx:pt>
          <cx:pt idx="28201">0.58062836600000001</cx:pt>
          <cx:pt idx="28202">8</cx:pt>
          <cx:pt idx="28203">5</cx:pt>
          <cx:pt idx="28204">0.58062836600000001</cx:pt>
          <cx:pt idx="28205">0.58062836600000001</cx:pt>
          <cx:pt idx="28206">0.58062836600000001</cx:pt>
          <cx:pt idx="28207">7</cx:pt>
          <cx:pt idx="28208">0.58062836600000001</cx:pt>
          <cx:pt idx="28209">0.58062836600000001</cx:pt>
          <cx:pt idx="28210">0.58062836600000001</cx:pt>
          <cx:pt idx="28211">19</cx:pt>
          <cx:pt idx="28212">0.58062836600000001</cx:pt>
          <cx:pt idx="28213">0.58062836600000001</cx:pt>
          <cx:pt idx="28214">8</cx:pt>
          <cx:pt idx="28215">0.58062836600000001</cx:pt>
          <cx:pt idx="28216">5</cx:pt>
          <cx:pt idx="28217">0.58062836600000001</cx:pt>
          <cx:pt idx="28218">15</cx:pt>
          <cx:pt idx="28219">0.58062836600000001</cx:pt>
          <cx:pt idx="28220">36</cx:pt>
          <cx:pt idx="28221">0.58062836600000001</cx:pt>
          <cx:pt idx="28222">15</cx:pt>
          <cx:pt idx="28223">0.58062836600000001</cx:pt>
          <cx:pt idx="28224">14</cx:pt>
          <cx:pt idx="28225">0.58062836600000001</cx:pt>
          <cx:pt idx="28226">0.58062836600000001</cx:pt>
          <cx:pt idx="28227">0.58062836600000001</cx:pt>
          <cx:pt idx="28228">0.58062836600000001</cx:pt>
          <cx:pt idx="28229">0.58062836600000001</cx:pt>
          <cx:pt idx="28230">0.58062836600000001</cx:pt>
          <cx:pt idx="28231">0.58062836600000001</cx:pt>
          <cx:pt idx="28232">5</cx:pt>
          <cx:pt idx="28233">3</cx:pt>
          <cx:pt idx="28234">6</cx:pt>
          <cx:pt idx="28235">8</cx:pt>
          <cx:pt idx="28236">7</cx:pt>
          <cx:pt idx="28237">0.58062836600000001</cx:pt>
          <cx:pt idx="28238">0.58062836600000001</cx:pt>
          <cx:pt idx="28239">0.58062836600000001</cx:pt>
          <cx:pt idx="28240">0.58062836600000001</cx:pt>
          <cx:pt idx="28241">2</cx:pt>
          <cx:pt idx="28242">0.58062836600000001</cx:pt>
          <cx:pt idx="28243">0.58062836600000001</cx:pt>
          <cx:pt idx="28244">2</cx:pt>
          <cx:pt idx="28245">15</cx:pt>
          <cx:pt idx="28246">0.58062836600000001</cx:pt>
          <cx:pt idx="28247">0.58062836600000001</cx:pt>
          <cx:pt idx="28248">8</cx:pt>
          <cx:pt idx="28249">0.58062836600000001</cx:pt>
          <cx:pt idx="28250">0.58062836600000001</cx:pt>
          <cx:pt idx="28251">0.58062836600000001</cx:pt>
          <cx:pt idx="28252">0.58062836600000001</cx:pt>
          <cx:pt idx="28253">16</cx:pt>
          <cx:pt idx="28254">13</cx:pt>
          <cx:pt idx="28255">0.58062836600000001</cx:pt>
          <cx:pt idx="28256">0.58062836600000001</cx:pt>
          <cx:pt idx="28257">2</cx:pt>
          <cx:pt idx="28258">0.58062836600000001</cx:pt>
          <cx:pt idx="28259">2</cx:pt>
          <cx:pt idx="28260">2</cx:pt>
          <cx:pt idx="28261">6</cx:pt>
          <cx:pt idx="28262">13</cx:pt>
          <cx:pt idx="28263">0.58062836600000001</cx:pt>
          <cx:pt idx="28264">0.58062836600000001</cx:pt>
          <cx:pt idx="28265">2</cx:pt>
          <cx:pt idx="28266">0.58062836600000001</cx:pt>
          <cx:pt idx="28267">0.58062836600000001</cx:pt>
          <cx:pt idx="28268">0.58062836600000001</cx:pt>
          <cx:pt idx="28269">0.58062836600000001</cx:pt>
          <cx:pt idx="28270">5</cx:pt>
          <cx:pt idx="28271">2</cx:pt>
          <cx:pt idx="28272">0.58062836600000001</cx:pt>
          <cx:pt idx="28273">0.58062836600000001</cx:pt>
          <cx:pt idx="28274">0.58062836600000001</cx:pt>
          <cx:pt idx="28275">0.58062836600000001</cx:pt>
          <cx:pt idx="28276">7</cx:pt>
          <cx:pt idx="28277">9</cx:pt>
          <cx:pt idx="28278">6</cx:pt>
          <cx:pt idx="28279">0.58062836600000001</cx:pt>
          <cx:pt idx="28280">0.58062836600000001</cx:pt>
          <cx:pt idx="28281">0.58062836600000001</cx:pt>
          <cx:pt idx="28282">0.58062836600000001</cx:pt>
          <cx:pt idx="28283">0.58062836600000001</cx:pt>
          <cx:pt idx="28284">0.58062836600000001</cx:pt>
          <cx:pt idx="28285">0.58062836600000001</cx:pt>
          <cx:pt idx="28286">0.58062836600000001</cx:pt>
          <cx:pt idx="28287">12</cx:pt>
          <cx:pt idx="28288">1</cx:pt>
          <cx:pt idx="28289">0.58062836600000001</cx:pt>
          <cx:pt idx="28290">0.58062836600000001</cx:pt>
          <cx:pt idx="28291">16</cx:pt>
          <cx:pt idx="28292">3</cx:pt>
          <cx:pt idx="28293">0.58062836600000001</cx:pt>
          <cx:pt idx="28294">0.58062836600000001</cx:pt>
          <cx:pt idx="28295">0.58062836600000001</cx:pt>
          <cx:pt idx="28296">0.58062836600000001</cx:pt>
          <cx:pt idx="28297">0.58062836600000001</cx:pt>
          <cx:pt idx="28298">0.58062836600000001</cx:pt>
          <cx:pt idx="28299">0.58062836600000001</cx:pt>
          <cx:pt idx="28300">0.58062836600000001</cx:pt>
          <cx:pt idx="28301">29</cx:pt>
          <cx:pt idx="28302">0.58062836600000001</cx:pt>
          <cx:pt idx="28303">0.58062836600000001</cx:pt>
          <cx:pt idx="28304">0.58062836600000001</cx:pt>
          <cx:pt idx="28305">0.58062836600000001</cx:pt>
          <cx:pt idx="28306">7</cx:pt>
          <cx:pt idx="28307">7</cx:pt>
          <cx:pt idx="28308">8</cx:pt>
          <cx:pt idx="28309">20</cx:pt>
          <cx:pt idx="28310">24</cx:pt>
          <cx:pt idx="28311">0.58062836600000001</cx:pt>
          <cx:pt idx="28312">13</cx:pt>
          <cx:pt idx="28313">0.58062836600000001</cx:pt>
          <cx:pt idx="28314">0.58062836600000001</cx:pt>
          <cx:pt idx="28315">0.58062836600000001</cx:pt>
          <cx:pt idx="28316">11</cx:pt>
          <cx:pt idx="28317">14</cx:pt>
          <cx:pt idx="28318">0.58062836600000001</cx:pt>
          <cx:pt idx="28319">17</cx:pt>
          <cx:pt idx="28320">0.58062836600000001</cx:pt>
          <cx:pt idx="28321">0.58062836600000001</cx:pt>
          <cx:pt idx="28322">0.58062836600000001</cx:pt>
          <cx:pt idx="28323">9</cx:pt>
          <cx:pt idx="28324">0.58062836600000001</cx:pt>
          <cx:pt idx="28325">0.58062836600000001</cx:pt>
          <cx:pt idx="28326">0.58062836600000001</cx:pt>
          <cx:pt idx="28327">0.58062836600000001</cx:pt>
          <cx:pt idx="28328">12</cx:pt>
          <cx:pt idx="28329">0.58062836600000001</cx:pt>
          <cx:pt idx="28330">0.58062836600000001</cx:pt>
          <cx:pt idx="28331">0.58062836600000001</cx:pt>
          <cx:pt idx="28332">0.58062836600000001</cx:pt>
          <cx:pt idx="28333">3</cx:pt>
          <cx:pt idx="28334">0.58062836600000001</cx:pt>
          <cx:pt idx="28335">2</cx:pt>
          <cx:pt idx="28336">0.58062836600000001</cx:pt>
          <cx:pt idx="28337">15</cx:pt>
          <cx:pt idx="28338">10</cx:pt>
          <cx:pt idx="28339">0.58062836600000001</cx:pt>
          <cx:pt idx="28340">2</cx:pt>
          <cx:pt idx="28341">7</cx:pt>
          <cx:pt idx="28342">0.58062836600000001</cx:pt>
          <cx:pt idx="28343">28</cx:pt>
          <cx:pt idx="28344">0.58062836600000001</cx:pt>
          <cx:pt idx="28345">21</cx:pt>
          <cx:pt idx="28346">0.58062836600000001</cx:pt>
          <cx:pt idx="28347">0.58062836600000001</cx:pt>
          <cx:pt idx="28348">8</cx:pt>
          <cx:pt idx="28349">5</cx:pt>
          <cx:pt idx="28350">0.58062836600000001</cx:pt>
          <cx:pt idx="28351">12</cx:pt>
          <cx:pt idx="28352">6</cx:pt>
          <cx:pt idx="28353">0.58062836600000001</cx:pt>
          <cx:pt idx="28354">0.58062836600000001</cx:pt>
          <cx:pt idx="28355">30</cx:pt>
          <cx:pt idx="28356">0.58062836600000001</cx:pt>
          <cx:pt idx="28357">0.58062836600000001</cx:pt>
          <cx:pt idx="28358">0.58062836600000001</cx:pt>
          <cx:pt idx="28359">0.58062836600000001</cx:pt>
          <cx:pt idx="28360">0.58062836600000001</cx:pt>
          <cx:pt idx="28361">0.58062836600000001</cx:pt>
          <cx:pt idx="28362">64</cx:pt>
          <cx:pt idx="28363">0.58062836600000001</cx:pt>
          <cx:pt idx="28364">0.58062836600000001</cx:pt>
          <cx:pt idx="28365">8</cx:pt>
          <cx:pt idx="28366">0.58062836600000001</cx:pt>
          <cx:pt idx="28367">0.58062836600000001</cx:pt>
          <cx:pt idx="28368">0.58062836600000001</cx:pt>
          <cx:pt idx="28369">11</cx:pt>
          <cx:pt idx="28370">0.58062836600000001</cx:pt>
          <cx:pt idx="28371">0.58062836600000001</cx:pt>
          <cx:pt idx="28372">0.58062836600000001</cx:pt>
          <cx:pt idx="28373">29</cx:pt>
          <cx:pt idx="28374">0.58062836600000001</cx:pt>
          <cx:pt idx="28375">28</cx:pt>
          <cx:pt idx="28376">3</cx:pt>
          <cx:pt idx="28377">19</cx:pt>
          <cx:pt idx="28378">0.58062836600000001</cx:pt>
          <cx:pt idx="28379">5</cx:pt>
          <cx:pt idx="28380">0.58062836600000001</cx:pt>
          <cx:pt idx="28381">19</cx:pt>
          <cx:pt idx="28382">0.58062836600000001</cx:pt>
          <cx:pt idx="28383">0.58062836600000001</cx:pt>
          <cx:pt idx="28384">28</cx:pt>
          <cx:pt idx="28385">0.58062836600000001</cx:pt>
          <cx:pt idx="28386">19</cx:pt>
          <cx:pt idx="28387">10</cx:pt>
          <cx:pt idx="28388">0.58062836600000001</cx:pt>
          <cx:pt idx="28389">0.58062836600000001</cx:pt>
          <cx:pt idx="28390">17</cx:pt>
          <cx:pt idx="28391">9</cx:pt>
          <cx:pt idx="28392">0.58062836600000001</cx:pt>
          <cx:pt idx="28393">18</cx:pt>
          <cx:pt idx="28394">7</cx:pt>
          <cx:pt idx="28395">0.58062836600000001</cx:pt>
          <cx:pt idx="28396">0.58062836600000001</cx:pt>
          <cx:pt idx="28397">0.58062836600000001</cx:pt>
          <cx:pt idx="28398">0.58062836600000001</cx:pt>
          <cx:pt idx="28399">0.58062836600000001</cx:pt>
          <cx:pt idx="28400">11</cx:pt>
          <cx:pt idx="28401">0.58062836600000001</cx:pt>
          <cx:pt idx="28402">11</cx:pt>
          <cx:pt idx="28403">0.58062836600000001</cx:pt>
          <cx:pt idx="28404">0.58062836600000001</cx:pt>
          <cx:pt idx="28405">0.58062836600000001</cx:pt>
          <cx:pt idx="28406">0.58062836600000001</cx:pt>
          <cx:pt idx="28407">12</cx:pt>
          <cx:pt idx="28408">0.58062836600000001</cx:pt>
          <cx:pt idx="28409">0.58062836600000001</cx:pt>
          <cx:pt idx="28410">17</cx:pt>
          <cx:pt idx="28411">0.58062836600000001</cx:pt>
          <cx:pt idx="28412">0.58062836600000001</cx:pt>
          <cx:pt idx="28413">10</cx:pt>
          <cx:pt idx="28414">0.58062836600000001</cx:pt>
          <cx:pt idx="28415">6</cx:pt>
          <cx:pt idx="28416">64</cx:pt>
          <cx:pt idx="28417">4</cx:pt>
          <cx:pt idx="28418">0.58062836600000001</cx:pt>
          <cx:pt idx="28419">0.58062836600000001</cx:pt>
          <cx:pt idx="28420">0.58062836600000001</cx:pt>
          <cx:pt idx="28421">10</cx:pt>
          <cx:pt idx="28422">1</cx:pt>
          <cx:pt idx="28423">6</cx:pt>
          <cx:pt idx="28424">0.58062836600000001</cx:pt>
          <cx:pt idx="28425">0.58062836600000001</cx:pt>
          <cx:pt idx="28426">0.58062836600000001</cx:pt>
          <cx:pt idx="28427">0.58062836600000001</cx:pt>
          <cx:pt idx="28428">0.58062836600000001</cx:pt>
          <cx:pt idx="28429">0.58062836600000001</cx:pt>
          <cx:pt idx="28430">17</cx:pt>
          <cx:pt idx="28431">0.58062836600000001</cx:pt>
          <cx:pt idx="28432">0.58062836600000001</cx:pt>
          <cx:pt idx="28433">8</cx:pt>
          <cx:pt idx="28434">1</cx:pt>
          <cx:pt idx="28435">10</cx:pt>
          <cx:pt idx="28436">7</cx:pt>
          <cx:pt idx="28437">7</cx:pt>
          <cx:pt idx="28438">0.58062836600000001</cx:pt>
          <cx:pt idx="28439">0.58062836600000001</cx:pt>
          <cx:pt idx="28440">3</cx:pt>
          <cx:pt idx="28441">0.58062836600000001</cx:pt>
          <cx:pt idx="28442">0.58062836600000001</cx:pt>
          <cx:pt idx="28443">0.58062836600000001</cx:pt>
          <cx:pt idx="28444">0.58062836600000001</cx:pt>
          <cx:pt idx="28445">0.58062836600000001</cx:pt>
          <cx:pt idx="28446">0.58062836600000001</cx:pt>
          <cx:pt idx="28447">17</cx:pt>
          <cx:pt idx="28448">11</cx:pt>
          <cx:pt idx="28449">0.58062836600000001</cx:pt>
          <cx:pt idx="28450">0.58062836600000001</cx:pt>
          <cx:pt idx="28451">3</cx:pt>
          <cx:pt idx="28452">18</cx:pt>
          <cx:pt idx="28453">0.58062836600000001</cx:pt>
          <cx:pt idx="28454">5</cx:pt>
          <cx:pt idx="28455">0.58062836600000001</cx:pt>
          <cx:pt idx="28456">4</cx:pt>
          <cx:pt idx="28457">0.58062836600000001</cx:pt>
          <cx:pt idx="28458">6</cx:pt>
          <cx:pt idx="28459">11</cx:pt>
          <cx:pt idx="28460">24</cx:pt>
          <cx:pt idx="28461">0.58062836600000001</cx:pt>
          <cx:pt idx="28462">5</cx:pt>
          <cx:pt idx="28463">0.58062836600000001</cx:pt>
          <cx:pt idx="28464">0.58062836600000001</cx:pt>
          <cx:pt idx="28465">2</cx:pt>
          <cx:pt idx="28466">7</cx:pt>
          <cx:pt idx="28467">0.58062836600000001</cx:pt>
          <cx:pt idx="28468">7</cx:pt>
          <cx:pt idx="28469">0.58062836600000001</cx:pt>
          <cx:pt idx="28470">6</cx:pt>
          <cx:pt idx="28471">15</cx:pt>
          <cx:pt idx="28472">0.58062836600000001</cx:pt>
          <cx:pt idx="28473">0.58062836600000001</cx:pt>
          <cx:pt idx="28474">0.58062836600000001</cx:pt>
          <cx:pt idx="28475">7</cx:pt>
          <cx:pt idx="28476">0.58062836600000001</cx:pt>
          <cx:pt idx="28477">0.58062836600000001</cx:pt>
          <cx:pt idx="28478">0.58062836600000001</cx:pt>
          <cx:pt idx="28479">0.58062836600000001</cx:pt>
          <cx:pt idx="28480">0.58062836600000001</cx:pt>
          <cx:pt idx="28481">11</cx:pt>
          <cx:pt idx="28482">13</cx:pt>
          <cx:pt idx="28483">0.58062836600000001</cx:pt>
          <cx:pt idx="28484">0.58062836600000001</cx:pt>
          <cx:pt idx="28485">0.58062836600000001</cx:pt>
          <cx:pt idx="28486">15</cx:pt>
          <cx:pt idx="28487">0.58062836600000001</cx:pt>
          <cx:pt idx="28488">0.58062836600000001</cx:pt>
          <cx:pt idx="28489">0.58062836600000001</cx:pt>
          <cx:pt idx="28490">0.58062836600000001</cx:pt>
          <cx:pt idx="28491">0.58062836600000001</cx:pt>
          <cx:pt idx="28492">0.58062836600000001</cx:pt>
          <cx:pt idx="28493">8</cx:pt>
          <cx:pt idx="28494">0.58062836600000001</cx:pt>
          <cx:pt idx="28495">0.58062836600000001</cx:pt>
          <cx:pt idx="28496">4</cx:pt>
          <cx:pt idx="28497">0.58062836600000001</cx:pt>
          <cx:pt idx="28498">0.58062836600000001</cx:pt>
          <cx:pt idx="28499">7</cx:pt>
          <cx:pt idx="28500">0.58062836600000001</cx:pt>
          <cx:pt idx="28501">0.58062836600000001</cx:pt>
          <cx:pt idx="28502">24</cx:pt>
          <cx:pt idx="28503">0.58062836600000001</cx:pt>
          <cx:pt idx="28504">0.58062836600000001</cx:pt>
          <cx:pt idx="28505">5</cx:pt>
          <cx:pt idx="28506">1</cx:pt>
          <cx:pt idx="28507">4</cx:pt>
          <cx:pt idx="28508">0.58062836600000001</cx:pt>
          <cx:pt idx="28509">0.58062836600000001</cx:pt>
          <cx:pt idx="28510">64</cx:pt>
          <cx:pt idx="28511">0.58062836600000001</cx:pt>
          <cx:pt idx="28512">0.58062836600000001</cx:pt>
          <cx:pt idx="28513">0.58062836600000001</cx:pt>
          <cx:pt idx="28514">11</cx:pt>
          <cx:pt idx="28515">0.58062836600000001</cx:pt>
          <cx:pt idx="28516">0.58062836600000001</cx:pt>
          <cx:pt idx="28517">0.58062836600000001</cx:pt>
          <cx:pt idx="28518">0.58062836600000001</cx:pt>
          <cx:pt idx="28519">0.58062836600000001</cx:pt>
          <cx:pt idx="28520">64</cx:pt>
          <cx:pt idx="28521">0.58062836600000001</cx:pt>
          <cx:pt idx="28522">0.58062836600000001</cx:pt>
          <cx:pt idx="28523">0.58062836600000001</cx:pt>
          <cx:pt idx="28524">0.58062836600000001</cx:pt>
          <cx:pt idx="28525">1</cx:pt>
          <cx:pt idx="28526">0.58062836600000001</cx:pt>
          <cx:pt idx="28527">2</cx:pt>
          <cx:pt idx="28528">0.58062836600000001</cx:pt>
          <cx:pt idx="28529">0.58062836600000001</cx:pt>
          <cx:pt idx="28530">3</cx:pt>
          <cx:pt idx="28531">0.58062836600000001</cx:pt>
          <cx:pt idx="28532">0.58062836600000001</cx:pt>
          <cx:pt idx="28533">13</cx:pt>
          <cx:pt idx="28534">0.58062836600000001</cx:pt>
          <cx:pt idx="28535">0.58062836600000001</cx:pt>
          <cx:pt idx="28536">16</cx:pt>
          <cx:pt idx="28537">0.58062836600000001</cx:pt>
          <cx:pt idx="28538">0.58062836600000001</cx:pt>
          <cx:pt idx="28539">64</cx:pt>
          <cx:pt idx="28540">0.58062836600000001</cx:pt>
          <cx:pt idx="28541">0.58062836600000001</cx:pt>
          <cx:pt idx="28542">0.58062836600000001</cx:pt>
          <cx:pt idx="28543">0.58062836600000001</cx:pt>
          <cx:pt idx="28544">0.58062836600000001</cx:pt>
          <cx:pt idx="28545">0.58062836600000001</cx:pt>
          <cx:pt idx="28546">0.58062836600000001</cx:pt>
          <cx:pt idx="28547">0.58062836600000001</cx:pt>
          <cx:pt idx="28548">0.58062836600000001</cx:pt>
          <cx:pt idx="28549">0.58062836600000001</cx:pt>
          <cx:pt idx="28550">0.58062836600000001</cx:pt>
          <cx:pt idx="28551">0.58062836600000001</cx:pt>
          <cx:pt idx="28552">9</cx:pt>
          <cx:pt idx="28553">0.58062836600000001</cx:pt>
          <cx:pt idx="28554">0.58062836600000001</cx:pt>
          <cx:pt idx="28555">0.58062836600000001</cx:pt>
          <cx:pt idx="28556">0.58062836600000001</cx:pt>
          <cx:pt idx="28557">0.58062836600000001</cx:pt>
          <cx:pt idx="28558">0.58062836600000001</cx:pt>
          <cx:pt idx="28559">0.58062836600000001</cx:pt>
          <cx:pt idx="28560">0.58062836600000001</cx:pt>
          <cx:pt idx="28561">0.58062836600000001</cx:pt>
          <cx:pt idx="28562">0.58062836600000001</cx:pt>
          <cx:pt idx="28563">38</cx:pt>
          <cx:pt idx="28564">0.58062836600000001</cx:pt>
          <cx:pt idx="28565">65</cx:pt>
          <cx:pt idx="28566">13</cx:pt>
          <cx:pt idx="28567">0.58062836600000001</cx:pt>
          <cx:pt idx="28568">0.58062836600000001</cx:pt>
          <cx:pt idx="28569">0.58062836600000001</cx:pt>
          <cx:pt idx="28570">7</cx:pt>
          <cx:pt idx="28571">0.58062836600000001</cx:pt>
          <cx:pt idx="28572">0.58062836600000001</cx:pt>
          <cx:pt idx="28573">0.58062836600000001</cx:pt>
          <cx:pt idx="28574">0.58062836600000001</cx:pt>
          <cx:pt idx="28575">0.58062836600000001</cx:pt>
          <cx:pt idx="28576">0.58062836600000001</cx:pt>
          <cx:pt idx="28577">3</cx:pt>
          <cx:pt idx="28578">0.58062836600000001</cx:pt>
          <cx:pt idx="28579">0.58062836600000001</cx:pt>
          <cx:pt idx="28580">0.58062836600000001</cx:pt>
          <cx:pt idx="28581">0.58062836600000001</cx:pt>
          <cx:pt idx="28582">9</cx:pt>
          <cx:pt idx="28583">9</cx:pt>
          <cx:pt idx="28584">0.58062836600000001</cx:pt>
          <cx:pt idx="28585">0.58062836600000001</cx:pt>
          <cx:pt idx="28586">0.58062836600000001</cx:pt>
          <cx:pt idx="28587">0.58062836600000001</cx:pt>
          <cx:pt idx="28588">1</cx:pt>
          <cx:pt idx="28589">0.58062836600000001</cx:pt>
          <cx:pt idx="28590">7</cx:pt>
          <cx:pt idx="28591">7</cx:pt>
          <cx:pt idx="28592">0.58062836600000001</cx:pt>
          <cx:pt idx="28593">8</cx:pt>
          <cx:pt idx="28594">0.58062836600000001</cx:pt>
          <cx:pt idx="28595">0.58062836600000001</cx:pt>
          <cx:pt idx="28596">3</cx:pt>
          <cx:pt idx="28597">0.58062836600000001</cx:pt>
          <cx:pt idx="28598">0.58062836600000001</cx:pt>
          <cx:pt idx="28599">0.58062836600000001</cx:pt>
          <cx:pt idx="28600">0.58062836600000001</cx:pt>
          <cx:pt idx="28601">3</cx:pt>
          <cx:pt idx="28602">0.58062836600000001</cx:pt>
          <cx:pt idx="28603">26</cx:pt>
          <cx:pt idx="28604">65</cx:pt>
          <cx:pt idx="28605">0.58062836600000001</cx:pt>
          <cx:pt idx="28606">0.58062836600000001</cx:pt>
          <cx:pt idx="28607">0.58062836600000001</cx:pt>
          <cx:pt idx="28608">0.58062836600000001</cx:pt>
          <cx:pt idx="28609">0.58062836600000001</cx:pt>
          <cx:pt idx="28610">0.58062836600000001</cx:pt>
          <cx:pt idx="28611">0.58062836600000001</cx:pt>
          <cx:pt idx="28612">0.58062836600000001</cx:pt>
          <cx:pt idx="28613">0.58062836600000001</cx:pt>
          <cx:pt idx="28614">0.58062836600000001</cx:pt>
          <cx:pt idx="28615">1</cx:pt>
          <cx:pt idx="28616">0.58062836600000001</cx:pt>
          <cx:pt idx="28617">0.58062836600000001</cx:pt>
          <cx:pt idx="28618">24</cx:pt>
          <cx:pt idx="28619">6</cx:pt>
          <cx:pt idx="28620">64</cx:pt>
          <cx:pt idx="28621">0.58062836600000001</cx:pt>
          <cx:pt idx="28622">7</cx:pt>
          <cx:pt idx="28623">0.58062836600000001</cx:pt>
          <cx:pt idx="28624">0.58062836600000001</cx:pt>
          <cx:pt idx="28625">0.58062836600000001</cx:pt>
          <cx:pt idx="28626">0.58062836600000001</cx:pt>
          <cx:pt idx="28627">3</cx:pt>
          <cx:pt idx="28628">7</cx:pt>
          <cx:pt idx="28629">15</cx:pt>
          <cx:pt idx="28630">0.58062836600000001</cx:pt>
          <cx:pt idx="28631">0.58062836600000001</cx:pt>
          <cx:pt idx="28632">19</cx:pt>
          <cx:pt idx="28633">6</cx:pt>
          <cx:pt idx="28634">4</cx:pt>
          <cx:pt idx="28635">0.58062836600000001</cx:pt>
          <cx:pt idx="28636">12</cx:pt>
          <cx:pt idx="28637">9</cx:pt>
          <cx:pt idx="28638">0.58062836600000001</cx:pt>
          <cx:pt idx="28639">10</cx:pt>
          <cx:pt idx="28640">0.58062836600000001</cx:pt>
          <cx:pt idx="28641">0.58062836600000001</cx:pt>
          <cx:pt idx="28642">2</cx:pt>
          <cx:pt idx="28643">0.58062836600000001</cx:pt>
          <cx:pt idx="28644">1</cx:pt>
          <cx:pt idx="28645">0.58062836600000001</cx:pt>
          <cx:pt idx="28646">0.58062836600000001</cx:pt>
          <cx:pt idx="28647">0.58062836600000001</cx:pt>
          <cx:pt idx="28648">64</cx:pt>
          <cx:pt idx="28649">0.58062836600000001</cx:pt>
          <cx:pt idx="28650">0.58062836600000001</cx:pt>
          <cx:pt idx="28651">19</cx:pt>
          <cx:pt idx="28652">7</cx:pt>
          <cx:pt idx="28653">23</cx:pt>
          <cx:pt idx="28654">0.58062836600000001</cx:pt>
          <cx:pt idx="28655">0.58062836600000001</cx:pt>
          <cx:pt idx="28656">20</cx:pt>
          <cx:pt idx="28657">11</cx:pt>
          <cx:pt idx="28658">0.58062836600000001</cx:pt>
          <cx:pt idx="28659">0.58062836600000001</cx:pt>
          <cx:pt idx="28660">0.58062836600000001</cx:pt>
          <cx:pt idx="28661">0.58062836600000001</cx:pt>
          <cx:pt idx="28662">0.58062836600000001</cx:pt>
          <cx:pt idx="28663">0.58062836600000001</cx:pt>
          <cx:pt idx="28664">0.58062836600000001</cx:pt>
          <cx:pt idx="28665">0.58062836600000001</cx:pt>
          <cx:pt idx="28666">10</cx:pt>
          <cx:pt idx="28667">0.58062836600000001</cx:pt>
          <cx:pt idx="28668">0.58062836600000001</cx:pt>
          <cx:pt idx="28669">0.58062836600000001</cx:pt>
          <cx:pt idx="28670">0.58062836600000001</cx:pt>
          <cx:pt idx="28671">0.58062836600000001</cx:pt>
          <cx:pt idx="28672">5</cx:pt>
          <cx:pt idx="28673">0.58062836600000001</cx:pt>
          <cx:pt idx="28674">2</cx:pt>
          <cx:pt idx="28675">0.58062836600000001</cx:pt>
          <cx:pt idx="28676">0.58062836600000001</cx:pt>
          <cx:pt idx="28677">22</cx:pt>
          <cx:pt idx="28678">10</cx:pt>
          <cx:pt idx="28679">7</cx:pt>
          <cx:pt idx="28680">0.58062836600000001</cx:pt>
          <cx:pt idx="28681">10</cx:pt>
          <cx:pt idx="28682">9</cx:pt>
          <cx:pt idx="28683">0.58062836600000001</cx:pt>
          <cx:pt idx="28684">11</cx:pt>
          <cx:pt idx="28685">0.58062836600000001</cx:pt>
          <cx:pt idx="28686">0.58062836600000001</cx:pt>
          <cx:pt idx="28687">0.58062836600000001</cx:pt>
          <cx:pt idx="28688">4</cx:pt>
          <cx:pt idx="28689">0.58062836600000001</cx:pt>
          <cx:pt idx="28690">0.58062836600000001</cx:pt>
          <cx:pt idx="28691">0.58062836600000001</cx:pt>
          <cx:pt idx="28692">0.58062836600000001</cx:pt>
          <cx:pt idx="28693">0.58062836600000001</cx:pt>
          <cx:pt idx="28694">7</cx:pt>
          <cx:pt idx="28695">0.58062836600000001</cx:pt>
          <cx:pt idx="28696">0.58062836600000001</cx:pt>
          <cx:pt idx="28697">0.58062836600000001</cx:pt>
          <cx:pt idx="28698">24</cx:pt>
          <cx:pt idx="28699">6</cx:pt>
          <cx:pt idx="28700">0</cx:pt>
          <cx:pt idx="28701">0.58062836600000001</cx:pt>
          <cx:pt idx="28702">14</cx:pt>
          <cx:pt idx="28703">21</cx:pt>
          <cx:pt idx="28704">17</cx:pt>
          <cx:pt idx="28705">0.58062836600000001</cx:pt>
          <cx:pt idx="28706">0.58062836600000001</cx:pt>
          <cx:pt idx="28707">0.58062836600000001</cx:pt>
          <cx:pt idx="28708">21</cx:pt>
          <cx:pt idx="28709">0.58062836600000001</cx:pt>
          <cx:pt idx="28710">12</cx:pt>
          <cx:pt idx="28711">0.58062836600000001</cx:pt>
          <cx:pt idx="28712">0.58062836600000001</cx:pt>
          <cx:pt idx="28713">0.58062836600000001</cx:pt>
          <cx:pt idx="28714">0.58062836600000001</cx:pt>
          <cx:pt idx="28715">0.58062836600000001</cx:pt>
          <cx:pt idx="28716">1</cx:pt>
          <cx:pt idx="28717">0.58062836600000001</cx:pt>
          <cx:pt idx="28718">0.58062836600000001</cx:pt>
          <cx:pt idx="28719">0.58062836600000001</cx:pt>
          <cx:pt idx="28720">0.58062836600000001</cx:pt>
          <cx:pt idx="28721">1</cx:pt>
          <cx:pt idx="28722">0.58062836600000001</cx:pt>
          <cx:pt idx="28723">0.58062836600000001</cx:pt>
          <cx:pt idx="28724">0.58062836600000001</cx:pt>
          <cx:pt idx="28725">16</cx:pt>
          <cx:pt idx="28726">0.58062836600000001</cx:pt>
          <cx:pt idx="28727">0.58062836600000001</cx:pt>
          <cx:pt idx="28728">0.58062836600000001</cx:pt>
          <cx:pt idx="28729">0.58062836600000001</cx:pt>
          <cx:pt idx="28730">0.58062836600000001</cx:pt>
          <cx:pt idx="28731">0.58062836600000001</cx:pt>
          <cx:pt idx="28732">0.58062836600000001</cx:pt>
          <cx:pt idx="28733">0.58062836600000001</cx:pt>
          <cx:pt idx="28734">10</cx:pt>
          <cx:pt idx="28735">0.58062836600000001</cx:pt>
          <cx:pt idx="28736">13</cx:pt>
          <cx:pt idx="28737">5</cx:pt>
          <cx:pt idx="28738">0.58062836600000001</cx:pt>
          <cx:pt idx="28739">0.58062836600000001</cx:pt>
          <cx:pt idx="28740">0.58062836600000001</cx:pt>
          <cx:pt idx="28741">0.58062836600000001</cx:pt>
          <cx:pt idx="28742">0.58062836600000001</cx:pt>
          <cx:pt idx="28743">7</cx:pt>
          <cx:pt idx="28744">14</cx:pt>
          <cx:pt idx="28745">0.58062836600000001</cx:pt>
          <cx:pt idx="28746">0.58062836600000001</cx:pt>
          <cx:pt idx="28747">4</cx:pt>
          <cx:pt idx="28748">0.58062836600000001</cx:pt>
          <cx:pt idx="28749">0.58062836600000001</cx:pt>
          <cx:pt idx="28750">0.58062836600000001</cx:pt>
          <cx:pt idx="28751">4</cx:pt>
          <cx:pt idx="28752">0.58062836600000001</cx:pt>
          <cx:pt idx="28753">0.58062836600000001</cx:pt>
          <cx:pt idx="28754">0.58062836600000001</cx:pt>
          <cx:pt idx="28755">16</cx:pt>
          <cx:pt idx="28756">0.58062836600000001</cx:pt>
          <cx:pt idx="28757">0.58062836600000001</cx:pt>
          <cx:pt idx="28758">2</cx:pt>
          <cx:pt idx="28759">0.58062836600000001</cx:pt>
          <cx:pt idx="28760">35</cx:pt>
          <cx:pt idx="28761">5</cx:pt>
          <cx:pt idx="28762">0.58062836600000001</cx:pt>
          <cx:pt idx="28763">5</cx:pt>
          <cx:pt idx="28764">14</cx:pt>
          <cx:pt idx="28765">0.58062836600000001</cx:pt>
          <cx:pt idx="28766">0.58062836600000001</cx:pt>
          <cx:pt idx="28767">0.58062836600000001</cx:pt>
          <cx:pt idx="28768">0.58062836600000001</cx:pt>
          <cx:pt idx="28769">0.58062836600000001</cx:pt>
          <cx:pt idx="28770">15</cx:pt>
          <cx:pt idx="28771">0.58062836600000001</cx:pt>
          <cx:pt idx="28772">0.58062836600000001</cx:pt>
          <cx:pt idx="28773">0.58062836600000001</cx:pt>
          <cx:pt idx="28774">0.58062836600000001</cx:pt>
          <cx:pt idx="28775">23</cx:pt>
          <cx:pt idx="28776">0.58062836600000001</cx:pt>
          <cx:pt idx="28777">18</cx:pt>
          <cx:pt idx="28778">0.58062836600000001</cx:pt>
          <cx:pt idx="28779">7</cx:pt>
          <cx:pt idx="28780">4</cx:pt>
          <cx:pt idx="28781">0.58062836600000001</cx:pt>
          <cx:pt idx="28782">0.58062836600000001</cx:pt>
          <cx:pt idx="28783">0.58062836600000001</cx:pt>
          <cx:pt idx="28784">25</cx:pt>
          <cx:pt idx="28785">0.58062836600000001</cx:pt>
          <cx:pt idx="28786">0.58062836600000001</cx:pt>
          <cx:pt idx="28787">0.58062836600000001</cx:pt>
          <cx:pt idx="28788">0.58062836600000001</cx:pt>
          <cx:pt idx="28789">13</cx:pt>
          <cx:pt idx="28790">0.58062836600000001</cx:pt>
          <cx:pt idx="28791">0.58062836600000001</cx:pt>
          <cx:pt idx="28792">0.58062836600000001</cx:pt>
          <cx:pt idx="28793">3</cx:pt>
          <cx:pt idx="28794">0.58062836600000001</cx:pt>
          <cx:pt idx="28795">0.58062836600000001</cx:pt>
          <cx:pt idx="28796">14</cx:pt>
          <cx:pt idx="28797">0.58062836600000001</cx:pt>
          <cx:pt idx="28798">10</cx:pt>
          <cx:pt idx="28799">0.58062836600000001</cx:pt>
          <cx:pt idx="28800">0.58062836600000001</cx:pt>
          <cx:pt idx="28801">0.58062836600000001</cx:pt>
          <cx:pt idx="28802">0.58062836600000001</cx:pt>
          <cx:pt idx="28803">0.58062836600000001</cx:pt>
          <cx:pt idx="28804">0.58062836600000001</cx:pt>
          <cx:pt idx="28805">13</cx:pt>
          <cx:pt idx="28806">0.58062836600000001</cx:pt>
          <cx:pt idx="28807">7</cx:pt>
          <cx:pt idx="28808">7</cx:pt>
          <cx:pt idx="28809">0.58062836600000001</cx:pt>
          <cx:pt idx="28810">3</cx:pt>
          <cx:pt idx="28811">20</cx:pt>
          <cx:pt idx="28812">0.58062836600000001</cx:pt>
          <cx:pt idx="28813">0.58062836600000001</cx:pt>
          <cx:pt idx="28814">0.58062836600000001</cx:pt>
          <cx:pt idx="28815">22</cx:pt>
          <cx:pt idx="28816">0.58062836600000001</cx:pt>
          <cx:pt idx="28817">0.58062836600000001</cx:pt>
          <cx:pt idx="28818">0.58062836600000001</cx:pt>
          <cx:pt idx="28819">0.58062836600000001</cx:pt>
          <cx:pt idx="28820">2</cx:pt>
          <cx:pt idx="28821">14</cx:pt>
          <cx:pt idx="28822">11</cx:pt>
          <cx:pt idx="28823">0.58062836600000001</cx:pt>
          <cx:pt idx="28824">10</cx:pt>
          <cx:pt idx="28825">0.58062836600000001</cx:pt>
          <cx:pt idx="28826">0.58062836600000001</cx:pt>
          <cx:pt idx="28827">0.58062836600000001</cx:pt>
          <cx:pt idx="28828">0.58062836600000001</cx:pt>
          <cx:pt idx="28829">0.58062836600000001</cx:pt>
          <cx:pt idx="28830">0.58062836600000001</cx:pt>
          <cx:pt idx="28831">0.58062836600000001</cx:pt>
          <cx:pt idx="28832">13</cx:pt>
          <cx:pt idx="28833">0.58062836600000001</cx:pt>
          <cx:pt idx="28834">7</cx:pt>
          <cx:pt idx="28835">0.58062836600000001</cx:pt>
          <cx:pt idx="28836">12</cx:pt>
          <cx:pt idx="28837">1</cx:pt>
          <cx:pt idx="28838">0.58062836600000001</cx:pt>
          <cx:pt idx="28839">0.58062836600000001</cx:pt>
          <cx:pt idx="28840">14</cx:pt>
          <cx:pt idx="28841">10</cx:pt>
          <cx:pt idx="28842">0.58062836600000001</cx:pt>
          <cx:pt idx="28843">0.58062836600000001</cx:pt>
          <cx:pt idx="28844">0.58062836600000001</cx:pt>
          <cx:pt idx="28845">7</cx:pt>
          <cx:pt idx="28846">0.58062836600000001</cx:pt>
          <cx:pt idx="28847">0.58062836600000001</cx:pt>
          <cx:pt idx="28848">23</cx:pt>
          <cx:pt idx="28849">0.58062836600000001</cx:pt>
          <cx:pt idx="28850">0.58062836600000001</cx:pt>
          <cx:pt idx="28851">12</cx:pt>
          <cx:pt idx="28852">0.58062836600000001</cx:pt>
          <cx:pt idx="28853">7</cx:pt>
          <cx:pt idx="28854">0.58062836600000001</cx:pt>
          <cx:pt idx="28855">11</cx:pt>
          <cx:pt idx="28856">0.58062836600000001</cx:pt>
          <cx:pt idx="28857">0.58062836600000001</cx:pt>
          <cx:pt idx="28858">0.58062836600000001</cx:pt>
          <cx:pt idx="28859">17</cx:pt>
          <cx:pt idx="28860">0.58062836600000001</cx:pt>
          <cx:pt idx="28861">0.58062836600000001</cx:pt>
          <cx:pt idx="28862">8</cx:pt>
          <cx:pt idx="28863">0.58062836600000001</cx:pt>
          <cx:pt idx="28864">0.58062836600000001</cx:pt>
          <cx:pt idx="28865">0.58062836600000001</cx:pt>
          <cx:pt idx="28866">0.58062836600000001</cx:pt>
          <cx:pt idx="28867">19</cx:pt>
          <cx:pt idx="28868">0.58062836600000001</cx:pt>
          <cx:pt idx="28869">0.58062836600000001</cx:pt>
          <cx:pt idx="28870">0.58062836600000001</cx:pt>
          <cx:pt idx="28871">25</cx:pt>
          <cx:pt idx="28872">0.58062836600000001</cx:pt>
          <cx:pt idx="28873">14</cx:pt>
          <cx:pt idx="28874">40</cx:pt>
          <cx:pt idx="28875">4</cx:pt>
          <cx:pt idx="28876">0.58062836600000001</cx:pt>
          <cx:pt idx="28877">0.58062836600000001</cx:pt>
          <cx:pt idx="28878">16</cx:pt>
          <cx:pt idx="28879">7</cx:pt>
          <cx:pt idx="28880">0.58062836600000001</cx:pt>
          <cx:pt idx="28881">0.58062836600000001</cx:pt>
          <cx:pt idx="28882">0.58062836600000001</cx:pt>
          <cx:pt idx="28883">0.58062836600000001</cx:pt>
          <cx:pt idx="28884">1</cx:pt>
          <cx:pt idx="28885">0.58062836600000001</cx:pt>
          <cx:pt idx="28886">0.58062836600000001</cx:pt>
          <cx:pt idx="28887">0.58062836600000001</cx:pt>
          <cx:pt idx="28888">0.58062836600000001</cx:pt>
          <cx:pt idx="28889">15</cx:pt>
          <cx:pt idx="28890">0.58062836600000001</cx:pt>
          <cx:pt idx="28891">6</cx:pt>
          <cx:pt idx="28892">6</cx:pt>
          <cx:pt idx="28893">0.58062836600000001</cx:pt>
          <cx:pt idx="28894">9</cx:pt>
          <cx:pt idx="28895">0.58062836600000001</cx:pt>
          <cx:pt idx="28896">0.58062836600000001</cx:pt>
          <cx:pt idx="28897">0.58062836600000001</cx:pt>
          <cx:pt idx="28898">0.58062836600000001</cx:pt>
          <cx:pt idx="28899">0.58062836600000001</cx:pt>
          <cx:pt idx="28900">0.58062836600000001</cx:pt>
          <cx:pt idx="28901">0.58062836600000001</cx:pt>
          <cx:pt idx="28902">0.58062836600000001</cx:pt>
          <cx:pt idx="28903">0.58062836600000001</cx:pt>
          <cx:pt idx="28904">0.58062836600000001</cx:pt>
          <cx:pt idx="28905">2</cx:pt>
          <cx:pt idx="28906">0.58062836600000001</cx:pt>
          <cx:pt idx="28907">4</cx:pt>
          <cx:pt idx="28908">0.58062836600000001</cx:pt>
          <cx:pt idx="28909">10</cx:pt>
          <cx:pt idx="28910">0.58062836600000001</cx:pt>
          <cx:pt idx="28911">13</cx:pt>
          <cx:pt idx="28912">0.58062836600000001</cx:pt>
          <cx:pt idx="28913">0.58062836600000001</cx:pt>
          <cx:pt idx="28914">0.58062836600000001</cx:pt>
          <cx:pt idx="28915">0</cx:pt>
          <cx:pt idx="28916">0.58062836600000001</cx:pt>
          <cx:pt idx="28917">0.58062836600000001</cx:pt>
          <cx:pt idx="28918">20</cx:pt>
          <cx:pt idx="28919">0.58062836600000001</cx:pt>
          <cx:pt idx="28920">0.58062836600000001</cx:pt>
          <cx:pt idx="28921">0.58062836600000001</cx:pt>
          <cx:pt idx="28922">0.58062836600000001</cx:pt>
          <cx:pt idx="28923">0.58062836600000001</cx:pt>
          <cx:pt idx="28924">11</cx:pt>
          <cx:pt idx="28925">0.58062836600000001</cx:pt>
          <cx:pt idx="28926">0.58062836600000001</cx:pt>
          <cx:pt idx="28927">6</cx:pt>
          <cx:pt idx="28928">0.58062836600000001</cx:pt>
          <cx:pt idx="28929">10</cx:pt>
          <cx:pt idx="28930">0.58062836600000001</cx:pt>
          <cx:pt idx="28931">0.58062836600000001</cx:pt>
          <cx:pt idx="28932">0.58062836600000001</cx:pt>
          <cx:pt idx="28933">0.58062836600000001</cx:pt>
          <cx:pt idx="28934">0.58062836600000001</cx:pt>
          <cx:pt idx="28935">4</cx:pt>
          <cx:pt idx="28936">0.58062836600000001</cx:pt>
          <cx:pt idx="28937">9</cx:pt>
          <cx:pt idx="28938">9</cx:pt>
          <cx:pt idx="28939">0.58062836600000001</cx:pt>
          <cx:pt idx="28940">0.58062836600000001</cx:pt>
          <cx:pt idx="28941">13</cx:pt>
          <cx:pt idx="28942">0.58062836600000001</cx:pt>
          <cx:pt idx="28943">0.58062836600000001</cx:pt>
          <cx:pt idx="28944">5</cx:pt>
          <cx:pt idx="28945">0.58062836600000001</cx:pt>
          <cx:pt idx="28946">6</cx:pt>
          <cx:pt idx="28947">0.58062836600000001</cx:pt>
          <cx:pt idx="28948">0.58062836600000001</cx:pt>
          <cx:pt idx="28949">0.58062836600000001</cx:pt>
          <cx:pt idx="28950">8</cx:pt>
          <cx:pt idx="28951">0.58062836600000001</cx:pt>
          <cx:pt idx="28952">7</cx:pt>
          <cx:pt idx="28953">0.58062836600000001</cx:pt>
          <cx:pt idx="28954">17</cx:pt>
          <cx:pt idx="28955">13</cx:pt>
          <cx:pt idx="28956">16</cx:pt>
          <cx:pt idx="28957">0.58062836600000001</cx:pt>
          <cx:pt idx="28958">0.58062836600000001</cx:pt>
          <cx:pt idx="28959">0.58062836600000001</cx:pt>
          <cx:pt idx="28960">0.58062836600000001</cx:pt>
          <cx:pt idx="28961">14</cx:pt>
          <cx:pt idx="28962">0.58062836600000001</cx:pt>
          <cx:pt idx="28963">0.58062836600000001</cx:pt>
          <cx:pt idx="28964">0.58062836600000001</cx:pt>
          <cx:pt idx="28965">0.58062836600000001</cx:pt>
          <cx:pt idx="28966">1</cx:pt>
          <cx:pt idx="28967">0.58062836600000001</cx:pt>
          <cx:pt idx="28968">0.58062836600000001</cx:pt>
          <cx:pt idx="28969">0.58062836600000001</cx:pt>
          <cx:pt idx="28970">0.58062836600000001</cx:pt>
          <cx:pt idx="28971">0</cx:pt>
          <cx:pt idx="28972">0.58062836600000001</cx:pt>
          <cx:pt idx="28973">13</cx:pt>
          <cx:pt idx="28974">10</cx:pt>
          <cx:pt idx="28975">18</cx:pt>
          <cx:pt idx="28976">0.58062836600000001</cx:pt>
          <cx:pt idx="28977">0.58062836600000001</cx:pt>
          <cx:pt idx="28978">0.58062836600000001</cx:pt>
          <cx:pt idx="28979">0.58062836600000001</cx:pt>
          <cx:pt idx="28980">0.58062836600000001</cx:pt>
          <cx:pt idx="28981">0.58062836600000001</cx:pt>
          <cx:pt idx="28982">9</cx:pt>
          <cx:pt idx="28983">0.58062836600000001</cx:pt>
          <cx:pt idx="28984">0.58062836600000001</cx:pt>
          <cx:pt idx="28985">3</cx:pt>
          <cx:pt idx="28986">0.58062836600000001</cx:pt>
          <cx:pt idx="28987">22</cx:pt>
          <cx:pt idx="28988">0.58062836600000001</cx:pt>
          <cx:pt idx="28989">0.58062836600000001</cx:pt>
          <cx:pt idx="28990">6</cx:pt>
          <cx:pt idx="28991">1</cx:pt>
          <cx:pt idx="28992">4</cx:pt>
          <cx:pt idx="28993">0.58062836600000001</cx:pt>
          <cx:pt idx="28994">0.58062836600000001</cx:pt>
          <cx:pt idx="28995">0.58062836600000001</cx:pt>
          <cx:pt idx="28996">0.58062836600000001</cx:pt>
          <cx:pt idx="28997">0.58062836600000001</cx:pt>
          <cx:pt idx="28998">0.58062836600000001</cx:pt>
          <cx:pt idx="28999">26</cx:pt>
          <cx:pt idx="29000">0.58062836600000001</cx:pt>
          <cx:pt idx="29001">23</cx:pt>
          <cx:pt idx="29002">0.58062836600000001</cx:pt>
          <cx:pt idx="29003">6</cx:pt>
          <cx:pt idx="29004">0.58062836600000001</cx:pt>
          <cx:pt idx="29005">0.58062836600000001</cx:pt>
          <cx:pt idx="29006">0.58062836600000001</cx:pt>
          <cx:pt idx="29007">0.58062836600000001</cx:pt>
          <cx:pt idx="29008">0.58062836600000001</cx:pt>
          <cx:pt idx="29009">12</cx:pt>
          <cx:pt idx="29010">0.58062836600000001</cx:pt>
          <cx:pt idx="29011">0.58062836600000001</cx:pt>
          <cx:pt idx="29012">20</cx:pt>
          <cx:pt idx="29013">0.58062836600000001</cx:pt>
          <cx:pt idx="29014">0.58062836600000001</cx:pt>
          <cx:pt idx="29015">2</cx:pt>
          <cx:pt idx="29016">0.58062836600000001</cx:pt>
          <cx:pt idx="29017">0.58062836600000001</cx:pt>
          <cx:pt idx="29018">23</cx:pt>
          <cx:pt idx="29019">0.58062836600000001</cx:pt>
          <cx:pt idx="29020">0.58062836600000001</cx:pt>
          <cx:pt idx="29021">0.58062836600000001</cx:pt>
          <cx:pt idx="29022">0.58062836600000001</cx:pt>
          <cx:pt idx="29023">0.58062836600000001</cx:pt>
          <cx:pt idx="29024">0.58062836600000001</cx:pt>
          <cx:pt idx="29025">0.58062836600000001</cx:pt>
          <cx:pt idx="29026">0.58062836600000001</cx:pt>
          <cx:pt idx="29027">1</cx:pt>
          <cx:pt idx="29028">0.58062836600000001</cx:pt>
          <cx:pt idx="29029">0.58062836600000001</cx:pt>
          <cx:pt idx="29030">0.58062836600000001</cx:pt>
          <cx:pt idx="29031">0.58062836600000001</cx:pt>
          <cx:pt idx="29032">7</cx:pt>
          <cx:pt idx="29033">6</cx:pt>
          <cx:pt idx="29034">0.58062836600000001</cx:pt>
          <cx:pt idx="29035">0.58062836600000001</cx:pt>
          <cx:pt idx="29036">0.58062836600000001</cx:pt>
          <cx:pt idx="29037">0.58062836600000001</cx:pt>
          <cx:pt idx="29038">0.58062836600000001</cx:pt>
          <cx:pt idx="29039">0.58062836600000001</cx:pt>
          <cx:pt idx="29040">0.58062836600000001</cx:pt>
          <cx:pt idx="29041">0.58062836600000001</cx:pt>
          <cx:pt idx="29042">4</cx:pt>
          <cx:pt idx="29043">0.58062836600000001</cx:pt>
          <cx:pt idx="29044">0.58062836600000001</cx:pt>
          <cx:pt idx="29045">29</cx:pt>
          <cx:pt idx="29046">0.58062836600000001</cx:pt>
          <cx:pt idx="29047">16</cx:pt>
          <cx:pt idx="29048">0.58062836600000001</cx:pt>
          <cx:pt idx="29049">6</cx:pt>
          <cx:pt idx="29050">0.58062836600000001</cx:pt>
          <cx:pt idx="29051">6</cx:pt>
          <cx:pt idx="29052">0.58062836600000001</cx:pt>
          <cx:pt idx="29053">0.58062836600000001</cx:pt>
          <cx:pt idx="29054">15</cx:pt>
          <cx:pt idx="29055">0.58062836600000001</cx:pt>
          <cx:pt idx="29056">0.58062836600000001</cx:pt>
          <cx:pt idx="29057">13</cx:pt>
          <cx:pt idx="29058">0.58062836600000001</cx:pt>
          <cx:pt idx="29059">0.58062836600000001</cx:pt>
          <cx:pt idx="29060">0.58062836600000001</cx:pt>
          <cx:pt idx="29061">0.58062836600000001</cx:pt>
          <cx:pt idx="29062">2</cx:pt>
          <cx:pt idx="29063">0.58062836600000001</cx:pt>
          <cx:pt idx="29064">7</cx:pt>
          <cx:pt idx="29065">0.58062836600000001</cx:pt>
          <cx:pt idx="29066">11</cx:pt>
          <cx:pt idx="29067">0.58062836600000001</cx:pt>
          <cx:pt idx="29068">0.58062836600000001</cx:pt>
          <cx:pt idx="29069">0.58062836600000001</cx:pt>
          <cx:pt idx="29070">10</cx:pt>
          <cx:pt idx="29071">0.58062836600000001</cx:pt>
          <cx:pt idx="29072">0.58062836600000001</cx:pt>
          <cx:pt idx="29073">0.58062836600000001</cx:pt>
          <cx:pt idx="29074">26</cx:pt>
          <cx:pt idx="29075">0.58062836600000001</cx:pt>
          <cx:pt idx="29076">4</cx:pt>
          <cx:pt idx="29077">6</cx:pt>
          <cx:pt idx="29078">0.58062836600000001</cx:pt>
          <cx:pt idx="29079">0.58062836600000001</cx:pt>
          <cx:pt idx="29080">0.58062836600000001</cx:pt>
          <cx:pt idx="29081">8</cx:pt>
          <cx:pt idx="29082">0.58062836600000001</cx:pt>
          <cx:pt idx="29083">0.58062836600000001</cx:pt>
          <cx:pt idx="29084">6</cx:pt>
          <cx:pt idx="29085">0.58062836600000001</cx:pt>
          <cx:pt idx="29086">0.58062836600000001</cx:pt>
          <cx:pt idx="29087">0.58062836600000001</cx:pt>
          <cx:pt idx="29088">10</cx:pt>
          <cx:pt idx="29089">0.58062836600000001</cx:pt>
          <cx:pt idx="29090">0.58062836600000001</cx:pt>
          <cx:pt idx="29091">0.58062836600000001</cx:pt>
          <cx:pt idx="29092">0.58062836600000001</cx:pt>
          <cx:pt idx="29093">0.58062836600000001</cx:pt>
          <cx:pt idx="29094">0.58062836600000001</cx:pt>
          <cx:pt idx="29095">0.58062836600000001</cx:pt>
          <cx:pt idx="29096">0.58062836600000001</cx:pt>
          <cx:pt idx="29097">0.58062836600000001</cx:pt>
          <cx:pt idx="29098">0.58062836600000001</cx:pt>
          <cx:pt idx="29099">2</cx:pt>
          <cx:pt idx="29100">0.58062836600000001</cx:pt>
          <cx:pt idx="29101">0.58062836600000001</cx:pt>
          <cx:pt idx="29102">0.58062836600000001</cx:pt>
          <cx:pt idx="29103">0.58062836600000001</cx:pt>
          <cx:pt idx="29104">3</cx:pt>
          <cx:pt idx="29105">0.58062836600000001</cx:pt>
          <cx:pt idx="29106">7</cx:pt>
          <cx:pt idx="29107">0.58062836600000001</cx:pt>
          <cx:pt idx="29108">0.58062836600000001</cx:pt>
          <cx:pt idx="29109">0.58062836600000001</cx:pt>
          <cx:pt idx="29110">6</cx:pt>
          <cx:pt idx="29111">0.58062836600000001</cx:pt>
          <cx:pt idx="29112">0.58062836600000001</cx:pt>
          <cx:pt idx="29113">0.58062836600000001</cx:pt>
          <cx:pt idx="29114">0.58062836600000001</cx:pt>
          <cx:pt idx="29115">0.58062836600000001</cx:pt>
          <cx:pt idx="29116">0.58062836600000001</cx:pt>
          <cx:pt idx="29117">15</cx:pt>
          <cx:pt idx="29118">0.58062836600000001</cx:pt>
          <cx:pt idx="29119">0.58062836600000001</cx:pt>
          <cx:pt idx="29120">10</cx:pt>
          <cx:pt idx="29121">15</cx:pt>
          <cx:pt idx="29122">0.58062836600000001</cx:pt>
          <cx:pt idx="29123">17</cx:pt>
          <cx:pt idx="29124">12</cx:pt>
          <cx:pt idx="29125">4</cx:pt>
          <cx:pt idx="29126">0.58062836600000001</cx:pt>
          <cx:pt idx="29127">3</cx:pt>
          <cx:pt idx="29128">7</cx:pt>
          <cx:pt idx="29129">0.58062836600000001</cx:pt>
          <cx:pt idx="29130">8</cx:pt>
          <cx:pt idx="29131">33</cx:pt>
          <cx:pt idx="29132">0.58062836600000001</cx:pt>
          <cx:pt idx="29133">2</cx:pt>
          <cx:pt idx="29134">0.58062836600000001</cx:pt>
          <cx:pt idx="29135">0.58062836600000001</cx:pt>
          <cx:pt idx="29136">0.58062836600000001</cx:pt>
          <cx:pt idx="29137">3</cx:pt>
          <cx:pt idx="29138">0.58062836600000001</cx:pt>
          <cx:pt idx="29139">0.58062836600000001</cx:pt>
          <cx:pt idx="29140">6</cx:pt>
          <cx:pt idx="29141">0.58062836600000001</cx:pt>
          <cx:pt idx="29142">0.58062836600000001</cx:pt>
          <cx:pt idx="29143">0.58062836600000001</cx:pt>
          <cx:pt idx="29144">7</cx:pt>
          <cx:pt idx="29145">7</cx:pt>
          <cx:pt idx="29146">64</cx:pt>
          <cx:pt idx="29147">0.58062836600000001</cx:pt>
          <cx:pt idx="29148">15</cx:pt>
          <cx:pt idx="29149">0.58062836600000001</cx:pt>
          <cx:pt idx="29150">0.58062836600000001</cx:pt>
          <cx:pt idx="29151">0.58062836600000001</cx:pt>
          <cx:pt idx="29152">0.58062836600000001</cx:pt>
          <cx:pt idx="29153">0.58062836600000001</cx:pt>
          <cx:pt idx="29154">0.58062836600000001</cx:pt>
          <cx:pt idx="29155">0.58062836600000001</cx:pt>
          <cx:pt idx="29156">0.58062836600000001</cx:pt>
          <cx:pt idx="29157">0.58062836600000001</cx:pt>
          <cx:pt idx="29158">2</cx:pt>
          <cx:pt idx="29159">0.58062836600000001</cx:pt>
          <cx:pt idx="29160">0.58062836600000001</cx:pt>
          <cx:pt idx="29161">0.58062836600000001</cx:pt>
          <cx:pt idx="29162">64</cx:pt>
          <cx:pt idx="29163">0.58062836600000001</cx:pt>
          <cx:pt idx="29164">12</cx:pt>
          <cx:pt idx="29165">14</cx:pt>
          <cx:pt idx="29166">15</cx:pt>
          <cx:pt idx="29167">0.58062836600000001</cx:pt>
          <cx:pt idx="29168">0.58062836600000001</cx:pt>
          <cx:pt idx="29169">0.58062836600000001</cx:pt>
          <cx:pt idx="29170">0.58062836600000001</cx:pt>
          <cx:pt idx="29171">0.58062836600000001</cx:pt>
          <cx:pt idx="29172">0.58062836600000001</cx:pt>
          <cx:pt idx="29173">0.58062836600000001</cx:pt>
          <cx:pt idx="29174">0.58062836600000001</cx:pt>
          <cx:pt idx="29175">0</cx:pt>
          <cx:pt idx="29176">1</cx:pt>
          <cx:pt idx="29177">0.58062836600000001</cx:pt>
          <cx:pt idx="29178">0.58062836600000001</cx:pt>
          <cx:pt idx="29179">0.58062836600000001</cx:pt>
          <cx:pt idx="29180">0.58062836600000001</cx:pt>
          <cx:pt idx="29181">0.58062836600000001</cx:pt>
          <cx:pt idx="29182">0.58062836600000001</cx:pt>
          <cx:pt idx="29183">64</cx:pt>
          <cx:pt idx="29184">0.58062836600000001</cx:pt>
          <cx:pt idx="29185">0.58062836600000001</cx:pt>
          <cx:pt idx="29186">0.58062836600000001</cx:pt>
          <cx:pt idx="29187">0.58062836600000001</cx:pt>
          <cx:pt idx="29188">0.58062836600000001</cx:pt>
          <cx:pt idx="29189">0.58062836600000001</cx:pt>
          <cx:pt idx="29190">0.58062836600000001</cx:pt>
          <cx:pt idx="29191">0.58062836600000001</cx:pt>
          <cx:pt idx="29192">0.58062836600000001</cx:pt>
          <cx:pt idx="29193">12</cx:pt>
          <cx:pt idx="29194">0.58062836600000001</cx:pt>
          <cx:pt idx="29195">0.58062836600000001</cx:pt>
          <cx:pt idx="29196">9</cx:pt>
          <cx:pt idx="29197">11</cx:pt>
          <cx:pt idx="29198">2</cx:pt>
          <cx:pt idx="29199">0.58062836600000001</cx:pt>
          <cx:pt idx="29200">0.58062836600000001</cx:pt>
          <cx:pt idx="29201">0.58062836600000001</cx:pt>
          <cx:pt idx="29202">0.58062836600000001</cx:pt>
          <cx:pt idx="29203">0.58062836600000001</cx:pt>
          <cx:pt idx="29204">2</cx:pt>
          <cx:pt idx="29205">0.58062836600000001</cx:pt>
          <cx:pt idx="29206">7</cx:pt>
          <cx:pt idx="29207">0.58062836600000001</cx:pt>
          <cx:pt idx="29208">0.58062836600000001</cx:pt>
          <cx:pt idx="29209">0.58062836600000001</cx:pt>
          <cx:pt idx="29210">0.58062836600000001</cx:pt>
          <cx:pt idx="29211">15</cx:pt>
          <cx:pt idx="29212">0.58062836600000001</cx:pt>
          <cx:pt idx="29213">0.58062836600000001</cx:pt>
          <cx:pt idx="29214">0.58062836600000001</cx:pt>
          <cx:pt idx="29215">0.58062836600000001</cx:pt>
          <cx:pt idx="29216">0.58062836600000001</cx:pt>
          <cx:pt idx="29217">0.58062836600000001</cx:pt>
          <cx:pt idx="29218">10</cx:pt>
          <cx:pt idx="29219">1</cx:pt>
          <cx:pt idx="29220">64</cx:pt>
          <cx:pt idx="29221">0.58062836600000001</cx:pt>
          <cx:pt idx="29222">9</cx:pt>
          <cx:pt idx="29223">10</cx:pt>
          <cx:pt idx="29224">0.58062836600000001</cx:pt>
          <cx:pt idx="29225">0.58062836600000001</cx:pt>
          <cx:pt idx="29226">0.58062836600000001</cx:pt>
          <cx:pt idx="29227">0.58062836600000001</cx:pt>
          <cx:pt idx="29228">0.58062836600000001</cx:pt>
          <cx:pt idx="29229">0.58062836600000001</cx:pt>
          <cx:pt idx="29230">16</cx:pt>
          <cx:pt idx="29231">11</cx:pt>
          <cx:pt idx="29232">0.58062836600000001</cx:pt>
          <cx:pt idx="29233">0.58062836600000001</cx:pt>
          <cx:pt idx="29234">8</cx:pt>
          <cx:pt idx="29235">0.58062836600000001</cx:pt>
          <cx:pt idx="29236">0.58062836600000001</cx:pt>
          <cx:pt idx="29237">0.58062836600000001</cx:pt>
          <cx:pt idx="29238">0.58062836600000001</cx:pt>
          <cx:pt idx="29239">0.58062836600000001</cx:pt>
          <cx:pt idx="29240">0.58062836600000001</cx:pt>
          <cx:pt idx="29241">0.58062836600000001</cx:pt>
          <cx:pt idx="29242">13</cx:pt>
          <cx:pt idx="29243">0.58062836600000001</cx:pt>
          <cx:pt idx="29244">0.58062836600000001</cx:pt>
          <cx:pt idx="29245">12</cx:pt>
          <cx:pt idx="29246">0.58062836600000001</cx:pt>
          <cx:pt idx="29247">2</cx:pt>
          <cx:pt idx="29248">0.58062836600000001</cx:pt>
          <cx:pt idx="29249">0.58062836600000001</cx:pt>
          <cx:pt idx="29250">0.58062836600000001</cx:pt>
          <cx:pt idx="29251">17</cx:pt>
          <cx:pt idx="29252">0.58062836600000001</cx:pt>
          <cx:pt idx="29253">0.58062836600000001</cx:pt>
          <cx:pt idx="29254">0.58062836600000001</cx:pt>
          <cx:pt idx="29255">4</cx:pt>
          <cx:pt idx="29256">0.58062836600000001</cx:pt>
          <cx:pt idx="29257">0.58062836600000001</cx:pt>
          <cx:pt idx="29258">4</cx:pt>
          <cx:pt idx="29259">0.58062836600000001</cx:pt>
          <cx:pt idx="29260">2</cx:pt>
          <cx:pt idx="29261">3</cx:pt>
          <cx:pt idx="29262">4</cx:pt>
          <cx:pt idx="29263">23</cx:pt>
          <cx:pt idx="29264">0.58062836600000001</cx:pt>
          <cx:pt idx="29265">0.58062836600000001</cx:pt>
          <cx:pt idx="29266">64</cx:pt>
          <cx:pt idx="29267">0.58062836600000001</cx:pt>
          <cx:pt idx="29268">0.58062836600000001</cx:pt>
          <cx:pt idx="29269">0.58062836600000001</cx:pt>
          <cx:pt idx="29270">0.58062836600000001</cx:pt>
          <cx:pt idx="29271">0.58062836600000001</cx:pt>
          <cx:pt idx="29272">0.58062836600000001</cx:pt>
          <cx:pt idx="29273">64</cx:pt>
          <cx:pt idx="29274">13</cx:pt>
          <cx:pt idx="29275">0.58062836600000001</cx:pt>
          <cx:pt idx="29276">10</cx:pt>
          <cx:pt idx="29277">19</cx:pt>
          <cx:pt idx="29278">0.58062836600000001</cx:pt>
          <cx:pt idx="29279">0.58062836600000001</cx:pt>
          <cx:pt idx="29280">0.58062836600000001</cx:pt>
          <cx:pt idx="29281">0.58062836600000001</cx:pt>
          <cx:pt idx="29282">3</cx:pt>
          <cx:pt idx="29283">13</cx:pt>
          <cx:pt idx="29284">10</cx:pt>
          <cx:pt idx="29285">25</cx:pt>
          <cx:pt idx="29286">0.58062836600000001</cx:pt>
          <cx:pt idx="29287">14</cx:pt>
          <cx:pt idx="29288">0.58062836600000001</cx:pt>
          <cx:pt idx="29289">0.58062836600000001</cx:pt>
          <cx:pt idx="29290">0.58062836600000001</cx:pt>
          <cx:pt idx="29291">0.58062836600000001</cx:pt>
          <cx:pt idx="29292">0.58062836600000001</cx:pt>
          <cx:pt idx="29293">0.58062836600000001</cx:pt>
          <cx:pt idx="29294">0.58062836600000001</cx:pt>
          <cx:pt idx="29295">12</cx:pt>
          <cx:pt idx="29296">0.58062836600000001</cx:pt>
          <cx:pt idx="29297">0.58062836600000001</cx:pt>
          <cx:pt idx="29298">12</cx:pt>
          <cx:pt idx="29299">8</cx:pt>
          <cx:pt idx="29300">14</cx:pt>
          <cx:pt idx="29301">0.58062836600000001</cx:pt>
          <cx:pt idx="29302">0.58062836600000001</cx:pt>
          <cx:pt idx="29303">20</cx:pt>
          <cx:pt idx="29304">0.58062836600000001</cx:pt>
          <cx:pt idx="29305">19</cx:pt>
          <cx:pt idx="29306">0.58062836600000001</cx:pt>
          <cx:pt idx="29307">4</cx:pt>
          <cx:pt idx="29308">0.58062836600000001</cx:pt>
          <cx:pt idx="29309">16</cx:pt>
          <cx:pt idx="29310">9</cx:pt>
          <cx:pt idx="29311">0.58062836600000001</cx:pt>
          <cx:pt idx="29312">11</cx:pt>
          <cx:pt idx="29313">0.58062836600000001</cx:pt>
          <cx:pt idx="29314">7</cx:pt>
          <cx:pt idx="29315">8</cx:pt>
          <cx:pt idx="29316">7</cx:pt>
          <cx:pt idx="29317">18</cx:pt>
          <cx:pt idx="29318">11</cx:pt>
          <cx:pt idx="29319">17</cx:pt>
          <cx:pt idx="29320">2</cx:pt>
          <cx:pt idx="29321">0.58062836600000001</cx:pt>
          <cx:pt idx="29322">0.58062836600000001</cx:pt>
          <cx:pt idx="29323">0.58062836600000001</cx:pt>
          <cx:pt idx="29324">0.58062836600000001</cx:pt>
          <cx:pt idx="29325">0.58062836600000001</cx:pt>
          <cx:pt idx="29326">6</cx:pt>
          <cx:pt idx="29327">17</cx:pt>
          <cx:pt idx="29328">0.58062836600000001</cx:pt>
          <cx:pt idx="29329">0.58062836600000001</cx:pt>
          <cx:pt idx="29330">0.58062836600000001</cx:pt>
          <cx:pt idx="29331">0.58062836600000001</cx:pt>
          <cx:pt idx="29332">11</cx:pt>
          <cx:pt idx="29333">8</cx:pt>
          <cx:pt idx="29334">14</cx:pt>
          <cx:pt idx="29335">3</cx:pt>
          <cx:pt idx="29336">8</cx:pt>
          <cx:pt idx="29337">14</cx:pt>
          <cx:pt idx="29338">0.58062836600000001</cx:pt>
          <cx:pt idx="29339">0.58062836600000001</cx:pt>
          <cx:pt idx="29340">0.58062836600000001</cx:pt>
          <cx:pt idx="29341">0.58062836600000001</cx:pt>
          <cx:pt idx="29342">0.58062836600000001</cx:pt>
          <cx:pt idx="29343">9</cx:pt>
          <cx:pt idx="29344">3</cx:pt>
          <cx:pt idx="29345">0.58062836600000001</cx:pt>
          <cx:pt idx="29346">0.58062836600000001</cx:pt>
          <cx:pt idx="29347">0.58062836600000001</cx:pt>
          <cx:pt idx="29348">6</cx:pt>
          <cx:pt idx="29349">0.58062836600000001</cx:pt>
          <cx:pt idx="29350">3</cx:pt>
          <cx:pt idx="29351">0.58062836600000001</cx:pt>
          <cx:pt idx="29352">0.58062836600000001</cx:pt>
          <cx:pt idx="29353">0.58062836600000001</cx:pt>
          <cx:pt idx="29354">0.58062836600000001</cx:pt>
          <cx:pt idx="29355">5</cx:pt>
          <cx:pt idx="29356">0.58062836600000001</cx:pt>
          <cx:pt idx="29357">6</cx:pt>
          <cx:pt idx="29358">0.58062836600000001</cx:pt>
          <cx:pt idx="29359">8</cx:pt>
          <cx:pt idx="29360">0.58062836600000001</cx:pt>
          <cx:pt idx="29361">6</cx:pt>
          <cx:pt idx="29362">0.58062836600000001</cx:pt>
          <cx:pt idx="29363">0.58062836600000001</cx:pt>
          <cx:pt idx="29364">0.58062836600000001</cx:pt>
          <cx:pt idx="29365">6</cx:pt>
          <cx:pt idx="29366">8</cx:pt>
          <cx:pt idx="29367">0.58062836600000001</cx:pt>
          <cx:pt idx="29368">0.58062836600000001</cx:pt>
          <cx:pt idx="29369">15</cx:pt>
          <cx:pt idx="29370">0.58062836600000001</cx:pt>
          <cx:pt idx="29371">0.58062836600000001</cx:pt>
          <cx:pt idx="29372">0.58062836600000001</cx:pt>
          <cx:pt idx="29373">0.58062836600000001</cx:pt>
          <cx:pt idx="29374">0.58062836600000001</cx:pt>
          <cx:pt idx="29375">0.58062836600000001</cx:pt>
          <cx:pt idx="29376">24</cx:pt>
          <cx:pt idx="29377">0.58062836600000001</cx:pt>
          <cx:pt idx="29378">64</cx:pt>
          <cx:pt idx="29379">10</cx:pt>
          <cx:pt idx="29380">0.58062836600000001</cx:pt>
          <cx:pt idx="29381">0.58062836600000001</cx:pt>
          <cx:pt idx="29382">13</cx:pt>
          <cx:pt idx="29383">4</cx:pt>
          <cx:pt idx="29384">2</cx:pt>
          <cx:pt idx="29385">0.58062836600000001</cx:pt>
          <cx:pt idx="29386">11</cx:pt>
          <cx:pt idx="29387">0.58062836600000001</cx:pt>
          <cx:pt idx="29388">0.58062836600000001</cx:pt>
          <cx:pt idx="29389">0.58062836600000001</cx:pt>
          <cx:pt idx="29390">64</cx:pt>
          <cx:pt idx="29391">0.58062836600000001</cx:pt>
          <cx:pt idx="29392">17</cx:pt>
          <cx:pt idx="29393">0.58062836600000001</cx:pt>
          <cx:pt idx="29394">0.58062836600000001</cx:pt>
          <cx:pt idx="29395">10</cx:pt>
          <cx:pt idx="29396">0.58062836600000001</cx:pt>
          <cx:pt idx="29397">0.58062836600000001</cx:pt>
          <cx:pt idx="29398">3</cx:pt>
          <cx:pt idx="29399">0.58062836600000001</cx:pt>
          <cx:pt idx="29400">0.58062836600000001</cx:pt>
          <cx:pt idx="29401">14</cx:pt>
          <cx:pt idx="29402">0.58062836600000001</cx:pt>
          <cx:pt idx="29403">0.58062836600000001</cx:pt>
          <cx:pt idx="29404">0.58062836600000001</cx:pt>
          <cx:pt idx="29405">13</cx:pt>
          <cx:pt idx="29406">6</cx:pt>
          <cx:pt idx="29407">0.58062836600000001</cx:pt>
          <cx:pt idx="29408">10</cx:pt>
          <cx:pt idx="29409">0.58062836600000001</cx:pt>
          <cx:pt idx="29410">0.58062836600000001</cx:pt>
          <cx:pt idx="29411">10</cx:pt>
          <cx:pt idx="29412">1</cx:pt>
          <cx:pt idx="29413">7</cx:pt>
          <cx:pt idx="29414">5</cx:pt>
          <cx:pt idx="29415">0.58062836600000001</cx:pt>
          <cx:pt idx="29416">15</cx:pt>
          <cx:pt idx="29417">0.58062836600000001</cx:pt>
          <cx:pt idx="29418">0.58062836600000001</cx:pt>
          <cx:pt idx="29419">13</cx:pt>
          <cx:pt idx="29420">0.58062836600000001</cx:pt>
          <cx:pt idx="29421">0.58062836600000001</cx:pt>
          <cx:pt idx="29422">0.58062836600000001</cx:pt>
          <cx:pt idx="29423">22</cx:pt>
          <cx:pt idx="29424">0.58062836600000001</cx:pt>
          <cx:pt idx="29425">22</cx:pt>
          <cx:pt idx="29426">0.58062836600000001</cx:pt>
          <cx:pt idx="29427">16</cx:pt>
          <cx:pt idx="29428">0.58062836600000001</cx:pt>
          <cx:pt idx="29429">8</cx:pt>
          <cx:pt idx="29430">0.58062836600000001</cx:pt>
          <cx:pt idx="29431">22</cx:pt>
          <cx:pt idx="29432">4</cx:pt>
          <cx:pt idx="29433">0.58062836600000001</cx:pt>
          <cx:pt idx="29434">15</cx:pt>
          <cx:pt idx="29435">7</cx:pt>
          <cx:pt idx="29436">0.58062836600000001</cx:pt>
          <cx:pt idx="29437">0.58062836600000001</cx:pt>
          <cx:pt idx="29438">0.58062836600000001</cx:pt>
          <cx:pt idx="29439">0.58062836600000001</cx:pt>
          <cx:pt idx="29440">0.58062836600000001</cx:pt>
          <cx:pt idx="29441">9</cx:pt>
          <cx:pt idx="29442">11</cx:pt>
          <cx:pt idx="29443">0.58062836600000001</cx:pt>
          <cx:pt idx="29444">0.58062836600000001</cx:pt>
          <cx:pt idx="29445">11</cx:pt>
          <cx:pt idx="29446">0.58062836600000001</cx:pt>
          <cx:pt idx="29447">2</cx:pt>
          <cx:pt idx="29448">0.58062836600000001</cx:pt>
          <cx:pt idx="29449">0.58062836600000001</cx:pt>
          <cx:pt idx="29450">0.58062836600000001</cx:pt>
          <cx:pt idx="29451">0.58062836600000001</cx:pt>
          <cx:pt idx="29452">9</cx:pt>
          <cx:pt idx="29453">3</cx:pt>
          <cx:pt idx="29454">24</cx:pt>
          <cx:pt idx="29455">1</cx:pt>
          <cx:pt idx="29456">0.58062836600000001</cx:pt>
          <cx:pt idx="29457">0.58062836600000001</cx:pt>
          <cx:pt idx="29458">0.58062836600000001</cx:pt>
          <cx:pt idx="29459">0.58062836600000001</cx:pt>
          <cx:pt idx="29460">0.58062836600000001</cx:pt>
          <cx:pt idx="29461">0.58062836600000001</cx:pt>
          <cx:pt idx="29462">21</cx:pt>
          <cx:pt idx="29463">7</cx:pt>
          <cx:pt idx="29464">5</cx:pt>
          <cx:pt idx="29465">24</cx:pt>
          <cx:pt idx="29466">24</cx:pt>
          <cx:pt idx="29467">0.58062836600000001</cx:pt>
          <cx:pt idx="29468">17</cx:pt>
          <cx:pt idx="29469">0.58062836600000001</cx:pt>
          <cx:pt idx="29470">0.58062836600000001</cx:pt>
          <cx:pt idx="29471">0.58062836600000001</cx:pt>
          <cx:pt idx="29472">0.58062836600000001</cx:pt>
          <cx:pt idx="29473">0.58062836600000001</cx:pt>
          <cx:pt idx="29474">0.58062836600000001</cx:pt>
          <cx:pt idx="29475">0.58062836600000001</cx:pt>
          <cx:pt idx="29476">29</cx:pt>
          <cx:pt idx="29477">0.58062836600000001</cx:pt>
          <cx:pt idx="29478">0.58062836600000001</cx:pt>
          <cx:pt idx="29479">0.58062836600000001</cx:pt>
          <cx:pt idx="29480">4</cx:pt>
          <cx:pt idx="29481">8</cx:pt>
          <cx:pt idx="29482">18</cx:pt>
          <cx:pt idx="29483">0.58062836600000001</cx:pt>
          <cx:pt idx="29484">7</cx:pt>
          <cx:pt idx="29485">0.58062836600000001</cx:pt>
          <cx:pt idx="29486">9</cx:pt>
          <cx:pt idx="29487">2</cx:pt>
          <cx:pt idx="29488">0.58062836600000001</cx:pt>
          <cx:pt idx="29489">0.58062836600000001</cx:pt>
          <cx:pt idx="29490">0.58062836600000001</cx:pt>
          <cx:pt idx="29491">39</cx:pt>
          <cx:pt idx="29492">0.58062836600000001</cx:pt>
          <cx:pt idx="29493">0.58062836600000001</cx:pt>
          <cx:pt idx="29494">11</cx:pt>
          <cx:pt idx="29495">0.58062836600000001</cx:pt>
          <cx:pt idx="29496">0.58062836600000001</cx:pt>
          <cx:pt idx="29497">0.58062836600000001</cx:pt>
          <cx:pt idx="29498">8</cx:pt>
          <cx:pt idx="29499">7</cx:pt>
          <cx:pt idx="29500">13</cx:pt>
          <cx:pt idx="29501">2</cx:pt>
          <cx:pt idx="29502">0.58062836600000001</cx:pt>
          <cx:pt idx="29503">0.58062836600000001</cx:pt>
          <cx:pt idx="29504">0.58062836600000001</cx:pt>
          <cx:pt idx="29505">0.58062836600000001</cx:pt>
          <cx:pt idx="29506">0.58062836600000001</cx:pt>
          <cx:pt idx="29507">0.58062836600000001</cx:pt>
          <cx:pt idx="29508">0.58062836600000001</cx:pt>
          <cx:pt idx="29509">8</cx:pt>
          <cx:pt idx="29510">3</cx:pt>
          <cx:pt idx="29511">0.58062836600000001</cx:pt>
          <cx:pt idx="29512">0.58062836600000001</cx:pt>
          <cx:pt idx="29513">0.58062836600000001</cx:pt>
          <cx:pt idx="29514">7</cx:pt>
          <cx:pt idx="29515">2</cx:pt>
          <cx:pt idx="29516">0.58062836600000001</cx:pt>
          <cx:pt idx="29517">0.58062836600000001</cx:pt>
          <cx:pt idx="29518">0.58062836600000001</cx:pt>
          <cx:pt idx="29519">0.58062836600000001</cx:pt>
          <cx:pt idx="29520">0.58062836600000001</cx:pt>
          <cx:pt idx="29521">0.58062836600000001</cx:pt>
          <cx:pt idx="29522">4</cx:pt>
          <cx:pt idx="29523">0.58062836600000001</cx:pt>
          <cx:pt idx="29524">64</cx:pt>
          <cx:pt idx="29525">14</cx:pt>
          <cx:pt idx="29526">0.58062836600000001</cx:pt>
          <cx:pt idx="29527">0.58062836600000001</cx:pt>
          <cx:pt idx="29528">8</cx:pt>
          <cx:pt idx="29529">0.58062836600000001</cx:pt>
          <cx:pt idx="29530">0.58062836600000001</cx:pt>
          <cx:pt idx="29531">0.58062836600000001</cx:pt>
          <cx:pt idx="29532">0.58062836600000001</cx:pt>
          <cx:pt idx="29533">0.58062836600000001</cx:pt>
          <cx:pt idx="29534">12</cx:pt>
          <cx:pt idx="29535">0.58062836600000001</cx:pt>
          <cx:pt idx="29536">41</cx:pt>
          <cx:pt idx="29537">0.58062836600000001</cx:pt>
          <cx:pt idx="29538">15</cx:pt>
          <cx:pt idx="29539">0.58062836600000001</cx:pt>
          <cx:pt idx="29540">0.58062836600000001</cx:pt>
          <cx:pt idx="29541">14</cx:pt>
          <cx:pt idx="29542">0.58062836600000001</cx:pt>
          <cx:pt idx="29543">0.58062836600000001</cx:pt>
          <cx:pt idx="29544">0.58062836600000001</cx:pt>
          <cx:pt idx="29545">0.58062836600000001</cx:pt>
          <cx:pt idx="29546">7</cx:pt>
          <cx:pt idx="29547">0.58062836600000001</cx:pt>
          <cx:pt idx="29548">14</cx:pt>
          <cx:pt idx="29549">15</cx:pt>
          <cx:pt idx="29550">0.58062836600000001</cx:pt>
          <cx:pt idx="29551">0.58062836600000001</cx:pt>
          <cx:pt idx="29552">6</cx:pt>
          <cx:pt idx="29553">0.58062836600000001</cx:pt>
          <cx:pt idx="29554">9</cx:pt>
          <cx:pt idx="29555">0.58062836600000001</cx:pt>
          <cx:pt idx="29556">9</cx:pt>
          <cx:pt idx="29557">6</cx:pt>
          <cx:pt idx="29558">0.58062836600000001</cx:pt>
          <cx:pt idx="29559">4</cx:pt>
          <cx:pt idx="29560">3</cx:pt>
          <cx:pt idx="29561">0.58062836600000001</cx:pt>
          <cx:pt idx="29562">0.58062836600000001</cx:pt>
          <cx:pt idx="29563">0.58062836600000001</cx:pt>
          <cx:pt idx="29564">0.58062836600000001</cx:pt>
          <cx:pt idx="29565">0.58062836600000001</cx:pt>
          <cx:pt idx="29566">0.58062836600000001</cx:pt>
          <cx:pt idx="29567">20</cx:pt>
          <cx:pt idx="29568">0.58062836600000001</cx:pt>
          <cx:pt idx="29569">21</cx:pt>
          <cx:pt idx="29570">0.58062836600000001</cx:pt>
          <cx:pt idx="29571">15</cx:pt>
          <cx:pt idx="29572">0.58062836600000001</cx:pt>
          <cx:pt idx="29573">0.58062836600000001</cx:pt>
          <cx:pt idx="29574">0.58062836600000001</cx:pt>
          <cx:pt idx="29575">0.58062836600000001</cx:pt>
          <cx:pt idx="29576">0.58062836600000001</cx:pt>
          <cx:pt idx="29577">0.58062836600000001</cx:pt>
          <cx:pt idx="29578">0.58062836600000001</cx:pt>
          <cx:pt idx="29579">4</cx:pt>
          <cx:pt idx="29580">0.58062836600000001</cx:pt>
          <cx:pt idx="29581">6</cx:pt>
          <cx:pt idx="29582">0.58062836600000001</cx:pt>
          <cx:pt idx="29583">6</cx:pt>
          <cx:pt idx="29584">0.58062836600000001</cx:pt>
          <cx:pt idx="29585">11</cx:pt>
          <cx:pt idx="29586">17</cx:pt>
          <cx:pt idx="29587">14</cx:pt>
          <cx:pt idx="29588">11</cx:pt>
          <cx:pt idx="29589">0.58062836600000001</cx:pt>
          <cx:pt idx="29590">0.58062836600000001</cx:pt>
          <cx:pt idx="29591">13</cx:pt>
          <cx:pt idx="29592">0.58062836600000001</cx:pt>
          <cx:pt idx="29593">0.58062836600000001</cx:pt>
          <cx:pt idx="29594">12</cx:pt>
          <cx:pt idx="29595">0.58062836600000001</cx:pt>
          <cx:pt idx="29596">0.58062836600000001</cx:pt>
          <cx:pt idx="29597">0.58062836600000001</cx:pt>
          <cx:pt idx="29598">13</cx:pt>
          <cx:pt idx="29599">0.58062836600000001</cx:pt>
          <cx:pt idx="29600">5</cx:pt>
          <cx:pt idx="29601">0.58062836600000001</cx:pt>
          <cx:pt idx="29602">0.58062836600000001</cx:pt>
          <cx:pt idx="29603">0.58062836600000001</cx:pt>
          <cx:pt idx="29604">0.58062836600000001</cx:pt>
          <cx:pt idx="29605">0.58062836600000001</cx:pt>
          <cx:pt idx="29606">0.58062836600000001</cx:pt>
          <cx:pt idx="29607">0.58062836600000001</cx:pt>
          <cx:pt idx="29608">0.58062836600000001</cx:pt>
          <cx:pt idx="29609">3</cx:pt>
          <cx:pt idx="29610">0.58062836600000001</cx:pt>
          <cx:pt idx="29611">9</cx:pt>
          <cx:pt idx="29612">0.58062836600000001</cx:pt>
          <cx:pt idx="29613">12</cx:pt>
          <cx:pt idx="29614">0.58062836600000001</cx:pt>
          <cx:pt idx="29615">6</cx:pt>
          <cx:pt idx="29616">0.58062836600000001</cx:pt>
          <cx:pt idx="29617">0.58062836600000001</cx:pt>
          <cx:pt idx="29618">0.58062836600000001</cx:pt>
          <cx:pt idx="29619">16</cx:pt>
          <cx:pt idx="29620">0.58062836600000001</cx:pt>
          <cx:pt idx="29621">0.58062836600000001</cx:pt>
          <cx:pt idx="29622">0.58062836600000001</cx:pt>
          <cx:pt idx="29623">13</cx:pt>
          <cx:pt idx="29624">0.58062836600000001</cx:pt>
          <cx:pt idx="29625">5</cx:pt>
          <cx:pt idx="29626">0.58062836600000001</cx:pt>
          <cx:pt idx="29627">0.58062836600000001</cx:pt>
          <cx:pt idx="29628">0.58062836600000001</cx:pt>
          <cx:pt idx="29629">0.58062836600000001</cx:pt>
          <cx:pt idx="29630">0.58062836600000001</cx:pt>
          <cx:pt idx="29631">0.58062836600000001</cx:pt>
          <cx:pt idx="29632">18</cx:pt>
          <cx:pt idx="29633">0.58062836600000001</cx:pt>
          <cx:pt idx="29634">0.58062836600000001</cx:pt>
          <cx:pt idx="29635">6</cx:pt>
          <cx:pt idx="29636">5</cx:pt>
          <cx:pt idx="29637">4</cx:pt>
          <cx:pt idx="29638">7</cx:pt>
          <cx:pt idx="29639">0.58062836600000001</cx:pt>
          <cx:pt idx="29640">0.58062836600000001</cx:pt>
          <cx:pt idx="29641">0.58062836600000001</cx:pt>
          <cx:pt idx="29642">0.58062836600000001</cx:pt>
          <cx:pt idx="29643">0.58062836600000001</cx:pt>
          <cx:pt idx="29644">0.58062836600000001</cx:pt>
          <cx:pt idx="29645">0.58062836600000001</cx:pt>
          <cx:pt idx="29646">21</cx:pt>
          <cx:pt idx="29647">9</cx:pt>
          <cx:pt idx="29648">9</cx:pt>
          <cx:pt idx="29649">5</cx:pt>
          <cx:pt idx="29650">0.58062836600000001</cx:pt>
          <cx:pt idx="29651">14</cx:pt>
          <cx:pt idx="29652">0.58062836600000001</cx:pt>
          <cx:pt idx="29653">0.58062836600000001</cx:pt>
          <cx:pt idx="29654">0.58062836600000001</cx:pt>
          <cx:pt idx="29655">0.58062836600000001</cx:pt>
          <cx:pt idx="29656">17</cx:pt>
          <cx:pt idx="29657">12</cx:pt>
          <cx:pt idx="29658">17</cx:pt>
          <cx:pt idx="29659">0.58062836600000001</cx:pt>
          <cx:pt idx="29660">0.58062836600000001</cx:pt>
          <cx:pt idx="29661">12</cx:pt>
          <cx:pt idx="29662">0.58062836600000001</cx:pt>
          <cx:pt idx="29663">0.58062836600000001</cx:pt>
          <cx:pt idx="29664">0.58062836600000001</cx:pt>
          <cx:pt idx="29665">11</cx:pt>
          <cx:pt idx="29666">0</cx:pt>
          <cx:pt idx="29667">0.58062836600000001</cx:pt>
          <cx:pt idx="29668">13</cx:pt>
          <cx:pt idx="29669">0.58062836600000001</cx:pt>
          <cx:pt idx="29670">0.58062836600000001</cx:pt>
          <cx:pt idx="29671">9</cx:pt>
          <cx:pt idx="29672">0.58062836600000001</cx:pt>
          <cx:pt idx="29673">0.58062836600000001</cx:pt>
          <cx:pt idx="29674">0.58062836600000001</cx:pt>
          <cx:pt idx="29675">0.58062836600000001</cx:pt>
          <cx:pt idx="29676">8</cx:pt>
          <cx:pt idx="29677">9</cx:pt>
          <cx:pt idx="29678">0.58062836600000001</cx:pt>
          <cx:pt idx="29679">0.58062836600000001</cx:pt>
          <cx:pt idx="29680">4</cx:pt>
          <cx:pt idx="29681">10</cx:pt>
          <cx:pt idx="29682">0.58062836600000001</cx:pt>
          <cx:pt idx="29683">7</cx:pt>
          <cx:pt idx="29684">0.58062836600000001</cx:pt>
          <cx:pt idx="29685">25</cx:pt>
          <cx:pt idx="29686">0.58062836600000001</cx:pt>
          <cx:pt idx="29687">0.58062836600000001</cx:pt>
          <cx:pt idx="29688">7</cx:pt>
          <cx:pt idx="29689">0.58062836600000001</cx:pt>
          <cx:pt idx="29690">18</cx:pt>
          <cx:pt idx="29691">0.58062836600000001</cx:pt>
          <cx:pt idx="29692">3</cx:pt>
          <cx:pt idx="29693">0.58062836600000001</cx:pt>
          <cx:pt idx="29694">17</cx:pt>
          <cx:pt idx="29695">23</cx:pt>
          <cx:pt idx="29696">0.58062836600000001</cx:pt>
          <cx:pt idx="29697">6</cx:pt>
          <cx:pt idx="29698">0.58062836600000001</cx:pt>
          <cx:pt idx="29699">8</cx:pt>
          <cx:pt idx="29700">0.58062836600000001</cx:pt>
          <cx:pt idx="29701">0.58062836600000001</cx:pt>
          <cx:pt idx="29702">0.58062836600000001</cx:pt>
          <cx:pt idx="29703">5</cx:pt>
          <cx:pt idx="29704">0.58062836600000001</cx:pt>
          <cx:pt idx="29705">0.58062836600000001</cx:pt>
          <cx:pt idx="29706">0.58062836600000001</cx:pt>
          <cx:pt idx="29707">0.58062836600000001</cx:pt>
          <cx:pt idx="29708">1</cx:pt>
          <cx:pt idx="29709">0.58062836600000001</cx:pt>
          <cx:pt idx="29710">0.58062836600000001</cx:pt>
          <cx:pt idx="29711">8</cx:pt>
          <cx:pt idx="29712">15</cx:pt>
          <cx:pt idx="29713">8</cx:pt>
          <cx:pt idx="29714">0.58062836600000001</cx:pt>
          <cx:pt idx="29715">23</cx:pt>
          <cx:pt idx="29716">0.58062836600000001</cx:pt>
          <cx:pt idx="29717">0.58062836600000001</cx:pt>
          <cx:pt idx="29718">7</cx:pt>
          <cx:pt idx="29719">0.58062836600000001</cx:pt>
          <cx:pt idx="29720">0.58062836600000001</cx:pt>
          <cx:pt idx="29721">0</cx:pt>
          <cx:pt idx="29722">0</cx:pt>
          <cx:pt idx="29723">0.58062836600000001</cx:pt>
          <cx:pt idx="29724">0.58062836600000001</cx:pt>
          <cx:pt idx="29725">0.58062836600000001</cx:pt>
          <cx:pt idx="29726">14</cx:pt>
          <cx:pt idx="29727">0.58062836600000001</cx:pt>
          <cx:pt idx="29728">8</cx:pt>
          <cx:pt idx="29729">0.58062836600000001</cx:pt>
          <cx:pt idx="29730">11</cx:pt>
          <cx:pt idx="29731">0.58062836600000001</cx:pt>
          <cx:pt idx="29732">0.58062836600000001</cx:pt>
          <cx:pt idx="29733">0.58062836600000001</cx:pt>
          <cx:pt idx="29734">5</cx:pt>
          <cx:pt idx="29735">0.58062836600000001</cx:pt>
          <cx:pt idx="29736">0.58062836600000001</cx:pt>
          <cx:pt idx="29737">0.58062836600000001</cx:pt>
          <cx:pt idx="29738">4</cx:pt>
          <cx:pt idx="29739">0.58062836600000001</cx:pt>
          <cx:pt idx="29740">0.58062836600000001</cx:pt>
          <cx:pt idx="29741">0.58062836600000001</cx:pt>
          <cx:pt idx="29742">0.58062836600000001</cx:pt>
          <cx:pt idx="29743">0.58062836600000001</cx:pt>
          <cx:pt idx="29744">0.58062836600000001</cx:pt>
          <cx:pt idx="29745">0.58062836600000001</cx:pt>
          <cx:pt idx="29746">0.58062836600000001</cx:pt>
          <cx:pt idx="29747">0.58062836600000001</cx:pt>
          <cx:pt idx="29748">7</cx:pt>
          <cx:pt idx="29749">1</cx:pt>
          <cx:pt idx="29750">2</cx:pt>
          <cx:pt idx="29751">0.58062836600000001</cx:pt>
          <cx:pt idx="29752">64</cx:pt>
          <cx:pt idx="29753">28</cx:pt>
          <cx:pt idx="29754">0.58062836600000001</cx:pt>
          <cx:pt idx="29755">0.58062836600000001</cx:pt>
          <cx:pt idx="29756">0.58062836600000001</cx:pt>
          <cx:pt idx="29757">18</cx:pt>
          <cx:pt idx="29758">0.58062836600000001</cx:pt>
          <cx:pt idx="29759">0.58062836600000001</cx:pt>
          <cx:pt idx="29760">0.58062836600000001</cx:pt>
          <cx:pt idx="29761">16</cx:pt>
          <cx:pt idx="29762">2</cx:pt>
          <cx:pt idx="29763">6</cx:pt>
          <cx:pt idx="29764">0.58062836600000001</cx:pt>
          <cx:pt idx="29765">0.58062836600000001</cx:pt>
          <cx:pt idx="29766">0.58062836600000001</cx:pt>
          <cx:pt idx="29767">0.58062836600000001</cx:pt>
          <cx:pt idx="29768">0.58062836600000001</cx:pt>
          <cx:pt idx="29769">5</cx:pt>
          <cx:pt idx="29770">15</cx:pt>
          <cx:pt idx="29771">0.58062836600000001</cx:pt>
          <cx:pt idx="29772">0.58062836600000001</cx:pt>
          <cx:pt idx="29773">3</cx:pt>
          <cx:pt idx="29774">0.58062836600000001</cx:pt>
          <cx:pt idx="29775">0.58062836600000001</cx:pt>
          <cx:pt idx="29776">12</cx:pt>
          <cx:pt idx="29777">9</cx:pt>
          <cx:pt idx="29778">0.58062836600000001</cx:pt>
          <cx:pt idx="29779">10</cx:pt>
          <cx:pt idx="29780">25</cx:pt>
          <cx:pt idx="29781">7</cx:pt>
          <cx:pt idx="29782">0.58062836600000001</cx:pt>
          <cx:pt idx="29783">0.58062836600000001</cx:pt>
          <cx:pt idx="29784">15</cx:pt>
          <cx:pt idx="29785">0.58062836600000001</cx:pt>
          <cx:pt idx="29786">15</cx:pt>
          <cx:pt idx="29787">3</cx:pt>
          <cx:pt idx="29788">0.58062836600000001</cx:pt>
          <cx:pt idx="29789">13</cx:pt>
          <cx:pt idx="29790">7</cx:pt>
          <cx:pt idx="29791">0.58062836600000001</cx:pt>
          <cx:pt idx="29792">0.58062836600000001</cx:pt>
          <cx:pt idx="29793">18</cx:pt>
          <cx:pt idx="29794">13</cx:pt>
          <cx:pt idx="29795">14</cx:pt>
          <cx:pt idx="29796">8</cx:pt>
          <cx:pt idx="29797">0.58062836600000001</cx:pt>
          <cx:pt idx="29798">0.58062836600000001</cx:pt>
          <cx:pt idx="29799">20</cx:pt>
          <cx:pt idx="29800">0.58062836600000001</cx:pt>
          <cx:pt idx="29801">2</cx:pt>
          <cx:pt idx="29802">0.58062836600000001</cx:pt>
          <cx:pt idx="29803">0.58062836600000001</cx:pt>
          <cx:pt idx="29804">6</cx:pt>
          <cx:pt idx="29805">0.58062836600000001</cx:pt>
          <cx:pt idx="29806">14</cx:pt>
          <cx:pt idx="29807">20</cx:pt>
          <cx:pt idx="29808">4</cx:pt>
          <cx:pt idx="29809">0.58062836600000001</cx:pt>
          <cx:pt idx="29810">1</cx:pt>
          <cx:pt idx="29811">0.58062836600000001</cx:pt>
          <cx:pt idx="29812">0.58062836600000001</cx:pt>
          <cx:pt idx="29813">8</cx:pt>
          <cx:pt idx="29814">0.58062836600000001</cx:pt>
          <cx:pt idx="29815">0.58062836600000001</cx:pt>
          <cx:pt idx="29816">0.58062836600000001</cx:pt>
          <cx:pt idx="29817">0.58062836600000001</cx:pt>
          <cx:pt idx="29818">1</cx:pt>
          <cx:pt idx="29819">12</cx:pt>
          <cx:pt idx="29820">10</cx:pt>
          <cx:pt idx="29821">0.58062836600000001</cx:pt>
          <cx:pt idx="29822">0.58062836600000001</cx:pt>
          <cx:pt idx="29823">65</cx:pt>
          <cx:pt idx="29824">0.58062836600000001</cx:pt>
          <cx:pt idx="29825">1</cx:pt>
          <cx:pt idx="29826">0.58062836600000001</cx:pt>
          <cx:pt idx="29827">0.58062836600000001</cx:pt>
          <cx:pt idx="29828">0.58062836600000001</cx:pt>
          <cx:pt idx="29829">0.58062836600000001</cx:pt>
          <cx:pt idx="29830">0.58062836600000001</cx:pt>
          <cx:pt idx="29831">0.58062836600000001</cx:pt>
          <cx:pt idx="29832">0.58062836600000001</cx:pt>
          <cx:pt idx="29833">0.58062836600000001</cx:pt>
          <cx:pt idx="29834">7</cx:pt>
          <cx:pt idx="29835">0.58062836600000001</cx:pt>
          <cx:pt idx="29836">0.58062836600000001</cx:pt>
          <cx:pt idx="29837">0.58062836600000001</cx:pt>
          <cx:pt idx="29838">0.58062836600000001</cx:pt>
          <cx:pt idx="29839">0.58062836600000001</cx:pt>
          <cx:pt idx="29840">14</cx:pt>
          <cx:pt idx="29841">0.58062836600000001</cx:pt>
          <cx:pt idx="29842">0.58062836600000001</cx:pt>
          <cx:pt idx="29843">0.58062836600000001</cx:pt>
          <cx:pt idx="29844">2</cx:pt>
          <cx:pt idx="29845">1</cx:pt>
          <cx:pt idx="29846">0.58062836600000001</cx:pt>
          <cx:pt idx="29847">0.58062836600000001</cx:pt>
          <cx:pt idx="29848">0.58062836600000001</cx:pt>
          <cx:pt idx="29849">17</cx:pt>
          <cx:pt idx="29850">0.58062836600000001</cx:pt>
          <cx:pt idx="29851">0.58062836600000001</cx:pt>
          <cx:pt idx="29852">16</cx:pt>
          <cx:pt idx="29853">4</cx:pt>
          <cx:pt idx="29854">10</cx:pt>
          <cx:pt idx="29855">10</cx:pt>
          <cx:pt idx="29856">0.58062836600000001</cx:pt>
          <cx:pt idx="29857">0.58062836600000001</cx:pt>
          <cx:pt idx="29858">0.58062836600000001</cx:pt>
          <cx:pt idx="29859">64</cx:pt>
          <cx:pt idx="29860">0.58062836600000001</cx:pt>
          <cx:pt idx="29861">0.58062836600000001</cx:pt>
          <cx:pt idx="29862">0.58062836600000001</cx:pt>
          <cx:pt idx="29863">0.58062836600000001</cx:pt>
          <cx:pt idx="29864">8</cx:pt>
          <cx:pt idx="29865">0.58062836600000001</cx:pt>
          <cx:pt idx="29866">0.58062836600000001</cx:pt>
          <cx:pt idx="29867">12</cx:pt>
          <cx:pt idx="29868">0.58062836600000001</cx:pt>
          <cx:pt idx="29869">3</cx:pt>
          <cx:pt idx="29870">0.58062836600000001</cx:pt>
          <cx:pt idx="29871">2</cx:pt>
          <cx:pt idx="29872">6</cx:pt>
          <cx:pt idx="29873">0.58062836600000001</cx:pt>
          <cx:pt idx="29874">0.58062836600000001</cx:pt>
          <cx:pt idx="29875">14</cx:pt>
          <cx:pt idx="29876">4</cx:pt>
          <cx:pt idx="29877">0.58062836600000001</cx:pt>
          <cx:pt idx="29878">9</cx:pt>
          <cx:pt idx="29879">0.58062836600000001</cx:pt>
          <cx:pt idx="29880">4</cx:pt>
          <cx:pt idx="29881">0.58062836600000001</cx:pt>
          <cx:pt idx="29882">0.58062836600000001</cx:pt>
          <cx:pt idx="29883">2</cx:pt>
          <cx:pt idx="29884">0.58062836600000001</cx:pt>
          <cx:pt idx="29885">0.58062836600000001</cx:pt>
          <cx:pt idx="29886">0.58062836600000001</cx:pt>
          <cx:pt idx="29887">0.58062836600000001</cx:pt>
          <cx:pt idx="29888">0.58062836600000001</cx:pt>
          <cx:pt idx="29889">2</cx:pt>
          <cx:pt idx="29890">0.58062836600000001</cx:pt>
          <cx:pt idx="29891">64</cx:pt>
          <cx:pt idx="29892">0.58062836600000001</cx:pt>
          <cx:pt idx="29893">5</cx:pt>
          <cx:pt idx="29894">0.58062836600000001</cx:pt>
          <cx:pt idx="29895">2</cx:pt>
          <cx:pt idx="29896">2</cx:pt>
          <cx:pt idx="29897">2</cx:pt>
          <cx:pt idx="29898">0.58062836600000001</cx:pt>
          <cx:pt idx="29899">0.58062836600000001</cx:pt>
          <cx:pt idx="29900">18</cx:pt>
          <cx:pt idx="29901">0.58062836600000001</cx:pt>
          <cx:pt idx="29902">0.58062836600000001</cx:pt>
          <cx:pt idx="29903">17</cx:pt>
          <cx:pt idx="29904">2</cx:pt>
          <cx:pt idx="29905">3</cx:pt>
          <cx:pt idx="29906">0.58062836600000001</cx:pt>
          <cx:pt idx="29907">35</cx:pt>
          <cx:pt idx="29908">9</cx:pt>
          <cx:pt idx="29909">14</cx:pt>
          <cx:pt idx="29910">6</cx:pt>
          <cx:pt idx="29911">15</cx:pt>
          <cx:pt idx="29912">0.58062836600000001</cx:pt>
          <cx:pt idx="29913">0.58062836600000001</cx:pt>
          <cx:pt idx="29914">0.58062836600000001</cx:pt>
          <cx:pt idx="29915">0.58062836600000001</cx:pt>
          <cx:pt idx="29916">7</cx:pt>
          <cx:pt idx="29917">0.58062836600000001</cx:pt>
          <cx:pt idx="29918">0.58062836600000001</cx:pt>
          <cx:pt idx="29919">0.58062836600000001</cx:pt>
          <cx:pt idx="29920">0.58062836600000001</cx:pt>
          <cx:pt idx="29921">0.58062836600000001</cx:pt>
          <cx:pt idx="29922">0.58062836600000001</cx:pt>
          <cx:pt idx="29923">0.58062836600000001</cx:pt>
          <cx:pt idx="29924">0.58062836600000001</cx:pt>
          <cx:pt idx="29925">0.58062836600000001</cx:pt>
          <cx:pt idx="29926">0.58062836600000001</cx:pt>
          <cx:pt idx="29927">2</cx:pt>
          <cx:pt idx="29928">0.58062836600000001</cx:pt>
          <cx:pt idx="29929">0.58062836600000001</cx:pt>
          <cx:pt idx="29930">22</cx:pt>
          <cx:pt idx="29931">0.58062836600000001</cx:pt>
          <cx:pt idx="29932">0.58062836600000001</cx:pt>
          <cx:pt idx="29933">4</cx:pt>
          <cx:pt idx="29934">0.58062836600000001</cx:pt>
          <cx:pt idx="29935">0.58062836600000001</cx:pt>
          <cx:pt idx="29936">0.58062836600000001</cx:pt>
          <cx:pt idx="29937">0.58062836600000001</cx:pt>
          <cx:pt idx="29938">0.58062836600000001</cx:pt>
          <cx:pt idx="29939">0.58062836600000001</cx:pt>
          <cx:pt idx="29940">0.58062836600000001</cx:pt>
          <cx:pt idx="29941">8</cx:pt>
          <cx:pt idx="29942">0.58062836600000001</cx:pt>
          <cx:pt idx="29943">0.58062836600000001</cx:pt>
          <cx:pt idx="29944">30</cx:pt>
          <cx:pt idx="29945">0.58062836600000001</cx:pt>
          <cx:pt idx="29946">0.58062836600000001</cx:pt>
          <cx:pt idx="29947">0.58062836600000001</cx:pt>
          <cx:pt idx="29948">0.58062836600000001</cx:pt>
          <cx:pt idx="29949">6</cx:pt>
          <cx:pt idx="29950">0.58062836600000001</cx:pt>
          <cx:pt idx="29951">0.58062836600000001</cx:pt>
          <cx:pt idx="29952">0.58062836600000001</cx:pt>
          <cx:pt idx="29953">1</cx:pt>
          <cx:pt idx="29954">0.58062836600000001</cx:pt>
          <cx:pt idx="29955">0.58062836600000001</cx:pt>
          <cx:pt idx="29956">0.58062836600000001</cx:pt>
          <cx:pt idx="29957">0.58062836600000001</cx:pt>
          <cx:pt idx="29958">18</cx:pt>
          <cx:pt idx="29959">3</cx:pt>
          <cx:pt idx="29960">0.58062836600000001</cx:pt>
          <cx:pt idx="29961">26</cx:pt>
          <cx:pt idx="29962">0.58062836600000001</cx:pt>
          <cx:pt idx="29963">0.58062836600000001</cx:pt>
          <cx:pt idx="29964">10</cx:pt>
          <cx:pt idx="29965">6</cx:pt>
          <cx:pt idx="29966">0.58062836600000001</cx:pt>
          <cx:pt idx="29967">9</cx:pt>
          <cx:pt idx="29968">32</cx:pt>
          <cx:pt idx="29969">0.58062836600000001</cx:pt>
          <cx:pt idx="29970">0.58062836600000001</cx:pt>
          <cx:pt idx="29971">0.58062836600000001</cx:pt>
          <cx:pt idx="29972">0.58062836600000001</cx:pt>
          <cx:pt idx="29973">4</cx:pt>
          <cx:pt idx="29974">6</cx:pt>
          <cx:pt idx="29975">7</cx:pt>
          <cx:pt idx="29976">28</cx:pt>
          <cx:pt idx="29977">0.58062836600000001</cx:pt>
          <cx:pt idx="29978">0.58062836600000001</cx:pt>
          <cx:pt idx="29979">0.58062836600000001</cx:pt>
          <cx:pt idx="29980">0.58062836600000001</cx:pt>
          <cx:pt idx="29981">0</cx:pt>
          <cx:pt idx="29982">18</cx:pt>
          <cx:pt idx="29983">0.58062836600000001</cx:pt>
          <cx:pt idx="29984">0.58062836600000001</cx:pt>
          <cx:pt idx="29985">0.58062836600000001</cx:pt>
          <cx:pt idx="29986">0.58062836600000001</cx:pt>
          <cx:pt idx="29987">4</cx:pt>
          <cx:pt idx="29988">3</cx:pt>
          <cx:pt idx="29989">0.58062836600000001</cx:pt>
          <cx:pt idx="29990">20</cx:pt>
          <cx:pt idx="29991">0.58062836600000001</cx:pt>
          <cx:pt idx="29992">0.58062836600000001</cx:pt>
          <cx:pt idx="29993">0.58062836600000001</cx:pt>
          <cx:pt idx="29994">1</cx:pt>
          <cx:pt idx="29995">7</cx:pt>
          <cx:pt idx="29996">0.58062836600000001</cx:pt>
          <cx:pt idx="29997">8</cx:pt>
          <cx:pt idx="29998">0.58062836600000001</cx:pt>
          <cx:pt idx="29999">0.58062836600000001</cx:pt>
          <cx:pt idx="30000">19</cx:pt>
          <cx:pt idx="30001">0</cx:pt>
          <cx:pt idx="30002">0.58062836600000001</cx:pt>
          <cx:pt idx="30003">0.58062836600000001</cx:pt>
          <cx:pt idx="30004">0.58062836600000001</cx:pt>
          <cx:pt idx="30005">0.58062836600000001</cx:pt>
          <cx:pt idx="30006">2</cx:pt>
          <cx:pt idx="30007">15</cx:pt>
          <cx:pt idx="30008">0.58062836600000001</cx:pt>
          <cx:pt idx="30009">7</cx:pt>
          <cx:pt idx="30010">0.58062836600000001</cx:pt>
          <cx:pt idx="30011">0</cx:pt>
          <cx:pt idx="30012">7</cx:pt>
          <cx:pt idx="30013">0.58062836600000001</cx:pt>
          <cx:pt idx="30014">0</cx:pt>
          <cx:pt idx="30015">0.58062836600000001</cx:pt>
          <cx:pt idx="30016">0.58062836600000001</cx:pt>
          <cx:pt idx="30017">16</cx:pt>
          <cx:pt idx="30018">14</cx:pt>
          <cx:pt idx="30019">0.58062836600000001</cx:pt>
          <cx:pt idx="30020">0.58062836600000001</cx:pt>
          <cx:pt idx="30021">0.58062836600000001</cx:pt>
          <cx:pt idx="30022">6</cx:pt>
          <cx:pt idx="30023">0.58062836600000001</cx:pt>
          <cx:pt idx="30024">0.58062836600000001</cx:pt>
          <cx:pt idx="30025">0.58062836600000001</cx:pt>
          <cx:pt idx="30026">7</cx:pt>
          <cx:pt idx="30027">0.58062836600000001</cx:pt>
          <cx:pt idx="30028">0.58062836600000001</cx:pt>
          <cx:pt idx="30029">13</cx:pt>
          <cx:pt idx="30030">0.58062836600000001</cx:pt>
          <cx:pt idx="30031">0.58062836600000001</cx:pt>
          <cx:pt idx="30032">0.58062836600000001</cx:pt>
          <cx:pt idx="30033">0.58062836600000001</cx:pt>
          <cx:pt idx="30034">4</cx:pt>
          <cx:pt idx="30035">20</cx:pt>
          <cx:pt idx="30036">6</cx:pt>
          <cx:pt idx="30037">0.58062836600000001</cx:pt>
          <cx:pt idx="30038">13</cx:pt>
          <cx:pt idx="30039">0.58062836600000001</cx:pt>
          <cx:pt idx="30040">2</cx:pt>
          <cx:pt idx="30041">0.58062836600000001</cx:pt>
          <cx:pt idx="30042">0.58062836600000001</cx:pt>
          <cx:pt idx="30043">0.58062836600000001</cx:pt>
          <cx:pt idx="30044">7</cx:pt>
          <cx:pt idx="30045">38</cx:pt>
          <cx:pt idx="30046">0.58062836600000001</cx:pt>
          <cx:pt idx="30047">0.58062836600000001</cx:pt>
          <cx:pt idx="30048">0.58062836600000001</cx:pt>
          <cx:pt idx="30049">1</cx:pt>
          <cx:pt idx="30050">20</cx:pt>
          <cx:pt idx="30051">0.58062836600000001</cx:pt>
          <cx:pt idx="30052">8</cx:pt>
          <cx:pt idx="30053">0.58062836600000001</cx:pt>
          <cx:pt idx="30054">6</cx:pt>
          <cx:pt idx="30055">26</cx:pt>
          <cx:pt idx="30056">0.58062836600000001</cx:pt>
          <cx:pt idx="30057">0.58062836600000001</cx:pt>
          <cx:pt idx="30058">0.58062836600000001</cx:pt>
          <cx:pt idx="30059">11</cx:pt>
          <cx:pt idx="30060">0.58062836600000001</cx:pt>
          <cx:pt idx="30061">2</cx:pt>
          <cx:pt idx="30062">0.58062836600000001</cx:pt>
          <cx:pt idx="30063">0.58062836600000001</cx:pt>
          <cx:pt idx="30064">0.58062836600000001</cx:pt>
          <cx:pt idx="30065">1</cx:pt>
          <cx:pt idx="30066">0.58062836600000001</cx:pt>
          <cx:pt idx="30067">0.58062836600000001</cx:pt>
          <cx:pt idx="30068">15</cx:pt>
          <cx:pt idx="30069">3</cx:pt>
          <cx:pt idx="30070">0.58062836600000001</cx:pt>
          <cx:pt idx="30071">0.58062836600000001</cx:pt>
          <cx:pt idx="30072">0.58062836600000001</cx:pt>
          <cx:pt idx="30073">7</cx:pt>
          <cx:pt idx="30074">6</cx:pt>
          <cx:pt idx="30075">0.58062836600000001</cx:pt>
          <cx:pt idx="30076">0.58062836600000001</cx:pt>
          <cx:pt idx="30077">0.58062836600000001</cx:pt>
          <cx:pt idx="30078">0.58062836600000001</cx:pt>
          <cx:pt idx="30079">0.58062836600000001</cx:pt>
          <cx:pt idx="30080">0.58062836600000001</cx:pt>
          <cx:pt idx="30081">0.58062836600000001</cx:pt>
          <cx:pt idx="30082">0.58062836600000001</cx:pt>
          <cx:pt idx="30083">9</cx:pt>
          <cx:pt idx="30084">0.58062836600000001</cx:pt>
          <cx:pt idx="30085">0.58062836600000001</cx:pt>
          <cx:pt idx="30086">0.58062836600000001</cx:pt>
          <cx:pt idx="30087">12</cx:pt>
          <cx:pt idx="30088">25</cx:pt>
          <cx:pt idx="30089">0.58062836600000001</cx:pt>
          <cx:pt idx="30090">0.58062836600000001</cx:pt>
          <cx:pt idx="30091">12</cx:pt>
          <cx:pt idx="30092">0.58062836600000001</cx:pt>
          <cx:pt idx="30093">0.58062836600000001</cx:pt>
          <cx:pt idx="30094">0.58062836600000001</cx:pt>
          <cx:pt idx="30095">6</cx:pt>
          <cx:pt idx="30096">0.58062836600000001</cx:pt>
          <cx:pt idx="30097">0.58062836600000001</cx:pt>
          <cx:pt idx="30098">0.58062836600000001</cx:pt>
          <cx:pt idx="30099">0.58062836600000001</cx:pt>
          <cx:pt idx="30100">0.58062836600000001</cx:pt>
          <cx:pt idx="30101">0.58062836600000001</cx:pt>
          <cx:pt idx="30102">0.58062836600000001</cx:pt>
          <cx:pt idx="30103">0.58062836600000001</cx:pt>
          <cx:pt idx="30104">0.58062836600000001</cx:pt>
          <cx:pt idx="30105">0.58062836600000001</cx:pt>
          <cx:pt idx="30106">0.58062836600000001</cx:pt>
          <cx:pt idx="30107">10</cx:pt>
          <cx:pt idx="30108">0.58062836600000001</cx:pt>
          <cx:pt idx="30109">16</cx:pt>
          <cx:pt idx="30110">0.58062836600000001</cx:pt>
          <cx:pt idx="30111">0.58062836600000001</cx:pt>
          <cx:pt idx="30112">0.58062836600000001</cx:pt>
          <cx:pt idx="30113">0.58062836600000001</cx:pt>
          <cx:pt idx="30114">0.58062836600000001</cx:pt>
          <cx:pt idx="30115">23</cx:pt>
          <cx:pt idx="30116">0.58062836600000001</cx:pt>
          <cx:pt idx="30117">0.58062836600000001</cx:pt>
          <cx:pt idx="30118">0.58062836600000001</cx:pt>
          <cx:pt idx="30119">11</cx:pt>
          <cx:pt idx="30120">16</cx:pt>
          <cx:pt idx="30121">0.58062836600000001</cx:pt>
          <cx:pt idx="30122">0.58062836600000001</cx:pt>
          <cx:pt idx="30123">0.58062836600000001</cx:pt>
          <cx:pt idx="30124">8</cx:pt>
          <cx:pt idx="30125">8</cx:pt>
          <cx:pt idx="30126">0.58062836600000001</cx:pt>
          <cx:pt idx="30127">0.58062836600000001</cx:pt>
          <cx:pt idx="30128">0</cx:pt>
          <cx:pt idx="30129">0.58062836600000001</cx:pt>
          <cx:pt idx="30130">22</cx:pt>
          <cx:pt idx="30131">10</cx:pt>
          <cx:pt idx="30132">0.58062836600000001</cx:pt>
          <cx:pt idx="30133">0.58062836600000001</cx:pt>
          <cx:pt idx="30134">0.58062836600000001</cx:pt>
          <cx:pt idx="30135">0.58062836600000001</cx:pt>
          <cx:pt idx="30136">3</cx:pt>
          <cx:pt idx="30137">0.58062836600000001</cx:pt>
          <cx:pt idx="30138">0.58062836600000001</cx:pt>
          <cx:pt idx="30139">0.58062836600000001</cx:pt>
          <cx:pt idx="30140">0.58062836600000001</cx:pt>
          <cx:pt idx="30141">0.58062836600000001</cx:pt>
          <cx:pt idx="30142">11</cx:pt>
          <cx:pt idx="30143">0.58062836600000001</cx:pt>
          <cx:pt idx="30144">18</cx:pt>
          <cx:pt idx="30145">0.58062836600000001</cx:pt>
          <cx:pt idx="30146">8</cx:pt>
          <cx:pt idx="30147">15</cx:pt>
          <cx:pt idx="30148">0.58062836600000001</cx:pt>
          <cx:pt idx="30149">0.58062836600000001</cx:pt>
          <cx:pt idx="30150">64</cx:pt>
          <cx:pt idx="30151">0.58062836600000001</cx:pt>
          <cx:pt idx="30152">0.58062836600000001</cx:pt>
          <cx:pt idx="30153">0.58062836600000001</cx:pt>
          <cx:pt idx="30154">0.58062836600000001</cx:pt>
          <cx:pt idx="30155">0.58062836600000001</cx:pt>
          <cx:pt idx="30156">19</cx:pt>
          <cx:pt idx="30157">3</cx:pt>
          <cx:pt idx="30158">7</cx:pt>
          <cx:pt idx="30159">0.58062836600000001</cx:pt>
          <cx:pt idx="30160">0.58062836600000001</cx:pt>
          <cx:pt idx="30161">0.58062836600000001</cx:pt>
          <cx:pt idx="30162">12</cx:pt>
          <cx:pt idx="30163">11</cx:pt>
          <cx:pt idx="30164">0.58062836600000001</cx:pt>
          <cx:pt idx="30165">0.58062836600000001</cx:pt>
          <cx:pt idx="30166">12</cx:pt>
          <cx:pt idx="30167">0.58062836600000001</cx:pt>
          <cx:pt idx="30168">0.58062836600000001</cx:pt>
          <cx:pt idx="30169">0.58062836600000001</cx:pt>
          <cx:pt idx="30170">0.58062836600000001</cx:pt>
          <cx:pt idx="30171">9</cx:pt>
          <cx:pt idx="30172">0.58062836600000001</cx:pt>
          <cx:pt idx="30173">0.58062836600000001</cx:pt>
          <cx:pt idx="30174">20</cx:pt>
          <cx:pt idx="30175">19</cx:pt>
          <cx:pt idx="30176">0.58062836600000001</cx:pt>
          <cx:pt idx="30177">4</cx:pt>
          <cx:pt idx="30178">0.58062836600000001</cx:pt>
          <cx:pt idx="30179">9</cx:pt>
          <cx:pt idx="30180">0.58062836600000001</cx:pt>
          <cx:pt idx="30181">0.58062836600000001</cx:pt>
          <cx:pt idx="30182">0.58062836600000001</cx:pt>
          <cx:pt idx="30183">0.58062836600000001</cx:pt>
          <cx:pt idx="30184">0.58062836600000001</cx:pt>
          <cx:pt idx="30185">3</cx:pt>
          <cx:pt idx="30186">0.58062836600000001</cx:pt>
          <cx:pt idx="30187">0.58062836600000001</cx:pt>
          <cx:pt idx="30188">0.58062836600000001</cx:pt>
          <cx:pt idx="30189">0.58062836600000001</cx:pt>
          <cx:pt idx="30190">0.58062836600000001</cx:pt>
          <cx:pt idx="30191">10</cx:pt>
          <cx:pt idx="30192">0.58062836600000001</cx:pt>
          <cx:pt idx="30193">0.58062836600000001</cx:pt>
          <cx:pt idx="30194">16</cx:pt>
          <cx:pt idx="30195">2</cx:pt>
          <cx:pt idx="30196">0.58062836600000001</cx:pt>
          <cx:pt idx="30197">0.58062836600000001</cx:pt>
          <cx:pt idx="30198">0.58062836600000001</cx:pt>
          <cx:pt idx="30199">4</cx:pt>
          <cx:pt idx="30200">7</cx:pt>
          <cx:pt idx="30201">0.58062836600000001</cx:pt>
          <cx:pt idx="30202">0.58062836600000001</cx:pt>
          <cx:pt idx="30203">0.58062836600000001</cx:pt>
          <cx:pt idx="30204">0.58062836600000001</cx:pt>
          <cx:pt idx="30205">0.58062836600000001</cx:pt>
          <cx:pt idx="30206">0.58062836600000001</cx:pt>
          <cx:pt idx="30207">0.58062836600000001</cx:pt>
          <cx:pt idx="30208">22</cx:pt>
          <cx:pt idx="30209">0.58062836600000001</cx:pt>
          <cx:pt idx="30210">0.58062836600000001</cx:pt>
          <cx:pt idx="30211">4</cx:pt>
          <cx:pt idx="30212">4</cx:pt>
          <cx:pt idx="30213">0.58062836600000001</cx:pt>
          <cx:pt idx="30214">64</cx:pt>
          <cx:pt idx="30215">4</cx:pt>
          <cx:pt idx="30216">0.58062836600000001</cx:pt>
          <cx:pt idx="30217">0.58062836600000001</cx:pt>
          <cx:pt idx="30218">0.58062836600000001</cx:pt>
          <cx:pt idx="30219">16</cx:pt>
          <cx:pt idx="30220">0.58062836600000001</cx:pt>
          <cx:pt idx="30221">0.58062836600000001</cx:pt>
          <cx:pt idx="30222">3</cx:pt>
          <cx:pt idx="30223">7</cx:pt>
          <cx:pt idx="30224">20</cx:pt>
          <cx:pt idx="30225">0.58062836600000001</cx:pt>
          <cx:pt idx="30226">9</cx:pt>
          <cx:pt idx="30227">26</cx:pt>
          <cx:pt idx="30228">0.58062836600000001</cx:pt>
          <cx:pt idx="30229">0.58062836600000001</cx:pt>
          <cx:pt idx="30230">0.58062836600000001</cx:pt>
          <cx:pt idx="30231">25</cx:pt>
          <cx:pt idx="30232">15</cx:pt>
          <cx:pt idx="30233">0.58062836600000001</cx:pt>
          <cx:pt idx="30234">0.58062836600000001</cx:pt>
          <cx:pt idx="30235">9</cx:pt>
          <cx:pt idx="30236">0.58062836600000001</cx:pt>
          <cx:pt idx="30237">20</cx:pt>
          <cx:pt idx="30238">25</cx:pt>
          <cx:pt idx="30239">13</cx:pt>
          <cx:pt idx="30240">0.58062836600000001</cx:pt>
          <cx:pt idx="30241">11</cx:pt>
          <cx:pt idx="30242">17</cx:pt>
          <cx:pt idx="30243">0.58062836600000001</cx:pt>
          <cx:pt idx="30244">0.58062836600000001</cx:pt>
          <cx:pt idx="30245">10</cx:pt>
          <cx:pt idx="30246">16</cx:pt>
          <cx:pt idx="30247">8</cx:pt>
          <cx:pt idx="30248">0.58062836600000001</cx:pt>
          <cx:pt idx="30249">0.58062836600000001</cx:pt>
          <cx:pt idx="30250">0.58062836600000001</cx:pt>
          <cx:pt idx="30251">0.58062836600000001</cx:pt>
          <cx:pt idx="30252">0.58062836600000001</cx:pt>
          <cx:pt idx="30253">0.58062836600000001</cx:pt>
          <cx:pt idx="30254">7</cx:pt>
          <cx:pt idx="30255">0.58062836600000001</cx:pt>
          <cx:pt idx="30256">0.58062836600000001</cx:pt>
          <cx:pt idx="30257">0.58062836600000001</cx:pt>
          <cx:pt idx="30258">2</cx:pt>
          <cx:pt idx="30259">0.58062836600000001</cx:pt>
          <cx:pt idx="30260">3</cx:pt>
          <cx:pt idx="30261">0.58062836600000001</cx:pt>
          <cx:pt idx="30262">0.58062836600000001</cx:pt>
          <cx:pt idx="30263">15</cx:pt>
          <cx:pt idx="30264">0.58062836600000001</cx:pt>
          <cx:pt idx="30265">4</cx:pt>
          <cx:pt idx="30266">0.58062836600000001</cx:pt>
          <cx:pt idx="30267">0.58062836600000001</cx:pt>
          <cx:pt idx="30268">7</cx:pt>
          <cx:pt idx="30269">0.58062836600000001</cx:pt>
          <cx:pt idx="30270">0.58062836600000001</cx:pt>
          <cx:pt idx="30271">0.58062836600000001</cx:pt>
          <cx:pt idx="30272">0.58062836600000001</cx:pt>
          <cx:pt idx="30273">0.58062836600000001</cx:pt>
          <cx:pt idx="30274">0.58062836600000001</cx:pt>
          <cx:pt idx="30275">3</cx:pt>
          <cx:pt idx="30276">0.58062836600000001</cx:pt>
          <cx:pt idx="30277">30</cx:pt>
          <cx:pt idx="30278">0.58062836600000001</cx:pt>
          <cx:pt idx="30279">14</cx:pt>
          <cx:pt idx="30280">0.58062836600000001</cx:pt>
          <cx:pt idx="30281">0.58062836600000001</cx:pt>
          <cx:pt idx="30282">0</cx:pt>
          <cx:pt idx="30283">0.58062836600000001</cx:pt>
          <cx:pt idx="30284">9</cx:pt>
          <cx:pt idx="30285">0.58062836600000001</cx:pt>
          <cx:pt idx="30286">0.58062836600000001</cx:pt>
          <cx:pt idx="30287">0.58062836600000001</cx:pt>
          <cx:pt idx="30288">0.58062836600000001</cx:pt>
          <cx:pt idx="30289">0.58062836600000001</cx:pt>
          <cx:pt idx="30290">0.58062836600000001</cx:pt>
          <cx:pt idx="30291">3</cx:pt>
          <cx:pt idx="30292">0.58062836600000001</cx:pt>
          <cx:pt idx="30293">0.58062836600000001</cx:pt>
          <cx:pt idx="30294">0.58062836600000001</cx:pt>
          <cx:pt idx="30295">12</cx:pt>
          <cx:pt idx="30296">0.58062836600000001</cx:pt>
          <cx:pt idx="30297">4</cx:pt>
          <cx:pt idx="30298">0.58062836600000001</cx:pt>
          <cx:pt idx="30299">11</cx:pt>
          <cx:pt idx="30300">0.58062836600000001</cx:pt>
          <cx:pt idx="30301">0.58062836600000001</cx:pt>
          <cx:pt idx="30302">6</cx:pt>
          <cx:pt idx="30303">18</cx:pt>
          <cx:pt idx="30304">0.58062836600000001</cx:pt>
          <cx:pt idx="30305">0.58062836600000001</cx:pt>
          <cx:pt idx="30306">0.58062836600000001</cx:pt>
          <cx:pt idx="30307">0.58062836600000001</cx:pt>
          <cx:pt idx="30308">0.58062836600000001</cx:pt>
          <cx:pt idx="30309">0.58062836600000001</cx:pt>
          <cx:pt idx="30310">0.58062836600000001</cx:pt>
          <cx:pt idx="30311">0.58062836600000001</cx:pt>
          <cx:pt idx="30312">9</cx:pt>
          <cx:pt idx="30313">0.58062836600000001</cx:pt>
          <cx:pt idx="30314">8</cx:pt>
          <cx:pt idx="30315">0.58062836600000001</cx:pt>
          <cx:pt idx="30316">0.58062836600000001</cx:pt>
          <cx:pt idx="30317">18</cx:pt>
          <cx:pt idx="30318">0.58062836600000001</cx:pt>
          <cx:pt idx="30319">17</cx:pt>
          <cx:pt idx="30320">0.58062836600000001</cx:pt>
          <cx:pt idx="30321">8</cx:pt>
          <cx:pt idx="30322">0.58062836600000001</cx:pt>
          <cx:pt idx="30323">0.58062836600000001</cx:pt>
          <cx:pt idx="30324">2</cx:pt>
          <cx:pt idx="30325">0.58062836600000001</cx:pt>
          <cx:pt idx="30326">0.58062836600000001</cx:pt>
          <cx:pt idx="30327">0.58062836600000001</cx:pt>
          <cx:pt idx="30328">0.58062836600000001</cx:pt>
          <cx:pt idx="30329">0.58062836600000001</cx:pt>
          <cx:pt idx="30330">0</cx:pt>
          <cx:pt idx="30331">0.58062836600000001</cx:pt>
          <cx:pt idx="30332">0.58062836600000001</cx:pt>
          <cx:pt idx="30333">0.58062836600000001</cx:pt>
          <cx:pt idx="30334">3</cx:pt>
          <cx:pt idx="30335">0.58062836600000001</cx:pt>
          <cx:pt idx="30336">0.58062836600000001</cx:pt>
          <cx:pt idx="30337">26</cx:pt>
          <cx:pt idx="30338">1</cx:pt>
          <cx:pt idx="30339">0.58062836600000001</cx:pt>
          <cx:pt idx="30340">0.58062836600000001</cx:pt>
          <cx:pt idx="30341">0.58062836600000001</cx:pt>
          <cx:pt idx="30342">0.58062836600000001</cx:pt>
          <cx:pt idx="30343">7</cx:pt>
          <cx:pt idx="30344">0.58062836600000001</cx:pt>
          <cx:pt idx="30345">0.58062836600000001</cx:pt>
          <cx:pt idx="30346">1</cx:pt>
          <cx:pt idx="30347">0.58062836600000001</cx:pt>
          <cx:pt idx="30348">0.58062836600000001</cx:pt>
          <cx:pt idx="30349">0.58062836600000001</cx:pt>
          <cx:pt idx="30350">0.58062836600000001</cx:pt>
          <cx:pt idx="30351">0.58062836600000001</cx:pt>
          <cx:pt idx="30352">0.58062836600000001</cx:pt>
          <cx:pt idx="30353">65</cx:pt>
          <cx:pt idx="30354">0.58062836600000001</cx:pt>
          <cx:pt idx="30355">11</cx:pt>
          <cx:pt idx="30356">0.58062836600000001</cx:pt>
          <cx:pt idx="30357">0.58062836600000001</cx:pt>
          <cx:pt idx="30358">0.58062836600000001</cx:pt>
          <cx:pt idx="30359">11</cx:pt>
          <cx:pt idx="30360">0.58062836600000001</cx:pt>
          <cx:pt idx="30361">10</cx:pt>
          <cx:pt idx="30362">0</cx:pt>
          <cx:pt idx="30363">0.58062836600000001</cx:pt>
          <cx:pt idx="30364">0.58062836600000001</cx:pt>
          <cx:pt idx="30365">0.58062836600000001</cx:pt>
          <cx:pt idx="30366">0.58062836600000001</cx:pt>
          <cx:pt idx="30367">0.58062836600000001</cx:pt>
          <cx:pt idx="30368">0.58062836600000001</cx:pt>
          <cx:pt idx="30369">0.58062836600000001</cx:pt>
          <cx:pt idx="30370">0.58062836600000001</cx:pt>
          <cx:pt idx="30371">0.58062836600000001</cx:pt>
          <cx:pt idx="30372">0.58062836600000001</cx:pt>
          <cx:pt idx="30373">41</cx:pt>
          <cx:pt idx="30374">10</cx:pt>
          <cx:pt idx="30375">0.58062836600000001</cx:pt>
          <cx:pt idx="30376">0.58062836600000001</cx:pt>
          <cx:pt idx="30377">0.58062836600000001</cx:pt>
          <cx:pt idx="30378">7</cx:pt>
          <cx:pt idx="30379">0.58062836600000001</cx:pt>
          <cx:pt idx="30380">4</cx:pt>
          <cx:pt idx="30381">0.58062836600000001</cx:pt>
          <cx:pt idx="30382">7</cx:pt>
          <cx:pt idx="30383">0.58062836600000001</cx:pt>
          <cx:pt idx="30384">0.58062836600000001</cx:pt>
          <cx:pt idx="30385">11</cx:pt>
          <cx:pt idx="30386">22</cx:pt>
          <cx:pt idx="30387">0.58062836600000001</cx:pt>
          <cx:pt idx="30388">13</cx:pt>
          <cx:pt idx="30389">6</cx:pt>
          <cx:pt idx="30390">0.58062836600000001</cx:pt>
          <cx:pt idx="30391">13</cx:pt>
          <cx:pt idx="30392">13</cx:pt>
          <cx:pt idx="30393">0.58062836600000001</cx:pt>
          <cx:pt idx="30394">0.58062836600000001</cx:pt>
          <cx:pt idx="30395">0.58062836600000001</cx:pt>
          <cx:pt idx="30396">0.58062836600000001</cx:pt>
          <cx:pt idx="30397">5</cx:pt>
          <cx:pt idx="30398">0.58062836600000001</cx:pt>
          <cx:pt idx="30399">0.58062836600000001</cx:pt>
          <cx:pt idx="30400">11</cx:pt>
          <cx:pt idx="30401">0.58062836600000001</cx:pt>
          <cx:pt idx="30402">0.58062836600000001</cx:pt>
          <cx:pt idx="30403">0.58062836600000001</cx:pt>
          <cx:pt idx="30404">13</cx:pt>
          <cx:pt idx="30405">0.58062836600000001</cx:pt>
          <cx:pt idx="30406">0.58062836600000001</cx:pt>
          <cx:pt idx="30407">24</cx:pt>
          <cx:pt idx="30408">0.58062836600000001</cx:pt>
          <cx:pt idx="30409">2</cx:pt>
          <cx:pt idx="30410">0.58062836600000001</cx:pt>
          <cx:pt idx="30411">4</cx:pt>
          <cx:pt idx="30412">0.58062836600000001</cx:pt>
          <cx:pt idx="30413">0.58062836600000001</cx:pt>
          <cx:pt idx="30414">5</cx:pt>
          <cx:pt idx="30415">0.58062836600000001</cx:pt>
          <cx:pt idx="30416">0.58062836600000001</cx:pt>
          <cx:pt idx="30417">21</cx:pt>
          <cx:pt idx="30418">14</cx:pt>
          <cx:pt idx="30419">4</cx:pt>
          <cx:pt idx="30420">10</cx:pt>
          <cx:pt idx="30421">0.58062836600000001</cx:pt>
          <cx:pt idx="30422">0.58062836600000001</cx:pt>
          <cx:pt idx="30423">0.58062836600000001</cx:pt>
          <cx:pt idx="30424">7</cx:pt>
          <cx:pt idx="30425">0.58062836600000001</cx:pt>
          <cx:pt idx="30426">0.58062836600000001</cx:pt>
          <cx:pt idx="30427">0.58062836600000001</cx:pt>
          <cx:pt idx="30428">0.58062836600000001</cx:pt>
          <cx:pt idx="30429">4</cx:pt>
          <cx:pt idx="30430">17</cx:pt>
          <cx:pt idx="30431">3</cx:pt>
          <cx:pt idx="30432">0.58062836600000001</cx:pt>
          <cx:pt idx="30433">0.58062836600000001</cx:pt>
          <cx:pt idx="30434">15</cx:pt>
          <cx:pt idx="30435">0.58062836600000001</cx:pt>
          <cx:pt idx="30436">9</cx:pt>
          <cx:pt idx="30437">0.58062836600000001</cx:pt>
          <cx:pt idx="30438">0.58062836600000001</cx:pt>
          <cx:pt idx="30439">0.58062836600000001</cx:pt>
          <cx:pt idx="30440">0.58062836600000001</cx:pt>
          <cx:pt idx="30441">4</cx:pt>
          <cx:pt idx="30442">16</cx:pt>
          <cx:pt idx="30443">4</cx:pt>
          <cx:pt idx="30444">0.58062836600000001</cx:pt>
          <cx:pt idx="30445">0.58062836600000001</cx:pt>
          <cx:pt idx="30446">20</cx:pt>
          <cx:pt idx="30447">0.58062836600000001</cx:pt>
          <cx:pt idx="30448">0.58062836600000001</cx:pt>
          <cx:pt idx="30449">0.58062836600000001</cx:pt>
          <cx:pt idx="30450">0.58062836600000001</cx:pt>
          <cx:pt idx="30451">0.58062836600000001</cx:pt>
          <cx:pt idx="30452">0.58062836600000001</cx:pt>
          <cx:pt idx="30453">8</cx:pt>
          <cx:pt idx="30454">0.58062836600000001</cx:pt>
          <cx:pt idx="30455">0.58062836600000001</cx:pt>
          <cx:pt idx="30456">0.58062836600000001</cx:pt>
          <cx:pt idx="30457">16</cx:pt>
          <cx:pt idx="30458">0.58062836600000001</cx:pt>
          <cx:pt idx="30459">0.58062836600000001</cx:pt>
          <cx:pt idx="30460">0.58062836600000001</cx:pt>
          <cx:pt idx="30461">0.58062836600000001</cx:pt>
          <cx:pt idx="30462">17</cx:pt>
          <cx:pt idx="30463">0.58062836600000001</cx:pt>
          <cx:pt idx="30464">0.58062836600000001</cx:pt>
          <cx:pt idx="30465">2</cx:pt>
          <cx:pt idx="30466">0.58062836600000001</cx:pt>
          <cx:pt idx="30467">0.58062836600000001</cx:pt>
          <cx:pt idx="30468">15</cx:pt>
          <cx:pt idx="30469">10</cx:pt>
          <cx:pt idx="30470">2</cx:pt>
          <cx:pt idx="30471">7</cx:pt>
          <cx:pt idx="30472">14</cx:pt>
          <cx:pt idx="30473">13</cx:pt>
          <cx:pt idx="30474">0.58062836600000001</cx:pt>
          <cx:pt idx="30475">6</cx:pt>
          <cx:pt idx="30476">0.58062836600000001</cx:pt>
          <cx:pt idx="30477">64</cx:pt>
          <cx:pt idx="30478">0.58062836600000001</cx:pt>
          <cx:pt idx="30479">0.58062836600000001</cx:pt>
          <cx:pt idx="30480">0.58062836600000001</cx:pt>
          <cx:pt idx="30481">0.58062836600000001</cx:pt>
          <cx:pt idx="30482">0.58062836600000001</cx:pt>
          <cx:pt idx="30483">0.58062836600000001</cx:pt>
          <cx:pt idx="30484">0.58062836600000001</cx:pt>
          <cx:pt idx="30485">0.58062836600000001</cx:pt>
          <cx:pt idx="30486">18</cx:pt>
          <cx:pt idx="30487">0.58062836600000001</cx:pt>
          <cx:pt idx="30488">0.58062836600000001</cx:pt>
          <cx:pt idx="30489">23</cx:pt>
          <cx:pt idx="30490">0.58062836600000001</cx:pt>
          <cx:pt idx="30491">3</cx:pt>
          <cx:pt idx="30492">0.58062836600000001</cx:pt>
          <cx:pt idx="30493">11</cx:pt>
          <cx:pt idx="30494">7</cx:pt>
          <cx:pt idx="30495">0.58062836600000001</cx:pt>
          <cx:pt idx="30496">0.58062836600000001</cx:pt>
          <cx:pt idx="30497">14</cx:pt>
          <cx:pt idx="30498">0.58062836600000001</cx:pt>
          <cx:pt idx="30499">15</cx:pt>
          <cx:pt idx="30500">0.58062836600000001</cx:pt>
          <cx:pt idx="30501">0.58062836600000001</cx:pt>
          <cx:pt idx="30502">0.58062836600000001</cx:pt>
          <cx:pt idx="30503">0.58062836600000001</cx:pt>
          <cx:pt idx="30504">13</cx:pt>
          <cx:pt idx="30505">0.58062836600000001</cx:pt>
          <cx:pt idx="30506">0.58062836600000001</cx:pt>
          <cx:pt idx="30507">0.58062836600000001</cx:pt>
          <cx:pt idx="30508">0.58062836600000001</cx:pt>
          <cx:pt idx="30509">0.58062836600000001</cx:pt>
          <cx:pt idx="30510">0.58062836600000001</cx:pt>
          <cx:pt idx="30511">17</cx:pt>
          <cx:pt idx="30512">8</cx:pt>
          <cx:pt idx="30513">0.58062836600000001</cx:pt>
          <cx:pt idx="30514">2</cx:pt>
          <cx:pt idx="30515">0.58062836600000001</cx:pt>
          <cx:pt idx="30516">14</cx:pt>
          <cx:pt idx="30517">0.58062836600000001</cx:pt>
          <cx:pt idx="30518">0.58062836600000001</cx:pt>
          <cx:pt idx="30519">0.58062836600000001</cx:pt>
          <cx:pt idx="30520">8</cx:pt>
          <cx:pt idx="30521">16</cx:pt>
          <cx:pt idx="30522">0.58062836600000001</cx:pt>
          <cx:pt idx="30523">15</cx:pt>
          <cx:pt idx="30524">0.58062836600000001</cx:pt>
          <cx:pt idx="30525">0.58062836600000001</cx:pt>
          <cx:pt idx="30526">17</cx:pt>
          <cx:pt idx="30527">0.58062836600000001</cx:pt>
          <cx:pt idx="30528">12</cx:pt>
          <cx:pt idx="30529">0.58062836600000001</cx:pt>
          <cx:pt idx="30530">9</cx:pt>
          <cx:pt idx="30531">5</cx:pt>
          <cx:pt idx="30532">15</cx:pt>
          <cx:pt idx="30533">0.58062836600000001</cx:pt>
          <cx:pt idx="30534">0.58062836600000001</cx:pt>
          <cx:pt idx="30535">64</cx:pt>
          <cx:pt idx="30536">6</cx:pt>
          <cx:pt idx="30537">0.58062836600000001</cx:pt>
          <cx:pt idx="30538">0.58062836600000001</cx:pt>
          <cx:pt idx="30539">0.58062836600000001</cx:pt>
          <cx:pt idx="30540">12</cx:pt>
          <cx:pt idx="30541">0.58062836600000001</cx:pt>
          <cx:pt idx="30542">4</cx:pt>
          <cx:pt idx="30543">0.58062836600000001</cx:pt>
          <cx:pt idx="30544">28</cx:pt>
          <cx:pt idx="30545">0.58062836600000001</cx:pt>
          <cx:pt idx="30546">5</cx:pt>
          <cx:pt idx="30547">0.58062836600000001</cx:pt>
          <cx:pt idx="30548">0.58062836600000001</cx:pt>
          <cx:pt idx="30549">9</cx:pt>
          <cx:pt idx="30550">0.58062836600000001</cx:pt>
          <cx:pt idx="30551">21</cx:pt>
          <cx:pt idx="30552">0.58062836600000001</cx:pt>
          <cx:pt idx="30553">0.58062836600000001</cx:pt>
          <cx:pt idx="30554">17</cx:pt>
          <cx:pt idx="30555">5</cx:pt>
          <cx:pt idx="30556">0.58062836600000001</cx:pt>
          <cx:pt idx="30557">6</cx:pt>
          <cx:pt idx="30558">0.58062836600000001</cx:pt>
          <cx:pt idx="30559">0.58062836600000001</cx:pt>
          <cx:pt idx="30560">0.58062836600000001</cx:pt>
          <cx:pt idx="30561">4</cx:pt>
          <cx:pt idx="30562">9</cx:pt>
          <cx:pt idx="30563">20</cx:pt>
          <cx:pt idx="30564">14</cx:pt>
          <cx:pt idx="30565">0.58062836600000001</cx:pt>
          <cx:pt idx="30566">5</cx:pt>
          <cx:pt idx="30567">0.58062836600000001</cx:pt>
          <cx:pt idx="30568">0.58062836600000001</cx:pt>
          <cx:pt idx="30569">0.58062836600000001</cx:pt>
          <cx:pt idx="30570">0.58062836600000001</cx:pt>
          <cx:pt idx="30571">0.58062836600000001</cx:pt>
          <cx:pt idx="30572">9</cx:pt>
          <cx:pt idx="30573">16</cx:pt>
          <cx:pt idx="30574">0.58062836600000001</cx:pt>
          <cx:pt idx="30575">0.58062836600000001</cx:pt>
          <cx:pt idx="30576">0.58062836600000001</cx:pt>
          <cx:pt idx="30577">0.58062836600000001</cx:pt>
          <cx:pt idx="30578">25</cx:pt>
          <cx:pt idx="30579">0.58062836600000001</cx:pt>
          <cx:pt idx="30580">10</cx:pt>
          <cx:pt idx="30581">7</cx:pt>
          <cx:pt idx="30582">0.58062836600000001</cx:pt>
          <cx:pt idx="30583">2</cx:pt>
          <cx:pt idx="30584">0.58062836600000001</cx:pt>
          <cx:pt idx="30585">1</cx:pt>
          <cx:pt idx="30586">8</cx:pt>
          <cx:pt idx="30587">0.58062836600000001</cx:pt>
          <cx:pt idx="30588">0.58062836600000001</cx:pt>
          <cx:pt idx="30589">16</cx:pt>
          <cx:pt idx="30590">0.58062836600000001</cx:pt>
          <cx:pt idx="30591">0.58062836600000001</cx:pt>
          <cx:pt idx="30592">0.58062836600000001</cx:pt>
          <cx:pt idx="30593">0.58062836600000001</cx:pt>
          <cx:pt idx="30594">21</cx:pt>
          <cx:pt idx="30595">8</cx:pt>
          <cx:pt idx="30596">64</cx:pt>
          <cx:pt idx="30597">0.58062836600000001</cx:pt>
          <cx:pt idx="30598">0.58062836600000001</cx:pt>
          <cx:pt idx="30599">0.58062836600000001</cx:pt>
          <cx:pt idx="30600">0.58062836600000001</cx:pt>
          <cx:pt idx="30601">13</cx:pt>
          <cx:pt idx="30602">0.58062836600000001</cx:pt>
          <cx:pt idx="30603">10</cx:pt>
          <cx:pt idx="30604">8</cx:pt>
          <cx:pt idx="30605">0.58062836600000001</cx:pt>
          <cx:pt idx="30606">0.58062836600000001</cx:pt>
          <cx:pt idx="30607">1</cx:pt>
          <cx:pt idx="30608">24</cx:pt>
          <cx:pt idx="30609">64</cx:pt>
          <cx:pt idx="30610">0.58062836600000001</cx:pt>
          <cx:pt idx="30611">0</cx:pt>
          <cx:pt idx="30612">0.58062836600000001</cx:pt>
          <cx:pt idx="30613">0.58062836600000001</cx:pt>
          <cx:pt idx="30614">0.58062836600000001</cx:pt>
          <cx:pt idx="30615">0.58062836600000001</cx:pt>
          <cx:pt idx="30616">0.58062836600000001</cx:pt>
          <cx:pt idx="30617">0.58062836600000001</cx:pt>
          <cx:pt idx="30618">0.58062836600000001</cx:pt>
          <cx:pt idx="30619">0.58062836600000001</cx:pt>
          <cx:pt idx="30620">0.58062836600000001</cx:pt>
          <cx:pt idx="30621">9</cx:pt>
          <cx:pt idx="30622">0.58062836600000001</cx:pt>
          <cx:pt idx="30623">0.58062836600000001</cx:pt>
          <cx:pt idx="30624">0.58062836600000001</cx:pt>
          <cx:pt idx="30625">0.58062836600000001</cx:pt>
          <cx:pt idx="30626">16</cx:pt>
          <cx:pt idx="30627">21</cx:pt>
          <cx:pt idx="30628">0.58062836600000001</cx:pt>
          <cx:pt idx="30629">0</cx:pt>
          <cx:pt idx="30630">0.58062836600000001</cx:pt>
          <cx:pt idx="30631">16</cx:pt>
          <cx:pt idx="30632">0.58062836600000001</cx:pt>
          <cx:pt idx="30633">17</cx:pt>
          <cx:pt idx="30634">1</cx:pt>
          <cx:pt idx="30635">0.58062836600000001</cx:pt>
          <cx:pt idx="30636">0.58062836600000001</cx:pt>
          <cx:pt idx="30637">0.58062836600000001</cx:pt>
          <cx:pt idx="30638">0.58062836600000001</cx:pt>
          <cx:pt idx="30639">0.58062836600000001</cx:pt>
          <cx:pt idx="30640">0.58062836600000001</cx:pt>
          <cx:pt idx="30641">0.58062836600000001</cx:pt>
          <cx:pt idx="30642">0.58062836600000001</cx:pt>
          <cx:pt idx="30643">0.58062836600000001</cx:pt>
          <cx:pt idx="30644">0.58062836600000001</cx:pt>
          <cx:pt idx="30645">0.58062836600000001</cx:pt>
          <cx:pt idx="30646">13</cx:pt>
          <cx:pt idx="30647">0.58062836600000001</cx:pt>
          <cx:pt idx="30648">0.58062836600000001</cx:pt>
          <cx:pt idx="30649">13</cx:pt>
          <cx:pt idx="30650">2</cx:pt>
          <cx:pt idx="30651">0.58062836600000001</cx:pt>
          <cx:pt idx="30652">0.58062836600000001</cx:pt>
          <cx:pt idx="30653">0.58062836600000001</cx:pt>
          <cx:pt idx="30654">12</cx:pt>
          <cx:pt idx="30655">0.58062836600000001</cx:pt>
          <cx:pt idx="30656">0.58062836600000001</cx:pt>
          <cx:pt idx="30657">25</cx:pt>
          <cx:pt idx="30658">29</cx:pt>
          <cx:pt idx="30659">0.58062836600000001</cx:pt>
          <cx:pt idx="30660">11</cx:pt>
          <cx:pt idx="30661">0.58062836600000001</cx:pt>
          <cx:pt idx="30662">0</cx:pt>
          <cx:pt idx="30663">15</cx:pt>
          <cx:pt idx="30664">0.58062836600000001</cx:pt>
          <cx:pt idx="30665">14</cx:pt>
          <cx:pt idx="30666">6</cx:pt>
          <cx:pt idx="30667">6</cx:pt>
          <cx:pt idx="30668">0.58062836600000001</cx:pt>
          <cx:pt idx="30669">13</cx:pt>
          <cx:pt idx="30670">6</cx:pt>
          <cx:pt idx="30671">0.58062836600000001</cx:pt>
          <cx:pt idx="30672">0.58062836600000001</cx:pt>
          <cx:pt idx="30673">7</cx:pt>
          <cx:pt idx="30674">0.58062836600000001</cx:pt>
          <cx:pt idx="30675">0.58062836600000001</cx:pt>
          <cx:pt idx="30676">0.58062836600000001</cx:pt>
          <cx:pt idx="30677">0.58062836600000001</cx:pt>
          <cx:pt idx="30678">0.58062836600000001</cx:pt>
          <cx:pt idx="30679">0.58062836600000001</cx:pt>
          <cx:pt idx="30680">11</cx:pt>
          <cx:pt idx="30681">6</cx:pt>
          <cx:pt idx="30682">0.58062836600000001</cx:pt>
          <cx:pt idx="30683">0.58062836600000001</cx:pt>
          <cx:pt idx="30684">0.58062836600000001</cx:pt>
          <cx:pt idx="30685">0.58062836600000001</cx:pt>
          <cx:pt idx="30686">0.58062836600000001</cx:pt>
          <cx:pt idx="30687">18</cx:pt>
          <cx:pt idx="30688">0.58062836600000001</cx:pt>
          <cx:pt idx="30689">19</cx:pt>
          <cx:pt idx="30690">0.58062836600000001</cx:pt>
          <cx:pt idx="30691">0.58062836600000001</cx:pt>
          <cx:pt idx="30692">17</cx:pt>
          <cx:pt idx="30693">0.58062836600000001</cx:pt>
          <cx:pt idx="30694">0.58062836600000001</cx:pt>
          <cx:pt idx="30695">0.58062836600000001</cx:pt>
          <cx:pt idx="30696">0.58062836600000001</cx:pt>
          <cx:pt idx="30697">0.58062836600000001</cx:pt>
          <cx:pt idx="30698">0.58062836600000001</cx:pt>
          <cx:pt idx="30699">0.58062836600000001</cx:pt>
          <cx:pt idx="30700">20</cx:pt>
          <cx:pt idx="30701">13</cx:pt>
          <cx:pt idx="30702">14</cx:pt>
          <cx:pt idx="30703">8</cx:pt>
          <cx:pt idx="30704">0.58062836600000001</cx:pt>
          <cx:pt idx="30705">10</cx:pt>
          <cx:pt idx="30706">0.58062836600000001</cx:pt>
          <cx:pt idx="30707">9</cx:pt>
          <cx:pt idx="30708">0.58062836600000001</cx:pt>
          <cx:pt idx="30709">0.58062836600000001</cx:pt>
          <cx:pt idx="30710">10</cx:pt>
          <cx:pt idx="30711">0.58062836600000001</cx:pt>
          <cx:pt idx="30712">13</cx:pt>
          <cx:pt idx="30713">0.58062836600000001</cx:pt>
          <cx:pt idx="30714">11</cx:pt>
          <cx:pt idx="30715">0.58062836600000001</cx:pt>
          <cx:pt idx="30716">0.58062836600000001</cx:pt>
          <cx:pt idx="30717">0.58062836600000001</cx:pt>
          <cx:pt idx="30718">65</cx:pt>
          <cx:pt idx="30719">0.58062836600000001</cx:pt>
          <cx:pt idx="30720">0.58062836600000001</cx:pt>
          <cx:pt idx="30721">0.58062836600000001</cx:pt>
          <cx:pt idx="30722">2</cx:pt>
          <cx:pt idx="30723">0.58062836600000001</cx:pt>
          <cx:pt idx="30724">0.58062836600000001</cx:pt>
          <cx:pt idx="30725">0.58062836600000001</cx:pt>
          <cx:pt idx="30726">0.58062836600000001</cx:pt>
          <cx:pt idx="30727">14</cx:pt>
          <cx:pt idx="30728">0.58062836600000001</cx:pt>
          <cx:pt idx="30729">0.58062836600000001</cx:pt>
          <cx:pt idx="30730">0.58062836600000001</cx:pt>
          <cx:pt idx="30731">0.58062836600000001</cx:pt>
          <cx:pt idx="30732">0.58062836600000001</cx:pt>
          <cx:pt idx="30733">0.58062836600000001</cx:pt>
          <cx:pt idx="30734">0.58062836600000001</cx:pt>
          <cx:pt idx="30735">4</cx:pt>
          <cx:pt idx="30736">0.58062836600000001</cx:pt>
          <cx:pt idx="30737">0.58062836600000001</cx:pt>
          <cx:pt idx="30738">0</cx:pt>
          <cx:pt idx="30739">0.58062836600000001</cx:pt>
          <cx:pt idx="30740">0.58062836600000001</cx:pt>
          <cx:pt idx="30741">0.58062836600000001</cx:pt>
          <cx:pt idx="30742">0.58062836600000001</cx:pt>
          <cx:pt idx="30743">13</cx:pt>
          <cx:pt idx="30744">65</cx:pt>
          <cx:pt idx="30745">0.58062836600000001</cx:pt>
          <cx:pt idx="30746">0.58062836600000001</cx:pt>
          <cx:pt idx="30747">14</cx:pt>
          <cx:pt idx="30748">0.58062836600000001</cx:pt>
          <cx:pt idx="30749">4</cx:pt>
          <cx:pt idx="30750">16</cx:pt>
          <cx:pt idx="30751">0.58062836600000001</cx:pt>
          <cx:pt idx="30752">7</cx:pt>
          <cx:pt idx="30753">0.58062836600000001</cx:pt>
          <cx:pt idx="30754">7</cx:pt>
          <cx:pt idx="30755">0.58062836600000001</cx:pt>
          <cx:pt idx="30756">2</cx:pt>
          <cx:pt idx="30757">0.58062836600000001</cx:pt>
          <cx:pt idx="30758">11</cx:pt>
          <cx:pt idx="30759">0.58062836600000001</cx:pt>
          <cx:pt idx="30760">0.58062836600000001</cx:pt>
          <cx:pt idx="30761">0.58062836600000001</cx:pt>
          <cx:pt idx="30762">65</cx:pt>
          <cx:pt idx="30763">0.58062836600000001</cx:pt>
          <cx:pt idx="30764">0.58062836600000001</cx:pt>
          <cx:pt idx="30765">0.58062836600000001</cx:pt>
          <cx:pt idx="30766">0.58062836600000001</cx:pt>
          <cx:pt idx="30767">0.58062836600000001</cx:pt>
          <cx:pt idx="30768">0.58062836600000001</cx:pt>
          <cx:pt idx="30769">4</cx:pt>
          <cx:pt idx="30770">8</cx:pt>
          <cx:pt idx="30771">0.58062836600000001</cx:pt>
          <cx:pt idx="30772">0.58062836600000001</cx:pt>
          <cx:pt idx="30773">0.58062836600000001</cx:pt>
          <cx:pt idx="30774">0.58062836600000001</cx:pt>
          <cx:pt idx="30775">0.58062836600000001</cx:pt>
          <cx:pt idx="30776">0.58062836600000001</cx:pt>
          <cx:pt idx="30777">0.58062836600000001</cx:pt>
          <cx:pt idx="30778">0.58062836600000001</cx:pt>
          <cx:pt idx="30779">26</cx:pt>
          <cx:pt idx="30780">0.58062836600000001</cx:pt>
          <cx:pt idx="30781">6</cx:pt>
          <cx:pt idx="30782">0.58062836600000001</cx:pt>
          <cx:pt idx="30783">4</cx:pt>
          <cx:pt idx="30784">0.58062836600000001</cx:pt>
          <cx:pt idx="30785">4</cx:pt>
          <cx:pt idx="30786">7</cx:pt>
          <cx:pt idx="30787">2</cx:pt>
          <cx:pt idx="30788">0.58062836600000001</cx:pt>
          <cx:pt idx="30789">8</cx:pt>
          <cx:pt idx="30790">0.58062836600000001</cx:pt>
          <cx:pt idx="30791">0.58062836600000001</cx:pt>
          <cx:pt idx="30792">0.58062836600000001</cx:pt>
          <cx:pt idx="30793">0.58062836600000001</cx:pt>
          <cx:pt idx="30794">0.58062836600000001</cx:pt>
          <cx:pt idx="30795">19</cx:pt>
          <cx:pt idx="30796">0.58062836600000001</cx:pt>
          <cx:pt idx="30797">17</cx:pt>
          <cx:pt idx="30798">0.58062836600000001</cx:pt>
          <cx:pt idx="30799">0.58062836600000001</cx:pt>
          <cx:pt idx="30800">0.58062836600000001</cx:pt>
          <cx:pt idx="30801">13</cx:pt>
          <cx:pt idx="30802">0.58062836600000001</cx:pt>
          <cx:pt idx="30803">4</cx:pt>
          <cx:pt idx="30804">0.58062836600000001</cx:pt>
          <cx:pt idx="30805">0.58062836600000001</cx:pt>
          <cx:pt idx="30806">0.58062836600000001</cx:pt>
          <cx:pt idx="30807">0.58062836600000001</cx:pt>
          <cx:pt idx="30808">15</cx:pt>
          <cx:pt idx="30809">18</cx:pt>
          <cx:pt idx="30810">0.58062836600000001</cx:pt>
          <cx:pt idx="30811">0.58062836600000001</cx:pt>
          <cx:pt idx="30812">0.58062836600000001</cx:pt>
          <cx:pt idx="30813">0.58062836600000001</cx:pt>
          <cx:pt idx="30814">0.58062836600000001</cx:pt>
          <cx:pt idx="30815">4</cx:pt>
          <cx:pt idx="30816">0.58062836600000001</cx:pt>
          <cx:pt idx="30817">0.58062836600000001</cx:pt>
          <cx:pt idx="30818">0.58062836600000001</cx:pt>
          <cx:pt idx="30819">17</cx:pt>
          <cx:pt idx="30820">0.58062836600000001</cx:pt>
          <cx:pt idx="30821">0.58062836600000001</cx:pt>
          <cx:pt idx="30822">0.58062836600000001</cx:pt>
          <cx:pt idx="30823">12</cx:pt>
          <cx:pt idx="30824">10</cx:pt>
          <cx:pt idx="30825">0.58062836600000001</cx:pt>
          <cx:pt idx="30826">0.58062836600000001</cx:pt>
          <cx:pt idx="30827">0.58062836600000001</cx:pt>
          <cx:pt idx="30828">0.58062836600000001</cx:pt>
          <cx:pt idx="30829">0.58062836600000001</cx:pt>
          <cx:pt idx="30830">0.58062836600000001</cx:pt>
          <cx:pt idx="30831">0.58062836600000001</cx:pt>
          <cx:pt idx="30832">0.58062836600000001</cx:pt>
          <cx:pt idx="30833">0.58062836600000001</cx:pt>
          <cx:pt idx="30834">0.58062836600000001</cx:pt>
          <cx:pt idx="30835">0.58062836600000001</cx:pt>
          <cx:pt idx="30836">6</cx:pt>
          <cx:pt idx="30837">10</cx:pt>
          <cx:pt idx="30838">0.58062836600000001</cx:pt>
          <cx:pt idx="30839">0.58062836600000001</cx:pt>
          <cx:pt idx="30840">0.58062836600000001</cx:pt>
          <cx:pt idx="30841">6</cx:pt>
          <cx:pt idx="30842">0.58062836600000001</cx:pt>
          <cx:pt idx="30843">0.58062836600000001</cx:pt>
          <cx:pt idx="30844">0.58062836600000001</cx:pt>
          <cx:pt idx="30845">0.58062836600000001</cx:pt>
          <cx:pt idx="30846">0.58062836600000001</cx:pt>
          <cx:pt idx="30847">0.58062836600000001</cx:pt>
          <cx:pt idx="30848">6</cx:pt>
          <cx:pt idx="30849">11</cx:pt>
          <cx:pt idx="30850">0.58062836600000001</cx:pt>
          <cx:pt idx="30851">0.58062836600000001</cx:pt>
          <cx:pt idx="30852">0.58062836600000001</cx:pt>
          <cx:pt idx="30853">18</cx:pt>
          <cx:pt idx="30854">24</cx:pt>
          <cx:pt idx="30855">0.58062836600000001</cx:pt>
          <cx:pt idx="30856">0.58062836600000001</cx:pt>
          <cx:pt idx="30857">0.58062836600000001</cx:pt>
          <cx:pt idx="30858">11</cx:pt>
          <cx:pt idx="30859">0.58062836600000001</cx:pt>
          <cx:pt idx="30860">3</cx:pt>
          <cx:pt idx="30861">0.58062836600000001</cx:pt>
          <cx:pt idx="30862">0.58062836600000001</cx:pt>
          <cx:pt idx="30863">29</cx:pt>
          <cx:pt idx="30864">0.58062836600000001</cx:pt>
          <cx:pt idx="30865">0.58062836600000001</cx:pt>
          <cx:pt idx="30866">0.58062836600000001</cx:pt>
          <cx:pt idx="30867">0.58062836600000001</cx:pt>
          <cx:pt idx="30868">8</cx:pt>
          <cx:pt idx="30869">0.58062836600000001</cx:pt>
          <cx:pt idx="30870">1</cx:pt>
          <cx:pt idx="30871">11</cx:pt>
          <cx:pt idx="30872">11</cx:pt>
          <cx:pt idx="30873">11</cx:pt>
          <cx:pt idx="30874">12</cx:pt>
          <cx:pt idx="30875">0.58062836600000001</cx:pt>
          <cx:pt idx="30876">21</cx:pt>
          <cx:pt idx="30877">0.58062836600000001</cx:pt>
          <cx:pt idx="30878">0.58062836600000001</cx:pt>
          <cx:pt idx="30879">10</cx:pt>
          <cx:pt idx="30880">0.58062836600000001</cx:pt>
          <cx:pt idx="30881">0.58062836600000001</cx:pt>
          <cx:pt idx="30882">0.58062836600000001</cx:pt>
          <cx:pt idx="30883">8</cx:pt>
          <cx:pt idx="30884">0.58062836600000001</cx:pt>
          <cx:pt idx="30885">8</cx:pt>
          <cx:pt idx="30886">0.58062836600000001</cx:pt>
          <cx:pt idx="30887">0.58062836600000001</cx:pt>
          <cx:pt idx="30888">0.58062836600000001</cx:pt>
          <cx:pt idx="30889">0.58062836600000001</cx:pt>
          <cx:pt idx="30890">7</cx:pt>
          <cx:pt idx="30891">2</cx:pt>
          <cx:pt idx="30892">0.58062836600000001</cx:pt>
          <cx:pt idx="30893">0.58062836600000001</cx:pt>
          <cx:pt idx="30894">0.58062836600000001</cx:pt>
          <cx:pt idx="30895">11</cx:pt>
          <cx:pt idx="30896">9</cx:pt>
          <cx:pt idx="30897">0.58062836600000001</cx:pt>
          <cx:pt idx="30898">0.58062836600000001</cx:pt>
          <cx:pt idx="30899">4</cx:pt>
          <cx:pt idx="30900">0.58062836600000001</cx:pt>
          <cx:pt idx="30901">0.58062836600000001</cx:pt>
          <cx:pt idx="30902">0.58062836600000001</cx:pt>
          <cx:pt idx="30903">14</cx:pt>
          <cx:pt idx="30904">0.58062836600000001</cx:pt>
          <cx:pt idx="30905">0.58062836600000001</cx:pt>
          <cx:pt idx="30906">0.58062836600000001</cx:pt>
          <cx:pt idx="30907">4</cx:pt>
          <cx:pt idx="30908">0.58062836600000001</cx:pt>
          <cx:pt idx="30909">0.58062836600000001</cx:pt>
          <cx:pt idx="30910">3</cx:pt>
          <cx:pt idx="30911">0.58062836600000001</cx:pt>
          <cx:pt idx="30912">0.58062836600000001</cx:pt>
          <cx:pt idx="30913">0.58062836600000001</cx:pt>
          <cx:pt idx="30914">0.58062836600000001</cx:pt>
          <cx:pt idx="30915">33</cx:pt>
          <cx:pt idx="30916">0.58062836600000001</cx:pt>
          <cx:pt idx="30917">0.58062836600000001</cx:pt>
          <cx:pt idx="30918">15</cx:pt>
          <cx:pt idx="30919">0.58062836600000001</cx:pt>
          <cx:pt idx="30920">15</cx:pt>
          <cx:pt idx="30921">7</cx:pt>
          <cx:pt idx="30922">0.58062836600000001</cx:pt>
          <cx:pt idx="30923">1</cx:pt>
          <cx:pt idx="30924">0.58062836600000001</cx:pt>
          <cx:pt idx="30925">0.58062836600000001</cx:pt>
          <cx:pt idx="30926">0.58062836600000001</cx:pt>
          <cx:pt idx="30927">0.58062836600000001</cx:pt>
          <cx:pt idx="30928">18</cx:pt>
          <cx:pt idx="30929">0.58062836600000001</cx:pt>
          <cx:pt idx="30930">0.58062836600000001</cx:pt>
          <cx:pt idx="30931">0.58062836600000001</cx:pt>
          <cx:pt idx="30932">0.58062836600000001</cx:pt>
          <cx:pt idx="30933">0.58062836600000001</cx:pt>
          <cx:pt idx="30934">0.58062836600000001</cx:pt>
          <cx:pt idx="30935">64</cx:pt>
          <cx:pt idx="30936">9</cx:pt>
          <cx:pt idx="30937">0.58062836600000001</cx:pt>
          <cx:pt idx="30938">0.58062836600000001</cx:pt>
          <cx:pt idx="30939">0.58062836600000001</cx:pt>
          <cx:pt idx="30940">0.58062836600000001</cx:pt>
          <cx:pt idx="30941">0.58062836600000001</cx:pt>
          <cx:pt idx="30942">0.58062836600000001</cx:pt>
          <cx:pt idx="30943">7</cx:pt>
          <cx:pt idx="30944">21</cx:pt>
          <cx:pt idx="30945">9</cx:pt>
          <cx:pt idx="30946">13</cx:pt>
          <cx:pt idx="30947">6</cx:pt>
          <cx:pt idx="30948">0.58062836600000001</cx:pt>
          <cx:pt idx="30949">12</cx:pt>
          <cx:pt idx="30950">0.58062836600000001</cx:pt>
          <cx:pt idx="30951">0.58062836600000001</cx:pt>
          <cx:pt idx="30952">14</cx:pt>
          <cx:pt idx="30953">16</cx:pt>
          <cx:pt idx="30954">5</cx:pt>
          <cx:pt idx="30955">0.58062836600000001</cx:pt>
          <cx:pt idx="30956">3</cx:pt>
          <cx:pt idx="30957">1</cx:pt>
          <cx:pt idx="30958">7</cx:pt>
          <cx:pt idx="30959">20</cx:pt>
          <cx:pt idx="30960">3</cx:pt>
          <cx:pt idx="30961">0.58062836600000001</cx:pt>
          <cx:pt idx="30962">0.58062836600000001</cx:pt>
          <cx:pt idx="30963">12</cx:pt>
          <cx:pt idx="30964">2</cx:pt>
          <cx:pt idx="30965">7</cx:pt>
          <cx:pt idx="30966">12</cx:pt>
          <cx:pt idx="30967">16</cx:pt>
          <cx:pt idx="30968">0.58062836600000001</cx:pt>
          <cx:pt idx="30969">0.58062836600000001</cx:pt>
          <cx:pt idx="30970">8</cx:pt>
          <cx:pt idx="30971">0.58062836600000001</cx:pt>
          <cx:pt idx="30972">0.58062836600000001</cx:pt>
          <cx:pt idx="30973">0.58062836600000001</cx:pt>
          <cx:pt idx="30974">8</cx:pt>
          <cx:pt idx="30975">0.58062836600000001</cx:pt>
          <cx:pt idx="30976">0.58062836600000001</cx:pt>
          <cx:pt idx="30977">11</cx:pt>
          <cx:pt idx="30978">18</cx:pt>
          <cx:pt idx="30979">0.58062836600000001</cx:pt>
          <cx:pt idx="30980">4</cx:pt>
          <cx:pt idx="30981">0.58062836600000001</cx:pt>
          <cx:pt idx="30982">0.58062836600000001</cx:pt>
          <cx:pt idx="30983">0.58062836600000001</cx:pt>
          <cx:pt idx="30984">2</cx:pt>
          <cx:pt idx="30985">10</cx:pt>
          <cx:pt idx="30986">0.58062836600000001</cx:pt>
          <cx:pt idx="30987">0.58062836600000001</cx:pt>
          <cx:pt idx="30988">0.58062836600000001</cx:pt>
          <cx:pt idx="30989">0.58062836600000001</cx:pt>
          <cx:pt idx="30990">0.58062836600000001</cx:pt>
          <cx:pt idx="30991">0.58062836600000001</cx:pt>
          <cx:pt idx="30992">0.58062836600000001</cx:pt>
          <cx:pt idx="30993">0.58062836600000001</cx:pt>
          <cx:pt idx="30994">7</cx:pt>
          <cx:pt idx="30995">0</cx:pt>
          <cx:pt idx="30996">0.58062836600000001</cx:pt>
          <cx:pt idx="30997">0.58062836600000001</cx:pt>
          <cx:pt idx="30998">0.58062836600000001</cx:pt>
          <cx:pt idx="30999">0.58062836600000001</cx:pt>
          <cx:pt idx="31000">15</cx:pt>
          <cx:pt idx="31001">0.58062836600000001</cx:pt>
          <cx:pt idx="31002">14</cx:pt>
          <cx:pt idx="31003">0.58062836600000001</cx:pt>
          <cx:pt idx="31004">0.58062836600000001</cx:pt>
          <cx:pt idx="31005">6</cx:pt>
          <cx:pt idx="31006">0.58062836600000001</cx:pt>
          <cx:pt idx="31007">6</cx:pt>
          <cx:pt idx="31008">0.58062836600000001</cx:pt>
          <cx:pt idx="31009">0.58062836600000001</cx:pt>
          <cx:pt idx="31010">3</cx:pt>
          <cx:pt idx="31011">9</cx:pt>
          <cx:pt idx="31012">0.58062836600000001</cx:pt>
          <cx:pt idx="31013">8</cx:pt>
          <cx:pt idx="31014">0.58062836600000001</cx:pt>
          <cx:pt idx="31015">0.58062836600000001</cx:pt>
          <cx:pt idx="31016">0.58062836600000001</cx:pt>
          <cx:pt idx="31017">0.58062836600000001</cx:pt>
          <cx:pt idx="31018">0.58062836600000001</cx:pt>
          <cx:pt idx="31019">65</cx:pt>
          <cx:pt idx="31020">14</cx:pt>
          <cx:pt idx="31021">0.58062836600000001</cx:pt>
          <cx:pt idx="31022">0.58062836600000001</cx:pt>
          <cx:pt idx="31023">0.58062836600000001</cx:pt>
          <cx:pt idx="31024">0.58062836600000001</cx:pt>
          <cx:pt idx="31025">0.58062836600000001</cx:pt>
          <cx:pt idx="31026">0.58062836600000001</cx:pt>
          <cx:pt idx="31027">2</cx:pt>
          <cx:pt idx="31028">0.58062836600000001</cx:pt>
          <cx:pt idx="31029">0.58062836600000001</cx:pt>
          <cx:pt idx="31030">0.58062836600000001</cx:pt>
          <cx:pt idx="31031">0.58062836600000001</cx:pt>
          <cx:pt idx="31032">0.58062836600000001</cx:pt>
          <cx:pt idx="31033">0.58062836600000001</cx:pt>
          <cx:pt idx="31034">0</cx:pt>
          <cx:pt idx="31035">0.58062836600000001</cx:pt>
          <cx:pt idx="31036">0.58062836600000001</cx:pt>
          <cx:pt idx="31037">0.58062836600000001</cx:pt>
          <cx:pt idx="31038">0.58062836600000001</cx:pt>
          <cx:pt idx="31039">1</cx:pt>
          <cx:pt idx="31040">0.58062836600000001</cx:pt>
          <cx:pt idx="31041">0.58062836600000001</cx:pt>
          <cx:pt idx="31042">0.58062836600000001</cx:pt>
          <cx:pt idx="31043">0.58062836600000001</cx:pt>
          <cx:pt idx="31044">0.58062836600000001</cx:pt>
          <cx:pt idx="31045">0.58062836600000001</cx:pt>
          <cx:pt idx="31046">0.58062836600000001</cx:pt>
          <cx:pt idx="31047">8</cx:pt>
          <cx:pt idx="31048">0.58062836600000001</cx:pt>
          <cx:pt idx="31049">0.58062836600000001</cx:pt>
          <cx:pt idx="31050">6</cx:pt>
          <cx:pt idx="31051">6</cx:pt>
          <cx:pt idx="31052">7</cx:pt>
          <cx:pt idx="31053">0.58062836600000001</cx:pt>
          <cx:pt idx="31054">0.58062836600000001</cx:pt>
          <cx:pt idx="31055">0.58062836600000001</cx:pt>
          <cx:pt idx="31056">6</cx:pt>
          <cx:pt idx="31057">0.58062836600000001</cx:pt>
          <cx:pt idx="31058">3</cx:pt>
          <cx:pt idx="31059">24</cx:pt>
          <cx:pt idx="31060">0.58062836600000001</cx:pt>
          <cx:pt idx="31061">0.58062836600000001</cx:pt>
          <cx:pt idx="31062">0.58062836600000001</cx:pt>
          <cx:pt idx="31063">0.58062836600000001</cx:pt>
          <cx:pt idx="31064">0.58062836600000001</cx:pt>
          <cx:pt idx="31065">0.58062836600000001</cx:pt>
          <cx:pt idx="31066">0.58062836600000001</cx:pt>
          <cx:pt idx="31067">27</cx:pt>
          <cx:pt idx="31068">0.58062836600000001</cx:pt>
          <cx:pt idx="31069">12</cx:pt>
          <cx:pt idx="31070">0.58062836600000001</cx:pt>
          <cx:pt idx="31071">0.58062836600000001</cx:pt>
          <cx:pt idx="31072">0.58062836600000001</cx:pt>
          <cx:pt idx="31073">18</cx:pt>
          <cx:pt idx="31074">11</cx:pt>
          <cx:pt idx="31075">0.58062836600000001</cx:pt>
          <cx:pt idx="31076">0.58062836600000001</cx:pt>
          <cx:pt idx="31077">12</cx:pt>
          <cx:pt idx="31078">0.58062836600000001</cx:pt>
          <cx:pt idx="31079">5</cx:pt>
          <cx:pt idx="31080">13</cx:pt>
          <cx:pt idx="31081">0.58062836600000001</cx:pt>
          <cx:pt idx="31082">11</cx:pt>
          <cx:pt idx="31083">24</cx:pt>
          <cx:pt idx="31084">0.58062836600000001</cx:pt>
          <cx:pt idx="31085">0.58062836600000001</cx:pt>
          <cx:pt idx="31086">0.58062836600000001</cx:pt>
          <cx:pt idx="31087">0.58062836600000001</cx:pt>
          <cx:pt idx="31088">11</cx:pt>
          <cx:pt idx="31089">0.58062836600000001</cx:pt>
          <cx:pt idx="31090">1</cx:pt>
          <cx:pt idx="31091">17</cx:pt>
          <cx:pt idx="31092">0.58062836600000001</cx:pt>
          <cx:pt idx="31093">0.58062836600000001</cx:pt>
          <cx:pt idx="31094">0.58062836600000001</cx:pt>
          <cx:pt idx="31095">0.58062836600000001</cx:pt>
          <cx:pt idx="31096">9</cx:pt>
          <cx:pt idx="31097">0.58062836600000001</cx:pt>
          <cx:pt idx="31098">9</cx:pt>
          <cx:pt idx="31099">0.58062836600000001</cx:pt>
          <cx:pt idx="31100">9</cx:pt>
          <cx:pt idx="31101">0.58062836600000001</cx:pt>
          <cx:pt idx="31102">0.58062836600000001</cx:pt>
          <cx:pt idx="31103">0.58062836600000001</cx:pt>
          <cx:pt idx="31104">0.58062836600000001</cx:pt>
          <cx:pt idx="31105">0.58062836600000001</cx:pt>
          <cx:pt idx="31106">0.58062836600000001</cx:pt>
          <cx:pt idx="31107">0.58062836600000001</cx:pt>
          <cx:pt idx="31108">0.58062836600000001</cx:pt>
          <cx:pt idx="31109">0.58062836600000001</cx:pt>
          <cx:pt idx="31110">0.58062836600000001</cx:pt>
          <cx:pt idx="31111">64</cx:pt>
          <cx:pt idx="31112">0.58062836600000001</cx:pt>
          <cx:pt idx="31113">0.58062836600000001</cx:pt>
          <cx:pt idx="31114">0.58062836600000001</cx:pt>
          <cx:pt idx="31115">0.58062836600000001</cx:pt>
          <cx:pt idx="31116">31</cx:pt>
          <cx:pt idx="31117">3</cx:pt>
          <cx:pt idx="31118">0.58062836600000001</cx:pt>
          <cx:pt idx="31119">0.58062836600000001</cx:pt>
          <cx:pt idx="31120">1</cx:pt>
          <cx:pt idx="31121">0.58062836600000001</cx:pt>
          <cx:pt idx="31122">14</cx:pt>
          <cx:pt idx="31123">0.58062836600000001</cx:pt>
          <cx:pt idx="31124">31</cx:pt>
          <cx:pt idx="31125">9</cx:pt>
          <cx:pt idx="31126">0.58062836600000001</cx:pt>
          <cx:pt idx="31127">0.58062836600000001</cx:pt>
          <cx:pt idx="31128">0.58062836600000001</cx:pt>
          <cx:pt idx="31129">9</cx:pt>
          <cx:pt idx="31130">0.58062836600000001</cx:pt>
          <cx:pt idx="31131">5</cx:pt>
          <cx:pt idx="31132">0.58062836600000001</cx:pt>
          <cx:pt idx="31133">0.58062836600000001</cx:pt>
          <cx:pt idx="31134">0.58062836600000001</cx:pt>
          <cx:pt idx="31135">0.58062836600000001</cx:pt>
          <cx:pt idx="31136">0.58062836600000001</cx:pt>
          <cx:pt idx="31137">25</cx:pt>
          <cx:pt idx="31138">0</cx:pt>
          <cx:pt idx="31139">8</cx:pt>
          <cx:pt idx="31140">0.58062836600000001</cx:pt>
          <cx:pt idx="31141">14</cx:pt>
          <cx:pt idx="31142">0.58062836600000001</cx:pt>
          <cx:pt idx="31143">12</cx:pt>
          <cx:pt idx="31144">0.58062836600000001</cx:pt>
          <cx:pt idx="31145">10</cx:pt>
          <cx:pt idx="31146">7</cx:pt>
          <cx:pt idx="31147">10</cx:pt>
          <cx:pt idx="31148">9</cx:pt>
          <cx:pt idx="31149">0.58062836600000001</cx:pt>
          <cx:pt idx="31150">0.58062836600000001</cx:pt>
          <cx:pt idx="31151">0.58062836600000001</cx:pt>
          <cx:pt idx="31152">0.58062836600000001</cx:pt>
          <cx:pt idx="31153">10</cx:pt>
          <cx:pt idx="31154">9</cx:pt>
          <cx:pt idx="31155">0.58062836600000001</cx:pt>
          <cx:pt idx="31156">0.58062836600000001</cx:pt>
          <cx:pt idx="31157">0.58062836600000001</cx:pt>
          <cx:pt idx="31158">0.58062836600000001</cx:pt>
          <cx:pt idx="31159">0.58062836600000001</cx:pt>
          <cx:pt idx="31160">0.58062836600000001</cx:pt>
          <cx:pt idx="31161">0.58062836600000001</cx:pt>
          <cx:pt idx="31162">14</cx:pt>
          <cx:pt idx="31163">0.58062836600000001</cx:pt>
          <cx:pt idx="31164">0.58062836600000001</cx:pt>
          <cx:pt idx="31165">0.58062836600000001</cx:pt>
          <cx:pt idx="31166">64</cx:pt>
          <cx:pt idx="31167">0.58062836600000001</cx:pt>
          <cx:pt idx="31168">0.58062836600000001</cx:pt>
          <cx:pt idx="31169">0.58062836600000001</cx:pt>
          <cx:pt idx="31170">0.58062836600000001</cx:pt>
          <cx:pt idx="31171">0.58062836600000001</cx:pt>
          <cx:pt idx="31172">31</cx:pt>
          <cx:pt idx="31173">0.58062836600000001</cx:pt>
          <cx:pt idx="31174">0.58062836600000001</cx:pt>
          <cx:pt idx="31175">0.58062836600000001</cx:pt>
          <cx:pt idx="31176">15</cx:pt>
          <cx:pt idx="31177">0.58062836600000001</cx:pt>
          <cx:pt idx="31178">6</cx:pt>
          <cx:pt idx="31179">0.58062836600000001</cx:pt>
          <cx:pt idx="31180">18</cx:pt>
          <cx:pt idx="31181">0.58062836600000001</cx:pt>
          <cx:pt idx="31182">0.58062836600000001</cx:pt>
          <cx:pt idx="31183">0.58062836600000001</cx:pt>
          <cx:pt idx="31184">0.58062836600000001</cx:pt>
          <cx:pt idx="31185">0.58062836600000001</cx:pt>
          <cx:pt idx="31186">27</cx:pt>
          <cx:pt idx="31187">0.58062836600000001</cx:pt>
          <cx:pt idx="31188">0.58062836600000001</cx:pt>
          <cx:pt idx="31189">1</cx:pt>
          <cx:pt idx="31190">0.58062836600000001</cx:pt>
          <cx:pt idx="31191">12</cx:pt>
          <cx:pt idx="31192">0.58062836600000001</cx:pt>
          <cx:pt idx="31193">14</cx:pt>
          <cx:pt idx="31194">0.58062836600000001</cx:pt>
          <cx:pt idx="31195">0.58062836600000001</cx:pt>
          <cx:pt idx="31196">0.58062836600000001</cx:pt>
          <cx:pt idx="31197">0.58062836600000001</cx:pt>
          <cx:pt idx="31198">2</cx:pt>
          <cx:pt idx="31199">0.58062836600000001</cx:pt>
          <cx:pt idx="31200">25</cx:pt>
          <cx:pt idx="31201">0.58062836600000001</cx:pt>
          <cx:pt idx="31202">0.58062836600000001</cx:pt>
          <cx:pt idx="31203">0.58062836600000001</cx:pt>
          <cx:pt idx="31204">0.58062836600000001</cx:pt>
          <cx:pt idx="31205">0.58062836600000001</cx:pt>
          <cx:pt idx="31206">17</cx:pt>
          <cx:pt idx="31207">0.58062836600000001</cx:pt>
          <cx:pt idx="31208">0.58062836600000001</cx:pt>
          <cx:pt idx="31209">0.58062836600000001</cx:pt>
          <cx:pt idx="31210">0.58062836600000001</cx:pt>
          <cx:pt idx="31211">0.58062836600000001</cx:pt>
          <cx:pt idx="31212">0.58062836600000001</cx:pt>
          <cx:pt idx="31213">8</cx:pt>
          <cx:pt idx="31214">7</cx:pt>
          <cx:pt idx="31215">10</cx:pt>
          <cx:pt idx="31216">0.58062836600000001</cx:pt>
          <cx:pt idx="31217">9</cx:pt>
          <cx:pt idx="31218">19</cx:pt>
          <cx:pt idx="31219">0.58062836600000001</cx:pt>
          <cx:pt idx="31220">0.58062836600000001</cx:pt>
          <cx:pt idx="31221">0.58062836600000001</cx:pt>
          <cx:pt idx="31222">0.58062836600000001</cx:pt>
          <cx:pt idx="31223">0.58062836600000001</cx:pt>
          <cx:pt idx="31224">0.58062836600000001</cx:pt>
          <cx:pt idx="31225">0.58062836600000001</cx:pt>
          <cx:pt idx="31226">0.58062836600000001</cx:pt>
          <cx:pt idx="31227">0.58062836600000001</cx:pt>
          <cx:pt idx="31228">10</cx:pt>
          <cx:pt idx="31229">9</cx:pt>
          <cx:pt idx="31230">0.58062836600000001</cx:pt>
          <cx:pt idx="31231">0.58062836600000001</cx:pt>
          <cx:pt idx="31232">0.58062836600000001</cx:pt>
          <cx:pt idx="31233">0.58062836600000001</cx:pt>
          <cx:pt idx="31234">0.58062836600000001</cx:pt>
          <cx:pt idx="31235">2</cx:pt>
          <cx:pt idx="31236">0.58062836600000001</cx:pt>
          <cx:pt idx="31237">0.58062836600000001</cx:pt>
          <cx:pt idx="31238">0.58062836600000001</cx:pt>
          <cx:pt idx="31239">0.58062836600000001</cx:pt>
          <cx:pt idx="31240">0.58062836600000001</cx:pt>
          <cx:pt idx="31241">0.58062836600000001</cx:pt>
          <cx:pt idx="31242">0.58062836600000001</cx:pt>
          <cx:pt idx="31243">7</cx:pt>
          <cx:pt idx="31244">0.58062836600000001</cx:pt>
          <cx:pt idx="31245">15</cx:pt>
          <cx:pt idx="31246">0.58062836600000001</cx:pt>
          <cx:pt idx="31247">0.58062836600000001</cx:pt>
          <cx:pt idx="31248">7</cx:pt>
          <cx:pt idx="31249">0.58062836600000001</cx:pt>
          <cx:pt idx="31250">14</cx:pt>
          <cx:pt idx="31251">17</cx:pt>
          <cx:pt idx="31252">0.58062836600000001</cx:pt>
          <cx:pt idx="31253">4</cx:pt>
          <cx:pt idx="31254">0.58062836600000001</cx:pt>
          <cx:pt idx="31255">0.58062836600000001</cx:pt>
          <cx:pt idx="31256">14</cx:pt>
          <cx:pt idx="31257">0.58062836600000001</cx:pt>
          <cx:pt idx="31258">0.58062836600000001</cx:pt>
          <cx:pt idx="31259">0.58062836600000001</cx:pt>
          <cx:pt idx="31260">0.58062836600000001</cx:pt>
          <cx:pt idx="31261">10</cx:pt>
          <cx:pt idx="31262">0.58062836600000001</cx:pt>
          <cx:pt idx="31263">28</cx:pt>
          <cx:pt idx="31264">0.58062836600000001</cx:pt>
          <cx:pt idx="31265">0.58062836600000001</cx:pt>
          <cx:pt idx="31266">0.58062836600000001</cx:pt>
          <cx:pt idx="31267">0.58062836600000001</cx:pt>
          <cx:pt idx="31268">0.58062836600000001</cx:pt>
          <cx:pt idx="31269">13</cx:pt>
          <cx:pt idx="31270">0.58062836600000001</cx:pt>
          <cx:pt idx="31271">0.58062836600000001</cx:pt>
          <cx:pt idx="31272">8</cx:pt>
          <cx:pt idx="31273">20</cx:pt>
          <cx:pt idx="31274">0.58062836600000001</cx:pt>
          <cx:pt idx="31275">0.58062836600000001</cx:pt>
          <cx:pt idx="31276">0.58062836600000001</cx:pt>
          <cx:pt idx="31277">0.58062836600000001</cx:pt>
          <cx:pt idx="31278">0.58062836600000001</cx:pt>
          <cx:pt idx="31279">0.58062836600000001</cx:pt>
          <cx:pt idx="31280">0.58062836600000001</cx:pt>
          <cx:pt idx="31281">0.58062836600000001</cx:pt>
          <cx:pt idx="31282">0.58062836600000001</cx:pt>
          <cx:pt idx="31283">0.58062836600000001</cx:pt>
          <cx:pt idx="31284">0.58062836600000001</cx:pt>
          <cx:pt idx="31285">0.58062836600000001</cx:pt>
          <cx:pt idx="31286">0.58062836600000001</cx:pt>
          <cx:pt idx="31287">4</cx:pt>
          <cx:pt idx="31288">1</cx:pt>
          <cx:pt idx="31289">0.58062836600000001</cx:pt>
          <cx:pt idx="31290">2</cx:pt>
          <cx:pt idx="31291">0.58062836600000001</cx:pt>
          <cx:pt idx="31292">3</cx:pt>
          <cx:pt idx="31293">0.58062836600000001</cx:pt>
          <cx:pt idx="31294">0.58062836600000001</cx:pt>
          <cx:pt idx="31295">10</cx:pt>
          <cx:pt idx="31296">0.58062836600000001</cx:pt>
          <cx:pt idx="31297">0.58062836600000001</cx:pt>
          <cx:pt idx="31298">0.58062836600000001</cx:pt>
          <cx:pt idx="31299">0.58062836600000001</cx:pt>
          <cx:pt idx="31300">0.58062836600000001</cx:pt>
          <cx:pt idx="31301">0.58062836600000001</cx:pt>
          <cx:pt idx="31302">0.58062836600000001</cx:pt>
          <cx:pt idx="31303">0.58062836600000001</cx:pt>
          <cx:pt idx="31304">0.58062836600000001</cx:pt>
          <cx:pt idx="31305">1</cx:pt>
          <cx:pt idx="31306">0.58062836600000001</cx:pt>
          <cx:pt idx="31307">0.58062836600000001</cx:pt>
          <cx:pt idx="31308">0.58062836600000001</cx:pt>
          <cx:pt idx="31309">0.58062836600000001</cx:pt>
          <cx:pt idx="31310">0.58062836600000001</cx:pt>
          <cx:pt idx="31311">0.58062836600000001</cx:pt>
          <cx:pt idx="31312">0.58062836600000001</cx:pt>
          <cx:pt idx="31313">4</cx:pt>
          <cx:pt idx="31314">6</cx:pt>
          <cx:pt idx="31315">0.58062836600000001</cx:pt>
          <cx:pt idx="31316">0.58062836600000001</cx:pt>
          <cx:pt idx="31317">0.58062836600000001</cx:pt>
          <cx:pt idx="31318">0.58062836600000001</cx:pt>
          <cx:pt idx="31319">0.58062836600000001</cx:pt>
          <cx:pt idx="31320">25</cx:pt>
          <cx:pt idx="31321">19</cx:pt>
          <cx:pt idx="31322">0.58062836600000001</cx:pt>
          <cx:pt idx="31323">0.58062836600000001</cx:pt>
          <cx:pt idx="31324">0.58062836600000001</cx:pt>
          <cx:pt idx="31325">19</cx:pt>
          <cx:pt idx="31326">0.58062836600000001</cx:pt>
          <cx:pt idx="31327">0.58062836600000001</cx:pt>
          <cx:pt idx="31328">0.58062836600000001</cx:pt>
          <cx:pt idx="31329">32</cx:pt>
          <cx:pt idx="31330">0.58062836600000001</cx:pt>
          <cx:pt idx="31331">0.58062836600000001</cx:pt>
          <cx:pt idx="31332">0.58062836600000001</cx:pt>
          <cx:pt idx="31333">0.58062836600000001</cx:pt>
          <cx:pt idx="31334">0.58062836600000001</cx:pt>
          <cx:pt idx="31335">0.58062836600000001</cx:pt>
          <cx:pt idx="31336">0.58062836600000001</cx:pt>
          <cx:pt idx="31337">4</cx:pt>
          <cx:pt idx="31338">0.58062836600000001</cx:pt>
          <cx:pt idx="31339">0.58062836600000001</cx:pt>
          <cx:pt idx="31340">0.58062836600000001</cx:pt>
          <cx:pt idx="31341">1</cx:pt>
          <cx:pt idx="31342">0.58062836600000001</cx:pt>
          <cx:pt idx="31343">0.58062836600000001</cx:pt>
          <cx:pt idx="31344">0.58062836600000001</cx:pt>
          <cx:pt idx="31345">0.58062836600000001</cx:pt>
          <cx:pt idx="31346">0.58062836600000001</cx:pt>
          <cx:pt idx="31347">0.58062836600000001</cx:pt>
          <cx:pt idx="31348">27</cx:pt>
          <cx:pt idx="31349">1</cx:pt>
          <cx:pt idx="31350">0.58062836600000001</cx:pt>
          <cx:pt idx="31351">0.58062836600000001</cx:pt>
          <cx:pt idx="31352">10</cx:pt>
          <cx:pt idx="31353">0.58062836600000001</cx:pt>
          <cx:pt idx="31354">0.58062836600000001</cx:pt>
          <cx:pt idx="31355">0.58062836600000001</cx:pt>
          <cx:pt idx="31356">65</cx:pt>
          <cx:pt idx="31357">0.58062836600000001</cx:pt>
          <cx:pt idx="31358">0.58062836600000001</cx:pt>
          <cx:pt idx="31359">0.58062836600000001</cx:pt>
          <cx:pt idx="31360">0.58062836600000001</cx:pt>
          <cx:pt idx="31361">0.58062836600000001</cx:pt>
          <cx:pt idx="31362">15</cx:pt>
          <cx:pt idx="31363">0.58062836600000001</cx:pt>
          <cx:pt idx="31364">2</cx:pt>
          <cx:pt idx="31365">3</cx:pt>
          <cx:pt idx="31366">0.58062836600000001</cx:pt>
          <cx:pt idx="31367">0.58062836600000001</cx:pt>
          <cx:pt idx="31368">0.58062836600000001</cx:pt>
          <cx:pt idx="31369">0.58062836600000001</cx:pt>
          <cx:pt idx="31370">0.58062836600000001</cx:pt>
          <cx:pt idx="31371">0.58062836600000001</cx:pt>
          <cx:pt idx="31372">0.58062836600000001</cx:pt>
          <cx:pt idx="31373">0.58062836600000001</cx:pt>
          <cx:pt idx="31374">0.58062836600000001</cx:pt>
          <cx:pt idx="31375">0.58062836600000001</cx:pt>
          <cx:pt idx="31376">0.58062836600000001</cx:pt>
          <cx:pt idx="31377">14</cx:pt>
          <cx:pt idx="31378">0.58062836600000001</cx:pt>
          <cx:pt idx="31379">9</cx:pt>
          <cx:pt idx="31380">0.58062836600000001</cx:pt>
          <cx:pt idx="31381">0.58062836600000001</cx:pt>
          <cx:pt idx="31382">0.58062836600000001</cx:pt>
          <cx:pt idx="31383">0.58062836600000001</cx:pt>
          <cx:pt idx="31384">0.58062836600000001</cx:pt>
          <cx:pt idx="31385">0.58062836600000001</cx:pt>
          <cx:pt idx="31386">10</cx:pt>
          <cx:pt idx="31387">0.58062836600000001</cx:pt>
          <cx:pt idx="31388">0.58062836600000001</cx:pt>
          <cx:pt idx="31389">22</cx:pt>
          <cx:pt idx="31390">0.58062836600000001</cx:pt>
          <cx:pt idx="31391">0.58062836600000001</cx:pt>
          <cx:pt idx="31392">0.58062836600000001</cx:pt>
          <cx:pt idx="31393">0.58062836600000001</cx:pt>
          <cx:pt idx="31394">0.58062836600000001</cx:pt>
          <cx:pt idx="31395">3</cx:pt>
          <cx:pt idx="31396">0.58062836600000001</cx:pt>
          <cx:pt idx="31397">6</cx:pt>
          <cx:pt idx="31398">0.58062836600000001</cx:pt>
          <cx:pt idx="31399">0.58062836600000001</cx:pt>
          <cx:pt idx="31400">7</cx:pt>
          <cx:pt idx="31401">0.58062836600000001</cx:pt>
          <cx:pt idx="31402">0.58062836600000001</cx:pt>
          <cx:pt idx="31403">0.58062836600000001</cx:pt>
          <cx:pt idx="31404">0.58062836600000001</cx:pt>
          <cx:pt idx="31405">0.58062836600000001</cx:pt>
          <cx:pt idx="31406">8</cx:pt>
          <cx:pt idx="31407">0.58062836600000001</cx:pt>
          <cx:pt idx="31408">0.58062836600000001</cx:pt>
          <cx:pt idx="31409">0.58062836600000001</cx:pt>
          <cx:pt idx="31410">0.58062836600000001</cx:pt>
          <cx:pt idx="31411">0.58062836600000001</cx:pt>
          <cx:pt idx="31412">12</cx:pt>
          <cx:pt idx="31413">0.58062836600000001</cx:pt>
          <cx:pt idx="31414">0.58062836600000001</cx:pt>
          <cx:pt idx="31415">0.58062836600000001</cx:pt>
          <cx:pt idx="31416">0.58062836600000001</cx:pt>
          <cx:pt idx="31417">0.58062836600000001</cx:pt>
          <cx:pt idx="31418">0.58062836600000001</cx:pt>
          <cx:pt idx="31419">0.58062836600000001</cx:pt>
          <cx:pt idx="31420">31</cx:pt>
          <cx:pt idx="31421">0.58062836600000001</cx:pt>
          <cx:pt idx="31422">0</cx:pt>
          <cx:pt idx="31423">0.58062836600000001</cx:pt>
          <cx:pt idx="31424">0.58062836600000001</cx:pt>
          <cx:pt idx="31425">0.58062836600000001</cx:pt>
          <cx:pt idx="31426">0.58062836600000001</cx:pt>
          <cx:pt idx="31427">8</cx:pt>
          <cx:pt idx="31428">0.58062836600000001</cx:pt>
          <cx:pt idx="31429">14</cx:pt>
          <cx:pt idx="31430">0.58062836600000001</cx:pt>
          <cx:pt idx="31431">0.58062836600000001</cx:pt>
          <cx:pt idx="31432">20</cx:pt>
          <cx:pt idx="31433">15</cx:pt>
          <cx:pt idx="31434">5</cx:pt>
          <cx:pt idx="31435">0.58062836600000001</cx:pt>
          <cx:pt idx="31436">0.58062836600000001</cx:pt>
          <cx:pt idx="31437">0.58062836600000001</cx:pt>
          <cx:pt idx="31438">0.58062836600000001</cx:pt>
          <cx:pt idx="31439">49</cx:pt>
          <cx:pt idx="31440">2</cx:pt>
          <cx:pt idx="31441">10</cx:pt>
          <cx:pt idx="31442">0.58062836600000001</cx:pt>
          <cx:pt idx="31443">0.58062836600000001</cx:pt>
          <cx:pt idx="31444">1</cx:pt>
          <cx:pt idx="31445">0.58062836600000001</cx:pt>
          <cx:pt idx="31446">0.58062836600000001</cx:pt>
          <cx:pt idx="31447">0.58062836600000001</cx:pt>
          <cx:pt idx="31448">0.58062836600000001</cx:pt>
          <cx:pt idx="31449">0.58062836600000001</cx:pt>
          <cx:pt idx="31450">4</cx:pt>
          <cx:pt idx="31451">0.58062836600000001</cx:pt>
          <cx:pt idx="31452">0.58062836600000001</cx:pt>
          <cx:pt idx="31453">4</cx:pt>
          <cx:pt idx="31454">4</cx:pt>
          <cx:pt idx="31455">0.58062836600000001</cx:pt>
          <cx:pt idx="31456">0.58062836600000001</cx:pt>
          <cx:pt idx="31457">19</cx:pt>
          <cx:pt idx="31458">0.58062836600000001</cx:pt>
          <cx:pt idx="31459">0.58062836600000001</cx:pt>
          <cx:pt idx="31460">0.58062836600000001</cx:pt>
          <cx:pt idx="31461">0.58062836600000001</cx:pt>
          <cx:pt idx="31462">0.58062836600000001</cx:pt>
          <cx:pt idx="31463">7</cx:pt>
          <cx:pt idx="31464">0.58062836600000001</cx:pt>
          <cx:pt idx="31465">0.58062836600000001</cx:pt>
          <cx:pt idx="31466">0.58062836600000001</cx:pt>
          <cx:pt idx="31467">0.58062836600000001</cx:pt>
          <cx:pt idx="31468">0.58062836600000001</cx:pt>
          <cx:pt idx="31469">0.58062836600000001</cx:pt>
          <cx:pt idx="31470">0.58062836600000001</cx:pt>
          <cx:pt idx="31471">0.58062836600000001</cx:pt>
          <cx:pt idx="31472">0.58062836600000001</cx:pt>
          <cx:pt idx="31473">0.58062836600000001</cx:pt>
          <cx:pt idx="31474">0.58062836600000001</cx:pt>
          <cx:pt idx="31475">0.58062836600000001</cx:pt>
          <cx:pt idx="31476">7</cx:pt>
          <cx:pt idx="31477">0.58062836600000001</cx:pt>
          <cx:pt idx="31478">0.58062836600000001</cx:pt>
          <cx:pt idx="31479">0.58062836600000001</cx:pt>
          <cx:pt idx="31480">0.58062836600000001</cx:pt>
          <cx:pt idx="31481">4</cx:pt>
          <cx:pt idx="31482">0.58062836600000001</cx:pt>
          <cx:pt idx="31483">0.58062836600000001</cx:pt>
          <cx:pt idx="31484">11</cx:pt>
          <cx:pt idx="31485">0.58062836600000001</cx:pt>
          <cx:pt idx="31486">5</cx:pt>
          <cx:pt idx="31487">8</cx:pt>
          <cx:pt idx="31488">18</cx:pt>
          <cx:pt idx="31489">0.58062836600000001</cx:pt>
          <cx:pt idx="31490">0.58062836600000001</cx:pt>
          <cx:pt idx="31491">0.58062836600000001</cx:pt>
          <cx:pt idx="31492">0.58062836600000001</cx:pt>
          <cx:pt idx="31493">0.58062836600000001</cx:pt>
          <cx:pt idx="31494">0.58062836600000001</cx:pt>
          <cx:pt idx="31495">0.58062836600000001</cx:pt>
          <cx:pt idx="31496">0.58062836600000001</cx:pt>
          <cx:pt idx="31497">0.58062836600000001</cx:pt>
          <cx:pt idx="31498">20</cx:pt>
          <cx:pt idx="31499">0.58062836600000001</cx:pt>
          <cx:pt idx="31500">5</cx:pt>
          <cx:pt idx="31501">0.58062836600000001</cx:pt>
          <cx:pt idx="31502">0.58062836600000001</cx:pt>
          <cx:pt idx="31503">0.58062836600000001</cx:pt>
          <cx:pt idx="31504">0.58062836600000001</cx:pt>
          <cx:pt idx="31505">9</cx:pt>
          <cx:pt idx="31506">0.58062836600000001</cx:pt>
          <cx:pt idx="31507">9</cx:pt>
          <cx:pt idx="31508">1</cx:pt>
          <cx:pt idx="31509">0.58062836600000001</cx:pt>
          <cx:pt idx="31510">0.58062836600000001</cx:pt>
          <cx:pt idx="31511">0.58062836600000001</cx:pt>
          <cx:pt idx="31512">5</cx:pt>
          <cx:pt idx="31513">6</cx:pt>
          <cx:pt idx="31514">5</cx:pt>
          <cx:pt idx="31515">0.58062836600000001</cx:pt>
          <cx:pt idx="31516">0.58062836600000001</cx:pt>
          <cx:pt idx="31517">0.58062836600000001</cx:pt>
          <cx:pt idx="31518">0.58062836600000001</cx:pt>
          <cx:pt idx="31519">0.58062836600000001</cx:pt>
          <cx:pt idx="31520">0.58062836600000001</cx:pt>
          <cx:pt idx="31521">8</cx:pt>
          <cx:pt idx="31522">0.58062836600000001</cx:pt>
          <cx:pt idx="31523">0.58062836600000001</cx:pt>
          <cx:pt idx="31524">12</cx:pt>
          <cx:pt idx="31525">0.58062836600000001</cx:pt>
          <cx:pt idx="31526">0.58062836600000001</cx:pt>
          <cx:pt idx="31527">0.58062836600000001</cx:pt>
          <cx:pt idx="31528">2</cx:pt>
          <cx:pt idx="31529">0.58062836600000001</cx:pt>
          <cx:pt idx="31530">10</cx:pt>
          <cx:pt idx="31531">0.58062836600000001</cx:pt>
          <cx:pt idx="31532">0.58062836600000001</cx:pt>
          <cx:pt idx="31533">0.58062836600000001</cx:pt>
          <cx:pt idx="31534">10</cx:pt>
          <cx:pt idx="31535">9</cx:pt>
          <cx:pt idx="31536">2</cx:pt>
          <cx:pt idx="31537">0.58062836600000001</cx:pt>
          <cx:pt idx="31538">0.58062836600000001</cx:pt>
          <cx:pt idx="31539">0.58062836600000001</cx:pt>
          <cx:pt idx="31540">0.58062836600000001</cx:pt>
          <cx:pt idx="31541">0.58062836600000001</cx:pt>
          <cx:pt idx="31542">0.58062836600000001</cx:pt>
          <cx:pt idx="31543">0.58062836600000001</cx:pt>
          <cx:pt idx="31544">0.58062836600000001</cx:pt>
          <cx:pt idx="31545">0.58062836600000001</cx:pt>
          <cx:pt idx="31546">0.58062836600000001</cx:pt>
          <cx:pt idx="31547">2</cx:pt>
          <cx:pt idx="31548">0.58062836600000001</cx:pt>
          <cx:pt idx="31549">17</cx:pt>
          <cx:pt idx="31550">0.58062836600000001</cx:pt>
          <cx:pt idx="31551">0.58062836600000001</cx:pt>
          <cx:pt idx="31552">4</cx:pt>
          <cx:pt idx="31553">13</cx:pt>
          <cx:pt idx="31554">0.58062836600000001</cx:pt>
          <cx:pt idx="31555">0.58062836600000001</cx:pt>
          <cx:pt idx="31556">0.58062836600000001</cx:pt>
          <cx:pt idx="31557">0.58062836600000001</cx:pt>
          <cx:pt idx="31558">0.58062836600000001</cx:pt>
          <cx:pt idx="31559">0.58062836600000001</cx:pt>
          <cx:pt idx="31560">0.58062836600000001</cx:pt>
          <cx:pt idx="31561">3</cx:pt>
          <cx:pt idx="31562">0.58062836600000001</cx:pt>
          <cx:pt idx="31563">0.58062836600000001</cx:pt>
          <cx:pt idx="31564">0.58062836600000001</cx:pt>
          <cx:pt idx="31565">14</cx:pt>
          <cx:pt idx="31566">0.58062836600000001</cx:pt>
          <cx:pt idx="31567">0.58062836600000001</cx:pt>
          <cx:pt idx="31568">8</cx:pt>
          <cx:pt idx="31569">0.58062836600000001</cx:pt>
          <cx:pt idx="31570">0.58062836600000001</cx:pt>
          <cx:pt idx="31571">26</cx:pt>
          <cx:pt idx="31572">7</cx:pt>
          <cx:pt idx="31573">4</cx:pt>
          <cx:pt idx="31574">0.58062836600000001</cx:pt>
          <cx:pt idx="31575">0.58062836600000001</cx:pt>
          <cx:pt idx="31576">0.58062836600000001</cx:pt>
          <cx:pt idx="31577">0.58062836600000001</cx:pt>
          <cx:pt idx="31578">0.58062836600000001</cx:pt>
          <cx:pt idx="31579">0.58062836600000001</cx:pt>
          <cx:pt idx="31580">25</cx:pt>
          <cx:pt idx="31581">4</cx:pt>
          <cx:pt idx="31582">0.58062836600000001</cx:pt>
          <cx:pt idx="31583">3</cx:pt>
          <cx:pt idx="31584">0.58062836600000001</cx:pt>
          <cx:pt idx="31585">0.58062836600000001</cx:pt>
          <cx:pt idx="31586">13</cx:pt>
          <cx:pt idx="31587">0.58062836600000001</cx:pt>
          <cx:pt idx="31588">6</cx:pt>
          <cx:pt idx="31589">0.58062836600000001</cx:pt>
          <cx:pt idx="31590">0.58062836600000001</cx:pt>
          <cx:pt idx="31591">0.58062836600000001</cx:pt>
          <cx:pt idx="31592">0.58062836600000001</cx:pt>
          <cx:pt idx="31593">0.58062836600000001</cx:pt>
          <cx:pt idx="31594">0.58062836600000001</cx:pt>
          <cx:pt idx="31595">12</cx:pt>
          <cx:pt idx="31596">0.58062836600000001</cx:pt>
          <cx:pt idx="31597">2</cx:pt>
          <cx:pt idx="31598">12</cx:pt>
          <cx:pt idx="31599">14</cx:pt>
          <cx:pt idx="31600">0.58062836600000001</cx:pt>
          <cx:pt idx="31601">0.58062836600000001</cx:pt>
          <cx:pt idx="31602">0.58062836600000001</cx:pt>
          <cx:pt idx="31603">0.58062836600000001</cx:pt>
          <cx:pt idx="31604">8</cx:pt>
          <cx:pt idx="31605">5</cx:pt>
          <cx:pt idx="31606">0.58062836600000001</cx:pt>
          <cx:pt idx="31607">0.58062836600000001</cx:pt>
          <cx:pt idx="31608">0.58062836600000001</cx:pt>
          <cx:pt idx="31609">4</cx:pt>
          <cx:pt idx="31610">0.58062836600000001</cx:pt>
          <cx:pt idx="31611">16</cx:pt>
          <cx:pt idx="31612">0.58062836600000001</cx:pt>
          <cx:pt idx="31613">0.58062836600000001</cx:pt>
          <cx:pt idx="31614">0.58062836600000001</cx:pt>
          <cx:pt idx="31615">17</cx:pt>
          <cx:pt idx="31616">13</cx:pt>
          <cx:pt idx="31617">3</cx:pt>
          <cx:pt idx="31618">0.58062836600000001</cx:pt>
          <cx:pt idx="31619">0.58062836600000001</cx:pt>
          <cx:pt idx="31620">13</cx:pt>
          <cx:pt idx="31621">0.58062836600000001</cx:pt>
          <cx:pt idx="31622">10</cx:pt>
          <cx:pt idx="31623">0.58062836600000001</cx:pt>
          <cx:pt idx="31624">3</cx:pt>
          <cx:pt idx="31625">0.58062836600000001</cx:pt>
          <cx:pt idx="31626">0.58062836600000001</cx:pt>
          <cx:pt idx="31627">7</cx:pt>
          <cx:pt idx="31628">0.58062836600000001</cx:pt>
          <cx:pt idx="31629">0.58062836600000001</cx:pt>
          <cx:pt idx="31630">0.58062836600000001</cx:pt>
          <cx:pt idx="31631">0.58062836600000001</cx:pt>
          <cx:pt idx="31632">0.58062836600000001</cx:pt>
          <cx:pt idx="31633">0.58062836600000001</cx:pt>
          <cx:pt idx="31634">0.58062836600000001</cx:pt>
          <cx:pt idx="31635">0.58062836600000001</cx:pt>
          <cx:pt idx="31636">2</cx:pt>
          <cx:pt idx="31637">0.58062836600000001</cx:pt>
          <cx:pt idx="31638">0.58062836600000001</cx:pt>
          <cx:pt idx="31639">0.58062836600000001</cx:pt>
          <cx:pt idx="31640">0.58062836600000001</cx:pt>
          <cx:pt idx="31641">17</cx:pt>
          <cx:pt idx="31642">1</cx:pt>
          <cx:pt idx="31643">2</cx:pt>
          <cx:pt idx="31644">0.58062836600000001</cx:pt>
          <cx:pt idx="31645">0.58062836600000001</cx:pt>
          <cx:pt idx="31646">3</cx:pt>
          <cx:pt idx="31647">0.58062836600000001</cx:pt>
          <cx:pt idx="31648">0.58062836600000001</cx:pt>
          <cx:pt idx="31649">0.58062836600000001</cx:pt>
          <cx:pt idx="31650">0.58062836600000001</cx:pt>
          <cx:pt idx="31651">0.58062836600000001</cx:pt>
          <cx:pt idx="31652">0.58062836600000001</cx:pt>
          <cx:pt idx="31653">0.58062836600000001</cx:pt>
          <cx:pt idx="31654">0.58062836600000001</cx:pt>
          <cx:pt idx="31655">0.58062836600000001</cx:pt>
          <cx:pt idx="31656">0.58062836600000001</cx:pt>
          <cx:pt idx="31657">0.58062836600000001</cx:pt>
          <cx:pt idx="31658">25</cx:pt>
          <cx:pt idx="31659">0.58062836600000001</cx:pt>
          <cx:pt idx="31660">0.58062836600000001</cx:pt>
          <cx:pt idx="31661">0.58062836600000001</cx:pt>
          <cx:pt idx="31662">0.58062836600000001</cx:pt>
          <cx:pt idx="31663">1</cx:pt>
          <cx:pt idx="31664">1</cx:pt>
          <cx:pt idx="31665">0.58062836600000001</cx:pt>
          <cx:pt idx="31666">0.58062836600000001</cx:pt>
          <cx:pt idx="31667">0.58062836600000001</cx:pt>
          <cx:pt idx="31668">0.58062836600000001</cx:pt>
          <cx:pt idx="31669">0.58062836600000001</cx:pt>
          <cx:pt idx="31670">6</cx:pt>
          <cx:pt idx="31671">0.58062836600000001</cx:pt>
          <cx:pt idx="31672">3</cx:pt>
          <cx:pt idx="31673">11</cx:pt>
          <cx:pt idx="31674">0.58062836600000001</cx:pt>
          <cx:pt idx="31675">0.58062836600000001</cx:pt>
          <cx:pt idx="31676">0.58062836600000001</cx:pt>
          <cx:pt idx="31677">0.58062836600000001</cx:pt>
          <cx:pt idx="31678">0.58062836600000001</cx:pt>
          <cx:pt idx="31679">0.58062836600000001</cx:pt>
          <cx:pt idx="31680">0.58062836600000001</cx:pt>
          <cx:pt idx="31681">0.58062836600000001</cx:pt>
          <cx:pt idx="31682">0.58062836600000001</cx:pt>
          <cx:pt idx="31683">8</cx:pt>
          <cx:pt idx="31684">0.58062836600000001</cx:pt>
          <cx:pt idx="31685">0.58062836600000001</cx:pt>
          <cx:pt idx="31686">10</cx:pt>
          <cx:pt idx="31687">0.58062836600000001</cx:pt>
          <cx:pt idx="31688">1</cx:pt>
          <cx:pt idx="31689">0.58062836600000001</cx:pt>
          <cx:pt idx="31690">15</cx:pt>
          <cx:pt idx="31691">12</cx:pt>
          <cx:pt idx="31692">0.58062836600000001</cx:pt>
          <cx:pt idx="31693">15</cx:pt>
          <cx:pt idx="31694">0.58062836600000001</cx:pt>
          <cx:pt idx="31695">0.58062836600000001</cx:pt>
          <cx:pt idx="31696">0.58062836600000001</cx:pt>
          <cx:pt idx="31697">0.58062836600000001</cx:pt>
          <cx:pt idx="31698">0.58062836600000001</cx:pt>
          <cx:pt idx="31699">0.58062836600000001</cx:pt>
          <cx:pt idx="31700">9</cx:pt>
          <cx:pt idx="31701">64</cx:pt>
          <cx:pt idx="31702">8</cx:pt>
          <cx:pt idx="31703">0.58062836600000001</cx:pt>
          <cx:pt idx="31704">0.58062836600000001</cx:pt>
          <cx:pt idx="31705">0.58062836600000001</cx:pt>
          <cx:pt idx="31706">0.58062836600000001</cx:pt>
          <cx:pt idx="31707">0.58062836600000001</cx:pt>
          <cx:pt idx="31708">0.58062836600000001</cx:pt>
          <cx:pt idx="31709">0.58062836600000001</cx:pt>
          <cx:pt idx="31710">12</cx:pt>
          <cx:pt idx="31711">0.58062836600000001</cx:pt>
          <cx:pt idx="31712">0.58062836600000001</cx:pt>
          <cx:pt idx="31713">16</cx:pt>
          <cx:pt idx="31714">2</cx:pt>
          <cx:pt idx="31715">5</cx:pt>
          <cx:pt idx="31716">0.58062836600000001</cx:pt>
          <cx:pt idx="31717">0.58062836600000001</cx:pt>
          <cx:pt idx="31718">0.58062836600000001</cx:pt>
          <cx:pt idx="31719">18</cx:pt>
          <cx:pt idx="31720">0.58062836600000001</cx:pt>
          <cx:pt idx="31721">4</cx:pt>
          <cx:pt idx="31722">0.58062836600000001</cx:pt>
          <cx:pt idx="31723">0.58062836600000001</cx:pt>
          <cx:pt idx="31724">4</cx:pt>
          <cx:pt idx="31725">8</cx:pt>
          <cx:pt idx="31726">0.58062836600000001</cx:pt>
          <cx:pt idx="31727">0.58062836600000001</cx:pt>
          <cx:pt idx="31728">0.58062836600000001</cx:pt>
          <cx:pt idx="31729">0.58062836600000001</cx:pt>
          <cx:pt idx="31730">0.58062836600000001</cx:pt>
          <cx:pt idx="31731">0.58062836600000001</cx:pt>
          <cx:pt idx="31732">0.58062836600000001</cx:pt>
          <cx:pt idx="31733">0.58062836600000001</cx:pt>
          <cx:pt idx="31734">10</cx:pt>
          <cx:pt idx="31735">0.58062836600000001</cx:pt>
          <cx:pt idx="31736">2</cx:pt>
          <cx:pt idx="31737">0.58062836600000001</cx:pt>
          <cx:pt idx="31738">14</cx:pt>
          <cx:pt idx="31739">7</cx:pt>
          <cx:pt idx="31740">0.58062836600000001</cx:pt>
          <cx:pt idx="31741">0.58062836600000001</cx:pt>
          <cx:pt idx="31742">0.58062836600000001</cx:pt>
          <cx:pt idx="31743">0.58062836600000001</cx:pt>
          <cx:pt idx="31744">0.58062836600000001</cx:pt>
          <cx:pt idx="31745">0.58062836600000001</cx:pt>
          <cx:pt idx="31746">0.58062836600000001</cx:pt>
          <cx:pt idx="31747">0.58062836600000001</cx:pt>
          <cx:pt idx="31748">20</cx:pt>
          <cx:pt idx="31749">0.58062836600000001</cx:pt>
          <cx:pt idx="31750">8</cx:pt>
          <cx:pt idx="31751">0.58062836600000001</cx:pt>
          <cx:pt idx="31752">0.58062836600000001</cx:pt>
          <cx:pt idx="31753">24</cx:pt>
          <cx:pt idx="31754">7</cx:pt>
          <cx:pt idx="31755">0.58062836600000001</cx:pt>
          <cx:pt idx="31756">9</cx:pt>
          <cx:pt idx="31757">0.58062836600000001</cx:pt>
          <cx:pt idx="31758">4</cx:pt>
          <cx:pt idx="31759">0.58062836600000001</cx:pt>
          <cx:pt idx="31760">0.58062836600000001</cx:pt>
          <cx:pt idx="31761">0.58062836600000001</cx:pt>
          <cx:pt idx="31762">15</cx:pt>
          <cx:pt idx="31763">9</cx:pt>
          <cx:pt idx="31764">17</cx:pt>
          <cx:pt idx="31765">0.58062836600000001</cx:pt>
          <cx:pt idx="31766">0.58062836600000001</cx:pt>
          <cx:pt idx="31767">0.58062836600000001</cx:pt>
          <cx:pt idx="31768">0.58062836600000001</cx:pt>
          <cx:pt idx="31769">1</cx:pt>
          <cx:pt idx="31770">0.58062836600000001</cx:pt>
          <cx:pt idx="31771">0.58062836600000001</cx:pt>
          <cx:pt idx="31772">4</cx:pt>
          <cx:pt idx="31773">6</cx:pt>
          <cx:pt idx="31774">0.58062836600000001</cx:pt>
          <cx:pt idx="31775">0.58062836600000001</cx:pt>
          <cx:pt idx="31776">0.58062836600000001</cx:pt>
          <cx:pt idx="31777">4</cx:pt>
          <cx:pt idx="31778">6</cx:pt>
          <cx:pt idx="31779">0.58062836600000001</cx:pt>
          <cx:pt idx="31780">6</cx:pt>
          <cx:pt idx="31781">0.58062836600000001</cx:pt>
          <cx:pt idx="31782">0.58062836600000001</cx:pt>
          <cx:pt idx="31783">14</cx:pt>
          <cx:pt idx="31784">3</cx:pt>
          <cx:pt idx="31785">0.58062836600000001</cx:pt>
          <cx:pt idx="31786">0.58062836600000001</cx:pt>
          <cx:pt idx="31787">0.58062836600000001</cx:pt>
          <cx:pt idx="31788">0.58062836600000001</cx:pt>
          <cx:pt idx="31789">0.58062836600000001</cx:pt>
          <cx:pt idx="31790">4</cx:pt>
          <cx:pt idx="31791">15</cx:pt>
          <cx:pt idx="31792">0.58062836600000001</cx:pt>
          <cx:pt idx="31793">0.58062836600000001</cx:pt>
          <cx:pt idx="31794">0.58062836600000001</cx:pt>
          <cx:pt idx="31795">0.58062836600000001</cx:pt>
          <cx:pt idx="31796">20</cx:pt>
          <cx:pt idx="31797">21</cx:pt>
          <cx:pt idx="31798">0.58062836600000001</cx:pt>
          <cx:pt idx="31799">0.58062836600000001</cx:pt>
          <cx:pt idx="31800">12</cx:pt>
          <cx:pt idx="31801">0.58062836600000001</cx:pt>
          <cx:pt idx="31802">10</cx:pt>
          <cx:pt idx="31803">0.58062836600000001</cx:pt>
          <cx:pt idx="31804">0.58062836600000001</cx:pt>
          <cx:pt idx="31805">0.58062836600000001</cx:pt>
          <cx:pt idx="31806">0.58062836600000001</cx:pt>
          <cx:pt idx="31807">0.58062836600000001</cx:pt>
          <cx:pt idx="31808">0.58062836600000001</cx:pt>
          <cx:pt idx="31809">13</cx:pt>
          <cx:pt idx="31810">0.58062836600000001</cx:pt>
          <cx:pt idx="31811">9</cx:pt>
          <cx:pt idx="31812">0.58062836600000001</cx:pt>
          <cx:pt idx="31813">13</cx:pt>
          <cx:pt idx="31814">10</cx:pt>
          <cx:pt idx="31815">0.58062836600000001</cx:pt>
          <cx:pt idx="31816">0.58062836600000001</cx:pt>
          <cx:pt idx="31817">0.58062836600000001</cx:pt>
          <cx:pt idx="31818">0.58062836600000001</cx:pt>
          <cx:pt idx="31819">0.58062836600000001</cx:pt>
          <cx:pt idx="31820">0.58062836600000001</cx:pt>
          <cx:pt idx="31821">13</cx:pt>
          <cx:pt idx="31822">0.58062836600000001</cx:pt>
          <cx:pt idx="31823">0.58062836600000001</cx:pt>
          <cx:pt idx="31824">0.58062836600000001</cx:pt>
          <cx:pt idx="31825">17</cx:pt>
          <cx:pt idx="31826">3</cx:pt>
          <cx:pt idx="31827">0.58062836600000001</cx:pt>
          <cx:pt idx="31828">0.58062836600000001</cx:pt>
          <cx:pt idx="31829">0.58062836600000001</cx:pt>
          <cx:pt idx="31830">0.58062836600000001</cx:pt>
          <cx:pt idx="31831">0.58062836600000001</cx:pt>
          <cx:pt idx="31832">0.58062836600000001</cx:pt>
          <cx:pt idx="31833">0.58062836600000001</cx:pt>
          <cx:pt idx="31834">15</cx:pt>
          <cx:pt idx="31835">0.58062836600000001</cx:pt>
          <cx:pt idx="31836">0.58062836600000001</cx:pt>
          <cx:pt idx="31837">0.58062836600000001</cx:pt>
          <cx:pt idx="31838">0.58062836600000001</cx:pt>
          <cx:pt idx="31839">0.58062836600000001</cx:pt>
          <cx:pt idx="31840">3</cx:pt>
          <cx:pt idx="31841">0.58062836600000001</cx:pt>
          <cx:pt idx="31842">0.58062836600000001</cx:pt>
          <cx:pt idx="31843">0.58062836600000001</cx:pt>
          <cx:pt idx="31844">0.58062836600000001</cx:pt>
          <cx:pt idx="31845">0.58062836600000001</cx:pt>
          <cx:pt idx="31846">0.58062836600000001</cx:pt>
          <cx:pt idx="31847">0.58062836600000001</cx:pt>
          <cx:pt idx="31848">0.58062836600000001</cx:pt>
          <cx:pt idx="31849">7</cx:pt>
          <cx:pt idx="31850">13</cx:pt>
          <cx:pt idx="31851">0.58062836600000001</cx:pt>
          <cx:pt idx="31852">0.58062836600000001</cx:pt>
          <cx:pt idx="31853">16</cx:pt>
          <cx:pt idx="31854">0.58062836600000001</cx:pt>
          <cx:pt idx="31855">0.58062836600000001</cx:pt>
          <cx:pt idx="31856">0.58062836600000001</cx:pt>
          <cx:pt idx="31857">2</cx:pt>
          <cx:pt idx="31858">0.58062836600000001</cx:pt>
          <cx:pt idx="31859">33</cx:pt>
          <cx:pt idx="31860">0.58062836600000001</cx:pt>
          <cx:pt idx="31861">0.58062836600000001</cx:pt>
          <cx:pt idx="31862">20</cx:pt>
          <cx:pt idx="31863">0.58062836600000001</cx:pt>
          <cx:pt idx="31864">0.58062836600000001</cx:pt>
          <cx:pt idx="31865">0.58062836600000001</cx:pt>
          <cx:pt idx="31866">0.58062836600000001</cx:pt>
          <cx:pt idx="31867">0.58062836600000001</cx:pt>
          <cx:pt idx="31868">0.58062836600000001</cx:pt>
          <cx:pt idx="31869">0.58062836600000001</cx:pt>
          <cx:pt idx="31870">6</cx:pt>
          <cx:pt idx="31871">6</cx:pt>
          <cx:pt idx="31872">0.58062836600000001</cx:pt>
          <cx:pt idx="31873">1</cx:pt>
          <cx:pt idx="31874">11</cx:pt>
          <cx:pt idx="31875">0.58062836600000001</cx:pt>
          <cx:pt idx="31876">17</cx:pt>
          <cx:pt idx="31877">15</cx:pt>
          <cx:pt idx="31878">4</cx:pt>
          <cx:pt idx="31879">11</cx:pt>
          <cx:pt idx="31880">1</cx:pt>
          <cx:pt idx="31881">0.58062836600000001</cx:pt>
          <cx:pt idx="31882">0.58062836600000001</cx:pt>
          <cx:pt idx="31883">0.58062836600000001</cx:pt>
          <cx:pt idx="31884">0.58062836600000001</cx:pt>
          <cx:pt idx="31885">0.58062836600000001</cx:pt>
          <cx:pt idx="31886">0.58062836600000001</cx:pt>
          <cx:pt idx="31887">15</cx:pt>
          <cx:pt idx="31888">7</cx:pt>
          <cx:pt idx="31889">10</cx:pt>
          <cx:pt idx="31890">7</cx:pt>
          <cx:pt idx="31891">0.58062836600000001</cx:pt>
          <cx:pt idx="31892">0.58062836600000001</cx:pt>
          <cx:pt idx="31893">2</cx:pt>
          <cx:pt idx="31894">0.58062836600000001</cx:pt>
          <cx:pt idx="31895">15</cx:pt>
          <cx:pt idx="31896">0.58062836600000001</cx:pt>
          <cx:pt idx="31897">15</cx:pt>
          <cx:pt idx="31898">0.58062836600000001</cx:pt>
          <cx:pt idx="31899">0.58062836600000001</cx:pt>
          <cx:pt idx="31900">0.58062836600000001</cx:pt>
          <cx:pt idx="31901">0.58062836600000001</cx:pt>
          <cx:pt idx="31902">0.58062836600000001</cx:pt>
          <cx:pt idx="31903">11</cx:pt>
          <cx:pt idx="31904">0.58062836600000001</cx:pt>
          <cx:pt idx="31905">0.58062836600000001</cx:pt>
          <cx:pt idx="31906">0.58062836600000001</cx:pt>
          <cx:pt idx="31907">12</cx:pt>
          <cx:pt idx="31908">0.58062836600000001</cx:pt>
          <cx:pt idx="31909">0.58062836600000001</cx:pt>
          <cx:pt idx="31910">0.58062836600000001</cx:pt>
          <cx:pt idx="31911">0.58062836600000001</cx:pt>
          <cx:pt idx="31912">0.58062836600000001</cx:pt>
          <cx:pt idx="31913">64</cx:pt>
          <cx:pt idx="31914">0.58062836600000001</cx:pt>
          <cx:pt idx="31915">0.58062836600000001</cx:pt>
          <cx:pt idx="31916">0.58062836600000001</cx:pt>
          <cx:pt idx="31917">0.58062836600000001</cx:pt>
          <cx:pt idx="31918">2</cx:pt>
          <cx:pt idx="31919">0.58062836600000001</cx:pt>
          <cx:pt idx="31920">0.58062836600000001</cx:pt>
          <cx:pt idx="31921">0.58062836600000001</cx:pt>
          <cx:pt idx="31922">9</cx:pt>
          <cx:pt idx="31923">0.58062836600000001</cx:pt>
          <cx:pt idx="31924">0.58062836600000001</cx:pt>
          <cx:pt idx="31925">0.58062836600000001</cx:pt>
          <cx:pt idx="31926">0.58062836600000001</cx:pt>
          <cx:pt idx="31927">0.58062836600000001</cx:pt>
          <cx:pt idx="31928">0.58062836600000001</cx:pt>
          <cx:pt idx="31929">0.58062836600000001</cx:pt>
          <cx:pt idx="31930">0.58062836600000001</cx:pt>
          <cx:pt idx="31931">0.58062836600000001</cx:pt>
          <cx:pt idx="31932">12</cx:pt>
          <cx:pt idx="31933">0.58062836600000001</cx:pt>
          <cx:pt idx="31934">4</cx:pt>
          <cx:pt idx="31935">0.58062836600000001</cx:pt>
          <cx:pt idx="31936">7</cx:pt>
          <cx:pt idx="31937">0.58062836600000001</cx:pt>
          <cx:pt idx="31938">0.58062836600000001</cx:pt>
          <cx:pt idx="31939">3</cx:pt>
          <cx:pt idx="31940">0.58062836600000001</cx:pt>
          <cx:pt idx="31941">12</cx:pt>
          <cx:pt idx="31942">0.58062836600000001</cx:pt>
          <cx:pt idx="31943">0.58062836600000001</cx:pt>
          <cx:pt idx="31944">0.58062836600000001</cx:pt>
          <cx:pt idx="31945">0.58062836600000001</cx:pt>
          <cx:pt idx="31946">0.58062836600000001</cx:pt>
          <cx:pt idx="31947">6</cx:pt>
          <cx:pt idx="31948">0.58062836600000001</cx:pt>
          <cx:pt idx="31949">0.58062836600000001</cx:pt>
          <cx:pt idx="31950">5</cx:pt>
          <cx:pt idx="31951">0.58062836600000001</cx:pt>
          <cx:pt idx="31952">0.58062836600000001</cx:pt>
          <cx:pt idx="31953">64</cx:pt>
          <cx:pt idx="31954">0.58062836600000001</cx:pt>
          <cx:pt idx="31955">0.58062836600000001</cx:pt>
          <cx:pt idx="31956">0.58062836600000001</cx:pt>
          <cx:pt idx="31957">9</cx:pt>
          <cx:pt idx="31958">6</cx:pt>
          <cx:pt idx="31959">0.58062836600000001</cx:pt>
          <cx:pt idx="31960">0.58062836600000001</cx:pt>
          <cx:pt idx="31961">0.58062836600000001</cx:pt>
          <cx:pt idx="31962">10</cx:pt>
          <cx:pt idx="31963">15</cx:pt>
          <cx:pt idx="31964">0.58062836600000001</cx:pt>
          <cx:pt idx="31965">0.58062836600000001</cx:pt>
          <cx:pt idx="31966">0.58062836600000001</cx:pt>
          <cx:pt idx="31967">8</cx:pt>
          <cx:pt idx="31968">30</cx:pt>
          <cx:pt idx="31969">4</cx:pt>
          <cx:pt idx="31970">0.58062836600000001</cx:pt>
          <cx:pt idx="31971">0.58062836600000001</cx:pt>
          <cx:pt idx="31972">0.58062836600000001</cx:pt>
          <cx:pt idx="31973">0.58062836600000001</cx:pt>
          <cx:pt idx="31974">0.58062836600000001</cx:pt>
          <cx:pt idx="31975">0.58062836600000001</cx:pt>
          <cx:pt idx="31976">21</cx:pt>
          <cx:pt idx="31977">7</cx:pt>
          <cx:pt idx="31978">0.58062836600000001</cx:pt>
          <cx:pt idx="31979">1</cx:pt>
          <cx:pt idx="31980">1</cx:pt>
          <cx:pt idx="31981">0.58062836600000001</cx:pt>
          <cx:pt idx="31982">0.58062836600000001</cx:pt>
          <cx:pt idx="31983">0.58062836600000001</cx:pt>
          <cx:pt idx="31984">0.58062836600000001</cx:pt>
          <cx:pt idx="31985">7</cx:pt>
          <cx:pt idx="31986">10</cx:pt>
          <cx:pt idx="31987">0.58062836600000001</cx:pt>
          <cx:pt idx="31988">0.58062836600000001</cx:pt>
          <cx:pt idx="31989">0.58062836600000001</cx:pt>
          <cx:pt idx="31990">0.58062836600000001</cx:pt>
          <cx:pt idx="31991">0.58062836600000001</cx:pt>
          <cx:pt idx="31992">0.58062836600000001</cx:pt>
          <cx:pt idx="31993">13</cx:pt>
          <cx:pt idx="31994">0.58062836600000001</cx:pt>
          <cx:pt idx="31995">7</cx:pt>
          <cx:pt idx="31996">0.58062836600000001</cx:pt>
          <cx:pt idx="31997">0.58062836600000001</cx:pt>
          <cx:pt idx="31998">0.58062836600000001</cx:pt>
          <cx:pt idx="31999">0.58062836600000001</cx:pt>
          <cx:pt idx="32000">0.58062836600000001</cx:pt>
          <cx:pt idx="32001">2</cx:pt>
          <cx:pt idx="32002">0.58062836600000001</cx:pt>
          <cx:pt idx="32003">0.58062836600000001</cx:pt>
          <cx:pt idx="32004">0.58062836600000001</cx:pt>
          <cx:pt idx="32005">8</cx:pt>
          <cx:pt idx="32006">10</cx:pt>
          <cx:pt idx="32007">0.58062836600000001</cx:pt>
          <cx:pt idx="32008">0.58062836600000001</cx:pt>
          <cx:pt idx="32009">0.58062836600000001</cx:pt>
          <cx:pt idx="32010">0.58062836600000001</cx:pt>
          <cx:pt idx="32011">21</cx:pt>
          <cx:pt idx="32012">0.58062836600000001</cx:pt>
          <cx:pt idx="32013">0.58062836600000001</cx:pt>
          <cx:pt idx="32014">0.58062836600000001</cx:pt>
          <cx:pt idx="32015">11</cx:pt>
          <cx:pt idx="32016">2</cx:pt>
          <cx:pt idx="32017">0.58062836600000001</cx:pt>
          <cx:pt idx="32018">10</cx:pt>
          <cx:pt idx="32019">0.58062836600000001</cx:pt>
          <cx:pt idx="32020">9</cx:pt>
          <cx:pt idx="32021">0.58062836600000001</cx:pt>
          <cx:pt idx="32022">15</cx:pt>
          <cx:pt idx="32023">2</cx:pt>
          <cx:pt idx="32024">24</cx:pt>
          <cx:pt idx="32025">0.58062836600000001</cx:pt>
          <cx:pt idx="32026">7</cx:pt>
          <cx:pt idx="32027">0.58062836600000001</cx:pt>
          <cx:pt idx="32028">0.58062836600000001</cx:pt>
          <cx:pt idx="32029">1</cx:pt>
          <cx:pt idx="32030">10</cx:pt>
          <cx:pt idx="32031">0.58062836600000001</cx:pt>
          <cx:pt idx="32032">0.58062836600000001</cx:pt>
          <cx:pt idx="32033">0.58062836600000001</cx:pt>
          <cx:pt idx="32034">0.58062836600000001</cx:pt>
          <cx:pt idx="32035">15</cx:pt>
          <cx:pt idx="32036">0.58062836600000001</cx:pt>
          <cx:pt idx="32037">64</cx:pt>
          <cx:pt idx="32038">0.58062836600000001</cx:pt>
          <cx:pt idx="32039">0.58062836600000001</cx:pt>
          <cx:pt idx="32040">0.58062836600000001</cx:pt>
          <cx:pt idx="32041">18</cx:pt>
          <cx:pt idx="32042">0.58062836600000001</cx:pt>
          <cx:pt idx="32043">0.58062836600000001</cx:pt>
          <cx:pt idx="32044">14</cx:pt>
          <cx:pt idx="32045">0.58062836600000001</cx:pt>
          <cx:pt idx="32046">0.58062836600000001</cx:pt>
          <cx:pt idx="32047">6</cx:pt>
          <cx:pt idx="32048">0.58062836600000001</cx:pt>
          <cx:pt idx="32049">0.58062836600000001</cx:pt>
          <cx:pt idx="32050">2</cx:pt>
          <cx:pt idx="32051">8</cx:pt>
          <cx:pt idx="32052">0.58062836600000001</cx:pt>
          <cx:pt idx="32053">0.58062836600000001</cx:pt>
          <cx:pt idx="32054">17</cx:pt>
          <cx:pt idx="32055">0.58062836600000001</cx:pt>
          <cx:pt idx="32056">0.58062836600000001</cx:pt>
          <cx:pt idx="32057">0.58062836600000001</cx:pt>
          <cx:pt idx="32058">64</cx:pt>
          <cx:pt idx="32059">0.58062836600000001</cx:pt>
          <cx:pt idx="32060">0.58062836600000001</cx:pt>
          <cx:pt idx="32061">0.58062836600000001</cx:pt>
          <cx:pt idx="32062">0.58062836600000001</cx:pt>
          <cx:pt idx="32063">0.58062836600000001</cx:pt>
          <cx:pt idx="32064">0.58062836600000001</cx:pt>
          <cx:pt idx="32065">4</cx:pt>
          <cx:pt idx="32066">0.58062836600000001</cx:pt>
          <cx:pt idx="32067">9</cx:pt>
          <cx:pt idx="32068">0.58062836600000001</cx:pt>
          <cx:pt idx="32069">0.58062836600000001</cx:pt>
          <cx:pt idx="32070">0.58062836600000001</cx:pt>
          <cx:pt idx="32071">13</cx:pt>
          <cx:pt idx="32072">64</cx:pt>
          <cx:pt idx="32073">0.58062836600000001</cx:pt>
          <cx:pt idx="32074">0.58062836600000001</cx:pt>
          <cx:pt idx="32075">5</cx:pt>
          <cx:pt idx="32076">0.58062836600000001</cx:pt>
          <cx:pt idx="32077">0.58062836600000001</cx:pt>
          <cx:pt idx="32078">6</cx:pt>
          <cx:pt idx="32079">0.58062836600000001</cx:pt>
          <cx:pt idx="32080">24</cx:pt>
          <cx:pt idx="32081">2</cx:pt>
          <cx:pt idx="32082">7</cx:pt>
          <cx:pt idx="32083">4</cx:pt>
          <cx:pt idx="32084">0.58062836600000001</cx:pt>
          <cx:pt idx="32085">0.58062836600000001</cx:pt>
          <cx:pt idx="32086">7</cx:pt>
          <cx:pt idx="32087">0.58062836600000001</cx:pt>
          <cx:pt idx="32088">0.58062836600000001</cx:pt>
          <cx:pt idx="32089">1</cx:pt>
          <cx:pt idx="32090">10</cx:pt>
          <cx:pt idx="32091">0.58062836600000001</cx:pt>
          <cx:pt idx="32092">0.58062836600000001</cx:pt>
          <cx:pt idx="32093">15</cx:pt>
          <cx:pt idx="32094">0.58062836600000001</cx:pt>
          <cx:pt idx="32095">0.58062836600000001</cx:pt>
          <cx:pt idx="32096">16</cx:pt>
          <cx:pt idx="32097">10</cx:pt>
          <cx:pt idx="32098">0.58062836600000001</cx:pt>
          <cx:pt idx="32099">1</cx:pt>
          <cx:pt idx="32100">0.58062836600000001</cx:pt>
          <cx:pt idx="32101">0.58062836600000001</cx:pt>
          <cx:pt idx="32102">21</cx:pt>
          <cx:pt idx="32103">9</cx:pt>
          <cx:pt idx="32104">3</cx:pt>
          <cx:pt idx="32105">0.58062836600000001</cx:pt>
          <cx:pt idx="32106">0.58062836600000001</cx:pt>
          <cx:pt idx="32107">0.58062836600000001</cx:pt>
          <cx:pt idx="32108">23</cx:pt>
          <cx:pt idx="32109">12</cx:pt>
          <cx:pt idx="32110">8</cx:pt>
          <cx:pt idx="32111">0.58062836600000001</cx:pt>
          <cx:pt idx="32112">2</cx:pt>
          <cx:pt idx="32113">0.58062836600000001</cx:pt>
          <cx:pt idx="32114">0.58062836600000001</cx:pt>
          <cx:pt idx="32115">7</cx:pt>
          <cx:pt idx="32116">1</cx:pt>
          <cx:pt idx="32117">0.58062836600000001</cx:pt>
          <cx:pt idx="32118">0.58062836600000001</cx:pt>
          <cx:pt idx="32119">15</cx:pt>
          <cx:pt idx="32120">0.58062836600000001</cx:pt>
          <cx:pt idx="32121">22</cx:pt>
          <cx:pt idx="32122">0.58062836600000001</cx:pt>
          <cx:pt idx="32123">0.58062836600000001</cx:pt>
          <cx:pt idx="32124">14</cx:pt>
          <cx:pt idx="32125">0.58062836600000001</cx:pt>
          <cx:pt idx="32126">0.58062836600000001</cx:pt>
          <cx:pt idx="32127">0.58062836600000001</cx:pt>
          <cx:pt idx="32128">0.58062836600000001</cx:pt>
          <cx:pt idx="32129">0.58062836600000001</cx:pt>
          <cx:pt idx="32130">4</cx:pt>
          <cx:pt idx="32131">9</cx:pt>
          <cx:pt idx="32132">0.58062836600000001</cx:pt>
          <cx:pt idx="32133">0.58062836600000001</cx:pt>
          <cx:pt idx="32134">0.58062836600000001</cx:pt>
          <cx:pt idx="32135">3</cx:pt>
          <cx:pt idx="32136">0.58062836600000001</cx:pt>
          <cx:pt idx="32137">0.58062836600000001</cx:pt>
          <cx:pt idx="32138">0.58062836600000001</cx:pt>
          <cx:pt idx="32139">11</cx:pt>
          <cx:pt idx="32140">0.58062836600000001</cx:pt>
          <cx:pt idx="32141">0.58062836600000001</cx:pt>
          <cx:pt idx="32142">0.58062836600000001</cx:pt>
          <cx:pt idx="32143">0.58062836600000001</cx:pt>
          <cx:pt idx="32144">8</cx:pt>
          <cx:pt idx="32145">0.58062836600000001</cx:pt>
          <cx:pt idx="32146">0.58062836600000001</cx:pt>
          <cx:pt idx="32147">14</cx:pt>
          <cx:pt idx="32148">1</cx:pt>
          <cx:pt idx="32149">0.58062836600000001</cx:pt>
          <cx:pt idx="32150">0.58062836600000001</cx:pt>
          <cx:pt idx="32151">0.58062836600000001</cx:pt>
          <cx:pt idx="32152">0.58062836600000001</cx:pt>
          <cx:pt idx="32153">23</cx:pt>
          <cx:pt idx="32154">2</cx:pt>
          <cx:pt idx="32155">64</cx:pt>
          <cx:pt idx="32156">8</cx:pt>
          <cx:pt idx="32157">14</cx:pt>
          <cx:pt idx="32158">0.58062836600000001</cx:pt>
          <cx:pt idx="32159">0.58062836600000001</cx:pt>
          <cx:pt idx="32160">0.58062836600000001</cx:pt>
          <cx:pt idx="32161">9</cx:pt>
          <cx:pt idx="32162">0.58062836600000001</cx:pt>
          <cx:pt idx="32163">0.58062836600000001</cx:pt>
          <cx:pt idx="32164">0.58062836600000001</cx:pt>
          <cx:pt idx="32165">0.58062836600000001</cx:pt>
          <cx:pt idx="32166">0.58062836600000001</cx:pt>
          <cx:pt idx="32167">64</cx:pt>
          <cx:pt idx="32168">0.58062836600000001</cx:pt>
          <cx:pt idx="32169">12</cx:pt>
          <cx:pt idx="32170">13</cx:pt>
          <cx:pt idx="32171">0.58062836600000001</cx:pt>
          <cx:pt idx="32172">0.58062836600000001</cx:pt>
          <cx:pt idx="32173">0.58062836600000001</cx:pt>
          <cx:pt idx="32174">6</cx:pt>
          <cx:pt idx="32175">7</cx:pt>
          <cx:pt idx="32176">1</cx:pt>
          <cx:pt idx="32177">3</cx:pt>
          <cx:pt idx="32178">0.58062836600000001</cx:pt>
          <cx:pt idx="32179">0.58062836600000001</cx:pt>
          <cx:pt idx="32180">0.58062836600000001</cx:pt>
          <cx:pt idx="32181">0.58062836600000001</cx:pt>
          <cx:pt idx="32182">0.58062836600000001</cx:pt>
          <cx:pt idx="32183">14</cx:pt>
          <cx:pt idx="32184">0.58062836600000001</cx:pt>
          <cx:pt idx="32185">0.58062836600000001</cx:pt>
          <cx:pt idx="32186">0.58062836600000001</cx:pt>
          <cx:pt idx="32187">11</cx:pt>
          <cx:pt idx="32188">0.58062836600000001</cx:pt>
          <cx:pt idx="32189">0.58062836600000001</cx:pt>
          <cx:pt idx="32190">8</cx:pt>
          <cx:pt idx="32191">0.58062836600000001</cx:pt>
          <cx:pt idx="32192">0.58062836600000001</cx:pt>
          <cx:pt idx="32193">7</cx:pt>
          <cx:pt idx="32194">0.58062836600000001</cx:pt>
          <cx:pt idx="32195">6</cx:pt>
          <cx:pt idx="32196">0.58062836600000001</cx:pt>
          <cx:pt idx="32197">16</cx:pt>
          <cx:pt idx="32198">0.58062836600000001</cx:pt>
          <cx:pt idx="32199">0.58062836600000001</cx:pt>
          <cx:pt idx="32200">8</cx:pt>
          <cx:pt idx="32201">0.58062836600000001</cx:pt>
          <cx:pt idx="32202">0.58062836600000001</cx:pt>
          <cx:pt idx="32203">0.58062836600000001</cx:pt>
          <cx:pt idx="32204">22</cx:pt>
          <cx:pt idx="32205">0.58062836600000001</cx:pt>
          <cx:pt idx="32206">3</cx:pt>
          <cx:pt idx="32207">0.58062836600000001</cx:pt>
          <cx:pt idx="32208">0.58062836600000001</cx:pt>
          <cx:pt idx="32209">0.58062836600000001</cx:pt>
          <cx:pt idx="32210">0.58062836600000001</cx:pt>
          <cx:pt idx="32211">3</cx:pt>
          <cx:pt idx="32212">0.58062836600000001</cx:pt>
          <cx:pt idx="32213">0.58062836600000001</cx:pt>
          <cx:pt idx="32214">0.58062836600000001</cx:pt>
          <cx:pt idx="32215">0.58062836600000001</cx:pt>
          <cx:pt idx="32216">14</cx:pt>
          <cx:pt idx="32217">0.58062836600000001</cx:pt>
          <cx:pt idx="32218">15</cx:pt>
          <cx:pt idx="32219">27</cx:pt>
          <cx:pt idx="32220">0.58062836600000001</cx:pt>
          <cx:pt idx="32221">0.58062836600000001</cx:pt>
          <cx:pt idx="32222">0.58062836600000001</cx:pt>
          <cx:pt idx="32223">0.58062836600000001</cx:pt>
          <cx:pt idx="32224">0.58062836600000001</cx:pt>
          <cx:pt idx="32225">9</cx:pt>
          <cx:pt idx="32226">9</cx:pt>
          <cx:pt idx="32227">0.58062836600000001</cx:pt>
          <cx:pt idx="32228">0.58062836600000001</cx:pt>
          <cx:pt idx="32229">5</cx:pt>
          <cx:pt idx="32230">13</cx:pt>
          <cx:pt idx="32231">0.58062836600000001</cx:pt>
          <cx:pt idx="32232">10</cx:pt>
          <cx:pt idx="32233">0.58062836600000001</cx:pt>
          <cx:pt idx="32234">0.58062836600000001</cx:pt>
          <cx:pt idx="32235">0.58062836600000001</cx:pt>
          <cx:pt idx="32236">0.58062836600000001</cx:pt>
          <cx:pt idx="32237">0.58062836600000001</cx:pt>
          <cx:pt idx="32238">0.58062836600000001</cx:pt>
          <cx:pt idx="32239">3</cx:pt>
          <cx:pt idx="32240">6</cx:pt>
          <cx:pt idx="32241">14</cx:pt>
          <cx:pt idx="32242">17</cx:pt>
          <cx:pt idx="32243">0.58062836600000001</cx:pt>
          <cx:pt idx="32244">0.58062836600000001</cx:pt>
          <cx:pt idx="32245">21</cx:pt>
          <cx:pt idx="32246">0.58062836600000001</cx:pt>
          <cx:pt idx="32247">22</cx:pt>
          <cx:pt idx="32248">0.58062836600000001</cx:pt>
          <cx:pt idx="32249">0.58062836600000001</cx:pt>
          <cx:pt idx="32250">0.58062836600000001</cx:pt>
          <cx:pt idx="32251">3</cx:pt>
          <cx:pt idx="32252">22</cx:pt>
          <cx:pt idx="32253">0.58062836600000001</cx:pt>
          <cx:pt idx="32254">65</cx:pt>
          <cx:pt idx="32255">0.58062836600000001</cx:pt>
          <cx:pt idx="32256">0.58062836600000001</cx:pt>
          <cx:pt idx="32257">0.58062836600000001</cx:pt>
          <cx:pt idx="32258">0.58062836600000001</cx:pt>
          <cx:pt idx="32259">16</cx:pt>
          <cx:pt idx="32260">1</cx:pt>
          <cx:pt idx="32261">9</cx:pt>
          <cx:pt idx="32262">12</cx:pt>
          <cx:pt idx="32263">14</cx:pt>
          <cx:pt idx="32264">0.58062836600000001</cx:pt>
          <cx:pt idx="32265">14</cx:pt>
          <cx:pt idx="32266">2</cx:pt>
          <cx:pt idx="32267">0.58062836600000001</cx:pt>
          <cx:pt idx="32268">0.58062836600000001</cx:pt>
          <cx:pt idx="32269">0.58062836600000001</cx:pt>
          <cx:pt idx="32270">0.58062836600000001</cx:pt>
          <cx:pt idx="32271">1</cx:pt>
          <cx:pt idx="32272">2</cx:pt>
          <cx:pt idx="32273">0.58062836600000001</cx:pt>
          <cx:pt idx="32274">0.58062836600000001</cx:pt>
          <cx:pt idx="32275">12</cx:pt>
          <cx:pt idx="32276">0.58062836600000001</cx:pt>
          <cx:pt idx="32277">0.58062836600000001</cx:pt>
          <cx:pt idx="32278">10</cx:pt>
          <cx:pt idx="32279">0.58062836600000001</cx:pt>
          <cx:pt idx="32280">0.58062836600000001</cx:pt>
          <cx:pt idx="32281">0.58062836600000001</cx:pt>
          <cx:pt idx="32282">0.58062836600000001</cx:pt>
          <cx:pt idx="32283">0.58062836600000001</cx:pt>
          <cx:pt idx="32284">0.58062836600000001</cx:pt>
          <cx:pt idx="32285">0.58062836600000001</cx:pt>
          <cx:pt idx="32286">0.58062836600000001</cx:pt>
          <cx:pt idx="32287">0.58062836600000001</cx:pt>
          <cx:pt idx="32288">0.58062836600000001</cx:pt>
          <cx:pt idx="32289">0.58062836600000001</cx:pt>
          <cx:pt idx="32290">7</cx:pt>
          <cx:pt idx="32291">6</cx:pt>
          <cx:pt idx="32292">16</cx:pt>
          <cx:pt idx="32293">0.58062836600000001</cx:pt>
          <cx:pt idx="32294">0.58062836600000001</cx:pt>
          <cx:pt idx="32295">0.58062836600000001</cx:pt>
          <cx:pt idx="32296">0.58062836600000001</cx:pt>
          <cx:pt idx="32297">0.58062836600000001</cx:pt>
          <cx:pt idx="32298">0.58062836600000001</cx:pt>
          <cx:pt idx="32299">0.58062836600000001</cx:pt>
          <cx:pt idx="32300">0.58062836600000001</cx:pt>
          <cx:pt idx="32301">0.58062836600000001</cx:pt>
          <cx:pt idx="32302">8</cx:pt>
          <cx:pt idx="32303">0.58062836600000001</cx:pt>
          <cx:pt idx="32304">0.58062836600000001</cx:pt>
          <cx:pt idx="32305">0.58062836600000001</cx:pt>
          <cx:pt idx="32306">13</cx:pt>
          <cx:pt idx="32307">0.58062836600000001</cx:pt>
          <cx:pt idx="32308">0.58062836600000001</cx:pt>
          <cx:pt idx="32309">0.58062836600000001</cx:pt>
          <cx:pt idx="32310">0.58062836600000001</cx:pt>
          <cx:pt idx="32311">0.58062836600000001</cx:pt>
          <cx:pt idx="32312">0.58062836600000001</cx:pt>
          <cx:pt idx="32313">0.58062836600000001</cx:pt>
          <cx:pt idx="32314">0.58062836600000001</cx:pt>
          <cx:pt idx="32315">9</cx:pt>
          <cx:pt idx="32316">12</cx:pt>
          <cx:pt idx="32317">5</cx:pt>
          <cx:pt idx="32318">0.58062836600000001</cx:pt>
          <cx:pt idx="32319">0.58062836600000001</cx:pt>
          <cx:pt idx="32320">15</cx:pt>
          <cx:pt idx="32321">9</cx:pt>
          <cx:pt idx="32322">1</cx:pt>
          <cx:pt idx="32323">0.58062836600000001</cx:pt>
          <cx:pt idx="32324">0.58062836600000001</cx:pt>
          <cx:pt idx="32325">0.58062836600000001</cx:pt>
          <cx:pt idx="32326">7</cx:pt>
          <cx:pt idx="32327">16</cx:pt>
          <cx:pt idx="32328">3</cx:pt>
          <cx:pt idx="32329">0.58062836600000001</cx:pt>
          <cx:pt idx="32330">0.58062836600000001</cx:pt>
          <cx:pt idx="32331">0.58062836600000001</cx:pt>
          <cx:pt idx="32332">0.58062836600000001</cx:pt>
          <cx:pt idx="32333">0.58062836600000001</cx:pt>
          <cx:pt idx="32334">0.58062836600000001</cx:pt>
          <cx:pt idx="32335">0.58062836600000001</cx:pt>
          <cx:pt idx="32336">0.58062836600000001</cx:pt>
          <cx:pt idx="32337">0.58062836600000001</cx:pt>
          <cx:pt idx="32338">8</cx:pt>
          <cx:pt idx="32339">19</cx:pt>
          <cx:pt idx="32340">7</cx:pt>
          <cx:pt idx="32341">0.58062836600000001</cx:pt>
          <cx:pt idx="32342">0.58062836600000001</cx:pt>
          <cx:pt idx="32343">0.58062836600000001</cx:pt>
          <cx:pt idx="32344">0.58062836600000001</cx:pt>
          <cx:pt idx="32345">25</cx:pt>
          <cx:pt idx="32346">0.58062836600000001</cx:pt>
          <cx:pt idx="32347">3</cx:pt>
          <cx:pt idx="32348">7</cx:pt>
          <cx:pt idx="32349">0.58062836600000001</cx:pt>
          <cx:pt idx="32350">14</cx:pt>
          <cx:pt idx="32351">8</cx:pt>
          <cx:pt idx="32352">0.58062836600000001</cx:pt>
          <cx:pt idx="32353">7</cx:pt>
          <cx:pt idx="32354">0.58062836600000001</cx:pt>
          <cx:pt idx="32355">0.58062836600000001</cx:pt>
          <cx:pt idx="32356">11</cx:pt>
          <cx:pt idx="32357">0.58062836600000001</cx:pt>
          <cx:pt idx="32358">16</cx:pt>
          <cx:pt idx="32359">13</cx:pt>
          <cx:pt idx="32360">0.58062836600000001</cx:pt>
          <cx:pt idx="32361">0.58062836600000001</cx:pt>
          <cx:pt idx="32362">4</cx:pt>
          <cx:pt idx="32363">0.58062836600000001</cx:pt>
          <cx:pt idx="32364">8</cx:pt>
          <cx:pt idx="32365">8</cx:pt>
          <cx:pt idx="32366">0.58062836600000001</cx:pt>
          <cx:pt idx="32367">0.58062836600000001</cx:pt>
          <cx:pt idx="32368">4</cx:pt>
          <cx:pt idx="32369">0.58062836600000001</cx:pt>
          <cx:pt idx="32370">0.58062836600000001</cx:pt>
          <cx:pt idx="32371">0.58062836600000001</cx:pt>
          <cx:pt idx="32372">12</cx:pt>
          <cx:pt idx="32373">0.58062836600000001</cx:pt>
          <cx:pt idx="32374">7</cx:pt>
          <cx:pt idx="32375">1</cx:pt>
          <cx:pt idx="32376">8</cx:pt>
          <cx:pt idx="32377">18</cx:pt>
          <cx:pt idx="32378">0.58062836600000001</cx:pt>
          <cx:pt idx="32379">0.58062836600000001</cx:pt>
          <cx:pt idx="32380">5</cx:pt>
          <cx:pt idx="32381">6</cx:pt>
          <cx:pt idx="32382">0.58062836600000001</cx:pt>
          <cx:pt idx="32383">0.58062836600000001</cx:pt>
          <cx:pt idx="32384">0</cx:pt>
          <cx:pt idx="32385">0.58062836600000001</cx:pt>
          <cx:pt idx="32386">0.58062836600000001</cx:pt>
          <cx:pt idx="32387">0.58062836600000001</cx:pt>
          <cx:pt idx="32388">27</cx:pt>
          <cx:pt idx="32389">20</cx:pt>
          <cx:pt idx="32390">12</cx:pt>
          <cx:pt idx="32391">13</cx:pt>
          <cx:pt idx="32392">0.58062836600000001</cx:pt>
          <cx:pt idx="32393">9</cx:pt>
          <cx:pt idx="32394">7</cx:pt>
          <cx:pt idx="32395">0.58062836600000001</cx:pt>
          <cx:pt idx="32396">0.58062836600000001</cx:pt>
          <cx:pt idx="32397">0.58062836600000001</cx:pt>
          <cx:pt idx="32398">0.58062836600000001</cx:pt>
          <cx:pt idx="32399">0.58062836600000001</cx:pt>
          <cx:pt idx="32400">0.58062836600000001</cx:pt>
          <cx:pt idx="32401">0.58062836600000001</cx:pt>
          <cx:pt idx="32402">0.58062836600000001</cx:pt>
          <cx:pt idx="32403">14</cx:pt>
          <cx:pt idx="32404">0.58062836600000001</cx:pt>
          <cx:pt idx="32405">0.58062836600000001</cx:pt>
          <cx:pt idx="32406">0.58062836600000001</cx:pt>
          <cx:pt idx="32407">12</cx:pt>
          <cx:pt idx="32408">0.58062836600000001</cx:pt>
          <cx:pt idx="32409">0.58062836600000001</cx:pt>
          <cx:pt idx="32410">0.58062836600000001</cx:pt>
          <cx:pt idx="32411">0.58062836600000001</cx:pt>
          <cx:pt idx="32412">0.58062836600000001</cx:pt>
          <cx:pt idx="32413">0.58062836600000001</cx:pt>
          <cx:pt idx="32414">21</cx:pt>
          <cx:pt idx="32415">0.58062836600000001</cx:pt>
          <cx:pt idx="32416">8</cx:pt>
          <cx:pt idx="32417">0.58062836600000001</cx:pt>
          <cx:pt idx="32418">0.58062836600000001</cx:pt>
          <cx:pt idx="32419">7</cx:pt>
          <cx:pt idx="32420">0.58062836600000001</cx:pt>
          <cx:pt idx="32421">0.58062836600000001</cx:pt>
          <cx:pt idx="32422">0.58062836600000001</cx:pt>
          <cx:pt idx="32423">65</cx:pt>
          <cx:pt idx="32424">0.58062836600000001</cx:pt>
          <cx:pt idx="32425">0.58062836600000001</cx:pt>
          <cx:pt idx="32426">0.58062836600000001</cx:pt>
          <cx:pt idx="32427">10</cx:pt>
          <cx:pt idx="32428">8</cx:pt>
          <cx:pt idx="32429">0.58062836600000001</cx:pt>
          <cx:pt idx="32430">7</cx:pt>
          <cx:pt idx="32431">0.58062836600000001</cx:pt>
          <cx:pt idx="32432">11</cx:pt>
          <cx:pt idx="32433">2</cx:pt>
          <cx:pt idx="32434">0.58062836600000001</cx:pt>
          <cx:pt idx="32435">3</cx:pt>
          <cx:pt idx="32436">0.58062836600000001</cx:pt>
          <cx:pt idx="32437">0.58062836600000001</cx:pt>
          <cx:pt idx="32438">0.58062836600000001</cx:pt>
          <cx:pt idx="32439">0.58062836600000001</cx:pt>
          <cx:pt idx="32440">0.58062836600000001</cx:pt>
          <cx:pt idx="32441">13</cx:pt>
          <cx:pt idx="32442">0.58062836600000001</cx:pt>
          <cx:pt idx="32443">0.58062836600000001</cx:pt>
          <cx:pt idx="32444">0.58062836600000001</cx:pt>
          <cx:pt idx="32445">0.58062836600000001</cx:pt>
          <cx:pt idx="32446">0.58062836600000001</cx:pt>
          <cx:pt idx="32447">0.58062836600000001</cx:pt>
          <cx:pt idx="32448">0.58062836600000001</cx:pt>
          <cx:pt idx="32449">0.58062836600000001</cx:pt>
          <cx:pt idx="32450">0.58062836600000001</cx:pt>
          <cx:pt idx="32451">0.58062836600000001</cx:pt>
          <cx:pt idx="32452">0.58062836600000001</cx:pt>
          <cx:pt idx="32453">0.58062836600000001</cx:pt>
          <cx:pt idx="32454">6</cx:pt>
          <cx:pt idx="32455">0.58062836600000001</cx:pt>
          <cx:pt idx="32456">0.58062836600000001</cx:pt>
          <cx:pt idx="32457">0.58062836600000001</cx:pt>
          <cx:pt idx="32458">16</cx:pt>
          <cx:pt idx="32459">31</cx:pt>
          <cx:pt idx="32460">31</cx:pt>
          <cx:pt idx="32461">14</cx:pt>
          <cx:pt idx="32462">0.58062836600000001</cx:pt>
          <cx:pt idx="32463">0.58062836600000001</cx:pt>
          <cx:pt idx="32464">3</cx:pt>
          <cx:pt idx="32465">0.58062836600000001</cx:pt>
          <cx:pt idx="32466">0.58062836600000001</cx:pt>
          <cx:pt idx="32467">0.58062836600000001</cx:pt>
          <cx:pt idx="32468">1</cx:pt>
          <cx:pt idx="32469">18</cx:pt>
          <cx:pt idx="32470">0.58062836600000001</cx:pt>
          <cx:pt idx="32471">0.58062836600000001</cx:pt>
          <cx:pt idx="32472">6</cx:pt>
          <cx:pt idx="32473">0.58062836600000001</cx:pt>
          <cx:pt idx="32474">0.58062836600000001</cx:pt>
          <cx:pt idx="32475">13</cx:pt>
          <cx:pt idx="32476">22</cx:pt>
          <cx:pt idx="32477">14</cx:pt>
          <cx:pt idx="32478">0.58062836600000001</cx:pt>
          <cx:pt idx="32479">14</cx:pt>
          <cx:pt idx="32480">0.58062836600000001</cx:pt>
          <cx:pt idx="32481">0.58062836600000001</cx:pt>
          <cx:pt idx="32482">4</cx:pt>
          <cx:pt idx="32483">0.58062836600000001</cx:pt>
          <cx:pt idx="32484">0.58062836600000001</cx:pt>
          <cx:pt idx="32485">0.58062836600000001</cx:pt>
          <cx:pt idx="32486">13</cx:pt>
          <cx:pt idx="32487">0.58062836600000001</cx:pt>
          <cx:pt idx="32488">0.58062836600000001</cx:pt>
          <cx:pt idx="32489">0.58062836600000001</cx:pt>
          <cx:pt idx="32490">0.58062836600000001</cx:pt>
          <cx:pt idx="32491">17</cx:pt>
          <cx:pt idx="32492">10</cx:pt>
          <cx:pt idx="32493">12</cx:pt>
          <cx:pt idx="32494">8</cx:pt>
          <cx:pt idx="32495">0.58062836600000001</cx:pt>
          <cx:pt idx="32496">0.58062836600000001</cx:pt>
          <cx:pt idx="32497">0.58062836600000001</cx:pt>
          <cx:pt idx="32498">0.58062836600000001</cx:pt>
          <cx:pt idx="32499">0.58062836600000001</cx:pt>
          <cx:pt idx="32500">26</cx:pt>
          <cx:pt idx="32501">0.58062836600000001</cx:pt>
          <cx:pt idx="32502">4</cx:pt>
          <cx:pt idx="32503">4</cx:pt>
          <cx:pt idx="32504">0.58062836600000001</cx:pt>
          <cx:pt idx="32505">1</cx:pt>
          <cx:pt idx="32506">12</cx:pt>
          <cx:pt idx="32507">2</cx:pt>
          <cx:pt idx="32508">7</cx:pt>
          <cx:pt idx="32509">0.58062836600000001</cx:pt>
          <cx:pt idx="32510">18</cx:pt>
          <cx:pt idx="32511">0.58062836600000001</cx:pt>
          <cx:pt idx="32512">7</cx:pt>
          <cx:pt idx="32513">15</cx:pt>
          <cx:pt idx="32514">3</cx:pt>
          <cx:pt idx="32515">0.58062836600000001</cx:pt>
          <cx:pt idx="32516">0.58062836600000001</cx:pt>
          <cx:pt idx="32517">0.58062836600000001</cx:pt>
          <cx:pt idx="32518">0.58062836600000001</cx:pt>
          <cx:pt idx="32519">0.58062836600000001</cx:pt>
          <cx:pt idx="32520">10</cx:pt>
          <cx:pt idx="32521">0.58062836600000001</cx:pt>
          <cx:pt idx="32522">0.58062836600000001</cx:pt>
          <cx:pt idx="32523">10</cx:pt>
          <cx:pt idx="32524">0.58062836600000001</cx:pt>
          <cx:pt idx="32525">0.58062836600000001</cx:pt>
          <cx:pt idx="32526">0.58062836600000001</cx:pt>
          <cx:pt idx="32527">7</cx:pt>
          <cx:pt idx="32528">0.58062836600000001</cx:pt>
          <cx:pt idx="32529">7</cx:pt>
          <cx:pt idx="32530">0.58062836600000001</cx:pt>
          <cx:pt idx="32531">0.58062836600000001</cx:pt>
          <cx:pt idx="32532">0.58062836600000001</cx:pt>
          <cx:pt idx="32533">0.58062836600000001</cx:pt>
          <cx:pt idx="32534">0.58062836600000001</cx:pt>
          <cx:pt idx="32535">0.58062836600000001</cx:pt>
          <cx:pt idx="32536">0.58062836600000001</cx:pt>
          <cx:pt idx="32537">5</cx:pt>
          <cx:pt idx="32538">0.58062836600000001</cx:pt>
          <cx:pt idx="32539">0.58062836600000001</cx:pt>
          <cx:pt idx="32540">0.58062836600000001</cx:pt>
          <cx:pt idx="32541">0.58062836600000001</cx:pt>
          <cx:pt idx="32542">6</cx:pt>
          <cx:pt idx="32543">12</cx:pt>
          <cx:pt idx="32544">0.58062836600000001</cx:pt>
          <cx:pt idx="32545">0.58062836600000001</cx:pt>
          <cx:pt idx="32546">27</cx:pt>
          <cx:pt idx="32547">13</cx:pt>
          <cx:pt idx="32548">8</cx:pt>
          <cx:pt idx="32549">18</cx:pt>
          <cx:pt idx="32550">0.58062836600000001</cx:pt>
          <cx:pt idx="32551">0.58062836600000001</cx:pt>
          <cx:pt idx="32552">7</cx:pt>
          <cx:pt idx="32553">8</cx:pt>
          <cx:pt idx="32554">0.58062836600000001</cx:pt>
          <cx:pt idx="32555">0.58062836600000001</cx:pt>
          <cx:pt idx="32556">0.58062836600000001</cx:pt>
          <cx:pt idx="32557">0.58062836600000001</cx:pt>
          <cx:pt idx="32558">0.58062836600000001</cx:pt>
          <cx:pt idx="32559">0.58062836600000001</cx:pt>
          <cx:pt idx="32560">0.58062836600000001</cx:pt>
          <cx:pt idx="32561">8</cx:pt>
          <cx:pt idx="32562">10</cx:pt>
          <cx:pt idx="32563">0.58062836600000001</cx:pt>
          <cx:pt idx="32564">0.58062836600000001</cx:pt>
          <cx:pt idx="32565">0.58062836600000001</cx:pt>
          <cx:pt idx="32566">0.58062836600000001</cx:pt>
          <cx:pt idx="32567">0.58062836600000001</cx:pt>
          <cx:pt idx="32568">6</cx:pt>
          <cx:pt idx="32569">0.58062836600000001</cx:pt>
          <cx:pt idx="32570">0.58062836600000001</cx:pt>
          <cx:pt idx="32571">0.58062836600000001</cx:pt>
          <cx:pt idx="32572">0.58062836600000001</cx:pt>
          <cx:pt idx="32573">0.58062836600000001</cx:pt>
          <cx:pt idx="32574">0.58062836600000001</cx:pt>
          <cx:pt idx="32575">1</cx:pt>
          <cx:pt idx="32576">0.58062836600000001</cx:pt>
          <cx:pt idx="32577">5</cx:pt>
          <cx:pt idx="32578">5</cx:pt>
          <cx:pt idx="32579">8</cx:pt>
          <cx:pt idx="32580">0.58062836600000001</cx:pt>
          <cx:pt idx="32581">0.58062836600000001</cx:pt>
          <cx:pt idx="32582">16</cx:pt>
          <cx:pt idx="32583">1</cx:pt>
          <cx:pt idx="32584">0.58062836600000001</cx:pt>
          <cx:pt idx="32585">7</cx:pt>
          <cx:pt idx="32586">2</cx:pt>
          <cx:pt idx="32587">0.58062836600000001</cx:pt>
          <cx:pt idx="32588">24</cx:pt>
          <cx:pt idx="32589">0.58062836600000001</cx:pt>
          <cx:pt idx="32590">0.58062836600000001</cx:pt>
          <cx:pt idx="32591">0.58062836600000001</cx:pt>
          <cx:pt idx="32592">0.58062836600000001</cx:pt>
          <cx:pt idx="32593">0.58062836600000001</cx:pt>
          <cx:pt idx="32594">0.58062836600000001</cx:pt>
          <cx:pt idx="32595">24</cx:pt>
          <cx:pt idx="32596">0.58062836600000001</cx:pt>
          <cx:pt idx="32597">0.58062836600000001</cx:pt>
          <cx:pt idx="32598">0.58062836600000001</cx:pt>
          <cx:pt idx="32599">0.58062836600000001</cx:pt>
          <cx:pt idx="32600">11</cx:pt>
          <cx:pt idx="32601">0.58062836600000001</cx:pt>
          <cx:pt idx="32602">6</cx:pt>
          <cx:pt idx="32603">17</cx:pt>
          <cx:pt idx="32604">6</cx:pt>
          <cx:pt idx="32605">0.58062836600000001</cx:pt>
          <cx:pt idx="32606">0.58062836600000001</cx:pt>
          <cx:pt idx="32607">0.58062836600000001</cx:pt>
          <cx:pt idx="32608">0.58062836600000001</cx:pt>
          <cx:pt idx="32609">2</cx:pt>
          <cx:pt idx="32610">0.58062836600000001</cx:pt>
          <cx:pt idx="32611">0.58062836600000001</cx:pt>
          <cx:pt idx="32612">0.58062836600000001</cx:pt>
          <cx:pt idx="32613">0.58062836600000001</cx:pt>
          <cx:pt idx="32614">10</cx:pt>
          <cx:pt idx="32615">0.58062836600000001</cx:pt>
          <cx:pt idx="32616">0.58062836600000001</cx:pt>
          <cx:pt idx="32617">10</cx:pt>
          <cx:pt idx="32618">0.58062836600000001</cx:pt>
          <cx:pt idx="32619">0.58062836600000001</cx:pt>
          <cx:pt idx="32620">8</cx:pt>
          <cx:pt idx="32621">0.58062836600000001</cx:pt>
          <cx:pt idx="32622">0.58062836600000001</cx:pt>
          <cx:pt idx="32623">0.58062836600000001</cx:pt>
          <cx:pt idx="32624">0.58062836600000001</cx:pt>
          <cx:pt idx="32625">0.58062836600000001</cx:pt>
          <cx:pt idx="32626">0.58062836600000001</cx:pt>
          <cx:pt idx="32627">0.58062836600000001</cx:pt>
          <cx:pt idx="32628">0.58062836600000001</cx:pt>
          <cx:pt idx="32629">9</cx:pt>
          <cx:pt idx="32630">13</cx:pt>
          <cx:pt idx="32631">7</cx:pt>
          <cx:pt idx="32632">0.58062836600000001</cx:pt>
          <cx:pt idx="32633">12</cx:pt>
          <cx:pt idx="32634">64</cx:pt>
          <cx:pt idx="32635">0.58062836600000001</cx:pt>
          <cx:pt idx="32636">0.58062836600000001</cx:pt>
          <cx:pt idx="32637">0.58062836600000001</cx:pt>
          <cx:pt idx="32638">0.58062836600000001</cx:pt>
          <cx:pt idx="32639">0.58062836600000001</cx:pt>
          <cx:pt idx="32640">0.58062836600000001</cx:pt>
          <cx:pt idx="32641">13</cx:pt>
          <cx:pt idx="32642">0.58062836600000001</cx:pt>
          <cx:pt idx="32643">0.58062836600000001</cx:pt>
          <cx:pt idx="32644">0.58062836600000001</cx:pt>
          <cx:pt idx="32645">0.58062836600000001</cx:pt>
          <cx:pt idx="32646">19</cx:pt>
          <cx:pt idx="32647">0.58062836600000001</cx:pt>
          <cx:pt idx="32648">24</cx:pt>
          <cx:pt idx="32649">0.58062836600000001</cx:pt>
          <cx:pt idx="32650">0</cx:pt>
          <cx:pt idx="32651">21</cx:pt>
          <cx:pt idx="32652">0.58062836600000001</cx:pt>
          <cx:pt idx="32653">0.58062836600000001</cx:pt>
          <cx:pt idx="32654">0.58062836600000001</cx:pt>
          <cx:pt idx="32655">0.58062836600000001</cx:pt>
          <cx:pt idx="32656">6</cx:pt>
          <cx:pt idx="32657">22</cx:pt>
          <cx:pt idx="32658">0.58062836600000001</cx:pt>
          <cx:pt idx="32659">0.58062836600000001</cx:pt>
          <cx:pt idx="32660">0.58062836600000001</cx:pt>
          <cx:pt idx="32661">9</cx:pt>
          <cx:pt idx="32662">0.58062836600000001</cx:pt>
          <cx:pt idx="32663">0.58062836600000001</cx:pt>
          <cx:pt idx="32664">3</cx:pt>
          <cx:pt idx="32665">0.58062836600000001</cx:pt>
          <cx:pt idx="32666">0.58062836600000001</cx:pt>
          <cx:pt idx="32667">0.58062836600000001</cx:pt>
          <cx:pt idx="32668">0.58062836600000001</cx:pt>
          <cx:pt idx="32669">16</cx:pt>
          <cx:pt idx="32670">0.58062836600000001</cx:pt>
          <cx:pt idx="32671">0.58062836600000001</cx:pt>
          <cx:pt idx="32672">0.58062836600000001</cx:pt>
          <cx:pt idx="32673">6</cx:pt>
          <cx:pt idx="32674">4</cx:pt>
          <cx:pt idx="32675">0</cx:pt>
          <cx:pt idx="32676">0.58062836600000001</cx:pt>
          <cx:pt idx="32677">0.58062836600000001</cx:pt>
          <cx:pt idx="32678">10</cx:pt>
          <cx:pt idx="32679">0.58062836600000001</cx:pt>
          <cx:pt idx="32680">4</cx:pt>
          <cx:pt idx="32681">7</cx:pt>
          <cx:pt idx="32682">0.58062836600000001</cx:pt>
          <cx:pt idx="32683">14</cx:pt>
          <cx:pt idx="32684">0.58062836600000001</cx:pt>
          <cx:pt idx="32685">0.58062836600000001</cx:pt>
          <cx:pt idx="32686">0.58062836600000001</cx:pt>
          <cx:pt idx="32687">0.58062836600000001</cx:pt>
          <cx:pt idx="32688">0.58062836600000001</cx:pt>
          <cx:pt idx="32689">0.58062836600000001</cx:pt>
          <cx:pt idx="32690">6</cx:pt>
          <cx:pt idx="32691">0.58062836600000001</cx:pt>
          <cx:pt idx="32692">0.58062836600000001</cx:pt>
          <cx:pt idx="32693">0.58062836600000001</cx:pt>
          <cx:pt idx="32694">0.58062836600000001</cx:pt>
          <cx:pt idx="32695">0.58062836600000001</cx:pt>
          <cx:pt idx="32696">7</cx:pt>
          <cx:pt idx="32697">3</cx:pt>
          <cx:pt idx="32698">8</cx:pt>
          <cx:pt idx="32699">0.58062836600000001</cx:pt>
          <cx:pt idx="32700">0.58062836600000001</cx:pt>
          <cx:pt idx="32701">1</cx:pt>
          <cx:pt idx="32702">26</cx:pt>
          <cx:pt idx="32703">12</cx:pt>
          <cx:pt idx="32704">0.58062836600000001</cx:pt>
          <cx:pt idx="32705">0.58062836600000001</cx:pt>
          <cx:pt idx="32706">26</cx:pt>
          <cx:pt idx="32707">6</cx:pt>
          <cx:pt idx="32708">0.58062836600000001</cx:pt>
          <cx:pt idx="32709">0.58062836600000001</cx:pt>
          <cx:pt idx="32710">23</cx:pt>
          <cx:pt idx="32711">0.58062836600000001</cx:pt>
          <cx:pt idx="32712">0.58062836600000001</cx:pt>
          <cx:pt idx="32713">0.58062836600000001</cx:pt>
          <cx:pt idx="32714">0.58062836600000001</cx:pt>
          <cx:pt idx="32715">0.58062836600000001</cx:pt>
          <cx:pt idx="32716">20</cx:pt>
          <cx:pt idx="32717">19</cx:pt>
          <cx:pt idx="32718">41</cx:pt>
          <cx:pt idx="32719">0.58062836600000001</cx:pt>
          <cx:pt idx="32720">0</cx:pt>
          <cx:pt idx="32721">5</cx:pt>
          <cx:pt idx="32722">0.58062836600000001</cx:pt>
          <cx:pt idx="32723">0.58062836600000001</cx:pt>
          <cx:pt idx="32724">0.58062836600000001</cx:pt>
          <cx:pt idx="32725">11</cx:pt>
          <cx:pt idx="32726">0.58062836600000001</cx:pt>
          <cx:pt idx="32727">8</cx:pt>
          <cx:pt idx="32728">0.58062836600000001</cx:pt>
          <cx:pt idx="32729">0.58062836600000001</cx:pt>
          <cx:pt idx="32730">11</cx:pt>
          <cx:pt idx="32731">0.58062836600000001</cx:pt>
          <cx:pt idx="32732">0.58062836600000001</cx:pt>
          <cx:pt idx="32733">0.58062836600000001</cx:pt>
          <cx:pt idx="32734">0.58062836600000001</cx:pt>
          <cx:pt idx="32735">14</cx:pt>
          <cx:pt idx="32736">2</cx:pt>
          <cx:pt idx="32737">5</cx:pt>
          <cx:pt idx="32738">13</cx:pt>
          <cx:pt idx="32739">0.58062836600000001</cx:pt>
          <cx:pt idx="32740">13</cx:pt>
          <cx:pt idx="32741">7</cx:pt>
          <cx:pt idx="32742">0.58062836600000001</cx:pt>
          <cx:pt idx="32743">12</cx:pt>
          <cx:pt idx="32744">12</cx:pt>
          <cx:pt idx="32745">0.58062836600000001</cx:pt>
          <cx:pt idx="32746">19</cx:pt>
          <cx:pt idx="32747">3</cx:pt>
          <cx:pt idx="32748">0.58062836600000001</cx:pt>
          <cx:pt idx="32749">0.58062836600000001</cx:pt>
          <cx:pt idx="32750">0.58062836600000001</cx:pt>
          <cx:pt idx="32751">25</cx:pt>
          <cx:pt idx="32752">0.58062836600000001</cx:pt>
          <cx:pt idx="32753">0.58062836600000001</cx:pt>
          <cx:pt idx="32754">7</cx:pt>
          <cx:pt idx="32755">0.58062836600000001</cx:pt>
          <cx:pt idx="32756">0.58062836600000001</cx:pt>
          <cx:pt idx="32757">8</cx:pt>
          <cx:pt idx="32758">9</cx:pt>
          <cx:pt idx="32759">0.58062836600000001</cx:pt>
          <cx:pt idx="32760">0.58062836600000001</cx:pt>
          <cx:pt idx="32761">0.58062836600000001</cx:pt>
          <cx:pt idx="32762">0.58062836600000001</cx:pt>
          <cx:pt idx="32763">0.58062836600000001</cx:pt>
          <cx:pt idx="32764">0.58062836600000001</cx:pt>
          <cx:pt idx="32765">0.58062836600000001</cx:pt>
          <cx:pt idx="32766">4</cx:pt>
          <cx:pt idx="32767">0.58062836600000001</cx:pt>
          <cx:pt idx="32768">0.58062836600000001</cx:pt>
          <cx:pt idx="32769">0.58062836600000001</cx:pt>
          <cx:pt idx="32770">1</cx:pt>
          <cx:pt idx="32771">7</cx:pt>
          <cx:pt idx="32772">0.58062836600000001</cx:pt>
          <cx:pt idx="32773">14</cx:pt>
          <cx:pt idx="32774">19</cx:pt>
          <cx:pt idx="32775">0.58062836600000001</cx:pt>
          <cx:pt idx="32776">31</cx:pt>
          <cx:pt idx="32777">0.58062836600000001</cx:pt>
          <cx:pt idx="32778">0.58062836600000001</cx:pt>
          <cx:pt idx="32779">0.58062836600000001</cx:pt>
          <cx:pt idx="32780">26</cx:pt>
          <cx:pt idx="32781">0.58062836600000001</cx:pt>
          <cx:pt idx="32782">0.58062836600000001</cx:pt>
          <cx:pt idx="32783">18</cx:pt>
          <cx:pt idx="32784">0.58062836600000001</cx:pt>
          <cx:pt idx="32785">0.58062836600000001</cx:pt>
          <cx:pt idx="32786">0.58062836600000001</cx:pt>
          <cx:pt idx="32787">43</cx:pt>
          <cx:pt idx="32788">0.58062836600000001</cx:pt>
          <cx:pt idx="32789">0.58062836600000001</cx:pt>
          <cx:pt idx="32790">11</cx:pt>
          <cx:pt idx="32791">0.58062836600000001</cx:pt>
          <cx:pt idx="32792">0.58062836600000001</cx:pt>
          <cx:pt idx="32793">0.58062836600000001</cx:pt>
          <cx:pt idx="32794">0.58062836600000001</cx:pt>
          <cx:pt idx="32795">3</cx:pt>
          <cx:pt idx="32796">10</cx:pt>
          <cx:pt idx="32797">0.58062836600000001</cx:pt>
          <cx:pt idx="32798">11</cx:pt>
          <cx:pt idx="32799">0.58062836600000001</cx:pt>
          <cx:pt idx="32800">7</cx:pt>
          <cx:pt idx="32801">9</cx:pt>
          <cx:pt idx="32802">0.58062836600000001</cx:pt>
          <cx:pt idx="32803">0.58062836600000001</cx:pt>
          <cx:pt idx="32804">0.58062836600000001</cx:pt>
          <cx:pt idx="32805">7</cx:pt>
          <cx:pt idx="32806">0.58062836600000001</cx:pt>
          <cx:pt idx="32807">0.58062836600000001</cx:pt>
          <cx:pt idx="32808">0.58062836600000001</cx:pt>
          <cx:pt idx="32809">16</cx:pt>
          <cx:pt idx="32810">13</cx:pt>
          <cx:pt idx="32811">0.58062836600000001</cx:pt>
          <cx:pt idx="32812">0.58062836600000001</cx:pt>
          <cx:pt idx="32813">23</cx:pt>
          <cx:pt idx="32814">3</cx:pt>
          <cx:pt idx="32815">64</cx:pt>
          <cx:pt idx="32816">0.58062836600000001</cx:pt>
          <cx:pt idx="32817">0.58062836600000001</cx:pt>
          <cx:pt idx="32818">0.58062836600000001</cx:pt>
          <cx:pt idx="32819">7</cx:pt>
          <cx:pt idx="32820">0.58062836600000001</cx:pt>
          <cx:pt idx="32821">0.58062836600000001</cx:pt>
          <cx:pt idx="32822">0.58062836600000001</cx:pt>
          <cx:pt idx="32823">15</cx:pt>
          <cx:pt idx="32824">0.58062836600000001</cx:pt>
          <cx:pt idx="32825">0.58062836600000001</cx:pt>
          <cx:pt idx="32826">0.58062836600000001</cx:pt>
          <cx:pt idx="32827">0.58062836600000001</cx:pt>
          <cx:pt idx="32828">0.58062836600000001</cx:pt>
          <cx:pt idx="32829">0.58062836600000001</cx:pt>
          <cx:pt idx="32830">0.58062836600000001</cx:pt>
          <cx:pt idx="32831">5</cx:pt>
          <cx:pt idx="32832">9</cx:pt>
          <cx:pt idx="32833">0.58062836600000001</cx:pt>
          <cx:pt idx="32834">1</cx:pt>
          <cx:pt idx="32835">0.58062836600000001</cx:pt>
          <cx:pt idx="32836">0.58062836600000001</cx:pt>
          <cx:pt idx="32837">0.58062836600000001</cx:pt>
          <cx:pt idx="32838">0.58062836600000001</cx:pt>
          <cx:pt idx="32839">0.58062836600000001</cx:pt>
          <cx:pt idx="32840">0.58062836600000001</cx:pt>
          <cx:pt idx="32841">0.58062836600000001</cx:pt>
          <cx:pt idx="32842">4</cx:pt>
          <cx:pt idx="32843">65</cx:pt>
          <cx:pt idx="32844">0.58062836600000001</cx:pt>
          <cx:pt idx="32845">0.58062836600000001</cx:pt>
          <cx:pt idx="32846">0.58062836600000001</cx:pt>
          <cx:pt idx="32847">13</cx:pt>
          <cx:pt idx="32848">0.58062836600000001</cx:pt>
          <cx:pt idx="32849">0.58062836600000001</cx:pt>
          <cx:pt idx="32850">0.58062836600000001</cx:pt>
          <cx:pt idx="32851">0.58062836600000001</cx:pt>
          <cx:pt idx="32852">2</cx:pt>
          <cx:pt idx="32853">0.58062836600000001</cx:pt>
          <cx:pt idx="32854">0.58062836600000001</cx:pt>
          <cx:pt idx="32855">0.58062836600000001</cx:pt>
          <cx:pt idx="32856">0.58062836600000001</cx:pt>
          <cx:pt idx="32857">0.58062836600000001</cx:pt>
          <cx:pt idx="32858">0.58062836600000001</cx:pt>
          <cx:pt idx="32859">3</cx:pt>
          <cx:pt idx="32860">0.58062836600000001</cx:pt>
          <cx:pt idx="32861">0.58062836600000001</cx:pt>
          <cx:pt idx="32862">7</cx:pt>
          <cx:pt idx="32863">19</cx:pt>
          <cx:pt idx="32864">0.58062836600000001</cx:pt>
          <cx:pt idx="32865">1</cx:pt>
          <cx:pt idx="32866">0.58062836600000001</cx:pt>
          <cx:pt idx="32867">0.58062836600000001</cx:pt>
          <cx:pt idx="32868">0.58062836600000001</cx:pt>
          <cx:pt idx="32869">0.58062836600000001</cx:pt>
          <cx:pt idx="32870">0.58062836600000001</cx:pt>
          <cx:pt idx="32871">0.58062836600000001</cx:pt>
          <cx:pt idx="32872">0.58062836600000001</cx:pt>
          <cx:pt idx="32873">0.58062836600000001</cx:pt>
          <cx:pt idx="32874">0.58062836600000001</cx:pt>
          <cx:pt idx="32875">0.58062836600000001</cx:pt>
          <cx:pt idx="32876">0.58062836600000001</cx:pt>
          <cx:pt idx="32877">12</cx:pt>
          <cx:pt idx="32878">0.58062836600000001</cx:pt>
          <cx:pt idx="32879">0.58062836600000001</cx:pt>
          <cx:pt idx="32880">0.58062836600000001</cx:pt>
          <cx:pt idx="32881">4</cx:pt>
          <cx:pt idx="32882">7</cx:pt>
          <cx:pt idx="32883">0.58062836600000001</cx:pt>
          <cx:pt idx="32884">0.58062836600000001</cx:pt>
          <cx:pt idx="32885">0.58062836600000001</cx:pt>
          <cx:pt idx="32886">7</cx:pt>
          <cx:pt idx="32887">5</cx:pt>
          <cx:pt idx="32888">0.58062836600000001</cx:pt>
          <cx:pt idx="32889">0.58062836600000001</cx:pt>
          <cx:pt idx="32890">2</cx:pt>
          <cx:pt idx="32891">0.58062836600000001</cx:pt>
          <cx:pt idx="32892">0.58062836600000001</cx:pt>
          <cx:pt idx="32893">0.58062836600000001</cx:pt>
          <cx:pt idx="32894">0.58062836600000001</cx:pt>
          <cx:pt idx="32895">0.58062836600000001</cx:pt>
          <cx:pt idx="32896">0.58062836600000001</cx:pt>
          <cx:pt idx="32897">0.58062836600000001</cx:pt>
          <cx:pt idx="32898">16</cx:pt>
          <cx:pt idx="32899">7</cx:pt>
          <cx:pt idx="32900">2</cx:pt>
          <cx:pt idx="32901">0.58062836600000001</cx:pt>
          <cx:pt idx="32902">4</cx:pt>
          <cx:pt idx="32903">10</cx:pt>
          <cx:pt idx="32904">0.58062836600000001</cx:pt>
          <cx:pt idx="32905">0.58062836600000001</cx:pt>
          <cx:pt idx="32906">2</cx:pt>
          <cx:pt idx="32907">1</cx:pt>
          <cx:pt idx="32908">0.58062836600000001</cx:pt>
          <cx:pt idx="32909">0.58062836600000001</cx:pt>
          <cx:pt idx="32910">9</cx:pt>
          <cx:pt idx="32911">14</cx:pt>
          <cx:pt idx="32912">0.58062836600000001</cx:pt>
          <cx:pt idx="32913">0.58062836600000001</cx:pt>
          <cx:pt idx="32914">14</cx:pt>
          <cx:pt idx="32915">6</cx:pt>
          <cx:pt idx="32916">0.58062836600000001</cx:pt>
          <cx:pt idx="32917">0.58062836600000001</cx:pt>
          <cx:pt idx="32918">0.58062836600000001</cx:pt>
          <cx:pt idx="32919">25</cx:pt>
          <cx:pt idx="32920">0.58062836600000001</cx:pt>
          <cx:pt idx="32921">12</cx:pt>
          <cx:pt idx="32922">0.58062836600000001</cx:pt>
          <cx:pt idx="32923">0.58062836600000001</cx:pt>
          <cx:pt idx="32924">12</cx:pt>
          <cx:pt idx="32925">0.58062836600000001</cx:pt>
          <cx:pt idx="32926">12</cx:pt>
          <cx:pt idx="32927">10</cx:pt>
          <cx:pt idx="32928">0.58062836600000001</cx:pt>
          <cx:pt idx="32929">0.58062836600000001</cx:pt>
          <cx:pt idx="32930">19</cx:pt>
          <cx:pt idx="32931">0.58062836600000001</cx:pt>
          <cx:pt idx="32932">13</cx:pt>
          <cx:pt idx="32933">13</cx:pt>
          <cx:pt idx="32934">0.58062836600000001</cx:pt>
          <cx:pt idx="32935">16</cx:pt>
          <cx:pt idx="32936">0.58062836600000001</cx:pt>
          <cx:pt idx="32937">0.58062836600000001</cx:pt>
          <cx:pt idx="32938">0.58062836600000001</cx:pt>
          <cx:pt idx="32939">0.58062836600000001</cx:pt>
          <cx:pt idx="32940">0.58062836600000001</cx:pt>
          <cx:pt idx="32941">0.58062836600000001</cx:pt>
          <cx:pt idx="32942">17</cx:pt>
          <cx:pt idx="32943">10</cx:pt>
          <cx:pt idx="32944">0.58062836600000001</cx:pt>
          <cx:pt idx="32945">0.58062836600000001</cx:pt>
          <cx:pt idx="32946">0.58062836600000001</cx:pt>
          <cx:pt idx="32947">0.58062836600000001</cx:pt>
          <cx:pt idx="32948">0.58062836600000001</cx:pt>
          <cx:pt idx="32949">30</cx:pt>
          <cx:pt idx="32950">0.58062836600000001</cx:pt>
          <cx:pt idx="32951">0.58062836600000001</cx:pt>
          <cx:pt idx="32952">0.58062836600000001</cx:pt>
          <cx:pt idx="32953">0.58062836600000001</cx:pt>
          <cx:pt idx="32954">21</cx:pt>
          <cx:pt idx="32955">2</cx:pt>
          <cx:pt idx="32956">0.58062836600000001</cx:pt>
          <cx:pt idx="32957">0.58062836600000001</cx:pt>
          <cx:pt idx="32958">3</cx:pt>
          <cx:pt idx="32959">0.58062836600000001</cx:pt>
          <cx:pt idx="32960">0.58062836600000001</cx:pt>
          <cx:pt idx="32961">0.58062836600000001</cx:pt>
          <cx:pt idx="32962">11</cx:pt>
          <cx:pt idx="32963">0.58062836600000001</cx:pt>
          <cx:pt idx="32964">0.58062836600000001</cx:pt>
          <cx:pt idx="32965">0.58062836600000001</cx:pt>
          <cx:pt idx="32966">15</cx:pt>
          <cx:pt idx="32967">7</cx:pt>
          <cx:pt idx="32968">19</cx:pt>
          <cx:pt idx="32969">4</cx:pt>
          <cx:pt idx="32970">0.58062836600000001</cx:pt>
          <cx:pt idx="32971">23</cx:pt>
          <cx:pt idx="32972">21</cx:pt>
          <cx:pt idx="32973">0.58062836600000001</cx:pt>
          <cx:pt idx="32974">6</cx:pt>
          <cx:pt idx="32975">0.58062836600000001</cx:pt>
          <cx:pt idx="32976">0.58062836600000001</cx:pt>
          <cx:pt idx="32977">64</cx:pt>
          <cx:pt idx="32978">0.58062836600000001</cx:pt>
          <cx:pt idx="32979">0.58062836600000001</cx:pt>
          <cx:pt idx="32980">0.58062836600000001</cx:pt>
          <cx:pt idx="32981">0.58062836600000001</cx:pt>
          <cx:pt idx="32982">0.58062836600000001</cx:pt>
          <cx:pt idx="32983">0.58062836600000001</cx:pt>
          <cx:pt idx="32984">0.58062836600000001</cx:pt>
          <cx:pt idx="32985">31</cx:pt>
          <cx:pt idx="32986">0.58062836600000001</cx:pt>
          <cx:pt idx="32987">4</cx:pt>
          <cx:pt idx="32988">13</cx:pt>
          <cx:pt idx="32989">8</cx:pt>
          <cx:pt idx="32990">7</cx:pt>
          <cx:pt idx="32991">0.58062836600000001</cx:pt>
          <cx:pt idx="32992">0.58062836600000001</cx:pt>
          <cx:pt idx="32993">0.58062836600000001</cx:pt>
          <cx:pt idx="32994">0.58062836600000001</cx:pt>
          <cx:pt idx="32995">0.58062836600000001</cx:pt>
          <cx:pt idx="32996">0.58062836600000001</cx:pt>
          <cx:pt idx="32997">0.58062836600000001</cx:pt>
          <cx:pt idx="32998">0.58062836600000001</cx:pt>
          <cx:pt idx="32999">0.58062836600000001</cx:pt>
          <cx:pt idx="33000">16</cx:pt>
          <cx:pt idx="33001">10</cx:pt>
          <cx:pt idx="33002">0.58062836600000001</cx:pt>
          <cx:pt idx="33003">0.58062836600000001</cx:pt>
          <cx:pt idx="33004">0.58062836600000001</cx:pt>
          <cx:pt idx="33005">0.58062836600000001</cx:pt>
          <cx:pt idx="33006">7</cx:pt>
          <cx:pt idx="33007">0.58062836600000001</cx:pt>
          <cx:pt idx="33008">0.58062836600000001</cx:pt>
          <cx:pt idx="33009">4</cx:pt>
          <cx:pt idx="33010">7</cx:pt>
          <cx:pt idx="33011">0.58062836600000001</cx:pt>
          <cx:pt idx="33012">0.58062836600000001</cx:pt>
          <cx:pt idx="33013">5</cx:pt>
          <cx:pt idx="33014">5</cx:pt>
          <cx:pt idx="33015">0.58062836600000001</cx:pt>
          <cx:pt idx="33016">13</cx:pt>
          <cx:pt idx="33017">0.58062836600000001</cx:pt>
          <cx:pt idx="33018">0.58062836600000001</cx:pt>
          <cx:pt idx="33019">2</cx:pt>
          <cx:pt idx="33020">6</cx:pt>
          <cx:pt idx="33021">0.58062836600000001</cx:pt>
          <cx:pt idx="33022">0.58062836600000001</cx:pt>
          <cx:pt idx="33023">0.58062836600000001</cx:pt>
          <cx:pt idx="33024">0.58062836600000001</cx:pt>
          <cx:pt idx="33025">0.58062836600000001</cx:pt>
          <cx:pt idx="33026">0.58062836600000001</cx:pt>
          <cx:pt idx="33027">8</cx:pt>
          <cx:pt idx="33028">0.58062836600000001</cx:pt>
          <cx:pt idx="33029">0.58062836600000001</cx:pt>
          <cx:pt idx="33030">0.58062836600000001</cx:pt>
          <cx:pt idx="33031">0.58062836600000001</cx:pt>
          <cx:pt idx="33032">0.58062836600000001</cx:pt>
          <cx:pt idx="33033">6</cx:pt>
          <cx:pt idx="33034">0.58062836600000001</cx:pt>
          <cx:pt idx="33035">20</cx:pt>
          <cx:pt idx="33036">8</cx:pt>
          <cx:pt idx="33037">11</cx:pt>
          <cx:pt idx="33038">0.58062836600000001</cx:pt>
          <cx:pt idx="33039">12</cx:pt>
          <cx:pt idx="33040">0.58062836600000001</cx:pt>
          <cx:pt idx="33041">14</cx:pt>
          <cx:pt idx="33042">0.58062836600000001</cx:pt>
          <cx:pt idx="33043">0.58062836600000001</cx:pt>
          <cx:pt idx="33044">0.58062836600000001</cx:pt>
          <cx:pt idx="33045">0.58062836600000001</cx:pt>
          <cx:pt idx="33046">0.58062836600000001</cx:pt>
          <cx:pt idx="33047">0.58062836600000001</cx:pt>
          <cx:pt idx="33048">0.58062836600000001</cx:pt>
          <cx:pt idx="33049">9</cx:pt>
          <cx:pt idx="33050">12</cx:pt>
          <cx:pt idx="33051">6</cx:pt>
          <cx:pt idx="33052">0.58062836600000001</cx:pt>
          <cx:pt idx="33053">0.58062836600000001</cx:pt>
          <cx:pt idx="33054">1</cx:pt>
          <cx:pt idx="33055">0.58062836600000001</cx:pt>
          <cx:pt idx="33056">0.58062836600000001</cx:pt>
          <cx:pt idx="33057">0.58062836600000001</cx:pt>
          <cx:pt idx="33058">0.58062836600000001</cx:pt>
          <cx:pt idx="33059">14</cx:pt>
          <cx:pt idx="33060">7</cx:pt>
          <cx:pt idx="33061">0.58062836600000001</cx:pt>
          <cx:pt idx="33062">0.58062836600000001</cx:pt>
          <cx:pt idx="33063">0.58062836600000001</cx:pt>
          <cx:pt idx="33064">13</cx:pt>
          <cx:pt idx="33065">0.58062836600000001</cx:pt>
          <cx:pt idx="33066">0.58062836600000001</cx:pt>
          <cx:pt idx="33067">0.58062836600000001</cx:pt>
          <cx:pt idx="33068">0.58062836600000001</cx:pt>
          <cx:pt idx="33069">0.58062836600000001</cx:pt>
          <cx:pt idx="33070">0.58062836600000001</cx:pt>
          <cx:pt idx="33071">0.58062836600000001</cx:pt>
          <cx:pt idx="33072">9</cx:pt>
          <cx:pt idx="33073">0.58062836600000001</cx:pt>
          <cx:pt idx="33074">0.58062836600000001</cx:pt>
          <cx:pt idx="33075">0.58062836600000001</cx:pt>
          <cx:pt idx="33076">0.58062836600000001</cx:pt>
          <cx:pt idx="33077">0.58062836600000001</cx:pt>
          <cx:pt idx="33078">0.58062836600000001</cx:pt>
          <cx:pt idx="33079">0.58062836600000001</cx:pt>
          <cx:pt idx="33080">12</cx:pt>
          <cx:pt idx="33081">0.58062836600000001</cx:pt>
          <cx:pt idx="33082">14</cx:pt>
          <cx:pt idx="33083">0.58062836600000001</cx:pt>
          <cx:pt idx="33084">0.58062836600000001</cx:pt>
          <cx:pt idx="33085">15</cx:pt>
          <cx:pt idx="33086">0.58062836600000001</cx:pt>
          <cx:pt idx="33087">2</cx:pt>
          <cx:pt idx="33088">0.58062836600000001</cx:pt>
          <cx:pt idx="33089">0.58062836600000001</cx:pt>
          <cx:pt idx="33090">7</cx:pt>
          <cx:pt idx="33091">0.58062836600000001</cx:pt>
          <cx:pt idx="33092">12</cx:pt>
          <cx:pt idx="33093">0.58062836600000001</cx:pt>
          <cx:pt idx="33094">0.58062836600000001</cx:pt>
          <cx:pt idx="33095">0.58062836600000001</cx:pt>
          <cx:pt idx="33096">0.58062836600000001</cx:pt>
          <cx:pt idx="33097">0.58062836600000001</cx:pt>
          <cx:pt idx="33098">0.58062836600000001</cx:pt>
          <cx:pt idx="33099">0</cx:pt>
          <cx:pt idx="33100">0.58062836600000001</cx:pt>
          <cx:pt idx="33101">0.58062836600000001</cx:pt>
          <cx:pt idx="33102">0.58062836600000001</cx:pt>
          <cx:pt idx="33103">0.58062836600000001</cx:pt>
          <cx:pt idx="33104">0.58062836600000001</cx:pt>
          <cx:pt idx="33105">0.58062836600000001</cx:pt>
          <cx:pt idx="33106">0.58062836600000001</cx:pt>
          <cx:pt idx="33107">0.58062836600000001</cx:pt>
          <cx:pt idx="33108">0.58062836600000001</cx:pt>
          <cx:pt idx="33109">0.58062836600000001</cx:pt>
          <cx:pt idx="33110">1</cx:pt>
          <cx:pt idx="33111">3</cx:pt>
          <cx:pt idx="33112">10</cx:pt>
          <cx:pt idx="33113">0.58062836600000001</cx:pt>
          <cx:pt idx="33114">0.58062836600000001</cx:pt>
          <cx:pt idx="33115">9</cx:pt>
          <cx:pt idx="33116">0.58062836600000001</cx:pt>
          <cx:pt idx="33117">0.58062836600000001</cx:pt>
          <cx:pt idx="33118">0.58062836600000001</cx:pt>
          <cx:pt idx="33119">0.58062836600000001</cx:pt>
          <cx:pt idx="33120">3</cx:pt>
          <cx:pt idx="33121">0.58062836600000001</cx:pt>
          <cx:pt idx="33122">4</cx:pt>
          <cx:pt idx="33123">0.58062836600000001</cx:pt>
          <cx:pt idx="33124">0.58062836600000001</cx:pt>
          <cx:pt idx="33125">13</cx:pt>
          <cx:pt idx="33126">7</cx:pt>
          <cx:pt idx="33127">0.58062836600000001</cx:pt>
          <cx:pt idx="33128">64</cx:pt>
          <cx:pt idx="33129">0.58062836600000001</cx:pt>
          <cx:pt idx="33130">0.58062836600000001</cx:pt>
          <cx:pt idx="33131">0.58062836600000001</cx:pt>
          <cx:pt idx="33132">0.58062836600000001</cx:pt>
          <cx:pt idx="33133">0.58062836600000001</cx:pt>
          <cx:pt idx="33134">0.58062836600000001</cx:pt>
          <cx:pt idx="33135">19</cx:pt>
          <cx:pt idx="33136">0.58062836600000001</cx:pt>
          <cx:pt idx="33137">8</cx:pt>
          <cx:pt idx="33138">32</cx:pt>
          <cx:pt idx="33139">9</cx:pt>
          <cx:pt idx="33140">0.58062836600000001</cx:pt>
          <cx:pt idx="33141">0.58062836600000001</cx:pt>
          <cx:pt idx="33142">0.58062836600000001</cx:pt>
          <cx:pt idx="33143">10</cx:pt>
          <cx:pt idx="33144">0.58062836600000001</cx:pt>
          <cx:pt idx="33145">0.58062836600000001</cx:pt>
          <cx:pt idx="33146">0.58062836600000001</cx:pt>
          <cx:pt idx="33147">0.58062836600000001</cx:pt>
          <cx:pt idx="33148">0.58062836600000001</cx:pt>
          <cx:pt idx="33149">0.58062836600000001</cx:pt>
          <cx:pt idx="33150">0.58062836600000001</cx:pt>
          <cx:pt idx="33151">0.58062836600000001</cx:pt>
          <cx:pt idx="33152">0.58062836600000001</cx:pt>
          <cx:pt idx="33153">17</cx:pt>
          <cx:pt idx="33154">0.58062836600000001</cx:pt>
          <cx:pt idx="33155">0.58062836600000001</cx:pt>
          <cx:pt idx="33156">0.58062836600000001</cx:pt>
          <cx:pt idx="33157">1</cx:pt>
          <cx:pt idx="33158">27</cx:pt>
          <cx:pt idx="33159">0.58062836600000001</cx:pt>
          <cx:pt idx="33160">0.58062836600000001</cx:pt>
          <cx:pt idx="33161">0.58062836600000001</cx:pt>
          <cx:pt idx="33162">0.58062836600000001</cx:pt>
          <cx:pt idx="33163">0.58062836600000001</cx:pt>
          <cx:pt idx="33164">5</cx:pt>
          <cx:pt idx="33165">0.58062836600000001</cx:pt>
          <cx:pt idx="33166">0.58062836600000001</cx:pt>
          <cx:pt idx="33167">0.58062836600000001</cx:pt>
          <cx:pt idx="33168">0.58062836600000001</cx:pt>
          <cx:pt idx="33169">0.58062836600000001</cx:pt>
          <cx:pt idx="33170">0.58062836600000001</cx:pt>
          <cx:pt idx="33171">0.58062836600000001</cx:pt>
          <cx:pt idx="33172">0.58062836600000001</cx:pt>
          <cx:pt idx="33173">0.58062836600000001</cx:pt>
          <cx:pt idx="33174">0.58062836600000001</cx:pt>
          <cx:pt idx="33175">16</cx:pt>
          <cx:pt idx="33176">0.58062836600000001</cx:pt>
          <cx:pt idx="33177">0.58062836600000001</cx:pt>
          <cx:pt idx="33178">3</cx:pt>
          <cx:pt idx="33179">0.58062836600000001</cx:pt>
          <cx:pt idx="33180">6</cx:pt>
          <cx:pt idx="33181">0.58062836600000001</cx:pt>
          <cx:pt idx="33182">0.58062836600000001</cx:pt>
          <cx:pt idx="33183">0.58062836600000001</cx:pt>
          <cx:pt idx="33184">0.58062836600000001</cx:pt>
          <cx:pt idx="33185">0.58062836600000001</cx:pt>
          <cx:pt idx="33186">0.58062836600000001</cx:pt>
          <cx:pt idx="33187">0.58062836600000001</cx:pt>
          <cx:pt idx="33188">0.58062836600000001</cx:pt>
          <cx:pt idx="33189">3</cx:pt>
          <cx:pt idx="33190">0.58062836600000001</cx:pt>
          <cx:pt idx="33191">16</cx:pt>
          <cx:pt idx="33192">12</cx:pt>
          <cx:pt idx="33193">0.58062836600000001</cx:pt>
          <cx:pt idx="33194">0.58062836600000001</cx:pt>
          <cx:pt idx="33195">0.58062836600000001</cx:pt>
          <cx:pt idx="33196">13</cx:pt>
          <cx:pt idx="33197">19</cx:pt>
          <cx:pt idx="33198">0.58062836600000001</cx:pt>
          <cx:pt idx="33199">0.58062836600000001</cx:pt>
          <cx:pt idx="33200">0.58062836600000001</cx:pt>
          <cx:pt idx="33201">0.58062836600000001</cx:pt>
          <cx:pt idx="33202">0.58062836600000001</cx:pt>
          <cx:pt idx="33203">1</cx:pt>
          <cx:pt idx="33204">0.58062836600000001</cx:pt>
          <cx:pt idx="33205">30</cx:pt>
          <cx:pt idx="33206">10</cx:pt>
          <cx:pt idx="33207">3</cx:pt>
          <cx:pt idx="33208">0.58062836600000001</cx:pt>
          <cx:pt idx="33209">0.58062836600000001</cx:pt>
          <cx:pt idx="33210">0.58062836600000001</cx:pt>
          <cx:pt idx="33211">0.58062836600000001</cx:pt>
          <cx:pt idx="33212">0.58062836600000001</cx:pt>
          <cx:pt idx="33213">0.58062836600000001</cx:pt>
          <cx:pt idx="33214">0.58062836600000001</cx:pt>
          <cx:pt idx="33215">7</cx:pt>
          <cx:pt idx="33216">0.58062836600000001</cx:pt>
          <cx:pt idx="33217">28</cx:pt>
          <cx:pt idx="33218">7</cx:pt>
          <cx:pt idx="33219">0.58062836600000001</cx:pt>
          <cx:pt idx="33220">0.58062836600000001</cx:pt>
          <cx:pt idx="33221">0.58062836600000001</cx:pt>
          <cx:pt idx="33222">1</cx:pt>
          <cx:pt idx="33223">0.58062836600000001</cx:pt>
          <cx:pt idx="33224">14</cx:pt>
          <cx:pt idx="33225">5</cx:pt>
          <cx:pt idx="33226">0.58062836600000001</cx:pt>
          <cx:pt idx="33227">0.58062836600000001</cx:pt>
          <cx:pt idx="33228">64</cx:pt>
          <cx:pt idx="33229">0.58062836600000001</cx:pt>
          <cx:pt idx="33230">0.58062836600000001</cx:pt>
          <cx:pt idx="33231">0.58062836600000001</cx:pt>
          <cx:pt idx="33232">0.58062836600000001</cx:pt>
          <cx:pt idx="33233">0.58062836600000001</cx:pt>
          <cx:pt idx="33234">0.58062836600000001</cx:pt>
          <cx:pt idx="33235">0.58062836600000001</cx:pt>
          <cx:pt idx="33236">15</cx:pt>
          <cx:pt idx="33237">0.58062836600000001</cx:pt>
          <cx:pt idx="33238">0.58062836600000001</cx:pt>
          <cx:pt idx="33239">0.58062836600000001</cx:pt>
          <cx:pt idx="33240">10</cx:pt>
          <cx:pt idx="33241">16</cx:pt>
          <cx:pt idx="33242">0.58062836600000001</cx:pt>
          <cx:pt idx="33243">0.58062836600000001</cx:pt>
          <cx:pt idx="33244">0.58062836600000001</cx:pt>
          <cx:pt idx="33245">4</cx:pt>
          <cx:pt idx="33246">0.58062836600000001</cx:pt>
          <cx:pt idx="33247">12</cx:pt>
          <cx:pt idx="33248">0.58062836600000001</cx:pt>
          <cx:pt idx="33249">0.58062836600000001</cx:pt>
          <cx:pt idx="33250">7</cx:pt>
          <cx:pt idx="33251">0.58062836600000001</cx:pt>
          <cx:pt idx="33252">0.58062836600000001</cx:pt>
          <cx:pt idx="33253">0.58062836600000001</cx:pt>
          <cx:pt idx="33254">0.58062836600000001</cx:pt>
          <cx:pt idx="33255">4</cx:pt>
          <cx:pt idx="33256">0.58062836600000001</cx:pt>
          <cx:pt idx="33257">0.58062836600000001</cx:pt>
          <cx:pt idx="33258">8</cx:pt>
          <cx:pt idx="33259">0.58062836600000001</cx:pt>
          <cx:pt idx="33260">0.58062836600000001</cx:pt>
          <cx:pt idx="33261">0.58062836600000001</cx:pt>
          <cx:pt idx="33262">2</cx:pt>
          <cx:pt idx="33263">10</cx:pt>
          <cx:pt idx="33264">2</cx:pt>
          <cx:pt idx="33265">65</cx:pt>
          <cx:pt idx="33266">0.58062836600000001</cx:pt>
          <cx:pt idx="33267">2</cx:pt>
          <cx:pt idx="33268">0.58062836600000001</cx:pt>
          <cx:pt idx="33269">4</cx:pt>
          <cx:pt idx="33270">0.58062836600000001</cx:pt>
          <cx:pt idx="33271">0.58062836600000001</cx:pt>
          <cx:pt idx="33272">0.58062836600000001</cx:pt>
          <cx:pt idx="33273">5</cx:pt>
          <cx:pt idx="33274">0.58062836600000001</cx:pt>
          <cx:pt idx="33275">0.58062836600000001</cx:pt>
          <cx:pt idx="33276">3</cx:pt>
          <cx:pt idx="33277">30</cx:pt>
          <cx:pt idx="33278">0.58062836600000001</cx:pt>
          <cx:pt idx="33279">0.58062836600000001</cx:pt>
          <cx:pt idx="33280">0.58062836600000001</cx:pt>
          <cx:pt idx="33281">0.58062836600000001</cx:pt>
          <cx:pt idx="33282">65</cx:pt>
          <cx:pt idx="33283">0.58062836600000001</cx:pt>
          <cx:pt idx="33284">0.58062836600000001</cx:pt>
          <cx:pt idx="33285">0.58062836600000001</cx:pt>
          <cx:pt idx="33286">11</cx:pt>
          <cx:pt idx="33287">0.58062836600000001</cx:pt>
          <cx:pt idx="33288">0.58062836600000001</cx:pt>
          <cx:pt idx="33289">0.58062836600000001</cx:pt>
          <cx:pt idx="33290">0.58062836600000001</cx:pt>
          <cx:pt idx="33291">0.58062836600000001</cx:pt>
          <cx:pt idx="33292">0.58062836600000001</cx:pt>
          <cx:pt idx="33293">0.58062836600000001</cx:pt>
          <cx:pt idx="33294">64</cx:pt>
          <cx:pt idx="33295">32</cx:pt>
          <cx:pt idx="33296">0.58062836600000001</cx:pt>
          <cx:pt idx="33297">0.58062836600000001</cx:pt>
          <cx:pt idx="33298">0.58062836600000001</cx:pt>
          <cx:pt idx="33299">12</cx:pt>
          <cx:pt idx="33300">3</cx:pt>
          <cx:pt idx="33301">0.58062836600000001</cx:pt>
          <cx:pt idx="33302">0.58062836600000001</cx:pt>
          <cx:pt idx="33303">0.58062836600000001</cx:pt>
          <cx:pt idx="33304">0.58062836600000001</cx:pt>
          <cx:pt idx="33305">0.58062836600000001</cx:pt>
          <cx:pt idx="33306">34</cx:pt>
          <cx:pt idx="33307">0.58062836600000001</cx:pt>
          <cx:pt idx="33308">0.58062836600000001</cx:pt>
          <cx:pt idx="33309">3</cx:pt>
          <cx:pt idx="33310">0.58062836600000001</cx:pt>
          <cx:pt idx="33311">3</cx:pt>
          <cx:pt idx="33312">6</cx:pt>
          <cx:pt idx="33313">0.58062836600000001</cx:pt>
          <cx:pt idx="33314">0.58062836600000001</cx:pt>
          <cx:pt idx="33315">10</cx:pt>
          <cx:pt idx="33316">0.58062836600000001</cx:pt>
          <cx:pt idx="33317">2</cx:pt>
          <cx:pt idx="33318">23</cx:pt>
          <cx:pt idx="33319">0.58062836600000001</cx:pt>
          <cx:pt idx="33320">0.58062836600000001</cx:pt>
          <cx:pt idx="33321">65</cx:pt>
          <cx:pt idx="33322">0.58062836600000001</cx:pt>
          <cx:pt idx="33323">0.58062836600000001</cx:pt>
          <cx:pt idx="33324">23</cx:pt>
          <cx:pt idx="33325">0.58062836600000001</cx:pt>
          <cx:pt idx="33326">0.58062836600000001</cx:pt>
          <cx:pt idx="33327">0.58062836600000001</cx:pt>
          <cx:pt idx="33328">10</cx:pt>
          <cx:pt idx="33329">0.58062836600000001</cx:pt>
          <cx:pt idx="33330">5</cx:pt>
          <cx:pt idx="33331">0.58062836600000001</cx:pt>
          <cx:pt idx="33332">23</cx:pt>
          <cx:pt idx="33333">9</cx:pt>
          <cx:pt idx="33334">14</cx:pt>
          <cx:pt idx="33335">0.58062836600000001</cx:pt>
          <cx:pt idx="33336">11</cx:pt>
          <cx:pt idx="33337">9</cx:pt>
          <cx:pt idx="33338">10</cx:pt>
          <cx:pt idx="33339">4</cx:pt>
          <cx:pt idx="33340">0.58062836600000001</cx:pt>
          <cx:pt idx="33341">0.58062836600000001</cx:pt>
          <cx:pt idx="33342">0.58062836600000001</cx:pt>
          <cx:pt idx="33343">0.58062836600000001</cx:pt>
          <cx:pt idx="33344">0.58062836600000001</cx:pt>
          <cx:pt idx="33345">11</cx:pt>
          <cx:pt idx="33346">3</cx:pt>
          <cx:pt idx="33347">8</cx:pt>
          <cx:pt idx="33348">0.58062836600000001</cx:pt>
          <cx:pt idx="33349">0.58062836600000001</cx:pt>
          <cx:pt idx="33350">65</cx:pt>
          <cx:pt idx="33351">0.58062836600000001</cx:pt>
          <cx:pt idx="33352">4</cx:pt>
          <cx:pt idx="33353">0.58062836600000001</cx:pt>
          <cx:pt idx="33354">0.58062836600000001</cx:pt>
          <cx:pt idx="33355">0.58062836600000001</cx:pt>
          <cx:pt idx="33356">7</cx:pt>
          <cx:pt idx="33357">12</cx:pt>
          <cx:pt idx="33358">0.58062836600000001</cx:pt>
          <cx:pt idx="33359">0.58062836600000001</cx:pt>
          <cx:pt idx="33360">0.58062836600000001</cx:pt>
          <cx:pt idx="33361">0.58062836600000001</cx:pt>
          <cx:pt idx="33362">0.58062836600000001</cx:pt>
          <cx:pt idx="33363">2</cx:pt>
          <cx:pt idx="33364">20</cx:pt>
          <cx:pt idx="33365">0.58062836600000001</cx:pt>
          <cx:pt idx="33366">0.58062836600000001</cx:pt>
          <cx:pt idx="33367">13</cx:pt>
          <cx:pt idx="33368">0.58062836600000001</cx:pt>
          <cx:pt idx="33369">0.58062836600000001</cx:pt>
          <cx:pt idx="33370">0.58062836600000001</cx:pt>
          <cx:pt idx="33371">21</cx:pt>
          <cx:pt idx="33372">0.58062836600000001</cx:pt>
          <cx:pt idx="33373">14</cx:pt>
          <cx:pt idx="33374">0.58062836600000001</cx:pt>
          <cx:pt idx="33375">8</cx:pt>
          <cx:pt idx="33376">0.58062836600000001</cx:pt>
          <cx:pt idx="33377">0.58062836600000001</cx:pt>
          <cx:pt idx="33378">15</cx:pt>
          <cx:pt idx="33379">13</cx:pt>
          <cx:pt idx="33380">19</cx:pt>
          <cx:pt idx="33381">0.58062836600000001</cx:pt>
          <cx:pt idx="33382">64</cx:pt>
          <cx:pt idx="33383">0.58062836600000001</cx:pt>
          <cx:pt idx="33384">0.58062836600000001</cx:pt>
          <cx:pt idx="33385">0.58062836600000001</cx:pt>
          <cx:pt idx="33386">22</cx:pt>
          <cx:pt idx="33387">0.58062836600000001</cx:pt>
          <cx:pt idx="33388">8</cx:pt>
          <cx:pt idx="33389">0.58062836600000001</cx:pt>
          <cx:pt idx="33390">0.58062836600000001</cx:pt>
          <cx:pt idx="33391">0.58062836600000001</cx:pt>
          <cx:pt idx="33392">17</cx:pt>
          <cx:pt idx="33393">9</cx:pt>
          <cx:pt idx="33394">64</cx:pt>
          <cx:pt idx="33395">0.58062836600000001</cx:pt>
          <cx:pt idx="33396">7</cx:pt>
          <cx:pt idx="33397">0.58062836600000001</cx:pt>
          <cx:pt idx="33398">0.58062836600000001</cx:pt>
          <cx:pt idx="33399">3</cx:pt>
          <cx:pt idx="33400">0.58062836600000001</cx:pt>
          <cx:pt idx="33401">8</cx:pt>
          <cx:pt idx="33402">10</cx:pt>
          <cx:pt idx="33403">0.58062836600000001</cx:pt>
          <cx:pt idx="33404">0.58062836600000001</cx:pt>
          <cx:pt idx="33405">0.58062836600000001</cx:pt>
          <cx:pt idx="33406">0.58062836600000001</cx:pt>
          <cx:pt idx="33407">0.58062836600000001</cx:pt>
          <cx:pt idx="33408">14</cx:pt>
          <cx:pt idx="33409">0.58062836600000001</cx:pt>
          <cx:pt idx="33410">0.58062836600000001</cx:pt>
          <cx:pt idx="33411">36</cx:pt>
          <cx:pt idx="33412">7</cx:pt>
          <cx:pt idx="33413">13</cx:pt>
          <cx:pt idx="33414">0.58062836600000001</cx:pt>
          <cx:pt idx="33415">0.58062836600000001</cx:pt>
          <cx:pt idx="33416">0.58062836600000001</cx:pt>
          <cx:pt idx="33417">28</cx:pt>
          <cx:pt idx="33418">1</cx:pt>
          <cx:pt idx="33419">2</cx:pt>
          <cx:pt idx="33420">0.58062836600000001</cx:pt>
          <cx:pt idx="33421">0.58062836600000001</cx:pt>
          <cx:pt idx="33422">0.58062836600000001</cx:pt>
          <cx:pt idx="33423">8</cx:pt>
          <cx:pt idx="33424">13</cx:pt>
          <cx:pt idx="33425">0.58062836600000001</cx:pt>
          <cx:pt idx="33426">0.58062836600000001</cx:pt>
          <cx:pt idx="33427">0.58062836600000001</cx:pt>
          <cx:pt idx="33428">0.58062836600000001</cx:pt>
          <cx:pt idx="33429">0.58062836600000001</cx:pt>
          <cx:pt idx="33430">0.58062836600000001</cx:pt>
          <cx:pt idx="33431">0.58062836600000001</cx:pt>
          <cx:pt idx="33432">0.58062836600000001</cx:pt>
          <cx:pt idx="33433">0.58062836600000001</cx:pt>
          <cx:pt idx="33434">8</cx:pt>
          <cx:pt idx="33435">0.58062836600000001</cx:pt>
          <cx:pt idx="33436">0.58062836600000001</cx:pt>
          <cx:pt idx="33437">7</cx:pt>
          <cx:pt idx="33438">14</cx:pt>
          <cx:pt idx="33439">0.58062836600000001</cx:pt>
          <cx:pt idx="33440">0.58062836600000001</cx:pt>
          <cx:pt idx="33441">0.58062836600000001</cx:pt>
          <cx:pt idx="33442">7</cx:pt>
          <cx:pt idx="33443">0.58062836600000001</cx:pt>
          <cx:pt idx="33444">0.58062836600000001</cx:pt>
          <cx:pt idx="33445">0.58062836600000001</cx:pt>
          <cx:pt idx="33446">0.58062836600000001</cx:pt>
          <cx:pt idx="33447">0.58062836600000001</cx:pt>
          <cx:pt idx="33448">35</cx:pt>
          <cx:pt idx="33449">0.58062836600000001</cx:pt>
          <cx:pt idx="33450">0.58062836600000001</cx:pt>
          <cx:pt idx="33451">0.58062836600000001</cx:pt>
          <cx:pt idx="33452">0.58062836600000001</cx:pt>
          <cx:pt idx="33453">0.58062836600000001</cx:pt>
          <cx:pt idx="33454">0.58062836600000001</cx:pt>
          <cx:pt idx="33455">0.58062836600000001</cx:pt>
          <cx:pt idx="33456">0.58062836600000001</cx:pt>
          <cx:pt idx="33457">0.58062836600000001</cx:pt>
          <cx:pt idx="33458">6</cx:pt>
          <cx:pt idx="33459">0.58062836600000001</cx:pt>
          <cx:pt idx="33460">14</cx:pt>
          <cx:pt idx="33461">3</cx:pt>
          <cx:pt idx="33462">7</cx:pt>
          <cx:pt idx="33463">2</cx:pt>
          <cx:pt idx="33464">0.58062836600000001</cx:pt>
          <cx:pt idx="33465">7</cx:pt>
          <cx:pt idx="33466">0.58062836600000001</cx:pt>
          <cx:pt idx="33467">0.58062836600000001</cx:pt>
          <cx:pt idx="33468">0.58062836600000001</cx:pt>
          <cx:pt idx="33469">0.58062836600000001</cx:pt>
          <cx:pt idx="33470">0.58062836600000001</cx:pt>
          <cx:pt idx="33471">6</cx:pt>
          <cx:pt idx="33472">0.58062836600000001</cx:pt>
          <cx:pt idx="33473">0.58062836600000001</cx:pt>
          <cx:pt idx="33474">0.58062836600000001</cx:pt>
          <cx:pt idx="33475">0.58062836600000001</cx:pt>
          <cx:pt idx="33476">17</cx:pt>
          <cx:pt idx="33477">0.58062836600000001</cx:pt>
          <cx:pt idx="33478">7</cx:pt>
          <cx:pt idx="33479">0.58062836600000001</cx:pt>
          <cx:pt idx="33480">0.58062836600000001</cx:pt>
          <cx:pt idx="33481">3</cx:pt>
          <cx:pt idx="33482">0.58062836600000001</cx:pt>
          <cx:pt idx="33483">2</cx:pt>
          <cx:pt idx="33484">0.58062836600000001</cx:pt>
          <cx:pt idx="33485">1</cx:pt>
          <cx:pt idx="33486">0.58062836600000001</cx:pt>
          <cx:pt idx="33487">0.58062836600000001</cx:pt>
          <cx:pt idx="33488">0.58062836600000001</cx:pt>
          <cx:pt idx="33489">14</cx:pt>
          <cx:pt idx="33490">0.58062836600000001</cx:pt>
          <cx:pt idx="33491">0.58062836600000001</cx:pt>
          <cx:pt idx="33492">0.58062836600000001</cx:pt>
          <cx:pt idx="33493">0.58062836600000001</cx:pt>
          <cx:pt idx="33494">0.58062836600000001</cx:pt>
          <cx:pt idx="33495">0.58062836600000001</cx:pt>
          <cx:pt idx="33496">0.58062836600000001</cx:pt>
          <cx:pt idx="33497">8</cx:pt>
          <cx:pt idx="33498">0.58062836600000001</cx:pt>
          <cx:pt idx="33499">0.58062836600000001</cx:pt>
          <cx:pt idx="33500">0.58062836600000001</cx:pt>
          <cx:pt idx="33501">14</cx:pt>
          <cx:pt idx="33502">11</cx:pt>
          <cx:pt idx="33503">0.58062836600000001</cx:pt>
          <cx:pt idx="33504">1</cx:pt>
          <cx:pt idx="33505">5</cx:pt>
          <cx:pt idx="33506">14</cx:pt>
          <cx:pt idx="33507">9</cx:pt>
          <cx:pt idx="33508">0.58062836600000001</cx:pt>
          <cx:pt idx="33509">0.58062836600000001</cx:pt>
          <cx:pt idx="33510">8</cx:pt>
          <cx:pt idx="33511">0.58062836600000001</cx:pt>
          <cx:pt idx="33512">2</cx:pt>
          <cx:pt idx="33513">0.58062836600000001</cx:pt>
          <cx:pt idx="33514">0.58062836600000001</cx:pt>
          <cx:pt idx="33515">0.58062836600000001</cx:pt>
          <cx:pt idx="33516">12</cx:pt>
          <cx:pt idx="33517">0.58062836600000001</cx:pt>
          <cx:pt idx="33518">0.58062836600000001</cx:pt>
          <cx:pt idx="33519">0.58062836600000001</cx:pt>
          <cx:pt idx="33520">0.58062836600000001</cx:pt>
          <cx:pt idx="33521">0.58062836600000001</cx:pt>
          <cx:pt idx="33522">0.58062836600000001</cx:pt>
          <cx:pt idx="33523">0.58062836600000001</cx:pt>
          <cx:pt idx="33524">0.58062836600000001</cx:pt>
          <cx:pt idx="33525">6</cx:pt>
          <cx:pt idx="33526">5</cx:pt>
          <cx:pt idx="33527">0.58062836600000001</cx:pt>
          <cx:pt idx="33528">0.58062836600000001</cx:pt>
          <cx:pt idx="33529">19</cx:pt>
          <cx:pt idx="33530">0.58062836600000001</cx:pt>
          <cx:pt idx="33531">14</cx:pt>
          <cx:pt idx="33532">17</cx:pt>
          <cx:pt idx="33533">0.58062836600000001</cx:pt>
          <cx:pt idx="33534">0.58062836600000001</cx:pt>
          <cx:pt idx="33535">0.58062836600000001</cx:pt>
          <cx:pt idx="33536">0.58062836600000001</cx:pt>
          <cx:pt idx="33537">0.58062836600000001</cx:pt>
          <cx:pt idx="33538">6</cx:pt>
          <cx:pt idx="33539">0.58062836600000001</cx:pt>
          <cx:pt idx="33540">0.58062836600000001</cx:pt>
          <cx:pt idx="33541">7</cx:pt>
          <cx:pt idx="33542">0.58062836600000001</cx:pt>
          <cx:pt idx="33543">0.58062836600000001</cx:pt>
          <cx:pt idx="33544">0.58062836600000001</cx:pt>
          <cx:pt idx="33545">0.58062836600000001</cx:pt>
          <cx:pt idx="33546">9</cx:pt>
          <cx:pt idx="33547">0.58062836600000001</cx:pt>
          <cx:pt idx="33548">0.58062836600000001</cx:pt>
          <cx:pt idx="33549">0.58062836600000001</cx:pt>
          <cx:pt idx="33550">9</cx:pt>
          <cx:pt idx="33551">13</cx:pt>
          <cx:pt idx="33552">12</cx:pt>
          <cx:pt idx="33553">0.58062836600000001</cx:pt>
          <cx:pt idx="33554">0.58062836600000001</cx:pt>
          <cx:pt idx="33555">0.58062836600000001</cx:pt>
          <cx:pt idx="33556">3</cx:pt>
          <cx:pt idx="33557">0.58062836600000001</cx:pt>
          <cx:pt idx="33558">0.58062836600000001</cx:pt>
          <cx:pt idx="33559">0.58062836600000001</cx:pt>
          <cx:pt idx="33560">14</cx:pt>
          <cx:pt idx="33561">37</cx:pt>
          <cx:pt idx="33562">0.58062836600000001</cx:pt>
          <cx:pt idx="33563">0.58062836600000001</cx:pt>
          <cx:pt idx="33564">0.58062836600000001</cx:pt>
          <cx:pt idx="33565">0.58062836600000001</cx:pt>
          <cx:pt idx="33566">0.58062836600000001</cx:pt>
          <cx:pt idx="33567">3</cx:pt>
          <cx:pt idx="33568">0.58062836600000001</cx:pt>
          <cx:pt idx="33569">2</cx:pt>
          <cx:pt idx="33570">11</cx:pt>
          <cx:pt idx="33571">0.58062836600000001</cx:pt>
          <cx:pt idx="33572">6</cx:pt>
          <cx:pt idx="33573">10</cx:pt>
          <cx:pt idx="33574">2</cx:pt>
          <cx:pt idx="33575">7</cx:pt>
          <cx:pt idx="33576">2</cx:pt>
          <cx:pt idx="33577">8</cx:pt>
          <cx:pt idx="33578">0.58062836600000001</cx:pt>
          <cx:pt idx="33579">0.58062836600000001</cx:pt>
          <cx:pt idx="33580">0.58062836600000001</cx:pt>
          <cx:pt idx="33581">3</cx:pt>
          <cx:pt idx="33582">0.58062836600000001</cx:pt>
          <cx:pt idx="33583">0.58062836600000001</cx:pt>
          <cx:pt idx="33584">0.58062836600000001</cx:pt>
          <cx:pt idx="33585">0.58062836600000001</cx:pt>
          <cx:pt idx="33586">0.58062836600000001</cx:pt>
          <cx:pt idx="33587">7</cx:pt>
          <cx:pt idx="33588">0.58062836600000001</cx:pt>
          <cx:pt idx="33589">0.58062836600000001</cx:pt>
          <cx:pt idx="33590">0.58062836600000001</cx:pt>
          <cx:pt idx="33591">14</cx:pt>
          <cx:pt idx="33592">0.58062836600000001</cx:pt>
          <cx:pt idx="33593">0.58062836600000001</cx:pt>
          <cx:pt idx="33594">18</cx:pt>
          <cx:pt idx="33595">0.58062836600000001</cx:pt>
          <cx:pt idx="33596">0.58062836600000001</cx:pt>
          <cx:pt idx="33597">24</cx:pt>
          <cx:pt idx="33598">5</cx:pt>
          <cx:pt idx="33599">0.58062836600000001</cx:pt>
          <cx:pt idx="33600">17</cx:pt>
          <cx:pt idx="33601">20</cx:pt>
          <cx:pt idx="33602">0.58062836600000001</cx:pt>
          <cx:pt idx="33603">0.58062836600000001</cx:pt>
          <cx:pt idx="33604">6</cx:pt>
          <cx:pt idx="33605">4</cx:pt>
          <cx:pt idx="33606">0.58062836600000001</cx:pt>
          <cx:pt idx="33607">0.58062836600000001</cx:pt>
          <cx:pt idx="33608">0.58062836600000001</cx:pt>
          <cx:pt idx="33609">0.58062836600000001</cx:pt>
          <cx:pt idx="33610">6</cx:pt>
          <cx:pt idx="33611">0.58062836600000001</cx:pt>
          <cx:pt idx="33612">0.58062836600000001</cx:pt>
          <cx:pt idx="33613">9</cx:pt>
          <cx:pt idx="33614">6</cx:pt>
          <cx:pt idx="33615">0.58062836600000001</cx:pt>
          <cx:pt idx="33616">0.58062836600000001</cx:pt>
          <cx:pt idx="33617">0.58062836600000001</cx:pt>
          <cx:pt idx="33618">0.58062836600000001</cx:pt>
          <cx:pt idx="33619">0.58062836600000001</cx:pt>
          <cx:pt idx="33620">0.58062836600000001</cx:pt>
          <cx:pt idx="33621">0.58062836600000001</cx:pt>
          <cx:pt idx="33622">0.58062836600000001</cx:pt>
          <cx:pt idx="33623">0.58062836600000001</cx:pt>
          <cx:pt idx="33624">0.58062836600000001</cx:pt>
          <cx:pt idx="33625">0.58062836600000001</cx:pt>
          <cx:pt idx="33626">0.58062836600000001</cx:pt>
          <cx:pt idx="33627">0.58062836600000001</cx:pt>
          <cx:pt idx="33628">1</cx:pt>
          <cx:pt idx="33629">0.58062836600000001</cx:pt>
          <cx:pt idx="33630">0.58062836600000001</cx:pt>
          <cx:pt idx="33631">0.58062836600000001</cx:pt>
          <cx:pt idx="33632">2</cx:pt>
          <cx:pt idx="33633">0.58062836600000001</cx:pt>
          <cx:pt idx="33634">0.58062836600000001</cx:pt>
          <cx:pt idx="33635">0.58062836600000001</cx:pt>
          <cx:pt idx="33636">0.58062836600000001</cx:pt>
          <cx:pt idx="33637">0.58062836600000001</cx:pt>
          <cx:pt idx="33638">11</cx:pt>
          <cx:pt idx="33639">0.58062836600000001</cx:pt>
          <cx:pt idx="33640">27</cx:pt>
          <cx:pt idx="33641">0.58062836600000001</cx:pt>
          <cx:pt idx="33642">0.58062836600000001</cx:pt>
          <cx:pt idx="33643">11</cx:pt>
          <cx:pt idx="33644">0.58062836600000001</cx:pt>
          <cx:pt idx="33645">2</cx:pt>
          <cx:pt idx="33646">0.58062836600000001</cx:pt>
          <cx:pt idx="33647">0.58062836600000001</cx:pt>
          <cx:pt idx="33648">0.58062836600000001</cx:pt>
          <cx:pt idx="33649">0.58062836600000001</cx:pt>
          <cx:pt idx="33650">27</cx:pt>
          <cx:pt idx="33651">0.58062836600000001</cx:pt>
          <cx:pt idx="33652">6</cx:pt>
          <cx:pt idx="33653">0.58062836600000001</cx:pt>
          <cx:pt idx="33654">0.58062836600000001</cx:pt>
          <cx:pt idx="33655">0.58062836600000001</cx:pt>
          <cx:pt idx="33656">0.58062836600000001</cx:pt>
          <cx:pt idx="33657">0.58062836600000001</cx:pt>
          <cx:pt idx="33658">0.58062836600000001</cx:pt>
          <cx:pt idx="33659">0.58062836600000001</cx:pt>
          <cx:pt idx="33660">13</cx:pt>
          <cx:pt idx="33661">5</cx:pt>
          <cx:pt idx="33662">0.58062836600000001</cx:pt>
          <cx:pt idx="33663">0.58062836600000001</cx:pt>
          <cx:pt idx="33664">0.58062836600000001</cx:pt>
          <cx:pt idx="33665">0.58062836600000001</cx:pt>
          <cx:pt idx="33666">6</cx:pt>
          <cx:pt idx="33667">14</cx:pt>
          <cx:pt idx="33668">0.58062836600000001</cx:pt>
          <cx:pt idx="33669">0.58062836600000001</cx:pt>
          <cx:pt idx="33670">5</cx:pt>
          <cx:pt idx="33671">4</cx:pt>
          <cx:pt idx="33672">0.58062836600000001</cx:pt>
          <cx:pt idx="33673">0.58062836600000001</cx:pt>
          <cx:pt idx="33674">10</cx:pt>
          <cx:pt idx="33675">1</cx:pt>
          <cx:pt idx="33676">7</cx:pt>
          <cx:pt idx="33677">0.58062836600000001</cx:pt>
          <cx:pt idx="33678">0.58062836600000001</cx:pt>
          <cx:pt idx="33679">28</cx:pt>
          <cx:pt idx="33680">4</cx:pt>
          <cx:pt idx="33681">0.58062836600000001</cx:pt>
          <cx:pt idx="33682">16</cx:pt>
          <cx:pt idx="33683">0.58062836600000001</cx:pt>
          <cx:pt idx="33684">0.58062836600000001</cx:pt>
          <cx:pt idx="33685">0.58062836600000001</cx:pt>
          <cx:pt idx="33686">4</cx:pt>
          <cx:pt idx="33687">0.58062836600000001</cx:pt>
          <cx:pt idx="33688">0.58062836600000001</cx:pt>
          <cx:pt idx="33689">0.58062836600000001</cx:pt>
          <cx:pt idx="33690">0.58062836600000001</cx:pt>
          <cx:pt idx="33691">0.58062836600000001</cx:pt>
          <cx:pt idx="33692">0.58062836600000001</cx:pt>
          <cx:pt idx="33693">0.58062836600000001</cx:pt>
          <cx:pt idx="33694">0.58062836600000001</cx:pt>
          <cx:pt idx="33695">0.58062836600000001</cx:pt>
          <cx:pt idx="33696">0.58062836600000001</cx:pt>
          <cx:pt idx="33697">28</cx:pt>
          <cx:pt idx="33698">0.58062836600000001</cx:pt>
          <cx:pt idx="33699">8</cx:pt>
          <cx:pt idx="33700">0.58062836600000001</cx:pt>
          <cx:pt idx="33701">8</cx:pt>
          <cx:pt idx="33702">0.58062836600000001</cx:pt>
          <cx:pt idx="33703">0.58062836600000001</cx:pt>
          <cx:pt idx="33704">0.58062836600000001</cx:pt>
          <cx:pt idx="33705">0.58062836600000001</cx:pt>
          <cx:pt idx="33706">3</cx:pt>
          <cx:pt idx="33707">7</cx:pt>
          <cx:pt idx="33708">17</cx:pt>
          <cx:pt idx="33709">0.58062836600000001</cx:pt>
          <cx:pt idx="33710">2</cx:pt>
          <cx:pt idx="33711">0.58062836600000001</cx:pt>
          <cx:pt idx="33712">0.58062836600000001</cx:pt>
          <cx:pt idx="33713">0.58062836600000001</cx:pt>
          <cx:pt idx="33714">0.58062836600000001</cx:pt>
          <cx:pt idx="33715">38</cx:pt>
          <cx:pt idx="33716">19</cx:pt>
          <cx:pt idx="33717">0.58062836600000001</cx:pt>
          <cx:pt idx="33718">11</cx:pt>
          <cx:pt idx="33719">0.58062836600000001</cx:pt>
          <cx:pt idx="33720">16</cx:pt>
          <cx:pt idx="33721">0.58062836600000001</cx:pt>
          <cx:pt idx="33722">15</cx:pt>
          <cx:pt idx="33723">11</cx:pt>
          <cx:pt idx="33724">0.58062836600000001</cx:pt>
          <cx:pt idx="33725">0.58062836600000001</cx:pt>
          <cx:pt idx="33726">0.58062836600000001</cx:pt>
          <cx:pt idx="33727">0.58062836600000001</cx:pt>
          <cx:pt idx="33728">0.58062836600000001</cx:pt>
          <cx:pt idx="33729">0.58062836600000001</cx:pt>
          <cx:pt idx="33730">0.58062836600000001</cx:pt>
          <cx:pt idx="33731">7</cx:pt>
          <cx:pt idx="33732">7</cx:pt>
          <cx:pt idx="33733">0.58062836600000001</cx:pt>
          <cx:pt idx="33734">8</cx:pt>
          <cx:pt idx="33735">0.58062836600000001</cx:pt>
          <cx:pt idx="33736">0.58062836600000001</cx:pt>
          <cx:pt idx="33737">0.58062836600000001</cx:pt>
          <cx:pt idx="33738">0.58062836600000001</cx:pt>
          <cx:pt idx="33739">0.58062836600000001</cx:pt>
          <cx:pt idx="33740">4</cx:pt>
          <cx:pt idx="33741">0.58062836600000001</cx:pt>
          <cx:pt idx="33742">0.58062836600000001</cx:pt>
          <cx:pt idx="33743">0.58062836600000001</cx:pt>
          <cx:pt idx="33744">0.58062836600000001</cx:pt>
          <cx:pt idx="33745">0.58062836600000001</cx:pt>
          <cx:pt idx="33746">6</cx:pt>
          <cx:pt idx="33747">0.58062836600000001</cx:pt>
          <cx:pt idx="33748">19</cx:pt>
          <cx:pt idx="33749">0.58062836600000001</cx:pt>
          <cx:pt idx="33750">0.58062836600000001</cx:pt>
          <cx:pt idx="33751">20</cx:pt>
          <cx:pt idx="33752">0.58062836600000001</cx:pt>
          <cx:pt idx="33753">0.58062836600000001</cx:pt>
          <cx:pt idx="33754">9</cx:pt>
          <cx:pt idx="33755">14</cx:pt>
          <cx:pt idx="33756">0.58062836600000001</cx:pt>
          <cx:pt idx="33757">0.58062836600000001</cx:pt>
          <cx:pt idx="33758">0.58062836600000001</cx:pt>
          <cx:pt idx="33759">12</cx:pt>
          <cx:pt idx="33760">12</cx:pt>
          <cx:pt idx="33761">6</cx:pt>
          <cx:pt idx="33762">0.58062836600000001</cx:pt>
          <cx:pt idx="33763">12</cx:pt>
          <cx:pt idx="33764">0.58062836600000001</cx:pt>
          <cx:pt idx="33765">0.58062836600000001</cx:pt>
          <cx:pt idx="33766">0.58062836600000001</cx:pt>
          <cx:pt idx="33767">0.58062836600000001</cx:pt>
          <cx:pt idx="33768">0.58062836600000001</cx:pt>
          <cx:pt idx="33769">17</cx:pt>
          <cx:pt idx="33770">0.58062836600000001</cx:pt>
          <cx:pt idx="33771">3</cx:pt>
          <cx:pt idx="33772">0.58062836600000001</cx:pt>
          <cx:pt idx="33773">24</cx:pt>
          <cx:pt idx="33774">0.58062836600000001</cx:pt>
          <cx:pt idx="33775">20</cx:pt>
          <cx:pt idx="33776">0.58062836600000001</cx:pt>
          <cx:pt idx="33777">0.58062836600000001</cx:pt>
          <cx:pt idx="33778">0.58062836600000001</cx:pt>
          <cx:pt idx="33779">0.58062836600000001</cx:pt>
          <cx:pt idx="33780">0.58062836600000001</cx:pt>
          <cx:pt idx="33781">1</cx:pt>
          <cx:pt idx="33782">16</cx:pt>
          <cx:pt idx="33783">0.58062836600000001</cx:pt>
          <cx:pt idx="33784">0.58062836600000001</cx:pt>
          <cx:pt idx="33785">0.58062836600000001</cx:pt>
          <cx:pt idx="33786">17</cx:pt>
          <cx:pt idx="33787">0.58062836600000001</cx:pt>
          <cx:pt idx="33788">0.58062836600000001</cx:pt>
          <cx:pt idx="33789">0.58062836600000001</cx:pt>
          <cx:pt idx="33790">0.58062836600000001</cx:pt>
          <cx:pt idx="33791">0.58062836600000001</cx:pt>
          <cx:pt idx="33792">0.58062836600000001</cx:pt>
          <cx:pt idx="33793">0.58062836600000001</cx:pt>
          <cx:pt idx="33794">0.58062836600000001</cx:pt>
          <cx:pt idx="33795">0.58062836600000001</cx:pt>
          <cx:pt idx="33796">0.58062836600000001</cx:pt>
          <cx:pt idx="33797">0.58062836600000001</cx:pt>
          <cx:pt idx="33798">0.58062836600000001</cx:pt>
          <cx:pt idx="33799">9</cx:pt>
          <cx:pt idx="33800">0.58062836600000001</cx:pt>
          <cx:pt idx="33801">0.58062836600000001</cx:pt>
          <cx:pt idx="33802">0.58062836600000001</cx:pt>
          <cx:pt idx="33803">5</cx:pt>
          <cx:pt idx="33804">0.58062836600000001</cx:pt>
          <cx:pt idx="33805">9</cx:pt>
          <cx:pt idx="33806">0.58062836600000001</cx:pt>
          <cx:pt idx="33807">0.58062836600000001</cx:pt>
          <cx:pt idx="33808">2</cx:pt>
          <cx:pt idx="33809">1</cx:pt>
          <cx:pt idx="33810">0.58062836600000001</cx:pt>
          <cx:pt idx="33811">0.58062836600000001</cx:pt>
          <cx:pt idx="33812">9</cx:pt>
          <cx:pt idx="33813">0.58062836600000001</cx:pt>
          <cx:pt idx="33814">12</cx:pt>
          <cx:pt idx="33815">0.58062836600000001</cx:pt>
          <cx:pt idx="33816">0.58062836600000001</cx:pt>
          <cx:pt idx="33817">0.58062836600000001</cx:pt>
          <cx:pt idx="33818">12</cx:pt>
          <cx:pt idx="33819">0.58062836600000001</cx:pt>
          <cx:pt idx="33820">0.58062836600000001</cx:pt>
          <cx:pt idx="33821">9</cx:pt>
          <cx:pt idx="33822">0.58062836600000001</cx:pt>
          <cx:pt idx="33823">0.58062836600000001</cx:pt>
          <cx:pt idx="33824">0.58062836600000001</cx:pt>
          <cx:pt idx="33825">0.58062836600000001</cx:pt>
          <cx:pt idx="33826">11</cx:pt>
          <cx:pt idx="33827">0.58062836600000001</cx:pt>
          <cx:pt idx="33828">19</cx:pt>
          <cx:pt idx="33829">0.58062836600000001</cx:pt>
          <cx:pt idx="33830">4</cx:pt>
          <cx:pt idx="33831">11</cx:pt>
          <cx:pt idx="33832">0.58062836600000001</cx:pt>
          <cx:pt idx="33833">0.58062836600000001</cx:pt>
          <cx:pt idx="33834">0.58062836600000001</cx:pt>
          <cx:pt idx="33835">0.58062836600000001</cx:pt>
          <cx:pt idx="33836">0</cx:pt>
          <cx:pt idx="33837">0.58062836600000001</cx:pt>
          <cx:pt idx="33838">0.58062836600000001</cx:pt>
          <cx:pt idx="33839">0.58062836600000001</cx:pt>
          <cx:pt idx="33840">0.58062836600000001</cx:pt>
          <cx:pt idx="33841">0.58062836600000001</cx:pt>
          <cx:pt idx="33842">8</cx:pt>
          <cx:pt idx="33843">0.58062836600000001</cx:pt>
          <cx:pt idx="33844">0.58062836600000001</cx:pt>
          <cx:pt idx="33845">0.58062836600000001</cx:pt>
          <cx:pt idx="33846">0.58062836600000001</cx:pt>
          <cx:pt idx="33847">1</cx:pt>
          <cx:pt idx="33848">0.58062836600000001</cx:pt>
          <cx:pt idx="33849">6</cx:pt>
          <cx:pt idx="33850">0.58062836600000001</cx:pt>
          <cx:pt idx="33851">6</cx:pt>
          <cx:pt idx="33852">6</cx:pt>
          <cx:pt idx="33853">0.58062836600000001</cx:pt>
          <cx:pt idx="33854">0.58062836600000001</cx:pt>
          <cx:pt idx="33855">0.58062836600000001</cx:pt>
          <cx:pt idx="33856">0.58062836600000001</cx:pt>
          <cx:pt idx="33857">15</cx:pt>
          <cx:pt idx="33858">0.58062836600000001</cx:pt>
          <cx:pt idx="33859">0.58062836600000001</cx:pt>
          <cx:pt idx="33860">2</cx:pt>
          <cx:pt idx="33861">0.58062836600000001</cx:pt>
          <cx:pt idx="33862">0.58062836600000001</cx:pt>
          <cx:pt idx="33863">0.58062836600000001</cx:pt>
          <cx:pt idx="33864">0.58062836600000001</cx:pt>
          <cx:pt idx="33865">0.58062836600000001</cx:pt>
          <cx:pt idx="33866">0.58062836600000001</cx:pt>
          <cx:pt idx="33867">8</cx:pt>
          <cx:pt idx="33868">0.58062836600000001</cx:pt>
          <cx:pt idx="33869">0.58062836600000001</cx:pt>
          <cx:pt idx="33870">14</cx:pt>
          <cx:pt idx="33871">0.58062836600000001</cx:pt>
          <cx:pt idx="33872">0.58062836600000001</cx:pt>
          <cx:pt idx="33873">0.58062836600000001</cx:pt>
          <cx:pt idx="33874">11</cx:pt>
          <cx:pt idx="33875">0.58062836600000001</cx:pt>
          <cx:pt idx="33876">8</cx:pt>
          <cx:pt idx="33877">0.58062836600000001</cx:pt>
          <cx:pt idx="33878">0.58062836600000001</cx:pt>
          <cx:pt idx="33879">0.58062836600000001</cx:pt>
          <cx:pt idx="33880">0.58062836600000001</cx:pt>
          <cx:pt idx="33881">0.58062836600000001</cx:pt>
          <cx:pt idx="33882">3</cx:pt>
          <cx:pt idx="33883">0.58062836600000001</cx:pt>
          <cx:pt idx="33884">0.58062836600000001</cx:pt>
          <cx:pt idx="33885">11</cx:pt>
          <cx:pt idx="33886">0.58062836600000001</cx:pt>
          <cx:pt idx="33887">7</cx:pt>
          <cx:pt idx="33888">11</cx:pt>
          <cx:pt idx="33889">20</cx:pt>
          <cx:pt idx="33890">0.58062836600000001</cx:pt>
          <cx:pt idx="33891">9</cx:pt>
          <cx:pt idx="33892">0.58062836600000001</cx:pt>
          <cx:pt idx="33893">0.58062836600000001</cx:pt>
          <cx:pt idx="33894">8</cx:pt>
          <cx:pt idx="33895">0.58062836600000001</cx:pt>
          <cx:pt idx="33896">0.58062836600000001</cx:pt>
          <cx:pt idx="33897">0.58062836600000001</cx:pt>
          <cx:pt idx="33898">0.58062836600000001</cx:pt>
          <cx:pt idx="33899">5</cx:pt>
          <cx:pt idx="33900">0.58062836600000001</cx:pt>
          <cx:pt idx="33901">0.58062836600000001</cx:pt>
          <cx:pt idx="33902">0.58062836600000001</cx:pt>
          <cx:pt idx="33903">0.58062836600000001</cx:pt>
          <cx:pt idx="33904">6</cx:pt>
          <cx:pt idx="33905">10</cx:pt>
          <cx:pt idx="33906">4</cx:pt>
          <cx:pt idx="33907">10</cx:pt>
          <cx:pt idx="33908">0.58062836600000001</cx:pt>
          <cx:pt idx="33909">0.58062836600000001</cx:pt>
          <cx:pt idx="33910">0.58062836600000001</cx:pt>
          <cx:pt idx="33911">0.58062836600000001</cx:pt>
          <cx:pt idx="33912">19</cx:pt>
          <cx:pt idx="33913">0.58062836600000001</cx:pt>
          <cx:pt idx="33914">0.58062836600000001</cx:pt>
          <cx:pt idx="33915">0.58062836600000001</cx:pt>
          <cx:pt idx="33916">0.58062836600000001</cx:pt>
          <cx:pt idx="33917">4</cx:pt>
          <cx:pt idx="33918">0.58062836600000001</cx:pt>
          <cx:pt idx="33919">7</cx:pt>
          <cx:pt idx="33920">64</cx:pt>
          <cx:pt idx="33921">0.58062836600000001</cx:pt>
          <cx:pt idx="33922">0.58062836600000001</cx:pt>
          <cx:pt idx="33923">1</cx:pt>
          <cx:pt idx="33924">1</cx:pt>
          <cx:pt idx="33925">21</cx:pt>
          <cx:pt idx="33926">0.58062836600000001</cx:pt>
          <cx:pt idx="33927">0.58062836600000001</cx:pt>
          <cx:pt idx="33928">0.58062836600000001</cx:pt>
          <cx:pt idx="33929">0.58062836600000001</cx:pt>
          <cx:pt idx="33930">4</cx:pt>
          <cx:pt idx="33931">9</cx:pt>
          <cx:pt idx="33932">0.58062836600000001</cx:pt>
          <cx:pt idx="33933">0.58062836600000001</cx:pt>
          <cx:pt idx="33934">0.58062836600000001</cx:pt>
          <cx:pt idx="33935">0.58062836600000001</cx:pt>
          <cx:pt idx="33936">0.58062836600000001</cx:pt>
          <cx:pt idx="33937">0.58062836600000001</cx:pt>
          <cx:pt idx="33938">0.58062836600000001</cx:pt>
          <cx:pt idx="33939">0.58062836600000001</cx:pt>
          <cx:pt idx="33940">0.58062836600000001</cx:pt>
          <cx:pt idx="33941">4</cx:pt>
          <cx:pt idx="33942">7</cx:pt>
          <cx:pt idx="33943">4</cx:pt>
          <cx:pt idx="33944">0.58062836600000001</cx:pt>
          <cx:pt idx="33945">0.58062836600000001</cx:pt>
          <cx:pt idx="33946">0.58062836600000001</cx:pt>
          <cx:pt idx="33947">0.58062836600000001</cx:pt>
          <cx:pt idx="33948">7</cx:pt>
          <cx:pt idx="33949">0.58062836600000001</cx:pt>
          <cx:pt idx="33950">6</cx:pt>
          <cx:pt idx="33951">24</cx:pt>
          <cx:pt idx="33952">20</cx:pt>
          <cx:pt idx="33953">0.58062836600000001</cx:pt>
          <cx:pt idx="33954">6</cx:pt>
          <cx:pt idx="33955">0.58062836600000001</cx:pt>
          <cx:pt idx="33956">16</cx:pt>
          <cx:pt idx="33957">0.58062836600000001</cx:pt>
          <cx:pt idx="33958">0.58062836600000001</cx:pt>
          <cx:pt idx="33959">0.58062836600000001</cx:pt>
          <cx:pt idx="33960">0.58062836600000001</cx:pt>
          <cx:pt idx="33961">0.58062836600000001</cx:pt>
          <cx:pt idx="33962">3</cx:pt>
          <cx:pt idx="33963">0.58062836600000001</cx:pt>
          <cx:pt idx="33964">0.58062836600000001</cx:pt>
          <cx:pt idx="33965">5</cx:pt>
          <cx:pt idx="33966">0.58062836600000001</cx:pt>
          <cx:pt idx="33967">0.58062836600000001</cx:pt>
          <cx:pt idx="33968">0.58062836600000001</cx:pt>
          <cx:pt idx="33969">0.58062836600000001</cx:pt>
          <cx:pt idx="33970">9</cx:pt>
          <cx:pt idx="33971">0</cx:pt>
          <cx:pt idx="33972">0.58062836600000001</cx:pt>
          <cx:pt idx="33973">6</cx:pt>
          <cx:pt idx="33974">0.58062836600000001</cx:pt>
          <cx:pt idx="33975">0.58062836600000001</cx:pt>
          <cx:pt idx="33976">18</cx:pt>
          <cx:pt idx="33977">0.58062836600000001</cx:pt>
          <cx:pt idx="33978">0.58062836600000001</cx:pt>
          <cx:pt idx="33979">0.58062836600000001</cx:pt>
          <cx:pt idx="33980">17</cx:pt>
          <cx:pt idx="33981">15</cx:pt>
          <cx:pt idx="33982">16</cx:pt>
          <cx:pt idx="33983">0.58062836600000001</cx:pt>
          <cx:pt idx="33984">7</cx:pt>
          <cx:pt idx="33985">0.58062836600000001</cx:pt>
          <cx:pt idx="33986">24</cx:pt>
          <cx:pt idx="33987">0.58062836600000001</cx:pt>
          <cx:pt idx="33988">22</cx:pt>
          <cx:pt idx="33989">8</cx:pt>
          <cx:pt idx="33990">1</cx:pt>
          <cx:pt idx="33991">0.58062836600000001</cx:pt>
          <cx:pt idx="33992">0.58062836600000001</cx:pt>
          <cx:pt idx="33993">0.58062836600000001</cx:pt>
          <cx:pt idx="33994">0.58062836600000001</cx:pt>
          <cx:pt idx="33995">0.58062836600000001</cx:pt>
          <cx:pt idx="33996">8</cx:pt>
          <cx:pt idx="33997">0.58062836600000001</cx:pt>
          <cx:pt idx="33998">0.58062836600000001</cx:pt>
          <cx:pt idx="33999">21</cx:pt>
          <cx:pt idx="34000">9</cx:pt>
          <cx:pt idx="34001">0.58062836600000001</cx:pt>
          <cx:pt idx="34002">0.58062836600000001</cx:pt>
          <cx:pt idx="34003">0.58062836600000001</cx:pt>
          <cx:pt idx="34004">0.58062836600000001</cx:pt>
          <cx:pt idx="34005">10</cx:pt>
          <cx:pt idx="34006">0.58062836600000001</cx:pt>
          <cx:pt idx="34007">0.58062836600000001</cx:pt>
          <cx:pt idx="34008">0.58062836600000001</cx:pt>
          <cx:pt idx="34009">0.58062836600000001</cx:pt>
          <cx:pt idx="34010">0</cx:pt>
          <cx:pt idx="34011">10</cx:pt>
          <cx:pt idx="34012">0.58062836600000001</cx:pt>
          <cx:pt idx="34013">6</cx:pt>
          <cx:pt idx="34014">64</cx:pt>
          <cx:pt idx="34015">0.58062836600000001</cx:pt>
          <cx:pt idx="34016">7</cx:pt>
          <cx:pt idx="34017">6</cx:pt>
          <cx:pt idx="34018">0.58062836600000001</cx:pt>
          <cx:pt idx="34019">0.58062836600000001</cx:pt>
          <cx:pt idx="34020">0.58062836600000001</cx:pt>
          <cx:pt idx="34021">0.58062836600000001</cx:pt>
          <cx:pt idx="34022">0.58062836600000001</cx:pt>
          <cx:pt idx="34023">14</cx:pt>
          <cx:pt idx="34024">7</cx:pt>
          <cx:pt idx="34025">0.58062836600000001</cx:pt>
          <cx:pt idx="34026">0.58062836600000001</cx:pt>
          <cx:pt idx="34027">0.58062836600000001</cx:pt>
          <cx:pt idx="34028">0.58062836600000001</cx:pt>
          <cx:pt idx="34029">0.58062836600000001</cx:pt>
          <cx:pt idx="34030">0.58062836600000001</cx:pt>
          <cx:pt idx="34031">0.58062836600000001</cx:pt>
          <cx:pt idx="34032">0.58062836600000001</cx:pt>
          <cx:pt idx="34033">0.58062836600000001</cx:pt>
          <cx:pt idx="34034">0.58062836600000001</cx:pt>
          <cx:pt idx="34035">0.58062836600000001</cx:pt>
          <cx:pt idx="34036">0.58062836600000001</cx:pt>
          <cx:pt idx="34037">9</cx:pt>
          <cx:pt idx="34038">0.58062836600000001</cx:pt>
          <cx:pt idx="34039">0.58062836600000001</cx:pt>
          <cx:pt idx="34040">29</cx:pt>
          <cx:pt idx="34041">0.58062836600000001</cx:pt>
          <cx:pt idx="34042">0.58062836600000001</cx:pt>
          <cx:pt idx="34043">3</cx:pt>
          <cx:pt idx="34044">0.58062836600000001</cx:pt>
          <cx:pt idx="34045">0.58062836600000001</cx:pt>
          <cx:pt idx="34046">2</cx:pt>
          <cx:pt idx="34047">0.58062836600000001</cx:pt>
          <cx:pt idx="34048">15</cx:pt>
          <cx:pt idx="34049">0.58062836600000001</cx:pt>
          <cx:pt idx="34050">0.58062836600000001</cx:pt>
          <cx:pt idx="34051">1</cx:pt>
          <cx:pt idx="34052">0.58062836600000001</cx:pt>
          <cx:pt idx="34053">0.58062836600000001</cx:pt>
          <cx:pt idx="34054">1</cx:pt>
          <cx:pt idx="34055">14</cx:pt>
          <cx:pt idx="34056">0.58062836600000001</cx:pt>
          <cx:pt idx="34057">21</cx:pt>
          <cx:pt idx="34058">0.58062836600000001</cx:pt>
          <cx:pt idx="34059">13</cx:pt>
          <cx:pt idx="34060">0.58062836600000001</cx:pt>
          <cx:pt idx="34061">0.58062836600000001</cx:pt>
          <cx:pt idx="34062">0.58062836600000001</cx:pt>
          <cx:pt idx="34063">0.58062836600000001</cx:pt>
          <cx:pt idx="34064">16</cx:pt>
          <cx:pt idx="34065">0.58062836600000001</cx:pt>
          <cx:pt idx="34066">0.58062836600000001</cx:pt>
          <cx:pt idx="34067">0.58062836600000001</cx:pt>
          <cx:pt idx="34068">25</cx:pt>
          <cx:pt idx="34069">6</cx:pt>
          <cx:pt idx="34070">25</cx:pt>
          <cx:pt idx="34071">0.58062836600000001</cx:pt>
          <cx:pt idx="34072">0.58062836600000001</cx:pt>
          <cx:pt idx="34073">0.58062836600000001</cx:pt>
          <cx:pt idx="34074">0.58062836600000001</cx:pt>
          <cx:pt idx="34075">0.58062836600000001</cx:pt>
          <cx:pt idx="34076">18</cx:pt>
          <cx:pt idx="34077">0.58062836600000001</cx:pt>
          <cx:pt idx="34078">0.58062836600000001</cx:pt>
          <cx:pt idx="34079">0.58062836600000001</cx:pt>
          <cx:pt idx="34080">0.58062836600000001</cx:pt>
          <cx:pt idx="34081">0.58062836600000001</cx:pt>
          <cx:pt idx="34082">0.58062836600000001</cx:pt>
          <cx:pt idx="34083">0.58062836600000001</cx:pt>
          <cx:pt idx="34084">0.58062836600000001</cx:pt>
          <cx:pt idx="34085">11</cx:pt>
          <cx:pt idx="34086">0.58062836600000001</cx:pt>
          <cx:pt idx="34087">0.58062836600000001</cx:pt>
          <cx:pt idx="34088">14</cx:pt>
          <cx:pt idx="34089">0.58062836600000001</cx:pt>
          <cx:pt idx="34090">4</cx:pt>
          <cx:pt idx="34091">1</cx:pt>
          <cx:pt idx="34092">9</cx:pt>
          <cx:pt idx="34093">0.58062836600000001</cx:pt>
          <cx:pt idx="34094">0.58062836600000001</cx:pt>
          <cx:pt idx="34095">0.58062836600000001</cx:pt>
          <cx:pt idx="34096">0.58062836600000001</cx:pt>
          <cx:pt idx="34097">64</cx:pt>
          <cx:pt idx="34098">0.58062836600000001</cx:pt>
          <cx:pt idx="34099">0.58062836600000001</cx:pt>
          <cx:pt idx="34100">0.58062836600000001</cx:pt>
          <cx:pt idx="34101">0.58062836600000001</cx:pt>
          <cx:pt idx="34102">0.58062836600000001</cx:pt>
          <cx:pt idx="34103">0.58062836600000001</cx:pt>
          <cx:pt idx="34104">0.58062836600000001</cx:pt>
          <cx:pt idx="34105">0.58062836600000001</cx:pt>
          <cx:pt idx="34106">0.58062836600000001</cx:pt>
          <cx:pt idx="34107">0.58062836600000001</cx:pt>
          <cx:pt idx="34108">14</cx:pt>
          <cx:pt idx="34109">0.58062836600000001</cx:pt>
          <cx:pt idx="34110">0.58062836600000001</cx:pt>
          <cx:pt idx="34111">2</cx:pt>
          <cx:pt idx="34112">18</cx:pt>
          <cx:pt idx="34113">0.58062836600000001</cx:pt>
          <cx:pt idx="34114">0.58062836600000001</cx:pt>
          <cx:pt idx="34115">6</cx:pt>
          <cx:pt idx="34116">0.58062836600000001</cx:pt>
          <cx:pt idx="34117">3</cx:pt>
          <cx:pt idx="34118">0.58062836600000001</cx:pt>
          <cx:pt idx="34119">27</cx:pt>
          <cx:pt idx="34120">0.58062836600000001</cx:pt>
          <cx:pt idx="34121">0.58062836600000001</cx:pt>
          <cx:pt idx="34122">0.58062836600000001</cx:pt>
          <cx:pt idx="34123">0.58062836600000001</cx:pt>
          <cx:pt idx="34124">2</cx:pt>
          <cx:pt idx="34125">0.58062836600000001</cx:pt>
          <cx:pt idx="34126">0.58062836600000001</cx:pt>
          <cx:pt idx="34127">19</cx:pt>
          <cx:pt idx="34128">0.58062836600000001</cx:pt>
          <cx:pt idx="34129">0.58062836600000001</cx:pt>
          <cx:pt idx="34130">0.58062836600000001</cx:pt>
          <cx:pt idx="34131">0.58062836600000001</cx:pt>
          <cx:pt idx="34132">0.58062836600000001</cx:pt>
          <cx:pt idx="34133">11</cx:pt>
          <cx:pt idx="34134">0.58062836600000001</cx:pt>
          <cx:pt idx="34135">0.58062836600000001</cx:pt>
          <cx:pt idx="34136">40</cx:pt>
          <cx:pt idx="34137">8</cx:pt>
          <cx:pt idx="34138">2</cx:pt>
          <cx:pt idx="34139">20</cx:pt>
          <cx:pt idx="34140">0.58062836600000001</cx:pt>
          <cx:pt idx="34141">17</cx:pt>
          <cx:pt idx="34142">0.58062836600000001</cx:pt>
          <cx:pt idx="34143">27</cx:pt>
          <cx:pt idx="34144">0.58062836600000001</cx:pt>
          <cx:pt idx="34145">0.58062836600000001</cx:pt>
          <cx:pt idx="34146">0.58062836600000001</cx:pt>
          <cx:pt idx="34147">3</cx:pt>
          <cx:pt idx="34148">11</cx:pt>
          <cx:pt idx="34149">0.58062836600000001</cx:pt>
          <cx:pt idx="34150">1</cx:pt>
          <cx:pt idx="34151">0.58062836600000001</cx:pt>
          <cx:pt idx="34152">0.58062836600000001</cx:pt>
          <cx:pt idx="34153">0.58062836600000001</cx:pt>
          <cx:pt idx="34154">16</cx:pt>
          <cx:pt idx="34155">0.58062836600000001</cx:pt>
          <cx:pt idx="34156">14</cx:pt>
          <cx:pt idx="34157">12</cx:pt>
          <cx:pt idx="34158">16</cx:pt>
          <cx:pt idx="34159">0.58062836600000001</cx:pt>
          <cx:pt idx="34160">4</cx:pt>
          <cx:pt idx="34161">8</cx:pt>
          <cx:pt idx="34162">16</cx:pt>
          <cx:pt idx="34163">0.58062836600000001</cx:pt>
          <cx:pt idx="34164">0.58062836600000001</cx:pt>
          <cx:pt idx="34165">0.58062836600000001</cx:pt>
          <cx:pt idx="34166">6</cx:pt>
          <cx:pt idx="34167">0.58062836600000001</cx:pt>
          <cx:pt idx="34168">0.58062836600000001</cx:pt>
          <cx:pt idx="34169">0.58062836600000001</cx:pt>
          <cx:pt idx="34170">0</cx:pt>
          <cx:pt idx="34171">12</cx:pt>
          <cx:pt idx="34172">0.58062836600000001</cx:pt>
          <cx:pt idx="34173">23</cx:pt>
          <cx:pt idx="34174">0.58062836600000001</cx:pt>
          <cx:pt idx="34175">0.58062836600000001</cx:pt>
          <cx:pt idx="34176">0.58062836600000001</cx:pt>
          <cx:pt idx="34177">0.58062836600000001</cx:pt>
          <cx:pt idx="34178">0.58062836600000001</cx:pt>
          <cx:pt idx="34179">0.58062836600000001</cx:pt>
          <cx:pt idx="34180">0.58062836600000001</cx:pt>
          <cx:pt idx="34181">0.58062836600000001</cx:pt>
          <cx:pt idx="34182">3</cx:pt>
          <cx:pt idx="34183">0.58062836600000001</cx:pt>
          <cx:pt idx="34184">0.58062836600000001</cx:pt>
          <cx:pt idx="34185">7</cx:pt>
          <cx:pt idx="34186">9</cx:pt>
          <cx:pt idx="34187">9</cx:pt>
          <cx:pt idx="34188">0.58062836600000001</cx:pt>
          <cx:pt idx="34189">0.58062836600000001</cx:pt>
          <cx:pt idx="34190">0.58062836600000001</cx:pt>
          <cx:pt idx="34191">2</cx:pt>
          <cx:pt idx="34192">0.58062836600000001</cx:pt>
          <cx:pt idx="34193">0.58062836600000001</cx:pt>
          <cx:pt idx="34194">0.58062836600000001</cx:pt>
          <cx:pt idx="34195">0.58062836600000001</cx:pt>
          <cx:pt idx="34196">0.58062836600000001</cx:pt>
          <cx:pt idx="34197">0.58062836600000001</cx:pt>
          <cx:pt idx="34198">20</cx:pt>
          <cx:pt idx="34199">4</cx:pt>
          <cx:pt idx="34200">0.58062836600000001</cx:pt>
          <cx:pt idx="34201">3</cx:pt>
          <cx:pt idx="34202">0.58062836600000001</cx:pt>
          <cx:pt idx="34203">0.58062836600000001</cx:pt>
          <cx:pt idx="34204">0.58062836600000001</cx:pt>
          <cx:pt idx="34205">0.58062836600000001</cx:pt>
          <cx:pt idx="34206">0</cx:pt>
          <cx:pt idx="34207">0.58062836600000001</cx:pt>
          <cx:pt idx="34208">6</cx:pt>
          <cx:pt idx="34209">64</cx:pt>
          <cx:pt idx="34210">10</cx:pt>
          <cx:pt idx="34211">0.58062836600000001</cx:pt>
          <cx:pt idx="34212">0.58062836600000001</cx:pt>
          <cx:pt idx="34213">0.58062836600000001</cx:pt>
          <cx:pt idx="34214">9</cx:pt>
          <cx:pt idx="34215">0.58062836600000001</cx:pt>
          <cx:pt idx="34216">0.58062836600000001</cx:pt>
          <cx:pt idx="34217">0.58062836600000001</cx:pt>
          <cx:pt idx="34218">5</cx:pt>
          <cx:pt idx="34219">0.58062836600000001</cx:pt>
          <cx:pt idx="34220">0.58062836600000001</cx:pt>
          <cx:pt idx="34221">0.58062836600000001</cx:pt>
          <cx:pt idx="34222">0.58062836600000001</cx:pt>
          <cx:pt idx="34223">0.58062836600000001</cx:pt>
          <cx:pt idx="34224">0.58062836600000001</cx:pt>
          <cx:pt idx="34225">0.58062836600000001</cx:pt>
          <cx:pt idx="34226">24</cx:pt>
          <cx:pt idx="34227">0.58062836600000001</cx:pt>
          <cx:pt idx="34228">0.58062836600000001</cx:pt>
          <cx:pt idx="34229">0.58062836600000001</cx:pt>
          <cx:pt idx="34230">14</cx:pt>
          <cx:pt idx="34231">30</cx:pt>
          <cx:pt idx="34232">1</cx:pt>
          <cx:pt idx="34233">0.58062836600000001</cx:pt>
          <cx:pt idx="34234">0.58062836600000001</cx:pt>
          <cx:pt idx="34235">0.58062836600000001</cx:pt>
          <cx:pt idx="34236">0.58062836600000001</cx:pt>
          <cx:pt idx="34237">0.58062836600000001</cx:pt>
          <cx:pt idx="34238">0.58062836600000001</cx:pt>
          <cx:pt idx="34239">9</cx:pt>
          <cx:pt idx="34240">0.58062836600000001</cx:pt>
          <cx:pt idx="34241">2</cx:pt>
          <cx:pt idx="34242">0.58062836600000001</cx:pt>
          <cx:pt idx="34243">0.58062836600000001</cx:pt>
          <cx:pt idx="34244">2</cx:pt>
          <cx:pt idx="34245">7</cx:pt>
          <cx:pt idx="34246">0.58062836600000001</cx:pt>
          <cx:pt idx="34247">9</cx:pt>
          <cx:pt idx="34248">0.58062836600000001</cx:pt>
          <cx:pt idx="34249">2</cx:pt>
          <cx:pt idx="34250">0.58062836600000001</cx:pt>
          <cx:pt idx="34251">0.58062836600000001</cx:pt>
          <cx:pt idx="34252">0.58062836600000001</cx:pt>
          <cx:pt idx="34253">14</cx:pt>
          <cx:pt idx="34254">0.58062836600000001</cx:pt>
          <cx:pt idx="34255">11</cx:pt>
          <cx:pt idx="34256">0.58062836600000001</cx:pt>
          <cx:pt idx="34257">0.58062836600000001</cx:pt>
          <cx:pt idx="34258">0.58062836600000001</cx:pt>
          <cx:pt idx="34259">0.58062836600000001</cx:pt>
          <cx:pt idx="34260">28</cx:pt>
          <cx:pt idx="34261">4</cx:pt>
          <cx:pt idx="34262">14</cx:pt>
          <cx:pt idx="34263">0.58062836600000001</cx:pt>
          <cx:pt idx="34264">0.58062836600000001</cx:pt>
          <cx:pt idx="34265">0.58062836600000001</cx:pt>
          <cx:pt idx="34266">17</cx:pt>
          <cx:pt idx="34267">0.58062836600000001</cx:pt>
          <cx:pt idx="34268">0.58062836600000001</cx:pt>
          <cx:pt idx="34269">0.58062836600000001</cx:pt>
          <cx:pt idx="34270">13</cx:pt>
          <cx:pt idx="34271">5</cx:pt>
          <cx:pt idx="34272">2</cx:pt>
          <cx:pt idx="34273">0.58062836600000001</cx:pt>
          <cx:pt idx="34274">8</cx:pt>
          <cx:pt idx="34275">0.58062836600000001</cx:pt>
          <cx:pt idx="34276">0.58062836600000001</cx:pt>
          <cx:pt idx="34277">0.58062836600000001</cx:pt>
          <cx:pt idx="34278">0.58062836600000001</cx:pt>
          <cx:pt idx="34279">0.58062836600000001</cx:pt>
          <cx:pt idx="34280">0.58062836600000001</cx:pt>
          <cx:pt idx="34281">4</cx:pt>
          <cx:pt idx="34282">4</cx:pt>
          <cx:pt idx="34283">0.58062836600000001</cx:pt>
          <cx:pt idx="34284">0.58062836600000001</cx:pt>
          <cx:pt idx="34285">12</cx:pt>
          <cx:pt idx="34286">0.58062836600000001</cx:pt>
          <cx:pt idx="34287">13</cx:pt>
          <cx:pt idx="34288">26</cx:pt>
          <cx:pt idx="34289">0.58062836600000001</cx:pt>
          <cx:pt idx="34290">11</cx:pt>
          <cx:pt idx="34291">12</cx:pt>
          <cx:pt idx="34292">0.58062836600000001</cx:pt>
          <cx:pt idx="34293">12</cx:pt>
          <cx:pt idx="34294">0.58062836600000001</cx:pt>
          <cx:pt idx="34295">0.58062836600000001</cx:pt>
          <cx:pt idx="34296">0.58062836600000001</cx:pt>
          <cx:pt idx="34297">0.58062836600000001</cx:pt>
          <cx:pt idx="34298">0.58062836600000001</cx:pt>
          <cx:pt idx="34299">11</cx:pt>
          <cx:pt idx="34300">11</cx:pt>
          <cx:pt idx="34301">0.58062836600000001</cx:pt>
          <cx:pt idx="34302">0.58062836600000001</cx:pt>
          <cx:pt idx="34303">11</cx:pt>
          <cx:pt idx="34304">0.58062836600000001</cx:pt>
          <cx:pt idx="34305">3</cx:pt>
          <cx:pt idx="34306">17</cx:pt>
          <cx:pt idx="34307">0.58062836600000001</cx:pt>
          <cx:pt idx="34308">0.58062836600000001</cx:pt>
          <cx:pt idx="34309">0.58062836600000001</cx:pt>
          <cx:pt idx="34310">0.58062836600000001</cx:pt>
          <cx:pt idx="34311">7</cx:pt>
          <cx:pt idx="34312">26</cx:pt>
          <cx:pt idx="34313">13</cx:pt>
          <cx:pt idx="34314">0.58062836600000001</cx:pt>
          <cx:pt idx="34315">3</cx:pt>
          <cx:pt idx="34316">14</cx:pt>
          <cx:pt idx="34317">0.58062836600000001</cx:pt>
          <cx:pt idx="34318">0.58062836600000001</cx:pt>
          <cx:pt idx="34319">13</cx:pt>
          <cx:pt idx="34320">2</cx:pt>
          <cx:pt idx="34321">2</cx:pt>
          <cx:pt idx="34322">0.58062836600000001</cx:pt>
          <cx:pt idx="34323">0.58062836600000001</cx:pt>
          <cx:pt idx="34324">0.58062836600000001</cx:pt>
          <cx:pt idx="34325">2</cx:pt>
          <cx:pt idx="34326">0.58062836600000001</cx:pt>
          <cx:pt idx="34327">12</cx:pt>
          <cx:pt idx="34328">0.58062836600000001</cx:pt>
          <cx:pt idx="34329">5</cx:pt>
          <cx:pt idx="34330">0.58062836600000001</cx:pt>
          <cx:pt idx="34331">0.58062836600000001</cx:pt>
          <cx:pt idx="34332">0.58062836600000001</cx:pt>
          <cx:pt idx="34333">13</cx:pt>
          <cx:pt idx="34334">14</cx:pt>
          <cx:pt idx="34335">3</cx:pt>
          <cx:pt idx="34336">0.58062836600000001</cx:pt>
          <cx:pt idx="34337">0.58062836600000001</cx:pt>
          <cx:pt idx="34338">0.58062836600000001</cx:pt>
          <cx:pt idx="34339">0.58062836600000001</cx:pt>
          <cx:pt idx="34340">0.58062836600000001</cx:pt>
          <cx:pt idx="34341">18</cx:pt>
          <cx:pt idx="34342">7</cx:pt>
          <cx:pt idx="34343">0.58062836600000001</cx:pt>
          <cx:pt idx="34344">14</cx:pt>
          <cx:pt idx="34345">0.58062836600000001</cx:pt>
          <cx:pt idx="34346">16</cx:pt>
          <cx:pt idx="34347">0.58062836600000001</cx:pt>
          <cx:pt idx="34348">0.58062836600000001</cx:pt>
          <cx:pt idx="34349">0.58062836600000001</cx:pt>
          <cx:pt idx="34350">0.58062836600000001</cx:pt>
          <cx:pt idx="34351">0.58062836600000001</cx:pt>
          <cx:pt idx="34352">0.58062836600000001</cx:pt>
          <cx:pt idx="34353">0.58062836600000001</cx:pt>
          <cx:pt idx="34354">0.58062836600000001</cx:pt>
          <cx:pt idx="34355">0.58062836600000001</cx:pt>
          <cx:pt idx="34356">0.58062836600000001</cx:pt>
          <cx:pt idx="34357">0.58062836600000001</cx:pt>
          <cx:pt idx="34358">0.58062836600000001</cx:pt>
          <cx:pt idx="34359">19</cx:pt>
          <cx:pt idx="34360">0.58062836600000001</cx:pt>
          <cx:pt idx="34361">3</cx:pt>
          <cx:pt idx="34362">0.58062836600000001</cx:pt>
          <cx:pt idx="34363">0.58062836600000001</cx:pt>
          <cx:pt idx="34364">20</cx:pt>
          <cx:pt idx="34365">0.58062836600000001</cx:pt>
          <cx:pt idx="34366">8</cx:pt>
          <cx:pt idx="34367">0.58062836600000001</cx:pt>
          <cx:pt idx="34368">0.58062836600000001</cx:pt>
          <cx:pt idx="34369">0.58062836600000001</cx:pt>
          <cx:pt idx="34370">0.58062836600000001</cx:pt>
          <cx:pt idx="34371">23</cx:pt>
          <cx:pt idx="34372">0.58062836600000001</cx:pt>
          <cx:pt idx="34373">0.58062836600000001</cx:pt>
          <cx:pt idx="34374">3</cx:pt>
          <cx:pt idx="34375">9</cx:pt>
          <cx:pt idx="34376">6</cx:pt>
          <cx:pt idx="34377">0.58062836600000001</cx:pt>
          <cx:pt idx="34378">0.58062836600000001</cx:pt>
          <cx:pt idx="34379">0.58062836600000001</cx:pt>
          <cx:pt idx="34380">0.58062836600000001</cx:pt>
          <cx:pt idx="34381">0.58062836600000001</cx:pt>
          <cx:pt idx="34382">0.58062836600000001</cx:pt>
          <cx:pt idx="34383">0.58062836600000001</cx:pt>
          <cx:pt idx="34384">0.58062836600000001</cx:pt>
          <cx:pt idx="34385">13</cx:pt>
          <cx:pt idx="34386">0.58062836600000001</cx:pt>
          <cx:pt idx="34387">0.58062836600000001</cx:pt>
          <cx:pt idx="34388">0.58062836600000001</cx:pt>
          <cx:pt idx="34389">0.58062836600000001</cx:pt>
          <cx:pt idx="34390">9</cx:pt>
          <cx:pt idx="34391">8</cx:pt>
          <cx:pt idx="34392">21</cx:pt>
          <cx:pt idx="34393">0.58062836600000001</cx:pt>
          <cx:pt idx="34394">0.58062836600000001</cx:pt>
          <cx:pt idx="34395">0.58062836600000001</cx:pt>
          <cx:pt idx="34396">0.58062836600000001</cx:pt>
          <cx:pt idx="34397">9</cx:pt>
          <cx:pt idx="34398">0.58062836600000001</cx:pt>
          <cx:pt idx="34399">0.58062836600000001</cx:pt>
          <cx:pt idx="34400">0.58062836600000001</cx:pt>
          <cx:pt idx="34401">0.58062836600000001</cx:pt>
          <cx:pt idx="34402">0.58062836600000001</cx:pt>
          <cx:pt idx="34403">2</cx:pt>
          <cx:pt idx="34404">0.58062836600000001</cx:pt>
          <cx:pt idx="34405">0.58062836600000001</cx:pt>
          <cx:pt idx="34406">0.58062836600000001</cx:pt>
          <cx:pt idx="34407">3</cx:pt>
          <cx:pt idx="34408">0.58062836600000001</cx:pt>
          <cx:pt idx="34409">7</cx:pt>
          <cx:pt idx="34410">11</cx:pt>
          <cx:pt idx="34411">4</cx:pt>
          <cx:pt idx="34412">2</cx:pt>
          <cx:pt idx="34413">0.58062836600000001</cx:pt>
          <cx:pt idx="34414">0.58062836600000001</cx:pt>
          <cx:pt idx="34415">19</cx:pt>
          <cx:pt idx="34416">0.58062836600000001</cx:pt>
          <cx:pt idx="34417">0.58062836600000001</cx:pt>
          <cx:pt idx="34418">0.58062836600000001</cx:pt>
          <cx:pt idx="34419">0.58062836600000001</cx:pt>
          <cx:pt idx="34420">0.58062836600000001</cx:pt>
          <cx:pt idx="34421">0.58062836600000001</cx:pt>
          <cx:pt idx="34422">3</cx:pt>
          <cx:pt idx="34423">14</cx:pt>
          <cx:pt idx="34424">0.58062836600000001</cx:pt>
          <cx:pt idx="34425">0.58062836600000001</cx:pt>
          <cx:pt idx="34426">0.58062836600000001</cx:pt>
          <cx:pt idx="34427">6</cx:pt>
          <cx:pt idx="34428">0.58062836600000001</cx:pt>
          <cx:pt idx="34429">0.58062836600000001</cx:pt>
          <cx:pt idx="34430">0.58062836600000001</cx:pt>
          <cx:pt idx="34431">0.58062836600000001</cx:pt>
          <cx:pt idx="34432">2</cx:pt>
          <cx:pt idx="34433">0.58062836600000001</cx:pt>
          <cx:pt idx="34434">0.58062836600000001</cx:pt>
          <cx:pt idx="34435">9</cx:pt>
          <cx:pt idx="34436">10</cx:pt>
          <cx:pt idx="34437">0.58062836600000001</cx:pt>
          <cx:pt idx="34438">22</cx:pt>
          <cx:pt idx="34439">0.58062836600000001</cx:pt>
          <cx:pt idx="34440">15</cx:pt>
          <cx:pt idx="34441">0.58062836600000001</cx:pt>
          <cx:pt idx="34442">0.58062836600000001</cx:pt>
          <cx:pt idx="34443">0.58062836600000001</cx:pt>
          <cx:pt idx="34444">0.58062836600000001</cx:pt>
          <cx:pt idx="34445">1</cx:pt>
          <cx:pt idx="34446">12</cx:pt>
          <cx:pt idx="34447">0.58062836600000001</cx:pt>
          <cx:pt idx="34448">0.58062836600000001</cx:pt>
          <cx:pt idx="34449">0.58062836600000001</cx:pt>
          <cx:pt idx="34450">0.58062836600000001</cx:pt>
          <cx:pt idx="34451">0.58062836600000001</cx:pt>
          <cx:pt idx="34452">0.58062836600000001</cx:pt>
          <cx:pt idx="34453">0.58062836600000001</cx:pt>
          <cx:pt idx="34454">0.58062836600000001</cx:pt>
          <cx:pt idx="34455">0.58062836600000001</cx:pt>
          <cx:pt idx="34456">0.58062836600000001</cx:pt>
          <cx:pt idx="34457">0.58062836600000001</cx:pt>
          <cx:pt idx="34458">0.58062836600000001</cx:pt>
          <cx:pt idx="34459">13</cx:pt>
          <cx:pt idx="34460">0.58062836600000001</cx:pt>
          <cx:pt idx="34461">4</cx:pt>
          <cx:pt idx="34462">10</cx:pt>
          <cx:pt idx="34463">13</cx:pt>
          <cx:pt idx="34464">0.58062836600000001</cx:pt>
          <cx:pt idx="34465">11</cx:pt>
          <cx:pt idx="34466">0.58062836600000001</cx:pt>
          <cx:pt idx="34467">0.58062836600000001</cx:pt>
          <cx:pt idx="34468">0.58062836600000001</cx:pt>
          <cx:pt idx="34469">0.58062836600000001</cx:pt>
          <cx:pt idx="34470">0.58062836600000001</cx:pt>
          <cx:pt idx="34471">0.58062836600000001</cx:pt>
          <cx:pt idx="34472">0.58062836600000001</cx:pt>
          <cx:pt idx="34473">0.58062836600000001</cx:pt>
          <cx:pt idx="34474">8</cx:pt>
          <cx:pt idx="34475">22</cx:pt>
          <cx:pt idx="34476">10</cx:pt>
          <cx:pt idx="34477">0.58062836600000001</cx:pt>
          <cx:pt idx="34478">9</cx:pt>
          <cx:pt idx="34479">13</cx:pt>
          <cx:pt idx="34480">9</cx:pt>
          <cx:pt idx="34481">6</cx:pt>
          <cx:pt idx="34482">0.58062836600000001</cx:pt>
          <cx:pt idx="34483">0.58062836600000001</cx:pt>
          <cx:pt idx="34484">14</cx:pt>
          <cx:pt idx="34485">0.58062836600000001</cx:pt>
          <cx:pt idx="34486">1</cx:pt>
          <cx:pt idx="34487">14</cx:pt>
          <cx:pt idx="34488">0.58062836600000001</cx:pt>
          <cx:pt idx="34489">0.58062836600000001</cx:pt>
          <cx:pt idx="34490">0.58062836600000001</cx:pt>
          <cx:pt idx="34491">0.58062836600000001</cx:pt>
          <cx:pt idx="34492">16</cx:pt>
          <cx:pt idx="34493">0.58062836600000001</cx:pt>
          <cx:pt idx="34494">1</cx:pt>
          <cx:pt idx="34495">0.58062836600000001</cx:pt>
          <cx:pt idx="34496">1</cx:pt>
          <cx:pt idx="34497">0.58062836600000001</cx:pt>
          <cx:pt idx="34498">4</cx:pt>
          <cx:pt idx="34499">0.58062836600000001</cx:pt>
          <cx:pt idx="34500">0.58062836600000001</cx:pt>
          <cx:pt idx="34501">0.58062836600000001</cx:pt>
          <cx:pt idx="34502">5</cx:pt>
          <cx:pt idx="34503">0.58062836600000001</cx:pt>
          <cx:pt idx="34504">1</cx:pt>
          <cx:pt idx="34505">0.58062836600000001</cx:pt>
          <cx:pt idx="34506">8</cx:pt>
          <cx:pt idx="34507">0.58062836600000001</cx:pt>
          <cx:pt idx="34508">17</cx:pt>
          <cx:pt idx="34509">0.58062836600000001</cx:pt>
          <cx:pt idx="34510">0.58062836600000001</cx:pt>
          <cx:pt idx="34511">0.58062836600000001</cx:pt>
          <cx:pt idx="34512">0.58062836600000001</cx:pt>
          <cx:pt idx="34513">0.58062836600000001</cx:pt>
          <cx:pt idx="34514">9</cx:pt>
          <cx:pt idx="34515">11</cx:pt>
          <cx:pt idx="34516">0.58062836600000001</cx:pt>
          <cx:pt idx="34517">0.58062836600000001</cx:pt>
          <cx:pt idx="34518">1</cx:pt>
          <cx:pt idx="34519">0.58062836600000001</cx:pt>
          <cx:pt idx="34520">0.58062836600000001</cx:pt>
          <cx:pt idx="34521">0.58062836600000001</cx:pt>
          <cx:pt idx="34522">13</cx:pt>
          <cx:pt idx="34523">12</cx:pt>
          <cx:pt idx="34524">0.58062836600000001</cx:pt>
          <cx:pt idx="34525">0.58062836600000001</cx:pt>
          <cx:pt idx="34526">0.58062836600000001</cx:pt>
          <cx:pt idx="34527">0.58062836600000001</cx:pt>
          <cx:pt idx="34528">8</cx:pt>
          <cx:pt idx="34529">0.58062836600000001</cx:pt>
          <cx:pt idx="34530">0.58062836600000001</cx:pt>
          <cx:pt idx="34531">0.58062836600000001</cx:pt>
          <cx:pt idx="34532">6</cx:pt>
          <cx:pt idx="34533">0.58062836600000001</cx:pt>
          <cx:pt idx="34534">0.58062836600000001</cx:pt>
          <cx:pt idx="34535">0.58062836600000001</cx:pt>
          <cx:pt idx="34536">0.58062836600000001</cx:pt>
          <cx:pt idx="34537">18</cx:pt>
          <cx:pt idx="34538">16</cx:pt>
          <cx:pt idx="34539">0.58062836600000001</cx:pt>
          <cx:pt idx="34540">0.58062836600000001</cx:pt>
          <cx:pt idx="34541">0.58062836600000001</cx:pt>
          <cx:pt idx="34542">0.58062836600000001</cx:pt>
          <cx:pt idx="34543">13</cx:pt>
          <cx:pt idx="34544">7</cx:pt>
          <cx:pt idx="34545">12</cx:pt>
          <cx:pt idx="34546">0.58062836600000001</cx:pt>
          <cx:pt idx="34547">0.58062836600000001</cx:pt>
          <cx:pt idx="34548">11</cx:pt>
          <cx:pt idx="34549">0.58062836600000001</cx:pt>
          <cx:pt idx="34550">2</cx:pt>
          <cx:pt idx="34551">0.58062836600000001</cx:pt>
          <cx:pt idx="34552">0.58062836600000001</cx:pt>
          <cx:pt idx="34553">0.58062836600000001</cx:pt>
          <cx:pt idx="34554">64</cx:pt>
          <cx:pt idx="34555">0.58062836600000001</cx:pt>
          <cx:pt idx="34556">65</cx:pt>
          <cx:pt idx="34557">0.58062836600000001</cx:pt>
          <cx:pt idx="34558">1</cx:pt>
          <cx:pt idx="34559">6</cx:pt>
          <cx:pt idx="34560">0.58062836600000001</cx:pt>
          <cx:pt idx="34561">18</cx:pt>
          <cx:pt idx="34562">0.58062836600000001</cx:pt>
          <cx:pt idx="34563">0.58062836600000001</cx:pt>
          <cx:pt idx="34564">0.58062836600000001</cx:pt>
          <cx:pt idx="34565">9</cx:pt>
          <cx:pt idx="34566">0.58062836600000001</cx:pt>
          <cx:pt idx="34567">15</cx:pt>
          <cx:pt idx="34568">7</cx:pt>
          <cx:pt idx="34569">7</cx:pt>
          <cx:pt idx="34570">0.58062836600000001</cx:pt>
          <cx:pt idx="34571">8</cx:pt>
          <cx:pt idx="34572">38</cx:pt>
          <cx:pt idx="34573">0.58062836600000001</cx:pt>
          <cx:pt idx="34574">14</cx:pt>
          <cx:pt idx="34575">0.58062836600000001</cx:pt>
          <cx:pt idx="34576">0.58062836600000001</cx:pt>
          <cx:pt idx="34577">0.58062836600000001</cx:pt>
          <cx:pt idx="34578">0.58062836600000001</cx:pt>
          <cx:pt idx="34579">0.58062836600000001</cx:pt>
          <cx:pt idx="34580">0.58062836600000001</cx:pt>
          <cx:pt idx="34581">5</cx:pt>
          <cx:pt idx="34582">20</cx:pt>
          <cx:pt idx="34583">7</cx:pt>
          <cx:pt idx="34584">25</cx:pt>
          <cx:pt idx="34585">16</cx:pt>
          <cx:pt idx="34586">9</cx:pt>
          <cx:pt idx="34587">0.58062836600000001</cx:pt>
          <cx:pt idx="34588">0.58062836600000001</cx:pt>
          <cx:pt idx="34589">4</cx:pt>
          <cx:pt idx="34590">18</cx:pt>
          <cx:pt idx="34591">1</cx:pt>
          <cx:pt idx="34592">0.58062836600000001</cx:pt>
          <cx:pt idx="34593">0.58062836600000001</cx:pt>
          <cx:pt idx="34594">0.58062836600000001</cx:pt>
          <cx:pt idx="34595">4</cx:pt>
          <cx:pt idx="34596">0.58062836600000001</cx:pt>
          <cx:pt idx="34597">0.58062836600000001</cx:pt>
          <cx:pt idx="34598">0.58062836600000001</cx:pt>
          <cx:pt idx="34599">21</cx:pt>
          <cx:pt idx="34600">0.58062836600000001</cx:pt>
          <cx:pt idx="34601">7</cx:pt>
          <cx:pt idx="34602">0.58062836600000001</cx:pt>
          <cx:pt idx="34603">0.58062836600000001</cx:pt>
          <cx:pt idx="34604">0.58062836600000001</cx:pt>
          <cx:pt idx="34605">0.58062836600000001</cx:pt>
          <cx:pt idx="34606">0.58062836600000001</cx:pt>
          <cx:pt idx="34607">0.58062836600000001</cx:pt>
          <cx:pt idx="34608">22</cx:pt>
          <cx:pt idx="34609">0.58062836600000001</cx:pt>
          <cx:pt idx="34610">0.58062836600000001</cx:pt>
          <cx:pt idx="34611">0.58062836600000001</cx:pt>
          <cx:pt idx="34612">5</cx:pt>
          <cx:pt idx="34613">0.58062836600000001</cx:pt>
          <cx:pt idx="34614">0.58062836600000001</cx:pt>
          <cx:pt idx="34615">0.58062836600000001</cx:pt>
          <cx:pt idx="34616">64</cx:pt>
          <cx:pt idx="34617">0.58062836600000001</cx:pt>
          <cx:pt idx="34618">0.58062836600000001</cx:pt>
          <cx:pt idx="34619">2</cx:pt>
          <cx:pt idx="34620">11</cx:pt>
          <cx:pt idx="34621">0.58062836600000001</cx:pt>
          <cx:pt idx="34622">2</cx:pt>
          <cx:pt idx="34623">0.58062836600000001</cx:pt>
          <cx:pt idx="34624">0.58062836600000001</cx:pt>
          <cx:pt idx="34625">26</cx:pt>
          <cx:pt idx="34626">0.58062836600000001</cx:pt>
          <cx:pt idx="34627">0.58062836600000001</cx:pt>
          <cx:pt idx="34628">0.58062836600000001</cx:pt>
          <cx:pt idx="34629">1</cx:pt>
          <cx:pt idx="34630">0.58062836600000001</cx:pt>
          <cx:pt idx="34631">15</cx:pt>
          <cx:pt idx="34632">6</cx:pt>
          <cx:pt idx="34633">0.58062836600000001</cx:pt>
          <cx:pt idx="34634">9</cx:pt>
          <cx:pt idx="34635">0</cx:pt>
          <cx:pt idx="34636">15</cx:pt>
          <cx:pt idx="34637">8</cx:pt>
          <cx:pt idx="34638">0.58062836600000001</cx:pt>
          <cx:pt idx="34639">0.58062836600000001</cx:pt>
          <cx:pt idx="34640">2</cx:pt>
          <cx:pt idx="34641">0.58062836600000001</cx:pt>
          <cx:pt idx="34642">27</cx:pt>
          <cx:pt idx="34643">6</cx:pt>
          <cx:pt idx="34644">0.58062836600000001</cx:pt>
          <cx:pt idx="34645">0.58062836600000001</cx:pt>
          <cx:pt idx="34646">0.58062836600000001</cx:pt>
          <cx:pt idx="34647">0.58062836600000001</cx:pt>
          <cx:pt idx="34648">0.58062836600000001</cx:pt>
          <cx:pt idx="34649">2</cx:pt>
          <cx:pt idx="34650">0.58062836600000001</cx:pt>
          <cx:pt idx="34651">20</cx:pt>
          <cx:pt idx="34652">12</cx:pt>
          <cx:pt idx="34653">19</cx:pt>
          <cx:pt idx="34654">0.58062836600000001</cx:pt>
          <cx:pt idx="34655">0.58062836600000001</cx:pt>
          <cx:pt idx="34656">0.58062836600000001</cx:pt>
          <cx:pt idx="34657">0.58062836600000001</cx:pt>
          <cx:pt idx="34658">0.58062836600000001</cx:pt>
          <cx:pt idx="34659">7</cx:pt>
          <cx:pt idx="34660">0.58062836600000001</cx:pt>
          <cx:pt idx="34661">21</cx:pt>
          <cx:pt idx="34662">0</cx:pt>
          <cx:pt idx="34663">0.58062836600000001</cx:pt>
          <cx:pt idx="34664">0.58062836600000001</cx:pt>
          <cx:pt idx="34665">0.58062836600000001</cx:pt>
          <cx:pt idx="34666">0.58062836600000001</cx:pt>
          <cx:pt idx="34667">0.58062836600000001</cx:pt>
          <cx:pt idx="34668">10</cx:pt>
          <cx:pt idx="34669">0.58062836600000001</cx:pt>
          <cx:pt idx="34670">9</cx:pt>
          <cx:pt idx="34671">6</cx:pt>
          <cx:pt idx="34672">0.58062836600000001</cx:pt>
          <cx:pt idx="34673">0.58062836600000001</cx:pt>
          <cx:pt idx="34674">6</cx:pt>
          <cx:pt idx="34675">0.58062836600000001</cx:pt>
          <cx:pt idx="34676">0.58062836600000001</cx:pt>
          <cx:pt idx="34677">0.58062836600000001</cx:pt>
          <cx:pt idx="34678">4</cx:pt>
          <cx:pt idx="34679">13</cx:pt>
          <cx:pt idx="34680">19</cx:pt>
          <cx:pt idx="34681">7</cx:pt>
          <cx:pt idx="34682">0.58062836600000001</cx:pt>
          <cx:pt idx="34683">8</cx:pt>
          <cx:pt idx="34684">3</cx:pt>
          <cx:pt idx="34685">12</cx:pt>
          <cx:pt idx="34686">2</cx:pt>
          <cx:pt idx="34687">0.58062836600000001</cx:pt>
          <cx:pt idx="34688">0.58062836600000001</cx:pt>
          <cx:pt idx="34689">0.58062836600000001</cx:pt>
          <cx:pt idx="34690">0.58062836600000001</cx:pt>
          <cx:pt idx="34691">0.58062836600000001</cx:pt>
          <cx:pt idx="34692">8</cx:pt>
          <cx:pt idx="34693">0.58062836600000001</cx:pt>
          <cx:pt idx="34694">0.58062836600000001</cx:pt>
          <cx:pt idx="34695">20</cx:pt>
          <cx:pt idx="34696">0.58062836600000001</cx:pt>
          <cx:pt idx="34697">0.58062836600000001</cx:pt>
          <cx:pt idx="34698">6</cx:pt>
          <cx:pt idx="34699">0.58062836600000001</cx:pt>
          <cx:pt idx="34700">0.58062836600000001</cx:pt>
          <cx:pt idx="34701">0.58062836600000001</cx:pt>
          <cx:pt idx="34702">7</cx:pt>
          <cx:pt idx="34703">0.58062836600000001</cx:pt>
          <cx:pt idx="34704">0.58062836600000001</cx:pt>
          <cx:pt idx="34705">0.58062836600000001</cx:pt>
          <cx:pt idx="34706">0.58062836600000001</cx:pt>
          <cx:pt idx="34707">0.58062836600000001</cx:pt>
          <cx:pt idx="34708">0.58062836600000001</cx:pt>
          <cx:pt idx="34709">8</cx:pt>
          <cx:pt idx="34710">0.58062836600000001</cx:pt>
          <cx:pt idx="34711">0.58062836600000001</cx:pt>
          <cx:pt idx="34712">27</cx:pt>
          <cx:pt idx="34713">8</cx:pt>
          <cx:pt idx="34714">0.58062836600000001</cx:pt>
          <cx:pt idx="34715">0.58062836600000001</cx:pt>
          <cx:pt idx="34716">0.58062836600000001</cx:pt>
          <cx:pt idx="34717">0.58062836600000001</cx:pt>
          <cx:pt idx="34718">0.58062836600000001</cx:pt>
          <cx:pt idx="34719">0.58062836600000001</cx:pt>
          <cx:pt idx="34720">16</cx:pt>
          <cx:pt idx="34721">0.58062836600000001</cx:pt>
          <cx:pt idx="34722">0.58062836600000001</cx:pt>
          <cx:pt idx="34723">0.58062836600000001</cx:pt>
          <cx:pt idx="34724">0.58062836600000001</cx:pt>
          <cx:pt idx="34725">0.58062836600000001</cx:pt>
          <cx:pt idx="34726">0.58062836600000001</cx:pt>
          <cx:pt idx="34727">0.58062836600000001</cx:pt>
          <cx:pt idx="34728">0.58062836600000001</cx:pt>
          <cx:pt idx="34729">0.58062836600000001</cx:pt>
          <cx:pt idx="34730">0.58062836600000001</cx:pt>
          <cx:pt idx="34731">5</cx:pt>
          <cx:pt idx="34732">0.58062836600000001</cx:pt>
          <cx:pt idx="34733">2</cx:pt>
          <cx:pt idx="34734">2</cx:pt>
          <cx:pt idx="34735">0.58062836600000001</cx:pt>
          <cx:pt idx="34736">0.58062836600000001</cx:pt>
          <cx:pt idx="34737">6</cx:pt>
          <cx:pt idx="34738">0.58062836600000001</cx:pt>
          <cx:pt idx="34739">0.58062836600000001</cx:pt>
          <cx:pt idx="34740">0.58062836600000001</cx:pt>
          <cx:pt idx="34741">0.58062836600000001</cx:pt>
          <cx:pt idx="34742">19</cx:pt>
          <cx:pt idx="34743">11</cx:pt>
          <cx:pt idx="34744">0.58062836600000001</cx:pt>
          <cx:pt idx="34745">0.58062836600000001</cx:pt>
          <cx:pt idx="34746">0.58062836600000001</cx:pt>
          <cx:pt idx="34747">0.58062836600000001</cx:pt>
          <cx:pt idx="34748">0.58062836600000001</cx:pt>
          <cx:pt idx="34749">0.58062836600000001</cx:pt>
          <cx:pt idx="34750">0.58062836600000001</cx:pt>
          <cx:pt idx="34751">13</cx:pt>
          <cx:pt idx="34752">0.58062836600000001</cx:pt>
          <cx:pt idx="34753">0.58062836600000001</cx:pt>
          <cx:pt idx="34754">12</cx:pt>
          <cx:pt idx="34755">0.58062836600000001</cx:pt>
          <cx:pt idx="34756">10</cx:pt>
          <cx:pt idx="34757">0.58062836600000001</cx:pt>
          <cx:pt idx="34758">0.58062836600000001</cx:pt>
          <cx:pt idx="34759">0.58062836600000001</cx:pt>
          <cx:pt idx="34760">0.58062836600000001</cx:pt>
          <cx:pt idx="34761">0.58062836600000001</cx:pt>
          <cx:pt idx="34762">0.58062836600000001</cx:pt>
          <cx:pt idx="34763">0.58062836600000001</cx:pt>
          <cx:pt idx="34764">20</cx:pt>
          <cx:pt idx="34765">0.58062836600000001</cx:pt>
          <cx:pt idx="34766">0.58062836600000001</cx:pt>
          <cx:pt idx="34767">6</cx:pt>
          <cx:pt idx="34768">20</cx:pt>
          <cx:pt idx="34769">13</cx:pt>
          <cx:pt idx="34770">0.58062836600000001</cx:pt>
          <cx:pt idx="34771">0.58062836600000001</cx:pt>
          <cx:pt idx="34772">13</cx:pt>
          <cx:pt idx="34773">0.58062836600000001</cx:pt>
          <cx:pt idx="34774">0.58062836600000001</cx:pt>
          <cx:pt idx="34775">0.58062836600000001</cx:pt>
          <cx:pt idx="34776">0.58062836600000001</cx:pt>
          <cx:pt idx="34777">0.58062836600000001</cx:pt>
          <cx:pt idx="34778">0.58062836600000001</cx:pt>
          <cx:pt idx="34779">4</cx:pt>
          <cx:pt idx="34780">0.58062836600000001</cx:pt>
          <cx:pt idx="34781">0.58062836600000001</cx:pt>
          <cx:pt idx="34782">0.58062836600000001</cx:pt>
          <cx:pt idx="34783">0.58062836600000001</cx:pt>
          <cx:pt idx="34784">0.58062836600000001</cx:pt>
          <cx:pt idx="34785">12</cx:pt>
          <cx:pt idx="34786">12</cx:pt>
          <cx:pt idx="34787">11</cx:pt>
          <cx:pt idx="34788">0.58062836600000001</cx:pt>
          <cx:pt idx="34789">0.58062836600000001</cx:pt>
          <cx:pt idx="34790">10</cx:pt>
          <cx:pt idx="34791">0.58062836600000001</cx:pt>
          <cx:pt idx="34792">5</cx:pt>
          <cx:pt idx="34793">0.58062836600000001</cx:pt>
          <cx:pt idx="34794">27</cx:pt>
          <cx:pt idx="34795">0.58062836600000001</cx:pt>
          <cx:pt idx="34796">0.58062836600000001</cx:pt>
          <cx:pt idx="34797">0.58062836600000001</cx:pt>
          <cx:pt idx="34798">6</cx:pt>
          <cx:pt idx="34799">0.58062836600000001</cx:pt>
          <cx:pt idx="34800">12</cx:pt>
          <cx:pt idx="34801">0.58062836600000001</cx:pt>
          <cx:pt idx="34802">10</cx:pt>
          <cx:pt idx="34803">0.58062836600000001</cx:pt>
          <cx:pt idx="34804">0.58062836600000001</cx:pt>
          <cx:pt idx="34805">0.58062836600000001</cx:pt>
          <cx:pt idx="34806">0.58062836600000001</cx:pt>
          <cx:pt idx="34807">26</cx:pt>
          <cx:pt idx="34808">0.58062836600000001</cx:pt>
          <cx:pt idx="34809">0.58062836600000001</cx:pt>
          <cx:pt idx="34810">0.58062836600000001</cx:pt>
          <cx:pt idx="34811">3</cx:pt>
          <cx:pt idx="34812">0.58062836600000001</cx:pt>
          <cx:pt idx="34813">6</cx:pt>
          <cx:pt idx="34814">0.58062836600000001</cx:pt>
          <cx:pt idx="34815">0.58062836600000001</cx:pt>
          <cx:pt idx="34816">0.58062836600000001</cx:pt>
          <cx:pt idx="34817">26</cx:pt>
          <cx:pt idx="34818">8</cx:pt>
          <cx:pt idx="34819">0.58062836600000001</cx:pt>
          <cx:pt idx="34820">0.58062836600000001</cx:pt>
          <cx:pt idx="34821">0.58062836600000001</cx:pt>
          <cx:pt idx="34822">0.58062836600000001</cx:pt>
          <cx:pt idx="34823">1</cx:pt>
          <cx:pt idx="34824">0.58062836600000001</cx:pt>
          <cx:pt idx="34825">0.58062836600000001</cx:pt>
          <cx:pt idx="34826">0.58062836600000001</cx:pt>
          <cx:pt idx="34827">0.58062836600000001</cx:pt>
          <cx:pt idx="34828">0.58062836600000001</cx:pt>
          <cx:pt idx="34829">0.58062836600000001</cx:pt>
          <cx:pt idx="34830">0.58062836600000001</cx:pt>
          <cx:pt idx="34831">0.58062836600000001</cx:pt>
          <cx:pt idx="34832">11</cx:pt>
          <cx:pt idx="34833">6</cx:pt>
          <cx:pt idx="34834">0.58062836600000001</cx:pt>
          <cx:pt idx="34835">0.58062836600000001</cx:pt>
          <cx:pt idx="34836">1</cx:pt>
          <cx:pt idx="34837">0.58062836600000001</cx:pt>
          <cx:pt idx="34838">12</cx:pt>
          <cx:pt idx="34839">0.58062836600000001</cx:pt>
          <cx:pt idx="34840">0.58062836600000001</cx:pt>
          <cx:pt idx="34841">0.58062836600000001</cx:pt>
          <cx:pt idx="34842">0.58062836600000001</cx:pt>
          <cx:pt idx="34843">0.58062836600000001</cx:pt>
          <cx:pt idx="34844">10</cx:pt>
          <cx:pt idx="34845">0.58062836600000001</cx:pt>
          <cx:pt idx="34846">0.58062836600000001</cx:pt>
          <cx:pt idx="34847">8</cx:pt>
          <cx:pt idx="34848">0.58062836600000001</cx:pt>
          <cx:pt idx="34849">0.58062836600000001</cx:pt>
          <cx:pt idx="34850">4</cx:pt>
          <cx:pt idx="34851">0.58062836600000001</cx:pt>
          <cx:pt idx="34852">0.58062836600000001</cx:pt>
          <cx:pt idx="34853">4</cx:pt>
          <cx:pt idx="34854">0.58062836600000001</cx:pt>
          <cx:pt idx="34855">0.58062836600000001</cx:pt>
          <cx:pt idx="34856">0.58062836600000001</cx:pt>
          <cx:pt idx="34857">0.58062836600000001</cx:pt>
          <cx:pt idx="34858">0.58062836600000001</cx:pt>
          <cx:pt idx="34859">6</cx:pt>
          <cx:pt idx="34860">0.58062836600000001</cx:pt>
          <cx:pt idx="34861">0.58062836600000001</cx:pt>
          <cx:pt idx="34862">0.58062836600000001</cx:pt>
          <cx:pt idx="34863">0.58062836600000001</cx:pt>
          <cx:pt idx="34864">0.58062836600000001</cx:pt>
          <cx:pt idx="34865">24</cx:pt>
          <cx:pt idx="34866">0.58062836600000001</cx:pt>
          <cx:pt idx="34867">0.58062836600000001</cx:pt>
          <cx:pt idx="34868">16</cx:pt>
          <cx:pt idx="34869">11</cx:pt>
          <cx:pt idx="34870">0.58062836600000001</cx:pt>
          <cx:pt idx="34871">7</cx:pt>
          <cx:pt idx="34872">0.58062836600000001</cx:pt>
          <cx:pt idx="34873">0.58062836600000001</cx:pt>
          <cx:pt idx="34874">0.58062836600000001</cx:pt>
          <cx:pt idx="34875">0.58062836600000001</cx:pt>
          <cx:pt idx="34876">19</cx:pt>
          <cx:pt idx="34877">0.58062836600000001</cx:pt>
          <cx:pt idx="34878">11</cx:pt>
          <cx:pt idx="34879">0.58062836600000001</cx:pt>
          <cx:pt idx="34880">0</cx:pt>
          <cx:pt idx="34881">0.58062836600000001</cx:pt>
          <cx:pt idx="34882">4</cx:pt>
          <cx:pt idx="34883">14</cx:pt>
          <cx:pt idx="34884">0.58062836600000001</cx:pt>
          <cx:pt idx="34885">0.58062836600000001</cx:pt>
          <cx:pt idx="34886">0.58062836600000001</cx:pt>
          <cx:pt idx="34887">0.58062836600000001</cx:pt>
          <cx:pt idx="34888">14</cx:pt>
          <cx:pt idx="34889">0.58062836600000001</cx:pt>
          <cx:pt idx="34890">15</cx:pt>
          <cx:pt idx="34891">6</cx:pt>
          <cx:pt idx="34892">0.58062836600000001</cx:pt>
          <cx:pt idx="34893">0.58062836600000001</cx:pt>
          <cx:pt idx="34894">0.58062836600000001</cx:pt>
          <cx:pt idx="34895">0.58062836600000001</cx:pt>
          <cx:pt idx="34896">0.58062836600000001</cx:pt>
          <cx:pt idx="34897">0.58062836600000001</cx:pt>
          <cx:pt idx="34898">0.58062836600000001</cx:pt>
          <cx:pt idx="34899">0.58062836600000001</cx:pt>
          <cx:pt idx="34900">0.58062836600000001</cx:pt>
          <cx:pt idx="34901">0.58062836600000001</cx:pt>
          <cx:pt idx="34902">15</cx:pt>
          <cx:pt idx="34903">7</cx:pt>
          <cx:pt idx="34904">0.58062836600000001</cx:pt>
          <cx:pt idx="34905">0.58062836600000001</cx:pt>
          <cx:pt idx="34906">0.58062836600000001</cx:pt>
          <cx:pt idx="34907">0.58062836600000001</cx:pt>
          <cx:pt idx="34908">4</cx:pt>
          <cx:pt idx="34909">0.58062836600000001</cx:pt>
          <cx:pt idx="34910">14</cx:pt>
          <cx:pt idx="34911">64</cx:pt>
          <cx:pt idx="34912">0.58062836600000001</cx:pt>
          <cx:pt idx="34913">4</cx:pt>
          <cx:pt idx="34914">0.58062836600000001</cx:pt>
          <cx:pt idx="34915">0.58062836600000001</cx:pt>
          <cx:pt idx="34916">0.58062836600000001</cx:pt>
          <cx:pt idx="34917">8</cx:pt>
          <cx:pt idx="34918">0.58062836600000001</cx:pt>
          <cx:pt idx="34919">0.58062836600000001</cx:pt>
          <cx:pt idx="34920">1</cx:pt>
          <cx:pt idx="34921">0.58062836600000001</cx:pt>
          <cx:pt idx="34922">0.58062836600000001</cx:pt>
          <cx:pt idx="34923">0.58062836600000001</cx:pt>
          <cx:pt idx="34924">0.58062836600000001</cx:pt>
          <cx:pt idx="34925">0.58062836600000001</cx:pt>
          <cx:pt idx="34926">16</cx:pt>
          <cx:pt idx="34927">0.58062836600000001</cx:pt>
          <cx:pt idx="34928">0.58062836600000001</cx:pt>
          <cx:pt idx="34929">16</cx:pt>
          <cx:pt idx="34930">0.58062836600000001</cx:pt>
          <cx:pt idx="34931">0.58062836600000001</cx:pt>
          <cx:pt idx="34932">14</cx:pt>
          <cx:pt idx="34933">0.58062836600000001</cx:pt>
          <cx:pt idx="34934">0</cx:pt>
          <cx:pt idx="34935">0.58062836600000001</cx:pt>
          <cx:pt idx="34936">16</cx:pt>
          <cx:pt idx="34937">0.58062836600000001</cx:pt>
          <cx:pt idx="34938">0.58062836600000001</cx:pt>
          <cx:pt idx="34939">14</cx:pt>
          <cx:pt idx="34940">0.58062836600000001</cx:pt>
          <cx:pt idx="34941">8</cx:pt>
          <cx:pt idx="34942">19</cx:pt>
          <cx:pt idx="34943">0.58062836600000001</cx:pt>
          <cx:pt idx="34944">0.58062836600000001</cx:pt>
          <cx:pt idx="34945">3</cx:pt>
          <cx:pt idx="34946">0.58062836600000001</cx:pt>
          <cx:pt idx="34947">0.58062836600000001</cx:pt>
          <cx:pt idx="34948">17</cx:pt>
          <cx:pt idx="34949">0.58062836600000001</cx:pt>
          <cx:pt idx="34950">15</cx:pt>
          <cx:pt idx="34951">8</cx:pt>
          <cx:pt idx="34952">0.58062836600000001</cx:pt>
          <cx:pt idx="34953">0.58062836600000001</cx:pt>
          <cx:pt idx="34954">0.58062836600000001</cx:pt>
          <cx:pt idx="34955">13</cx:pt>
          <cx:pt idx="34956">0.58062836600000001</cx:pt>
          <cx:pt idx="34957">0.58062836600000001</cx:pt>
          <cx:pt idx="34958">0.58062836600000001</cx:pt>
          <cx:pt idx="34959">0.58062836600000001</cx:pt>
          <cx:pt idx="34960">0.58062836600000001</cx:pt>
          <cx:pt idx="34961">0.58062836600000001</cx:pt>
          <cx:pt idx="34962">0.58062836600000001</cx:pt>
          <cx:pt idx="34963">0.58062836600000001</cx:pt>
          <cx:pt idx="34964">0.58062836600000001</cx:pt>
          <cx:pt idx="34965">6</cx:pt>
          <cx:pt idx="34966">0.58062836600000001</cx:pt>
          <cx:pt idx="34967">0.58062836600000001</cx:pt>
          <cx:pt idx="34968">0.58062836600000001</cx:pt>
          <cx:pt idx="34969">0.58062836600000001</cx:pt>
          <cx:pt idx="34970">64</cx:pt>
          <cx:pt idx="34971">0.58062836600000001</cx:pt>
          <cx:pt idx="34972">0.58062836600000001</cx:pt>
          <cx:pt idx="34973">0.58062836600000001</cx:pt>
          <cx:pt idx="34974">0.58062836600000001</cx:pt>
          <cx:pt idx="34975">14</cx:pt>
          <cx:pt idx="34976">0.58062836600000001</cx:pt>
          <cx:pt idx="34977">0.58062836600000001</cx:pt>
          <cx:pt idx="34978">24</cx:pt>
          <cx:pt idx="34979">0.58062836600000001</cx:pt>
          <cx:pt idx="34980">7</cx:pt>
          <cx:pt idx="34981">23</cx:pt>
          <cx:pt idx="34982">12</cx:pt>
          <cx:pt idx="34983">0.58062836600000001</cx:pt>
          <cx:pt idx="34984">4</cx:pt>
          <cx:pt idx="34985">19</cx:pt>
          <cx:pt idx="34986">0.58062836600000001</cx:pt>
          <cx:pt idx="34987">0.58062836600000001</cx:pt>
          <cx:pt idx="34988">0.58062836600000001</cx:pt>
          <cx:pt idx="34989">21</cx:pt>
          <cx:pt idx="34990">0.58062836600000001</cx:pt>
          <cx:pt idx="34991">0.58062836600000001</cx:pt>
          <cx:pt idx="34992">0.58062836600000001</cx:pt>
          <cx:pt idx="34993">0.58062836600000001</cx:pt>
          <cx:pt idx="34994">0.58062836600000001</cx:pt>
          <cx:pt idx="34995">0.58062836600000001</cx:pt>
          <cx:pt idx="34996">0.58062836600000001</cx:pt>
          <cx:pt idx="34997">11</cx:pt>
          <cx:pt idx="34998">0.58062836600000001</cx:pt>
          <cx:pt idx="34999">10</cx:pt>
          <cx:pt idx="35000">0.58062836600000001</cx:pt>
          <cx:pt idx="35001">0.58062836600000001</cx:pt>
          <cx:pt idx="35002">0.58062836600000001</cx:pt>
          <cx:pt idx="35003">0.58062836600000001</cx:pt>
          <cx:pt idx="35004">13</cx:pt>
          <cx:pt idx="35005">0.58062836600000001</cx:pt>
          <cx:pt idx="35006">0.58062836600000001</cx:pt>
          <cx:pt idx="35007">0.58062836600000001</cx:pt>
          <cx:pt idx="35008">1</cx:pt>
          <cx:pt idx="35009">8</cx:pt>
          <cx:pt idx="35010">0.58062836600000001</cx:pt>
          <cx:pt idx="35011">9</cx:pt>
          <cx:pt idx="35012">0.58062836600000001</cx:pt>
          <cx:pt idx="35013">0.58062836600000001</cx:pt>
          <cx:pt idx="35014">0.58062836600000001</cx:pt>
          <cx:pt idx="35015">0.58062836600000001</cx:pt>
          <cx:pt idx="35016">13</cx:pt>
          <cx:pt idx="35017">0.58062836600000001</cx:pt>
          <cx:pt idx="35018">17</cx:pt>
          <cx:pt idx="35019">3</cx:pt>
          <cx:pt idx="35020">0.58062836600000001</cx:pt>
          <cx:pt idx="35021">0.58062836600000001</cx:pt>
          <cx:pt idx="35022">0.58062836600000001</cx:pt>
          <cx:pt idx="35023">22</cx:pt>
          <cx:pt idx="35024">0.58062836600000001</cx:pt>
          <cx:pt idx="35025">0.58062836600000001</cx:pt>
          <cx:pt idx="35026">0.58062836600000001</cx:pt>
          <cx:pt idx="35027">5</cx:pt>
          <cx:pt idx="35028">5</cx:pt>
          <cx:pt idx="35029">12</cx:pt>
          <cx:pt idx="35030">0.58062836600000001</cx:pt>
          <cx:pt idx="35031">0.58062836600000001</cx:pt>
          <cx:pt idx="35032">0.58062836600000001</cx:pt>
          <cx:pt idx="35033">8</cx:pt>
          <cx:pt idx="35034">0.58062836600000001</cx:pt>
          <cx:pt idx="35035">9</cx:pt>
          <cx:pt idx="35036">64</cx:pt>
          <cx:pt idx="35037">3</cx:pt>
          <cx:pt idx="35038">17</cx:pt>
          <cx:pt idx="35039">0</cx:pt>
          <cx:pt idx="35040">3</cx:pt>
          <cx:pt idx="35041">2</cx:pt>
          <cx:pt idx="35042">0.58062836600000001</cx:pt>
          <cx:pt idx="35043">0.58062836600000001</cx:pt>
          <cx:pt idx="35044">6</cx:pt>
          <cx:pt idx="35045">11</cx:pt>
          <cx:pt idx="35046">13</cx:pt>
          <cx:pt idx="35047">0.58062836600000001</cx:pt>
          <cx:pt idx="35048">2</cx:pt>
          <cx:pt idx="35049">0.58062836600000001</cx:pt>
          <cx:pt idx="35050">23</cx:pt>
          <cx:pt idx="35051">0.58062836600000001</cx:pt>
          <cx:pt idx="35052">0.58062836600000001</cx:pt>
          <cx:pt idx="35053">0.58062836600000001</cx:pt>
          <cx:pt idx="35054">18</cx:pt>
          <cx:pt idx="35055">0.58062836600000001</cx:pt>
          <cx:pt idx="35056">20</cx:pt>
          <cx:pt idx="35057">0.58062836600000001</cx:pt>
          <cx:pt idx="35058">0.58062836600000001</cx:pt>
          <cx:pt idx="35059">4</cx:pt>
          <cx:pt idx="35060">0.58062836600000001</cx:pt>
          <cx:pt idx="35061">0.58062836600000001</cx:pt>
          <cx:pt idx="35062">12</cx:pt>
          <cx:pt idx="35063">0.58062836600000001</cx:pt>
          <cx:pt idx="35064">0.58062836600000001</cx:pt>
          <cx:pt idx="35065">0.58062836600000001</cx:pt>
          <cx:pt idx="35066">9</cx:pt>
          <cx:pt idx="35067">19</cx:pt>
          <cx:pt idx="35068">7</cx:pt>
          <cx:pt idx="35069">18</cx:pt>
          <cx:pt idx="35070">9</cx:pt>
          <cx:pt idx="35071">0.58062836600000001</cx:pt>
          <cx:pt idx="35072">0.58062836600000001</cx:pt>
          <cx:pt idx="35073">0.58062836600000001</cx:pt>
          <cx:pt idx="35074">6</cx:pt>
          <cx:pt idx="35075">0.58062836600000001</cx:pt>
          <cx:pt idx="35076">0.58062836600000001</cx:pt>
          <cx:pt idx="35077">14</cx:pt>
          <cx:pt idx="35078">8</cx:pt>
          <cx:pt idx="35079">10</cx:pt>
          <cx:pt idx="35080">0.58062836600000001</cx:pt>
          <cx:pt idx="35081">0.58062836600000001</cx:pt>
          <cx:pt idx="35082">0.58062836600000001</cx:pt>
          <cx:pt idx="35083">0.58062836600000001</cx:pt>
          <cx:pt idx="35084">23</cx:pt>
          <cx:pt idx="35085">0.58062836600000001</cx:pt>
          <cx:pt idx="35086">0.58062836600000001</cx:pt>
          <cx:pt idx="35087">0.58062836600000001</cx:pt>
          <cx:pt idx="35088">0.58062836600000001</cx:pt>
          <cx:pt idx="35089">0.58062836600000001</cx:pt>
          <cx:pt idx="35090">0.58062836600000001</cx:pt>
          <cx:pt idx="35091">0.58062836600000001</cx:pt>
          <cx:pt idx="35092">3</cx:pt>
          <cx:pt idx="35093">10</cx:pt>
          <cx:pt idx="35094">0.58062836600000001</cx:pt>
          <cx:pt idx="35095">32</cx:pt>
          <cx:pt idx="35096">21</cx:pt>
          <cx:pt idx="35097">7</cx:pt>
          <cx:pt idx="35098">64</cx:pt>
          <cx:pt idx="35099">0.58062836600000001</cx:pt>
          <cx:pt idx="35100">0.58062836600000001</cx:pt>
          <cx:pt idx="35101">0.58062836600000001</cx:pt>
          <cx:pt idx="35102">0.58062836600000001</cx:pt>
          <cx:pt idx="35103">0.58062836600000001</cx:pt>
          <cx:pt idx="35104">0.58062836600000001</cx:pt>
          <cx:pt idx="35105">8</cx:pt>
          <cx:pt idx="35106">0.58062836600000001</cx:pt>
          <cx:pt idx="35107">7</cx:pt>
          <cx:pt idx="35108">7</cx:pt>
          <cx:pt idx="35109">64</cx:pt>
          <cx:pt idx="35110">0.58062836600000001</cx:pt>
          <cx:pt idx="35111">0.58062836600000001</cx:pt>
          <cx:pt idx="35112">20</cx:pt>
          <cx:pt idx="35113">0.58062836600000001</cx:pt>
          <cx:pt idx="35114">0.58062836600000001</cx:pt>
          <cx:pt idx="35115">2</cx:pt>
          <cx:pt idx="35116">0.58062836600000001</cx:pt>
          <cx:pt idx="35117">0.58062836600000001</cx:pt>
          <cx:pt idx="35118">0.58062836600000001</cx:pt>
          <cx:pt idx="35119">0.58062836600000001</cx:pt>
          <cx:pt idx="35120">0.58062836600000001</cx:pt>
          <cx:pt idx="35121">0.58062836600000001</cx:pt>
          <cx:pt idx="35122">0.58062836600000001</cx:pt>
          <cx:pt idx="35123">0.58062836600000001</cx:pt>
          <cx:pt idx="35124">0.58062836600000001</cx:pt>
          <cx:pt idx="35125">12</cx:pt>
          <cx:pt idx="35126">16</cx:pt>
          <cx:pt idx="35127">0.58062836600000001</cx:pt>
          <cx:pt idx="35128">0.58062836600000001</cx:pt>
          <cx:pt idx="35129">15</cx:pt>
          <cx:pt idx="35130">0.58062836600000001</cx:pt>
          <cx:pt idx="35131">0.58062836600000001</cx:pt>
          <cx:pt idx="35132">15</cx:pt>
          <cx:pt idx="35133">4</cx:pt>
          <cx:pt idx="35134">4</cx:pt>
          <cx:pt idx="35135">0.58062836600000001</cx:pt>
          <cx:pt idx="35136">5</cx:pt>
          <cx:pt idx="35137">0.58062836600000001</cx:pt>
          <cx:pt idx="35138">10</cx:pt>
          <cx:pt idx="35139">0.58062836600000001</cx:pt>
          <cx:pt idx="35140">0.58062836600000001</cx:pt>
          <cx:pt idx="35141">17</cx:pt>
          <cx:pt idx="35142">0.58062836600000001</cx:pt>
          <cx:pt idx="35143">0.58062836600000001</cx:pt>
          <cx:pt idx="35144">12</cx:pt>
          <cx:pt idx="35145">0.58062836600000001</cx:pt>
          <cx:pt idx="35146">1</cx:pt>
          <cx:pt idx="35147">0.58062836600000001</cx:pt>
          <cx:pt idx="35148">0.58062836600000001</cx:pt>
          <cx:pt idx="35149">3</cx:pt>
          <cx:pt idx="35150">10</cx:pt>
          <cx:pt idx="35151">0.58062836600000001</cx:pt>
          <cx:pt idx="35152">0.58062836600000001</cx:pt>
          <cx:pt idx="35153">0.58062836600000001</cx:pt>
          <cx:pt idx="35154">0.58062836600000001</cx:pt>
          <cx:pt idx="35155">0.58062836600000001</cx:pt>
          <cx:pt idx="35156">2</cx:pt>
          <cx:pt idx="35157">1</cx:pt>
          <cx:pt idx="35158">0.58062836600000001</cx:pt>
          <cx:pt idx="35159">0.58062836600000001</cx:pt>
          <cx:pt idx="35160">0.58062836600000001</cx:pt>
          <cx:pt idx="35161">0.58062836600000001</cx:pt>
          <cx:pt idx="35162">16</cx:pt>
          <cx:pt idx="35163">0.58062836600000001</cx:pt>
          <cx:pt idx="35164">0.58062836600000001</cx:pt>
          <cx:pt idx="35165">0.58062836600000001</cx:pt>
          <cx:pt idx="35166">0.58062836600000001</cx:pt>
          <cx:pt idx="35167">3</cx:pt>
          <cx:pt idx="35168">64</cx:pt>
          <cx:pt idx="35169">3</cx:pt>
          <cx:pt idx="35170">0.58062836600000001</cx:pt>
          <cx:pt idx="35171">0.58062836600000001</cx:pt>
          <cx:pt idx="35172">0.58062836600000001</cx:pt>
          <cx:pt idx="35173">0.58062836600000001</cx:pt>
          <cx:pt idx="35174">0.58062836600000001</cx:pt>
          <cx:pt idx="35175">0.58062836600000001</cx:pt>
          <cx:pt idx="35176">19</cx:pt>
          <cx:pt idx="35177">24</cx:pt>
          <cx:pt idx="35178">17</cx:pt>
          <cx:pt idx="35179">0.58062836600000001</cx:pt>
          <cx:pt idx="35180">0.58062836600000001</cx:pt>
          <cx:pt idx="35181">6</cx:pt>
          <cx:pt idx="35182">0.58062836600000001</cx:pt>
          <cx:pt idx="35183">0.58062836600000001</cx:pt>
          <cx:pt idx="35184">0.58062836600000001</cx:pt>
          <cx:pt idx="35185">0.58062836600000001</cx:pt>
          <cx:pt idx="35186">17</cx:pt>
          <cx:pt idx="35187">0.58062836600000001</cx:pt>
          <cx:pt idx="35188">0.58062836600000001</cx:pt>
          <cx:pt idx="35189">0.58062836600000001</cx:pt>
          <cx:pt idx="35190">8</cx:pt>
          <cx:pt idx="35191">64</cx:pt>
          <cx:pt idx="35192">0.58062836600000001</cx:pt>
          <cx:pt idx="35193">2</cx:pt>
          <cx:pt idx="35194">12</cx:pt>
          <cx:pt idx="35195">0.58062836600000001</cx:pt>
          <cx:pt idx="35196">0.58062836600000001</cx:pt>
          <cx:pt idx="35197">0.58062836600000001</cx:pt>
          <cx:pt idx="35198">0.58062836600000001</cx:pt>
          <cx:pt idx="35199">0.58062836600000001</cx:pt>
          <cx:pt idx="35200">19</cx:pt>
          <cx:pt idx="35201">0.58062836600000001</cx:pt>
          <cx:pt idx="35202">0.58062836600000001</cx:pt>
          <cx:pt idx="35203">16</cx:pt>
          <cx:pt idx="35204">0.58062836600000001</cx:pt>
          <cx:pt idx="35205">10</cx:pt>
          <cx:pt idx="35206">0.58062836600000001</cx:pt>
          <cx:pt idx="35207">14</cx:pt>
          <cx:pt idx="35208">7</cx:pt>
          <cx:pt idx="35209">0.58062836600000001</cx:pt>
          <cx:pt idx="35210">0.58062836600000001</cx:pt>
          <cx:pt idx="35211">0.58062836600000001</cx:pt>
          <cx:pt idx="35212">0.58062836600000001</cx:pt>
          <cx:pt idx="35213">1</cx:pt>
          <cx:pt idx="35214">3</cx:pt>
          <cx:pt idx="35215">0</cx:pt>
          <cx:pt idx="35216">3</cx:pt>
          <cx:pt idx="35217">1</cx:pt>
          <cx:pt idx="35218">9</cx:pt>
          <cx:pt idx="35219">14</cx:pt>
          <cx:pt idx="35220">0.58062836600000001</cx:pt>
          <cx:pt idx="35221">0.58062836600000001</cx:pt>
          <cx:pt idx="35222">0.58062836600000001</cx:pt>
          <cx:pt idx="35223">0.58062836600000001</cx:pt>
          <cx:pt idx="35224">0.58062836600000001</cx:pt>
          <cx:pt idx="35225">16</cx:pt>
          <cx:pt idx="35226">9</cx:pt>
          <cx:pt idx="35227">0.58062836600000001</cx:pt>
          <cx:pt idx="35228">0.58062836600000001</cx:pt>
          <cx:pt idx="35229">0.58062836600000001</cx:pt>
          <cx:pt idx="35230">9</cx:pt>
          <cx:pt idx="35231">0.58062836600000001</cx:pt>
          <cx:pt idx="35232">0.58062836600000001</cx:pt>
          <cx:pt idx="35233">0.58062836600000001</cx:pt>
          <cx:pt idx="35234">0.58062836600000001</cx:pt>
          <cx:pt idx="35235">0.58062836600000001</cx:pt>
          <cx:pt idx="35236">0.58062836600000001</cx:pt>
          <cx:pt idx="35237">26</cx:pt>
          <cx:pt idx="35238">14</cx:pt>
          <cx:pt idx="35239">0.58062836600000001</cx:pt>
          <cx:pt idx="35240">0.58062836600000001</cx:pt>
          <cx:pt idx="35241">5</cx:pt>
          <cx:pt idx="35242">0.58062836600000001</cx:pt>
          <cx:pt idx="35243">0.58062836600000001</cx:pt>
          <cx:pt idx="35244">0.58062836600000001</cx:pt>
          <cx:pt idx="35245">5</cx:pt>
          <cx:pt idx="35246">0.58062836600000001</cx:pt>
          <cx:pt idx="35247">0.58062836600000001</cx:pt>
          <cx:pt idx="35248">0.58062836600000001</cx:pt>
          <cx:pt idx="35249">0.58062836600000001</cx:pt>
          <cx:pt idx="35250">14</cx:pt>
          <cx:pt idx="35251">0.58062836600000001</cx:pt>
          <cx:pt idx="35252">0.58062836600000001</cx:pt>
          <cx:pt idx="35253">2</cx:pt>
          <cx:pt idx="35254">0.58062836600000001</cx:pt>
          <cx:pt idx="35255">0.58062836600000001</cx:pt>
          <cx:pt idx="35256">0.58062836600000001</cx:pt>
          <cx:pt idx="35257">15</cx:pt>
          <cx:pt idx="35258">0.58062836600000001</cx:pt>
          <cx:pt idx="35259">0.58062836600000001</cx:pt>
          <cx:pt idx="35260">0.58062836600000001</cx:pt>
          <cx:pt idx="35261">6</cx:pt>
          <cx:pt idx="35262">4</cx:pt>
          <cx:pt idx="35263">0.58062836600000001</cx:pt>
          <cx:pt idx="35264">2</cx:pt>
          <cx:pt idx="35265">12</cx:pt>
          <cx:pt idx="35266">3</cx:pt>
          <cx:pt idx="35267">10</cx:pt>
          <cx:pt idx="35268">15</cx:pt>
          <cx:pt idx="35269">0.58062836600000001</cx:pt>
          <cx:pt idx="35270">0.58062836600000001</cx:pt>
          <cx:pt idx="35271">21</cx:pt>
          <cx:pt idx="35272">0.58062836600000001</cx:pt>
          <cx:pt idx="35273">0.58062836600000001</cx:pt>
          <cx:pt idx="35274">0.58062836600000001</cx:pt>
          <cx:pt idx="35275">10</cx:pt>
          <cx:pt idx="35276">0.58062836600000001</cx:pt>
          <cx:pt idx="35277">0.58062836600000001</cx:pt>
          <cx:pt idx="35278">0.58062836600000001</cx:pt>
          <cx:pt idx="35279">17</cx:pt>
          <cx:pt idx="35280">0.58062836600000001</cx:pt>
          <cx:pt idx="35281">0.58062836600000001</cx:pt>
          <cx:pt idx="35282">0.58062836600000001</cx:pt>
          <cx:pt idx="35283">4</cx:pt>
          <cx:pt idx="35284">0.58062836600000001</cx:pt>
          <cx:pt idx="35285">0.58062836600000001</cx:pt>
          <cx:pt idx="35286">24</cx:pt>
          <cx:pt idx="35287">0</cx:pt>
          <cx:pt idx="35288">0.58062836600000001</cx:pt>
          <cx:pt idx="35289">0.58062836600000001</cx:pt>
          <cx:pt idx="35290">0.58062836600000001</cx:pt>
          <cx:pt idx="35291">0.58062836600000001</cx:pt>
          <cx:pt idx="35292">0.58062836600000001</cx:pt>
          <cx:pt idx="35293">13</cx:pt>
          <cx:pt idx="35294">0.58062836600000001</cx:pt>
          <cx:pt idx="35295">0.58062836600000001</cx:pt>
          <cx:pt idx="35296">0.58062836600000001</cx:pt>
          <cx:pt idx="35297">23</cx:pt>
          <cx:pt idx="35298">0.58062836600000001</cx:pt>
          <cx:pt idx="35299">0.58062836600000001</cx:pt>
          <cx:pt idx="35300">0.58062836600000001</cx:pt>
          <cx:pt idx="35301">0.58062836600000001</cx:pt>
          <cx:pt idx="35302">0.58062836600000001</cx:pt>
          <cx:pt idx="35303">0.58062836600000001</cx:pt>
          <cx:pt idx="35304">8</cx:pt>
          <cx:pt idx="35305">0.58062836600000001</cx:pt>
          <cx:pt idx="35306">0.58062836600000001</cx:pt>
          <cx:pt idx="35307">0.58062836600000001</cx:pt>
          <cx:pt idx="35308">0.58062836600000001</cx:pt>
          <cx:pt idx="35309">0.58062836600000001</cx:pt>
          <cx:pt idx="35310">3</cx:pt>
          <cx:pt idx="35311">12</cx:pt>
          <cx:pt idx="35312">0.58062836600000001</cx:pt>
          <cx:pt idx="35313">0.58062836600000001</cx:pt>
          <cx:pt idx="35314">0.58062836600000001</cx:pt>
          <cx:pt idx="35315">0.58062836600000001</cx:pt>
          <cx:pt idx="35316">11</cx:pt>
          <cx:pt idx="35317">0.58062836600000001</cx:pt>
          <cx:pt idx="35318">0.58062836600000001</cx:pt>
          <cx:pt idx="35319">0.58062836600000001</cx:pt>
          <cx:pt idx="35320">0.58062836600000001</cx:pt>
          <cx:pt idx="35321">0.58062836600000001</cx:pt>
          <cx:pt idx="35322">0.58062836600000001</cx:pt>
          <cx:pt idx="35323">0.58062836600000001</cx:pt>
          <cx:pt idx="35324">25</cx:pt>
          <cx:pt idx="35325">0.58062836600000001</cx:pt>
          <cx:pt idx="35326">1</cx:pt>
          <cx:pt idx="35327">0.58062836600000001</cx:pt>
          <cx:pt idx="35328">3</cx:pt>
          <cx:pt idx="35329">15</cx:pt>
          <cx:pt idx="35330">0.58062836600000001</cx:pt>
          <cx:pt idx="35331">0.58062836600000001</cx:pt>
          <cx:pt idx="35332">4</cx:pt>
          <cx:pt idx="35333">4</cx:pt>
          <cx:pt idx="35334">0.58062836600000001</cx:pt>
          <cx:pt idx="35335">5</cx:pt>
          <cx:pt idx="35336">0.58062836600000001</cx:pt>
          <cx:pt idx="35337">0.58062836600000001</cx:pt>
          <cx:pt idx="35338">29</cx:pt>
          <cx:pt idx="35339">15</cx:pt>
          <cx:pt idx="35340">0.58062836600000001</cx:pt>
          <cx:pt idx="35341">0.58062836600000001</cx:pt>
          <cx:pt idx="35342">0.58062836600000001</cx:pt>
          <cx:pt idx="35343">0.58062836600000001</cx:pt>
          <cx:pt idx="35344">0</cx:pt>
          <cx:pt idx="35345">0.58062836600000001</cx:pt>
          <cx:pt idx="35346">2</cx:pt>
          <cx:pt idx="35347">0.58062836600000001</cx:pt>
          <cx:pt idx="35348">0.58062836600000001</cx:pt>
          <cx:pt idx="35349">0.58062836600000001</cx:pt>
          <cx:pt idx="35350">0.58062836600000001</cx:pt>
          <cx:pt idx="35351">0.58062836600000001</cx:pt>
          <cx:pt idx="35352">0.58062836600000001</cx:pt>
          <cx:pt idx="35353">0.58062836600000001</cx:pt>
          <cx:pt idx="35354">0.58062836600000001</cx:pt>
          <cx:pt idx="35355">0.58062836600000001</cx:pt>
          <cx:pt idx="35356">0.58062836600000001</cx:pt>
          <cx:pt idx="35357">14</cx:pt>
          <cx:pt idx="35358">0.58062836600000001</cx:pt>
          <cx:pt idx="35359">0.58062836600000001</cx:pt>
          <cx:pt idx="35360">17</cx:pt>
          <cx:pt idx="35361">4</cx:pt>
          <cx:pt idx="35362">65</cx:pt>
          <cx:pt idx="35363">12</cx:pt>
          <cx:pt idx="35364">7</cx:pt>
          <cx:pt idx="35365">0.58062836600000001</cx:pt>
          <cx:pt idx="35366">13</cx:pt>
          <cx:pt idx="35367">11</cx:pt>
          <cx:pt idx="35368">0.58062836600000001</cx:pt>
          <cx:pt idx="35369">0.58062836600000001</cx:pt>
          <cx:pt idx="35370">0.58062836600000001</cx:pt>
          <cx:pt idx="35371">0.58062836600000001</cx:pt>
          <cx:pt idx="35372">0.58062836600000001</cx:pt>
          <cx:pt idx="35373">3</cx:pt>
          <cx:pt idx="35374">0.58062836600000001</cx:pt>
          <cx:pt idx="35375">0.58062836600000001</cx:pt>
          <cx:pt idx="35376">0.58062836600000001</cx:pt>
          <cx:pt idx="35377">0.58062836600000001</cx:pt>
          <cx:pt idx="35378">0.58062836600000001</cx:pt>
          <cx:pt idx="35379">0.58062836600000001</cx:pt>
          <cx:pt idx="35380">0.58062836600000001</cx:pt>
          <cx:pt idx="35381">0.58062836600000001</cx:pt>
          <cx:pt idx="35382">2</cx:pt>
          <cx:pt idx="35383">0.58062836600000001</cx:pt>
          <cx:pt idx="35384">0.58062836600000001</cx:pt>
          <cx:pt idx="35385">0.58062836600000001</cx:pt>
          <cx:pt idx="35386">0.58062836600000001</cx:pt>
          <cx:pt idx="35387">0.58062836600000001</cx:pt>
          <cx:pt idx="35388">8</cx:pt>
          <cx:pt idx="35389">0.58062836600000001</cx:pt>
          <cx:pt idx="35390">8</cx:pt>
          <cx:pt idx="35391">3</cx:pt>
          <cx:pt idx="35392">0.58062836600000001</cx:pt>
          <cx:pt idx="35393">0.58062836600000001</cx:pt>
          <cx:pt idx="35394">0.58062836600000001</cx:pt>
          <cx:pt idx="35395">0.58062836600000001</cx:pt>
          <cx:pt idx="35396">0.58062836600000001</cx:pt>
          <cx:pt idx="35397">0.58062836600000001</cx:pt>
          <cx:pt idx="35398">2</cx:pt>
          <cx:pt idx="35399">21</cx:pt>
          <cx:pt idx="35400">0.58062836600000001</cx:pt>
          <cx:pt idx="35401">0.58062836600000001</cx:pt>
          <cx:pt idx="35402">4</cx:pt>
          <cx:pt idx="35403">0.58062836600000001</cx:pt>
          <cx:pt idx="35404">0.58062836600000001</cx:pt>
          <cx:pt idx="35405">0.58062836600000001</cx:pt>
          <cx:pt idx="35406">0.58062836600000001</cx:pt>
          <cx:pt idx="35407">17</cx:pt>
          <cx:pt idx="35408">5</cx:pt>
          <cx:pt idx="35409">0.58062836600000001</cx:pt>
          <cx:pt idx="35410">0.58062836600000001</cx:pt>
          <cx:pt idx="35411">0.58062836600000001</cx:pt>
          <cx:pt idx="35412">0.58062836600000001</cx:pt>
          <cx:pt idx="35413">0.58062836600000001</cx:pt>
          <cx:pt idx="35414">4</cx:pt>
          <cx:pt idx="35415">0.58062836600000001</cx:pt>
          <cx:pt idx="35416">6</cx:pt>
          <cx:pt idx="35417">0.58062836600000001</cx:pt>
          <cx:pt idx="35418">9</cx:pt>
          <cx:pt idx="35419">0.58062836600000001</cx:pt>
          <cx:pt idx="35420">0.58062836600000001</cx:pt>
          <cx:pt idx="35421">0.58062836600000001</cx:pt>
          <cx:pt idx="35422">1</cx:pt>
          <cx:pt idx="35423">0.58062836600000001</cx:pt>
          <cx:pt idx="35424">0.58062836600000001</cx:pt>
          <cx:pt idx="35425">0.58062836600000001</cx:pt>
          <cx:pt idx="35426">0.58062836600000001</cx:pt>
          <cx:pt idx="35427">0.58062836600000001</cx:pt>
          <cx:pt idx="35428">0.58062836600000001</cx:pt>
          <cx:pt idx="35429">0.58062836600000001</cx:pt>
          <cx:pt idx="35430">0.58062836600000001</cx:pt>
          <cx:pt idx="35431">0.58062836600000001</cx:pt>
          <cx:pt idx="35432">0.58062836600000001</cx:pt>
          <cx:pt idx="35433">0.58062836600000001</cx:pt>
          <cx:pt idx="35434">0.58062836600000001</cx:pt>
          <cx:pt idx="35435">0.58062836600000001</cx:pt>
          <cx:pt idx="35436">0.58062836600000001</cx:pt>
          <cx:pt idx="35437">0.58062836600000001</cx:pt>
          <cx:pt idx="35438">5</cx:pt>
          <cx:pt idx="35439">0.58062836600000001</cx:pt>
          <cx:pt idx="35440">11</cx:pt>
          <cx:pt idx="35441">3</cx:pt>
          <cx:pt idx="35442">0.58062836600000001</cx:pt>
          <cx:pt idx="35443">11</cx:pt>
          <cx:pt idx="35444">0.58062836600000001</cx:pt>
          <cx:pt idx="35445">0.58062836600000001</cx:pt>
          <cx:pt idx="35446">0.58062836600000001</cx:pt>
          <cx:pt idx="35447">3</cx:pt>
          <cx:pt idx="35448">9</cx:pt>
          <cx:pt idx="35449">16</cx:pt>
          <cx:pt idx="35450">20</cx:pt>
          <cx:pt idx="35451">0.58062836600000001</cx:pt>
          <cx:pt idx="35452">0.58062836600000001</cx:pt>
          <cx:pt idx="35453">0.58062836600000001</cx:pt>
          <cx:pt idx="35454">0.58062836600000001</cx:pt>
          <cx:pt idx="35455">6</cx:pt>
          <cx:pt idx="35456">0.58062836600000001</cx:pt>
          <cx:pt idx="35457">0.58062836600000001</cx:pt>
          <cx:pt idx="35458">0.58062836600000001</cx:pt>
          <cx:pt idx="35459">0.58062836600000001</cx:pt>
          <cx:pt idx="35460">0.58062836600000001</cx:pt>
          <cx:pt idx="35461">0.58062836600000001</cx:pt>
          <cx:pt idx="35462">0.58062836600000001</cx:pt>
          <cx:pt idx="35463">15</cx:pt>
          <cx:pt idx="35464">0.58062836600000001</cx:pt>
          <cx:pt idx="35465">0.58062836600000001</cx:pt>
          <cx:pt idx="35466">3</cx:pt>
          <cx:pt idx="35467">0.58062836600000001</cx:pt>
          <cx:pt idx="35468">3</cx:pt>
          <cx:pt idx="35469">0.58062836600000001</cx:pt>
          <cx:pt idx="35470">0.58062836600000001</cx:pt>
          <cx:pt idx="35471">0.58062836600000001</cx:pt>
          <cx:pt idx="35472">13</cx:pt>
          <cx:pt idx="35473">0.58062836600000001</cx:pt>
          <cx:pt idx="35474">7</cx:pt>
          <cx:pt idx="35475">0.58062836600000001</cx:pt>
          <cx:pt idx="35476">0.58062836600000001</cx:pt>
          <cx:pt idx="35477">37</cx:pt>
          <cx:pt idx="35478">9</cx:pt>
          <cx:pt idx="35479">0.58062836600000001</cx:pt>
          <cx:pt idx="35480">0.58062836600000001</cx:pt>
          <cx:pt idx="35481">7</cx:pt>
          <cx:pt idx="35482">0.58062836600000001</cx:pt>
          <cx:pt idx="35483">0.58062836600000001</cx:pt>
          <cx:pt idx="35484">0.58062836600000001</cx:pt>
          <cx:pt idx="35485">0.58062836600000001</cx:pt>
          <cx:pt idx="35486">0.58062836600000001</cx:pt>
          <cx:pt idx="35487">0.58062836600000001</cx:pt>
          <cx:pt idx="35488">0.58062836600000001</cx:pt>
          <cx:pt idx="35489">0.58062836600000001</cx:pt>
          <cx:pt idx="35490">0.58062836600000001</cx:pt>
          <cx:pt idx="35491">0.58062836600000001</cx:pt>
          <cx:pt idx="35492">14</cx:pt>
          <cx:pt idx="35493">0.58062836600000001</cx:pt>
          <cx:pt idx="35494">0.58062836600000001</cx:pt>
          <cx:pt idx="35495">0.58062836600000001</cx:pt>
          <cx:pt idx="35496">0.58062836600000001</cx:pt>
          <cx:pt idx="35497">8</cx:pt>
          <cx:pt idx="35498">0.58062836600000001</cx:pt>
          <cx:pt idx="35499">0.58062836600000001</cx:pt>
          <cx:pt idx="35500">0.58062836600000001</cx:pt>
          <cx:pt idx="35501">0.58062836600000001</cx:pt>
          <cx:pt idx="35502">0.58062836600000001</cx:pt>
          <cx:pt idx="35503">0.58062836600000001</cx:pt>
          <cx:pt idx="35504">7</cx:pt>
          <cx:pt idx="35505">3</cx:pt>
          <cx:pt idx="35506">0.58062836600000001</cx:pt>
          <cx:pt idx="35507">0.58062836600000001</cx:pt>
          <cx:pt idx="35508">0.58062836600000001</cx:pt>
          <cx:pt idx="35509">0.58062836600000001</cx:pt>
          <cx:pt idx="35510">16</cx:pt>
          <cx:pt idx="35511">0.58062836600000001</cx:pt>
          <cx:pt idx="35512">0.58062836600000001</cx:pt>
          <cx:pt idx="35513">0.58062836600000001</cx:pt>
          <cx:pt idx="35514">0.58062836600000001</cx:pt>
          <cx:pt idx="35515">0.58062836600000001</cx:pt>
          <cx:pt idx="35516">0.58062836600000001</cx:pt>
          <cx:pt idx="35517">0.58062836600000001</cx:pt>
          <cx:pt idx="35518">0.58062836600000001</cx:pt>
          <cx:pt idx="35519">0.58062836600000001</cx:pt>
          <cx:pt idx="35520">0.58062836600000001</cx:pt>
          <cx:pt idx="35521">0.58062836600000001</cx:pt>
          <cx:pt idx="35522">18</cx:pt>
          <cx:pt idx="35523">0.58062836600000001</cx:pt>
          <cx:pt idx="35524">0.58062836600000001</cx:pt>
          <cx:pt idx="35525">0.58062836600000001</cx:pt>
          <cx:pt idx="35526">9</cx:pt>
          <cx:pt idx="35527">0.58062836600000001</cx:pt>
          <cx:pt idx="35528">9</cx:pt>
          <cx:pt idx="35529">0.58062836600000001</cx:pt>
          <cx:pt idx="35530">6</cx:pt>
          <cx:pt idx="35531">0.58062836600000001</cx:pt>
          <cx:pt idx="35532">2</cx:pt>
          <cx:pt idx="35533">11</cx:pt>
          <cx:pt idx="35534">0.58062836600000001</cx:pt>
          <cx:pt idx="35535">0.58062836600000001</cx:pt>
          <cx:pt idx="35536">0.58062836600000001</cx:pt>
          <cx:pt idx="35537">0.58062836600000001</cx:pt>
          <cx:pt idx="35538">5</cx:pt>
          <cx:pt idx="35539">0.58062836600000001</cx:pt>
          <cx:pt idx="35540">0.58062836600000001</cx:pt>
          <cx:pt idx="35541">0.58062836600000001</cx:pt>
          <cx:pt idx="35542">0.58062836600000001</cx:pt>
          <cx:pt idx="35543">6</cx:pt>
          <cx:pt idx="35544">0.58062836600000001</cx:pt>
          <cx:pt idx="35545">0.58062836600000001</cx:pt>
          <cx:pt idx="35546">65</cx:pt>
          <cx:pt idx="35547">1</cx:pt>
          <cx:pt idx="35548">7</cx:pt>
          <cx:pt idx="35549">0.58062836600000001</cx:pt>
          <cx:pt idx="35550">0.58062836600000001</cx:pt>
          <cx:pt idx="35551">0.58062836600000001</cx:pt>
          <cx:pt idx="35552">0.58062836600000001</cx:pt>
          <cx:pt idx="35553">13</cx:pt>
          <cx:pt idx="35554">8</cx:pt>
          <cx:pt idx="35555">1</cx:pt>
          <cx:pt idx="35556">0.58062836600000001</cx:pt>
          <cx:pt idx="35557">25</cx:pt>
          <cx:pt idx="35558">0.58062836600000001</cx:pt>
          <cx:pt idx="35559">10</cx:pt>
          <cx:pt idx="35560">2</cx:pt>
          <cx:pt idx="35561">0.58062836600000001</cx:pt>
          <cx:pt idx="35562">0.58062836600000001</cx:pt>
          <cx:pt idx="35563">0.58062836600000001</cx:pt>
          <cx:pt idx="35564">0.58062836600000001</cx:pt>
          <cx:pt idx="35565">20</cx:pt>
          <cx:pt idx="35566">0.58062836600000001</cx:pt>
          <cx:pt idx="35567">0.58062836600000001</cx:pt>
          <cx:pt idx="35568">0.58062836600000001</cx:pt>
          <cx:pt idx="35569">0.58062836600000001</cx:pt>
          <cx:pt idx="35570">0.58062836600000001</cx:pt>
          <cx:pt idx="35571">0.58062836600000001</cx:pt>
          <cx:pt idx="35572">14</cx:pt>
          <cx:pt idx="35573">12</cx:pt>
          <cx:pt idx="35574">0.58062836600000001</cx:pt>
          <cx:pt idx="35575">0.58062836600000001</cx:pt>
          <cx:pt idx="35576">0.58062836600000001</cx:pt>
          <cx:pt idx="35577">0.58062836600000001</cx:pt>
          <cx:pt idx="35578">0.58062836600000001</cx:pt>
          <cx:pt idx="35579">0.58062836600000001</cx:pt>
          <cx:pt idx="35580">6</cx:pt>
          <cx:pt idx="35581">0.58062836600000001</cx:pt>
          <cx:pt idx="35582">15</cx:pt>
          <cx:pt idx="35583">0.58062836600000001</cx:pt>
          <cx:pt idx="35584">13</cx:pt>
          <cx:pt idx="35585">0.58062836600000001</cx:pt>
          <cx:pt idx="35586">0.58062836600000001</cx:pt>
          <cx:pt idx="35587">9</cx:pt>
          <cx:pt idx="35588">0.58062836600000001</cx:pt>
          <cx:pt idx="35589">0.58062836600000001</cx:pt>
          <cx:pt idx="35590">20</cx:pt>
          <cx:pt idx="35591">0.58062836600000001</cx:pt>
          <cx:pt idx="35592">0.58062836600000001</cx:pt>
          <cx:pt idx="35593">0.58062836600000001</cx:pt>
          <cx:pt idx="35594">0.58062836600000001</cx:pt>
          <cx:pt idx="35595">0.58062836600000001</cx:pt>
          <cx:pt idx="35596">0.58062836600000001</cx:pt>
          <cx:pt idx="35597">0.58062836600000001</cx:pt>
          <cx:pt idx="35598">0.58062836600000001</cx:pt>
          <cx:pt idx="35599">0.58062836600000001</cx:pt>
          <cx:pt idx="35600">0.58062836600000001</cx:pt>
          <cx:pt idx="35601">0.58062836600000001</cx:pt>
          <cx:pt idx="35602">0.58062836600000001</cx:pt>
          <cx:pt idx="35603">0.58062836600000001</cx:pt>
          <cx:pt idx="35604">20</cx:pt>
          <cx:pt idx="35605">0.58062836600000001</cx:pt>
          <cx:pt idx="35606">0.58062836600000001</cx:pt>
          <cx:pt idx="35607">13</cx:pt>
          <cx:pt idx="35608">0.58062836600000001</cx:pt>
          <cx:pt idx="35609">0</cx:pt>
          <cx:pt idx="35610">0.58062836600000001</cx:pt>
          <cx:pt idx="35611">7</cx:pt>
          <cx:pt idx="35612">18</cx:pt>
          <cx:pt idx="35613">15</cx:pt>
          <cx:pt idx="35614">0.58062836600000001</cx:pt>
          <cx:pt idx="35615">11</cx:pt>
          <cx:pt idx="35616">0.58062836600000001</cx:pt>
          <cx:pt idx="35617">16</cx:pt>
          <cx:pt idx="35618">27</cx:pt>
          <cx:pt idx="35619">0.58062836600000001</cx:pt>
          <cx:pt idx="35620">6</cx:pt>
          <cx:pt idx="35621">7</cx:pt>
          <cx:pt idx="35622">5</cx:pt>
          <cx:pt idx="35623">0.58062836600000001</cx:pt>
          <cx:pt idx="35624">0.58062836600000001</cx:pt>
          <cx:pt idx="35625">4</cx:pt>
          <cx:pt idx="35626">0.58062836600000001</cx:pt>
          <cx:pt idx="35627">4</cx:pt>
          <cx:pt idx="35628">4</cx:pt>
          <cx:pt idx="35629">0.58062836600000001</cx:pt>
          <cx:pt idx="35630">6</cx:pt>
          <cx:pt idx="35631">4</cx:pt>
          <cx:pt idx="35632">0.58062836600000001</cx:pt>
          <cx:pt idx="35633">0.58062836600000001</cx:pt>
          <cx:pt idx="35634">0.58062836600000001</cx:pt>
          <cx:pt idx="35635">0.58062836600000001</cx:pt>
          <cx:pt idx="35636">10</cx:pt>
          <cx:pt idx="35637">7</cx:pt>
          <cx:pt idx="35638">12</cx:pt>
          <cx:pt idx="35639">0.58062836600000001</cx:pt>
          <cx:pt idx="35640">0.58062836600000001</cx:pt>
          <cx:pt idx="35641">64</cx:pt>
          <cx:pt idx="35642">16</cx:pt>
          <cx:pt idx="35643">7</cx:pt>
          <cx:pt idx="35644">1</cx:pt>
          <cx:pt idx="35645">0.58062836600000001</cx:pt>
          <cx:pt idx="35646">0.58062836600000001</cx:pt>
          <cx:pt idx="35647">15</cx:pt>
          <cx:pt idx="35648">0.58062836600000001</cx:pt>
          <cx:pt idx="35649">0.58062836600000001</cx:pt>
          <cx:pt idx="35650">64</cx:pt>
          <cx:pt idx="35651">15</cx:pt>
          <cx:pt idx="35652">0.58062836600000001</cx:pt>
          <cx:pt idx="35653">0.58062836600000001</cx:pt>
          <cx:pt idx="35654">0.58062836600000001</cx:pt>
          <cx:pt idx="35655">0.58062836600000001</cx:pt>
          <cx:pt idx="35656">0.58062836600000001</cx:pt>
          <cx:pt idx="35657">13</cx:pt>
          <cx:pt idx="35658">0.58062836600000001</cx:pt>
          <cx:pt idx="35659">0</cx:pt>
          <cx:pt idx="35660">12</cx:pt>
          <cx:pt idx="35661">0.58062836600000001</cx:pt>
          <cx:pt idx="35662">1</cx:pt>
          <cx:pt idx="35663">16</cx:pt>
          <cx:pt idx="35664">17</cx:pt>
          <cx:pt idx="35665">0.58062836600000001</cx:pt>
          <cx:pt idx="35666">0.58062836600000001</cx:pt>
          <cx:pt idx="35667">0.58062836600000001</cx:pt>
          <cx:pt idx="35668">2</cx:pt>
          <cx:pt idx="35669">0.58062836600000001</cx:pt>
          <cx:pt idx="35670">9</cx:pt>
          <cx:pt idx="35671">11</cx:pt>
          <cx:pt idx="35672">17</cx:pt>
          <cx:pt idx="35673">0.58062836600000001</cx:pt>
          <cx:pt idx="35674">7</cx:pt>
          <cx:pt idx="35675">5</cx:pt>
          <cx:pt idx="35676">0.58062836600000001</cx:pt>
          <cx:pt idx="35677">6</cx:pt>
          <cx:pt idx="35678">2</cx:pt>
          <cx:pt idx="35679">9</cx:pt>
          <cx:pt idx="35680">0.58062836600000001</cx:pt>
          <cx:pt idx="35681">11</cx:pt>
          <cx:pt idx="35682">4</cx:pt>
          <cx:pt idx="35683">14</cx:pt>
          <cx:pt idx="35684">0.58062836600000001</cx:pt>
          <cx:pt idx="35685">7</cx:pt>
          <cx:pt idx="35686">0.58062836600000001</cx:pt>
          <cx:pt idx="35687">0.58062836600000001</cx:pt>
          <cx:pt idx="35688">0.58062836600000001</cx:pt>
          <cx:pt idx="35689">0.58062836600000001</cx:pt>
          <cx:pt idx="35690">12</cx:pt>
          <cx:pt idx="35691">0.58062836600000001</cx:pt>
          <cx:pt idx="35692">0.58062836600000001</cx:pt>
          <cx:pt idx="35693">6</cx:pt>
          <cx:pt idx="35694">0.58062836600000001</cx:pt>
          <cx:pt idx="35695">5</cx:pt>
          <cx:pt idx="35696">0.58062836600000001</cx:pt>
          <cx:pt idx="35697">21</cx:pt>
          <cx:pt idx="35698">0.58062836600000001</cx:pt>
          <cx:pt idx="35699">4</cx:pt>
          <cx:pt idx="35700">0.58062836600000001</cx:pt>
          <cx:pt idx="35701">0.58062836600000001</cx:pt>
          <cx:pt idx="35702">0.58062836600000001</cx:pt>
          <cx:pt idx="35703">8</cx:pt>
          <cx:pt idx="35704">0.58062836600000001</cx:pt>
          <cx:pt idx="35705">0.58062836600000001</cx:pt>
          <cx:pt idx="35706">0.58062836600000001</cx:pt>
          <cx:pt idx="35707">0.58062836600000001</cx:pt>
          <cx:pt idx="35708">0.58062836600000001</cx:pt>
          <cx:pt idx="35709">0.58062836600000001</cx:pt>
          <cx:pt idx="35710">0.58062836600000001</cx:pt>
          <cx:pt idx="35711">11</cx:pt>
          <cx:pt idx="35712">0.58062836600000001</cx:pt>
          <cx:pt idx="35713">0.58062836600000001</cx:pt>
          <cx:pt idx="35714">0.58062836600000001</cx:pt>
          <cx:pt idx="35715">0.58062836600000001</cx:pt>
          <cx:pt idx="35716">0.58062836600000001</cx:pt>
          <cx:pt idx="35717">0.58062836600000001</cx:pt>
          <cx:pt idx="35718">0.58062836600000001</cx:pt>
          <cx:pt idx="35719">0.58062836600000001</cx:pt>
          <cx:pt idx="35720">0.58062836600000001</cx:pt>
          <cx:pt idx="35721">0.58062836600000001</cx:pt>
          <cx:pt idx="35722">4</cx:pt>
          <cx:pt idx="35723">0.58062836600000001</cx:pt>
          <cx:pt idx="35724">10</cx:pt>
          <cx:pt idx="35725">11</cx:pt>
          <cx:pt idx="35726">18</cx:pt>
          <cx:pt idx="35727">0.58062836600000001</cx:pt>
          <cx:pt idx="35728">0.58062836600000001</cx:pt>
          <cx:pt idx="35729">0.58062836600000001</cx:pt>
          <cx:pt idx="35730">12</cx:pt>
          <cx:pt idx="35731">0.58062836600000001</cx:pt>
          <cx:pt idx="35732">0.58062836600000001</cx:pt>
          <cx:pt idx="35733">0</cx:pt>
          <cx:pt idx="35734">9</cx:pt>
          <cx:pt idx="35735">0.58062836600000001</cx:pt>
          <cx:pt idx="35736">3</cx:pt>
          <cx:pt idx="35737">0.58062836600000001</cx:pt>
          <cx:pt idx="35738">0.58062836600000001</cx:pt>
          <cx:pt idx="35739">0.58062836600000001</cx:pt>
          <cx:pt idx="35740">8</cx:pt>
          <cx:pt idx="35741">0.58062836600000001</cx:pt>
          <cx:pt idx="35742">0.58062836600000001</cx:pt>
          <cx:pt idx="35743">0.58062836600000001</cx:pt>
          <cx:pt idx="35744">0.58062836600000001</cx:pt>
          <cx:pt idx="35745">0.58062836600000001</cx:pt>
          <cx:pt idx="35746">0.58062836600000001</cx:pt>
          <cx:pt idx="35747">0.58062836600000001</cx:pt>
          <cx:pt idx="35748">6</cx:pt>
          <cx:pt idx="35749">14</cx:pt>
          <cx:pt idx="35750">3</cx:pt>
          <cx:pt idx="35751">0.58062836600000001</cx:pt>
          <cx:pt idx="35752">11</cx:pt>
          <cx:pt idx="35753">0.58062836600000001</cx:pt>
          <cx:pt idx="35754">8</cx:pt>
          <cx:pt idx="35755">10</cx:pt>
          <cx:pt idx="35756">0</cx:pt>
          <cx:pt idx="35757">4</cx:pt>
          <cx:pt idx="35758">11</cx:pt>
          <cx:pt idx="35759">0.58062836600000001</cx:pt>
          <cx:pt idx="35760">0.58062836600000001</cx:pt>
          <cx:pt idx="35761">0.58062836600000001</cx:pt>
          <cx:pt idx="35762">25</cx:pt>
          <cx:pt idx="35763">0.58062836600000001</cx:pt>
          <cx:pt idx="35764">0.58062836600000001</cx:pt>
          <cx:pt idx="35765">10</cx:pt>
          <cx:pt idx="35766">11</cx:pt>
          <cx:pt idx="35767">7</cx:pt>
          <cx:pt idx="35768">14</cx:pt>
          <cx:pt idx="35769">0.58062836600000001</cx:pt>
          <cx:pt idx="35770">7</cx:pt>
          <cx:pt idx="35771">0.58062836600000001</cx:pt>
          <cx:pt idx="35772">0.58062836600000001</cx:pt>
          <cx:pt idx="35773">0.58062836600000001</cx:pt>
          <cx:pt idx="35774">0.58062836600000001</cx:pt>
          <cx:pt idx="35775">5</cx:pt>
          <cx:pt idx="35776">0.58062836600000001</cx:pt>
          <cx:pt idx="35777">0.58062836600000001</cx:pt>
          <cx:pt idx="35778">0.58062836600000001</cx:pt>
          <cx:pt idx="35779">0.58062836600000001</cx:pt>
          <cx:pt idx="35780">0.58062836600000001</cx:pt>
          <cx:pt idx="35781">0.58062836600000001</cx:pt>
          <cx:pt idx="35782">0.58062836600000001</cx:pt>
          <cx:pt idx="35783">3</cx:pt>
          <cx:pt idx="35784">0.58062836600000001</cx:pt>
          <cx:pt idx="35785">8</cx:pt>
          <cx:pt idx="35786">0.58062836600000001</cx:pt>
          <cx:pt idx="35787">0.58062836600000001</cx:pt>
          <cx:pt idx="35788">0.58062836600000001</cx:pt>
          <cx:pt idx="35789">1</cx:pt>
          <cx:pt idx="35790">0.58062836600000001</cx:pt>
          <cx:pt idx="35791">64</cx:pt>
          <cx:pt idx="35792">0.58062836600000001</cx:pt>
          <cx:pt idx="35793">0.58062836600000001</cx:pt>
          <cx:pt idx="35794">0.58062836600000001</cx:pt>
          <cx:pt idx="35795">0.58062836600000001</cx:pt>
          <cx:pt idx="35796">0.58062836600000001</cx:pt>
          <cx:pt idx="35797">0.58062836600000001</cx:pt>
          <cx:pt idx="35798">2</cx:pt>
          <cx:pt idx="35799">0.58062836600000001</cx:pt>
          <cx:pt idx="35800">16</cx:pt>
          <cx:pt idx="35801">3</cx:pt>
          <cx:pt idx="35802">0.58062836600000001</cx:pt>
          <cx:pt idx="35803">0.58062836600000001</cx:pt>
          <cx:pt idx="35804">0.58062836600000001</cx:pt>
          <cx:pt idx="35805">4</cx:pt>
          <cx:pt idx="35806">9</cx:pt>
          <cx:pt idx="35807">0.58062836600000001</cx:pt>
          <cx:pt idx="35808">0.58062836600000001</cx:pt>
          <cx:pt idx="35809">0.58062836600000001</cx:pt>
          <cx:pt idx="35810">4</cx:pt>
          <cx:pt idx="35811">0.58062836600000001</cx:pt>
          <cx:pt idx="35812">0.58062836600000001</cx:pt>
          <cx:pt idx="35813">15</cx:pt>
          <cx:pt idx="35814">0.58062836600000001</cx:pt>
          <cx:pt idx="35815">9</cx:pt>
          <cx:pt idx="35816">24</cx:pt>
          <cx:pt idx="35817">18</cx:pt>
          <cx:pt idx="35818">0.58062836600000001</cx:pt>
          <cx:pt idx="35819">0.58062836600000001</cx:pt>
          <cx:pt idx="35820">0.58062836600000001</cx:pt>
          <cx:pt idx="35821">3</cx:pt>
          <cx:pt idx="35822">1</cx:pt>
          <cx:pt idx="35823">0.58062836600000001</cx:pt>
          <cx:pt idx="35824">4</cx:pt>
          <cx:pt idx="35825">0.58062836600000001</cx:pt>
          <cx:pt idx="35826">0.58062836600000001</cx:pt>
          <cx:pt idx="35827">0.58062836600000001</cx:pt>
          <cx:pt idx="35828">0.58062836600000001</cx:pt>
          <cx:pt idx="35829">7</cx:pt>
          <cx:pt idx="35830">11</cx:pt>
          <cx:pt idx="35831">64</cx:pt>
          <cx:pt idx="35832">22</cx:pt>
          <cx:pt idx="35833">0.58062836600000001</cx:pt>
          <cx:pt idx="35834">0.58062836600000001</cx:pt>
          <cx:pt idx="35835">13</cx:pt>
          <cx:pt idx="35836">0.58062836600000001</cx:pt>
          <cx:pt idx="35837">0.58062836600000001</cx:pt>
          <cx:pt idx="35838">13</cx:pt>
          <cx:pt idx="35839">0.58062836600000001</cx:pt>
          <cx:pt idx="35840">0.58062836600000001</cx:pt>
          <cx:pt idx="35841">13</cx:pt>
          <cx:pt idx="35842">0.58062836600000001</cx:pt>
          <cx:pt idx="35843">0.58062836600000001</cx:pt>
          <cx:pt idx="35844">18</cx:pt>
          <cx:pt idx="35845">0.58062836600000001</cx:pt>
          <cx:pt idx="35846">0.58062836600000001</cx:pt>
          <cx:pt idx="35847">6</cx:pt>
          <cx:pt idx="35848">0.58062836600000001</cx:pt>
          <cx:pt idx="35849">0.58062836600000001</cx:pt>
          <cx:pt idx="35850">0.58062836600000001</cx:pt>
          <cx:pt idx="35851">0.58062836600000001</cx:pt>
          <cx:pt idx="35852">0.58062836600000001</cx:pt>
          <cx:pt idx="35853">0.58062836600000001</cx:pt>
          <cx:pt idx="35854">40</cx:pt>
          <cx:pt idx="35855">27</cx:pt>
          <cx:pt idx="35856">0.58062836600000001</cx:pt>
          <cx:pt idx="35857">0.58062836600000001</cx:pt>
          <cx:pt idx="35858">12</cx:pt>
          <cx:pt idx="35859">4</cx:pt>
          <cx:pt idx="35860">0.58062836600000001</cx:pt>
          <cx:pt idx="35861">0.58062836600000001</cx:pt>
          <cx:pt idx="35862">0.58062836600000001</cx:pt>
          <cx:pt idx="35863">0.58062836600000001</cx:pt>
          <cx:pt idx="35864">3</cx:pt>
          <cx:pt idx="35865">7</cx:pt>
          <cx:pt idx="35866">0.58062836600000001</cx:pt>
          <cx:pt idx="35867">0.58062836600000001</cx:pt>
          <cx:pt idx="35868">0.58062836600000001</cx:pt>
          <cx:pt idx="35869">9</cx:pt>
          <cx:pt idx="35870">0.58062836600000001</cx:pt>
          <cx:pt idx="35871">0.58062836600000001</cx:pt>
          <cx:pt idx="35872">0.58062836600000001</cx:pt>
          <cx:pt idx="35873">0.58062836600000001</cx:pt>
          <cx:pt idx="35874">0</cx:pt>
          <cx:pt idx="35875">0.58062836600000001</cx:pt>
          <cx:pt idx="35876">0.58062836600000001</cx:pt>
          <cx:pt idx="35877">0.58062836600000001</cx:pt>
          <cx:pt idx="35878">9</cx:pt>
          <cx:pt idx="35879">0.58062836600000001</cx:pt>
          <cx:pt idx="35880">8</cx:pt>
          <cx:pt idx="35881">64</cx:pt>
          <cx:pt idx="35882">4</cx:pt>
          <cx:pt idx="35883">0.58062836600000001</cx:pt>
          <cx:pt idx="35884">0.58062836600000001</cx:pt>
          <cx:pt idx="35885">7</cx:pt>
          <cx:pt idx="35886">0.58062836600000001</cx:pt>
          <cx:pt idx="35887">0.58062836600000001</cx:pt>
          <cx:pt idx="35888">0.58062836600000001</cx:pt>
          <cx:pt idx="35889">0.58062836600000001</cx:pt>
          <cx:pt idx="35890">0.58062836600000001</cx:pt>
          <cx:pt idx="35891">2</cx:pt>
          <cx:pt idx="35892">0.58062836600000001</cx:pt>
          <cx:pt idx="35893">0.58062836600000001</cx:pt>
          <cx:pt idx="35894">0.58062836600000001</cx:pt>
          <cx:pt idx="35895">0.58062836600000001</cx:pt>
          <cx:pt idx="35896">0.58062836600000001</cx:pt>
          <cx:pt idx="35897">13</cx:pt>
          <cx:pt idx="35898">0.58062836600000001</cx:pt>
          <cx:pt idx="35899">16</cx:pt>
          <cx:pt idx="35900">1</cx:pt>
          <cx:pt idx="35901">0.58062836600000001</cx:pt>
          <cx:pt idx="35902">3</cx:pt>
          <cx:pt idx="35903">10</cx:pt>
          <cx:pt idx="35904">0.58062836600000001</cx:pt>
          <cx:pt idx="35905">0.58062836600000001</cx:pt>
          <cx:pt idx="35906">16</cx:pt>
          <cx:pt idx="35907">0.58062836600000001</cx:pt>
          <cx:pt idx="35908">0.58062836600000001</cx:pt>
          <cx:pt idx="35909">6</cx:pt>
          <cx:pt idx="35910">0.58062836600000001</cx:pt>
          <cx:pt idx="35911">0.58062836600000001</cx:pt>
          <cx:pt idx="35912">12</cx:pt>
          <cx:pt idx="35913">0.58062836600000001</cx:pt>
          <cx:pt idx="35914">6</cx:pt>
          <cx:pt idx="35915">22</cx:pt>
          <cx:pt idx="35916">4</cx:pt>
          <cx:pt idx="35917">0.58062836600000001</cx:pt>
          <cx:pt idx="35918">0.58062836600000001</cx:pt>
          <cx:pt idx="35919">0.58062836600000001</cx:pt>
          <cx:pt idx="35920">14</cx:pt>
          <cx:pt idx="35921">0.58062836600000001</cx:pt>
          <cx:pt idx="35922">7</cx:pt>
          <cx:pt idx="35923">0.58062836600000001</cx:pt>
          <cx:pt idx="35924">20</cx:pt>
          <cx:pt idx="35925">4</cx:pt>
          <cx:pt idx="35926">0.58062836600000001</cx:pt>
          <cx:pt idx="35927">0.58062836600000001</cx:pt>
          <cx:pt idx="35928">0.58062836600000001</cx:pt>
          <cx:pt idx="35929">0.58062836600000001</cx:pt>
          <cx:pt idx="35930">0.58062836600000001</cx:pt>
          <cx:pt idx="35931">0.58062836600000001</cx:pt>
          <cx:pt idx="35932">0.58062836600000001</cx:pt>
          <cx:pt idx="35933">0.58062836600000001</cx:pt>
          <cx:pt idx="35934">4</cx:pt>
          <cx:pt idx="35935">0.58062836600000001</cx:pt>
          <cx:pt idx="35936">0.58062836600000001</cx:pt>
          <cx:pt idx="35937">0.58062836600000001</cx:pt>
          <cx:pt idx="35938">0.58062836600000001</cx:pt>
          <cx:pt idx="35939">0.58062836600000001</cx:pt>
          <cx:pt idx="35940">0.58062836600000001</cx:pt>
          <cx:pt idx="35941">7</cx:pt>
          <cx:pt idx="35942">0.58062836600000001</cx:pt>
          <cx:pt idx="35943">0.58062836600000001</cx:pt>
          <cx:pt idx="35944">28</cx:pt>
          <cx:pt idx="35945">0.58062836600000001</cx:pt>
          <cx:pt idx="35946">0.58062836600000001</cx:pt>
          <cx:pt idx="35947">0.58062836600000001</cx:pt>
          <cx:pt idx="35948">0.58062836600000001</cx:pt>
          <cx:pt idx="35949">0.58062836600000001</cx:pt>
          <cx:pt idx="35950">3</cx:pt>
          <cx:pt idx="35951">0.58062836600000001</cx:pt>
          <cx:pt idx="35952">0.58062836600000001</cx:pt>
          <cx:pt idx="35953">0.58062836600000001</cx:pt>
          <cx:pt idx="35954">0.58062836600000001</cx:pt>
          <cx:pt idx="35955">0.58062836600000001</cx:pt>
          <cx:pt idx="35956">0.58062836600000001</cx:pt>
          <cx:pt idx="35957">8</cx:pt>
          <cx:pt idx="35958">0.58062836600000001</cx:pt>
          <cx:pt idx="35959">0.58062836600000001</cx:pt>
          <cx:pt idx="35960">0.58062836600000001</cx:pt>
          <cx:pt idx="35961">0.58062836600000001</cx:pt>
          <cx:pt idx="35962">17</cx:pt>
          <cx:pt idx="35963">0.58062836600000001</cx:pt>
          <cx:pt idx="35964">0.58062836600000001</cx:pt>
          <cx:pt idx="35965">0.58062836600000001</cx:pt>
          <cx:pt idx="35966">1</cx:pt>
          <cx:pt idx="35967">10</cx:pt>
          <cx:pt idx="35968">0.58062836600000001</cx:pt>
          <cx:pt idx="35969">0.58062836600000001</cx:pt>
          <cx:pt idx="35970">0.58062836600000001</cx:pt>
          <cx:pt idx="35971">0.58062836600000001</cx:pt>
          <cx:pt idx="35972">18</cx:pt>
          <cx:pt idx="35973">9</cx:pt>
          <cx:pt idx="35974">7</cx:pt>
          <cx:pt idx="35975">0.58062836600000001</cx:pt>
          <cx:pt idx="35976">0.58062836600000001</cx:pt>
          <cx:pt idx="35977">0.58062836600000001</cx:pt>
          <cx:pt idx="35978">0.58062836600000001</cx:pt>
          <cx:pt idx="35979">2</cx:pt>
          <cx:pt idx="35980">0.58062836600000001</cx:pt>
          <cx:pt idx="35981">10</cx:pt>
          <cx:pt idx="35982">0.58062836600000001</cx:pt>
          <cx:pt idx="35983">0.58062836600000001</cx:pt>
          <cx:pt idx="35984">0.58062836600000001</cx:pt>
          <cx:pt idx="35985">0.58062836600000001</cx:pt>
          <cx:pt idx="35986">9</cx:pt>
          <cx:pt idx="35987">0.58062836600000001</cx:pt>
          <cx:pt idx="35988">6</cx:pt>
          <cx:pt idx="35989">0.58062836600000001</cx:pt>
          <cx:pt idx="35990">6</cx:pt>
          <cx:pt idx="35991">9</cx:pt>
          <cx:pt idx="35992">0.58062836600000001</cx:pt>
          <cx:pt idx="35993">0.58062836600000001</cx:pt>
          <cx:pt idx="35994">0.58062836600000001</cx:pt>
          <cx:pt idx="35995">0.58062836600000001</cx:pt>
          <cx:pt idx="35996">22</cx:pt>
          <cx:pt idx="35997">0.58062836600000001</cx:pt>
          <cx:pt idx="35998">0.58062836600000001</cx:pt>
          <cx:pt idx="35999">0.58062836600000001</cx:pt>
          <cx:pt idx="36000">0.58062836600000001</cx:pt>
          <cx:pt idx="36001">0.58062836600000001</cx:pt>
          <cx:pt idx="36002">12</cx:pt>
          <cx:pt idx="36003">0.58062836600000001</cx:pt>
          <cx:pt idx="36004">0.58062836600000001</cx:pt>
          <cx:pt idx="36005">0.58062836600000001</cx:pt>
          <cx:pt idx="36006">0.58062836600000001</cx:pt>
          <cx:pt idx="36007">0.58062836600000001</cx:pt>
          <cx:pt idx="36008">0.58062836600000001</cx:pt>
          <cx:pt idx="36009">0.58062836600000001</cx:pt>
          <cx:pt idx="36010">0.58062836600000001</cx:pt>
          <cx:pt idx="36011">0.58062836600000001</cx:pt>
          <cx:pt idx="36012">0.58062836600000001</cx:pt>
          <cx:pt idx="36013">0.58062836600000001</cx:pt>
          <cx:pt idx="36014">0.58062836600000001</cx:pt>
          <cx:pt idx="36015">0.58062836600000001</cx:pt>
          <cx:pt idx="36016">0.58062836600000001</cx:pt>
          <cx:pt idx="36017">0.58062836600000001</cx:pt>
          <cx:pt idx="36018">0.58062836600000001</cx:pt>
          <cx:pt idx="36019">0.58062836600000001</cx:pt>
          <cx:pt idx="36020">9</cx:pt>
          <cx:pt idx="36021">0.58062836600000001</cx:pt>
          <cx:pt idx="36022">7</cx:pt>
          <cx:pt idx="36023">0.58062836600000001</cx:pt>
          <cx:pt idx="36024">8</cx:pt>
          <cx:pt idx="36025">0.58062836600000001</cx:pt>
          <cx:pt idx="36026">28</cx:pt>
          <cx:pt idx="36027">0.58062836600000001</cx:pt>
          <cx:pt idx="36028">3</cx:pt>
          <cx:pt idx="36029">0.58062836600000001</cx:pt>
          <cx:pt idx="36030">0.58062836600000001</cx:pt>
          <cx:pt idx="36031">8</cx:pt>
          <cx:pt idx="36032">0.58062836600000001</cx:pt>
          <cx:pt idx="36033">0.58062836600000001</cx:pt>
          <cx:pt idx="36034">0.58062836600000001</cx:pt>
          <cx:pt idx="36035">0.58062836600000001</cx:pt>
          <cx:pt idx="36036">0.58062836600000001</cx:pt>
          <cx:pt idx="36037">0.58062836600000001</cx:pt>
          <cx:pt idx="36038">9</cx:pt>
          <cx:pt idx="36039">11</cx:pt>
          <cx:pt idx="36040">0.58062836600000001</cx:pt>
          <cx:pt idx="36041">3</cx:pt>
          <cx:pt idx="36042">0.58062836600000001</cx:pt>
          <cx:pt idx="36043">29</cx:pt>
          <cx:pt idx="36044">0.58062836600000001</cx:pt>
          <cx:pt idx="36045">6</cx:pt>
          <cx:pt idx="36046">9</cx:pt>
          <cx:pt idx="36047">28</cx:pt>
          <cx:pt idx="36048">8</cx:pt>
          <cx:pt idx="36049">0.58062836600000001</cx:pt>
          <cx:pt idx="36050">17</cx:pt>
          <cx:pt idx="36051">0.58062836600000001</cx:pt>
          <cx:pt idx="36052">0.58062836600000001</cx:pt>
          <cx:pt idx="36053">0.58062836600000001</cx:pt>
          <cx:pt idx="36054">0.58062836600000001</cx:pt>
          <cx:pt idx="36055">0.58062836600000001</cx:pt>
          <cx:pt idx="36056">5</cx:pt>
          <cx:pt idx="36057">0.58062836600000001</cx:pt>
          <cx:pt idx="36058">0.58062836600000001</cx:pt>
          <cx:pt idx="36059">12</cx:pt>
          <cx:pt idx="36060">6</cx:pt>
          <cx:pt idx="36061">0.58062836600000001</cx:pt>
          <cx:pt idx="36062">8</cx:pt>
          <cx:pt idx="36063">0.58062836600000001</cx:pt>
          <cx:pt idx="36064">19</cx:pt>
          <cx:pt idx="36065">0.58062836600000001</cx:pt>
          <cx:pt idx="36066">2</cx:pt>
          <cx:pt idx="36067">0.58062836600000001</cx:pt>
          <cx:pt idx="36068">11</cx:pt>
          <cx:pt idx="36069">0.58062836600000001</cx:pt>
          <cx:pt idx="36070">0.58062836600000001</cx:pt>
          <cx:pt idx="36071">0.58062836600000001</cx:pt>
          <cx:pt idx="36072">0.58062836600000001</cx:pt>
          <cx:pt idx="36073">21</cx:pt>
          <cx:pt idx="36074">0.58062836600000001</cx:pt>
          <cx:pt idx="36075">10</cx:pt>
          <cx:pt idx="36076">10</cx:pt>
          <cx:pt idx="36077">20</cx:pt>
          <cx:pt idx="36078">6</cx:pt>
          <cx:pt idx="36079">0.58062836600000001</cx:pt>
          <cx:pt idx="36080">0.58062836600000001</cx:pt>
          <cx:pt idx="36081">6</cx:pt>
          <cx:pt idx="36082">2</cx:pt>
          <cx:pt idx="36083">0.58062836600000001</cx:pt>
          <cx:pt idx="36084">0.58062836600000001</cx:pt>
          <cx:pt idx="36085">6</cx:pt>
          <cx:pt idx="36086">0.58062836600000001</cx:pt>
          <cx:pt idx="36087">16</cx:pt>
          <cx:pt idx="36088">0.58062836600000001</cx:pt>
          <cx:pt idx="36089">0.58062836600000001</cx:pt>
          <cx:pt idx="36090">7</cx:pt>
          <cx:pt idx="36091">0.58062836600000001</cx:pt>
          <cx:pt idx="36092">0.58062836600000001</cx:pt>
          <cx:pt idx="36093">12</cx:pt>
          <cx:pt idx="36094">0.58062836600000001</cx:pt>
          <cx:pt idx="36095">0.58062836600000001</cx:pt>
          <cx:pt idx="36096">0.58062836600000001</cx:pt>
          <cx:pt idx="36097">8</cx:pt>
          <cx:pt idx="36098">17</cx:pt>
          <cx:pt idx="36099">0.58062836600000001</cx:pt>
          <cx:pt idx="36100">0.58062836600000001</cx:pt>
          <cx:pt idx="36101">0.58062836600000001</cx:pt>
          <cx:pt idx="36102">12</cx:pt>
          <cx:pt idx="36103">0.58062836600000001</cx:pt>
          <cx:pt idx="36104">0.58062836600000001</cx:pt>
          <cx:pt idx="36105">0.58062836600000001</cx:pt>
          <cx:pt idx="36106">0.58062836600000001</cx:pt>
          <cx:pt idx="36107">65</cx:pt>
          <cx:pt idx="36108">0.58062836600000001</cx:pt>
          <cx:pt idx="36109">21</cx:pt>
          <cx:pt idx="36110">0.58062836600000001</cx:pt>
          <cx:pt idx="36111">0.58062836600000001</cx:pt>
          <cx:pt idx="36112">0.58062836600000001</cx:pt>
          <cx:pt idx="36113">0.58062836600000001</cx:pt>
          <cx:pt idx="36114">0.58062836600000001</cx:pt>
          <cx:pt idx="36115">0.58062836600000001</cx:pt>
          <cx:pt idx="36116">7</cx:pt>
          <cx:pt idx="36117">0.58062836600000001</cx:pt>
          <cx:pt idx="36118">10</cx:pt>
          <cx:pt idx="36119">0.58062836600000001</cx:pt>
          <cx:pt idx="36120">17</cx:pt>
          <cx:pt idx="36121">0.58062836600000001</cx:pt>
          <cx:pt idx="36122">10</cx:pt>
          <cx:pt idx="36123">0.58062836600000001</cx:pt>
          <cx:pt idx="36124">12</cx:pt>
          <cx:pt idx="36125">0.58062836600000001</cx:pt>
          <cx:pt idx="36126">0.58062836600000001</cx:pt>
          <cx:pt idx="36127">16</cx:pt>
          <cx:pt idx="36128">0.58062836600000001</cx:pt>
          <cx:pt idx="36129">0.58062836600000001</cx:pt>
          <cx:pt idx="36130">0.58062836600000001</cx:pt>
          <cx:pt idx="36131">8</cx:pt>
          <cx:pt idx="36132">0.58062836600000001</cx:pt>
          <cx:pt idx="36133">64</cx:pt>
          <cx:pt idx="36134">0.58062836600000001</cx:pt>
          <cx:pt idx="36135">5</cx:pt>
          <cx:pt idx="36136">0.58062836600000001</cx:pt>
          <cx:pt idx="36137">0.58062836600000001</cx:pt>
          <cx:pt idx="36138">0.58062836600000001</cx:pt>
          <cx:pt idx="36139">0.58062836600000001</cx:pt>
          <cx:pt idx="36140">0.58062836600000001</cx:pt>
          <cx:pt idx="36141">6</cx:pt>
          <cx:pt idx="36142">7</cx:pt>
          <cx:pt idx="36143">0.58062836600000001</cx:pt>
          <cx:pt idx="36144">0.58062836600000001</cx:pt>
          <cx:pt idx="36145">1</cx:pt>
          <cx:pt idx="36146">0.58062836600000001</cx:pt>
          <cx:pt idx="36147">8</cx:pt>
          <cx:pt idx="36148">0.58062836600000001</cx:pt>
          <cx:pt idx="36149">5</cx:pt>
          <cx:pt idx="36150">0.58062836600000001</cx:pt>
          <cx:pt idx="36151">30</cx:pt>
          <cx:pt idx="36152">8</cx:pt>
          <cx:pt idx="36153">0.58062836600000001</cx:pt>
          <cx:pt idx="36154">0.58062836600000001</cx:pt>
          <cx:pt idx="36155">0</cx:pt>
          <cx:pt idx="36156">3</cx:pt>
          <cx:pt idx="36157">0.58062836600000001</cx:pt>
          <cx:pt idx="36158">2</cx:pt>
          <cx:pt idx="36159">0.58062836600000001</cx:pt>
          <cx:pt idx="36160">0.58062836600000001</cx:pt>
          <cx:pt idx="36161">30</cx:pt>
          <cx:pt idx="36162">0.58062836600000001</cx:pt>
          <cx:pt idx="36163">4</cx:pt>
          <cx:pt idx="36164">9</cx:pt>
          <cx:pt idx="36165">0.58062836600000001</cx:pt>
          <cx:pt idx="36166">0.58062836600000001</cx:pt>
          <cx:pt idx="36167">0.58062836600000001</cx:pt>
          <cx:pt idx="36168">0.58062836600000001</cx:pt>
          <cx:pt idx="36169">0.58062836600000001</cx:pt>
          <cx:pt idx="36170">14</cx:pt>
          <cx:pt idx="36171">25</cx:pt>
          <cx:pt idx="36172">0.58062836600000001</cx:pt>
          <cx:pt idx="36173">0.58062836600000001</cx:pt>
          <cx:pt idx="36174">0.58062836600000001</cx:pt>
          <cx:pt idx="36175">0.58062836600000001</cx:pt>
          <cx:pt idx="36176">13</cx:pt>
          <cx:pt idx="36177">0.58062836600000001</cx:pt>
          <cx:pt idx="36178">0.58062836600000001</cx:pt>
          <cx:pt idx="36179">7</cx:pt>
          <cx:pt idx="36180">0.58062836600000001</cx:pt>
          <cx:pt idx="36181">0.58062836600000001</cx:pt>
          <cx:pt idx="36182">16</cx:pt>
          <cx:pt idx="36183">0.58062836600000001</cx:pt>
          <cx:pt idx="36184">7</cx:pt>
          <cx:pt idx="36185">0.58062836600000001</cx:pt>
          <cx:pt idx="36186">0.58062836600000001</cx:pt>
          <cx:pt idx="36187">6</cx:pt>
          <cx:pt idx="36188">0.58062836600000001</cx:pt>
          <cx:pt idx="36189">0.58062836600000001</cx:pt>
          <cx:pt idx="36190">8</cx:pt>
          <cx:pt idx="36191">0.58062836600000001</cx:pt>
          <cx:pt idx="36192">0.58062836600000001</cx:pt>
          <cx:pt idx="36193">0.58062836600000001</cx:pt>
          <cx:pt idx="36194">32</cx:pt>
          <cx:pt idx="36195">15</cx:pt>
          <cx:pt idx="36196">6</cx:pt>
          <cx:pt idx="36197">0.58062836600000001</cx:pt>
          <cx:pt idx="36198">0.58062836600000001</cx:pt>
          <cx:pt idx="36199">10</cx:pt>
          <cx:pt idx="36200">0.58062836600000001</cx:pt>
          <cx:pt idx="36201">0.58062836600000001</cx:pt>
          <cx:pt idx="36202">0.58062836600000001</cx:pt>
          <cx:pt idx="36203">0.58062836600000001</cx:pt>
          <cx:pt idx="36204">0.58062836600000001</cx:pt>
          <cx:pt idx="36205">13</cx:pt>
          <cx:pt idx="36206">0.58062836600000001</cx:pt>
          <cx:pt idx="36207">0.58062836600000001</cx:pt>
          <cx:pt idx="36208">0.58062836600000001</cx:pt>
          <cx:pt idx="36209">10</cx:pt>
          <cx:pt idx="36210">6</cx:pt>
          <cx:pt idx="36211">0.58062836600000001</cx:pt>
          <cx:pt idx="36212">7</cx:pt>
          <cx:pt idx="36213">10</cx:pt>
          <cx:pt idx="36214">8</cx:pt>
          <cx:pt idx="36215">0.58062836600000001</cx:pt>
          <cx:pt idx="36216">0.58062836600000001</cx:pt>
          <cx:pt idx="36217">0.58062836600000001</cx:pt>
          <cx:pt idx="36218">25</cx:pt>
          <cx:pt idx="36219">0.58062836600000001</cx:pt>
          <cx:pt idx="36220">3</cx:pt>
          <cx:pt idx="36221">6</cx:pt>
          <cx:pt idx="36222">0.58062836600000001</cx:pt>
          <cx:pt idx="36223">0.58062836600000001</cx:pt>
          <cx:pt idx="36224">0.58062836600000001</cx:pt>
          <cx:pt idx="36225">0.58062836600000001</cx:pt>
          <cx:pt idx="36226">9</cx:pt>
          <cx:pt idx="36227">0.58062836600000001</cx:pt>
          <cx:pt idx="36228">14</cx:pt>
          <cx:pt idx="36229">0.58062836600000001</cx:pt>
          <cx:pt idx="36230">3</cx:pt>
          <cx:pt idx="36231">17</cx:pt>
          <cx:pt idx="36232">0.58062836600000001</cx:pt>
          <cx:pt idx="36233">0.58062836600000001</cx:pt>
          <cx:pt idx="36234">15</cx:pt>
          <cx:pt idx="36235">4</cx:pt>
          <cx:pt idx="36236">0.58062836600000001</cx:pt>
          <cx:pt idx="36237">0.58062836600000001</cx:pt>
          <cx:pt idx="36238">0.58062836600000001</cx:pt>
          <cx:pt idx="36239">8</cx:pt>
          <cx:pt idx="36240">3</cx:pt>
          <cx:pt idx="36241">0.58062836600000001</cx:pt>
          <cx:pt idx="36242">0.58062836600000001</cx:pt>
          <cx:pt idx="36243">6</cx:pt>
          <cx:pt idx="36244">0.58062836600000001</cx:pt>
          <cx:pt idx="36245">0.58062836600000001</cx:pt>
          <cx:pt idx="36246">20</cx:pt>
          <cx:pt idx="36247">8</cx:pt>
          <cx:pt idx="36248">0.58062836600000001</cx:pt>
          <cx:pt idx="36249">0.58062836600000001</cx:pt>
          <cx:pt idx="36250">0.58062836600000001</cx:pt>
          <cx:pt idx="36251">8</cx:pt>
          <cx:pt idx="36252">9</cx:pt>
          <cx:pt idx="36253">13</cx:pt>
          <cx:pt idx="36254">0.58062836600000001</cx:pt>
          <cx:pt idx="36255">0.58062836600000001</cx:pt>
          <cx:pt idx="36256">0.58062836600000001</cx:pt>
          <cx:pt idx="36257">0.58062836600000001</cx:pt>
          <cx:pt idx="36258">17</cx:pt>
          <cx:pt idx="36259">4</cx:pt>
          <cx:pt idx="36260">0.58062836600000001</cx:pt>
          <cx:pt idx="36261">0.58062836600000001</cx:pt>
          <cx:pt idx="36262">0.58062836600000001</cx:pt>
          <cx:pt idx="36263">14</cx:pt>
          <cx:pt idx="36264">0.58062836600000001</cx:pt>
          <cx:pt idx="36265">14</cx:pt>
          <cx:pt idx="36266">11</cx:pt>
          <cx:pt idx="36267">0.58062836600000001</cx:pt>
          <cx:pt idx="36268">0.58062836600000001</cx:pt>
          <cx:pt idx="36269">6</cx:pt>
          <cx:pt idx="36270">10</cx:pt>
          <cx:pt idx="36271">0.58062836600000001</cx:pt>
          <cx:pt idx="36272">0.58062836600000001</cx:pt>
          <cx:pt idx="36273">0.58062836600000001</cx:pt>
          <cx:pt idx="36274">0.58062836600000001</cx:pt>
          <cx:pt idx="36275">0.58062836600000001</cx:pt>
          <cx:pt idx="36276">8</cx:pt>
          <cx:pt idx="36277">0.58062836600000001</cx:pt>
          <cx:pt idx="36278">7</cx:pt>
          <cx:pt idx="36279">19</cx:pt>
          <cx:pt idx="36280">0.58062836600000001</cx:pt>
          <cx:pt idx="36281">0.58062836600000001</cx:pt>
          <cx:pt idx="36282">9</cx:pt>
          <cx:pt idx="36283">0.58062836600000001</cx:pt>
          <cx:pt idx="36284">0.58062836600000001</cx:pt>
          <cx:pt idx="36285">0.58062836600000001</cx:pt>
          <cx:pt idx="36286">0.58062836600000001</cx:pt>
          <cx:pt idx="36287">0.58062836600000001</cx:pt>
          <cx:pt idx="36288">0.58062836600000001</cx:pt>
          <cx:pt idx="36289">0.58062836600000001</cx:pt>
          <cx:pt idx="36290">1</cx:pt>
          <cx:pt idx="36291">0.58062836600000001</cx:pt>
          <cx:pt idx="36292">0.58062836600000001</cx:pt>
          <cx:pt idx="36293">0.58062836600000001</cx:pt>
          <cx:pt idx="36294">0.58062836600000001</cx:pt>
          <cx:pt idx="36295">8</cx:pt>
          <cx:pt idx="36296">0.58062836600000001</cx:pt>
          <cx:pt idx="36297">7</cx:pt>
          <cx:pt idx="36298">0.58062836600000001</cx:pt>
          <cx:pt idx="36299">10</cx:pt>
          <cx:pt idx="36300">0.58062836600000001</cx:pt>
          <cx:pt idx="36301">0.58062836600000001</cx:pt>
          <cx:pt idx="36302">0.58062836600000001</cx:pt>
          <cx:pt idx="36303">0.58062836600000001</cx:pt>
          <cx:pt idx="36304">0.58062836600000001</cx:pt>
          <cx:pt idx="36305">0.58062836600000001</cx:pt>
          <cx:pt idx="36306">0.58062836600000001</cx:pt>
          <cx:pt idx="36307">0.58062836600000001</cx:pt>
          <cx:pt idx="36308">1</cx:pt>
          <cx:pt idx="36309">0.58062836600000001</cx:pt>
          <cx:pt idx="36310">0.58062836600000001</cx:pt>
          <cx:pt idx="36311">0.58062836600000001</cx:pt>
          <cx:pt idx="36312">0.58062836600000001</cx:pt>
          <cx:pt idx="36313">5</cx:pt>
          <cx:pt idx="36314">0.58062836600000001</cx:pt>
          <cx:pt idx="36315">0.58062836600000001</cx:pt>
          <cx:pt idx="36316">0.58062836600000001</cx:pt>
          <cx:pt idx="36317">0.58062836600000001</cx:pt>
          <cx:pt idx="36318">12</cx:pt>
          <cx:pt idx="36319">0.58062836600000001</cx:pt>
          <cx:pt idx="36320">11</cx:pt>
          <cx:pt idx="36321">0.58062836600000001</cx:pt>
          <cx:pt idx="36322">2</cx:pt>
          <cx:pt idx="36323">0.58062836600000001</cx:pt>
          <cx:pt idx="36324">0.58062836600000001</cx:pt>
          <cx:pt idx="36325">0.58062836600000001</cx:pt>
          <cx:pt idx="36326">0.58062836600000001</cx:pt>
          <cx:pt idx="36327">0.58062836600000001</cx:pt>
          <cx:pt idx="36328">0.58062836600000001</cx:pt>
          <cx:pt idx="36329">0.58062836600000001</cx:pt>
          <cx:pt idx="36330">0.58062836600000001</cx:pt>
          <cx:pt idx="36331">0.58062836600000001</cx:pt>
          <cx:pt idx="36332">0.58062836600000001</cx:pt>
          <cx:pt idx="36333">13</cx:pt>
          <cx:pt idx="36334">18</cx:pt>
          <cx:pt idx="36335">27</cx:pt>
          <cx:pt idx="36336">21</cx:pt>
          <cx:pt idx="36337">0.58062836600000001</cx:pt>
          <cx:pt idx="36338">2</cx:pt>
          <cx:pt idx="36339">64</cx:pt>
          <cx:pt idx="36340">11</cx:pt>
          <cx:pt idx="36341">0.58062836600000001</cx:pt>
          <cx:pt idx="36342">0.58062836600000001</cx:pt>
          <cx:pt idx="36343">0.58062836600000001</cx:pt>
          <cx:pt idx="36344">14</cx:pt>
          <cx:pt idx="36345">0.58062836600000001</cx:pt>
          <cx:pt idx="36346">0.58062836600000001</cx:pt>
          <cx:pt idx="36347">9</cx:pt>
          <cx:pt idx="36348">0.58062836600000001</cx:pt>
          <cx:pt idx="36349">0.58062836600000001</cx:pt>
          <cx:pt idx="36350">16</cx:pt>
          <cx:pt idx="36351">0.58062836600000001</cx:pt>
          <cx:pt idx="36352">0.58062836600000001</cx:pt>
          <cx:pt idx="36353">6</cx:pt>
          <cx:pt idx="36354">0.58062836600000001</cx:pt>
          <cx:pt idx="36355">0.58062836600000001</cx:pt>
          <cx:pt idx="36356">0.58062836600000001</cx:pt>
          <cx:pt idx="36357">0.58062836600000001</cx:pt>
          <cx:pt idx="36358">0.58062836600000001</cx:pt>
          <cx:pt idx="36359">0.58062836600000001</cx:pt>
          <cx:pt idx="36360">0.58062836600000001</cx:pt>
          <cx:pt idx="36361">0.58062836600000001</cx:pt>
          <cx:pt idx="36362">14</cx:pt>
          <cx:pt idx="36363">0.58062836600000001</cx:pt>
          <cx:pt idx="36364">0.58062836600000001</cx:pt>
          <cx:pt idx="36365">0.58062836600000001</cx:pt>
          <cx:pt idx="36366">0.58062836600000001</cx:pt>
          <cx:pt idx="36367">0.58062836600000001</cx:pt>
          <cx:pt idx="36368">0.58062836600000001</cx:pt>
          <cx:pt idx="36369">21</cx:pt>
          <cx:pt idx="36370">5</cx:pt>
          <cx:pt idx="36371">0.58062836600000001</cx:pt>
          <cx:pt idx="36372">2</cx:pt>
          <cx:pt idx="36373">3</cx:pt>
          <cx:pt idx="36374">0.58062836600000001</cx:pt>
          <cx:pt idx="36375">0.58062836600000001</cx:pt>
          <cx:pt idx="36376">0.58062836600000001</cx:pt>
          <cx:pt idx="36377">0.58062836600000001</cx:pt>
          <cx:pt idx="36378">14</cx:pt>
          <cx:pt idx="36379">0.58062836600000001</cx:pt>
          <cx:pt idx="36380">24</cx:pt>
          <cx:pt idx="36381">8</cx:pt>
          <cx:pt idx="36382">1</cx:pt>
          <cx:pt idx="36383">0.58062836600000001</cx:pt>
          <cx:pt idx="36384">1</cx:pt>
          <cx:pt idx="36385">0.58062836600000001</cx:pt>
          <cx:pt idx="36386">0.58062836600000001</cx:pt>
          <cx:pt idx="36387">0.58062836600000001</cx:pt>
          <cx:pt idx="36388">4</cx:pt>
          <cx:pt idx="36389">17</cx:pt>
          <cx:pt idx="36390">0.58062836600000001</cx:pt>
          <cx:pt idx="36391">4</cx:pt>
          <cx:pt idx="36392">23</cx:pt>
          <cx:pt idx="36393">0.58062836600000001</cx:pt>
          <cx:pt idx="36394">0.58062836600000001</cx:pt>
          <cx:pt idx="36395">5</cx:pt>
          <cx:pt idx="36396">0.58062836600000001</cx:pt>
          <cx:pt idx="36397">0.58062836600000001</cx:pt>
          <cx:pt idx="36398">13</cx:pt>
          <cx:pt idx="36399">0.58062836600000001</cx:pt>
          <cx:pt idx="36400">19</cx:pt>
          <cx:pt idx="36401">0.58062836600000001</cx:pt>
          <cx:pt idx="36402">0.58062836600000001</cx:pt>
          <cx:pt idx="36403">0.58062836600000001</cx:pt>
          <cx:pt idx="36404">0.58062836600000001</cx:pt>
          <cx:pt idx="36405">0.58062836600000001</cx:pt>
          <cx:pt idx="36406">0.58062836600000001</cx:pt>
          <cx:pt idx="36407">64</cx:pt>
          <cx:pt idx="36408">3</cx:pt>
          <cx:pt idx="36409">0.58062836600000001</cx:pt>
          <cx:pt idx="36410">12</cx:pt>
          <cx:pt idx="36411">0.58062836600000001</cx:pt>
          <cx:pt idx="36412">4</cx:pt>
          <cx:pt idx="36413">0.58062836600000001</cx:pt>
          <cx:pt idx="36414">0.58062836600000001</cx:pt>
          <cx:pt idx="36415">0.58062836600000001</cx:pt>
          <cx:pt idx="36416">14</cx:pt>
          <cx:pt idx="36417">10</cx:pt>
          <cx:pt idx="36418">0.58062836600000001</cx:pt>
          <cx:pt idx="36419">64</cx:pt>
          <cx:pt idx="36420">7</cx:pt>
          <cx:pt idx="36421">0.58062836600000001</cx:pt>
          <cx:pt idx="36422">0.58062836600000001</cx:pt>
          <cx:pt idx="36423">0.58062836600000001</cx:pt>
          <cx:pt idx="36424">0.58062836600000001</cx:pt>
          <cx:pt idx="36425">3</cx:pt>
          <cx:pt idx="36426">0.58062836600000001</cx:pt>
          <cx:pt idx="36427">8</cx:pt>
          <cx:pt idx="36428">8</cx:pt>
          <cx:pt idx="36429">0.58062836600000001</cx:pt>
          <cx:pt idx="36430">0.58062836600000001</cx:pt>
          <cx:pt idx="36431">0.58062836600000001</cx:pt>
          <cx:pt idx="36432">0.58062836600000001</cx:pt>
          <cx:pt idx="36433">7</cx:pt>
          <cx:pt idx="36434">18</cx:pt>
          <cx:pt idx="36435">0.58062836600000001</cx:pt>
          <cx:pt idx="36436">0.58062836600000001</cx:pt>
          <cx:pt idx="36437">3</cx:pt>
          <cx:pt idx="36438">0.58062836600000001</cx:pt>
          <cx:pt idx="36439">0.58062836600000001</cx:pt>
          <cx:pt idx="36440">0.58062836600000001</cx:pt>
          <cx:pt idx="36441">10</cx:pt>
          <cx:pt idx="36442">0.58062836600000001</cx:pt>
          <cx:pt idx="36443">0.58062836600000001</cx:pt>
          <cx:pt idx="36444">0.58062836600000001</cx:pt>
          <cx:pt idx="36445">15</cx:pt>
          <cx:pt idx="36446">0.58062836600000001</cx:pt>
          <cx:pt idx="36447">0.58062836600000001</cx:pt>
          <cx:pt idx="36448">3</cx:pt>
          <cx:pt idx="36449">6</cx:pt>
          <cx:pt idx="36450">0.58062836600000001</cx:pt>
          <cx:pt idx="36451">0.58062836600000001</cx:pt>
          <cx:pt idx="36452">0.58062836600000001</cx:pt>
          <cx:pt idx="36453">0.58062836600000001</cx:pt>
          <cx:pt idx="36454">0.58062836600000001</cx:pt>
          <cx:pt idx="36455">8</cx:pt>
          <cx:pt idx="36456">0.58062836600000001</cx:pt>
          <cx:pt idx="36457">0.58062836600000001</cx:pt>
          <cx:pt idx="36458">0.58062836600000001</cx:pt>
          <cx:pt idx="36459">10</cx:pt>
          <cx:pt idx="36460">0.58062836600000001</cx:pt>
          <cx:pt idx="36461">16</cx:pt>
          <cx:pt idx="36462">0.58062836600000001</cx:pt>
          <cx:pt idx="36463">4</cx:pt>
          <cx:pt idx="36464">0.58062836600000001</cx:pt>
          <cx:pt idx="36465">0.58062836600000001</cx:pt>
          <cx:pt idx="36466">11</cx:pt>
          <cx:pt idx="36467">0.58062836600000001</cx:pt>
          <cx:pt idx="36468">0.58062836600000001</cx:pt>
          <cx:pt idx="36469">0.58062836600000001</cx:pt>
          <cx:pt idx="36470">15</cx:pt>
          <cx:pt idx="36471">0.58062836600000001</cx:pt>
          <cx:pt idx="36472">0.58062836600000001</cx:pt>
          <cx:pt idx="36473">0.58062836600000001</cx:pt>
          <cx:pt idx="36474">0.58062836600000001</cx:pt>
          <cx:pt idx="36475">0.58062836600000001</cx:pt>
          <cx:pt idx="36476">14</cx:pt>
          <cx:pt idx="36477">17</cx:pt>
          <cx:pt idx="36478">13</cx:pt>
          <cx:pt idx="36479">0.58062836600000001</cx:pt>
          <cx:pt idx="36480">0.58062836600000001</cx:pt>
          <cx:pt idx="36481">0.58062836600000001</cx:pt>
          <cx:pt idx="36482">0.58062836600000001</cx:pt>
          <cx:pt idx="36483">0.58062836600000001</cx:pt>
          <cx:pt idx="36484">0.58062836600000001</cx:pt>
          <cx:pt idx="36485">0.58062836600000001</cx:pt>
          <cx:pt idx="36486">0.58062836600000001</cx:pt>
          <cx:pt idx="36487">0.58062836600000001</cx:pt>
          <cx:pt idx="36488">0.58062836600000001</cx:pt>
          <cx:pt idx="36489">0.58062836600000001</cx:pt>
          <cx:pt idx="36490">0.58062836600000001</cx:pt>
          <cx:pt idx="36491">5</cx:pt>
          <cx:pt idx="36492">10</cx:pt>
          <cx:pt idx="36493">12</cx:pt>
          <cx:pt idx="36494">12</cx:pt>
          <cx:pt idx="36495">0.58062836600000001</cx:pt>
          <cx:pt idx="36496">0.58062836600000001</cx:pt>
          <cx:pt idx="36497">0.58062836600000001</cx:pt>
          <cx:pt idx="36498">0.58062836600000001</cx:pt>
          <cx:pt idx="36499">0.58062836600000001</cx:pt>
          <cx:pt idx="36500">0.58062836600000001</cx:pt>
          <cx:pt idx="36501">0</cx:pt>
          <cx:pt idx="36502">0.58062836600000001</cx:pt>
          <cx:pt idx="36503">0.58062836600000001</cx:pt>
          <cx:pt idx="36504">0.58062836600000001</cx:pt>
          <cx:pt idx="36505">0.58062836600000001</cx:pt>
          <cx:pt idx="36506">6</cx:pt>
          <cx:pt idx="36507">0.58062836600000001</cx:pt>
          <cx:pt idx="36508">0.58062836600000001</cx:pt>
          <cx:pt idx="36509">8</cx:pt>
          <cx:pt idx="36510">0.58062836600000001</cx:pt>
          <cx:pt idx="36511">0.58062836600000001</cx:pt>
          <cx:pt idx="36512">11</cx:pt>
          <cx:pt idx="36513">0.58062836600000001</cx:pt>
          <cx:pt idx="36514">15</cx:pt>
          <cx:pt idx="36515">0.58062836600000001</cx:pt>
          <cx:pt idx="36516">0.58062836600000001</cx:pt>
          <cx:pt idx="36517">0.58062836600000001</cx:pt>
          <cx:pt idx="36518">0.58062836600000001</cx:pt>
          <cx:pt idx="36519">12</cx:pt>
          <cx:pt idx="36520">17</cx:pt>
          <cx:pt idx="36521">29</cx:pt>
          <cx:pt idx="36522">0.58062836600000001</cx:pt>
          <cx:pt idx="36523">0.58062836600000001</cx:pt>
          <cx:pt idx="36524">0.58062836600000001</cx:pt>
          <cx:pt idx="36525">0.58062836600000001</cx:pt>
          <cx:pt idx="36526">0.58062836600000001</cx:pt>
          <cx:pt idx="36527">0.58062836600000001</cx:pt>
          <cx:pt idx="36528">0.58062836600000001</cx:pt>
          <cx:pt idx="36529">7</cx:pt>
          <cx:pt idx="36530">23</cx:pt>
          <cx:pt idx="36531">0.58062836600000001</cx:pt>
          <cx:pt idx="36532">0.58062836600000001</cx:pt>
          <cx:pt idx="36533">0.58062836600000001</cx:pt>
          <cx:pt idx="36534">0.58062836600000001</cx:pt>
          <cx:pt idx="36535">12</cx:pt>
          <cx:pt idx="36536">0.58062836600000001</cx:pt>
          <cx:pt idx="36537">0.58062836600000001</cx:pt>
          <cx:pt idx="36538">0.58062836600000001</cx:pt>
          <cx:pt idx="36539">0.58062836600000001</cx:pt>
          <cx:pt idx="36540">1</cx:pt>
          <cx:pt idx="36541">0.58062836600000001</cx:pt>
          <cx:pt idx="36542">0.58062836600000001</cx:pt>
          <cx:pt idx="36543">0.58062836600000001</cx:pt>
          <cx:pt idx="36544">2</cx:pt>
          <cx:pt idx="36545">0.58062836600000001</cx:pt>
          <cx:pt idx="36546">7</cx:pt>
          <cx:pt idx="36547">0.58062836600000001</cx:pt>
          <cx:pt idx="36548">0.58062836600000001</cx:pt>
          <cx:pt idx="36549">0.58062836600000001</cx:pt>
          <cx:pt idx="36550">0.58062836600000001</cx:pt>
          <cx:pt idx="36551">0.58062836600000001</cx:pt>
          <cx:pt idx="36552">0.58062836600000001</cx:pt>
          <cx:pt idx="36553">9</cx:pt>
          <cx:pt idx="36554">0.58062836600000001</cx:pt>
          <cx:pt idx="36555">0.58062836600000001</cx:pt>
          <cx:pt idx="36556">0.58062836600000001</cx:pt>
          <cx:pt idx="36557">0.58062836600000001</cx:pt>
          <cx:pt idx="36558">0.58062836600000001</cx:pt>
          <cx:pt idx="36559">12</cx:pt>
          <cx:pt idx="36560">15</cx:pt>
          <cx:pt idx="36561">0.58062836600000001</cx:pt>
          <cx:pt idx="36562">0.58062836600000001</cx:pt>
          <cx:pt idx="36563">0.58062836600000001</cx:pt>
          <cx:pt idx="36564">0.58062836600000001</cx:pt>
          <cx:pt idx="36565">0.58062836600000001</cx:pt>
          <cx:pt idx="36566">0.58062836600000001</cx:pt>
          <cx:pt idx="36567">18</cx:pt>
          <cx:pt idx="36568">0.58062836600000001</cx:pt>
          <cx:pt idx="36569">25</cx:pt>
          <cx:pt idx="36570">0.58062836600000001</cx:pt>
          <cx:pt idx="36571">0.58062836600000001</cx:pt>
          <cx:pt idx="36572">30</cx:pt>
          <cx:pt idx="36573">0.58062836600000001</cx:pt>
          <cx:pt idx="36574">0.58062836600000001</cx:pt>
          <cx:pt idx="36575">13</cx:pt>
          <cx:pt idx="36576">0.58062836600000001</cx:pt>
          <cx:pt idx="36577">0.58062836600000001</cx:pt>
          <cx:pt idx="36578">0.58062836600000001</cx:pt>
          <cx:pt idx="36579">5</cx:pt>
          <cx:pt idx="36580">19</cx:pt>
          <cx:pt idx="36581">10</cx:pt>
          <cx:pt idx="36582">16</cx:pt>
          <cx:pt idx="36583">17</cx:pt>
          <cx:pt idx="36584">0.58062836600000001</cx:pt>
          <cx:pt idx="36585">23</cx:pt>
          <cx:pt idx="36586">0.58062836600000001</cx:pt>
          <cx:pt idx="36587">0.58062836600000001</cx:pt>
          <cx:pt idx="36588">0.58062836600000001</cx:pt>
          <cx:pt idx="36589">0.58062836600000001</cx:pt>
          <cx:pt idx="36590">17</cx:pt>
          <cx:pt idx="36591">1</cx:pt>
          <cx:pt idx="36592">0.58062836600000001</cx:pt>
          <cx:pt idx="36593">0.58062836600000001</cx:pt>
          <cx:pt idx="36594">17</cx:pt>
          <cx:pt idx="36595">0.58062836600000001</cx:pt>
          <cx:pt idx="36596">0.58062836600000001</cx:pt>
          <cx:pt idx="36597">0.58062836600000001</cx:pt>
          <cx:pt idx="36598">0.58062836600000001</cx:pt>
          <cx:pt idx="36599">0.58062836600000001</cx:pt>
          <cx:pt idx="36600">0.58062836600000001</cx:pt>
          <cx:pt idx="36601">0.58062836600000001</cx:pt>
          <cx:pt idx="36602">0.58062836600000001</cx:pt>
          <cx:pt idx="36603">0.58062836600000001</cx:pt>
          <cx:pt idx="36604">0.58062836600000001</cx:pt>
          <cx:pt idx="36605">12</cx:pt>
          <cx:pt idx="36606">0.58062836600000001</cx:pt>
          <cx:pt idx="36607">0.58062836600000001</cx:pt>
          <cx:pt idx="36608">0.58062836600000001</cx:pt>
          <cx:pt idx="36609">0.58062836600000001</cx:pt>
          <cx:pt idx="36610">8</cx:pt>
          <cx:pt idx="36611">0.58062836600000001</cx:pt>
          <cx:pt idx="36612">0.58062836600000001</cx:pt>
          <cx:pt idx="36613">0.58062836600000001</cx:pt>
          <cx:pt idx="36614">0.58062836600000001</cx:pt>
          <cx:pt idx="36615">14</cx:pt>
          <cx:pt idx="36616">0.58062836600000001</cx:pt>
          <cx:pt idx="36617">0.58062836600000001</cx:pt>
          <cx:pt idx="36618">0.58062836600000001</cx:pt>
          <cx:pt idx="36619">0.58062836600000001</cx:pt>
          <cx:pt idx="36620">0.58062836600000001</cx:pt>
          <cx:pt idx="36621">0.58062836600000001</cx:pt>
          <cx:pt idx="36622">0.58062836600000001</cx:pt>
          <cx:pt idx="36623">0.58062836600000001</cx:pt>
          <cx:pt idx="36624">0.58062836600000001</cx:pt>
          <cx:pt idx="36625">0.58062836600000001</cx:pt>
          <cx:pt idx="36626">0.58062836600000001</cx:pt>
          <cx:pt idx="36627">27</cx:pt>
          <cx:pt idx="36628">9</cx:pt>
          <cx:pt idx="36629">2</cx:pt>
          <cx:pt idx="36630">0.58062836600000001</cx:pt>
          <cx:pt idx="36631">12</cx:pt>
          <cx:pt idx="36632">0.58062836600000001</cx:pt>
          <cx:pt idx="36633">0.58062836600000001</cx:pt>
          <cx:pt idx="36634">0.58062836600000001</cx:pt>
          <cx:pt idx="36635">6</cx:pt>
          <cx:pt idx="36636">27</cx:pt>
          <cx:pt idx="36637">0.58062836600000001</cx:pt>
          <cx:pt idx="36638">0.58062836600000001</cx:pt>
          <cx:pt idx="36639">0.58062836600000001</cx:pt>
          <cx:pt idx="36640">2</cx:pt>
          <cx:pt idx="36641">25</cx:pt>
          <cx:pt idx="36642">9</cx:pt>
          <cx:pt idx="36643">21</cx:pt>
          <cx:pt idx="36644">0.58062836600000001</cx:pt>
          <cx:pt idx="36645">0.58062836600000001</cx:pt>
          <cx:pt idx="36646">0.58062836600000001</cx:pt>
          <cx:pt idx="36647">0.58062836600000001</cx:pt>
          <cx:pt idx="36648">64</cx:pt>
          <cx:pt idx="36649">0.58062836600000001</cx:pt>
          <cx:pt idx="36650">0.58062836600000001</cx:pt>
          <cx:pt idx="36651">26</cx:pt>
          <cx:pt idx="36652">16</cx:pt>
          <cx:pt idx="36653">13</cx:pt>
          <cx:pt idx="36654">0.58062836600000001</cx:pt>
          <cx:pt idx="36655">13</cx:pt>
          <cx:pt idx="36656">0.58062836600000001</cx:pt>
          <cx:pt idx="36657">10</cx:pt>
          <cx:pt idx="36658">14</cx:pt>
          <cx:pt idx="36659">0.58062836600000001</cx:pt>
          <cx:pt idx="36660">2</cx:pt>
          <cx:pt idx="36661">0.58062836600000001</cx:pt>
          <cx:pt idx="36662">0.58062836600000001</cx:pt>
          <cx:pt idx="36663">0.58062836600000001</cx:pt>
          <cx:pt idx="36664">0.58062836600000001</cx:pt>
          <cx:pt idx="36665">0.58062836600000001</cx:pt>
          <cx:pt idx="36666">3</cx:pt>
          <cx:pt idx="36667">0.58062836600000001</cx:pt>
          <cx:pt idx="36668">0.58062836600000001</cx:pt>
          <cx:pt idx="36669">5</cx:pt>
          <cx:pt idx="36670">12</cx:pt>
          <cx:pt idx="36671">1</cx:pt>
          <cx:pt idx="36672">16</cx:pt>
          <cx:pt idx="36673">0.58062836600000001</cx:pt>
          <cx:pt idx="36674">0.58062836600000001</cx:pt>
          <cx:pt idx="36675">0.58062836600000001</cx:pt>
          <cx:pt idx="36676">12</cx:pt>
          <cx:pt idx="36677">0.58062836600000001</cx:pt>
          <cx:pt idx="36678">0.58062836600000001</cx:pt>
          <cx:pt idx="36679">0.58062836600000001</cx:pt>
          <cx:pt idx="36680">0.58062836600000001</cx:pt>
          <cx:pt idx="36681">0.58062836600000001</cx:pt>
          <cx:pt idx="36682">21</cx:pt>
          <cx:pt idx="36683">0.58062836600000001</cx:pt>
          <cx:pt idx="36684">4</cx:pt>
          <cx:pt idx="36685">0.58062836600000001</cx:pt>
          <cx:pt idx="36686">12</cx:pt>
          <cx:pt idx="36687">11</cx:pt>
          <cx:pt idx="36688">0.58062836600000001</cx:pt>
          <cx:pt idx="36689">7</cx:pt>
          <cx:pt idx="36690">1</cx:pt>
          <cx:pt idx="36691">0.58062836600000001</cx:pt>
          <cx:pt idx="36692">0.58062836600000001</cx:pt>
          <cx:pt idx="36693">0.58062836600000001</cx:pt>
          <cx:pt idx="36694">0.58062836600000001</cx:pt>
          <cx:pt idx="36695">0.58062836600000001</cx:pt>
          <cx:pt idx="36696">0.58062836600000001</cx:pt>
          <cx:pt idx="36697">0.58062836600000001</cx:pt>
          <cx:pt idx="36698">0.58062836600000001</cx:pt>
          <cx:pt idx="36699">0.58062836600000001</cx:pt>
          <cx:pt idx="36700">3</cx:pt>
          <cx:pt idx="36701">0.58062836600000001</cx:pt>
          <cx:pt idx="36702">9</cx:pt>
          <cx:pt idx="36703">0.58062836600000001</cx:pt>
          <cx:pt idx="36704">0.58062836600000001</cx:pt>
          <cx:pt idx="36705">0.58062836600000001</cx:pt>
          <cx:pt idx="36706">0.58062836600000001</cx:pt>
          <cx:pt idx="36707">3</cx:pt>
          <cx:pt idx="36708">0.58062836600000001</cx:pt>
          <cx:pt idx="36709">8</cx:pt>
          <cx:pt idx="36710">0.58062836600000001</cx:pt>
          <cx:pt idx="36711">17</cx:pt>
          <cx:pt idx="36712">0.58062836600000001</cx:pt>
          <cx:pt idx="36713">0.58062836600000001</cx:pt>
          <cx:pt idx="36714">0.58062836600000001</cx:pt>
          <cx:pt idx="36715">7</cx:pt>
          <cx:pt idx="36716">0.58062836600000001</cx:pt>
          <cx:pt idx="36717">6</cx:pt>
          <cx:pt idx="36718">3</cx:pt>
          <cx:pt idx="36719">0.58062836600000001</cx:pt>
          <cx:pt idx="36720">17</cx:pt>
          <cx:pt idx="36721">0.58062836600000001</cx:pt>
          <cx:pt idx="36722">0.58062836600000001</cx:pt>
          <cx:pt idx="36723">0.58062836600000001</cx:pt>
          <cx:pt idx="36724">16</cx:pt>
          <cx:pt idx="36725">0.58062836600000001</cx:pt>
          <cx:pt idx="36726">5</cx:pt>
          <cx:pt idx="36727">0.58062836600000001</cx:pt>
          <cx:pt idx="36728">13</cx:pt>
          <cx:pt idx="36729">0.58062836600000001</cx:pt>
          <cx:pt idx="36730">0.58062836600000001</cx:pt>
          <cx:pt idx="36731">0.58062836600000001</cx:pt>
          <cx:pt idx="36732">0.58062836600000001</cx:pt>
          <cx:pt idx="36733">24</cx:pt>
          <cx:pt idx="36734">0.58062836600000001</cx:pt>
          <cx:pt idx="36735">0.58062836600000001</cx:pt>
          <cx:pt idx="36736">18</cx:pt>
          <cx:pt idx="36737">0.58062836600000001</cx:pt>
          <cx:pt idx="36738">2</cx:pt>
          <cx:pt idx="36739">0.58062836600000001</cx:pt>
          <cx:pt idx="36740">0.58062836600000001</cx:pt>
          <cx:pt idx="36741">0.58062836600000001</cx:pt>
          <cx:pt idx="36742">0.58062836600000001</cx:pt>
          <cx:pt idx="36743">0.58062836600000001</cx:pt>
          <cx:pt idx="36744">0.58062836600000001</cx:pt>
          <cx:pt idx="36745">0.58062836600000001</cx:pt>
          <cx:pt idx="36746">0.58062836600000001</cx:pt>
          <cx:pt idx="36747">19</cx:pt>
          <cx:pt idx="36748">14</cx:pt>
          <cx:pt idx="36749">6</cx:pt>
          <cx:pt idx="36750">1</cx:pt>
          <cx:pt idx="36751">0.58062836600000001</cx:pt>
          <cx:pt idx="36752">0.58062836600000001</cx:pt>
          <cx:pt idx="36753">6</cx:pt>
          <cx:pt idx="36754">7</cx:pt>
          <cx:pt idx="36755">0.58062836600000001</cx:pt>
          <cx:pt idx="36756">0.58062836600000001</cx:pt>
          <cx:pt idx="36757">8</cx:pt>
          <cx:pt idx="36758">0.58062836600000001</cx:pt>
          <cx:pt idx="36759">9</cx:pt>
          <cx:pt idx="36760">0.58062836600000001</cx:pt>
          <cx:pt idx="36761">0.58062836600000001</cx:pt>
          <cx:pt idx="36762">6</cx:pt>
          <cx:pt idx="36763">0.58062836600000001</cx:pt>
          <cx:pt idx="36764">6</cx:pt>
          <cx:pt idx="36765">0.58062836600000001</cx:pt>
          <cx:pt idx="36766">0.58062836600000001</cx:pt>
          <cx:pt idx="36767">0.58062836600000001</cx:pt>
          <cx:pt idx="36768">0.58062836600000001</cx:pt>
          <cx:pt idx="36769">0.58062836600000001</cx:pt>
          <cx:pt idx="36770">0.58062836600000001</cx:pt>
          <cx:pt idx="36771">0.58062836600000001</cx:pt>
          <cx:pt idx="36772">15</cx:pt>
          <cx:pt idx="36773">0.58062836600000001</cx:pt>
          <cx:pt idx="36774">0.58062836600000001</cx:pt>
          <cx:pt idx="36775">0.58062836600000001</cx:pt>
          <cx:pt idx="36776">7</cx:pt>
          <cx:pt idx="36777">0.58062836600000001</cx:pt>
          <cx:pt idx="36778">0.58062836600000001</cx:pt>
          <cx:pt idx="36779">0.58062836600000001</cx:pt>
          <cx:pt idx="36780">0.58062836600000001</cx:pt>
          <cx:pt idx="36781">0.58062836600000001</cx:pt>
          <cx:pt idx="36782">0.58062836600000001</cx:pt>
          <cx:pt idx="36783">11</cx:pt>
          <cx:pt idx="36784">0.58062836600000001</cx:pt>
          <cx:pt idx="36785">0.58062836600000001</cx:pt>
          <cx:pt idx="36786">0.58062836600000001</cx:pt>
          <cx:pt idx="36787">0.58062836600000001</cx:pt>
          <cx:pt idx="36788">0.58062836600000001</cx:pt>
          <cx:pt idx="36789">0.58062836600000001</cx:pt>
          <cx:pt idx="36790">0.58062836600000001</cx:pt>
          <cx:pt idx="36791">0.58062836600000001</cx:pt>
          <cx:pt idx="36792">0.58062836600000001</cx:pt>
          <cx:pt idx="36793">0.58062836600000001</cx:pt>
          <cx:pt idx="36794">6</cx:pt>
          <cx:pt idx="36795">0.58062836600000001</cx:pt>
          <cx:pt idx="36796">0.58062836600000001</cx:pt>
          <cx:pt idx="36797">0.58062836600000001</cx:pt>
          <cx:pt idx="36798">0.58062836600000001</cx:pt>
          <cx:pt idx="36799">0.58062836600000001</cx:pt>
          <cx:pt idx="36800">0.58062836600000001</cx:pt>
          <cx:pt idx="36801">28</cx:pt>
          <cx:pt idx="36802">4</cx:pt>
          <cx:pt idx="36803">2</cx:pt>
          <cx:pt idx="36804">0.58062836600000001</cx:pt>
          <cx:pt idx="36805">0.58062836600000001</cx:pt>
          <cx:pt idx="36806">0.58062836600000001</cx:pt>
          <cx:pt idx="36807">0.58062836600000001</cx:pt>
          <cx:pt idx="36808">0.58062836600000001</cx:pt>
          <cx:pt idx="36809">11</cx:pt>
          <cx:pt idx="36810">0.58062836600000001</cx:pt>
          <cx:pt idx="36811">0.58062836600000001</cx:pt>
          <cx:pt idx="36812">0.58062836600000001</cx:pt>
          <cx:pt idx="36813">0.58062836600000001</cx:pt>
          <cx:pt idx="36814">0.58062836600000001</cx:pt>
          <cx:pt idx="36815">14</cx:pt>
          <cx:pt idx="36816">0.58062836600000001</cx:pt>
          <cx:pt idx="36817">18</cx:pt>
          <cx:pt idx="36818">0.58062836600000001</cx:pt>
          <cx:pt idx="36819">0.58062836600000001</cx:pt>
          <cx:pt idx="36820">11</cx:pt>
          <cx:pt idx="36821">0</cx:pt>
          <cx:pt idx="36822">0.58062836600000001</cx:pt>
          <cx:pt idx="36823">0.58062836600000001</cx:pt>
          <cx:pt idx="36824">4</cx:pt>
          <cx:pt idx="36825">27</cx:pt>
          <cx:pt idx="36826">0.58062836600000001</cx:pt>
          <cx:pt idx="36827">0.58062836600000001</cx:pt>
          <cx:pt idx="36828">5</cx:pt>
          <cx:pt idx="36829">0.58062836600000001</cx:pt>
          <cx:pt idx="36830">0.58062836600000001</cx:pt>
          <cx:pt idx="36831">27</cx:pt>
          <cx:pt idx="36832">10</cx:pt>
          <cx:pt idx="36833">14</cx:pt>
          <cx:pt idx="36834">0.58062836600000001</cx:pt>
          <cx:pt idx="36835">0.58062836600000001</cx:pt>
          <cx:pt idx="36836">15</cx:pt>
          <cx:pt idx="36837">0.58062836600000001</cx:pt>
          <cx:pt idx="36838">0.58062836600000001</cx:pt>
          <cx:pt idx="36839">11</cx:pt>
          <cx:pt idx="36840">0.58062836600000001</cx:pt>
          <cx:pt idx="36841">0.58062836600000001</cx:pt>
          <cx:pt idx="36842">0.58062836600000001</cx:pt>
          <cx:pt idx="36843">0.58062836600000001</cx:pt>
          <cx:pt idx="36844">6</cx:pt>
          <cx:pt idx="36845">0.58062836600000001</cx:pt>
          <cx:pt idx="36846">16</cx:pt>
          <cx:pt idx="36847">0.58062836600000001</cx:pt>
          <cx:pt idx="36848">0.58062836600000001</cx:pt>
          <cx:pt idx="36849">14</cx:pt>
          <cx:pt idx="36850">12</cx:pt>
          <cx:pt idx="36851">0.58062836600000001</cx:pt>
          <cx:pt idx="36852">0.58062836600000001</cx:pt>
          <cx:pt idx="36853">0.58062836600000001</cx:pt>
          <cx:pt idx="36854">9</cx:pt>
          <cx:pt idx="36855">0.58062836600000001</cx:pt>
          <cx:pt idx="36856">0.58062836600000001</cx:pt>
          <cx:pt idx="36857">0.58062836600000001</cx:pt>
          <cx:pt idx="36858">0.58062836600000001</cx:pt>
          <cx:pt idx="36859">0.58062836600000001</cx:pt>
          <cx:pt idx="36860">0.58062836600000001</cx:pt>
          <cx:pt idx="36861">0.58062836600000001</cx:pt>
          <cx:pt idx="36862">0.58062836600000001</cx:pt>
          <cx:pt idx="36863">5</cx:pt>
          <cx:pt idx="36864">0.58062836600000001</cx:pt>
          <cx:pt idx="36865">0.58062836600000001</cx:pt>
          <cx:pt idx="36866">0.58062836600000001</cx:pt>
          <cx:pt idx="36867">0.58062836600000001</cx:pt>
          <cx:pt idx="36868">15</cx:pt>
          <cx:pt idx="36869">14</cx:pt>
          <cx:pt idx="36870">0.58062836600000001</cx:pt>
          <cx:pt idx="36871">0.58062836600000001</cx:pt>
          <cx:pt idx="36872">0.58062836600000001</cx:pt>
          <cx:pt idx="36873">7</cx:pt>
          <cx:pt idx="36874">8</cx:pt>
          <cx:pt idx="36875">9</cx:pt>
          <cx:pt idx="36876">0.58062836600000001</cx:pt>
          <cx:pt idx="36877">0.58062836600000001</cx:pt>
          <cx:pt idx="36878">0.58062836600000001</cx:pt>
          <cx:pt idx="36879">0.58062836600000001</cx:pt>
          <cx:pt idx="36880">18</cx:pt>
          <cx:pt idx="36881">2</cx:pt>
          <cx:pt idx="36882">0.58062836600000001</cx:pt>
          <cx:pt idx="36883">0</cx:pt>
          <cx:pt idx="36884">9</cx:pt>
          <cx:pt idx="36885">4</cx:pt>
          <cx:pt idx="36886">0.58062836600000001</cx:pt>
          <cx:pt idx="36887">2</cx:pt>
          <cx:pt idx="36888">4</cx:pt>
          <cx:pt idx="36889">0.58062836600000001</cx:pt>
          <cx:pt idx="36890">8</cx:pt>
          <cx:pt idx="36891">0.58062836600000001</cx:pt>
          <cx:pt idx="36892">0.58062836600000001</cx:pt>
          <cx:pt idx="36893">0.58062836600000001</cx:pt>
          <cx:pt idx="36894">0.58062836600000001</cx:pt>
          <cx:pt idx="36895">0.58062836600000001</cx:pt>
          <cx:pt idx="36896">0.58062836600000001</cx:pt>
          <cx:pt idx="36897">9</cx:pt>
          <cx:pt idx="36898">0.58062836600000001</cx:pt>
          <cx:pt idx="36899">0.58062836600000001</cx:pt>
          <cx:pt idx="36900">11</cx:pt>
          <cx:pt idx="36901">0.58062836600000001</cx:pt>
          <cx:pt idx="36902">0.58062836600000001</cx:pt>
          <cx:pt idx="36903">0.58062836600000001</cx:pt>
          <cx:pt idx="36904">0.58062836600000001</cx:pt>
          <cx:pt idx="36905">0.58062836600000001</cx:pt>
          <cx:pt idx="36906">0.58062836600000001</cx:pt>
          <cx:pt idx="36907">13</cx:pt>
          <cx:pt idx="36908">0.58062836600000001</cx:pt>
          <cx:pt idx="36909">10</cx:pt>
          <cx:pt idx="36910">15</cx:pt>
          <cx:pt idx="36911">0.58062836600000001</cx:pt>
          <cx:pt idx="36912">2</cx:pt>
          <cx:pt idx="36913">12</cx:pt>
          <cx:pt idx="36914">0.58062836600000001</cx:pt>
          <cx:pt idx="36915">0.58062836600000001</cx:pt>
          <cx:pt idx="36916">0.58062836600000001</cx:pt>
          <cx:pt idx="36917">0.58062836600000001</cx:pt>
          <cx:pt idx="36918">0.58062836600000001</cx:pt>
          <cx:pt idx="36919">4</cx:pt>
          <cx:pt idx="36920">0.58062836600000001</cx:pt>
          <cx:pt idx="36921">6</cx:pt>
          <cx:pt idx="36922">0.58062836600000001</cx:pt>
          <cx:pt idx="36923">0.58062836600000001</cx:pt>
          <cx:pt idx="36924">9</cx:pt>
          <cx:pt idx="36925">0.58062836600000001</cx:pt>
          <cx:pt idx="36926">0.58062836600000001</cx:pt>
          <cx:pt idx="36927">0.58062836600000001</cx:pt>
          <cx:pt idx="36928">0.58062836600000001</cx:pt>
          <cx:pt idx="36929">12</cx:pt>
          <cx:pt idx="36930">0.58062836600000001</cx:pt>
          <cx:pt idx="36931">0.58062836600000001</cx:pt>
          <cx:pt idx="36932">0.58062836600000001</cx:pt>
          <cx:pt idx="36933">10</cx:pt>
          <cx:pt idx="36934">7</cx:pt>
          <cx:pt idx="36935">9</cx:pt>
          <cx:pt idx="36936">0.58062836600000001</cx:pt>
          <cx:pt idx="36937">13</cx:pt>
          <cx:pt idx="36938">0.58062836600000001</cx:pt>
          <cx:pt idx="36939">0.58062836600000001</cx:pt>
          <cx:pt idx="36940">64</cx:pt>
          <cx:pt idx="36941">1</cx:pt>
          <cx:pt idx="36942">4</cx:pt>
          <cx:pt idx="36943">0.58062836600000001</cx:pt>
          <cx:pt idx="36944">5</cx:pt>
          <cx:pt idx="36945">0.58062836600000001</cx:pt>
          <cx:pt idx="36946">0.58062836600000001</cx:pt>
          <cx:pt idx="36947">0.58062836600000001</cx:pt>
          <cx:pt idx="36948">2</cx:pt>
          <cx:pt idx="36949">1</cx:pt>
          <cx:pt idx="36950">0.58062836600000001</cx:pt>
          <cx:pt idx="36951">0.58062836600000001</cx:pt>
          <cx:pt idx="36952">2</cx:pt>
          <cx:pt idx="36953">0.58062836600000001</cx:pt>
          <cx:pt idx="36954">0.58062836600000001</cx:pt>
          <cx:pt idx="36955">0.58062836600000001</cx:pt>
          <cx:pt idx="36956">0.58062836600000001</cx:pt>
          <cx:pt idx="36957">0.58062836600000001</cx:pt>
          <cx:pt idx="36958">0.58062836600000001</cx:pt>
          <cx:pt idx="36959">0.58062836600000001</cx:pt>
          <cx:pt idx="36960">13</cx:pt>
          <cx:pt idx="36961">0.58062836600000001</cx:pt>
          <cx:pt idx="36962">0.58062836600000001</cx:pt>
          <cx:pt idx="36963">0.58062836600000001</cx:pt>
          <cx:pt idx="36964">41</cx:pt>
          <cx:pt idx="36965">0.58062836600000001</cx:pt>
          <cx:pt idx="36966">0.58062836600000001</cx:pt>
          <cx:pt idx="36967">0.58062836600000001</cx:pt>
          <cx:pt idx="36968">18</cx:pt>
          <cx:pt idx="36969">0.58062836600000001</cx:pt>
          <cx:pt idx="36970">23</cx:pt>
          <cx:pt idx="36971">4</cx:pt>
          <cx:pt idx="36972">19</cx:pt>
          <cx:pt idx="36973">0.58062836600000001</cx:pt>
          <cx:pt idx="36974">12</cx:pt>
          <cx:pt idx="36975">0.58062836600000001</cx:pt>
          <cx:pt idx="36976">0.58062836600000001</cx:pt>
          <cx:pt idx="36977">0.58062836600000001</cx:pt>
          <cx:pt idx="36978">0.58062836600000001</cx:pt>
          <cx:pt idx="36979">0.58062836600000001</cx:pt>
          <cx:pt idx="36980">0.58062836600000001</cx:pt>
          <cx:pt idx="36981">0.58062836600000001</cx:pt>
          <cx:pt idx="36982">0.58062836600000001</cx:pt>
          <cx:pt idx="36983">14</cx:pt>
          <cx:pt idx="36984">7</cx:pt>
          <cx:pt idx="36985">0.58062836600000001</cx:pt>
          <cx:pt idx="36986">5</cx:pt>
          <cx:pt idx="36987">0.58062836600000001</cx:pt>
          <cx:pt idx="36988">11</cx:pt>
          <cx:pt idx="36989">0.58062836600000001</cx:pt>
          <cx:pt idx="36990">0.58062836600000001</cx:pt>
          <cx:pt idx="36991">13</cx:pt>
          <cx:pt idx="36992">1</cx:pt>
          <cx:pt idx="36993">0.58062836600000001</cx:pt>
          <cx:pt idx="36994">0.58062836600000001</cx:pt>
          <cx:pt idx="36995">10</cx:pt>
          <cx:pt idx="36996">9</cx:pt>
          <cx:pt idx="36997">0.58062836600000001</cx:pt>
          <cx:pt idx="36998">0.58062836600000001</cx:pt>
          <cx:pt idx="36999">0.58062836600000001</cx:pt>
          <cx:pt idx="37000">0.58062836600000001</cx:pt>
          <cx:pt idx="37001">7</cx:pt>
          <cx:pt idx="37002">0.58062836600000001</cx:pt>
          <cx:pt idx="37003">0.58062836600000001</cx:pt>
          <cx:pt idx="37004">9</cx:pt>
          <cx:pt idx="37005">0.58062836600000001</cx:pt>
          <cx:pt idx="37006">8</cx:pt>
          <cx:pt idx="37007">0.58062836600000001</cx:pt>
          <cx:pt idx="37008">0.58062836600000001</cx:pt>
          <cx:pt idx="37009">0.58062836600000001</cx:pt>
          <cx:pt idx="37010">0.58062836600000001</cx:pt>
          <cx:pt idx="37011">0.58062836600000001</cx:pt>
          <cx:pt idx="37012">0.58062836600000001</cx:pt>
          <cx:pt idx="37013">0.58062836600000001</cx:pt>
          <cx:pt idx="37014">0.58062836600000001</cx:pt>
          <cx:pt idx="37015">0.58062836600000001</cx:pt>
          <cx:pt idx="37016">13</cx:pt>
          <cx:pt idx="37017">0.58062836600000001</cx:pt>
          <cx:pt idx="37018">0.58062836600000001</cx:pt>
          <cx:pt idx="37019">18</cx:pt>
          <cx:pt idx="37020">11</cx:pt>
          <cx:pt idx="37021">0.58062836600000001</cx:pt>
          <cx:pt idx="37022">2</cx:pt>
          <cx:pt idx="37023">0.58062836600000001</cx:pt>
          <cx:pt idx="37024">0.58062836600000001</cx:pt>
          <cx:pt idx="37025">0.58062836600000001</cx:pt>
          <cx:pt idx="37026">65</cx:pt>
          <cx:pt idx="37027">0.58062836600000001</cx:pt>
          <cx:pt idx="37028">0.58062836600000001</cx:pt>
          <cx:pt idx="37029">0.58062836600000001</cx:pt>
          <cx:pt idx="37030">1</cx:pt>
          <cx:pt idx="37031">0.58062836600000001</cx:pt>
          <cx:pt idx="37032">14</cx:pt>
          <cx:pt idx="37033">23</cx:pt>
          <cx:pt idx="37034">0.58062836600000001</cx:pt>
          <cx:pt idx="37035">0.58062836600000001</cx:pt>
          <cx:pt idx="37036">0.58062836600000001</cx:pt>
          <cx:pt idx="37037">0.58062836600000001</cx:pt>
          <cx:pt idx="37038">10</cx:pt>
          <cx:pt idx="37039">0.58062836600000001</cx:pt>
          <cx:pt idx="37040">0.58062836600000001</cx:pt>
          <cx:pt idx="37041">2</cx:pt>
          <cx:pt idx="37042">0.58062836600000001</cx:pt>
          <cx:pt idx="37043">0.58062836600000001</cx:pt>
          <cx:pt idx="37044">0.58062836600000001</cx:pt>
          <cx:pt idx="37045">7</cx:pt>
          <cx:pt idx="37046">0.58062836600000001</cx:pt>
          <cx:pt idx="37047">5</cx:pt>
          <cx:pt idx="37048">0.58062836600000001</cx:pt>
          <cx:pt idx="37049">0.58062836600000001</cx:pt>
          <cx:pt idx="37050">13</cx:pt>
          <cx:pt idx="37051">0.58062836600000001</cx:pt>
          <cx:pt idx="37052">10</cx:pt>
          <cx:pt idx="37053">0.58062836600000001</cx:pt>
          <cx:pt idx="37054">0.58062836600000001</cx:pt>
          <cx:pt idx="37055">3</cx:pt>
          <cx:pt idx="37056">6</cx:pt>
          <cx:pt idx="37057">0.58062836600000001</cx:pt>
          <cx:pt idx="37058">0.58062836600000001</cx:pt>
          <cx:pt idx="37059">0.58062836600000001</cx:pt>
          <cx:pt idx="37060">0.58062836600000001</cx:pt>
          <cx:pt idx="37061">0.58062836600000001</cx:pt>
          <cx:pt idx="37062">3</cx:pt>
          <cx:pt idx="37063">0.58062836600000001</cx:pt>
          <cx:pt idx="37064">0.58062836600000001</cx:pt>
          <cx:pt idx="37065">0.58062836600000001</cx:pt>
          <cx:pt idx="37066">19</cx:pt>
          <cx:pt idx="37067">12</cx:pt>
          <cx:pt idx="37068">0.58062836600000001</cx:pt>
          <cx:pt idx="37069">7</cx:pt>
          <cx:pt idx="37070">10</cx:pt>
          <cx:pt idx="37071">0.58062836600000001</cx:pt>
          <cx:pt idx="37072">0.58062836600000001</cx:pt>
          <cx:pt idx="37073">0.58062836600000001</cx:pt>
          <cx:pt idx="37074">0.58062836600000001</cx:pt>
          <cx:pt idx="37075">2</cx:pt>
          <cx:pt idx="37076">0.58062836600000001</cx:pt>
          <cx:pt idx="37077">15</cx:pt>
          <cx:pt idx="37078">7</cx:pt>
          <cx:pt idx="37079">0.58062836600000001</cx:pt>
          <cx:pt idx="37080">0.58062836600000001</cx:pt>
          <cx:pt idx="37081">0.58062836600000001</cx:pt>
          <cx:pt idx="37082">3</cx:pt>
          <cx:pt idx="37083">0.58062836600000001</cx:pt>
          <cx:pt idx="37084">0.58062836600000001</cx:pt>
          <cx:pt idx="37085">0.58062836600000001</cx:pt>
          <cx:pt idx="37086">3</cx:pt>
          <cx:pt idx="37087">16</cx:pt>
          <cx:pt idx="37088">14</cx:pt>
          <cx:pt idx="37089">9</cx:pt>
          <cx:pt idx="37090">3</cx:pt>
          <cx:pt idx="37091">0.58062836600000001</cx:pt>
          <cx:pt idx="37092">0.58062836600000001</cx:pt>
          <cx:pt idx="37093">0.58062836600000001</cx:pt>
          <cx:pt idx="37094">0.58062836600000001</cx:pt>
          <cx:pt idx="37095">0.58062836600000001</cx:pt>
          <cx:pt idx="37096">0.58062836600000001</cx:pt>
          <cx:pt idx="37097">0.58062836600000001</cx:pt>
          <cx:pt idx="37098">10</cx:pt>
          <cx:pt idx="37099">0.58062836600000001</cx:pt>
          <cx:pt idx="37100">0.58062836600000001</cx:pt>
          <cx:pt idx="37101">64</cx:pt>
          <cx:pt idx="37102">0.58062836600000001</cx:pt>
          <cx:pt idx="37103">0.58062836600000001</cx:pt>
          <cx:pt idx="37104">11</cx:pt>
          <cx:pt idx="37105">0.58062836600000001</cx:pt>
          <cx:pt idx="37106">0.58062836600000001</cx:pt>
          <cx:pt idx="37107">0.58062836600000001</cx:pt>
          <cx:pt idx="37108">0.58062836600000001</cx:pt>
          <cx:pt idx="37109">0.58062836600000001</cx:pt>
          <cx:pt idx="37110">0.58062836600000001</cx:pt>
          <cx:pt idx="37111">14</cx:pt>
          <cx:pt idx="37112">0.58062836600000001</cx:pt>
          <cx:pt idx="37113">0.58062836600000001</cx:pt>
          <cx:pt idx="37114">0.58062836600000001</cx:pt>
          <cx:pt idx="37115">0.58062836600000001</cx:pt>
          <cx:pt idx="37116">0.58062836600000001</cx:pt>
          <cx:pt idx="37117">0.58062836600000001</cx:pt>
          <cx:pt idx="37118">0.58062836600000001</cx:pt>
          <cx:pt idx="37119">14</cx:pt>
          <cx:pt idx="37120">7</cx:pt>
          <cx:pt idx="37121">14</cx:pt>
          <cx:pt idx="37122">3</cx:pt>
          <cx:pt idx="37123">15</cx:pt>
          <cx:pt idx="37124">0.58062836600000001</cx:pt>
          <cx:pt idx="37125">8</cx:pt>
          <cx:pt idx="37126">7</cx:pt>
          <cx:pt idx="37127">0.58062836600000001</cx:pt>
          <cx:pt idx="37128">0.58062836600000001</cx:pt>
          <cx:pt idx="37129">0.58062836600000001</cx:pt>
          <cx:pt idx="37130">21</cx:pt>
          <cx:pt idx="37131">20</cx:pt>
          <cx:pt idx="37132">0.58062836600000001</cx:pt>
          <cx:pt idx="37133">0.58062836600000001</cx:pt>
          <cx:pt idx="37134">0.58062836600000001</cx:pt>
          <cx:pt idx="37135">0.58062836600000001</cx:pt>
          <cx:pt idx="37136">0.58062836600000001</cx:pt>
          <cx:pt idx="37137">0.58062836600000001</cx:pt>
          <cx:pt idx="37138">0.58062836600000001</cx:pt>
          <cx:pt idx="37139">0.58062836600000001</cx:pt>
          <cx:pt idx="37140">0.58062836600000001</cx:pt>
          <cx:pt idx="37141">6</cx:pt>
          <cx:pt idx="37142">18</cx:pt>
          <cx:pt idx="37143">0.58062836600000001</cx:pt>
          <cx:pt idx="37144">0.58062836600000001</cx:pt>
          <cx:pt idx="37145">0.58062836600000001</cx:pt>
          <cx:pt idx="37146">0.58062836600000001</cx:pt>
          <cx:pt idx="37147">1</cx:pt>
          <cx:pt idx="37148">0.58062836600000001</cx:pt>
          <cx:pt idx="37149">7</cx:pt>
          <cx:pt idx="37150">5</cx:pt>
          <cx:pt idx="37151">0.58062836600000001</cx:pt>
          <cx:pt idx="37152">0.58062836600000001</cx:pt>
          <cx:pt idx="37153">0.58062836600000001</cx:pt>
          <cx:pt idx="37154">0</cx:pt>
          <cx:pt idx="37155">0.58062836600000001</cx:pt>
          <cx:pt idx="37156">5</cx:pt>
          <cx:pt idx="37157">0.58062836600000001</cx:pt>
          <cx:pt idx="37158">0.58062836600000001</cx:pt>
          <cx:pt idx="37159">0.58062836600000001</cx:pt>
          <cx:pt idx="37160">0.58062836600000001</cx:pt>
          <cx:pt idx="37161">0.58062836600000001</cx:pt>
          <cx:pt idx="37162">0.58062836600000001</cx:pt>
          <cx:pt idx="37163">0.58062836600000001</cx:pt>
          <cx:pt idx="37164">0.58062836600000001</cx:pt>
          <cx:pt idx="37165">0.58062836600000001</cx:pt>
          <cx:pt idx="37166">0.58062836600000001</cx:pt>
          <cx:pt idx="37167">0.58062836600000001</cx:pt>
          <cx:pt idx="37168">0.58062836600000001</cx:pt>
          <cx:pt idx="37169">0.58062836600000001</cx:pt>
          <cx:pt idx="37170">6</cx:pt>
          <cx:pt idx="37171">0.58062836600000001</cx:pt>
          <cx:pt idx="37172">0.58062836600000001</cx:pt>
          <cx:pt idx="37173">0.58062836600000001</cx:pt>
          <cx:pt idx="37174">12</cx:pt>
          <cx:pt idx="37175">0.58062836600000001</cx:pt>
          <cx:pt idx="37176">6</cx:pt>
          <cx:pt idx="37177">13</cx:pt>
          <cx:pt idx="37178">0.58062836600000001</cx:pt>
          <cx:pt idx="37179">9</cx:pt>
          <cx:pt idx="37180">0.58062836600000001</cx:pt>
          <cx:pt idx="37181">0.58062836600000001</cx:pt>
          <cx:pt idx="37182">0.58062836600000001</cx:pt>
          <cx:pt idx="37183">0.58062836600000001</cx:pt>
          <cx:pt idx="37184">0.58062836600000001</cx:pt>
          <cx:pt idx="37185">0.58062836600000001</cx:pt>
          <cx:pt idx="37186">0.58062836600000001</cx:pt>
          <cx:pt idx="37187">0.58062836600000001</cx:pt>
          <cx:pt idx="37188">0.58062836600000001</cx:pt>
          <cx:pt idx="37189">0.58062836600000001</cx:pt>
          <cx:pt idx="37190">17</cx:pt>
          <cx:pt idx="37191">13</cx:pt>
          <cx:pt idx="37192">0.58062836600000001</cx:pt>
          <cx:pt idx="37193">0.58062836600000001</cx:pt>
          <cx:pt idx="37194">9</cx:pt>
          <cx:pt idx="37195">0.58062836600000001</cx:pt>
          <cx:pt idx="37196">2</cx:pt>
          <cx:pt idx="37197">0.58062836600000001</cx:pt>
          <cx:pt idx="37198">0.58062836600000001</cx:pt>
          <cx:pt idx="37199">0.58062836600000001</cx:pt>
          <cx:pt idx="37200">0.58062836600000001</cx:pt>
          <cx:pt idx="37201">0.58062836600000001</cx:pt>
          <cx:pt idx="37202">0.58062836600000001</cx:pt>
          <cx:pt idx="37203">0.58062836600000001</cx:pt>
          <cx:pt idx="37204">0.58062836600000001</cx:pt>
          <cx:pt idx="37205">0.58062836600000001</cx:pt>
          <cx:pt idx="37206">19</cx:pt>
          <cx:pt idx="37207">18</cx:pt>
          <cx:pt idx="37208">12</cx:pt>
          <cx:pt idx="37209">9</cx:pt>
          <cx:pt idx="37210">0.58062836600000001</cx:pt>
          <cx:pt idx="37211">0.58062836600000001</cx:pt>
          <cx:pt idx="37212">1</cx:pt>
          <cx:pt idx="37213">37</cx:pt>
          <cx:pt idx="37214">0.58062836600000001</cx:pt>
          <cx:pt idx="37215">21</cx:pt>
          <cx:pt idx="37216">5</cx:pt>
          <cx:pt idx="37217">7</cx:pt>
          <cx:pt idx="37218">0.58062836600000001</cx:pt>
          <cx:pt idx="37219">0.58062836600000001</cx:pt>
          <cx:pt idx="37220">3</cx:pt>
          <cx:pt idx="37221">0.58062836600000001</cx:pt>
          <cx:pt idx="37222">0.58062836600000001</cx:pt>
          <cx:pt idx="37223">0.58062836600000001</cx:pt>
          <cx:pt idx="37224">0.58062836600000001</cx:pt>
          <cx:pt idx="37225">0.58062836600000001</cx:pt>
          <cx:pt idx="37226">0.58062836600000001</cx:pt>
          <cx:pt idx="37227">0.58062836600000001</cx:pt>
          <cx:pt idx="37228">0.58062836600000001</cx:pt>
          <cx:pt idx="37229">0.58062836600000001</cx:pt>
          <cx:pt idx="37230">8</cx:pt>
          <cx:pt idx="37231">0.58062836600000001</cx:pt>
          <cx:pt idx="37232">13</cx:pt>
          <cx:pt idx="37233">0.58062836600000001</cx:pt>
          <cx:pt idx="37234">0.58062836600000001</cx:pt>
          <cx:pt idx="37235">0.58062836600000001</cx:pt>
          <cx:pt idx="37236">4</cx:pt>
          <cx:pt idx="37237">0.58062836600000001</cx:pt>
          <cx:pt idx="37238">65</cx:pt>
          <cx:pt idx="37239">0.58062836600000001</cx:pt>
          <cx:pt idx="37240">0</cx:pt>
          <cx:pt idx="37241">8</cx:pt>
          <cx:pt idx="37242">0</cx:pt>
          <cx:pt idx="37243">7</cx:pt>
          <cx:pt idx="37244">14</cx:pt>
          <cx:pt idx="37245">0.58062836600000001</cx:pt>
          <cx:pt idx="37246">6</cx:pt>
          <cx:pt idx="37247">0.58062836600000001</cx:pt>
          <cx:pt idx="37248">0.58062836600000001</cx:pt>
          <cx:pt idx="37249">14</cx:pt>
          <cx:pt idx="37250">1</cx:pt>
          <cx:pt idx="37251">0.58062836600000001</cx:pt>
          <cx:pt idx="37252">0.58062836600000001</cx:pt>
          <cx:pt idx="37253">6</cx:pt>
          <cx:pt idx="37254">0.58062836600000001</cx:pt>
          <cx:pt idx="37255">0.58062836600000001</cx:pt>
          <cx:pt idx="37256">10</cx:pt>
          <cx:pt idx="37257">24</cx:pt>
          <cx:pt idx="37258">11</cx:pt>
          <cx:pt idx="37259">0.58062836600000001</cx:pt>
          <cx:pt idx="37260">7</cx:pt>
          <cx:pt idx="37261">0.58062836600000001</cx:pt>
          <cx:pt idx="37262">0.58062836600000001</cx:pt>
          <cx:pt idx="37263">0.58062836600000001</cx:pt>
          <cx:pt idx="37264">0.58062836600000001</cx:pt>
          <cx:pt idx="37265">0.58062836600000001</cx:pt>
          <cx:pt idx="37266">64</cx:pt>
          <cx:pt idx="37267">9</cx:pt>
          <cx:pt idx="37268">0.58062836600000001</cx:pt>
          <cx:pt idx="37269">0.58062836600000001</cx:pt>
          <cx:pt idx="37270">0.58062836600000001</cx:pt>
          <cx:pt idx="37271">0.58062836600000001</cx:pt>
          <cx:pt idx="37272">0.58062836600000001</cx:pt>
          <cx:pt idx="37273">14</cx:pt>
          <cx:pt idx="37274">1</cx:pt>
          <cx:pt idx="37275">0.58062836600000001</cx:pt>
          <cx:pt idx="37276">0.58062836600000001</cx:pt>
          <cx:pt idx="37277">0.58062836600000001</cx:pt>
          <cx:pt idx="37278">0.58062836600000001</cx:pt>
          <cx:pt idx="37279">0.58062836600000001</cx:pt>
          <cx:pt idx="37280">4</cx:pt>
          <cx:pt idx="37281">10</cx:pt>
          <cx:pt idx="37282">0.58062836600000001</cx:pt>
          <cx:pt idx="37283">15</cx:pt>
          <cx:pt idx="37284">0.58062836600000001</cx:pt>
          <cx:pt idx="37285">0.58062836600000001</cx:pt>
          <cx:pt idx="37286">8</cx:pt>
          <cx:pt idx="37287">0.58062836600000001</cx:pt>
          <cx:pt idx="37288">0.58062836600000001</cx:pt>
          <cx:pt idx="37289">0.58062836600000001</cx:pt>
          <cx:pt idx="37290">0.58062836600000001</cx:pt>
          <cx:pt idx="37291">64</cx:pt>
          <cx:pt idx="37292">12</cx:pt>
          <cx:pt idx="37293">12</cx:pt>
          <cx:pt idx="37294">7</cx:pt>
          <cx:pt idx="37295">0.58062836600000001</cx:pt>
          <cx:pt idx="37296">0.58062836600000001</cx:pt>
          <cx:pt idx="37297">0.58062836600000001</cx:pt>
          <cx:pt idx="37298">0.58062836600000001</cx:pt>
          <cx:pt idx="37299">0.58062836600000001</cx:pt>
          <cx:pt idx="37300">0.58062836600000001</cx:pt>
          <cx:pt idx="37301">0.58062836600000001</cx:pt>
          <cx:pt idx="37302">0.58062836600000001</cx:pt>
          <cx:pt idx="37303">6</cx:pt>
          <cx:pt idx="37304">0.58062836600000001</cx:pt>
          <cx:pt idx="37305">7</cx:pt>
          <cx:pt idx="37306">0.58062836600000001</cx:pt>
          <cx:pt idx="37307">0.58062836600000001</cx:pt>
          <cx:pt idx="37308">7</cx:pt>
          <cx:pt idx="37309">23</cx:pt>
          <cx:pt idx="37310">6</cx:pt>
          <cx:pt idx="37311">0.58062836600000001</cx:pt>
          <cx:pt idx="37312">0.58062836600000001</cx:pt>
          <cx:pt idx="37313">0.58062836600000001</cx:pt>
          <cx:pt idx="37314">0.58062836600000001</cx:pt>
          <cx:pt idx="37315">0.58062836600000001</cx:pt>
          <cx:pt idx="37316">0.58062836600000001</cx:pt>
          <cx:pt idx="37317">3</cx:pt>
          <cx:pt idx="37318">10</cx:pt>
          <cx:pt idx="37319">3</cx:pt>
          <cx:pt idx="37320">28</cx:pt>
          <cx:pt idx="37321">3</cx:pt>
          <cx:pt idx="37322">33</cx:pt>
          <cx:pt idx="37323">6</cx:pt>
          <cx:pt idx="37324">2</cx:pt>
          <cx:pt idx="37325">0.58062836600000001</cx:pt>
          <cx:pt idx="37326">0.58062836600000001</cx:pt>
          <cx:pt idx="37327">0.58062836600000001</cx:pt>
          <cx:pt idx="37328">0.58062836600000001</cx:pt>
          <cx:pt idx="37329">20</cx:pt>
          <cx:pt idx="37330">0.58062836600000001</cx:pt>
          <cx:pt idx="37331">0.58062836600000001</cx:pt>
          <cx:pt idx="37332">8</cx:pt>
          <cx:pt idx="37333">0.58062836600000001</cx:pt>
          <cx:pt idx="37334">0.58062836600000001</cx:pt>
          <cx:pt idx="37335">0.58062836600000001</cx:pt>
          <cx:pt idx="37336">0.58062836600000001</cx:pt>
          <cx:pt idx="37337">0.58062836600000001</cx:pt>
          <cx:pt idx="37338">3</cx:pt>
          <cx:pt idx="37339">0.58062836600000001</cx:pt>
          <cx:pt idx="37340">0.58062836600000001</cx:pt>
          <cx:pt idx="37341">0.58062836600000001</cx:pt>
          <cx:pt idx="37342">11</cx:pt>
          <cx:pt idx="37343">0.58062836600000001</cx:pt>
          <cx:pt idx="37344">0.58062836600000001</cx:pt>
          <cx:pt idx="37345">0.58062836600000001</cx:pt>
          <cx:pt idx="37346">22</cx:pt>
          <cx:pt idx="37347">10</cx:pt>
          <cx:pt idx="37348">0.58062836600000001</cx:pt>
          <cx:pt idx="37349">15</cx:pt>
          <cx:pt idx="37350">0.58062836600000001</cx:pt>
          <cx:pt idx="37351">0.58062836600000001</cx:pt>
          <cx:pt idx="37352">0.58062836600000001</cx:pt>
          <cx:pt idx="37353">0.58062836600000001</cx:pt>
          <cx:pt idx="37354">0.58062836600000001</cx:pt>
          <cx:pt idx="37355">10</cx:pt>
          <cx:pt idx="37356">1</cx:pt>
          <cx:pt idx="37357">0.58062836600000001</cx:pt>
          <cx:pt idx="37358">0.58062836600000001</cx:pt>
          <cx:pt idx="37359">0.58062836600000001</cx:pt>
          <cx:pt idx="37360">0.58062836600000001</cx:pt>
          <cx:pt idx="37361">0.58062836600000001</cx:pt>
          <cx:pt idx="37362">0.58062836600000001</cx:pt>
          <cx:pt idx="37363">2</cx:pt>
          <cx:pt idx="37364">6</cx:pt>
          <cx:pt idx="37365">0.58062836600000001</cx:pt>
          <cx:pt idx="37366">0.58062836600000001</cx:pt>
          <cx:pt idx="37367">9</cx:pt>
          <cx:pt idx="37368">6</cx:pt>
          <cx:pt idx="37369">0.58062836600000001</cx:pt>
          <cx:pt idx="37370">0.58062836600000001</cx:pt>
          <cx:pt idx="37371">0.58062836600000001</cx:pt>
          <cx:pt idx="37372">0.58062836600000001</cx:pt>
          <cx:pt idx="37373">0.58062836600000001</cx:pt>
          <cx:pt idx="37374">8</cx:pt>
          <cx:pt idx="37375">0.58062836600000001</cx:pt>
          <cx:pt idx="37376">0.58062836600000001</cx:pt>
          <cx:pt idx="37377">0.58062836600000001</cx:pt>
          <cx:pt idx="37378">24</cx:pt>
          <cx:pt idx="37379">26</cx:pt>
          <cx:pt idx="37380">0.58062836600000001</cx:pt>
          <cx:pt idx="37381">0.58062836600000001</cx:pt>
          <cx:pt idx="37382">0</cx:pt>
          <cx:pt idx="37383">7</cx:pt>
          <cx:pt idx="37384">3</cx:pt>
          <cx:pt idx="37385">15</cx:pt>
          <cx:pt idx="37386">0.58062836600000001</cx:pt>
          <cx:pt idx="37387">0.58062836600000001</cx:pt>
          <cx:pt idx="37388">2</cx:pt>
          <cx:pt idx="37389">0.58062836600000001</cx:pt>
          <cx:pt idx="37390">15</cx:pt>
          <cx:pt idx="37391">0.58062836600000001</cx:pt>
          <cx:pt idx="37392">0.58062836600000001</cx:pt>
          <cx:pt idx="37393">5</cx:pt>
          <cx:pt idx="37394">0.58062836600000001</cx:pt>
          <cx:pt idx="37395">0.58062836600000001</cx:pt>
          <cx:pt idx="37396">0.58062836600000001</cx:pt>
          <cx:pt idx="37397">3</cx:pt>
          <cx:pt idx="37398">0.58062836600000001</cx:pt>
          <cx:pt idx="37399">0.58062836600000001</cx:pt>
          <cx:pt idx="37400">0.58062836600000001</cx:pt>
          <cx:pt idx="37401">10</cx:pt>
          <cx:pt idx="37402">11</cx:pt>
          <cx:pt idx="37403">0.58062836600000001</cx:pt>
          <cx:pt idx="37404">0.58062836600000001</cx:pt>
          <cx:pt idx="37405">12</cx:pt>
          <cx:pt idx="37406">0.58062836600000001</cx:pt>
          <cx:pt idx="37407">0.58062836600000001</cx:pt>
          <cx:pt idx="37408">0.58062836600000001</cx:pt>
          <cx:pt idx="37409">0.58062836600000001</cx:pt>
          <cx:pt idx="37410">4</cx:pt>
          <cx:pt idx="37411">0.58062836600000001</cx:pt>
          <cx:pt idx="37412">0.58062836600000001</cx:pt>
          <cx:pt idx="37413">0.58062836600000001</cx:pt>
          <cx:pt idx="37414">0.58062836600000001</cx:pt>
          <cx:pt idx="37415">0.58062836600000001</cx:pt>
          <cx:pt idx="37416">1</cx:pt>
          <cx:pt idx="37417">0.58062836600000001</cx:pt>
          <cx:pt idx="37418">10</cx:pt>
          <cx:pt idx="37419">15</cx:pt>
          <cx:pt idx="37420">0.58062836600000001</cx:pt>
          <cx:pt idx="37421">3</cx:pt>
          <cx:pt idx="37422">3</cx:pt>
          <cx:pt idx="37423">1</cx:pt>
          <cx:pt idx="37424">0.58062836600000001</cx:pt>
          <cx:pt idx="37425">4</cx:pt>
          <cx:pt idx="37426">0.58062836600000001</cx:pt>
          <cx:pt idx="37427">0.58062836600000001</cx:pt>
          <cx:pt idx="37428">0.58062836600000001</cx:pt>
          <cx:pt idx="37429">1</cx:pt>
          <cx:pt idx="37430">0.58062836600000001</cx:pt>
          <cx:pt idx="37431">0.58062836600000001</cx:pt>
          <cx:pt idx="37432">12</cx:pt>
          <cx:pt idx="37433">0.58062836600000001</cx:pt>
          <cx:pt idx="37434">1</cx:pt>
          <cx:pt idx="37435">0.58062836600000001</cx:pt>
          <cx:pt idx="37436">0.58062836600000001</cx:pt>
          <cx:pt idx="37437">0.58062836600000001</cx:pt>
          <cx:pt idx="37438">13</cx:pt>
          <cx:pt idx="37439">0.58062836600000001</cx:pt>
          <cx:pt idx="37440">0.58062836600000001</cx:pt>
          <cx:pt idx="37441">2</cx:pt>
          <cx:pt idx="37442">0.58062836600000001</cx:pt>
          <cx:pt idx="37443">0.58062836600000001</cx:pt>
          <cx:pt idx="37444">20</cx:pt>
          <cx:pt idx="37445">0.58062836600000001</cx:pt>
          <cx:pt idx="37446">13</cx:pt>
          <cx:pt idx="37447">0.58062836600000001</cx:pt>
          <cx:pt idx="37448">5</cx:pt>
          <cx:pt idx="37449">0.58062836600000001</cx:pt>
          <cx:pt idx="37450">13</cx:pt>
          <cx:pt idx="37451">0.58062836600000001</cx:pt>
          <cx:pt idx="37452">0.58062836600000001</cx:pt>
          <cx:pt idx="37453">0.58062836600000001</cx:pt>
          <cx:pt idx="37454">64</cx:pt>
          <cx:pt idx="37455">0.58062836600000001</cx:pt>
          <cx:pt idx="37456">12</cx:pt>
          <cx:pt idx="37457">0.58062836600000001</cx:pt>
          <cx:pt idx="37458">0.58062836600000001</cx:pt>
          <cx:pt idx="37459">0.58062836600000001</cx:pt>
          <cx:pt idx="37460">10</cx:pt>
          <cx:pt idx="37461">0.58062836600000001</cx:pt>
          <cx:pt idx="37462">0.58062836600000001</cx:pt>
          <cx:pt idx="37463">0.58062836600000001</cx:pt>
          <cx:pt idx="37464">0.58062836600000001</cx:pt>
          <cx:pt idx="37465">7</cx:pt>
          <cx:pt idx="37466">19</cx:pt>
          <cx:pt idx="37467">0.58062836600000001</cx:pt>
          <cx:pt idx="37468">14</cx:pt>
          <cx:pt idx="37469">5</cx:pt>
          <cx:pt idx="37470">0.58062836600000001</cx:pt>
          <cx:pt idx="37471">0.58062836600000001</cx:pt>
          <cx:pt idx="37472">7</cx:pt>
          <cx:pt idx="37473">0.58062836600000001</cx:pt>
          <cx:pt idx="37474">0.58062836600000001</cx:pt>
          <cx:pt idx="37475">14</cx:pt>
          <cx:pt idx="37476">0.58062836600000001</cx:pt>
          <cx:pt idx="37477">0.58062836600000001</cx:pt>
          <cx:pt idx="37478">0.58062836600000001</cx:pt>
          <cx:pt idx="37479">0.58062836600000001</cx:pt>
          <cx:pt idx="37480">0.58062836600000001</cx:pt>
          <cx:pt idx="37481">0.58062836600000001</cx:pt>
          <cx:pt idx="37482">0.58062836600000001</cx:pt>
          <cx:pt idx="37483">11</cx:pt>
          <cx:pt idx="37484">0.58062836600000001</cx:pt>
          <cx:pt idx="37485">0.58062836600000001</cx:pt>
          <cx:pt idx="37486">0.58062836600000001</cx:pt>
          <cx:pt idx="37487">0.58062836600000001</cx:pt>
          <cx:pt idx="37488">0.58062836600000001</cx:pt>
          <cx:pt idx="37489">0.58062836600000001</cx:pt>
          <cx:pt idx="37490">0.58062836600000001</cx:pt>
          <cx:pt idx="37491">0.58062836600000001</cx:pt>
          <cx:pt idx="37492">0.58062836600000001</cx:pt>
          <cx:pt idx="37493">0.58062836600000001</cx:pt>
          <cx:pt idx="37494">64</cx:pt>
          <cx:pt idx="37495">0.58062836600000001</cx:pt>
          <cx:pt idx="37496">0.58062836600000001</cx:pt>
          <cx:pt idx="37497">0.58062836600000001</cx:pt>
          <cx:pt idx="37498">0.58062836600000001</cx:pt>
          <cx:pt idx="37499">9</cx:pt>
          <cx:pt idx="37500">6</cx:pt>
          <cx:pt idx="37501">0.58062836600000001</cx:pt>
          <cx:pt idx="37502">17</cx:pt>
          <cx:pt idx="37503">0.58062836600000001</cx:pt>
          <cx:pt idx="37504">0.58062836600000001</cx:pt>
          <cx:pt idx="37505">21</cx:pt>
          <cx:pt idx="37506">7</cx:pt>
          <cx:pt idx="37507">0.58062836600000001</cx:pt>
          <cx:pt idx="37508">17</cx:pt>
          <cx:pt idx="37509">0.58062836600000001</cx:pt>
          <cx:pt idx="37510">16</cx:pt>
          <cx:pt idx="37511">26</cx:pt>
          <cx:pt idx="37512">4</cx:pt>
          <cx:pt idx="37513">0.58062836600000001</cx:pt>
          <cx:pt idx="37514">0.58062836600000001</cx:pt>
          <cx:pt idx="37515">0.58062836600000001</cx:pt>
          <cx:pt idx="37516">13</cx:pt>
          <cx:pt idx="37517">0.58062836600000001</cx:pt>
          <cx:pt idx="37518">0.58062836600000001</cx:pt>
          <cx:pt idx="37519">0.58062836600000001</cx:pt>
          <cx:pt idx="37520">0.58062836600000001</cx:pt>
          <cx:pt idx="37521">0.58062836600000001</cx:pt>
          <cx:pt idx="37522">0.58062836600000001</cx:pt>
          <cx:pt idx="37523">0.58062836600000001</cx:pt>
          <cx:pt idx="37524">0.58062836600000001</cx:pt>
          <cx:pt idx="37525">0.58062836600000001</cx:pt>
          <cx:pt idx="37526">0.58062836600000001</cx:pt>
          <cx:pt idx="37527">3</cx:pt>
          <cx:pt idx="37528">0.58062836600000001</cx:pt>
          <cx:pt idx="37529">16</cx:pt>
          <cx:pt idx="37530">11</cx:pt>
          <cx:pt idx="37531">0.58062836600000001</cx:pt>
          <cx:pt idx="37532">0.58062836600000001</cx:pt>
          <cx:pt idx="37533">0.58062836600000001</cx:pt>
          <cx:pt idx="37534">0.58062836600000001</cx:pt>
          <cx:pt idx="37535">0.58062836600000001</cx:pt>
          <cx:pt idx="37536">0.58062836600000001</cx:pt>
          <cx:pt idx="37537">0.58062836600000001</cx:pt>
          <cx:pt idx="37538">0.58062836600000001</cx:pt>
          <cx:pt idx="37539">0.58062836600000001</cx:pt>
          <cx:pt idx="37540">8</cx:pt>
          <cx:pt idx="37541">0.58062836600000001</cx:pt>
          <cx:pt idx="37542">64</cx:pt>
          <cx:pt idx="37543">0.58062836600000001</cx:pt>
          <cx:pt idx="37544">0.58062836600000001</cx:pt>
          <cx:pt idx="37545">0.58062836600000001</cx:pt>
          <cx:pt idx="37546">35</cx:pt>
          <cx:pt idx="37547">21</cx:pt>
          <cx:pt idx="37548">0.58062836600000001</cx:pt>
          <cx:pt idx="37549">18</cx:pt>
          <cx:pt idx="37550">0.58062836600000001</cx:pt>
          <cx:pt idx="37551">0.58062836600000001</cx:pt>
          <cx:pt idx="37552">0.58062836600000001</cx:pt>
          <cx:pt idx="37553">0.58062836600000001</cx:pt>
          <cx:pt idx="37554">6</cx:pt>
          <cx:pt idx="37555">0.58062836600000001</cx:pt>
          <cx:pt idx="37556">0.58062836600000001</cx:pt>
          <cx:pt idx="37557">0.58062836600000001</cx:pt>
          <cx:pt idx="37558">0.58062836600000001</cx:pt>
          <cx:pt idx="37559">0.58062836600000001</cx:pt>
          <cx:pt idx="37560">0.58062836600000001</cx:pt>
          <cx:pt idx="37561">0.58062836600000001</cx:pt>
          <cx:pt idx="37562">0.58062836600000001</cx:pt>
          <cx:pt idx="37563">0.58062836600000001</cx:pt>
          <cx:pt idx="37564">0.58062836600000001</cx:pt>
          <cx:pt idx="37565">0.58062836600000001</cx:pt>
          <cx:pt idx="37566">0.58062836600000001</cx:pt>
          <cx:pt idx="37567">6</cx:pt>
          <cx:pt idx="37568">6</cx:pt>
          <cx:pt idx="37569">0.58062836600000001</cx:pt>
          <cx:pt idx="37570">0.58062836600000001</cx:pt>
          <cx:pt idx="37571">0.58062836600000001</cx:pt>
          <cx:pt idx="37572">0.58062836600000001</cx:pt>
          <cx:pt idx="37573">0.58062836600000001</cx:pt>
          <cx:pt idx="37574">0.58062836600000001</cx:pt>
          <cx:pt idx="37575">5</cx:pt>
          <cx:pt idx="37576">0.58062836600000001</cx:pt>
          <cx:pt idx="37577">0.58062836600000001</cx:pt>
          <cx:pt idx="37578">0.58062836600000001</cx:pt>
          <cx:pt idx="37579">0.58062836600000001</cx:pt>
          <cx:pt idx="37580">13</cx:pt>
          <cx:pt idx="37581">0.58062836600000001</cx:pt>
          <cx:pt idx="37582">0.58062836600000001</cx:pt>
          <cx:pt idx="37583">13</cx:pt>
          <cx:pt idx="37584">13</cx:pt>
          <cx:pt idx="37585">0.58062836600000001</cx:pt>
          <cx:pt idx="37586">0.58062836600000001</cx:pt>
          <cx:pt idx="37587">8</cx:pt>
          <cx:pt idx="37588">0.58062836600000001</cx:pt>
          <cx:pt idx="37589">0.58062836600000001</cx:pt>
          <cx:pt idx="37590">0.58062836600000001</cx:pt>
          <cx:pt idx="37591">0.58062836600000001</cx:pt>
          <cx:pt idx="37592">7</cx:pt>
          <cx:pt idx="37593">0.58062836600000001</cx:pt>
          <cx:pt idx="37594">0.58062836600000001</cx:pt>
          <cx:pt idx="37595">19</cx:pt>
          <cx:pt idx="37596">0.58062836600000001</cx:pt>
          <cx:pt idx="37597">0.58062836600000001</cx:pt>
          <cx:pt idx="37598">0.58062836600000001</cx:pt>
          <cx:pt idx="37599">0.58062836600000001</cx:pt>
          <cx:pt idx="37600">0.58062836600000001</cx:pt>
          <cx:pt idx="37601">11</cx:pt>
          <cx:pt idx="37602">0.58062836600000001</cx:pt>
          <cx:pt idx="37603">5</cx:pt>
          <cx:pt idx="37604">0.58062836600000001</cx:pt>
          <cx:pt idx="37605">0.58062836600000001</cx:pt>
          <cx:pt idx="37606">0.58062836600000001</cx:pt>
          <cx:pt idx="37607">0.58062836600000001</cx:pt>
          <cx:pt idx="37608">0.58062836600000001</cx:pt>
          <cx:pt idx="37609">0.58062836600000001</cx:pt>
          <cx:pt idx="37610">7</cx:pt>
          <cx:pt idx="37611">16</cx:pt>
          <cx:pt idx="37612">4</cx:pt>
          <cx:pt idx="37613">23</cx:pt>
          <cx:pt idx="37614">8</cx:pt>
          <cx:pt idx="37615">0.58062836600000001</cx:pt>
          <cx:pt idx="37616">0.58062836600000001</cx:pt>
          <cx:pt idx="37617">0.58062836600000001</cx:pt>
          <cx:pt idx="37618">2</cx:pt>
          <cx:pt idx="37619">24</cx:pt>
          <cx:pt idx="37620">12</cx:pt>
          <cx:pt idx="37621">0.58062836600000001</cx:pt>
          <cx:pt idx="37622">0.58062836600000001</cx:pt>
          <cx:pt idx="37623">0.58062836600000001</cx:pt>
          <cx:pt idx="37624">0.58062836600000001</cx:pt>
          <cx:pt idx="37625">64</cx:pt>
          <cx:pt idx="37626">8</cx:pt>
          <cx:pt idx="37627">0.58062836600000001</cx:pt>
          <cx:pt idx="37628">0.58062836600000001</cx:pt>
          <cx:pt idx="37629">0.58062836600000001</cx:pt>
          <cx:pt idx="37630">6</cx:pt>
          <cx:pt idx="37631">9</cx:pt>
          <cx:pt idx="37632">0.58062836600000001</cx:pt>
          <cx:pt idx="37633">0.58062836600000001</cx:pt>
          <cx:pt idx="37634">0.58062836600000001</cx:pt>
          <cx:pt idx="37635">0.58062836600000001</cx:pt>
          <cx:pt idx="37636">0.58062836600000001</cx:pt>
          <cx:pt idx="37637">0.58062836600000001</cx:pt>
          <cx:pt idx="37638">0.58062836600000001</cx:pt>
          <cx:pt idx="37639">0.58062836600000001</cx:pt>
          <cx:pt idx="37640">0.58062836600000001</cx:pt>
          <cx:pt idx="37641">5</cx:pt>
          <cx:pt idx="37642">0.58062836600000001</cx:pt>
          <cx:pt idx="37643">6</cx:pt>
          <cx:pt idx="37644">0.58062836600000001</cx:pt>
          <cx:pt idx="37645">1</cx:pt>
          <cx:pt idx="37646">0.58062836600000001</cx:pt>
          <cx:pt idx="37647">9</cx:pt>
          <cx:pt idx="37648">11</cx:pt>
          <cx:pt idx="37649">23</cx:pt>
          <cx:pt idx="37650">0.58062836600000001</cx:pt>
          <cx:pt idx="37651">8</cx:pt>
          <cx:pt idx="37652">26</cx:pt>
          <cx:pt idx="37653">0.58062836600000001</cx:pt>
          <cx:pt idx="37654">0.58062836600000001</cx:pt>
          <cx:pt idx="37655">0.58062836600000001</cx:pt>
          <cx:pt idx="37656">0.58062836600000001</cx:pt>
          <cx:pt idx="37657">16</cx:pt>
          <cx:pt idx="37658">0.58062836600000001</cx:pt>
          <cx:pt idx="37659">0.58062836600000001</cx:pt>
          <cx:pt idx="37660">0.58062836600000001</cx:pt>
          <cx:pt idx="37661">0.58062836600000001</cx:pt>
          <cx:pt idx="37662">0.58062836600000001</cx:pt>
          <cx:pt idx="37663">0.58062836600000001</cx:pt>
          <cx:pt idx="37664">10</cx:pt>
          <cx:pt idx="37665">0.58062836600000001</cx:pt>
          <cx:pt idx="37666">0.58062836600000001</cx:pt>
          <cx:pt idx="37667">9</cx:pt>
          <cx:pt idx="37668">0.58062836600000001</cx:pt>
          <cx:pt idx="37669">14</cx:pt>
          <cx:pt idx="37670">9</cx:pt>
          <cx:pt idx="37671">0.58062836600000001</cx:pt>
          <cx:pt idx="37672">0.58062836600000001</cx:pt>
          <cx:pt idx="37673">0.58062836600000001</cx:pt>
          <cx:pt idx="37674">0.58062836600000001</cx:pt>
          <cx:pt idx="37675">0.58062836600000001</cx:pt>
          <cx:pt idx="37676">13</cx:pt>
          <cx:pt idx="37677">0.58062836600000001</cx:pt>
          <cx:pt idx="37678">0.58062836600000001</cx:pt>
          <cx:pt idx="37679">0.58062836600000001</cx:pt>
          <cx:pt idx="37680">8</cx:pt>
          <cx:pt idx="37681">28</cx:pt>
          <cx:pt idx="37682">8</cx:pt>
          <cx:pt idx="37683">0.58062836600000001</cx:pt>
          <cx:pt idx="37684">7</cx:pt>
          <cx:pt idx="37685">0.58062836600000001</cx:pt>
          <cx:pt idx="37686">0.58062836600000001</cx:pt>
          <cx:pt idx="37687">17</cx:pt>
          <cx:pt idx="37688">19</cx:pt>
          <cx:pt idx="37689">0.58062836600000001</cx:pt>
          <cx:pt idx="37690">0.58062836600000001</cx:pt>
          <cx:pt idx="37691">6</cx:pt>
          <cx:pt idx="37692">0.58062836600000001</cx:pt>
          <cx:pt idx="37693">11</cx:pt>
          <cx:pt idx="37694">0.58062836600000001</cx:pt>
          <cx:pt idx="37695">0.58062836600000001</cx:pt>
          <cx:pt idx="37696">0.58062836600000001</cx:pt>
          <cx:pt idx="37697">0.58062836600000001</cx:pt>
          <cx:pt idx="37698">8</cx:pt>
          <cx:pt idx="37699">5</cx:pt>
          <cx:pt idx="37700">0.58062836600000001</cx:pt>
          <cx:pt idx="37701">0.58062836600000001</cx:pt>
          <cx:pt idx="37702">0.58062836600000001</cx:pt>
          <cx:pt idx="37703">0.58062836600000001</cx:pt>
          <cx:pt idx="37704">0.58062836600000001</cx:pt>
          <cx:pt idx="37705">17</cx:pt>
          <cx:pt idx="37706">0.58062836600000001</cx:pt>
          <cx:pt idx="37707">15</cx:pt>
          <cx:pt idx="37708">5</cx:pt>
          <cx:pt idx="37709">0.58062836600000001</cx:pt>
          <cx:pt idx="37710">0.58062836600000001</cx:pt>
          <cx:pt idx="37711">0.58062836600000001</cx:pt>
          <cx:pt idx="37712">0.58062836600000001</cx:pt>
          <cx:pt idx="37713">8</cx:pt>
          <cx:pt idx="37714">0.58062836600000001</cx:pt>
          <cx:pt idx="37715">1</cx:pt>
          <cx:pt idx="37716">0.58062836600000001</cx:pt>
          <cx:pt idx="37717">0.58062836600000001</cx:pt>
          <cx:pt idx="37718">0.58062836600000001</cx:pt>
          <cx:pt idx="37719">18</cx:pt>
          <cx:pt idx="37720">17</cx:pt>
          <cx:pt idx="37721">0.58062836600000001</cx:pt>
          <cx:pt idx="37722">0.58062836600000001</cx:pt>
          <cx:pt idx="37723">0.58062836600000001</cx:pt>
          <cx:pt idx="37724">4</cx:pt>
          <cx:pt idx="37725">3</cx:pt>
          <cx:pt idx="37726">15</cx:pt>
          <cx:pt idx="37727">0.58062836600000001</cx:pt>
          <cx:pt idx="37728">1</cx:pt>
          <cx:pt idx="37729">0.58062836600000001</cx:pt>
          <cx:pt idx="37730">0.58062836600000001</cx:pt>
          <cx:pt idx="37731">13</cx:pt>
          <cx:pt idx="37732">0.58062836600000001</cx:pt>
          <cx:pt idx="37733">0.58062836600000001</cx:pt>
          <cx:pt idx="37734">0.58062836600000001</cx:pt>
          <cx:pt idx="37735">27</cx:pt>
          <cx:pt idx="37736">3</cx:pt>
          <cx:pt idx="37737">13</cx:pt>
          <cx:pt idx="37738">10</cx:pt>
          <cx:pt idx="37739">4</cx:pt>
          <cx:pt idx="37740">0.58062836600000001</cx:pt>
          <cx:pt idx="37741">6</cx:pt>
          <cx:pt idx="37742">0.58062836600000001</cx:pt>
          <cx:pt idx="37743">0.58062836600000001</cx:pt>
          <cx:pt idx="37744">0.58062836600000001</cx:pt>
          <cx:pt idx="37745">1</cx:pt>
          <cx:pt idx="37746">18</cx:pt>
          <cx:pt idx="37747">0.58062836600000001</cx:pt>
          <cx:pt idx="37748">0.58062836600000001</cx:pt>
          <cx:pt idx="37749">13</cx:pt>
          <cx:pt idx="37750">0.58062836600000001</cx:pt>
          <cx:pt idx="37751">0.58062836600000001</cx:pt>
          <cx:pt idx="37752">0.58062836600000001</cx:pt>
          <cx:pt idx="37753">7</cx:pt>
          <cx:pt idx="37754">0.58062836600000001</cx:pt>
          <cx:pt idx="37755">13</cx:pt>
          <cx:pt idx="37756">11</cx:pt>
          <cx:pt idx="37757">8</cx:pt>
          <cx:pt idx="37758">0.58062836600000001</cx:pt>
          <cx:pt idx="37759">16</cx:pt>
          <cx:pt idx="37760">0.58062836600000001</cx:pt>
          <cx:pt idx="37761">0.58062836600000001</cx:pt>
          <cx:pt idx="37762">3</cx:pt>
          <cx:pt idx="37763">0.58062836600000001</cx:pt>
          <cx:pt idx="37764">0.58062836600000001</cx:pt>
          <cx:pt idx="37765">0.58062836600000001</cx:pt>
          <cx:pt idx="37766">4</cx:pt>
          <cx:pt idx="37767">0.58062836600000001</cx:pt>
          <cx:pt idx="37768">0.58062836600000001</cx:pt>
          <cx:pt idx="37769">0.58062836600000001</cx:pt>
          <cx:pt idx="37770">3</cx:pt>
          <cx:pt idx="37771">0.58062836600000001</cx:pt>
          <cx:pt idx="37772">0.58062836600000001</cx:pt>
          <cx:pt idx="37773">0.58062836600000001</cx:pt>
          <cx:pt idx="37774">0.58062836600000001</cx:pt>
          <cx:pt idx="37775">0.58062836600000001</cx:pt>
          <cx:pt idx="37776">0.58062836600000001</cx:pt>
          <cx:pt idx="37777">0.58062836600000001</cx:pt>
          <cx:pt idx="37778">0.58062836600000001</cx:pt>
          <cx:pt idx="37779">0.58062836600000001</cx:pt>
          <cx:pt idx="37780">0.58062836600000001</cx:pt>
          <cx:pt idx="37781">0.58062836600000001</cx:pt>
          <cx:pt idx="37782">0.58062836600000001</cx:pt>
          <cx:pt idx="37783">8</cx:pt>
          <cx:pt idx="37784">13</cx:pt>
          <cx:pt idx="37785">0.58062836600000001</cx:pt>
          <cx:pt idx="37786">4</cx:pt>
          <cx:pt idx="37787">4</cx:pt>
          <cx:pt idx="37788">0.58062836600000001</cx:pt>
          <cx:pt idx="37789">0</cx:pt>
          <cx:pt idx="37790">4</cx:pt>
          <cx:pt idx="37791">0.58062836600000001</cx:pt>
          <cx:pt idx="37792">0.58062836600000001</cx:pt>
          <cx:pt idx="37793">0.58062836600000001</cx:pt>
          <cx:pt idx="37794">2</cx:pt>
          <cx:pt idx="37795">25</cx:pt>
          <cx:pt idx="37796">0.58062836600000001</cx:pt>
          <cx:pt idx="37797">30</cx:pt>
          <cx:pt idx="37798">0.58062836600000001</cx:pt>
          <cx:pt idx="37799">28</cx:pt>
          <cx:pt idx="37800">2</cx:pt>
          <cx:pt idx="37801">0.58062836600000001</cx:pt>
          <cx:pt idx="37802">0.58062836600000001</cx:pt>
          <cx:pt idx="37803">0.58062836600000001</cx:pt>
          <cx:pt idx="37804">0.58062836600000001</cx:pt>
          <cx:pt idx="37805">0.58062836600000001</cx:pt>
          <cx:pt idx="37806">0.58062836600000001</cx:pt>
          <cx:pt idx="37807">12</cx:pt>
          <cx:pt idx="37808">6</cx:pt>
          <cx:pt idx="37809">0.58062836600000001</cx:pt>
          <cx:pt idx="37810">11</cx:pt>
          <cx:pt idx="37811">0.58062836600000001</cx:pt>
          <cx:pt idx="37812">7</cx:pt>
          <cx:pt idx="37813">0.58062836600000001</cx:pt>
          <cx:pt idx="37814">0.58062836600000001</cx:pt>
          <cx:pt idx="37815">14</cx:pt>
          <cx:pt idx="37816">0.58062836600000001</cx:pt>
          <cx:pt idx="37817">0.58062836600000001</cx:pt>
          <cx:pt idx="37818">0.58062836600000001</cx:pt>
          <cx:pt idx="37819">0.58062836600000001</cx:pt>
          <cx:pt idx="37820">1</cx:pt>
          <cx:pt idx="37821">0.58062836600000001</cx:pt>
          <cx:pt idx="37822">17</cx:pt>
          <cx:pt idx="37823">10</cx:pt>
          <cx:pt idx="37824">0.58062836600000001</cx:pt>
          <cx:pt idx="37825">0.58062836600000001</cx:pt>
          <cx:pt idx="37826">0.58062836600000001</cx:pt>
          <cx:pt idx="37827">0.58062836600000001</cx:pt>
          <cx:pt idx="37828">7</cx:pt>
          <cx:pt idx="37829">0.58062836600000001</cx:pt>
          <cx:pt idx="37830">14</cx:pt>
          <cx:pt idx="37831">0.58062836600000001</cx:pt>
          <cx:pt idx="37832">0.58062836600000001</cx:pt>
          <cx:pt idx="37833">0.58062836600000001</cx:pt>
          <cx:pt idx="37834">0.58062836600000001</cx:pt>
          <cx:pt idx="37835">0.58062836600000001</cx:pt>
          <cx:pt idx="37836">16</cx:pt>
          <cx:pt idx="37837">0.58062836600000001</cx:pt>
          <cx:pt idx="37838">0.58062836600000001</cx:pt>
          <cx:pt idx="37839">0.58062836600000001</cx:pt>
          <cx:pt idx="37840">0.58062836600000001</cx:pt>
          <cx:pt idx="37841">0.58062836600000001</cx:pt>
          <cx:pt idx="37842">12</cx:pt>
          <cx:pt idx="37843">0.58062836600000001</cx:pt>
          <cx:pt idx="37844">0.58062836600000001</cx:pt>
          <cx:pt idx="37845">0.58062836600000001</cx:pt>
          <cx:pt idx="37846">0.58062836600000001</cx:pt>
          <cx:pt idx="37847">0.58062836600000001</cx:pt>
          <cx:pt idx="37848">0.58062836600000001</cx:pt>
          <cx:pt idx="37849">64</cx:pt>
          <cx:pt idx="37850">0.58062836600000001</cx:pt>
          <cx:pt idx="37851">0.58062836600000001</cx:pt>
          <cx:pt idx="37852">15</cx:pt>
          <cx:pt idx="37853">0.58062836600000001</cx:pt>
          <cx:pt idx="37854">0</cx:pt>
          <cx:pt idx="37855">8</cx:pt>
          <cx:pt idx="37856">0.58062836600000001</cx:pt>
          <cx:pt idx="37857">0.58062836600000001</cx:pt>
          <cx:pt idx="37858">0.58062836600000001</cx:pt>
          <cx:pt idx="37859">0.58062836600000001</cx:pt>
          <cx:pt idx="37860">0.58062836600000001</cx:pt>
          <cx:pt idx="37861">0.58062836600000001</cx:pt>
          <cx:pt idx="37862">0.58062836600000001</cx:pt>
          <cx:pt idx="37863">30</cx:pt>
          <cx:pt idx="37864">0.58062836600000001</cx:pt>
          <cx:pt idx="37865">0.58062836600000001</cx:pt>
          <cx:pt idx="37866">64</cx:pt>
          <cx:pt idx="37867">0.58062836600000001</cx:pt>
          <cx:pt idx="37868">1</cx:pt>
          <cx:pt idx="37869">11</cx:pt>
          <cx:pt idx="37870">7</cx:pt>
          <cx:pt idx="37871">0.58062836600000001</cx:pt>
          <cx:pt idx="37872">0.58062836600000001</cx:pt>
          <cx:pt idx="37873">0.58062836600000001</cx:pt>
          <cx:pt idx="37874">0.58062836600000001</cx:pt>
          <cx:pt idx="37875">0.58062836600000001</cx:pt>
          <cx:pt idx="37876">17</cx:pt>
          <cx:pt idx="37877">6</cx:pt>
          <cx:pt idx="37878">0</cx:pt>
          <cx:pt idx="37879">0.58062836600000001</cx:pt>
          <cx:pt idx="37880">0.58062836600000001</cx:pt>
          <cx:pt idx="37881">0.58062836600000001</cx:pt>
          <cx:pt idx="37882">7</cx:pt>
          <cx:pt idx="37883">7</cx:pt>
          <cx:pt idx="37884">0.58062836600000001</cx:pt>
          <cx:pt idx="37885">7</cx:pt>
          <cx:pt idx="37886">0.58062836600000001</cx:pt>
          <cx:pt idx="37887">0.58062836600000001</cx:pt>
          <cx:pt idx="37888">5</cx:pt>
          <cx:pt idx="37889">15</cx:pt>
          <cx:pt idx="37890">21</cx:pt>
          <cx:pt idx="37891">0.58062836600000001</cx:pt>
          <cx:pt idx="37892">0.58062836600000001</cx:pt>
          <cx:pt idx="37893">19</cx:pt>
          <cx:pt idx="37894">0.58062836600000001</cx:pt>
          <cx:pt idx="37895">0.58062836600000001</cx:pt>
          <cx:pt idx="37896">0.58062836600000001</cx:pt>
          <cx:pt idx="37897">0.58062836600000001</cx:pt>
          <cx:pt idx="37898">5</cx:pt>
          <cx:pt idx="37899">0.58062836600000001</cx:pt>
          <cx:pt idx="37900">0.58062836600000001</cx:pt>
          <cx:pt idx="37901">0.58062836600000001</cx:pt>
          <cx:pt idx="37902">0.58062836600000001</cx:pt>
          <cx:pt idx="37903">5</cx:pt>
          <cx:pt idx="37904">0.58062836600000001</cx:pt>
          <cx:pt idx="37905">5</cx:pt>
          <cx:pt idx="37906">28</cx:pt>
          <cx:pt idx="37907">0.58062836600000001</cx:pt>
          <cx:pt idx="37908">14</cx:pt>
          <cx:pt idx="37909">8</cx:pt>
          <cx:pt idx="37910">0.58062836600000001</cx:pt>
          <cx:pt idx="37911">0.58062836600000001</cx:pt>
          <cx:pt idx="37912">0.58062836600000001</cx:pt>
          <cx:pt idx="37913">27</cx:pt>
          <cx:pt idx="37914">0.58062836600000001</cx:pt>
          <cx:pt idx="37915">0.58062836600000001</cx:pt>
          <cx:pt idx="37916">0.58062836600000001</cx:pt>
          <cx:pt idx="37917">2</cx:pt>
          <cx:pt idx="37918">0.58062836600000001</cx:pt>
          <cx:pt idx="37919">0.58062836600000001</cx:pt>
          <cx:pt idx="37920">0.58062836600000001</cx:pt>
          <cx:pt idx="37921">8</cx:pt>
          <cx:pt idx="37922">0.58062836600000001</cx:pt>
          <cx:pt idx="37923">10</cx:pt>
          <cx:pt idx="37924">0.58062836600000001</cx:pt>
          <cx:pt idx="37925">0.58062836600000001</cx:pt>
          <cx:pt idx="37926">0.58062836600000001</cx:pt>
          <cx:pt idx="37927">7</cx:pt>
          <cx:pt idx="37928">3</cx:pt>
          <cx:pt idx="37929">0.58062836600000001</cx:pt>
          <cx:pt idx="37930">0.58062836600000001</cx:pt>
          <cx:pt idx="37931">0.58062836600000001</cx:pt>
          <cx:pt idx="37932">0.58062836600000001</cx:pt>
          <cx:pt idx="37933">0.58062836600000001</cx:pt>
          <cx:pt idx="37934">0.58062836600000001</cx:pt>
          <cx:pt idx="37935">0.58062836600000001</cx:pt>
          <cx:pt idx="37936">0.58062836600000001</cx:pt>
          <cx:pt idx="37937">0.58062836600000001</cx:pt>
          <cx:pt idx="37938">0.58062836600000001</cx:pt>
          <cx:pt idx="37939">11</cx:pt>
          <cx:pt idx="37940">0.58062836600000001</cx:pt>
          <cx:pt idx="37941">0.58062836600000001</cx:pt>
          <cx:pt idx="37942">0.58062836600000001</cx:pt>
          <cx:pt idx="37943">7</cx:pt>
          <cx:pt idx="37944">19</cx:pt>
          <cx:pt idx="37945">0.58062836600000001</cx:pt>
          <cx:pt idx="37946">0.58062836600000001</cx:pt>
          <cx:pt idx="37947">0.58062836600000001</cx:pt>
          <cx:pt idx="37948">0.58062836600000001</cx:pt>
          <cx:pt idx="37949">0.58062836600000001</cx:pt>
          <cx:pt idx="37950">0.58062836600000001</cx:pt>
          <cx:pt idx="37951">0.58062836600000001</cx:pt>
          <cx:pt idx="37952">7</cx:pt>
          <cx:pt idx="37953">0.58062836600000001</cx:pt>
          <cx:pt idx="37954">0.58062836600000001</cx:pt>
          <cx:pt idx="37955">0.58062836600000001</cx:pt>
          <cx:pt idx="37956">6</cx:pt>
          <cx:pt idx="37957">36</cx:pt>
          <cx:pt idx="37958">0.58062836600000001</cx:pt>
          <cx:pt idx="37959">3</cx:pt>
          <cx:pt idx="37960">0.58062836600000001</cx:pt>
          <cx:pt idx="37961">0.58062836600000001</cx:pt>
          <cx:pt idx="37962">0.58062836600000001</cx:pt>
          <cx:pt idx="37963">0.58062836600000001</cx:pt>
          <cx:pt idx="37964">0.58062836600000001</cx:pt>
          <cx:pt idx="37965">0.58062836600000001</cx:pt>
          <cx:pt idx="37966">0.58062836600000001</cx:pt>
          <cx:pt idx="37967">0.58062836600000001</cx:pt>
          <cx:pt idx="37968">0.58062836600000001</cx:pt>
          <cx:pt idx="37969">0.58062836600000001</cx:pt>
          <cx:pt idx="37970">0.58062836600000001</cx:pt>
          <cx:pt idx="37971">0.58062836600000001</cx:pt>
          <cx:pt idx="37972">31</cx:pt>
          <cx:pt idx="37973">0.58062836600000001</cx:pt>
          <cx:pt idx="37974">0.58062836600000001</cx:pt>
          <cx:pt idx="37975">0.58062836600000001</cx:pt>
          <cx:pt idx="37976">0.58062836600000001</cx:pt>
          <cx:pt idx="37977">12</cx:pt>
          <cx:pt idx="37978">11</cx:pt>
          <cx:pt idx="37979">1</cx:pt>
          <cx:pt idx="37980">0.58062836600000001</cx:pt>
          <cx:pt idx="37981">2</cx:pt>
          <cx:pt idx="37982">0.58062836600000001</cx:pt>
          <cx:pt idx="37983">20</cx:pt>
          <cx:pt idx="37984">0.58062836600000001</cx:pt>
          <cx:pt idx="37985">0.58062836600000001</cx:pt>
          <cx:pt idx="37986">0.58062836600000001</cx:pt>
          <cx:pt idx="37987">0.58062836600000001</cx:pt>
          <cx:pt idx="37988">7</cx:pt>
          <cx:pt idx="37989">0.58062836600000001</cx:pt>
          <cx:pt idx="37990">0.58062836600000001</cx:pt>
          <cx:pt idx="37991">12</cx:pt>
          <cx:pt idx="37992">11</cx:pt>
          <cx:pt idx="37993">0.58062836600000001</cx:pt>
          <cx:pt idx="37994">0.58062836600000001</cx:pt>
          <cx:pt idx="37995">0.58062836600000001</cx:pt>
          <cx:pt idx="37996">7</cx:pt>
          <cx:pt idx="37997">6</cx:pt>
          <cx:pt idx="37998">0.58062836600000001</cx:pt>
          <cx:pt idx="37999">2</cx:pt>
          <cx:pt idx="38000">0.58062836600000001</cx:pt>
          <cx:pt idx="38001">35</cx:pt>
          <cx:pt idx="38002">10</cx:pt>
          <cx:pt idx="38003">1</cx:pt>
          <cx:pt idx="38004">0.58062836600000001</cx:pt>
          <cx:pt idx="38005">9</cx:pt>
          <cx:pt idx="38006">0.58062836600000001</cx:pt>
          <cx:pt idx="38007">0.58062836600000001</cx:pt>
          <cx:pt idx="38008">4</cx:pt>
          <cx:pt idx="38009">0.58062836600000001</cx:pt>
          <cx:pt idx="38010">0.58062836600000001</cx:pt>
          <cx:pt idx="38011">10</cx:pt>
          <cx:pt idx="38012">0.58062836600000001</cx:pt>
          <cx:pt idx="38013">0.58062836600000001</cx:pt>
          <cx:pt idx="38014">0.58062836600000001</cx:pt>
          <cx:pt idx="38015">19</cx:pt>
          <cx:pt idx="38016">3</cx:pt>
          <cx:pt idx="38017">0.58062836600000001</cx:pt>
          <cx:pt idx="38018">65</cx:pt>
          <cx:pt idx="38019">23</cx:pt>
          <cx:pt idx="38020">0.58062836600000001</cx:pt>
          <cx:pt idx="38021">0.58062836600000001</cx:pt>
          <cx:pt idx="38022">0.58062836600000001</cx:pt>
          <cx:pt idx="38023">14</cx:pt>
          <cx:pt idx="38024">21</cx:pt>
          <cx:pt idx="38025">0.58062836600000001</cx:pt>
          <cx:pt idx="38026">0</cx:pt>
          <cx:pt idx="38027">2</cx:pt>
          <cx:pt idx="38028">0.58062836600000001</cx:pt>
          <cx:pt idx="38029">0.58062836600000001</cx:pt>
          <cx:pt idx="38030">0.58062836600000001</cx:pt>
          <cx:pt idx="38031">7</cx:pt>
          <cx:pt idx="38032">0.58062836600000001</cx:pt>
          <cx:pt idx="38033">0.58062836600000001</cx:pt>
          <cx:pt idx="38034">0.58062836600000001</cx:pt>
          <cx:pt idx="38035">0.58062836600000001</cx:pt>
          <cx:pt idx="38036">2</cx:pt>
          <cx:pt idx="38037">0.58062836600000001</cx:pt>
          <cx:pt idx="38038">0.58062836600000001</cx:pt>
          <cx:pt idx="38039">6</cx:pt>
          <cx:pt idx="38040">0.58062836600000001</cx:pt>
          <cx:pt idx="38041">0.58062836600000001</cx:pt>
          <cx:pt idx="38042">0.58062836600000001</cx:pt>
          <cx:pt idx="38043">0.58062836600000001</cx:pt>
          <cx:pt idx="38044">10</cx:pt>
          <cx:pt idx="38045">0.58062836600000001</cx:pt>
          <cx:pt idx="38046">0.58062836600000001</cx:pt>
          <cx:pt idx="38047">0.58062836600000001</cx:pt>
          <cx:pt idx="38048">0.58062836600000001</cx:pt>
          <cx:pt idx="38049">12</cx:pt>
          <cx:pt idx="38050">0.58062836600000001</cx:pt>
          <cx:pt idx="38051">0.58062836600000001</cx:pt>
          <cx:pt idx="38052">0.58062836600000001</cx:pt>
          <cx:pt idx="38053">0.58062836600000001</cx:pt>
          <cx:pt idx="38054">10</cx:pt>
          <cx:pt idx="38055">0.58062836600000001</cx:pt>
          <cx:pt idx="38056">0.58062836600000001</cx:pt>
          <cx:pt idx="38057">0.58062836600000001</cx:pt>
          <cx:pt idx="38058">0.58062836600000001</cx:pt>
          <cx:pt idx="38059">0.58062836600000001</cx:pt>
          <cx:pt idx="38060">6</cx:pt>
          <cx:pt idx="38061">16</cx:pt>
          <cx:pt idx="38062">7</cx:pt>
          <cx:pt idx="38063">1</cx:pt>
          <cx:pt idx="38064">0.58062836600000001</cx:pt>
          <cx:pt idx="38065">0.58062836600000001</cx:pt>
          <cx:pt idx="38066">0.58062836600000001</cx:pt>
          <cx:pt idx="38067">9</cx:pt>
          <cx:pt idx="38068">0.58062836600000001</cx:pt>
          <cx:pt idx="38069">0.58062836600000001</cx:pt>
          <cx:pt idx="38070">0.58062836600000001</cx:pt>
          <cx:pt idx="38071">17</cx:pt>
          <cx:pt idx="38072">0.58062836600000001</cx:pt>
          <cx:pt idx="38073">0.58062836600000001</cx:pt>
          <cx:pt idx="38074">0.58062836600000001</cx:pt>
          <cx:pt idx="38075">0.58062836600000001</cx:pt>
          <cx:pt idx="38076">7</cx:pt>
          <cx:pt idx="38077">0.58062836600000001</cx:pt>
          <cx:pt idx="38078">0.58062836600000001</cx:pt>
          <cx:pt idx="38079">0.58062836600000001</cx:pt>
          <cx:pt idx="38080">0.58062836600000001</cx:pt>
          <cx:pt idx="38081">0.58062836600000001</cx:pt>
          <cx:pt idx="38082">3</cx:pt>
          <cx:pt idx="38083">0.58062836600000001</cx:pt>
          <cx:pt idx="38084">1</cx:pt>
          <cx:pt idx="38085">0.58062836600000001</cx:pt>
          <cx:pt idx="38086">4</cx:pt>
          <cx:pt idx="38087">64</cx:pt>
          <cx:pt idx="38088">0.58062836600000001</cx:pt>
          <cx:pt idx="38089">1</cx:pt>
          <cx:pt idx="38090">24</cx:pt>
          <cx:pt idx="38091">0.58062836600000001</cx:pt>
          <cx:pt idx="38092">1</cx:pt>
          <cx:pt idx="38093">0.58062836600000001</cx:pt>
          <cx:pt idx="38094">0.58062836600000001</cx:pt>
          <cx:pt idx="38095">0.58062836600000001</cx:pt>
          <cx:pt idx="38096">0.58062836600000001</cx:pt>
          <cx:pt idx="38097">0.58062836600000001</cx:pt>
          <cx:pt idx="38098">0.58062836600000001</cx:pt>
          <cx:pt idx="38099">13</cx:pt>
          <cx:pt idx="38100">0.58062836600000001</cx:pt>
          <cx:pt idx="38101">0.58062836600000001</cx:pt>
          <cx:pt idx="38102">0.58062836600000001</cx:pt>
          <cx:pt idx="38103">0.58062836600000001</cx:pt>
          <cx:pt idx="38104">0.58062836600000001</cx:pt>
          <cx:pt idx="38105">0.58062836600000001</cx:pt>
          <cx:pt idx="38106">0.58062836600000001</cx:pt>
          <cx:pt idx="38107">23</cx:pt>
          <cx:pt idx="38108">31</cx:pt>
          <cx:pt idx="38109">0.58062836600000001</cx:pt>
          <cx:pt idx="38110">0.58062836600000001</cx:pt>
          <cx:pt idx="38111">26</cx:pt>
          <cx:pt idx="38112">7</cx:pt>
          <cx:pt idx="38113">64</cx:pt>
          <cx:pt idx="38114">0.58062836600000001</cx:pt>
          <cx:pt idx="38115">0.58062836600000001</cx:pt>
          <cx:pt idx="38116">0.58062836600000001</cx:pt>
          <cx:pt idx="38117">0.58062836600000001</cx:pt>
          <cx:pt idx="38118">0.58062836600000001</cx:pt>
          <cx:pt idx="38119">0.58062836600000001</cx:pt>
          <cx:pt idx="38120">21</cx:pt>
          <cx:pt idx="38121">0.58062836600000001</cx:pt>
          <cx:pt idx="38122">0.58062836600000001</cx:pt>
          <cx:pt idx="38123">0.58062836600000001</cx:pt>
          <cx:pt idx="38124">2</cx:pt>
          <cx:pt idx="38125">0.58062836600000001</cx:pt>
          <cx:pt idx="38126">0.58062836600000001</cx:pt>
          <cx:pt idx="38127">0.58062836600000001</cx:pt>
          <cx:pt idx="38128">0.58062836600000001</cx:pt>
          <cx:pt idx="38129">0.58062836600000001</cx:pt>
          <cx:pt idx="38130">15</cx:pt>
          <cx:pt idx="38131">0.58062836600000001</cx:pt>
          <cx:pt idx="38132">0.58062836600000001</cx:pt>
          <cx:pt idx="38133">0.58062836600000001</cx:pt>
          <cx:pt idx="38134">0.58062836600000001</cx:pt>
          <cx:pt idx="38135">0.58062836600000001</cx:pt>
          <cx:pt idx="38136">0.58062836600000001</cx:pt>
          <cx:pt idx="38137">0.58062836600000001</cx:pt>
          <cx:pt idx="38138">0.58062836600000001</cx:pt>
          <cx:pt idx="38139">0.58062836600000001</cx:pt>
          <cx:pt idx="38140">0.58062836600000001</cx:pt>
          <cx:pt idx="38141">0.58062836600000001</cx:pt>
          <cx:pt idx="38142">0.58062836600000001</cx:pt>
          <cx:pt idx="38143">0.58062836600000001</cx:pt>
          <cx:pt idx="38144">3</cx:pt>
          <cx:pt idx="38145">18</cx:pt>
          <cx:pt idx="38146">0.58062836600000001</cx:pt>
          <cx:pt idx="38147">15</cx:pt>
          <cx:pt idx="38148">0.58062836600000001</cx:pt>
          <cx:pt idx="38149">0.58062836600000001</cx:pt>
          <cx:pt idx="38150">0.58062836600000001</cx:pt>
          <cx:pt idx="38151">0.58062836600000001</cx:pt>
          <cx:pt idx="38152">0.58062836600000001</cx:pt>
          <cx:pt idx="38153">14</cx:pt>
          <cx:pt idx="38154">0.58062836600000001</cx:pt>
          <cx:pt idx="38155">10</cx:pt>
          <cx:pt idx="38156">0.58062836600000001</cx:pt>
          <cx:pt idx="38157">0.58062836600000001</cx:pt>
          <cx:pt idx="38158">0.58062836600000001</cx:pt>
          <cx:pt idx="38159">0.58062836600000001</cx:pt>
          <cx:pt idx="38160">0.58062836600000001</cx:pt>
          <cx:pt idx="38161">13</cx:pt>
          <cx:pt idx="38162">10</cx:pt>
          <cx:pt idx="38163">4</cx:pt>
          <cx:pt idx="38164">0.58062836600000001</cx:pt>
          <cx:pt idx="38165">0.58062836600000001</cx:pt>
          <cx:pt idx="38166">0.58062836600000001</cx:pt>
          <cx:pt idx="38167">0.58062836600000001</cx:pt>
          <cx:pt idx="38168">0.58062836600000001</cx:pt>
          <cx:pt idx="38169">6</cx:pt>
          <cx:pt idx="38170">0.58062836600000001</cx:pt>
          <cx:pt idx="38171">0.58062836600000001</cx:pt>
          <cx:pt idx="38172">6</cx:pt>
          <cx:pt idx="38173">4</cx:pt>
          <cx:pt idx="38174">18</cx:pt>
          <cx:pt idx="38175">15</cx:pt>
          <cx:pt idx="38176">0.58062836600000001</cx:pt>
          <cx:pt idx="38177">24</cx:pt>
          <cx:pt idx="38178">0.58062836600000001</cx:pt>
          <cx:pt idx="38179">0.58062836600000001</cx:pt>
          <cx:pt idx="38180">0.58062836600000001</cx:pt>
          <cx:pt idx="38181">9</cx:pt>
          <cx:pt idx="38182">12</cx:pt>
          <cx:pt idx="38183">0</cx:pt>
          <cx:pt idx="38184">3</cx:pt>
          <cx:pt idx="38185">9</cx:pt>
          <cx:pt idx="38186">5</cx:pt>
          <cx:pt idx="38187">0.58062836600000001</cx:pt>
          <cx:pt idx="38188">0.58062836600000001</cx:pt>
          <cx:pt idx="38189">0.58062836600000001</cx:pt>
          <cx:pt idx="38190">0.58062836600000001</cx:pt>
          <cx:pt idx="38191">0.58062836600000001</cx:pt>
          <cx:pt idx="38192">0.58062836600000001</cx:pt>
          <cx:pt idx="38193">64</cx:pt>
          <cx:pt idx="38194">0.58062836600000001</cx:pt>
          <cx:pt idx="38195">0.58062836600000001</cx:pt>
          <cx:pt idx="38196">9</cx:pt>
          <cx:pt idx="38197">0.58062836600000001</cx:pt>
          <cx:pt idx="38198">0.58062836600000001</cx:pt>
          <cx:pt idx="38199">0.58062836600000001</cx:pt>
          <cx:pt idx="38200">0.58062836600000001</cx:pt>
          <cx:pt idx="38201">0.58062836600000001</cx:pt>
          <cx:pt idx="38202">0.58062836600000001</cx:pt>
          <cx:pt idx="38203">11</cx:pt>
          <cx:pt idx="38204">0.58062836600000001</cx:pt>
          <cx:pt idx="38205">0.58062836600000001</cx:pt>
          <cx:pt idx="38206">4</cx:pt>
          <cx:pt idx="38207">0.58062836600000001</cx:pt>
          <cx:pt idx="38208">0.58062836600000001</cx:pt>
          <cx:pt idx="38209">15</cx:pt>
          <cx:pt idx="38210">0.58062836600000001</cx:pt>
          <cx:pt idx="38211">0.58062836600000001</cx:pt>
          <cx:pt idx="38212">64</cx:pt>
          <cx:pt idx="38213">3</cx:pt>
          <cx:pt idx="38214">0.58062836600000001</cx:pt>
          <cx:pt idx="38215">0.58062836600000001</cx:pt>
          <cx:pt idx="38216">0.58062836600000001</cx:pt>
          <cx:pt idx="38217">8</cx:pt>
          <cx:pt idx="38218">0.58062836600000001</cx:pt>
          <cx:pt idx="38219">0.58062836600000001</cx:pt>
          <cx:pt idx="38220">0.58062836600000001</cx:pt>
          <cx:pt idx="38221">17</cx:pt>
          <cx:pt idx="38222">32</cx:pt>
          <cx:pt idx="38223">12</cx:pt>
          <cx:pt idx="38224">0.58062836600000001</cx:pt>
          <cx:pt idx="38225">13</cx:pt>
          <cx:pt idx="38226">0.58062836600000001</cx:pt>
          <cx:pt idx="38227">0.58062836600000001</cx:pt>
          <cx:pt idx="38228">0.58062836600000001</cx:pt>
          <cx:pt idx="38229">0.58062836600000001</cx:pt>
          <cx:pt idx="38230">0.58062836600000001</cx:pt>
          <cx:pt idx="38231">0.58062836600000001</cx:pt>
          <cx:pt idx="38232">5</cx:pt>
          <cx:pt idx="38233">0.58062836600000001</cx:pt>
          <cx:pt idx="38234">16</cx:pt>
          <cx:pt idx="38235">0.58062836600000001</cx:pt>
          <cx:pt idx="38236">0.58062836600000001</cx:pt>
          <cx:pt idx="38237">17</cx:pt>
          <cx:pt idx="38238">0.58062836600000001</cx:pt>
          <cx:pt idx="38239">15</cx:pt>
          <cx:pt idx="38240">0.58062836600000001</cx:pt>
          <cx:pt idx="38241">0.58062836600000001</cx:pt>
          <cx:pt idx="38242">12</cx:pt>
          <cx:pt idx="38243">14</cx:pt>
          <cx:pt idx="38244">0.58062836600000001</cx:pt>
          <cx:pt idx="38245">0.58062836600000001</cx:pt>
          <cx:pt idx="38246">0.58062836600000001</cx:pt>
          <cx:pt idx="38247">0.58062836600000001</cx:pt>
          <cx:pt idx="38248">0.58062836600000001</cx:pt>
          <cx:pt idx="38249">0.58062836600000001</cx:pt>
          <cx:pt idx="38250">0.58062836600000001</cx:pt>
          <cx:pt idx="38251">64</cx:pt>
          <cx:pt idx="38252">0.58062836600000001</cx:pt>
          <cx:pt idx="38253">0.58062836600000001</cx:pt>
          <cx:pt idx="38254">0.58062836600000001</cx:pt>
          <cx:pt idx="38255">15</cx:pt>
          <cx:pt idx="38256">12</cx:pt>
          <cx:pt idx="38257">0.58062836600000001</cx:pt>
          <cx:pt idx="38258">16</cx:pt>
          <cx:pt idx="38259">14</cx:pt>
          <cx:pt idx="38260">0.58062836600000001</cx:pt>
          <cx:pt idx="38261">0.58062836600000001</cx:pt>
          <cx:pt idx="38262">0.58062836600000001</cx:pt>
          <cx:pt idx="38263">18</cx:pt>
          <cx:pt idx="38264">0.58062836600000001</cx:pt>
          <cx:pt idx="38265">1</cx:pt>
          <cx:pt idx="38266">0.58062836600000001</cx:pt>
          <cx:pt idx="38267">0.58062836600000001</cx:pt>
          <cx:pt idx="38268">0.58062836600000001</cx:pt>
          <cx:pt idx="38269">0.58062836600000001</cx:pt>
          <cx:pt idx="38270">0.58062836600000001</cx:pt>
          <cx:pt idx="38271">0.58062836600000001</cx:pt>
          <cx:pt idx="38272">20</cx:pt>
          <cx:pt idx="38273">6</cx:pt>
          <cx:pt idx="38274">0.58062836600000001</cx:pt>
          <cx:pt idx="38275">5</cx:pt>
          <cx:pt idx="38276">0.58062836600000001</cx:pt>
          <cx:pt idx="38277">13</cx:pt>
          <cx:pt idx="38278">10</cx:pt>
          <cx:pt idx="38279">12</cx:pt>
          <cx:pt idx="38280">11</cx:pt>
          <cx:pt idx="38281">0.58062836600000001</cx:pt>
          <cx:pt idx="38282">0.58062836600000001</cx:pt>
          <cx:pt idx="38283">2</cx:pt>
          <cx:pt idx="38284">0.58062836600000001</cx:pt>
          <cx:pt idx="38285">0.58062836600000001</cx:pt>
          <cx:pt idx="38286">0.58062836600000001</cx:pt>
          <cx:pt idx="38287">1</cx:pt>
          <cx:pt idx="38288">0.58062836600000001</cx:pt>
          <cx:pt idx="38289">0.58062836600000001</cx:pt>
          <cx:pt idx="38290">0.58062836600000001</cx:pt>
          <cx:pt idx="38291">0.58062836600000001</cx:pt>
          <cx:pt idx="38292">0.58062836600000001</cx:pt>
          <cx:pt idx="38293">0.58062836600000001</cx:pt>
          <cx:pt idx="38294">0.58062836600000001</cx:pt>
          <cx:pt idx="38295">0.58062836600000001</cx:pt>
          <cx:pt idx="38296">0.58062836600000001</cx:pt>
          <cx:pt idx="38297">0.58062836600000001</cx:pt>
          <cx:pt idx="38298">5</cx:pt>
          <cx:pt idx="38299">4</cx:pt>
          <cx:pt idx="38300">0.58062836600000001</cx:pt>
          <cx:pt idx="38301">0.58062836600000001</cx:pt>
          <cx:pt idx="38302">0.58062836600000001</cx:pt>
          <cx:pt idx="38303">5</cx:pt>
          <cx:pt idx="38304">0.58062836600000001</cx:pt>
          <cx:pt idx="38305">0.58062836600000001</cx:pt>
          <cx:pt idx="38306">9</cx:pt>
          <cx:pt idx="38307">0.58062836600000001</cx:pt>
          <cx:pt idx="38308">0.58062836600000001</cx:pt>
          <cx:pt idx="38309">0.58062836600000001</cx:pt>
          <cx:pt idx="38310">0.58062836600000001</cx:pt>
          <cx:pt idx="38311">0.58062836600000001</cx:pt>
          <cx:pt idx="38312">1</cx:pt>
          <cx:pt idx="38313">0.58062836600000001</cx:pt>
          <cx:pt idx="38314">0.58062836600000001</cx:pt>
          <cx:pt idx="38315">0.58062836600000001</cx:pt>
          <cx:pt idx="38316">0.58062836600000001</cx:pt>
          <cx:pt idx="38317">7</cx:pt>
          <cx:pt idx="38318">0.58062836600000001</cx:pt>
          <cx:pt idx="38319">0.58062836600000001</cx:pt>
          <cx:pt idx="38320">7</cx:pt>
          <cx:pt idx="38321">0.58062836600000001</cx:pt>
          <cx:pt idx="38322">7</cx:pt>
          <cx:pt idx="38323">4</cx:pt>
          <cx:pt idx="38324">0.58062836600000001</cx:pt>
          <cx:pt idx="38325">0.58062836600000001</cx:pt>
          <cx:pt idx="38326">0</cx:pt>
          <cx:pt idx="38327">8</cx:pt>
          <cx:pt idx="38328">8</cx:pt>
          <cx:pt idx="38329">7</cx:pt>
          <cx:pt idx="38330">0.58062836600000001</cx:pt>
          <cx:pt idx="38331">0.58062836600000001</cx:pt>
          <cx:pt idx="38332">0.58062836600000001</cx:pt>
          <cx:pt idx="38333">0.58062836600000001</cx:pt>
          <cx:pt idx="38334">18</cx:pt>
          <cx:pt idx="38335">0.58062836600000001</cx:pt>
          <cx:pt idx="38336">64</cx:pt>
          <cx:pt idx="38337">0.58062836600000001</cx:pt>
          <cx:pt idx="38338">0.58062836600000001</cx:pt>
          <cx:pt idx="38339">0.58062836600000001</cx:pt>
          <cx:pt idx="38340">0.58062836600000001</cx:pt>
          <cx:pt idx="38341">64</cx:pt>
          <cx:pt idx="38342">13</cx:pt>
          <cx:pt idx="38343">0.58062836600000001</cx:pt>
          <cx:pt idx="38344">0.58062836600000001</cx:pt>
          <cx:pt idx="38345">0.58062836600000001</cx:pt>
          <cx:pt idx="38346">7</cx:pt>
          <cx:pt idx="38347">0.58062836600000001</cx:pt>
          <cx:pt idx="38348">0.58062836600000001</cx:pt>
          <cx:pt idx="38349">0.58062836600000001</cx:pt>
          <cx:pt idx="38350">8</cx:pt>
          <cx:pt idx="38351">11</cx:pt>
          <cx:pt idx="38352">0.58062836600000001</cx:pt>
          <cx:pt idx="38353">0.58062836600000001</cx:pt>
          <cx:pt idx="38354">0.58062836600000001</cx:pt>
          <cx:pt idx="38355">0.58062836600000001</cx:pt>
          <cx:pt idx="38356">0.58062836600000001</cx:pt>
          <cx:pt idx="38357">12</cx:pt>
          <cx:pt idx="38358">0.58062836600000001</cx:pt>
          <cx:pt idx="38359">9</cx:pt>
          <cx:pt idx="38360">7</cx:pt>
          <cx:pt idx="38361">0.58062836600000001</cx:pt>
          <cx:pt idx="38362">1</cx:pt>
          <cx:pt idx="38363">0.58062836600000001</cx:pt>
          <cx:pt idx="38364">0.58062836600000001</cx:pt>
          <cx:pt idx="38365">0.58062836600000001</cx:pt>
          <cx:pt idx="38366">0.58062836600000001</cx:pt>
          <cx:pt idx="38367">0.58062836600000001</cx:pt>
          <cx:pt idx="38368">0.58062836600000001</cx:pt>
          <cx:pt idx="38369">0.58062836600000001</cx:pt>
          <cx:pt idx="38370">0.58062836600000001</cx:pt>
          <cx:pt idx="38371">0.58062836600000001</cx:pt>
          <cx:pt idx="38372">0.58062836600000001</cx:pt>
          <cx:pt idx="38373">0.58062836600000001</cx:pt>
          <cx:pt idx="38374">0.58062836600000001</cx:pt>
          <cx:pt idx="38375">0.58062836600000001</cx:pt>
          <cx:pt idx="38376">0.58062836600000001</cx:pt>
          <cx:pt idx="38377">11</cx:pt>
          <cx:pt idx="38378">0.58062836600000001</cx:pt>
          <cx:pt idx="38379">4</cx:pt>
          <cx:pt idx="38380">0.58062836600000001</cx:pt>
          <cx:pt idx="38381">0.58062836600000001</cx:pt>
          <cx:pt idx="38382">0.58062836600000001</cx:pt>
          <cx:pt idx="38383">0.58062836600000001</cx:pt>
          <cx:pt idx="38384">0.58062836600000001</cx:pt>
          <cx:pt idx="38385">7</cx:pt>
          <cx:pt idx="38386">0.58062836600000001</cx:pt>
          <cx:pt idx="38387">0.58062836600000001</cx:pt>
          <cx:pt idx="38388">0.58062836600000001</cx:pt>
          <cx:pt idx="38389">11</cx:pt>
          <cx:pt idx="38390">12</cx:pt>
          <cx:pt idx="38391">0.58062836600000001</cx:pt>
          <cx:pt idx="38392">0.58062836600000001</cx:pt>
          <cx:pt idx="38393">21</cx:pt>
          <cx:pt idx="38394">0.58062836600000001</cx:pt>
          <cx:pt idx="38395">13</cx:pt>
          <cx:pt idx="38396">0.58062836600000001</cx:pt>
          <cx:pt idx="38397">0.58062836600000001</cx:pt>
          <cx:pt idx="38398">0.58062836600000001</cx:pt>
          <cx:pt idx="38399">0.58062836600000001</cx:pt>
          <cx:pt idx="38400">14</cx:pt>
          <cx:pt idx="38401">0.58062836600000001</cx:pt>
          <cx:pt idx="38402">0.58062836600000001</cx:pt>
          <cx:pt idx="38403">15</cx:pt>
          <cx:pt idx="38404">11</cx:pt>
          <cx:pt idx="38405">0.58062836600000001</cx:pt>
          <cx:pt idx="38406">0.58062836600000001</cx:pt>
          <cx:pt idx="38407">0.58062836600000001</cx:pt>
          <cx:pt idx="38408">0.58062836600000001</cx:pt>
          <cx:pt idx="38409">0.58062836600000001</cx:pt>
          <cx:pt idx="38410">5</cx:pt>
          <cx:pt idx="38411">0.58062836600000001</cx:pt>
          <cx:pt idx="38412">0.58062836600000001</cx:pt>
          <cx:pt idx="38413">0.58062836600000001</cx:pt>
          <cx:pt idx="38414">19</cx:pt>
          <cx:pt idx="38415">0.58062836600000001</cx:pt>
          <cx:pt idx="38416">12</cx:pt>
          <cx:pt idx="38417">0.58062836600000001</cx:pt>
          <cx:pt idx="38418">0.58062836600000001</cx:pt>
          <cx:pt idx="38419">0.58062836600000001</cx:pt>
          <cx:pt idx="38420">0.58062836600000001</cx:pt>
          <cx:pt idx="38421">0.58062836600000001</cx:pt>
          <cx:pt idx="38422">0.58062836600000001</cx:pt>
          <cx:pt idx="38423">7</cx:pt>
          <cx:pt idx="38424">8</cx:pt>
          <cx:pt idx="38425">0.58062836600000001</cx:pt>
          <cx:pt idx="38426">18</cx:pt>
          <cx:pt idx="38427">0.58062836600000001</cx:pt>
          <cx:pt idx="38428">0.58062836600000001</cx:pt>
          <cx:pt idx="38429">0.58062836600000001</cx:pt>
          <cx:pt idx="38430">0.58062836600000001</cx:pt>
          <cx:pt idx="38431">11</cx:pt>
          <cx:pt idx="38432">10</cx:pt>
          <cx:pt idx="38433">0.58062836600000001</cx:pt>
          <cx:pt idx="38434">0.58062836600000001</cx:pt>
          <cx:pt idx="38435">4</cx:pt>
          <cx:pt idx="38436">0.58062836600000001</cx:pt>
          <cx:pt idx="38437">2</cx:pt>
          <cx:pt idx="38438">14</cx:pt>
          <cx:pt idx="38439">9</cx:pt>
          <cx:pt idx="38440">0.58062836600000001</cx:pt>
          <cx:pt idx="38441">0.58062836600000001</cx:pt>
          <cx:pt idx="38442">8</cx:pt>
          <cx:pt idx="38443">0.58062836600000001</cx:pt>
          <cx:pt idx="38444">10</cx:pt>
          <cx:pt idx="38445">0.58062836600000001</cx:pt>
          <cx:pt idx="38446">1</cx:pt>
          <cx:pt idx="38447">0.58062836600000001</cx:pt>
          <cx:pt idx="38448">0.58062836600000001</cx:pt>
          <cx:pt idx="38449">0.58062836600000001</cx:pt>
          <cx:pt idx="38450">4</cx:pt>
          <cx:pt idx="38451">0.58062836600000001</cx:pt>
          <cx:pt idx="38452">0.58062836600000001</cx:pt>
          <cx:pt idx="38453">0.58062836600000001</cx:pt>
          <cx:pt idx="38454">0.58062836600000001</cx:pt>
          <cx:pt idx="38455">0.58062836600000001</cx:pt>
          <cx:pt idx="38456">13</cx:pt>
          <cx:pt idx="38457">0.58062836600000001</cx:pt>
          <cx:pt idx="38458">11</cx:pt>
          <cx:pt idx="38459">9</cx:pt>
          <cx:pt idx="38460">3</cx:pt>
          <cx:pt idx="38461">0.58062836600000001</cx:pt>
          <cx:pt idx="38462">1</cx:pt>
          <cx:pt idx="38463">0.58062836600000001</cx:pt>
          <cx:pt idx="38464">0.58062836600000001</cx:pt>
          <cx:pt idx="38465">0.58062836600000001</cx:pt>
          <cx:pt idx="38466">0.58062836600000001</cx:pt>
          <cx:pt idx="38467">0.58062836600000001</cx:pt>
          <cx:pt idx="38468">4</cx:pt>
          <cx:pt idx="38469">7</cx:pt>
          <cx:pt idx="38470">10</cx:pt>
          <cx:pt idx="38471">0.58062836600000001</cx:pt>
          <cx:pt idx="38472">0.58062836600000001</cx:pt>
          <cx:pt idx="38473">0.58062836600000001</cx:pt>
          <cx:pt idx="38474">0.58062836600000001</cx:pt>
          <cx:pt idx="38475">0.58062836600000001</cx:pt>
          <cx:pt idx="38476">0.58062836600000001</cx:pt>
          <cx:pt idx="38477">0.58062836600000001</cx:pt>
          <cx:pt idx="38478">0.58062836600000001</cx:pt>
          <cx:pt idx="38479">0.58062836600000001</cx:pt>
          <cx:pt idx="38480">0.58062836600000001</cx:pt>
          <cx:pt idx="38481">0.58062836600000001</cx:pt>
          <cx:pt idx="38482">0.58062836600000001</cx:pt>
          <cx:pt idx="38483">0.58062836600000001</cx:pt>
          <cx:pt idx="38484">11</cx:pt>
          <cx:pt idx="38485">3</cx:pt>
          <cx:pt idx="38486">0.58062836600000001</cx:pt>
          <cx:pt idx="38487">13</cx:pt>
          <cx:pt idx="38488">18</cx:pt>
          <cx:pt idx="38489">0.58062836600000001</cx:pt>
          <cx:pt idx="38490">64</cx:pt>
          <cx:pt idx="38491">2</cx:pt>
          <cx:pt idx="38492">0.58062836600000001</cx:pt>
          <cx:pt idx="38493">11</cx:pt>
          <cx:pt idx="38494">0.58062836600000001</cx:pt>
          <cx:pt idx="38495">5</cx:pt>
          <cx:pt idx="38496">0.58062836600000001</cx:pt>
          <cx:pt idx="38497">12</cx:pt>
          <cx:pt idx="38498">1</cx:pt>
          <cx:pt idx="38499">0.58062836600000001</cx:pt>
          <cx:pt idx="38500">0.58062836600000001</cx:pt>
          <cx:pt idx="38501">0.58062836600000001</cx:pt>
          <cx:pt idx="38502">0.58062836600000001</cx:pt>
          <cx:pt idx="38503">0.58062836600000001</cx:pt>
          <cx:pt idx="38504">0.58062836600000001</cx:pt>
          <cx:pt idx="38505">0.58062836600000001</cx:pt>
          <cx:pt idx="38506">16</cx:pt>
          <cx:pt idx="38507">2</cx:pt>
          <cx:pt idx="38508">0.58062836600000001</cx:pt>
          <cx:pt idx="38509">0.58062836600000001</cx:pt>
          <cx:pt idx="38510">0.58062836600000001</cx:pt>
          <cx:pt idx="38511">0.58062836600000001</cx:pt>
          <cx:pt idx="38512">65</cx:pt>
          <cx:pt idx="38513">3</cx:pt>
          <cx:pt idx="38514">5</cx:pt>
          <cx:pt idx="38515">0.58062836600000001</cx:pt>
          <cx:pt idx="38516">0.58062836600000001</cx:pt>
          <cx:pt idx="38517">0.58062836600000001</cx:pt>
          <cx:pt idx="38518">0.58062836600000001</cx:pt>
          <cx:pt idx="38519">6</cx:pt>
          <cx:pt idx="38520">0.58062836600000001</cx:pt>
          <cx:pt idx="38521">0.58062836600000001</cx:pt>
          <cx:pt idx="38522">0.58062836600000001</cx:pt>
          <cx:pt idx="38523">0.58062836600000001</cx:pt>
          <cx:pt idx="38524">21</cx:pt>
          <cx:pt idx="38525">0.58062836600000001</cx:pt>
          <cx:pt idx="38526">0.58062836600000001</cx:pt>
          <cx:pt idx="38527">0.58062836600000001</cx:pt>
          <cx:pt idx="38528">15</cx:pt>
          <cx:pt idx="38529">0.58062836600000001</cx:pt>
          <cx:pt idx="38530">0.58062836600000001</cx:pt>
          <cx:pt idx="38531">0.58062836600000001</cx:pt>
          <cx:pt idx="38532">0.58062836600000001</cx:pt>
          <cx:pt idx="38533">0.58062836600000001</cx:pt>
          <cx:pt idx="38534">0.58062836600000001</cx:pt>
          <cx:pt idx="38535">0.58062836600000001</cx:pt>
          <cx:pt idx="38536">0.58062836600000001</cx:pt>
          <cx:pt idx="38537">0.58062836600000001</cx:pt>
          <cx:pt idx="38538">8</cx:pt>
          <cx:pt idx="38539">10</cx:pt>
          <cx:pt idx="38540">64</cx:pt>
          <cx:pt idx="38541">0.58062836600000001</cx:pt>
          <cx:pt idx="38542">0.58062836600000001</cx:pt>
          <cx:pt idx="38543">0.58062836600000001</cx:pt>
          <cx:pt idx="38544">4</cx:pt>
          <cx:pt idx="38545">9</cx:pt>
          <cx:pt idx="38546">0.58062836600000001</cx:pt>
          <cx:pt idx="38547">0.58062836600000001</cx:pt>
          <cx:pt idx="38548">5</cx:pt>
          <cx:pt idx="38549">0.58062836600000001</cx:pt>
          <cx:pt idx="38550">0.58062836600000001</cx:pt>
          <cx:pt idx="38551">0.58062836600000001</cx:pt>
          <cx:pt idx="38552">0.58062836600000001</cx:pt>
          <cx:pt idx="38553">0.58062836600000001</cx:pt>
          <cx:pt idx="38554">0.58062836600000001</cx:pt>
          <cx:pt idx="38555">17</cx:pt>
          <cx:pt idx="38556">0.58062836600000001</cx:pt>
          <cx:pt idx="38557">12</cx:pt>
          <cx:pt idx="38558">0.58062836600000001</cx:pt>
          <cx:pt idx="38559">0.58062836600000001</cx:pt>
          <cx:pt idx="38560">1</cx:pt>
          <cx:pt idx="38561">0.58062836600000001</cx:pt>
          <cx:pt idx="38562">0.58062836600000001</cx:pt>
          <cx:pt idx="38563">0.58062836600000001</cx:pt>
          <cx:pt idx="38564">0.58062836600000001</cx:pt>
          <cx:pt idx="38565">0.58062836600000001</cx:pt>
          <cx:pt idx="38566">0.58062836600000001</cx:pt>
          <cx:pt idx="38567">0.58062836600000001</cx:pt>
          <cx:pt idx="38568">0.58062836600000001</cx:pt>
          <cx:pt idx="38569">0.58062836600000001</cx:pt>
          <cx:pt idx="38570">0.58062836600000001</cx:pt>
          <cx:pt idx="38571">0.58062836600000001</cx:pt>
          <cx:pt idx="38572">0.58062836600000001</cx:pt>
          <cx:pt idx="38573">0.58062836600000001</cx:pt>
          <cx:pt idx="38574">0.58062836600000001</cx:pt>
          <cx:pt idx="38575">0.58062836600000001</cx:pt>
          <cx:pt idx="38576">4</cx:pt>
          <cx:pt idx="38577">0.58062836600000001</cx:pt>
          <cx:pt idx="38578">0.58062836600000001</cx:pt>
          <cx:pt idx="38579">0.58062836600000001</cx:pt>
          <cx:pt idx="38580">0.58062836600000001</cx:pt>
          <cx:pt idx="38581">0.58062836600000001</cx:pt>
          <cx:pt idx="38582">0</cx:pt>
          <cx:pt idx="38583">0.58062836600000001</cx:pt>
          <cx:pt idx="38584">0.58062836600000001</cx:pt>
          <cx:pt idx="38585">5</cx:pt>
          <cx:pt idx="38586">0.58062836600000001</cx:pt>
          <cx:pt idx="38587">3</cx:pt>
          <cx:pt idx="38588">10</cx:pt>
          <cx:pt idx="38589">0.58062836600000001</cx:pt>
          <cx:pt idx="38590">14</cx:pt>
          <cx:pt idx="38591">25</cx:pt>
          <cx:pt idx="38592">0.58062836600000001</cx:pt>
          <cx:pt idx="38593">0.58062836600000001</cx:pt>
          <cx:pt idx="38594">12</cx:pt>
          <cx:pt idx="38595">4</cx:pt>
          <cx:pt idx="38596">18</cx:pt>
          <cx:pt idx="38597">0.58062836600000001</cx:pt>
          <cx:pt idx="38598">0.58062836600000001</cx:pt>
          <cx:pt idx="38599">0.58062836600000001</cx:pt>
          <cx:pt idx="38600">0.58062836600000001</cx:pt>
          <cx:pt idx="38601">7</cx:pt>
          <cx:pt idx="38602">12</cx:pt>
          <cx:pt idx="38603">0.58062836600000001</cx:pt>
          <cx:pt idx="38604">0.58062836600000001</cx:pt>
          <cx:pt idx="38605">0.58062836600000001</cx:pt>
          <cx:pt idx="38606">9</cx:pt>
          <cx:pt idx="38607">2</cx:pt>
          <cx:pt idx="38608">0.58062836600000001</cx:pt>
          <cx:pt idx="38609">0.58062836600000001</cx:pt>
          <cx:pt idx="38610">0.58062836600000001</cx:pt>
          <cx:pt idx="38611">4</cx:pt>
          <cx:pt idx="38612">24</cx:pt>
          <cx:pt idx="38613">6</cx:pt>
          <cx:pt idx="38614">8</cx:pt>
          <cx:pt idx="38615">0.58062836600000001</cx:pt>
          <cx:pt idx="38616">0.58062836600000001</cx:pt>
          <cx:pt idx="38617">0.58062836600000001</cx:pt>
          <cx:pt idx="38618">0.58062836600000001</cx:pt>
          <cx:pt idx="38619">0.58062836600000001</cx:pt>
          <cx:pt idx="38620">0.58062836600000001</cx:pt>
          <cx:pt idx="38621">7</cx:pt>
          <cx:pt idx="38622">0.58062836600000001</cx:pt>
          <cx:pt idx="38623">0.58062836600000001</cx:pt>
          <cx:pt idx="38624">0.58062836600000001</cx:pt>
          <cx:pt idx="38625">4</cx:pt>
          <cx:pt idx="38626">0.58062836600000001</cx:pt>
          <cx:pt idx="38627">0.58062836600000001</cx:pt>
          <cx:pt idx="38628">0.58062836600000001</cx:pt>
          <cx:pt idx="38629">7</cx:pt>
          <cx:pt idx="38630">17</cx:pt>
          <cx:pt idx="38631">0.58062836600000001</cx:pt>
          <cx:pt idx="38632">13</cx:pt>
          <cx:pt idx="38633">0.58062836600000001</cx:pt>
          <cx:pt idx="38634">0.58062836600000001</cx:pt>
          <cx:pt idx="38635">0.58062836600000001</cx:pt>
          <cx:pt idx="38636">9</cx:pt>
          <cx:pt idx="38637">0.58062836600000001</cx:pt>
          <cx:pt idx="38638">7</cx:pt>
          <cx:pt idx="38639">1</cx:pt>
          <cx:pt idx="38640">0</cx:pt>
          <cx:pt idx="38641">0.58062836600000001</cx:pt>
          <cx:pt idx="38642">0.58062836600000001</cx:pt>
          <cx:pt idx="38643">0.58062836600000001</cx:pt>
          <cx:pt idx="38644">13</cx:pt>
          <cx:pt idx="38645">0.58062836600000001</cx:pt>
          <cx:pt idx="38646">64</cx:pt>
          <cx:pt idx="38647">7</cx:pt>
          <cx:pt idx="38648">8</cx:pt>
          <cx:pt idx="38649">8</cx:pt>
          <cx:pt idx="38650">64</cx:pt>
          <cx:pt idx="38651">3</cx:pt>
          <cx:pt idx="38652">0.58062836600000001</cx:pt>
          <cx:pt idx="38653">0.58062836600000001</cx:pt>
          <cx:pt idx="38654">0.58062836600000001</cx:pt>
          <cx:pt idx="38655">0.58062836600000001</cx:pt>
          <cx:pt idx="38656">0.58062836600000001</cx:pt>
          <cx:pt idx="38657">7</cx:pt>
          <cx:pt idx="38658">6</cx:pt>
          <cx:pt idx="38659">0.58062836600000001</cx:pt>
          <cx:pt idx="38660">0.58062836600000001</cx:pt>
          <cx:pt idx="38661">0.58062836600000001</cx:pt>
          <cx:pt idx="38662">0.58062836600000001</cx:pt>
          <cx:pt idx="38663">9</cx:pt>
          <cx:pt idx="38664">0.58062836600000001</cx:pt>
          <cx:pt idx="38665">0.58062836600000001</cx:pt>
          <cx:pt idx="38666">0.58062836600000001</cx:pt>
          <cx:pt idx="38667">0.58062836600000001</cx:pt>
          <cx:pt idx="38668">0.58062836600000001</cx:pt>
          <cx:pt idx="38669">14</cx:pt>
          <cx:pt idx="38670">4</cx:pt>
          <cx:pt idx="38671">0.58062836600000001</cx:pt>
          <cx:pt idx="38672">0.58062836600000001</cx:pt>
          <cx:pt idx="38673">0.58062836600000001</cx:pt>
          <cx:pt idx="38674">34</cx:pt>
          <cx:pt idx="38675">0.58062836600000001</cx:pt>
          <cx:pt idx="38676">0.58062836600000001</cx:pt>
          <cx:pt idx="38677">0.58062836600000001</cx:pt>
          <cx:pt idx="38678">0.58062836600000001</cx:pt>
          <cx:pt idx="38679">2</cx:pt>
          <cx:pt idx="38680">33</cx:pt>
          <cx:pt idx="38681">0.58062836600000001</cx:pt>
          <cx:pt idx="38682">64</cx:pt>
          <cx:pt idx="38683">0.58062836600000001</cx:pt>
          <cx:pt idx="38684">0.58062836600000001</cx:pt>
          <cx:pt idx="38685">28</cx:pt>
          <cx:pt idx="38686">0.58062836600000001</cx:pt>
          <cx:pt idx="38687">0.58062836600000001</cx:pt>
          <cx:pt idx="38688">25</cx:pt>
          <cx:pt idx="38689">0.58062836600000001</cx:pt>
          <cx:pt idx="38690">0.58062836600000001</cx:pt>
          <cx:pt idx="38691">0.58062836600000001</cx:pt>
          <cx:pt idx="38692">9</cx:pt>
          <cx:pt idx="38693">0.58062836600000001</cx:pt>
          <cx:pt idx="38694">0.58062836600000001</cx:pt>
          <cx:pt idx="38695">0.58062836600000001</cx:pt>
          <cx:pt idx="38696">15</cx:pt>
          <cx:pt idx="38697">0.58062836600000001</cx:pt>
          <cx:pt idx="38698">0.58062836600000001</cx:pt>
          <cx:pt idx="38699">14</cx:pt>
          <cx:pt idx="38700">0.58062836600000001</cx:pt>
          <cx:pt idx="38701">0.58062836600000001</cx:pt>
          <cx:pt idx="38702">0.58062836600000001</cx:pt>
          <cx:pt idx="38703">0.58062836600000001</cx:pt>
          <cx:pt idx="38704">0.58062836600000001</cx:pt>
          <cx:pt idx="38705">65</cx:pt>
          <cx:pt idx="38706">0.58062836600000001</cx:pt>
          <cx:pt idx="38707">13</cx:pt>
          <cx:pt idx="38708">0.58062836600000001</cx:pt>
          <cx:pt idx="38709">0.58062836600000001</cx:pt>
          <cx:pt idx="38710">18</cx:pt>
          <cx:pt idx="38711">8</cx:pt>
          <cx:pt idx="38712">15</cx:pt>
          <cx:pt idx="38713">0.58062836600000001</cx:pt>
          <cx:pt idx="38714">1</cx:pt>
          <cx:pt idx="38715">6</cx:pt>
          <cx:pt idx="38716">0.58062836600000001</cx:pt>
          <cx:pt idx="38717">8</cx:pt>
          <cx:pt idx="38718">0.58062836600000001</cx:pt>
          <cx:pt idx="38719">0</cx:pt>
          <cx:pt idx="38720">15</cx:pt>
          <cx:pt idx="38721">0.58062836600000001</cx:pt>
          <cx:pt idx="38722">0.58062836600000001</cx:pt>
          <cx:pt idx="38723">0.58062836600000001</cx:pt>
          <cx:pt idx="38724">35</cx:pt>
          <cx:pt idx="38725">0.58062836600000001</cx:pt>
          <cx:pt idx="38726">0.58062836600000001</cx:pt>
          <cx:pt idx="38727">17</cx:pt>
          <cx:pt idx="38728">0.58062836600000001</cx:pt>
          <cx:pt idx="38729">4</cx:pt>
          <cx:pt idx="38730">1</cx:pt>
          <cx:pt idx="38731">0.58062836600000001</cx:pt>
          <cx:pt idx="38732">0.58062836600000001</cx:pt>
          <cx:pt idx="38733">0.58062836600000001</cx:pt>
          <cx:pt idx="38734">0.58062836600000001</cx:pt>
          <cx:pt idx="38735">1</cx:pt>
          <cx:pt idx="38736">0.58062836600000001</cx:pt>
          <cx:pt idx="38737">0.58062836600000001</cx:pt>
          <cx:pt idx="38738">65</cx:pt>
          <cx:pt idx="38739">7</cx:pt>
          <cx:pt idx="38740">8</cx:pt>
          <cx:pt idx="38741">3</cx:pt>
          <cx:pt idx="38742">0.58062836600000001</cx:pt>
          <cx:pt idx="38743">0.58062836600000001</cx:pt>
          <cx:pt idx="38744">0.58062836600000001</cx:pt>
          <cx:pt idx="38745">0.58062836600000001</cx:pt>
          <cx:pt idx="38746">0.58062836600000001</cx:pt>
          <cx:pt idx="38747">0.58062836600000001</cx:pt>
          <cx:pt idx="38748">22</cx:pt>
          <cx:pt idx="38749">0.58062836600000001</cx:pt>
          <cx:pt idx="38750">4</cx:pt>
          <cx:pt idx="38751">0.58062836600000001</cx:pt>
          <cx:pt idx="38752">19</cx:pt>
          <cx:pt idx="38753">0.58062836600000001</cx:pt>
          <cx:pt idx="38754">0.58062836600000001</cx:pt>
          <cx:pt idx="38755">0.58062836600000001</cx:pt>
          <cx:pt idx="38756">0.58062836600000001</cx:pt>
          <cx:pt idx="38757">16</cx:pt>
          <cx:pt idx="38758">0.58062836600000001</cx:pt>
          <cx:pt idx="38759">3</cx:pt>
          <cx:pt idx="38760">0.58062836600000001</cx:pt>
          <cx:pt idx="38761">0.58062836600000001</cx:pt>
          <cx:pt idx="38762">0.58062836600000001</cx:pt>
          <cx:pt idx="38763">0.58062836600000001</cx:pt>
          <cx:pt idx="38764">0.58062836600000001</cx:pt>
          <cx:pt idx="38765">12</cx:pt>
          <cx:pt idx="38766">0.58062836600000001</cx:pt>
          <cx:pt idx="38767">0.58062836600000001</cx:pt>
          <cx:pt idx="38768">0</cx:pt>
          <cx:pt idx="38769">17</cx:pt>
          <cx:pt idx="38770">0.58062836600000001</cx:pt>
          <cx:pt idx="38771">10</cx:pt>
          <cx:pt idx="38772">16</cx:pt>
          <cx:pt idx="38773">0.58062836600000001</cx:pt>
          <cx:pt idx="38774">1</cx:pt>
          <cx:pt idx="38775">0.58062836600000001</cx:pt>
          <cx:pt idx="38776">0.58062836600000001</cx:pt>
          <cx:pt idx="38777">4</cx:pt>
          <cx:pt idx="38778">19</cx:pt>
          <cx:pt idx="38779">3</cx:pt>
          <cx:pt idx="38780">0.58062836600000001</cx:pt>
          <cx:pt idx="38781">0.58062836600000001</cx:pt>
          <cx:pt idx="38782">0.58062836600000001</cx:pt>
          <cx:pt idx="38783">14</cx:pt>
          <cx:pt idx="38784">0.58062836600000001</cx:pt>
          <cx:pt idx="38785">0.58062836600000001</cx:pt>
          <cx:pt idx="38786">9</cx:pt>
          <cx:pt idx="38787">0</cx:pt>
          <cx:pt idx="38788">10</cx:pt>
          <cx:pt idx="38789">0.58062836600000001</cx:pt>
          <cx:pt idx="38790">13</cx:pt>
          <cx:pt idx="38791">15</cx:pt>
          <cx:pt idx="38792">0.58062836600000001</cx:pt>
          <cx:pt idx="38793">0.58062836600000001</cx:pt>
          <cx:pt idx="38794">0.58062836600000001</cx:pt>
          <cx:pt idx="38795">11</cx:pt>
          <cx:pt idx="38796">0.58062836600000001</cx:pt>
          <cx:pt idx="38797">0.58062836600000001</cx:pt>
          <cx:pt idx="38798">0.58062836600000001</cx:pt>
          <cx:pt idx="38799">0.58062836600000001</cx:pt>
          <cx:pt idx="38800">0.58062836600000001</cx:pt>
          <cx:pt idx="38801">0.58062836600000001</cx:pt>
          <cx:pt idx="38802">0.58062836600000001</cx:pt>
          <cx:pt idx="38803">0.58062836600000001</cx:pt>
          <cx:pt idx="38804">0.58062836600000001</cx:pt>
          <cx:pt idx="38805">18</cx:pt>
          <cx:pt idx="38806">0.58062836600000001</cx:pt>
          <cx:pt idx="38807">10</cx:pt>
          <cx:pt idx="38808">0.58062836600000001</cx:pt>
          <cx:pt idx="38809">0.58062836600000001</cx:pt>
          <cx:pt idx="38810">7</cx:pt>
          <cx:pt idx="38811">19</cx:pt>
          <cx:pt idx="38812">4</cx:pt>
          <cx:pt idx="38813">0.58062836600000001</cx:pt>
          <cx:pt idx="38814">0.58062836600000001</cx:pt>
          <cx:pt idx="38815">0.58062836600000001</cx:pt>
          <cx:pt idx="38816">0.58062836600000001</cx:pt>
          <cx:pt idx="38817">0.58062836600000001</cx:pt>
          <cx:pt idx="38818">0.58062836600000001</cx:pt>
          <cx:pt idx="38819">0.58062836600000001</cx:pt>
          <cx:pt idx="38820">0.58062836600000001</cx:pt>
          <cx:pt idx="38821">0.58062836600000001</cx:pt>
          <cx:pt idx="38822">0.58062836600000001</cx:pt>
          <cx:pt idx="38823">0.58062836600000001</cx:pt>
          <cx:pt idx="38824">2</cx:pt>
          <cx:pt idx="38825">12</cx:pt>
          <cx:pt idx="38826">3</cx:pt>
          <cx:pt idx="38827">0.58062836600000001</cx:pt>
          <cx:pt idx="38828">14</cx:pt>
          <cx:pt idx="38829">13</cx:pt>
          <cx:pt idx="38830">0.58062836600000001</cx:pt>
          <cx:pt idx="38831">15</cx:pt>
          <cx:pt idx="38832">0.58062836600000001</cx:pt>
          <cx:pt idx="38833">0.58062836600000001</cx:pt>
          <cx:pt idx="38834">0.58062836600000001</cx:pt>
          <cx:pt idx="38835">22</cx:pt>
          <cx:pt idx="38836">0.58062836600000001</cx:pt>
          <cx:pt idx="38837">0.58062836600000001</cx:pt>
          <cx:pt idx="38838">0.58062836600000001</cx:pt>
          <cx:pt idx="38839">0.58062836600000001</cx:pt>
          <cx:pt idx="38840">10</cx:pt>
          <cx:pt idx="38841">0.58062836600000001</cx:pt>
          <cx:pt idx="38842">3</cx:pt>
          <cx:pt idx="38843">0.58062836600000001</cx:pt>
          <cx:pt idx="38844">0.58062836600000001</cx:pt>
          <cx:pt idx="38845">2</cx:pt>
          <cx:pt idx="38846">0.58062836600000001</cx:pt>
          <cx:pt idx="38847">0.58062836600000001</cx:pt>
          <cx:pt idx="38848">7</cx:pt>
          <cx:pt idx="38849">0.58062836600000001</cx:pt>
          <cx:pt idx="38850">0.58062836600000001</cx:pt>
          <cx:pt idx="38851">0.58062836600000001</cx:pt>
          <cx:pt idx="38852">0.58062836600000001</cx:pt>
          <cx:pt idx="38853">0.58062836600000001</cx:pt>
          <cx:pt idx="38854">0.58062836600000001</cx:pt>
          <cx:pt idx="38855">15</cx:pt>
          <cx:pt idx="38856">2</cx:pt>
          <cx:pt idx="38857">0.58062836600000001</cx:pt>
          <cx:pt idx="38858">0.58062836600000001</cx:pt>
          <cx:pt idx="38859">0.58062836600000001</cx:pt>
          <cx:pt idx="38860">0.58062836600000001</cx:pt>
          <cx:pt idx="38861">7</cx:pt>
          <cx:pt idx="38862">4</cx:pt>
          <cx:pt idx="38863">0.58062836600000001</cx:pt>
          <cx:pt idx="38864">0.58062836600000001</cx:pt>
          <cx:pt idx="38865">0.58062836600000001</cx:pt>
          <cx:pt idx="38866">0.58062836600000001</cx:pt>
          <cx:pt idx="38867">0.58062836600000001</cx:pt>
          <cx:pt idx="38868">0.58062836600000001</cx:pt>
          <cx:pt idx="38869">0.58062836600000001</cx:pt>
          <cx:pt idx="38870">0.58062836600000001</cx:pt>
          <cx:pt idx="38871">12</cx:pt>
          <cx:pt idx="38872">0.58062836600000001</cx:pt>
          <cx:pt idx="38873">0.58062836600000001</cx:pt>
          <cx:pt idx="38874">0.58062836600000001</cx:pt>
          <cx:pt idx="38875">0.58062836600000001</cx:pt>
          <cx:pt idx="38876">0.58062836600000001</cx:pt>
          <cx:pt idx="38877">0.58062836600000001</cx:pt>
          <cx:pt idx="38878">0.58062836600000001</cx:pt>
          <cx:pt idx="38879">9</cx:pt>
          <cx:pt idx="38880">0.58062836600000001</cx:pt>
          <cx:pt idx="38881">0.58062836600000001</cx:pt>
          <cx:pt idx="38882">0.58062836600000001</cx:pt>
          <cx:pt idx="38883">19</cx:pt>
          <cx:pt idx="38884">0.58062836600000001</cx:pt>
          <cx:pt idx="38885">65</cx:pt>
          <cx:pt idx="38886">16</cx:pt>
          <cx:pt idx="38887">0.58062836600000001</cx:pt>
          <cx:pt idx="38888">0.58062836600000001</cx:pt>
          <cx:pt idx="38889">0.58062836600000001</cx:pt>
          <cx:pt idx="38890">0.58062836600000001</cx:pt>
          <cx:pt idx="38891">0.58062836600000001</cx:pt>
          <cx:pt idx="38892">0.58062836600000001</cx:pt>
          <cx:pt idx="38893">0.58062836600000001</cx:pt>
          <cx:pt idx="38894">4</cx:pt>
          <cx:pt idx="38895">0.58062836600000001</cx:pt>
          <cx:pt idx="38896">0.58062836600000001</cx:pt>
          <cx:pt idx="38897">0.58062836600000001</cx:pt>
          <cx:pt idx="38898">10</cx:pt>
          <cx:pt idx="38899">0.58062836600000001</cx:pt>
          <cx:pt idx="38900">0.58062836600000001</cx:pt>
          <cx:pt idx="38901">0.58062836600000001</cx:pt>
          <cx:pt idx="38902">7</cx:pt>
          <cx:pt idx="38903">0.58062836600000001</cx:pt>
          <cx:pt idx="38904">0.58062836600000001</cx:pt>
          <cx:pt idx="38905">0.58062836600000001</cx:pt>
          <cx:pt idx="38906">0.58062836600000001</cx:pt>
          <cx:pt idx="38907">0.58062836600000001</cx:pt>
          <cx:pt idx="38908">0.58062836600000001</cx:pt>
          <cx:pt idx="38909">0.58062836600000001</cx:pt>
          <cx:pt idx="38910">7</cx:pt>
          <cx:pt idx="38911">18</cx:pt>
          <cx:pt idx="38912">18</cx:pt>
          <cx:pt idx="38913">0.58062836600000001</cx:pt>
          <cx:pt idx="38914">0.58062836600000001</cx:pt>
          <cx:pt idx="38915">0.58062836600000001</cx:pt>
          <cx:pt idx="38916">1</cx:pt>
          <cx:pt idx="38917">7</cx:pt>
          <cx:pt idx="38918">0.58062836600000001</cx:pt>
          <cx:pt idx="38919">0.58062836600000001</cx:pt>
          <cx:pt idx="38920">0.58062836600000001</cx:pt>
          <cx:pt idx="38921">13</cx:pt>
          <cx:pt idx="38922">0.58062836600000001</cx:pt>
          <cx:pt idx="38923">0.58062836600000001</cx:pt>
          <cx:pt idx="38924">3</cx:pt>
          <cx:pt idx="38925">0.58062836600000001</cx:pt>
          <cx:pt idx="38926">17</cx:pt>
          <cx:pt idx="38927">0.58062836600000001</cx:pt>
          <cx:pt idx="38928">64</cx:pt>
          <cx:pt idx="38929">0.58062836600000001</cx:pt>
          <cx:pt idx="38930">0.58062836600000001</cx:pt>
          <cx:pt idx="38931">0.58062836600000001</cx:pt>
          <cx:pt idx="38932">15</cx:pt>
          <cx:pt idx="38933">0.58062836600000001</cx:pt>
          <cx:pt idx="38934">0.58062836600000001</cx:pt>
          <cx:pt idx="38935">9</cx:pt>
          <cx:pt idx="38936">0.58062836600000001</cx:pt>
          <cx:pt idx="38937">0.58062836600000001</cx:pt>
          <cx:pt idx="38938">20</cx:pt>
          <cx:pt idx="38939">4</cx:pt>
          <cx:pt idx="38940">0.58062836600000001</cx:pt>
          <cx:pt idx="38941">0.58062836600000001</cx:pt>
          <cx:pt idx="38942">0.58062836600000001</cx:pt>
          <cx:pt idx="38943">4</cx:pt>
          <cx:pt idx="38944">4</cx:pt>
          <cx:pt idx="38945">0.58062836600000001</cx:pt>
          <cx:pt idx="38946">0.58062836600000001</cx:pt>
          <cx:pt idx="38947">13</cx:pt>
          <cx:pt idx="38948">0.58062836600000001</cx:pt>
          <cx:pt idx="38949">0.58062836600000001</cx:pt>
          <cx:pt idx="38950">4</cx:pt>
          <cx:pt idx="38951">0.58062836600000001</cx:pt>
          <cx:pt idx="38952">0.58062836600000001</cx:pt>
          <cx:pt idx="38953">0.58062836600000001</cx:pt>
          <cx:pt idx="38954">0.58062836600000001</cx:pt>
          <cx:pt idx="38955">6</cx:pt>
          <cx:pt idx="38956">0.58062836600000001</cx:pt>
          <cx:pt idx="38957">20</cx:pt>
          <cx:pt idx="38958">0.58062836600000001</cx:pt>
          <cx:pt idx="38959">0.58062836600000001</cx:pt>
          <cx:pt idx="38960">12</cx:pt>
          <cx:pt idx="38961">0.58062836600000001</cx:pt>
          <cx:pt idx="38962">13</cx:pt>
          <cx:pt idx="38963">0.58062836600000001</cx:pt>
          <cx:pt idx="38964">0.58062836600000001</cx:pt>
          <cx:pt idx="38965">0.58062836600000001</cx:pt>
          <cx:pt idx="38966">12</cx:pt>
          <cx:pt idx="38967">0.58062836600000001</cx:pt>
          <cx:pt idx="38968">0.58062836600000001</cx:pt>
          <cx:pt idx="38969">0.58062836600000001</cx:pt>
          <cx:pt idx="38970">0.58062836600000001</cx:pt>
          <cx:pt idx="38971">0.58062836600000001</cx:pt>
          <cx:pt idx="38972">0.58062836600000001</cx:pt>
          <cx:pt idx="38973">12</cx:pt>
          <cx:pt idx="38974">0.58062836600000001</cx:pt>
          <cx:pt idx="38975">0.58062836600000001</cx:pt>
          <cx:pt idx="38976">0.58062836600000001</cx:pt>
          <cx:pt idx="38977">0.58062836600000001</cx:pt>
          <cx:pt idx="38978">20</cx:pt>
          <cx:pt idx="38979">4</cx:pt>
          <cx:pt idx="38980">12</cx:pt>
          <cx:pt idx="38981">0.58062836600000001</cx:pt>
          <cx:pt idx="38982">0.58062836600000001</cx:pt>
          <cx:pt idx="38983">0.58062836600000001</cx:pt>
          <cx:pt idx="38984">7</cx:pt>
          <cx:pt idx="38985">0.58062836600000001</cx:pt>
          <cx:pt idx="38986">0.58062836600000001</cx:pt>
          <cx:pt idx="38987">0.58062836600000001</cx:pt>
          <cx:pt idx="38988">0.58062836600000001</cx:pt>
          <cx:pt idx="38989">0.58062836600000001</cx:pt>
          <cx:pt idx="38990">7</cx:pt>
          <cx:pt idx="38991">0.58062836600000001</cx:pt>
          <cx:pt idx="38992">14</cx:pt>
          <cx:pt idx="38993">3</cx:pt>
          <cx:pt idx="38994">7</cx:pt>
          <cx:pt idx="38995">0.58062836600000001</cx:pt>
          <cx:pt idx="38996">0.58062836600000001</cx:pt>
          <cx:pt idx="38997">0</cx:pt>
          <cx:pt idx="38998">0.58062836600000001</cx:pt>
          <cx:pt idx="38999">0.58062836600000001</cx:pt>
          <cx:pt idx="39000">6</cx:pt>
          <cx:pt idx="39001">0.58062836600000001</cx:pt>
          <cx:pt idx="39002">0.58062836600000001</cx:pt>
          <cx:pt idx="39003">0.58062836600000001</cx:pt>
          <cx:pt idx="39004">0.58062836600000001</cx:pt>
          <cx:pt idx="39005">4</cx:pt>
          <cx:pt idx="39006">0.58062836600000001</cx:pt>
          <cx:pt idx="39007">7</cx:pt>
          <cx:pt idx="39008">0.58062836600000001</cx:pt>
          <cx:pt idx="39009">4</cx:pt>
          <cx:pt idx="39010">0.58062836600000001</cx:pt>
          <cx:pt idx="39011">0.58062836600000001</cx:pt>
          <cx:pt idx="39012">0.58062836600000001</cx:pt>
          <cx:pt idx="39013">0.58062836600000001</cx:pt>
          <cx:pt idx="39014">7</cx:pt>
          <cx:pt idx="39015">0.58062836600000001</cx:pt>
          <cx:pt idx="39016">0.58062836600000001</cx:pt>
          <cx:pt idx="39017">7</cx:pt>
          <cx:pt idx="39018">0.58062836600000001</cx:pt>
          <cx:pt idx="39019">0.58062836600000001</cx:pt>
          <cx:pt idx="39020">0.58062836600000001</cx:pt>
          <cx:pt idx="39021">0.58062836600000001</cx:pt>
          <cx:pt idx="39022">0.58062836600000001</cx:pt>
          <cx:pt idx="39023">14</cx:pt>
          <cx:pt idx="39024">17</cx:pt>
          <cx:pt idx="39025">3</cx:pt>
          <cx:pt idx="39026">0.58062836600000001</cx:pt>
          <cx:pt idx="39027">0.58062836600000001</cx:pt>
          <cx:pt idx="39028">0.58062836600000001</cx:pt>
          <cx:pt idx="39029">7</cx:pt>
          <cx:pt idx="39030">8</cx:pt>
          <cx:pt idx="39031">7</cx:pt>
          <cx:pt idx="39032">0.58062836600000001</cx:pt>
          <cx:pt idx="39033">0.58062836600000001</cx:pt>
          <cx:pt idx="39034">0.58062836600000001</cx:pt>
          <cx:pt idx="39035">0.58062836600000001</cx:pt>
          <cx:pt idx="39036">9</cx:pt>
          <cx:pt idx="39037">16</cx:pt>
          <cx:pt idx="39038">0.58062836600000001</cx:pt>
          <cx:pt idx="39039">0.58062836600000001</cx:pt>
          <cx:pt idx="39040">0.58062836600000001</cx:pt>
          <cx:pt idx="39041">15</cx:pt>
          <cx:pt idx="39042">4</cx:pt>
          <cx:pt idx="39043">2</cx:pt>
          <cx:pt idx="39044">0.58062836600000001</cx:pt>
          <cx:pt idx="39045">0.58062836600000001</cx:pt>
          <cx:pt idx="39046">11</cx:pt>
          <cx:pt idx="39047">16</cx:pt>
          <cx:pt idx="39048">10</cx:pt>
          <cx:pt idx="39049">0.58062836600000001</cx:pt>
          <cx:pt idx="39050">15</cx:pt>
          <cx:pt idx="39051">0.58062836600000001</cx:pt>
          <cx:pt idx="39052">22</cx:pt>
          <cx:pt idx="39053">0.58062836600000001</cx:pt>
          <cx:pt idx="39054">0.58062836600000001</cx:pt>
          <cx:pt idx="39055">0.58062836600000001</cx:pt>
          <cx:pt idx="39056">18</cx:pt>
          <cx:pt idx="39057">0.58062836600000001</cx:pt>
          <cx:pt idx="39058">0.58062836600000001</cx:pt>
          <cx:pt idx="39059">11</cx:pt>
          <cx:pt idx="39060">0.58062836600000001</cx:pt>
          <cx:pt idx="39061">12</cx:pt>
          <cx:pt idx="39062">0.58062836600000001</cx:pt>
          <cx:pt idx="39063">19</cx:pt>
          <cx:pt idx="39064">0.58062836600000001</cx:pt>
          <cx:pt idx="39065">10</cx:pt>
          <cx:pt idx="39066">10</cx:pt>
          <cx:pt idx="39067">0.58062836600000001</cx:pt>
          <cx:pt idx="39068">0.58062836600000001</cx:pt>
          <cx:pt idx="39069">0.58062836600000001</cx:pt>
          <cx:pt idx="39070">1</cx:pt>
          <cx:pt idx="39071">0.58062836600000001</cx:pt>
          <cx:pt idx="39072">0.58062836600000001</cx:pt>
          <cx:pt idx="39073">0.58062836600000001</cx:pt>
          <cx:pt idx="39074">7</cx:pt>
          <cx:pt idx="39075">0.58062836600000001</cx:pt>
          <cx:pt idx="39076">0.58062836600000001</cx:pt>
          <cx:pt idx="39077">0.58062836600000001</cx:pt>
          <cx:pt idx="39078">30</cx:pt>
          <cx:pt idx="39079">64</cx:pt>
          <cx:pt idx="39080">0.58062836600000001</cx:pt>
          <cx:pt idx="39081">0.58062836600000001</cx:pt>
          <cx:pt idx="39082">0.58062836600000001</cx:pt>
          <cx:pt idx="39083">0.58062836600000001</cx:pt>
          <cx:pt idx="39084">0.58062836600000001</cx:pt>
          <cx:pt idx="39085">4</cx:pt>
          <cx:pt idx="39086">10</cx:pt>
          <cx:pt idx="39087">0.58062836600000001</cx:pt>
          <cx:pt idx="39088">0.58062836600000001</cx:pt>
          <cx:pt idx="39089">0.58062836600000001</cx:pt>
          <cx:pt idx="39090">0.58062836600000001</cx:pt>
          <cx:pt idx="39091">0.58062836600000001</cx:pt>
          <cx:pt idx="39092">0.58062836600000001</cx:pt>
          <cx:pt idx="39093">24</cx:pt>
          <cx:pt idx="39094">0.58062836600000001</cx:pt>
          <cx:pt idx="39095">0.58062836600000001</cx:pt>
          <cx:pt idx="39096">5</cx:pt>
          <cx:pt idx="39097">0.58062836600000001</cx:pt>
          <cx:pt idx="39098">0.58062836600000001</cx:pt>
          <cx:pt idx="39099">0.58062836600000001</cx:pt>
          <cx:pt idx="39100">0.58062836600000001</cx:pt>
          <cx:pt idx="39101">0.58062836600000001</cx:pt>
          <cx:pt idx="39102">0.58062836600000001</cx:pt>
          <cx:pt idx="39103">0.58062836600000001</cx:pt>
          <cx:pt idx="39104">0.58062836600000001</cx:pt>
          <cx:pt idx="39105">0.58062836600000001</cx:pt>
          <cx:pt idx="39106">0.58062836600000001</cx:pt>
          <cx:pt idx="39107">0.58062836600000001</cx:pt>
          <cx:pt idx="39108">0.58062836600000001</cx:pt>
          <cx:pt idx="39109">0.58062836600000001</cx:pt>
          <cx:pt idx="39110">0.58062836600000001</cx:pt>
          <cx:pt idx="39111">9</cx:pt>
          <cx:pt idx="39112">0.58062836600000001</cx:pt>
          <cx:pt idx="39113">9</cx:pt>
          <cx:pt idx="39114">0.58062836600000001</cx:pt>
          <cx:pt idx="39115">0.58062836600000001</cx:pt>
          <cx:pt idx="39116">0.58062836600000001</cx:pt>
          <cx:pt idx="39117">0.58062836600000001</cx:pt>
          <cx:pt idx="39118">0.58062836600000001</cx:pt>
          <cx:pt idx="39119">0.58062836600000001</cx:pt>
          <cx:pt idx="39120">0.58062836600000001</cx:pt>
          <cx:pt idx="39121">0.58062836600000001</cx:pt>
          <cx:pt idx="39122">0.58062836600000001</cx:pt>
          <cx:pt idx="39123">0.58062836600000001</cx:pt>
          <cx:pt idx="39124">0.58062836600000001</cx:pt>
          <cx:pt idx="39125">13</cx:pt>
          <cx:pt idx="39126">0.58062836600000001</cx:pt>
          <cx:pt idx="39127">0.58062836600000001</cx:pt>
          <cx:pt idx="39128">0.58062836600000001</cx:pt>
          <cx:pt idx="39129">9</cx:pt>
          <cx:pt idx="39130">7</cx:pt>
          <cx:pt idx="39131">0.58062836600000001</cx:pt>
          <cx:pt idx="39132">0.58062836600000001</cx:pt>
          <cx:pt idx="39133">0.58062836600000001</cx:pt>
          <cx:pt idx="39134">8</cx:pt>
          <cx:pt idx="39135">6</cx:pt>
          <cx:pt idx="39136">0.58062836600000001</cx:pt>
          <cx:pt idx="39137">0.58062836600000001</cx:pt>
          <cx:pt idx="39138">65</cx:pt>
          <cx:pt idx="39139">0.58062836600000001</cx:pt>
          <cx:pt idx="39140">0.58062836600000001</cx:pt>
          <cx:pt idx="39141">0.58062836600000001</cx:pt>
          <cx:pt idx="39142">0.58062836600000001</cx:pt>
          <cx:pt idx="39143">0.58062836600000001</cx:pt>
          <cx:pt idx="39144">0.58062836600000001</cx:pt>
          <cx:pt idx="39145">3</cx:pt>
          <cx:pt idx="39146">0.58062836600000001</cx:pt>
          <cx:pt idx="39147">0.58062836600000001</cx:pt>
          <cx:pt idx="39148">5</cx:pt>
          <cx:pt idx="39149">0.58062836600000001</cx:pt>
          <cx:pt idx="39150">0.58062836600000001</cx:pt>
          <cx:pt idx="39151">0.58062836600000001</cx:pt>
          <cx:pt idx="39152">0.58062836600000001</cx:pt>
          <cx:pt idx="39153">9</cx:pt>
          <cx:pt idx="39154">0.58062836600000001</cx:pt>
          <cx:pt idx="39155">0.58062836600000001</cx:pt>
          <cx:pt idx="39156">16</cx:pt>
          <cx:pt idx="39157">23</cx:pt>
          <cx:pt idx="39158">0.58062836600000001</cx:pt>
          <cx:pt idx="39159">15</cx:pt>
          <cx:pt idx="39160">0.58062836600000001</cx:pt>
          <cx:pt idx="39161">14</cx:pt>
          <cx:pt idx="39162">0.58062836600000001</cx:pt>
          <cx:pt idx="39163">0.58062836600000001</cx:pt>
          <cx:pt idx="39164">0.58062836600000001</cx:pt>
          <cx:pt idx="39165">0.58062836600000001</cx:pt>
          <cx:pt idx="39166">2</cx:pt>
          <cx:pt idx="39167">10</cx:pt>
          <cx:pt idx="39168">1</cx:pt>
          <cx:pt idx="39169">0.58062836600000001</cx:pt>
          <cx:pt idx="39170">16</cx:pt>
          <cx:pt idx="39171">0.58062836600000001</cx:pt>
          <cx:pt idx="39172">0.58062836600000001</cx:pt>
          <cx:pt idx="39173">15</cx:pt>
          <cx:pt idx="39174">21</cx:pt>
          <cx:pt idx="39175">0.58062836600000001</cx:pt>
          <cx:pt idx="39176">19</cx:pt>
          <cx:pt idx="39177">6</cx:pt>
          <cx:pt idx="39178">0.58062836600000001</cx:pt>
          <cx:pt idx="39179">0.58062836600000001</cx:pt>
          <cx:pt idx="39180">0.58062836600000001</cx:pt>
          <cx:pt idx="39181">7</cx:pt>
          <cx:pt idx="39182">0.58062836600000001</cx:pt>
          <cx:pt idx="39183">0.58062836600000001</cx:pt>
          <cx:pt idx="39184">2</cx:pt>
          <cx:pt idx="39185">0.58062836600000001</cx:pt>
          <cx:pt idx="39186">0.58062836600000001</cx:pt>
          <cx:pt idx="39187">10</cx:pt>
          <cx:pt idx="39188">0.58062836600000001</cx:pt>
          <cx:pt idx="39189">0.58062836600000001</cx:pt>
          <cx:pt idx="39190">13</cx:pt>
          <cx:pt idx="39191">1</cx:pt>
          <cx:pt idx="39192">20</cx:pt>
          <cx:pt idx="39193">0.58062836600000001</cx:pt>
          <cx:pt idx="39194">14</cx:pt>
          <cx:pt idx="39195">0.58062836600000001</cx:pt>
          <cx:pt idx="39196">10</cx:pt>
          <cx:pt idx="39197">0.58062836600000001</cx:pt>
          <cx:pt idx="39198">0.58062836600000001</cx:pt>
          <cx:pt idx="39199">0.58062836600000001</cx:pt>
          <cx:pt idx="39200">0.58062836600000001</cx:pt>
          <cx:pt idx="39201">0.58062836600000001</cx:pt>
          <cx:pt idx="39202">0.58062836600000001</cx:pt>
          <cx:pt idx="39203">18</cx:pt>
          <cx:pt idx="39204">12</cx:pt>
          <cx:pt idx="39205">1</cx:pt>
          <cx:pt idx="39206">64</cx:pt>
          <cx:pt idx="39207">0.58062836600000001</cx:pt>
          <cx:pt idx="39208">0.58062836600000001</cx:pt>
          <cx:pt idx="39209">27</cx:pt>
          <cx:pt idx="39210">0.58062836600000001</cx:pt>
          <cx:pt idx="39211">12</cx:pt>
          <cx:pt idx="39212">0.58062836600000001</cx:pt>
          <cx:pt idx="39213">12</cx:pt>
          <cx:pt idx="39214">0.58062836600000001</cx:pt>
          <cx:pt idx="39215">8</cx:pt>
          <cx:pt idx="39216">21</cx:pt>
          <cx:pt idx="39217">0.58062836600000001</cx:pt>
          <cx:pt idx="39218">0.58062836600000001</cx:pt>
          <cx:pt idx="39219">0.58062836600000001</cx:pt>
          <cx:pt idx="39220">0.58062836600000001</cx:pt>
          <cx:pt idx="39221">0.58062836600000001</cx:pt>
          <cx:pt idx="39222">3</cx:pt>
          <cx:pt idx="39223">64</cx:pt>
          <cx:pt idx="39224">8</cx:pt>
          <cx:pt idx="39225">0.58062836600000001</cx:pt>
          <cx:pt idx="39226">0.58062836600000001</cx:pt>
          <cx:pt idx="39227">0.58062836600000001</cx:pt>
          <cx:pt idx="39228">14</cx:pt>
          <cx:pt idx="39229">9</cx:pt>
          <cx:pt idx="39230">0.58062836600000001</cx:pt>
          <cx:pt idx="39231">0.58062836600000001</cx:pt>
          <cx:pt idx="39232">0.58062836600000001</cx:pt>
          <cx:pt idx="39233">2</cx:pt>
          <cx:pt idx="39234">9</cx:pt>
          <cx:pt idx="39235">0.58062836600000001</cx:pt>
          <cx:pt idx="39236">0.58062836600000001</cx:pt>
          <cx:pt idx="39237">0.58062836600000001</cx:pt>
          <cx:pt idx="39238">0.58062836600000001</cx:pt>
          <cx:pt idx="39239">0.58062836600000001</cx:pt>
          <cx:pt idx="39240">2</cx:pt>
          <cx:pt idx="39241">0.58062836600000001</cx:pt>
          <cx:pt idx="39242">19</cx:pt>
          <cx:pt idx="39243">0.58062836600000001</cx:pt>
          <cx:pt idx="39244">0.58062836600000001</cx:pt>
          <cx:pt idx="39245">8</cx:pt>
          <cx:pt idx="39246">1</cx:pt>
          <cx:pt idx="39247">0.58062836600000001</cx:pt>
          <cx:pt idx="39248">0.58062836600000001</cx:pt>
          <cx:pt idx="39249">0.58062836600000001</cx:pt>
          <cx:pt idx="39250">5</cx:pt>
          <cx:pt idx="39251">8</cx:pt>
          <cx:pt idx="39252">3</cx:pt>
          <cx:pt idx="39253">0</cx:pt>
          <cx:pt idx="39254">0.58062836600000001</cx:pt>
          <cx:pt idx="39255">0.58062836600000001</cx:pt>
          <cx:pt idx="39256">64</cx:pt>
          <cx:pt idx="39257">0.58062836600000001</cx:pt>
          <cx:pt idx="39258">31</cx:pt>
          <cx:pt idx="39259">0.58062836600000001</cx:pt>
          <cx:pt idx="39260">0.58062836600000001</cx:pt>
          <cx:pt idx="39261">0.58062836600000001</cx:pt>
          <cx:pt idx="39262">0.58062836600000001</cx:pt>
          <cx:pt idx="39263">0.58062836600000001</cx:pt>
          <cx:pt idx="39264">0.58062836600000001</cx:pt>
          <cx:pt idx="39265">0.58062836600000001</cx:pt>
          <cx:pt idx="39266">0.58062836600000001</cx:pt>
          <cx:pt idx="39267">0.58062836600000001</cx:pt>
          <cx:pt idx="39268">1</cx:pt>
          <cx:pt idx="39269">0.58062836600000001</cx:pt>
          <cx:pt idx="39270">0.58062836600000001</cx:pt>
          <cx:pt idx="39271">0.58062836600000001</cx:pt>
          <cx:pt idx="39272">0.58062836600000001</cx:pt>
          <cx:pt idx="39273">0.58062836600000001</cx:pt>
          <cx:pt idx="39274">0.58062836600000001</cx:pt>
          <cx:pt idx="39275">0.58062836600000001</cx:pt>
          <cx:pt idx="39276">0.58062836600000001</cx:pt>
          <cx:pt idx="39277">0.58062836600000001</cx:pt>
          <cx:pt idx="39278">0.58062836600000001</cx:pt>
          <cx:pt idx="39279">0.58062836600000001</cx:pt>
          <cx:pt idx="39280">8</cx:pt>
          <cx:pt idx="39281">0.58062836600000001</cx:pt>
          <cx:pt idx="39282">0.58062836600000001</cx:pt>
          <cx:pt idx="39283">5</cx:pt>
          <cx:pt idx="39284">6</cx:pt>
          <cx:pt idx="39285">39</cx:pt>
          <cx:pt idx="39286">0.58062836600000001</cx:pt>
          <cx:pt idx="39287">14</cx:pt>
          <cx:pt idx="39288">0.58062836600000001</cx:pt>
          <cx:pt idx="39289">9</cx:pt>
          <cx:pt idx="39290">0.58062836600000001</cx:pt>
          <cx:pt idx="39291">0.58062836600000001</cx:pt>
          <cx:pt idx="39292">0.58062836600000001</cx:pt>
          <cx:pt idx="39293">4</cx:pt>
          <cx:pt idx="39294">0.58062836600000001</cx:pt>
          <cx:pt idx="39295">3</cx:pt>
          <cx:pt idx="39296">0.58062836600000001</cx:pt>
          <cx:pt idx="39297">19</cx:pt>
          <cx:pt idx="39298">0.58062836600000001</cx:pt>
          <cx:pt idx="39299">0.58062836600000001</cx:pt>
          <cx:pt idx="39300">0.58062836600000001</cx:pt>
          <cx:pt idx="39301">24</cx:pt>
          <cx:pt idx="39302">0.58062836600000001</cx:pt>
          <cx:pt idx="39303">0.58062836600000001</cx:pt>
          <cx:pt idx="39304">0.58062836600000001</cx:pt>
          <cx:pt idx="39305">0.58062836600000001</cx:pt>
          <cx:pt idx="39306">0.58062836600000001</cx:pt>
          <cx:pt idx="39307">8</cx:pt>
          <cx:pt idx="39308">4</cx:pt>
          <cx:pt idx="39309">0.58062836600000001</cx:pt>
          <cx:pt idx="39310">0.58062836600000001</cx:pt>
          <cx:pt idx="39311">29</cx:pt>
          <cx:pt idx="39312">0.58062836600000001</cx:pt>
          <cx:pt idx="39313">3</cx:pt>
          <cx:pt idx="39314">0.58062836600000001</cx:pt>
          <cx:pt idx="39315">0.58062836600000001</cx:pt>
          <cx:pt idx="39316">0.58062836600000001</cx:pt>
          <cx:pt idx="39317">7</cx:pt>
          <cx:pt idx="39318">0.58062836600000001</cx:pt>
          <cx:pt idx="39319">0.58062836600000001</cx:pt>
          <cx:pt idx="39320">0.58062836600000001</cx:pt>
          <cx:pt idx="39321">64</cx:pt>
          <cx:pt idx="39322">0.58062836600000001</cx:pt>
          <cx:pt idx="39323">0.58062836600000001</cx:pt>
          <cx:pt idx="39324">0.58062836600000001</cx:pt>
          <cx:pt idx="39325">0.58062836600000001</cx:pt>
          <cx:pt idx="39326">0</cx:pt>
          <cx:pt idx="39327">0.58062836600000001</cx:pt>
          <cx:pt idx="39328">0.58062836600000001</cx:pt>
          <cx:pt idx="39329">0.58062836600000001</cx:pt>
          <cx:pt idx="39330">0.58062836600000001</cx:pt>
          <cx:pt idx="39331">7</cx:pt>
          <cx:pt idx="39332">0.58062836600000001</cx:pt>
          <cx:pt idx="39333">20</cx:pt>
          <cx:pt idx="39334">0.58062836600000001</cx:pt>
          <cx:pt idx="39335">0.58062836600000001</cx:pt>
          <cx:pt idx="39336">0</cx:pt>
          <cx:pt idx="39337">35</cx:pt>
          <cx:pt idx="39338">0.58062836600000001</cx:pt>
          <cx:pt idx="39339">0.58062836600000001</cx:pt>
          <cx:pt idx="39340">0.58062836600000001</cx:pt>
          <cx:pt idx="39341">0.58062836600000001</cx:pt>
          <cx:pt idx="39342">0.58062836600000001</cx:pt>
          <cx:pt idx="39343">0.58062836600000001</cx:pt>
          <cx:pt idx="39344">0.58062836600000001</cx:pt>
          <cx:pt idx="39345">0.58062836600000001</cx:pt>
          <cx:pt idx="39346">0.58062836600000001</cx:pt>
          <cx:pt idx="39347">0.58062836600000001</cx:pt>
          <cx:pt idx="39348">0.58062836600000001</cx:pt>
          <cx:pt idx="39349">0.58062836600000001</cx:pt>
          <cx:pt idx="39350">0.58062836600000001</cx:pt>
          <cx:pt idx="39351">0.58062836600000001</cx:pt>
          <cx:pt idx="39352">0.58062836600000001</cx:pt>
          <cx:pt idx="39353">0.58062836600000001</cx:pt>
          <cx:pt idx="39354">0.58062836600000001</cx:pt>
          <cx:pt idx="39355">12</cx:pt>
          <cx:pt idx="39356">0.58062836600000001</cx:pt>
          <cx:pt idx="39357">0.58062836600000001</cx:pt>
          <cx:pt idx="39358">0.58062836600000001</cx:pt>
          <cx:pt idx="39359">0.58062836600000001</cx:pt>
          <cx:pt idx="39360">11</cx:pt>
          <cx:pt idx="39361">0.58062836600000001</cx:pt>
          <cx:pt idx="39362">3</cx:pt>
          <cx:pt idx="39363">0.58062836600000001</cx:pt>
          <cx:pt idx="39364">0.58062836600000001</cx:pt>
          <cx:pt idx="39365">7</cx:pt>
          <cx:pt idx="39366">0.58062836600000001</cx:pt>
          <cx:pt idx="39367">0.58062836600000001</cx:pt>
          <cx:pt idx="39368">1</cx:pt>
          <cx:pt idx="39369">11</cx:pt>
          <cx:pt idx="39370">12</cx:pt>
          <cx:pt idx="39371">0.58062836600000001</cx:pt>
          <cx:pt idx="39372">0.58062836600000001</cx:pt>
          <cx:pt idx="39373">25</cx:pt>
          <cx:pt idx="39374">0.58062836600000001</cx:pt>
          <cx:pt idx="39375">11</cx:pt>
          <cx:pt idx="39376">3</cx:pt>
          <cx:pt idx="39377">0.58062836600000001</cx:pt>
          <cx:pt idx="39378">64</cx:pt>
          <cx:pt idx="39379">0.58062836600000001</cx:pt>
          <cx:pt idx="39380">0.58062836600000001</cx:pt>
          <cx:pt idx="39381">0.58062836600000001</cx:pt>
          <cx:pt idx="39382">0.58062836600000001</cx:pt>
          <cx:pt idx="39383">0.58062836600000001</cx:pt>
          <cx:pt idx="39384">31</cx:pt>
          <cx:pt idx="39385">7</cx:pt>
          <cx:pt idx="39386">0.58062836600000001</cx:pt>
          <cx:pt idx="39387">20</cx:pt>
          <cx:pt idx="39388">0.58062836600000001</cx:pt>
          <cx:pt idx="39389">0.58062836600000001</cx:pt>
          <cx:pt idx="39390">0.58062836600000001</cx:pt>
          <cx:pt idx="39391">0.58062836600000001</cx:pt>
          <cx:pt idx="39392">0.58062836600000001</cx:pt>
          <cx:pt idx="39393">0.58062836600000001</cx:pt>
          <cx:pt idx="39394">0.58062836600000001</cx:pt>
          <cx:pt idx="39395">0.58062836600000001</cx:pt>
          <cx:pt idx="39396">0.58062836600000001</cx:pt>
          <cx:pt idx="39397">0.58062836600000001</cx:pt>
          <cx:pt idx="39398">0.58062836600000001</cx:pt>
          <cx:pt idx="39399">0.58062836600000001</cx:pt>
          <cx:pt idx="39400">0.58062836600000001</cx:pt>
          <cx:pt idx="39401">0.58062836600000001</cx:pt>
          <cx:pt idx="39402">0.58062836600000001</cx:pt>
          <cx:pt idx="39403">9</cx:pt>
          <cx:pt idx="39404">0.58062836600000001</cx:pt>
          <cx:pt idx="39405">0.58062836600000001</cx:pt>
          <cx:pt idx="39406">0.58062836600000001</cx:pt>
          <cx:pt idx="39407">11</cx:pt>
          <cx:pt idx="39408">15</cx:pt>
          <cx:pt idx="39409">0.58062836600000001</cx:pt>
          <cx:pt idx="39410">0.58062836600000001</cx:pt>
          <cx:pt idx="39411">0.58062836600000001</cx:pt>
          <cx:pt idx="39412">15</cx:pt>
          <cx:pt idx="39413">16</cx:pt>
          <cx:pt idx="39414">0.58062836600000001</cx:pt>
          <cx:pt idx="39415">11</cx:pt>
          <cx:pt idx="39416">7</cx:pt>
          <cx:pt idx="39417">7</cx:pt>
          <cx:pt idx="39418">0.58062836600000001</cx:pt>
          <cx:pt idx="39419">0.58062836600000001</cx:pt>
          <cx:pt idx="39420">11</cx:pt>
          <cx:pt idx="39421">0.58062836600000001</cx:pt>
          <cx:pt idx="39422">0.58062836600000001</cx:pt>
          <cx:pt idx="39423">0.58062836600000001</cx:pt>
          <cx:pt idx="39424">3</cx:pt>
          <cx:pt idx="39425">0.58062836600000001</cx:pt>
          <cx:pt idx="39426">0.58062836600000001</cx:pt>
          <cx:pt idx="39427">4</cx:pt>
          <cx:pt idx="39428">0.58062836600000001</cx:pt>
          <cx:pt idx="39429">0.58062836600000001</cx:pt>
          <cx:pt idx="39430">0.58062836600000001</cx:pt>
          <cx:pt idx="39431">8</cx:pt>
          <cx:pt idx="39432">9</cx:pt>
          <cx:pt idx="39433">0.58062836600000001</cx:pt>
          <cx:pt idx="39434">0.58062836600000001</cx:pt>
          <cx:pt idx="39435">0.58062836600000001</cx:pt>
          <cx:pt idx="39436">0.58062836600000001</cx:pt>
          <cx:pt idx="39437">0.58062836600000001</cx:pt>
          <cx:pt idx="39438">0.58062836600000001</cx:pt>
          <cx:pt idx="39439">0.58062836600000001</cx:pt>
          <cx:pt idx="39440">13</cx:pt>
          <cx:pt idx="39441">0.58062836600000001</cx:pt>
          <cx:pt idx="39442">0.58062836600000001</cx:pt>
          <cx:pt idx="39443">0.58062836600000001</cx:pt>
          <cx:pt idx="39444">0.58062836600000001</cx:pt>
          <cx:pt idx="39445">15</cx:pt>
          <cx:pt idx="39446">0.58062836600000001</cx:pt>
          <cx:pt idx="39447">0.58062836600000001</cx:pt>
          <cx:pt idx="39448">0.58062836600000001</cx:pt>
          <cx:pt idx="39449">0.58062836600000001</cx:pt>
          <cx:pt idx="39450">0</cx:pt>
          <cx:pt idx="39451">0.58062836600000001</cx:pt>
          <cx:pt idx="39452">0.58062836600000001</cx:pt>
          <cx:pt idx="39453">20</cx:pt>
          <cx:pt idx="39454">0.58062836600000001</cx:pt>
          <cx:pt idx="39455">0.58062836600000001</cx:pt>
          <cx:pt idx="39456">0.58062836600000001</cx:pt>
          <cx:pt idx="39457">0.58062836600000001</cx:pt>
          <cx:pt idx="39458">0.58062836600000001</cx:pt>
          <cx:pt idx="39459">0.58062836600000001</cx:pt>
          <cx:pt idx="39460">11</cx:pt>
          <cx:pt idx="39461">0.58062836600000001</cx:pt>
          <cx:pt idx="39462">0.58062836600000001</cx:pt>
          <cx:pt idx="39463">65</cx:pt>
          <cx:pt idx="39464">0.58062836600000001</cx:pt>
          <cx:pt idx="39465">1</cx:pt>
          <cx:pt idx="39466">0.58062836600000001</cx:pt>
          <cx:pt idx="39467">2</cx:pt>
          <cx:pt idx="39468">3</cx:pt>
          <cx:pt idx="39469">0.58062836600000001</cx:pt>
          <cx:pt idx="39470">0.58062836600000001</cx:pt>
          <cx:pt idx="39471">0.58062836600000001</cx:pt>
          <cx:pt idx="39472">6</cx:pt>
          <cx:pt idx="39473">0.58062836600000001</cx:pt>
          <cx:pt idx="39474">0.58062836600000001</cx:pt>
          <cx:pt idx="39475">0.58062836600000001</cx:pt>
          <cx:pt idx="39476">0.58062836600000001</cx:pt>
          <cx:pt idx="39477">0.58062836600000001</cx:pt>
          <cx:pt idx="39478">0.58062836600000001</cx:pt>
          <cx:pt idx="39479">0.58062836600000001</cx:pt>
          <cx:pt idx="39480">0.58062836600000001</cx:pt>
          <cx:pt idx="39481">0.58062836600000001</cx:pt>
          <cx:pt idx="39482">0.58062836600000001</cx:pt>
          <cx:pt idx="39483">0.58062836600000001</cx:pt>
          <cx:pt idx="39484">0.58062836600000001</cx:pt>
          <cx:pt idx="39485">5</cx:pt>
          <cx:pt idx="39486">24</cx:pt>
          <cx:pt idx="39487">7</cx:pt>
          <cx:pt idx="39488">0.58062836600000001</cx:pt>
          <cx:pt idx="39489">0.58062836600000001</cx:pt>
          <cx:pt idx="39490">0.58062836600000001</cx:pt>
          <cx:pt idx="39491">0.58062836600000001</cx:pt>
          <cx:pt idx="39492">0.58062836600000001</cx:pt>
          <cx:pt idx="39493">0.58062836600000001</cx:pt>
          <cx:pt idx="39494">0.58062836600000001</cx:pt>
          <cx:pt idx="39495">7</cx:pt>
          <cx:pt idx="39496">0.58062836600000001</cx:pt>
          <cx:pt idx="39497">4</cx:pt>
          <cx:pt idx="39498">14</cx:pt>
          <cx:pt idx="39499">0.58062836600000001</cx:pt>
          <cx:pt idx="39500">0.58062836600000001</cx:pt>
          <cx:pt idx="39501">19</cx:pt>
          <cx:pt idx="39502">0.58062836600000001</cx:pt>
          <cx:pt idx="39503">0.58062836600000001</cx:pt>
          <cx:pt idx="39504">0.58062836600000001</cx:pt>
          <cx:pt idx="39505">12</cx:pt>
          <cx:pt idx="39506">8</cx:pt>
          <cx:pt idx="39507">0.58062836600000001</cx:pt>
          <cx:pt idx="39508">0.58062836600000001</cx:pt>
          <cx:pt idx="39509">9</cx:pt>
          <cx:pt idx="39510">4</cx:pt>
          <cx:pt idx="39511">10</cx:pt>
          <cx:pt idx="39512">17</cx:pt>
          <cx:pt idx="39513">0.58062836600000001</cx:pt>
          <cx:pt idx="39514">0.58062836600000001</cx:pt>
          <cx:pt idx="39515">0.58062836600000001</cx:pt>
          <cx:pt idx="39516">28</cx:pt>
          <cx:pt idx="39517">0.58062836600000001</cx:pt>
          <cx:pt idx="39518">23</cx:pt>
          <cx:pt idx="39519">0.58062836600000001</cx:pt>
          <cx:pt idx="39520">0.58062836600000001</cx:pt>
          <cx:pt idx="39521">0.58062836600000001</cx:pt>
          <cx:pt idx="39522">12</cx:pt>
          <cx:pt idx="39523">0.58062836600000001</cx:pt>
          <cx:pt idx="39524">0.58062836600000001</cx:pt>
          <cx:pt idx="39525">0.58062836600000001</cx:pt>
          <cx:pt idx="39526">0.58062836600000001</cx:pt>
          <cx:pt idx="39527">0.58062836600000001</cx:pt>
          <cx:pt idx="39528">12</cx:pt>
          <cx:pt idx="39529">1</cx:pt>
          <cx:pt idx="39530">0.58062836600000001</cx:pt>
          <cx:pt idx="39531">0.58062836600000001</cx:pt>
          <cx:pt idx="39532">0.58062836600000001</cx:pt>
          <cx:pt idx="39533">0.58062836600000001</cx:pt>
          <cx:pt idx="39534">0.58062836600000001</cx:pt>
          <cx:pt idx="39535">0.58062836600000001</cx:pt>
          <cx:pt idx="39536">4</cx:pt>
          <cx:pt idx="39537">5</cx:pt>
          <cx:pt idx="39538">0.58062836600000001</cx:pt>
          <cx:pt idx="39539">8</cx:pt>
          <cx:pt idx="39540">0.58062836600000001</cx:pt>
          <cx:pt idx="39541">0.58062836600000001</cx:pt>
          <cx:pt idx="39542">0.58062836600000001</cx:pt>
          <cx:pt idx="39543">64</cx:pt>
          <cx:pt idx="39544">2</cx:pt>
          <cx:pt idx="39545">11</cx:pt>
          <cx:pt idx="39546">0.58062836600000001</cx:pt>
          <cx:pt idx="39547">7</cx:pt>
          <cx:pt idx="39548">0.58062836600000001</cx:pt>
          <cx:pt idx="39549">20</cx:pt>
          <cx:pt idx="39550">2</cx:pt>
          <cx:pt idx="39551">0.58062836600000001</cx:pt>
          <cx:pt idx="39552">2</cx:pt>
          <cx:pt idx="39553">0.58062836600000001</cx:pt>
          <cx:pt idx="39554">0.58062836600000001</cx:pt>
          <cx:pt idx="39555">0.58062836600000001</cx:pt>
          <cx:pt idx="39556">9</cx:pt>
          <cx:pt idx="39557">0.58062836600000001</cx:pt>
          <cx:pt idx="39558">9</cx:pt>
          <cx:pt idx="39559">0.58062836600000001</cx:pt>
          <cx:pt idx="39560">9</cx:pt>
          <cx:pt idx="39561">3</cx:pt>
          <cx:pt idx="39562">0.58062836600000001</cx:pt>
          <cx:pt idx="39563">0.58062836600000001</cx:pt>
          <cx:pt idx="39564">0.58062836600000001</cx:pt>
          <cx:pt idx="39565">0.58062836600000001</cx:pt>
          <cx:pt idx="39566">0.58062836600000001</cx:pt>
          <cx:pt idx="39567">0.58062836600000001</cx:pt>
          <cx:pt idx="39568">0.58062836600000001</cx:pt>
          <cx:pt idx="39569">0.58062836600000001</cx:pt>
          <cx:pt idx="39570">0.58062836600000001</cx:pt>
          <cx:pt idx="39571">0.58062836600000001</cx:pt>
          <cx:pt idx="39572">7</cx:pt>
          <cx:pt idx="39573">0.58062836600000001</cx:pt>
          <cx:pt idx="39574">0.58062836600000001</cx:pt>
          <cx:pt idx="39575">0.58062836600000001</cx:pt>
          <cx:pt idx="39576">16</cx:pt>
          <cx:pt idx="39577">0.58062836600000001</cx:pt>
          <cx:pt idx="39578">0.58062836600000001</cx:pt>
          <cx:pt idx="39579">0.58062836600000001</cx:pt>
          <cx:pt idx="39580">17</cx:pt>
          <cx:pt idx="39581">7</cx:pt>
          <cx:pt idx="39582">0.58062836600000001</cx:pt>
          <cx:pt idx="39583">0</cx:pt>
          <cx:pt idx="39584">0.58062836600000001</cx:pt>
          <cx:pt idx="39585">0.58062836600000001</cx:pt>
          <cx:pt idx="39586">8</cx:pt>
          <cx:pt idx="39587">0.58062836600000001</cx:pt>
          <cx:pt idx="39588">6</cx:pt>
          <cx:pt idx="39589">0.58062836600000001</cx:pt>
          <cx:pt idx="39590">16</cx:pt>
          <cx:pt idx="39591">0.58062836600000001</cx:pt>
          <cx:pt idx="39592">0.58062836600000001</cx:pt>
          <cx:pt idx="39593">0.58062836600000001</cx:pt>
          <cx:pt idx="39594">8</cx:pt>
          <cx:pt idx="39595">9</cx:pt>
          <cx:pt idx="39596">0.58062836600000001</cx:pt>
          <cx:pt idx="39597">0.58062836600000001</cx:pt>
          <cx:pt idx="39598">7</cx:pt>
          <cx:pt idx="39599">4</cx:pt>
          <cx:pt idx="39600">0.58062836600000001</cx:pt>
          <cx:pt idx="39601">0.58062836600000001</cx:pt>
          <cx:pt idx="39602">1</cx:pt>
          <cx:pt idx="39603">0.58062836600000001</cx:pt>
          <cx:pt idx="39604">9</cx:pt>
          <cx:pt idx="39605">0.58062836600000001</cx:pt>
          <cx:pt idx="39606">2</cx:pt>
          <cx:pt idx="39607">0.58062836600000001</cx:pt>
          <cx:pt idx="39608">0.58062836600000001</cx:pt>
          <cx:pt idx="39609">0.58062836600000001</cx:pt>
          <cx:pt idx="39610">3</cx:pt>
          <cx:pt idx="39611">0.58062836600000001</cx:pt>
          <cx:pt idx="39612">0.58062836600000001</cx:pt>
          <cx:pt idx="39613">14</cx:pt>
          <cx:pt idx="39614">0.58062836600000001</cx:pt>
          <cx:pt idx="39615">0.58062836600000001</cx:pt>
          <cx:pt idx="39616">0.58062836600000001</cx:pt>
          <cx:pt idx="39617">0.58062836600000001</cx:pt>
          <cx:pt idx="39618">26</cx:pt>
          <cx:pt idx="39619">0.58062836600000001</cx:pt>
          <cx:pt idx="39620">7</cx:pt>
          <cx:pt idx="39621">18</cx:pt>
          <cx:pt idx="39622">14</cx:pt>
          <cx:pt idx="39623">6</cx:pt>
          <cx:pt idx="39624">0</cx:pt>
          <cx:pt idx="39625">0.58062836600000001</cx:pt>
          <cx:pt idx="39626">0.58062836600000001</cx:pt>
          <cx:pt idx="39627">17</cx:pt>
          <cx:pt idx="39628">0.58062836600000001</cx:pt>
          <cx:pt idx="39629">0.58062836600000001</cx:pt>
          <cx:pt idx="39630">0.58062836600000001</cx:pt>
          <cx:pt idx="39631">0.58062836600000001</cx:pt>
          <cx:pt idx="39632">10</cx:pt>
          <cx:pt idx="39633">14</cx:pt>
          <cx:pt idx="39634">23</cx:pt>
          <cx:pt idx="39635">1</cx:pt>
          <cx:pt idx="39636">64</cx:pt>
          <cx:pt idx="39637">3</cx:pt>
          <cx:pt idx="39638">0.58062836600000001</cx:pt>
          <cx:pt idx="39639">0.58062836600000001</cx:pt>
          <cx:pt idx="39640">37</cx:pt>
          <cx:pt idx="39641">0.58062836600000001</cx:pt>
          <cx:pt idx="39642">0.58062836600000001</cx:pt>
          <cx:pt idx="39643">0.58062836600000001</cx:pt>
          <cx:pt idx="39644">0</cx:pt>
          <cx:pt idx="39645">0.58062836600000001</cx:pt>
          <cx:pt idx="39646">0.58062836600000001</cx:pt>
          <cx:pt idx="39647">0.58062836600000001</cx:pt>
          <cx:pt idx="39648">0.58062836600000001</cx:pt>
          <cx:pt idx="39649">0.58062836600000001</cx:pt>
          <cx:pt idx="39650">7</cx:pt>
          <cx:pt idx="39651">4</cx:pt>
          <cx:pt idx="39652">0.58062836600000001</cx:pt>
          <cx:pt idx="39653">0.58062836600000001</cx:pt>
          <cx:pt idx="39654">12</cx:pt>
          <cx:pt idx="39655">0.58062836600000001</cx:pt>
          <cx:pt idx="39656">9</cx:pt>
          <cx:pt idx="39657">14</cx:pt>
          <cx:pt idx="39658">0.58062836600000001</cx:pt>
          <cx:pt idx="39659">0.58062836600000001</cx:pt>
          <cx:pt idx="39660">0.58062836600000001</cx:pt>
          <cx:pt idx="39661">0.58062836600000001</cx:pt>
          <cx:pt idx="39662">0.58062836600000001</cx:pt>
          <cx:pt idx="39663">6</cx:pt>
          <cx:pt idx="39664">15</cx:pt>
          <cx:pt idx="39665">0.58062836600000001</cx:pt>
          <cx:pt idx="39666">0.58062836600000001</cx:pt>
          <cx:pt idx="39667">25</cx:pt>
          <cx:pt idx="39668">16</cx:pt>
          <cx:pt idx="39669">3</cx:pt>
          <cx:pt idx="39670">2</cx:pt>
          <cx:pt idx="39671">0.58062836600000001</cx:pt>
          <cx:pt idx="39672">0.58062836600000001</cx:pt>
          <cx:pt idx="39673">0.58062836600000001</cx:pt>
          <cx:pt idx="39674">0.58062836600000001</cx:pt>
          <cx:pt idx="39675">0.58062836600000001</cx:pt>
          <cx:pt idx="39676">0.58062836600000001</cx:pt>
          <cx:pt idx="39677">21</cx:pt>
          <cx:pt idx="39678">15</cx:pt>
          <cx:pt idx="39679">6</cx:pt>
          <cx:pt idx="39680">0.58062836600000001</cx:pt>
          <cx:pt idx="39681">0.58062836600000001</cx:pt>
          <cx:pt idx="39682">0.58062836600000001</cx:pt>
          <cx:pt idx="39683">0.58062836600000001</cx:pt>
          <cx:pt idx="39684">0.58062836600000001</cx:pt>
          <cx:pt idx="39685">13</cx:pt>
          <cx:pt idx="39686">24</cx:pt>
          <cx:pt idx="39687">6</cx:pt>
          <cx:pt idx="39688">2</cx:pt>
          <cx:pt idx="39689">0.58062836600000001</cx:pt>
          <cx:pt idx="39690">21</cx:pt>
          <cx:pt idx="39691">15</cx:pt>
          <cx:pt idx="39692">6</cx:pt>
          <cx:pt idx="39693">0.58062836600000001</cx:pt>
          <cx:pt idx="39694">12</cx:pt>
          <cx:pt idx="39695">22</cx:pt>
          <cx:pt idx="39696">65</cx:pt>
          <cx:pt idx="39697">17</cx:pt>
          <cx:pt idx="39698">0.58062836600000001</cx:pt>
          <cx:pt idx="39699">0.58062836600000001</cx:pt>
          <cx:pt idx="39700">0.58062836600000001</cx:pt>
          <cx:pt idx="39701">25</cx:pt>
          <cx:pt idx="39702">0.58062836600000001</cx:pt>
          <cx:pt idx="39703">6</cx:pt>
          <cx:pt idx="39704">7</cx:pt>
          <cx:pt idx="39705">34</cx:pt>
          <cx:pt idx="39706">8</cx:pt>
          <cx:pt idx="39707">13</cx:pt>
          <cx:pt idx="39708">0.58062836600000001</cx:pt>
          <cx:pt idx="39709">0.58062836600000001</cx:pt>
          <cx:pt idx="39710">0.58062836600000001</cx:pt>
          <cx:pt idx="39711">0.58062836600000001</cx:pt>
          <cx:pt idx="39712">7</cx:pt>
          <cx:pt idx="39713">0.58062836600000001</cx:pt>
          <cx:pt idx="39714">9</cx:pt>
          <cx:pt idx="39715">0.58062836600000001</cx:pt>
          <cx:pt idx="39716">0.58062836600000001</cx:pt>
          <cx:pt idx="39717">7</cx:pt>
          <cx:pt idx="39718">0.58062836600000001</cx:pt>
          <cx:pt idx="39719">0.58062836600000001</cx:pt>
          <cx:pt idx="39720">0.58062836600000001</cx:pt>
          <cx:pt idx="39721">0.58062836600000001</cx:pt>
          <cx:pt idx="39722">0.58062836600000001</cx:pt>
          <cx:pt idx="39723">16</cx:pt>
          <cx:pt idx="39724">0.58062836600000001</cx:pt>
          <cx:pt idx="39725">0.58062836600000001</cx:pt>
          <cx:pt idx="39726">0.58062836600000001</cx:pt>
          <cx:pt idx="39727">0.58062836600000001</cx:pt>
          <cx:pt idx="39728">12</cx:pt>
          <cx:pt idx="39729">0.58062836600000001</cx:pt>
          <cx:pt idx="39730">0.58062836600000001</cx:pt>
          <cx:pt idx="39731">0.58062836600000001</cx:pt>
          <cx:pt idx="39732">0.58062836600000001</cx:pt>
          <cx:pt idx="39733">0</cx:pt>
          <cx:pt idx="39734">10</cx:pt>
          <cx:pt idx="39735">0.58062836600000001</cx:pt>
          <cx:pt idx="39736">4</cx:pt>
          <cx:pt idx="39737">0.58062836600000001</cx:pt>
          <cx:pt idx="39738">0.58062836600000001</cx:pt>
          <cx:pt idx="39739">10</cx:pt>
          <cx:pt idx="39740">0.58062836600000001</cx:pt>
          <cx:pt idx="39741">7</cx:pt>
          <cx:pt idx="39742">0.58062836600000001</cx:pt>
          <cx:pt idx="39743">0.58062836600000001</cx:pt>
          <cx:pt idx="39744">0.58062836600000001</cx:pt>
          <cx:pt idx="39745">0.58062836600000001</cx:pt>
          <cx:pt idx="39746">0.58062836600000001</cx:pt>
          <cx:pt idx="39747">0.58062836600000001</cx:pt>
          <cx:pt idx="39748">0.58062836600000001</cx:pt>
          <cx:pt idx="39749">0.58062836600000001</cx:pt>
          <cx:pt idx="39750">0.58062836600000001</cx:pt>
          <cx:pt idx="39751">0.58062836600000001</cx:pt>
          <cx:pt idx="39752">0.58062836600000001</cx:pt>
          <cx:pt idx="39753">0.58062836600000001</cx:pt>
          <cx:pt idx="39754">0.58062836600000001</cx:pt>
          <cx:pt idx="39755">0.58062836600000001</cx:pt>
          <cx:pt idx="39756">1</cx:pt>
          <cx:pt idx="39757">0.58062836600000001</cx:pt>
          <cx:pt idx="39758">0.58062836600000001</cx:pt>
          <cx:pt idx="39759">0.58062836600000001</cx:pt>
          <cx:pt idx="39760">2</cx:pt>
          <cx:pt idx="39761">0.58062836600000001</cx:pt>
          <cx:pt idx="39762">8</cx:pt>
          <cx:pt idx="39763">8</cx:pt>
          <cx:pt idx="39764">0.58062836600000001</cx:pt>
          <cx:pt idx="39765">0.58062836600000001</cx:pt>
          <cx:pt idx="39766">0.58062836600000001</cx:pt>
          <cx:pt idx="39767">0.58062836600000001</cx:pt>
          <cx:pt idx="39768">24</cx:pt>
          <cx:pt idx="39769">0.58062836600000001</cx:pt>
          <cx:pt idx="39770">0.58062836600000001</cx:pt>
          <cx:pt idx="39771">9</cx:pt>
          <cx:pt idx="39772">0.58062836600000001</cx:pt>
          <cx:pt idx="39773">4</cx:pt>
          <cx:pt idx="39774">15</cx:pt>
          <cx:pt idx="39775">0.58062836600000001</cx:pt>
          <cx:pt idx="39776">0.58062836600000001</cx:pt>
          <cx:pt idx="39777">12</cx:pt>
          <cx:pt idx="39778">13</cx:pt>
          <cx:pt idx="39779">0.58062836600000001</cx:pt>
          <cx:pt idx="39780">0.58062836600000001</cx:pt>
          <cx:pt idx="39781">8</cx:pt>
          <cx:pt idx="39782">2</cx:pt>
          <cx:pt idx="39783">0.58062836600000001</cx:pt>
          <cx:pt idx="39784">0.58062836600000001</cx:pt>
          <cx:pt idx="39785">0.58062836600000001</cx:pt>
          <cx:pt idx="39786">20</cx:pt>
          <cx:pt idx="39787">0.58062836600000001</cx:pt>
          <cx:pt idx="39788">7</cx:pt>
          <cx:pt idx="39789">2</cx:pt>
          <cx:pt idx="39790">0.58062836600000001</cx:pt>
          <cx:pt idx="39791">0.58062836600000001</cx:pt>
          <cx:pt idx="39792">3</cx:pt>
          <cx:pt idx="39793">3</cx:pt>
          <cx:pt idx="39794">0.58062836600000001</cx:pt>
          <cx:pt idx="39795">6</cx:pt>
          <cx:pt idx="39796">2</cx:pt>
          <cx:pt idx="39797">0.58062836600000001</cx:pt>
          <cx:pt idx="39798">0.58062836600000001</cx:pt>
          <cx:pt idx="39799">16</cx:pt>
          <cx:pt idx="39800">0.58062836600000001</cx:pt>
          <cx:pt idx="39801">0.58062836600000001</cx:pt>
          <cx:pt idx="39802">0.58062836600000001</cx:pt>
          <cx:pt idx="39803">4</cx:pt>
          <cx:pt idx="39804">13</cx:pt>
          <cx:pt idx="39805">0.58062836600000001</cx:pt>
          <cx:pt idx="39806">0.58062836600000001</cx:pt>
          <cx:pt idx="39807">0.58062836600000001</cx:pt>
          <cx:pt idx="39808">0.58062836600000001</cx:pt>
          <cx:pt idx="39809">0.58062836600000001</cx:pt>
          <cx:pt idx="39810">12</cx:pt>
          <cx:pt idx="39811">0.58062836600000001</cx:pt>
          <cx:pt idx="39812">0.58062836600000001</cx:pt>
          <cx:pt idx="39813">16</cx:pt>
          <cx:pt idx="39814">0.58062836600000001</cx:pt>
          <cx:pt idx="39815">0.58062836600000001</cx:pt>
          <cx:pt idx="39816">0.58062836600000001</cx:pt>
          <cx:pt idx="39817">5</cx:pt>
          <cx:pt idx="39818">0.58062836600000001</cx:pt>
          <cx:pt idx="39819">0.58062836600000001</cx:pt>
          <cx:pt idx="39820">4</cx:pt>
          <cx:pt idx="39821">0.58062836600000001</cx:pt>
          <cx:pt idx="39822">0.58062836600000001</cx:pt>
          <cx:pt idx="39823">13</cx:pt>
          <cx:pt idx="39824">20</cx:pt>
          <cx:pt idx="39825">0.58062836600000001</cx:pt>
          <cx:pt idx="39826">8</cx:pt>
          <cx:pt idx="39827">0.58062836600000001</cx:pt>
          <cx:pt idx="39828">0.58062836600000001</cx:pt>
          <cx:pt idx="39829">0.58062836600000001</cx:pt>
          <cx:pt idx="39830">2</cx:pt>
          <cx:pt idx="39831">0.58062836600000001</cx:pt>
          <cx:pt idx="39832">5</cx:pt>
          <cx:pt idx="39833">0.58062836600000001</cx:pt>
          <cx:pt idx="39834">10</cx:pt>
          <cx:pt idx="39835">15</cx:pt>
          <cx:pt idx="39836">7</cx:pt>
          <cx:pt idx="39837">0.58062836600000001</cx:pt>
          <cx:pt idx="39838">3</cx:pt>
          <cx:pt idx="39839">0.58062836600000001</cx:pt>
          <cx:pt idx="39840">0.58062836600000001</cx:pt>
          <cx:pt idx="39841">0.58062836600000001</cx:pt>
          <cx:pt idx="39842">0.58062836600000001</cx:pt>
          <cx:pt idx="39843">5</cx:pt>
          <cx:pt idx="39844">0</cx:pt>
          <cx:pt idx="39845">0.58062836600000001</cx:pt>
          <cx:pt idx="39846">15</cx:pt>
          <cx:pt idx="39847">0.58062836600000001</cx:pt>
          <cx:pt idx="39848">0.58062836600000001</cx:pt>
          <cx:pt idx="39849">0.58062836600000001</cx:pt>
          <cx:pt idx="39850">0.58062836600000001</cx:pt>
          <cx:pt idx="39851">0.58062836600000001</cx:pt>
          <cx:pt idx="39852">7</cx:pt>
          <cx:pt idx="39853">0.58062836600000001</cx:pt>
          <cx:pt idx="39854">0.58062836600000001</cx:pt>
          <cx:pt idx="39855">7</cx:pt>
          <cx:pt idx="39856">0.58062836600000001</cx:pt>
          <cx:pt idx="39857">0.58062836600000001</cx:pt>
          <cx:pt idx="39858">8</cx:pt>
          <cx:pt idx="39859">14</cx:pt>
          <cx:pt idx="39860">3</cx:pt>
          <cx:pt idx="39861">0.58062836600000001</cx:pt>
          <cx:pt idx="39862">20</cx:pt>
          <cx:pt idx="39863">12</cx:pt>
          <cx:pt idx="39864">0.58062836600000001</cx:pt>
          <cx:pt idx="39865">0.58062836600000001</cx:pt>
          <cx:pt idx="39866">13</cx:pt>
          <cx:pt idx="39867">1</cx:pt>
          <cx:pt idx="39868">0.58062836600000001</cx:pt>
          <cx:pt idx="39869">14</cx:pt>
          <cx:pt idx="39870">0.58062836600000001</cx:pt>
          <cx:pt idx="39871">0.58062836600000001</cx:pt>
          <cx:pt idx="39872">0.58062836600000001</cx:pt>
          <cx:pt idx="39873">0.58062836600000001</cx:pt>
          <cx:pt idx="39874">1</cx:pt>
          <cx:pt idx="39875">0.58062836600000001</cx:pt>
          <cx:pt idx="39876">0.58062836600000001</cx:pt>
          <cx:pt idx="39877">0.58062836600000001</cx:pt>
          <cx:pt idx="39878">0.58062836600000001</cx:pt>
          <cx:pt idx="39879">12</cx:pt>
          <cx:pt idx="39880">20</cx:pt>
          <cx:pt idx="39881">0.58062836600000001</cx:pt>
          <cx:pt idx="39882">0.58062836600000001</cx:pt>
          <cx:pt idx="39883">0.58062836600000001</cx:pt>
          <cx:pt idx="39884">0.58062836600000001</cx:pt>
          <cx:pt idx="39885">0.58062836600000001</cx:pt>
          <cx:pt idx="39886">3</cx:pt>
          <cx:pt idx="39887">10</cx:pt>
          <cx:pt idx="39888">6</cx:pt>
          <cx:pt idx="39889">0.58062836600000001</cx:pt>
          <cx:pt idx="39890">0.58062836600000001</cx:pt>
          <cx:pt idx="39891">7</cx:pt>
          <cx:pt idx="39892">0.58062836600000001</cx:pt>
          <cx:pt idx="39893">0.58062836600000001</cx:pt>
          <cx:pt idx="39894">0.58062836600000001</cx:pt>
          <cx:pt idx="39895">6</cx:pt>
          <cx:pt idx="39896">0.58062836600000001</cx:pt>
          <cx:pt idx="39897">0.58062836600000001</cx:pt>
          <cx:pt idx="39898">21</cx:pt>
          <cx:pt idx="39899">0.58062836600000001</cx:pt>
          <cx:pt idx="39900">0.58062836600000001</cx:pt>
          <cx:pt idx="39901">7</cx:pt>
          <cx:pt idx="39902">0.58062836600000001</cx:pt>
          <cx:pt idx="39903">0.58062836600000001</cx:pt>
          <cx:pt idx="39904">7</cx:pt>
          <cx:pt idx="39905">0.58062836600000001</cx:pt>
          <cx:pt idx="39906">0.58062836600000001</cx:pt>
          <cx:pt idx="39907">1</cx:pt>
          <cx:pt idx="39908">0.58062836600000001</cx:pt>
          <cx:pt idx="39909">0.58062836600000001</cx:pt>
          <cx:pt idx="39910">0.58062836600000001</cx:pt>
          <cx:pt idx="39911">24</cx:pt>
          <cx:pt idx="39912">0.58062836600000001</cx:pt>
          <cx:pt idx="39913">9</cx:pt>
          <cx:pt idx="39914">0.58062836600000001</cx:pt>
          <cx:pt idx="39915">0.58062836600000001</cx:pt>
          <cx:pt idx="39916">65</cx:pt>
          <cx:pt idx="39917">64</cx:pt>
          <cx:pt idx="39918">0.58062836600000001</cx:pt>
          <cx:pt idx="39919">0.58062836600000001</cx:pt>
          <cx:pt idx="39920">13</cx:pt>
          <cx:pt idx="39921">19</cx:pt>
          <cx:pt idx="39922">0.58062836600000001</cx:pt>
          <cx:pt idx="39923">13</cx:pt>
          <cx:pt idx="39924">0.58062836600000001</cx:pt>
          <cx:pt idx="39925">0.58062836600000001</cx:pt>
          <cx:pt idx="39926">0.58062836600000001</cx:pt>
          <cx:pt idx="39927">0.58062836600000001</cx:pt>
          <cx:pt idx="39928">0.58062836600000001</cx:pt>
          <cx:pt idx="39929">0.58062836600000001</cx:pt>
          <cx:pt idx="39930">10</cx:pt>
          <cx:pt idx="39931">0.58062836600000001</cx:pt>
          <cx:pt idx="39932">0.58062836600000001</cx:pt>
          <cx:pt idx="39933">0.58062836600000001</cx:pt>
          <cx:pt idx="39934">4</cx:pt>
          <cx:pt idx="39935">0.58062836600000001</cx:pt>
          <cx:pt idx="39936">65</cx:pt>
          <cx:pt idx="39937">0.58062836600000001</cx:pt>
          <cx:pt idx="39938">25</cx:pt>
          <cx:pt idx="39939">4</cx:pt>
          <cx:pt idx="39940">0.58062836600000001</cx:pt>
          <cx:pt idx="39941">21</cx:pt>
          <cx:pt idx="39942">0.58062836600000001</cx:pt>
          <cx:pt idx="39943">0.58062836600000001</cx:pt>
          <cx:pt idx="39944">1</cx:pt>
          <cx:pt idx="39945">0.58062836600000001</cx:pt>
          <cx:pt idx="39946">0.58062836600000001</cx:pt>
          <cx:pt idx="39947">0.58062836600000001</cx:pt>
          <cx:pt idx="39948">0.58062836600000001</cx:pt>
          <cx:pt idx="39949">0.58062836600000001</cx:pt>
          <cx:pt idx="39950">0.58062836600000001</cx:pt>
          <cx:pt idx="39951">14</cx:pt>
          <cx:pt idx="39952">0.58062836600000001</cx:pt>
          <cx:pt idx="39953">0.58062836600000001</cx:pt>
          <cx:pt idx="39954">0.58062836600000001</cx:pt>
          <cx:pt idx="39955">1</cx:pt>
          <cx:pt idx="39956">0.58062836600000001</cx:pt>
          <cx:pt idx="39957">0.58062836600000001</cx:pt>
          <cx:pt idx="39958">0.58062836600000001</cx:pt>
          <cx:pt idx="39959">0.58062836600000001</cx:pt>
          <cx:pt idx="39960">1</cx:pt>
          <cx:pt idx="39961">6</cx:pt>
          <cx:pt idx="39962">16</cx:pt>
          <cx:pt idx="39963">0.58062836600000001</cx:pt>
          <cx:pt idx="39964">3</cx:pt>
          <cx:pt idx="39965">17</cx:pt>
          <cx:pt idx="39966">0.58062836600000001</cx:pt>
          <cx:pt idx="39967">0.58062836600000001</cx:pt>
          <cx:pt idx="39968">0.58062836600000001</cx:pt>
          <cx:pt idx="39969">0.58062836600000001</cx:pt>
          <cx:pt idx="39970">0.58062836600000001</cx:pt>
          <cx:pt idx="39971">9</cx:pt>
          <cx:pt idx="39972">5</cx:pt>
          <cx:pt idx="39973">0.58062836600000001</cx:pt>
          <cx:pt idx="39974">24</cx:pt>
          <cx:pt idx="39975">0.58062836600000001</cx:pt>
          <cx:pt idx="39976">0.58062836600000001</cx:pt>
          <cx:pt idx="39977">0.58062836600000001</cx:pt>
          <cx:pt idx="39978">0.58062836600000001</cx:pt>
          <cx:pt idx="39979">0.58062836600000001</cx:pt>
          <cx:pt idx="39980">0.58062836600000001</cx:pt>
          <cx:pt idx="39981">12</cx:pt>
          <cx:pt idx="39982">0.58062836600000001</cx:pt>
          <cx:pt idx="39983">13</cx:pt>
          <cx:pt idx="39984">1</cx:pt>
          <cx:pt idx="39985">0.58062836600000001</cx:pt>
          <cx:pt idx="39986">3</cx:pt>
          <cx:pt idx="39987">0.58062836600000001</cx:pt>
          <cx:pt idx="39988">0.58062836600000001</cx:pt>
          <cx:pt idx="39989">14</cx:pt>
          <cx:pt idx="39990">0.58062836600000001</cx:pt>
          <cx:pt idx="39991">0.58062836600000001</cx:pt>
          <cx:pt idx="39992">21</cx:pt>
          <cx:pt idx="39993">0.58062836600000001</cx:pt>
          <cx:pt idx="39994">0.58062836600000001</cx:pt>
          <cx:pt idx="39995">10</cx:pt>
          <cx:pt idx="39996">20</cx:pt>
          <cx:pt idx="39997">3</cx:pt>
          <cx:pt idx="39998">16</cx:pt>
          <cx:pt idx="39999">0.58062836600000001</cx:pt>
          <cx:pt idx="40000">0.58062836600000001</cx:pt>
          <cx:pt idx="40001">0.58062836600000001</cx:pt>
          <cx:pt idx="40002">0.58062836600000001</cx:pt>
          <cx:pt idx="40003">0.58062836600000001</cx:pt>
          <cx:pt idx="40004">18</cx:pt>
          <cx:pt idx="40005">0.58062836600000001</cx:pt>
          <cx:pt idx="40006">0.58062836600000001</cx:pt>
          <cx:pt idx="40007">9</cx:pt>
          <cx:pt idx="40008">0.58062836600000001</cx:pt>
          <cx:pt idx="40009">4</cx:pt>
          <cx:pt idx="40010">0.58062836600000001</cx:pt>
          <cx:pt idx="40011">19</cx:pt>
          <cx:pt idx="40012">0.58062836600000001</cx:pt>
          <cx:pt idx="40013">22</cx:pt>
          <cx:pt idx="40014">0.58062836600000001</cx:pt>
          <cx:pt idx="40015">0.58062836600000001</cx:pt>
          <cx:pt idx="40016">0.58062836600000001</cx:pt>
          <cx:pt idx="40017">8</cx:pt>
          <cx:pt idx="40018">0.58062836600000001</cx:pt>
          <cx:pt idx="40019">0.58062836600000001</cx:pt>
          <cx:pt idx="40020">9</cx:pt>
          <cx:pt idx="40021">13</cx:pt>
          <cx:pt idx="40022">4</cx:pt>
          <cx:pt idx="40023">0.58062836600000001</cx:pt>
          <cx:pt idx="40024">0.58062836600000001</cx:pt>
          <cx:pt idx="40025">10</cx:pt>
          <cx:pt idx="40026">0.58062836600000001</cx:pt>
          <cx:pt idx="40027">14</cx:pt>
          <cx:pt idx="40028">11</cx:pt>
          <cx:pt idx="40029">0.58062836600000001</cx:pt>
          <cx:pt idx="40030">4</cx:pt>
          <cx:pt idx="40031">12</cx:pt>
          <cx:pt idx="40032">10</cx:pt>
          <cx:pt idx="40033">7</cx:pt>
          <cx:pt idx="40034">0.58062836600000001</cx:pt>
          <cx:pt idx="40035">2</cx:pt>
          <cx:pt idx="40036">3</cx:pt>
          <cx:pt idx="40037">0.58062836600000001</cx:pt>
          <cx:pt idx="40038">6</cx:pt>
          <cx:pt idx="40039">6</cx:pt>
          <cx:pt idx="40040">0.58062836600000001</cx:pt>
          <cx:pt idx="40041">0.58062836600000001</cx:pt>
          <cx:pt idx="40042">0.58062836600000001</cx:pt>
          <cx:pt idx="40043">8</cx:pt>
          <cx:pt idx="40044">19</cx:pt>
          <cx:pt idx="40045">0.58062836600000001</cx:pt>
          <cx:pt idx="40046">0.58062836600000001</cx:pt>
          <cx:pt idx="40047">1</cx:pt>
          <cx:pt idx="40048">0.58062836600000001</cx:pt>
          <cx:pt idx="40049">0.58062836600000001</cx:pt>
          <cx:pt idx="40050">9</cx:pt>
          <cx:pt idx="40051">0.58062836600000001</cx:pt>
          <cx:pt idx="40052">0.58062836600000001</cx:pt>
          <cx:pt idx="40053">0.58062836600000001</cx:pt>
          <cx:pt idx="40054">0.58062836600000001</cx:pt>
          <cx:pt idx="40055">0.58062836600000001</cx:pt>
          <cx:pt idx="40056">0.58062836600000001</cx:pt>
          <cx:pt idx="40057">64</cx:pt>
          <cx:pt idx="40058">0.58062836600000001</cx:pt>
          <cx:pt idx="40059">0.58062836600000001</cx:pt>
          <cx:pt idx="40060">0.58062836600000001</cx:pt>
          <cx:pt idx="40061">0.58062836600000001</cx:pt>
          <cx:pt idx="40062">4</cx:pt>
          <cx:pt idx="40063">0.58062836600000001</cx:pt>
          <cx:pt idx="40064">9</cx:pt>
          <cx:pt idx="40065">0.58062836600000001</cx:pt>
          <cx:pt idx="40066">0.58062836600000001</cx:pt>
          <cx:pt idx="40067">0.58062836600000001</cx:pt>
          <cx:pt idx="40068">12</cx:pt>
          <cx:pt idx="40069">0.58062836600000001</cx:pt>
          <cx:pt idx="40070">3</cx:pt>
          <cx:pt idx="40071">15</cx:pt>
          <cx:pt idx="40072">17</cx:pt>
          <cx:pt idx="40073">14</cx:pt>
          <cx:pt idx="40074">6</cx:pt>
          <cx:pt idx="40075">0.58062836600000001</cx:pt>
          <cx:pt idx="40076">0.58062836600000001</cx:pt>
          <cx:pt idx="40077">0.58062836600000001</cx:pt>
          <cx:pt idx="40078">0.58062836600000001</cx:pt>
          <cx:pt idx="40079">1</cx:pt>
          <cx:pt idx="40080">0.58062836600000001</cx:pt>
          <cx:pt idx="40081">7</cx:pt>
          <cx:pt idx="40082">0.58062836600000001</cx:pt>
          <cx:pt idx="40083">15</cx:pt>
          <cx:pt idx="40084">0.58062836600000001</cx:pt>
          <cx:pt idx="40085">14</cx:pt>
          <cx:pt idx="40086">0.58062836600000001</cx:pt>
          <cx:pt idx="40087">0.58062836600000001</cx:pt>
          <cx:pt idx="40088">0.58062836600000001</cx:pt>
          <cx:pt idx="40089">0.58062836600000001</cx:pt>
          <cx:pt idx="40090">0.58062836600000001</cx:pt>
          <cx:pt idx="40091">7</cx:pt>
          <cx:pt idx="40092">0.58062836600000001</cx:pt>
          <cx:pt idx="40093">7</cx:pt>
          <cx:pt idx="40094">0.58062836600000001</cx:pt>
          <cx:pt idx="40095">0.58062836600000001</cx:pt>
          <cx:pt idx="40096">0.58062836600000001</cx:pt>
          <cx:pt idx="40097">0.58062836600000001</cx:pt>
          <cx:pt idx="40098">0.58062836600000001</cx:pt>
          <cx:pt idx="40099">0.58062836600000001</cx:pt>
          <cx:pt idx="40100">0.58062836600000001</cx:pt>
          <cx:pt idx="40101">0.58062836600000001</cx:pt>
          <cx:pt idx="40102">22</cx:pt>
          <cx:pt idx="40103">0.58062836600000001</cx:pt>
          <cx:pt idx="40104">0.58062836600000001</cx:pt>
          <cx:pt idx="40105">0.58062836600000001</cx:pt>
          <cx:pt idx="40106">6</cx:pt>
          <cx:pt idx="40107">64</cx:pt>
          <cx:pt idx="40108">0.58062836600000001</cx:pt>
          <cx:pt idx="40109">0.58062836600000001</cx:pt>
          <cx:pt idx="40110">4</cx:pt>
          <cx:pt idx="40111">1</cx:pt>
          <cx:pt idx="40112">0.58062836600000001</cx:pt>
          <cx:pt idx="40113">14</cx:pt>
          <cx:pt idx="40114">0.58062836600000001</cx:pt>
          <cx:pt idx="40115">10</cx:pt>
          <cx:pt idx="40116">0.58062836600000001</cx:pt>
          <cx:pt idx="40117">2</cx:pt>
          <cx:pt idx="40118">8</cx:pt>
          <cx:pt idx="40119">23</cx:pt>
          <cx:pt idx="40120">0.58062836600000001</cx:pt>
          <cx:pt idx="40121">3</cx:pt>
          <cx:pt idx="40122">0.58062836600000001</cx:pt>
          <cx:pt idx="40123">0.58062836600000001</cx:pt>
          <cx:pt idx="40124">0.58062836600000001</cx:pt>
          <cx:pt idx="40125">0.58062836600000001</cx:pt>
          <cx:pt idx="40126">0.58062836600000001</cx:pt>
          <cx:pt idx="40127">12</cx:pt>
          <cx:pt idx="40128">0.58062836600000001</cx:pt>
          <cx:pt idx="40129">7</cx:pt>
          <cx:pt idx="40130">0.58062836600000001</cx:pt>
          <cx:pt idx="40131">0.58062836600000001</cx:pt>
          <cx:pt idx="40132">6</cx:pt>
          <cx:pt idx="40133">10</cx:pt>
          <cx:pt idx="40134">0.58062836600000001</cx:pt>
          <cx:pt idx="40135">0.58062836600000001</cx:pt>
          <cx:pt idx="40136">0.58062836600000001</cx:pt>
          <cx:pt idx="40137">0.58062836600000001</cx:pt>
          <cx:pt idx="40138">0.58062836600000001</cx:pt>
          <cx:pt idx="40139">0.58062836600000001</cx:pt>
          <cx:pt idx="40140">64</cx:pt>
          <cx:pt idx="40141">0.58062836600000001</cx:pt>
          <cx:pt idx="40142">64</cx:pt>
          <cx:pt idx="40143">14</cx:pt>
          <cx:pt idx="40144">0.58062836600000001</cx:pt>
          <cx:pt idx="40145">0</cx:pt>
          <cx:pt idx="40146">0.58062836600000001</cx:pt>
          <cx:pt idx="40147">0.58062836600000001</cx:pt>
          <cx:pt idx="40148">0.58062836600000001</cx:pt>
          <cx:pt idx="40149">0.58062836600000001</cx:pt>
          <cx:pt idx="40150">0.58062836600000001</cx:pt>
          <cx:pt idx="40151">0.58062836600000001</cx:pt>
          <cx:pt idx="40152">0.58062836600000001</cx:pt>
          <cx:pt idx="40153">0.58062836600000001</cx:pt>
          <cx:pt idx="40154">13</cx:pt>
          <cx:pt idx="40155">0.58062836600000001</cx:pt>
          <cx:pt idx="40156">0.58062836600000001</cx:pt>
          <cx:pt idx="40157">0.58062836600000001</cx:pt>
          <cx:pt idx="40158">0.58062836600000001</cx:pt>
          <cx:pt idx="40159">0.58062836600000001</cx:pt>
          <cx:pt idx="40160">0.58062836600000001</cx:pt>
          <cx:pt idx="40161">2</cx:pt>
          <cx:pt idx="40162">0.58062836600000001</cx:pt>
          <cx:pt idx="40163">8</cx:pt>
          <cx:pt idx="40164">64</cx:pt>
          <cx:pt idx="40165">22</cx:pt>
          <cx:pt idx="40166">0.58062836600000001</cx:pt>
          <cx:pt idx="40167">0.58062836600000001</cx:pt>
          <cx:pt idx="40168">0.58062836600000001</cx:pt>
          <cx:pt idx="40169">17</cx:pt>
          <cx:pt idx="40170">7</cx:pt>
          <cx:pt idx="40171">14</cx:pt>
          <cx:pt idx="40172">1</cx:pt>
          <cx:pt idx="40173">0.58062836600000001</cx:pt>
          <cx:pt idx="40174">0.58062836600000001</cx:pt>
          <cx:pt idx="40175">0.58062836600000001</cx:pt>
          <cx:pt idx="40176">3</cx:pt>
          <cx:pt idx="40177">4</cx:pt>
          <cx:pt idx="40178">0.58062836600000001</cx:pt>
          <cx:pt idx="40179">0.58062836600000001</cx:pt>
          <cx:pt idx="40180">0.58062836600000001</cx:pt>
          <cx:pt idx="40181">0.58062836600000001</cx:pt>
          <cx:pt idx="40182">0.58062836600000001</cx:pt>
          <cx:pt idx="40183">5</cx:pt>
          <cx:pt idx="40184">2</cx:pt>
          <cx:pt idx="40185">0.58062836600000001</cx:pt>
          <cx:pt idx="40186">0.58062836600000001</cx:pt>
          <cx:pt idx="40187">14</cx:pt>
          <cx:pt idx="40188">9</cx:pt>
          <cx:pt idx="40189">0.58062836600000001</cx:pt>
          <cx:pt idx="40190">13</cx:pt>
          <cx:pt idx="40191">18</cx:pt>
          <cx:pt idx="40192">4</cx:pt>
          <cx:pt idx="40193">0.58062836600000001</cx:pt>
          <cx:pt idx="40194">0.58062836600000001</cx:pt>
          <cx:pt idx="40195">0.58062836600000001</cx:pt>
          <cx:pt idx="40196">0.58062836600000001</cx:pt>
          <cx:pt idx="40197">0.58062836600000001</cx:pt>
          <cx:pt idx="40198">0.58062836600000001</cx:pt>
          <cx:pt idx="40199">0.58062836600000001</cx:pt>
          <cx:pt idx="40200">0.58062836600000001</cx:pt>
          <cx:pt idx="40201">1</cx:pt>
          <cx:pt idx="40202">12</cx:pt>
          <cx:pt idx="40203">0.58062836600000001</cx:pt>
          <cx:pt idx="40204">0.58062836600000001</cx:pt>
          <cx:pt idx="40205">0.58062836600000001</cx:pt>
          <cx:pt idx="40206">20</cx:pt>
          <cx:pt idx="40207">0.58062836600000001</cx:pt>
          <cx:pt idx="40208">11</cx:pt>
          <cx:pt idx="40209">0.58062836600000001</cx:pt>
          <cx:pt idx="40210">6</cx:pt>
          <cx:pt idx="40211">16</cx:pt>
          <cx:pt idx="40212">0.58062836600000001</cx:pt>
          <cx:pt idx="40213">3</cx:pt>
          <cx:pt idx="40214">12</cx:pt>
          <cx:pt idx="40215">7</cx:pt>
          <cx:pt idx="40216">0.58062836600000001</cx:pt>
          <cx:pt idx="40217">0.58062836600000001</cx:pt>
          <cx:pt idx="40218">0.58062836600000001</cx:pt>
          <cx:pt idx="40219">0.58062836600000001</cx:pt>
          <cx:pt idx="40220">0.58062836600000001</cx:pt>
          <cx:pt idx="40221">0.58062836600000001</cx:pt>
          <cx:pt idx="40222">0.58062836600000001</cx:pt>
          <cx:pt idx="40223">0.58062836600000001</cx:pt>
          <cx:pt idx="40224">0.58062836600000001</cx:pt>
          <cx:pt idx="40225">0.58062836600000001</cx:pt>
          <cx:pt idx="40226">1</cx:pt>
          <cx:pt idx="40227">0.58062836600000001</cx:pt>
          <cx:pt idx="40228">0.58062836600000001</cx:pt>
          <cx:pt idx="40229">1</cx:pt>
          <cx:pt idx="40230">32</cx:pt>
          <cx:pt idx="40231">0.58062836600000001</cx:pt>
          <cx:pt idx="40232">64</cx:pt>
          <cx:pt idx="40233">17</cx:pt>
          <cx:pt idx="40234">0.58062836600000001</cx:pt>
          <cx:pt idx="40235">0.58062836600000001</cx:pt>
          <cx:pt idx="40236">0.58062836600000001</cx:pt>
          <cx:pt idx="40237">0.58062836600000001</cx:pt>
          <cx:pt idx="40238">64</cx:pt>
          <cx:pt idx="40239">0.58062836600000001</cx:pt>
          <cx:pt idx="40240">0.58062836600000001</cx:pt>
          <cx:pt idx="40241">0.58062836600000001</cx:pt>
          <cx:pt idx="40242">4</cx:pt>
          <cx:pt idx="40243">64</cx:pt>
          <cx:pt idx="40244">5</cx:pt>
          <cx:pt idx="40245">0.58062836600000001</cx:pt>
          <cx:pt idx="40246">14</cx:pt>
          <cx:pt idx="40247">0.58062836600000001</cx:pt>
          <cx:pt idx="40248">3</cx:pt>
          <cx:pt idx="40249">0.58062836600000001</cx:pt>
          <cx:pt idx="40250">6</cx:pt>
          <cx:pt idx="40251">0.58062836600000001</cx:pt>
          <cx:pt idx="40252">6</cx:pt>
          <cx:pt idx="40253">0.58062836600000001</cx:pt>
          <cx:pt idx="40254">0.58062836600000001</cx:pt>
          <cx:pt idx="40255">30</cx:pt>
          <cx:pt idx="40256">13</cx:pt>
          <cx:pt idx="40257">0.58062836600000001</cx:pt>
          <cx:pt idx="40258">16</cx:pt>
          <cx:pt idx="40259">13</cx:pt>
          <cx:pt idx="40260">0.58062836600000001</cx:pt>
          <cx:pt idx="40261">0.58062836600000001</cx:pt>
          <cx:pt idx="40262">0.58062836600000001</cx:pt>
          <cx:pt idx="40263">0.58062836600000001</cx:pt>
          <cx:pt idx="40264">0.58062836600000001</cx:pt>
          <cx:pt idx="40265">0.58062836600000001</cx:pt>
          <cx:pt idx="40266">0.58062836600000001</cx:pt>
          <cx:pt idx="40267">0.58062836600000001</cx:pt>
          <cx:pt idx="40268">0.58062836600000001</cx:pt>
          <cx:pt idx="40269">0.58062836600000001</cx:pt>
          <cx:pt idx="40270">0.58062836600000001</cx:pt>
          <cx:pt idx="40271">0.58062836600000001</cx:pt>
          <cx:pt idx="40272">0.58062836600000001</cx:pt>
          <cx:pt idx="40273">3</cx:pt>
          <cx:pt idx="40274">0.58062836600000001</cx:pt>
          <cx:pt idx="40275">0.58062836600000001</cx:pt>
          <cx:pt idx="40276">0.58062836600000001</cx:pt>
          <cx:pt idx="40277">0.58062836600000001</cx:pt>
          <cx:pt idx="40278">12</cx:pt>
          <cx:pt idx="40279">18</cx:pt>
          <cx:pt idx="40280">0.58062836600000001</cx:pt>
          <cx:pt idx="40281">24</cx:pt>
          <cx:pt idx="40282">0.58062836600000001</cx:pt>
          <cx:pt idx="40283">0.58062836600000001</cx:pt>
          <cx:pt idx="40284">0.58062836600000001</cx:pt>
          <cx:pt idx="40285">7</cx:pt>
          <cx:pt idx="40286">7</cx:pt>
          <cx:pt idx="40287">0.58062836600000001</cx:pt>
          <cx:pt idx="40288">0.58062836600000001</cx:pt>
          <cx:pt idx="40289">14</cx:pt>
          <cx:pt idx="40290">0.58062836600000001</cx:pt>
          <cx:pt idx="40291">24</cx:pt>
          <cx:pt idx="40292">24</cx:pt>
          <cx:pt idx="40293">5</cx:pt>
          <cx:pt idx="40294">0.58062836600000001</cx:pt>
          <cx:pt idx="40295">0.58062836600000001</cx:pt>
          <cx:pt idx="40296">0.58062836600000001</cx:pt>
          <cx:pt idx="40297">0.58062836600000001</cx:pt>
          <cx:pt idx="40298">6</cx:pt>
          <cx:pt idx="40299">64</cx:pt>
          <cx:pt idx="40300">0.58062836600000001</cx:pt>
          <cx:pt idx="40301">0.58062836600000001</cx:pt>
          <cx:pt idx="40302">0.58062836600000001</cx:pt>
          <cx:pt idx="40303">30</cx:pt>
          <cx:pt idx="40304">12</cx:pt>
          <cx:pt idx="40305">4</cx:pt>
          <cx:pt idx="40306">11</cx:pt>
          <cx:pt idx="40307">10</cx:pt>
          <cx:pt idx="40308">12</cx:pt>
          <cx:pt idx="40309">0.58062836600000001</cx:pt>
          <cx:pt idx="40310">23</cx:pt>
          <cx:pt idx="40311">0.58062836600000001</cx:pt>
          <cx:pt idx="40312">0.58062836600000001</cx:pt>
          <cx:pt idx="40313">0.58062836600000001</cx:pt>
          <cx:pt idx="40314">0.58062836600000001</cx:pt>
          <cx:pt idx="40315">13</cx:pt>
          <cx:pt idx="40316">0.58062836600000001</cx:pt>
          <cx:pt idx="40317">8</cx:pt>
          <cx:pt idx="40318">64</cx:pt>
          <cx:pt idx="40319">0.58062836600000001</cx:pt>
          <cx:pt idx="40320">4</cx:pt>
          <cx:pt idx="40321">0.58062836600000001</cx:pt>
          <cx:pt idx="40322">0.58062836600000001</cx:pt>
          <cx:pt idx="40323">0.58062836600000001</cx:pt>
          <cx:pt idx="40324">0.58062836600000001</cx:pt>
          <cx:pt idx="40325">0.58062836600000001</cx:pt>
          <cx:pt idx="40326">14</cx:pt>
          <cx:pt idx="40327">10</cx:pt>
          <cx:pt idx="40328">0.58062836600000001</cx:pt>
          <cx:pt idx="40329">0.58062836600000001</cx:pt>
          <cx:pt idx="40330">0.58062836600000001</cx:pt>
          <cx:pt idx="40331">22</cx:pt>
          <cx:pt idx="40332">0.58062836600000001</cx:pt>
          <cx:pt idx="40333">0.58062836600000001</cx:pt>
          <cx:pt idx="40334">0.58062836600000001</cx:pt>
          <cx:pt idx="40335">0.58062836600000001</cx:pt>
          <cx:pt idx="40336">3</cx:pt>
          <cx:pt idx="40337">0.58062836600000001</cx:pt>
          <cx:pt idx="40338">21</cx:pt>
          <cx:pt idx="40339">7</cx:pt>
          <cx:pt idx="40340">0.58062836600000001</cx:pt>
          <cx:pt idx="40341">0.58062836600000001</cx:pt>
          <cx:pt idx="40342">0.58062836600000001</cx:pt>
          <cx:pt idx="40343">0.58062836600000001</cx:pt>
          <cx:pt idx="40344">0.58062836600000001</cx:pt>
          <cx:pt idx="40345">0.58062836600000001</cx:pt>
          <cx:pt idx="40346">0.58062836600000001</cx:pt>
          <cx:pt idx="40347">4</cx:pt>
          <cx:pt idx="40348">0.58062836600000001</cx:pt>
          <cx:pt idx="40349">0.58062836600000001</cx:pt>
          <cx:pt idx="40350">0.58062836600000001</cx:pt>
          <cx:pt idx="40351">0.58062836600000001</cx:pt>
          <cx:pt idx="40352">0.58062836600000001</cx:pt>
          <cx:pt idx="40353">10</cx:pt>
          <cx:pt idx="40354">4</cx:pt>
          <cx:pt idx="40355">0.58062836600000001</cx:pt>
          <cx:pt idx="40356">0.58062836600000001</cx:pt>
          <cx:pt idx="40357">7</cx:pt>
          <cx:pt idx="40358">0.58062836600000001</cx:pt>
          <cx:pt idx="40359">0.58062836600000001</cx:pt>
          <cx:pt idx="40360">0.58062836600000001</cx:pt>
          <cx:pt idx="40361">0.58062836600000001</cx:pt>
          <cx:pt idx="40362">0.58062836600000001</cx:pt>
          <cx:pt idx="40363">6</cx:pt>
          <cx:pt idx="40364">12</cx:pt>
          <cx:pt idx="40365">0.58062836600000001</cx:pt>
          <cx:pt idx="40366">7</cx:pt>
          <cx:pt idx="40367">0.58062836600000001</cx:pt>
          <cx:pt idx="40368">0.58062836600000001</cx:pt>
          <cx:pt idx="40369">2</cx:pt>
          <cx:pt idx="40370">0.58062836600000001</cx:pt>
          <cx:pt idx="40371">17</cx:pt>
          <cx:pt idx="40372">0.58062836600000001</cx:pt>
          <cx:pt idx="40373">0.58062836600000001</cx:pt>
          <cx:pt idx="40374">0.58062836600000001</cx:pt>
          <cx:pt idx="40375">0.58062836600000001</cx:pt>
          <cx:pt idx="40376">15</cx:pt>
          <cx:pt idx="40377">10</cx:pt>
          <cx:pt idx="40378">4</cx:pt>
          <cx:pt idx="40379">0.58062836600000001</cx:pt>
          <cx:pt idx="40380">0.58062836600000001</cx:pt>
          <cx:pt idx="40381">0.58062836600000001</cx:pt>
          <cx:pt idx="40382">2</cx:pt>
          <cx:pt idx="40383">13</cx:pt>
          <cx:pt idx="40384">8</cx:pt>
          <cx:pt idx="40385">0.58062836600000001</cx:pt>
          <cx:pt idx="40386">0.58062836600000001</cx:pt>
          <cx:pt idx="40387">0.58062836600000001</cx:pt>
          <cx:pt idx="40388">0.58062836600000001</cx:pt>
          <cx:pt idx="40389">0.58062836600000001</cx:pt>
          <cx:pt idx="40390">16</cx:pt>
          <cx:pt idx="40391">0.58062836600000001</cx:pt>
          <cx:pt idx="40392">0.58062836600000001</cx:pt>
          <cx:pt idx="40393">0.58062836600000001</cx:pt>
          <cx:pt idx="40394">0.58062836600000001</cx:pt>
          <cx:pt idx="40395">11</cx:pt>
          <cx:pt idx="40396">3</cx:pt>
          <cx:pt idx="40397">0.58062836600000001</cx:pt>
          <cx:pt idx="40398">0.58062836600000001</cx:pt>
          <cx:pt idx="40399">0.58062836600000001</cx:pt>
          <cx:pt idx="40400">11</cx:pt>
          <cx:pt idx="40401">9</cx:pt>
          <cx:pt idx="40402">0.58062836600000001</cx:pt>
          <cx:pt idx="40403">1</cx:pt>
          <cx:pt idx="40404">0.58062836600000001</cx:pt>
          <cx:pt idx="40405">0.58062836600000001</cx:pt>
          <cx:pt idx="40406">8</cx:pt>
          <cx:pt idx="40407">3</cx:pt>
          <cx:pt idx="40408">9</cx:pt>
          <cx:pt idx="40409">0.58062836600000001</cx:pt>
          <cx:pt idx="40410">0.58062836600000001</cx:pt>
          <cx:pt idx="40411">0.58062836600000001</cx:pt>
          <cx:pt idx="40412">0.58062836600000001</cx:pt>
          <cx:pt idx="40413">9</cx:pt>
          <cx:pt idx="40414">0.58062836600000001</cx:pt>
          <cx:pt idx="40415">0.58062836600000001</cx:pt>
          <cx:pt idx="40416">12</cx:pt>
          <cx:pt idx="40417">0.58062836600000001</cx:pt>
          <cx:pt idx="40418">0.58062836600000001</cx:pt>
          <cx:pt idx="40419">0.58062836600000001</cx:pt>
          <cx:pt idx="40420">0.58062836600000001</cx:pt>
          <cx:pt idx="40421">0.58062836600000001</cx:pt>
          <cx:pt idx="40422">0.58062836600000001</cx:pt>
          <cx:pt idx="40423">0.58062836600000001</cx:pt>
          <cx:pt idx="40424">4</cx:pt>
          <cx:pt idx="40425">6</cx:pt>
          <cx:pt idx="40426">0.58062836600000001</cx:pt>
          <cx:pt idx="40427">0.58062836600000001</cx:pt>
          <cx:pt idx="40428">0.58062836600000001</cx:pt>
          <cx:pt idx="40429">0.58062836600000001</cx:pt>
          <cx:pt idx="40430">0.58062836600000001</cx:pt>
          <cx:pt idx="40431">0.58062836600000001</cx:pt>
          <cx:pt idx="40432">0.58062836600000001</cx:pt>
          <cx:pt idx="40433">0.58062836600000001</cx:pt>
          <cx:pt idx="40434">0.58062836600000001</cx:pt>
          <cx:pt idx="40435">0.58062836600000001</cx:pt>
          <cx:pt idx="40436">9</cx:pt>
          <cx:pt idx="40437">17</cx:pt>
          <cx:pt idx="40438">2</cx:pt>
          <cx:pt idx="40439">1</cx:pt>
          <cx:pt idx="40440">0.58062836600000001</cx:pt>
          <cx:pt idx="40441">0.58062836600000001</cx:pt>
          <cx:pt idx="40442">0.58062836600000001</cx:pt>
          <cx:pt idx="40443">0.58062836600000001</cx:pt>
          <cx:pt idx="40444">0.58062836600000001</cx:pt>
          <cx:pt idx="40445">0.58062836600000001</cx:pt>
          <cx:pt idx="40446">5</cx:pt>
          <cx:pt idx="40447">0.58062836600000001</cx:pt>
          <cx:pt idx="40448">0.58062836600000001</cx:pt>
          <cx:pt idx="40449">0.58062836600000001</cx:pt>
          <cx:pt idx="40450">4</cx:pt>
          <cx:pt idx="40451">0.58062836600000001</cx:pt>
          <cx:pt idx="40452">8</cx:pt>
          <cx:pt idx="40453">0.58062836600000001</cx:pt>
          <cx:pt idx="40454">18</cx:pt>
          <cx:pt idx="40455">3</cx:pt>
          <cx:pt idx="40456">13</cx:pt>
          <cx:pt idx="40457">0.58062836600000001</cx:pt>
          <cx:pt idx="40458">0.58062836600000001</cx:pt>
          <cx:pt idx="40459">4</cx:pt>
          <cx:pt idx="40460">7</cx:pt>
          <cx:pt idx="40461">0.58062836600000001</cx:pt>
          <cx:pt idx="40462">0.58062836600000001</cx:pt>
          <cx:pt idx="40463">0.58062836600000001</cx:pt>
          <cx:pt idx="40464">0.58062836600000001</cx:pt>
          <cx:pt idx="40465">0.58062836600000001</cx:pt>
          <cx:pt idx="40466">0.58062836600000001</cx:pt>
          <cx:pt idx="40467">0.58062836600000001</cx:pt>
          <cx:pt idx="40468">0.58062836600000001</cx:pt>
          <cx:pt idx="40469">0.58062836600000001</cx:pt>
          <cx:pt idx="40470">5</cx:pt>
          <cx:pt idx="40471">0.58062836600000001</cx:pt>
          <cx:pt idx="40472">22</cx:pt>
          <cx:pt idx="40473">0.58062836600000001</cx:pt>
          <cx:pt idx="40474">1</cx:pt>
          <cx:pt idx="40475">13</cx:pt>
          <cx:pt idx="40476">0.58062836600000001</cx:pt>
          <cx:pt idx="40477">0.58062836600000001</cx:pt>
          <cx:pt idx="40478">0</cx:pt>
          <cx:pt idx="40479">0.58062836600000001</cx:pt>
          <cx:pt idx="40480">20</cx:pt>
          <cx:pt idx="40481">0.58062836600000001</cx:pt>
          <cx:pt idx="40482">0.58062836600000001</cx:pt>
          <cx:pt idx="40483">0.58062836600000001</cx:pt>
          <cx:pt idx="40484">0.58062836600000001</cx:pt>
          <cx:pt idx="40485">7</cx:pt>
          <cx:pt idx="40486">14</cx:pt>
          <cx:pt idx="40487">0.58062836600000001</cx:pt>
          <cx:pt idx="40488">0.58062836600000001</cx:pt>
          <cx:pt idx="40489">2</cx:pt>
          <cx:pt idx="40490">0.58062836600000001</cx:pt>
          <cx:pt idx="40491">0.58062836600000001</cx:pt>
          <cx:pt idx="40492">6</cx:pt>
          <cx:pt idx="40493">0.58062836600000001</cx:pt>
          <cx:pt idx="40494">0.58062836600000001</cx:pt>
          <cx:pt idx="40495">0.58062836600000001</cx:pt>
          <cx:pt idx="40496">11</cx:pt>
          <cx:pt idx="40497">3</cx:pt>
          <cx:pt idx="40498">0.58062836600000001</cx:pt>
          <cx:pt idx="40499">0.58062836600000001</cx:pt>
          <cx:pt idx="40500">0.58062836600000001</cx:pt>
          <cx:pt idx="40501">0.58062836600000001</cx:pt>
          <cx:pt idx="40502">0.58062836600000001</cx:pt>
          <cx:pt idx="40503">0.58062836600000001</cx:pt>
          <cx:pt idx="40504">0.58062836600000001</cx:pt>
          <cx:pt idx="40505">0.58062836600000001</cx:pt>
          <cx:pt idx="40506">0.58062836600000001</cx:pt>
          <cx:pt idx="40507">0.58062836600000001</cx:pt>
          <cx:pt idx="40508">0.58062836600000001</cx:pt>
          <cx:pt idx="40509">0.58062836600000001</cx:pt>
          <cx:pt idx="40510">0.58062836600000001</cx:pt>
          <cx:pt idx="40511">13</cx:pt>
          <cx:pt idx="40512">0.58062836600000001</cx:pt>
          <cx:pt idx="40513">0.58062836600000001</cx:pt>
          <cx:pt idx="40514">0.58062836600000001</cx:pt>
          <cx:pt idx="40515">16</cx:pt>
          <cx:pt idx="40516">0.58062836600000001</cx:pt>
          <cx:pt idx="40517">8</cx:pt>
          <cx:pt idx="40518">0.58062836600000001</cx:pt>
          <cx:pt idx="40519">0.58062836600000001</cx:pt>
          <cx:pt idx="40520">0.58062836600000001</cx:pt>
          <cx:pt idx="40521">15</cx:pt>
          <cx:pt idx="40522">0.58062836600000001</cx:pt>
          <cx:pt idx="40523">0.58062836600000001</cx:pt>
          <cx:pt idx="40524">0.58062836600000001</cx:pt>
          <cx:pt idx="40525">0.58062836600000001</cx:pt>
          <cx:pt idx="40526">14</cx:pt>
          <cx:pt idx="40527">0</cx:pt>
          <cx:pt idx="40528">0.58062836600000001</cx:pt>
          <cx:pt idx="40529">0.58062836600000001</cx:pt>
          <cx:pt idx="40530">0.58062836600000001</cx:pt>
          <cx:pt idx="40531">0.58062836600000001</cx:pt>
          <cx:pt idx="40532">0.58062836600000001</cx:pt>
          <cx:pt idx="40533">0.58062836600000001</cx:pt>
          <cx:pt idx="40534">6</cx:pt>
          <cx:pt idx="40535">7</cx:pt>
          <cx:pt idx="40536">0.58062836600000001</cx:pt>
          <cx:pt idx="40537">13</cx:pt>
          <cx:pt idx="40538">0.58062836600000001</cx:pt>
          <cx:pt idx="40539">0.58062836600000001</cx:pt>
          <cx:pt idx="40540">8</cx:pt>
          <cx:pt idx="40541">16</cx:pt>
          <cx:pt idx="40542">0.58062836600000001</cx:pt>
          <cx:pt idx="40543">0.58062836600000001</cx:pt>
          <cx:pt idx="40544">5</cx:pt>
          <cx:pt idx="40545">16</cx:pt>
          <cx:pt idx="40546">0.58062836600000001</cx:pt>
          <cx:pt idx="40547">0.58062836600000001</cx:pt>
          <cx:pt idx="40548">0.58062836600000001</cx:pt>
          <cx:pt idx="40549">30</cx:pt>
          <cx:pt idx="40550">11</cx:pt>
          <cx:pt idx="40551">0.58062836600000001</cx:pt>
          <cx:pt idx="40552">0.58062836600000001</cx:pt>
          <cx:pt idx="40553">0.58062836600000001</cx:pt>
          <cx:pt idx="40554">0.58062836600000001</cx:pt>
          <cx:pt idx="40555">0.58062836600000001</cx:pt>
          <cx:pt idx="40556">6</cx:pt>
          <cx:pt idx="40557">0.58062836600000001</cx:pt>
          <cx:pt idx="40558">19</cx:pt>
          <cx:pt idx="40559">17</cx:pt>
          <cx:pt idx="40560">30</cx:pt>
          <cx:pt idx="40561">65</cx:pt>
          <cx:pt idx="40562">0.58062836600000001</cx:pt>
          <cx:pt idx="40563">24</cx:pt>
          <cx:pt idx="40564">5</cx:pt>
          <cx:pt idx="40565">11</cx:pt>
          <cx:pt idx="40566">0.58062836600000001</cx:pt>
          <cx:pt idx="40567">0.58062836600000001</cx:pt>
          <cx:pt idx="40568">0.58062836600000001</cx:pt>
          <cx:pt idx="40569">0.58062836600000001</cx:pt>
          <cx:pt idx="40570">0.58062836600000001</cx:pt>
          <cx:pt idx="40571">0.58062836600000001</cx:pt>
          <cx:pt idx="40572">11</cx:pt>
          <cx:pt idx="40573">0.58062836600000001</cx:pt>
          <cx:pt idx="40574">0.58062836600000001</cx:pt>
          <cx:pt idx="40575">0.58062836600000001</cx:pt>
          <cx:pt idx="40576">0.58062836600000001</cx:pt>
          <cx:pt idx="40577">25</cx:pt>
          <cx:pt idx="40578">0.58062836600000001</cx:pt>
          <cx:pt idx="40579">0.58062836600000001</cx:pt>
          <cx:pt idx="40580">0.58062836600000001</cx:pt>
          <cx:pt idx="40581">0.58062836600000001</cx:pt>
          <cx:pt idx="40582">0.58062836600000001</cx:pt>
          <cx:pt idx="40583">0.58062836600000001</cx:pt>
          <cx:pt idx="40584">0.58062836600000001</cx:pt>
          <cx:pt idx="40585">0.58062836600000001</cx:pt>
          <cx:pt idx="40586">12</cx:pt>
          <cx:pt idx="40587">0.58062836600000001</cx:pt>
          <cx:pt idx="40588">0.58062836600000001</cx:pt>
          <cx:pt idx="40589">17</cx:pt>
          <cx:pt idx="40590">0.58062836600000001</cx:pt>
          <cx:pt idx="40591">0.58062836600000001</cx:pt>
          <cx:pt idx="40592">18</cx:pt>
          <cx:pt idx="40593">0.58062836600000001</cx:pt>
          <cx:pt idx="40594">16</cx:pt>
          <cx:pt idx="40595">0.58062836600000001</cx:pt>
          <cx:pt idx="40596">16</cx:pt>
          <cx:pt idx="40597">0.58062836600000001</cx:pt>
          <cx:pt idx="40598">14</cx:pt>
          <cx:pt idx="40599">12</cx:pt>
          <cx:pt idx="40600">0.58062836600000001</cx:pt>
          <cx:pt idx="40601">0.58062836600000001</cx:pt>
          <cx:pt idx="40602">0.58062836600000001</cx:pt>
          <cx:pt idx="40603">0.58062836600000001</cx:pt>
          <cx:pt idx="40604">2</cx:pt>
          <cx:pt idx="40605">0.58062836600000001</cx:pt>
          <cx:pt idx="40606">11</cx:pt>
          <cx:pt idx="40607">20</cx:pt>
          <cx:pt idx="40608">0.58062836600000001</cx:pt>
          <cx:pt idx="40609">0.58062836600000001</cx:pt>
          <cx:pt idx="40610">0.58062836600000001</cx:pt>
          <cx:pt idx="40611">3</cx:pt>
          <cx:pt idx="40612">0.58062836600000001</cx:pt>
          <cx:pt idx="40613">0.58062836600000001</cx:pt>
          <cx:pt idx="40614">0.58062836600000001</cx:pt>
          <cx:pt idx="40615">0.58062836600000001</cx:pt>
          <cx:pt idx="40616">0.58062836600000001</cx:pt>
          <cx:pt idx="40617">0.58062836600000001</cx:pt>
          <cx:pt idx="40618">16</cx:pt>
          <cx:pt idx="40619">0.58062836600000001</cx:pt>
          <cx:pt idx="40620">0.58062836600000001</cx:pt>
          <cx:pt idx="40621">24</cx:pt>
          <cx:pt idx="40622">6</cx:pt>
          <cx:pt idx="40623">0.58062836600000001</cx:pt>
          <cx:pt idx="40624">13</cx:pt>
          <cx:pt idx="40625">0.58062836600000001</cx:pt>
          <cx:pt idx="40626">0.58062836600000001</cx:pt>
          <cx:pt idx="40627">0.58062836600000001</cx:pt>
          <cx:pt idx="40628">0.58062836600000001</cx:pt>
          <cx:pt idx="40629">1</cx:pt>
          <cx:pt idx="40630">0.58062836600000001</cx:pt>
          <cx:pt idx="40631">0.58062836600000001</cx:pt>
          <cx:pt idx="40632">23</cx:pt>
          <cx:pt idx="40633">0.58062836600000001</cx:pt>
          <cx:pt idx="40634">0.58062836600000001</cx:pt>
          <cx:pt idx="40635">0.58062836600000001</cx:pt>
          <cx:pt idx="40636">14</cx:pt>
          <cx:pt idx="40637">6</cx:pt>
          <cx:pt idx="40638">22</cx:pt>
          <cx:pt idx="40639">0.58062836600000001</cx:pt>
          <cx:pt idx="40640">0.58062836600000001</cx:pt>
          <cx:pt idx="40641">0.58062836600000001</cx:pt>
          <cx:pt idx="40642">29</cx:pt>
          <cx:pt idx="40643">0.58062836600000001</cx:pt>
          <cx:pt idx="40644">0.58062836600000001</cx:pt>
          <cx:pt idx="40645">9</cx:pt>
          <cx:pt idx="40646">0.58062836600000001</cx:pt>
          <cx:pt idx="40647">0.58062836600000001</cx:pt>
          <cx:pt idx="40648">1</cx:pt>
          <cx:pt idx="40649">8</cx:pt>
          <cx:pt idx="40650">0.58062836600000001</cx:pt>
          <cx:pt idx="40651">0.58062836600000001</cx:pt>
          <cx:pt idx="40652">0.58062836600000001</cx:pt>
          <cx:pt idx="40653">0.58062836600000001</cx:pt>
          <cx:pt idx="40654">0.58062836600000001</cx:pt>
          <cx:pt idx="40655">0.58062836600000001</cx:pt>
          <cx:pt idx="40656">0.58062836600000001</cx:pt>
          <cx:pt idx="40657">16</cx:pt>
          <cx:pt idx="40658">0.58062836600000001</cx:pt>
          <cx:pt idx="40659">14</cx:pt>
          <cx:pt idx="40660">8</cx:pt>
          <cx:pt idx="40661">0.58062836600000001</cx:pt>
          <cx:pt idx="40662">0.58062836600000001</cx:pt>
          <cx:pt idx="40663">0.58062836600000001</cx:pt>
          <cx:pt idx="40664">0.58062836600000001</cx:pt>
          <cx:pt idx="40665">20</cx:pt>
          <cx:pt idx="40666">9</cx:pt>
          <cx:pt idx="40667">0.58062836600000001</cx:pt>
          <cx:pt idx="40668">0.58062836600000001</cx:pt>
          <cx:pt idx="40669">0.58062836600000001</cx:pt>
          <cx:pt idx="40670">0.58062836600000001</cx:pt>
          <cx:pt idx="40671">0.58062836600000001</cx:pt>
          <cx:pt idx="40672">0.58062836600000001</cx:pt>
          <cx:pt idx="40673">9</cx:pt>
          <cx:pt idx="40674">0.58062836600000001</cx:pt>
          <cx:pt idx="40675">16</cx:pt>
          <cx:pt idx="40676">0.58062836600000001</cx:pt>
          <cx:pt idx="40677">0.58062836600000001</cx:pt>
          <cx:pt idx="40678">11</cx:pt>
          <cx:pt idx="40679">0.58062836600000001</cx:pt>
          <cx:pt idx="40680">0.58062836600000001</cx:pt>
          <cx:pt idx="40681">6</cx:pt>
          <cx:pt idx="40682">0.58062836600000001</cx:pt>
          <cx:pt idx="40683">0.58062836600000001</cx:pt>
          <cx:pt idx="40684">0.58062836600000001</cx:pt>
          <cx:pt idx="40685">4</cx:pt>
          <cx:pt idx="40686">0.58062836600000001</cx:pt>
          <cx:pt idx="40687">2</cx:pt>
          <cx:pt idx="40688">0.58062836600000001</cx:pt>
          <cx:pt idx="40689">4</cx:pt>
          <cx:pt idx="40690">0.58062836600000001</cx:pt>
          <cx:pt idx="40691">0.58062836600000001</cx:pt>
          <cx:pt idx="40692">0.58062836600000001</cx:pt>
          <cx:pt idx="40693">0.58062836600000001</cx:pt>
          <cx:pt idx="40694">0.58062836600000001</cx:pt>
          <cx:pt idx="40695">0.58062836600000001</cx:pt>
          <cx:pt idx="40696">0.58062836600000001</cx:pt>
          <cx:pt idx="40697">0.58062836600000001</cx:pt>
          <cx:pt idx="40698">3</cx:pt>
          <cx:pt idx="40699">0.58062836600000001</cx:pt>
          <cx:pt idx="40700">4</cx:pt>
          <cx:pt idx="40701">17</cx:pt>
          <cx:pt idx="40702">19</cx:pt>
          <cx:pt idx="40703">11</cx:pt>
          <cx:pt idx="40704">8</cx:pt>
          <cx:pt idx="40705">1</cx:pt>
          <cx:pt idx="40706">0.58062836600000001</cx:pt>
          <cx:pt idx="40707">12</cx:pt>
          <cx:pt idx="40708">0.58062836600000001</cx:pt>
          <cx:pt idx="40709">5</cx:pt>
          <cx:pt idx="40710">8</cx:pt>
          <cx:pt idx="40711">0.58062836600000001</cx:pt>
          <cx:pt idx="40712">0.58062836600000001</cx:pt>
          <cx:pt idx="40713">0.58062836600000001</cx:pt>
          <cx:pt idx="40714">11</cx:pt>
          <cx:pt idx="40715">0.58062836600000001</cx:pt>
          <cx:pt idx="40716">0.58062836600000001</cx:pt>
          <cx:pt idx="40717">10</cx:pt>
          <cx:pt idx="40718">17</cx:pt>
          <cx:pt idx="40719">64</cx:pt>
          <cx:pt idx="40720">4</cx:pt>
          <cx:pt idx="40721">5</cx:pt>
          <cx:pt idx="40722">0.58062836600000001</cx:pt>
          <cx:pt idx="40723">0.58062836600000001</cx:pt>
          <cx:pt idx="40724">0.58062836600000001</cx:pt>
          <cx:pt idx="40725">0.58062836600000001</cx:pt>
          <cx:pt idx="40726">18</cx:pt>
          <cx:pt idx="40727">9</cx:pt>
          <cx:pt idx="40728">0.58062836600000001</cx:pt>
          <cx:pt idx="40729">17</cx:pt>
          <cx:pt idx="40730">0.58062836600000001</cx:pt>
          <cx:pt idx="40731">0.58062836600000001</cx:pt>
          <cx:pt idx="40732">0.58062836600000001</cx:pt>
          <cx:pt idx="40733">0.58062836600000001</cx:pt>
          <cx:pt idx="40734">0.58062836600000001</cx:pt>
          <cx:pt idx="40735">0.58062836600000001</cx:pt>
          <cx:pt idx="40736">0.58062836600000001</cx:pt>
          <cx:pt idx="40737">0.58062836600000001</cx:pt>
          <cx:pt idx="40738">0.58062836600000001</cx:pt>
          <cx:pt idx="40739">15</cx:pt>
          <cx:pt idx="40740">17</cx:pt>
          <cx:pt idx="40741">23</cx:pt>
          <cx:pt idx="40742">0.58062836600000001</cx:pt>
          <cx:pt idx="40743">0.58062836600000001</cx:pt>
          <cx:pt idx="40744">0.58062836600000001</cx:pt>
          <cx:pt idx="40745">2</cx:pt>
          <cx:pt idx="40746">0.58062836600000001</cx:pt>
          <cx:pt idx="40747">0.58062836600000001</cx:pt>
          <cx:pt idx="40748">0.58062836600000001</cx:pt>
          <cx:pt idx="40749">11</cx:pt>
          <cx:pt idx="40750">15</cx:pt>
          <cx:pt idx="40751">0.58062836600000001</cx:pt>
          <cx:pt idx="40752">0.58062836600000001</cx:pt>
          <cx:pt idx="40753">6</cx:pt>
          <cx:pt idx="40754">0.58062836600000001</cx:pt>
          <cx:pt idx="40755">0.58062836600000001</cx:pt>
          <cx:pt idx="40756">41</cx:pt>
          <cx:pt idx="40757">7</cx:pt>
          <cx:pt idx="40758">0.58062836600000001</cx:pt>
          <cx:pt idx="40759">0.58062836600000001</cx:pt>
          <cx:pt idx="40760">0.58062836600000001</cx:pt>
          <cx:pt idx="40761">0.58062836600000001</cx:pt>
          <cx:pt idx="40762">0.58062836600000001</cx:pt>
          <cx:pt idx="40763">10</cx:pt>
          <cx:pt idx="40764">0.58062836600000001</cx:pt>
          <cx:pt idx="40765">0.58062836600000001</cx:pt>
          <cx:pt idx="40766">6</cx:pt>
          <cx:pt idx="40767">0.58062836600000001</cx:pt>
          <cx:pt idx="40768">0.58062836600000001</cx:pt>
          <cx:pt idx="40769">13</cx:pt>
          <cx:pt idx="40770">0.58062836600000001</cx:pt>
          <cx:pt idx="40771">0.58062836600000001</cx:pt>
          <cx:pt idx="40772">12</cx:pt>
          <cx:pt idx="40773">0.58062836600000001</cx:pt>
          <cx:pt idx="40774">0.58062836600000001</cx:pt>
          <cx:pt idx="40775">15</cx:pt>
          <cx:pt idx="40776">0.58062836600000001</cx:pt>
          <cx:pt idx="40777">0.58062836600000001</cx:pt>
          <cx:pt idx="40778">11</cx:pt>
          <cx:pt idx="40779">0.58062836600000001</cx:pt>
          <cx:pt idx="40780">7</cx:pt>
          <cx:pt idx="40781">0.58062836600000001</cx:pt>
          <cx:pt idx="40782">0.58062836600000001</cx:pt>
          <cx:pt idx="40783">0.58062836600000001</cx:pt>
          <cx:pt idx="40784">8</cx:pt>
          <cx:pt idx="40785">14</cx:pt>
          <cx:pt idx="40786">0.58062836600000001</cx:pt>
          <cx:pt idx="40787">16</cx:pt>
          <cx:pt idx="40788">0.58062836600000001</cx:pt>
          <cx:pt idx="40789">0.58062836600000001</cx:pt>
          <cx:pt idx="40790">0.58062836600000001</cx:pt>
          <cx:pt idx="40791">0.58062836600000001</cx:pt>
          <cx:pt idx="40792">12</cx:pt>
          <cx:pt idx="40793">0.58062836600000001</cx:pt>
          <cx:pt idx="40794">9</cx:pt>
          <cx:pt idx="40795">0.58062836600000001</cx:pt>
          <cx:pt idx="40796">0.58062836600000001</cx:pt>
          <cx:pt idx="40797">3</cx:pt>
          <cx:pt idx="40798">0.58062836600000001</cx:pt>
          <cx:pt idx="40799">0.58062836600000001</cx:pt>
          <cx:pt idx="40800">0.58062836600000001</cx:pt>
          <cx:pt idx="40801">0.58062836600000001</cx:pt>
          <cx:pt idx="40802">26</cx:pt>
          <cx:pt idx="40803">0.58062836600000001</cx:pt>
          <cx:pt idx="40804">0.58062836600000001</cx:pt>
          <cx:pt idx="40805">11</cx:pt>
          <cx:pt idx="40806">6</cx:pt>
          <cx:pt idx="40807">0.58062836600000001</cx:pt>
          <cx:pt idx="40808">3</cx:pt>
          <cx:pt idx="40809">0.58062836600000001</cx:pt>
          <cx:pt idx="40810">3</cx:pt>
          <cx:pt idx="40811">0.58062836600000001</cx:pt>
          <cx:pt idx="40812">0.58062836600000001</cx:pt>
          <cx:pt idx="40813">0.58062836600000001</cx:pt>
          <cx:pt idx="40814">0.58062836600000001</cx:pt>
          <cx:pt idx="40815">0.58062836600000001</cx:pt>
          <cx:pt idx="40816">0.58062836600000001</cx:pt>
          <cx:pt idx="40817">5</cx:pt>
          <cx:pt idx="40818">13</cx:pt>
          <cx:pt idx="40819">0.58062836600000001</cx:pt>
          <cx:pt idx="40820">0.58062836600000001</cx:pt>
          <cx:pt idx="40821">0.58062836600000001</cx:pt>
          <cx:pt idx="40822">13</cx:pt>
          <cx:pt idx="40823">65</cx:pt>
          <cx:pt idx="40824">0.58062836600000001</cx:pt>
          <cx:pt idx="40825">0.58062836600000001</cx:pt>
          <cx:pt idx="40826">25</cx:pt>
          <cx:pt idx="40827">0.58062836600000001</cx:pt>
          <cx:pt idx="40828">0.58062836600000001</cx:pt>
          <cx:pt idx="40829">0.58062836600000001</cx:pt>
          <cx:pt idx="40830">0.58062836600000001</cx:pt>
          <cx:pt idx="40831">0.58062836600000001</cx:pt>
          <cx:pt idx="40832">0.58062836600000001</cx:pt>
          <cx:pt idx="40833">0.58062836600000001</cx:pt>
          <cx:pt idx="40834">0.58062836600000001</cx:pt>
          <cx:pt idx="40835">0.58062836600000001</cx:pt>
          <cx:pt idx="40836">0.58062836600000001</cx:pt>
          <cx:pt idx="40837">0.58062836600000001</cx:pt>
          <cx:pt idx="40838">0.58062836600000001</cx:pt>
          <cx:pt idx="40839">0.58062836600000001</cx:pt>
          <cx:pt idx="40840">0.58062836600000001</cx:pt>
          <cx:pt idx="40841">0.58062836600000001</cx:pt>
          <cx:pt idx="40842">0.58062836600000001</cx:pt>
          <cx:pt idx="40843">0.58062836600000001</cx:pt>
          <cx:pt idx="40844">12</cx:pt>
          <cx:pt idx="40845">0.58062836600000001</cx:pt>
          <cx:pt idx="40846">9</cx:pt>
          <cx:pt idx="40847">0.58062836600000001</cx:pt>
          <cx:pt idx="40848">8</cx:pt>
          <cx:pt idx="40849">0.58062836600000001</cx:pt>
          <cx:pt idx="40850">0.58062836600000001</cx:pt>
          <cx:pt idx="40851">3</cx:pt>
          <cx:pt idx="40852">8</cx:pt>
          <cx:pt idx="40853">0.58062836600000001</cx:pt>
          <cx:pt idx="40854">8</cx:pt>
          <cx:pt idx="40855">0.58062836600000001</cx:pt>
          <cx:pt idx="40856">0.58062836600000001</cx:pt>
          <cx:pt idx="40857">6</cx:pt>
          <cx:pt idx="40858">8</cx:pt>
          <cx:pt idx="40859">0.58062836600000001</cx:pt>
          <cx:pt idx="40860">0.58062836600000001</cx:pt>
          <cx:pt idx="40861">0.58062836600000001</cx:pt>
          <cx:pt idx="40862">3</cx:pt>
          <cx:pt idx="40863">15</cx:pt>
          <cx:pt idx="40864">0.58062836600000001</cx:pt>
          <cx:pt idx="40865">0.58062836600000001</cx:pt>
          <cx:pt idx="40866">0.58062836600000001</cx:pt>
          <cx:pt idx="40867">0.58062836600000001</cx:pt>
          <cx:pt idx="40868">0.58062836600000001</cx:pt>
          <cx:pt idx="40869">0.58062836600000001</cx:pt>
          <cx:pt idx="40870">0.58062836600000001</cx:pt>
          <cx:pt idx="40871">0.58062836600000001</cx:pt>
          <cx:pt idx="40872">7</cx:pt>
          <cx:pt idx="40873">0.58062836600000001</cx:pt>
          <cx:pt idx="40874">0.58062836600000001</cx:pt>
          <cx:pt idx="40875">4</cx:pt>
          <cx:pt idx="40876">0.58062836600000001</cx:pt>
          <cx:pt idx="40877">2</cx:pt>
          <cx:pt idx="40878">0.58062836600000001</cx:pt>
          <cx:pt idx="40879">0.58062836600000001</cx:pt>
          <cx:pt idx="40880">0.58062836600000001</cx:pt>
          <cx:pt idx="40881">14</cx:pt>
          <cx:pt idx="40882">20</cx:pt>
          <cx:pt idx="40883">0.58062836600000001</cx:pt>
          <cx:pt idx="40884">0.58062836600000001</cx:pt>
          <cx:pt idx="40885">0.58062836600000001</cx:pt>
          <cx:pt idx="40886">9</cx:pt>
          <cx:pt idx="40887">0.58062836600000001</cx:pt>
          <cx:pt idx="40888">2</cx:pt>
          <cx:pt idx="40889">0.58062836600000001</cx:pt>
          <cx:pt idx="40890">0.58062836600000001</cx:pt>
          <cx:pt idx="40891">0.58062836600000001</cx:pt>
          <cx:pt idx="40892">0.58062836600000001</cx:pt>
          <cx:pt idx="40893">0.58062836600000001</cx:pt>
          <cx:pt idx="40894">13</cx:pt>
          <cx:pt idx="40895">0.58062836600000001</cx:pt>
          <cx:pt idx="40896">0.58062836600000001</cx:pt>
          <cx:pt idx="40897">0.58062836600000001</cx:pt>
          <cx:pt idx="40898">0.58062836600000001</cx:pt>
          <cx:pt idx="40899">6</cx:pt>
          <cx:pt idx="40900">0.58062836600000001</cx:pt>
          <cx:pt idx="40901">64</cx:pt>
          <cx:pt idx="40902">0.58062836600000001</cx:pt>
          <cx:pt idx="40903">0.58062836600000001</cx:pt>
          <cx:pt idx="40904">8</cx:pt>
          <cx:pt idx="40905">14</cx:pt>
          <cx:pt idx="40906">6</cx:pt>
          <cx:pt idx="40907">0.58062836600000001</cx:pt>
          <cx:pt idx="40908">0.58062836600000001</cx:pt>
          <cx:pt idx="40909">0.58062836600000001</cx:pt>
          <cx:pt idx="40910">12</cx:pt>
          <cx:pt idx="40911">13</cx:pt>
          <cx:pt idx="40912">0.58062836600000001</cx:pt>
          <cx:pt idx="40913">0.58062836600000001</cx:pt>
          <cx:pt idx="40914">0.58062836600000001</cx:pt>
          <cx:pt idx="40915">4</cx:pt>
          <cx:pt idx="40916">0.58062836600000001</cx:pt>
          <cx:pt idx="40917">0.58062836600000001</cx:pt>
          <cx:pt idx="40918">0.58062836600000001</cx:pt>
          <cx:pt idx="40919">0.58062836600000001</cx:pt>
          <cx:pt idx="40920">14</cx:pt>
          <cx:pt idx="40921">0.58062836600000001</cx:pt>
          <cx:pt idx="40922">10</cx:pt>
          <cx:pt idx="40923">9</cx:pt>
          <cx:pt idx="40924">0.58062836600000001</cx:pt>
          <cx:pt idx="40925">0.58062836600000001</cx:pt>
          <cx:pt idx="40926">0.58062836600000001</cx:pt>
          <cx:pt idx="40927">0.58062836600000001</cx:pt>
          <cx:pt idx="40928">9</cx:pt>
          <cx:pt idx="40929">0.58062836600000001</cx:pt>
          <cx:pt idx="40930">10</cx:pt>
          <cx:pt idx="40931">9</cx:pt>
          <cx:pt idx="40932">2</cx:pt>
          <cx:pt idx="40933">12</cx:pt>
          <cx:pt idx="40934">11</cx:pt>
          <cx:pt idx="40935">1</cx:pt>
          <cx:pt idx="40936">1</cx:pt>
          <cx:pt idx="40937">0.58062836600000001</cx:pt>
          <cx:pt idx="40938">0.58062836600000001</cx:pt>
          <cx:pt idx="40939">0.58062836600000001</cx:pt>
          <cx:pt idx="40940">5</cx:pt>
          <cx:pt idx="40941">0.58062836600000001</cx:pt>
          <cx:pt idx="40942">15</cx:pt>
          <cx:pt idx="40943">12</cx:pt>
          <cx:pt idx="40944">0.58062836600000001</cx:pt>
          <cx:pt idx="40945">0.58062836600000001</cx:pt>
          <cx:pt idx="40946">0.58062836600000001</cx:pt>
          <cx:pt idx="40947">0.58062836600000001</cx:pt>
          <cx:pt idx="40948">0.58062836600000001</cx:pt>
          <cx:pt idx="40949">0.58062836600000001</cx:pt>
          <cx:pt idx="40950">23</cx:pt>
          <cx:pt idx="40951">0.58062836600000001</cx:pt>
          <cx:pt idx="40952">5</cx:pt>
          <cx:pt idx="40953">0.58062836600000001</cx:pt>
          <cx:pt idx="40954">7</cx:pt>
          <cx:pt idx="40955">7</cx:pt>
          <cx:pt idx="40956">0.58062836600000001</cx:pt>
          <cx:pt idx="40957">0.58062836600000001</cx:pt>
          <cx:pt idx="40958">0.58062836600000001</cx:pt>
          <cx:pt idx="40959">0.58062836600000001</cx:pt>
          <cx:pt idx="40960">0.58062836600000001</cx:pt>
          <cx:pt idx="40961">0.58062836600000001</cx:pt>
          <cx:pt idx="40962">2</cx:pt>
          <cx:pt idx="40963">0.58062836600000001</cx:pt>
          <cx:pt idx="40964">0.58062836600000001</cx:pt>
          <cx:pt idx="40965">0.58062836600000001</cx:pt>
          <cx:pt idx="40966">0</cx:pt>
          <cx:pt idx="40967">0.58062836600000001</cx:pt>
          <cx:pt idx="40968">0.58062836600000001</cx:pt>
          <cx:pt idx="40969">0.58062836600000001</cx:pt>
          <cx:pt idx="40970">0.58062836600000001</cx:pt>
          <cx:pt idx="40971">0.58062836600000001</cx:pt>
          <cx:pt idx="40972">0.58062836600000001</cx:pt>
          <cx:pt idx="40973">3</cx:pt>
          <cx:pt idx="40974">10</cx:pt>
          <cx:pt idx="40975">0.58062836600000001</cx:pt>
          <cx:pt idx="40976">0.58062836600000001</cx:pt>
          <cx:pt idx="40977">0.58062836600000001</cx:pt>
          <cx:pt idx="40978">6</cx:pt>
          <cx:pt idx="40979">18</cx:pt>
          <cx:pt idx="40980">0.58062836600000001</cx:pt>
          <cx:pt idx="40981">10</cx:pt>
          <cx:pt idx="40982">17</cx:pt>
          <cx:pt idx="40983">0.58062836600000001</cx:pt>
          <cx:pt idx="40984">0.58062836600000001</cx:pt>
          <cx:pt idx="40985">0.58062836600000001</cx:pt>
          <cx:pt idx="40986">9</cx:pt>
          <cx:pt idx="40987">8</cx:pt>
          <cx:pt idx="40988">3</cx:pt>
          <cx:pt idx="40989">0.58062836600000001</cx:pt>
          <cx:pt idx="40990">0.58062836600000001</cx:pt>
          <cx:pt idx="40991">64</cx:pt>
          <cx:pt idx="40992">0.58062836600000001</cx:pt>
          <cx:pt idx="40993">3</cx:pt>
          <cx:pt idx="40994">15</cx:pt>
          <cx:pt idx="40995">17</cx:pt>
          <cx:pt idx="40996">15</cx:pt>
          <cx:pt idx="40997">11</cx:pt>
          <cx:pt idx="40998">0.58062836600000001</cx:pt>
          <cx:pt idx="40999">0.58062836600000001</cx:pt>
          <cx:pt idx="41000">0.58062836600000001</cx:pt>
          <cx:pt idx="41001">0.58062836600000001</cx:pt>
          <cx:pt idx="41002">0.58062836600000001</cx:pt>
          <cx:pt idx="41003">0.58062836600000001</cx:pt>
          <cx:pt idx="41004">10</cx:pt>
          <cx:pt idx="41005">16</cx:pt>
          <cx:pt idx="41006">0.58062836600000001</cx:pt>
          <cx:pt idx="41007">4</cx:pt>
          <cx:pt idx="41008">0.58062836600000001</cx:pt>
          <cx:pt idx="41009">7</cx:pt>
          <cx:pt idx="41010">17</cx:pt>
          <cx:pt idx="41011">0.58062836600000001</cx:pt>
          <cx:pt idx="41012">13</cx:pt>
          <cx:pt idx="41013">0.58062836600000001</cx:pt>
          <cx:pt idx="41014">0.58062836600000001</cx:pt>
          <cx:pt idx="41015">3</cx:pt>
          <cx:pt idx="41016">4</cx:pt>
          <cx:pt idx="41017">8</cx:pt>
          <cx:pt idx="41018">0.58062836600000001</cx:pt>
          <cx:pt idx="41019">0.58062836600000001</cx:pt>
          <cx:pt idx="41020">13</cx:pt>
          <cx:pt idx="41021">0.58062836600000001</cx:pt>
          <cx:pt idx="41022">0.58062836600000001</cx:pt>
          <cx:pt idx="41023">7</cx:pt>
          <cx:pt idx="41024">0.58062836600000001</cx:pt>
          <cx:pt idx="41025">0.58062836600000001</cx:pt>
          <cx:pt idx="41026">0.58062836600000001</cx:pt>
          <cx:pt idx="41027">0.58062836600000001</cx:pt>
          <cx:pt idx="41028">0.58062836600000001</cx:pt>
          <cx:pt idx="41029">0.58062836600000001</cx:pt>
          <cx:pt idx="41030">13</cx:pt>
          <cx:pt idx="41031">8</cx:pt>
          <cx:pt idx="41032">7</cx:pt>
          <cx:pt idx="41033">12</cx:pt>
          <cx:pt idx="41034">0.58062836600000001</cx:pt>
          <cx:pt idx="41035">0.58062836600000001</cx:pt>
          <cx:pt idx="41036">9</cx:pt>
          <cx:pt idx="41037">0.58062836600000001</cx:pt>
          <cx:pt idx="41038">0.58062836600000001</cx:pt>
          <cx:pt idx="41039">2</cx:pt>
          <cx:pt idx="41040">0.58062836600000001</cx:pt>
          <cx:pt idx="41041">3</cx:pt>
          <cx:pt idx="41042">13</cx:pt>
          <cx:pt idx="41043">0.58062836600000001</cx:pt>
          <cx:pt idx="41044">0.58062836600000001</cx:pt>
          <cx:pt idx="41045">0.58062836600000001</cx:pt>
          <cx:pt idx="41046">0.58062836600000001</cx:pt>
          <cx:pt idx="41047">21</cx:pt>
          <cx:pt idx="41048">0.58062836600000001</cx:pt>
          <cx:pt idx="41049">0.58062836600000001</cx:pt>
          <cx:pt idx="41050">0.58062836600000001</cx:pt>
          <cx:pt idx="41051">0.58062836600000001</cx:pt>
          <cx:pt idx="41052">15</cx:pt>
          <cx:pt idx="41053">0.58062836600000001</cx:pt>
          <cx:pt idx="41054">5</cx:pt>
          <cx:pt idx="41055">0.58062836600000001</cx:pt>
          <cx:pt idx="41056">0.58062836600000001</cx:pt>
          <cx:pt idx="41057">0.58062836600000001</cx:pt>
          <cx:pt idx="41058">0.58062836600000001</cx:pt>
          <cx:pt idx="41059">0.58062836600000001</cx:pt>
          <cx:pt idx="41060">44</cx:pt>
          <cx:pt idx="41061">14</cx:pt>
          <cx:pt idx="41062">64</cx:pt>
          <cx:pt idx="41063">0.58062836600000001</cx:pt>
          <cx:pt idx="41064">0.58062836600000001</cx:pt>
          <cx:pt idx="41065">0.58062836600000001</cx:pt>
          <cx:pt idx="41066">0.58062836600000001</cx:pt>
          <cx:pt idx="41067">13</cx:pt>
          <cx:pt idx="41068">0.58062836600000001</cx:pt>
          <cx:pt idx="41069">0.58062836600000001</cx:pt>
          <cx:pt idx="41070">20</cx:pt>
          <cx:pt idx="41071">9</cx:pt>
          <cx:pt idx="41072">0.58062836600000001</cx:pt>
          <cx:pt idx="41073">0.58062836600000001</cx:pt>
          <cx:pt idx="41074">0.58062836600000001</cx:pt>
          <cx:pt idx="41075">14</cx:pt>
          <cx:pt idx="41076">0.58062836600000001</cx:pt>
          <cx:pt idx="41077">3</cx:pt>
          <cx:pt idx="41078">3</cx:pt>
          <cx:pt idx="41079">0.58062836600000001</cx:pt>
          <cx:pt idx="41080">0.58062836600000001</cx:pt>
          <cx:pt idx="41081">0.58062836600000001</cx:pt>
          <cx:pt idx="41082">11</cx:pt>
          <cx:pt idx="41083">18</cx:pt>
          <cx:pt idx="41084">0.58062836600000001</cx:pt>
          <cx:pt idx="41085">5</cx:pt>
          <cx:pt idx="41086">5</cx:pt>
          <cx:pt idx="41087">0.58062836600000001</cx:pt>
          <cx:pt idx="41088">0.58062836600000001</cx:pt>
          <cx:pt idx="41089">0.58062836600000001</cx:pt>
          <cx:pt idx="41090">0.58062836600000001</cx:pt>
          <cx:pt idx="41091">13</cx:pt>
          <cx:pt idx="41092">16</cx:pt>
          <cx:pt idx="41093">0.58062836600000001</cx:pt>
          <cx:pt idx="41094">17</cx:pt>
          <cx:pt idx="41095">0.58062836600000001</cx:pt>
          <cx:pt idx="41096">0.58062836600000001</cx:pt>
          <cx:pt idx="41097">8</cx:pt>
          <cx:pt idx="41098">11</cx:pt>
          <cx:pt idx="41099">0.58062836600000001</cx:pt>
          <cx:pt idx="41100">0.58062836600000001</cx:pt>
          <cx:pt idx="41101">22</cx:pt>
          <cx:pt idx="41102">8</cx:pt>
          <cx:pt idx="41103">0.58062836600000001</cx:pt>
          <cx:pt idx="41104">0.58062836600000001</cx:pt>
          <cx:pt idx="41105">0.58062836600000001</cx:pt>
          <cx:pt idx="41106">11</cx:pt>
          <cx:pt idx="41107">0.58062836600000001</cx:pt>
          <cx:pt idx="41108">0.58062836600000001</cx:pt>
          <cx:pt idx="41109">2</cx:pt>
          <cx:pt idx="41110">0.58062836600000001</cx:pt>
          <cx:pt idx="41111">0.58062836600000001</cx:pt>
          <cx:pt idx="41112">0.58062836600000001</cx:pt>
          <cx:pt idx="41113">3</cx:pt>
          <cx:pt idx="41114">0.58062836600000001</cx:pt>
          <cx:pt idx="41115">0.58062836600000001</cx:pt>
          <cx:pt idx="41116">0.58062836600000001</cx:pt>
          <cx:pt idx="41117">0.58062836600000001</cx:pt>
          <cx:pt idx="41118">0.58062836600000001</cx:pt>
          <cx:pt idx="41119">0.58062836600000001</cx:pt>
          <cx:pt idx="41120">0.58062836600000001</cx:pt>
          <cx:pt idx="41121">0.58062836600000001</cx:pt>
          <cx:pt idx="41122">0.58062836600000001</cx:pt>
          <cx:pt idx="41123">0.58062836600000001</cx:pt>
          <cx:pt idx="41124">0.58062836600000001</cx:pt>
          <cx:pt idx="41125">0.58062836600000001</cx:pt>
          <cx:pt idx="41126">0.58062836600000001</cx:pt>
          <cx:pt idx="41127">0.58062836600000001</cx:pt>
          <cx:pt idx="41128">0.58062836600000001</cx:pt>
          <cx:pt idx="41129">0.58062836600000001</cx:pt>
          <cx:pt idx="41130">0.58062836600000001</cx:pt>
          <cx:pt idx="41131">0.58062836600000001</cx:pt>
          <cx:pt idx="41132">4</cx:pt>
          <cx:pt idx="41133">0.58062836600000001</cx:pt>
          <cx:pt idx="41134">0.58062836600000001</cx:pt>
          <cx:pt idx="41135">2</cx:pt>
          <cx:pt idx="41136">65</cx:pt>
          <cx:pt idx="41137">0.58062836600000001</cx:pt>
          <cx:pt idx="41138">0.58062836600000001</cx:pt>
          <cx:pt idx="41139">0.58062836600000001</cx:pt>
          <cx:pt idx="41140">0.58062836600000001</cx:pt>
          <cx:pt idx="41141">0.58062836600000001</cx:pt>
          <cx:pt idx="41142">0.58062836600000001</cx:pt>
          <cx:pt idx="41143">9</cx:pt>
          <cx:pt idx="41144">0.58062836600000001</cx:pt>
          <cx:pt idx="41145">0.58062836600000001</cx:pt>
          <cx:pt idx="41146">0.58062836600000001</cx:pt>
          <cx:pt idx="41147">0.58062836600000001</cx:pt>
          <cx:pt idx="41148">0.58062836600000001</cx:pt>
          <cx:pt idx="41149">5</cx:pt>
          <cx:pt idx="41150">0.58062836600000001</cx:pt>
          <cx:pt idx="41151">0.58062836600000001</cx:pt>
          <cx:pt idx="41152">0.58062836600000001</cx:pt>
          <cx:pt idx="41153">10</cx:pt>
          <cx:pt idx="41154">0.58062836600000001</cx:pt>
          <cx:pt idx="41155">0.58062836600000001</cx:pt>
          <cx:pt idx="41156">0.58062836600000001</cx:pt>
          <cx:pt idx="41157">0.58062836600000001</cx:pt>
          <cx:pt idx="41158">0.58062836600000001</cx:pt>
          <cx:pt idx="41159">4</cx:pt>
          <cx:pt idx="41160">0.58062836600000001</cx:pt>
          <cx:pt idx="41161">0.58062836600000001</cx:pt>
          <cx:pt idx="41162">0.58062836600000001</cx:pt>
          <cx:pt idx="41163">0.58062836600000001</cx:pt>
          <cx:pt idx="41164">0.58062836600000001</cx:pt>
          <cx:pt idx="41165">0.58062836600000001</cx:pt>
          <cx:pt idx="41166">0.58062836600000001</cx:pt>
          <cx:pt idx="41167">0.58062836600000001</cx:pt>
          <cx:pt idx="41168">0.58062836600000001</cx:pt>
          <cx:pt idx="41169">0.58062836600000001</cx:pt>
          <cx:pt idx="41170">0.58062836600000001</cx:pt>
          <cx:pt idx="41171">0.58062836600000001</cx:pt>
          <cx:pt idx="41172">14</cx:pt>
          <cx:pt idx="41173">28</cx:pt>
          <cx:pt idx="41174">0.58062836600000001</cx:pt>
          <cx:pt idx="41175">0.58062836600000001</cx:pt>
          <cx:pt idx="41176">0.58062836600000001</cx:pt>
          <cx:pt idx="41177">0.58062836600000001</cx:pt>
          <cx:pt idx="41178">0.58062836600000001</cx:pt>
          <cx:pt idx="41179">0.58062836600000001</cx:pt>
          <cx:pt idx="41180">8</cx:pt>
          <cx:pt idx="41181">0.58062836600000001</cx:pt>
          <cx:pt idx="41182">0.58062836600000001</cx:pt>
          <cx:pt idx="41183">23</cx:pt>
          <cx:pt idx="41184">0.58062836600000001</cx:pt>
          <cx:pt idx="41185">13</cx:pt>
          <cx:pt idx="41186">0.58062836600000001</cx:pt>
          <cx:pt idx="41187">0.58062836600000001</cx:pt>
          <cx:pt idx="41188">0.58062836600000001</cx:pt>
          <cx:pt idx="41189">0.58062836600000001</cx:pt>
          <cx:pt idx="41190">4</cx:pt>
          <cx:pt idx="41191">0.58062836600000001</cx:pt>
          <cx:pt idx="41192">0.58062836600000001</cx:pt>
          <cx:pt idx="41193">0.58062836600000001</cx:pt>
          <cx:pt idx="41194">9</cx:pt>
          <cx:pt idx="41195">0.58062836600000001</cx:pt>
          <cx:pt idx="41196">0.58062836600000001</cx:pt>
          <cx:pt idx="41197">0.58062836600000001</cx:pt>
          <cx:pt idx="41198">0.58062836600000001</cx:pt>
          <cx:pt idx="41199">4</cx:pt>
          <cx:pt idx="41200">0.58062836600000001</cx:pt>
          <cx:pt idx="41201">0.58062836600000001</cx:pt>
          <cx:pt idx="41202">17</cx:pt>
          <cx:pt idx="41203">0.58062836600000001</cx:pt>
          <cx:pt idx="41204">8</cx:pt>
          <cx:pt idx="41205">14</cx:pt>
          <cx:pt idx="41206">2</cx:pt>
          <cx:pt idx="41207">0.58062836600000001</cx:pt>
          <cx:pt idx="41208">10</cx:pt>
          <cx:pt idx="41209">0.58062836600000001</cx:pt>
          <cx:pt idx="41210">6</cx:pt>
          <cx:pt idx="41211">0.58062836600000001</cx:pt>
          <cx:pt idx="41212">0.58062836600000001</cx:pt>
          <cx:pt idx="41213">0.58062836600000001</cx:pt>
          <cx:pt idx="41214">0.58062836600000001</cx:pt>
          <cx:pt idx="41215">10</cx:pt>
          <cx:pt idx="41216">0.58062836600000001</cx:pt>
          <cx:pt idx="41217">23</cx:pt>
          <cx:pt idx="41218">2</cx:pt>
          <cx:pt idx="41219">0.58062836600000001</cx:pt>
          <cx:pt idx="41220">0.58062836600000001</cx:pt>
          <cx:pt idx="41221">0.58062836600000001</cx:pt>
          <cx:pt idx="41222">0.58062836600000001</cx:pt>
          <cx:pt idx="41223">18</cx:pt>
          <cx:pt idx="41224">0.58062836600000001</cx:pt>
          <cx:pt idx="41225">0.58062836600000001</cx:pt>
          <cx:pt idx="41226">0.58062836600000001</cx:pt>
          <cx:pt idx="41227">0.58062836600000001</cx:pt>
          <cx:pt idx="41228">0.58062836600000001</cx:pt>
          <cx:pt idx="41229">11</cx:pt>
          <cx:pt idx="41230">0.58062836600000001</cx:pt>
          <cx:pt idx="41231">0.58062836600000001</cx:pt>
          <cx:pt idx="41232">0.58062836600000001</cx:pt>
          <cx:pt idx="41233">0.58062836600000001</cx:pt>
          <cx:pt idx="41234">1</cx:pt>
          <cx:pt idx="41235">0.58062836600000001</cx:pt>
          <cx:pt idx="41236">0.58062836600000001</cx:pt>
          <cx:pt idx="41237">6</cx:pt>
          <cx:pt idx="41238">1</cx:pt>
          <cx:pt idx="41239">0.58062836600000001</cx:pt>
          <cx:pt idx="41240">7</cx:pt>
          <cx:pt idx="41241">0.58062836600000001</cx:pt>
          <cx:pt idx="41242">0.58062836600000001</cx:pt>
          <cx:pt idx="41243">0.58062836600000001</cx:pt>
          <cx:pt idx="41244">0.58062836600000001</cx:pt>
          <cx:pt idx="41245">22</cx:pt>
          <cx:pt idx="41246">0.58062836600000001</cx:pt>
          <cx:pt idx="41247">0.58062836600000001</cx:pt>
          <cx:pt idx="41248">0.58062836600000001</cx:pt>
          <cx:pt idx="41249">0.58062836600000001</cx:pt>
          <cx:pt idx="41250">0.58062836600000001</cx:pt>
          <cx:pt idx="41251">6</cx:pt>
          <cx:pt idx="41252">12</cx:pt>
          <cx:pt idx="41253">0.58062836600000001</cx:pt>
          <cx:pt idx="41254">2</cx:pt>
          <cx:pt idx="41255">6</cx:pt>
          <cx:pt idx="41256">0.58062836600000001</cx:pt>
          <cx:pt idx="41257">0.58062836600000001</cx:pt>
          <cx:pt idx="41258">0.58062836600000001</cx:pt>
          <cx:pt idx="41259">0.58062836600000001</cx:pt>
          <cx:pt idx="41260">0.58062836600000001</cx:pt>
          <cx:pt idx="41261">0.58062836600000001</cx:pt>
          <cx:pt idx="41262">0.58062836600000001</cx:pt>
          <cx:pt idx="41263">0.58062836600000001</cx:pt>
          <cx:pt idx="41264">64</cx:pt>
          <cx:pt idx="41265">0.58062836600000001</cx:pt>
          <cx:pt idx="41266">0.58062836600000001</cx:pt>
          <cx:pt idx="41267">0.58062836600000001</cx:pt>
          <cx:pt idx="41268">16</cx:pt>
          <cx:pt idx="41269">8</cx:pt>
          <cx:pt idx="41270">0.58062836600000001</cx:pt>
          <cx:pt idx="41271">0.58062836600000001</cx:pt>
          <cx:pt idx="41272">0.58062836600000001</cx:pt>
          <cx:pt idx="41273">0.58062836600000001</cx:pt>
          <cx:pt idx="41274">0.58062836600000001</cx:pt>
          <cx:pt idx="41275">0.58062836600000001</cx:pt>
          <cx:pt idx="41276">0.58062836600000001</cx:pt>
          <cx:pt idx="41277">0.58062836600000001</cx:pt>
          <cx:pt idx="41278">0.58062836600000001</cx:pt>
          <cx:pt idx="41279">0.58062836600000001</cx:pt>
          <cx:pt idx="41280">0.58062836600000001</cx:pt>
          <cx:pt idx="41281">10</cx:pt>
          <cx:pt idx="41282">0.58062836600000001</cx:pt>
          <cx:pt idx="41283">0.58062836600000001</cx:pt>
          <cx:pt idx="41284">9</cx:pt>
          <cx:pt idx="41285">0.58062836600000001</cx:pt>
          <cx:pt idx="41286">0</cx:pt>
          <cx:pt idx="41287">12</cx:pt>
          <cx:pt idx="41288">0.58062836600000001</cx:pt>
          <cx:pt idx="41289">0.58062836600000001</cx:pt>
          <cx:pt idx="41290">0.58062836600000001</cx:pt>
          <cx:pt idx="41291">0.58062836600000001</cx:pt>
          <cx:pt idx="41292">0.58062836600000001</cx:pt>
          <cx:pt idx="41293">10</cx:pt>
          <cx:pt idx="41294">0.58062836600000001</cx:pt>
          <cx:pt idx="41295">0.58062836600000001</cx:pt>
          <cx:pt idx="41296">0.58062836600000001</cx:pt>
          <cx:pt idx="41297">23</cx:pt>
          <cx:pt idx="41298">0.58062836600000001</cx:pt>
          <cx:pt idx="41299">0.58062836600000001</cx:pt>
          <cx:pt idx="41300">0.58062836600000001</cx:pt>
          <cx:pt idx="41301">11</cx:pt>
          <cx:pt idx="41302">11</cx:pt>
          <cx:pt idx="41303">2</cx:pt>
          <cx:pt idx="41304">0.58062836600000001</cx:pt>
          <cx:pt idx="41305">0.58062836600000001</cx:pt>
          <cx:pt idx="41306">0.58062836600000001</cx:pt>
          <cx:pt idx="41307">0.58062836600000001</cx:pt>
          <cx:pt idx="41308">2</cx:pt>
          <cx:pt idx="41309">0.58062836600000001</cx:pt>
          <cx:pt idx="41310">15</cx:pt>
          <cx:pt idx="41311">0.58062836600000001</cx:pt>
          <cx:pt idx="41312">6</cx:pt>
          <cx:pt idx="41313">0.58062836600000001</cx:pt>
          <cx:pt idx="41314">7</cx:pt>
          <cx:pt idx="41315">0.58062836600000001</cx:pt>
          <cx:pt idx="41316">10</cx:pt>
          <cx:pt idx="41317">14</cx:pt>
          <cx:pt idx="41318">0.58062836600000001</cx:pt>
          <cx:pt idx="41319">0.58062836600000001</cx:pt>
          <cx:pt idx="41320">0.58062836600000001</cx:pt>
          <cx:pt idx="41321">0.58062836600000001</cx:pt>
          <cx:pt idx="41322">0.58062836600000001</cx:pt>
          <cx:pt idx="41323">0.58062836600000001</cx:pt>
          <cx:pt idx="41324">0.58062836600000001</cx:pt>
          <cx:pt idx="41325">0.58062836600000001</cx:pt>
          <cx:pt idx="41326">2</cx:pt>
          <cx:pt idx="41327">0.58062836600000001</cx:pt>
          <cx:pt idx="41328">0.58062836600000001</cx:pt>
          <cx:pt idx="41329">0.58062836600000001</cx:pt>
          <cx:pt idx="41330">0.58062836600000001</cx:pt>
          <cx:pt idx="41331">0.58062836600000001</cx:pt>
          <cx:pt idx="41332">0.58062836600000001</cx:pt>
          <cx:pt idx="41333">0.58062836600000001</cx:pt>
          <cx:pt idx="41334">0.58062836600000001</cx:pt>
          <cx:pt idx="41335">0.58062836600000001</cx:pt>
          <cx:pt idx="41336">0.58062836600000001</cx:pt>
          <cx:pt idx="41337">17</cx:pt>
          <cx:pt idx="41338">0.58062836600000001</cx:pt>
          <cx:pt idx="41339">0.58062836600000001</cx:pt>
          <cx:pt idx="41340">0.58062836600000001</cx:pt>
          <cx:pt idx="41341">0.58062836600000001</cx:pt>
          <cx:pt idx="41342">0.58062836600000001</cx:pt>
          <cx:pt idx="41343">0.58062836600000001</cx:pt>
          <cx:pt idx="41344">0.58062836600000001</cx:pt>
          <cx:pt idx="41345">0.58062836600000001</cx:pt>
          <cx:pt idx="41346">0.58062836600000001</cx:pt>
          <cx:pt idx="41347">0.58062836600000001</cx:pt>
          <cx:pt idx="41348">9</cx:pt>
          <cx:pt idx="41349">3</cx:pt>
          <cx:pt idx="41350">0.58062836600000001</cx:pt>
          <cx:pt idx="41351">0.58062836600000001</cx:pt>
          <cx:pt idx="41352">5</cx:pt>
          <cx:pt idx="41353">0.58062836600000001</cx:pt>
          <cx:pt idx="41354">0.58062836600000001</cx:pt>
          <cx:pt idx="41355">0.58062836600000001</cx:pt>
          <cx:pt idx="41356">0.58062836600000001</cx:pt>
          <cx:pt idx="41357">0.58062836600000001</cx:pt>
          <cx:pt idx="41358">0.58062836600000001</cx:pt>
          <cx:pt idx="41359">7</cx:pt>
          <cx:pt idx="41360">0.58062836600000001</cx:pt>
          <cx:pt idx="41361">0.58062836600000001</cx:pt>
          <cx:pt idx="41362">16</cx:pt>
          <cx:pt idx="41363">7</cx:pt>
          <cx:pt idx="41364">0.58062836600000001</cx:pt>
          <cx:pt idx="41365">0.58062836600000001</cx:pt>
          <cx:pt idx="41366">0.58062836600000001</cx:pt>
          <cx:pt idx="41367">32</cx:pt>
          <cx:pt idx="41368">17</cx:pt>
          <cx:pt idx="41369">1</cx:pt>
          <cx:pt idx="41370">0.58062836600000001</cx:pt>
          <cx:pt idx="41371">0.58062836600000001</cx:pt>
          <cx:pt idx="41372">4</cx:pt>
          <cx:pt idx="41373">0.58062836600000001</cx:pt>
          <cx:pt idx="41374">0.58062836600000001</cx:pt>
          <cx:pt idx="41375">0.58062836600000001</cx:pt>
          <cx:pt idx="41376">0.58062836600000001</cx:pt>
          <cx:pt idx="41377">0</cx:pt>
          <cx:pt idx="41378">0.58062836600000001</cx:pt>
          <cx:pt idx="41379">0.58062836600000001</cx:pt>
          <cx:pt idx="41380">0.58062836600000001</cx:pt>
          <cx:pt idx="41381">0.58062836600000001</cx:pt>
          <cx:pt idx="41382">0.58062836600000001</cx:pt>
          <cx:pt idx="41383">6</cx:pt>
          <cx:pt idx="41384">3</cx:pt>
          <cx:pt idx="41385">0.58062836600000001</cx:pt>
          <cx:pt idx="41386">0.58062836600000001</cx:pt>
          <cx:pt idx="41387">0.58062836600000001</cx:pt>
          <cx:pt idx="41388">0.58062836600000001</cx:pt>
          <cx:pt idx="41389">0.58062836600000001</cx:pt>
          <cx:pt idx="41390">29</cx:pt>
          <cx:pt idx="41391">0.58062836600000001</cx:pt>
          <cx:pt idx="41392">8</cx:pt>
          <cx:pt idx="41393">0.58062836600000001</cx:pt>
          <cx:pt idx="41394">0.58062836600000001</cx:pt>
          <cx:pt idx="41395">26</cx:pt>
          <cx:pt idx="41396">0.58062836600000001</cx:pt>
          <cx:pt idx="41397">4</cx:pt>
          <cx:pt idx="41398">0.58062836600000001</cx:pt>
          <cx:pt idx="41399">0.58062836600000001</cx:pt>
          <cx:pt idx="41400">0.58062836600000001</cx:pt>
          <cx:pt idx="41401">0.58062836600000001</cx:pt>
          <cx:pt idx="41402">0.58062836600000001</cx:pt>
          <cx:pt idx="41403">0.58062836600000001</cx:pt>
          <cx:pt idx="41404">0.58062836600000001</cx:pt>
          <cx:pt idx="41405">0.58062836600000001</cx:pt>
          <cx:pt idx="41406">0.58062836600000001</cx:pt>
          <cx:pt idx="41407">5</cx:pt>
          <cx:pt idx="41408">8</cx:pt>
          <cx:pt idx="41409">0.58062836600000001</cx:pt>
          <cx:pt idx="41410">0.58062836600000001</cx:pt>
          <cx:pt idx="41411">0.58062836600000001</cx:pt>
          <cx:pt idx="41412">5</cx:pt>
          <cx:pt idx="41413">0.58062836600000001</cx:pt>
          <cx:pt idx="41414">0.58062836600000001</cx:pt>
          <cx:pt idx="41415">4</cx:pt>
          <cx:pt idx="41416">39</cx:pt>
          <cx:pt idx="41417">11</cx:pt>
          <cx:pt idx="41418">0.58062836600000001</cx:pt>
          <cx:pt idx="41419">13</cx:pt>
          <cx:pt idx="41420">0.58062836600000001</cx:pt>
          <cx:pt idx="41421">11</cx:pt>
          <cx:pt idx="41422">0.58062836600000001</cx:pt>
          <cx:pt idx="41423">0.58062836600000001</cx:pt>
          <cx:pt idx="41424">0.58062836600000001</cx:pt>
          <cx:pt idx="41425">0.58062836600000001</cx:pt>
          <cx:pt idx="41426">0.58062836600000001</cx:pt>
          <cx:pt idx="41427">0.58062836600000001</cx:pt>
          <cx:pt idx="41428">13</cx:pt>
          <cx:pt idx="41429">0.58062836600000001</cx:pt>
          <cx:pt idx="41430">0.58062836600000001</cx:pt>
          <cx:pt idx="41431">6</cx:pt>
          <cx:pt idx="41432">0.58062836600000001</cx:pt>
          <cx:pt idx="41433">13</cx:pt>
          <cx:pt idx="41434">0.58062836600000001</cx:pt>
          <cx:pt idx="41435">5</cx:pt>
          <cx:pt idx="41436">0.58062836600000001</cx:pt>
          <cx:pt idx="41437">5</cx:pt>
          <cx:pt idx="41438">11</cx:pt>
          <cx:pt idx="41439">0.58062836600000001</cx:pt>
          <cx:pt idx="41440">16</cx:pt>
          <cx:pt idx="41441">0.58062836600000001</cx:pt>
          <cx:pt idx="41442">0.58062836600000001</cx:pt>
          <cx:pt idx="41443">0.58062836600000001</cx:pt>
          <cx:pt idx="41444">0.58062836600000001</cx:pt>
          <cx:pt idx="41445">10</cx:pt>
          <cx:pt idx="41446">0.58062836600000001</cx:pt>
          <cx:pt idx="41447">10</cx:pt>
          <cx:pt idx="41448">0.58062836600000001</cx:pt>
          <cx:pt idx="41449">0.58062836600000001</cx:pt>
          <cx:pt idx="41450">10</cx:pt>
          <cx:pt idx="41451">0.58062836600000001</cx:pt>
          <cx:pt idx="41452">1</cx:pt>
          <cx:pt idx="41453">0.58062836600000001</cx:pt>
          <cx:pt idx="41454">0.58062836600000001</cx:pt>
          <cx:pt idx="41455">16</cx:pt>
          <cx:pt idx="41456">0.58062836600000001</cx:pt>
          <cx:pt idx="41457">3</cx:pt>
          <cx:pt idx="41458">0.58062836600000001</cx:pt>
          <cx:pt idx="41459">0.58062836600000001</cx:pt>
          <cx:pt idx="41460">1</cx:pt>
          <cx:pt idx="41461">0.58062836600000001</cx:pt>
          <cx:pt idx="41462">0.58062836600000001</cx:pt>
          <cx:pt idx="41463">0.58062836600000001</cx:pt>
          <cx:pt idx="41464">5</cx:pt>
          <cx:pt idx="41465">0.58062836600000001</cx:pt>
          <cx:pt idx="41466">0.58062836600000001</cx:pt>
          <cx:pt idx="41467">0.58062836600000001</cx:pt>
          <cx:pt idx="41468">0.58062836600000001</cx:pt>
          <cx:pt idx="41469">0.58062836600000001</cx:pt>
          <cx:pt idx="41470">0.58062836600000001</cx:pt>
          <cx:pt idx="41471">0.58062836600000001</cx:pt>
          <cx:pt idx="41472">0.58062836600000001</cx:pt>
          <cx:pt idx="41473">0.58062836600000001</cx:pt>
          <cx:pt idx="41474">0.58062836600000001</cx:pt>
          <cx:pt idx="41475">0.58062836600000001</cx:pt>
          <cx:pt idx="41476">17</cx:pt>
          <cx:pt idx="41477">0.58062836600000001</cx:pt>
          <cx:pt idx="41478">0.58062836600000001</cx:pt>
          <cx:pt idx="41479">1</cx:pt>
          <cx:pt idx="41480">0.58062836600000001</cx:pt>
          <cx:pt idx="41481">0.58062836600000001</cx:pt>
          <cx:pt idx="41482">2</cx:pt>
          <cx:pt idx="41483">6</cx:pt>
          <cx:pt idx="41484">0.58062836600000001</cx:pt>
          <cx:pt idx="41485">0.58062836600000001</cx:pt>
          <cx:pt idx="41486">1</cx:pt>
          <cx:pt idx="41487">17</cx:pt>
          <cx:pt idx="41488">0.58062836600000001</cx:pt>
          <cx:pt idx="41489">0.58062836600000001</cx:pt>
          <cx:pt idx="41490">0.58062836600000001</cx:pt>
          <cx:pt idx="41491">18</cx:pt>
          <cx:pt idx="41492">0.58062836600000001</cx:pt>
          <cx:pt idx="41493">17</cx:pt>
          <cx:pt idx="41494">4</cx:pt>
          <cx:pt idx="41495">0.58062836600000001</cx:pt>
          <cx:pt idx="41496">0.58062836600000001</cx:pt>
          <cx:pt idx="41497">4</cx:pt>
          <cx:pt idx="41498">0.58062836600000001</cx:pt>
          <cx:pt idx="41499">0.58062836600000001</cx:pt>
          <cx:pt idx="41500">8</cx:pt>
          <cx:pt idx="41501">23</cx:pt>
          <cx:pt idx="41502">0.58062836600000001</cx:pt>
          <cx:pt idx="41503">0.58062836600000001</cx:pt>
          <cx:pt idx="41504">13</cx:pt>
          <cx:pt idx="41505">6</cx:pt>
          <cx:pt idx="41506">0.58062836600000001</cx:pt>
          <cx:pt idx="41507">0.58062836600000001</cx:pt>
          <cx:pt idx="41508">17</cx:pt>
          <cx:pt idx="41509">0.58062836600000001</cx:pt>
          <cx:pt idx="41510">4</cx:pt>
          <cx:pt idx="41511">0.58062836600000001</cx:pt>
          <cx:pt idx="41512">11</cx:pt>
          <cx:pt idx="41513">10</cx:pt>
          <cx:pt idx="41514">0.58062836600000001</cx:pt>
          <cx:pt idx="41515">15</cx:pt>
          <cx:pt idx="41516">22</cx:pt>
          <cx:pt idx="41517">6</cx:pt>
          <cx:pt idx="41518">0.58062836600000001</cx:pt>
          <cx:pt idx="41519">0.58062836600000001</cx:pt>
          <cx:pt idx="41520">0.58062836600000001</cx:pt>
          <cx:pt idx="41521">0.58062836600000001</cx:pt>
          <cx:pt idx="41522">0.58062836600000001</cx:pt>
          <cx:pt idx="41523">0.58062836600000001</cx:pt>
          <cx:pt idx="41524">0.58062836600000001</cx:pt>
          <cx:pt idx="41525">0.58062836600000001</cx:pt>
          <cx:pt idx="41526">0.58062836600000001</cx:pt>
          <cx:pt idx="41527">0.58062836600000001</cx:pt>
          <cx:pt idx="41528">2</cx:pt>
          <cx:pt idx="41529">0.58062836600000001</cx:pt>
          <cx:pt idx="41530">0.58062836600000001</cx:pt>
          <cx:pt idx="41531">15</cx:pt>
          <cx:pt idx="41532">7</cx:pt>
          <cx:pt idx="41533">0.58062836600000001</cx:pt>
          <cx:pt idx="41534">0.58062836600000001</cx:pt>
          <cx:pt idx="41535">9</cx:pt>
          <cx:pt idx="41536">0.58062836600000001</cx:pt>
          <cx:pt idx="41537">6</cx:pt>
          <cx:pt idx="41538">8</cx:pt>
          <cx:pt idx="41539">0.58062836600000001</cx:pt>
          <cx:pt idx="41540">0.58062836600000001</cx:pt>
          <cx:pt idx="41541">6</cx:pt>
          <cx:pt idx="41542">8</cx:pt>
          <cx:pt idx="41543">0.58062836600000001</cx:pt>
          <cx:pt idx="41544">0.58062836600000001</cx:pt>
          <cx:pt idx="41545">64</cx:pt>
          <cx:pt idx="41546">0.58062836600000001</cx:pt>
          <cx:pt idx="41547">0.58062836600000001</cx:pt>
          <cx:pt idx="41548">3</cx:pt>
          <cx:pt idx="41549">10</cx:pt>
          <cx:pt idx="41550">0.58062836600000001</cx:pt>
          <cx:pt idx="41551">14</cx:pt>
          <cx:pt idx="41552">11</cx:pt>
          <cx:pt idx="41553">0.58062836600000001</cx:pt>
          <cx:pt idx="41554">0.58062836600000001</cx:pt>
          <cx:pt idx="41555">25</cx:pt>
          <cx:pt idx="41556">0.58062836600000001</cx:pt>
          <cx:pt idx="41557">0.58062836600000001</cx:pt>
          <cx:pt idx="41558">0.58062836600000001</cx:pt>
          <cx:pt idx="41559">0.58062836600000001</cx:pt>
          <cx:pt idx="41560">0.58062836600000001</cx:pt>
          <cx:pt idx="41561">0.58062836600000001</cx:pt>
          <cx:pt idx="41562">0.58062836600000001</cx:pt>
          <cx:pt idx="41563">7</cx:pt>
          <cx:pt idx="41564">0.58062836600000001</cx:pt>
          <cx:pt idx="41565">0.58062836600000001</cx:pt>
          <cx:pt idx="41566">0.58062836600000001</cx:pt>
          <cx:pt idx="41567">22</cx:pt>
          <cx:pt idx="41568">0.58062836600000001</cx:pt>
          <cx:pt idx="41569">14</cx:pt>
          <cx:pt idx="41570">0.58062836600000001</cx:pt>
          <cx:pt idx="41571">2</cx:pt>
          <cx:pt idx="41572">0.58062836600000001</cx:pt>
          <cx:pt idx="41573">0.58062836600000001</cx:pt>
          <cx:pt idx="41574">0.58062836600000001</cx:pt>
          <cx:pt idx="41575">7</cx:pt>
          <cx:pt idx="41576">0.58062836600000001</cx:pt>
          <cx:pt idx="41577">17</cx:pt>
          <cx:pt idx="41578">0.58062836600000001</cx:pt>
          <cx:pt idx="41579">0.58062836600000001</cx:pt>
          <cx:pt idx="41580">0.58062836600000001</cx:pt>
          <cx:pt idx="41581">2</cx:pt>
          <cx:pt idx="41582">6</cx:pt>
          <cx:pt idx="41583">0.58062836600000001</cx:pt>
          <cx:pt idx="41584">0.58062836600000001</cx:pt>
          <cx:pt idx="41585">0.58062836600000001</cx:pt>
          <cx:pt idx="41586">0.58062836600000001</cx:pt>
          <cx:pt idx="41587">0.58062836600000001</cx:pt>
          <cx:pt idx="41588">0.58062836600000001</cx:pt>
          <cx:pt idx="41589">7</cx:pt>
          <cx:pt idx="41590">0.58062836600000001</cx:pt>
          <cx:pt idx="41591">0.58062836600000001</cx:pt>
          <cx:pt idx="41592">11</cx:pt>
          <cx:pt idx="41593">0.58062836600000001</cx:pt>
          <cx:pt idx="41594">0.58062836600000001</cx:pt>
          <cx:pt idx="41595">0.58062836600000001</cx:pt>
          <cx:pt idx="41596">0.58062836600000001</cx:pt>
          <cx:pt idx="41597">0.58062836600000001</cx:pt>
          <cx:pt idx="41598">0.58062836600000001</cx:pt>
          <cx:pt idx="41599">0.58062836600000001</cx:pt>
          <cx:pt idx="41600">0.58062836600000001</cx:pt>
          <cx:pt idx="41601">0.58062836600000001</cx:pt>
          <cx:pt idx="41602">64</cx:pt>
          <cx:pt idx="41603">2</cx:pt>
          <cx:pt idx="41604">2</cx:pt>
          <cx:pt idx="41605">0.58062836600000001</cx:pt>
          <cx:pt idx="41606">0.58062836600000001</cx:pt>
          <cx:pt idx="41607">0.58062836600000001</cx:pt>
          <cx:pt idx="41608">0.58062836600000001</cx:pt>
          <cx:pt idx="41609">2</cx:pt>
          <cx:pt idx="41610">15</cx:pt>
          <cx:pt idx="41611">0.58062836600000001</cx:pt>
          <cx:pt idx="41612">0.58062836600000001</cx:pt>
          <cx:pt idx="41613">0.58062836600000001</cx:pt>
          <cx:pt idx="41614">0.58062836600000001</cx:pt>
          <cx:pt idx="41615">0.58062836600000001</cx:pt>
          <cx:pt idx="41616">0.58062836600000001</cx:pt>
          <cx:pt idx="41617">0.58062836600000001</cx:pt>
          <cx:pt idx="41618">0.58062836600000001</cx:pt>
          <cx:pt idx="41619">0.58062836600000001</cx:pt>
          <cx:pt idx="41620">20</cx:pt>
          <cx:pt idx="41621">0.58062836600000001</cx:pt>
          <cx:pt idx="41622">0.58062836600000001</cx:pt>
          <cx:pt idx="41623">36</cx:pt>
          <cx:pt idx="41624">0.58062836600000001</cx:pt>
          <cx:pt idx="41625">0.58062836600000001</cx:pt>
          <cx:pt idx="41626">0.58062836600000001</cx:pt>
          <cx:pt idx="41627">15</cx:pt>
          <cx:pt idx="41628">13</cx:pt>
          <cx:pt idx="41629">16</cx:pt>
          <cx:pt idx="41630">0.58062836600000001</cx:pt>
          <cx:pt idx="41631">10</cx:pt>
          <cx:pt idx="41632">9</cx:pt>
          <cx:pt idx="41633">0.58062836600000001</cx:pt>
          <cx:pt idx="41634">0.58062836600000001</cx:pt>
          <cx:pt idx="41635">17</cx:pt>
          <cx:pt idx="41636">0.58062836600000001</cx:pt>
          <cx:pt idx="41637">0.58062836600000001</cx:pt>
          <cx:pt idx="41638">0.58062836600000001</cx:pt>
          <cx:pt idx="41639">0.58062836600000001</cx:pt>
          <cx:pt idx="41640">0.58062836600000001</cx:pt>
          <cx:pt idx="41641">10</cx:pt>
          <cx:pt idx="41642">16</cx:pt>
          <cx:pt idx="41643">0.58062836600000001</cx:pt>
          <cx:pt idx="41644">0.58062836600000001</cx:pt>
          <cx:pt idx="41645">0.58062836600000001</cx:pt>
          <cx:pt idx="41646">16</cx:pt>
          <cx:pt idx="41647">12</cx:pt>
          <cx:pt idx="41648">21</cx:pt>
          <cx:pt idx="41649">0.58062836600000001</cx:pt>
          <cx:pt idx="41650">9</cx:pt>
          <cx:pt idx="41651">11</cx:pt>
          <cx:pt idx="41652">0.58062836600000001</cx:pt>
          <cx:pt idx="41653">0.58062836600000001</cx:pt>
          <cx:pt idx="41654">22</cx:pt>
          <cx:pt idx="41655">0.58062836600000001</cx:pt>
          <cx:pt idx="41656">0.58062836600000001</cx:pt>
          <cx:pt idx="41657">0.58062836600000001</cx:pt>
          <cx:pt idx="41658">0.58062836600000001</cx:pt>
          <cx:pt idx="41659">0.58062836600000001</cx:pt>
          <cx:pt idx="41660">6</cx:pt>
          <cx:pt idx="41661">0.58062836600000001</cx:pt>
          <cx:pt idx="41662">13</cx:pt>
          <cx:pt idx="41663">0.58062836600000001</cx:pt>
          <cx:pt idx="41664">2</cx:pt>
          <cx:pt idx="41665">12</cx:pt>
          <cx:pt idx="41666">0.58062836600000001</cx:pt>
          <cx:pt idx="41667">0.58062836600000001</cx:pt>
          <cx:pt idx="41668">0.58062836600000001</cx:pt>
          <cx:pt idx="41669">0.58062836600000001</cx:pt>
          <cx:pt idx="41670">22</cx:pt>
          <cx:pt idx="41671">0.58062836600000001</cx:pt>
          <cx:pt idx="41672">0.58062836600000001</cx:pt>
          <cx:pt idx="41673">0.58062836600000001</cx:pt>
          <cx:pt idx="41674">0.58062836600000001</cx:pt>
          <cx:pt idx="41675">0.58062836600000001</cx:pt>
          <cx:pt idx="41676">0.58062836600000001</cx:pt>
          <cx:pt idx="41677">0.58062836600000001</cx:pt>
          <cx:pt idx="41678">0.58062836600000001</cx:pt>
          <cx:pt idx="41679">0.58062836600000001</cx:pt>
          <cx:pt idx="41680">0.58062836600000001</cx:pt>
          <cx:pt idx="41681">0.58062836600000001</cx:pt>
          <cx:pt idx="41682">10</cx:pt>
          <cx:pt idx="41683">0.58062836600000001</cx:pt>
          <cx:pt idx="41684">0.58062836600000001</cx:pt>
          <cx:pt idx="41685">0.58062836600000001</cx:pt>
          <cx:pt idx="41686">0.58062836600000001</cx:pt>
          <cx:pt idx="41687">20</cx:pt>
          <cx:pt idx="41688">0.58062836600000001</cx:pt>
          <cx:pt idx="41689">0.58062836600000001</cx:pt>
          <cx:pt idx="41690">3</cx:pt>
          <cx:pt idx="41691">0.58062836600000001</cx:pt>
          <cx:pt idx="41692">0.58062836600000001</cx:pt>
          <cx:pt idx="41693">12</cx:pt>
          <cx:pt idx="41694">24</cx:pt>
          <cx:pt idx="41695">0.58062836600000001</cx:pt>
          <cx:pt idx="41696">0.58062836600000001</cx:pt>
          <cx:pt idx="41697">22</cx:pt>
          <cx:pt idx="41698">0.58062836600000001</cx:pt>
          <cx:pt idx="41699">0.58062836600000001</cx:pt>
          <cx:pt idx="41700">3</cx:pt>
          <cx:pt idx="41701">0.58062836600000001</cx:pt>
          <cx:pt idx="41702">10</cx:pt>
          <cx:pt idx="41703">10</cx:pt>
          <cx:pt idx="41704">0.58062836600000001</cx:pt>
          <cx:pt idx="41705">23</cx:pt>
          <cx:pt idx="41706">0.58062836600000001</cx:pt>
          <cx:pt idx="41707">17</cx:pt>
          <cx:pt idx="41708">0.58062836600000001</cx:pt>
          <cx:pt idx="41709">0.58062836600000001</cx:pt>
          <cx:pt idx="41710">0.58062836600000001</cx:pt>
          <cx:pt idx="41711">3</cx:pt>
          <cx:pt idx="41712">9</cx:pt>
          <cx:pt idx="41713">6</cx:pt>
          <cx:pt idx="41714">0.58062836600000001</cx:pt>
          <cx:pt idx="41715">17</cx:pt>
          <cx:pt idx="41716">0.58062836600000001</cx:pt>
          <cx:pt idx="41717">0.58062836600000001</cx:pt>
          <cx:pt idx="41718">18</cx:pt>
          <cx:pt idx="41719">0.58062836600000001</cx:pt>
          <cx:pt idx="41720">22</cx:pt>
          <cx:pt idx="41721">0.58062836600000001</cx:pt>
          <cx:pt idx="41722">0.58062836600000001</cx:pt>
          <cx:pt idx="41723">0.58062836600000001</cx:pt>
          <cx:pt idx="41724">20</cx:pt>
          <cx:pt idx="41725">3</cx:pt>
          <cx:pt idx="41726">0.58062836600000001</cx:pt>
          <cx:pt idx="41727">0.58062836600000001</cx:pt>
          <cx:pt idx="41728">3</cx:pt>
          <cx:pt idx="41729">26</cx:pt>
          <cx:pt idx="41730">16</cx:pt>
          <cx:pt idx="41731">0.58062836600000001</cx:pt>
          <cx:pt idx="41732">0.58062836600000001</cx:pt>
          <cx:pt idx="41733">0.58062836600000001</cx:pt>
          <cx:pt idx="41734">0.58062836600000001</cx:pt>
          <cx:pt idx="41735">0</cx:pt>
          <cx:pt idx="41736">0.58062836600000001</cx:pt>
          <cx:pt idx="41737">0.58062836600000001</cx:pt>
          <cx:pt idx="41738">0.58062836600000001</cx:pt>
          <cx:pt idx="41739">0.58062836600000001</cx:pt>
          <cx:pt idx="41740">0.58062836600000001</cx:pt>
          <cx:pt idx="41741">0.58062836600000001</cx:pt>
          <cx:pt idx="41742">13</cx:pt>
          <cx:pt idx="41743">18</cx:pt>
          <cx:pt idx="41744">15</cx:pt>
          <cx:pt idx="41745">7</cx:pt>
          <cx:pt idx="41746">0.58062836600000001</cx:pt>
          <cx:pt idx="41747">0.58062836600000001</cx:pt>
          <cx:pt idx="41748">0.58062836600000001</cx:pt>
          <cx:pt idx="41749">0.58062836600000001</cx:pt>
          <cx:pt idx="41750">0.58062836600000001</cx:pt>
          <cx:pt idx="41751">14</cx:pt>
          <cx:pt idx="41752">7</cx:pt>
          <cx:pt idx="41753">0</cx:pt>
          <cx:pt idx="41754">7</cx:pt>
          <cx:pt idx="41755">0.58062836600000001</cx:pt>
          <cx:pt idx="41756">0.58062836600000001</cx:pt>
          <cx:pt idx="41757">0.58062836600000001</cx:pt>
          <cx:pt idx="41758">2</cx:pt>
          <cx:pt idx="41759">0.58062836600000001</cx:pt>
          <cx:pt idx="41760">0.58062836600000001</cx:pt>
          <cx:pt idx="41761">13</cx:pt>
          <cx:pt idx="41762">21</cx:pt>
          <cx:pt idx="41763">8</cx:pt>
          <cx:pt idx="41764">8</cx:pt>
          <cx:pt idx="41765">14</cx:pt>
          <cx:pt idx="41766">0.58062836600000001</cx:pt>
          <cx:pt idx="41767">0.58062836600000001</cx:pt>
          <cx:pt idx="41768">0.58062836600000001</cx:pt>
          <cx:pt idx="41769">0.58062836600000001</cx:pt>
          <cx:pt idx="41770">13</cx:pt>
          <cx:pt idx="41771">0.58062836600000001</cx:pt>
          <cx:pt idx="41772">0.58062836600000001</cx:pt>
          <cx:pt idx="41773">12</cx:pt>
          <cx:pt idx="41774">0.58062836600000001</cx:pt>
          <cx:pt idx="41775">0.58062836600000001</cx:pt>
          <cx:pt idx="41776">1</cx:pt>
          <cx:pt idx="41777">2</cx:pt>
          <cx:pt idx="41778">0.58062836600000001</cx:pt>
          <cx:pt idx="41779">0.58062836600000001</cx:pt>
          <cx:pt idx="41780">0.58062836600000001</cx:pt>
          <cx:pt idx="41781">6</cx:pt>
          <cx:pt idx="41782">9</cx:pt>
          <cx:pt idx="41783">0.58062836600000001</cx:pt>
          <cx:pt idx="41784">17</cx:pt>
          <cx:pt idx="41785">7</cx:pt>
          <cx:pt idx="41786">0.58062836600000001</cx:pt>
          <cx:pt idx="41787">0.58062836600000001</cx:pt>
          <cx:pt idx="41788">13</cx:pt>
          <cx:pt idx="41789">8</cx:pt>
          <cx:pt idx="41790">14</cx:pt>
          <cx:pt idx="41791">0.58062836600000001</cx:pt>
          <cx:pt idx="41792">0.58062836600000001</cx:pt>
          <cx:pt idx="41793">0.58062836600000001</cx:pt>
          <cx:pt idx="41794">0.58062836600000001</cx:pt>
          <cx:pt idx="41795">0.58062836600000001</cx:pt>
          <cx:pt idx="41796">6</cx:pt>
          <cx:pt idx="41797">0.58062836600000001</cx:pt>
          <cx:pt idx="41798">0.58062836600000001</cx:pt>
          <cx:pt idx="41799">0.58062836600000001</cx:pt>
          <cx:pt idx="41800">0.58062836600000001</cx:pt>
          <cx:pt idx="41801">3</cx:pt>
          <cx:pt idx="41802">0.58062836600000001</cx:pt>
          <cx:pt idx="41803">0.58062836600000001</cx:pt>
          <cx:pt idx="41804">0.58062836600000001</cx:pt>
          <cx:pt idx="41805">0.58062836600000001</cx:pt>
          <cx:pt idx="41806">0.58062836600000001</cx:pt>
          <cx:pt idx="41807">7</cx:pt>
          <cx:pt idx="41808">14</cx:pt>
          <cx:pt idx="41809">5</cx:pt>
          <cx:pt idx="41810">0.58062836600000001</cx:pt>
          <cx:pt idx="41811">7</cx:pt>
          <cx:pt idx="41812">24</cx:pt>
          <cx:pt idx="41813">0.58062836600000001</cx:pt>
          <cx:pt idx="41814">1</cx:pt>
          <cx:pt idx="41815">0.58062836600000001</cx:pt>
          <cx:pt idx="41816">0.58062836600000001</cx:pt>
          <cx:pt idx="41817">0.58062836600000001</cx:pt>
          <cx:pt idx="41818">0</cx:pt>
          <cx:pt idx="41819">0.58062836600000001</cx:pt>
          <cx:pt idx="41820">17</cx:pt>
          <cx:pt idx="41821">0.58062836600000001</cx:pt>
          <cx:pt idx="41822">0.58062836600000001</cx:pt>
          <cx:pt idx="41823">0.58062836600000001</cx:pt>
          <cx:pt idx="41824">0.58062836600000001</cx:pt>
          <cx:pt idx="41825">0.58062836600000001</cx:pt>
          <cx:pt idx="41826">3</cx:pt>
          <cx:pt idx="41827">0.58062836600000001</cx:pt>
          <cx:pt idx="41828">0.58062836600000001</cx:pt>
          <cx:pt idx="41829">0.58062836600000001</cx:pt>
          <cx:pt idx="41830">0.58062836600000001</cx:pt>
          <cx:pt idx="41831">0.58062836600000001</cx:pt>
          <cx:pt idx="41832">0.58062836600000001</cx:pt>
          <cx:pt idx="41833">0.58062836600000001</cx:pt>
          <cx:pt idx="41834">1</cx:pt>
          <cx:pt idx="41835">0.58062836600000001</cx:pt>
          <cx:pt idx="41836">0.58062836600000001</cx:pt>
          <cx:pt idx="41837">0.58062836600000001</cx:pt>
          <cx:pt idx="41838">16</cx:pt>
          <cx:pt idx="41839">8</cx:pt>
          <cx:pt idx="41840">0.58062836600000001</cx:pt>
          <cx:pt idx="41841">0</cx:pt>
          <cx:pt idx="41842">0.58062836600000001</cx:pt>
          <cx:pt idx="41843">3</cx:pt>
          <cx:pt idx="41844">12</cx:pt>
          <cx:pt idx="41845">0.58062836600000001</cx:pt>
          <cx:pt idx="41846">18</cx:pt>
          <cx:pt idx="41847">0.58062836600000001</cx:pt>
          <cx:pt idx="41848">8</cx:pt>
          <cx:pt idx="41849">0.58062836600000001</cx:pt>
          <cx:pt idx="41850">4</cx:pt>
          <cx:pt idx="41851">2</cx:pt>
          <cx:pt idx="41852">0.58062836600000001</cx:pt>
          <cx:pt idx="41853">0.58062836600000001</cx:pt>
          <cx:pt idx="41854">0.58062836600000001</cx:pt>
          <cx:pt idx="41855">0.58062836600000001</cx:pt>
          <cx:pt idx="41856">0.58062836600000001</cx:pt>
          <cx:pt idx="41857">0.58062836600000001</cx:pt>
          <cx:pt idx="41858">0.58062836600000001</cx:pt>
          <cx:pt idx="41859">0.58062836600000001</cx:pt>
          <cx:pt idx="41860">0.58062836600000001</cx:pt>
          <cx:pt idx="41861">0.58062836600000001</cx:pt>
          <cx:pt idx="41862">0.58062836600000001</cx:pt>
          <cx:pt idx="41863">0.58062836600000001</cx:pt>
          <cx:pt idx="41864">7</cx:pt>
          <cx:pt idx="41865">0.58062836600000001</cx:pt>
          <cx:pt idx="41866">0.58062836600000001</cx:pt>
          <cx:pt idx="41867">2</cx:pt>
          <cx:pt idx="41868">17</cx:pt>
          <cx:pt idx="41869">0.58062836600000001</cx:pt>
          <cx:pt idx="41870">7</cx:pt>
          <cx:pt idx="41871">24</cx:pt>
          <cx:pt idx="41872">0.58062836600000001</cx:pt>
          <cx:pt idx="41873">0.58062836600000001</cx:pt>
          <cx:pt idx="41874">0.58062836600000001</cx:pt>
          <cx:pt idx="41875">0.58062836600000001</cx:pt>
          <cx:pt idx="41876">0.58062836600000001</cx:pt>
          <cx:pt idx="41877">8</cx:pt>
          <cx:pt idx="41878">9</cx:pt>
          <cx:pt idx="41879">4</cx:pt>
          <cx:pt idx="41880">0.58062836600000001</cx:pt>
          <cx:pt idx="41881">0.58062836600000001</cx:pt>
          <cx:pt idx="41882">0.58062836600000001</cx:pt>
          <cx:pt idx="41883">6</cx:pt>
          <cx:pt idx="41884">0.58062836600000001</cx:pt>
          <cx:pt idx="41885">0.58062836600000001</cx:pt>
          <cx:pt idx="41886">3</cx:pt>
          <cx:pt idx="41887">0.58062836600000001</cx:pt>
          <cx:pt idx="41888">6</cx:pt>
          <cx:pt idx="41889">0.58062836600000001</cx:pt>
          <cx:pt idx="41890">0.58062836600000001</cx:pt>
          <cx:pt idx="41891">0.58062836600000001</cx:pt>
          <cx:pt idx="41892">0.58062836600000001</cx:pt>
          <cx:pt idx="41893">0.58062836600000001</cx:pt>
          <cx:pt idx="41894">0.58062836600000001</cx:pt>
          <cx:pt idx="41895">0.58062836600000001</cx:pt>
          <cx:pt idx="41896">15</cx:pt>
          <cx:pt idx="41897">0.58062836600000001</cx:pt>
          <cx:pt idx="41898">25</cx:pt>
          <cx:pt idx="41899">0.58062836600000001</cx:pt>
          <cx:pt idx="41900">8</cx:pt>
          <cx:pt idx="41901">0.58062836600000001</cx:pt>
          <cx:pt idx="41902">12</cx:pt>
          <cx:pt idx="41903">0.58062836600000001</cx:pt>
          <cx:pt idx="41904">14</cx:pt>
          <cx:pt idx="41905">7</cx:pt>
          <cx:pt idx="41906">9</cx:pt>
          <cx:pt idx="41907">0.58062836600000001</cx:pt>
          <cx:pt idx="41908">0.58062836600000001</cx:pt>
          <cx:pt idx="41909">0.58062836600000001</cx:pt>
          <cx:pt idx="41910">0.58062836600000001</cx:pt>
          <cx:pt idx="41911">7</cx:pt>
          <cx:pt idx="41912">0.58062836600000001</cx:pt>
          <cx:pt idx="41913">0.58062836600000001</cx:pt>
          <cx:pt idx="41914">0.58062836600000001</cx:pt>
          <cx:pt idx="41915">0.58062836600000001</cx:pt>
          <cx:pt idx="41916">0.58062836600000001</cx:pt>
          <cx:pt idx="41917">18</cx:pt>
          <cx:pt idx="41918">0.58062836600000001</cx:pt>
          <cx:pt idx="41919">0.58062836600000001</cx:pt>
          <cx:pt idx="41920">13</cx:pt>
          <cx:pt idx="41921">0.58062836600000001</cx:pt>
          <cx:pt idx="41922">0.58062836600000001</cx:pt>
          <cx:pt idx="41923">5</cx:pt>
          <cx:pt idx="41924">2</cx:pt>
          <cx:pt idx="41925">0.58062836600000001</cx:pt>
          <cx:pt idx="41926">1</cx:pt>
          <cx:pt idx="41927">0.58062836600000001</cx:pt>
          <cx:pt idx="41928">7</cx:pt>
          <cx:pt idx="41929">0</cx:pt>
          <cx:pt idx="41930">0.58062836600000001</cx:pt>
          <cx:pt idx="41931">0.58062836600000001</cx:pt>
          <cx:pt idx="41932">0.58062836600000001</cx:pt>
          <cx:pt idx="41933">2</cx:pt>
          <cx:pt idx="41934">0.58062836600000001</cx:pt>
          <cx:pt idx="41935">25</cx:pt>
          <cx:pt idx="41936">0.58062836600000001</cx:pt>
          <cx:pt idx="41937">0.58062836600000001</cx:pt>
          <cx:pt idx="41938">17</cx:pt>
          <cx:pt idx="41939">0.58062836600000001</cx:pt>
          <cx:pt idx="41940">0.58062836600000001</cx:pt>
          <cx:pt idx="41941">0.58062836600000001</cx:pt>
          <cx:pt idx="41942">0.58062836600000001</cx:pt>
          <cx:pt idx="41943">1</cx:pt>
          <cx:pt idx="41944">0.58062836600000001</cx:pt>
          <cx:pt idx="41945">0.58062836600000001</cx:pt>
          <cx:pt idx="41946">0.58062836600000001</cx:pt>
          <cx:pt idx="41947">0.58062836600000001</cx:pt>
          <cx:pt idx="41948">0.58062836600000001</cx:pt>
          <cx:pt idx="41949">14</cx:pt>
          <cx:pt idx="41950">16</cx:pt>
          <cx:pt idx="41951">12</cx:pt>
          <cx:pt idx="41952">0.58062836600000001</cx:pt>
          <cx:pt idx="41953">0.58062836600000001</cx:pt>
          <cx:pt idx="41954">0.58062836600000001</cx:pt>
          <cx:pt idx="41955">31</cx:pt>
          <cx:pt idx="41956">0.58062836600000001</cx:pt>
          <cx:pt idx="41957">0.58062836600000001</cx:pt>
          <cx:pt idx="41958">0.58062836600000001</cx:pt>
          <cx:pt idx="41959">13</cx:pt>
          <cx:pt idx="41960">0.58062836600000001</cx:pt>
          <cx:pt idx="41961">0.58062836600000001</cx:pt>
          <cx:pt idx="41962">0.58062836600000001</cx:pt>
          <cx:pt idx="41963">0.58062836600000001</cx:pt>
          <cx:pt idx="41964">0.58062836600000001</cx:pt>
          <cx:pt idx="41965">0.58062836600000001</cx:pt>
          <cx:pt idx="41966">0.58062836600000001</cx:pt>
          <cx:pt idx="41967">0.58062836600000001</cx:pt>
          <cx:pt idx="41968">0.58062836600000001</cx:pt>
          <cx:pt idx="41969">0.58062836600000001</cx:pt>
          <cx:pt idx="41970">5</cx:pt>
          <cx:pt idx="41971">0.58062836600000001</cx:pt>
          <cx:pt idx="41972">0.58062836600000001</cx:pt>
          <cx:pt idx="41973">0.58062836600000001</cx:pt>
          <cx:pt idx="41974">65</cx:pt>
          <cx:pt idx="41975">18</cx:pt>
          <cx:pt idx="41976">0.58062836600000001</cx:pt>
          <cx:pt idx="41977">0.58062836600000001</cx:pt>
          <cx:pt idx="41978">3</cx:pt>
          <cx:pt idx="41979">0.58062836600000001</cx:pt>
          <cx:pt idx="41980">0.58062836600000001</cx:pt>
          <cx:pt idx="41981">0.58062836600000001</cx:pt>
          <cx:pt idx="41982">0.58062836600000001</cx:pt>
          <cx:pt idx="41983">12</cx:pt>
          <cx:pt idx="41984">4</cx:pt>
          <cx:pt idx="41985">0.58062836600000001</cx:pt>
          <cx:pt idx="41986">0.58062836600000001</cx:pt>
          <cx:pt idx="41987">0.58062836600000001</cx:pt>
          <cx:pt idx="41988">1</cx:pt>
          <cx:pt idx="41989">0.58062836600000001</cx:pt>
          <cx:pt idx="41990">4</cx:pt>
          <cx:pt idx="41991">16</cx:pt>
          <cx:pt idx="41992">0.58062836600000001</cx:pt>
          <cx:pt idx="41993">0.58062836600000001</cx:pt>
          <cx:pt idx="41994">1</cx:pt>
          <cx:pt idx="41995">0.58062836600000001</cx:pt>
          <cx:pt idx="41996">10</cx:pt>
          <cx:pt idx="41997">1</cx:pt>
          <cx:pt idx="41998">0.58062836600000001</cx:pt>
          <cx:pt idx="41999">0.58062836600000001</cx:pt>
          <cx:pt idx="42000">0.58062836600000001</cx:pt>
          <cx:pt idx="42001">0.58062836600000001</cx:pt>
          <cx:pt idx="42002">0.58062836600000001</cx:pt>
          <cx:pt idx="42003">0.58062836600000001</cx:pt>
          <cx:pt idx="42004">0.58062836600000001</cx:pt>
          <cx:pt idx="42005">6</cx:pt>
          <cx:pt idx="42006">0.58062836600000001</cx:pt>
          <cx:pt idx="42007">0.58062836600000001</cx:pt>
          <cx:pt idx="42008">0.58062836600000001</cx:pt>
          <cx:pt idx="42009">0.58062836600000001</cx:pt>
          <cx:pt idx="42010">0.58062836600000001</cx:pt>
          <cx:pt idx="42011">21</cx:pt>
          <cx:pt idx="42012">0.58062836600000001</cx:pt>
          <cx:pt idx="42013">0.58062836600000001</cx:pt>
          <cx:pt idx="42014">0.58062836600000001</cx:pt>
          <cx:pt idx="42015">0.58062836600000001</cx:pt>
          <cx:pt idx="42016">4</cx:pt>
          <cx:pt idx="42017">0.58062836600000001</cx:pt>
          <cx:pt idx="42018">0.58062836600000001</cx:pt>
          <cx:pt idx="42019">0.58062836600000001</cx:pt>
          <cx:pt idx="42020">0.58062836600000001</cx:pt>
          <cx:pt idx="42021">0.58062836600000001</cx:pt>
          <cx:pt idx="42022">0.58062836600000001</cx:pt>
          <cx:pt idx="42023">7</cx:pt>
          <cx:pt idx="42024">0.58062836600000001</cx:pt>
          <cx:pt idx="42025">9</cx:pt>
          <cx:pt idx="42026">0.58062836600000001</cx:pt>
          <cx:pt idx="42027">5</cx:pt>
          <cx:pt idx="42028">0.58062836600000001</cx:pt>
          <cx:pt idx="42029">9</cx:pt>
          <cx:pt idx="42030">0.58062836600000001</cx:pt>
          <cx:pt idx="42031">0.58062836600000001</cx:pt>
          <cx:pt idx="42032">4</cx:pt>
          <cx:pt idx="42033">0.58062836600000001</cx:pt>
          <cx:pt idx="42034">0.58062836600000001</cx:pt>
          <cx:pt idx="42035">20</cx:pt>
          <cx:pt idx="42036">0.58062836600000001</cx:pt>
          <cx:pt idx="42037">13</cx:pt>
          <cx:pt idx="42038">6</cx:pt>
          <cx:pt idx="42039">0.58062836600000001</cx:pt>
          <cx:pt idx="42040">8</cx:pt>
          <cx:pt idx="42041">0.58062836600000001</cx:pt>
          <cx:pt idx="42042">12</cx:pt>
          <cx:pt idx="42043">0.58062836600000001</cx:pt>
          <cx:pt idx="42044">0.58062836600000001</cx:pt>
          <cx:pt idx="42045">0.58062836600000001</cx:pt>
          <cx:pt idx="42046">0.58062836600000001</cx:pt>
          <cx:pt idx="42047">0.58062836600000001</cx:pt>
          <cx:pt idx="42048">0.58062836600000001</cx:pt>
          <cx:pt idx="42049">19</cx:pt>
          <cx:pt idx="42050">0.58062836600000001</cx:pt>
          <cx:pt idx="42051">0.58062836600000001</cx:pt>
          <cx:pt idx="42052">0.58062836600000001</cx:pt>
          <cx:pt idx="42053">6</cx:pt>
          <cx:pt idx="42054">14</cx:pt>
          <cx:pt idx="42055">0.58062836600000001</cx:pt>
          <cx:pt idx="42056">0.58062836600000001</cx:pt>
          <cx:pt idx="42057">0.58062836600000001</cx:pt>
          <cx:pt idx="42058">0.58062836600000001</cx:pt>
          <cx:pt idx="42059">0.58062836600000001</cx:pt>
          <cx:pt idx="42060">0.58062836600000001</cx:pt>
          <cx:pt idx="42061">0.58062836600000001</cx:pt>
          <cx:pt idx="42062">0.58062836600000001</cx:pt>
          <cx:pt idx="42063">0.58062836600000001</cx:pt>
          <cx:pt idx="42064">0.58062836600000001</cx:pt>
          <cx:pt idx="42065">9</cx:pt>
          <cx:pt idx="42066">0.58062836600000001</cx:pt>
          <cx:pt idx="42067">8</cx:pt>
          <cx:pt idx="42068">0.58062836600000001</cx:pt>
          <cx:pt idx="42069">0.58062836600000001</cx:pt>
          <cx:pt idx="42070">0.58062836600000001</cx:pt>
          <cx:pt idx="42071">0.58062836600000001</cx:pt>
          <cx:pt idx="42072">0.58062836600000001</cx:pt>
          <cx:pt idx="42073">0.58062836600000001</cx:pt>
          <cx:pt idx="42074">0.58062836600000001</cx:pt>
          <cx:pt idx="42075">0.58062836600000001</cx:pt>
          <cx:pt idx="42076">0.58062836600000001</cx:pt>
          <cx:pt idx="42077">20</cx:pt>
          <cx:pt idx="42078">0.58062836600000001</cx:pt>
          <cx:pt idx="42079">0.58062836600000001</cx:pt>
          <cx:pt idx="42080">0.58062836600000001</cx:pt>
          <cx:pt idx="42081">0.58062836600000001</cx:pt>
          <cx:pt idx="42082">0.58062836600000001</cx:pt>
          <cx:pt idx="42083">0.58062836600000001</cx:pt>
          <cx:pt idx="42084">0.58062836600000001</cx:pt>
          <cx:pt idx="42085">0.58062836600000001</cx:pt>
          <cx:pt idx="42086">15</cx:pt>
          <cx:pt idx="42087">0.58062836600000001</cx:pt>
          <cx:pt idx="42088">0.58062836600000001</cx:pt>
          <cx:pt idx="42089">7</cx:pt>
          <cx:pt idx="42090">4</cx:pt>
          <cx:pt idx="42091">0.58062836600000001</cx:pt>
          <cx:pt idx="42092">35</cx:pt>
          <cx:pt idx="42093">0.58062836600000001</cx:pt>
          <cx:pt idx="42094">0.58062836600000001</cx:pt>
          <cx:pt idx="42095">0.58062836600000001</cx:pt>
          <cx:pt idx="42096">0.58062836600000001</cx:pt>
          <cx:pt idx="42097">64</cx:pt>
          <cx:pt idx="42098">0.58062836600000001</cx:pt>
          <cx:pt idx="42099">13</cx:pt>
          <cx:pt idx="42100">0.58062836600000001</cx:pt>
          <cx:pt idx="42101">0.58062836600000001</cx:pt>
          <cx:pt idx="42102">0.58062836600000001</cx:pt>
          <cx:pt idx="42103">0.58062836600000001</cx:pt>
          <cx:pt idx="42104">0.58062836600000001</cx:pt>
          <cx:pt idx="42105">0.58062836600000001</cx:pt>
          <cx:pt idx="42106">0.58062836600000001</cx:pt>
          <cx:pt idx="42107">0.58062836600000001</cx:pt>
          <cx:pt idx="42108">0.58062836600000001</cx:pt>
          <cx:pt idx="42109">0.58062836600000001</cx:pt>
          <cx:pt idx="42110">0.58062836600000001</cx:pt>
          <cx:pt idx="42111">0.58062836600000001</cx:pt>
          <cx:pt idx="42112">6</cx:pt>
          <cx:pt idx="42113">0.58062836600000001</cx:pt>
          <cx:pt idx="42114">0.58062836600000001</cx:pt>
          <cx:pt idx="42115">9</cx:pt>
          <cx:pt idx="42116">0.58062836600000001</cx:pt>
          <cx:pt idx="42117">0.58062836600000001</cx:pt>
          <cx:pt idx="42118">0.58062836600000001</cx:pt>
          <cx:pt idx="42119">3</cx:pt>
          <cx:pt idx="42120">0.58062836600000001</cx:pt>
          <cx:pt idx="42121">0.58062836600000001</cx:pt>
          <cx:pt idx="42122">9</cx:pt>
          <cx:pt idx="42123">2</cx:pt>
          <cx:pt idx="42124">18</cx:pt>
          <cx:pt idx="42125">0.58062836600000001</cx:pt>
          <cx:pt idx="42126">0.58062836600000001</cx:pt>
          <cx:pt idx="42127">6</cx:pt>
          <cx:pt idx="42128">0.58062836600000001</cx:pt>
          <cx:pt idx="42129">12</cx:pt>
          <cx:pt idx="42130">0.58062836600000001</cx:pt>
          <cx:pt idx="42131">16</cx:pt>
          <cx:pt idx="42132">0.58062836600000001</cx:pt>
          <cx:pt idx="42133">0.58062836600000001</cx:pt>
          <cx:pt idx="42134">0.58062836600000001</cx:pt>
          <cx:pt idx="42135">7</cx:pt>
          <cx:pt idx="42136">0.58062836600000001</cx:pt>
          <cx:pt idx="42137">0.58062836600000001</cx:pt>
          <cx:pt idx="42138">1</cx:pt>
          <cx:pt idx="42139">0.58062836600000001</cx:pt>
          <cx:pt idx="42140">64</cx:pt>
          <cx:pt idx="42141">7</cx:pt>
          <cx:pt idx="42142">0.58062836600000001</cx:pt>
          <cx:pt idx="42143">19</cx:pt>
          <cx:pt idx="42144">0.58062836600000001</cx:pt>
          <cx:pt idx="42145">17</cx:pt>
          <cx:pt idx="42146">19</cx:pt>
          <cx:pt idx="42147">0.58062836600000001</cx:pt>
          <cx:pt idx="42148">0.58062836600000001</cx:pt>
          <cx:pt idx="42149">21</cx:pt>
          <cx:pt idx="42150">0.58062836600000001</cx:pt>
          <cx:pt idx="42151">0.58062836600000001</cx:pt>
          <cx:pt idx="42152">9</cx:pt>
          <cx:pt idx="42153">2</cx:pt>
          <cx:pt idx="42154">7</cx:pt>
          <cx:pt idx="42155">0.58062836600000001</cx:pt>
          <cx:pt idx="42156">0.58062836600000001</cx:pt>
          <cx:pt idx="42157">0.58062836600000001</cx:pt>
          <cx:pt idx="42158">0.58062836600000001</cx:pt>
          <cx:pt idx="42159">0.58062836600000001</cx:pt>
          <cx:pt idx="42160">0.58062836600000001</cx:pt>
          <cx:pt idx="42161">0.58062836600000001</cx:pt>
          <cx:pt idx="42162">65</cx:pt>
          <cx:pt idx="42163">0.58062836600000001</cx:pt>
          <cx:pt idx="42164">8</cx:pt>
          <cx:pt idx="42165">0.58062836600000001</cx:pt>
          <cx:pt idx="42166">26</cx:pt>
          <cx:pt idx="42167">0.58062836600000001</cx:pt>
          <cx:pt idx="42168">0.58062836600000001</cx:pt>
          <cx:pt idx="42169">0.58062836600000001</cx:pt>
          <cx:pt idx="42170">16</cx:pt>
          <cx:pt idx="42171">3</cx:pt>
          <cx:pt idx="42172">0.58062836600000001</cx:pt>
          <cx:pt idx="42173">11</cx:pt>
          <cx:pt idx="42174">0.58062836600000001</cx:pt>
          <cx:pt idx="42175">0.58062836600000001</cx:pt>
          <cx:pt idx="42176">0.58062836600000001</cx:pt>
          <cx:pt idx="42177">9</cx:pt>
          <cx:pt idx="42178">0.58062836600000001</cx:pt>
          <cx:pt idx="42179">0.58062836600000001</cx:pt>
          <cx:pt idx="42180">11</cx:pt>
          <cx:pt idx="42181">3</cx:pt>
          <cx:pt idx="42182">7</cx:pt>
          <cx:pt idx="42183">6</cx:pt>
          <cx:pt idx="42184">1</cx:pt>
          <cx:pt idx="42185">0.58062836600000001</cx:pt>
          <cx:pt idx="42186">0.58062836600000001</cx:pt>
          <cx:pt idx="42187">0.58062836600000001</cx:pt>
          <cx:pt idx="42188">0.58062836600000001</cx:pt>
          <cx:pt idx="42189">0.58062836600000001</cx:pt>
          <cx:pt idx="42190">13</cx:pt>
          <cx:pt idx="42191">0.58062836600000001</cx:pt>
          <cx:pt idx="42192">0.58062836600000001</cx:pt>
          <cx:pt idx="42193">0.58062836600000001</cx:pt>
          <cx:pt idx="42194">15</cx:pt>
          <cx:pt idx="42195">0.58062836600000001</cx:pt>
          <cx:pt idx="42196">0.58062836600000001</cx:pt>
          <cx:pt idx="42197">9</cx:pt>
          <cx:pt idx="42198">1</cx:pt>
          <cx:pt idx="42199">0.58062836600000001</cx:pt>
          <cx:pt idx="42200">0.58062836600000001</cx:pt>
          <cx:pt idx="42201">6</cx:pt>
          <cx:pt idx="42202">0.58062836600000001</cx:pt>
          <cx:pt idx="42203">64</cx:pt>
          <cx:pt idx="42204">0.58062836600000001</cx:pt>
          <cx:pt idx="42205">18</cx:pt>
          <cx:pt idx="42206">0.58062836600000001</cx:pt>
          <cx:pt idx="42207">2</cx:pt>
          <cx:pt idx="42208">0.58062836600000001</cx:pt>
          <cx:pt idx="42209">5</cx:pt>
          <cx:pt idx="42210">0.58062836600000001</cx:pt>
          <cx:pt idx="42211">0.58062836600000001</cx:pt>
          <cx:pt idx="42212">0.58062836600000001</cx:pt>
          <cx:pt idx="42213">0.58062836600000001</cx:pt>
          <cx:pt idx="42214">0.58062836600000001</cx:pt>
          <cx:pt idx="42215">0.58062836600000001</cx:pt>
          <cx:pt idx="42216">8</cx:pt>
          <cx:pt idx="42217">0.58062836600000001</cx:pt>
          <cx:pt idx="42218">0.58062836600000001</cx:pt>
          <cx:pt idx="42219">0.58062836600000001</cx:pt>
          <cx:pt idx="42220">0.58062836600000001</cx:pt>
          <cx:pt idx="42221">10</cx:pt>
          <cx:pt idx="42222">0.58062836600000001</cx:pt>
          <cx:pt idx="42223">2</cx:pt>
          <cx:pt idx="42224">31</cx:pt>
          <cx:pt idx="42225">0.58062836600000001</cx:pt>
          <cx:pt idx="42226">0.58062836600000001</cx:pt>
          <cx:pt idx="42227">0.58062836600000001</cx:pt>
          <cx:pt idx="42228">4</cx:pt>
          <cx:pt idx="42229">0.58062836600000001</cx:pt>
          <cx:pt idx="42230">0.58062836600000001</cx:pt>
          <cx:pt idx="42231">0.58062836600000001</cx:pt>
          <cx:pt idx="42232">0.58062836600000001</cx:pt>
          <cx:pt idx="42233">0.58062836600000001</cx:pt>
          <cx:pt idx="42234">0.58062836600000001</cx:pt>
          <cx:pt idx="42235">3</cx:pt>
          <cx:pt idx="42236">0.58062836600000001</cx:pt>
          <cx:pt idx="42237">0.58062836600000001</cx:pt>
          <cx:pt idx="42238">0.58062836600000001</cx:pt>
          <cx:pt idx="42239">0.58062836600000001</cx:pt>
          <cx:pt idx="42240">0.58062836600000001</cx:pt>
          <cx:pt idx="42241">8</cx:pt>
          <cx:pt idx="42242">7</cx:pt>
          <cx:pt idx="42243">22</cx:pt>
          <cx:pt idx="42244">0.58062836600000001</cx:pt>
          <cx:pt idx="42245">14</cx:pt>
          <cx:pt idx="42246">2</cx:pt>
          <cx:pt idx="42247">0.58062836600000001</cx:pt>
          <cx:pt idx="42248">0.58062836600000001</cx:pt>
          <cx:pt idx="42249">7</cx:pt>
          <cx:pt idx="42250">10</cx:pt>
          <cx:pt idx="42251">10</cx:pt>
          <cx:pt idx="42252">0</cx:pt>
          <cx:pt idx="42253">0.58062836600000001</cx:pt>
          <cx:pt idx="42254">5</cx:pt>
          <cx:pt idx="42255">0.58062836600000001</cx:pt>
          <cx:pt idx="42256">21</cx:pt>
          <cx:pt idx="42257">0.58062836600000001</cx:pt>
          <cx:pt idx="42258">7</cx:pt>
          <cx:pt idx="42259">0.58062836600000001</cx:pt>
          <cx:pt idx="42260">0.58062836600000001</cx:pt>
          <cx:pt idx="42261">0.58062836600000001</cx:pt>
          <cx:pt idx="42262">0.58062836600000001</cx:pt>
          <cx:pt idx="42263">0</cx:pt>
          <cx:pt idx="42264">0.58062836600000001</cx:pt>
          <cx:pt idx="42265">4</cx:pt>
          <cx:pt idx="42266">0.58062836600000001</cx:pt>
          <cx:pt idx="42267">0.58062836600000001</cx:pt>
          <cx:pt idx="42268">2</cx:pt>
          <cx:pt idx="42269">11</cx:pt>
          <cx:pt idx="42270">18</cx:pt>
          <cx:pt idx="42271">0.58062836600000001</cx:pt>
          <cx:pt idx="42272">0.58062836600000001</cx:pt>
          <cx:pt idx="42273">6</cx:pt>
          <cx:pt idx="42274">0.58062836600000001</cx:pt>
          <cx:pt idx="42275">0.58062836600000001</cx:pt>
          <cx:pt idx="42276">2</cx:pt>
          <cx:pt idx="42277">0.58062836600000001</cx:pt>
          <cx:pt idx="42278">0.58062836600000001</cx:pt>
          <cx:pt idx="42279">0.58062836600000001</cx:pt>
          <cx:pt idx="42280">0.58062836600000001</cx:pt>
          <cx:pt idx="42281">13</cx:pt>
          <cx:pt idx="42282">0.58062836600000001</cx:pt>
          <cx:pt idx="42283">9</cx:pt>
          <cx:pt idx="42284">8</cx:pt>
          <cx:pt idx="42285">0.58062836600000001</cx:pt>
          <cx:pt idx="42286">0.58062836600000001</cx:pt>
          <cx:pt idx="42287">65</cx:pt>
          <cx:pt idx="42288">4</cx:pt>
          <cx:pt idx="42289">11</cx:pt>
          <cx:pt idx="42290">0.58062836600000001</cx:pt>
          <cx:pt idx="42291">0.58062836600000001</cx:pt>
          <cx:pt idx="42292">0.58062836600000001</cx:pt>
          <cx:pt idx="42293">6</cx:pt>
          <cx:pt idx="42294">15</cx:pt>
          <cx:pt idx="42295">65</cx:pt>
          <cx:pt idx="42296">5</cx:pt>
          <cx:pt idx="42297">1</cx:pt>
          <cx:pt idx="42298">0.58062836600000001</cx:pt>
          <cx:pt idx="42299">0</cx:pt>
          <cx:pt idx="42300">0.58062836600000001</cx:pt>
          <cx:pt idx="42301">0.58062836600000001</cx:pt>
          <cx:pt idx="42302">0.58062836600000001</cx:pt>
          <cx:pt idx="42303">4</cx:pt>
          <cx:pt idx="42304">21</cx:pt>
          <cx:pt idx="42305">0.58062836600000001</cx:pt>
          <cx:pt idx="42306">19</cx:pt>
          <cx:pt idx="42307">0.58062836600000001</cx:pt>
          <cx:pt idx="42308">0.58062836600000001</cx:pt>
          <cx:pt idx="42309">0.58062836600000001</cx:pt>
          <cx:pt idx="42310">5</cx:pt>
          <cx:pt idx="42311">0.58062836600000001</cx:pt>
          <cx:pt idx="42312">14</cx:pt>
          <cx:pt idx="42313">0.58062836600000001</cx:pt>
          <cx:pt idx="42314">0.58062836600000001</cx:pt>
          <cx:pt idx="42315">0.58062836600000001</cx:pt>
          <cx:pt idx="42316">0.58062836600000001</cx:pt>
          <cx:pt idx="42317">11</cx:pt>
          <cx:pt idx="42318">0.58062836600000001</cx:pt>
          <cx:pt idx="42319">64</cx:pt>
          <cx:pt idx="42320">8</cx:pt>
          <cx:pt idx="42321">0.58062836600000001</cx:pt>
          <cx:pt idx="42322">0.58062836600000001</cx:pt>
          <cx:pt idx="42323">0.58062836600000001</cx:pt>
          <cx:pt idx="42324">0.58062836600000001</cx:pt>
          <cx:pt idx="42325">0.58062836600000001</cx:pt>
          <cx:pt idx="42326">0.58062836600000001</cx:pt>
          <cx:pt idx="42327">0.58062836600000001</cx:pt>
          <cx:pt idx="42328">0.58062836600000001</cx:pt>
          <cx:pt idx="42329">0.58062836600000001</cx:pt>
          <cx:pt idx="42330">10</cx:pt>
          <cx:pt idx="42331">6</cx:pt>
          <cx:pt idx="42332">2</cx:pt>
          <cx:pt idx="42333">8</cx:pt>
          <cx:pt idx="42334">0.58062836600000001</cx:pt>
          <cx:pt idx="42335">0.58062836600000001</cx:pt>
          <cx:pt idx="42336">2</cx:pt>
          <cx:pt idx="42337">0.58062836600000001</cx:pt>
          <cx:pt idx="42338">0.58062836600000001</cx:pt>
          <cx:pt idx="42339">0.58062836600000001</cx:pt>
          <cx:pt idx="42340">0.58062836600000001</cx:pt>
          <cx:pt idx="42341">3</cx:pt>
          <cx:pt idx="42342">0.58062836600000001</cx:pt>
          <cx:pt idx="42343">0.58062836600000001</cx:pt>
          <cx:pt idx="42344">0.58062836600000001</cx:pt>
          <cx:pt idx="42345">0.58062836600000001</cx:pt>
          <cx:pt idx="42346">0.58062836600000001</cx:pt>
          <cx:pt idx="42347">0.58062836600000001</cx:pt>
          <cx:pt idx="42348">0.58062836600000001</cx:pt>
          <cx:pt idx="42349">17</cx:pt>
          <cx:pt idx="42350">10</cx:pt>
          <cx:pt idx="42351">0.58062836600000001</cx:pt>
          <cx:pt idx="42352">0.58062836600000001</cx:pt>
          <cx:pt idx="42353">10</cx:pt>
          <cx:pt idx="42354">0.58062836600000001</cx:pt>
          <cx:pt idx="42355">0.58062836600000001</cx:pt>
          <cx:pt idx="42356">2</cx:pt>
          <cx:pt idx="42357">0.58062836600000001</cx:pt>
          <cx:pt idx="42358">0.58062836600000001</cx:pt>
          <cx:pt idx="42359">1</cx:pt>
          <cx:pt idx="42360">2</cx:pt>
          <cx:pt idx="42361">18</cx:pt>
          <cx:pt idx="42362">0.58062836600000001</cx:pt>
          <cx:pt idx="42363">0.58062836600000001</cx:pt>
          <cx:pt idx="42364">0.58062836600000001</cx:pt>
          <cx:pt idx="42365">0.58062836600000001</cx:pt>
          <cx:pt idx="42366">0.58062836600000001</cx:pt>
          <cx:pt idx="42367">0.58062836600000001</cx:pt>
          <cx:pt idx="42368">0.58062836600000001</cx:pt>
          <cx:pt idx="42369">0.58062836600000001</cx:pt>
          <cx:pt idx="42370">9</cx:pt>
          <cx:pt idx="42371">0.58062836600000001</cx:pt>
          <cx:pt idx="42372">0.58062836600000001</cx:pt>
          <cx:pt idx="42373">18</cx:pt>
          <cx:pt idx="42374">0.58062836600000001</cx:pt>
          <cx:pt idx="42375">24</cx:pt>
          <cx:pt idx="42376">0.58062836600000001</cx:pt>
          <cx:pt idx="42377">0.58062836600000001</cx:pt>
          <cx:pt idx="42378">9</cx:pt>
          <cx:pt idx="42379">0.58062836600000001</cx:pt>
          <cx:pt idx="42380">18</cx:pt>
          <cx:pt idx="42381">4</cx:pt>
          <cx:pt idx="42382">0.58062836600000001</cx:pt>
          <cx:pt idx="42383">0.58062836600000001</cx:pt>
          <cx:pt idx="42384">0.58062836600000001</cx:pt>
          <cx:pt idx="42385">0.58062836600000001</cx:pt>
          <cx:pt idx="42386">0.58062836600000001</cx:pt>
          <cx:pt idx="42387">0.58062836600000001</cx:pt>
          <cx:pt idx="42388">11</cx:pt>
          <cx:pt idx="42389">0.58062836600000001</cx:pt>
          <cx:pt idx="42390">0.58062836600000001</cx:pt>
          <cx:pt idx="42391">0.58062836600000001</cx:pt>
          <cx:pt idx="42392">4</cx:pt>
          <cx:pt idx="42393">0.58062836600000001</cx:pt>
          <cx:pt idx="42394">0.58062836600000001</cx:pt>
          <cx:pt idx="42395">0.58062836600000001</cx:pt>
          <cx:pt idx="42396">7</cx:pt>
          <cx:pt idx="42397">0.58062836600000001</cx:pt>
          <cx:pt idx="42398">9</cx:pt>
          <cx:pt idx="42399">0.58062836600000001</cx:pt>
          <cx:pt idx="42400">0.58062836600000001</cx:pt>
          <cx:pt idx="42401">0.58062836600000001</cx:pt>
          <cx:pt idx="42402">2</cx:pt>
          <cx:pt idx="42403">0.58062836600000001</cx:pt>
          <cx:pt idx="42404">6</cx:pt>
          <cx:pt idx="42405">7</cx:pt>
          <cx:pt idx="42406">0.58062836600000001</cx:pt>
          <cx:pt idx="42407">0.58062836600000001</cx:pt>
          <cx:pt idx="42408">10</cx:pt>
          <cx:pt idx="42409">0.58062836600000001</cx:pt>
          <cx:pt idx="42410">0.58062836600000001</cx:pt>
          <cx:pt idx="42411">0.58062836600000001</cx:pt>
          <cx:pt idx="42412">0.58062836600000001</cx:pt>
          <cx:pt idx="42413">0.58062836600000001</cx:pt>
          <cx:pt idx="42414">0.58062836600000001</cx:pt>
          <cx:pt idx="42415">0.58062836600000001</cx:pt>
          <cx:pt idx="42416">0.58062836600000001</cx:pt>
          <cx:pt idx="42417">1</cx:pt>
          <cx:pt idx="42418">0.58062836600000001</cx:pt>
          <cx:pt idx="42419">0.58062836600000001</cx:pt>
          <cx:pt idx="42420">0.58062836600000001</cx:pt>
          <cx:pt idx="42421">0.58062836600000001</cx:pt>
          <cx:pt idx="42422">0.58062836600000001</cx:pt>
          <cx:pt idx="42423">0.58062836600000001</cx:pt>
          <cx:pt idx="42424">0.58062836600000001</cx:pt>
          <cx:pt idx="42425">0.58062836600000001</cx:pt>
          <cx:pt idx="42426">0.58062836600000001</cx:pt>
          <cx:pt idx="42427">11</cx:pt>
          <cx:pt idx="42428">0.58062836600000001</cx:pt>
          <cx:pt idx="42429">0.58062836600000001</cx:pt>
          <cx:pt idx="42430">0.58062836600000001</cx:pt>
          <cx:pt idx="42431">0.58062836600000001</cx:pt>
          <cx:pt idx="42432">0.58062836600000001</cx:pt>
          <cx:pt idx="42433">0.58062836600000001</cx:pt>
          <cx:pt idx="42434">0.58062836600000001</cx:pt>
          <cx:pt idx="42435">0.58062836600000001</cx:pt>
          <cx:pt idx="42436">0.58062836600000001</cx:pt>
          <cx:pt idx="42437">0.58062836600000001</cx:pt>
          <cx:pt idx="42438">0.58062836600000001</cx:pt>
          <cx:pt idx="42439">16</cx:pt>
          <cx:pt idx="42440">23</cx:pt>
          <cx:pt idx="42441">0.58062836600000001</cx:pt>
          <cx:pt idx="42442">0.58062836600000001</cx:pt>
          <cx:pt idx="42443">0.58062836600000001</cx:pt>
          <cx:pt idx="42444">11</cx:pt>
          <cx:pt idx="42445">0.58062836600000001</cx:pt>
          <cx:pt idx="42446">4</cx:pt>
          <cx:pt idx="42447">0.58062836600000001</cx:pt>
          <cx:pt idx="42448">4</cx:pt>
          <cx:pt idx="42449">0.58062836600000001</cx:pt>
          <cx:pt idx="42450">0.58062836600000001</cx:pt>
          <cx:pt idx="42451">11</cx:pt>
          <cx:pt idx="42452">1</cx:pt>
          <cx:pt idx="42453">0.58062836600000001</cx:pt>
          <cx:pt idx="42454">0.58062836600000001</cx:pt>
          <cx:pt idx="42455">0.58062836600000001</cx:pt>
          <cx:pt idx="42456">0.58062836600000001</cx:pt>
          <cx:pt idx="42457">15</cx:pt>
          <cx:pt idx="42458">2</cx:pt>
          <cx:pt idx="42459">0.58062836600000001</cx:pt>
          <cx:pt idx="42460">0.58062836600000001</cx:pt>
          <cx:pt idx="42461">6</cx:pt>
          <cx:pt idx="42462">0.58062836600000001</cx:pt>
          <cx:pt idx="42463">0.58062836600000001</cx:pt>
          <cx:pt idx="42464">15</cx:pt>
          <cx:pt idx="42465">4</cx:pt>
          <cx:pt idx="42466">0.58062836600000001</cx:pt>
          <cx:pt idx="42467">24</cx:pt>
          <cx:pt idx="42468">0.58062836600000001</cx:pt>
          <cx:pt idx="42469">0.58062836600000001</cx:pt>
          <cx:pt idx="42470">26</cx:pt>
          <cx:pt idx="42471">0.58062836600000001</cx:pt>
          <cx:pt idx="42472">0.58062836600000001</cx:pt>
          <cx:pt idx="42473">4</cx:pt>
          <cx:pt idx="42474">0.58062836600000001</cx:pt>
          <cx:pt idx="42475">0.58062836600000001</cx:pt>
          <cx:pt idx="42476">17</cx:pt>
          <cx:pt idx="42477">0.58062836600000001</cx:pt>
          <cx:pt idx="42478">0.58062836600000001</cx:pt>
          <cx:pt idx="42479">0.58062836600000001</cx:pt>
          <cx:pt idx="42480">0.58062836600000001</cx:pt>
          <cx:pt idx="42481">3</cx:pt>
          <cx:pt idx="42482">0.58062836600000001</cx:pt>
          <cx:pt idx="42483">12</cx:pt>
          <cx:pt idx="42484">8</cx:pt>
          <cx:pt idx="42485">0.58062836600000001</cx:pt>
          <cx:pt idx="42486">7</cx:pt>
          <cx:pt idx="42487">0.58062836600000001</cx:pt>
          <cx:pt idx="42488">0.58062836600000001</cx:pt>
          <cx:pt idx="42489">0.58062836600000001</cx:pt>
          <cx:pt idx="42490">0.58062836600000001</cx:pt>
          <cx:pt idx="42491">7</cx:pt>
          <cx:pt idx="42492">0.58062836600000001</cx:pt>
          <cx:pt idx="42493">0.58062836600000001</cx:pt>
          <cx:pt idx="42494">0.58062836600000001</cx:pt>
          <cx:pt idx="42495">0.58062836600000001</cx:pt>
          <cx:pt idx="42496">3</cx:pt>
          <cx:pt idx="42497">0.58062836600000001</cx:pt>
          <cx:pt idx="42498">14</cx:pt>
          <cx:pt idx="42499">16</cx:pt>
          <cx:pt idx="42500">0.58062836600000001</cx:pt>
          <cx:pt idx="42501">0.58062836600000001</cx:pt>
          <cx:pt idx="42502">0</cx:pt>
          <cx:pt idx="42503">0.58062836600000001</cx:pt>
          <cx:pt idx="42504">18</cx:pt>
          <cx:pt idx="42505">32</cx:pt>
          <cx:pt idx="42506">13</cx:pt>
          <cx:pt idx="42507">7</cx:pt>
          <cx:pt idx="42508">11</cx:pt>
          <cx:pt idx="42509">1</cx:pt>
          <cx:pt idx="42510">0.58062836600000001</cx:pt>
          <cx:pt idx="42511">1</cx:pt>
          <cx:pt idx="42512">0.58062836600000001</cx:pt>
          <cx:pt idx="42513">6</cx:pt>
          <cx:pt idx="42514">2</cx:pt>
          <cx:pt idx="42515">14</cx:pt>
          <cx:pt idx="42516">11</cx:pt>
          <cx:pt idx="42517">10</cx:pt>
          <cx:pt idx="42518">0.58062836600000001</cx:pt>
          <cx:pt idx="42519">0.58062836600000001</cx:pt>
          <cx:pt idx="42520">4</cx:pt>
          <cx:pt idx="42521">0.58062836600000001</cx:pt>
          <cx:pt idx="42522">0.58062836600000001</cx:pt>
          <cx:pt idx="42523">0.58062836600000001</cx:pt>
          <cx:pt idx="42524">0.58062836600000001</cx:pt>
          <cx:pt idx="42525">9</cx:pt>
          <cx:pt idx="42526">64</cx:pt>
          <cx:pt idx="42527">0.58062836600000001</cx:pt>
          <cx:pt idx="42528">0.58062836600000001</cx:pt>
          <cx:pt idx="42529">28</cx:pt>
          <cx:pt idx="42530">7</cx:pt>
          <cx:pt idx="42531">0.58062836600000001</cx:pt>
          <cx:pt idx="42532">0.58062836600000001</cx:pt>
          <cx:pt idx="42533">22</cx:pt>
          <cx:pt idx="42534">0.58062836600000001</cx:pt>
          <cx:pt idx="42535">1</cx:pt>
          <cx:pt idx="42536">0.58062836600000001</cx:pt>
          <cx:pt idx="42537">0.58062836600000001</cx:pt>
          <cx:pt idx="42538">0.58062836600000001</cx:pt>
          <cx:pt idx="42539">4</cx:pt>
          <cx:pt idx="42540">0.58062836600000001</cx:pt>
          <cx:pt idx="42541">0.58062836600000001</cx:pt>
          <cx:pt idx="42542">0.58062836600000001</cx:pt>
          <cx:pt idx="42543">0.58062836600000001</cx:pt>
          <cx:pt idx="42544">0.58062836600000001</cx:pt>
          <cx:pt idx="42545">0.58062836600000001</cx:pt>
          <cx:pt idx="42546">5</cx:pt>
          <cx:pt idx="42547">0.58062836600000001</cx:pt>
          <cx:pt idx="42548">0.58062836600000001</cx:pt>
          <cx:pt idx="42549">0.58062836600000001</cx:pt>
          <cx:pt idx="42550">16</cx:pt>
          <cx:pt idx="42551">0.58062836600000001</cx:pt>
          <cx:pt idx="42552">0.58062836600000001</cx:pt>
          <cx:pt idx="42553">22</cx:pt>
          <cx:pt idx="42554">0.58062836600000001</cx:pt>
          <cx:pt idx="42555">0.58062836600000001</cx:pt>
          <cx:pt idx="42556">2</cx:pt>
          <cx:pt idx="42557">0.58062836600000001</cx:pt>
          <cx:pt idx="42558">0.58062836600000001</cx:pt>
          <cx:pt idx="42559">0.58062836600000001</cx:pt>
          <cx:pt idx="42560">0.58062836600000001</cx:pt>
          <cx:pt idx="42561">0.58062836600000001</cx:pt>
          <cx:pt idx="42562">0.58062836600000001</cx:pt>
          <cx:pt idx="42563">14</cx:pt>
          <cx:pt idx="42564">0.58062836600000001</cx:pt>
          <cx:pt idx="42565">0.58062836600000001</cx:pt>
          <cx:pt idx="42566">7</cx:pt>
          <cx:pt idx="42567">0.58062836600000001</cx:pt>
          <cx:pt idx="42568">16</cx:pt>
          <cx:pt idx="42569">9</cx:pt>
          <cx:pt idx="42570">23</cx:pt>
          <cx:pt idx="42571">13</cx:pt>
          <cx:pt idx="42572">0.58062836600000001</cx:pt>
          <cx:pt idx="42573">3</cx:pt>
          <cx:pt idx="42574">0.58062836600000001</cx:pt>
          <cx:pt idx="42575">0.58062836600000001</cx:pt>
          <cx:pt idx="42576">14</cx:pt>
          <cx:pt idx="42577">4</cx:pt>
          <cx:pt idx="42578">0.58062836600000001</cx:pt>
          <cx:pt idx="42579">0.58062836600000001</cx:pt>
          <cx:pt idx="42580">5</cx:pt>
          <cx:pt idx="42581">0.58062836600000001</cx:pt>
          <cx:pt idx="42582">0.58062836600000001</cx:pt>
          <cx:pt idx="42583">0.58062836600000001</cx:pt>
          <cx:pt idx="42584">11</cx:pt>
          <cx:pt idx="42585">0.58062836600000001</cx:pt>
          <cx:pt idx="42586">0.58062836600000001</cx:pt>
          <cx:pt idx="42587">0.58062836600000001</cx:pt>
          <cx:pt idx="42588">0.58062836600000001</cx:pt>
          <cx:pt idx="42589">0.58062836600000001</cx:pt>
          <cx:pt idx="42590">0.58062836600000001</cx:pt>
          <cx:pt idx="42591">0.58062836600000001</cx:pt>
          <cx:pt idx="42592">4</cx:pt>
          <cx:pt idx="42593">0.58062836600000001</cx:pt>
          <cx:pt idx="42594">25</cx:pt>
          <cx:pt idx="42595">0.58062836600000001</cx:pt>
          <cx:pt idx="42596">0.58062836600000001</cx:pt>
          <cx:pt idx="42597">0.58062836600000001</cx:pt>
          <cx:pt idx="42598">3</cx:pt>
          <cx:pt idx="42599">0.58062836600000001</cx:pt>
          <cx:pt idx="42600">0.58062836600000001</cx:pt>
          <cx:pt idx="42601">0.58062836600000001</cx:pt>
          <cx:pt idx="42602">0.58062836600000001</cx:pt>
          <cx:pt idx="42603">0.58062836600000001</cx:pt>
          <cx:pt idx="42604">0.58062836600000001</cx:pt>
          <cx:pt idx="42605">0.58062836600000001</cx:pt>
          <cx:pt idx="42606">14</cx:pt>
          <cx:pt idx="42607">0.58062836600000001</cx:pt>
          <cx:pt idx="42608">0.58062836600000001</cx:pt>
          <cx:pt idx="42609">0.58062836600000001</cx:pt>
          <cx:pt idx="42610">0.58062836600000001</cx:pt>
          <cx:pt idx="42611">0.58062836600000001</cx:pt>
          <cx:pt idx="42612">0.58062836600000001</cx:pt>
          <cx:pt idx="42613">9</cx:pt>
          <cx:pt idx="42614">14</cx:pt>
          <cx:pt idx="42615">0.58062836600000001</cx:pt>
          <cx:pt idx="42616">0.58062836600000001</cx:pt>
          <cx:pt idx="42617">0.58062836600000001</cx:pt>
          <cx:pt idx="42618">5</cx:pt>
          <cx:pt idx="42619">0.58062836600000001</cx:pt>
          <cx:pt idx="42620">0.58062836600000001</cx:pt>
          <cx:pt idx="42621">0.58062836600000001</cx:pt>
          <cx:pt idx="42622">0.58062836600000001</cx:pt>
          <cx:pt idx="42623">0.58062836600000001</cx:pt>
          <cx:pt idx="42624">0.58062836600000001</cx:pt>
          <cx:pt idx="42625">0.58062836600000001</cx:pt>
          <cx:pt idx="42626">0.58062836600000001</cx:pt>
          <cx:pt idx="42627">0.58062836600000001</cx:pt>
          <cx:pt idx="42628">0.58062836600000001</cx:pt>
          <cx:pt idx="42629">21</cx:pt>
          <cx:pt idx="42630">24</cx:pt>
          <cx:pt idx="42631">0.58062836600000001</cx:pt>
          <cx:pt idx="42632">0.58062836600000001</cx:pt>
          <cx:pt idx="42633">0.58062836600000001</cx:pt>
          <cx:pt idx="42634">0.58062836600000001</cx:pt>
          <cx:pt idx="42635">0.58062836600000001</cx:pt>
          <cx:pt idx="42636">9</cx:pt>
          <cx:pt idx="42637">13</cx:pt>
          <cx:pt idx="42638">0.58062836600000001</cx:pt>
          <cx:pt idx="42639">0.58062836600000001</cx:pt>
          <cx:pt idx="42640">0.58062836600000001</cx:pt>
          <cx:pt idx="42641">0.58062836600000001</cx:pt>
          <cx:pt idx="42642">0.58062836600000001</cx:pt>
          <cx:pt idx="42643">7</cx:pt>
          <cx:pt idx="42644">0.58062836600000001</cx:pt>
          <cx:pt idx="42645">0.58062836600000001</cx:pt>
          <cx:pt idx="42646">2</cx:pt>
          <cx:pt idx="42647">0.58062836600000001</cx:pt>
          <cx:pt idx="42648">0.58062836600000001</cx:pt>
          <cx:pt idx="42649">0.58062836600000001</cx:pt>
          <cx:pt idx="42650">4</cx:pt>
          <cx:pt idx="42651">0.58062836600000001</cx:pt>
          <cx:pt idx="42652">0.58062836600000001</cx:pt>
          <cx:pt idx="42653">0.58062836600000001</cx:pt>
          <cx:pt idx="42654">0.58062836600000001</cx:pt>
          <cx:pt idx="42655">0.58062836600000001</cx:pt>
          <cx:pt idx="42656">11</cx:pt>
          <cx:pt idx="42657">9</cx:pt>
          <cx:pt idx="42658">0.58062836600000001</cx:pt>
          <cx:pt idx="42659">25</cx:pt>
          <cx:pt idx="42660">0.58062836600000001</cx:pt>
          <cx:pt idx="42661">0.58062836600000001</cx:pt>
          <cx:pt idx="42662">0</cx:pt>
          <cx:pt idx="42663">20</cx:pt>
          <cx:pt idx="42664">0.58062836600000001</cx:pt>
          <cx:pt idx="42665">2</cx:pt>
          <cx:pt idx="42666">0.58062836600000001</cx:pt>
          <cx:pt idx="42667">3</cx:pt>
          <cx:pt idx="42668">0.58062836600000001</cx:pt>
          <cx:pt idx="42669">0.58062836600000001</cx:pt>
          <cx:pt idx="42670">0.58062836600000001</cx:pt>
          <cx:pt idx="42671">0.58062836600000001</cx:pt>
          <cx:pt idx="42672">3</cx:pt>
          <cx:pt idx="42673">0.58062836600000001</cx:pt>
          <cx:pt idx="42674">4</cx:pt>
          <cx:pt idx="42675">0.58062836600000001</cx:pt>
          <cx:pt idx="42676">0.58062836600000001</cx:pt>
          <cx:pt idx="42677">0.58062836600000001</cx:pt>
          <cx:pt idx="42678">0.58062836600000001</cx:pt>
          <cx:pt idx="42679">0.58062836600000001</cx:pt>
          <cx:pt idx="42680">0.58062836600000001</cx:pt>
          <cx:pt idx="42681">15</cx:pt>
          <cx:pt idx="42682">0.58062836600000001</cx:pt>
          <cx:pt idx="42683">7</cx:pt>
          <cx:pt idx="42684">0.58062836600000001</cx:pt>
          <cx:pt idx="42685">0.58062836600000001</cx:pt>
          <cx:pt idx="42686">2</cx:pt>
          <cx:pt idx="42687">0.58062836600000001</cx:pt>
          <cx:pt idx="42688">0.58062836600000001</cx:pt>
          <cx:pt idx="42689">0</cx:pt>
          <cx:pt idx="42690">0.58062836600000001</cx:pt>
          <cx:pt idx="42691">0.58062836600000001</cx:pt>
          <cx:pt idx="42692">0.58062836600000001</cx:pt>
          <cx:pt idx="42693">0.58062836600000001</cx:pt>
          <cx:pt idx="42694">1</cx:pt>
          <cx:pt idx="42695">1</cx:pt>
          <cx:pt idx="42696">0.58062836600000001</cx:pt>
          <cx:pt idx="42697">5</cx:pt>
          <cx:pt idx="42698">0.58062836600000001</cx:pt>
          <cx:pt idx="42699">6</cx:pt>
          <cx:pt idx="42700">8</cx:pt>
          <cx:pt idx="42701">5</cx:pt>
          <cx:pt idx="42702">0.58062836600000001</cx:pt>
          <cx:pt idx="42703">0.58062836600000001</cx:pt>
          <cx:pt idx="42704">0.58062836600000001</cx:pt>
          <cx:pt idx="42705">0.58062836600000001</cx:pt>
          <cx:pt idx="42706">7</cx:pt>
          <cx:pt idx="42707">0.58062836600000001</cx:pt>
          <cx:pt idx="42708">0.58062836600000001</cx:pt>
          <cx:pt idx="42709">0.58062836600000001</cx:pt>
          <cx:pt idx="42710">10</cx:pt>
          <cx:pt idx="42711">14</cx:pt>
          <cx:pt idx="42712">14</cx:pt>
          <cx:pt idx="42713">0.58062836600000001</cx:pt>
          <cx:pt idx="42714">0.58062836600000001</cx:pt>
          <cx:pt idx="42715">0.58062836600000001</cx:pt>
          <cx:pt idx="42716">10</cx:pt>
          <cx:pt idx="42717">4</cx:pt>
          <cx:pt idx="42718">0.58062836600000001</cx:pt>
          <cx:pt idx="42719">0.58062836600000001</cx:pt>
          <cx:pt idx="42720">0.58062836600000001</cx:pt>
          <cx:pt idx="42721">0.58062836600000001</cx:pt>
          <cx:pt idx="42722">0.58062836600000001</cx:pt>
          <cx:pt idx="42723">0.58062836600000001</cx:pt>
          <cx:pt idx="42724">8</cx:pt>
          <cx:pt idx="42725">0.58062836600000001</cx:pt>
          <cx:pt idx="42726">0.58062836600000001</cx:pt>
          <cx:pt idx="42727">0.58062836600000001</cx:pt>
          <cx:pt idx="42728">0.58062836600000001</cx:pt>
          <cx:pt idx="42729">0.58062836600000001</cx:pt>
          <cx:pt idx="42730">0.58062836600000001</cx:pt>
          <cx:pt idx="42731">0.58062836600000001</cx:pt>
          <cx:pt idx="42732">0</cx:pt>
          <cx:pt idx="42733">14</cx:pt>
          <cx:pt idx="42734">0.58062836600000001</cx:pt>
          <cx:pt idx="42735">0.58062836600000001</cx:pt>
          <cx:pt idx="42736">0.58062836600000001</cx:pt>
          <cx:pt idx="42737">11</cx:pt>
          <cx:pt idx="42738">0.58062836600000001</cx:pt>
          <cx:pt idx="42739">0.58062836600000001</cx:pt>
          <cx:pt idx="42740">0.58062836600000001</cx:pt>
          <cx:pt idx="42741">9</cx:pt>
          <cx:pt idx="42742">12</cx:pt>
          <cx:pt idx="42743">0.58062836600000001</cx:pt>
          <cx:pt idx="42744">0.58062836600000001</cx:pt>
          <cx:pt idx="42745">0.58062836600000001</cx:pt>
          <cx:pt idx="42746">0.58062836600000001</cx:pt>
          <cx:pt idx="42747">0.58062836600000001</cx:pt>
          <cx:pt idx="42748">7</cx:pt>
          <cx:pt idx="42749">0</cx:pt>
          <cx:pt idx="42750">0.58062836600000001</cx:pt>
          <cx:pt idx="42751">0.58062836600000001</cx:pt>
          <cx:pt idx="42752">0.58062836600000001</cx:pt>
          <cx:pt idx="42753">0.58062836600000001</cx:pt>
          <cx:pt idx="42754">0.58062836600000001</cx:pt>
          <cx:pt idx="42755">9</cx:pt>
          <cx:pt idx="42756">0.58062836600000001</cx:pt>
          <cx:pt idx="42757">0.58062836600000001</cx:pt>
          <cx:pt idx="42758">0.58062836600000001</cx:pt>
          <cx:pt idx="42759">0.58062836600000001</cx:pt>
          <cx:pt idx="42760">0.58062836600000001</cx:pt>
          <cx:pt idx="42761">0.58062836600000001</cx:pt>
          <cx:pt idx="42762">0</cx:pt>
          <cx:pt idx="42763">4</cx:pt>
          <cx:pt idx="42764">15</cx:pt>
          <cx:pt idx="42765">10</cx:pt>
          <cx:pt idx="42766">0.58062836600000001</cx:pt>
          <cx:pt idx="42767">0.58062836600000001</cx:pt>
          <cx:pt idx="42768">13</cx:pt>
          <cx:pt idx="42769">0.58062836600000001</cx:pt>
          <cx:pt idx="42770">0.58062836600000001</cx:pt>
          <cx:pt idx="42771">0.58062836600000001</cx:pt>
          <cx:pt idx="42772">0.58062836600000001</cx:pt>
          <cx:pt idx="42773">6</cx:pt>
          <cx:pt idx="42774">0.58062836600000001</cx:pt>
          <cx:pt idx="42775">0.58062836600000001</cx:pt>
          <cx:pt idx="42776">23</cx:pt>
          <cx:pt idx="42777">2</cx:pt>
          <cx:pt idx="42778">0.58062836600000001</cx:pt>
          <cx:pt idx="42779">0.58062836600000001</cx:pt>
          <cx:pt idx="42780">0.58062836600000001</cx:pt>
          <cx:pt idx="42781">65</cx:pt>
          <cx:pt idx="42782">0</cx:pt>
          <cx:pt idx="42783">0.58062836600000001</cx:pt>
          <cx:pt idx="42784">0.58062836600000001</cx:pt>
          <cx:pt idx="42785">4</cx:pt>
          <cx:pt idx="42786">0.58062836600000001</cx:pt>
          <cx:pt idx="42787">0.58062836600000001</cx:pt>
          <cx:pt idx="42788">14</cx:pt>
          <cx:pt idx="42789">17</cx:pt>
          <cx:pt idx="42790">0.58062836600000001</cx:pt>
          <cx:pt idx="42791">13</cx:pt>
          <cx:pt idx="42792">0.58062836600000001</cx:pt>
          <cx:pt idx="42793">16</cx:pt>
          <cx:pt idx="42794">0.58062836600000001</cx:pt>
          <cx:pt idx="42795">0.58062836600000001</cx:pt>
          <cx:pt idx="42796">0.58062836600000001</cx:pt>
          <cx:pt idx="42797">4</cx:pt>
          <cx:pt idx="42798">0.58062836600000001</cx:pt>
          <cx:pt idx="42799">0.58062836600000001</cx:pt>
          <cx:pt idx="42800">0.58062836600000001</cx:pt>
          <cx:pt idx="42801">0.58062836600000001</cx:pt>
          <cx:pt idx="42802">0.58062836600000001</cx:pt>
          <cx:pt idx="42803">0.58062836600000001</cx:pt>
          <cx:pt idx="42804">12</cx:pt>
          <cx:pt idx="42805">0.58062836600000001</cx:pt>
          <cx:pt idx="42806">0.58062836600000001</cx:pt>
          <cx:pt idx="42807">0.58062836600000001</cx:pt>
          <cx:pt idx="42808">0.58062836600000001</cx:pt>
          <cx:pt idx="42809">4</cx:pt>
          <cx:pt idx="42810">0.58062836600000001</cx:pt>
          <cx:pt idx="42811">0.58062836600000001</cx:pt>
          <cx:pt idx="42812">0.58062836600000001</cx:pt>
          <cx:pt idx="42813">0.58062836600000001</cx:pt>
          <cx:pt idx="42814">0.58062836600000001</cx:pt>
          <cx:pt idx="42815">1</cx:pt>
          <cx:pt idx="42816">0.58062836600000001</cx:pt>
          <cx:pt idx="42817">0.58062836600000001</cx:pt>
          <cx:pt idx="42818">0.58062836600000001</cx:pt>
          <cx:pt idx="42819">0.58062836600000001</cx:pt>
          <cx:pt idx="42820">15</cx:pt>
          <cx:pt idx="42821">0.58062836600000001</cx:pt>
          <cx:pt idx="42822">0.58062836600000001</cx:pt>
          <cx:pt idx="42823">0.58062836600000001</cx:pt>
          <cx:pt idx="42824">13</cx:pt>
          <cx:pt idx="42825">0.58062836600000001</cx:pt>
          <cx:pt idx="42826">0.58062836600000001</cx:pt>
          <cx:pt idx="42827">0.58062836600000001</cx:pt>
          <cx:pt idx="42828">0.58062836600000001</cx:pt>
          <cx:pt idx="42829">2</cx:pt>
          <cx:pt idx="42830">0.58062836600000001</cx:pt>
          <cx:pt idx="42831">12</cx:pt>
          <cx:pt idx="42832">0.58062836600000001</cx:pt>
          <cx:pt idx="42833">0.58062836600000001</cx:pt>
          <cx:pt idx="42834">16</cx:pt>
          <cx:pt idx="42835">0.58062836600000001</cx:pt>
          <cx:pt idx="42836">0.58062836600000001</cx:pt>
          <cx:pt idx="42837">4</cx:pt>
          <cx:pt idx="42838">5</cx:pt>
          <cx:pt idx="42839">11</cx:pt>
          <cx:pt idx="42840">0.58062836600000001</cx:pt>
          <cx:pt idx="42841">0.58062836600000001</cx:pt>
          <cx:pt idx="42842">37</cx:pt>
          <cx:pt idx="42843">6</cx:pt>
          <cx:pt idx="42844">0.58062836600000001</cx:pt>
          <cx:pt idx="42845">0.58062836600000001</cx:pt>
          <cx:pt idx="42846">0.58062836600000001</cx:pt>
          <cx:pt idx="42847">0.58062836600000001</cx:pt>
          <cx:pt idx="42848">0.58062836600000001</cx:pt>
          <cx:pt idx="42849">0.58062836600000001</cx:pt>
          <cx:pt idx="42850">11</cx:pt>
          <cx:pt idx="42851">0.58062836600000001</cx:pt>
          <cx:pt idx="42852">0.58062836600000001</cx:pt>
          <cx:pt idx="42853">0.58062836600000001</cx:pt>
          <cx:pt idx="42854">0.58062836600000001</cx:pt>
          <cx:pt idx="42855">0.58062836600000001</cx:pt>
          <cx:pt idx="42856">0.58062836600000001</cx:pt>
          <cx:pt idx="42857">0.58062836600000001</cx:pt>
          <cx:pt idx="42858">0.58062836600000001</cx:pt>
          <cx:pt idx="42859">0.58062836600000001</cx:pt>
          <cx:pt idx="42860">0.58062836600000001</cx:pt>
          <cx:pt idx="42861">6</cx:pt>
          <cx:pt idx="42862">0.58062836600000001</cx:pt>
          <cx:pt idx="42863">5</cx:pt>
          <cx:pt idx="42864">0.58062836600000001</cx:pt>
          <cx:pt idx="42865">0.58062836600000001</cx:pt>
          <cx:pt idx="42866">0.58062836600000001</cx:pt>
          <cx:pt idx="42867">13</cx:pt>
          <cx:pt idx="42868">8</cx:pt>
          <cx:pt idx="42869">0.58062836600000001</cx:pt>
          <cx:pt idx="42870">1</cx:pt>
          <cx:pt idx="42871">0.58062836600000001</cx:pt>
          <cx:pt idx="42872">0</cx:pt>
          <cx:pt idx="42873">0.58062836600000001</cx:pt>
          <cx:pt idx="42874">0.58062836600000001</cx:pt>
          <cx:pt idx="42875">0.58062836600000001</cx:pt>
          <cx:pt idx="42876">0.58062836600000001</cx:pt>
          <cx:pt idx="42877">0.58062836600000001</cx:pt>
          <cx:pt idx="42878">0.58062836600000001</cx:pt>
          <cx:pt idx="42879">0.58062836600000001</cx:pt>
          <cx:pt idx="42880">0.58062836600000001</cx:pt>
          <cx:pt idx="42881">0.58062836600000001</cx:pt>
          <cx:pt idx="42882">0.58062836600000001</cx:pt>
          <cx:pt idx="42883">16</cx:pt>
          <cx:pt idx="42884">3</cx:pt>
          <cx:pt idx="42885">0.58062836600000001</cx:pt>
          <cx:pt idx="42886">0.58062836600000001</cx:pt>
          <cx:pt idx="42887">0.58062836600000001</cx:pt>
          <cx:pt idx="42888">13</cx:pt>
          <cx:pt idx="42889">0.58062836600000001</cx:pt>
          <cx:pt idx="42890">0.58062836600000001</cx:pt>
          <cx:pt idx="42891">0.58062836600000001</cx:pt>
          <cx:pt idx="42892">0.58062836600000001</cx:pt>
          <cx:pt idx="42893">0.58062836600000001</cx:pt>
          <cx:pt idx="42894">0.58062836600000001</cx:pt>
          <cx:pt idx="42895">0.58062836600000001</cx:pt>
          <cx:pt idx="42896">0.58062836600000001</cx:pt>
          <cx:pt idx="42897">0.58062836600000001</cx:pt>
          <cx:pt idx="42898">0.58062836600000001</cx:pt>
          <cx:pt idx="42899">13</cx:pt>
          <cx:pt idx="42900">0.58062836600000001</cx:pt>
          <cx:pt idx="42901">12</cx:pt>
          <cx:pt idx="42902">1</cx:pt>
          <cx:pt idx="42903">0.58062836600000001</cx:pt>
          <cx:pt idx="42904">0.58062836600000001</cx:pt>
          <cx:pt idx="42905">0.58062836600000001</cx:pt>
          <cx:pt idx="42906">8</cx:pt>
          <cx:pt idx="42907">0.58062836600000001</cx:pt>
          <cx:pt idx="42908">6</cx:pt>
          <cx:pt idx="42909">0.58062836600000001</cx:pt>
          <cx:pt idx="42910">0.58062836600000001</cx:pt>
          <cx:pt idx="42911">5</cx:pt>
          <cx:pt idx="42912">9</cx:pt>
          <cx:pt idx="42913">0.58062836600000001</cx:pt>
          <cx:pt idx="42914">0.58062836600000001</cx:pt>
          <cx:pt idx="42915">0.58062836600000001</cx:pt>
          <cx:pt idx="42916">0.58062836600000001</cx:pt>
          <cx:pt idx="42917">3</cx:pt>
          <cx:pt idx="42918">0.58062836600000001</cx:pt>
          <cx:pt idx="42919">0.58062836600000001</cx:pt>
          <cx:pt idx="42920">0.58062836600000001</cx:pt>
          <cx:pt idx="42921">2</cx:pt>
          <cx:pt idx="42922">0.58062836600000001</cx:pt>
          <cx:pt idx="42923">0.58062836600000001</cx:pt>
          <cx:pt idx="42924">0.58062836600000001</cx:pt>
          <cx:pt idx="42925">0.58062836600000001</cx:pt>
          <cx:pt idx="42926">0.58062836600000001</cx:pt>
          <cx:pt idx="42927">0.58062836600000001</cx:pt>
          <cx:pt idx="42928">16</cx:pt>
          <cx:pt idx="42929">0.58062836600000001</cx:pt>
          <cx:pt idx="42930">8</cx:pt>
          <cx:pt idx="42931">0.58062836600000001</cx:pt>
          <cx:pt idx="42932">0.58062836600000001</cx:pt>
          <cx:pt idx="42933">0.58062836600000001</cx:pt>
          <cx:pt idx="42934">0.58062836600000001</cx:pt>
          <cx:pt idx="42935">0.58062836600000001</cx:pt>
          <cx:pt idx="42936">0.58062836600000001</cx:pt>
          <cx:pt idx="42937">0.58062836600000001</cx:pt>
          <cx:pt idx="42938">0.58062836600000001</cx:pt>
          <cx:pt idx="42939">0.58062836600000001</cx:pt>
          <cx:pt idx="42940">0.58062836600000001</cx:pt>
          <cx:pt idx="42941">6</cx:pt>
          <cx:pt idx="42942">13</cx:pt>
          <cx:pt idx="42943">0.58062836600000001</cx:pt>
          <cx:pt idx="42944">0.58062836600000001</cx:pt>
          <cx:pt idx="42945">0.58062836600000001</cx:pt>
          <cx:pt idx="42946">11</cx:pt>
          <cx:pt idx="42947">0.58062836600000001</cx:pt>
          <cx:pt idx="42948">0.58062836600000001</cx:pt>
          <cx:pt idx="42949">12</cx:pt>
          <cx:pt idx="42950">0.58062836600000001</cx:pt>
          <cx:pt idx="42951">6</cx:pt>
          <cx:pt idx="42952">1</cx:pt>
          <cx:pt idx="42953">0.58062836600000001</cx:pt>
          <cx:pt idx="42954">0.58062836600000001</cx:pt>
          <cx:pt idx="42955">5</cx:pt>
          <cx:pt idx="42956">18</cx:pt>
          <cx:pt idx="42957">0.58062836600000001</cx:pt>
          <cx:pt idx="42958">4</cx:pt>
          <cx:pt idx="42959">11</cx:pt>
          <cx:pt idx="42960">0.58062836600000001</cx:pt>
          <cx:pt idx="42961">0.58062836600000001</cx:pt>
          <cx:pt idx="42962">0.58062836600000001</cx:pt>
          <cx:pt idx="42963">0.58062836600000001</cx:pt>
          <cx:pt idx="42964">0.58062836600000001</cx:pt>
          <cx:pt idx="42965">0.58062836600000001</cx:pt>
          <cx:pt idx="42966">7</cx:pt>
          <cx:pt idx="42967">3</cx:pt>
          <cx:pt idx="42968">0.58062836600000001</cx:pt>
          <cx:pt idx="42969">0.58062836600000001</cx:pt>
          <cx:pt idx="42970">0</cx:pt>
          <cx:pt idx="42971">5</cx:pt>
          <cx:pt idx="42972">0.58062836600000001</cx:pt>
          <cx:pt idx="42973">23</cx:pt>
          <cx:pt idx="42974">0.58062836600000001</cx:pt>
          <cx:pt idx="42975">14</cx:pt>
          <cx:pt idx="42976">0.58062836600000001</cx:pt>
          <cx:pt idx="42977">0.58062836600000001</cx:pt>
          <cx:pt idx="42978">0.58062836600000001</cx:pt>
          <cx:pt idx="42979">0.58062836600000001</cx:pt>
          <cx:pt idx="42980">0.58062836600000001</cx:pt>
          <cx:pt idx="42981">0.58062836600000001</cx:pt>
          <cx:pt idx="42982">17</cx:pt>
          <cx:pt idx="42983">30</cx:pt>
          <cx:pt idx="42984">13</cx:pt>
          <cx:pt idx="42985">6</cx:pt>
          <cx:pt idx="42986">7</cx:pt>
          <cx:pt idx="42987">16</cx:pt>
          <cx:pt idx="42988">0.58062836600000001</cx:pt>
          <cx:pt idx="42989">0.58062836600000001</cx:pt>
          <cx:pt idx="42990">0.58062836600000001</cx:pt>
          <cx:pt idx="42991">9</cx:pt>
          <cx:pt idx="42992">0.58062836600000001</cx:pt>
          <cx:pt idx="42993">0.58062836600000001</cx:pt>
          <cx:pt idx="42994">0.58062836600000001</cx:pt>
          <cx:pt idx="42995">0.58062836600000001</cx:pt>
          <cx:pt idx="42996">0.58062836600000001</cx:pt>
          <cx:pt idx="42997">0.58062836600000001</cx:pt>
          <cx:pt idx="42998">1</cx:pt>
          <cx:pt idx="42999">1</cx:pt>
          <cx:pt idx="43000">7</cx:pt>
          <cx:pt idx="43001">9</cx:pt>
          <cx:pt idx="43002">0.58062836600000001</cx:pt>
          <cx:pt idx="43003">0.58062836600000001</cx:pt>
          <cx:pt idx="43004">0.58062836600000001</cx:pt>
          <cx:pt idx="43005">0.58062836600000001</cx:pt>
          <cx:pt idx="43006">7</cx:pt>
          <cx:pt idx="43007">0.58062836600000001</cx:pt>
          <cx:pt idx="43008">0.58062836600000001</cx:pt>
          <cx:pt idx="43009">0.58062836600000001</cx:pt>
          <cx:pt idx="43010">0.58062836600000001</cx:pt>
          <cx:pt idx="43011">0.58062836600000001</cx:pt>
          <cx:pt idx="43012">0.58062836600000001</cx:pt>
          <cx:pt idx="43013">0.58062836600000001</cx:pt>
          <cx:pt idx="43014">13</cx:pt>
          <cx:pt idx="43015">11</cx:pt>
          <cx:pt idx="43016">0.58062836600000001</cx:pt>
          <cx:pt idx="43017">0.58062836600000001</cx:pt>
          <cx:pt idx="43018">0.58062836600000001</cx:pt>
          <cx:pt idx="43019">13</cx:pt>
          <cx:pt idx="43020">0.58062836600000001</cx:pt>
          <cx:pt idx="43021">9</cx:pt>
          <cx:pt idx="43022">3</cx:pt>
          <cx:pt idx="43023">17</cx:pt>
          <cx:pt idx="43024">0.58062836600000001</cx:pt>
          <cx:pt idx="43025">0.58062836600000001</cx:pt>
          <cx:pt idx="43026">0.58062836600000001</cx:pt>
          <cx:pt idx="43027">0.58062836600000001</cx:pt>
          <cx:pt idx="43028">11</cx:pt>
          <cx:pt idx="43029">4</cx:pt>
          <cx:pt idx="43030">0.58062836600000001</cx:pt>
          <cx:pt idx="43031">2</cx:pt>
          <cx:pt idx="43032">4</cx:pt>
          <cx:pt idx="43033">0.58062836600000001</cx:pt>
          <cx:pt idx="43034">0.58062836600000001</cx:pt>
          <cx:pt idx="43035">1</cx:pt>
          <cx:pt idx="43036">20</cx:pt>
          <cx:pt idx="43037">7</cx:pt>
          <cx:pt idx="43038">0.58062836600000001</cx:pt>
          <cx:pt idx="43039">0.58062836600000001</cx:pt>
          <cx:pt idx="43040">0.58062836600000001</cx:pt>
          <cx:pt idx="43041">35</cx:pt>
          <cx:pt idx="43042">0.58062836600000001</cx:pt>
          <cx:pt idx="43043">0.58062836600000001</cx:pt>
          <cx:pt idx="43044">7</cx:pt>
          <cx:pt idx="43045">8</cx:pt>
          <cx:pt idx="43046">0.58062836600000001</cx:pt>
          <cx:pt idx="43047">0.58062836600000001</cx:pt>
          <cx:pt idx="43048">0.58062836600000001</cx:pt>
          <cx:pt idx="43049">0.58062836600000001</cx:pt>
          <cx:pt idx="43050">0.58062836600000001</cx:pt>
          <cx:pt idx="43051">15</cx:pt>
          <cx:pt idx="43052">0.58062836600000001</cx:pt>
          <cx:pt idx="43053">0.58062836600000001</cx:pt>
          <cx:pt idx="43054">13</cx:pt>
          <cx:pt idx="43055">0.58062836600000001</cx:pt>
          <cx:pt idx="43056">1</cx:pt>
          <cx:pt idx="43057">13</cx:pt>
          <cx:pt idx="43058">13</cx:pt>
          <cx:pt idx="43059">0.58062836600000001</cx:pt>
          <cx:pt idx="43060">0.58062836600000001</cx:pt>
          <cx:pt idx="43061">0.58062836600000001</cx:pt>
          <cx:pt idx="43062">0.58062836600000001</cx:pt>
          <cx:pt idx="43063">1</cx:pt>
          <cx:pt idx="43064">17</cx:pt>
          <cx:pt idx="43065">7</cx:pt>
          <cx:pt idx="43066">10</cx:pt>
          <cx:pt idx="43067">0.58062836600000001</cx:pt>
          <cx:pt idx="43068">0.58062836600000001</cx:pt>
          <cx:pt idx="43069">0.58062836600000001</cx:pt>
          <cx:pt idx="43070">7</cx:pt>
          <cx:pt idx="43071">0.58062836600000001</cx:pt>
          <cx:pt idx="43072">0.58062836600000001</cx:pt>
          <cx:pt idx="43073">0.58062836600000001</cx:pt>
          <cx:pt idx="43074">0.58062836600000001</cx:pt>
          <cx:pt idx="43075">64</cx:pt>
          <cx:pt idx="43076">16</cx:pt>
          <cx:pt idx="43077">0.58062836600000001</cx:pt>
          <cx:pt idx="43078">0.58062836600000001</cx:pt>
          <cx:pt idx="43079">10</cx:pt>
          <cx:pt idx="43080">0.58062836600000001</cx:pt>
          <cx:pt idx="43081">0.58062836600000001</cx:pt>
          <cx:pt idx="43082">1</cx:pt>
          <cx:pt idx="43083">2</cx:pt>
          <cx:pt idx="43084">0.58062836600000001</cx:pt>
          <cx:pt idx="43085">0.58062836600000001</cx:pt>
          <cx:pt idx="43086">3</cx:pt>
          <cx:pt idx="43087">0.58062836600000001</cx:pt>
          <cx:pt idx="43088">0.58062836600000001</cx:pt>
          <cx:pt idx="43089">0.58062836600000001</cx:pt>
          <cx:pt idx="43090">0.58062836600000001</cx:pt>
          <cx:pt idx="43091">9</cx:pt>
          <cx:pt idx="43092">0.58062836600000001</cx:pt>
          <cx:pt idx="43093">3</cx:pt>
          <cx:pt idx="43094">7</cx:pt>
          <cx:pt idx="43095">6</cx:pt>
          <cx:pt idx="43096">7</cx:pt>
          <cx:pt idx="43097">0.58062836600000001</cx:pt>
          <cx:pt idx="43098">0.58062836600000001</cx:pt>
          <cx:pt idx="43099">12</cx:pt>
          <cx:pt idx="43100">0.58062836600000001</cx:pt>
          <cx:pt idx="43101">0.58062836600000001</cx:pt>
          <cx:pt idx="43102">0.58062836600000001</cx:pt>
          <cx:pt idx="43103">0.58062836600000001</cx:pt>
          <cx:pt idx="43104">0.58062836600000001</cx:pt>
          <cx:pt idx="43105">0.58062836600000001</cx:pt>
          <cx:pt idx="43106">0.58062836600000001</cx:pt>
          <cx:pt idx="43107">0.58062836600000001</cx:pt>
          <cx:pt idx="43108">0.58062836600000001</cx:pt>
          <cx:pt idx="43109">0.58062836600000001</cx:pt>
          <cx:pt idx="43110">0.58062836600000001</cx:pt>
          <cx:pt idx="43111">0.58062836600000001</cx:pt>
          <cx:pt idx="43112">0.58062836600000001</cx:pt>
          <cx:pt idx="43113">0.58062836600000001</cx:pt>
          <cx:pt idx="43114">6</cx:pt>
          <cx:pt idx="43115">0.58062836600000001</cx:pt>
          <cx:pt idx="43116">8</cx:pt>
          <cx:pt idx="43117">1</cx:pt>
          <cx:pt idx="43118">0.58062836600000001</cx:pt>
          <cx:pt idx="43119">0.58062836600000001</cx:pt>
          <cx:pt idx="43120">4</cx:pt>
          <cx:pt idx="43121">0.58062836600000001</cx:pt>
          <cx:pt idx="43122">2</cx:pt>
          <cx:pt idx="43123">0.58062836600000001</cx:pt>
          <cx:pt idx="43124">0.58062836600000001</cx:pt>
          <cx:pt idx="43125">7</cx:pt>
          <cx:pt idx="43126">4</cx:pt>
          <cx:pt idx="43127">0.58062836600000001</cx:pt>
          <cx:pt idx="43128">0.58062836600000001</cx:pt>
          <cx:pt idx="43129">0.58062836600000001</cx:pt>
          <cx:pt idx="43130">5</cx:pt>
          <cx:pt idx="43131">0.58062836600000001</cx:pt>
          <cx:pt idx="43132">5</cx:pt>
          <cx:pt idx="43133">24</cx:pt>
          <cx:pt idx="43134">0.58062836600000001</cx:pt>
          <cx:pt idx="43135">0.58062836600000001</cx:pt>
          <cx:pt idx="43136">0.58062836600000001</cx:pt>
          <cx:pt idx="43137">4</cx:pt>
          <cx:pt idx="43138">0.58062836600000001</cx:pt>
          <cx:pt idx="43139">0.58062836600000001</cx:pt>
          <cx:pt idx="43140">13</cx:pt>
          <cx:pt idx="43141">8</cx:pt>
          <cx:pt idx="43142">0.58062836600000001</cx:pt>
          <cx:pt idx="43143">12</cx:pt>
          <cx:pt idx="43144">4</cx:pt>
          <cx:pt idx="43145">6</cx:pt>
          <cx:pt idx="43146">0.58062836600000001</cx:pt>
          <cx:pt idx="43147">0.58062836600000001</cx:pt>
          <cx:pt idx="43148">13</cx:pt>
          <cx:pt idx="43149">12</cx:pt>
          <cx:pt idx="43150">7</cx:pt>
          <cx:pt idx="43151">64</cx:pt>
          <cx:pt idx="43152">0.58062836600000001</cx:pt>
          <cx:pt idx="43153">0.58062836600000001</cx:pt>
          <cx:pt idx="43154">0.58062836600000001</cx:pt>
          <cx:pt idx="43155">0.58062836600000001</cx:pt>
          <cx:pt idx="43156">9</cx:pt>
          <cx:pt idx="43157">12</cx:pt>
          <cx:pt idx="43158">0.58062836600000001</cx:pt>
          <cx:pt idx="43159">20</cx:pt>
          <cx:pt idx="43160">0.58062836600000001</cx:pt>
          <cx:pt idx="43161">0.58062836600000001</cx:pt>
          <cx:pt idx="43162">15</cx:pt>
          <cx:pt idx="43163">0.58062836600000001</cx:pt>
          <cx:pt idx="43164">0.58062836600000001</cx:pt>
          <cx:pt idx="43165">0.58062836600000001</cx:pt>
          <cx:pt idx="43166">6</cx:pt>
          <cx:pt idx="43167">0.58062836600000001</cx:pt>
          <cx:pt idx="43168">0.58062836600000001</cx:pt>
          <cx:pt idx="43169">1</cx:pt>
          <cx:pt idx="43170">10</cx:pt>
          <cx:pt idx="43171">32</cx:pt>
          <cx:pt idx="43172">24</cx:pt>
          <cx:pt idx="43173">0.58062836600000001</cx:pt>
          <cx:pt idx="43174">13</cx:pt>
          <cx:pt idx="43175">0.58062836600000001</cx:pt>
          <cx:pt idx="43176">6</cx:pt>
          <cx:pt idx="43177">13</cx:pt>
          <cx:pt idx="43178">0.58062836600000001</cx:pt>
          <cx:pt idx="43179">7</cx:pt>
          <cx:pt idx="43180">0.58062836600000001</cx:pt>
          <cx:pt idx="43181">0.58062836600000001</cx:pt>
          <cx:pt idx="43182">0.58062836600000001</cx:pt>
          <cx:pt idx="43183">7</cx:pt>
          <cx:pt idx="43184">0.58062836600000001</cx:pt>
          <cx:pt idx="43185">6</cx:pt>
          <cx:pt idx="43186">0.58062836600000001</cx:pt>
          <cx:pt idx="43187">5</cx:pt>
          <cx:pt idx="43188">0.58062836600000001</cx:pt>
          <cx:pt idx="43189">22</cx:pt>
          <cx:pt idx="43190">0.58062836600000001</cx:pt>
          <cx:pt idx="43191">14</cx:pt>
          <cx:pt idx="43192">0.58062836600000001</cx:pt>
          <cx:pt idx="43193">0.58062836600000001</cx:pt>
          <cx:pt idx="43194">0.58062836600000001</cx:pt>
          <cx:pt idx="43195">0.58062836600000001</cx:pt>
          <cx:pt idx="43196">14</cx:pt>
          <cx:pt idx="43197">0.58062836600000001</cx:pt>
          <cx:pt idx="43198">13</cx:pt>
          <cx:pt idx="43199">19</cx:pt>
          <cx:pt idx="43200">25</cx:pt>
          <cx:pt idx="43201">0.58062836600000001</cx:pt>
          <cx:pt idx="43202">0.58062836600000001</cx:pt>
          <cx:pt idx="43203">0.58062836600000001</cx:pt>
          <cx:pt idx="43204">12</cx:pt>
          <cx:pt idx="43205">5</cx:pt>
          <cx:pt idx="43206">0.58062836600000001</cx:pt>
          <cx:pt idx="43207">0.58062836600000001</cx:pt>
          <cx:pt idx="43208">0.58062836600000001</cx:pt>
          <cx:pt idx="43209">17</cx:pt>
          <cx:pt idx="43210">0.58062836600000001</cx:pt>
          <cx:pt idx="43211">9</cx:pt>
          <cx:pt idx="43212">0.58062836600000001</cx:pt>
          <cx:pt idx="43213">10</cx:pt>
          <cx:pt idx="43214">9</cx:pt>
          <cx:pt idx="43215">16</cx:pt>
          <cx:pt idx="43216">0.58062836600000001</cx:pt>
          <cx:pt idx="43217">14</cx:pt>
          <cx:pt idx="43218">0.58062836600000001</cx:pt>
          <cx:pt idx="43219">0.58062836600000001</cx:pt>
          <cx:pt idx="43220">0.58062836600000001</cx:pt>
          <cx:pt idx="43221">65</cx:pt>
          <cx:pt idx="43222">11</cx:pt>
          <cx:pt idx="43223">9</cx:pt>
          <cx:pt idx="43224">4</cx:pt>
          <cx:pt idx="43225">0.58062836600000001</cx:pt>
          <cx:pt idx="43226">0.58062836600000001</cx:pt>
          <cx:pt idx="43227">9</cx:pt>
          <cx:pt idx="43228">0.58062836600000001</cx:pt>
          <cx:pt idx="43229">0.58062836600000001</cx:pt>
          <cx:pt idx="43230">0.58062836600000001</cx:pt>
          <cx:pt idx="43231">0.58062836600000001</cx:pt>
          <cx:pt idx="43232">0.58062836600000001</cx:pt>
          <cx:pt idx="43233">30</cx:pt>
          <cx:pt idx="43234">0.58062836600000001</cx:pt>
          <cx:pt idx="43235">6</cx:pt>
          <cx:pt idx="43236">0.58062836600000001</cx:pt>
          <cx:pt idx="43237">0.58062836600000001</cx:pt>
          <cx:pt idx="43238">0.58062836600000001</cx:pt>
          <cx:pt idx="43239">0.58062836600000001</cx:pt>
          <cx:pt idx="43240">15</cx:pt>
          <cx:pt idx="43241">5</cx:pt>
          <cx:pt idx="43242">8</cx:pt>
          <cx:pt idx="43243">0.58062836600000001</cx:pt>
          <cx:pt idx="43244">0.58062836600000001</cx:pt>
          <cx:pt idx="43245">7</cx:pt>
          <cx:pt idx="43246">3</cx:pt>
          <cx:pt idx="43247">32</cx:pt>
          <cx:pt idx="43248">0.58062836600000001</cx:pt>
          <cx:pt idx="43249">0.58062836600000001</cx:pt>
          <cx:pt idx="43250">12</cx:pt>
          <cx:pt idx="43251">0.58062836600000001</cx:pt>
          <cx:pt idx="43252">0.58062836600000001</cx:pt>
          <cx:pt idx="43253">0.58062836600000001</cx:pt>
          <cx:pt idx="43254">3</cx:pt>
          <cx:pt idx="43255">0.58062836600000001</cx:pt>
          <cx:pt idx="43256">0.58062836600000001</cx:pt>
          <cx:pt idx="43257">8</cx:pt>
          <cx:pt idx="43258">0.58062836600000001</cx:pt>
          <cx:pt idx="43259">1</cx:pt>
          <cx:pt idx="43260">6</cx:pt>
          <cx:pt idx="43261">0.58062836600000001</cx:pt>
          <cx:pt idx="43262">7</cx:pt>
          <cx:pt idx="43263">0.58062836600000001</cx:pt>
          <cx:pt idx="43264">5</cx:pt>
          <cx:pt idx="43265">7</cx:pt>
          <cx:pt idx="43266">0.58062836600000001</cx:pt>
          <cx:pt idx="43267">0.58062836600000001</cx:pt>
          <cx:pt idx="43268">21</cx:pt>
          <cx:pt idx="43269">0.58062836600000001</cx:pt>
          <cx:pt idx="43270">0.58062836600000001</cx:pt>
          <cx:pt idx="43271">0.58062836600000001</cx:pt>
          <cx:pt idx="43272">0.58062836600000001</cx:pt>
          <cx:pt idx="43273">0.58062836600000001</cx:pt>
          <cx:pt idx="43274">4</cx:pt>
          <cx:pt idx="43275">0.58062836600000001</cx:pt>
          <cx:pt idx="43276">1</cx:pt>
          <cx:pt idx="43277">15</cx:pt>
          <cx:pt idx="43278">0.58062836600000001</cx:pt>
          <cx:pt idx="43279">4</cx:pt>
          <cx:pt idx="43280">22</cx:pt>
          <cx:pt idx="43281">15</cx:pt>
          <cx:pt idx="43282">9</cx:pt>
          <cx:pt idx="43283">4</cx:pt>
          <cx:pt idx="43284">0.58062836600000001</cx:pt>
          <cx:pt idx="43285">0.58062836600000001</cx:pt>
          <cx:pt idx="43286">0.58062836600000001</cx:pt>
          <cx:pt idx="43287">0.58062836600000001</cx:pt>
          <cx:pt idx="43288">2</cx:pt>
          <cx:pt idx="43289">9</cx:pt>
          <cx:pt idx="43290">17</cx:pt>
          <cx:pt idx="43291">0.58062836600000001</cx:pt>
          <cx:pt idx="43292">0.58062836600000001</cx:pt>
          <cx:pt idx="43293">0.58062836600000001</cx:pt>
          <cx:pt idx="43294">0.58062836600000001</cx:pt>
          <cx:pt idx="43295">6</cx:pt>
          <cx:pt idx="43296">0.58062836600000001</cx:pt>
          <cx:pt idx="43297">0.58062836600000001</cx:pt>
          <cx:pt idx="43298">0.58062836600000001</cx:pt>
          <cx:pt idx="43299">8</cx:pt>
          <cx:pt idx="43300">8</cx:pt>
          <cx:pt idx="43301">0.58062836600000001</cx:pt>
          <cx:pt idx="43302">0.58062836600000001</cx:pt>
          <cx:pt idx="43303">0.58062836600000001</cx:pt>
          <cx:pt idx="43304">0.58062836600000001</cx:pt>
          <cx:pt idx="43305">18</cx:pt>
          <cx:pt idx="43306">0.58062836600000001</cx:pt>
          <cx:pt idx="43307">0.58062836600000001</cx:pt>
          <cx:pt idx="43308">0.58062836600000001</cx:pt>
          <cx:pt idx="43309">0.58062836600000001</cx:pt>
          <cx:pt idx="43310">0.58062836600000001</cx:pt>
          <cx:pt idx="43311">0.58062836600000001</cx:pt>
          <cx:pt idx="43312">0.58062836600000001</cx:pt>
          <cx:pt idx="43313">22</cx:pt>
          <cx:pt idx="43314">0.58062836600000001</cx:pt>
          <cx:pt idx="43315">0.58062836600000001</cx:pt>
          <cx:pt idx="43316">0.58062836600000001</cx:pt>
          <cx:pt idx="43317">0.58062836600000001</cx:pt>
          <cx:pt idx="43318">22</cx:pt>
          <cx:pt idx="43319">0.58062836600000001</cx:pt>
          <cx:pt idx="43320">0.58062836600000001</cx:pt>
          <cx:pt idx="43321">0.58062836600000001</cx:pt>
          <cx:pt idx="43322">0.58062836600000001</cx:pt>
          <cx:pt idx="43323">22</cx:pt>
          <cx:pt idx="43324">5</cx:pt>
          <cx:pt idx="43325">0.58062836600000001</cx:pt>
          <cx:pt idx="43326">0.58062836600000001</cx:pt>
          <cx:pt idx="43327">0.58062836600000001</cx:pt>
          <cx:pt idx="43328">0.58062836600000001</cx:pt>
          <cx:pt idx="43329">0.58062836600000001</cx:pt>
          <cx:pt idx="43330">0</cx:pt>
          <cx:pt idx="43331">7</cx:pt>
          <cx:pt idx="43332">0.58062836600000001</cx:pt>
          <cx:pt idx="43333">0.58062836600000001</cx:pt>
          <cx:pt idx="43334">0.58062836600000001</cx:pt>
          <cx:pt idx="43335">0.58062836600000001</cx:pt>
          <cx:pt idx="43336">0.58062836600000001</cx:pt>
          <cx:pt idx="43337">0.58062836600000001</cx:pt>
          <cx:pt idx="43338">6</cx:pt>
          <cx:pt idx="43339">13</cx:pt>
          <cx:pt idx="43340">0.58062836600000001</cx:pt>
          <cx:pt idx="43341">0.58062836600000001</cx:pt>
          <cx:pt idx="43342">0.58062836600000001</cx:pt>
          <cx:pt idx="43343">9</cx:pt>
          <cx:pt idx="43344">0.58062836600000001</cx:pt>
          <cx:pt idx="43345">0.58062836600000001</cx:pt>
          <cx:pt idx="43346">0.58062836600000001</cx:pt>
          <cx:pt idx="43347">0.58062836600000001</cx:pt>
          <cx:pt idx="43348">0.58062836600000001</cx:pt>
          <cx:pt idx="43349">13</cx:pt>
          <cx:pt idx="43350">36</cx:pt>
          <cx:pt idx="43351">11</cx:pt>
          <cx:pt idx="43352">5</cx:pt>
          <cx:pt idx="43353">0.58062836600000001</cx:pt>
          <cx:pt idx="43354">0.58062836600000001</cx:pt>
          <cx:pt idx="43355">0.58062836600000001</cx:pt>
          <cx:pt idx="43356">0.58062836600000001</cx:pt>
          <cx:pt idx="43357">0.58062836600000001</cx:pt>
          <cx:pt idx="43358">3</cx:pt>
          <cx:pt idx="43359">0.58062836600000001</cx:pt>
          <cx:pt idx="43360">0.58062836600000001</cx:pt>
          <cx:pt idx="43361">0.58062836600000001</cx:pt>
          <cx:pt idx="43362">0.58062836600000001</cx:pt>
          <cx:pt idx="43363">0.58062836600000001</cx:pt>
          <cx:pt idx="43364">0.58062836600000001</cx:pt>
          <cx:pt idx="43365">0.58062836600000001</cx:pt>
          <cx:pt idx="43366">0.58062836600000001</cx:pt>
          <cx:pt idx="43367">0.58062836600000001</cx:pt>
          <cx:pt idx="43368">0.58062836600000001</cx:pt>
          <cx:pt idx="43369">0.58062836600000001</cx:pt>
          <cx:pt idx="43370">0.58062836600000001</cx:pt>
          <cx:pt idx="43371">0.58062836600000001</cx:pt>
          <cx:pt idx="43372">11</cx:pt>
          <cx:pt idx="43373">0.58062836600000001</cx:pt>
          <cx:pt idx="43374">7</cx:pt>
          <cx:pt idx="43375">0.58062836600000001</cx:pt>
          <cx:pt idx="43376">0.58062836600000001</cx:pt>
          <cx:pt idx="43377">0.58062836600000001</cx:pt>
          <cx:pt idx="43378">0.58062836600000001</cx:pt>
          <cx:pt idx="43379">0.58062836600000001</cx:pt>
          <cx:pt idx="43380">0.58062836600000001</cx:pt>
          <cx:pt idx="43381">0.58062836600000001</cx:pt>
          <cx:pt idx="43382">0.58062836600000001</cx:pt>
          <cx:pt idx="43383">0.58062836600000001</cx:pt>
          <cx:pt idx="43384">0.58062836600000001</cx:pt>
          <cx:pt idx="43385">0.58062836600000001</cx:pt>
          <cx:pt idx="43386">0.58062836600000001</cx:pt>
          <cx:pt idx="43387">0.58062836600000001</cx:pt>
          <cx:pt idx="43388">3</cx:pt>
          <cx:pt idx="43389">0.58062836600000001</cx:pt>
          <cx:pt idx="43390">0.58062836600000001</cx:pt>
          <cx:pt idx="43391">15</cx:pt>
          <cx:pt idx="43392">0.58062836600000001</cx:pt>
          <cx:pt idx="43393">0.58062836600000001</cx:pt>
          <cx:pt idx="43394">10</cx:pt>
          <cx:pt idx="43395">15</cx:pt>
          <cx:pt idx="43396">0.58062836600000001</cx:pt>
          <cx:pt idx="43397">15</cx:pt>
          <cx:pt idx="43398">0.58062836600000001</cx:pt>
          <cx:pt idx="43399">0.58062836600000001</cx:pt>
          <cx:pt idx="43400">0.58062836600000001</cx:pt>
          <cx:pt idx="43401">0.58062836600000001</cx:pt>
          <cx:pt idx="43402">0.58062836600000001</cx:pt>
          <cx:pt idx="43403">0.58062836600000001</cx:pt>
          <cx:pt idx="43404">0.58062836600000001</cx:pt>
          <cx:pt idx="43405">0.58062836600000001</cx:pt>
          <cx:pt idx="43406">0.58062836600000001</cx:pt>
          <cx:pt idx="43407">18</cx:pt>
          <cx:pt idx="43408">12</cx:pt>
          <cx:pt idx="43409">0.58062836600000001</cx:pt>
          <cx:pt idx="43410">0.58062836600000001</cx:pt>
          <cx:pt idx="43411">0.58062836600000001</cx:pt>
          <cx:pt idx="43412">0.58062836600000001</cx:pt>
          <cx:pt idx="43413">0.58062836600000001</cx:pt>
          <cx:pt idx="43414">5</cx:pt>
          <cx:pt idx="43415">0.58062836600000001</cx:pt>
          <cx:pt idx="43416">0.58062836600000001</cx:pt>
          <cx:pt idx="43417">0.58062836600000001</cx:pt>
          <cx:pt idx="43418">9</cx:pt>
          <cx:pt idx="43419">0.58062836600000001</cx:pt>
          <cx:pt idx="43420">0.58062836600000001</cx:pt>
          <cx:pt idx="43421">0.58062836600000001</cx:pt>
          <cx:pt idx="43422">2</cx:pt>
          <cx:pt idx="43423">0.58062836600000001</cx:pt>
          <cx:pt idx="43424">2</cx:pt>
          <cx:pt idx="43425">0.58062836600000001</cx:pt>
          <cx:pt idx="43426">0.58062836600000001</cx:pt>
          <cx:pt idx="43427">0.58062836600000001</cx:pt>
          <cx:pt idx="43428">3</cx:pt>
          <cx:pt idx="43429">4</cx:pt>
          <cx:pt idx="43430">0.58062836600000001</cx:pt>
          <cx:pt idx="43431">7</cx:pt>
          <cx:pt idx="43432">3</cx:pt>
          <cx:pt idx="43433">0.58062836600000001</cx:pt>
          <cx:pt idx="43434">0.58062836600000001</cx:pt>
          <cx:pt idx="43435">0.58062836600000001</cx:pt>
          <cx:pt idx="43436">13</cx:pt>
          <cx:pt idx="43437">7</cx:pt>
          <cx:pt idx="43438">0.58062836600000001</cx:pt>
          <cx:pt idx="43439">1</cx:pt>
          <cx:pt idx="43440">0.58062836600000001</cx:pt>
          <cx:pt idx="43441">24</cx:pt>
          <cx:pt idx="43442">0.58062836600000001</cx:pt>
          <cx:pt idx="43443">0.58062836600000001</cx:pt>
          <cx:pt idx="43444">24</cx:pt>
          <cx:pt idx="43445">6</cx:pt>
          <cx:pt idx="43446">0.58062836600000001</cx:pt>
          <cx:pt idx="43447">0.58062836600000001</cx:pt>
          <cx:pt idx="43448">0.58062836600000001</cx:pt>
          <cx:pt idx="43449">0.58062836600000001</cx:pt>
          <cx:pt idx="43450">0.58062836600000001</cx:pt>
          <cx:pt idx="43451">6</cx:pt>
          <cx:pt idx="43452">3</cx:pt>
          <cx:pt idx="43453">0.58062836600000001</cx:pt>
          <cx:pt idx="43454">10</cx:pt>
          <cx:pt idx="43455">0.58062836600000001</cx:pt>
          <cx:pt idx="43456">0.58062836600000001</cx:pt>
          <cx:pt idx="43457">0.58062836600000001</cx:pt>
          <cx:pt idx="43458">0.58062836600000001</cx:pt>
          <cx:pt idx="43459">0.58062836600000001</cx:pt>
          <cx:pt idx="43460">0.58062836600000001</cx:pt>
          <cx:pt idx="43461">7</cx:pt>
          <cx:pt idx="43462">13</cx:pt>
          <cx:pt idx="43463">0.58062836600000001</cx:pt>
          <cx:pt idx="43464">8</cx:pt>
          <cx:pt idx="43465">5</cx:pt>
          <cx:pt idx="43466">3</cx:pt>
          <cx:pt idx="43467">0.58062836600000001</cx:pt>
          <cx:pt idx="43468">0.58062836600000001</cx:pt>
          <cx:pt idx="43469">13</cx:pt>
          <cx:pt idx="43470">13</cx:pt>
          <cx:pt idx="43471">14</cx:pt>
          <cx:pt idx="43472">0.58062836600000001</cx:pt>
          <cx:pt idx="43473">0.58062836600000001</cx:pt>
          <cx:pt idx="43474">0.58062836600000001</cx:pt>
          <cx:pt idx="43475">0.58062836600000001</cx:pt>
          <cx:pt idx="43476">0.58062836600000001</cx:pt>
          <cx:pt idx="43477">0.58062836600000001</cx:pt>
          <cx:pt idx="43478">0.58062836600000001</cx:pt>
          <cx:pt idx="43479">0.58062836600000001</cx:pt>
          <cx:pt idx="43480">6</cx:pt>
          <cx:pt idx="43481">0.58062836600000001</cx:pt>
          <cx:pt idx="43482">0.58062836600000001</cx:pt>
          <cx:pt idx="43483">0.58062836600000001</cx:pt>
          <cx:pt idx="43484">0.58062836600000001</cx:pt>
          <cx:pt idx="43485">26</cx:pt>
          <cx:pt idx="43486">0.58062836600000001</cx:pt>
          <cx:pt idx="43487">0.58062836600000001</cx:pt>
          <cx:pt idx="43488">0.58062836600000001</cx:pt>
          <cx:pt idx="43489">5</cx:pt>
          <cx:pt idx="43490">0.58062836600000001</cx:pt>
          <cx:pt idx="43491">14</cx:pt>
          <cx:pt idx="43492">0.58062836600000001</cx:pt>
          <cx:pt idx="43493">0.58062836600000001</cx:pt>
          <cx:pt idx="43494">0.58062836600000001</cx:pt>
          <cx:pt idx="43495">11</cx:pt>
          <cx:pt idx="43496">6</cx:pt>
          <cx:pt idx="43497">20</cx:pt>
          <cx:pt idx="43498">6</cx:pt>
          <cx:pt idx="43499">0.58062836600000001</cx:pt>
          <cx:pt idx="43500">0.58062836600000001</cx:pt>
          <cx:pt idx="43501">8</cx:pt>
          <cx:pt idx="43502">0.58062836600000001</cx:pt>
          <cx:pt idx="43503">0.58062836600000001</cx:pt>
          <cx:pt idx="43504">32</cx:pt>
          <cx:pt idx="43505">0.58062836600000001</cx:pt>
          <cx:pt idx="43506">11</cx:pt>
          <cx:pt idx="43507">7</cx:pt>
          <cx:pt idx="43508">0.58062836600000001</cx:pt>
          <cx:pt idx="43509">14</cx:pt>
          <cx:pt idx="43510">0.58062836600000001</cx:pt>
          <cx:pt idx="43511">0.58062836600000001</cx:pt>
          <cx:pt idx="43512">0</cx:pt>
          <cx:pt idx="43513">6</cx:pt>
          <cx:pt idx="43514">0.58062836600000001</cx:pt>
          <cx:pt idx="43515">0.58062836600000001</cx:pt>
          <cx:pt idx="43516">2</cx:pt>
          <cx:pt idx="43517">0.58062836600000001</cx:pt>
          <cx:pt idx="43518">0.58062836600000001</cx:pt>
          <cx:pt idx="43519">0.58062836600000001</cx:pt>
          <cx:pt idx="43520">0.58062836600000001</cx:pt>
          <cx:pt idx="43521">0.58062836600000001</cx:pt>
          <cx:pt idx="43522">0.58062836600000001</cx:pt>
          <cx:pt idx="43523">1</cx:pt>
          <cx:pt idx="43524">0.58062836600000001</cx:pt>
          <cx:pt idx="43525">7</cx:pt>
          <cx:pt idx="43526">0</cx:pt>
          <cx:pt idx="43527">0.58062836600000001</cx:pt>
          <cx:pt idx="43528">0.58062836600000001</cx:pt>
          <cx:pt idx="43529">0.58062836600000001</cx:pt>
          <cx:pt idx="43530">0.58062836600000001</cx:pt>
          <cx:pt idx="43531">9</cx:pt>
          <cx:pt idx="43532">17</cx:pt>
          <cx:pt idx="43533">0.58062836600000001</cx:pt>
          <cx:pt idx="43534">0.58062836600000001</cx:pt>
          <cx:pt idx="43535">0.58062836600000001</cx:pt>
          <cx:pt idx="43536">12</cx:pt>
          <cx:pt idx="43537">0.58062836600000001</cx:pt>
          <cx:pt idx="43538">0.58062836600000001</cx:pt>
          <cx:pt idx="43539">20</cx:pt>
          <cx:pt idx="43540">0.58062836600000001</cx:pt>
          <cx:pt idx="43541">0.58062836600000001</cx:pt>
          <cx:pt idx="43542">0.58062836600000001</cx:pt>
          <cx:pt idx="43543">0.58062836600000001</cx:pt>
          <cx:pt idx="43544">6</cx:pt>
          <cx:pt idx="43545">0.58062836600000001</cx:pt>
          <cx:pt idx="43546">0.58062836600000001</cx:pt>
          <cx:pt idx="43547">10</cx:pt>
          <cx:pt idx="43548">6</cx:pt>
          <cx:pt idx="43549">2</cx:pt>
          <cx:pt idx="43550">9</cx:pt>
          <cx:pt idx="43551">0.58062836600000001</cx:pt>
          <cx:pt idx="43552">0.58062836600000001</cx:pt>
          <cx:pt idx="43553">0.58062836600000001</cx:pt>
          <cx:pt idx="43554">0.58062836600000001</cx:pt>
          <cx:pt idx="43555">0.58062836600000001</cx:pt>
          <cx:pt idx="43556">0.58062836600000001</cx:pt>
          <cx:pt idx="43557">3</cx:pt>
          <cx:pt idx="43558">0.58062836600000001</cx:pt>
          <cx:pt idx="43559">9</cx:pt>
          <cx:pt idx="43560">0.58062836600000001</cx:pt>
          <cx:pt idx="43561">0.58062836600000001</cx:pt>
          <cx:pt idx="43562">0.58062836600000001</cx:pt>
          <cx:pt idx="43563">0.58062836600000001</cx:pt>
          <cx:pt idx="43564">10</cx:pt>
          <cx:pt idx="43565">0.58062836600000001</cx:pt>
          <cx:pt idx="43566">0.58062836600000001</cx:pt>
          <cx:pt idx="43567">4</cx:pt>
          <cx:pt idx="43568">0.58062836600000001</cx:pt>
          <cx:pt idx="43569">0.58062836600000001</cx:pt>
          <cx:pt idx="43570">0.58062836600000001</cx:pt>
          <cx:pt idx="43571">0.58062836600000001</cx:pt>
          <cx:pt idx="43572">0.58062836600000001</cx:pt>
          <cx:pt idx="43573">0.58062836600000001</cx:pt>
          <cx:pt idx="43574">0.58062836600000001</cx:pt>
          <cx:pt idx="43575">21</cx:pt>
          <cx:pt idx="43576">0.58062836600000001</cx:pt>
          <cx:pt idx="43577">1</cx:pt>
          <cx:pt idx="43578">0.58062836600000001</cx:pt>
          <cx:pt idx="43579">17</cx:pt>
          <cx:pt idx="43580">64</cx:pt>
          <cx:pt idx="43581">0.58062836600000001</cx:pt>
          <cx:pt idx="43582">9</cx:pt>
          <cx:pt idx="43583">0.58062836600000001</cx:pt>
          <cx:pt idx="43584">0.58062836600000001</cx:pt>
          <cx:pt idx="43585">0.58062836600000001</cx:pt>
          <cx:pt idx="43586">0.58062836600000001</cx:pt>
          <cx:pt idx="43587">24</cx:pt>
          <cx:pt idx="43588">0.58062836600000001</cx:pt>
          <cx:pt idx="43589">0.58062836600000001</cx:pt>
          <cx:pt idx="43590">6</cx:pt>
          <cx:pt idx="43591">0.58062836600000001</cx:pt>
          <cx:pt idx="43592">0.58062836600000001</cx:pt>
          <cx:pt idx="43593">14</cx:pt>
          <cx:pt idx="43594">0.58062836600000001</cx:pt>
          <cx:pt idx="43595">0.58062836600000001</cx:pt>
          <cx:pt idx="43596">41</cx:pt>
          <cx:pt idx="43597">0.58062836600000001</cx:pt>
          <cx:pt idx="43598">0.58062836600000001</cx:pt>
          <cx:pt idx="43599">0.58062836600000001</cx:pt>
          <cx:pt idx="43600">0.58062836600000001</cx:pt>
          <cx:pt idx="43601">4</cx:pt>
          <cx:pt idx="43602">0.58062836600000001</cx:pt>
          <cx:pt idx="43603">2</cx:pt>
          <cx:pt idx="43604">0.58062836600000001</cx:pt>
          <cx:pt idx="43605">0.58062836600000001</cx:pt>
          <cx:pt idx="43606">0.58062836600000001</cx:pt>
          <cx:pt idx="43607">0.58062836600000001</cx:pt>
          <cx:pt idx="43608">6</cx:pt>
          <cx:pt idx="43609">0.58062836600000001</cx:pt>
          <cx:pt idx="43610">0.58062836600000001</cx:pt>
          <cx:pt idx="43611">0.58062836600000001</cx:pt>
          <cx:pt idx="43612">0.58062836600000001</cx:pt>
          <cx:pt idx="43613">2</cx:pt>
          <cx:pt idx="43614">0.58062836600000001</cx:pt>
          <cx:pt idx="43615">0.58062836600000001</cx:pt>
          <cx:pt idx="43616">0.58062836600000001</cx:pt>
          <cx:pt idx="43617">0.58062836600000001</cx:pt>
          <cx:pt idx="43618">6</cx:pt>
          <cx:pt idx="43619">0.58062836600000001</cx:pt>
          <cx:pt idx="43620">0.58062836600000001</cx:pt>
          <cx:pt idx="43621">22</cx:pt>
          <cx:pt idx="43622">16</cx:pt>
          <cx:pt idx="43623">0.58062836600000001</cx:pt>
          <cx:pt idx="43624">0.58062836600000001</cx:pt>
          <cx:pt idx="43625">0.58062836600000001</cx:pt>
          <cx:pt idx="43626">3</cx:pt>
          <cx:pt idx="43627">0.58062836600000001</cx:pt>
          <cx:pt idx="43628">0.58062836600000001</cx:pt>
          <cx:pt idx="43629">0.58062836600000001</cx:pt>
          <cx:pt idx="43630">0.58062836600000001</cx:pt>
          <cx:pt idx="43631">0.58062836600000001</cx:pt>
          <cx:pt idx="43632">5</cx:pt>
          <cx:pt idx="43633">0.58062836600000001</cx:pt>
          <cx:pt idx="43634">1</cx:pt>
          <cx:pt idx="43635">7</cx:pt>
          <cx:pt idx="43636">0.58062836600000001</cx:pt>
          <cx:pt idx="43637">0.58062836600000001</cx:pt>
          <cx:pt idx="43638">1</cx:pt>
          <cx:pt idx="43639">37</cx:pt>
          <cx:pt idx="43640">0.58062836600000001</cx:pt>
          <cx:pt idx="43641">0.58062836600000001</cx:pt>
          <cx:pt idx="43642">0.58062836600000001</cx:pt>
          <cx:pt idx="43643">0.58062836600000001</cx:pt>
          <cx:pt idx="43644">0.58062836600000001</cx:pt>
          <cx:pt idx="43645">0.58062836600000001</cx:pt>
          <cx:pt idx="43646">2</cx:pt>
          <cx:pt idx="43647">0.58062836600000001</cx:pt>
          <cx:pt idx="43648">0.58062836600000001</cx:pt>
          <cx:pt idx="43649">4</cx:pt>
          <cx:pt idx="43650">0.58062836600000001</cx:pt>
          <cx:pt idx="43651">0.58062836600000001</cx:pt>
          <cx:pt idx="43652">14</cx:pt>
          <cx:pt idx="43653">9</cx:pt>
          <cx:pt idx="43654">0.58062836600000001</cx:pt>
          <cx:pt idx="43655">0.58062836600000001</cx:pt>
          <cx:pt idx="43656">0.58062836600000001</cx:pt>
          <cx:pt idx="43657">1</cx:pt>
          <cx:pt idx="43658">7</cx:pt>
          <cx:pt idx="43659">10</cx:pt>
          <cx:pt idx="43660">7</cx:pt>
          <cx:pt idx="43661">0.58062836600000001</cx:pt>
          <cx:pt idx="43662">1</cx:pt>
          <cx:pt idx="43663">0.58062836600000001</cx:pt>
          <cx:pt idx="43664">0.58062836600000001</cx:pt>
          <cx:pt idx="43665">0.58062836600000001</cx:pt>
          <cx:pt idx="43666">0.58062836600000001</cx:pt>
          <cx:pt idx="43667">0.58062836600000001</cx:pt>
          <cx:pt idx="43668">3</cx:pt>
          <cx:pt idx="43669">0.58062836600000001</cx:pt>
          <cx:pt idx="43670">3</cx:pt>
          <cx:pt idx="43671">0.58062836600000001</cx:pt>
          <cx:pt idx="43672">0.58062836600000001</cx:pt>
          <cx:pt idx="43673">0.58062836600000001</cx:pt>
          <cx:pt idx="43674">0.58062836600000001</cx:pt>
          <cx:pt idx="43675">11</cx:pt>
          <cx:pt idx="43676">0.58062836600000001</cx:pt>
          <cx:pt idx="43677">0.58062836600000001</cx:pt>
          <cx:pt idx="43678">0.58062836600000001</cx:pt>
          <cx:pt idx="43679">1</cx:pt>
          <cx:pt idx="43680">9</cx:pt>
          <cx:pt idx="43681">0.58062836600000001</cx:pt>
          <cx:pt idx="43682">24</cx:pt>
          <cx:pt idx="43683">0</cx:pt>
          <cx:pt idx="43684">0.58062836600000001</cx:pt>
          <cx:pt idx="43685">0.58062836600000001</cx:pt>
          <cx:pt idx="43686">0.58062836600000001</cx:pt>
          <cx:pt idx="43687">0.58062836600000001</cx:pt>
          <cx:pt idx="43688">0.58062836600000001</cx:pt>
          <cx:pt idx="43689">0.58062836600000001</cx:pt>
          <cx:pt idx="43690">12</cx:pt>
          <cx:pt idx="43691">13</cx:pt>
          <cx:pt idx="43692">0.58062836600000001</cx:pt>
          <cx:pt idx="43693">0.58062836600000001</cx:pt>
          <cx:pt idx="43694">0.58062836600000001</cx:pt>
          <cx:pt idx="43695">0.58062836600000001</cx:pt>
          <cx:pt idx="43696">10</cx:pt>
          <cx:pt idx="43697">0.58062836600000001</cx:pt>
          <cx:pt idx="43698">25</cx:pt>
          <cx:pt idx="43699">0.58062836600000001</cx:pt>
          <cx:pt idx="43700">0.58062836600000001</cx:pt>
          <cx:pt idx="43701">0.58062836600000001</cx:pt>
          <cx:pt idx="43702">0.58062836600000001</cx:pt>
          <cx:pt idx="43703">0.58062836600000001</cx:pt>
          <cx:pt idx="43704">4</cx:pt>
          <cx:pt idx="43705">0.58062836600000001</cx:pt>
          <cx:pt idx="43706">0.58062836600000001</cx:pt>
          <cx:pt idx="43707">8</cx:pt>
          <cx:pt idx="43708">0.58062836600000001</cx:pt>
          <cx:pt idx="43709">2</cx:pt>
          <cx:pt idx="43710">0.58062836600000001</cx:pt>
          <cx:pt idx="43711">0.58062836600000001</cx:pt>
          <cx:pt idx="43712">0.58062836600000001</cx:pt>
          <cx:pt idx="43713">0.58062836600000001</cx:pt>
          <cx:pt idx="43714">14</cx:pt>
          <cx:pt idx="43715">0.58062836600000001</cx:pt>
          <cx:pt idx="43716">4</cx:pt>
          <cx:pt idx="43717">0.58062836600000001</cx:pt>
          <cx:pt idx="43718">0.58062836600000001</cx:pt>
          <cx:pt idx="43719">0.58062836600000001</cx:pt>
          <cx:pt idx="43720">0.58062836600000001</cx:pt>
          <cx:pt idx="43721">10</cx:pt>
          <cx:pt idx="43722">0.58062836600000001</cx:pt>
          <cx:pt idx="43723">0.58062836600000001</cx:pt>
          <cx:pt idx="43724">2</cx:pt>
          <cx:pt idx="43725">0.58062836600000001</cx:pt>
          <cx:pt idx="43726">13</cx:pt>
          <cx:pt idx="43727">1</cx:pt>
          <cx:pt idx="43728">0.58062836600000001</cx:pt>
          <cx:pt idx="43729">0.58062836600000001</cx:pt>
          <cx:pt idx="43730">0.58062836600000001</cx:pt>
          <cx:pt idx="43731">21</cx:pt>
          <cx:pt idx="43732">20</cx:pt>
          <cx:pt idx="43733">0.58062836600000001</cx:pt>
          <cx:pt idx="43734">16</cx:pt>
          <cx:pt idx="43735">7</cx:pt>
          <cx:pt idx="43736">0.58062836600000001</cx:pt>
          <cx:pt idx="43737">0.58062836600000001</cx:pt>
          <cx:pt idx="43738">0.58062836600000001</cx:pt>
          <cx:pt idx="43739">3</cx:pt>
          <cx:pt idx="43740">11</cx:pt>
          <cx:pt idx="43741">0.58062836600000001</cx:pt>
          <cx:pt idx="43742">0.58062836600000001</cx:pt>
          <cx:pt idx="43743">3</cx:pt>
          <cx:pt idx="43744">0.58062836600000001</cx:pt>
          <cx:pt idx="43745">64</cx:pt>
          <cx:pt idx="43746">0.58062836600000001</cx:pt>
          <cx:pt idx="43747">64</cx:pt>
          <cx:pt idx="43748">0.58062836600000001</cx:pt>
          <cx:pt idx="43749">0.58062836600000001</cx:pt>
          <cx:pt idx="43750">0.58062836600000001</cx:pt>
          <cx:pt idx="43751">0.58062836600000001</cx:pt>
          <cx:pt idx="43752">27</cx:pt>
          <cx:pt idx="43753">12</cx:pt>
          <cx:pt idx="43754">0.58062836600000001</cx:pt>
          <cx:pt idx="43755">0.58062836600000001</cx:pt>
          <cx:pt idx="43756">0.58062836600000001</cx:pt>
          <cx:pt idx="43757">0.58062836600000001</cx:pt>
          <cx:pt idx="43758">1</cx:pt>
          <cx:pt idx="43759">0.58062836600000001</cx:pt>
          <cx:pt idx="43760">5</cx:pt>
          <cx:pt idx="43761">0.58062836600000001</cx:pt>
          <cx:pt idx="43762">0.58062836600000001</cx:pt>
          <cx:pt idx="43763">8</cx:pt>
          <cx:pt idx="43764">13</cx:pt>
          <cx:pt idx="43765">0.58062836600000001</cx:pt>
          <cx:pt idx="43766">0.58062836600000001</cx:pt>
          <cx:pt idx="43767">4</cx:pt>
          <cx:pt idx="43768">0.58062836600000001</cx:pt>
          <cx:pt idx="43769">0.58062836600000001</cx:pt>
          <cx:pt idx="43770">23</cx:pt>
          <cx:pt idx="43771">6</cx:pt>
          <cx:pt idx="43772">0.58062836600000001</cx:pt>
          <cx:pt idx="43773">0.58062836600000001</cx:pt>
          <cx:pt idx="43774">0.58062836600000001</cx:pt>
          <cx:pt idx="43775">14</cx:pt>
          <cx:pt idx="43776">21</cx:pt>
          <cx:pt idx="43777">3</cx:pt>
          <cx:pt idx="43778">0.58062836600000001</cx:pt>
          <cx:pt idx="43779">6</cx:pt>
          <cx:pt idx="43780">11</cx:pt>
          <cx:pt idx="43781">0.58062836600000001</cx:pt>
          <cx:pt idx="43782">0.58062836600000001</cx:pt>
          <cx:pt idx="43783">0.58062836600000001</cx:pt>
          <cx:pt idx="43784">0.58062836600000001</cx:pt>
          <cx:pt idx="43785">0.58062836600000001</cx:pt>
          <cx:pt idx="43786">0.58062836600000001</cx:pt>
          <cx:pt idx="43787">6</cx:pt>
          <cx:pt idx="43788">0.58062836600000001</cx:pt>
          <cx:pt idx="43789">0.58062836600000001</cx:pt>
          <cx:pt idx="43790">0.58062836600000001</cx:pt>
          <cx:pt idx="43791">5</cx:pt>
          <cx:pt idx="43792">8</cx:pt>
          <cx:pt idx="43793">0.58062836600000001</cx:pt>
          <cx:pt idx="43794">0.58062836600000001</cx:pt>
          <cx:pt idx="43795">7</cx:pt>
          <cx:pt idx="43796">0.58062836600000001</cx:pt>
          <cx:pt idx="43797">0.58062836600000001</cx:pt>
          <cx:pt idx="43798">0.58062836600000001</cx:pt>
          <cx:pt idx="43799">0.58062836600000001</cx:pt>
          <cx:pt idx="43800">0.58062836600000001</cx:pt>
          <cx:pt idx="43801">0.58062836600000001</cx:pt>
          <cx:pt idx="43802">0.58062836600000001</cx:pt>
          <cx:pt idx="43803">0.58062836600000001</cx:pt>
          <cx:pt idx="43804">9</cx:pt>
          <cx:pt idx="43805">0.58062836600000001</cx:pt>
          <cx:pt idx="43806">0.58062836600000001</cx:pt>
          <cx:pt idx="43807">0.58062836600000001</cx:pt>
          <cx:pt idx="43808">24</cx:pt>
          <cx:pt idx="43809">0.58062836600000001</cx:pt>
          <cx:pt idx="43810">0.58062836600000001</cx:pt>
          <cx:pt idx="43811">3</cx:pt>
          <cx:pt idx="43812">0.58062836600000001</cx:pt>
          <cx:pt idx="43813">0.58062836600000001</cx:pt>
          <cx:pt idx="43814">0.58062836600000001</cx:pt>
          <cx:pt idx="43815">20</cx:pt>
          <cx:pt idx="43816">32</cx:pt>
          <cx:pt idx="43817">11</cx:pt>
          <cx:pt idx="43818">0.58062836600000001</cx:pt>
          <cx:pt idx="43819">15</cx:pt>
          <cx:pt idx="43820">8</cx:pt>
          <cx:pt idx="43821">0.58062836600000001</cx:pt>
          <cx:pt idx="43822">10</cx:pt>
          <cx:pt idx="43823">9</cx:pt>
          <cx:pt idx="43824">13</cx:pt>
          <cx:pt idx="43825">14</cx:pt>
          <cx:pt idx="43826">0.58062836600000001</cx:pt>
          <cx:pt idx="43827">0.58062836600000001</cx:pt>
          <cx:pt idx="43828">0.58062836600000001</cx:pt>
          <cx:pt idx="43829">0.58062836600000001</cx:pt>
          <cx:pt idx="43830">0.58062836600000001</cx:pt>
          <cx:pt idx="43831">15</cx:pt>
          <cx:pt idx="43832">8</cx:pt>
          <cx:pt idx="43833">13</cx:pt>
          <cx:pt idx="43834">0.58062836600000001</cx:pt>
          <cx:pt idx="43835">4</cx:pt>
          <cx:pt idx="43836">0.58062836600000001</cx:pt>
          <cx:pt idx="43837">0.58062836600000001</cx:pt>
          <cx:pt idx="43838">0.58062836600000001</cx:pt>
          <cx:pt idx="43839">5</cx:pt>
          <cx:pt idx="43840">0.58062836600000001</cx:pt>
          <cx:pt idx="43841">0.58062836600000001</cx:pt>
          <cx:pt idx="43842">0.58062836600000001</cx:pt>
          <cx:pt idx="43843">24</cx:pt>
          <cx:pt idx="43844">0.58062836600000001</cx:pt>
          <cx:pt idx="43845">1</cx:pt>
          <cx:pt idx="43846">0.58062836600000001</cx:pt>
          <cx:pt idx="43847">7</cx:pt>
          <cx:pt idx="43848">0.58062836600000001</cx:pt>
          <cx:pt idx="43849">0.58062836600000001</cx:pt>
          <cx:pt idx="43850">0.58062836600000001</cx:pt>
          <cx:pt idx="43851">0.58062836600000001</cx:pt>
          <cx:pt idx="43852">0.58062836600000001</cx:pt>
          <cx:pt idx="43853">9</cx:pt>
          <cx:pt idx="43854">0.58062836600000001</cx:pt>
          <cx:pt idx="43855">4</cx:pt>
          <cx:pt idx="43856">7</cx:pt>
          <cx:pt idx="43857">22</cx:pt>
          <cx:pt idx="43858">0.58062836600000001</cx:pt>
          <cx:pt idx="43859">0.58062836600000001</cx:pt>
          <cx:pt idx="43860">0.58062836600000001</cx:pt>
          <cx:pt idx="43861">0.58062836600000001</cx:pt>
          <cx:pt idx="43862">17</cx:pt>
          <cx:pt idx="43863">0.58062836600000001</cx:pt>
          <cx:pt idx="43864">0.58062836600000001</cx:pt>
          <cx:pt idx="43865">24</cx:pt>
          <cx:pt idx="43866">30</cx:pt>
          <cx:pt idx="43867">0.58062836600000001</cx:pt>
          <cx:pt idx="43868">0.58062836600000001</cx:pt>
          <cx:pt idx="43869">0.58062836600000001</cx:pt>
          <cx:pt idx="43870">0.58062836600000001</cx:pt>
          <cx:pt idx="43871">0.58062836600000001</cx:pt>
          <cx:pt idx="43872">9</cx:pt>
          <cx:pt idx="43873">0.58062836600000001</cx:pt>
          <cx:pt idx="43874">64</cx:pt>
          <cx:pt idx="43875">0.58062836600000001</cx:pt>
          <cx:pt idx="43876">10</cx:pt>
          <cx:pt idx="43877">8</cx:pt>
          <cx:pt idx="43878">0.58062836600000001</cx:pt>
          <cx:pt idx="43879">0.58062836600000001</cx:pt>
          <cx:pt idx="43880">0.58062836600000001</cx:pt>
          <cx:pt idx="43881">0.58062836600000001</cx:pt>
          <cx:pt idx="43882">0.58062836600000001</cx:pt>
          <cx:pt idx="43883">8</cx:pt>
          <cx:pt idx="43884">7</cx:pt>
          <cx:pt idx="43885">0.58062836600000001</cx:pt>
          <cx:pt idx="43886">0.58062836600000001</cx:pt>
          <cx:pt idx="43887">4</cx:pt>
          <cx:pt idx="43888">0.58062836600000001</cx:pt>
          <cx:pt idx="43889">17</cx:pt>
          <cx:pt idx="43890">0.58062836600000001</cx:pt>
          <cx:pt idx="43891">0.58062836600000001</cx:pt>
          <cx:pt idx="43892">8</cx:pt>
          <cx:pt idx="43893">43</cx:pt>
          <cx:pt idx="43894">0.58062836600000001</cx:pt>
          <cx:pt idx="43895">6</cx:pt>
          <cx:pt idx="43896">0.58062836600000001</cx:pt>
          <cx:pt idx="43897">0.58062836600000001</cx:pt>
          <cx:pt idx="43898">0.58062836600000001</cx:pt>
          <cx:pt idx="43899">0.58062836600000001</cx:pt>
          <cx:pt idx="43900">0.58062836600000001</cx:pt>
          <cx:pt idx="43901">0.58062836600000001</cx:pt>
          <cx:pt idx="43902">0.58062836600000001</cx:pt>
          <cx:pt idx="43903">0.58062836600000001</cx:pt>
          <cx:pt idx="43904">0.58062836600000001</cx:pt>
          <cx:pt idx="43905">6</cx:pt>
          <cx:pt idx="43906">0.58062836600000001</cx:pt>
          <cx:pt idx="43907">0.58062836600000001</cx:pt>
          <cx:pt idx="43908">0.58062836600000001</cx:pt>
          <cx:pt idx="43909">13</cx:pt>
          <cx:pt idx="43910">0.58062836600000001</cx:pt>
          <cx:pt idx="43911">0.58062836600000001</cx:pt>
          <cx:pt idx="43912">0.58062836600000001</cx:pt>
          <cx:pt idx="43913">0.58062836600000001</cx:pt>
          <cx:pt idx="43914">0.58062836600000001</cx:pt>
          <cx:pt idx="43915">3</cx:pt>
          <cx:pt idx="43916">2</cx:pt>
          <cx:pt idx="43917">8</cx:pt>
          <cx:pt idx="43918">0.58062836600000001</cx:pt>
          <cx:pt idx="43919">0.58062836600000001</cx:pt>
          <cx:pt idx="43920">3</cx:pt>
          <cx:pt idx="43921">0.58062836600000001</cx:pt>
          <cx:pt idx="43922">18</cx:pt>
          <cx:pt idx="43923">0.58062836600000001</cx:pt>
          <cx:pt idx="43924">9</cx:pt>
          <cx:pt idx="43925">0.58062836600000001</cx:pt>
          <cx:pt idx="43926">0.58062836600000001</cx:pt>
          <cx:pt idx="43927">0.58062836600000001</cx:pt>
          <cx:pt idx="43928">0.58062836600000001</cx:pt>
          <cx:pt idx="43929">0.58062836600000001</cx:pt>
          <cx:pt idx="43930">0.58062836600000001</cx:pt>
          <cx:pt idx="43931">0.58062836600000001</cx:pt>
          <cx:pt idx="43932">4</cx:pt>
          <cx:pt idx="43933">0.58062836600000001</cx:pt>
          <cx:pt idx="43934">0.58062836600000001</cx:pt>
          <cx:pt idx="43935">0.58062836600000001</cx:pt>
          <cx:pt idx="43936">0.58062836600000001</cx:pt>
          <cx:pt idx="43937">6</cx:pt>
          <cx:pt idx="43938">0.58062836600000001</cx:pt>
          <cx:pt idx="43939">0.58062836600000001</cx:pt>
          <cx:pt idx="43940">0.58062836600000001</cx:pt>
          <cx:pt idx="43941">0.58062836600000001</cx:pt>
          <cx:pt idx="43942">0.58062836600000001</cx:pt>
          <cx:pt idx="43943">0.58062836600000001</cx:pt>
          <cx:pt idx="43944">6</cx:pt>
          <cx:pt idx="43945">7</cx:pt>
          <cx:pt idx="43946">12</cx:pt>
          <cx:pt idx="43947">0.58062836600000001</cx:pt>
          <cx:pt idx="43948">13</cx:pt>
          <cx:pt idx="43949">0.58062836600000001</cx:pt>
          <cx:pt idx="43950">0.58062836600000001</cx:pt>
          <cx:pt idx="43951">37</cx:pt>
          <cx:pt idx="43952">2</cx:pt>
          <cx:pt idx="43953">0.58062836600000001</cx:pt>
          <cx:pt idx="43954">13</cx:pt>
          <cx:pt idx="43955">0.58062836600000001</cx:pt>
          <cx:pt idx="43956">0.58062836600000001</cx:pt>
          <cx:pt idx="43957">18</cx:pt>
          <cx:pt idx="43958">0.58062836600000001</cx:pt>
          <cx:pt idx="43959">15</cx:pt>
          <cx:pt idx="43960">0.58062836600000001</cx:pt>
          <cx:pt idx="43961">0.58062836600000001</cx:pt>
          <cx:pt idx="43962">0.58062836600000001</cx:pt>
          <cx:pt idx="43963">0.58062836600000001</cx:pt>
          <cx:pt idx="43964">16</cx:pt>
          <cx:pt idx="43965">16</cx:pt>
          <cx:pt idx="43966">0.58062836600000001</cx:pt>
          <cx:pt idx="43967">0.58062836600000001</cx:pt>
          <cx:pt idx="43968">0.58062836600000001</cx:pt>
          <cx:pt idx="43969">20</cx:pt>
          <cx:pt idx="43970">0.58062836600000001</cx:pt>
          <cx:pt idx="43971">3</cx:pt>
          <cx:pt idx="43972">1</cx:pt>
          <cx:pt idx="43973">7</cx:pt>
          <cx:pt idx="43974">0.58062836600000001</cx:pt>
          <cx:pt idx="43975">0.58062836600000001</cx:pt>
          <cx:pt idx="43976">0.58062836600000001</cx:pt>
          <cx:pt idx="43977">0.58062836600000001</cx:pt>
          <cx:pt idx="43978">6</cx:pt>
          <cx:pt idx="43979">0.58062836600000001</cx:pt>
          <cx:pt idx="43980">0.58062836600000001</cx:pt>
          <cx:pt idx="43981">0.58062836600000001</cx:pt>
          <cx:pt idx="43982">6</cx:pt>
          <cx:pt idx="43983">0.58062836600000001</cx:pt>
          <cx:pt idx="43984">18</cx:pt>
          <cx:pt idx="43985">0.58062836600000001</cx:pt>
          <cx:pt idx="43986">0.58062836600000001</cx:pt>
          <cx:pt idx="43987">0.58062836600000001</cx:pt>
          <cx:pt idx="43988">15</cx:pt>
          <cx:pt idx="43989">7</cx:pt>
          <cx:pt idx="43990">0.58062836600000001</cx:pt>
          <cx:pt idx="43991">9</cx:pt>
          <cx:pt idx="43992">5</cx:pt>
          <cx:pt idx="43993">13</cx:pt>
          <cx:pt idx="43994">4</cx:pt>
          <cx:pt idx="43995">0.58062836600000001</cx:pt>
          <cx:pt idx="43996">0.58062836600000001</cx:pt>
          <cx:pt idx="43997">13</cx:pt>
          <cx:pt idx="43998">0.58062836600000001</cx:pt>
          <cx:pt idx="43999">0.58062836600000001</cx:pt>
          <cx:pt idx="44000">7</cx:pt>
          <cx:pt idx="44001">0.58062836600000001</cx:pt>
          <cx:pt idx="44002">0.58062836600000001</cx:pt>
          <cx:pt idx="44003">0.58062836600000001</cx:pt>
          <cx:pt idx="44004">0.58062836600000001</cx:pt>
          <cx:pt idx="44005">6</cx:pt>
          <cx:pt idx="44006">0.58062836600000001</cx:pt>
          <cx:pt idx="44007">0.58062836600000001</cx:pt>
          <cx:pt idx="44008">0.58062836600000001</cx:pt>
          <cx:pt idx="44009">0.58062836600000001</cx:pt>
          <cx:pt idx="44010">0.58062836600000001</cx:pt>
          <cx:pt idx="44011">9</cx:pt>
          <cx:pt idx="44012">0.58062836600000001</cx:pt>
          <cx:pt idx="44013">0.58062836600000001</cx:pt>
          <cx:pt idx="44014">19</cx:pt>
          <cx:pt idx="44015">18</cx:pt>
          <cx:pt idx="44016">9</cx:pt>
          <cx:pt idx="44017">0.58062836600000001</cx:pt>
          <cx:pt idx="44018">3</cx:pt>
          <cx:pt idx="44019">16</cx:pt>
          <cx:pt idx="44020">0.58062836600000001</cx:pt>
          <cx:pt idx="44021">14</cx:pt>
          <cx:pt idx="44022">3</cx:pt>
          <cx:pt idx="44023">1</cx:pt>
          <cx:pt idx="44024">0.58062836600000001</cx:pt>
          <cx:pt idx="44025">0.58062836600000001</cx:pt>
          <cx:pt idx="44026">0.58062836600000001</cx:pt>
          <cx:pt idx="44027">0.58062836600000001</cx:pt>
          <cx:pt idx="44028">0.58062836600000001</cx:pt>
          <cx:pt idx="44029">0.58062836600000001</cx:pt>
          <cx:pt idx="44030">0.58062836600000001</cx:pt>
          <cx:pt idx="44031">2</cx:pt>
          <cx:pt idx="44032">7</cx:pt>
          <cx:pt idx="44033">16</cx:pt>
          <cx:pt idx="44034">0.58062836600000001</cx:pt>
          <cx:pt idx="44035">0.58062836600000001</cx:pt>
          <cx:pt idx="44036">0.58062836600000001</cx:pt>
          <cx:pt idx="44037">0.58062836600000001</cx:pt>
          <cx:pt idx="44038">1</cx:pt>
          <cx:pt idx="44039">0.58062836600000001</cx:pt>
          <cx:pt idx="44040">0.58062836600000001</cx:pt>
          <cx:pt idx="44041">0.58062836600000001</cx:pt>
          <cx:pt idx="44042">1</cx:pt>
          <cx:pt idx="44043">0.58062836600000001</cx:pt>
          <cx:pt idx="44044">0.58062836600000001</cx:pt>
          <cx:pt idx="44045">0.58062836600000001</cx:pt>
          <cx:pt idx="44046">0.58062836600000001</cx:pt>
          <cx:pt idx="44047">0.58062836600000001</cx:pt>
          <cx:pt idx="44048">0.58062836600000001</cx:pt>
          <cx:pt idx="44049">14</cx:pt>
          <cx:pt idx="44050">0.58062836600000001</cx:pt>
          <cx:pt idx="44051">2</cx:pt>
          <cx:pt idx="44052">0.58062836600000001</cx:pt>
          <cx:pt idx="44053">0.58062836600000001</cx:pt>
          <cx:pt idx="44054">21</cx:pt>
          <cx:pt idx="44055">0.58062836600000001</cx:pt>
          <cx:pt idx="44056">0.58062836600000001</cx:pt>
          <cx:pt idx="44057">0.58062836600000001</cx:pt>
          <cx:pt idx="44058">6</cx:pt>
          <cx:pt idx="44059">14</cx:pt>
          <cx:pt idx="44060">0.58062836600000001</cx:pt>
          <cx:pt idx="44061">7</cx:pt>
          <cx:pt idx="44062">0.58062836600000001</cx:pt>
          <cx:pt idx="44063">2</cx:pt>
          <cx:pt idx="44064">0.58062836600000001</cx:pt>
          <cx:pt idx="44065">0.58062836600000001</cx:pt>
          <cx:pt idx="44066">9</cx:pt>
          <cx:pt idx="44067">0.58062836600000001</cx:pt>
          <cx:pt idx="44068">0.58062836600000001</cx:pt>
          <cx:pt idx="44069">0.58062836600000001</cx:pt>
          <cx:pt idx="44070">7</cx:pt>
          <cx:pt idx="44071">0.58062836600000001</cx:pt>
          <cx:pt idx="44072">0.58062836600000001</cx:pt>
          <cx:pt idx="44073">0.58062836600000001</cx:pt>
          <cx:pt idx="44074">0.58062836600000001</cx:pt>
          <cx:pt idx="44075">0.58062836600000001</cx:pt>
          <cx:pt idx="44076">4</cx:pt>
          <cx:pt idx="44077">7</cx:pt>
          <cx:pt idx="44078">3</cx:pt>
          <cx:pt idx="44079">0.58062836600000001</cx:pt>
          <cx:pt idx="44080">2</cx:pt>
          <cx:pt idx="44081">7</cx:pt>
          <cx:pt idx="44082">0.58062836600000001</cx:pt>
          <cx:pt idx="44083">64</cx:pt>
          <cx:pt idx="44084">0.58062836600000001</cx:pt>
          <cx:pt idx="44085">13</cx:pt>
          <cx:pt idx="44086">0.58062836600000001</cx:pt>
          <cx:pt idx="44087">0.58062836600000001</cx:pt>
          <cx:pt idx="44088">0.58062836600000001</cx:pt>
          <cx:pt idx="44089">0.58062836600000001</cx:pt>
          <cx:pt idx="44090">0.58062836600000001</cx:pt>
          <cx:pt idx="44091">8</cx:pt>
          <cx:pt idx="44092">0.58062836600000001</cx:pt>
          <cx:pt idx="44093">0.58062836600000001</cx:pt>
          <cx:pt idx="44094">0.58062836600000001</cx:pt>
          <cx:pt idx="44095">11</cx:pt>
          <cx:pt idx="44096">0.58062836600000001</cx:pt>
          <cx:pt idx="44097">0.58062836600000001</cx:pt>
          <cx:pt idx="44098">4</cx:pt>
          <cx:pt idx="44099">6</cx:pt>
          <cx:pt idx="44100">4</cx:pt>
          <cx:pt idx="44101">0.58062836600000001</cx:pt>
          <cx:pt idx="44102">0.58062836600000001</cx:pt>
          <cx:pt idx="44103">0.58062836600000001</cx:pt>
          <cx:pt idx="44104">14</cx:pt>
          <cx:pt idx="44105">13</cx:pt>
          <cx:pt idx="44106">0.58062836600000001</cx:pt>
          <cx:pt idx="44107">19</cx:pt>
          <cx:pt idx="44108">16</cx:pt>
          <cx:pt idx="44109">0.58062836600000001</cx:pt>
          <cx:pt idx="44110">0.58062836600000001</cx:pt>
          <cx:pt idx="44111">0.58062836600000001</cx:pt>
          <cx:pt idx="44112">13</cx:pt>
          <cx:pt idx="44113">0.58062836600000001</cx:pt>
          <cx:pt idx="44114">9</cx:pt>
          <cx:pt idx="44115">0.58062836600000001</cx:pt>
          <cx:pt idx="44116">0.58062836600000001</cx:pt>
          <cx:pt idx="44117">0.58062836600000001</cx:pt>
          <cx:pt idx="44118">0.58062836600000001</cx:pt>
          <cx:pt idx="44119">9</cx:pt>
          <cx:pt idx="44120">9</cx:pt>
          <cx:pt idx="44121">64</cx:pt>
          <cx:pt idx="44122">0.58062836600000001</cx:pt>
          <cx:pt idx="44123">0.58062836600000001</cx:pt>
          <cx:pt idx="44124">15</cx:pt>
          <cx:pt idx="44125">0.58062836600000001</cx:pt>
          <cx:pt idx="44126">0.58062836600000001</cx:pt>
          <cx:pt idx="44127">0.58062836600000001</cx:pt>
          <cx:pt idx="44128">9</cx:pt>
          <cx:pt idx="44129">7</cx:pt>
          <cx:pt idx="44130">0.58062836600000001</cx:pt>
          <cx:pt idx="44131">0.58062836600000001</cx:pt>
          <cx:pt idx="44132">18</cx:pt>
          <cx:pt idx="44133">0.58062836600000001</cx:pt>
          <cx:pt idx="44134">0.58062836600000001</cx:pt>
          <cx:pt idx="44135">22</cx:pt>
          <cx:pt idx="44136">0.58062836600000001</cx:pt>
          <cx:pt idx="44137">0.58062836600000001</cx:pt>
          <cx:pt idx="44138">6</cx:pt>
          <cx:pt idx="44139">0.58062836600000001</cx:pt>
          <cx:pt idx="44140">0.58062836600000001</cx:pt>
          <cx:pt idx="44141">0.58062836600000001</cx:pt>
          <cx:pt idx="44142">0.58062836600000001</cx:pt>
          <cx:pt idx="44143">18</cx:pt>
          <cx:pt idx="44144">0.58062836600000001</cx:pt>
          <cx:pt idx="44145">1</cx:pt>
          <cx:pt idx="44146">0.58062836600000001</cx:pt>
          <cx:pt idx="44147">0</cx:pt>
          <cx:pt idx="44148">7</cx:pt>
          <cx:pt idx="44149">0.58062836600000001</cx:pt>
          <cx:pt idx="44150">0.58062836600000001</cx:pt>
          <cx:pt idx="44151">0.58062836600000001</cx:pt>
          <cx:pt idx="44152">0.58062836600000001</cx:pt>
          <cx:pt idx="44153">20</cx:pt>
          <cx:pt idx="44154">8</cx:pt>
          <cx:pt idx="44155">0.58062836600000001</cx:pt>
          <cx:pt idx="44156">0.58062836600000001</cx:pt>
          <cx:pt idx="44157">0.58062836600000001</cx:pt>
          <cx:pt idx="44158">5</cx:pt>
          <cx:pt idx="44159">0.58062836600000001</cx:pt>
          <cx:pt idx="44160">15</cx:pt>
          <cx:pt idx="44161">3</cx:pt>
          <cx:pt idx="44162">0.58062836600000001</cx:pt>
          <cx:pt idx="44163">0.58062836600000001</cx:pt>
          <cx:pt idx="44164">0.58062836600000001</cx:pt>
          <cx:pt idx="44165">0.58062836600000001</cx:pt>
          <cx:pt idx="44166">0.58062836600000001</cx:pt>
          <cx:pt idx="44167">3</cx:pt>
          <cx:pt idx="44168">0.58062836600000001</cx:pt>
          <cx:pt idx="44169">0.58062836600000001</cx:pt>
          <cx:pt idx="44170">10</cx:pt>
          <cx:pt idx="44171">9</cx:pt>
          <cx:pt idx="44172">0.58062836600000001</cx:pt>
          <cx:pt idx="44173">0.58062836600000001</cx:pt>
          <cx:pt idx="44174">4</cx:pt>
          <cx:pt idx="44175">0.58062836600000001</cx:pt>
          <cx:pt idx="44176">0.58062836600000001</cx:pt>
          <cx:pt idx="44177">0.58062836600000001</cx:pt>
          <cx:pt idx="44178">9</cx:pt>
          <cx:pt idx="44179">0</cx:pt>
          <cx:pt idx="44180">0.58062836600000001</cx:pt>
          <cx:pt idx="44181">0.58062836600000001</cx:pt>
          <cx:pt idx="44182">0.58062836600000001</cx:pt>
          <cx:pt idx="44183">0.58062836600000001</cx:pt>
          <cx:pt idx="44184">3</cx:pt>
          <cx:pt idx="44185">7</cx:pt>
          <cx:pt idx="44186">7</cx:pt>
          <cx:pt idx="44187">0.58062836600000001</cx:pt>
          <cx:pt idx="44188">0.58062836600000001</cx:pt>
          <cx:pt idx="44189">27</cx:pt>
          <cx:pt idx="44190">7</cx:pt>
          <cx:pt idx="44191">0.58062836600000001</cx:pt>
          <cx:pt idx="44192">18</cx:pt>
          <cx:pt idx="44193">0.58062836600000001</cx:pt>
          <cx:pt idx="44194">0.58062836600000001</cx:pt>
          <cx:pt idx="44195">0.58062836600000001</cx:pt>
          <cx:pt idx="44196">9</cx:pt>
          <cx:pt idx="44197">7</cx:pt>
          <cx:pt idx="44198">0.58062836600000001</cx:pt>
          <cx:pt idx="44199">0.58062836600000001</cx:pt>
          <cx:pt idx="44200">0.58062836600000001</cx:pt>
          <cx:pt idx="44201">16</cx:pt>
          <cx:pt idx="44202">0.58062836600000001</cx:pt>
          <cx:pt idx="44203">0.58062836600000001</cx:pt>
          <cx:pt idx="44204">0.58062836600000001</cx:pt>
          <cx:pt idx="44205">0.58062836600000001</cx:pt>
          <cx:pt idx="44206">0.58062836600000001</cx:pt>
          <cx:pt idx="44207">9</cx:pt>
          <cx:pt idx="44208">0.58062836600000001</cx:pt>
          <cx:pt idx="44209">10</cx:pt>
          <cx:pt idx="44210">0.58062836600000001</cx:pt>
          <cx:pt idx="44211">0.58062836600000001</cx:pt>
          <cx:pt idx="44212">7</cx:pt>
          <cx:pt idx="44213">0.58062836600000001</cx:pt>
          <cx:pt idx="44214">0.58062836600000001</cx:pt>
          <cx:pt idx="44215">0.58062836600000001</cx:pt>
          <cx:pt idx="44216">0.58062836600000001</cx:pt>
          <cx:pt idx="44217">0.58062836600000001</cx:pt>
          <cx:pt idx="44218">9</cx:pt>
          <cx:pt idx="44219">0.58062836600000001</cx:pt>
          <cx:pt idx="44220">0.58062836600000001</cx:pt>
          <cx:pt idx="44221">0.58062836600000001</cx:pt>
          <cx:pt idx="44222">64</cx:pt>
          <cx:pt idx="44223">0.58062836600000001</cx:pt>
          <cx:pt idx="44224">0.58062836600000001</cx:pt>
          <cx:pt idx="44225">0.58062836600000001</cx:pt>
          <cx:pt idx="44226">6</cx:pt>
          <cx:pt idx="44227">0.58062836600000001</cx:pt>
          <cx:pt idx="44228">9</cx:pt>
          <cx:pt idx="44229">0.58062836600000001</cx:pt>
          <cx:pt idx="44230">10</cx:pt>
          <cx:pt idx="44231">0.58062836600000001</cx:pt>
          <cx:pt idx="44232">7</cx:pt>
          <cx:pt idx="44233">0.58062836600000001</cx:pt>
          <cx:pt idx="44234">0.58062836600000001</cx:pt>
          <cx:pt idx="44235">11</cx:pt>
          <cx:pt idx="44236">0.58062836600000001</cx:pt>
          <cx:pt idx="44237">0.58062836600000001</cx:pt>
          <cx:pt idx="44238">0.58062836600000001</cx:pt>
          <cx:pt idx="44239">0.58062836600000001</cx:pt>
          <cx:pt idx="44240">0.58062836600000001</cx:pt>
          <cx:pt idx="44241">16</cx:pt>
          <cx:pt idx="44242">10</cx:pt>
          <cx:pt idx="44243">0.58062836600000001</cx:pt>
          <cx:pt idx="44244">0.58062836600000001</cx:pt>
          <cx:pt idx="44245">0.58062836600000001</cx:pt>
          <cx:pt idx="44246">10</cx:pt>
          <cx:pt idx="44247">0.58062836600000001</cx:pt>
          <cx:pt idx="44248">9</cx:pt>
          <cx:pt idx="44249">0.58062836600000001</cx:pt>
          <cx:pt idx="44250">0.58062836600000001</cx:pt>
          <cx:pt idx="44251">13</cx:pt>
          <cx:pt idx="44252">6</cx:pt>
          <cx:pt idx="44253">19</cx:pt>
          <cx:pt idx="44254">7</cx:pt>
          <cx:pt idx="44255">0.58062836600000001</cx:pt>
          <cx:pt idx="44256">24</cx:pt>
          <cx:pt idx="44257">0.58062836600000001</cx:pt>
          <cx:pt idx="44258">1</cx:pt>
          <cx:pt idx="44259">17</cx:pt>
          <cx:pt idx="44260">0.58062836600000001</cx:pt>
          <cx:pt idx="44261">0.58062836600000001</cx:pt>
          <cx:pt idx="44262">0.58062836600000001</cx:pt>
          <cx:pt idx="44263">17</cx:pt>
          <cx:pt idx="44264">0.58062836600000001</cx:pt>
          <cx:pt idx="44265">10</cx:pt>
          <cx:pt idx="44266">0.58062836600000001</cx:pt>
          <cx:pt idx="44267">17</cx:pt>
          <cx:pt idx="44268">0.58062836600000001</cx:pt>
          <cx:pt idx="44269">3</cx:pt>
          <cx:pt idx="44270">0.58062836600000001</cx:pt>
          <cx:pt idx="44271">0.58062836600000001</cx:pt>
          <cx:pt idx="44272">0.58062836600000001</cx:pt>
          <cx:pt idx="44273">0.58062836600000001</cx:pt>
          <cx:pt idx="44274">0.58062836600000001</cx:pt>
          <cx:pt idx="44275">0.58062836600000001</cx:pt>
          <cx:pt idx="44276">5</cx:pt>
          <cx:pt idx="44277">0.58062836600000001</cx:pt>
          <cx:pt idx="44278">0.58062836600000001</cx:pt>
          <cx:pt idx="44279">11</cx:pt>
          <cx:pt idx="44280">7</cx:pt>
          <cx:pt idx="44281">0.58062836600000001</cx:pt>
          <cx:pt idx="44282">0.58062836600000001</cx:pt>
          <cx:pt idx="44283">16</cx:pt>
          <cx:pt idx="44284">0.58062836600000001</cx:pt>
          <cx:pt idx="44285">0.58062836600000001</cx:pt>
          <cx:pt idx="44286">0.58062836600000001</cx:pt>
          <cx:pt idx="44287">7</cx:pt>
          <cx:pt idx="44288">0.58062836600000001</cx:pt>
          <cx:pt idx="44289">0.58062836600000001</cx:pt>
          <cx:pt idx="44290">3</cx:pt>
          <cx:pt idx="44291">0.58062836600000001</cx:pt>
          <cx:pt idx="44292">0.58062836600000001</cx:pt>
          <cx:pt idx="44293">8</cx:pt>
          <cx:pt idx="44294">28</cx:pt>
          <cx:pt idx="44295">0.58062836600000001</cx:pt>
          <cx:pt idx="44296">0.58062836600000001</cx:pt>
          <cx:pt idx="44297">23</cx:pt>
          <cx:pt idx="44298">0.58062836600000001</cx:pt>
          <cx:pt idx="44299">0.58062836600000001</cx:pt>
          <cx:pt idx="44300">0.58062836600000001</cx:pt>
          <cx:pt idx="44301">0.58062836600000001</cx:pt>
          <cx:pt idx="44302">0.58062836600000001</cx:pt>
          <cx:pt idx="44303">0.58062836600000001</cx:pt>
          <cx:pt idx="44304">0.58062836600000001</cx:pt>
          <cx:pt idx="44305">2</cx:pt>
          <cx:pt idx="44306">24</cx:pt>
          <cx:pt idx="44307">0.58062836600000001</cx:pt>
          <cx:pt idx="44308">8</cx:pt>
          <cx:pt idx="44309">0.58062836600000001</cx:pt>
          <cx:pt idx="44310">0.58062836600000001</cx:pt>
          <cx:pt idx="44311">0.58062836600000001</cx:pt>
          <cx:pt idx="44312">0.58062836600000001</cx:pt>
          <cx:pt idx="44313">6</cx:pt>
          <cx:pt idx="44314">0.58062836600000001</cx:pt>
          <cx:pt idx="44315">0.58062836600000001</cx:pt>
          <cx:pt idx="44316">2</cx:pt>
          <cx:pt idx="44317">0.58062836600000001</cx:pt>
          <cx:pt idx="44318">0.58062836600000001</cx:pt>
          <cx:pt idx="44319">0.58062836600000001</cx:pt>
          <cx:pt idx="44320">6</cx:pt>
          <cx:pt idx="44321">0.58062836600000001</cx:pt>
          <cx:pt idx="44322">24</cx:pt>
          <cx:pt idx="44323">0.58062836600000001</cx:pt>
          <cx:pt idx="44324">13</cx:pt>
          <cx:pt idx="44325">11</cx:pt>
          <cx:pt idx="44326">11</cx:pt>
          <cx:pt idx="44327">0.58062836600000001</cx:pt>
          <cx:pt idx="44328">1</cx:pt>
          <cx:pt idx="44329">2</cx:pt>
          <cx:pt idx="44330">0.58062836600000001</cx:pt>
          <cx:pt idx="44331">0.58062836600000001</cx:pt>
          <cx:pt idx="44332">0.58062836600000001</cx:pt>
          <cx:pt idx="44333">10</cx:pt>
          <cx:pt idx="44334">1</cx:pt>
          <cx:pt idx="44335">5</cx:pt>
          <cx:pt idx="44336">5</cx:pt>
          <cx:pt idx="44337">8</cx:pt>
          <cx:pt idx="44338">0.58062836600000001</cx:pt>
          <cx:pt idx="44339">0.58062836600000001</cx:pt>
          <cx:pt idx="44340">0.58062836600000001</cx:pt>
          <cx:pt idx="44341">0.58062836600000001</cx:pt>
          <cx:pt idx="44342">0.58062836600000001</cx:pt>
          <cx:pt idx="44343">0.58062836600000001</cx:pt>
          <cx:pt idx="44344">0.58062836600000001</cx:pt>
          <cx:pt idx="44345">18</cx:pt>
          <cx:pt idx="44346">22</cx:pt>
          <cx:pt idx="44347">2</cx:pt>
          <cx:pt idx="44348">16</cx:pt>
          <cx:pt idx="44349">1</cx:pt>
          <cx:pt idx="44350">0.58062836600000001</cx:pt>
          <cx:pt idx="44351">2</cx:pt>
          <cx:pt idx="44352">0.58062836600000001</cx:pt>
          <cx:pt idx="44353">16</cx:pt>
          <cx:pt idx="44354">0.58062836600000001</cx:pt>
          <cx:pt idx="44355">0.58062836600000001</cx:pt>
          <cx:pt idx="44356">0.58062836600000001</cx:pt>
          <cx:pt idx="44357">0.58062836600000001</cx:pt>
          <cx:pt idx="44358">0.58062836600000001</cx:pt>
          <cx:pt idx="44359">15</cx:pt>
          <cx:pt idx="44360">0.58062836600000001</cx:pt>
          <cx:pt idx="44361">9</cx:pt>
          <cx:pt idx="44362">15</cx:pt>
          <cx:pt idx="44363">19</cx:pt>
          <cx:pt idx="44364">0.58062836600000001</cx:pt>
          <cx:pt idx="44365">16</cx:pt>
          <cx:pt idx="44366">0.58062836600000001</cx:pt>
          <cx:pt idx="44367">0.58062836600000001</cx:pt>
          <cx:pt idx="44368">6</cx:pt>
          <cx:pt idx="44369">0.58062836600000001</cx:pt>
          <cx:pt idx="44370">20</cx:pt>
          <cx:pt idx="44371">0.58062836600000001</cx:pt>
          <cx:pt idx="44372">14</cx:pt>
          <cx:pt idx="44373">6</cx:pt>
          <cx:pt idx="44374">0.58062836600000001</cx:pt>
          <cx:pt idx="44375">0.58062836600000001</cx:pt>
          <cx:pt idx="44376">0.58062836600000001</cx:pt>
          <cx:pt idx="44377">0.58062836600000001</cx:pt>
          <cx:pt idx="44378">14</cx:pt>
          <cx:pt idx="44379">0.58062836600000001</cx:pt>
          <cx:pt idx="44380">14</cx:pt>
          <cx:pt idx="44381">0.58062836600000001</cx:pt>
          <cx:pt idx="44382">0.58062836600000001</cx:pt>
          <cx:pt idx="44383">0.58062836600000001</cx:pt>
          <cx:pt idx="44384">0.58062836600000001</cx:pt>
          <cx:pt idx="44385">11</cx:pt>
          <cx:pt idx="44386">7</cx:pt>
          <cx:pt idx="44387">0.58062836600000001</cx:pt>
          <cx:pt idx="44388">0.58062836600000001</cx:pt>
          <cx:pt idx="44389">7</cx:pt>
          <cx:pt idx="44390">17</cx:pt>
          <cx:pt idx="44391">24</cx:pt>
          <cx:pt idx="44392">0.58062836600000001</cx:pt>
          <cx:pt idx="44393">0.58062836600000001</cx:pt>
          <cx:pt idx="44394">34</cx:pt>
          <cx:pt idx="44395">6</cx:pt>
          <cx:pt idx="44396">0.58062836600000001</cx:pt>
          <cx:pt idx="44397">11</cx:pt>
          <cx:pt idx="44398">0.58062836600000001</cx:pt>
          <cx:pt idx="44399">2</cx:pt>
          <cx:pt idx="44400">0.58062836600000001</cx:pt>
          <cx:pt idx="44401">0.58062836600000001</cx:pt>
          <cx:pt idx="44402">8</cx:pt>
          <cx:pt idx="44403">0.58062836600000001</cx:pt>
          <cx:pt idx="44404">1</cx:pt>
          <cx:pt idx="44405">0.58062836600000001</cx:pt>
          <cx:pt idx="44406">0.58062836600000001</cx:pt>
          <cx:pt idx="44407">10</cx:pt>
          <cx:pt idx="44408">64</cx:pt>
          <cx:pt idx="44409">0.58062836600000001</cx:pt>
          <cx:pt idx="44410">0.58062836600000001</cx:pt>
          <cx:pt idx="44411">0.58062836600000001</cx:pt>
          <cx:pt idx="44412">0.58062836600000001</cx:pt>
          <cx:pt idx="44413">0.58062836600000001</cx:pt>
          <cx:pt idx="44414">0.58062836600000001</cx:pt>
          <cx:pt idx="44415">28</cx:pt>
          <cx:pt idx="44416">0.58062836600000001</cx:pt>
          <cx:pt idx="44417">0.58062836600000001</cx:pt>
          <cx:pt idx="44418">0.58062836600000001</cx:pt>
          <cx:pt idx="44419">0.58062836600000001</cx:pt>
          <cx:pt idx="44420">4</cx:pt>
          <cx:pt idx="44421">0.58062836600000001</cx:pt>
          <cx:pt idx="44422">0.58062836600000001</cx:pt>
          <cx:pt idx="44423">0.58062836600000001</cx:pt>
          <cx:pt idx="44424">0.58062836600000001</cx:pt>
          <cx:pt idx="44425">0.58062836600000001</cx:pt>
          <cx:pt idx="44426">0.58062836600000001</cx:pt>
          <cx:pt idx="44427">0.58062836600000001</cx:pt>
          <cx:pt idx="44428">6</cx:pt>
          <cx:pt idx="44429">18</cx:pt>
          <cx:pt idx="44430">0.58062836600000001</cx:pt>
          <cx:pt idx="44431">13</cx:pt>
          <cx:pt idx="44432">0.58062836600000001</cx:pt>
          <cx:pt idx="44433">0.58062836600000001</cx:pt>
          <cx:pt idx="44434">0.58062836600000001</cx:pt>
          <cx:pt idx="44435">0.58062836600000001</cx:pt>
          <cx:pt idx="44436">0.58062836600000001</cx:pt>
          <cx:pt idx="44437">13</cx:pt>
          <cx:pt idx="44438">0.58062836600000001</cx:pt>
          <cx:pt idx="44439">0.58062836600000001</cx:pt>
          <cx:pt idx="44440">3</cx:pt>
          <cx:pt idx="44441">0.58062836600000001</cx:pt>
          <cx:pt idx="44442">14</cx:pt>
          <cx:pt idx="44443">5</cx:pt>
          <cx:pt idx="44444">0.58062836600000001</cx:pt>
          <cx:pt idx="44445">8</cx:pt>
          <cx:pt idx="44446">0.58062836600000001</cx:pt>
          <cx:pt idx="44447">0.58062836600000001</cx:pt>
          <cx:pt idx="44448">0.58062836600000001</cx:pt>
          <cx:pt idx="44449">14</cx:pt>
          <cx:pt idx="44450">13</cx:pt>
          <cx:pt idx="44451">3</cx:pt>
          <cx:pt idx="44452">0.58062836600000001</cx:pt>
          <cx:pt idx="44453">9</cx:pt>
          <cx:pt idx="44454">0.58062836600000001</cx:pt>
          <cx:pt idx="44455">13</cx:pt>
          <cx:pt idx="44456">0.58062836600000001</cx:pt>
          <cx:pt idx="44457">1</cx:pt>
          <cx:pt idx="44458">10</cx:pt>
          <cx:pt idx="44459">0.58062836600000001</cx:pt>
          <cx:pt idx="44460">0.58062836600000001</cx:pt>
          <cx:pt idx="44461">6</cx:pt>
          <cx:pt idx="44462">0.58062836600000001</cx:pt>
          <cx:pt idx="44463">0.58062836600000001</cx:pt>
          <cx:pt idx="44464">0.58062836600000001</cx:pt>
          <cx:pt idx="44465">0.58062836600000001</cx:pt>
          <cx:pt idx="44466">0.58062836600000001</cx:pt>
          <cx:pt idx="44467">0.58062836600000001</cx:pt>
          <cx:pt idx="44468">5</cx:pt>
          <cx:pt idx="44469">14</cx:pt>
          <cx:pt idx="44470">0.58062836600000001</cx:pt>
          <cx:pt idx="44471">21</cx:pt>
          <cx:pt idx="44472">0.58062836600000001</cx:pt>
          <cx:pt idx="44473">10</cx:pt>
          <cx:pt idx="44474">0.58062836600000001</cx:pt>
          <cx:pt idx="44475">0.58062836600000001</cx:pt>
          <cx:pt idx="44476">0.58062836600000001</cx:pt>
          <cx:pt idx="44477">9</cx:pt>
          <cx:pt idx="44478">0.58062836600000001</cx:pt>
          <cx:pt idx="44479">0.58062836600000001</cx:pt>
          <cx:pt idx="44480">0.58062836600000001</cx:pt>
          <cx:pt idx="44481">3</cx:pt>
          <cx:pt idx="44482">0.58062836600000001</cx:pt>
          <cx:pt idx="44483">0.58062836600000001</cx:pt>
          <cx:pt idx="44484">15</cx:pt>
          <cx:pt idx="44485">3</cx:pt>
          <cx:pt idx="44486">0.58062836600000001</cx:pt>
          <cx:pt idx="44487">0.58062836600000001</cx:pt>
          <cx:pt idx="44488">3</cx:pt>
          <cx:pt idx="44489">0.58062836600000001</cx:pt>
          <cx:pt idx="44490">0.58062836600000001</cx:pt>
          <cx:pt idx="44491">0.58062836600000001</cx:pt>
          <cx:pt idx="44492">7</cx:pt>
          <cx:pt idx="44493">0.58062836600000001</cx:pt>
          <cx:pt idx="44494">24</cx:pt>
          <cx:pt idx="44495">0.58062836600000001</cx:pt>
          <cx:pt idx="44496">0.58062836600000001</cx:pt>
          <cx:pt idx="44497">0.58062836600000001</cx:pt>
          <cx:pt idx="44498">0.58062836600000001</cx:pt>
          <cx:pt idx="44499">0.58062836600000001</cx:pt>
          <cx:pt idx="44500">0.58062836600000001</cx:pt>
          <cx:pt idx="44501">0.58062836600000001</cx:pt>
          <cx:pt idx="44502">0.58062836600000001</cx:pt>
          <cx:pt idx="44503">0.58062836600000001</cx:pt>
          <cx:pt idx="44504">0.58062836600000001</cx:pt>
          <cx:pt idx="44505">0.58062836600000001</cx:pt>
          <cx:pt idx="44506">0.58062836600000001</cx:pt>
          <cx:pt idx="44507">0.58062836600000001</cx:pt>
          <cx:pt idx="44508">7</cx:pt>
          <cx:pt idx="44509">0.58062836600000001</cx:pt>
          <cx:pt idx="44510">24</cx:pt>
          <cx:pt idx="44511">0.58062836600000001</cx:pt>
          <cx:pt idx="44512">0.58062836600000001</cx:pt>
          <cx:pt idx="44513">7</cx:pt>
          <cx:pt idx="44514">0.58062836600000001</cx:pt>
          <cx:pt idx="44515">8</cx:pt>
          <cx:pt idx="44516">0.58062836600000001</cx:pt>
          <cx:pt idx="44517">0.58062836600000001</cx:pt>
          <cx:pt idx="44518">0.58062836600000001</cx:pt>
          <cx:pt idx="44519">0.58062836600000001</cx:pt>
          <cx:pt idx="44520">19</cx:pt>
          <cx:pt idx="44521">0.58062836600000001</cx:pt>
          <cx:pt idx="44522">6</cx:pt>
          <cx:pt idx="44523">11</cx:pt>
          <cx:pt idx="44524">0.58062836600000001</cx:pt>
          <cx:pt idx="44525">0.58062836600000001</cx:pt>
          <cx:pt idx="44526">6</cx:pt>
          <cx:pt idx="44527">6</cx:pt>
          <cx:pt idx="44528">0.58062836600000001</cx:pt>
          <cx:pt idx="44529">16</cx:pt>
          <cx:pt idx="44530">3</cx:pt>
          <cx:pt idx="44531">24</cx:pt>
          <cx:pt idx="44532">0.58062836600000001</cx:pt>
          <cx:pt idx="44533">0.58062836600000001</cx:pt>
          <cx:pt idx="44534">0.58062836600000001</cx:pt>
          <cx:pt idx="44535">0.58062836600000001</cx:pt>
          <cx:pt idx="44536">15</cx:pt>
          <cx:pt idx="44537">0.58062836600000001</cx:pt>
          <cx:pt idx="44538">18</cx:pt>
          <cx:pt idx="44539">0.58062836600000001</cx:pt>
          <cx:pt idx="44540">0.58062836600000001</cx:pt>
          <cx:pt idx="44541">10</cx:pt>
          <cx:pt idx="44542">0.58062836600000001</cx:pt>
          <cx:pt idx="44543">0.58062836600000001</cx:pt>
          <cx:pt idx="44544">0.58062836600000001</cx:pt>
          <cx:pt idx="44545">0.58062836600000001</cx:pt>
          <cx:pt idx="44546">7</cx:pt>
          <cx:pt idx="44547">13</cx:pt>
          <cx:pt idx="44548">20</cx:pt>
          <cx:pt idx="44549">0.58062836600000001</cx:pt>
          <cx:pt idx="44550">11</cx:pt>
          <cx:pt idx="44551">20</cx:pt>
          <cx:pt idx="44552">4</cx:pt>
          <cx:pt idx="44553">0.58062836600000001</cx:pt>
          <cx:pt idx="44554">7</cx:pt>
          <cx:pt idx="44555">0.58062836600000001</cx:pt>
          <cx:pt idx="44556">6</cx:pt>
          <cx:pt idx="44557">0.58062836600000001</cx:pt>
          <cx:pt idx="44558">0.58062836600000001</cx:pt>
          <cx:pt idx="44559">0.58062836600000001</cx:pt>
          <cx:pt idx="44560">0.58062836600000001</cx:pt>
          <cx:pt idx="44561">3</cx:pt>
          <cx:pt idx="44562">0.58062836600000001</cx:pt>
          <cx:pt idx="44563">0.58062836600000001</cx:pt>
          <cx:pt idx="44564">64</cx:pt>
          <cx:pt idx="44565">15</cx:pt>
          <cx:pt idx="44566">22</cx:pt>
          <cx:pt idx="44567">0.58062836600000001</cx:pt>
          <cx:pt idx="44568">14</cx:pt>
          <cx:pt idx="44569">0.58062836600000001</cx:pt>
          <cx:pt idx="44570">0.58062836600000001</cx:pt>
          <cx:pt idx="44571">0.58062836600000001</cx:pt>
          <cx:pt idx="44572">7</cx:pt>
          <cx:pt idx="44573">0.58062836600000001</cx:pt>
          <cx:pt idx="44574">0.58062836600000001</cx:pt>
          <cx:pt idx="44575">0.58062836600000001</cx:pt>
          <cx:pt idx="44576">5</cx:pt>
          <cx:pt idx="44577">0.58062836600000001</cx:pt>
          <cx:pt idx="44578">0.58062836600000001</cx:pt>
          <cx:pt idx="44579">0.58062836600000001</cx:pt>
          <cx:pt idx="44580">17</cx:pt>
          <cx:pt idx="44581">7</cx:pt>
          <cx:pt idx="44582">0.58062836600000001</cx:pt>
          <cx:pt idx="44583">0.58062836600000001</cx:pt>
          <cx:pt idx="44584">0.58062836600000001</cx:pt>
          <cx:pt idx="44585">17</cx:pt>
          <cx:pt idx="44586">0.58062836600000001</cx:pt>
          <cx:pt idx="44587">0.58062836600000001</cx:pt>
          <cx:pt idx="44588">0.58062836600000001</cx:pt>
          <cx:pt idx="44589">0.58062836600000001</cx:pt>
          <cx:pt idx="44590">0.58062836600000001</cx:pt>
          <cx:pt idx="44591">17</cx:pt>
          <cx:pt idx="44592">5</cx:pt>
          <cx:pt idx="44593">0.58062836600000001</cx:pt>
          <cx:pt idx="44594">14</cx:pt>
          <cx:pt idx="44595">24</cx:pt>
          <cx:pt idx="44596">0.58062836600000001</cx:pt>
          <cx:pt idx="44597">0.58062836600000001</cx:pt>
          <cx:pt idx="44598">0.58062836600000001</cx:pt>
          <cx:pt idx="44599">0.58062836600000001</cx:pt>
          <cx:pt idx="44600">0.58062836600000001</cx:pt>
          <cx:pt idx="44601">0.58062836600000001</cx:pt>
          <cx:pt idx="44602">16</cx:pt>
          <cx:pt idx="44603">13</cx:pt>
          <cx:pt idx="44604">17</cx:pt>
          <cx:pt idx="44605">64</cx:pt>
          <cx:pt idx="44606">65</cx:pt>
          <cx:pt idx="44607">0.58062836600000001</cx:pt>
          <cx:pt idx="44608">0.58062836600000001</cx:pt>
          <cx:pt idx="44609">0.58062836600000001</cx:pt>
          <cx:pt idx="44610">14</cx:pt>
          <cx:pt idx="44611">0.58062836600000001</cx:pt>
          <cx:pt idx="44612">0.58062836600000001</cx:pt>
          <cx:pt idx="44613">0.58062836600000001</cx:pt>
          <cx:pt idx="44614">0.58062836600000001</cx:pt>
          <cx:pt idx="44615">0.58062836600000001</cx:pt>
          <cx:pt idx="44616">0.58062836600000001</cx:pt>
          <cx:pt idx="44617">1</cx:pt>
          <cx:pt idx="44618">0.58062836600000001</cx:pt>
          <cx:pt idx="44619">0.58062836600000001</cx:pt>
          <cx:pt idx="44620">0.58062836600000001</cx:pt>
          <cx:pt idx="44621">0.58062836600000001</cx:pt>
          <cx:pt idx="44622">6</cx:pt>
          <cx:pt idx="44623">0.58062836600000001</cx:pt>
          <cx:pt idx="44624">0.58062836600000001</cx:pt>
          <cx:pt idx="44625">0.58062836600000001</cx:pt>
          <cx:pt idx="44626">19</cx:pt>
          <cx:pt idx="44627">0.58062836600000001</cx:pt>
          <cx:pt idx="44628">0.58062836600000001</cx:pt>
          <cx:pt idx="44629">0.58062836600000001</cx:pt>
          <cx:pt idx="44630">7</cx:pt>
          <cx:pt idx="44631">0.58062836600000001</cx:pt>
          <cx:pt idx="44632">0</cx:pt>
          <cx:pt idx="44633">9</cx:pt>
          <cx:pt idx="44634">0.58062836600000001</cx:pt>
          <cx:pt idx="44635">13</cx:pt>
          <cx:pt idx="44636">14</cx:pt>
          <cx:pt idx="44637">0.58062836600000001</cx:pt>
          <cx:pt idx="44638">0.58062836600000001</cx:pt>
          <cx:pt idx="44639">0.58062836600000001</cx:pt>
          <cx:pt idx="44640">0.58062836600000001</cx:pt>
          <cx:pt idx="44641">0.58062836600000001</cx:pt>
          <cx:pt idx="44642">0.58062836600000001</cx:pt>
          <cx:pt idx="44643">0.58062836600000001</cx:pt>
          <cx:pt idx="44644">8</cx:pt>
          <cx:pt idx="44645">0.58062836600000001</cx:pt>
          <cx:pt idx="44646">0.58062836600000001</cx:pt>
          <cx:pt idx="44647">0.58062836600000001</cx:pt>
          <cx:pt idx="44648">0.58062836600000001</cx:pt>
          <cx:pt idx="44649">1</cx:pt>
          <cx:pt idx="44650">0.58062836600000001</cx:pt>
          <cx:pt idx="44651">0.58062836600000001</cx:pt>
          <cx:pt idx="44652">11</cx:pt>
          <cx:pt idx="44653">6</cx:pt>
          <cx:pt idx="44654">8</cx:pt>
          <cx:pt idx="44655">0.58062836600000001</cx:pt>
          <cx:pt idx="44656">0.58062836600000001</cx:pt>
          <cx:pt idx="44657">0.58062836600000001</cx:pt>
          <cx:pt idx="44658">0.58062836600000001</cx:pt>
          <cx:pt idx="44659">0.58062836600000001</cx:pt>
          <cx:pt idx="44660">8</cx:pt>
          <cx:pt idx="44661">0.58062836600000001</cx:pt>
          <cx:pt idx="44662">0.58062836600000001</cx:pt>
          <cx:pt idx="44663">28</cx:pt>
          <cx:pt idx="44664">0.58062836600000001</cx:pt>
          <cx:pt idx="44665">0.58062836600000001</cx:pt>
          <cx:pt idx="44666">0.58062836600000001</cx:pt>
          <cx:pt idx="44667">0.58062836600000001</cx:pt>
          <cx:pt idx="44668">13</cx:pt>
          <cx:pt idx="44669">0.58062836600000001</cx:pt>
          <cx:pt idx="44670">0.58062836600000001</cx:pt>
          <cx:pt idx="44671">0.58062836600000001</cx:pt>
          <cx:pt idx="44672">8</cx:pt>
          <cx:pt idx="44673">0.58062836600000001</cx:pt>
          <cx:pt idx="44674">0.58062836600000001</cx:pt>
          <cx:pt idx="44675">0.58062836600000001</cx:pt>
          <cx:pt idx="44676">7</cx:pt>
          <cx:pt idx="44677">0.58062836600000001</cx:pt>
          <cx:pt idx="44678">8</cx:pt>
          <cx:pt idx="44679">19</cx:pt>
          <cx:pt idx="44680">20</cx:pt>
          <cx:pt idx="44681">0.58062836600000001</cx:pt>
          <cx:pt idx="44682">7</cx:pt>
          <cx:pt idx="44683">0.58062836600000001</cx:pt>
          <cx:pt idx="44684">0.58062836600000001</cx:pt>
          <cx:pt idx="44685">3</cx:pt>
          <cx:pt idx="44686">5</cx:pt>
          <cx:pt idx="44687">0.58062836600000001</cx:pt>
          <cx:pt idx="44688">0.58062836600000001</cx:pt>
          <cx:pt idx="44689">0</cx:pt>
          <cx:pt idx="44690">13</cx:pt>
          <cx:pt idx="44691">0.58062836600000001</cx:pt>
          <cx:pt idx="44692">0.58062836600000001</cx:pt>
          <cx:pt idx="44693">0.58062836600000001</cx:pt>
          <cx:pt idx="44694">0.58062836600000001</cx:pt>
          <cx:pt idx="44695">0.58062836600000001</cx:pt>
          <cx:pt idx="44696">0.58062836600000001</cx:pt>
          <cx:pt idx="44697">21</cx:pt>
          <cx:pt idx="44698">6</cx:pt>
          <cx:pt idx="44699">0.58062836600000001</cx:pt>
          <cx:pt idx="44700">0.58062836600000001</cx:pt>
          <cx:pt idx="44701">0.58062836600000001</cx:pt>
          <cx:pt idx="44702">4</cx:pt>
          <cx:pt idx="44703">0.58062836600000001</cx:pt>
          <cx:pt idx="44704">0.58062836600000001</cx:pt>
          <cx:pt idx="44705">0.58062836600000001</cx:pt>
          <cx:pt idx="44706">0.58062836600000001</cx:pt>
          <cx:pt idx="44707">0.58062836600000001</cx:pt>
          <cx:pt idx="44708">0.58062836600000001</cx:pt>
          <cx:pt idx="44709">0.58062836600000001</cx:pt>
          <cx:pt idx="44710">0.58062836600000001</cx:pt>
          <cx:pt idx="44711">21</cx:pt>
          <cx:pt idx="44712">44</cx:pt>
          <cx:pt idx="44713">0.58062836600000001</cx:pt>
          <cx:pt idx="44714">0.58062836600000001</cx:pt>
          <cx:pt idx="44715">12</cx:pt>
          <cx:pt idx="44716">1</cx:pt>
          <cx:pt idx="44717">0.58062836600000001</cx:pt>
          <cx:pt idx="44718">0.58062836600000001</cx:pt>
          <cx:pt idx="44719">0.58062836600000001</cx:pt>
          <cx:pt idx="44720">0.58062836600000001</cx:pt>
          <cx:pt idx="44721">0.58062836600000001</cx:pt>
          <cx:pt idx="44722">0.58062836600000001</cx:pt>
          <cx:pt idx="44723">0.58062836600000001</cx:pt>
          <cx:pt idx="44724">0.58062836600000001</cx:pt>
          <cx:pt idx="44725">0.58062836600000001</cx:pt>
          <cx:pt idx="44726">5</cx:pt>
          <cx:pt idx="44727">0.58062836600000001</cx:pt>
          <cx:pt idx="44728">0.58062836600000001</cx:pt>
          <cx:pt idx="44729">0.58062836600000001</cx:pt>
          <cx:pt idx="44730">0.58062836600000001</cx:pt>
          <cx:pt idx="44731">0.58062836600000001</cx:pt>
          <cx:pt idx="44732">0.58062836600000001</cx:pt>
          <cx:pt idx="44733">0.58062836600000001</cx:pt>
          <cx:pt idx="44734">29</cx:pt>
          <cx:pt idx="44735">0.58062836600000001</cx:pt>
          <cx:pt idx="44736">0.58062836600000001</cx:pt>
          <cx:pt idx="44737">0.58062836600000001</cx:pt>
          <cx:pt idx="44738">0.58062836600000001</cx:pt>
          <cx:pt idx="44739">0.58062836600000001</cx:pt>
          <cx:pt idx="44740">0.58062836600000001</cx:pt>
          <cx:pt idx="44741">4</cx:pt>
          <cx:pt idx="44742">0.58062836600000001</cx:pt>
          <cx:pt idx="44743">0.58062836600000001</cx:pt>
          <cx:pt idx="44744">0.58062836600000001</cx:pt>
          <cx:pt idx="44745">8</cx:pt>
          <cx:pt idx="44746">64</cx:pt>
          <cx:pt idx="44747">18</cx:pt>
          <cx:pt idx="44748">9</cx:pt>
          <cx:pt idx="44749">0.58062836600000001</cx:pt>
          <cx:pt idx="44750">10</cx:pt>
          <cx:pt idx="44751">0.58062836600000001</cx:pt>
          <cx:pt idx="44752">10</cx:pt>
          <cx:pt idx="44753">2</cx:pt>
          <cx:pt idx="44754">0.58062836600000001</cx:pt>
          <cx:pt idx="44755">0.58062836600000001</cx:pt>
          <cx:pt idx="44756">19</cx:pt>
          <cx:pt idx="44757">4</cx:pt>
          <cx:pt idx="44758">9</cx:pt>
          <cx:pt idx="44759">3</cx:pt>
          <cx:pt idx="44760">18</cx:pt>
          <cx:pt idx="44761">0.58062836600000001</cx:pt>
          <cx:pt idx="44762">0.58062836600000001</cx:pt>
          <cx:pt idx="44763">22</cx:pt>
          <cx:pt idx="44764">9</cx:pt>
          <cx:pt idx="44765">0.58062836600000001</cx:pt>
          <cx:pt idx="44766">0.58062836600000001</cx:pt>
          <cx:pt idx="44767">1</cx:pt>
          <cx:pt idx="44768">0.58062836600000001</cx:pt>
          <cx:pt idx="44769">0.58062836600000001</cx:pt>
          <cx:pt idx="44770">0.58062836600000001</cx:pt>
          <cx:pt idx="44771">14</cx:pt>
          <cx:pt idx="44772">0.58062836600000001</cx:pt>
          <cx:pt idx="44773">0.58062836600000001</cx:pt>
          <cx:pt idx="44774">19</cx:pt>
          <cx:pt idx="44775">0.58062836600000001</cx:pt>
          <cx:pt idx="44776">0.58062836600000001</cx:pt>
          <cx:pt idx="44777">0.58062836600000001</cx:pt>
          <cx:pt idx="44778">0.58062836600000001</cx:pt>
          <cx:pt idx="44779">0.58062836600000001</cx:pt>
          <cx:pt idx="44780">0.58062836600000001</cx:pt>
          <cx:pt idx="44781">24</cx:pt>
          <cx:pt idx="44782">0.58062836600000001</cx:pt>
          <cx:pt idx="44783">0.58062836600000001</cx:pt>
          <cx:pt idx="44784">0.58062836600000001</cx:pt>
          <cx:pt idx="44785">0.58062836600000001</cx:pt>
          <cx:pt idx="44786">0.58062836600000001</cx:pt>
          <cx:pt idx="44787">0.58062836600000001</cx:pt>
          <cx:pt idx="44788">0.58062836600000001</cx:pt>
          <cx:pt idx="44789">0.58062836600000001</cx:pt>
          <cx:pt idx="44790">0.58062836600000001</cx:pt>
          <cx:pt idx="44791">0.58062836600000001</cx:pt>
          <cx:pt idx="44792">1</cx:pt>
          <cx:pt idx="44793">0.58062836600000001</cx:pt>
          <cx:pt idx="44794">0.58062836600000001</cx:pt>
          <cx:pt idx="44795">0.58062836600000001</cx:pt>
          <cx:pt idx="44796">0.58062836600000001</cx:pt>
          <cx:pt idx="44797">0.58062836600000001</cx:pt>
          <cx:pt idx="44798">7</cx:pt>
          <cx:pt idx="44799">17</cx:pt>
          <cx:pt idx="44800">0.58062836600000001</cx:pt>
          <cx:pt idx="44801">2</cx:pt>
          <cx:pt idx="44802">0.58062836600000001</cx:pt>
          <cx:pt idx="44803">0.58062836600000001</cx:pt>
          <cx:pt idx="44804">0.58062836600000001</cx:pt>
          <cx:pt idx="44805">14</cx:pt>
          <cx:pt idx="44806">2</cx:pt>
          <cx:pt idx="44807">0.58062836600000001</cx:pt>
          <cx:pt idx="44808">0.58062836600000001</cx:pt>
          <cx:pt idx="44809">9</cx:pt>
          <cx:pt idx="44810">0.58062836600000001</cx:pt>
          <cx:pt idx="44811">0.58062836600000001</cx:pt>
          <cx:pt idx="44812">0.58062836600000001</cx:pt>
          <cx:pt idx="44813">0.58062836600000001</cx:pt>
          <cx:pt idx="44814">10</cx:pt>
          <cx:pt idx="44815">0</cx:pt>
          <cx:pt idx="44816">0.58062836600000001</cx:pt>
          <cx:pt idx="44817">13</cx:pt>
          <cx:pt idx="44818">0.58062836600000001</cx:pt>
          <cx:pt idx="44819">0.58062836600000001</cx:pt>
          <cx:pt idx="44820">7</cx:pt>
          <cx:pt idx="44821">0.58062836600000001</cx:pt>
          <cx:pt idx="44822">0.58062836600000001</cx:pt>
          <cx:pt idx="44823">0.58062836600000001</cx:pt>
          <cx:pt idx="44824">0.58062836600000001</cx:pt>
          <cx:pt idx="44825">4</cx:pt>
          <cx:pt idx="44826">0.58062836600000001</cx:pt>
          <cx:pt idx="44827">0.58062836600000001</cx:pt>
          <cx:pt idx="44828">0.58062836600000001</cx:pt>
          <cx:pt idx="44829">0.58062836600000001</cx:pt>
          <cx:pt idx="44830">0.58062836600000001</cx:pt>
          <cx:pt idx="44831">0.58062836600000001</cx:pt>
          <cx:pt idx="44832">0.58062836600000001</cx:pt>
          <cx:pt idx="44833">8</cx:pt>
          <cx:pt idx="44834">0.58062836600000001</cx:pt>
          <cx:pt idx="44835">0.58062836600000001</cx:pt>
          <cx:pt idx="44836">0.58062836600000001</cx:pt>
          <cx:pt idx="44837">0.58062836600000001</cx:pt>
          <cx:pt idx="44838">0.58062836600000001</cx:pt>
          <cx:pt idx="44839">0.58062836600000001</cx:pt>
          <cx:pt idx="44840">4</cx:pt>
          <cx:pt idx="44841">0.58062836600000001</cx:pt>
          <cx:pt idx="44842">0.58062836600000001</cx:pt>
          <cx:pt idx="44843">0.58062836600000001</cx:pt>
          <cx:pt idx="44844">7</cx:pt>
          <cx:pt idx="44845">17</cx:pt>
          <cx:pt idx="44846">10</cx:pt>
          <cx:pt idx="44847">22</cx:pt>
          <cx:pt idx="44848">0.58062836600000001</cx:pt>
          <cx:pt idx="44849">0.58062836600000001</cx:pt>
          <cx:pt idx="44850">11</cx:pt>
          <cx:pt idx="44851">0.58062836600000001</cx:pt>
          <cx:pt idx="44852">0.58062836600000001</cx:pt>
          <cx:pt idx="44853">0.58062836600000001</cx:pt>
          <cx:pt idx="44854">0.58062836600000001</cx:pt>
          <cx:pt idx="44855">0.58062836600000001</cx:pt>
          <cx:pt idx="44856">0.58062836600000001</cx:pt>
          <cx:pt idx="44857">0.58062836600000001</cx:pt>
          <cx:pt idx="44858">0.58062836600000001</cx:pt>
          <cx:pt idx="44859">9</cx:pt>
          <cx:pt idx="44860">0.58062836600000001</cx:pt>
          <cx:pt idx="44861">0.58062836600000001</cx:pt>
          <cx:pt idx="44862">0.58062836600000001</cx:pt>
          <cx:pt idx="44863">8</cx:pt>
          <cx:pt idx="44864">0.58062836600000001</cx:pt>
          <cx:pt idx="44865">0.58062836600000001</cx:pt>
          <cx:pt idx="44866">0.58062836600000001</cx:pt>
          <cx:pt idx="44867">13</cx:pt>
          <cx:pt idx="44868">0.58062836600000001</cx:pt>
          <cx:pt idx="44869">4</cx:pt>
          <cx:pt idx="44870">17</cx:pt>
          <cx:pt idx="44871">0.58062836600000001</cx:pt>
          <cx:pt idx="44872">0.58062836600000001</cx:pt>
          <cx:pt idx="44873">4</cx:pt>
          <cx:pt idx="44874">6</cx:pt>
          <cx:pt idx="44875">0.58062836600000001</cx:pt>
          <cx:pt idx="44876">0.58062836600000001</cx:pt>
          <cx:pt idx="44877">0.58062836600000001</cx:pt>
          <cx:pt idx="44878">4</cx:pt>
          <cx:pt idx="44879">0.58062836600000001</cx:pt>
          <cx:pt idx="44880">14</cx:pt>
          <cx:pt idx="44881">0.58062836600000001</cx:pt>
          <cx:pt idx="44882">0.58062836600000001</cx:pt>
          <cx:pt idx="44883">0.58062836600000001</cx:pt>
          <cx:pt idx="44884">18</cx:pt>
          <cx:pt idx="44885">0.58062836600000001</cx:pt>
          <cx:pt idx="44886">0.58062836600000001</cx:pt>
          <cx:pt idx="44887">0.58062836600000001</cx:pt>
          <cx:pt idx="44888">0.58062836600000001</cx:pt>
          <cx:pt idx="44889">13</cx:pt>
          <cx:pt idx="44890">65</cx:pt>
          <cx:pt idx="44891">0.58062836600000001</cx:pt>
          <cx:pt idx="44892">0.58062836600000001</cx:pt>
          <cx:pt idx="44893">4</cx:pt>
          <cx:pt idx="44894">0.58062836600000001</cx:pt>
          <cx:pt idx="44895">0.58062836600000001</cx:pt>
          <cx:pt idx="44896">0.58062836600000001</cx:pt>
          <cx:pt idx="44897">0.58062836600000001</cx:pt>
          <cx:pt idx="44898">0.58062836600000001</cx:pt>
          <cx:pt idx="44899">0.58062836600000001</cx:pt>
          <cx:pt idx="44900">0.58062836600000001</cx:pt>
          <cx:pt idx="44901">0.58062836600000001</cx:pt>
          <cx:pt idx="44902">0.58062836600000001</cx:pt>
          <cx:pt idx="44903">10</cx:pt>
          <cx:pt idx="44904">0.58062836600000001</cx:pt>
          <cx:pt idx="44905">0.58062836600000001</cx:pt>
          <cx:pt idx="44906">0.58062836600000001</cx:pt>
          <cx:pt idx="44907">5</cx:pt>
          <cx:pt idx="44908">0.58062836600000001</cx:pt>
          <cx:pt idx="44909">10</cx:pt>
          <cx:pt idx="44910">0.58062836600000001</cx:pt>
          <cx:pt idx="44911">2</cx:pt>
          <cx:pt idx="44912">0.58062836600000001</cx:pt>
          <cx:pt idx="44913">10</cx:pt>
          <cx:pt idx="44914">19</cx:pt>
          <cx:pt idx="44915">0.58062836600000001</cx:pt>
          <cx:pt idx="44916">2</cx:pt>
          <cx:pt idx="44917">17</cx:pt>
          <cx:pt idx="44918">0.58062836600000001</cx:pt>
          <cx:pt idx="44919">0.58062836600000001</cx:pt>
          <cx:pt idx="44920">0.58062836600000001</cx:pt>
          <cx:pt idx="44921">0.58062836600000001</cx:pt>
          <cx:pt idx="44922">4</cx:pt>
          <cx:pt idx="44923">4</cx:pt>
          <cx:pt idx="44924">9</cx:pt>
          <cx:pt idx="44925">8</cx:pt>
          <cx:pt idx="44926">9</cx:pt>
          <cx:pt idx="44927">0.58062836600000001</cx:pt>
          <cx:pt idx="44928">0.58062836600000001</cx:pt>
          <cx:pt idx="44929">0.58062836600000001</cx:pt>
          <cx:pt idx="44930">5</cx:pt>
          <cx:pt idx="44931">12</cx:pt>
          <cx:pt idx="44932">0.58062836600000001</cx:pt>
          <cx:pt idx="44933">11</cx:pt>
          <cx:pt idx="44934">9</cx:pt>
          <cx:pt idx="44935">4</cx:pt>
          <cx:pt idx="44936">3</cx:pt>
          <cx:pt idx="44937">0.58062836600000001</cx:pt>
          <cx:pt idx="44938">0.58062836600000001</cx:pt>
          <cx:pt idx="44939">0.58062836600000001</cx:pt>
          <cx:pt idx="44940">0.58062836600000001</cx:pt>
          <cx:pt idx="44941">0.58062836600000001</cx:pt>
          <cx:pt idx="44942">2</cx:pt>
          <cx:pt idx="44943">0.58062836600000001</cx:pt>
          <cx:pt idx="44944">0.58062836600000001</cx:pt>
          <cx:pt idx="44945">0.58062836600000001</cx:pt>
          <cx:pt idx="44946">0.58062836600000001</cx:pt>
          <cx:pt idx="44947">0.58062836600000001</cx:pt>
          <cx:pt idx="44948">0.58062836600000001</cx:pt>
          <cx:pt idx="44949">0.58062836600000001</cx:pt>
          <cx:pt idx="44950">0.58062836600000001</cx:pt>
          <cx:pt idx="44951">0.58062836600000001</cx:pt>
          <cx:pt idx="44952">4</cx:pt>
          <cx:pt idx="44953">0.58062836600000001</cx:pt>
          <cx:pt idx="44954">0.58062836600000001</cx:pt>
          <cx:pt idx="44955">0.58062836600000001</cx:pt>
          <cx:pt idx="44956">0.58062836600000001</cx:pt>
          <cx:pt idx="44957">5</cx:pt>
          <cx:pt idx="44958">0.58062836600000001</cx:pt>
          <cx:pt idx="44959">0.58062836600000001</cx:pt>
          <cx:pt idx="44960">0.58062836600000001</cx:pt>
          <cx:pt idx="44961">0.58062836600000001</cx:pt>
          <cx:pt idx="44962">3</cx:pt>
          <cx:pt idx="44963">0.58062836600000001</cx:pt>
          <cx:pt idx="44964">0.58062836600000001</cx:pt>
          <cx:pt idx="44965">0.58062836600000001</cx:pt>
          <cx:pt idx="44966">0.58062836600000001</cx:pt>
          <cx:pt idx="44967">0.58062836600000001</cx:pt>
          <cx:pt idx="44968">7</cx:pt>
          <cx:pt idx="44969">11</cx:pt>
          <cx:pt idx="44970">0.58062836600000001</cx:pt>
          <cx:pt idx="44971">3</cx:pt>
          <cx:pt idx="44972">0.58062836600000001</cx:pt>
          <cx:pt idx="44973">0.58062836600000001</cx:pt>
          <cx:pt idx="44974">0.58062836600000001</cx:pt>
          <cx:pt idx="44975">6</cx:pt>
          <cx:pt idx="44976">0.58062836600000001</cx:pt>
          <cx:pt idx="44977">0.58062836600000001</cx:pt>
          <cx:pt idx="44978">0.58062836600000001</cx:pt>
          <cx:pt idx="44979">0.58062836600000001</cx:pt>
          <cx:pt idx="44980">0.58062836600000001</cx:pt>
          <cx:pt idx="44981">2</cx:pt>
          <cx:pt idx="44982">0.58062836600000001</cx:pt>
          <cx:pt idx="44983">7</cx:pt>
          <cx:pt idx="44984">4</cx:pt>
          <cx:pt idx="44985">0.58062836600000001</cx:pt>
          <cx:pt idx="44986">0.58062836600000001</cx:pt>
          <cx:pt idx="44987">0.58062836600000001</cx:pt>
          <cx:pt idx="44988">0.58062836600000001</cx:pt>
          <cx:pt idx="44989">12</cx:pt>
          <cx:pt idx="44990">11</cx:pt>
          <cx:pt idx="44991">11</cx:pt>
          <cx:pt idx="44992">17</cx:pt>
          <cx:pt idx="44993">0.58062836600000001</cx:pt>
          <cx:pt idx="44994">1</cx:pt>
          <cx:pt idx="44995">15</cx:pt>
          <cx:pt idx="44996">0.58062836600000001</cx:pt>
          <cx:pt idx="44997">0.58062836600000001</cx:pt>
          <cx:pt idx="44998">0.58062836600000001</cx:pt>
          <cx:pt idx="44999">7</cx:pt>
          <cx:pt idx="45000">0.58062836600000001</cx:pt>
          <cx:pt idx="45001">0.58062836600000001</cx:pt>
          <cx:pt idx="45002">2</cx:pt>
          <cx:pt idx="45003">0.58062836600000001</cx:pt>
          <cx:pt idx="45004">0.58062836600000001</cx:pt>
          <cx:pt idx="45005">0.58062836600000001</cx:pt>
          <cx:pt idx="45006">0.58062836600000001</cx:pt>
          <cx:pt idx="45007">29</cx:pt>
          <cx:pt idx="45008">0.58062836600000001</cx:pt>
          <cx:pt idx="45009">0.58062836600000001</cx:pt>
          <cx:pt idx="45010">0.58062836600000001</cx:pt>
          <cx:pt idx="45011">11</cx:pt>
          <cx:pt idx="45012">0.58062836600000001</cx:pt>
          <cx:pt idx="45013">0.58062836600000001</cx:pt>
          <cx:pt idx="45014">13</cx:pt>
          <cx:pt idx="45015">0.58062836600000001</cx:pt>
          <cx:pt idx="45016">0.58062836600000001</cx:pt>
          <cx:pt idx="45017">0.58062836600000001</cx:pt>
          <cx:pt idx="45018">0.58062836600000001</cx:pt>
          <cx:pt idx="45019">13</cx:pt>
          <cx:pt idx="45020">0.58062836600000001</cx:pt>
          <cx:pt idx="45021">16</cx:pt>
          <cx:pt idx="45022">16</cx:pt>
          <cx:pt idx="45023">0.58062836600000001</cx:pt>
          <cx:pt idx="45024">0.58062836600000001</cx:pt>
          <cx:pt idx="45025">0.58062836600000001</cx:pt>
          <cx:pt idx="45026">0</cx:pt>
          <cx:pt idx="45027">0.58062836600000001</cx:pt>
          <cx:pt idx="45028">0.58062836600000001</cx:pt>
          <cx:pt idx="45029">0.58062836600000001</cx:pt>
          <cx:pt idx="45030">0.58062836600000001</cx:pt>
          <cx:pt idx="45031">0.58062836600000001</cx:pt>
          <cx:pt idx="45032">0.58062836600000001</cx:pt>
          <cx:pt idx="45033">3</cx:pt>
          <cx:pt idx="45034">0.58062836600000001</cx:pt>
          <cx:pt idx="45035">0.58062836600000001</cx:pt>
          <cx:pt idx="45036">9</cx:pt>
          <cx:pt idx="45037">0.58062836600000001</cx:pt>
          <cx:pt idx="45038">0.58062836600000001</cx:pt>
          <cx:pt idx="45039">3</cx:pt>
          <cx:pt idx="45040">3</cx:pt>
          <cx:pt idx="45041">9</cx:pt>
          <cx:pt idx="45042">0.58062836600000001</cx:pt>
          <cx:pt idx="45043">0.58062836600000001</cx:pt>
          <cx:pt idx="45044">18</cx:pt>
          <cx:pt idx="45045">9</cx:pt>
          <cx:pt idx="45046">5</cx:pt>
          <cx:pt idx="45047">0.58062836600000001</cx:pt>
          <cx:pt idx="45048">0.58062836600000001</cx:pt>
          <cx:pt idx="45049">0.58062836600000001</cx:pt>
          <cx:pt idx="45050">0.58062836600000001</cx:pt>
          <cx:pt idx="45051">0.58062836600000001</cx:pt>
          <cx:pt idx="45052">0.58062836600000001</cx:pt>
          <cx:pt idx="45053">1</cx:pt>
          <cx:pt idx="45054">64</cx:pt>
          <cx:pt idx="45055">6</cx:pt>
          <cx:pt idx="45056">0.58062836600000001</cx:pt>
          <cx:pt idx="45057">8</cx:pt>
          <cx:pt idx="45058">5</cx:pt>
          <cx:pt idx="45059">0.58062836600000001</cx:pt>
          <cx:pt idx="45060">0.58062836600000001</cx:pt>
          <cx:pt idx="45061">0.58062836600000001</cx:pt>
          <cx:pt idx="45062">6</cx:pt>
          <cx:pt idx="45063">0.58062836600000001</cx:pt>
          <cx:pt idx="45064">0.58062836600000001</cx:pt>
          <cx:pt idx="45065">0.58062836600000001</cx:pt>
          <cx:pt idx="45066">0.58062836600000001</cx:pt>
          <cx:pt idx="45067">23</cx:pt>
          <cx:pt idx="45068">0.58062836600000001</cx:pt>
          <cx:pt idx="45069">7</cx:pt>
          <cx:pt idx="45070">9</cx:pt>
          <cx:pt idx="45071">0.58062836600000001</cx:pt>
          <cx:pt idx="45072">22</cx:pt>
          <cx:pt idx="45073">0.58062836600000001</cx:pt>
          <cx:pt idx="45074">0.58062836600000001</cx:pt>
          <cx:pt idx="45075">0.58062836600000001</cx:pt>
          <cx:pt idx="45076">0.58062836600000001</cx:pt>
          <cx:pt idx="45077">0.58062836600000001</cx:pt>
          <cx:pt idx="45078">0.58062836600000001</cx:pt>
          <cx:pt idx="45079">9</cx:pt>
          <cx:pt idx="45080">0.58062836600000001</cx:pt>
          <cx:pt idx="45081">0.58062836600000001</cx:pt>
          <cx:pt idx="45082">0.58062836600000001</cx:pt>
          <cx:pt idx="45083">16</cx:pt>
          <cx:pt idx="45084">0.58062836600000001</cx:pt>
          <cx:pt idx="45085">0.58062836600000001</cx:pt>
          <cx:pt idx="45086">13</cx:pt>
          <cx:pt idx="45087">0.58062836600000001</cx:pt>
          <cx:pt idx="45088">0.58062836600000001</cx:pt>
          <cx:pt idx="45089">0.58062836600000001</cx:pt>
          <cx:pt idx="45090">0.58062836600000001</cx:pt>
          <cx:pt idx="45091">0.58062836600000001</cx:pt>
          <cx:pt idx="45092">0.58062836600000001</cx:pt>
          <cx:pt idx="45093">7</cx:pt>
          <cx:pt idx="45094">0.58062836600000001</cx:pt>
          <cx:pt idx="45095">20</cx:pt>
          <cx:pt idx="45096">0.58062836600000001</cx:pt>
          <cx:pt idx="45097">3</cx:pt>
          <cx:pt idx="45098">0.58062836600000001</cx:pt>
          <cx:pt idx="45099">0.58062836600000001</cx:pt>
          <cx:pt idx="45100">14</cx:pt>
          <cx:pt idx="45101">0.58062836600000001</cx:pt>
          <cx:pt idx="45102">7</cx:pt>
          <cx:pt idx="45103">12</cx:pt>
          <cx:pt idx="45104">6</cx:pt>
          <cx:pt idx="45105">0.58062836600000001</cx:pt>
          <cx:pt idx="45106">2</cx:pt>
          <cx:pt idx="45107">2</cx:pt>
          <cx:pt idx="45108">16</cx:pt>
          <cx:pt idx="45109">0.58062836600000001</cx:pt>
          <cx:pt idx="45110">21</cx:pt>
          <cx:pt idx="45111">0.58062836600000001</cx:pt>
          <cx:pt idx="45112">7</cx:pt>
          <cx:pt idx="45113">0.58062836600000001</cx:pt>
          <cx:pt idx="45114">4</cx:pt>
          <cx:pt idx="45115">0.58062836600000001</cx:pt>
          <cx:pt idx="45116">0.58062836600000001</cx:pt>
          <cx:pt idx="45117">0.58062836600000001</cx:pt>
          <cx:pt idx="45118">0.58062836600000001</cx:pt>
          <cx:pt idx="45119">0.58062836600000001</cx:pt>
          <cx:pt idx="45120">14</cx:pt>
          <cx:pt idx="45121">0.58062836600000001</cx:pt>
          <cx:pt idx="45122">0.58062836600000001</cx:pt>
          <cx:pt idx="45123">8</cx:pt>
          <cx:pt idx="45124">0.58062836600000001</cx:pt>
          <cx:pt idx="45125">14</cx:pt>
          <cx:pt idx="45126">16</cx:pt>
          <cx:pt idx="45127">7</cx:pt>
          <cx:pt idx="45128">0.58062836600000001</cx:pt>
          <cx:pt idx="45129">0.58062836600000001</cx:pt>
          <cx:pt idx="45130">4</cx:pt>
          <cx:pt idx="45131">3</cx:pt>
          <cx:pt idx="45132">0.58062836600000001</cx:pt>
          <cx:pt idx="45133">0.58062836600000001</cx:pt>
          <cx:pt idx="45134">0.58062836600000001</cx:pt>
          <cx:pt idx="45135">0.58062836600000001</cx:pt>
          <cx:pt idx="45136">0.58062836600000001</cx:pt>
          <cx:pt idx="45137">0.58062836600000001</cx:pt>
          <cx:pt idx="45138">7</cx:pt>
          <cx:pt idx="45139">13</cx:pt>
          <cx:pt idx="45140">6</cx:pt>
          <cx:pt idx="45141">0.58062836600000001</cx:pt>
          <cx:pt idx="45142">0.58062836600000001</cx:pt>
          <cx:pt idx="45143">0.58062836600000001</cx:pt>
          <cx:pt idx="45144">7</cx:pt>
          <cx:pt idx="45145">6</cx:pt>
          <cx:pt idx="45146">0.58062836600000001</cx:pt>
          <cx:pt idx="45147">0.58062836600000001</cx:pt>
          <cx:pt idx="45148">0.58062836600000001</cx:pt>
          <cx:pt idx="45149">8</cx:pt>
          <cx:pt idx="45150">0.58062836600000001</cx:pt>
          <cx:pt idx="45151">10</cx:pt>
          <cx:pt idx="45152">0.58062836600000001</cx:pt>
          <cx:pt idx="45153">0.58062836600000001</cx:pt>
          <cx:pt idx="45154">17</cx:pt>
          <cx:pt idx="45155">1</cx:pt>
          <cx:pt idx="45156">0.58062836600000001</cx:pt>
          <cx:pt idx="45157">0.58062836600000001</cx:pt>
          <cx:pt idx="45158">7</cx:pt>
          <cx:pt idx="45159">0.58062836600000001</cx:pt>
          <cx:pt idx="45160">0.58062836600000001</cx:pt>
          <cx:pt idx="45161">15</cx:pt>
          <cx:pt idx="45162">13</cx:pt>
          <cx:pt idx="45163">65</cx:pt>
          <cx:pt idx="45164">0.58062836600000001</cx:pt>
          <cx:pt idx="45165">0.58062836600000001</cx:pt>
          <cx:pt idx="45166">0.58062836600000001</cx:pt>
          <cx:pt idx="45167">0</cx:pt>
          <cx:pt idx="45168">0.58062836600000001</cx:pt>
          <cx:pt idx="45169">0.58062836600000001</cx:pt>
          <cx:pt idx="45170">0.58062836600000001</cx:pt>
          <cx:pt idx="45171">10</cx:pt>
          <cx:pt idx="45172">0.58062836600000001</cx:pt>
          <cx:pt idx="45173">0.58062836600000001</cx:pt>
          <cx:pt idx="45174">0.58062836600000001</cx:pt>
          <cx:pt idx="45175">0.58062836600000001</cx:pt>
          <cx:pt idx="45176">0.58062836600000001</cx:pt>
          <cx:pt idx="45177">11</cx:pt>
          <cx:pt idx="45178">0.58062836600000001</cx:pt>
          <cx:pt idx="45179">24</cx:pt>
          <cx:pt idx="45180">0.58062836600000001</cx:pt>
          <cx:pt idx="45181">0.58062836600000001</cx:pt>
          <cx:pt idx="45182">10</cx:pt>
          <cx:pt idx="45183">0.58062836600000001</cx:pt>
          <cx:pt idx="45184">0.58062836600000001</cx:pt>
          <cx:pt idx="45185">6</cx:pt>
          <cx:pt idx="45186">1</cx:pt>
          <cx:pt idx="45187">0.58062836600000001</cx:pt>
          <cx:pt idx="45188">1</cx:pt>
          <cx:pt idx="45189">8</cx:pt>
          <cx:pt idx="45190">0.58062836600000001</cx:pt>
          <cx:pt idx="45191">0.58062836600000001</cx:pt>
          <cx:pt idx="45192">3</cx:pt>
          <cx:pt idx="45193">0.58062836600000001</cx:pt>
          <cx:pt idx="45194">0.58062836600000001</cx:pt>
          <cx:pt idx="45195">0.58062836600000001</cx:pt>
          <cx:pt idx="45196">7</cx:pt>
          <cx:pt idx="45197">0.58062836600000001</cx:pt>
          <cx:pt idx="45198">8</cx:pt>
          <cx:pt idx="45199">0.58062836600000001</cx:pt>
          <cx:pt idx="45200">0.58062836600000001</cx:pt>
          <cx:pt idx="45201">0.58062836600000001</cx:pt>
          <cx:pt idx="45202">0.58062836600000001</cx:pt>
          <cx:pt idx="45203">14</cx:pt>
          <cx:pt idx="45204">2</cx:pt>
          <cx:pt idx="45205">0.58062836600000001</cx:pt>
          <cx:pt idx="45206">7</cx:pt>
          <cx:pt idx="45207">0.58062836600000001</cx:pt>
          <cx:pt idx="45208">0.58062836600000001</cx:pt>
          <cx:pt idx="45209">3</cx:pt>
          <cx:pt idx="45210">18</cx:pt>
          <cx:pt idx="45211">0.58062836600000001</cx:pt>
          <cx:pt idx="45212">0.58062836600000001</cx:pt>
          <cx:pt idx="45213">0.58062836600000001</cx:pt>
          <cx:pt idx="45214">0.58062836600000001</cx:pt>
          <cx:pt idx="45215">3</cx:pt>
          <cx:pt idx="45216">0.58062836600000001</cx:pt>
          <cx:pt idx="45217">6</cx:pt>
          <cx:pt idx="45218">0.58062836600000001</cx:pt>
          <cx:pt idx="45219">4</cx:pt>
          <cx:pt idx="45220">7</cx:pt>
          <cx:pt idx="45221">0.58062836600000001</cx:pt>
          <cx:pt idx="45222">16</cx:pt>
          <cx:pt idx="45223">0.58062836600000001</cx:pt>
          <cx:pt idx="45224">0.58062836600000001</cx:pt>
          <cx:pt idx="45225">6</cx:pt>
          <cx:pt idx="45226">0.58062836600000001</cx:pt>
          <cx:pt idx="45227">0.58062836600000001</cx:pt>
          <cx:pt idx="45228">0.58062836600000001</cx:pt>
          <cx:pt idx="45229">0.58062836600000001</cx:pt>
          <cx:pt idx="45230">0.58062836600000001</cx:pt>
          <cx:pt idx="45231">0.58062836600000001</cx:pt>
          <cx:pt idx="45232">7</cx:pt>
          <cx:pt idx="45233">0.58062836600000001</cx:pt>
          <cx:pt idx="45234">0.58062836600000001</cx:pt>
          <cx:pt idx="45235">8</cx:pt>
          <cx:pt idx="45236">0.58062836600000001</cx:pt>
          <cx:pt idx="45237">13</cx:pt>
          <cx:pt idx="45238">2</cx:pt>
          <cx:pt idx="45239">24</cx:pt>
          <cx:pt idx="45240">18</cx:pt>
          <cx:pt idx="45241">14</cx:pt>
          <cx:pt idx="45242">8</cx:pt>
          <cx:pt idx="45243">5</cx:pt>
          <cx:pt idx="45244">0.58062836600000001</cx:pt>
          <cx:pt idx="45245">0.58062836600000001</cx:pt>
          <cx:pt idx="45246">0.58062836600000001</cx:pt>
          <cx:pt idx="45247">0.58062836600000001</cx:pt>
          <cx:pt idx="45248">5</cx:pt>
          <cx:pt idx="45249">0.58062836600000001</cx:pt>
          <cx:pt idx="45250">0.58062836600000001</cx:pt>
          <cx:pt idx="45251">0.58062836600000001</cx:pt>
          <cx:pt idx="45252">0.58062836600000001</cx:pt>
          <cx:pt idx="45253">64</cx:pt>
          <cx:pt idx="45254">0.58062836600000001</cx:pt>
          <cx:pt idx="45255">0.58062836600000001</cx:pt>
          <cx:pt idx="45256">0.58062836600000001</cx:pt>
          <cx:pt idx="45257">0.58062836600000001</cx:pt>
          <cx:pt idx="45258">0.58062836600000001</cx:pt>
          <cx:pt idx="45259">13</cx:pt>
          <cx:pt idx="45260">0.58062836600000001</cx:pt>
          <cx:pt idx="45261">0.58062836600000001</cx:pt>
          <cx:pt idx="45262">2</cx:pt>
          <cx:pt idx="45263">0.58062836600000001</cx:pt>
          <cx:pt idx="45264">0.58062836600000001</cx:pt>
          <cx:pt idx="45265">9</cx:pt>
          <cx:pt idx="45266">0.58062836600000001</cx:pt>
          <cx:pt idx="45267">0.58062836600000001</cx:pt>
          <cx:pt idx="45268">0.58062836600000001</cx:pt>
          <cx:pt idx="45269">0.58062836600000001</cx:pt>
          <cx:pt idx="45270">0.58062836600000001</cx:pt>
          <cx:pt idx="45271">0.58062836600000001</cx:pt>
          <cx:pt idx="45272">0.58062836600000001</cx:pt>
          <cx:pt idx="45273">0.58062836600000001</cx:pt>
          <cx:pt idx="45274">0.58062836600000001</cx:pt>
          <cx:pt idx="45275">0.58062836600000001</cx:pt>
          <cx:pt idx="45276">0.58062836600000001</cx:pt>
          <cx:pt idx="45277">6</cx:pt>
          <cx:pt idx="45278">1</cx:pt>
          <cx:pt idx="45279">14</cx:pt>
          <cx:pt idx="45280">14</cx:pt>
          <cx:pt idx="45281">0.58062836600000001</cx:pt>
          <cx:pt idx="45282">0.58062836600000001</cx:pt>
          <cx:pt idx="45283">0.58062836600000001</cx:pt>
          <cx:pt idx="45284">0.58062836600000001</cx:pt>
          <cx:pt idx="45285">8</cx:pt>
          <cx:pt idx="45286">6</cx:pt>
          <cx:pt idx="45287">0.58062836600000001</cx:pt>
          <cx:pt idx="45288">0.58062836600000001</cx:pt>
          <cx:pt idx="45289">0.58062836600000001</cx:pt>
          <cx:pt idx="45290">17</cx:pt>
          <cx:pt idx="45291">0.58062836600000001</cx:pt>
          <cx:pt idx="45292">0.58062836600000001</cx:pt>
          <cx:pt idx="45293">0.58062836600000001</cx:pt>
          <cx:pt idx="45294">0.58062836600000001</cx:pt>
          <cx:pt idx="45295">0.58062836600000001</cx:pt>
          <cx:pt idx="45296">0.58062836600000001</cx:pt>
          <cx:pt idx="45297">0</cx:pt>
          <cx:pt idx="45298">3</cx:pt>
          <cx:pt idx="45299">0.58062836600000001</cx:pt>
          <cx:pt idx="45300">0.58062836600000001</cx:pt>
          <cx:pt idx="45301">5</cx:pt>
          <cx:pt idx="45302">0.58062836600000001</cx:pt>
          <cx:pt idx="45303">0.58062836600000001</cx:pt>
          <cx:pt idx="45304">0.58062836600000001</cx:pt>
          <cx:pt idx="45305">0.58062836600000001</cx:pt>
          <cx:pt idx="45306">8</cx:pt>
          <cx:pt idx="45307">0.58062836600000001</cx:pt>
          <cx:pt idx="45308">2</cx:pt>
          <cx:pt idx="45309">0.58062836600000001</cx:pt>
          <cx:pt idx="45310">0.58062836600000001</cx:pt>
          <cx:pt idx="45311">0.58062836600000001</cx:pt>
          <cx:pt idx="45312">0.58062836600000001</cx:pt>
          <cx:pt idx="45313">0.58062836600000001</cx:pt>
          <cx:pt idx="45314">0.58062836600000001</cx:pt>
          <cx:pt idx="45315">0.58062836600000001</cx:pt>
          <cx:pt idx="45316">16</cx:pt>
          <cx:pt idx="45317">0.58062836600000001</cx:pt>
          <cx:pt idx="45318">0.58062836600000001</cx:pt>
          <cx:pt idx="45319">36</cx:pt>
          <cx:pt idx="45320">5</cx:pt>
          <cx:pt idx="45321">0.58062836600000001</cx:pt>
          <cx:pt idx="45322">0.58062836600000001</cx:pt>
          <cx:pt idx="45323">0.58062836600000001</cx:pt>
          <cx:pt idx="45324">3</cx:pt>
          <cx:pt idx="45325">0.58062836600000001</cx:pt>
          <cx:pt idx="45326">0.58062836600000001</cx:pt>
          <cx:pt idx="45327">0.58062836600000001</cx:pt>
          <cx:pt idx="45328">0.58062836600000001</cx:pt>
          <cx:pt idx="45329">14</cx:pt>
          <cx:pt idx="45330">0.58062836600000001</cx:pt>
          <cx:pt idx="45331">0.58062836600000001</cx:pt>
          <cx:pt idx="45332">13</cx:pt>
          <cx:pt idx="45333">64</cx:pt>
          <cx:pt idx="45334">65</cx:pt>
          <cx:pt idx="45335">11</cx:pt>
          <cx:pt idx="45336">0.58062836600000001</cx:pt>
          <cx:pt idx="45337">0.58062836600000001</cx:pt>
          <cx:pt idx="45338">64</cx:pt>
          <cx:pt idx="45339">0.58062836600000001</cx:pt>
          <cx:pt idx="45340">9</cx:pt>
          <cx:pt idx="45341">0.58062836600000001</cx:pt>
          <cx:pt idx="45342">6</cx:pt>
          <cx:pt idx="45343">13</cx:pt>
          <cx:pt idx="45344">0.58062836600000001</cx:pt>
          <cx:pt idx="45345">2</cx:pt>
          <cx:pt idx="45346">18</cx:pt>
          <cx:pt idx="45347">0.58062836600000001</cx:pt>
          <cx:pt idx="45348">0.58062836600000001</cx:pt>
          <cx:pt idx="45349">0.58062836600000001</cx:pt>
          <cx:pt idx="45350">0.58062836600000001</cx:pt>
          <cx:pt idx="45351">0.58062836600000001</cx:pt>
          <cx:pt idx="45352">4</cx:pt>
          <cx:pt idx="45353">0.58062836600000001</cx:pt>
          <cx:pt idx="45354">0.58062836600000001</cx:pt>
          <cx:pt idx="45355">0.58062836600000001</cx:pt>
          <cx:pt idx="45356">0.58062836600000001</cx:pt>
          <cx:pt idx="45357">0.58062836600000001</cx:pt>
          <cx:pt idx="45358">0.58062836600000001</cx:pt>
          <cx:pt idx="45359">0.58062836600000001</cx:pt>
          <cx:pt idx="45360">13</cx:pt>
          <cx:pt idx="45361">0.58062836600000001</cx:pt>
          <cx:pt idx="45362">0.58062836600000001</cx:pt>
          <cx:pt idx="45363">0.58062836600000001</cx:pt>
          <cx:pt idx="45364">11</cx:pt>
          <cx:pt idx="45365">0.58062836600000001</cx:pt>
          <cx:pt idx="45366">0.58062836600000001</cx:pt>
          <cx:pt idx="45367">0.58062836600000001</cx:pt>
          <cx:pt idx="45368">2</cx:pt>
          <cx:pt idx="45369">6</cx:pt>
          <cx:pt idx="45370">0.58062836600000001</cx:pt>
          <cx:pt idx="45371">0.58062836600000001</cx:pt>
          <cx:pt idx="45372">0.58062836600000001</cx:pt>
          <cx:pt idx="45373">1</cx:pt>
          <cx:pt idx="45374">0.58062836600000001</cx:pt>
          <cx:pt idx="45375">23</cx:pt>
          <cx:pt idx="45376">0.58062836600000001</cx:pt>
          <cx:pt idx="45377">4</cx:pt>
          <cx:pt idx="45378">1</cx:pt>
          <cx:pt idx="45379">0.58062836600000001</cx:pt>
          <cx:pt idx="45380">0.58062836600000001</cx:pt>
          <cx:pt idx="45381">1</cx:pt>
          <cx:pt idx="45382">0.58062836600000001</cx:pt>
          <cx:pt idx="45383">12</cx:pt>
          <cx:pt idx="45384">7</cx:pt>
          <cx:pt idx="45385">10</cx:pt>
          <cx:pt idx="45386">23</cx:pt>
          <cx:pt idx="45387">0.58062836600000001</cx:pt>
          <cx:pt idx="45388">0.58062836600000001</cx:pt>
          <cx:pt idx="45389">0.58062836600000001</cx:pt>
          <cx:pt idx="45390">13</cx:pt>
          <cx:pt idx="45391">21</cx:pt>
          <cx:pt idx="45392">6</cx:pt>
          <cx:pt idx="45393">0.58062836600000001</cx:pt>
          <cx:pt idx="45394">0.58062836600000001</cx:pt>
          <cx:pt idx="45395">0.58062836600000001</cx:pt>
          <cx:pt idx="45396">0.58062836600000001</cx:pt>
          <cx:pt idx="45397">0.58062836600000001</cx:pt>
          <cx:pt idx="45398">64</cx:pt>
          <cx:pt idx="45399">0.58062836600000001</cx:pt>
          <cx:pt idx="45400">2</cx:pt>
          <cx:pt idx="45401">0.58062836600000001</cx:pt>
          <cx:pt idx="45402">4</cx:pt>
          <cx:pt idx="45403">17</cx:pt>
          <cx:pt idx="45404">0.58062836600000001</cx:pt>
          <cx:pt idx="45405">0.58062836600000001</cx:pt>
          <cx:pt idx="45406">1</cx:pt>
          <cx:pt idx="45407">0.58062836600000001</cx:pt>
          <cx:pt idx="45408">8</cx:pt>
          <cx:pt idx="45409">0.58062836600000001</cx:pt>
          <cx:pt idx="45410">24</cx:pt>
          <cx:pt idx="45411">0.58062836600000001</cx:pt>
          <cx:pt idx="45412">0.58062836600000001</cx:pt>
          <cx:pt idx="45413">0.58062836600000001</cx:pt>
          <cx:pt idx="45414">0.58062836600000001</cx:pt>
          <cx:pt idx="45415">1</cx:pt>
          <cx:pt idx="45416">0.58062836600000001</cx:pt>
          <cx:pt idx="45417">0.58062836600000001</cx:pt>
          <cx:pt idx="45418">0.58062836600000001</cx:pt>
          <cx:pt idx="45419">3</cx:pt>
          <cx:pt idx="45420">0.58062836600000001</cx:pt>
          <cx:pt idx="45421">0.58062836600000001</cx:pt>
          <cx:pt idx="45422">0.58062836600000001</cx:pt>
          <cx:pt idx="45423">0.58062836600000001</cx:pt>
          <cx:pt idx="45424">13</cx:pt>
          <cx:pt idx="45425">0.58062836600000001</cx:pt>
          <cx:pt idx="45426">15</cx:pt>
          <cx:pt idx="45427">8</cx:pt>
          <cx:pt idx="45428">0.58062836600000001</cx:pt>
          <cx:pt idx="45429">0.58062836600000001</cx:pt>
          <cx:pt idx="45430">15</cx:pt>
          <cx:pt idx="45431">0.58062836600000001</cx:pt>
          <cx:pt idx="45432">0.58062836600000001</cx:pt>
          <cx:pt idx="45433">0.58062836600000001</cx:pt>
          <cx:pt idx="45434">13</cx:pt>
          <cx:pt idx="45435">0.58062836600000001</cx:pt>
          <cx:pt idx="45436">0.58062836600000001</cx:pt>
          <cx:pt idx="45437">0.58062836600000001</cx:pt>
          <cx:pt idx="45438">0.58062836600000001</cx:pt>
          <cx:pt idx="45439">14</cx:pt>
          <cx:pt idx="45440">0.58062836600000001</cx:pt>
          <cx:pt idx="45441">0.58062836600000001</cx:pt>
          <cx:pt idx="45442">11</cx:pt>
          <cx:pt idx="45443">4</cx:pt>
          <cx:pt idx="45444">12</cx:pt>
          <cx:pt idx="45445">15</cx:pt>
          <cx:pt idx="45446">0</cx:pt>
          <cx:pt idx="45447">0</cx:pt>
          <cx:pt idx="45448">0.58062836600000001</cx:pt>
          <cx:pt idx="45449">0.58062836600000001</cx:pt>
          <cx:pt idx="45450">6</cx:pt>
          <cx:pt idx="45451">0.58062836600000001</cx:pt>
          <cx:pt idx="45452">0.58062836600000001</cx:pt>
          <cx:pt idx="45453">0.58062836600000001</cx:pt>
          <cx:pt idx="45454">0.58062836600000001</cx:pt>
          <cx:pt idx="45455">20</cx:pt>
          <cx:pt idx="45456">0.58062836600000001</cx:pt>
          <cx:pt idx="45457">15</cx:pt>
          <cx:pt idx="45458">0</cx:pt>
          <cx:pt idx="45459">0.58062836600000001</cx:pt>
          <cx:pt idx="45460">0.58062836600000001</cx:pt>
          <cx:pt idx="45461">0.58062836600000001</cx:pt>
          <cx:pt idx="45462">11</cx:pt>
          <cx:pt idx="45463">0.58062836600000001</cx:pt>
          <cx:pt idx="45464">1</cx:pt>
          <cx:pt idx="45465">0.58062836600000001</cx:pt>
          <cx:pt idx="45466">4</cx:pt>
          <cx:pt idx="45467">6</cx:pt>
          <cx:pt idx="45468">0.58062836600000001</cx:pt>
          <cx:pt idx="45469">0.58062836600000001</cx:pt>
          <cx:pt idx="45470">4</cx:pt>
          <cx:pt idx="45471">0.58062836600000001</cx:pt>
          <cx:pt idx="45472">0.58062836600000001</cx:pt>
          <cx:pt idx="45473">0.58062836600000001</cx:pt>
          <cx:pt idx="45474">64</cx:pt>
          <cx:pt idx="45475">6</cx:pt>
          <cx:pt idx="45476">0.58062836600000001</cx:pt>
          <cx:pt idx="45477">0.58062836600000001</cx:pt>
          <cx:pt idx="45478">0.58062836600000001</cx:pt>
          <cx:pt idx="45479">0.58062836600000001</cx:pt>
          <cx:pt idx="45480">15</cx:pt>
          <cx:pt idx="45481">0.58062836600000001</cx:pt>
          <cx:pt idx="45482">0.58062836600000001</cx:pt>
          <cx:pt idx="45483">64</cx:pt>
          <cx:pt idx="45484">0.58062836600000001</cx:pt>
          <cx:pt idx="45485">3</cx:pt>
          <cx:pt idx="45486">0.58062836600000001</cx:pt>
          <cx:pt idx="45487">0.58062836600000001</cx:pt>
          <cx:pt idx="45488">0.58062836600000001</cx:pt>
          <cx:pt idx="45489">3</cx:pt>
          <cx:pt idx="45490">11</cx:pt>
          <cx:pt idx="45491">8</cx:pt>
          <cx:pt idx="45492">0.58062836600000001</cx:pt>
          <cx:pt idx="45493">0.58062836600000001</cx:pt>
          <cx:pt idx="45494">7</cx:pt>
          <cx:pt idx="45495">0.58062836600000001</cx:pt>
          <cx:pt idx="45496">0.58062836600000001</cx:pt>
          <cx:pt idx="45497">0.58062836600000001</cx:pt>
          <cx:pt idx="45498">0.58062836600000001</cx:pt>
          <cx:pt idx="45499">0.58062836600000001</cx:pt>
          <cx:pt idx="45500">0.58062836600000001</cx:pt>
          <cx:pt idx="45501">0.58062836600000001</cx:pt>
          <cx:pt idx="45502">0.58062836600000001</cx:pt>
          <cx:pt idx="45503">8</cx:pt>
          <cx:pt idx="45504">2</cx:pt>
          <cx:pt idx="45505">0.58062836600000001</cx:pt>
          <cx:pt idx="45506">15</cx:pt>
          <cx:pt idx="45507">5</cx:pt>
          <cx:pt idx="45508">20</cx:pt>
          <cx:pt idx="45509">4</cx:pt>
          <cx:pt idx="45510">0.58062836600000001</cx:pt>
          <cx:pt idx="45511">0.58062836600000001</cx:pt>
          <cx:pt idx="45512">0.58062836600000001</cx:pt>
          <cx:pt idx="45513">0.58062836600000001</cx:pt>
          <cx:pt idx="45514">0.58062836600000001</cx:pt>
          <cx:pt idx="45515">23</cx:pt>
          <cx:pt idx="45516">13</cx:pt>
          <cx:pt idx="45517">10</cx:pt>
          <cx:pt idx="45518">0.58062836600000001</cx:pt>
          <cx:pt idx="45519">0.58062836600000001</cx:pt>
          <cx:pt idx="45520">9</cx:pt>
          <cx:pt idx="45521">0.58062836600000001</cx:pt>
          <cx:pt idx="45522">0.58062836600000001</cx:pt>
          <cx:pt idx="45523">0.58062836600000001</cx:pt>
          <cx:pt idx="45524">64</cx:pt>
          <cx:pt idx="45525">0.58062836600000001</cx:pt>
          <cx:pt idx="45526">0.58062836600000001</cx:pt>
          <cx:pt idx="45527">7</cx:pt>
          <cx:pt idx="45528">0.58062836600000001</cx:pt>
          <cx:pt idx="45529">0.58062836600000001</cx:pt>
          <cx:pt idx="45530">0.58062836600000001</cx:pt>
          <cx:pt idx="45531">3</cx:pt>
          <cx:pt idx="45532">0.58062836600000001</cx:pt>
          <cx:pt idx="45533">0.58062836600000001</cx:pt>
          <cx:pt idx="45534">0.58062836600000001</cx:pt>
          <cx:pt idx="45535">0.58062836600000001</cx:pt>
          <cx:pt idx="45536">0.58062836600000001</cx:pt>
          <cx:pt idx="45537">8</cx:pt>
          <cx:pt idx="45538">0.58062836600000001</cx:pt>
          <cx:pt idx="45539">64</cx:pt>
          <cx:pt idx="45540">0.58062836600000001</cx:pt>
          <cx:pt idx="45541">0.58062836600000001</cx:pt>
          <cx:pt idx="45542">0.58062836600000001</cx:pt>
          <cx:pt idx="45543">0.58062836600000001</cx:pt>
          <cx:pt idx="45544">24</cx:pt>
          <cx:pt idx="45545">0.58062836600000001</cx:pt>
          <cx:pt idx="45546">0.58062836600000001</cx:pt>
          <cx:pt idx="45547">0.58062836600000001</cx:pt>
          <cx:pt idx="45548">0.58062836600000001</cx:pt>
          <cx:pt idx="45549">17</cx:pt>
          <cx:pt idx="45550">0.58062836600000001</cx:pt>
          <cx:pt idx="45551">0.58062836600000001</cx:pt>
          <cx:pt idx="45552">23</cx:pt>
          <cx:pt idx="45553">8</cx:pt>
          <cx:pt idx="45554">0.58062836600000001</cx:pt>
          <cx:pt idx="45555">14</cx:pt>
          <cx:pt idx="45556">7</cx:pt>
          <cx:pt idx="45557">0.58062836600000001</cx:pt>
          <cx:pt idx="45558">0.58062836600000001</cx:pt>
          <cx:pt idx="45559">14</cx:pt>
          <cx:pt idx="45560">0.58062836600000001</cx:pt>
          <cx:pt idx="45561">0.58062836600000001</cx:pt>
          <cx:pt idx="45562">0.58062836600000001</cx:pt>
          <cx:pt idx="45563">16</cx:pt>
          <cx:pt idx="45564">0.58062836600000001</cx:pt>
          <cx:pt idx="45565">0.58062836600000001</cx:pt>
          <cx:pt idx="45566">0.58062836600000001</cx:pt>
          <cx:pt idx="45567">0.58062836600000001</cx:pt>
          <cx:pt idx="45568">0.58062836600000001</cx:pt>
          <cx:pt idx="45569">0.58062836600000001</cx:pt>
          <cx:pt idx="45570">0.58062836600000001</cx:pt>
          <cx:pt idx="45571">0.58062836600000001</cx:pt>
          <cx:pt idx="45572">12</cx:pt>
          <cx:pt idx="45573">0.58062836600000001</cx:pt>
          <cx:pt idx="45574">0.58062836600000001</cx:pt>
          <cx:pt idx="45575">0.58062836600000001</cx:pt>
          <cx:pt idx="45576">0.58062836600000001</cx:pt>
          <cx:pt idx="45577">0.58062836600000001</cx:pt>
          <cx:pt idx="45578">0.58062836600000001</cx:pt>
          <cx:pt idx="45579">7</cx:pt>
          <cx:pt idx="45580">0.58062836600000001</cx:pt>
          <cx:pt idx="45581">0.58062836600000001</cx:pt>
          <cx:pt idx="45582">0.58062836600000001</cx:pt>
          <cx:pt idx="45583">0.58062836600000001</cx:pt>
          <cx:pt idx="45584">0.58062836600000001</cx:pt>
          <cx:pt idx="45585">12</cx:pt>
          <cx:pt idx="45586">0.58062836600000001</cx:pt>
          <cx:pt idx="45587">0.58062836600000001</cx:pt>
          <cx:pt idx="45588">0.58062836600000001</cx:pt>
          <cx:pt idx="45589">0.58062836600000001</cx:pt>
          <cx:pt idx="45590">0.58062836600000001</cx:pt>
          <cx:pt idx="45591">0.58062836600000001</cx:pt>
          <cx:pt idx="45592">0.58062836600000001</cx:pt>
          <cx:pt idx="45593">0.58062836600000001</cx:pt>
          <cx:pt idx="45594">0.58062836600000001</cx:pt>
          <cx:pt idx="45595">0.58062836600000001</cx:pt>
          <cx:pt idx="45596">2</cx:pt>
          <cx:pt idx="45597">0.58062836600000001</cx:pt>
          <cx:pt idx="45598">9</cx:pt>
          <cx:pt idx="45599">1</cx:pt>
          <cx:pt idx="45600">7</cx:pt>
          <cx:pt idx="45601">0.58062836600000001</cx:pt>
          <cx:pt idx="45602">0.58062836600000001</cx:pt>
          <cx:pt idx="45603">0.58062836600000001</cx:pt>
          <cx:pt idx="45604">11</cx:pt>
          <cx:pt idx="45605">0.58062836600000001</cx:pt>
          <cx:pt idx="45606">28</cx:pt>
          <cx:pt idx="45607">25</cx:pt>
          <cx:pt idx="45608">0.58062836600000001</cx:pt>
          <cx:pt idx="45609">0.58062836600000001</cx:pt>
          <cx:pt idx="45610">0.58062836600000001</cx:pt>
          <cx:pt idx="45611">0.58062836600000001</cx:pt>
          <cx:pt idx="45612">17</cx:pt>
          <cx:pt idx="45613">0.58062836600000001</cx:pt>
          <cx:pt idx="45614">0.58062836600000001</cx:pt>
          <cx:pt idx="45615">0.58062836600000001</cx:pt>
          <cx:pt idx="45616">9</cx:pt>
          <cx:pt idx="45617">0.58062836600000001</cx:pt>
          <cx:pt idx="45618">12</cx:pt>
          <cx:pt idx="45619">0.58062836600000001</cx:pt>
          <cx:pt idx="45620">0.58062836600000001</cx:pt>
          <cx:pt idx="45621">18</cx:pt>
          <cx:pt idx="45622">3</cx:pt>
          <cx:pt idx="45623">2</cx:pt>
          <cx:pt idx="45624">0.58062836600000001</cx:pt>
          <cx:pt idx="45625">0.58062836600000001</cx:pt>
          <cx:pt idx="45626">0.58062836600000001</cx:pt>
          <cx:pt idx="45627">0.58062836600000001</cx:pt>
          <cx:pt idx="45628">6</cx:pt>
          <cx:pt idx="45629">0.58062836600000001</cx:pt>
          <cx:pt idx="45630">0.58062836600000001</cx:pt>
          <cx:pt idx="45631">0.58062836600000001</cx:pt>
          <cx:pt idx="45632">0.58062836600000001</cx:pt>
          <cx:pt idx="45633">10</cx:pt>
          <cx:pt idx="45634">0.58062836600000001</cx:pt>
          <cx:pt idx="45635">6</cx:pt>
          <cx:pt idx="45636">19</cx:pt>
          <cx:pt idx="45637">11</cx:pt>
          <cx:pt idx="45638">0.58062836600000001</cx:pt>
          <cx:pt idx="45639">0.58062836600000001</cx:pt>
          <cx:pt idx="45640">0.58062836600000001</cx:pt>
          <cx:pt idx="45641">0.58062836600000001</cx:pt>
          <cx:pt idx="45642">1</cx:pt>
          <cx:pt idx="45643">0.58062836600000001</cx:pt>
          <cx:pt idx="45644">0.58062836600000001</cx:pt>
          <cx:pt idx="45645">2</cx:pt>
          <cx:pt idx="45646">0.58062836600000001</cx:pt>
          <cx:pt idx="45647">0.58062836600000001</cx:pt>
          <cx:pt idx="45648">0.58062836600000001</cx:pt>
          <cx:pt idx="45649">12</cx:pt>
          <cx:pt idx="45650">0.58062836600000001</cx:pt>
          <cx:pt idx="45651">0.58062836600000001</cx:pt>
          <cx:pt idx="45652">0.58062836600000001</cx:pt>
          <cx:pt idx="45653">0.58062836600000001</cx:pt>
          <cx:pt idx="45654">0.58062836600000001</cx:pt>
          <cx:pt idx="45655">13</cx:pt>
          <cx:pt idx="45656">0.58062836600000001</cx:pt>
          <cx:pt idx="45657">0.58062836600000001</cx:pt>
          <cx:pt idx="45658">0.58062836600000001</cx:pt>
          <cx:pt idx="45659">0.58062836600000001</cx:pt>
          <cx:pt idx="45660">0.58062836600000001</cx:pt>
          <cx:pt idx="45661">0.58062836600000001</cx:pt>
          <cx:pt idx="45662">0.58062836600000001</cx:pt>
          <cx:pt idx="45663">0.58062836600000001</cx:pt>
          <cx:pt idx="45664">0.58062836600000001</cx:pt>
          <cx:pt idx="45665">1</cx:pt>
          <cx:pt idx="45666">0.58062836600000001</cx:pt>
          <cx:pt idx="45667">0.58062836600000001</cx:pt>
          <cx:pt idx="45668">6</cx:pt>
          <cx:pt idx="45669">7</cx:pt>
          <cx:pt idx="45670">0.58062836600000001</cx:pt>
          <cx:pt idx="45671">0.58062836600000001</cx:pt>
          <cx:pt idx="45672">0.58062836600000001</cx:pt>
          <cx:pt idx="45673">0.58062836600000001</cx:pt>
          <cx:pt idx="45674">0.58062836600000001</cx:pt>
          <cx:pt idx="45675">1</cx:pt>
          <cx:pt idx="45676">0.58062836600000001</cx:pt>
          <cx:pt idx="45677">0.58062836600000001</cx:pt>
          <cx:pt idx="45678">10</cx:pt>
          <cx:pt idx="45679">0.58062836600000001</cx:pt>
          <cx:pt idx="45680">4</cx:pt>
          <cx:pt idx="45681">0.58062836600000001</cx:pt>
          <cx:pt idx="45682">0.58062836600000001</cx:pt>
          <cx:pt idx="45683">0.58062836600000001</cx:pt>
          <cx:pt idx="45684">12</cx:pt>
          <cx:pt idx="45685">0.58062836600000001</cx:pt>
          <cx:pt idx="45686">0.58062836600000001</cx:pt>
          <cx:pt idx="45687">7</cx:pt>
          <cx:pt idx="45688">12</cx:pt>
          <cx:pt idx="45689">0.58062836600000001</cx:pt>
          <cx:pt idx="45690">0.58062836600000001</cx:pt>
          <cx:pt idx="45691">17</cx:pt>
          <cx:pt idx="45692">0.58062836600000001</cx:pt>
          <cx:pt idx="45693">0.58062836600000001</cx:pt>
          <cx:pt idx="45694">0.58062836600000001</cx:pt>
          <cx:pt idx="45695">0.58062836600000001</cx:pt>
          <cx:pt idx="45696">0.58062836600000001</cx:pt>
          <cx:pt idx="45697">0.58062836600000001</cx:pt>
          <cx:pt idx="45698">0.58062836600000001</cx:pt>
          <cx:pt idx="45699">0.58062836600000001</cx:pt>
          <cx:pt idx="45700">11</cx:pt>
          <cx:pt idx="45701">0.58062836600000001</cx:pt>
          <cx:pt idx="45702">0.58062836600000001</cx:pt>
          <cx:pt idx="45703">18</cx:pt>
          <cx:pt idx="45704">0.58062836600000001</cx:pt>
          <cx:pt idx="45705">8</cx:pt>
          <cx:pt idx="45706">0.58062836600000001</cx:pt>
          <cx:pt idx="45707">0.58062836600000001</cx:pt>
          <cx:pt idx="45708">6</cx:pt>
          <cx:pt idx="45709">0.58062836600000001</cx:pt>
          <cx:pt idx="45710">0.58062836600000001</cx:pt>
          <cx:pt idx="45711">19</cx:pt>
          <cx:pt idx="45712">7</cx:pt>
          <cx:pt idx="45713">14</cx:pt>
          <cx:pt idx="45714">0.58062836600000001</cx:pt>
          <cx:pt idx="45715">14</cx:pt>
          <cx:pt idx="45716">14</cx:pt>
          <cx:pt idx="45717">16</cx:pt>
          <cx:pt idx="45718">0.58062836600000001</cx:pt>
          <cx:pt idx="45719">8</cx:pt>
          <cx:pt idx="45720">6</cx:pt>
          <cx:pt idx="45721">8</cx:pt>
          <cx:pt idx="45722">3</cx:pt>
          <cx:pt idx="45723">0.58062836600000001</cx:pt>
          <cx:pt idx="45724">0.58062836600000001</cx:pt>
          <cx:pt idx="45725">0.58062836600000001</cx:pt>
          <cx:pt idx="45726">0.58062836600000001</cx:pt>
          <cx:pt idx="45727">0.58062836600000001</cx:pt>
          <cx:pt idx="45728">11</cx:pt>
          <cx:pt idx="45729">0.58062836600000001</cx:pt>
          <cx:pt idx="45730">0.58062836600000001</cx:pt>
          <cx:pt idx="45731">0.58062836600000001</cx:pt>
          <cx:pt idx="45732">4</cx:pt>
          <cx:pt idx="45733">0.58062836600000001</cx:pt>
          <cx:pt idx="45734">0.58062836600000001</cx:pt>
          <cx:pt idx="45735">0.58062836600000001</cx:pt>
          <cx:pt idx="45736">8</cx:pt>
          <cx:pt idx="45737">0.58062836600000001</cx:pt>
          <cx:pt idx="45738">0.58062836600000001</cx:pt>
          <cx:pt idx="45739">0.58062836600000001</cx:pt>
          <cx:pt idx="45740">3</cx:pt>
          <cx:pt idx="45741">0.58062836600000001</cx:pt>
          <cx:pt idx="45742">16</cx:pt>
          <cx:pt idx="45743">27</cx:pt>
          <cx:pt idx="45744">0.58062836600000001</cx:pt>
          <cx:pt idx="45745">0.58062836600000001</cx:pt>
          <cx:pt idx="45746">0.58062836600000001</cx:pt>
          <cx:pt idx="45747">17</cx:pt>
          <cx:pt idx="45748">0.58062836600000001</cx:pt>
          <cx:pt idx="45749">12</cx:pt>
          <cx:pt idx="45750">12</cx:pt>
          <cx:pt idx="45751">11</cx:pt>
          <cx:pt idx="45752">0.58062836600000001</cx:pt>
          <cx:pt idx="45753">15</cx:pt>
          <cx:pt idx="45754">0.58062836600000001</cx:pt>
          <cx:pt idx="45755">0.58062836600000001</cx:pt>
          <cx:pt idx="45756">0.58062836600000001</cx:pt>
          <cx:pt idx="45757">0.58062836600000001</cx:pt>
          <cx:pt idx="45758">0.58062836600000001</cx:pt>
          <cx:pt idx="45759">0.58062836600000001</cx:pt>
          <cx:pt idx="45760">0.58062836600000001</cx:pt>
          <cx:pt idx="45761">0.58062836600000001</cx:pt>
          <cx:pt idx="45762">0.58062836600000001</cx:pt>
          <cx:pt idx="45763">0.58062836600000001</cx:pt>
          <cx:pt idx="45764">2</cx:pt>
          <cx:pt idx="45765">0.58062836600000001</cx:pt>
          <cx:pt idx="45766">0.58062836600000001</cx:pt>
          <cx:pt idx="45767">0.58062836600000001</cx:pt>
          <cx:pt idx="45768">0.58062836600000001</cx:pt>
          <cx:pt idx="45769">0.58062836600000001</cx:pt>
          <cx:pt idx="45770">11</cx:pt>
          <cx:pt idx="45771">10</cx:pt>
          <cx:pt idx="45772">0.58062836600000001</cx:pt>
          <cx:pt idx="45773">0.58062836600000001</cx:pt>
          <cx:pt idx="45774">4</cx:pt>
          <cx:pt idx="45775">10</cx:pt>
          <cx:pt idx="45776">0.58062836600000001</cx:pt>
          <cx:pt idx="45777">23</cx:pt>
          <cx:pt idx="45778">0.58062836600000001</cx:pt>
          <cx:pt idx="45779">0.58062836600000001</cx:pt>
          <cx:pt idx="45780">8</cx:pt>
          <cx:pt idx="45781">0.58062836600000001</cx:pt>
          <cx:pt idx="45782">0.58062836600000001</cx:pt>
          <cx:pt idx="45783">17</cx:pt>
          <cx:pt idx="45784">10</cx:pt>
          <cx:pt idx="45785">0.58062836600000001</cx:pt>
          <cx:pt idx="45786">0.58062836600000001</cx:pt>
          <cx:pt idx="45787">0.58062836600000001</cx:pt>
          <cx:pt idx="45788">0.58062836600000001</cx:pt>
          <cx:pt idx="45789">0.58062836600000001</cx:pt>
          <cx:pt idx="45790">9</cx:pt>
          <cx:pt idx="45791">6</cx:pt>
          <cx:pt idx="45792">0.58062836600000001</cx:pt>
          <cx:pt idx="45793">0.58062836600000001</cx:pt>
          <cx:pt idx="45794">0.58062836600000001</cx:pt>
          <cx:pt idx="45795">6</cx:pt>
          <cx:pt idx="45796">0.58062836600000001</cx:pt>
          <cx:pt idx="45797">0.58062836600000001</cx:pt>
          <cx:pt idx="45798">28</cx:pt>
          <cx:pt idx="45799">7</cx:pt>
          <cx:pt idx="45800">0.58062836600000001</cx:pt>
          <cx:pt idx="45801">8</cx:pt>
          <cx:pt idx="45802">0.58062836600000001</cx:pt>
          <cx:pt idx="45803">0.58062836600000001</cx:pt>
          <cx:pt idx="45804">1</cx:pt>
          <cx:pt idx="45805">0.58062836600000001</cx:pt>
          <cx:pt idx="45806">7</cx:pt>
          <cx:pt idx="45807">0.58062836600000001</cx:pt>
          <cx:pt idx="45808">5</cx:pt>
          <cx:pt idx="45809">0.58062836600000001</cx:pt>
          <cx:pt idx="45810">0.58062836600000001</cx:pt>
          <cx:pt idx="45811">3</cx:pt>
          <cx:pt idx="45812">0.58062836600000001</cx:pt>
          <cx:pt idx="45813">0.58062836600000001</cx:pt>
          <cx:pt idx="45814">0.58062836600000001</cx:pt>
          <cx:pt idx="45815">34</cx:pt>
          <cx:pt idx="45816">15</cx:pt>
          <cx:pt idx="45817">0.58062836600000001</cx:pt>
          <cx:pt idx="45818">0.58062836600000001</cx:pt>
          <cx:pt idx="45819">17</cx:pt>
          <cx:pt idx="45820">0.58062836600000001</cx:pt>
          <cx:pt idx="45821">10</cx:pt>
          <cx:pt idx="45822">2</cx:pt>
          <cx:pt idx="45823">21</cx:pt>
          <cx:pt idx="45824">0.58062836600000001</cx:pt>
          <cx:pt idx="45825">0.58062836600000001</cx:pt>
          <cx:pt idx="45826">7</cx:pt>
          <cx:pt idx="45827">2</cx:pt>
          <cx:pt idx="45828">16</cx:pt>
          <cx:pt idx="45829">7</cx:pt>
          <cx:pt idx="45830">2</cx:pt>
          <cx:pt idx="45831">0.58062836600000001</cx:pt>
          <cx:pt idx="45832">5</cx:pt>
          <cx:pt idx="45833">0.58062836600000001</cx:pt>
          <cx:pt idx="45834">0.58062836600000001</cx:pt>
          <cx:pt idx="45835">0.58062836600000001</cx:pt>
          <cx:pt idx="45836">0.58062836600000001</cx:pt>
          <cx:pt idx="45837">0.58062836600000001</cx:pt>
          <cx:pt idx="45838">0.58062836600000001</cx:pt>
          <cx:pt idx="45839">0.58062836600000001</cx:pt>
          <cx:pt idx="45840">19</cx:pt>
          <cx:pt idx="45841">0.58062836600000001</cx:pt>
          <cx:pt idx="45842">0.58062836600000001</cx:pt>
          <cx:pt idx="45843">0.58062836600000001</cx:pt>
          <cx:pt idx="45844">6</cx:pt>
          <cx:pt idx="45845">3</cx:pt>
          <cx:pt idx="45846">0.58062836600000001</cx:pt>
          <cx:pt idx="45847">2</cx:pt>
          <cx:pt idx="45848">0.58062836600000001</cx:pt>
          <cx:pt idx="45849">6</cx:pt>
          <cx:pt idx="45850">0.58062836600000001</cx:pt>
          <cx:pt idx="45851">6</cx:pt>
          <cx:pt idx="45852">9</cx:pt>
          <cx:pt idx="45853">0.58062836600000001</cx:pt>
          <cx:pt idx="45854">0.58062836600000001</cx:pt>
          <cx:pt idx="45855">0.58062836600000001</cx:pt>
          <cx:pt idx="45856">13</cx:pt>
          <cx:pt idx="45857">0.58062836600000001</cx:pt>
          <cx:pt idx="45858">8</cx:pt>
          <cx:pt idx="45859">0.58062836600000001</cx:pt>
          <cx:pt idx="45860">0.58062836600000001</cx:pt>
          <cx:pt idx="45861">0.58062836600000001</cx:pt>
          <cx:pt idx="45862">8</cx:pt>
          <cx:pt idx="45863">0.58062836600000001</cx:pt>
          <cx:pt idx="45864">18</cx:pt>
          <cx:pt idx="45865">0.58062836600000001</cx:pt>
          <cx:pt idx="45866">26</cx:pt>
          <cx:pt idx="45867">6</cx:pt>
          <cx:pt idx="45868">0.58062836600000001</cx:pt>
          <cx:pt idx="45869">64</cx:pt>
          <cx:pt idx="45870">0.58062836600000001</cx:pt>
          <cx:pt idx="45871">0.58062836600000001</cx:pt>
          <cx:pt idx="45872">0.58062836600000001</cx:pt>
          <cx:pt idx="45873">0.58062836600000001</cx:pt>
          <cx:pt idx="45874">0.58062836600000001</cx:pt>
          <cx:pt idx="45875">0.58062836600000001</cx:pt>
          <cx:pt idx="45876">0.58062836600000001</cx:pt>
          <cx:pt idx="45877">3</cx:pt>
          <cx:pt idx="45878">0.58062836600000001</cx:pt>
          <cx:pt idx="45879">0.58062836600000001</cx:pt>
          <cx:pt idx="45880">0.58062836600000001</cx:pt>
          <cx:pt idx="45881">0.58062836600000001</cx:pt>
          <cx:pt idx="45882">0.58062836600000001</cx:pt>
          <cx:pt idx="45883">0.58062836600000001</cx:pt>
          <cx:pt idx="45884">0.58062836600000001</cx:pt>
          <cx:pt idx="45885">0.58062836600000001</cx:pt>
          <cx:pt idx="45886">0.58062836600000001</cx:pt>
          <cx:pt idx="45887">0.58062836600000001</cx:pt>
          <cx:pt idx="45888">29</cx:pt>
          <cx:pt idx="45889">9</cx:pt>
          <cx:pt idx="45890">0.58062836600000001</cx:pt>
          <cx:pt idx="45891">0.58062836600000001</cx:pt>
          <cx:pt idx="45892">0.58062836600000001</cx:pt>
          <cx:pt idx="45893">0.58062836600000001</cx:pt>
          <cx:pt idx="45894">0.58062836600000001</cx:pt>
          <cx:pt idx="45895">0.58062836600000001</cx:pt>
          <cx:pt idx="45896">0.58062836600000001</cx:pt>
          <cx:pt idx="45897">0.58062836600000001</cx:pt>
          <cx:pt idx="45898">18</cx:pt>
          <cx:pt idx="45899">0.58062836600000001</cx:pt>
          <cx:pt idx="45900">0.58062836600000001</cx:pt>
          <cx:pt idx="45901">2</cx:pt>
          <cx:pt idx="45902">23</cx:pt>
          <cx:pt idx="45903">0.58062836600000001</cx:pt>
          <cx:pt idx="45904">0.58062836600000001</cx:pt>
          <cx:pt idx="45905">0.58062836600000001</cx:pt>
          <cx:pt idx="45906">0.58062836600000001</cx:pt>
          <cx:pt idx="45907">17</cx:pt>
          <cx:pt idx="45908">0.58062836600000001</cx:pt>
          <cx:pt idx="45909">9</cx:pt>
          <cx:pt idx="45910">0.58062836600000001</cx:pt>
          <cx:pt idx="45911">0.58062836600000001</cx:pt>
          <cx:pt idx="45912">10</cx:pt>
          <cx:pt idx="45913">21</cx:pt>
          <cx:pt idx="45914">13</cx:pt>
          <cx:pt idx="45915">10</cx:pt>
          <cx:pt idx="45916">0.58062836600000001</cx:pt>
          <cx:pt idx="45917">7</cx:pt>
          <cx:pt idx="45918">0.58062836600000001</cx:pt>
          <cx:pt idx="45919">4</cx:pt>
          <cx:pt idx="45920">0.58062836600000001</cx:pt>
          <cx:pt idx="45921">0.58062836600000001</cx:pt>
          <cx:pt idx="45922">5</cx:pt>
          <cx:pt idx="45923">0.58062836600000001</cx:pt>
          <cx:pt idx="45924">0.58062836600000001</cx:pt>
          <cx:pt idx="45925">0.58062836600000001</cx:pt>
          <cx:pt idx="45926">0.58062836600000001</cx:pt>
          <cx:pt idx="45927">0.58062836600000001</cx:pt>
          <cx:pt idx="45928">0.58062836600000001</cx:pt>
          <cx:pt idx="45929">64</cx:pt>
          <cx:pt idx="45930">7</cx:pt>
          <cx:pt idx="45931">0.58062836600000001</cx:pt>
          <cx:pt idx="45932">0.58062836600000001</cx:pt>
          <cx:pt idx="45933">0.58062836600000001</cx:pt>
          <cx:pt idx="45934">0.58062836600000001</cx:pt>
          <cx:pt idx="45935">0.58062836600000001</cx:pt>
          <cx:pt idx="45936">0.58062836600000001</cx:pt>
          <cx:pt idx="45937">5</cx:pt>
          <cx:pt idx="45938">0.58062836600000001</cx:pt>
          <cx:pt idx="45939">0.58062836600000001</cx:pt>
          <cx:pt idx="45940">0.58062836600000001</cx:pt>
          <cx:pt idx="45941">0.58062836600000001</cx:pt>
          <cx:pt idx="45942">7</cx:pt>
          <cx:pt idx="45943">0.58062836600000001</cx:pt>
          <cx:pt idx="45944">15</cx:pt>
          <cx:pt idx="45945">10</cx:pt>
          <cx:pt idx="45946">0.58062836600000001</cx:pt>
          <cx:pt idx="45947">0.58062836600000001</cx:pt>
          <cx:pt idx="45948">19</cx:pt>
          <cx:pt idx="45949">0.58062836600000001</cx:pt>
          <cx:pt idx="45950">4</cx:pt>
          <cx:pt idx="45951">0.58062836600000001</cx:pt>
          <cx:pt idx="45952">0.58062836600000001</cx:pt>
          <cx:pt idx="45953">0.58062836600000001</cx:pt>
          <cx:pt idx="45954">4</cx:pt>
          <cx:pt idx="45955">0.58062836600000001</cx:pt>
          <cx:pt idx="45956">0.58062836600000001</cx:pt>
          <cx:pt idx="45957">4</cx:pt>
          <cx:pt idx="45958">3</cx:pt>
          <cx:pt idx="45959">0.58062836600000001</cx:pt>
          <cx:pt idx="45960">0.58062836600000001</cx:pt>
          <cx:pt idx="45961">3</cx:pt>
          <cx:pt idx="45962">0.58062836600000001</cx:pt>
          <cx:pt idx="45963">0.58062836600000001</cx:pt>
          <cx:pt idx="45964">0.58062836600000001</cx:pt>
          <cx:pt idx="45965">0.58062836600000001</cx:pt>
          <cx:pt idx="45966">0.58062836600000001</cx:pt>
          <cx:pt idx="45967">0.58062836600000001</cx:pt>
          <cx:pt idx="45968">0.58062836600000001</cx:pt>
          <cx:pt idx="45969">7</cx:pt>
          <cx:pt idx="45970">0.58062836600000001</cx:pt>
          <cx:pt idx="45971">0.58062836600000001</cx:pt>
          <cx:pt idx="45972">0.58062836600000001</cx:pt>
          <cx:pt idx="45973">0.58062836600000001</cx:pt>
          <cx:pt idx="45974">2</cx:pt>
          <cx:pt idx="45975">0.58062836600000001</cx:pt>
          <cx:pt idx="45976">37</cx:pt>
          <cx:pt idx="45977">9</cx:pt>
          <cx:pt idx="45978">0.58062836600000001</cx:pt>
          <cx:pt idx="45979">0.58062836600000001</cx:pt>
          <cx:pt idx="45980">6</cx:pt>
          <cx:pt idx="45981">0.58062836600000001</cx:pt>
          <cx:pt idx="45982">8</cx:pt>
          <cx:pt idx="45983">0.58062836600000001</cx:pt>
          <cx:pt idx="45984">0.58062836600000001</cx:pt>
          <cx:pt idx="45985">0.58062836600000001</cx:pt>
          <cx:pt idx="45986">0.58062836600000001</cx:pt>
          <cx:pt idx="45987">8</cx:pt>
          <cx:pt idx="45988">0.58062836600000001</cx:pt>
          <cx:pt idx="45989">0.58062836600000001</cx:pt>
          <cx:pt idx="45990">0.58062836600000001</cx:pt>
          <cx:pt idx="45991">5</cx:pt>
          <cx:pt idx="45992">0.58062836600000001</cx:pt>
          <cx:pt idx="45993">11</cx:pt>
          <cx:pt idx="45994">12</cx:pt>
          <cx:pt idx="45995">14</cx:pt>
          <cx:pt idx="45996">3</cx:pt>
          <cx:pt idx="45997">2</cx:pt>
          <cx:pt idx="45998">0.58062836600000001</cx:pt>
          <cx:pt idx="45999">0.58062836600000001</cx:pt>
          <cx:pt idx="46000">10</cx:pt>
          <cx:pt idx="46001">0.58062836600000001</cx:pt>
          <cx:pt idx="46002">0.58062836600000001</cx:pt>
          <cx:pt idx="46003">0.58062836600000001</cx:pt>
          <cx:pt idx="46004">12</cx:pt>
          <cx:pt idx="46005">16</cx:pt>
          <cx:pt idx="46006">6</cx:pt>
          <cx:pt idx="46007">0.58062836600000001</cx:pt>
          <cx:pt idx="46008">3</cx:pt>
          <cx:pt idx="46009">0</cx:pt>
          <cx:pt idx="46010">0.58062836600000001</cx:pt>
          <cx:pt idx="46011">0.58062836600000001</cx:pt>
          <cx:pt idx="46012">0.58062836600000001</cx:pt>
          <cx:pt idx="46013">0.58062836600000001</cx:pt>
          <cx:pt idx="46014">0.58062836600000001</cx:pt>
          <cx:pt idx="46015">20</cx:pt>
          <cx:pt idx="46016">0.58062836600000001</cx:pt>
          <cx:pt idx="46017">0.58062836600000001</cx:pt>
          <cx:pt idx="46018">0.58062836600000001</cx:pt>
          <cx:pt idx="46019">0.58062836600000001</cx:pt>
          <cx:pt idx="46020">0.58062836600000001</cx:pt>
          <cx:pt idx="46021">0.58062836600000001</cx:pt>
          <cx:pt idx="46022">0.58062836600000001</cx:pt>
          <cx:pt idx="46023">2</cx:pt>
          <cx:pt idx="46024">7</cx:pt>
          <cx:pt idx="46025">9</cx:pt>
          <cx:pt idx="46026">14</cx:pt>
          <cx:pt idx="46027">0.58062836600000001</cx:pt>
          <cx:pt idx="46028">0.58062836600000001</cx:pt>
          <cx:pt idx="46029">0.58062836600000001</cx:pt>
          <cx:pt idx="46030">19</cx:pt>
          <cx:pt idx="46031">12</cx:pt>
          <cx:pt idx="46032">0.58062836600000001</cx:pt>
          <cx:pt idx="46033">0.58062836600000001</cx:pt>
          <cx:pt idx="46034">0.58062836600000001</cx:pt>
          <cx:pt idx="46035">12</cx:pt>
          <cx:pt idx="46036">0.58062836600000001</cx:pt>
          <cx:pt idx="46037">0.58062836600000001</cx:pt>
          <cx:pt idx="46038">10</cx:pt>
          <cx:pt idx="46039">0.58062836600000001</cx:pt>
          <cx:pt idx="46040">0.58062836600000001</cx:pt>
          <cx:pt idx="46041">3</cx:pt>
          <cx:pt idx="46042">21</cx:pt>
          <cx:pt idx="46043">0</cx:pt>
          <cx:pt idx="46044">14</cx:pt>
          <cx:pt idx="46045">0.58062836600000001</cx:pt>
          <cx:pt idx="46046">0.58062836600000001</cx:pt>
          <cx:pt idx="46047">0.58062836600000001</cx:pt>
          <cx:pt idx="46048">13</cx:pt>
          <cx:pt idx="46049">3</cx:pt>
          <cx:pt idx="46050">0.58062836600000001</cx:pt>
          <cx:pt idx="46051">7</cx:pt>
          <cx:pt idx="46052">18</cx:pt>
          <cx:pt idx="46053">28</cx:pt>
          <cx:pt idx="46054">0.58062836600000001</cx:pt>
          <cx:pt idx="46055">3</cx:pt>
          <cx:pt idx="46056">12</cx:pt>
          <cx:pt idx="46057">0.58062836600000001</cx:pt>
          <cx:pt idx="46058">0.58062836600000001</cx:pt>
          <cx:pt idx="46059">12</cx:pt>
          <cx:pt idx="46060">64</cx:pt>
          <cx:pt idx="46061">0.58062836600000001</cx:pt>
          <cx:pt idx="46062">0.58062836600000001</cx:pt>
          <cx:pt idx="46063">0.58062836600000001</cx:pt>
          <cx:pt idx="46064">7</cx:pt>
          <cx:pt idx="46065">0.58062836600000001</cx:pt>
          <cx:pt idx="46066">0.58062836600000001</cx:pt>
          <cx:pt idx="46067">0.58062836600000001</cx:pt>
          <cx:pt idx="46068">0.58062836600000001</cx:pt>
          <cx:pt idx="46069">0.58062836600000001</cx:pt>
          <cx:pt idx="46070">0.58062836600000001</cx:pt>
          <cx:pt idx="46071">0.58062836600000001</cx:pt>
          <cx:pt idx="46072">0.58062836600000001</cx:pt>
          <cx:pt idx="46073">0.58062836600000001</cx:pt>
          <cx:pt idx="46074">0.58062836600000001</cx:pt>
          <cx:pt idx="46075">0.58062836600000001</cx:pt>
          <cx:pt idx="46076">5</cx:pt>
          <cx:pt idx="46077">8</cx:pt>
          <cx:pt idx="46078">0.58062836600000001</cx:pt>
          <cx:pt idx="46079">16</cx:pt>
          <cx:pt idx="46080">22</cx:pt>
          <cx:pt idx="46081">0.58062836600000001</cx:pt>
          <cx:pt idx="46082">13</cx:pt>
          <cx:pt idx="46083">9</cx:pt>
          <cx:pt idx="46084">0.58062836600000001</cx:pt>
          <cx:pt idx="46085">8</cx:pt>
          <cx:pt idx="46086">0.58062836600000001</cx:pt>
          <cx:pt idx="46087">0.58062836600000001</cx:pt>
          <cx:pt idx="46088">14</cx:pt>
          <cx:pt idx="46089">0.58062836600000001</cx:pt>
          <cx:pt idx="46090">0.58062836600000001</cx:pt>
          <cx:pt idx="46091">0.58062836600000001</cx:pt>
          <cx:pt idx="46092">0.58062836600000001</cx:pt>
          <cx:pt idx="46093">0.58062836600000001</cx:pt>
          <cx:pt idx="46094">0.58062836600000001</cx:pt>
          <cx:pt idx="46095">3</cx:pt>
          <cx:pt idx="46096">12</cx:pt>
          <cx:pt idx="46097">0.58062836600000001</cx:pt>
          <cx:pt idx="46098">19</cx:pt>
          <cx:pt idx="46099">0.58062836600000001</cx:pt>
          <cx:pt idx="46100">6</cx:pt>
          <cx:pt idx="46101">2</cx:pt>
          <cx:pt idx="46102">0.58062836600000001</cx:pt>
          <cx:pt idx="46103">0.58062836600000001</cx:pt>
          <cx:pt idx="46104">0.58062836600000001</cx:pt>
          <cx:pt idx="46105">0.58062836600000001</cx:pt>
          <cx:pt idx="46106">14</cx:pt>
          <cx:pt idx="46107">0.58062836600000001</cx:pt>
          <cx:pt idx="46108">0.58062836600000001</cx:pt>
          <cx:pt idx="46109">21</cx:pt>
          <cx:pt idx="46110">0.58062836600000001</cx:pt>
          <cx:pt idx="46111">0.58062836600000001</cx:pt>
          <cx:pt idx="46112">6</cx:pt>
          <cx:pt idx="46113">3</cx:pt>
          <cx:pt idx="46114">0.58062836600000001</cx:pt>
          <cx:pt idx="46115">0.58062836600000001</cx:pt>
          <cx:pt idx="46116">17</cx:pt>
          <cx:pt idx="46117">17</cx:pt>
          <cx:pt idx="46118">0.58062836600000001</cx:pt>
          <cx:pt idx="46119">29</cx:pt>
          <cx:pt idx="46120">0.58062836600000001</cx:pt>
          <cx:pt idx="46121">0.58062836600000001</cx:pt>
          <cx:pt idx="46122">6</cx:pt>
          <cx:pt idx="46123">0.58062836600000001</cx:pt>
          <cx:pt idx="46124">0.58062836600000001</cx:pt>
          <cx:pt idx="46125">7</cx:pt>
          <cx:pt idx="46126">0.58062836600000001</cx:pt>
          <cx:pt idx="46127">18</cx:pt>
          <cx:pt idx="46128">0.58062836600000001</cx:pt>
          <cx:pt idx="46129">0.58062836600000001</cx:pt>
          <cx:pt idx="46130">0.58062836600000001</cx:pt>
          <cx:pt idx="46131">65</cx:pt>
          <cx:pt idx="46132">0.58062836600000001</cx:pt>
          <cx:pt idx="46133">0.58062836600000001</cx:pt>
          <cx:pt idx="46134">9</cx:pt>
          <cx:pt idx="46135">6</cx:pt>
          <cx:pt idx="46136">0.58062836600000001</cx:pt>
          <cx:pt idx="46137">0.58062836600000001</cx:pt>
          <cx:pt idx="46138">2</cx:pt>
          <cx:pt idx="46139">0.58062836600000001</cx:pt>
          <cx:pt idx="46140">0.58062836600000001</cx:pt>
          <cx:pt idx="46141">0.58062836600000001</cx:pt>
          <cx:pt idx="46142">0.58062836600000001</cx:pt>
          <cx:pt idx="46143">0.58062836600000001</cx:pt>
          <cx:pt idx="46144">0.58062836600000001</cx:pt>
          <cx:pt idx="46145">8</cx:pt>
          <cx:pt idx="46146">0.58062836600000001</cx:pt>
          <cx:pt idx="46147">3</cx:pt>
          <cx:pt idx="46148">1</cx:pt>
          <cx:pt idx="46149">0.58062836600000001</cx:pt>
          <cx:pt idx="46150">11</cx:pt>
          <cx:pt idx="46151">7</cx:pt>
          <cx:pt idx="46152">0.58062836600000001</cx:pt>
          <cx:pt idx="46153">0.58062836600000001</cx:pt>
          <cx:pt idx="46154">0.58062836600000001</cx:pt>
          <cx:pt idx="46155">0.58062836600000001</cx:pt>
          <cx:pt idx="46156">0.58062836600000001</cx:pt>
          <cx:pt idx="46157">0.58062836600000001</cx:pt>
          <cx:pt idx="46158">0.58062836600000001</cx:pt>
          <cx:pt idx="46159">6</cx:pt>
          <cx:pt idx="46160">0.58062836600000001</cx:pt>
          <cx:pt idx="46161">0.58062836600000001</cx:pt>
          <cx:pt idx="46162">0.58062836600000001</cx:pt>
          <cx:pt idx="46163">0.58062836600000001</cx:pt>
          <cx:pt idx="46164">7</cx:pt>
          <cx:pt idx="46165">0.58062836600000001</cx:pt>
          <cx:pt idx="46166">0.58062836600000001</cx:pt>
          <cx:pt idx="46167">0.58062836600000001</cx:pt>
          <cx:pt idx="46168">0.58062836600000001</cx:pt>
          <cx:pt idx="46169">6</cx:pt>
          <cx:pt idx="46170">0.58062836600000001</cx:pt>
          <cx:pt idx="46171">0.58062836600000001</cx:pt>
          <cx:pt idx="46172">0.58062836600000001</cx:pt>
          <cx:pt idx="46173">0.58062836600000001</cx:pt>
          <cx:pt idx="46174">0.58062836600000001</cx:pt>
          <cx:pt idx="46175">0.58062836600000001</cx:pt>
          <cx:pt idx="46176">0.58062836600000001</cx:pt>
          <cx:pt idx="46177">0.58062836600000001</cx:pt>
          <cx:pt idx="46178">0.58062836600000001</cx:pt>
          <cx:pt idx="46179">0.58062836600000001</cx:pt>
          <cx:pt idx="46180">0.58062836600000001</cx:pt>
          <cx:pt idx="46181">3</cx:pt>
          <cx:pt idx="46182">0.58062836600000001</cx:pt>
          <cx:pt idx="46183">0.58062836600000001</cx:pt>
          <cx:pt idx="46184">0.58062836600000001</cx:pt>
          <cx:pt idx="46185">0</cx:pt>
          <cx:pt idx="46186">0.58062836600000001</cx:pt>
          <cx:pt idx="46187">0.58062836600000001</cx:pt>
          <cx:pt idx="46188">0.58062836600000001</cx:pt>
          <cx:pt idx="46189">4</cx:pt>
          <cx:pt idx="46190">0.58062836600000001</cx:pt>
          <cx:pt idx="46191">0.58062836600000001</cx:pt>
          <cx:pt idx="46192">0.58062836600000001</cx:pt>
          <cx:pt idx="46193">0.58062836600000001</cx:pt>
          <cx:pt idx="46194">0.58062836600000001</cx:pt>
          <cx:pt idx="46195">0.58062836600000001</cx:pt>
          <cx:pt idx="46196">14</cx:pt>
          <cx:pt idx="46197">0.58062836600000001</cx:pt>
          <cx:pt idx="46198">0.58062836600000001</cx:pt>
          <cx:pt idx="46199">0.58062836600000001</cx:pt>
          <cx:pt idx="46200">1</cx:pt>
          <cx:pt idx="46201">1</cx:pt>
          <cx:pt idx="46202">0.58062836600000001</cx:pt>
          <cx:pt idx="46203">0.58062836600000001</cx:pt>
          <cx:pt idx="46204">0.58062836600000001</cx:pt>
          <cx:pt idx="46205">0.58062836600000001</cx:pt>
          <cx:pt idx="46206">0.58062836600000001</cx:pt>
          <cx:pt idx="46207">11</cx:pt>
          <cx:pt idx="46208">0.58062836600000001</cx:pt>
          <cx:pt idx="46209">0.58062836600000001</cx:pt>
          <cx:pt idx="46210">10</cx:pt>
          <cx:pt idx="46211">0.58062836600000001</cx:pt>
          <cx:pt idx="46212">0.58062836600000001</cx:pt>
          <cx:pt idx="46213">4</cx:pt>
          <cx:pt idx="46214">0.58062836600000001</cx:pt>
          <cx:pt idx="46215">0.58062836600000001</cx:pt>
          <cx:pt idx="46216">0.58062836600000001</cx:pt>
          <cx:pt idx="46217">0.58062836600000001</cx:pt>
          <cx:pt idx="46218">0.58062836600000001</cx:pt>
          <cx:pt idx="46219">0.58062836600000001</cx:pt>
          <cx:pt idx="46220">3</cx:pt>
          <cx:pt idx="46221">0.58062836600000001</cx:pt>
          <cx:pt idx="46222">0.58062836600000001</cx:pt>
          <cx:pt idx="46223">0.58062836600000001</cx:pt>
          <cx:pt idx="46224">8</cx:pt>
          <cx:pt idx="46225">64</cx:pt>
          <cx:pt idx="46226">0.58062836600000001</cx:pt>
          <cx:pt idx="46227">16</cx:pt>
          <cx:pt idx="46228">0.58062836600000001</cx:pt>
          <cx:pt idx="46229">0.58062836600000001</cx:pt>
          <cx:pt idx="46230">0.58062836600000001</cx:pt>
          <cx:pt idx="46231">0.58062836600000001</cx:pt>
          <cx:pt idx="46232">0.58062836600000001</cx:pt>
          <cx:pt idx="46233">0.58062836600000001</cx:pt>
          <cx:pt idx="46234">0.58062836600000001</cx:pt>
          <cx:pt idx="46235">0.58062836600000001</cx:pt>
          <cx:pt idx="46236">8</cx:pt>
          <cx:pt idx="46237">4</cx:pt>
          <cx:pt idx="46238">0.58062836600000001</cx:pt>
          <cx:pt idx="46239">0.58062836600000001</cx:pt>
          <cx:pt idx="46240">0.58062836600000001</cx:pt>
          <cx:pt idx="46241">9</cx:pt>
          <cx:pt idx="46242">0.58062836600000001</cx:pt>
          <cx:pt idx="46243">0.58062836600000001</cx:pt>
          <cx:pt idx="46244">0.58062836600000001</cx:pt>
          <cx:pt idx="46245">24</cx:pt>
          <cx:pt idx="46246">0.58062836600000001</cx:pt>
          <cx:pt idx="46247">0.58062836600000001</cx:pt>
          <cx:pt idx="46248">0.58062836600000001</cx:pt>
          <cx:pt idx="46249">0.58062836600000001</cx:pt>
          <cx:pt idx="46250">5</cx:pt>
          <cx:pt idx="46251">0.58062836600000001</cx:pt>
          <cx:pt idx="46252">0.58062836600000001</cx:pt>
          <cx:pt idx="46253">10</cx:pt>
          <cx:pt idx="46254">10</cx:pt>
          <cx:pt idx="46255">0.58062836600000001</cx:pt>
          <cx:pt idx="46256">9</cx:pt>
          <cx:pt idx="46257">0.58062836600000001</cx:pt>
          <cx:pt idx="46258">0.58062836600000001</cx:pt>
          <cx:pt idx="46259">19</cx:pt>
          <cx:pt idx="46260">0.58062836600000001</cx:pt>
          <cx:pt idx="46261">3</cx:pt>
          <cx:pt idx="46262">0.58062836600000001</cx:pt>
          <cx:pt idx="46263">0.58062836600000001</cx:pt>
          <cx:pt idx="46264">2</cx:pt>
          <cx:pt idx="46265">0.58062836600000001</cx:pt>
          <cx:pt idx="46266">0.58062836600000001</cx:pt>
          <cx:pt idx="46267">0.58062836600000001</cx:pt>
          <cx:pt idx="46268">1</cx:pt>
          <cx:pt idx="46269">0.58062836600000001</cx:pt>
          <cx:pt idx="46270">14</cx:pt>
          <cx:pt idx="46271">21</cx:pt>
          <cx:pt idx="46272">3</cx:pt>
          <cx:pt idx="46273">0.58062836600000001</cx:pt>
          <cx:pt idx="46274">12</cx:pt>
          <cx:pt idx="46275">19</cx:pt>
          <cx:pt idx="46276">21</cx:pt>
          <cx:pt idx="46277">0.58062836600000001</cx:pt>
          <cx:pt idx="46278">0.58062836600000001</cx:pt>
          <cx:pt idx="46279">0.58062836600000001</cx:pt>
          <cx:pt idx="46280">13</cx:pt>
          <cx:pt idx="46281">1</cx:pt>
          <cx:pt idx="46282">0.58062836600000001</cx:pt>
          <cx:pt idx="46283">0.58062836600000001</cx:pt>
          <cx:pt idx="46284">0.58062836600000001</cx:pt>
          <cx:pt idx="46285">0.58062836600000001</cx:pt>
          <cx:pt idx="46286">0.58062836600000001</cx:pt>
          <cx:pt idx="46287">7</cx:pt>
          <cx:pt idx="46288">0.58062836600000001</cx:pt>
          <cx:pt idx="46289">8</cx:pt>
          <cx:pt idx="46290">0.58062836600000001</cx:pt>
          <cx:pt idx="46291">15</cx:pt>
          <cx:pt idx="46292">0.58062836600000001</cx:pt>
          <cx:pt idx="46293">13</cx:pt>
          <cx:pt idx="46294">0.58062836600000001</cx:pt>
          <cx:pt idx="46295">0.58062836600000001</cx:pt>
          <cx:pt idx="46296">12</cx:pt>
          <cx:pt idx="46297">0.58062836600000001</cx:pt>
          <cx:pt idx="46298">0.58062836600000001</cx:pt>
          <cx:pt idx="46299">0.58062836600000001</cx:pt>
          <cx:pt idx="46300">0.58062836600000001</cx:pt>
          <cx:pt idx="46301">0.58062836600000001</cx:pt>
          <cx:pt idx="46302">0.58062836600000001</cx:pt>
          <cx:pt idx="46303">0.58062836600000001</cx:pt>
          <cx:pt idx="46304">0.58062836600000001</cx:pt>
          <cx:pt idx="46305">5</cx:pt>
          <cx:pt idx="46306">15</cx:pt>
          <cx:pt idx="46307">0.58062836600000001</cx:pt>
          <cx:pt idx="46308">0.58062836600000001</cx:pt>
          <cx:pt idx="46309">7</cx:pt>
          <cx:pt idx="46310">0.58062836600000001</cx:pt>
          <cx:pt idx="46311">0.58062836600000001</cx:pt>
          <cx:pt idx="46312">0.58062836600000001</cx:pt>
          <cx:pt idx="46313">19</cx:pt>
          <cx:pt idx="46314">15</cx:pt>
          <cx:pt idx="46315">0.58062836600000001</cx:pt>
          <cx:pt idx="46316">0.58062836600000001</cx:pt>
          <cx:pt idx="46317">0.58062836600000001</cx:pt>
          <cx:pt idx="46318">7</cx:pt>
          <cx:pt idx="46319">0.58062836600000001</cx:pt>
          <cx:pt idx="46320">0.58062836600000001</cx:pt>
          <cx:pt idx="46321">0.58062836600000001</cx:pt>
          <cx:pt idx="46322">0.58062836600000001</cx:pt>
          <cx:pt idx="46323">0.58062836600000001</cx:pt>
          <cx:pt idx="46324">0.58062836600000001</cx:pt>
          <cx:pt idx="46325">0.58062836600000001</cx:pt>
          <cx:pt idx="46326">0.58062836600000001</cx:pt>
          <cx:pt idx="46327">0.58062836600000001</cx:pt>
          <cx:pt idx="46328">0.58062836600000001</cx:pt>
          <cx:pt idx="46329">0.58062836600000001</cx:pt>
          <cx:pt idx="46330">0.58062836600000001</cx:pt>
          <cx:pt idx="46331">10</cx:pt>
          <cx:pt idx="46332">0.58062836600000001</cx:pt>
          <cx:pt idx="46333">0.58062836600000001</cx:pt>
          <cx:pt idx="46334">0.58062836600000001</cx:pt>
          <cx:pt idx="46335">0.58062836600000001</cx:pt>
          <cx:pt idx="46336">0.58062836600000001</cx:pt>
          <cx:pt idx="46337">0.58062836600000001</cx:pt>
          <cx:pt idx="46338">0.58062836600000001</cx:pt>
          <cx:pt idx="46339">0.58062836600000001</cx:pt>
          <cx:pt idx="46340">0.58062836600000001</cx:pt>
          <cx:pt idx="46341">1</cx:pt>
          <cx:pt idx="46342">0.58062836600000001</cx:pt>
          <cx:pt idx="46343">0.58062836600000001</cx:pt>
          <cx:pt idx="46344">0.58062836600000001</cx:pt>
          <cx:pt idx="46345">0.58062836600000001</cx:pt>
          <cx:pt idx="46346">0.58062836600000001</cx:pt>
          <cx:pt idx="46347">14</cx:pt>
          <cx:pt idx="46348">18</cx:pt>
          <cx:pt idx="46349">6</cx:pt>
          <cx:pt idx="46350">0.58062836600000001</cx:pt>
          <cx:pt idx="46351">0.58062836600000001</cx:pt>
          <cx:pt idx="46352">0.58062836600000001</cx:pt>
          <cx:pt idx="46353">20</cx:pt>
          <cx:pt idx="46354">0.58062836600000001</cx:pt>
          <cx:pt idx="46355">2</cx:pt>
          <cx:pt idx="46356">0.58062836600000001</cx:pt>
          <cx:pt idx="46357">0.58062836600000001</cx:pt>
          <cx:pt idx="46358">0.58062836600000001</cx:pt>
          <cx:pt idx="46359">11</cx:pt>
          <cx:pt idx="46360">0</cx:pt>
          <cx:pt idx="46361">10</cx:pt>
          <cx:pt idx="46362">16</cx:pt>
          <cx:pt idx="46363">6</cx:pt>
          <cx:pt idx="46364">0.58062836600000001</cx:pt>
          <cx:pt idx="46365">0.58062836600000001</cx:pt>
          <cx:pt idx="46366">7</cx:pt>
          <cx:pt idx="46367">0.58062836600000001</cx:pt>
          <cx:pt idx="46368">0.58062836600000001</cx:pt>
          <cx:pt idx="46369">16</cx:pt>
          <cx:pt idx="46370">0.58062836600000001</cx:pt>
          <cx:pt idx="46371">0.58062836600000001</cx:pt>
          <cx:pt idx="46372">0.58062836600000001</cx:pt>
          <cx:pt idx="46373">0.58062836600000001</cx:pt>
          <cx:pt idx="46374">0.58062836600000001</cx:pt>
          <cx:pt idx="46375">0.58062836600000001</cx:pt>
          <cx:pt idx="46376">0.58062836600000001</cx:pt>
          <cx:pt idx="46377">0.58062836600000001</cx:pt>
          <cx:pt idx="46378">21</cx:pt>
          <cx:pt idx="46379">8</cx:pt>
          <cx:pt idx="46380">0.58062836600000001</cx:pt>
          <cx:pt idx="46381">0.58062836600000001</cx:pt>
          <cx:pt idx="46382">0.58062836600000001</cx:pt>
          <cx:pt idx="46383">0.58062836600000001</cx:pt>
          <cx:pt idx="46384">25</cx:pt>
          <cx:pt idx="46385">0.58062836600000001</cx:pt>
          <cx:pt idx="46386">10</cx:pt>
          <cx:pt idx="46387">20</cx:pt>
          <cx:pt idx="46388">0.58062836600000001</cx:pt>
          <cx:pt idx="46389">0.58062836600000001</cx:pt>
          <cx:pt idx="46390">0.58062836600000001</cx:pt>
          <cx:pt idx="46391">0.58062836600000001</cx:pt>
          <cx:pt idx="46392">0.58062836600000001</cx:pt>
          <cx:pt idx="46393">29</cx:pt>
          <cx:pt idx="46394">15</cx:pt>
          <cx:pt idx="46395">0.58062836600000001</cx:pt>
          <cx:pt idx="46396">0.58062836600000001</cx:pt>
          <cx:pt idx="46397">5</cx:pt>
          <cx:pt idx="46398">18</cx:pt>
          <cx:pt idx="46399">0.58062836600000001</cx:pt>
          <cx:pt idx="46400">0.58062836600000001</cx:pt>
          <cx:pt idx="46401">6</cx:pt>
          <cx:pt idx="46402">0.58062836600000001</cx:pt>
          <cx:pt idx="46403">0.58062836600000001</cx:pt>
          <cx:pt idx="46404">14</cx:pt>
          <cx:pt idx="46405">0.58062836600000001</cx:pt>
          <cx:pt idx="46406">15</cx:pt>
          <cx:pt idx="46407">0.58062836600000001</cx:pt>
          <cx:pt idx="46408">0.58062836600000001</cx:pt>
          <cx:pt idx="46409">0.58062836600000001</cx:pt>
          <cx:pt idx="46410">4</cx:pt>
          <cx:pt idx="46411">10</cx:pt>
          <cx:pt idx="46412">3</cx:pt>
          <cx:pt idx="46413">15</cx:pt>
          <cx:pt idx="46414">0.58062836600000001</cx:pt>
          <cx:pt idx="46415">14</cx:pt>
          <cx:pt idx="46416">2</cx:pt>
          <cx:pt idx="46417">14</cx:pt>
          <cx:pt idx="46418">0.58062836600000001</cx:pt>
          <cx:pt idx="46419">5</cx:pt>
          <cx:pt idx="46420">0.58062836600000001</cx:pt>
          <cx:pt idx="46421">0.58062836600000001</cx:pt>
          <cx:pt idx="46422">0.58062836600000001</cx:pt>
          <cx:pt idx="46423">7</cx:pt>
          <cx:pt idx="46424">0.58062836600000001</cx:pt>
          <cx:pt idx="46425">0.58062836600000001</cx:pt>
          <cx:pt idx="46426">0.58062836600000001</cx:pt>
          <cx:pt idx="46427">6</cx:pt>
          <cx:pt idx="46428">0.58062836600000001</cx:pt>
          <cx:pt idx="46429">0.58062836600000001</cx:pt>
          <cx:pt idx="46430">0.58062836600000001</cx:pt>
          <cx:pt idx="46431">21</cx:pt>
          <cx:pt idx="46432">21</cx:pt>
          <cx:pt idx="46433">0.58062836600000001</cx:pt>
          <cx:pt idx="46434">0.58062836600000001</cx:pt>
          <cx:pt idx="46435">0.58062836600000001</cx:pt>
          <cx:pt idx="46436">0.58062836600000001</cx:pt>
          <cx:pt idx="46437">0.58062836600000001</cx:pt>
          <cx:pt idx="46438">0.58062836600000001</cx:pt>
          <cx:pt idx="46439">0.58062836600000001</cx:pt>
          <cx:pt idx="46440">10</cx:pt>
          <cx:pt idx="46441">0.58062836600000001</cx:pt>
          <cx:pt idx="46442">0.58062836600000001</cx:pt>
          <cx:pt idx="46443">0.58062836600000001</cx:pt>
          <cx:pt idx="46444">0.58062836600000001</cx:pt>
          <cx:pt idx="46445">17</cx:pt>
          <cx:pt idx="46446">0.58062836600000001</cx:pt>
          <cx:pt idx="46447">0.58062836600000001</cx:pt>
          <cx:pt idx="46448">0.58062836600000001</cx:pt>
          <cx:pt idx="46449">0.58062836600000001</cx:pt>
          <cx:pt idx="46450">0.58062836600000001</cx:pt>
          <cx:pt idx="46451">0.58062836600000001</cx:pt>
          <cx:pt idx="46452">0.58062836600000001</cx:pt>
          <cx:pt idx="46453">0.58062836600000001</cx:pt>
          <cx:pt idx="46454">2</cx:pt>
          <cx:pt idx="46455">0.58062836600000001</cx:pt>
          <cx:pt idx="46456">0.58062836600000001</cx:pt>
          <cx:pt idx="46457">0.58062836600000001</cx:pt>
          <cx:pt idx="46458">0.58062836600000001</cx:pt>
          <cx:pt idx="46459">0.58062836600000001</cx:pt>
          <cx:pt idx="46460">0.58062836600000001</cx:pt>
          <cx:pt idx="46461">0.58062836600000001</cx:pt>
          <cx:pt idx="46462">2</cx:pt>
          <cx:pt idx="46463">13</cx:pt>
          <cx:pt idx="46464">0.58062836600000001</cx:pt>
          <cx:pt idx="46465">14</cx:pt>
          <cx:pt idx="46466">14</cx:pt>
          <cx:pt idx="46467">3</cx:pt>
          <cx:pt idx="46468">28</cx:pt>
          <cx:pt idx="46469">0.58062836600000001</cx:pt>
          <cx:pt idx="46470">0.58062836600000001</cx:pt>
          <cx:pt idx="46471">0.58062836600000001</cx:pt>
          <cx:pt idx="46472">0.58062836600000001</cx:pt>
          <cx:pt idx="46473">13</cx:pt>
          <cx:pt idx="46474">0.58062836600000001</cx:pt>
          <cx:pt idx="46475">0.58062836600000001</cx:pt>
          <cx:pt idx="46476">0.58062836600000001</cx:pt>
          <cx:pt idx="46477">0.58062836600000001</cx:pt>
          <cx:pt idx="46478">25</cx:pt>
          <cx:pt idx="46479">0.58062836600000001</cx:pt>
          <cx:pt idx="46480">0.58062836600000001</cx:pt>
          <cx:pt idx="46481">0.58062836600000001</cx:pt>
          <cx:pt idx="46482">0.58062836600000001</cx:pt>
          <cx:pt idx="46483">0</cx:pt>
          <cx:pt idx="46484">0.58062836600000001</cx:pt>
          <cx:pt idx="46485">0.58062836600000001</cx:pt>
          <cx:pt idx="46486">0.58062836600000001</cx:pt>
          <cx:pt idx="46487">0.58062836600000001</cx:pt>
          <cx:pt idx="46488">1</cx:pt>
          <cx:pt idx="46489">0.58062836600000001</cx:pt>
          <cx:pt idx="46490">0.58062836600000001</cx:pt>
          <cx:pt idx="46491">0.58062836600000001</cx:pt>
          <cx:pt idx="46492">17</cx:pt>
          <cx:pt idx="46493">0.58062836600000001</cx:pt>
          <cx:pt idx="46494">16</cx:pt>
          <cx:pt idx="46495">0.58062836600000001</cx:pt>
          <cx:pt idx="46496">15</cx:pt>
          <cx:pt idx="46497">0.58062836600000001</cx:pt>
          <cx:pt idx="46498">5</cx:pt>
          <cx:pt idx="46499">0.58062836600000001</cx:pt>
          <cx:pt idx="46500">9</cx:pt>
          <cx:pt idx="46501">8</cx:pt>
          <cx:pt idx="46502">0.58062836600000001</cx:pt>
          <cx:pt idx="46503">9</cx:pt>
          <cx:pt idx="46504">0.58062836600000001</cx:pt>
          <cx:pt idx="46505">7</cx:pt>
          <cx:pt idx="46506">0.58062836600000001</cx:pt>
          <cx:pt idx="46507">0</cx:pt>
          <cx:pt idx="46508">0.58062836600000001</cx:pt>
          <cx:pt idx="46509">0.58062836600000001</cx:pt>
          <cx:pt idx="46510">3</cx:pt>
          <cx:pt idx="46511">0.58062836600000001</cx:pt>
          <cx:pt idx="46512">3</cx:pt>
          <cx:pt idx="46513">0.58062836600000001</cx:pt>
          <cx:pt idx="46514">14</cx:pt>
          <cx:pt idx="46515">11</cx:pt>
          <cx:pt idx="46516">4</cx:pt>
          <cx:pt idx="46517">2</cx:pt>
          <cx:pt idx="46518">32</cx:pt>
          <cx:pt idx="46519">0.58062836600000001</cx:pt>
          <cx:pt idx="46520">2</cx:pt>
          <cx:pt idx="46521">0.58062836600000001</cx:pt>
          <cx:pt idx="46522">0.58062836600000001</cx:pt>
          <cx:pt idx="46523">0.58062836600000001</cx:pt>
          <cx:pt idx="46524">6</cx:pt>
          <cx:pt idx="46525">0.58062836600000001</cx:pt>
          <cx:pt idx="46526">0.58062836600000001</cx:pt>
          <cx:pt idx="46527">0.58062836600000001</cx:pt>
          <cx:pt idx="46528">0.58062836600000001</cx:pt>
          <cx:pt idx="46529">0.58062836600000001</cx:pt>
          <cx:pt idx="46530">0.58062836600000001</cx:pt>
          <cx:pt idx="46531">0.58062836600000001</cx:pt>
          <cx:pt idx="46532">0.58062836600000001</cx:pt>
          <cx:pt idx="46533">0.58062836600000001</cx:pt>
          <cx:pt idx="46534">0.58062836600000001</cx:pt>
          <cx:pt idx="46535">1</cx:pt>
          <cx:pt idx="46536">8</cx:pt>
          <cx:pt idx="46537">0.58062836600000001</cx:pt>
          <cx:pt idx="46538">0.58062836600000001</cx:pt>
          <cx:pt idx="46539">0.58062836600000001</cx:pt>
          <cx:pt idx="46540">17</cx:pt>
          <cx:pt idx="46541">0.58062836600000001</cx:pt>
          <cx:pt idx="46542">17</cx:pt>
          <cx:pt idx="46543">2</cx:pt>
          <cx:pt idx="46544">0.58062836600000001</cx:pt>
          <cx:pt idx="46545">0.58062836600000001</cx:pt>
          <cx:pt idx="46546">0.58062836600000001</cx:pt>
          <cx:pt idx="46547">0.58062836600000001</cx:pt>
          <cx:pt idx="46548">5</cx:pt>
          <cx:pt idx="46549">10</cx:pt>
          <cx:pt idx="46550">16</cx:pt>
          <cx:pt idx="46551">0.58062836600000001</cx:pt>
          <cx:pt idx="46552">18</cx:pt>
          <cx:pt idx="46553">0.58062836600000001</cx:pt>
          <cx:pt idx="46554">0.58062836600000001</cx:pt>
          <cx:pt idx="46555">0.58062836600000001</cx:pt>
          <cx:pt idx="46556">3</cx:pt>
          <cx:pt idx="46557">0.58062836600000001</cx:pt>
          <cx:pt idx="46558">0.58062836600000001</cx:pt>
          <cx:pt idx="46559">0.58062836600000001</cx:pt>
          <cx:pt idx="46560">5</cx:pt>
          <cx:pt idx="46561">0.58062836600000001</cx:pt>
          <cx:pt idx="46562">1</cx:pt>
          <cx:pt idx="46563">0.58062836600000001</cx:pt>
          <cx:pt idx="46564">0.58062836600000001</cx:pt>
          <cx:pt idx="46565">0.58062836600000001</cx:pt>
          <cx:pt idx="46566">0.58062836600000001</cx:pt>
          <cx:pt idx="46567">1</cx:pt>
          <cx:pt idx="46568">0.58062836600000001</cx:pt>
          <cx:pt idx="46569">13</cx:pt>
          <cx:pt idx="46570">10</cx:pt>
          <cx:pt idx="46571">4</cx:pt>
          <cx:pt idx="46572">0.58062836600000001</cx:pt>
          <cx:pt idx="46573">9</cx:pt>
          <cx:pt idx="46574">0.58062836600000001</cx:pt>
          <cx:pt idx="46575">3</cx:pt>
          <cx:pt idx="46576">0.58062836600000001</cx:pt>
          <cx:pt idx="46577">0.58062836600000001</cx:pt>
          <cx:pt idx="46578">18</cx:pt>
          <cx:pt idx="46579">0.58062836600000001</cx:pt>
          <cx:pt idx="46580">0.58062836600000001</cx:pt>
          <cx:pt idx="46581">0.58062836600000001</cx:pt>
          <cx:pt idx="46582">1</cx:pt>
          <cx:pt idx="46583">0.58062836600000001</cx:pt>
          <cx:pt idx="46584">0.58062836600000001</cx:pt>
          <cx:pt idx="46585">0.58062836600000001</cx:pt>
          <cx:pt idx="46586">0.58062836600000001</cx:pt>
          <cx:pt idx="46587">64</cx:pt>
          <cx:pt idx="46588">5</cx:pt>
          <cx:pt idx="46589">0.58062836600000001</cx:pt>
          <cx:pt idx="46590">5</cx:pt>
          <cx:pt idx="46591">1</cx:pt>
          <cx:pt idx="46592">0.58062836600000001</cx:pt>
          <cx:pt idx="46593">0.58062836600000001</cx:pt>
          <cx:pt idx="46594">20</cx:pt>
          <cx:pt idx="46595">13</cx:pt>
          <cx:pt idx="46596">14</cx:pt>
          <cx:pt idx="46597">0.58062836600000001</cx:pt>
          <cx:pt idx="46598">0.58062836600000001</cx:pt>
          <cx:pt idx="46599">0.58062836600000001</cx:pt>
          <cx:pt idx="46600">0.58062836600000001</cx:pt>
          <cx:pt idx="46601">0.58062836600000001</cx:pt>
          <cx:pt idx="46602">0.58062836600000001</cx:pt>
          <cx:pt idx="46603">7</cx:pt>
          <cx:pt idx="46604">4</cx:pt>
          <cx:pt idx="46605">0.58062836600000001</cx:pt>
          <cx:pt idx="46606">0.58062836600000001</cx:pt>
          <cx:pt idx="46607">0.58062836600000001</cx:pt>
          <cx:pt idx="46608">4</cx:pt>
          <cx:pt idx="46609">0.58062836600000001</cx:pt>
          <cx:pt idx="46610">0.58062836600000001</cx:pt>
          <cx:pt idx="46611">0.58062836600000001</cx:pt>
          <cx:pt idx="46612">13</cx:pt>
          <cx:pt idx="46613">0.58062836600000001</cx:pt>
          <cx:pt idx="46614">0.58062836600000001</cx:pt>
          <cx:pt idx="46615">0.58062836600000001</cx:pt>
          <cx:pt idx="46616">10</cx:pt>
          <cx:pt idx="46617">0.58062836600000001</cx:pt>
          <cx:pt idx="46618">0</cx:pt>
          <cx:pt idx="46619">9</cx:pt>
          <cx:pt idx="46620">0.58062836600000001</cx:pt>
          <cx:pt idx="46621">0.58062836600000001</cx:pt>
          <cx:pt idx="46622">0.58062836600000001</cx:pt>
          <cx:pt idx="46623">13</cx:pt>
          <cx:pt idx="46624">0.58062836600000001</cx:pt>
          <cx:pt idx="46625">0.58062836600000001</cx:pt>
          <cx:pt idx="46626">0.58062836600000001</cx:pt>
          <cx:pt idx="46627">0.58062836600000001</cx:pt>
          <cx:pt idx="46628">0.58062836600000001</cx:pt>
          <cx:pt idx="46629">54</cx:pt>
          <cx:pt idx="46630">0.58062836600000001</cx:pt>
          <cx:pt idx="46631">10</cx:pt>
          <cx:pt idx="46632">0.58062836600000001</cx:pt>
          <cx:pt idx="46633">18</cx:pt>
          <cx:pt idx="46634">0.58062836600000001</cx:pt>
          <cx:pt idx="46635">0.58062836600000001</cx:pt>
          <cx:pt idx="46636">0.58062836600000001</cx:pt>
          <cx:pt idx="46637">0.58062836600000001</cx:pt>
          <cx:pt idx="46638">0.58062836600000001</cx:pt>
          <cx:pt idx="46639">0</cx:pt>
          <cx:pt idx="46640">0.58062836600000001</cx:pt>
          <cx:pt idx="46641">0.58062836600000001</cx:pt>
          <cx:pt idx="46642">14</cx:pt>
          <cx:pt idx="46643">4</cx:pt>
          <cx:pt idx="46644">0.58062836600000001</cx:pt>
          <cx:pt idx="46645">0.58062836600000001</cx:pt>
          <cx:pt idx="46646">0.58062836600000001</cx:pt>
          <cx:pt idx="46647">2</cx:pt>
          <cx:pt idx="46648">0.58062836600000001</cx:pt>
          <cx:pt idx="46649">0.58062836600000001</cx:pt>
          <cx:pt idx="46650">0.58062836600000001</cx:pt>
          <cx:pt idx="46651">0.58062836600000001</cx:pt>
          <cx:pt idx="46652">0.58062836600000001</cx:pt>
          <cx:pt idx="46653">0.58062836600000001</cx:pt>
          <cx:pt idx="46654">3</cx:pt>
          <cx:pt idx="46655">0</cx:pt>
          <cx:pt idx="46656">0.58062836600000001</cx:pt>
          <cx:pt idx="46657">9</cx:pt>
          <cx:pt idx="46658">0.58062836600000001</cx:pt>
          <cx:pt idx="46659">0.58062836600000001</cx:pt>
          <cx:pt idx="46660">0.58062836600000001</cx:pt>
          <cx:pt idx="46661">0.58062836600000001</cx:pt>
          <cx:pt idx="46662">0.58062836600000001</cx:pt>
          <cx:pt idx="46663">0.58062836600000001</cx:pt>
          <cx:pt idx="46664">0.58062836600000001</cx:pt>
          <cx:pt idx="46665">0.58062836600000001</cx:pt>
          <cx:pt idx="46666">14</cx:pt>
          <cx:pt idx="46667">9</cx:pt>
          <cx:pt idx="46668">0.58062836600000001</cx:pt>
          <cx:pt idx="46669">0.58062836600000001</cx:pt>
          <cx:pt idx="46670">1</cx:pt>
          <cx:pt idx="46671">0.58062836600000001</cx:pt>
          <cx:pt idx="46672">0.58062836600000001</cx:pt>
          <cx:pt idx="46673">0.58062836600000001</cx:pt>
          <cx:pt idx="46674">0.58062836600000001</cx:pt>
          <cx:pt idx="46675">4</cx:pt>
          <cx:pt idx="46676">0.58062836600000001</cx:pt>
          <cx:pt idx="46677">0.58062836600000001</cx:pt>
          <cx:pt idx="46678">25</cx:pt>
          <cx:pt idx="46679">0.58062836600000001</cx:pt>
          <cx:pt idx="46680">0.58062836600000001</cx:pt>
          <cx:pt idx="46681">0.58062836600000001</cx:pt>
          <cx:pt idx="46682">0.58062836600000001</cx:pt>
          <cx:pt idx="46683">22</cx:pt>
          <cx:pt idx="46684">0.58062836600000001</cx:pt>
          <cx:pt idx="46685">10</cx:pt>
          <cx:pt idx="46686">0.58062836600000001</cx:pt>
          <cx:pt idx="46687">0.58062836600000001</cx:pt>
          <cx:pt idx="46688">0.58062836600000001</cx:pt>
          <cx:pt idx="46689">0.58062836600000001</cx:pt>
          <cx:pt idx="46690">4</cx:pt>
          <cx:pt idx="46691">0.58062836600000001</cx:pt>
          <cx:pt idx="46692">0.58062836600000001</cx:pt>
          <cx:pt idx="46693">13</cx:pt>
          <cx:pt idx="46694">0.58062836600000001</cx:pt>
          <cx:pt idx="46695">0.58062836600000001</cx:pt>
          <cx:pt idx="46696">0.58062836600000001</cx:pt>
          <cx:pt idx="46697">0.58062836600000001</cx:pt>
          <cx:pt idx="46698">0.58062836600000001</cx:pt>
          <cx:pt idx="46699">0.58062836600000001</cx:pt>
          <cx:pt idx="46700">11</cx:pt>
          <cx:pt idx="46701">15</cx:pt>
          <cx:pt idx="46702">0.58062836600000001</cx:pt>
          <cx:pt idx="46703">0.58062836600000001</cx:pt>
          <cx:pt idx="46704">0.58062836600000001</cx:pt>
          <cx:pt idx="46705">0.58062836600000001</cx:pt>
          <cx:pt idx="46706">28</cx:pt>
          <cx:pt idx="46707">0.58062836600000001</cx:pt>
          <cx:pt idx="46708">0.58062836600000001</cx:pt>
          <cx:pt idx="46709">0.58062836600000001</cx:pt>
          <cx:pt idx="46710">4</cx:pt>
          <cx:pt idx="46711">15</cx:pt>
          <cx:pt idx="46712">15</cx:pt>
          <cx:pt idx="46713">24</cx:pt>
          <cx:pt idx="46714">0.58062836600000001</cx:pt>
          <cx:pt idx="46715">0.58062836600000001</cx:pt>
          <cx:pt idx="46716">0.58062836600000001</cx:pt>
          <cx:pt idx="46717">22</cx:pt>
          <cx:pt idx="46718">0.58062836600000001</cx:pt>
          <cx:pt idx="46719">1</cx:pt>
          <cx:pt idx="46720">0.58062836600000001</cx:pt>
          <cx:pt idx="46721">6</cx:pt>
          <cx:pt idx="46722">0.58062836600000001</cx:pt>
          <cx:pt idx="46723">0.58062836600000001</cx:pt>
          <cx:pt idx="46724">0.58062836600000001</cx:pt>
          <cx:pt idx="46725">0.58062836600000001</cx:pt>
          <cx:pt idx="46726">0.58062836600000001</cx:pt>
          <cx:pt idx="46727">0.58062836600000001</cx:pt>
          <cx:pt idx="46728">0.58062836600000001</cx:pt>
          <cx:pt idx="46729">0.58062836600000001</cx:pt>
          <cx:pt idx="46730">0.58062836600000001</cx:pt>
          <cx:pt idx="46731">0.58062836600000001</cx:pt>
          <cx:pt idx="46732">2</cx:pt>
          <cx:pt idx="46733">0.58062836600000001</cx:pt>
          <cx:pt idx="46734">12</cx:pt>
          <cx:pt idx="46735">20</cx:pt>
          <cx:pt idx="46736">0.58062836600000001</cx:pt>
          <cx:pt idx="46737">2</cx:pt>
          <cx:pt idx="46738">0.58062836600000001</cx:pt>
          <cx:pt idx="46739">0.58062836600000001</cx:pt>
          <cx:pt idx="46740">0.58062836600000001</cx:pt>
          <cx:pt idx="46741">0.58062836600000001</cx:pt>
          <cx:pt idx="46742">14</cx:pt>
          <cx:pt idx="46743">0.58062836600000001</cx:pt>
          <cx:pt idx="46744">8</cx:pt>
          <cx:pt idx="46745">0.58062836600000001</cx:pt>
          <cx:pt idx="46746">8</cx:pt>
          <cx:pt idx="46747">7</cx:pt>
          <cx:pt idx="46748">0.58062836600000001</cx:pt>
          <cx:pt idx="46749">0.58062836600000001</cx:pt>
          <cx:pt idx="46750">18</cx:pt>
          <cx:pt idx="46751">0.58062836600000001</cx:pt>
          <cx:pt idx="46752">0.58062836600000001</cx:pt>
          <cx:pt idx="46753">1</cx:pt>
          <cx:pt idx="46754">0.58062836600000001</cx:pt>
          <cx:pt idx="46755">0.58062836600000001</cx:pt>
          <cx:pt idx="46756">0.58062836600000001</cx:pt>
          <cx:pt idx="46757">0.58062836600000001</cx:pt>
          <cx:pt idx="46758">7</cx:pt>
          <cx:pt idx="46759">0.58062836600000001</cx:pt>
          <cx:pt idx="46760">1</cx:pt>
          <cx:pt idx="46761">65</cx:pt>
          <cx:pt idx="46762">0.58062836600000001</cx:pt>
          <cx:pt idx="46763">0.58062836600000001</cx:pt>
          <cx:pt idx="46764">17</cx:pt>
          <cx:pt idx="46765">0.58062836600000001</cx:pt>
          <cx:pt idx="46766">0.58062836600000001</cx:pt>
          <cx:pt idx="46767">20</cx:pt>
          <cx:pt idx="46768">0.58062836600000001</cx:pt>
          <cx:pt idx="46769">0.58062836600000001</cx:pt>
          <cx:pt idx="46770">0.58062836600000001</cx:pt>
          <cx:pt idx="46771">0.58062836600000001</cx:pt>
          <cx:pt idx="46772">0.58062836600000001</cx:pt>
          <cx:pt idx="46773">0.58062836600000001</cx:pt>
          <cx:pt idx="46774">0.58062836600000001</cx:pt>
          <cx:pt idx="46775">10</cx:pt>
          <cx:pt idx="46776">0.58062836600000001</cx:pt>
          <cx:pt idx="46777">4</cx:pt>
          <cx:pt idx="46778">23</cx:pt>
          <cx:pt idx="46779">0.58062836600000001</cx:pt>
          <cx:pt idx="46780">0.58062836600000001</cx:pt>
          <cx:pt idx="46781">3</cx:pt>
          <cx:pt idx="46782">4</cx:pt>
          <cx:pt idx="46783">0.58062836600000001</cx:pt>
          <cx:pt idx="46784">0.58062836600000001</cx:pt>
          <cx:pt idx="46785">12</cx:pt>
          <cx:pt idx="46786">5</cx:pt>
          <cx:pt idx="46787">0.58062836600000001</cx:pt>
          <cx:pt idx="46788">0.58062836600000001</cx:pt>
          <cx:pt idx="46789">64</cx:pt>
          <cx:pt idx="46790">0.58062836600000001</cx:pt>
          <cx:pt idx="46791">0.58062836600000001</cx:pt>
          <cx:pt idx="46792">13</cx:pt>
          <cx:pt idx="46793">0.58062836600000001</cx:pt>
          <cx:pt idx="46794">0.58062836600000001</cx:pt>
          <cx:pt idx="46795">1</cx:pt>
          <cx:pt idx="46796">15</cx:pt>
          <cx:pt idx="46797">6</cx:pt>
          <cx:pt idx="46798">0.58062836600000001</cx:pt>
          <cx:pt idx="46799">15</cx:pt>
          <cx:pt idx="46800">0.58062836600000001</cx:pt>
          <cx:pt idx="46801">3</cx:pt>
          <cx:pt idx="46802">0.58062836600000001</cx:pt>
          <cx:pt idx="46803">15</cx:pt>
          <cx:pt idx="46804">0.58062836600000001</cx:pt>
          <cx:pt idx="46805">0.58062836600000001</cx:pt>
          <cx:pt idx="46806">11</cx:pt>
          <cx:pt idx="46807">0.58062836600000001</cx:pt>
          <cx:pt idx="46808">0.58062836600000001</cx:pt>
          <cx:pt idx="46809">0.58062836600000001</cx:pt>
          <cx:pt idx="46810">0.58062836600000001</cx:pt>
          <cx:pt idx="46811">0.58062836600000001</cx:pt>
          <cx:pt idx="46812">0.58062836600000001</cx:pt>
          <cx:pt idx="46813">2</cx:pt>
          <cx:pt idx="46814">0.58062836600000001</cx:pt>
          <cx:pt idx="46815">7</cx:pt>
          <cx:pt idx="46816">8</cx:pt>
          <cx:pt idx="46817">15</cx:pt>
          <cx:pt idx="46818">0.58062836600000001</cx:pt>
          <cx:pt idx="46819">0.58062836600000001</cx:pt>
          <cx:pt idx="46820">0.58062836600000001</cx:pt>
          <cx:pt idx="46821">6</cx:pt>
          <cx:pt idx="46822">0.58062836600000001</cx:pt>
          <cx:pt idx="46823">0.58062836600000001</cx:pt>
          <cx:pt idx="46824">2</cx:pt>
          <cx:pt idx="46825">0</cx:pt>
          <cx:pt idx="46826">0.58062836600000001</cx:pt>
          <cx:pt idx="46827">64</cx:pt>
          <cx:pt idx="46828">0.58062836600000001</cx:pt>
          <cx:pt idx="46829">9</cx:pt>
          <cx:pt idx="46830">6</cx:pt>
          <cx:pt idx="46831">0.58062836600000001</cx:pt>
          <cx:pt idx="46832">1</cx:pt>
          <cx:pt idx="46833">0.58062836600000001</cx:pt>
          <cx:pt idx="46834">0.58062836600000001</cx:pt>
          <cx:pt idx="46835">0.58062836600000001</cx:pt>
          <cx:pt idx="46836">0.58062836600000001</cx:pt>
          <cx:pt idx="46837">0.58062836600000001</cx:pt>
          <cx:pt idx="46838">3</cx:pt>
          <cx:pt idx="46839">0.58062836600000001</cx:pt>
          <cx:pt idx="46840">0.58062836600000001</cx:pt>
          <cx:pt idx="46841">0.58062836600000001</cx:pt>
          <cx:pt idx="46842">0.58062836600000001</cx:pt>
          <cx:pt idx="46843">0.58062836600000001</cx:pt>
          <cx:pt idx="46844">2</cx:pt>
          <cx:pt idx="46845">14</cx:pt>
          <cx:pt idx="46846">0.58062836600000001</cx:pt>
          <cx:pt idx="46847">0.58062836600000001</cx:pt>
          <cx:pt idx="46848">1</cx:pt>
          <cx:pt idx="46849">0.58062836600000001</cx:pt>
          <cx:pt idx="46850">0.58062836600000001</cx:pt>
          <cx:pt idx="46851">0.58062836600000001</cx:pt>
          <cx:pt idx="46852">0.58062836600000001</cx:pt>
          <cx:pt idx="46853">23</cx:pt>
          <cx:pt idx="46854">0.58062836600000001</cx:pt>
          <cx:pt idx="46855">0.58062836600000001</cx:pt>
          <cx:pt idx="46856">13</cx:pt>
          <cx:pt idx="46857">13</cx:pt>
          <cx:pt idx="46858">0.58062836600000001</cx:pt>
          <cx:pt idx="46859">0.58062836600000001</cx:pt>
          <cx:pt idx="46860">0.58062836600000001</cx:pt>
          <cx:pt idx="46861">0.58062836600000001</cx:pt>
          <cx:pt idx="46862">1</cx:pt>
          <cx:pt idx="46863">0.58062836600000001</cx:pt>
          <cx:pt idx="46864">0.58062836600000001</cx:pt>
          <cx:pt idx="46865">11</cx:pt>
          <cx:pt idx="46866">13</cx:pt>
          <cx:pt idx="46867">64</cx:pt>
          <cx:pt idx="46868">0.58062836600000001</cx:pt>
          <cx:pt idx="46869">20</cx:pt>
          <cx:pt idx="46870">0.58062836600000001</cx:pt>
          <cx:pt idx="46871">0.58062836600000001</cx:pt>
          <cx:pt idx="46872">0.58062836600000001</cx:pt>
          <cx:pt idx="46873">18</cx:pt>
          <cx:pt idx="46874">0.58062836600000001</cx:pt>
          <cx:pt idx="46875">0.58062836600000001</cx:pt>
          <cx:pt idx="46876">4</cx:pt>
          <cx:pt idx="46877">0.58062836600000001</cx:pt>
          <cx:pt idx="46878">11</cx:pt>
          <cx:pt idx="46879">1</cx:pt>
          <cx:pt idx="46880">0.58062836600000001</cx:pt>
          <cx:pt idx="46881">14</cx:pt>
          <cx:pt idx="46882">2</cx:pt>
          <cx:pt idx="46883">0.58062836600000001</cx:pt>
          <cx:pt idx="46884">2</cx:pt>
          <cx:pt idx="46885">0.58062836600000001</cx:pt>
          <cx:pt idx="46886">0.58062836600000001</cx:pt>
          <cx:pt idx="46887">0.58062836600000001</cx:pt>
          <cx:pt idx="46888">12</cx:pt>
          <cx:pt idx="46889">16</cx:pt>
          <cx:pt idx="46890">0.58062836600000001</cx:pt>
          <cx:pt idx="46891">0.58062836600000001</cx:pt>
          <cx:pt idx="46892">2</cx:pt>
          <cx:pt idx="46893">0.58062836600000001</cx:pt>
          <cx:pt idx="46894">4</cx:pt>
          <cx:pt idx="46895">0.58062836600000001</cx:pt>
          <cx:pt idx="46896">0.58062836600000001</cx:pt>
          <cx:pt idx="46897">17</cx:pt>
          <cx:pt idx="46898">0.58062836600000001</cx:pt>
          <cx:pt idx="46899">13</cx:pt>
          <cx:pt idx="46900">0.58062836600000001</cx:pt>
          <cx:pt idx="46901">0.58062836600000001</cx:pt>
          <cx:pt idx="46902">2</cx:pt>
          <cx:pt idx="46903">0.58062836600000001</cx:pt>
          <cx:pt idx="46904">0.58062836600000001</cx:pt>
          <cx:pt idx="46905">0.58062836600000001</cx:pt>
          <cx:pt idx="46906">6</cx:pt>
          <cx:pt idx="46907">0.58062836600000001</cx:pt>
          <cx:pt idx="46908">65</cx:pt>
          <cx:pt idx="46909">0.58062836600000001</cx:pt>
          <cx:pt idx="46910">6</cx:pt>
          <cx:pt idx="46911">0.58062836600000001</cx:pt>
          <cx:pt idx="46912">14</cx:pt>
          <cx:pt idx="46913">0.58062836600000001</cx:pt>
          <cx:pt idx="46914">0.58062836600000001</cx:pt>
          <cx:pt idx="46915">0.58062836600000001</cx:pt>
          <cx:pt idx="46916">0.58062836600000001</cx:pt>
          <cx:pt idx="46917">0.58062836600000001</cx:pt>
          <cx:pt idx="46918">0.58062836600000001</cx:pt>
          <cx:pt idx="46919">14</cx:pt>
          <cx:pt idx="46920">1</cx:pt>
          <cx:pt idx="46921">8</cx:pt>
          <cx:pt idx="46922">0.58062836600000001</cx:pt>
          <cx:pt idx="46923">2</cx:pt>
          <cx:pt idx="46924">0.58062836600000001</cx:pt>
          <cx:pt idx="46925">8</cx:pt>
          <cx:pt idx="46926">6</cx:pt>
          <cx:pt idx="46927">22</cx:pt>
          <cx:pt idx="46928">0.58062836600000001</cx:pt>
          <cx:pt idx="46929">0.58062836600000001</cx:pt>
          <cx:pt idx="46930">0.58062836600000001</cx:pt>
          <cx:pt idx="46931">0.58062836600000001</cx:pt>
          <cx:pt idx="46932">13</cx:pt>
          <cx:pt idx="46933">0.58062836600000001</cx:pt>
          <cx:pt idx="46934">0.58062836600000001</cx:pt>
          <cx:pt idx="46935">0.58062836600000001</cx:pt>
          <cx:pt idx="46936">0.58062836600000001</cx:pt>
          <cx:pt idx="46937">64</cx:pt>
          <cx:pt idx="46938">0.58062836600000001</cx:pt>
          <cx:pt idx="46939">0.58062836600000001</cx:pt>
          <cx:pt idx="46940">0.58062836600000001</cx:pt>
          <cx:pt idx="46941">18</cx:pt>
          <cx:pt idx="46942">0.58062836600000001</cx:pt>
          <cx:pt idx="46943">0.58062836600000001</cx:pt>
          <cx:pt idx="46944">0.58062836600000001</cx:pt>
          <cx:pt idx="46945">10</cx:pt>
          <cx:pt idx="46946">0.58062836600000001</cx:pt>
          <cx:pt idx="46947">0.58062836600000001</cx:pt>
          <cx:pt idx="46948">6</cx:pt>
          <cx:pt idx="46949">11</cx:pt>
          <cx:pt idx="46950">0.58062836600000001</cx:pt>
          <cx:pt idx="46951">0.58062836600000001</cx:pt>
          <cx:pt idx="46952">0.58062836600000001</cx:pt>
          <cx:pt idx="46953">0.58062836600000001</cx:pt>
          <cx:pt idx="46954">0.58062836600000001</cx:pt>
          <cx:pt idx="46955">0.58062836600000001</cx:pt>
          <cx:pt idx="46956">8</cx:pt>
          <cx:pt idx="46957">0.58062836600000001</cx:pt>
          <cx:pt idx="46958">7</cx:pt>
          <cx:pt idx="46959">0.58062836600000001</cx:pt>
          <cx:pt idx="46960">0.58062836600000001</cx:pt>
          <cx:pt idx="46961">0.58062836600000001</cx:pt>
          <cx:pt idx="46962">24</cx:pt>
          <cx:pt idx="46963">8</cx:pt>
          <cx:pt idx="46964">0.58062836600000001</cx:pt>
          <cx:pt idx="46965">0.58062836600000001</cx:pt>
          <cx:pt idx="46966">17</cx:pt>
          <cx:pt idx="46967">0.58062836600000001</cx:pt>
          <cx:pt idx="46968">7</cx:pt>
          <cx:pt idx="46969">13</cx:pt>
          <cx:pt idx="46970">0.58062836600000001</cx:pt>
          <cx:pt idx="46971">0.58062836600000001</cx:pt>
          <cx:pt idx="46972">0.58062836600000001</cx:pt>
          <cx:pt idx="46973">0.58062836600000001</cx:pt>
          <cx:pt idx="46974">29</cx:pt>
          <cx:pt idx="46975">3</cx:pt>
          <cx:pt idx="46976">13</cx:pt>
          <cx:pt idx="46977">0.58062836600000001</cx:pt>
          <cx:pt idx="46978">0.58062836600000001</cx:pt>
          <cx:pt idx="46979">0.58062836600000001</cx:pt>
          <cx:pt idx="46980">0.58062836600000001</cx:pt>
          <cx:pt idx="46981">3</cx:pt>
          <cx:pt idx="46982">0.58062836600000001</cx:pt>
          <cx:pt idx="46983">0.58062836600000001</cx:pt>
          <cx:pt idx="46984">0.58062836600000001</cx:pt>
          <cx:pt idx="46985">1</cx:pt>
          <cx:pt idx="46986">15</cx:pt>
          <cx:pt idx="46987">13</cx:pt>
          <cx:pt idx="46988">3</cx:pt>
          <cx:pt idx="46989">27</cx:pt>
          <cx:pt idx="46990">0.58062836600000001</cx:pt>
          <cx:pt idx="46991">0.58062836600000001</cx:pt>
          <cx:pt idx="46992">0.58062836600000001</cx:pt>
          <cx:pt idx="46993">64</cx:pt>
          <cx:pt idx="46994">0.58062836600000001</cx:pt>
          <cx:pt idx="46995">49</cx:pt>
          <cx:pt idx="46996">24</cx:pt>
          <cx:pt idx="46997">11</cx:pt>
          <cx:pt idx="46998">0.58062836600000001</cx:pt>
          <cx:pt idx="46999">1</cx:pt>
          <cx:pt idx="47000">3</cx:pt>
          <cx:pt idx="47001">0.58062836600000001</cx:pt>
          <cx:pt idx="47002">0.58062836600000001</cx:pt>
          <cx:pt idx="47003">0.58062836600000001</cx:pt>
          <cx:pt idx="47004">0.58062836600000001</cx:pt>
          <cx:pt idx="47005">0.58062836600000001</cx:pt>
          <cx:pt idx="47006">0.58062836600000001</cx:pt>
          <cx:pt idx="47007">0.58062836600000001</cx:pt>
          <cx:pt idx="47008">0.58062836600000001</cx:pt>
          <cx:pt idx="47009">0.58062836600000001</cx:pt>
          <cx:pt idx="47010">4</cx:pt>
          <cx:pt idx="47011">0.58062836600000001</cx:pt>
          <cx:pt idx="47012">0.58062836600000001</cx:pt>
          <cx:pt idx="47013">13</cx:pt>
          <cx:pt idx="47014">10</cx:pt>
          <cx:pt idx="47015">0.58062836600000001</cx:pt>
          <cx:pt idx="47016">0.58062836600000001</cx:pt>
          <cx:pt idx="47017">0.58062836600000001</cx:pt>
          <cx:pt idx="47018">0.58062836600000001</cx:pt>
          <cx:pt idx="47019">4</cx:pt>
          <cx:pt idx="47020">0.58062836600000001</cx:pt>
          <cx:pt idx="47021">0.58062836600000001</cx:pt>
          <cx:pt idx="47022">10</cx:pt>
          <cx:pt idx="47023">0.58062836600000001</cx:pt>
          <cx:pt idx="47024">0.58062836600000001</cx:pt>
          <cx:pt idx="47025">0.58062836600000001</cx:pt>
          <cx:pt idx="47026">6</cx:pt>
          <cx:pt idx="47027">0.58062836600000001</cx:pt>
          <cx:pt idx="47028">0.58062836600000001</cx:pt>
          <cx:pt idx="47029">0.58062836600000001</cx:pt>
          <cx:pt idx="47030">7</cx:pt>
          <cx:pt idx="47031">2</cx:pt>
          <cx:pt idx="47032">0.58062836600000001</cx:pt>
          <cx:pt idx="47033">22</cx:pt>
          <cx:pt idx="47034">7</cx:pt>
          <cx:pt idx="47035">0.58062836600000001</cx:pt>
          <cx:pt idx="47036">0.58062836600000001</cx:pt>
          <cx:pt idx="47037">0.58062836600000001</cx:pt>
          <cx:pt idx="47038">0.58062836600000001</cx:pt>
          <cx:pt idx="47039">0.58062836600000001</cx:pt>
          <cx:pt idx="47040">0.58062836600000001</cx:pt>
          <cx:pt idx="47041">0.58062836600000001</cx:pt>
          <cx:pt idx="47042">0.58062836600000001</cx:pt>
          <cx:pt idx="47043">0.58062836600000001</cx:pt>
          <cx:pt idx="47044">0.58062836600000001</cx:pt>
          <cx:pt idx="47045">0.58062836600000001</cx:pt>
          <cx:pt idx="47046">13</cx:pt>
          <cx:pt idx="47047">0.58062836600000001</cx:pt>
          <cx:pt idx="47048">0.58062836600000001</cx:pt>
          <cx:pt idx="47049">14</cx:pt>
          <cx:pt idx="47050">18</cx:pt>
          <cx:pt idx="47051">0.58062836600000001</cx:pt>
          <cx:pt idx="47052">0.58062836600000001</cx:pt>
          <cx:pt idx="47053">0.58062836600000001</cx:pt>
          <cx:pt idx="47054">0.58062836600000001</cx:pt>
          <cx:pt idx="47055">2</cx:pt>
          <cx:pt idx="47056">0.58062836600000001</cx:pt>
          <cx:pt idx="47057">0.58062836600000001</cx:pt>
          <cx:pt idx="47058">0.58062836600000001</cx:pt>
          <cx:pt idx="47059">0.58062836600000001</cx:pt>
          <cx:pt idx="47060">17</cx:pt>
          <cx:pt idx="47061">7</cx:pt>
          <cx:pt idx="47062">0.58062836600000001</cx:pt>
          <cx:pt idx="47063">0.58062836600000001</cx:pt>
          <cx:pt idx="47064">0.58062836600000001</cx:pt>
          <cx:pt idx="47065">0.58062836600000001</cx:pt>
          <cx:pt idx="47066">0.58062836600000001</cx:pt>
          <cx:pt idx="47067">0.58062836600000001</cx:pt>
          <cx:pt idx="47068">0.58062836600000001</cx:pt>
          <cx:pt idx="47069">0.58062836600000001</cx:pt>
          <cx:pt idx="47070">0.58062836600000001</cx:pt>
          <cx:pt idx="47071">0.58062836600000001</cx:pt>
          <cx:pt idx="47072">3</cx:pt>
          <cx:pt idx="47073">0.58062836600000001</cx:pt>
          <cx:pt idx="47074">11</cx:pt>
          <cx:pt idx="47075">0.58062836600000001</cx:pt>
          <cx:pt idx="47076">0.58062836600000001</cx:pt>
          <cx:pt idx="47077">0.58062836600000001</cx:pt>
          <cx:pt idx="47078">0.58062836600000001</cx:pt>
          <cx:pt idx="47079">0.58062836600000001</cx:pt>
          <cx:pt idx="47080">0.58062836600000001</cx:pt>
          <cx:pt idx="47081">0.58062836600000001</cx:pt>
          <cx:pt idx="47082">7</cx:pt>
          <cx:pt idx="47083">0.58062836600000001</cx:pt>
          <cx:pt idx="47084">13</cx:pt>
          <cx:pt idx="47085">7</cx:pt>
          <cx:pt idx="47086">0.58062836600000001</cx:pt>
          <cx:pt idx="47087">0.58062836600000001</cx:pt>
          <cx:pt idx="47088">0.58062836600000001</cx:pt>
          <cx:pt idx="47089">20</cx:pt>
          <cx:pt idx="47090">0.58062836600000001</cx:pt>
          <cx:pt idx="47091">13</cx:pt>
          <cx:pt idx="47092">0.58062836600000001</cx:pt>
          <cx:pt idx="47093">0.58062836600000001</cx:pt>
          <cx:pt idx="47094">0.58062836600000001</cx:pt>
          <cx:pt idx="47095">0.58062836600000001</cx:pt>
          <cx:pt idx="47096">0.58062836600000001</cx:pt>
          <cx:pt idx="47097">9</cx:pt>
          <cx:pt idx="47098">65</cx:pt>
          <cx:pt idx="47099">0.58062836600000001</cx:pt>
          <cx:pt idx="47100">0.58062836600000001</cx:pt>
          <cx:pt idx="47101">0.58062836600000001</cx:pt>
          <cx:pt idx="47102">0.58062836600000001</cx:pt>
          <cx:pt idx="47103">10</cx:pt>
          <cx:pt idx="47104">0.58062836600000001</cx:pt>
          <cx:pt idx="47105">65</cx:pt>
          <cx:pt idx="47106">0.58062836600000001</cx:pt>
          <cx:pt idx="47107">0.58062836600000001</cx:pt>
          <cx:pt idx="47108">1</cx:pt>
          <cx:pt idx="47109">0.58062836600000001</cx:pt>
          <cx:pt idx="47110">28</cx:pt>
          <cx:pt idx="47111">15</cx:pt>
          <cx:pt idx="47112">8</cx:pt>
          <cx:pt idx="47113">0.58062836600000001</cx:pt>
          <cx:pt idx="47114">6</cx:pt>
          <cx:pt idx="47115">0.58062836600000001</cx:pt>
          <cx:pt idx="47116">0.58062836600000001</cx:pt>
          <cx:pt idx="47117">0.58062836600000001</cx:pt>
          <cx:pt idx="47118">0.58062836600000001</cx:pt>
          <cx:pt idx="47119">0.58062836600000001</cx:pt>
          <cx:pt idx="47120">0.58062836600000001</cx:pt>
          <cx:pt idx="47121">0.58062836600000001</cx:pt>
          <cx:pt idx="47122">11</cx:pt>
          <cx:pt idx="47123">0.58062836600000001</cx:pt>
          <cx:pt idx="47124">5</cx:pt>
          <cx:pt idx="47125">0.58062836600000001</cx:pt>
          <cx:pt idx="47126">27</cx:pt>
          <cx:pt idx="47127">0.58062836600000001</cx:pt>
          <cx:pt idx="47128">10</cx:pt>
          <cx:pt idx="47129">0.58062836600000001</cx:pt>
          <cx:pt idx="47130">0.58062836600000001</cx:pt>
          <cx:pt idx="47131">0.58062836600000001</cx:pt>
          <cx:pt idx="47132">0.58062836600000001</cx:pt>
          <cx:pt idx="47133">0.58062836600000001</cx:pt>
          <cx:pt idx="47134">0.58062836600000001</cx:pt>
          <cx:pt idx="47135">0.58062836600000001</cx:pt>
          <cx:pt idx="47136">0.58062836600000001</cx:pt>
          <cx:pt idx="47137">2</cx:pt>
          <cx:pt idx="47138">12</cx:pt>
          <cx:pt idx="47139">0.58062836600000001</cx:pt>
          <cx:pt idx="47140">0.58062836600000001</cx:pt>
          <cx:pt idx="47141">0.58062836600000001</cx:pt>
          <cx:pt idx="47142">2</cx:pt>
          <cx:pt idx="47143">0.58062836600000001</cx:pt>
          <cx:pt idx="47144">2</cx:pt>
          <cx:pt idx="47145">0.58062836600000001</cx:pt>
          <cx:pt idx="47146">0.58062836600000001</cx:pt>
          <cx:pt idx="47147">10</cx:pt>
          <cx:pt idx="47148">6</cx:pt>
          <cx:pt idx="47149">2</cx:pt>
          <cx:pt idx="47150">3</cx:pt>
          <cx:pt idx="47151">0.58062836600000001</cx:pt>
          <cx:pt idx="47152">0.58062836600000001</cx:pt>
          <cx:pt idx="47153">0.58062836600000001</cx:pt>
          <cx:pt idx="47154">0.58062836600000001</cx:pt>
          <cx:pt idx="47155">7</cx:pt>
          <cx:pt idx="47156">0.58062836600000001</cx:pt>
          <cx:pt idx="47157">0.58062836600000001</cx:pt>
          <cx:pt idx="47158">2</cx:pt>
          <cx:pt idx="47159">64</cx:pt>
          <cx:pt idx="47160">0.58062836600000001</cx:pt>
          <cx:pt idx="47161">0.58062836600000001</cx:pt>
          <cx:pt idx="47162">0.58062836600000001</cx:pt>
          <cx:pt idx="47163">0.58062836600000001</cx:pt>
          <cx:pt idx="47164">2</cx:pt>
          <cx:pt idx="47165">0.58062836600000001</cx:pt>
          <cx:pt idx="47166">4</cx:pt>
          <cx:pt idx="47167">3</cx:pt>
          <cx:pt idx="47168">0.58062836600000001</cx:pt>
          <cx:pt idx="47169">0.58062836600000001</cx:pt>
          <cx:pt idx="47170">0.58062836600000001</cx:pt>
          <cx:pt idx="47171">0.58062836600000001</cx:pt>
          <cx:pt idx="47172">21</cx:pt>
          <cx:pt idx="47173">28</cx:pt>
          <cx:pt idx="47174">8</cx:pt>
          <cx:pt idx="47175">0.58062836600000001</cx:pt>
          <cx:pt idx="47176">4</cx:pt>
          <cx:pt idx="47177">19</cx:pt>
          <cx:pt idx="47178">0.58062836600000001</cx:pt>
          <cx:pt idx="47179">24</cx:pt>
          <cx:pt idx="47180">0.58062836600000001</cx:pt>
          <cx:pt idx="47181">0.58062836600000001</cx:pt>
          <cx:pt idx="47182">8</cx:pt>
          <cx:pt idx="47183">0.58062836600000001</cx:pt>
          <cx:pt idx="47184">0.58062836600000001</cx:pt>
          <cx:pt idx="47185">15</cx:pt>
          <cx:pt idx="47186">0.58062836600000001</cx:pt>
          <cx:pt idx="47187">1</cx:pt>
          <cx:pt idx="47188">0.58062836600000001</cx:pt>
          <cx:pt idx="47189">0.58062836600000001</cx:pt>
          <cx:pt idx="47190">0.58062836600000001</cx:pt>
          <cx:pt idx="47191">0.58062836600000001</cx:pt>
          <cx:pt idx="47192">9</cx:pt>
          <cx:pt idx="47193">0.58062836600000001</cx:pt>
          <cx:pt idx="47194">0.58062836600000001</cx:pt>
          <cx:pt idx="47195">6</cx:pt>
          <cx:pt idx="47196">0.58062836600000001</cx:pt>
          <cx:pt idx="47197">0.58062836600000001</cx:pt>
          <cx:pt idx="47198">0.58062836600000001</cx:pt>
          <cx:pt idx="47199">0.58062836600000001</cx:pt>
          <cx:pt idx="47200">15</cx:pt>
          <cx:pt idx="47201">9</cx:pt>
          <cx:pt idx="47202">0.58062836600000001</cx:pt>
          <cx:pt idx="47203">17</cx:pt>
          <cx:pt idx="47204">0.58062836600000001</cx:pt>
          <cx:pt idx="47205">0.58062836600000001</cx:pt>
          <cx:pt idx="47206">0.58062836600000001</cx:pt>
          <cx:pt idx="47207">0.58062836600000001</cx:pt>
          <cx:pt idx="47208">0.58062836600000001</cx:pt>
          <cx:pt idx="47209">0.58062836600000001</cx:pt>
          <cx:pt idx="47210">12</cx:pt>
          <cx:pt idx="47211">0.58062836600000001</cx:pt>
          <cx:pt idx="47212">0.58062836600000001</cx:pt>
          <cx:pt idx="47213">0.58062836600000001</cx:pt>
          <cx:pt idx="47214">0.58062836600000001</cx:pt>
          <cx:pt idx="47215">0.58062836600000001</cx:pt>
          <cx:pt idx="47216">24</cx:pt>
          <cx:pt idx="47217">21</cx:pt>
          <cx:pt idx="47218">6</cx:pt>
          <cx:pt idx="47219">0.58062836600000001</cx:pt>
          <cx:pt idx="47220">4</cx:pt>
          <cx:pt idx="47221">0.58062836600000001</cx:pt>
          <cx:pt idx="47222">0.58062836600000001</cx:pt>
          <cx:pt idx="47223">3</cx:pt>
          <cx:pt idx="47224">0.58062836600000001</cx:pt>
          <cx:pt idx="47225">0.58062836600000001</cx:pt>
          <cx:pt idx="47226">11</cx:pt>
          <cx:pt idx="47227">0.58062836600000001</cx:pt>
          <cx:pt idx="47228">65</cx:pt>
          <cx:pt idx="47229">12</cx:pt>
          <cx:pt idx="47230">0.58062836600000001</cx:pt>
          <cx:pt idx="47231">0.58062836600000001</cx:pt>
          <cx:pt idx="47232">18</cx:pt>
          <cx:pt idx="47233">26</cx:pt>
          <cx:pt idx="47234">0.58062836600000001</cx:pt>
          <cx:pt idx="47235">0.58062836600000001</cx:pt>
          <cx:pt idx="47236">19</cx:pt>
          <cx:pt idx="47237">2</cx:pt>
          <cx:pt idx="47238">0.58062836600000001</cx:pt>
          <cx:pt idx="47239">3</cx:pt>
          <cx:pt idx="47240">0.58062836600000001</cx:pt>
          <cx:pt idx="47241">11</cx:pt>
          <cx:pt idx="47242">0.58062836600000001</cx:pt>
          <cx:pt idx="47243">15</cx:pt>
          <cx:pt idx="47244">0.58062836600000001</cx:pt>
          <cx:pt idx="47245">10</cx:pt>
          <cx:pt idx="47246">0.58062836600000001</cx:pt>
          <cx:pt idx="47247">0.58062836600000001</cx:pt>
          <cx:pt idx="47248">0.58062836600000001</cx:pt>
          <cx:pt idx="47249">32</cx:pt>
          <cx:pt idx="47250">21</cx:pt>
          <cx:pt idx="47251">0.58062836600000001</cx:pt>
          <cx:pt idx="47252">0.58062836600000001</cx:pt>
          <cx:pt idx="47253">0.58062836600000001</cx:pt>
          <cx:pt idx="47254">0.58062836600000001</cx:pt>
          <cx:pt idx="47255">0.58062836600000001</cx:pt>
          <cx:pt idx="47256">7</cx:pt>
          <cx:pt idx="47257">0.58062836600000001</cx:pt>
          <cx:pt idx="47258">6</cx:pt>
          <cx:pt idx="47259">5</cx:pt>
          <cx:pt idx="47260">0.58062836600000001</cx:pt>
          <cx:pt idx="47261">0.58062836600000001</cx:pt>
          <cx:pt idx="47262">0.58062836600000001</cx:pt>
          <cx:pt idx="47263">0.58062836600000001</cx:pt>
          <cx:pt idx="47264">0.58062836600000001</cx:pt>
          <cx:pt idx="47265">0.58062836600000001</cx:pt>
          <cx:pt idx="47266">8</cx:pt>
          <cx:pt idx="47267">0.58062836600000001</cx:pt>
          <cx:pt idx="47268">0.58062836600000001</cx:pt>
          <cx:pt idx="47269">0.58062836600000001</cx:pt>
          <cx:pt idx="47270">0.58062836600000001</cx:pt>
          <cx:pt idx="47271">6</cx:pt>
          <cx:pt idx="47272">0.58062836600000001</cx:pt>
          <cx:pt idx="47273">0.58062836600000001</cx:pt>
          <cx:pt idx="47274">0.58062836600000001</cx:pt>
          <cx:pt idx="47275">0.58062836600000001</cx:pt>
          <cx:pt idx="47276">0.58062836600000001</cx:pt>
          <cx:pt idx="47277">3</cx:pt>
          <cx:pt idx="47278">11</cx:pt>
          <cx:pt idx="47279">0.58062836600000001</cx:pt>
          <cx:pt idx="47280">0.58062836600000001</cx:pt>
          <cx:pt idx="47281">0.58062836600000001</cx:pt>
          <cx:pt idx="47282">0.58062836600000001</cx:pt>
          <cx:pt idx="47283">31</cx:pt>
          <cx:pt idx="47284">9</cx:pt>
          <cx:pt idx="47285">0.58062836600000001</cx:pt>
          <cx:pt idx="47286">0.58062836600000001</cx:pt>
          <cx:pt idx="47287">4</cx:pt>
          <cx:pt idx="47288">0.58062836600000001</cx:pt>
          <cx:pt idx="47289">0.58062836600000001</cx:pt>
          <cx:pt idx="47290">0.58062836600000001</cx:pt>
          <cx:pt idx="47291">9</cx:pt>
          <cx:pt idx="47292">0.58062836600000001</cx:pt>
          <cx:pt idx="47293">0.58062836600000001</cx:pt>
          <cx:pt idx="47294">0.58062836600000001</cx:pt>
          <cx:pt idx="47295">0.58062836600000001</cx:pt>
          <cx:pt idx="47296">2</cx:pt>
          <cx:pt idx="47297">0.58062836600000001</cx:pt>
          <cx:pt idx="47298">20</cx:pt>
          <cx:pt idx="47299">9</cx:pt>
          <cx:pt idx="47300">10</cx:pt>
          <cx:pt idx="47301">0.58062836600000001</cx:pt>
          <cx:pt idx="47302">0.58062836600000001</cx:pt>
          <cx:pt idx="47303">0.58062836600000001</cx:pt>
          <cx:pt idx="47304">0.58062836600000001</cx:pt>
          <cx:pt idx="47305">0.58062836600000001</cx:pt>
          <cx:pt idx="47306">31</cx:pt>
          <cx:pt idx="47307">0.58062836600000001</cx:pt>
          <cx:pt idx="47308">0.58062836600000001</cx:pt>
          <cx:pt idx="47309">0.58062836600000001</cx:pt>
          <cx:pt idx="47310">0.58062836600000001</cx:pt>
          <cx:pt idx="47311">25</cx:pt>
          <cx:pt idx="47312">0.58062836600000001</cx:pt>
          <cx:pt idx="47313">0.58062836600000001</cx:pt>
          <cx:pt idx="47314">0.58062836600000001</cx:pt>
          <cx:pt idx="47315">0.58062836600000001</cx:pt>
          <cx:pt idx="47316">3</cx:pt>
          <cx:pt idx="47317">0.58062836600000001</cx:pt>
          <cx:pt idx="47318">0.58062836600000001</cx:pt>
          <cx:pt idx="47319">0.58062836600000001</cx:pt>
          <cx:pt idx="47320">0.58062836600000001</cx:pt>
          <cx:pt idx="47321">64</cx:pt>
          <cx:pt idx="47322">0.58062836600000001</cx:pt>
          <cx:pt idx="47323">0.58062836600000001</cx:pt>
          <cx:pt idx="47324">0.58062836600000001</cx:pt>
          <cx:pt idx="47325">0.58062836600000001</cx:pt>
          <cx:pt idx="47326">0.58062836600000001</cx:pt>
          <cx:pt idx="47327">0.58062836600000001</cx:pt>
          <cx:pt idx="47328">0.58062836600000001</cx:pt>
          <cx:pt idx="47329">3</cx:pt>
          <cx:pt idx="47330">0.58062836600000001</cx:pt>
          <cx:pt idx="47331">0.58062836600000001</cx:pt>
          <cx:pt idx="47332">4</cx:pt>
          <cx:pt idx="47333">0.58062836600000001</cx:pt>
          <cx:pt idx="47334">0.58062836600000001</cx:pt>
          <cx:pt idx="47335">15</cx:pt>
          <cx:pt idx="47336">8</cx:pt>
          <cx:pt idx="47337">0.58062836600000001</cx:pt>
          <cx:pt idx="47338">0.58062836600000001</cx:pt>
          <cx:pt idx="47339">15</cx:pt>
          <cx:pt idx="47340">8</cx:pt>
          <cx:pt idx="47341">0.58062836600000001</cx:pt>
          <cx:pt idx="47342">0.58062836600000001</cx:pt>
          <cx:pt idx="47343">0.58062836600000001</cx:pt>
          <cx:pt idx="47344">16</cx:pt>
          <cx:pt idx="47345">0.58062836600000001</cx:pt>
          <cx:pt idx="47346">0.58062836600000001</cx:pt>
          <cx:pt idx="47347">0.58062836600000001</cx:pt>
          <cx:pt idx="47348">27</cx:pt>
          <cx:pt idx="47349">0.58062836600000001</cx:pt>
          <cx:pt idx="47350">0.58062836600000001</cx:pt>
          <cx:pt idx="47351">0.58062836600000001</cx:pt>
          <cx:pt idx="47352">13</cx:pt>
          <cx:pt idx="47353">0.58062836600000001</cx:pt>
          <cx:pt idx="47354">0.58062836600000001</cx:pt>
          <cx:pt idx="47355">0.58062836600000001</cx:pt>
          <cx:pt idx="47356">0.58062836600000001</cx:pt>
          <cx:pt idx="47357">64</cx:pt>
          <cx:pt idx="47358">0.58062836600000001</cx:pt>
          <cx:pt idx="47359">0.58062836600000001</cx:pt>
          <cx:pt idx="47360">6</cx:pt>
          <cx:pt idx="47361">10</cx:pt>
          <cx:pt idx="47362">13</cx:pt>
          <cx:pt idx="47363">0.58062836600000001</cx:pt>
          <cx:pt idx="47364">0.58062836600000001</cx:pt>
          <cx:pt idx="47365">8</cx:pt>
          <cx:pt idx="47366">0.58062836600000001</cx:pt>
          <cx:pt idx="47367">17</cx:pt>
          <cx:pt idx="47368">0.58062836600000001</cx:pt>
          <cx:pt idx="47369">0.58062836600000001</cx:pt>
          <cx:pt idx="47370">14</cx:pt>
          <cx:pt idx="47371">0.58062836600000001</cx:pt>
          <cx:pt idx="47372">0.58062836600000001</cx:pt>
          <cx:pt idx="47373">0.58062836600000001</cx:pt>
          <cx:pt idx="47374">7</cx:pt>
          <cx:pt idx="47375">1</cx:pt>
          <cx:pt idx="47376">9</cx:pt>
          <cx:pt idx="47377">0.58062836600000001</cx:pt>
          <cx:pt idx="47378">0.58062836600000001</cx:pt>
          <cx:pt idx="47379">0.58062836600000001</cx:pt>
          <cx:pt idx="47380">0.58062836600000001</cx:pt>
          <cx:pt idx="47381">0.58062836600000001</cx:pt>
          <cx:pt idx="47382">0.58062836600000001</cx:pt>
          <cx:pt idx="47383">0.58062836600000001</cx:pt>
          <cx:pt idx="47384">0.58062836600000001</cx:pt>
          <cx:pt idx="47385">0.58062836600000001</cx:pt>
          <cx:pt idx="47386">0.58062836600000001</cx:pt>
          <cx:pt idx="47387">13</cx:pt>
          <cx:pt idx="47388">0.58062836600000001</cx:pt>
          <cx:pt idx="47389">4</cx:pt>
          <cx:pt idx="47390">0.58062836600000001</cx:pt>
          <cx:pt idx="47391">0.58062836600000001</cx:pt>
          <cx:pt idx="47392">0.58062836600000001</cx:pt>
          <cx:pt idx="47393">0.58062836600000001</cx:pt>
          <cx:pt idx="47394">13</cx:pt>
          <cx:pt idx="47395">0.58062836600000001</cx:pt>
          <cx:pt idx="47396">4</cx:pt>
          <cx:pt idx="47397">15</cx:pt>
          <cx:pt idx="47398">1</cx:pt>
          <cx:pt idx="47399">0.58062836600000001</cx:pt>
          <cx:pt idx="47400">3</cx:pt>
          <cx:pt idx="47401">23</cx:pt>
          <cx:pt idx="47402">0.58062836600000001</cx:pt>
          <cx:pt idx="47403">0.58062836600000001</cx:pt>
          <cx:pt idx="47404">0.58062836600000001</cx:pt>
          <cx:pt idx="47405">1</cx:pt>
          <cx:pt idx="47406">0.58062836600000001</cx:pt>
          <cx:pt idx="47407">6</cx:pt>
          <cx:pt idx="47408">14</cx:pt>
          <cx:pt idx="47409">0.58062836600000001</cx:pt>
          <cx:pt idx="47410">0.58062836600000001</cx:pt>
          <cx:pt idx="47411">0</cx:pt>
          <cx:pt idx="47412">6</cx:pt>
          <cx:pt idx="47413">0.58062836600000001</cx:pt>
          <cx:pt idx="47414">0.58062836600000001</cx:pt>
          <cx:pt idx="47415">10</cx:pt>
          <cx:pt idx="47416">0.58062836600000001</cx:pt>
          <cx:pt idx="47417">0.58062836600000001</cx:pt>
          <cx:pt idx="47418">8</cx:pt>
          <cx:pt idx="47419">5</cx:pt>
          <cx:pt idx="47420">0.58062836600000001</cx:pt>
          <cx:pt idx="47421">13</cx:pt>
          <cx:pt idx="47422">0.58062836600000001</cx:pt>
          <cx:pt idx="47423">0.58062836600000001</cx:pt>
          <cx:pt idx="47424">7</cx:pt>
          <cx:pt idx="47425">22</cx:pt>
          <cx:pt idx="47426">0.58062836600000001</cx:pt>
          <cx:pt idx="47427">0.58062836600000001</cx:pt>
          <cx:pt idx="47428">0.58062836600000001</cx:pt>
          <cx:pt idx="47429">0.58062836600000001</cx:pt>
          <cx:pt idx="47430">0.58062836600000001</cx:pt>
          <cx:pt idx="47431">2</cx:pt>
          <cx:pt idx="47432">0.58062836600000001</cx:pt>
          <cx:pt idx="47433">0.58062836600000001</cx:pt>
          <cx:pt idx="47434">0.58062836600000001</cx:pt>
          <cx:pt idx="47435">0.58062836600000001</cx:pt>
          <cx:pt idx="47436">0.58062836600000001</cx:pt>
          <cx:pt idx="47437">0.58062836600000001</cx:pt>
          <cx:pt idx="47438">0.58062836600000001</cx:pt>
          <cx:pt idx="47439">12</cx:pt>
          <cx:pt idx="47440">0.58062836600000001</cx:pt>
          <cx:pt idx="47441">9</cx:pt>
          <cx:pt idx="47442">0.58062836600000001</cx:pt>
          <cx:pt idx="47443">0.58062836600000001</cx:pt>
          <cx:pt idx="47444">0.58062836600000001</cx:pt>
          <cx:pt idx="47445">0.58062836600000001</cx:pt>
          <cx:pt idx="47446">0.58062836600000001</cx:pt>
          <cx:pt idx="47447">0.58062836600000001</cx:pt>
          <cx:pt idx="47448">0.58062836600000001</cx:pt>
          <cx:pt idx="47449">2</cx:pt>
          <cx:pt idx="47450">6</cx:pt>
          <cx:pt idx="47451">4</cx:pt>
          <cx:pt idx="47452">33</cx:pt>
          <cx:pt idx="47453">0.58062836600000001</cx:pt>
          <cx:pt idx="47454">0.58062836600000001</cx:pt>
          <cx:pt idx="47455">0.58062836600000001</cx:pt>
          <cx:pt idx="47456">0.58062836600000001</cx:pt>
          <cx:pt idx="47457">12</cx:pt>
          <cx:pt idx="47458">0.58062836600000001</cx:pt>
          <cx:pt idx="47459">7</cx:pt>
          <cx:pt idx="47460">0.58062836600000001</cx:pt>
          <cx:pt idx="47461">64</cx:pt>
          <cx:pt idx="47462">0.58062836600000001</cx:pt>
          <cx:pt idx="47463">0.58062836600000001</cx:pt>
          <cx:pt idx="47464">0.58062836600000001</cx:pt>
          <cx:pt idx="47465">1</cx:pt>
          <cx:pt idx="47466">25</cx:pt>
          <cx:pt idx="47467">4</cx:pt>
          <cx:pt idx="47468">0.58062836600000001</cx:pt>
          <cx:pt idx="47469">0.58062836600000001</cx:pt>
          <cx:pt idx="47470">0.58062836600000001</cx:pt>
          <cx:pt idx="47471">8</cx:pt>
          <cx:pt idx="47472">0.58062836600000001</cx:pt>
          <cx:pt idx="47473">1</cx:pt>
          <cx:pt idx="47474">3</cx:pt>
          <cx:pt idx="47475">0.58062836600000001</cx:pt>
          <cx:pt idx="47476">0</cx:pt>
          <cx:pt idx="47477">0.58062836600000001</cx:pt>
          <cx:pt idx="47478">0.58062836600000001</cx:pt>
          <cx:pt idx="47479">0.58062836600000001</cx:pt>
          <cx:pt idx="47480">0.58062836600000001</cx:pt>
          <cx:pt idx="47481">0.58062836600000001</cx:pt>
          <cx:pt idx="47482">0.58062836600000001</cx:pt>
          <cx:pt idx="47483">7</cx:pt>
          <cx:pt idx="47484">6</cx:pt>
          <cx:pt idx="47485">0.58062836600000001</cx:pt>
          <cx:pt idx="47486">0.58062836600000001</cx:pt>
          <cx:pt idx="47487">0.58062836600000001</cx:pt>
          <cx:pt idx="47488">14</cx:pt>
          <cx:pt idx="47489">0.58062836600000001</cx:pt>
          <cx:pt idx="47490">0.58062836600000001</cx:pt>
          <cx:pt idx="47491">0.58062836600000001</cx:pt>
          <cx:pt idx="47492">23</cx:pt>
          <cx:pt idx="47493">0.58062836600000001</cx:pt>
          <cx:pt idx="47494">7</cx:pt>
          <cx:pt idx="47495">13</cx:pt>
          <cx:pt idx="47496">0.58062836600000001</cx:pt>
          <cx:pt idx="47497">0.58062836600000001</cx:pt>
          <cx:pt idx="47498">0.58062836600000001</cx:pt>
          <cx:pt idx="47499">0.58062836600000001</cx:pt>
          <cx:pt idx="47500">0.58062836600000001</cx:pt>
          <cx:pt idx="47501">0.58062836600000001</cx:pt>
          <cx:pt idx="47502">2</cx:pt>
          <cx:pt idx="47503">0.58062836600000001</cx:pt>
          <cx:pt idx="47504">7</cx:pt>
          <cx:pt idx="47505">0.58062836600000001</cx:pt>
          <cx:pt idx="47506">19</cx:pt>
          <cx:pt idx="47507">0.58062836600000001</cx:pt>
          <cx:pt idx="47508">0.58062836600000001</cx:pt>
          <cx:pt idx="47509">13</cx:pt>
          <cx:pt idx="47510">0.58062836600000001</cx:pt>
          <cx:pt idx="47511">3</cx:pt>
          <cx:pt idx="47512">9</cx:pt>
          <cx:pt idx="47513">0.58062836600000001</cx:pt>
          <cx:pt idx="47514">0.58062836600000001</cx:pt>
          <cx:pt idx="47515">0.58062836600000001</cx:pt>
          <cx:pt idx="47516">8</cx:pt>
          <cx:pt idx="47517">0.58062836600000001</cx:pt>
          <cx:pt idx="47518">15</cx:pt>
          <cx:pt idx="47519">0.58062836600000001</cx:pt>
          <cx:pt idx="47520">0.58062836600000001</cx:pt>
          <cx:pt idx="47521">17</cx:pt>
          <cx:pt idx="47522">0.58062836600000001</cx:pt>
          <cx:pt idx="47523">0.58062836600000001</cx:pt>
          <cx:pt idx="47524">0.58062836600000001</cx:pt>
          <cx:pt idx="47525">21</cx:pt>
          <cx:pt idx="47526">0.58062836600000001</cx:pt>
          <cx:pt idx="47527">6</cx:pt>
          <cx:pt idx="47528">0.58062836600000001</cx:pt>
          <cx:pt idx="47529">0.58062836600000001</cx:pt>
          <cx:pt idx="47530">0.58062836600000001</cx:pt>
          <cx:pt idx="47531">0.58062836600000001</cx:pt>
          <cx:pt idx="47532">0.58062836600000001</cx:pt>
          <cx:pt idx="47533">0.58062836600000001</cx:pt>
          <cx:pt idx="47534">0.58062836600000001</cx:pt>
          <cx:pt idx="47535">0.58062836600000001</cx:pt>
          <cx:pt idx="47536">15</cx:pt>
          <cx:pt idx="47537">0.58062836600000001</cx:pt>
          <cx:pt idx="47538">0.58062836600000001</cx:pt>
          <cx:pt idx="47539">0.58062836600000001</cx:pt>
          <cx:pt idx="47540">0.58062836600000001</cx:pt>
          <cx:pt idx="47541">6</cx:pt>
          <cx:pt idx="47542">8</cx:pt>
          <cx:pt idx="47543">6</cx:pt>
          <cx:pt idx="47544">0.58062836600000001</cx:pt>
          <cx:pt idx="47545">64</cx:pt>
          <cx:pt idx="47546">3</cx:pt>
          <cx:pt idx="47547">0.58062836600000001</cx:pt>
          <cx:pt idx="47548">0.58062836600000001</cx:pt>
          <cx:pt idx="47549">0.58062836600000001</cx:pt>
          <cx:pt idx="47550">0.58062836600000001</cx:pt>
          <cx:pt idx="47551">0.58062836600000001</cx:pt>
          <cx:pt idx="47552">1</cx:pt>
          <cx:pt idx="47553">0.58062836600000001</cx:pt>
          <cx:pt idx="47554">0.58062836600000001</cx:pt>
          <cx:pt idx="47555">0.58062836600000001</cx:pt>
          <cx:pt idx="47556">22</cx:pt>
          <cx:pt idx="47557">0.58062836600000001</cx:pt>
          <cx:pt idx="47558">0.58062836600000001</cx:pt>
          <cx:pt idx="47559">1</cx:pt>
          <cx:pt idx="47560">0.58062836600000001</cx:pt>
          <cx:pt idx="47561">0.58062836600000001</cx:pt>
          <cx:pt idx="47562">0.58062836600000001</cx:pt>
          <cx:pt idx="47563">0.58062836600000001</cx:pt>
          <cx:pt idx="47564">22</cx:pt>
          <cx:pt idx="47565">0.58062836600000001</cx:pt>
          <cx:pt idx="47566">2</cx:pt>
          <cx:pt idx="47567">0.58062836600000001</cx:pt>
          <cx:pt idx="47568">0.58062836600000001</cx:pt>
          <cx:pt idx="47569">0.58062836600000001</cx:pt>
          <cx:pt idx="47570">0.58062836600000001</cx:pt>
          <cx:pt idx="47571">0.58062836600000001</cx:pt>
          <cx:pt idx="47572">0.58062836600000001</cx:pt>
          <cx:pt idx="47573">0.58062836600000001</cx:pt>
          <cx:pt idx="47574">17</cx:pt>
          <cx:pt idx="47575">1</cx:pt>
          <cx:pt idx="47576">0.58062836600000001</cx:pt>
          <cx:pt idx="47577">4</cx:pt>
          <cx:pt idx="47578">0.58062836600000001</cx:pt>
          <cx:pt idx="47579">4</cx:pt>
          <cx:pt idx="47580">0.58062836600000001</cx:pt>
          <cx:pt idx="47581">0.58062836600000001</cx:pt>
          <cx:pt idx="47582">0.58062836600000001</cx:pt>
          <cx:pt idx="47583">64</cx:pt>
          <cx:pt idx="47584">2</cx:pt>
          <cx:pt idx="47585">0.58062836600000001</cx:pt>
          <cx:pt idx="47586">10</cx:pt>
          <cx:pt idx="47587">16</cx:pt>
          <cx:pt idx="47588">0.58062836600000001</cx:pt>
          <cx:pt idx="47589">0.58062836600000001</cx:pt>
          <cx:pt idx="47590">0.58062836600000001</cx:pt>
          <cx:pt idx="47591">3</cx:pt>
          <cx:pt idx="47592">9</cx:pt>
          <cx:pt idx="47593">0.58062836600000001</cx:pt>
          <cx:pt idx="47594">0.58062836600000001</cx:pt>
          <cx:pt idx="47595">0.58062836600000001</cx:pt>
          <cx:pt idx="47596">0.58062836600000001</cx:pt>
          <cx:pt idx="47597">6</cx:pt>
          <cx:pt idx="47598">0.58062836600000001</cx:pt>
          <cx:pt idx="47599">15</cx:pt>
          <cx:pt idx="47600">0.58062836600000001</cx:pt>
          <cx:pt idx="47601">0.58062836600000001</cx:pt>
          <cx:pt idx="47602">10</cx:pt>
          <cx:pt idx="47603">11</cx:pt>
          <cx:pt idx="47604">0.58062836600000001</cx:pt>
          <cx:pt idx="47605">17</cx:pt>
          <cx:pt idx="47606">9</cx:pt>
          <cx:pt idx="47607">0.58062836600000001</cx:pt>
          <cx:pt idx="47608">0.58062836600000001</cx:pt>
          <cx:pt idx="47609">32</cx:pt>
          <cx:pt idx="47610">2</cx:pt>
          <cx:pt idx="47611">0.58062836600000001</cx:pt>
          <cx:pt idx="47612">0.58062836600000001</cx:pt>
          <cx:pt idx="47613">0.58062836600000001</cx:pt>
          <cx:pt idx="47614">0.58062836600000001</cx:pt>
          <cx:pt idx="47615">0.58062836600000001</cx:pt>
          <cx:pt idx="47616">0.58062836600000001</cx:pt>
          <cx:pt idx="47617">0.58062836600000001</cx:pt>
          <cx:pt idx="47618">0.58062836600000001</cx:pt>
          <cx:pt idx="47619">0.58062836600000001</cx:pt>
          <cx:pt idx="47620">5</cx:pt>
          <cx:pt idx="47621">0.58062836600000001</cx:pt>
          <cx:pt idx="47622">9</cx:pt>
          <cx:pt idx="47623">0.58062836600000001</cx:pt>
          <cx:pt idx="47624">0.58062836600000001</cx:pt>
          <cx:pt idx="47625">0.58062836600000001</cx:pt>
          <cx:pt idx="47626">4</cx:pt>
          <cx:pt idx="47627">0.58062836600000001</cx:pt>
          <cx:pt idx="47628">0.58062836600000001</cx:pt>
          <cx:pt idx="47629">4</cx:pt>
          <cx:pt idx="47630">0.58062836600000001</cx:pt>
          <cx:pt idx="47631">0.58062836600000001</cx:pt>
          <cx:pt idx="47632">64</cx:pt>
          <cx:pt idx="47633">0.58062836600000001</cx:pt>
          <cx:pt idx="47634">4</cx:pt>
          <cx:pt idx="47635">10</cx:pt>
          <cx:pt idx="47636">0.58062836600000001</cx:pt>
          <cx:pt idx="47637">0.58062836600000001</cx:pt>
          <cx:pt idx="47638">0.58062836600000001</cx:pt>
          <cx:pt idx="47639">6</cx:pt>
          <cx:pt idx="47640">0.58062836600000001</cx:pt>
          <cx:pt idx="47641">0.58062836600000001</cx:pt>
          <cx:pt idx="47642">26</cx:pt>
          <cx:pt idx="47643">7</cx:pt>
          <cx:pt idx="47644">12</cx:pt>
          <cx:pt idx="47645">0.58062836600000001</cx:pt>
          <cx:pt idx="47646">6</cx:pt>
          <cx:pt idx="47647">0.58062836600000001</cx:pt>
          <cx:pt idx="47648">0.58062836600000001</cx:pt>
          <cx:pt idx="47649">0.58062836600000001</cx:pt>
          <cx:pt idx="47650">0.58062836600000001</cx:pt>
          <cx:pt idx="47651">0.58062836600000001</cx:pt>
          <cx:pt idx="47652">0.58062836600000001</cx:pt>
          <cx:pt idx="47653">0.58062836600000001</cx:pt>
          <cx:pt idx="47654">23</cx:pt>
          <cx:pt idx="47655">0.58062836600000001</cx:pt>
          <cx:pt idx="47656">0.58062836600000001</cx:pt>
          <cx:pt idx="47657">0.58062836600000001</cx:pt>
          <cx:pt idx="47658">20</cx:pt>
          <cx:pt idx="47659">0.58062836600000001</cx:pt>
          <cx:pt idx="47660">4</cx:pt>
          <cx:pt idx="47661">22</cx:pt>
          <cx:pt idx="47662">0.58062836600000001</cx:pt>
          <cx:pt idx="47663">0.58062836600000001</cx:pt>
          <cx:pt idx="47664">0.58062836600000001</cx:pt>
          <cx:pt idx="47665">0.58062836600000001</cx:pt>
          <cx:pt idx="47666">0.58062836600000001</cx:pt>
          <cx:pt idx="47667">0.58062836600000001</cx:pt>
          <cx:pt idx="47668">0.58062836600000001</cx:pt>
          <cx:pt idx="47669">14</cx:pt>
          <cx:pt idx="47670">0.58062836600000001</cx:pt>
          <cx:pt idx="47671">0.58062836600000001</cx:pt>
          <cx:pt idx="47672">16</cx:pt>
          <cx:pt idx="47673">0.58062836600000001</cx:pt>
          <cx:pt idx="47674">3</cx:pt>
          <cx:pt idx="47675">65</cx:pt>
          <cx:pt idx="47676">0.58062836600000001</cx:pt>
          <cx:pt idx="47677">0.58062836600000001</cx:pt>
          <cx:pt idx="47678">0.58062836600000001</cx:pt>
          <cx:pt idx="47679">4</cx:pt>
          <cx:pt idx="47680">14</cx:pt>
          <cx:pt idx="47681">19</cx:pt>
          <cx:pt idx="47682">0.58062836600000001</cx:pt>
          <cx:pt idx="47683">0.58062836600000001</cx:pt>
          <cx:pt idx="47684">17</cx:pt>
          <cx:pt idx="47685">0.58062836600000001</cx:pt>
          <cx:pt idx="47686">1</cx:pt>
          <cx:pt idx="47687">0.58062836600000001</cx:pt>
          <cx:pt idx="47688">12</cx:pt>
          <cx:pt idx="47689">35</cx:pt>
          <cx:pt idx="47690">0.58062836600000001</cx:pt>
          <cx:pt idx="47691">24</cx:pt>
          <cx:pt idx="47692">0.58062836600000001</cx:pt>
          <cx:pt idx="47693">22</cx:pt>
          <cx:pt idx="47694">0.58062836600000001</cx:pt>
          <cx:pt idx="47695">6</cx:pt>
          <cx:pt idx="47696">13</cx:pt>
          <cx:pt idx="47697">22</cx:pt>
          <cx:pt idx="47698">0.58062836600000001</cx:pt>
          <cx:pt idx="47699">0.58062836600000001</cx:pt>
          <cx:pt idx="47700">0.58062836600000001</cx:pt>
          <cx:pt idx="47701">0.58062836600000001</cx:pt>
          <cx:pt idx="47702">0.58062836600000001</cx:pt>
          <cx:pt idx="47703">0.58062836600000001</cx:pt>
          <cx:pt idx="47704">0.58062836600000001</cx:pt>
          <cx:pt idx="47705">0.58062836600000001</cx:pt>
          <cx:pt idx="47706">0.58062836600000001</cx:pt>
          <cx:pt idx="47707">0.58062836600000001</cx:pt>
          <cx:pt idx="47708">0.58062836600000001</cx:pt>
          <cx:pt idx="47709">0.58062836600000001</cx:pt>
          <cx:pt idx="47710">13</cx:pt>
          <cx:pt idx="47711">0.58062836600000001</cx:pt>
          <cx:pt idx="47712">0.58062836600000001</cx:pt>
          <cx:pt idx="47713">17</cx:pt>
          <cx:pt idx="47714">2</cx:pt>
          <cx:pt idx="47715">0.58062836600000001</cx:pt>
          <cx:pt idx="47716">0.58062836600000001</cx:pt>
          <cx:pt idx="47717">0.58062836600000001</cx:pt>
          <cx:pt idx="47718">1</cx:pt>
          <cx:pt idx="47719">0.58062836600000001</cx:pt>
          <cx:pt idx="47720">64</cx:pt>
          <cx:pt idx="47721">0.58062836600000001</cx:pt>
          <cx:pt idx="47722">1</cx:pt>
          <cx:pt idx="47723">0.58062836600000001</cx:pt>
          <cx:pt idx="47724">0.58062836600000001</cx:pt>
          <cx:pt idx="47725">0.58062836600000001</cx:pt>
          <cx:pt idx="47726">6</cx:pt>
          <cx:pt idx="47727">18</cx:pt>
          <cx:pt idx="47728">0.58062836600000001</cx:pt>
          <cx:pt idx="47729">0.58062836600000001</cx:pt>
          <cx:pt idx="47730">0.58062836600000001</cx:pt>
          <cx:pt idx="47731">21</cx:pt>
          <cx:pt idx="47732">0.58062836600000001</cx:pt>
          <cx:pt idx="47733">14</cx:pt>
          <cx:pt idx="47734">13</cx:pt>
          <cx:pt idx="47735">0.58062836600000001</cx:pt>
          <cx:pt idx="47736">0.58062836600000001</cx:pt>
          <cx:pt idx="47737">13</cx:pt>
          <cx:pt idx="47738">0.58062836600000001</cx:pt>
          <cx:pt idx="47739">6</cx:pt>
          <cx:pt idx="47740">11</cx:pt>
          <cx:pt idx="47741">7</cx:pt>
          <cx:pt idx="47742">0</cx:pt>
          <cx:pt idx="47743">3</cx:pt>
          <cx:pt idx="47744">0.58062836600000001</cx:pt>
          <cx:pt idx="47745">0.58062836600000001</cx:pt>
          <cx:pt idx="47746">10</cx:pt>
          <cx:pt idx="47747">0.58062836600000001</cx:pt>
          <cx:pt idx="47748">0.58062836600000001</cx:pt>
          <cx:pt idx="47749">0.58062836600000001</cx:pt>
          <cx:pt idx="47750">0.58062836600000001</cx:pt>
          <cx:pt idx="47751">8</cx:pt>
          <cx:pt idx="47752">0.58062836600000001</cx:pt>
          <cx:pt idx="47753">1</cx:pt>
          <cx:pt idx="47754">0.58062836600000001</cx:pt>
          <cx:pt idx="47755">0.58062836600000001</cx:pt>
          <cx:pt idx="47756">16</cx:pt>
          <cx:pt idx="47757">0.58062836600000001</cx:pt>
          <cx:pt idx="47758">0</cx:pt>
          <cx:pt idx="47759">0.58062836600000001</cx:pt>
          <cx:pt idx="47760">7</cx:pt>
          <cx:pt idx="47761">0.58062836600000001</cx:pt>
          <cx:pt idx="47762">0.58062836600000001</cx:pt>
          <cx:pt idx="47763">0.58062836600000001</cx:pt>
          <cx:pt idx="47764">0.58062836600000001</cx:pt>
          <cx:pt idx="47765">0.58062836600000001</cx:pt>
          <cx:pt idx="47766">0.58062836600000001</cx:pt>
          <cx:pt idx="47767">8</cx:pt>
          <cx:pt idx="47768">0.58062836600000001</cx:pt>
          <cx:pt idx="47769">0.58062836600000001</cx:pt>
          <cx:pt idx="47770">0.58062836600000001</cx:pt>
          <cx:pt idx="47771">0.58062836600000001</cx:pt>
          <cx:pt idx="47772">0.58062836600000001</cx:pt>
          <cx:pt idx="47773">2</cx:pt>
          <cx:pt idx="47774">0.58062836600000001</cx:pt>
          <cx:pt idx="47775">0.58062836600000001</cx:pt>
          <cx:pt idx="47776">8</cx:pt>
          <cx:pt idx="47777">1</cx:pt>
          <cx:pt idx="47778">0.58062836600000001</cx:pt>
          <cx:pt idx="47779">0.58062836600000001</cx:pt>
          <cx:pt idx="47780">6</cx:pt>
          <cx:pt idx="47781">0.58062836600000001</cx:pt>
          <cx:pt idx="47782">0.58062836600000001</cx:pt>
          <cx:pt idx="47783">0.58062836600000001</cx:pt>
          <cx:pt idx="47784">12</cx:pt>
          <cx:pt idx="47785">0.58062836600000001</cx:pt>
          <cx:pt idx="47786">0.58062836600000001</cx:pt>
          <cx:pt idx="47787">0.58062836600000001</cx:pt>
          <cx:pt idx="47788">0.58062836600000001</cx:pt>
          <cx:pt idx="47789">0.58062836600000001</cx:pt>
          <cx:pt idx="47790">0.58062836600000001</cx:pt>
          <cx:pt idx="47791">0.58062836600000001</cx:pt>
          <cx:pt idx="47792">0.58062836600000001</cx:pt>
          <cx:pt idx="47793">15</cx:pt>
          <cx:pt idx="47794">0.58062836600000001</cx:pt>
          <cx:pt idx="47795">15</cx:pt>
          <cx:pt idx="47796">1</cx:pt>
          <cx:pt idx="47797">0.58062836600000001</cx:pt>
          <cx:pt idx="47798">0.58062836600000001</cx:pt>
          <cx:pt idx="47799">8</cx:pt>
          <cx:pt idx="47800">10</cx:pt>
          <cx:pt idx="47801">19</cx:pt>
          <cx:pt idx="47802">7</cx:pt>
          <cx:pt idx="47803">0.58062836600000001</cx:pt>
          <cx:pt idx="47804">0.58062836600000001</cx:pt>
          <cx:pt idx="47805">13</cx:pt>
          <cx:pt idx="47806">0.58062836600000001</cx:pt>
          <cx:pt idx="47807">0.58062836600000001</cx:pt>
          <cx:pt idx="47808">4</cx:pt>
          <cx:pt idx="47809">64</cx:pt>
          <cx:pt idx="47810">0.58062836600000001</cx:pt>
          <cx:pt idx="47811">15</cx:pt>
          <cx:pt idx="47812">6</cx:pt>
          <cx:pt idx="47813">9</cx:pt>
          <cx:pt idx="47814">24</cx:pt>
          <cx:pt idx="47815">24</cx:pt>
          <cx:pt idx="47816">4</cx:pt>
          <cx:pt idx="47817">0.58062836600000001</cx:pt>
          <cx:pt idx="47818">0.58062836600000001</cx:pt>
          <cx:pt idx="47819">0.58062836600000001</cx:pt>
          <cx:pt idx="47820">0.58062836600000001</cx:pt>
          <cx:pt idx="47821">13</cx:pt>
          <cx:pt idx="47822">0.58062836600000001</cx:pt>
          <cx:pt idx="47823">64</cx:pt>
          <cx:pt idx="47824">0.58062836600000001</cx:pt>
          <cx:pt idx="47825">0.58062836600000001</cx:pt>
          <cx:pt idx="47826">4</cx:pt>
          <cx:pt idx="47827">0.58062836600000001</cx:pt>
          <cx:pt idx="47828">0</cx:pt>
          <cx:pt idx="47829">0.58062836600000001</cx:pt>
          <cx:pt idx="47830">9</cx:pt>
          <cx:pt idx="47831">2</cx:pt>
          <cx:pt idx="47832">0.58062836600000001</cx:pt>
          <cx:pt idx="47833">0.58062836600000001</cx:pt>
          <cx:pt idx="47834">0.58062836600000001</cx:pt>
          <cx:pt idx="47835">4</cx:pt>
          <cx:pt idx="47836">0.58062836600000001</cx:pt>
          <cx:pt idx="47837">2</cx:pt>
          <cx:pt idx="47838">4</cx:pt>
          <cx:pt idx="47839">26</cx:pt>
          <cx:pt idx="47840">0.58062836600000001</cx:pt>
          <cx:pt idx="47841">0.58062836600000001</cx:pt>
          <cx:pt idx="47842">18</cx:pt>
          <cx:pt idx="47843">0.58062836600000001</cx:pt>
          <cx:pt idx="47844">0.58062836600000001</cx:pt>
          <cx:pt idx="47845">0.58062836600000001</cx:pt>
          <cx:pt idx="47846">7</cx:pt>
          <cx:pt idx="47847">2</cx:pt>
          <cx:pt idx="47848">4</cx:pt>
          <cx:pt idx="47849">0.58062836600000001</cx:pt>
          <cx:pt idx="47850">0.58062836600000001</cx:pt>
          <cx:pt idx="47851">0.58062836600000001</cx:pt>
          <cx:pt idx="47852">0.58062836600000001</cx:pt>
          <cx:pt idx="47853">0.58062836600000001</cx:pt>
          <cx:pt idx="47854">15</cx:pt>
          <cx:pt idx="47855">0.58062836600000001</cx:pt>
          <cx:pt idx="47856">0.58062836600000001</cx:pt>
          <cx:pt idx="47857">0.58062836600000001</cx:pt>
          <cx:pt idx="47858">0.58062836600000001</cx:pt>
          <cx:pt idx="47859">0.58062836600000001</cx:pt>
          <cx:pt idx="47860">12</cx:pt>
          <cx:pt idx="47861">0.58062836600000001</cx:pt>
          <cx:pt idx="47862">0.58062836600000001</cx:pt>
          <cx:pt idx="47863">0.58062836600000001</cx:pt>
          <cx:pt idx="47864">0.58062836600000001</cx:pt>
          <cx:pt idx="47865">0.58062836600000001</cx:pt>
          <cx:pt idx="47866">2</cx:pt>
          <cx:pt idx="47867">0.58062836600000001</cx:pt>
          <cx:pt idx="47868">0</cx:pt>
          <cx:pt idx="47869">0.58062836600000001</cx:pt>
          <cx:pt idx="47870">0.58062836600000001</cx:pt>
          <cx:pt idx="47871">0.58062836600000001</cx:pt>
          <cx:pt idx="47872">7</cx:pt>
          <cx:pt idx="47873">0.58062836600000001</cx:pt>
          <cx:pt idx="47874">0.58062836600000001</cx:pt>
          <cx:pt idx="47875">0.58062836600000001</cx:pt>
          <cx:pt idx="47876">0.58062836600000001</cx:pt>
          <cx:pt idx="47877">0.58062836600000001</cx:pt>
          <cx:pt idx="47878">0.58062836600000001</cx:pt>
          <cx:pt idx="47879">10</cx:pt>
          <cx:pt idx="47880">2</cx:pt>
          <cx:pt idx="47881">21</cx:pt>
          <cx:pt idx="47882">0.58062836600000001</cx:pt>
          <cx:pt idx="47883">8</cx:pt>
          <cx:pt idx="47884">0.58062836600000001</cx:pt>
          <cx:pt idx="47885">0.58062836600000001</cx:pt>
          <cx:pt idx="47886">7</cx:pt>
          <cx:pt idx="47887">0.58062836600000001</cx:pt>
          <cx:pt idx="47888">0.58062836600000001</cx:pt>
          <cx:pt idx="47889">0.58062836600000001</cx:pt>
          <cx:pt idx="47890">0.58062836600000001</cx:pt>
          <cx:pt idx="47891">12</cx:pt>
          <cx:pt idx="47892">0.58062836600000001</cx:pt>
          <cx:pt idx="47893">0.58062836600000001</cx:pt>
          <cx:pt idx="47894">0.58062836600000001</cx:pt>
          <cx:pt idx="47895">0.58062836600000001</cx:pt>
          <cx:pt idx="47896">0.58062836600000001</cx:pt>
          <cx:pt idx="47897">0.58062836600000001</cx:pt>
          <cx:pt idx="47898">0.58062836600000001</cx:pt>
          <cx:pt idx="47899">0.58062836600000001</cx:pt>
          <cx:pt idx="47900">0.58062836600000001</cx:pt>
          <cx:pt idx="47901">0.58062836600000001</cx:pt>
          <cx:pt idx="47902">0.58062836600000001</cx:pt>
          <cx:pt idx="47903">0.58062836600000001</cx:pt>
          <cx:pt idx="47904">7</cx:pt>
          <cx:pt idx="47905">0.58062836600000001</cx:pt>
          <cx:pt idx="47906">0.58062836600000001</cx:pt>
          <cx:pt idx="47907">23</cx:pt>
          <cx:pt idx="47908">0.58062836600000001</cx:pt>
          <cx:pt idx="47909">0.58062836600000001</cx:pt>
          <cx:pt idx="47910">0.58062836600000001</cx:pt>
          <cx:pt idx="47911">15</cx:pt>
          <cx:pt idx="47912">0.58062836600000001</cx:pt>
          <cx:pt idx="47913">0.58062836600000001</cx:pt>
          <cx:pt idx="47914">9</cx:pt>
          <cx:pt idx="47915">0.58062836600000001</cx:pt>
          <cx:pt idx="47916">22</cx:pt>
          <cx:pt idx="47917">0.58062836600000001</cx:pt>
          <cx:pt idx="47918">1</cx:pt>
          <cx:pt idx="47919">11</cx:pt>
          <cx:pt idx="47920">0.58062836600000001</cx:pt>
          <cx:pt idx="47921">2</cx:pt>
          <cx:pt idx="47922">0.58062836600000001</cx:pt>
          <cx:pt idx="47923">0.58062836600000001</cx:pt>
          <cx:pt idx="47924">11</cx:pt>
          <cx:pt idx="47925">6</cx:pt>
          <cx:pt idx="47926">13</cx:pt>
          <cx:pt idx="47927">3</cx:pt>
          <cx:pt idx="47928">0.58062836600000001</cx:pt>
          <cx:pt idx="47929">0.58062836600000001</cx:pt>
          <cx:pt idx="47930">0.58062836600000001</cx:pt>
          <cx:pt idx="47931">0.58062836600000001</cx:pt>
          <cx:pt idx="47932">0.58062836600000001</cx:pt>
          <cx:pt idx="47933">0.58062836600000001</cx:pt>
          <cx:pt idx="47934">7</cx:pt>
          <cx:pt idx="47935">0.58062836600000001</cx:pt>
          <cx:pt idx="47936">21</cx:pt>
          <cx:pt idx="47937">20</cx:pt>
          <cx:pt idx="47938">0.58062836600000001</cx:pt>
          <cx:pt idx="47939">0.58062836600000001</cx:pt>
          <cx:pt idx="47940">0.58062836600000001</cx:pt>
          <cx:pt idx="47941">0.58062836600000001</cx:pt>
          <cx:pt idx="47942">10</cx:pt>
          <cx:pt idx="47943">0.58062836600000001</cx:pt>
          <cx:pt idx="47944">0.58062836600000001</cx:pt>
          <cx:pt idx="47945">0.58062836600000001</cx:pt>
          <cx:pt idx="47946">0.58062836600000001</cx:pt>
          <cx:pt idx="47947">15</cx:pt>
          <cx:pt idx="47948">0.58062836600000001</cx:pt>
          <cx:pt idx="47949">0.58062836600000001</cx:pt>
          <cx:pt idx="47950">0.58062836600000001</cx:pt>
          <cx:pt idx="47951">0.58062836600000001</cx:pt>
          <cx:pt idx="47952">0.58062836600000001</cx:pt>
          <cx:pt idx="47953">0.58062836600000001</cx:pt>
          <cx:pt idx="47954">0.58062836600000001</cx:pt>
          <cx:pt idx="47955">0.58062836600000001</cx:pt>
          <cx:pt idx="47956">0.58062836600000001</cx:pt>
          <cx:pt idx="47957">0.58062836600000001</cx:pt>
          <cx:pt idx="47958">0.58062836600000001</cx:pt>
          <cx:pt idx="47959">14</cx:pt>
          <cx:pt idx="47960">29</cx:pt>
          <cx:pt idx="47961">10</cx:pt>
          <cx:pt idx="47962">8</cx:pt>
          <cx:pt idx="47963">20</cx:pt>
          <cx:pt idx="47964">7</cx:pt>
          <cx:pt idx="47965">0.58062836600000001</cx:pt>
          <cx:pt idx="47966">1</cx:pt>
          <cx:pt idx="47967">0.58062836600000001</cx:pt>
          <cx:pt idx="47968">0.58062836600000001</cx:pt>
          <cx:pt idx="47969">0.58062836600000001</cx:pt>
          <cx:pt idx="47970">0.58062836600000001</cx:pt>
          <cx:pt idx="47971">0.58062836600000001</cx:pt>
          <cx:pt idx="47972">6</cx:pt>
          <cx:pt idx="47973">7</cx:pt>
          <cx:pt idx="47974">1</cx:pt>
          <cx:pt idx="47975">7</cx:pt>
          <cx:pt idx="47976">0.58062836600000001</cx:pt>
          <cx:pt idx="47977">0.58062836600000001</cx:pt>
          <cx:pt idx="47978">0.58062836600000001</cx:pt>
          <cx:pt idx="47979">0.58062836600000001</cx:pt>
          <cx:pt idx="47980">10</cx:pt>
          <cx:pt idx="47981">0.58062836600000001</cx:pt>
          <cx:pt idx="47982">7</cx:pt>
          <cx:pt idx="47983">0.58062836600000001</cx:pt>
          <cx:pt idx="47984">0.58062836600000001</cx:pt>
          <cx:pt idx="47985">0.58062836600000001</cx:pt>
          <cx:pt idx="47986">0.58062836600000001</cx:pt>
          <cx:pt idx="47987">19</cx:pt>
          <cx:pt idx="47988">6</cx:pt>
          <cx:pt idx="47989">0.58062836600000001</cx:pt>
          <cx:pt idx="47990">0.58062836600000001</cx:pt>
          <cx:pt idx="47991">0.58062836600000001</cx:pt>
          <cx:pt idx="47992">5</cx:pt>
          <cx:pt idx="47993">0.58062836600000001</cx:pt>
          <cx:pt idx="47994">0.58062836600000001</cx:pt>
          <cx:pt idx="47995">0.58062836600000001</cx:pt>
          <cx:pt idx="47996">0.58062836600000001</cx:pt>
          <cx:pt idx="47997">0.58062836600000001</cx:pt>
          <cx:pt idx="47998">0.58062836600000001</cx:pt>
          <cx:pt idx="47999">0.58062836600000001</cx:pt>
          <cx:pt idx="48000">7</cx:pt>
          <cx:pt idx="48001">0.58062836600000001</cx:pt>
          <cx:pt idx="48002">5</cx:pt>
          <cx:pt idx="48003">0.58062836600000001</cx:pt>
          <cx:pt idx="48004">6</cx:pt>
          <cx:pt idx="48005">0.58062836600000001</cx:pt>
          <cx:pt idx="48006">0.58062836600000001</cx:pt>
          <cx:pt idx="48007">0.58062836600000001</cx:pt>
          <cx:pt idx="48008">0.58062836600000001</cx:pt>
          <cx:pt idx="48009">4</cx:pt>
          <cx:pt idx="48010">0.58062836600000001</cx:pt>
          <cx:pt idx="48011">0.58062836600000001</cx:pt>
          <cx:pt idx="48012">0.58062836600000001</cx:pt>
          <cx:pt idx="48013">5</cx:pt>
          <cx:pt idx="48014">0.58062836600000001</cx:pt>
          <cx:pt idx="48015">0.58062836600000001</cx:pt>
          <cx:pt idx="48016">5</cx:pt>
          <cx:pt idx="48017">3</cx:pt>
          <cx:pt idx="48018">0.58062836600000001</cx:pt>
          <cx:pt idx="48019">0.58062836600000001</cx:pt>
          <cx:pt idx="48020">0.58062836600000001</cx:pt>
          <cx:pt idx="48021">0.58062836600000001</cx:pt>
          <cx:pt idx="48022">0.58062836600000001</cx:pt>
          <cx:pt idx="48023">65</cx:pt>
          <cx:pt idx="48024">0.58062836600000001</cx:pt>
          <cx:pt idx="48025">0.58062836600000001</cx:pt>
          <cx:pt idx="48026">0.58062836600000001</cx:pt>
          <cx:pt idx="48027">10</cx:pt>
          <cx:pt idx="48028">2</cx:pt>
          <cx:pt idx="48029">0.58062836600000001</cx:pt>
          <cx:pt idx="48030">0.58062836600000001</cx:pt>
          <cx:pt idx="48031">0.58062836600000001</cx:pt>
          <cx:pt idx="48032">0.58062836600000001</cx:pt>
          <cx:pt idx="48033">0.58062836600000001</cx:pt>
          <cx:pt idx="48034">3</cx:pt>
          <cx:pt idx="48035">0.58062836600000001</cx:pt>
          <cx:pt idx="48036">6</cx:pt>
          <cx:pt idx="48037">0.58062836600000001</cx:pt>
          <cx:pt idx="48038">15</cx:pt>
          <cx:pt idx="48039">0.58062836600000001</cx:pt>
          <cx:pt idx="48040">0.58062836600000001</cx:pt>
          <cx:pt idx="48041">0.58062836600000001</cx:pt>
          <cx:pt idx="48042">0.58062836600000001</cx:pt>
          <cx:pt idx="48043">10</cx:pt>
          <cx:pt idx="48044">0.58062836600000001</cx:pt>
          <cx:pt idx="48045">0.58062836600000001</cx:pt>
          <cx:pt idx="48046">2</cx:pt>
          <cx:pt idx="48047">0.58062836600000001</cx:pt>
          <cx:pt idx="48048">0.58062836600000001</cx:pt>
          <cx:pt idx="48049">0.58062836600000001</cx:pt>
          <cx:pt idx="48050">22</cx:pt>
          <cx:pt idx="48051">0.58062836600000001</cx:pt>
          <cx:pt idx="48052">11</cx:pt>
          <cx:pt idx="48053">0.58062836600000001</cx:pt>
          <cx:pt idx="48054">0.58062836600000001</cx:pt>
          <cx:pt idx="48055">0.58062836600000001</cx:pt>
          <cx:pt idx="48056">0.58062836600000001</cx:pt>
          <cx:pt idx="48057">0.58062836600000001</cx:pt>
          <cx:pt idx="48058">65</cx:pt>
          <cx:pt idx="48059">0.58062836600000001</cx:pt>
          <cx:pt idx="48060">30</cx:pt>
          <cx:pt idx="48061">7</cx:pt>
          <cx:pt idx="48062">6</cx:pt>
          <cx:pt idx="48063">0</cx:pt>
          <cx:pt idx="48064">0.58062836600000001</cx:pt>
          <cx:pt idx="48065">65</cx:pt>
          <cx:pt idx="48066">0.58062836600000001</cx:pt>
          <cx:pt idx="48067">0.58062836600000001</cx:pt>
          <cx:pt idx="48068">0.58062836600000001</cx:pt>
          <cx:pt idx="48069">0.58062836600000001</cx:pt>
          <cx:pt idx="48070">0.58062836600000001</cx:pt>
          <cx:pt idx="48071">0.58062836600000001</cx:pt>
          <cx:pt idx="48072">0.58062836600000001</cx:pt>
          <cx:pt idx="48073">11</cx:pt>
          <cx:pt idx="48074">6</cx:pt>
          <cx:pt idx="48075">6</cx:pt>
          <cx:pt idx="48076">0.58062836600000001</cx:pt>
          <cx:pt idx="48077">4</cx:pt>
          <cx:pt idx="48078">0.58062836600000001</cx:pt>
          <cx:pt idx="48079">9</cx:pt>
          <cx:pt idx="48080">0.58062836600000001</cx:pt>
          <cx:pt idx="48081">14</cx:pt>
          <cx:pt idx="48082">0.58062836600000001</cx:pt>
          <cx:pt idx="48083">0.58062836600000001</cx:pt>
          <cx:pt idx="48084">8</cx:pt>
          <cx:pt idx="48085">0.58062836600000001</cx:pt>
          <cx:pt idx="48086">0.58062836600000001</cx:pt>
          <cx:pt idx="48087">0.58062836600000001</cx:pt>
          <cx:pt idx="48088">6</cx:pt>
          <cx:pt idx="48089">0.58062836600000001</cx:pt>
          <cx:pt idx="48090">5</cx:pt>
          <cx:pt idx="48091">0.58062836600000001</cx:pt>
          <cx:pt idx="48092">0.58062836600000001</cx:pt>
          <cx:pt idx="48093">0.58062836600000001</cx:pt>
          <cx:pt idx="48094">22</cx:pt>
          <cx:pt idx="48095">0.58062836600000001</cx:pt>
          <cx:pt idx="48096">0.58062836600000001</cx:pt>
          <cx:pt idx="48097">0.58062836600000001</cx:pt>
          <cx:pt idx="48098">11</cx:pt>
          <cx:pt idx="48099">15</cx:pt>
          <cx:pt idx="48100">11</cx:pt>
          <cx:pt idx="48101">0.58062836600000001</cx:pt>
          <cx:pt idx="48102">0.58062836600000001</cx:pt>
          <cx:pt idx="48103">1</cx:pt>
          <cx:pt idx="48104">2</cx:pt>
          <cx:pt idx="48105">1</cx:pt>
          <cx:pt idx="48106">0</cx:pt>
          <cx:pt idx="48107">0.58062836600000001</cx:pt>
          <cx:pt idx="48108">0.58062836600000001</cx:pt>
          <cx:pt idx="48109">0.58062836600000001</cx:pt>
          <cx:pt idx="48110">0</cx:pt>
          <cx:pt idx="48111">0.58062836600000001</cx:pt>
          <cx:pt idx="48112">0.58062836600000001</cx:pt>
          <cx:pt idx="48113">0.58062836600000001</cx:pt>
          <cx:pt idx="48114">0.58062836600000001</cx:pt>
          <cx:pt idx="48115">0.58062836600000001</cx:pt>
          <cx:pt idx="48116">0.58062836600000001</cx:pt>
          <cx:pt idx="48117">23</cx:pt>
          <cx:pt idx="48118">0.58062836600000001</cx:pt>
          <cx:pt idx="48119">15</cx:pt>
          <cx:pt idx="48120">0.58062836600000001</cx:pt>
          <cx:pt idx="48121">16</cx:pt>
          <cx:pt idx="48122">0.58062836600000001</cx:pt>
          <cx:pt idx="48123">0.58062836600000001</cx:pt>
          <cx:pt idx="48124">0.58062836600000001</cx:pt>
          <cx:pt idx="48125">0.58062836600000001</cx:pt>
          <cx:pt idx="48126">0.58062836600000001</cx:pt>
          <cx:pt idx="48127">10</cx:pt>
          <cx:pt idx="48128">0.58062836600000001</cx:pt>
          <cx:pt idx="48129">0.58062836600000001</cx:pt>
          <cx:pt idx="48130">18</cx:pt>
          <cx:pt idx="48131">6</cx:pt>
          <cx:pt idx="48132">2</cx:pt>
          <cx:pt idx="48133">21</cx:pt>
          <cx:pt idx="48134">0.58062836600000001</cx:pt>
          <cx:pt idx="48135">0.58062836600000001</cx:pt>
          <cx:pt idx="48136">2</cx:pt>
          <cx:pt idx="48137">8</cx:pt>
          <cx:pt idx="48138">0.58062836600000001</cx:pt>
          <cx:pt idx="48139">0.58062836600000001</cx:pt>
          <cx:pt idx="48140">0.58062836600000001</cx:pt>
          <cx:pt idx="48141">0.58062836600000001</cx:pt>
          <cx:pt idx="48142">0.58062836600000001</cx:pt>
          <cx:pt idx="48143">6</cx:pt>
          <cx:pt idx="48144">0.58062836600000001</cx:pt>
          <cx:pt idx="48145">2</cx:pt>
          <cx:pt idx="48146">15</cx:pt>
          <cx:pt idx="48147">9</cx:pt>
          <cx:pt idx="48148">8</cx:pt>
          <cx:pt idx="48149">0.58062836600000001</cx:pt>
          <cx:pt idx="48150">0.58062836600000001</cx:pt>
          <cx:pt idx="48151">16</cx:pt>
          <cx:pt idx="48152">0.58062836600000001</cx:pt>
          <cx:pt idx="48153">0.58062836600000001</cx:pt>
          <cx:pt idx="48154">13</cx:pt>
          <cx:pt idx="48155">0.58062836600000001</cx:pt>
          <cx:pt idx="48156">0.58062836600000001</cx:pt>
          <cx:pt idx="48157">12</cx:pt>
          <cx:pt idx="48158">0.58062836600000001</cx:pt>
          <cx:pt idx="48159">0.58062836600000001</cx:pt>
          <cx:pt idx="48160">8</cx:pt>
          <cx:pt idx="48161">0.58062836600000001</cx:pt>
          <cx:pt idx="48162">0.58062836600000001</cx:pt>
          <cx:pt idx="48163">0.58062836600000001</cx:pt>
          <cx:pt idx="48164">0.58062836600000001</cx:pt>
          <cx:pt idx="48165">3</cx:pt>
          <cx:pt idx="48166">0.58062836600000001</cx:pt>
          <cx:pt idx="48167">0.58062836600000001</cx:pt>
          <cx:pt idx="48168">0.58062836600000001</cx:pt>
          <cx:pt idx="48169">14</cx:pt>
          <cx:pt idx="48170">0.58062836600000001</cx:pt>
          <cx:pt idx="48171">0.58062836600000001</cx:pt>
          <cx:pt idx="48172">0.58062836600000001</cx:pt>
          <cx:pt idx="48173">0.58062836600000001</cx:pt>
          <cx:pt idx="48174">0.58062836600000001</cx:pt>
          <cx:pt idx="48175">0.58062836600000001</cx:pt>
          <cx:pt idx="48176">12</cx:pt>
          <cx:pt idx="48177">0.58062836600000001</cx:pt>
          <cx:pt idx="48178">0.58062836600000001</cx:pt>
          <cx:pt idx="48179">0.58062836600000001</cx:pt>
          <cx:pt idx="48180">0.58062836600000001</cx:pt>
          <cx:pt idx="48181">0.58062836600000001</cx:pt>
          <cx:pt idx="48182">0.58062836600000001</cx:pt>
          <cx:pt idx="48183">0.58062836600000001</cx:pt>
          <cx:pt idx="48184">0.58062836600000001</cx:pt>
          <cx:pt idx="48185">0.58062836600000001</cx:pt>
          <cx:pt idx="48186">0.58062836600000001</cx:pt>
          <cx:pt idx="48187">2</cx:pt>
          <cx:pt idx="48188">3</cx:pt>
          <cx:pt idx="48189">11</cx:pt>
          <cx:pt idx="48190">0.58062836600000001</cx:pt>
          <cx:pt idx="48191">0.58062836600000001</cx:pt>
          <cx:pt idx="48192">0.58062836600000001</cx:pt>
          <cx:pt idx="48193">9</cx:pt>
          <cx:pt idx="48194">0.58062836600000001</cx:pt>
          <cx:pt idx="48195">0.58062836600000001</cx:pt>
          <cx:pt idx="48196">6</cx:pt>
          <cx:pt idx="48197">0.58062836600000001</cx:pt>
          <cx:pt idx="48198">0.58062836600000001</cx:pt>
          <cx:pt idx="48199">10</cx:pt>
          <cx:pt idx="48200">14</cx:pt>
          <cx:pt idx="48201">20</cx:pt>
          <cx:pt idx="48202">0.58062836600000001</cx:pt>
          <cx:pt idx="48203">10</cx:pt>
          <cx:pt idx="48204">0.58062836600000001</cx:pt>
          <cx:pt idx="48205">0.58062836600000001</cx:pt>
          <cx:pt idx="48206">0.58062836600000001</cx:pt>
          <cx:pt idx="48207">0.58062836600000001</cx:pt>
          <cx:pt idx="48208">0.58062836600000001</cx:pt>
          <cx:pt idx="48209">0.58062836600000001</cx:pt>
          <cx:pt idx="48210">0.58062836600000001</cx:pt>
          <cx:pt idx="48211">0.58062836600000001</cx:pt>
          <cx:pt idx="48212">6</cx:pt>
          <cx:pt idx="48213">2</cx:pt>
          <cx:pt idx="48214">0.58062836600000001</cx:pt>
          <cx:pt idx="48215">0.58062836600000001</cx:pt>
          <cx:pt idx="48216">0.58062836600000001</cx:pt>
          <cx:pt idx="48217">0.58062836600000001</cx:pt>
          <cx:pt idx="48218">11</cx:pt>
          <cx:pt idx="48219">20</cx:pt>
          <cx:pt idx="48220">0.58062836600000001</cx:pt>
          <cx:pt idx="48221">0.58062836600000001</cx:pt>
          <cx:pt idx="48222">0.58062836600000001</cx:pt>
          <cx:pt idx="48223">0.58062836600000001</cx:pt>
          <cx:pt idx="48224">0.58062836600000001</cx:pt>
          <cx:pt idx="48225">0.58062836600000001</cx:pt>
          <cx:pt idx="48226">0.58062836600000001</cx:pt>
          <cx:pt idx="48227">0.58062836600000001</cx:pt>
          <cx:pt idx="48228">0.58062836600000001</cx:pt>
          <cx:pt idx="48229">0.58062836600000001</cx:pt>
          <cx:pt idx="48230">6</cx:pt>
          <cx:pt idx="48231">28</cx:pt>
          <cx:pt idx="48232">0.58062836600000001</cx:pt>
          <cx:pt idx="48233">0.58062836600000001</cx:pt>
          <cx:pt idx="48234">0.58062836600000001</cx:pt>
          <cx:pt idx="48235">15</cx:pt>
          <cx:pt idx="48236">0.58062836600000001</cx:pt>
          <cx:pt idx="48237">0.58062836600000001</cx:pt>
          <cx:pt idx="48238">0.58062836600000001</cx:pt>
          <cx:pt idx="48239">0.58062836600000001</cx:pt>
          <cx:pt idx="48240">0.58062836600000001</cx:pt>
          <cx:pt idx="48241">0.58062836600000001</cx:pt>
          <cx:pt idx="48242">1</cx:pt>
          <cx:pt idx="48243">7</cx:pt>
          <cx:pt idx="48244">0.58062836600000001</cx:pt>
          <cx:pt idx="48245">14</cx:pt>
          <cx:pt idx="48246">0.58062836600000001</cx:pt>
          <cx:pt idx="48247">0.58062836600000001</cx:pt>
          <cx:pt idx="48248">8</cx:pt>
          <cx:pt idx="48249">0.58062836600000001</cx:pt>
          <cx:pt idx="48250">15</cx:pt>
          <cx:pt idx="48251">0.58062836600000001</cx:pt>
          <cx:pt idx="48252">0.58062836600000001</cx:pt>
          <cx:pt idx="48253">0.58062836600000001</cx:pt>
          <cx:pt idx="48254">0.58062836600000001</cx:pt>
          <cx:pt idx="48255">0.58062836600000001</cx:pt>
          <cx:pt idx="48256">0.58062836600000001</cx:pt>
          <cx:pt idx="48257">0.58062836600000001</cx:pt>
          <cx:pt idx="48258">14</cx:pt>
          <cx:pt idx="48259">0.58062836600000001</cx:pt>
          <cx:pt idx="48260">10</cx:pt>
          <cx:pt idx="48261">0.58062836600000001</cx:pt>
          <cx:pt idx="48262">0.58062836600000001</cx:pt>
          <cx:pt idx="48263">5</cx:pt>
          <cx:pt idx="48264">0.58062836600000001</cx:pt>
          <cx:pt idx="48265">0.58062836600000001</cx:pt>
          <cx:pt idx="48266">24</cx:pt>
          <cx:pt idx="48267">17</cx:pt>
          <cx:pt idx="48268">0.58062836600000001</cx:pt>
          <cx:pt idx="48269">0.58062836600000001</cx:pt>
          <cx:pt idx="48270">0.58062836600000001</cx:pt>
          <cx:pt idx="48271">0.58062836600000001</cx:pt>
          <cx:pt idx="48272">0.58062836600000001</cx:pt>
          <cx:pt idx="48273">22</cx:pt>
          <cx:pt idx="48274">0.58062836600000001</cx:pt>
          <cx:pt idx="48275">16</cx:pt>
          <cx:pt idx="48276">4</cx:pt>
          <cx:pt idx="48277">3</cx:pt>
          <cx:pt idx="48278">0.58062836600000001</cx:pt>
          <cx:pt idx="48279">0.58062836600000001</cx:pt>
          <cx:pt idx="48280">0.58062836600000001</cx:pt>
          <cx:pt idx="48281">0.58062836600000001</cx:pt>
          <cx:pt idx="48282">2</cx:pt>
          <cx:pt idx="48283">0.58062836600000001</cx:pt>
          <cx:pt idx="48284">19</cx:pt>
          <cx:pt idx="48285">0.58062836600000001</cx:pt>
          <cx:pt idx="48286">0.58062836600000001</cx:pt>
          <cx:pt idx="48287">0.58062836600000001</cx:pt>
          <cx:pt idx="48288">0.58062836600000001</cx:pt>
          <cx:pt idx="48289">14</cx:pt>
          <cx:pt idx="48290">5</cx:pt>
          <cx:pt idx="48291">0.58062836600000001</cx:pt>
          <cx:pt idx="48292">0.58062836600000001</cx:pt>
          <cx:pt idx="48293">2</cx:pt>
          <cx:pt idx="48294">0.58062836600000001</cx:pt>
          <cx:pt idx="48295">0.58062836600000001</cx:pt>
          <cx:pt idx="48296">5</cx:pt>
          <cx:pt idx="48297">21</cx:pt>
          <cx:pt idx="48298">0.58062836600000001</cx:pt>
          <cx:pt idx="48299">0.58062836600000001</cx:pt>
          <cx:pt idx="48300">0.58062836600000001</cx:pt>
          <cx:pt idx="48301">0.58062836600000001</cx:pt>
          <cx:pt idx="48302">17</cx:pt>
          <cx:pt idx="48303">27</cx:pt>
          <cx:pt idx="48304">0.58062836600000001</cx:pt>
          <cx:pt idx="48305">15</cx:pt>
          <cx:pt idx="48306">0.58062836600000001</cx:pt>
          <cx:pt idx="48307">0.58062836600000001</cx:pt>
          <cx:pt idx="48308">0</cx:pt>
          <cx:pt idx="48309">0.58062836600000001</cx:pt>
          <cx:pt idx="48310">13</cx:pt>
          <cx:pt idx="48311">0.58062836600000001</cx:pt>
          <cx:pt idx="48312">0.58062836600000001</cx:pt>
          <cx:pt idx="48313">0.58062836600000001</cx:pt>
          <cx:pt idx="48314">65</cx:pt>
          <cx:pt idx="48315">0.58062836600000001</cx:pt>
          <cx:pt idx="48316">0.58062836600000001</cx:pt>
          <cx:pt idx="48317">5</cx:pt>
          <cx:pt idx="48318">12</cx:pt>
          <cx:pt idx="48319">24</cx:pt>
          <cx:pt idx="48320">0.58062836600000001</cx:pt>
          <cx:pt idx="48321">4</cx:pt>
          <cx:pt idx="48322">9</cx:pt>
          <cx:pt idx="48323">0.58062836600000001</cx:pt>
          <cx:pt idx="48324">0.58062836600000001</cx:pt>
          <cx:pt idx="48325">0.58062836600000001</cx:pt>
          <cx:pt idx="48326">0.58062836600000001</cx:pt>
          <cx:pt idx="48327">20</cx:pt>
          <cx:pt idx="48328">0.58062836600000001</cx:pt>
          <cx:pt idx="48329">0.58062836600000001</cx:pt>
          <cx:pt idx="48330">0.58062836600000001</cx:pt>
          <cx:pt idx="48331">5</cx:pt>
          <cx:pt idx="48332">0.58062836600000001</cx:pt>
          <cx:pt idx="48333">0.58062836600000001</cx:pt>
          <cx:pt idx="48334">0.58062836600000001</cx:pt>
          <cx:pt idx="48335">0.58062836600000001</cx:pt>
          <cx:pt idx="48336">0.58062836600000001</cx:pt>
          <cx:pt idx="48337">0.58062836600000001</cx:pt>
          <cx:pt idx="48338">0.58062836600000001</cx:pt>
          <cx:pt idx="48339">64</cx:pt>
          <cx:pt idx="48340">7</cx:pt>
          <cx:pt idx="48341">0.58062836600000001</cx:pt>
          <cx:pt idx="48342">0.58062836600000001</cx:pt>
          <cx:pt idx="48343">0.58062836600000001</cx:pt>
          <cx:pt idx="48344">0.58062836600000001</cx:pt>
          <cx:pt idx="48345">5</cx:pt>
          <cx:pt idx="48346">0.58062836600000001</cx:pt>
          <cx:pt idx="48347">3</cx:pt>
          <cx:pt idx="48348">17</cx:pt>
          <cx:pt idx="48349">0.58062836600000001</cx:pt>
          <cx:pt idx="48350">0.58062836600000001</cx:pt>
          <cx:pt idx="48351">0.58062836600000001</cx:pt>
          <cx:pt idx="48352">0.58062836600000001</cx:pt>
          <cx:pt idx="48353">0.58062836600000001</cx:pt>
          <cx:pt idx="48354">20</cx:pt>
          <cx:pt idx="48355">0.58062836600000001</cx:pt>
          <cx:pt idx="48356">0.58062836600000001</cx:pt>
          <cx:pt idx="48357">0.58062836600000001</cx:pt>
          <cx:pt idx="48358">0.58062836600000001</cx:pt>
          <cx:pt idx="48359">22</cx:pt>
          <cx:pt idx="48360">0.58062836600000001</cx:pt>
          <cx:pt idx="48361">0.58062836600000001</cx:pt>
          <cx:pt idx="48362">0</cx:pt>
          <cx:pt idx="48363">2</cx:pt>
          <cx:pt idx="48364">0.58062836600000001</cx:pt>
          <cx:pt idx="48365">0.58062836600000001</cx:pt>
          <cx:pt idx="48366">5</cx:pt>
          <cx:pt idx="48367">0.58062836600000001</cx:pt>
          <cx:pt idx="48368">0.58062836600000001</cx:pt>
          <cx:pt idx="48369">0.58062836600000001</cx:pt>
          <cx:pt idx="48370">0.58062836600000001</cx:pt>
          <cx:pt idx="48371">0.58062836600000001</cx:pt>
          <cx:pt idx="48372">3</cx:pt>
          <cx:pt idx="48373">17</cx:pt>
          <cx:pt idx="48374">1</cx:pt>
          <cx:pt idx="48375">9</cx:pt>
          <cx:pt idx="48376">14</cx:pt>
          <cx:pt idx="48377">17</cx:pt>
          <cx:pt idx="48378">0.58062836600000001</cx:pt>
          <cx:pt idx="48379">6</cx:pt>
          <cx:pt idx="48380">10</cx:pt>
          <cx:pt idx="48381">0.58062836600000001</cx:pt>
          <cx:pt idx="48382">0.58062836600000001</cx:pt>
          <cx:pt idx="48383">0.58062836600000001</cx:pt>
          <cx:pt idx="48384">0.58062836600000001</cx:pt>
          <cx:pt idx="48385">0.58062836600000001</cx:pt>
          <cx:pt idx="48386">0.58062836600000001</cx:pt>
          <cx:pt idx="48387">0.58062836600000001</cx:pt>
          <cx:pt idx="48388">0.58062836600000001</cx:pt>
          <cx:pt idx="48389">0.58062836600000001</cx:pt>
          <cx:pt idx="48390">9</cx:pt>
          <cx:pt idx="48391">0.58062836600000001</cx:pt>
          <cx:pt idx="48392">0.58062836600000001</cx:pt>
          <cx:pt idx="48393">0.58062836600000001</cx:pt>
          <cx:pt idx="48394">0.58062836600000001</cx:pt>
          <cx:pt idx="48395">0.58062836600000001</cx:pt>
          <cx:pt idx="48396">6</cx:pt>
          <cx:pt idx="48397">3</cx:pt>
          <cx:pt idx="48398">0.58062836600000001</cx:pt>
          <cx:pt idx="48399">16</cx:pt>
          <cx:pt idx="48400">0.58062836600000001</cx:pt>
          <cx:pt idx="48401">14</cx:pt>
          <cx:pt idx="48402">0.58062836600000001</cx:pt>
          <cx:pt idx="48403">14</cx:pt>
          <cx:pt idx="48404">4</cx:pt>
          <cx:pt idx="48405">0.58062836600000001</cx:pt>
          <cx:pt idx="48406">0.58062836600000001</cx:pt>
          <cx:pt idx="48407">0.58062836600000001</cx:pt>
          <cx:pt idx="48408">0.58062836600000001</cx:pt>
          <cx:pt idx="48409">0.58062836600000001</cx:pt>
          <cx:pt idx="48410">0.58062836600000001</cx:pt>
          <cx:pt idx="48411">0.58062836600000001</cx:pt>
          <cx:pt idx="48412">0.58062836600000001</cx:pt>
          <cx:pt idx="48413">0.58062836600000001</cx:pt>
          <cx:pt idx="48414">0.58062836600000001</cx:pt>
          <cx:pt idx="48415">6</cx:pt>
          <cx:pt idx="48416">7</cx:pt>
          <cx:pt idx="48417">0.58062836600000001</cx:pt>
          <cx:pt idx="48418">7</cx:pt>
          <cx:pt idx="48419">2</cx:pt>
          <cx:pt idx="48420">0.58062836600000001</cx:pt>
          <cx:pt idx="48421">0.58062836600000001</cx:pt>
          <cx:pt idx="48422">0.58062836600000001</cx:pt>
          <cx:pt idx="48423">0.58062836600000001</cx:pt>
          <cx:pt idx="48424">65</cx:pt>
          <cx:pt idx="48425">0.58062836600000001</cx:pt>
          <cx:pt idx="48426">13</cx:pt>
          <cx:pt idx="48427">0.58062836600000001</cx:pt>
          <cx:pt idx="48428">10</cx:pt>
          <cx:pt idx="48429">0.58062836600000001</cx:pt>
          <cx:pt idx="48430">0.58062836600000001</cx:pt>
          <cx:pt idx="48431">0.58062836600000001</cx:pt>
          <cx:pt idx="48432">0.58062836600000001</cx:pt>
          <cx:pt idx="48433">11</cx:pt>
          <cx:pt idx="48434">0.58062836600000001</cx:pt>
          <cx:pt idx="48435">3</cx:pt>
          <cx:pt idx="48436">0.58062836600000001</cx:pt>
          <cx:pt idx="48437">14</cx:pt>
          <cx:pt idx="48438">0.58062836600000001</cx:pt>
          <cx:pt idx="48439">11</cx:pt>
          <cx:pt idx="48440">0.58062836600000001</cx:pt>
          <cx:pt idx="48441">9</cx:pt>
          <cx:pt idx="48442">0.58062836600000001</cx:pt>
          <cx:pt idx="48443">0.58062836600000001</cx:pt>
          <cx:pt idx="48444">0.58062836600000001</cx:pt>
          <cx:pt idx="48445">0.58062836600000001</cx:pt>
          <cx:pt idx="48446">38</cx:pt>
          <cx:pt idx="48447">0.58062836600000001</cx:pt>
          <cx:pt idx="48448">0.58062836600000001</cx:pt>
          <cx:pt idx="48449">0.58062836600000001</cx:pt>
          <cx:pt idx="48450">0.58062836600000001</cx:pt>
          <cx:pt idx="48451">64</cx:pt>
          <cx:pt idx="48452">0.58062836600000001</cx:pt>
          <cx:pt idx="48453">9</cx:pt>
          <cx:pt idx="48454">0.58062836600000001</cx:pt>
          <cx:pt idx="48455">0.58062836600000001</cx:pt>
          <cx:pt idx="48456">0.58062836600000001</cx:pt>
          <cx:pt idx="48457">0.58062836600000001</cx:pt>
          <cx:pt idx="48458">11</cx:pt>
          <cx:pt idx="48459">0.58062836600000001</cx:pt>
          <cx:pt idx="48460">16</cx:pt>
          <cx:pt idx="48461">0.58062836600000001</cx:pt>
          <cx:pt idx="48462">0.58062836600000001</cx:pt>
          <cx:pt idx="48463">0.58062836600000001</cx:pt>
          <cx:pt idx="48464">0.58062836600000001</cx:pt>
          <cx:pt idx="48465">15</cx:pt>
          <cx:pt idx="48466">11</cx:pt>
          <cx:pt idx="48467">0.58062836600000001</cx:pt>
          <cx:pt idx="48468">0.58062836600000001</cx:pt>
          <cx:pt idx="48469">0.58062836600000001</cx:pt>
          <cx:pt idx="48470">0.58062836600000001</cx:pt>
          <cx:pt idx="48471">0.58062836600000001</cx:pt>
          <cx:pt idx="48472">0.58062836600000001</cx:pt>
          <cx:pt idx="48473">10</cx:pt>
          <cx:pt idx="48474">7</cx:pt>
          <cx:pt idx="48475">13</cx:pt>
          <cx:pt idx="48476">0.58062836600000001</cx:pt>
          <cx:pt idx="48477">24</cx:pt>
          <cx:pt idx="48478">4</cx:pt>
          <cx:pt idx="48479">0.58062836600000001</cx:pt>
          <cx:pt idx="48480">0.58062836600000001</cx:pt>
          <cx:pt idx="48481">9</cx:pt>
          <cx:pt idx="48482">0.58062836600000001</cx:pt>
          <cx:pt idx="48483">0.58062836600000001</cx:pt>
          <cx:pt idx="48484">10</cx:pt>
          <cx:pt idx="48485">0.58062836600000001</cx:pt>
          <cx:pt idx="48486">0.58062836600000001</cx:pt>
          <cx:pt idx="48487">17</cx:pt>
          <cx:pt idx="48488">0.58062836600000001</cx:pt>
          <cx:pt idx="48489">0.58062836600000001</cx:pt>
          <cx:pt idx="48490">0.58062836600000001</cx:pt>
          <cx:pt idx="48491">0.58062836600000001</cx:pt>
          <cx:pt idx="48492">0.58062836600000001</cx:pt>
          <cx:pt idx="48493">0.58062836600000001</cx:pt>
          <cx:pt idx="48494">9</cx:pt>
          <cx:pt idx="48495">0.58062836600000001</cx:pt>
          <cx:pt idx="48496">0.58062836600000001</cx:pt>
          <cx:pt idx="48497">0.58062836600000001</cx:pt>
          <cx:pt idx="48498">0.58062836600000001</cx:pt>
          <cx:pt idx="48499">0.58062836600000001</cx:pt>
          <cx:pt idx="48500">0.58062836600000001</cx:pt>
          <cx:pt idx="48501">0.58062836600000001</cx:pt>
          <cx:pt idx="48502">17</cx:pt>
          <cx:pt idx="48503">0.58062836600000001</cx:pt>
          <cx:pt idx="48504">0.58062836600000001</cx:pt>
          <cx:pt idx="48505">0.58062836600000001</cx:pt>
          <cx:pt idx="48506">11</cx:pt>
          <cx:pt idx="48507">13</cx:pt>
          <cx:pt idx="48508">15</cx:pt>
          <cx:pt idx="48509">0.58062836600000001</cx:pt>
          <cx:pt idx="48510">7</cx:pt>
          <cx:pt idx="48511">0.58062836600000001</cx:pt>
          <cx:pt idx="48512">0.58062836600000001</cx:pt>
          <cx:pt idx="48513">26</cx:pt>
          <cx:pt idx="48514">4</cx:pt>
          <cx:pt idx="48515">0.58062836600000001</cx:pt>
          <cx:pt idx="48516">0.58062836600000001</cx:pt>
          <cx:pt idx="48517">0.58062836600000001</cx:pt>
          <cx:pt idx="48518">0.58062836600000001</cx:pt>
          <cx:pt idx="48519">0.58062836600000001</cx:pt>
          <cx:pt idx="48520">0.58062836600000001</cx:pt>
          <cx:pt idx="48521">2</cx:pt>
          <cx:pt idx="48522">0.58062836600000001</cx:pt>
          <cx:pt idx="48523">9</cx:pt>
          <cx:pt idx="48524">0.58062836600000001</cx:pt>
          <cx:pt idx="48525">0.58062836600000001</cx:pt>
          <cx:pt idx="48526">7</cx:pt>
          <cx:pt idx="48527">10</cx:pt>
          <cx:pt idx="48528">1</cx:pt>
          <cx:pt idx="48529">0.58062836600000001</cx:pt>
          <cx:pt idx="48530">0.58062836600000001</cx:pt>
          <cx:pt idx="48531">16</cx:pt>
          <cx:pt idx="48532">1</cx:pt>
          <cx:pt idx="48533">0.58062836600000001</cx:pt>
          <cx:pt idx="48534">0.58062836600000001</cx:pt>
          <cx:pt idx="48535">0.58062836600000001</cx:pt>
          <cx:pt idx="48536">0.58062836600000001</cx:pt>
          <cx:pt idx="48537">0.58062836600000001</cx:pt>
          <cx:pt idx="48538">2</cx:pt>
          <cx:pt idx="48539">2</cx:pt>
          <cx:pt idx="48540">0.58062836600000001</cx:pt>
          <cx:pt idx="48541">0.58062836600000001</cx:pt>
          <cx:pt idx="48542">0.58062836600000001</cx:pt>
          <cx:pt idx="48543">11</cx:pt>
          <cx:pt idx="48544">0.58062836600000001</cx:pt>
          <cx:pt idx="48545">0.58062836600000001</cx:pt>
          <cx:pt idx="48546">0.58062836600000001</cx:pt>
          <cx:pt idx="48547">0.58062836600000001</cx:pt>
          <cx:pt idx="48548">0.58062836600000001</cx:pt>
          <cx:pt idx="48549">0.58062836600000001</cx:pt>
          <cx:pt idx="48550">0.58062836600000001</cx:pt>
          <cx:pt idx="48551">0.58062836600000001</cx:pt>
          <cx:pt idx="48552">0.58062836600000001</cx:pt>
          <cx:pt idx="48553">0.58062836600000001</cx:pt>
          <cx:pt idx="48554">0.58062836600000001</cx:pt>
          <cx:pt idx="48555">0.58062836600000001</cx:pt>
          <cx:pt idx="48556">0.58062836600000001</cx:pt>
          <cx:pt idx="48557">3</cx:pt>
          <cx:pt idx="48558">0.58062836600000001</cx:pt>
          <cx:pt idx="48559">0</cx:pt>
          <cx:pt idx="48560">0.58062836600000001</cx:pt>
          <cx:pt idx="48561">0.58062836600000001</cx:pt>
          <cx:pt idx="48562">0.58062836600000001</cx:pt>
          <cx:pt idx="48563">0.58062836600000001</cx:pt>
          <cx:pt idx="48564">0.58062836600000001</cx:pt>
          <cx:pt idx="48565">0.58062836600000001</cx:pt>
          <cx:pt idx="48566">10</cx:pt>
          <cx:pt idx="48567">0.58062836600000001</cx:pt>
          <cx:pt idx="48568">0.58062836600000001</cx:pt>
          <cx:pt idx="48569">0.58062836600000001</cx:pt>
          <cx:pt idx="48570">0.58062836600000001</cx:pt>
          <cx:pt idx="48571">0.58062836600000001</cx:pt>
          <cx:pt idx="48572">26</cx:pt>
          <cx:pt idx="48573">10</cx:pt>
          <cx:pt idx="48574">15</cx:pt>
          <cx:pt idx="48575">0.58062836600000001</cx:pt>
          <cx:pt idx="48576">0.58062836600000001</cx:pt>
          <cx:pt idx="48577">0.58062836600000001</cx:pt>
          <cx:pt idx="48578">10</cx:pt>
          <cx:pt idx="48579">2</cx:pt>
          <cx:pt idx="48580">12</cx:pt>
          <cx:pt idx="48581">0.58062836600000001</cx:pt>
          <cx:pt idx="48582">0.58062836600000001</cx:pt>
          <cx:pt idx="48583">0.58062836600000001</cx:pt>
          <cx:pt idx="48584">0.58062836600000001</cx:pt>
          <cx:pt idx="48585">0.58062836600000001</cx:pt>
          <cx:pt idx="48586">0.58062836600000001</cx:pt>
          <cx:pt idx="48587">19</cx:pt>
          <cx:pt idx="48588">0.58062836600000001</cx:pt>
          <cx:pt idx="48589">0.58062836600000001</cx:pt>
          <cx:pt idx="48590">0.58062836600000001</cx:pt>
          <cx:pt idx="48591">0.58062836600000001</cx:pt>
          <cx:pt idx="48592">0.58062836600000001</cx:pt>
          <cx:pt idx="48593">6</cx:pt>
          <cx:pt idx="48594">0</cx:pt>
          <cx:pt idx="48595">0.58062836600000001</cx:pt>
          <cx:pt idx="48596">0.58062836600000001</cx:pt>
          <cx:pt idx="48597">7</cx:pt>
          <cx:pt idx="48598">0.58062836600000001</cx:pt>
          <cx:pt idx="48599">0.58062836600000001</cx:pt>
          <cx:pt idx="48600">0.58062836600000001</cx:pt>
          <cx:pt idx="48601">0.58062836600000001</cx:pt>
          <cx:pt idx="48602">1</cx:pt>
          <cx:pt idx="48603">0.58062836600000001</cx:pt>
          <cx:pt idx="48604">0.58062836600000001</cx:pt>
          <cx:pt idx="48605">0.58062836600000001</cx:pt>
          <cx:pt idx="48606">20</cx:pt>
          <cx:pt idx="48607">0.58062836600000001</cx:pt>
          <cx:pt idx="48608">0.58062836600000001</cx:pt>
          <cx:pt idx="48609">16</cx:pt>
          <cx:pt idx="48610">36</cx:pt>
          <cx:pt idx="48611">4</cx:pt>
          <cx:pt idx="48612">0.58062836600000001</cx:pt>
          <cx:pt idx="48613">0.58062836600000001</cx:pt>
          <cx:pt idx="48614">0.58062836600000001</cx:pt>
          <cx:pt idx="48615">0.58062836600000001</cx:pt>
          <cx:pt idx="48616">9</cx:pt>
          <cx:pt idx="48617">14</cx:pt>
          <cx:pt idx="48618">64</cx:pt>
          <cx:pt idx="48619">0.58062836600000001</cx:pt>
          <cx:pt idx="48620">0.58062836600000001</cx:pt>
          <cx:pt idx="48621">0.58062836600000001</cx:pt>
          <cx:pt idx="48622">3</cx:pt>
          <cx:pt idx="48623">0.58062836600000001</cx:pt>
          <cx:pt idx="48624">0.58062836600000001</cx:pt>
          <cx:pt idx="48625">0.58062836600000001</cx:pt>
          <cx:pt idx="48626">0.58062836600000001</cx:pt>
          <cx:pt idx="48627">0.58062836600000001</cx:pt>
          <cx:pt idx="48628">15</cx:pt>
          <cx:pt idx="48629">0.58062836600000001</cx:pt>
          <cx:pt idx="48630">7</cx:pt>
          <cx:pt idx="48631">0.58062836600000001</cx:pt>
          <cx:pt idx="48632">0.58062836600000001</cx:pt>
          <cx:pt idx="48633">0.58062836600000001</cx:pt>
          <cx:pt idx="48634">0.58062836600000001</cx:pt>
          <cx:pt idx="48635">0.58062836600000001</cx:pt>
          <cx:pt idx="48636">0.58062836600000001</cx:pt>
          <cx:pt idx="48637">0.58062836600000001</cx:pt>
          <cx:pt idx="48638">0.58062836600000001</cx:pt>
          <cx:pt idx="48639">0.58062836600000001</cx:pt>
          <cx:pt idx="48640">0.58062836600000001</cx:pt>
          <cx:pt idx="48641">0.58062836600000001</cx:pt>
          <cx:pt idx="48642">22</cx:pt>
          <cx:pt idx="48643">0.58062836600000001</cx:pt>
          <cx:pt idx="48644">0.58062836600000001</cx:pt>
          <cx:pt idx="48645">16</cx:pt>
          <cx:pt idx="48646">0.58062836600000001</cx:pt>
          <cx:pt idx="48647">0.58062836600000001</cx:pt>
          <cx:pt idx="48648">0.58062836600000001</cx:pt>
          <cx:pt idx="48649">16</cx:pt>
          <cx:pt idx="48650">19</cx:pt>
          <cx:pt idx="48651">0.58062836600000001</cx:pt>
          <cx:pt idx="48652">0.58062836600000001</cx:pt>
          <cx:pt idx="48653">0.58062836600000001</cx:pt>
          <cx:pt idx="48654">3</cx:pt>
          <cx:pt idx="48655">3</cx:pt>
          <cx:pt idx="48656">0.58062836600000001</cx:pt>
          <cx:pt idx="48657">0.58062836600000001</cx:pt>
          <cx:pt idx="48658">0.58062836600000001</cx:pt>
          <cx:pt idx="48659">0.58062836600000001</cx:pt>
          <cx:pt idx="48660">0.58062836600000001</cx:pt>
          <cx:pt idx="48661">0.58062836600000001</cx:pt>
          <cx:pt idx="48662">0.58062836600000001</cx:pt>
          <cx:pt idx="48663">0.58062836600000001</cx:pt>
          <cx:pt idx="48664">19</cx:pt>
          <cx:pt idx="48665">0.58062836600000001</cx:pt>
          <cx:pt idx="48666">0.58062836600000001</cx:pt>
          <cx:pt idx="48667">0.58062836600000001</cx:pt>
          <cx:pt idx="48668">0.58062836600000001</cx:pt>
          <cx:pt idx="48669">0.58062836600000001</cx:pt>
          <cx:pt idx="48670">0.58062836600000001</cx:pt>
          <cx:pt idx="48671">0.58062836600000001</cx:pt>
          <cx:pt idx="48672">4</cx:pt>
          <cx:pt idx="48673">0.58062836600000001</cx:pt>
          <cx:pt idx="48674">0.58062836600000001</cx:pt>
          <cx:pt idx="48675">6</cx:pt>
          <cx:pt idx="48676">0.58062836600000001</cx:pt>
          <cx:pt idx="48677">13</cx:pt>
          <cx:pt idx="48678">20</cx:pt>
          <cx:pt idx="48679">0.58062836600000001</cx:pt>
          <cx:pt idx="48680">4</cx:pt>
          <cx:pt idx="48681">8</cx:pt>
          <cx:pt idx="48682">0.58062836600000001</cx:pt>
          <cx:pt idx="48683">0.58062836600000001</cx:pt>
          <cx:pt idx="48684">0.58062836600000001</cx:pt>
          <cx:pt idx="48685">0.58062836600000001</cx:pt>
          <cx:pt idx="48686">0.58062836600000001</cx:pt>
          <cx:pt idx="48687">18</cx:pt>
          <cx:pt idx="48688">0.58062836600000001</cx:pt>
          <cx:pt idx="48689">0.58062836600000001</cx:pt>
          <cx:pt idx="48690">0.58062836600000001</cx:pt>
          <cx:pt idx="48691">0.58062836600000001</cx:pt>
          <cx:pt idx="48692">0.58062836600000001</cx:pt>
          <cx:pt idx="48693">0.58062836600000001</cx:pt>
          <cx:pt idx="48694">0.58062836600000001</cx:pt>
          <cx:pt idx="48695">0.58062836600000001</cx:pt>
          <cx:pt idx="48696">0.58062836600000001</cx:pt>
          <cx:pt idx="48697">0.58062836600000001</cx:pt>
          <cx:pt idx="48698">0.58062836600000001</cx:pt>
          <cx:pt idx="48699">0.58062836600000001</cx:pt>
          <cx:pt idx="48700">2</cx:pt>
          <cx:pt idx="48701">10</cx:pt>
          <cx:pt idx="48702">0.58062836600000001</cx:pt>
          <cx:pt idx="48703">7</cx:pt>
          <cx:pt idx="48704">0.58062836600000001</cx:pt>
          <cx:pt idx="48705">0.58062836600000001</cx:pt>
          <cx:pt idx="48706">13</cx:pt>
          <cx:pt idx="48707">0.58062836600000001</cx:pt>
          <cx:pt idx="48708">0.58062836600000001</cx:pt>
          <cx:pt idx="48709">0.58062836600000001</cx:pt>
          <cx:pt idx="48710">0.58062836600000001</cx:pt>
          <cx:pt idx="48711">0.58062836600000001</cx:pt>
          <cx:pt idx="48712">15</cx:pt>
          <cx:pt idx="48713">0.58062836600000001</cx:pt>
          <cx:pt idx="48714">0.58062836600000001</cx:pt>
          <cx:pt idx="48715">0.58062836600000001</cx:pt>
          <cx:pt idx="48716">0.58062836600000001</cx:pt>
          <cx:pt idx="48717">0.58062836600000001</cx:pt>
          <cx:pt idx="48718">0.58062836600000001</cx:pt>
          <cx:pt idx="48719">21</cx:pt>
          <cx:pt idx="48720">0.58062836600000001</cx:pt>
          <cx:pt idx="48721">0.58062836600000001</cx:pt>
          <cx:pt idx="48722">0.58062836600000001</cx:pt>
          <cx:pt idx="48723">17</cx:pt>
          <cx:pt idx="48724">0.58062836600000001</cx:pt>
          <cx:pt idx="48725">0.58062836600000001</cx:pt>
          <cx:pt idx="48726">0.58062836600000001</cx:pt>
          <cx:pt idx="48727">0.58062836600000001</cx:pt>
          <cx:pt idx="48728">0.58062836600000001</cx:pt>
          <cx:pt idx="48729">0.58062836600000001</cx:pt>
          <cx:pt idx="48730">0.58062836600000001</cx:pt>
          <cx:pt idx="48731">0.58062836600000001</cx:pt>
          <cx:pt idx="48732">7</cx:pt>
          <cx:pt idx="48733">0.58062836600000001</cx:pt>
          <cx:pt idx="48734">0.58062836600000001</cx:pt>
          <cx:pt idx="48735">0.58062836600000001</cx:pt>
          <cx:pt idx="48736">0.58062836600000001</cx:pt>
          <cx:pt idx="48737">0.58062836600000001</cx:pt>
          <cx:pt idx="48738">0.58062836600000001</cx:pt>
          <cx:pt idx="48739">0.58062836600000001</cx:pt>
          <cx:pt idx="48740">0.58062836600000001</cx:pt>
          <cx:pt idx="48741">11</cx:pt>
          <cx:pt idx="48742">0.58062836600000001</cx:pt>
          <cx:pt idx="48743">0.58062836600000001</cx:pt>
          <cx:pt idx="48744">0.58062836600000001</cx:pt>
          <cx:pt idx="48745">0.58062836600000001</cx:pt>
          <cx:pt idx="48746">22</cx:pt>
          <cx:pt idx="48747">64</cx:pt>
          <cx:pt idx="48748">0.58062836600000001</cx:pt>
          <cx:pt idx="48749">0.58062836600000001</cx:pt>
          <cx:pt idx="48750">0.58062836600000001</cx:pt>
          <cx:pt idx="48751">0.58062836600000001</cx:pt>
          <cx:pt idx="48752">0.58062836600000001</cx:pt>
          <cx:pt idx="48753">0.58062836600000001</cx:pt>
          <cx:pt idx="48754">7</cx:pt>
          <cx:pt idx="48755">0.58062836600000001</cx:pt>
          <cx:pt idx="48756">0.58062836600000001</cx:pt>
          <cx:pt idx="48757">0.58062836600000001</cx:pt>
          <cx:pt idx="48758">0.58062836600000001</cx:pt>
          <cx:pt idx="48759">0.58062836600000001</cx:pt>
          <cx:pt idx="48760">0.58062836600000001</cx:pt>
          <cx:pt idx="48761">0.58062836600000001</cx:pt>
          <cx:pt idx="48762">6</cx:pt>
          <cx:pt idx="48763">0.58062836600000001</cx:pt>
          <cx:pt idx="48764">25</cx:pt>
          <cx:pt idx="48765">64</cx:pt>
          <cx:pt idx="48766">0.58062836600000001</cx:pt>
          <cx:pt idx="48767">8</cx:pt>
          <cx:pt idx="48768">19</cx:pt>
          <cx:pt idx="48769">0.58062836600000001</cx:pt>
          <cx:pt idx="48770">0.58062836600000001</cx:pt>
          <cx:pt idx="48771">0.58062836600000001</cx:pt>
          <cx:pt idx="48772">10</cx:pt>
          <cx:pt idx="48773">0.58062836600000001</cx:pt>
          <cx:pt idx="48774">0.58062836600000001</cx:pt>
          <cx:pt idx="48775">27</cx:pt>
          <cx:pt idx="48776">13</cx:pt>
          <cx:pt idx="48777">0.58062836600000001</cx:pt>
          <cx:pt idx="48778">0.58062836600000001</cx:pt>
          <cx:pt idx="48779">20</cx:pt>
          <cx:pt idx="48780">0.58062836600000001</cx:pt>
          <cx:pt idx="48781">0.58062836600000001</cx:pt>
          <cx:pt idx="48782">0.58062836600000001</cx:pt>
          <cx:pt idx="48783">0.58062836600000001</cx:pt>
          <cx:pt idx="48784">17</cx:pt>
          <cx:pt idx="48785">3</cx:pt>
          <cx:pt idx="48786">0.58062836600000001</cx:pt>
          <cx:pt idx="48787">0.58062836600000001</cx:pt>
          <cx:pt idx="48788">0.58062836600000001</cx:pt>
          <cx:pt idx="48789">0.58062836600000001</cx:pt>
          <cx:pt idx="48790">0.58062836600000001</cx:pt>
          <cx:pt idx="48791">0.58062836600000001</cx:pt>
          <cx:pt idx="48792">0.58062836600000001</cx:pt>
          <cx:pt idx="48793">0.58062836600000001</cx:pt>
          <cx:pt idx="48794">0.58062836600000001</cx:pt>
          <cx:pt idx="48795">0.58062836600000001</cx:pt>
          <cx:pt idx="48796">0.58062836600000001</cx:pt>
          <cx:pt idx="48797">14</cx:pt>
          <cx:pt idx="48798">0.58062836600000001</cx:pt>
          <cx:pt idx="48799">0.58062836600000001</cx:pt>
          <cx:pt idx="48800">0.58062836600000001</cx:pt>
          <cx:pt idx="48801">0.58062836600000001</cx:pt>
          <cx:pt idx="48802">0.58062836600000001</cx:pt>
          <cx:pt idx="48803">0.58062836600000001</cx:pt>
          <cx:pt idx="48804">0.58062836600000001</cx:pt>
          <cx:pt idx="48805">0.58062836600000001</cx:pt>
          <cx:pt idx="48806">2</cx:pt>
          <cx:pt idx="48807">0.58062836600000001</cx:pt>
          <cx:pt idx="48808">0.58062836600000001</cx:pt>
          <cx:pt idx="48809">3</cx:pt>
          <cx:pt idx="48810">0.58062836600000001</cx:pt>
          <cx:pt idx="48811">0.58062836600000001</cx:pt>
          <cx:pt idx="48812">0.58062836600000001</cx:pt>
          <cx:pt idx="48813">29</cx:pt>
          <cx:pt idx="48814">0.58062836600000001</cx:pt>
          <cx:pt idx="48815">0.58062836600000001</cx:pt>
          <cx:pt idx="48816">16</cx:pt>
          <cx:pt idx="48817">0.58062836600000001</cx:pt>
          <cx:pt idx="48818">0.58062836600000001</cx:pt>
          <cx:pt idx="48819">2</cx:pt>
          <cx:pt idx="48820">0.58062836600000001</cx:pt>
          <cx:pt idx="48821">65</cx:pt>
          <cx:pt idx="48822">21</cx:pt>
          <cx:pt idx="48823">6</cx:pt>
          <cx:pt idx="48824">4</cx:pt>
          <cx:pt idx="48825">0.58062836600000001</cx:pt>
          <cx:pt idx="48826">7</cx:pt>
          <cx:pt idx="48827">0.58062836600000001</cx:pt>
          <cx:pt idx="48828">1</cx:pt>
          <cx:pt idx="48829">0.58062836600000001</cx:pt>
          <cx:pt idx="48830">0.58062836600000001</cx:pt>
          <cx:pt idx="48831">6</cx:pt>
          <cx:pt idx="48832">0.58062836600000001</cx:pt>
          <cx:pt idx="48833">0.58062836600000001</cx:pt>
          <cx:pt idx="48834">0.58062836600000001</cx:pt>
          <cx:pt idx="48835">4</cx:pt>
          <cx:pt idx="48836">0.58062836600000001</cx:pt>
          <cx:pt idx="48837">0.58062836600000001</cx:pt>
          <cx:pt idx="48838">0.58062836600000001</cx:pt>
          <cx:pt idx="48839">0.58062836600000001</cx:pt>
          <cx:pt idx="48840">16</cx:pt>
          <cx:pt idx="48841">0.58062836600000001</cx:pt>
          <cx:pt idx="48842">0.58062836600000001</cx:pt>
          <cx:pt idx="48843">0.58062836600000001</cx:pt>
          <cx:pt idx="48844">0.58062836600000001</cx:pt>
          <cx:pt idx="48845">0.58062836600000001</cx:pt>
          <cx:pt idx="48846">0.58062836600000001</cx:pt>
          <cx:pt idx="48847">0.58062836600000001</cx:pt>
          <cx:pt idx="48848">14</cx:pt>
          <cx:pt idx="48849">0.58062836600000001</cx:pt>
          <cx:pt idx="48850">7</cx:pt>
          <cx:pt idx="48851">16</cx:pt>
          <cx:pt idx="48852">0.58062836600000001</cx:pt>
          <cx:pt idx="48853">0.58062836600000001</cx:pt>
          <cx:pt idx="48854">0.58062836600000001</cx:pt>
          <cx:pt idx="48855">0.58062836600000001</cx:pt>
          <cx:pt idx="48856">0.58062836600000001</cx:pt>
          <cx:pt idx="48857">15</cx:pt>
          <cx:pt idx="48858">10</cx:pt>
          <cx:pt idx="48859">13</cx:pt>
          <cx:pt idx="48860">0.58062836600000001</cx:pt>
          <cx:pt idx="48861">0.58062836600000001</cx:pt>
          <cx:pt idx="48862">18</cx:pt>
          <cx:pt idx="48863">0.58062836600000001</cx:pt>
          <cx:pt idx="48864">14</cx:pt>
          <cx:pt idx="48865">0.58062836600000001</cx:pt>
          <cx:pt idx="48866">9</cx:pt>
          <cx:pt idx="48867">0.58062836600000001</cx:pt>
          <cx:pt idx="48868">0.58062836600000001</cx:pt>
          <cx:pt idx="48869">0.58062836600000001</cx:pt>
          <cx:pt idx="48870">18</cx:pt>
          <cx:pt idx="48871">0.58062836600000001</cx:pt>
          <cx:pt idx="48872">0.58062836600000001</cx:pt>
          <cx:pt idx="48873">0.58062836600000001</cx:pt>
          <cx:pt idx="48874">0.58062836600000001</cx:pt>
          <cx:pt idx="48875">0.58062836600000001</cx:pt>
          <cx:pt idx="48876">0.58062836600000001</cx:pt>
          <cx:pt idx="48877">0.58062836600000001</cx:pt>
          <cx:pt idx="48878">0.58062836600000001</cx:pt>
          <cx:pt idx="48879">0.58062836600000001</cx:pt>
          <cx:pt idx="48880">0.58062836600000001</cx:pt>
          <cx:pt idx="48881">6</cx:pt>
          <cx:pt idx="48882">0.58062836600000001</cx:pt>
          <cx:pt idx="48883">0.58062836600000001</cx:pt>
          <cx:pt idx="48884">11</cx:pt>
          <cx:pt idx="48885">0.58062836600000001</cx:pt>
          <cx:pt idx="48886">18</cx:pt>
          <cx:pt idx="48887">0.58062836600000001</cx:pt>
          <cx:pt idx="48888">3</cx:pt>
          <cx:pt idx="48889">16</cx:pt>
          <cx:pt idx="48890">15</cx:pt>
          <cx:pt idx="48891">8</cx:pt>
          <cx:pt idx="48892">0.58062836600000001</cx:pt>
          <cx:pt idx="48893">0.58062836600000001</cx:pt>
          <cx:pt idx="48894">0.58062836600000001</cx:pt>
          <cx:pt idx="48895">0.58062836600000001</cx:pt>
          <cx:pt idx="48896">24</cx:pt>
          <cx:pt idx="48897">6</cx:pt>
          <cx:pt idx="48898">0.58062836600000001</cx:pt>
          <cx:pt idx="48899">0.58062836600000001</cx:pt>
          <cx:pt idx="48900">11</cx:pt>
          <cx:pt idx="48901">0.58062836600000001</cx:pt>
          <cx:pt idx="48902">0.58062836600000001</cx:pt>
          <cx:pt idx="48903">0.58062836600000001</cx:pt>
          <cx:pt idx="48904">14</cx:pt>
          <cx:pt idx="48905">0.58062836600000001</cx:pt>
          <cx:pt idx="48906">0.58062836600000001</cx:pt>
          <cx:pt idx="48907">0.58062836600000001</cx:pt>
          <cx:pt idx="48908">0.58062836600000001</cx:pt>
          <cx:pt idx="48909">0.58062836600000001</cx:pt>
          <cx:pt idx="48910">0.58062836600000001</cx:pt>
          <cx:pt idx="48911">2</cx:pt>
          <cx:pt idx="48912">25</cx:pt>
          <cx:pt idx="48913">1</cx:pt>
          <cx:pt idx="48914">9</cx:pt>
          <cx:pt idx="48915">0.58062836600000001</cx:pt>
          <cx:pt idx="48916">0.58062836600000001</cx:pt>
          <cx:pt idx="48917">0.58062836600000001</cx:pt>
          <cx:pt idx="48918">8</cx:pt>
          <cx:pt idx="48919">0.58062836600000001</cx:pt>
          <cx:pt idx="48920">0.58062836600000001</cx:pt>
          <cx:pt idx="48921">0.58062836600000001</cx:pt>
          <cx:pt idx="48922">0.58062836600000001</cx:pt>
          <cx:pt idx="48923">12</cx:pt>
          <cx:pt idx="48924">11</cx:pt>
          <cx:pt idx="48925">15</cx:pt>
          <cx:pt idx="48926">5</cx:pt>
          <cx:pt idx="48927">4</cx:pt>
          <cx:pt idx="48928">0.58062836600000001</cx:pt>
          <cx:pt idx="48929">0.58062836600000001</cx:pt>
          <cx:pt idx="48930">0.58062836600000001</cx:pt>
          <cx:pt idx="48931">12</cx:pt>
          <cx:pt idx="48932">0.58062836600000001</cx:pt>
          <cx:pt idx="48933">0.58062836600000001</cx:pt>
          <cx:pt idx="48934">2</cx:pt>
          <cx:pt idx="48935">0.58062836600000001</cx:pt>
          <cx:pt idx="48936">0.58062836600000001</cx:pt>
          <cx:pt idx="48937">0.58062836600000001</cx:pt>
          <cx:pt idx="48938">0.58062836600000001</cx:pt>
          <cx:pt idx="48939">0.58062836600000001</cx:pt>
          <cx:pt idx="48940">0.58062836600000001</cx:pt>
          <cx:pt idx="48941">0.58062836600000001</cx:pt>
          <cx:pt idx="48942">0.58062836600000001</cx:pt>
          <cx:pt idx="48943">23</cx:pt>
          <cx:pt idx="48944">21</cx:pt>
          <cx:pt idx="48945">0.58062836600000001</cx:pt>
          <cx:pt idx="48946">4</cx:pt>
          <cx:pt idx="48947">0.58062836600000001</cx:pt>
          <cx:pt idx="48948">0.58062836600000001</cx:pt>
          <cx:pt idx="48949">0.58062836600000001</cx:pt>
          <cx:pt idx="48950">8</cx:pt>
          <cx:pt idx="48951">0.58062836600000001</cx:pt>
          <cx:pt idx="48952">39</cx:pt>
          <cx:pt idx="48953">0.58062836600000001</cx:pt>
          <cx:pt idx="48954">0.58062836600000001</cx:pt>
          <cx:pt idx="48955">0.58062836600000001</cx:pt>
          <cx:pt idx="48956">0.58062836600000001</cx:pt>
          <cx:pt idx="48957">0.58062836600000001</cx:pt>
          <cx:pt idx="48958">15</cx:pt>
          <cx:pt idx="48959">0.58062836600000001</cx:pt>
          <cx:pt idx="48960">16</cx:pt>
          <cx:pt idx="48961">2</cx:pt>
          <cx:pt idx="48962">0.58062836600000001</cx:pt>
          <cx:pt idx="48963">0.58062836600000001</cx:pt>
          <cx:pt idx="48964">0.58062836600000001</cx:pt>
          <cx:pt idx="48965">0.58062836600000001</cx:pt>
          <cx:pt idx="48966">0.58062836600000001</cx:pt>
          <cx:pt idx="48967">3</cx:pt>
          <cx:pt idx="48968">0.58062836600000001</cx:pt>
          <cx:pt idx="48969">0.58062836600000001</cx:pt>
          <cx:pt idx="48970">0.58062836600000001</cx:pt>
          <cx:pt idx="48971">0.58062836600000001</cx:pt>
          <cx:pt idx="48972">6</cx:pt>
          <cx:pt idx="48973">4</cx:pt>
          <cx:pt idx="48974">0.58062836600000001</cx:pt>
          <cx:pt idx="48975">0.58062836600000001</cx:pt>
          <cx:pt idx="48976">0.58062836600000001</cx:pt>
          <cx:pt idx="48977">19</cx:pt>
          <cx:pt idx="48978">14</cx:pt>
          <cx:pt idx="48979">0.58062836600000001</cx:pt>
          <cx:pt idx="48980">64</cx:pt>
          <cx:pt idx="48981">0.58062836600000001</cx:pt>
          <cx:pt idx="48982">0.58062836600000001</cx:pt>
          <cx:pt idx="48983">10</cx:pt>
          <cx:pt idx="48984">0.58062836600000001</cx:pt>
          <cx:pt idx="48985">0.58062836600000001</cx:pt>
          <cx:pt idx="48986">0.58062836600000001</cx:pt>
          <cx:pt idx="48987">0.58062836600000001</cx:pt>
          <cx:pt idx="48988">64</cx:pt>
          <cx:pt idx="48989">0.58062836600000001</cx:pt>
          <cx:pt idx="48990">37</cx:pt>
          <cx:pt idx="48991">0.58062836600000001</cx:pt>
          <cx:pt idx="48992">5</cx:pt>
          <cx:pt idx="48993">0.58062836600000001</cx:pt>
          <cx:pt idx="48994">8</cx:pt>
          <cx:pt idx="48995">2</cx:pt>
          <cx:pt idx="48996">0.58062836600000001</cx:pt>
          <cx:pt idx="48997">0.58062836600000001</cx:pt>
          <cx:pt idx="48998">8</cx:pt>
          <cx:pt idx="48999">0.58062836600000001</cx:pt>
          <cx:pt idx="49000">0.58062836600000001</cx:pt>
          <cx:pt idx="49001">0.58062836600000001</cx:pt>
          <cx:pt idx="49002">0.58062836600000001</cx:pt>
          <cx:pt idx="49003">0.58062836600000001</cx:pt>
          <cx:pt idx="49004">0.58062836600000001</cx:pt>
          <cx:pt idx="49005">0.58062836600000001</cx:pt>
          <cx:pt idx="49006">0.58062836600000001</cx:pt>
          <cx:pt idx="49007">0.58062836600000001</cx:pt>
          <cx:pt idx="49008">0.58062836600000001</cx:pt>
          <cx:pt idx="49009">0.58062836600000001</cx:pt>
          <cx:pt idx="49010">4</cx:pt>
          <cx:pt idx="49011">0.58062836600000001</cx:pt>
          <cx:pt idx="49012">0.58062836600000001</cx:pt>
          <cx:pt idx="49013">0.58062836600000001</cx:pt>
          <cx:pt idx="49014">1</cx:pt>
          <cx:pt idx="49015">0.58062836600000001</cx:pt>
          <cx:pt idx="49016">0.58062836600000001</cx:pt>
          <cx:pt idx="49017">0.58062836600000001</cx:pt>
          <cx:pt idx="49018">7</cx:pt>
          <cx:pt idx="49019">0.58062836600000001</cx:pt>
          <cx:pt idx="49020">0.58062836600000001</cx:pt>
          <cx:pt idx="49021">0.58062836600000001</cx:pt>
          <cx:pt idx="49022">0.58062836600000001</cx:pt>
          <cx:pt idx="49023">0.58062836600000001</cx:pt>
          <cx:pt idx="49024">0.58062836600000001</cx:pt>
          <cx:pt idx="49025">0.58062836600000001</cx:pt>
          <cx:pt idx="49026">0.58062836600000001</cx:pt>
          <cx:pt idx="49027">0.58062836600000001</cx:pt>
          <cx:pt idx="49028">0.58062836600000001</cx:pt>
          <cx:pt idx="49029">16</cx:pt>
          <cx:pt idx="49030">0.58062836600000001</cx:pt>
          <cx:pt idx="49031">0.58062836600000001</cx:pt>
          <cx:pt idx="49032">15</cx:pt>
          <cx:pt idx="49033">30</cx:pt>
          <cx:pt idx="49034">0.58062836600000001</cx:pt>
          <cx:pt idx="49035">6</cx:pt>
          <cx:pt idx="49036">0.58062836600000001</cx:pt>
          <cx:pt idx="49037">0.58062836600000001</cx:pt>
          <cx:pt idx="49038">0.58062836600000001</cx:pt>
          <cx:pt idx="49039">7</cx:pt>
          <cx:pt idx="49040">6</cx:pt>
          <cx:pt idx="49041">0.58062836600000001</cx:pt>
          <cx:pt idx="49042">4</cx:pt>
          <cx:pt idx="49043">0.58062836600000001</cx:pt>
          <cx:pt idx="49044">0.58062836600000001</cx:pt>
          <cx:pt idx="49045">13</cx:pt>
          <cx:pt idx="49046">14</cx:pt>
          <cx:pt idx="49047">0.58062836600000001</cx:pt>
          <cx:pt idx="49048">3</cx:pt>
          <cx:pt idx="49049">1</cx:pt>
          <cx:pt idx="49050">0.58062836600000001</cx:pt>
          <cx:pt idx="49051">0.58062836600000001</cx:pt>
          <cx:pt idx="49052">0.58062836600000001</cx:pt>
          <cx:pt idx="49053">1</cx:pt>
          <cx:pt idx="49054">18</cx:pt>
          <cx:pt idx="49055">4</cx:pt>
          <cx:pt idx="49056">13</cx:pt>
          <cx:pt idx="49057">0.58062836600000001</cx:pt>
          <cx:pt idx="49058">0</cx:pt>
          <cx:pt idx="49059">8</cx:pt>
          <cx:pt idx="49060">0.58062836600000001</cx:pt>
          <cx:pt idx="49061">0.58062836600000001</cx:pt>
          <cx:pt idx="49062">14</cx:pt>
          <cx:pt idx="49063">0.58062836600000001</cx:pt>
          <cx:pt idx="49064">14</cx:pt>
          <cx:pt idx="49065">0.58062836600000001</cx:pt>
          <cx:pt idx="49066">8</cx:pt>
          <cx:pt idx="49067">0.58062836600000001</cx:pt>
          <cx:pt idx="49068">0.58062836600000001</cx:pt>
          <cx:pt idx="49069">0.58062836600000001</cx:pt>
          <cx:pt idx="49070">2</cx:pt>
          <cx:pt idx="49071">6</cx:pt>
          <cx:pt idx="49072">0.58062836600000001</cx:pt>
          <cx:pt idx="49073">0.58062836600000001</cx:pt>
          <cx:pt idx="49074">0.58062836600000001</cx:pt>
          <cx:pt idx="49075">0.58062836600000001</cx:pt>
          <cx:pt idx="49076">64</cx:pt>
          <cx:pt idx="49077">0.58062836600000001</cx:pt>
          <cx:pt idx="49078">0.58062836600000001</cx:pt>
          <cx:pt idx="49079">0.58062836600000001</cx:pt>
          <cx:pt idx="49080">0.58062836600000001</cx:pt>
          <cx:pt idx="49081">0.58062836600000001</cx:pt>
          <cx:pt idx="49082">0.58062836600000001</cx:pt>
          <cx:pt idx="49083">0.58062836600000001</cx:pt>
          <cx:pt idx="49084">1</cx:pt>
          <cx:pt idx="49085">0.58062836600000001</cx:pt>
          <cx:pt idx="49086">0.58062836600000001</cx:pt>
          <cx:pt idx="49087">0.58062836600000001</cx:pt>
          <cx:pt idx="49088">0.58062836600000001</cx:pt>
          <cx:pt idx="49089">12</cx:pt>
          <cx:pt idx="49090">0.58062836600000001</cx:pt>
          <cx:pt idx="49091">0.58062836600000001</cx:pt>
          <cx:pt idx="49092">0.58062836600000001</cx:pt>
          <cx:pt idx="49093">0.58062836600000001</cx:pt>
          <cx:pt idx="49094">0.58062836600000001</cx:pt>
          <cx:pt idx="49095">7</cx:pt>
          <cx:pt idx="49096">0.58062836600000001</cx:pt>
          <cx:pt idx="49097">0.58062836600000001</cx:pt>
          <cx:pt idx="49098">4</cx:pt>
          <cx:pt idx="49099">16</cx:pt>
          <cx:pt idx="49100">0.58062836600000001</cx:pt>
          <cx:pt idx="49101">0.58062836600000001</cx:pt>
          <cx:pt idx="49102">0.58062836600000001</cx:pt>
          <cx:pt idx="49103">9</cx:pt>
          <cx:pt idx="49104">0.58062836600000001</cx:pt>
          <cx:pt idx="49105">0.58062836600000001</cx:pt>
          <cx:pt idx="49106">0.58062836600000001</cx:pt>
          <cx:pt idx="49107">2</cx:pt>
          <cx:pt idx="49108">0</cx:pt>
          <cx:pt idx="49109">0.58062836600000001</cx:pt>
          <cx:pt idx="49110">0.58062836600000001</cx:pt>
          <cx:pt idx="49111">0.58062836600000001</cx:pt>
          <cx:pt idx="49112">24</cx:pt>
          <cx:pt idx="49113">0.58062836600000001</cx:pt>
          <cx:pt idx="49114">16</cx:pt>
          <cx:pt idx="49115">0.58062836600000001</cx:pt>
          <cx:pt idx="49116">0.58062836600000001</cx:pt>
          <cx:pt idx="49117">0.58062836600000001</cx:pt>
          <cx:pt idx="49118">9</cx:pt>
          <cx:pt idx="49119">9</cx:pt>
          <cx:pt idx="49120">0.58062836600000001</cx:pt>
          <cx:pt idx="49121">0.58062836600000001</cx:pt>
          <cx:pt idx="49122">0.58062836600000001</cx:pt>
          <cx:pt idx="49123">0.58062836600000001</cx:pt>
          <cx:pt idx="49124">2</cx:pt>
          <cx:pt idx="49125">0</cx:pt>
          <cx:pt idx="49126">7</cx:pt>
          <cx:pt idx="49127">0.58062836600000001</cx:pt>
          <cx:pt idx="49128">0.58062836600000001</cx:pt>
          <cx:pt idx="49129">6</cx:pt>
          <cx:pt idx="49130">3</cx:pt>
          <cx:pt idx="49131">0.58062836600000001</cx:pt>
          <cx:pt idx="49132">15</cx:pt>
          <cx:pt idx="49133">30</cx:pt>
          <cx:pt idx="49134">0.58062836600000001</cx:pt>
          <cx:pt idx="49135">0.58062836600000001</cx:pt>
          <cx:pt idx="49136">10</cx:pt>
          <cx:pt idx="49137">0.58062836600000001</cx:pt>
          <cx:pt idx="49138">64</cx:pt>
          <cx:pt idx="49139">0.58062836600000001</cx:pt>
          <cx:pt idx="49140">2</cx:pt>
          <cx:pt idx="49141">0.58062836600000001</cx:pt>
          <cx:pt idx="49142">0.58062836600000001</cx:pt>
          <cx:pt idx="49143">0.58062836600000001</cx:pt>
          <cx:pt idx="49144">0.58062836600000001</cx:pt>
          <cx:pt idx="49145">7</cx:pt>
          <cx:pt idx="49146">0.58062836600000001</cx:pt>
          <cx:pt idx="49147">0.58062836600000001</cx:pt>
          <cx:pt idx="49148">0.58062836600000001</cx:pt>
          <cx:pt idx="49149">0.58062836600000001</cx:pt>
          <cx:pt idx="49150">4</cx:pt>
          <cx:pt idx="49151">0.58062836600000001</cx:pt>
          <cx:pt idx="49152">4</cx:pt>
          <cx:pt idx="49153">0.58062836600000001</cx:pt>
          <cx:pt idx="49154">17</cx:pt>
          <cx:pt idx="49155">0.58062836600000001</cx:pt>
          <cx:pt idx="49156">18</cx:pt>
          <cx:pt idx="49157">14</cx:pt>
          <cx:pt idx="49158">0.58062836600000001</cx:pt>
          <cx:pt idx="49159">0.58062836600000001</cx:pt>
          <cx:pt idx="49160">15</cx:pt>
          <cx:pt idx="49161">6</cx:pt>
          <cx:pt idx="49162">12</cx:pt>
          <cx:pt idx="49163">0.58062836600000001</cx:pt>
          <cx:pt idx="49164">0.58062836600000001</cx:pt>
          <cx:pt idx="49165">13</cx:pt>
          <cx:pt idx="49166">0.58062836600000001</cx:pt>
          <cx:pt idx="49167">0.58062836600000001</cx:pt>
          <cx:pt idx="49168">0.58062836600000001</cx:pt>
          <cx:pt idx="49169">16</cx:pt>
          <cx:pt idx="49170">0.58062836600000001</cx:pt>
          <cx:pt idx="49171">13</cx:pt>
          <cx:pt idx="49172">0.58062836600000001</cx:pt>
          <cx:pt idx="49173">0.58062836600000001</cx:pt>
          <cx:pt idx="49174">10</cx:pt>
          <cx:pt idx="49175">0.58062836600000001</cx:pt>
          <cx:pt idx="49176">0.58062836600000001</cx:pt>
          <cx:pt idx="49177">0.58062836600000001</cx:pt>
          <cx:pt idx="49178">6</cx:pt>
          <cx:pt idx="49179">7</cx:pt>
          <cx:pt idx="49180">0.58062836600000001</cx:pt>
          <cx:pt idx="49181">0.58062836600000001</cx:pt>
          <cx:pt idx="49182">3</cx:pt>
          <cx:pt idx="49183">0.58062836600000001</cx:pt>
          <cx:pt idx="49184">0.58062836600000001</cx:pt>
          <cx:pt idx="49185">8</cx:pt>
          <cx:pt idx="49186">0.58062836600000001</cx:pt>
          <cx:pt idx="49187">0.58062836600000001</cx:pt>
          <cx:pt idx="49188">0.58062836600000001</cx:pt>
          <cx:pt idx="49189">0.58062836600000001</cx:pt>
          <cx:pt idx="49190">0.58062836600000001</cx:pt>
          <cx:pt idx="49191">0.58062836600000001</cx:pt>
          <cx:pt idx="49192">15</cx:pt>
          <cx:pt idx="49193">0.58062836600000001</cx:pt>
          <cx:pt idx="49194">17</cx:pt>
          <cx:pt idx="49195">7</cx:pt>
          <cx:pt idx="49196">0.58062836600000001</cx:pt>
          <cx:pt idx="49197">36</cx:pt>
          <cx:pt idx="49198">0.58062836600000001</cx:pt>
          <cx:pt idx="49199">0.58062836600000001</cx:pt>
          <cx:pt idx="49200">0.58062836600000001</cx:pt>
          <cx:pt idx="49201">1</cx:pt>
          <cx:pt idx="49202">0.58062836600000001</cx:pt>
          <cx:pt idx="49203">65</cx:pt>
          <cx:pt idx="49204">0.58062836600000001</cx:pt>
          <cx:pt idx="49205">0.58062836600000001</cx:pt>
          <cx:pt idx="49206">0.58062836600000001</cx:pt>
          <cx:pt idx="49207">21</cx:pt>
          <cx:pt idx="49208">0.58062836600000001</cx:pt>
          <cx:pt idx="49209">0.58062836600000001</cx:pt>
          <cx:pt idx="49210">9</cx:pt>
          <cx:pt idx="49211">23</cx:pt>
          <cx:pt idx="49212">0.58062836600000001</cx:pt>
          <cx:pt idx="49213">0.58062836600000001</cx:pt>
          <cx:pt idx="49214">0.58062836600000001</cx:pt>
          <cx:pt idx="49215">4</cx:pt>
          <cx:pt idx="49216">0.58062836600000001</cx:pt>
          <cx:pt idx="49217">15</cx:pt>
          <cx:pt idx="49218">0.58062836600000001</cx:pt>
          <cx:pt idx="49219">0.58062836600000001</cx:pt>
          <cx:pt idx="49220">2</cx:pt>
          <cx:pt idx="49221">0.58062836600000001</cx:pt>
          <cx:pt idx="49222">0.58062836600000001</cx:pt>
          <cx:pt idx="49223">0.58062836600000001</cx:pt>
          <cx:pt idx="49224">0.58062836600000001</cx:pt>
          <cx:pt idx="49225">5</cx:pt>
          <cx:pt idx="49226">0.58062836600000001</cx:pt>
          <cx:pt idx="49227">0.58062836600000001</cx:pt>
          <cx:pt idx="49228">9</cx:pt>
          <cx:pt idx="49229">0.58062836600000001</cx:pt>
          <cx:pt idx="49230">0.58062836600000001</cx:pt>
          <cx:pt idx="49231">0.58062836600000001</cx:pt>
          <cx:pt idx="49232">0.58062836600000001</cx:pt>
          <cx:pt idx="49233">0.58062836600000001</cx:pt>
          <cx:pt idx="49234">0.58062836600000001</cx:pt>
          <cx:pt idx="49235">0.58062836600000001</cx:pt>
          <cx:pt idx="49236">3</cx:pt>
          <cx:pt idx="49237">0.58062836600000001</cx:pt>
          <cx:pt idx="49238">0.58062836600000001</cx:pt>
          <cx:pt idx="49239">0.58062836600000001</cx:pt>
          <cx:pt idx="49240">0.58062836600000001</cx:pt>
          <cx:pt idx="49241">0.58062836600000001</cx:pt>
          <cx:pt idx="49242">0.58062836600000001</cx:pt>
          <cx:pt idx="49243">30</cx:pt>
          <cx:pt idx="49244">14</cx:pt>
          <cx:pt idx="49245">0.58062836600000001</cx:pt>
          <cx:pt idx="49246">0.58062836600000001</cx:pt>
          <cx:pt idx="49247">4</cx:pt>
          <cx:pt idx="49248">0.58062836600000001</cx:pt>
          <cx:pt idx="49249">0.58062836600000001</cx:pt>
          <cx:pt idx="49250">14</cx:pt>
          <cx:pt idx="49251">0.58062836600000001</cx:pt>
          <cx:pt idx="49252">0.58062836600000001</cx:pt>
          <cx:pt idx="49253">16</cx:pt>
          <cx:pt idx="49254">0.58062836600000001</cx:pt>
          <cx:pt idx="49255">1</cx:pt>
          <cx:pt idx="49256">0.58062836600000001</cx:pt>
          <cx:pt idx="49257">7</cx:pt>
          <cx:pt idx="49258">0.58062836600000001</cx:pt>
          <cx:pt idx="49259">0.58062836600000001</cx:pt>
          <cx:pt idx="49260">0.58062836600000001</cx:pt>
          <cx:pt idx="49261">0.58062836600000001</cx:pt>
          <cx:pt idx="49262">0.58062836600000001</cx:pt>
          <cx:pt idx="49263">0.58062836600000001</cx:pt>
          <cx:pt idx="49264">0.58062836600000001</cx:pt>
          <cx:pt idx="49265">0.58062836600000001</cx:pt>
          <cx:pt idx="49266">0.58062836600000001</cx:pt>
          <cx:pt idx="49267">6</cx:pt>
          <cx:pt idx="49268">0.58062836600000001</cx:pt>
          <cx:pt idx="49269">10</cx:pt>
          <cx:pt idx="49270">1</cx:pt>
          <cx:pt idx="49271">7</cx:pt>
          <cx:pt idx="49272">0.58062836600000001</cx:pt>
          <cx:pt idx="49273">2</cx:pt>
          <cx:pt idx="49274">5</cx:pt>
          <cx:pt idx="49275">7</cx:pt>
          <cx:pt idx="49276">7</cx:pt>
          <cx:pt idx="49277">1</cx:pt>
          <cx:pt idx="49278">0.58062836600000001</cx:pt>
          <cx:pt idx="49279">5</cx:pt>
          <cx:pt idx="49280">0.58062836600000001</cx:pt>
          <cx:pt idx="49281">0.58062836600000001</cx:pt>
          <cx:pt idx="49282">0.58062836600000001</cx:pt>
          <cx:pt idx="49283">0.58062836600000001</cx:pt>
          <cx:pt idx="49284">0.58062836600000001</cx:pt>
          <cx:pt idx="49285">5</cx:pt>
          <cx:pt idx="49286">0.58062836600000001</cx:pt>
          <cx:pt idx="49287">1</cx:pt>
          <cx:pt idx="49288">63</cx:pt>
          <cx:pt idx="49289">0.58062836600000001</cx:pt>
          <cx:pt idx="49290">0.58062836600000001</cx:pt>
          <cx:pt idx="49291">10</cx:pt>
          <cx:pt idx="49292">6</cx:pt>
          <cx:pt idx="49293">0.58062836600000001</cx:pt>
          <cx:pt idx="49294">0.58062836600000001</cx:pt>
          <cx:pt idx="49295">0.58062836600000001</cx:pt>
          <cx:pt idx="49296">0.58062836600000001</cx:pt>
          <cx:pt idx="49297">0.58062836600000001</cx:pt>
          <cx:pt idx="49298">0.58062836600000001</cx:pt>
          <cx:pt idx="49299">0.58062836600000001</cx:pt>
          <cx:pt idx="49300">0.58062836600000001</cx:pt>
          <cx:pt idx="49301">0.58062836600000001</cx:pt>
          <cx:pt idx="49302">9</cx:pt>
          <cx:pt idx="49303">19</cx:pt>
          <cx:pt idx="49304">3</cx:pt>
          <cx:pt idx="49305">23</cx:pt>
          <cx:pt idx="49306">0.58062836600000001</cx:pt>
          <cx:pt idx="49307">0.58062836600000001</cx:pt>
          <cx:pt idx="49308">0.58062836600000001</cx:pt>
          <cx:pt idx="49309">5</cx:pt>
          <cx:pt idx="49310">0.58062836600000001</cx:pt>
          <cx:pt idx="49311">0.58062836600000001</cx:pt>
          <cx:pt idx="49312">1</cx:pt>
          <cx:pt idx="49313">4</cx:pt>
          <cx:pt idx="49314">0.58062836600000001</cx:pt>
          <cx:pt idx="49315">29</cx:pt>
          <cx:pt idx="49316">65</cx:pt>
          <cx:pt idx="49317">0.58062836600000001</cx:pt>
          <cx:pt idx="49318">0.58062836600000001</cx:pt>
          <cx:pt idx="49319">0.58062836600000001</cx:pt>
          <cx:pt idx="49320">1</cx:pt>
          <cx:pt idx="49321">21</cx:pt>
          <cx:pt idx="49322">15</cx:pt>
          <cx:pt idx="49323">0.58062836600000001</cx:pt>
          <cx:pt idx="49324">0.58062836600000001</cx:pt>
          <cx:pt idx="49325">0.58062836600000001</cx:pt>
          <cx:pt idx="49326">0.58062836600000001</cx:pt>
          <cx:pt idx="49327">0.58062836600000001</cx:pt>
          <cx:pt idx="49328">18</cx:pt>
          <cx:pt idx="49329">10</cx:pt>
          <cx:pt idx="49330">0.58062836600000001</cx:pt>
          <cx:pt idx="49331">0.58062836600000001</cx:pt>
          <cx:pt idx="49332">0.58062836600000001</cx:pt>
          <cx:pt idx="49333">0.58062836600000001</cx:pt>
          <cx:pt idx="49334">0.58062836600000001</cx:pt>
          <cx:pt idx="49335">0.58062836600000001</cx:pt>
          <cx:pt idx="49336">0.58062836600000001</cx:pt>
          <cx:pt idx="49337">0.58062836600000001</cx:pt>
          <cx:pt idx="49338">0.58062836600000001</cx:pt>
          <cx:pt idx="49339">0.58062836600000001</cx:pt>
          <cx:pt idx="49340">0.58062836600000001</cx:pt>
          <cx:pt idx="49341">0.58062836600000001</cx:pt>
          <cx:pt idx="49342">2</cx:pt>
          <cx:pt idx="49343">3</cx:pt>
          <cx:pt idx="49344">0.58062836600000001</cx:pt>
          <cx:pt idx="49345">0.58062836600000001</cx:pt>
          <cx:pt idx="49346">18</cx:pt>
          <cx:pt idx="49347">0.58062836600000001</cx:pt>
          <cx:pt idx="49348">0.58062836600000001</cx:pt>
          <cx:pt idx="49349">0.58062836600000001</cx:pt>
          <cx:pt idx="49350">0.58062836600000001</cx:pt>
          <cx:pt idx="49351">6</cx:pt>
          <cx:pt idx="49352">0.58062836600000001</cx:pt>
          <cx:pt idx="49353">0.58062836600000001</cx:pt>
          <cx:pt idx="49354">0.58062836600000001</cx:pt>
          <cx:pt idx="49355">2</cx:pt>
          <cx:pt idx="49356">0.58062836600000001</cx:pt>
          <cx:pt idx="49357">17</cx:pt>
          <cx:pt idx="49358">0.58062836600000001</cx:pt>
          <cx:pt idx="49359">0.58062836600000001</cx:pt>
          <cx:pt idx="49360">0.58062836600000001</cx:pt>
          <cx:pt idx="49361">0.58062836600000001</cx:pt>
          <cx:pt idx="49362">0.58062836600000001</cx:pt>
          <cx:pt idx="49363">3</cx:pt>
          <cx:pt idx="49364">19</cx:pt>
          <cx:pt idx="49365">0.58062836600000001</cx:pt>
          <cx:pt idx="49366">14</cx:pt>
          <cx:pt idx="49367">6</cx:pt>
          <cx:pt idx="49368">0.58062836600000001</cx:pt>
          <cx:pt idx="49369">0.58062836600000001</cx:pt>
          <cx:pt idx="49370">17</cx:pt>
          <cx:pt idx="49371">0.58062836600000001</cx:pt>
          <cx:pt idx="49372">14</cx:pt>
          <cx:pt idx="49373">0.58062836600000001</cx:pt>
          <cx:pt idx="49374">0.58062836600000001</cx:pt>
          <cx:pt idx="49375">17</cx:pt>
          <cx:pt idx="49376">0.58062836600000001</cx:pt>
          <cx:pt idx="49377">11</cx:pt>
          <cx:pt idx="49378">0.58062836600000001</cx:pt>
          <cx:pt idx="49379">0.58062836600000001</cx:pt>
          <cx:pt idx="49380">7</cx:pt>
          <cx:pt idx="49381">0.58062836600000001</cx:pt>
          <cx:pt idx="49382">2</cx:pt>
          <cx:pt idx="49383">0.58062836600000001</cx:pt>
          <cx:pt idx="49384">1</cx:pt>
          <cx:pt idx="49385">0.58062836600000001</cx:pt>
          <cx:pt idx="49386">7</cx:pt>
          <cx:pt idx="49387">0.58062836600000001</cx:pt>
          <cx:pt idx="49388">14</cx:pt>
          <cx:pt idx="49389">0.58062836600000001</cx:pt>
          <cx:pt idx="49390">3</cx:pt>
          <cx:pt idx="49391">28</cx:pt>
          <cx:pt idx="49392">6</cx:pt>
          <cx:pt idx="49393">0.58062836600000001</cx:pt>
          <cx:pt idx="49394">0.58062836600000001</cx:pt>
          <cx:pt idx="49395">17</cx:pt>
          <cx:pt idx="49396">0.58062836600000001</cx:pt>
          <cx:pt idx="49397">0.58062836600000001</cx:pt>
          <cx:pt idx="49398">0.58062836600000001</cx:pt>
          <cx:pt idx="49399">27</cx:pt>
          <cx:pt idx="49400">4</cx:pt>
          <cx:pt idx="49401">0.58062836600000001</cx:pt>
          <cx:pt idx="49402">0.58062836600000001</cx:pt>
          <cx:pt idx="49403">0.58062836600000001</cx:pt>
          <cx:pt idx="49404">0.58062836600000001</cx:pt>
          <cx:pt idx="49405">11</cx:pt>
          <cx:pt idx="49406">11</cx:pt>
          <cx:pt idx="49407">25</cx:pt>
          <cx:pt idx="49408">0.58062836600000001</cx:pt>
          <cx:pt idx="49409">0.58062836600000001</cx:pt>
          <cx:pt idx="49410">0</cx:pt>
          <cx:pt idx="49411">0.58062836600000001</cx:pt>
          <cx:pt idx="49412">0.58062836600000001</cx:pt>
          <cx:pt idx="49413">0.58062836600000001</cx:pt>
          <cx:pt idx="49414">6</cx:pt>
          <cx:pt idx="49415">0.58062836600000001</cx:pt>
          <cx:pt idx="49416">0.58062836600000001</cx:pt>
          <cx:pt idx="49417">13</cx:pt>
          <cx:pt idx="49418">0.58062836600000001</cx:pt>
          <cx:pt idx="49419">0.58062836600000001</cx:pt>
          <cx:pt idx="49420">4</cx:pt>
          <cx:pt idx="49421">0.58062836600000001</cx:pt>
          <cx:pt idx="49422">23</cx:pt>
          <cx:pt idx="49423">8</cx:pt>
          <cx:pt idx="49424">0.58062836600000001</cx:pt>
          <cx:pt idx="49425">0.58062836600000001</cx:pt>
          <cx:pt idx="49426">0.58062836600000001</cx:pt>
          <cx:pt idx="49427">2</cx:pt>
          <cx:pt idx="49428">12</cx:pt>
          <cx:pt idx="49429">0.58062836600000001</cx:pt>
          <cx:pt idx="49430">0.58062836600000001</cx:pt>
          <cx:pt idx="49431">15</cx:pt>
          <cx:pt idx="49432">0.58062836600000001</cx:pt>
          <cx:pt idx="49433">0.58062836600000001</cx:pt>
          <cx:pt idx="49434">14</cx:pt>
          <cx:pt idx="49435">0.58062836600000001</cx:pt>
          <cx:pt idx="49436">0.58062836600000001</cx:pt>
          <cx:pt idx="49437">1</cx:pt>
          <cx:pt idx="49438">0.58062836600000001</cx:pt>
          <cx:pt idx="49439">0.58062836600000001</cx:pt>
          <cx:pt idx="49440">0.58062836600000001</cx:pt>
          <cx:pt idx="49441">0.58062836600000001</cx:pt>
          <cx:pt idx="49442">0.58062836600000001</cx:pt>
          <cx:pt idx="49443">21</cx:pt>
          <cx:pt idx="49444">7</cx:pt>
          <cx:pt idx="49445">0.58062836600000001</cx:pt>
          <cx:pt idx="49446">0.58062836600000001</cx:pt>
          <cx:pt idx="49447">6</cx:pt>
          <cx:pt idx="49448">0.58062836600000001</cx:pt>
          <cx:pt idx="49449">9</cx:pt>
          <cx:pt idx="49450">0.58062836600000001</cx:pt>
          <cx:pt idx="49451">3</cx:pt>
          <cx:pt idx="49452">0.58062836600000001</cx:pt>
          <cx:pt idx="49453">0.58062836600000001</cx:pt>
          <cx:pt idx="49454">0.58062836600000001</cx:pt>
          <cx:pt idx="49455">0.58062836600000001</cx:pt>
          <cx:pt idx="49456">2</cx:pt>
          <cx:pt idx="49457">0.58062836600000001</cx:pt>
          <cx:pt idx="49458">14</cx:pt>
          <cx:pt idx="49459">3</cx:pt>
          <cx:pt idx="49460">6</cx:pt>
          <cx:pt idx="49461">7</cx:pt>
          <cx:pt idx="49462">0.58062836600000001</cx:pt>
          <cx:pt idx="49463">0.58062836600000001</cx:pt>
          <cx:pt idx="49464">0.58062836600000001</cx:pt>
          <cx:pt idx="49465">0.58062836600000001</cx:pt>
          <cx:pt idx="49466">10</cx:pt>
          <cx:pt idx="49467">0.58062836600000001</cx:pt>
          <cx:pt idx="49468">0.58062836600000001</cx:pt>
          <cx:pt idx="49469">0.58062836600000001</cx:pt>
          <cx:pt idx="49470">0.58062836600000001</cx:pt>
          <cx:pt idx="49471">6</cx:pt>
          <cx:pt idx="49472">0.58062836600000001</cx:pt>
          <cx:pt idx="49473">10</cx:pt>
          <cx:pt idx="49474">4</cx:pt>
          <cx:pt idx="49475">3</cx:pt>
          <cx:pt idx="49476">64</cx:pt>
          <cx:pt idx="49477">0.58062836600000001</cx:pt>
          <cx:pt idx="49478">0.58062836600000001</cx:pt>
          <cx:pt idx="49479">0.58062836600000001</cx:pt>
          <cx:pt idx="49480">13</cx:pt>
          <cx:pt idx="49481">8</cx:pt>
          <cx:pt idx="49482">18</cx:pt>
          <cx:pt idx="49483">5</cx:pt>
          <cx:pt idx="49484">0.58062836600000001</cx:pt>
          <cx:pt idx="49485">14</cx:pt>
          <cx:pt idx="49486">0.58062836600000001</cx:pt>
          <cx:pt idx="49487">0.58062836600000001</cx:pt>
          <cx:pt idx="49488">0.58062836600000001</cx:pt>
          <cx:pt idx="49489">0.58062836600000001</cx:pt>
          <cx:pt idx="49490">0.58062836600000001</cx:pt>
          <cx:pt idx="49491">7</cx:pt>
          <cx:pt idx="49492">11</cx:pt>
          <cx:pt idx="49493">1</cx:pt>
          <cx:pt idx="49494">0.58062836600000001</cx:pt>
          <cx:pt idx="49495">0.58062836600000001</cx:pt>
          <cx:pt idx="49496">0.58062836600000001</cx:pt>
          <cx:pt idx="49497">0.58062836600000001</cx:pt>
          <cx:pt idx="49498">17</cx:pt>
          <cx:pt idx="49499">0.58062836600000001</cx:pt>
          <cx:pt idx="49500">10</cx:pt>
          <cx:pt idx="49501">0.58062836600000001</cx:pt>
          <cx:pt idx="49502">0.58062836600000001</cx:pt>
          <cx:pt idx="49503">0.58062836600000001</cx:pt>
          <cx:pt idx="49504">0.58062836600000001</cx:pt>
          <cx:pt idx="49505">0.58062836600000001</cx:pt>
          <cx:pt idx="49506">6</cx:pt>
          <cx:pt idx="49507">19</cx:pt>
          <cx:pt idx="49508">0.58062836600000001</cx:pt>
          <cx:pt idx="49509">3</cx:pt>
          <cx:pt idx="49510">3</cx:pt>
          <cx:pt idx="49511">0.58062836600000001</cx:pt>
          <cx:pt idx="49512">17</cx:pt>
          <cx:pt idx="49513">0.58062836600000001</cx:pt>
          <cx:pt idx="49514">16</cx:pt>
          <cx:pt idx="49515">0.58062836600000001</cx:pt>
          <cx:pt idx="49516">0.58062836600000001</cx:pt>
          <cx:pt idx="49517">0.58062836600000001</cx:pt>
          <cx:pt idx="49518">28</cx:pt>
          <cx:pt idx="49519">12</cx:pt>
          <cx:pt idx="49520">0.58062836600000001</cx:pt>
          <cx:pt idx="49521">0.58062836600000001</cx:pt>
          <cx:pt idx="49522">0.58062836600000001</cx:pt>
          <cx:pt idx="49523">9</cx:pt>
          <cx:pt idx="49524">18</cx:pt>
          <cx:pt idx="49525">0.58062836600000001</cx:pt>
          <cx:pt idx="49526">0.58062836600000001</cx:pt>
          <cx:pt idx="49527">0.58062836600000001</cx:pt>
          <cx:pt idx="49528">17</cx:pt>
          <cx:pt idx="49529">0.58062836600000001</cx:pt>
          <cx:pt idx="49530">18</cx:pt>
          <cx:pt idx="49531">0.58062836600000001</cx:pt>
          <cx:pt idx="49532">0.58062836600000001</cx:pt>
          <cx:pt idx="49533">0.58062836600000001</cx:pt>
          <cx:pt idx="49534">36</cx:pt>
          <cx:pt idx="49535">0.58062836600000001</cx:pt>
          <cx:pt idx="49536">7</cx:pt>
          <cx:pt idx="49537">8</cx:pt>
          <cx:pt idx="49538">0.58062836600000001</cx:pt>
          <cx:pt idx="49539">0.58062836600000001</cx:pt>
          <cx:pt idx="49540">0.58062836600000001</cx:pt>
          <cx:pt idx="49541">12</cx:pt>
          <cx:pt idx="49542">0.58062836600000001</cx:pt>
          <cx:pt idx="49543">0.58062836600000001</cx:pt>
          <cx:pt idx="49544">0.58062836600000001</cx:pt>
          <cx:pt idx="49545">64</cx:pt>
          <cx:pt idx="49546">0</cx:pt>
          <cx:pt idx="49547">5</cx:pt>
          <cx:pt idx="49548">0.58062836600000001</cx:pt>
          <cx:pt idx="49549">0</cx:pt>
          <cx:pt idx="49550">0.58062836600000001</cx:pt>
          <cx:pt idx="49551">0.58062836600000001</cx:pt>
          <cx:pt idx="49552">0.58062836600000001</cx:pt>
          <cx:pt idx="49553">0.58062836600000001</cx:pt>
          <cx:pt idx="49554">14</cx:pt>
          <cx:pt idx="49555">0.58062836600000001</cx:pt>
          <cx:pt idx="49556">0.58062836600000001</cx:pt>
          <cx:pt idx="49557">1</cx:pt>
          <cx:pt idx="49558">3</cx:pt>
          <cx:pt idx="49559">0.58062836600000001</cx:pt>
          <cx:pt idx="49560">4</cx:pt>
          <cx:pt idx="49561">0.58062836600000001</cx:pt>
          <cx:pt idx="49562">0.58062836600000001</cx:pt>
          <cx:pt idx="49563">0.58062836600000001</cx:pt>
          <cx:pt idx="49564">0.58062836600000001</cx:pt>
          <cx:pt idx="49565">12</cx:pt>
          <cx:pt idx="49566">25</cx:pt>
          <cx:pt idx="49567">0.58062836600000001</cx:pt>
          <cx:pt idx="49568">0.58062836600000001</cx:pt>
          <cx:pt idx="49569">0.58062836600000001</cx:pt>
          <cx:pt idx="49570">8</cx:pt>
          <cx:pt idx="49571">21</cx:pt>
          <cx:pt idx="49572">4</cx:pt>
          <cx:pt idx="49573">0.58062836600000001</cx:pt>
          <cx:pt idx="49574">0.58062836600000001</cx:pt>
          <cx:pt idx="49575">12</cx:pt>
          <cx:pt idx="49576">12</cx:pt>
          <cx:pt idx="49577">8</cx:pt>
          <cx:pt idx="49578">0.58062836600000001</cx:pt>
          <cx:pt idx="49579">0.58062836600000001</cx:pt>
          <cx:pt idx="49580">0.58062836600000001</cx:pt>
          <cx:pt idx="49581">0.58062836600000001</cx:pt>
          <cx:pt idx="49582">0.58062836600000001</cx:pt>
          <cx:pt idx="49583">0.58062836600000001</cx:pt>
          <cx:pt idx="49584">10</cx:pt>
          <cx:pt idx="49585">0.58062836600000001</cx:pt>
          <cx:pt idx="49586">0.58062836600000001</cx:pt>
          <cx:pt idx="49587">0.58062836600000001</cx:pt>
          <cx:pt idx="49588">0.58062836600000001</cx:pt>
          <cx:pt idx="49589">7</cx:pt>
          <cx:pt idx="49590">0.58062836600000001</cx:pt>
          <cx:pt idx="49591">0.58062836600000001</cx:pt>
          <cx:pt idx="49592">0.58062836600000001</cx:pt>
          <cx:pt idx="49593">13</cx:pt>
          <cx:pt idx="49594">0.58062836600000001</cx:pt>
          <cx:pt idx="49595">0.58062836600000001</cx:pt>
          <cx:pt idx="49596">0.58062836600000001</cx:pt>
          <cx:pt idx="49597">14</cx:pt>
          <cx:pt idx="49598">0.58062836600000001</cx:pt>
          <cx:pt idx="49599">2</cx:pt>
          <cx:pt idx="49600">0.58062836600000001</cx:pt>
          <cx:pt idx="49601">6</cx:pt>
          <cx:pt idx="49602">0.58062836600000001</cx:pt>
          <cx:pt idx="49603">7</cx:pt>
          <cx:pt idx="49604">8</cx:pt>
          <cx:pt idx="49605">0.58062836600000001</cx:pt>
          <cx:pt idx="49606">0.58062836600000001</cx:pt>
          <cx:pt idx="49607">0.58062836600000001</cx:pt>
          <cx:pt idx="49608">0.58062836600000001</cx:pt>
          <cx:pt idx="49609">12</cx:pt>
          <cx:pt idx="49610">0.58062836600000001</cx:pt>
          <cx:pt idx="49611">20</cx:pt>
          <cx:pt idx="49612">12</cx:pt>
          <cx:pt idx="49613">7</cx:pt>
          <cx:pt idx="49614">3</cx:pt>
          <cx:pt idx="49615">0.58062836600000001</cx:pt>
          <cx:pt idx="49616">0.58062836600000001</cx:pt>
          <cx:pt idx="49617">0.58062836600000001</cx:pt>
          <cx:pt idx="49618">13</cx:pt>
          <cx:pt idx="49619">7</cx:pt>
          <cx:pt idx="49620">0.58062836600000001</cx:pt>
          <cx:pt idx="49621">2</cx:pt>
          <cx:pt idx="49622">0.58062836600000001</cx:pt>
          <cx:pt idx="49623">0.58062836600000001</cx:pt>
          <cx:pt idx="49624">21</cx:pt>
          <cx:pt idx="49625">22</cx:pt>
          <cx:pt idx="49626">2</cx:pt>
          <cx:pt idx="49627">0.58062836600000001</cx:pt>
          <cx:pt idx="49628">64</cx:pt>
          <cx:pt idx="49629">8</cx:pt>
          <cx:pt idx="49630">0.58062836600000001</cx:pt>
          <cx:pt idx="49631">4</cx:pt>
          <cx:pt idx="49632">19</cx:pt>
          <cx:pt idx="49633">2</cx:pt>
          <cx:pt idx="49634">0.58062836600000001</cx:pt>
          <cx:pt idx="49635">26</cx:pt>
          <cx:pt idx="49636">0.58062836600000001</cx:pt>
          <cx:pt idx="49637">29</cx:pt>
          <cx:pt idx="49638">0.58062836600000001</cx:pt>
          <cx:pt idx="49639">0.58062836600000001</cx:pt>
          <cx:pt idx="49640">0.58062836600000001</cx:pt>
          <cx:pt idx="49641">4</cx:pt>
          <cx:pt idx="49642">13</cx:pt>
          <cx:pt idx="49643">0.58062836600000001</cx:pt>
          <cx:pt idx="49644">0.58062836600000001</cx:pt>
          <cx:pt idx="49645">6</cx:pt>
          <cx:pt idx="49646">0.58062836600000001</cx:pt>
          <cx:pt idx="49647">9</cx:pt>
          <cx:pt idx="49648">0.58062836600000001</cx:pt>
          <cx:pt idx="49649">0.58062836600000001</cx:pt>
          <cx:pt idx="49650">7</cx:pt>
          <cx:pt idx="49651">64</cx:pt>
          <cx:pt idx="49652">0.58062836600000001</cx:pt>
          <cx:pt idx="49653">0.58062836600000001</cx:pt>
          <cx:pt idx="49654">0.58062836600000001</cx:pt>
          <cx:pt idx="49655">20</cx:pt>
          <cx:pt idx="49656">0.58062836600000001</cx:pt>
          <cx:pt idx="49657">6</cx:pt>
          <cx:pt idx="49658">6</cx:pt>
          <cx:pt idx="49659">0.58062836600000001</cx:pt>
          <cx:pt idx="49660">0.58062836600000001</cx:pt>
          <cx:pt idx="49661">0.58062836600000001</cx:pt>
          <cx:pt idx="49662">0.58062836600000001</cx:pt>
          <cx:pt idx="49663">0.58062836600000001</cx:pt>
          <cx:pt idx="49664">11</cx:pt>
          <cx:pt idx="49665">17</cx:pt>
          <cx:pt idx="49666">0.58062836600000001</cx:pt>
          <cx:pt idx="49667">11</cx:pt>
          <cx:pt idx="49668">0.58062836600000001</cx:pt>
          <cx:pt idx="49669">18</cx:pt>
          <cx:pt idx="49670">0.58062836600000001</cx:pt>
          <cx:pt idx="49671">0.58062836600000001</cx:pt>
          <cx:pt idx="49672">5</cx:pt>
          <cx:pt idx="49673">0.58062836600000001</cx:pt>
          <cx:pt idx="49674">0.58062836600000001</cx:pt>
          <cx:pt idx="49675">0.58062836600000001</cx:pt>
          <cx:pt idx="49676">0.58062836600000001</cx:pt>
          <cx:pt idx="49677">12</cx:pt>
          <cx:pt idx="49678">0.58062836600000001</cx:pt>
          <cx:pt idx="49679">0.58062836600000001</cx:pt>
          <cx:pt idx="49680">8</cx:pt>
          <cx:pt idx="49681">17</cx:pt>
          <cx:pt idx="49682">0.58062836600000001</cx:pt>
          <cx:pt idx="49683">0.58062836600000001</cx:pt>
          <cx:pt idx="49684">0.58062836600000001</cx:pt>
          <cx:pt idx="49685">0.58062836600000001</cx:pt>
          <cx:pt idx="49686">0.58062836600000001</cx:pt>
          <cx:pt idx="49687">0.58062836600000001</cx:pt>
          <cx:pt idx="49688">0.58062836600000001</cx:pt>
          <cx:pt idx="49689">3</cx:pt>
          <cx:pt idx="49690">0.58062836600000001</cx:pt>
          <cx:pt idx="49691">0.58062836600000001</cx:pt>
          <cx:pt idx="49692">14</cx:pt>
          <cx:pt idx="49693">0.58062836600000001</cx:pt>
          <cx:pt idx="49694">0.58062836600000001</cx:pt>
          <cx:pt idx="49695">13</cx:pt>
          <cx:pt idx="49696">0.58062836600000001</cx:pt>
          <cx:pt idx="49697">0</cx:pt>
          <cx:pt idx="49698">16</cx:pt>
          <cx:pt idx="49699">0.58062836600000001</cx:pt>
          <cx:pt idx="49700">0.58062836600000001</cx:pt>
          <cx:pt idx="49701">1</cx:pt>
          <cx:pt idx="49702">13</cx:pt>
          <cx:pt idx="49703">17</cx:pt>
          <cx:pt idx="49704">17</cx:pt>
          <cx:pt idx="49705">0.58062836600000001</cx:pt>
          <cx:pt idx="49706">0.58062836600000001</cx:pt>
          <cx:pt idx="49707">0.58062836600000001</cx:pt>
          <cx:pt idx="49708">0.58062836600000001</cx:pt>
          <cx:pt idx="49709">0.58062836600000001</cx:pt>
          <cx:pt idx="49710">0.58062836600000001</cx:pt>
          <cx:pt idx="49711">0.58062836600000001</cx:pt>
          <cx:pt idx="49712">0</cx:pt>
          <cx:pt idx="49713">0.58062836600000001</cx:pt>
          <cx:pt idx="49714">0.58062836600000001</cx:pt>
          <cx:pt idx="49715">65</cx:pt>
          <cx:pt idx="49716">0.58062836600000001</cx:pt>
          <cx:pt idx="49717">0.58062836600000001</cx:pt>
          <cx:pt idx="49718">11</cx:pt>
          <cx:pt idx="49719">0.58062836600000001</cx:pt>
          <cx:pt idx="49720">1</cx:pt>
          <cx:pt idx="49721">8</cx:pt>
          <cx:pt idx="49722">64</cx:pt>
          <cx:pt idx="49723">0.58062836600000001</cx:pt>
          <cx:pt idx="49724">0.58062836600000001</cx:pt>
          <cx:pt idx="49725">0.58062836600000001</cx:pt>
          <cx:pt idx="49726">0.58062836600000001</cx:pt>
          <cx:pt idx="49727">0.58062836600000001</cx:pt>
          <cx:pt idx="49728">23</cx:pt>
          <cx:pt idx="49729">0.58062836600000001</cx:pt>
          <cx:pt idx="49730">0.58062836600000001</cx:pt>
          <cx:pt idx="49731">0.58062836600000001</cx:pt>
          <cx:pt idx="49732">0.58062836600000001</cx:pt>
          <cx:pt idx="49733">8</cx:pt>
          <cx:pt idx="49734">0.58062836600000001</cx:pt>
          <cx:pt idx="49735">0.58062836600000001</cx:pt>
          <cx:pt idx="49736">13</cx:pt>
          <cx:pt idx="49737">0.58062836600000001</cx:pt>
          <cx:pt idx="49738">0.58062836600000001</cx:pt>
          <cx:pt idx="49739">0.58062836600000001</cx:pt>
          <cx:pt idx="49740">5</cx:pt>
          <cx:pt idx="49741">16</cx:pt>
          <cx:pt idx="49742">17</cx:pt>
          <cx:pt idx="49743">0.58062836600000001</cx:pt>
          <cx:pt idx="49744">0.58062836600000001</cx:pt>
          <cx:pt idx="49745">0.58062836600000001</cx:pt>
          <cx:pt idx="49746">0.58062836600000001</cx:pt>
          <cx:pt idx="49747">0.58062836600000001</cx:pt>
          <cx:pt idx="49748">7</cx:pt>
          <cx:pt idx="49749">0.58062836600000001</cx:pt>
          <cx:pt idx="49750">3</cx:pt>
          <cx:pt idx="49751">0.58062836600000001</cx:pt>
          <cx:pt idx="49752">0.58062836600000001</cx:pt>
          <cx:pt idx="49753">2</cx:pt>
          <cx:pt idx="49754">24</cx:pt>
          <cx:pt idx="49755">0.58062836600000001</cx:pt>
          <cx:pt idx="49756">0.58062836600000001</cx:pt>
          <cx:pt idx="49757">0.58062836600000001</cx:pt>
          <cx:pt idx="49758">0.58062836600000001</cx:pt>
          <cx:pt idx="49759">0.58062836600000001</cx:pt>
          <cx:pt idx="49760">0.58062836600000001</cx:pt>
          <cx:pt idx="49761">0.58062836600000001</cx:pt>
          <cx:pt idx="49762">0.58062836600000001</cx:pt>
          <cx:pt idx="49763">0.58062836600000001</cx:pt>
          <cx:pt idx="49764">0.58062836600000001</cx:pt>
          <cx:pt idx="49765">0.58062836600000001</cx:pt>
          <cx:pt idx="49766">0.58062836600000001</cx:pt>
          <cx:pt idx="49767">0.58062836600000001</cx:pt>
          <cx:pt idx="49768">4</cx:pt>
          <cx:pt idx="49769">0.58062836600000001</cx:pt>
          <cx:pt idx="49770">0.58062836600000001</cx:pt>
          <cx:pt idx="49771">0.58062836600000001</cx:pt>
          <cx:pt idx="49772">29</cx:pt>
          <cx:pt idx="49773">0.58062836600000001</cx:pt>
          <cx:pt idx="49774">13</cx:pt>
          <cx:pt idx="49775">0.58062836600000001</cx:pt>
          <cx:pt idx="49776">2</cx:pt>
          <cx:pt idx="49777">0.58062836600000001</cx:pt>
          <cx:pt idx="49778">0.58062836600000001</cx:pt>
          <cx:pt idx="49779">0.58062836600000001</cx:pt>
          <cx:pt idx="49780">64</cx:pt>
          <cx:pt idx="49781">4</cx:pt>
          <cx:pt idx="49782">0.58062836600000001</cx:pt>
          <cx:pt idx="49783">0.58062836600000001</cx:pt>
          <cx:pt idx="49784">0.58062836600000001</cx:pt>
          <cx:pt idx="49785">0.58062836600000001</cx:pt>
          <cx:pt idx="49786">0.58062836600000001</cx:pt>
          <cx:pt idx="49787">0.58062836600000001</cx:pt>
          <cx:pt idx="49788">14</cx:pt>
          <cx:pt idx="49789">0.58062836600000001</cx:pt>
          <cx:pt idx="49790">0.58062836600000001</cx:pt>
          <cx:pt idx="49791">22</cx:pt>
          <cx:pt idx="49792">2</cx:pt>
          <cx:pt idx="49793">0.58062836600000001</cx:pt>
          <cx:pt idx="49794">21</cx:pt>
          <cx:pt idx="49795">0.58062836600000001</cx:pt>
          <cx:pt idx="49796">13</cx:pt>
          <cx:pt idx="49797">5</cx:pt>
          <cx:pt idx="49798">0.58062836600000001</cx:pt>
          <cx:pt idx="49799">0.58062836600000001</cx:pt>
          <cx:pt idx="49800">0.58062836600000001</cx:pt>
          <cx:pt idx="49801">0.58062836600000001</cx:pt>
          <cx:pt idx="49802">0.58062836600000001</cx:pt>
          <cx:pt idx="49803">0.58062836600000001</cx:pt>
          <cx:pt idx="49804">0.58062836600000001</cx:pt>
          <cx:pt idx="49805">0.58062836600000001</cx:pt>
          <cx:pt idx="49806">2</cx:pt>
          <cx:pt idx="49807">0.58062836600000001</cx:pt>
          <cx:pt idx="49808">4</cx:pt>
          <cx:pt idx="49809">7</cx:pt>
          <cx:pt idx="49810">0.58062836600000001</cx:pt>
          <cx:pt idx="49811">13</cx:pt>
          <cx:pt idx="49812">0.58062836600000001</cx:pt>
          <cx:pt idx="49813">0.58062836600000001</cx:pt>
          <cx:pt idx="49814">14</cx:pt>
          <cx:pt idx="49815">0.58062836600000001</cx:pt>
          <cx:pt idx="49816">0.58062836600000001</cx:pt>
          <cx:pt idx="49817">0.58062836600000001</cx:pt>
          <cx:pt idx="49818">10</cx:pt>
          <cx:pt idx="49819">7</cx:pt>
          <cx:pt idx="49820">23</cx:pt>
          <cx:pt idx="49821">0.58062836600000001</cx:pt>
          <cx:pt idx="49822">0.58062836600000001</cx:pt>
          <cx:pt idx="49823">0.58062836600000001</cx:pt>
          <cx:pt idx="49824">0.58062836600000001</cx:pt>
          <cx:pt idx="49825">0.58062836600000001</cx:pt>
          <cx:pt idx="49826">0.58062836600000001</cx:pt>
          <cx:pt idx="49827">0.58062836600000001</cx:pt>
          <cx:pt idx="49828">0.58062836600000001</cx:pt>
          <cx:pt idx="49829">0.58062836600000001</cx:pt>
          <cx:pt idx="49830">39</cx:pt>
          <cx:pt idx="49831">0.58062836600000001</cx:pt>
          <cx:pt idx="49832">7</cx:pt>
          <cx:pt idx="49833">0.58062836600000001</cx:pt>
          <cx:pt idx="49834">0.58062836600000001</cx:pt>
          <cx:pt idx="49835">0.58062836600000001</cx:pt>
          <cx:pt idx="49836">9</cx:pt>
          <cx:pt idx="49837">0.58062836600000001</cx:pt>
          <cx:pt idx="49838">0.58062836600000001</cx:pt>
          <cx:pt idx="49839">0.58062836600000001</cx:pt>
          <cx:pt idx="49840">0.58062836600000001</cx:pt>
          <cx:pt idx="49841">5</cx:pt>
          <cx:pt idx="49842">0.58062836600000001</cx:pt>
          <cx:pt idx="49843">1</cx:pt>
          <cx:pt idx="49844">0.58062836600000001</cx:pt>
          <cx:pt idx="49845">0.58062836600000001</cx:pt>
          <cx:pt idx="49846">32</cx:pt>
          <cx:pt idx="49847">0.58062836600000001</cx:pt>
          <cx:pt idx="49848">0.58062836600000001</cx:pt>
          <cx:pt idx="49849">25</cx:pt>
          <cx:pt idx="49850">0.58062836600000001</cx:pt>
          <cx:pt idx="49851">3</cx:pt>
          <cx:pt idx="49852">0.58062836600000001</cx:pt>
          <cx:pt idx="49853">7</cx:pt>
          <cx:pt idx="49854">15</cx:pt>
          <cx:pt idx="49855">40</cx:pt>
          <cx:pt idx="49856">0.58062836600000001</cx:pt>
          <cx:pt idx="49857">0.58062836600000001</cx:pt>
          <cx:pt idx="49858">0.58062836600000001</cx:pt>
          <cx:pt idx="49859">13</cx:pt>
          <cx:pt idx="49860">0.58062836600000001</cx:pt>
          <cx:pt idx="49861">0.58062836600000001</cx:pt>
          <cx:pt idx="49862">0.58062836600000001</cx:pt>
          <cx:pt idx="49863">0.58062836600000001</cx:pt>
          <cx:pt idx="49864">0.58062836600000001</cx:pt>
          <cx:pt idx="49865">18</cx:pt>
          <cx:pt idx="49866">64</cx:pt>
          <cx:pt idx="49867">0.58062836600000001</cx:pt>
          <cx:pt idx="49868">0.58062836600000001</cx:pt>
          <cx:pt idx="49869">9</cx:pt>
          <cx:pt idx="49870">0.58062836600000001</cx:pt>
          <cx:pt idx="49871">29</cx:pt>
          <cx:pt idx="49872">0.58062836600000001</cx:pt>
          <cx:pt idx="49873">24</cx:pt>
          <cx:pt idx="49874">0.58062836600000001</cx:pt>
          <cx:pt idx="49875">0.58062836600000001</cx:pt>
          <cx:pt idx="49876">0.58062836600000001</cx:pt>
          <cx:pt idx="49877">0.58062836600000001</cx:pt>
          <cx:pt idx="49878">0.58062836600000001</cx:pt>
          <cx:pt idx="49879">65</cx:pt>
          <cx:pt idx="49880">0.58062836600000001</cx:pt>
          <cx:pt idx="49881">1</cx:pt>
          <cx:pt idx="49882">0.58062836600000001</cx:pt>
          <cx:pt idx="49883">0.58062836600000001</cx:pt>
          <cx:pt idx="49884">11</cx:pt>
          <cx:pt idx="49885">1</cx:pt>
          <cx:pt idx="49886">0.58062836600000001</cx:pt>
          <cx:pt idx="49887">0.58062836600000001</cx:pt>
          <cx:pt idx="49888">0.58062836600000001</cx:pt>
          <cx:pt idx="49889">0.58062836600000001</cx:pt>
          <cx:pt idx="49890">11</cx:pt>
          <cx:pt idx="49891">0.58062836600000001</cx:pt>
          <cx:pt idx="49892">12</cx:pt>
          <cx:pt idx="49893">0.58062836600000001</cx:pt>
          <cx:pt idx="49894">0.58062836600000001</cx:pt>
          <cx:pt idx="49895">0.58062836600000001</cx:pt>
          <cx:pt idx="49896">8</cx:pt>
          <cx:pt idx="49897">2</cx:pt>
          <cx:pt idx="49898">0.58062836600000001</cx:pt>
          <cx:pt idx="49899">0.58062836600000001</cx:pt>
          <cx:pt idx="49900">0.58062836600000001</cx:pt>
          <cx:pt idx="49901">0.58062836600000001</cx:pt>
          <cx:pt idx="49902">0.58062836600000001</cx:pt>
          <cx:pt idx="49903">0.58062836600000001</cx:pt>
          <cx:pt idx="49904">0.58062836600000001</cx:pt>
          <cx:pt idx="49905">0.58062836600000001</cx:pt>
          <cx:pt idx="49906">14</cx:pt>
          <cx:pt idx="49907">2</cx:pt>
          <cx:pt idx="49908">10</cx:pt>
          <cx:pt idx="49909">0.58062836600000001</cx:pt>
          <cx:pt idx="49910">0.58062836600000001</cx:pt>
          <cx:pt idx="49911">0.58062836600000001</cx:pt>
          <cx:pt idx="49912">0.58062836600000001</cx:pt>
          <cx:pt idx="49913">0.58062836600000001</cx:pt>
          <cx:pt idx="49914">4</cx:pt>
          <cx:pt idx="49915">13</cx:pt>
          <cx:pt idx="49916">0.58062836600000001</cx:pt>
          <cx:pt idx="49917">11</cx:pt>
          <cx:pt idx="49918">0.58062836600000001</cx:pt>
          <cx:pt idx="49919">5</cx:pt>
          <cx:pt idx="49920">0.58062836600000001</cx:pt>
          <cx:pt idx="49921">0.58062836600000001</cx:pt>
          <cx:pt idx="49922">0.58062836600000001</cx:pt>
          <cx:pt idx="49923">0.58062836600000001</cx:pt>
          <cx:pt idx="49924">0.58062836600000001</cx:pt>
          <cx:pt idx="49925">0.58062836600000001</cx:pt>
          <cx:pt idx="49926">0.58062836600000001</cx:pt>
          <cx:pt idx="49927">1</cx:pt>
          <cx:pt idx="49928">14</cx:pt>
          <cx:pt idx="49929">0.58062836600000001</cx:pt>
          <cx:pt idx="49930">13</cx:pt>
          <cx:pt idx="49931">0.58062836600000001</cx:pt>
          <cx:pt idx="49932">0.58062836600000001</cx:pt>
          <cx:pt idx="49933">0.58062836600000001</cx:pt>
          <cx:pt idx="49934">8</cx:pt>
          <cx:pt idx="49935">0.58062836600000001</cx:pt>
          <cx:pt idx="49936">0.58062836600000001</cx:pt>
          <cx:pt idx="49937">8</cx:pt>
          <cx:pt idx="49938">10</cx:pt>
          <cx:pt idx="49939">0.58062836600000001</cx:pt>
          <cx:pt idx="49940">0.58062836600000001</cx:pt>
          <cx:pt idx="49941">0.58062836600000001</cx:pt>
          <cx:pt idx="49942">7</cx:pt>
          <cx:pt idx="49943">15</cx:pt>
          <cx:pt idx="49944">0.58062836600000001</cx:pt>
          <cx:pt idx="49945">8</cx:pt>
          <cx:pt idx="49946">0.58062836600000001</cx:pt>
          <cx:pt idx="49947">0.58062836600000001</cx:pt>
          <cx:pt idx="49948">64</cx:pt>
          <cx:pt idx="49949">0.58062836600000001</cx:pt>
          <cx:pt idx="49950">0.58062836600000001</cx:pt>
          <cx:pt idx="49951">0.58062836600000001</cx:pt>
          <cx:pt idx="49952">11</cx:pt>
          <cx:pt idx="49953">0.58062836600000001</cx:pt>
          <cx:pt idx="49954">64</cx:pt>
          <cx:pt idx="49955">0.58062836600000001</cx:pt>
          <cx:pt idx="49956">0.58062836600000001</cx:pt>
          <cx:pt idx="49957">0.58062836600000001</cx:pt>
          <cx:pt idx="49958">0.58062836600000001</cx:pt>
          <cx:pt idx="49959">0.58062836600000001</cx:pt>
          <cx:pt idx="49960">0.58062836600000001</cx:pt>
          <cx:pt idx="49961">4</cx:pt>
          <cx:pt idx="49962">6</cx:pt>
          <cx:pt idx="49963">0.58062836600000001</cx:pt>
          <cx:pt idx="49964">0.58062836600000001</cx:pt>
          <cx:pt idx="49965">0.58062836600000001</cx:pt>
          <cx:pt idx="49966">0.58062836600000001</cx:pt>
          <cx:pt idx="49967">0.58062836600000001</cx:pt>
          <cx:pt idx="49968">12</cx:pt>
          <cx:pt idx="49969">0.58062836600000001</cx:pt>
          <cx:pt idx="49970">0.58062836600000001</cx:pt>
          <cx:pt idx="49971">0.58062836600000001</cx:pt>
          <cx:pt idx="49972">0.58062836600000001</cx:pt>
          <cx:pt idx="49973">0.58062836600000001</cx:pt>
          <cx:pt idx="49974">0.58062836600000001</cx:pt>
          <cx:pt idx="49975">0.58062836600000001</cx:pt>
          <cx:pt idx="49976">0.58062836600000001</cx:pt>
          <cx:pt idx="49977">0.58062836600000001</cx:pt>
          <cx:pt idx="49978">0.58062836600000001</cx:pt>
          <cx:pt idx="49979">0.58062836600000001</cx:pt>
          <cx:pt idx="49980">0.58062836600000001</cx:pt>
          <cx:pt idx="49981">0.58062836600000001</cx:pt>
          <cx:pt idx="49982">7</cx:pt>
          <cx:pt idx="49983">1</cx:pt>
          <cx:pt idx="49984">0.58062836600000001</cx:pt>
          <cx:pt idx="49985">0.58062836600000001</cx:pt>
          <cx:pt idx="49986">17</cx:pt>
          <cx:pt idx="49987">13</cx:pt>
          <cx:pt idx="49988">17</cx:pt>
          <cx:pt idx="49989">0.58062836600000001</cx:pt>
          <cx:pt idx="49990">0.58062836600000001</cx:pt>
          <cx:pt idx="49991">64</cx:pt>
          <cx:pt idx="49992">0.58062836600000001</cx:pt>
          <cx:pt idx="49993">0.58062836600000001</cx:pt>
          <cx:pt idx="49994">0.58062836600000001</cx:pt>
          <cx:pt idx="49995">0.58062836600000001</cx:pt>
          <cx:pt idx="49996">0.58062836600000001</cx:pt>
          <cx:pt idx="49997">0.58062836600000001</cx:pt>
          <cx:pt idx="49998">0.58062836600000001</cx:pt>
        </cx:lvl>
      </cx:numDim>
    </cx:data>
  </cx:chartData>
  <cx:chart>
    <cx:plotArea>
      <cx:plotAreaRegion>
        <cx:series layoutId="boxWhisker" uniqueId="{E3CF4526-9ED6-4A17-AD60-39CAF75D5CEA}">
          <cx:tx>
            <cx:txData>
              <cx:f>A.B.C!$A$1</cx:f>
              <cx:v>OWN_CAR_AGE</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A.B.C!$B$2:$B$50000</cx:f>
        <cx:lvl ptCount="49999" formatCode="General">
          <cx:pt idx="0">0.0247</cx:pt>
          <cx:pt idx="1">0.095899999999999999</cx:pt>
          <cx:pt idx="2">0.16669999999999999</cx:pt>
          <cx:pt idx="3">0.16669999999999999</cx:pt>
          <cx:pt idx="4">0.16669999999999999</cx:pt>
          <cx:pt idx="5">0.16669999999999999</cx:pt>
          <cx:pt idx="6">0.16669999999999999</cx:pt>
          <cx:pt idx="7">0.16669999999999999</cx:pt>
          <cx:pt idx="8">0.16669999999999999</cx:pt>
          <cx:pt idx="9">0.16669999999999999</cx:pt>
          <cx:pt idx="10">0.16669999999999999</cx:pt>
          <cx:pt idx="11">0.16669999999999999</cx:pt>
          <cx:pt idx="12">0.082500000000000004</cx:pt>
          <cx:pt idx="13">0.1474</cx:pt>
          <cx:pt idx="14">0.34949999999999998</cx:pt>
          <cx:pt idx="15">0.16669999999999999</cx:pt>
          <cx:pt idx="16">0.16669999999999999</cx:pt>
          <cx:pt idx="17">0.16669999999999999</cx:pt>
          <cx:pt idx="18">0.027799999999999998</cx:pt>
          <cx:pt idx="19">0.16669999999999999</cx:pt>
          <cx:pt idx="20">0.0722</cx:pt>
          <cx:pt idx="21">0.16669999999999999</cx:pt>
          <cx:pt idx="22">0.090700000000000003</cx:pt>
          <cx:pt idx="23">0.14430000000000001</cx:pt>
          <cx:pt idx="24">0.14330000000000001</cx:pt>
          <cx:pt idx="25">0.0722</cx:pt>
          <cx:pt idx="26">0.016500000000000001</cx:pt>
          <cx:pt idx="27">0.16669999999999999</cx:pt>
          <cx:pt idx="28">0.16669999999999999</cx:pt>
          <cx:pt idx="29">0.15049999999999999</cx:pt>
          <cx:pt idx="30">0.0124</cx:pt>
          <cx:pt idx="31">0.36699999999999999</cx:pt>
          <cx:pt idx="32">0.092799999999999994</cx:pt>
          <cx:pt idx="33">0.16669999999999999</cx:pt>
          <cx:pt idx="34">0.082500000000000004</cx:pt>
          <cx:pt idx="35">0.094799999999999995</cx:pt>
          <cx:pt idx="36">0.16669999999999999</cx:pt>
          <cx:pt idx="37">0.16669999999999999</cx:pt>
          <cx:pt idx="38">0.16669999999999999</cx:pt>
          <cx:pt idx="39">0.0814</cx:pt>
          <cx:pt idx="40">0.13089999999999999</cx:pt>
          <cx:pt idx="41">0.16669999999999999</cx:pt>
          <cx:pt idx="42">0.16669999999999999</cx:pt>
          <cx:pt idx="43">0.21859999999999999</cx:pt>
          <cx:pt idx="44">0.16669999999999999</cx:pt>
          <cx:pt idx="45">0.16669999999999999</cx:pt>
          <cx:pt idx="46">0.16669999999999999</cx:pt>
          <cx:pt idx="47">0.16669999999999999</cx:pt>
          <cx:pt idx="48">0.16669999999999999</cx:pt>
          <cx:pt idx="49">0.16669999999999999</cx:pt>
          <cx:pt idx="50">0.066400000000000001</cx:pt>
          <cx:pt idx="51">0.53090000000000004</cx:pt>
          <cx:pt idx="52">0.022700000000000001</cx:pt>
          <cx:pt idx="53">0.16669999999999999</cx:pt>
          <cx:pt idx="54">0.2165</cx:pt>
          <cx:pt idx="55">0.1186</cx:pt>
          <cx:pt idx="56">0.16669999999999999</cx:pt>
          <cx:pt idx="57">0.1227</cx:pt>
          <cx:pt idx="58">0.16669999999999999</cx:pt>
          <cx:pt idx="59">0.025600000000000001</cx:pt>
          <cx:pt idx="60">0.087599999999999997</cx:pt>
          <cx:pt idx="61">0.092799999999999994</cx:pt>
          <cx:pt idx="62">0.1928</cx:pt>
          <cx:pt idx="63">0.16669999999999999</cx:pt>
          <cx:pt idx="64">0.0124</cx:pt>
          <cx:pt idx="65">0.14330000000000001</cx:pt>
          <cx:pt idx="66">0.16669999999999999</cx:pt>
          <cx:pt idx="67">0.16669999999999999</cx:pt>
          <cx:pt idx="68">0.2175</cx:pt>
          <cx:pt idx="69">0.067000000000000004</cx:pt>
          <cx:pt idx="70">0.0722</cx:pt>
          <cx:pt idx="71">0.1464</cx:pt>
          <cx:pt idx="72">0.016500000000000001</cx:pt>
          <cx:pt idx="73">0.16669999999999999</cx:pt>
          <cx:pt idx="74">0.16669999999999999</cx:pt>
          <cx:pt idx="75">0.16669999999999999</cx:pt>
          <cx:pt idx="76">0.16669999999999999</cx:pt>
          <cx:pt idx="77">0.0722</cx:pt>
          <cx:pt idx="78">0.16669999999999999</cx:pt>
          <cx:pt idx="79">0.1474</cx:pt>
          <cx:pt idx="80">0.16669999999999999</cx:pt>
          <cx:pt idx="81">0.16669999999999999</cx:pt>
          <cx:pt idx="82">0.16669999999999999</cx:pt>
          <cx:pt idx="83">0.16669999999999999</cx:pt>
          <cx:pt idx="84">0.045400000000000003</cx:pt>
          <cx:pt idx="85">0.16669999999999999</cx:pt>
          <cx:pt idx="86">0.16669999999999999</cx:pt>
          <cx:pt idx="87">0.0041000000000000003</cx:pt>
          <cx:pt idx="88">0.16669999999999999</cx:pt>
          <cx:pt idx="89">0.16669999999999999</cx:pt>
          <cx:pt idx="90">0.16669999999999999</cx:pt>
          <cx:pt idx="91">0.16669999999999999</cx:pt>
          <cx:pt idx="92">0.16669999999999999</cx:pt>
          <cx:pt idx="93">0.26190000000000002</cx:pt>
          <cx:pt idx="94">0.16669999999999999</cx:pt>
          <cx:pt idx="95">0.16669999999999999</cx:pt>
          <cx:pt idx="96">0.16669999999999999</cx:pt>
          <cx:pt idx="97">0.0247</cx:pt>
          <cx:pt idx="98">0.1474</cx:pt>
          <cx:pt idx="99">0.1361</cx:pt>
          <cx:pt idx="100">0.16669999999999999</cx:pt>
          <cx:pt idx="101">0.16669999999999999</cx:pt>
          <cx:pt idx="102">0.16669999999999999</cx:pt>
          <cx:pt idx="103">0.38869999999999999</cx:pt>
          <cx:pt idx="104">0.0567</cx:pt>
          <cx:pt idx="105">0.2959</cx:pt>
          <cx:pt idx="106">0.16669999999999999</cx:pt>
          <cx:pt idx="107">0.016500000000000001</cx:pt>
          <cx:pt idx="108">0.074200000000000002</cx:pt>
          <cx:pt idx="109">0.16669999999999999</cx:pt>
          <cx:pt idx="110">0.14849999999999999</cx:pt>
          <cx:pt idx="111">0.14230000000000001</cx:pt>
          <cx:pt idx="112">0.33200000000000002</cx:pt>
          <cx:pt idx="113">0.16669999999999999</cx:pt>
          <cx:pt idx="114">0.16669999999999999</cx:pt>
          <cx:pt idx="115">0.16669999999999999</cx:pt>
          <cx:pt idx="116">0.53510000000000002</cx:pt>
          <cx:pt idx="117">0.16669999999999999</cx:pt>
          <cx:pt idx="118">0.32469999999999999</cx:pt>
          <cx:pt idx="119">0.089700000000000002</cx:pt>
          <cx:pt idx="120">0.051499999999999997</cx:pt>
          <cx:pt idx="121">0.091800000000000007</cx:pt>
          <cx:pt idx="122">0.17319999999999999</cx:pt>
          <cx:pt idx="123">0.084500000000000006</cx:pt>
          <cx:pt idx="124">0.092799999999999994</cx:pt>
          <cx:pt idx="125">0.16669999999999999</cx:pt>
          <cx:pt idx="126">0.1144</cx:pt>
          <cx:pt idx="127">0.049500000000000002</cx:pt>
          <cx:pt idx="128">0.16669999999999999</cx:pt>
          <cx:pt idx="129">0.0567</cx:pt>
          <cx:pt idx="130">0.074200000000000002</cx:pt>
          <cx:pt idx="131">0.16669999999999999</cx:pt>
          <cx:pt idx="132">0.16669999999999999</cx:pt>
          <cx:pt idx="133">0.16669999999999999</cx:pt>
          <cx:pt idx="134">0.028899999999999999</cx:pt>
          <cx:pt idx="135">0.16669999999999999</cx:pt>
          <cx:pt idx="136">0.1515</cx:pt>
          <cx:pt idx="137">0.16669999999999999</cx:pt>
          <cx:pt idx="138">0.16669999999999999</cx:pt>
          <cx:pt idx="139">0.16669999999999999</cx:pt>
          <cx:pt idx="140">0.090700000000000003</cx:pt>
          <cx:pt idx="141">0.16669999999999999</cx:pt>
          <cx:pt idx="142">0.16669999999999999</cx:pt>
          <cx:pt idx="143">0.068000000000000005</cx:pt>
          <cx:pt idx="144">0.16669999999999999</cx:pt>
          <cx:pt idx="145">0.0082000000000000007</cx:pt>
          <cx:pt idx="146">0.16669999999999999</cx:pt>
          <cx:pt idx="147">0.0557</cx:pt>
          <cx:pt idx="148">0.16669999999999999</cx:pt>
          <cx:pt idx="149">0.070099999999999996</cx:pt>
          <cx:pt idx="150">0.16669999999999999</cx:pt>
          <cx:pt idx="151">0.16669999999999999</cx:pt>
          <cx:pt idx="152">0.58450000000000002</cx:pt>
          <cx:pt idx="153">0.090700000000000003</cx:pt>
          <cx:pt idx="154">0.066000000000000003</cx:pt>
          <cx:pt idx="155">0.067000000000000004</cx:pt>
          <cx:pt idx="156">0.0247</cx:pt>
          <cx:pt idx="157">0.061899999999999997</cx:pt>
          <cx:pt idx="158">0.16669999999999999</cx:pt>
          <cx:pt idx="159">0.16669999999999999</cx:pt>
          <cx:pt idx="160">0.0082000000000000007</cx:pt>
          <cx:pt idx="161">0.30930000000000002</cx:pt>
          <cx:pt idx="162">0.041200000000000001</cx:pt>
          <cx:pt idx="163">0.16669999999999999</cx:pt>
          <cx:pt idx="164">0.15459999999999999</cx:pt>
          <cx:pt idx="165">0.078399999999999997</cx:pt>
          <cx:pt idx="166">0.16669999999999999</cx:pt>
          <cx:pt idx="167">0.16669999999999999</cx:pt>
          <cx:pt idx="168">0.076300000000000007</cx:pt>
          <cx:pt idx="169">0.0722</cx:pt>
          <cx:pt idx="170">0.082500000000000004</cx:pt>
          <cx:pt idx="171">0.19589999999999999</cx:pt>
          <cx:pt idx="172">0.16669999999999999</cx:pt>
          <cx:pt idx="173">0.16669999999999999</cx:pt>
          <cx:pt idx="174">0.16669999999999999</cx:pt>
          <cx:pt idx="175">0.16669999999999999</cx:pt>
          <cx:pt idx="176">0.13919999999999999</cx:pt>
          <cx:pt idx="177">0.16669999999999999</cx:pt>
          <cx:pt idx="178">0.16669999999999999</cx:pt>
          <cx:pt idx="179">0.035099999999999999</cx:pt>
          <cx:pt idx="180">0.16669999999999999</cx:pt>
          <cx:pt idx="181">0.17630000000000001</cx:pt>
          <cx:pt idx="182">0.074200000000000002</cx:pt>
          <cx:pt idx="183">0.061899999999999997</cx:pt>
          <cx:pt idx="184">0.16669999999999999</cx:pt>
          <cx:pt idx="185">0.033000000000000002</cx:pt>
          <cx:pt idx="186">0.19689999999999999</cx:pt>
          <cx:pt idx="187">0.0082000000000000007</cx:pt>
          <cx:pt idx="188">0.16669999999999999</cx:pt>
          <cx:pt idx="189">0.4753</cx:pt>
          <cx:pt idx="190">0.090700000000000003</cx:pt>
          <cx:pt idx="191">0.25979999999999998</cx:pt>
          <cx:pt idx="192">0.074200000000000002</cx:pt>
          <cx:pt idx="193">0.16669999999999999</cx:pt>
          <cx:pt idx="194">0.1148</cx:pt>
          <cx:pt idx="195">0.16669999999999999</cx:pt>
          <cx:pt idx="196">0.064899999999999999</cx:pt>
          <cx:pt idx="197">0.16669999999999999</cx:pt>
          <cx:pt idx="198">0.16669999999999999</cx:pt>
          <cx:pt idx="199">0.070099999999999996</cx:pt>
          <cx:pt idx="200">0.1031</cx:pt>
          <cx:pt idx="201">0.064899999999999999</cx:pt>
          <cx:pt idx="202">0.066000000000000003</cx:pt>
          <cx:pt idx="203">0.16669999999999999</cx:pt>
          <cx:pt idx="204">0.018599999999999998</cx:pt>
          <cx:pt idx="205">0.16669999999999999</cx:pt>
          <cx:pt idx="206">0.16669999999999999</cx:pt>
          <cx:pt idx="207">0.083000000000000004</cx:pt>
          <cx:pt idx="208">0.16669999999999999</cx:pt>
          <cx:pt idx="209">0.16669999999999999</cx:pt>
          <cx:pt idx="210">0.086599999999999996</cx:pt>
          <cx:pt idx="211">0.057700000000000001</cx:pt>
          <cx:pt idx="212">0.16669999999999999</cx:pt>
          <cx:pt idx="213">0.0082000000000000007</cx:pt>
          <cx:pt idx="214">0.034000000000000002</cx:pt>
          <cx:pt idx="215">0.16669999999999999</cx:pt>
          <cx:pt idx="216">0.16669999999999999</cx:pt>
          <cx:pt idx="217">0.23200000000000001</cx:pt>
          <cx:pt idx="218">0.0722</cx:pt>
          <cx:pt idx="219">0.16669999999999999</cx:pt>
          <cx:pt idx="220">0.16669999999999999</cx:pt>
          <cx:pt idx="221">0.12470000000000001</cx:pt>
          <cx:pt idx="222">0.16669999999999999</cx:pt>
          <cx:pt idx="223">0.061899999999999997</cx:pt>
          <cx:pt idx="224">0.027799999999999998</cx:pt>
          <cx:pt idx="225">0.16669999999999999</cx:pt>
          <cx:pt idx="226">0.058799999999999998</cx:pt>
          <cx:pt idx="227">0.16669999999999999</cx:pt>
          <cx:pt idx="228">0.032000000000000001</cx:pt>
          <cx:pt idx="229">0.061899999999999997</cx:pt>
          <cx:pt idx="230">0.18559999999999999</cx:pt>
          <cx:pt idx="231">0.16669999999999999</cx:pt>
          <cx:pt idx="232">0.16669999999999999</cx:pt>
          <cx:pt idx="233">0.16669999999999999</cx:pt>
          <cx:pt idx="234">0.1103</cx:pt>
          <cx:pt idx="235">0.033000000000000002</cx:pt>
          <cx:pt idx="236">0.19789999999999999</cx:pt>
          <cx:pt idx="237">0.16669999999999999</cx:pt>
          <cx:pt idx="238">0.082500000000000004</cx:pt>
          <cx:pt idx="239">0.16669999999999999</cx:pt>
          <cx:pt idx="240">0.30409999999999998</cx:pt>
          <cx:pt idx="241">0.0124</cx:pt>
          <cx:pt idx="242">0.16669999999999999</cx:pt>
          <cx:pt idx="243">0.082500000000000004</cx:pt>
          <cx:pt idx="244">0.16669999999999999</cx:pt>
          <cx:pt idx="245">0.16669999999999999</cx:pt>
          <cx:pt idx="246">0.16669999999999999</cx:pt>
          <cx:pt idx="247">0.1825</cx:pt>
          <cx:pt idx="248">0.061899999999999997</cx:pt>
          <cx:pt idx="249">0.40720000000000001</cx:pt>
          <cx:pt idx="250">0.1237</cx:pt>
          <cx:pt idx="251">0.16669999999999999</cx:pt>
          <cx:pt idx="252">0.16669999999999999</cx:pt>
          <cx:pt idx="253">0.16669999999999999</cx:pt>
          <cx:pt idx="254">0.16669999999999999</cx:pt>
          <cx:pt idx="255">0.2402</cx:pt>
          <cx:pt idx="256">0.16489999999999999</cx:pt>
          <cx:pt idx="257">0.16669999999999999</cx:pt>
          <cx:pt idx="258">0.19589999999999999</cx:pt>
          <cx:pt idx="259">0.046399999999999997</cx:pt>
          <cx:pt idx="260">0.1041</cx:pt>
          <cx:pt idx="261">0.073700000000000002</cx:pt>
          <cx:pt idx="262">0.095899999999999999</cx:pt>
          <cx:pt idx="263">0.074200000000000002</cx:pt>
          <cx:pt idx="264">0.046399999999999997</cx:pt>
          <cx:pt idx="265">0.018599999999999998</cx:pt>
          <cx:pt idx="266">0.27729999999999999</cx:pt>
          <cx:pt idx="267">0.16669999999999999</cx:pt>
          <cx:pt idx="268">0.0722</cx:pt>
          <cx:pt idx="269">0.16669999999999999</cx:pt>
          <cx:pt idx="270">0.16669999999999999</cx:pt>
          <cx:pt idx="271">0.16669999999999999</cx:pt>
          <cx:pt idx="272">0.0361</cx:pt>
          <cx:pt idx="273">0.16669999999999999</cx:pt>
          <cx:pt idx="274">0.042299999999999997</cx:pt>
          <cx:pt idx="275">0.16669999999999999</cx:pt>
          <cx:pt idx="276">0.083500000000000005</cx:pt>
          <cx:pt idx="277">0.16669999999999999</cx:pt>
          <cx:pt idx="278">0.16669999999999999</cx:pt>
          <cx:pt idx="279">0.0247</cx:pt>
          <cx:pt idx="280">0.1227</cx:pt>
          <cx:pt idx="281">0.16489999999999999</cx:pt>
          <cx:pt idx="282">0.16669999999999999</cx:pt>
          <cx:pt idx="283">0.16669999999999999</cx:pt>
          <cx:pt idx="284">0.16669999999999999</cx:pt>
          <cx:pt idx="285">0.16669999999999999</cx:pt>
          <cx:pt idx="286">0.16669999999999999</cx:pt>
          <cx:pt idx="287">0.14849999999999999</cx:pt>
          <cx:pt idx="288">0.1237</cx:pt>
          <cx:pt idx="289">0.16669999999999999</cx:pt>
          <cx:pt idx="290">0.16669999999999999</cx:pt>
          <cx:pt idx="291">0.14849999999999999</cx:pt>
          <cx:pt idx="292">0.0722</cx:pt>
          <cx:pt idx="293">0.082500000000000004</cx:pt>
          <cx:pt idx="294">0.063899999999999998</cx:pt>
          <cx:pt idx="295">0.16669999999999999</cx:pt>
          <cx:pt idx="296">0.048500000000000001</cx:pt>
          <cx:pt idx="297">0.2258</cx:pt>
          <cx:pt idx="298">0.2959</cx:pt>
          <cx:pt idx="299">0.23089999999999999</cx:pt>
          <cx:pt idx="300">0.16669999999999999</cx:pt>
          <cx:pt idx="301">0.0082000000000000007</cx:pt>
          <cx:pt idx="302">0.16669999999999999</cx:pt>
          <cx:pt idx="303">0.27010000000000001</cx:pt>
          <cx:pt idx="304">0.16669999999999999</cx:pt>
          <cx:pt idx="305">0.16669999999999999</cx:pt>
          <cx:pt idx="306">0.095899999999999999</cx:pt>
          <cx:pt idx="307">0.1237</cx:pt>
          <cx:pt idx="308">0.16669999999999999</cx:pt>
          <cx:pt idx="309">0.16669999999999999</cx:pt>
          <cx:pt idx="310">0.16669999999999999</cx:pt>
          <cx:pt idx="311">0.16669999999999999</cx:pt>
          <cx:pt idx="312">0.0722</cx:pt>
          <cx:pt idx="313">0.122</cx:pt>
          <cx:pt idx="314">0.068000000000000005</cx:pt>
          <cx:pt idx="315">0.092299999999999993</cx:pt>
          <cx:pt idx="316">0.078399999999999997</cx:pt>
          <cx:pt idx="317">0.16669999999999999</cx:pt>
          <cx:pt idx="318">0.071499999999999994</cx:pt>
          <cx:pt idx="319">0.033000000000000002</cx:pt>
          <cx:pt idx="320">0.16669999999999999</cx:pt>
          <cx:pt idx="321">0.40820000000000001</cx:pt>
          <cx:pt idx="322">0.072700000000000001</cx:pt>
          <cx:pt idx="323">0.4572</cx:pt>
          <cx:pt idx="324">0.16669999999999999</cx:pt>
          <cx:pt idx="325">0.16669999999999999</cx:pt>
          <cx:pt idx="326">0.16669999999999999</cx:pt>
          <cx:pt idx="327">0.16669999999999999</cx:pt>
          <cx:pt idx="328">0.44019999999999998</cx:pt>
          <cx:pt idx="329">0.16669999999999999</cx:pt>
          <cx:pt idx="330">0.16669999999999999</cx:pt>
          <cx:pt idx="331">0.16669999999999999</cx:pt>
          <cx:pt idx="332">0.059299999999999999</cx:pt>
          <cx:pt idx="333">0.14849999999999999</cx:pt>
          <cx:pt idx="334">0.16669999999999999</cx:pt>
          <cx:pt idx="335">0.062899999999999998</cx:pt>
          <cx:pt idx="336">0.092799999999999994</cx:pt>
          <cx:pt idx="337">0.22270000000000001</cx:pt>
          <cx:pt idx="338">0.16669999999999999</cx:pt>
          <cx:pt idx="339">0.023699999999999999</cx:pt>
          <cx:pt idx="340">0.16669999999999999</cx:pt>
          <cx:pt idx="341">0.17630000000000001</cx:pt>
          <cx:pt idx="342">0.16669999999999999</cx:pt>
          <cx:pt idx="343">0.090700000000000003</cx:pt>
          <cx:pt idx="344">0.16669999999999999</cx:pt>
          <cx:pt idx="345">0.046399999999999997</cx:pt>
          <cx:pt idx="346">0.16669999999999999</cx:pt>
          <cx:pt idx="347">0.16669999999999999</cx:pt>
          <cx:pt idx="348">0.14949999999999999</cx:pt>
          <cx:pt idx="349">0.049500000000000002</cx:pt>
          <cx:pt idx="350">0.074200000000000002</cx:pt>
          <cx:pt idx="351">0.16669999999999999</cx:pt>
          <cx:pt idx="352">0.16669999999999999</cx:pt>
          <cx:pt idx="353">0.1031</cx:pt>
          <cx:pt idx="354">0.14849999999999999</cx:pt>
          <cx:pt idx="355">0.086599999999999996</cx:pt>
          <cx:pt idx="356">0.13350000000000001</cx:pt>
          <cx:pt idx="357">0.0103</cx:pt>
          <cx:pt idx="358">0.16669999999999999</cx:pt>
          <cx:pt idx="359">0.16669999999999999</cx:pt>
          <cx:pt idx="360">0.16669999999999999</cx:pt>
          <cx:pt idx="361">0.082500000000000004</cx:pt>
          <cx:pt idx="362">0.16669999999999999</cx:pt>
          <cx:pt idx="363">0.018599999999999998</cx:pt>
          <cx:pt idx="364">0.16669999999999999</cx:pt>
          <cx:pt idx="365">0.22270000000000001</cx:pt>
          <cx:pt idx="366">0.216</cx:pt>
          <cx:pt idx="367">0.16669999999999999</cx:pt>
          <cx:pt idx="368">0.16669999999999999</cx:pt>
          <cx:pt idx="369">0.0082000000000000007</cx:pt>
          <cx:pt idx="370">0.0155</cx:pt>
          <cx:pt idx="371">0.16669999999999999</cx:pt>
          <cx:pt idx="372">0.1124</cx:pt>
          <cx:pt idx="373">0.16669999999999999</cx:pt>
          <cx:pt idx="374">0.1031</cx:pt>
          <cx:pt idx="375">0.16669999999999999</cx:pt>
          <cx:pt idx="376">0.041200000000000001</cx:pt>
          <cx:pt idx="377">0.078399999999999997</cx:pt>
          <cx:pt idx="378">0.16669999999999999</cx:pt>
          <cx:pt idx="379">0.061899999999999997</cx:pt>
          <cx:pt idx="380">0.16669999999999999</cx:pt>
          <cx:pt idx="381">0.16669999999999999</cx:pt>
          <cx:pt idx="382">0.066000000000000003</cx:pt>
          <cx:pt idx="383">0.1237</cx:pt>
          <cx:pt idx="384">0.16669999999999999</cx:pt>
          <cx:pt idx="385">0.16669999999999999</cx:pt>
          <cx:pt idx="386">0.16669999999999999</cx:pt>
          <cx:pt idx="387">0.16389999999999999</cx:pt>
          <cx:pt idx="388">0.16669999999999999</cx:pt>
          <cx:pt idx="389">0.16669999999999999</cx:pt>
          <cx:pt idx="390">0.0020999999999999999</cx:pt>
          <cx:pt idx="391">0.0608</cx:pt>
          <cx:pt idx="392">0.16669999999999999</cx:pt>
          <cx:pt idx="393">0.16669999999999999</cx:pt>
          <cx:pt idx="394">0.1113</cx:pt>
          <cx:pt idx="395">0.16669999999999999</cx:pt>
          <cx:pt idx="396">0.16669999999999999</cx:pt>
          <cx:pt idx="397">0.16669999999999999</cx:pt>
          <cx:pt idx="398">0.16669999999999999</cx:pt>
          <cx:pt idx="399">0.16669999999999999</cx:pt>
          <cx:pt idx="400">0.16669999999999999</cx:pt>
          <cx:pt idx="401">0.039199999999999999</cx:pt>
          <cx:pt idx="402">0.032000000000000001</cx:pt>
          <cx:pt idx="403">0.16669999999999999</cx:pt>
          <cx:pt idx="404">0.0020999999999999999</cx:pt>
          <cx:pt idx="405">0.086599999999999996</cx:pt>
          <cx:pt idx="406">0.14119999999999999</cx:pt>
          <cx:pt idx="407">0.0722</cx:pt>
          <cx:pt idx="408">0.061899999999999997</cx:pt>
          <cx:pt idx="409">0.16669999999999999</cx:pt>
          <cx:pt idx="410">0.1515</cx:pt>
          <cx:pt idx="411">0.22159999999999999</cx:pt>
          <cx:pt idx="412">0.1113</cx:pt>
          <cx:pt idx="413">0.017500000000000002</cx:pt>
          <cx:pt idx="414">0.16669999999999999</cx:pt>
          <cx:pt idx="415">0.049500000000000002</cx:pt>
          <cx:pt idx="416">0.11459999999999999</cx:pt>
          <cx:pt idx="417">0.16669999999999999</cx:pt>
          <cx:pt idx="418">0.16669999999999999</cx:pt>
          <cx:pt idx="419">0.1918</cx:pt>
          <cx:pt idx="420">0.16669999999999999</cx:pt>
          <cx:pt idx="421">0.16669999999999999</cx:pt>
          <cx:pt idx="422">0.16669999999999999</cx:pt>
          <cx:pt idx="423">0.16669999999999999</cx:pt>
          <cx:pt idx="424">0.16669999999999999</cx:pt>
          <cx:pt idx="425">0.0247</cx:pt>
          <cx:pt idx="426">0.081799999999999998</cx:pt>
          <cx:pt idx="427">0.16669999999999999</cx:pt>
          <cx:pt idx="428">0.16669999999999999</cx:pt>
          <cx:pt idx="429">0.16669999999999999</cx:pt>
          <cx:pt idx="430">0.033300000000000003</cx:pt>
          <cx:pt idx="431">0.092799999999999994</cx:pt>
          <cx:pt idx="432">0.18559999999999999</cx:pt>
          <cx:pt idx="433">0.22470000000000001</cx:pt>
          <cx:pt idx="434">0.16669999999999999</cx:pt>
          <cx:pt idx="435">0.14849999999999999</cx:pt>
          <cx:pt idx="436">0.16669999999999999</cx:pt>
          <cx:pt idx="437">0.0082000000000000007</cx:pt>
          <cx:pt idx="438">0.16669999999999999</cx:pt>
          <cx:pt idx="439">0.16669999999999999</cx:pt>
          <cx:pt idx="440">0.16669999999999999</cx:pt>
          <cx:pt idx="441">0.18140000000000001</cx:pt>
          <cx:pt idx="442">0.0608</cx:pt>
          <cx:pt idx="443">0.23200000000000001</cx:pt>
          <cx:pt idx="444">0.16669999999999999</cx:pt>
          <cx:pt idx="445">0.0402</cx:pt>
          <cx:pt idx="446">0.0722</cx:pt>
          <cx:pt idx="447">0.16669999999999999</cx:pt>
          <cx:pt idx="448">0.082500000000000004</cx:pt>
          <cx:pt idx="449">0.064899999999999999</cx:pt>
          <cx:pt idx="450">0.16669999999999999</cx:pt>
          <cx:pt idx="451">0.027799999999999998</cx:pt>
          <cx:pt idx="452">0.094799999999999995</cx:pt>
          <cx:pt idx="453">0.1052</cx:pt>
          <cx:pt idx="454">0.099599999999999994</cx:pt>
          <cx:pt idx="455">0.14899999999999999</cx:pt>
          <cx:pt idx="456">0.16669999999999999</cx:pt>
          <cx:pt idx="457">0.16669999999999999</cx:pt>
          <cx:pt idx="458">0.0082000000000000007</cx:pt>
          <cx:pt idx="459">0.071099999999999997</cx:pt>
          <cx:pt idx="460">0.16669999999999999</cx:pt>
          <cx:pt idx="461">0.16669999999999999</cx:pt>
          <cx:pt idx="462">0.16669999999999999</cx:pt>
          <cx:pt idx="463">0.0361</cx:pt>
          <cx:pt idx="464">0.061899999999999997</cx:pt>
          <cx:pt idx="465">0.16669999999999999</cx:pt>
          <cx:pt idx="466">0.16669999999999999</cx:pt>
          <cx:pt idx="467">0.17530000000000001</cx:pt>
          <cx:pt idx="468">0.16669999999999999</cx:pt>
          <cx:pt idx="469">0.033000000000000002</cx:pt>
          <cx:pt idx="470">0.16669999999999999</cx:pt>
          <cx:pt idx="471">0.16669999999999999</cx:pt>
          <cx:pt idx="472">0.092799999999999994</cx:pt>
          <cx:pt idx="473">0.16669999999999999</cx:pt>
          <cx:pt idx="474">0.1113</cx:pt>
          <cx:pt idx="475">0.063899999999999998</cx:pt>
          <cx:pt idx="476">0.0020999999999999999</cx:pt>
          <cx:pt idx="477">0.0247</cx:pt>
          <cx:pt idx="478">0.028899999999999999</cx:pt>
          <cx:pt idx="479">0.16669999999999999</cx:pt>
          <cx:pt idx="480">0.075300000000000006</cx:pt>
          <cx:pt idx="481">0.022700000000000001</cx:pt>
          <cx:pt idx="482">0.074200000000000002</cx:pt>
          <cx:pt idx="483">0.1113</cx:pt>
          <cx:pt idx="484">0.16669999999999999</cx:pt>
          <cx:pt idx="485">0.14849999999999999</cx:pt>
          <cx:pt idx="486">0.0361</cx:pt>
          <cx:pt idx="487">0.0402</cx:pt>
          <cx:pt idx="488">0.16669999999999999</cx:pt>
          <cx:pt idx="489">0.1227</cx:pt>
          <cx:pt idx="490">0.16669999999999999</cx:pt>
          <cx:pt idx="491">0.16669999999999999</cx:pt>
          <cx:pt idx="492">0.028899999999999999</cx:pt>
          <cx:pt idx="493">0.14949999999999999</cx:pt>
          <cx:pt idx="494">0.16669999999999999</cx:pt>
          <cx:pt idx="495">0.16669999999999999</cx:pt>
          <cx:pt idx="496">0.16669999999999999</cx:pt>
          <cx:pt idx="497">0.14849999999999999</cx:pt>
          <cx:pt idx="498">0.1845</cx:pt>
          <cx:pt idx="499">0.16669999999999999</cx:pt>
          <cx:pt idx="500">0.016500000000000001</cx:pt>
          <cx:pt idx="501">0.1113</cx:pt>
          <cx:pt idx="502">0.16669999999999999</cx:pt>
          <cx:pt idx="503">0.16669999999999999</cx:pt>
          <cx:pt idx="504">0.2034</cx:pt>
          <cx:pt idx="505">0.16669999999999999</cx:pt>
          <cx:pt idx="506">0.16669999999999999</cx:pt>
          <cx:pt idx="507">0.16669999999999999</cx:pt>
          <cx:pt idx="508">0.16669999999999999</cx:pt>
          <cx:pt idx="509">0.16669999999999999</cx:pt>
          <cx:pt idx="510">0.0608</cx:pt>
          <cx:pt idx="511">0.092799999999999994</cx:pt>
          <cx:pt idx="512">0.051499999999999997</cx:pt>
          <cx:pt idx="513">0.082500000000000004</cx:pt>
          <cx:pt idx="514">0.16669999999999999</cx:pt>
          <cx:pt idx="515">0.16669999999999999</cx:pt>
          <cx:pt idx="516">0.061899999999999997</cx:pt>
          <cx:pt idx="517">0.16669999999999999</cx:pt>
          <cx:pt idx="518">0.16669999999999999</cx:pt>
          <cx:pt idx="519">0.16669999999999999</cx:pt>
          <cx:pt idx="520">0.074200000000000002</cx:pt>
          <cx:pt idx="521">0.0309</cx:pt>
          <cx:pt idx="522">0.16669999999999999</cx:pt>
          <cx:pt idx="523">0.16669999999999999</cx:pt>
          <cx:pt idx="524">0.26029999999999998</cx:pt>
          <cx:pt idx="525">0.082500000000000004</cx:pt>
          <cx:pt idx="526">0.16669999999999999</cx:pt>
          <cx:pt idx="527">0.16669999999999999</cx:pt>
          <cx:pt idx="528">0.16669999999999999</cx:pt>
          <cx:pt idx="529">0.1196</cx:pt>
          <cx:pt idx="530">0.16669999999999999</cx:pt>
          <cx:pt idx="531">0.0402</cx:pt>
          <cx:pt idx="532">0.33090000000000003</cx:pt>
          <cx:pt idx="533">0.16669999999999999</cx:pt>
          <cx:pt idx="534">0.13059999999999999</cx:pt>
          <cx:pt idx="535">0.1701</cx:pt>
          <cx:pt idx="536">0.16669999999999999</cx:pt>
          <cx:pt idx="537">0.25569999999999998</cx:pt>
          <cx:pt idx="538">0.1124</cx:pt>
          <cx:pt idx="539">0.16669999999999999</cx:pt>
          <cx:pt idx="540">0.16669999999999999</cx:pt>
          <cx:pt idx="541">0.17319999999999999</cx:pt>
          <cx:pt idx="542">0.13300000000000001</cx:pt>
          <cx:pt idx="543">0.10000000000000001</cx:pt>
          <cx:pt idx="544">0.66390000000000005</cx:pt>
          <cx:pt idx="545">0.066000000000000003</cx:pt>
          <cx:pt idx="546">0.16489999999999999</cx:pt>
          <cx:pt idx="547">0.16669999999999999</cx:pt>
          <cx:pt idx="548">0.16669999999999999</cx:pt>
          <cx:pt idx="549">0</cx:pt>
          <cx:pt idx="550">0.27729999999999999</cx:pt>
          <cx:pt idx="551">0.16669999999999999</cx:pt>
          <cx:pt idx="552">0.16669999999999999</cx:pt>
          <cx:pt idx="553">0.082500000000000004</cx:pt>
          <cx:pt idx="554">0.14849999999999999</cx:pt>
          <cx:pt idx="555">0.16669999999999999</cx:pt>
          <cx:pt idx="556">0.077299999999999994</cx:pt>
          <cx:pt idx="557">0.16189999999999999</cx:pt>
          <cx:pt idx="558">0.0082000000000000007</cx:pt>
          <cx:pt idx="559">0.16669999999999999</cx:pt>
          <cx:pt idx="560">0.16669999999999999</cx:pt>
          <cx:pt idx="561">0.16669999999999999</cx:pt>
          <cx:pt idx="562">0.16669999999999999</cx:pt>
          <cx:pt idx="563">0.1103</cx:pt>
          <cx:pt idx="564">0.051499999999999997</cx:pt>
          <cx:pt idx="565">0.21859999999999999</cx:pt>
          <cx:pt idx="566">0.16669999999999999</cx:pt>
          <cx:pt idx="567">0.0041000000000000003</cx:pt>
          <cx:pt idx="568">0.16669999999999999</cx:pt>
          <cx:pt idx="569">0.1918</cx:pt>
          <cx:pt idx="570">0.16669999999999999</cx:pt>
          <cx:pt idx="571">0.1024</cx:pt>
          <cx:pt idx="572">0.082500000000000004</cx:pt>
          <cx:pt idx="573">0.16669999999999999</cx:pt>
          <cx:pt idx="574">0.10100000000000001</cx:pt>
          <cx:pt idx="575">0.16669999999999999</cx:pt>
          <cx:pt idx="576">0.059799999999999999</cx:pt>
          <cx:pt idx="577">0.16669999999999999</cx:pt>
          <cx:pt idx="578">0.13919999999999999</cx:pt>
          <cx:pt idx="579">0.16669999999999999</cx:pt>
          <cx:pt idx="580">0.0082000000000000007</cx:pt>
          <cx:pt idx="581">0.089700000000000002</cx:pt>
          <cx:pt idx="582">0.092799999999999994</cx:pt>
          <cx:pt idx="583">0.16669999999999999</cx:pt>
          <cx:pt idx="584">0.16669999999999999</cx:pt>
          <cx:pt idx="585">0.16669999999999999</cx:pt>
          <cx:pt idx="586">0.16669999999999999</cx:pt>
          <cx:pt idx="587">0.0402</cx:pt>
          <cx:pt idx="588">0.16669999999999999</cx:pt>
          <cx:pt idx="589">0.16669999999999999</cx:pt>
          <cx:pt idx="590">0.092799999999999994</cx:pt>
          <cx:pt idx="591">0.066000000000000003</cx:pt>
          <cx:pt idx="592">0.16669999999999999</cx:pt>
          <cx:pt idx="593">0.16669999999999999</cx:pt>
          <cx:pt idx="594">0.16669999999999999</cx:pt>
          <cx:pt idx="595">0.16669999999999999</cx:pt>
          <cx:pt idx="596">0.16669999999999999</cx:pt>
          <cx:pt idx="597">0.071099999999999997</cx:pt>
          <cx:pt idx="598">0.16669999999999999</cx:pt>
          <cx:pt idx="599">0.16669999999999999</cx:pt>
          <cx:pt idx="600">0.16669999999999999</cx:pt>
          <cx:pt idx="601">0.0124</cx:pt>
          <cx:pt idx="602">0.061899999999999997</cx:pt>
          <cx:pt idx="603">0.16669999999999999</cx:pt>
          <cx:pt idx="604">0.071099999999999997</cx:pt>
          <cx:pt idx="605">0.16669999999999999</cx:pt>
          <cx:pt idx="606">0.16669999999999999</cx:pt>
          <cx:pt idx="607">0.2959</cx:pt>
          <cx:pt idx="608">0.16669999999999999</cx:pt>
          <cx:pt idx="609">0.16669999999999999</cx:pt>
          <cx:pt idx="610">0.18140000000000001</cx:pt>
          <cx:pt idx="611">0.10000000000000001</cx:pt>
          <cx:pt idx="612">0.16669999999999999</cx:pt>
          <cx:pt idx="613">0.16669999999999999</cx:pt>
          <cx:pt idx="614">0.16669999999999999</cx:pt>
          <cx:pt idx="615">0.16669999999999999</cx:pt>
          <cx:pt idx="616">0.16669999999999999</cx:pt>
          <cx:pt idx="617">0.16669999999999999</cx:pt>
          <cx:pt idx="618">0.082500000000000004</cx:pt>
          <cx:pt idx="619">0.049500000000000002</cx:pt>
          <cx:pt idx="620">0.16669999999999999</cx:pt>
          <cx:pt idx="621">0.16669999999999999</cx:pt>
          <cx:pt idx="622">0.046399999999999997</cx:pt>
          <cx:pt idx="623">0.16700000000000001</cx:pt>
          <cx:pt idx="624">0.1361</cx:pt>
          <cx:pt idx="625">0.018599999999999998</cx:pt>
          <cx:pt idx="626">0.092799999999999994</cx:pt>
          <cx:pt idx="627">0.0206</cx:pt>
          <cx:pt idx="628">0.16669999999999999</cx:pt>
          <cx:pt idx="629">0.0051999999999999998</cx:pt>
          <cx:pt idx="630">0.16669999999999999</cx:pt>
          <cx:pt idx="631">0.16669999999999999</cx:pt>
          <cx:pt idx="632">0.16669999999999999</cx:pt>
          <cx:pt idx="633">0.13300000000000001</cx:pt>
          <cx:pt idx="634">0.2278</cx:pt>
          <cx:pt idx="635">0.13539999999999999</cx:pt>
          <cx:pt idx="636">0.16669999999999999</cx:pt>
          <cx:pt idx="637">0.16669999999999999</cx:pt>
          <cx:pt idx="638">0.0625</cx:pt>
          <cx:pt idx="639">0.16669999999999999</cx:pt>
          <cx:pt idx="640">0.16669999999999999</cx:pt>
          <cx:pt idx="641">0.16669999999999999</cx:pt>
          <cx:pt idx="642">0.066000000000000003</cx:pt>
          <cx:pt idx="643">0.061899999999999997</cx:pt>
          <cx:pt idx="644">0.14019999999999999</cx:pt>
          <cx:pt idx="645">0.25979999999999998</cx:pt>
          <cx:pt idx="646">0.16669999999999999</cx:pt>
          <cx:pt idx="647">0.039199999999999999</cx:pt>
          <cx:pt idx="648">0.16669999999999999</cx:pt>
          <cx:pt idx="649">0.16669999999999999</cx:pt>
          <cx:pt idx="650">0.061899999999999997</cx:pt>
          <cx:pt idx="651">0.16669999999999999</cx:pt>
          <cx:pt idx="652">0.16669999999999999</cx:pt>
          <cx:pt idx="653">0.16669999999999999</cx:pt>
          <cx:pt idx="654">0.16669999999999999</cx:pt>
          <cx:pt idx="655">0.1588</cx:pt>
          <cx:pt idx="656">0.16669999999999999</cx:pt>
          <cx:pt idx="657">0.16669999999999999</cx:pt>
          <cx:pt idx="658">0.4113</cx:pt>
          <cx:pt idx="659">0.16669999999999999</cx:pt>
          <cx:pt idx="660">0.077299999999999994</cx:pt>
          <cx:pt idx="661">0.44019999999999998</cx:pt>
          <cx:pt idx="662">0.14849999999999999</cx:pt>
          <cx:pt idx="663">0.16669999999999999</cx:pt>
          <cx:pt idx="664">0.16669999999999999</cx:pt>
          <cx:pt idx="665">0.0092999999999999992</cx:pt>
          <cx:pt idx="666">0.0814</cx:pt>
          <cx:pt idx="667">0.16669999999999999</cx:pt>
          <cx:pt idx="668">0.16669999999999999</cx:pt>
          <cx:pt idx="669">0.16669999999999999</cx:pt>
          <cx:pt idx="670">0.16669999999999999</cx:pt>
          <cx:pt idx="671">0.084500000000000006</cx:pt>
          <cx:pt idx="672">0.16669999999999999</cx:pt>
          <cx:pt idx="673">0.1338</cx:pt>
          <cx:pt idx="674">0.16669999999999999</cx:pt>
          <cx:pt idx="675">0.16669999999999999</cx:pt>
          <cx:pt idx="676">0.16669999999999999</cx:pt>
          <cx:pt idx="677">0.16669999999999999</cx:pt>
          <cx:pt idx="678">0.16669999999999999</cx:pt>
          <cx:pt idx="679">0.018599999999999998</cx:pt>
          <cx:pt idx="680">0.0557</cx:pt>
          <cx:pt idx="681">0.16669999999999999</cx:pt>
          <cx:pt idx="682">0.22270000000000001</cx:pt>
          <cx:pt idx="683">0.1113</cx:pt>
          <cx:pt idx="684">0.16669999999999999</cx:pt>
          <cx:pt idx="685">0.16669999999999999</cx:pt>
          <cx:pt idx="686">0.16669999999999999</cx:pt>
          <cx:pt idx="687">0.16669999999999999</cx:pt>
          <cx:pt idx="688">0.16669999999999999</cx:pt>
          <cx:pt idx="689">0.16669999999999999</cx:pt>
          <cx:pt idx="690">0.16669999999999999</cx:pt>
          <cx:pt idx="691">0.061899999999999997</cx:pt>
          <cx:pt idx="692">0.2969</cx:pt>
          <cx:pt idx="693">0.1237</cx:pt>
          <cx:pt idx="694">0.0722</cx:pt>
          <cx:pt idx="695">0.062899999999999998</cx:pt>
          <cx:pt idx="696">0.1429</cx:pt>
          <cx:pt idx="697">0.16669999999999999</cx:pt>
          <cx:pt idx="698">0.16669999999999999</cx:pt>
          <cx:pt idx="699">0.016500000000000001</cx:pt>
          <cx:pt idx="700">0.080399999999999999</cx:pt>
          <cx:pt idx="701">0.2495</cx:pt>
          <cx:pt idx="702">0.40000000000000002</cx:pt>
          <cx:pt idx="703">0.083799999999999999</cx:pt>
          <cx:pt idx="704">0.016500000000000001</cx:pt>
          <cx:pt idx="705">0.041200000000000001</cx:pt>
          <cx:pt idx="706">0.16669999999999999</cx:pt>
          <cx:pt idx="707">0.16669999999999999</cx:pt>
          <cx:pt idx="708">0.16669999999999999</cx:pt>
          <cx:pt idx="709">0.1464</cx:pt>
          <cx:pt idx="710">0.16669999999999999</cx:pt>
          <cx:pt idx="711">0.16669999999999999</cx:pt>
          <cx:pt idx="712">0.0247</cx:pt>
          <cx:pt idx="713">0.18559999999999999</cx:pt>
          <cx:pt idx="714">0.16669999999999999</cx:pt>
          <cx:pt idx="715">0.16669999999999999</cx:pt>
          <cx:pt idx="716">0.16669999999999999</cx:pt>
          <cx:pt idx="717">0.13200000000000001</cx:pt>
          <cx:pt idx="718">0.16700000000000001</cx:pt>
          <cx:pt idx="719">0.090700000000000003</cx:pt>
          <cx:pt idx="720">0.0722</cx:pt>
          <cx:pt idx="721">0.16669999999999999</cx:pt>
          <cx:pt idx="722">0.16669999999999999</cx:pt>
          <cx:pt idx="723">0.092799999999999994</cx:pt>
          <cx:pt idx="724">0.16669999999999999</cx:pt>
          <cx:pt idx="725">0.16669999999999999</cx:pt>
          <cx:pt idx="726">0.41339999999999999</cx:pt>
          <cx:pt idx="727">0.027799999999999998</cx:pt>
          <cx:pt idx="728">0.067000000000000004</cx:pt>
          <cx:pt idx="729">0.16669999999999999</cx:pt>
          <cx:pt idx="730">0.2969</cx:pt>
          <cx:pt idx="731">0.14019999999999999</cx:pt>
          <cx:pt idx="732">0.16669999999999999</cx:pt>
          <cx:pt idx="733">0.070099999999999996</cx:pt>
          <cx:pt idx="734">0.16669999999999999</cx:pt>
          <cx:pt idx="735">0.16669999999999999</cx:pt>
          <cx:pt idx="736">0.0134</cx:pt>
          <cx:pt idx="737">0.16669999999999999</cx:pt>
          <cx:pt idx="738">0.16669999999999999</cx:pt>
          <cx:pt idx="739">0.078399999999999997</cx:pt>
          <cx:pt idx="740">0.16669999999999999</cx:pt>
          <cx:pt idx="741">0.16669999999999999</cx:pt>
          <cx:pt idx="742">0.16669999999999999</cx:pt>
          <cx:pt idx="743">0.16669999999999999</cx:pt>
          <cx:pt idx="744">0.1186</cx:pt>
          <cx:pt idx="745">0.16669999999999999</cx:pt>
          <cx:pt idx="746">0.16669999999999999</cx:pt>
          <cx:pt idx="747">0.14849999999999999</cx:pt>
          <cx:pt idx="748">0.047399999999999998</cx:pt>
          <cx:pt idx="749">0.16669999999999999</cx:pt>
          <cx:pt idx="750">0.16669999999999999</cx:pt>
          <cx:pt idx="751">0.16669999999999999</cx:pt>
          <cx:pt idx="752">0.16669999999999999</cx:pt>
          <cx:pt idx="753">0.16669999999999999</cx:pt>
          <cx:pt idx="754">0.099000000000000005</cx:pt>
          <cx:pt idx="755">0.16669999999999999</cx:pt>
          <cx:pt idx="756">0.082500000000000004</cx:pt>
          <cx:pt idx="757">0.16669999999999999</cx:pt>
          <cx:pt idx="758">0.021600000000000001</cx:pt>
          <cx:pt idx="759">0.1522</cx:pt>
          <cx:pt idx="760">0.16489999999999999</cx:pt>
          <cx:pt idx="761">0.16669999999999999</cx:pt>
          <cx:pt idx="762">0.16669999999999999</cx:pt>
          <cx:pt idx="763">0.016500000000000001</cx:pt>
          <cx:pt idx="764">0.16669999999999999</cx:pt>
          <cx:pt idx="765">0.1113</cx:pt>
          <cx:pt idx="766">0.091800000000000007</cx:pt>
          <cx:pt idx="767">0.16669999999999999</cx:pt>
          <cx:pt idx="768">0.16669999999999999</cx:pt>
          <cx:pt idx="769">0.049500000000000002</cx:pt>
          <cx:pt idx="770">0.16669999999999999</cx:pt>
          <cx:pt idx="771">0.011299999999999999</cx:pt>
          <cx:pt idx="772">0.085099999999999995</cx:pt>
          <cx:pt idx="773">0.1237</cx:pt>
          <cx:pt idx="774">0.1206</cx:pt>
          <cx:pt idx="775">0.14119999999999999</cx:pt>
          <cx:pt idx="776">0.22159999999999999</cx:pt>
          <cx:pt idx="777">0.095899999999999999</cx:pt>
          <cx:pt idx="778">0.15670000000000001</cx:pt>
          <cx:pt idx="779">0.16669999999999999</cx:pt>
          <cx:pt idx="780">0.16669999999999999</cx:pt>
          <cx:pt idx="781">0.16669999999999999</cx:pt>
          <cx:pt idx="782">0.16669999999999999</cx:pt>
          <cx:pt idx="783">0.16669999999999999</cx:pt>
          <cx:pt idx="784">0.16669999999999999</cx:pt>
          <cx:pt idx="785">0.16669999999999999</cx:pt>
          <cx:pt idx="786">0.16669999999999999</cx:pt>
          <cx:pt idx="787">0.16669999999999999</cx:pt>
          <cx:pt idx="788">0.061899999999999997</cx:pt>
          <cx:pt idx="789">0.095500000000000002</cx:pt>
          <cx:pt idx="790">0.16669999999999999</cx:pt>
          <cx:pt idx="791">0.42680000000000001</cx:pt>
          <cx:pt idx="792">0.24429999999999999</cx:pt>
          <cx:pt idx="793">0.16669999999999999</cx:pt>
          <cx:pt idx="794">0.16669999999999999</cx:pt>
          <cx:pt idx="795">0.092799999999999994</cx:pt>
          <cx:pt idx="796">0.16669999999999999</cx:pt>
          <cx:pt idx="797">0.16669999999999999</cx:pt>
          <cx:pt idx="798">0.082500000000000004</cx:pt>
          <cx:pt idx="799">0.16669999999999999</cx:pt>
          <cx:pt idx="800">0.11749999999999999</cx:pt>
          <cx:pt idx="801">0.16669999999999999</cx:pt>
          <cx:pt idx="802">0.16669999999999999</cx:pt>
          <cx:pt idx="803">0.022700000000000001</cx:pt>
          <cx:pt idx="804">0.1371</cx:pt>
          <cx:pt idx="805">0.092799999999999994</cx:pt>
          <cx:pt idx="806">0.051499999999999997</cx:pt>
          <cx:pt idx="807">0.16669999999999999</cx:pt>
          <cx:pt idx="808">0.16669999999999999</cx:pt>
          <cx:pt idx="809">0.16669999999999999</cx:pt>
          <cx:pt idx="810">0.049500000000000002</cx:pt>
          <cx:pt idx="811">0.16669999999999999</cx:pt>
          <cx:pt idx="812">0.16489999999999999</cx:pt>
          <cx:pt idx="813">0.12529999999999999</cx:pt>
          <cx:pt idx="814">0.14230000000000001</cx:pt>
          <cx:pt idx="815">0.16669999999999999</cx:pt>
          <cx:pt idx="816">0.16669999999999999</cx:pt>
          <cx:pt idx="817">0.092799999999999994</cx:pt>
          <cx:pt idx="818">0.10100000000000001</cx:pt>
          <cx:pt idx="819">0.16669999999999999</cx:pt>
          <cx:pt idx="820">0.33610000000000001</cx:pt>
          <cx:pt idx="821">0.0309</cx:pt>
          <cx:pt idx="822">0.16669999999999999</cx:pt>
          <cx:pt idx="823">0.1464</cx:pt>
          <cx:pt idx="824">0.16669999999999999</cx:pt>
          <cx:pt idx="825">0.1227</cx:pt>
          <cx:pt idx="826">0.16669999999999999</cx:pt>
          <cx:pt idx="827">0.16669999999999999</cx:pt>
          <cx:pt idx="828">0.16669999999999999</cx:pt>
          <cx:pt idx="829">0.16669999999999999</cx:pt>
          <cx:pt idx="830">0.050500000000000003</cx:pt>
          <cx:pt idx="831">0.16669999999999999</cx:pt>
          <cx:pt idx="832">0.1206</cx:pt>
          <cx:pt idx="833">0.16669999999999999</cx:pt>
          <cx:pt idx="834">0.1268</cx:pt>
          <cx:pt idx="835">0.16669999999999999</cx:pt>
          <cx:pt idx="836">0.1031</cx:pt>
          <cx:pt idx="837">0.16669999999999999</cx:pt>
          <cx:pt idx="838">0.16669999999999999</cx:pt>
          <cx:pt idx="839">0.16669999999999999</cx:pt>
          <cx:pt idx="840">0.16669999999999999</cx:pt>
          <cx:pt idx="841">0.16669999999999999</cx:pt>
          <cx:pt idx="842">0.16669999999999999</cx:pt>
          <cx:pt idx="843">0.0309</cx:pt>
          <cx:pt idx="844">0.1148</cx:pt>
          <cx:pt idx="845">0.16669999999999999</cx:pt>
          <cx:pt idx="846">0.16669999999999999</cx:pt>
          <cx:pt idx="847">0.16669999999999999</cx:pt>
          <cx:pt idx="848">0.19539999999999999</cx:pt>
          <cx:pt idx="849">0.17680000000000001</cx:pt>
          <cx:pt idx="850">0.16669999999999999</cx:pt>
          <cx:pt idx="851">0.078399999999999997</cx:pt>
          <cx:pt idx="852">0.39789999999999998</cx:pt>
          <cx:pt idx="853">0.16669999999999999</cx:pt>
          <cx:pt idx="854">0.016500000000000001</cx:pt>
          <cx:pt idx="855">0.0082000000000000007</cx:pt>
          <cx:pt idx="856">0.16669999999999999</cx:pt>
          <cx:pt idx="857">0.1082</cx:pt>
          <cx:pt idx="858">0.38450000000000001</cx:pt>
          <cx:pt idx="859">0.074200000000000002</cx:pt>
          <cx:pt idx="860">0.22889999999999999</cx:pt>
          <cx:pt idx="861">0.16669999999999999</cx:pt>
          <cx:pt idx="862">0.082500000000000004</cx:pt>
          <cx:pt idx="863">0.16669999999999999</cx:pt>
          <cx:pt idx="864">0.0722</cx:pt>
          <cx:pt idx="865">0.061899999999999997</cx:pt>
          <cx:pt idx="866">0.082500000000000004</cx:pt>
          <cx:pt idx="867">0.0722</cx:pt>
          <cx:pt idx="868">0.16669999999999999</cx:pt>
          <cx:pt idx="869">0.092799999999999994</cx:pt>
          <cx:pt idx="870">0.16669999999999999</cx:pt>
          <cx:pt idx="871">0.19620000000000001</cx:pt>
          <cx:pt idx="872">0.16669999999999999</cx:pt>
          <cx:pt idx="873">0.16669999999999999</cx:pt>
          <cx:pt idx="874">0.0155</cx:pt>
          <cx:pt idx="875">0.1237</cx:pt>
          <cx:pt idx="876">0.018599999999999998</cx:pt>
          <cx:pt idx="877">0.16669999999999999</cx:pt>
          <cx:pt idx="878">0.061899999999999997</cx:pt>
          <cx:pt idx="879">0.16669999999999999</cx:pt>
          <cx:pt idx="880">0.084500000000000006</cx:pt>
          <cx:pt idx="881">0.16669999999999999</cx:pt>
          <cx:pt idx="882">0.16669999999999999</cx:pt>
          <cx:pt idx="883">0.16669999999999999</cx:pt>
          <cx:pt idx="884">0.16669999999999999</cx:pt>
          <cx:pt idx="885">0.16669999999999999</cx:pt>
          <cx:pt idx="886">0.0082000000000000007</cx:pt>
          <cx:pt idx="887">0.16669999999999999</cx:pt>
          <cx:pt idx="888">0.16669999999999999</cx:pt>
          <cx:pt idx="889">0.16669999999999999</cx:pt>
          <cx:pt idx="890">0.080399999999999999</cx:pt>
          <cx:pt idx="891">0.16669999999999999</cx:pt>
          <cx:pt idx="892">0.16669999999999999</cx:pt>
          <cx:pt idx="893">0</cx:pt>
          <cx:pt idx="894">0.037100000000000001</cx:pt>
          <cx:pt idx="895">0.16669999999999999</cx:pt>
          <cx:pt idx="896">0.074200000000000002</cx:pt>
          <cx:pt idx="897">0.16669999999999999</cx:pt>
          <cx:pt idx="898">0.16669999999999999</cx:pt>
          <cx:pt idx="899">0.16669999999999999</cx:pt>
          <cx:pt idx="900">0.22159999999999999</cx:pt>
          <cx:pt idx="901">0.28760000000000002</cx:pt>
          <cx:pt idx="902">0.059799999999999999</cx:pt>
          <cx:pt idx="903">0.16669999999999999</cx:pt>
          <cx:pt idx="904">0.16669999999999999</cx:pt>
          <cx:pt idx="905">0.016500000000000001</cx:pt>
          <cx:pt idx="906">0.16669999999999999</cx:pt>
          <cx:pt idx="907">0.16669999999999999</cx:pt>
          <cx:pt idx="908">0.16669999999999999</cx:pt>
          <cx:pt idx="909">0.16669999999999999</cx:pt>
          <cx:pt idx="910">0.077299999999999994</cx:pt>
          <cx:pt idx="911">0.16669999999999999</cx:pt>
          <cx:pt idx="912">0.16669999999999999</cx:pt>
          <cx:pt idx="913">0.1278</cx:pt>
          <cx:pt idx="914">0.045400000000000003</cx:pt>
          <cx:pt idx="915">0.16669999999999999</cx:pt>
          <cx:pt idx="916">0.16669999999999999</cx:pt>
          <cx:pt idx="917">0.037100000000000001</cx:pt>
          <cx:pt idx="918">0.21029999999999999</cx:pt>
          <cx:pt idx="919">0.16669999999999999</cx:pt>
          <cx:pt idx="920">0.0722</cx:pt>
          <cx:pt idx="921">0.16669999999999999</cx:pt>
          <cx:pt idx="922">0.080399999999999999</cx:pt>
          <cx:pt idx="923">0.16669999999999999</cx:pt>
          <cx:pt idx="924">0.16669999999999999</cx:pt>
          <cx:pt idx="925">0.14849999999999999</cx:pt>
          <cx:pt idx="926">0.16669999999999999</cx:pt>
          <cx:pt idx="927">0.16669999999999999</cx:pt>
          <cx:pt idx="928">0.16669999999999999</cx:pt>
          <cx:pt idx="929">0.1031</cx:pt>
          <cx:pt idx="930">0.070099999999999996</cx:pt>
          <cx:pt idx="931">0.0134</cx:pt>
          <cx:pt idx="932">0.34639999999999999</cx:pt>
          <cx:pt idx="933">0.16669999999999999</cx:pt>
          <cx:pt idx="934">0.066000000000000003</cx:pt>
          <cx:pt idx="935">0.14849999999999999</cx:pt>
          <cx:pt idx="936">0.16669999999999999</cx:pt>
          <cx:pt idx="937">0.0361</cx:pt>
          <cx:pt idx="938">0.16669999999999999</cx:pt>
          <cx:pt idx="939">0.16669999999999999</cx:pt>
          <cx:pt idx="940">0.022700000000000001</cx:pt>
          <cx:pt idx="941">0.054600000000000003</cx:pt>
          <cx:pt idx="942">0.16669999999999999</cx:pt>
          <cx:pt idx="943">0.16669999999999999</cx:pt>
          <cx:pt idx="944">0.16669999999999999</cx:pt>
          <cx:pt idx="945">0.16669999999999999</cx:pt>
          <cx:pt idx="946">0.16669999999999999</cx:pt>
          <cx:pt idx="947">0.082500000000000004</cx:pt>
          <cx:pt idx="948">0.16669999999999999</cx:pt>
          <cx:pt idx="949">0.16669999999999999</cx:pt>
          <cx:pt idx="950">0.16669999999999999</cx:pt>
          <cx:pt idx="951">0.1021</cx:pt>
          <cx:pt idx="952">0.034000000000000002</cx:pt>
          <cx:pt idx="953">0.076300000000000007</cx:pt>
          <cx:pt idx="954">0.16669999999999999</cx:pt>
          <cx:pt idx="955">0.16669999999999999</cx:pt>
          <cx:pt idx="956">0.0082000000000000007</cx:pt>
          <cx:pt idx="957">0.16669999999999999</cx:pt>
          <cx:pt idx="958">0.15670000000000001</cx:pt>
          <cx:pt idx="959">0.12509999999999999</cx:pt>
          <cx:pt idx="960">0.022700000000000001</cx:pt>
          <cx:pt idx="961">0.16669999999999999</cx:pt>
          <cx:pt idx="962">0.0722</cx:pt>
          <cx:pt idx="963">0.090700000000000003</cx:pt>
          <cx:pt idx="964">0.16669999999999999</cx:pt>
          <cx:pt idx="965">0.16669999999999999</cx:pt>
          <cx:pt idx="966">0.16669999999999999</cx:pt>
          <cx:pt idx="967">0.4052</cx:pt>
          <cx:pt idx="968">0.077299999999999994</cx:pt>
          <cx:pt idx="969">0.058799999999999998</cx:pt>
          <cx:pt idx="970">0.0814</cx:pt>
          <cx:pt idx="971">0.1031</cx:pt>
          <cx:pt idx="972">0.16669999999999999</cx:pt>
          <cx:pt idx="973">0.4052</cx:pt>
          <cx:pt idx="974">0.16669999999999999</cx:pt>
          <cx:pt idx="975">0.1113</cx:pt>
          <cx:pt idx="976">0.16669999999999999</cx:pt>
          <cx:pt idx="977">0.16669999999999999</cx:pt>
          <cx:pt idx="978">0.0567</cx:pt>
          <cx:pt idx="979">0.16669999999999999</cx:pt>
          <cx:pt idx="980">0.16669999999999999</cx:pt>
          <cx:pt idx="981">0.16669999999999999</cx:pt>
          <cx:pt idx="982">0.085599999999999996</cx:pt>
          <cx:pt idx="983">0.16669999999999999</cx:pt>
          <cx:pt idx="984">0.028899999999999999</cx:pt>
          <cx:pt idx="985">0.058799999999999998</cx:pt>
          <cx:pt idx="986">0.16669999999999999</cx:pt>
          <cx:pt idx="987">0.082500000000000004</cx:pt>
          <cx:pt idx="988">0.050999999999999997</cx:pt>
          <cx:pt idx="989">0.16669999999999999</cx:pt>
          <cx:pt idx="990">0.16669999999999999</cx:pt>
          <cx:pt idx="991">0.16669999999999999</cx:pt>
          <cx:pt idx="992">0.1021</cx:pt>
          <cx:pt idx="993">0.16669999999999999</cx:pt>
          <cx:pt idx="994">0.16669999999999999</cx:pt>
          <cx:pt idx="995">0.001</cx:pt>
          <cx:pt idx="996">0.0082000000000000007</cx:pt>
          <cx:pt idx="997">0.16669999999999999</cx:pt>
          <cx:pt idx="998">0.1041</cx:pt>
          <cx:pt idx="999">0.16669999999999999</cx:pt>
          <cx:pt idx="1000">0.16669999999999999</cx:pt>
          <cx:pt idx="1001">0.25979999999999998</cx:pt>
          <cx:pt idx="1002">0.16669999999999999</cx:pt>
          <cx:pt idx="1003">0.11749999999999999</cx:pt>
          <cx:pt idx="1004">0.16669999999999999</cx:pt>
          <cx:pt idx="1005">0.16669999999999999</cx:pt>
          <cx:pt idx="1006">0.16669999999999999</cx:pt>
          <cx:pt idx="1007">0.16669999999999999</cx:pt>
          <cx:pt idx="1008">0.5474</cx:pt>
          <cx:pt idx="1009">0.16669999999999999</cx:pt>
          <cx:pt idx="1010">0.16669999999999999</cx:pt>
          <cx:pt idx="1011">0.16669999999999999</cx:pt>
          <cx:pt idx="1012">0.16669999999999999</cx:pt>
          <cx:pt idx="1013">0.2031</cx:pt>
          <cx:pt idx="1014">0.16669999999999999</cx:pt>
          <cx:pt idx="1015">0.2031</cx:pt>
          <cx:pt idx="1016">0.049500000000000002</cx:pt>
          <cx:pt idx="1017">0.082500000000000004</cx:pt>
          <cx:pt idx="1018">0.16669999999999999</cx:pt>
          <cx:pt idx="1019">0.037100000000000001</cx:pt>
          <cx:pt idx="1020">0.16669999999999999</cx:pt>
          <cx:pt idx="1021">0.033000000000000002</cx:pt>
          <cx:pt idx="1022">0.0144</cx:pt>
          <cx:pt idx="1023">0.16669999999999999</cx:pt>
          <cx:pt idx="1024">0.16669999999999999</cx:pt>
          <cx:pt idx="1025">0.0814</cx:pt>
          <cx:pt idx="1026">0.16669999999999999</cx:pt>
          <cx:pt idx="1027">0.16669999999999999</cx:pt>
          <cx:pt idx="1028">0.075300000000000006</cx:pt>
          <cx:pt idx="1029">0.16669999999999999</cx:pt>
          <cx:pt idx="1030">0.16669999999999999</cx:pt>
          <cx:pt idx="1031">0.070099999999999996</cx:pt>
          <cx:pt idx="1032">0.092799999999999994</cx:pt>
          <cx:pt idx="1033">0.1237</cx:pt>
          <cx:pt idx="1034">0.16669999999999999</cx:pt>
          <cx:pt idx="1035">0.0124</cx:pt>
          <cx:pt idx="1036">0.16669999999999999</cx:pt>
          <cx:pt idx="1037">0.016500000000000001</cx:pt>
          <cx:pt idx="1038">0.16669999999999999</cx:pt>
          <cx:pt idx="1039">0.16669999999999999</cx:pt>
          <cx:pt idx="1040">0.16669999999999999</cx:pt>
          <cx:pt idx="1041">0.16669999999999999</cx:pt>
          <cx:pt idx="1042">0.061899999999999997</cx:pt>
          <cx:pt idx="1043">0.1113</cx:pt>
          <cx:pt idx="1044">0.076200000000000004</cx:pt>
          <cx:pt idx="1045">0.0124</cx:pt>
          <cx:pt idx="1046">0.3165</cx:pt>
          <cx:pt idx="1047">0.0041000000000000003</cx:pt>
          <cx:pt idx="1048">0.16669999999999999</cx:pt>
          <cx:pt idx="1049">0.13089999999999999</cx:pt>
          <cx:pt idx="1050">0.16669999999999999</cx:pt>
          <cx:pt idx="1051">0.1206</cx:pt>
          <cx:pt idx="1052">0.16669999999999999</cx:pt>
          <cx:pt idx="1053">0.16669999999999999</cx:pt>
          <cx:pt idx="1054">0.22159999999999999</cx:pt>
          <cx:pt idx="1055">0.0124</cx:pt>
          <cx:pt idx="1056">0.14849999999999999</cx:pt>
          <cx:pt idx="1057">0.0092999999999999992</cx:pt>
          <cx:pt idx="1058">0.16669999999999999</cx:pt>
          <cx:pt idx="1059">0.16669999999999999</cx:pt>
          <cx:pt idx="1060">0.16669999999999999</cx:pt>
          <cx:pt idx="1061">0.029899999999999999</cx:pt>
          <cx:pt idx="1062">0.16669999999999999</cx:pt>
          <cx:pt idx="1063">0.16669999999999999</cx:pt>
          <cx:pt idx="1064">0.061899999999999997</cx:pt>
          <cx:pt idx="1065">0.16489999999999999</cx:pt>
          <cx:pt idx="1066">0.16669999999999999</cx:pt>
          <cx:pt idx="1067">0.16669999999999999</cx:pt>
          <cx:pt idx="1068">0.028899999999999999</cx:pt>
          <cx:pt idx="1069">0.0206</cx:pt>
          <cx:pt idx="1070">0.16669999999999999</cx:pt>
          <cx:pt idx="1071">0.16669999999999999</cx:pt>
          <cx:pt idx="1072">0.33510000000000001</cx:pt>
          <cx:pt idx="1073">0.082500000000000004</cx:pt>
          <cx:pt idx="1074">0.16669999999999999</cx:pt>
          <cx:pt idx="1075">0.28870000000000001</cx:pt>
          <cx:pt idx="1076">0.16669999999999999</cx:pt>
          <cx:pt idx="1077">0.16669999999999999</cx:pt>
          <cx:pt idx="1078">0.049500000000000002</cx:pt>
          <cx:pt idx="1079">0.016500000000000001</cx:pt>
          <cx:pt idx="1080">0.16669999999999999</cx:pt>
          <cx:pt idx="1081">0.045400000000000003</cx:pt>
          <cx:pt idx="1082">0.16669999999999999</cx:pt>
          <cx:pt idx="1083">0.16669999999999999</cx:pt>
          <cx:pt idx="1084">0.016500000000000001</cx:pt>
          <cx:pt idx="1085">0.16669999999999999</cx:pt>
          <cx:pt idx="1086">0.090700000000000003</cx:pt>
          <cx:pt idx="1087">0.16669999999999999</cx:pt>
          <cx:pt idx="1088">0.16669999999999999</cx:pt>
          <cx:pt idx="1089">0.044400000000000002</cx:pt>
          <cx:pt idx="1090">0.16669999999999999</cx:pt>
          <cx:pt idx="1091">0.16669999999999999</cx:pt>
          <cx:pt idx="1092">0.39589999999999997</cx:pt>
          <cx:pt idx="1093">0.16669999999999999</cx:pt>
          <cx:pt idx="1094">0.16669999999999999</cx:pt>
          <cx:pt idx="1095">0.16669999999999999</cx:pt>
          <cx:pt idx="1096">0.16669999999999999</cx:pt>
          <cx:pt idx="1097">0.16669999999999999</cx:pt>
          <cx:pt idx="1098">0.16669999999999999</cx:pt>
          <cx:pt idx="1099">0.1351</cx:pt>
          <cx:pt idx="1100">0.061899999999999997</cx:pt>
          <cx:pt idx="1101">0.0722</cx:pt>
          <cx:pt idx="1102">0.16669999999999999</cx:pt>
          <cx:pt idx="1103">0.16669999999999999</cx:pt>
          <cx:pt idx="1104">0.087400000000000005</cx:pt>
          <cx:pt idx="1105">0.071099999999999997</cx:pt>
          <cx:pt idx="1106">0.085599999999999996</cx:pt>
          <cx:pt idx="1107">0.16669999999999999</cx:pt>
          <cx:pt idx="1108">0.2155</cx:pt>
          <cx:pt idx="1109">0.16669999999999999</cx:pt>
          <cx:pt idx="1110">0.089700000000000002</cx:pt>
          <cx:pt idx="1111">0.21440000000000001</cx:pt>
          <cx:pt idx="1112">0.16669999999999999</cx:pt>
          <cx:pt idx="1113">0.090700000000000003</cx:pt>
          <cx:pt idx="1114">0.16669999999999999</cx:pt>
          <cx:pt idx="1115">0.16669999999999999</cx:pt>
          <cx:pt idx="1116">0.16669999999999999</cx:pt>
          <cx:pt idx="1117">0.082500000000000004</cx:pt>
          <cx:pt idx="1118">0.16669999999999999</cx:pt>
          <cx:pt idx="1119">1</cx:pt>
          <cx:pt idx="1120">0.061899999999999997</cx:pt>
          <cx:pt idx="1121">0.16669999999999999</cx:pt>
          <cx:pt idx="1122">0.017500000000000002</cx:pt>
          <cx:pt idx="1123">0.16669999999999999</cx:pt>
          <cx:pt idx="1124">0.049500000000000002</cx:pt>
          <cx:pt idx="1125">0.16669999999999999</cx:pt>
          <cx:pt idx="1126">0.14330000000000001</cx:pt>
          <cx:pt idx="1127">0.16669999999999999</cx:pt>
          <cx:pt idx="1128">0.061899999999999997</cx:pt>
          <cx:pt idx="1129">0.16669999999999999</cx:pt>
          <cx:pt idx="1130">0.16669999999999999</cx:pt>
          <cx:pt idx="1131">0.16669999999999999</cx:pt>
          <cx:pt idx="1132">0.13919999999999999</cx:pt>
          <cx:pt idx="1133">0.16669999999999999</cx:pt>
          <cx:pt idx="1134">0.16669999999999999</cx:pt>
          <cx:pt idx="1135">0.16669999999999999</cx:pt>
          <cx:pt idx="1136">0.34949999999999998</cx:pt>
          <cx:pt idx="1137">0.018599999999999998</cx:pt>
          <cx:pt idx="1138">0.16669999999999999</cx:pt>
          <cx:pt idx="1139">0.018599999999999998</cx:pt>
          <cx:pt idx="1140">0.082500000000000004</cx:pt>
          <cx:pt idx="1141">0.057700000000000001</cx:pt>
          <cx:pt idx="1142">0.1041</cx:pt>
          <cx:pt idx="1143">0.16669999999999999</cx:pt>
          <cx:pt idx="1144">0.16669999999999999</cx:pt>
          <cx:pt idx="1145">0.16669999999999999</cx:pt>
          <cx:pt idx="1146">0.16669999999999999</cx:pt>
          <cx:pt idx="1147">0.0124</cx:pt>
          <cx:pt idx="1148">0.16669999999999999</cx:pt>
          <cx:pt idx="1149">0.16669999999999999</cx:pt>
          <cx:pt idx="1150">0.16669999999999999</cx:pt>
          <cx:pt idx="1151">0.16669999999999999</cx:pt>
          <cx:pt idx="1152">0.16669999999999999</cx:pt>
          <cx:pt idx="1153">0.16189999999999999</cx:pt>
          <cx:pt idx="1154">0.079899999999999999</cx:pt>
          <cx:pt idx="1155">0.018599999999999998</cx:pt>
          <cx:pt idx="1156">0.16669999999999999</cx:pt>
          <cx:pt idx="1157">0.046399999999999997</cx:pt>
          <cx:pt idx="1158">0.28560000000000002</cx:pt>
          <cx:pt idx="1159">0.092799999999999994</cx:pt>
          <cx:pt idx="1160">0.16669999999999999</cx:pt>
          <cx:pt idx="1161">0.16669999999999999</cx:pt>
          <cx:pt idx="1162">0.16669999999999999</cx:pt>
          <cx:pt idx="1163">0.0061999999999999998</cx:pt>
          <cx:pt idx="1164">0.16489999999999999</cx:pt>
          <cx:pt idx="1165">0.16669999999999999</cx:pt>
          <cx:pt idx="1166">0.1103</cx:pt>
          <cx:pt idx="1167">0.16669999999999999</cx:pt>
          <cx:pt idx="1168">0.16669999999999999</cx:pt>
          <cx:pt idx="1169">0.16669999999999999</cx:pt>
          <cx:pt idx="1170">0.13200000000000001</cx:pt>
          <cx:pt idx="1171">0.16669999999999999</cx:pt>
          <cx:pt idx="1172">0.16669999999999999</cx:pt>
          <cx:pt idx="1173">0.16669999999999999</cx:pt>
          <cx:pt idx="1174">0.16669999999999999</cx:pt>
          <cx:pt idx="1175">0.16669999999999999</cx:pt>
          <cx:pt idx="1176">0.16669999999999999</cx:pt>
          <cx:pt idx="1177">0.0247</cx:pt>
          <cx:pt idx="1178">0.2918</cx:pt>
          <cx:pt idx="1179">0.16669999999999999</cx:pt>
          <cx:pt idx="1180">0.16669999999999999</cx:pt>
          <cx:pt idx="1181">0.16669999999999999</cx:pt>
          <cx:pt idx="1182">0.088700000000000001</cx:pt>
          <cx:pt idx="1183">0.16669999999999999</cx:pt>
          <cx:pt idx="1184">0.074200000000000002</cx:pt>
          <cx:pt idx="1185">0.16669999999999999</cx:pt>
          <cx:pt idx="1186">0.076300000000000007</cx:pt>
          <cx:pt idx="1187">0.12989999999999999</cx:pt>
          <cx:pt idx="1188">0.1216</cx:pt>
          <cx:pt idx="1189">0.1031</cx:pt>
          <cx:pt idx="1190">0.16669999999999999</cx:pt>
          <cx:pt idx="1191">0.16669999999999999</cx:pt>
          <cx:pt idx="1192">0.16669999999999999</cx:pt>
          <cx:pt idx="1193">0.1031</cx:pt>
          <cx:pt idx="1194">0.21060000000000001</cx:pt>
          <cx:pt idx="1195">0.10929999999999999</cx:pt>
          <cx:pt idx="1196">0.023099999999999999</cx:pt>
          <cx:pt idx="1197">0.1237</cx:pt>
          <cx:pt idx="1198">0.053600000000000002</cx:pt>
          <cx:pt idx="1199">0.16669999999999999</cx:pt>
          <cx:pt idx="1200">0.16669999999999999</cx:pt>
          <cx:pt idx="1201">0.16669999999999999</cx:pt>
          <cx:pt idx="1202">0.16669999999999999</cx:pt>
          <cx:pt idx="1203">0.0557</cx:pt>
          <cx:pt idx="1204">0.16669999999999999</cx:pt>
          <cx:pt idx="1205">0.16669999999999999</cx:pt>
          <cx:pt idx="1206">0.16669999999999999</cx:pt>
          <cx:pt idx="1207">0.092799999999999994</cx:pt>
          <cx:pt idx="1208">0.16669999999999999</cx:pt>
          <cx:pt idx="1209">0.0814</cx:pt>
          <cx:pt idx="1210">0.16669999999999999</cx:pt>
          <cx:pt idx="1211">0.061899999999999997</cx:pt>
          <cx:pt idx="1212">0.056300000000000003</cx:pt>
          <cx:pt idx="1213">0.16669999999999999</cx:pt>
          <cx:pt idx="1214">0.092799999999999994</cx:pt>
          <cx:pt idx="1215">0.16669999999999999</cx:pt>
          <cx:pt idx="1216">0.0041000000000000003</cx:pt>
          <cx:pt idx="1217">0.16669999999999999</cx:pt>
          <cx:pt idx="1218">0.044299999999999999</cx:pt>
          <cx:pt idx="1219">0.016500000000000001</cx:pt>
          <cx:pt idx="1220">0.16669999999999999</cx:pt>
          <cx:pt idx="1221">0.16669999999999999</cx:pt>
          <cx:pt idx="1222">0.16669999999999999</cx:pt>
          <cx:pt idx="1223">0.16669999999999999</cx:pt>
          <cx:pt idx="1224">0.0361</cx:pt>
          <cx:pt idx="1225">0.092799999999999994</cx:pt>
          <cx:pt idx="1226">0.16669999999999999</cx:pt>
          <cx:pt idx="1227">0.037100000000000001</cx:pt>
          <cx:pt idx="1228">0.016500000000000001</cx:pt>
          <cx:pt idx="1229">0.074200000000000002</cx:pt>
          <cx:pt idx="1230">0.16669999999999999</cx:pt>
          <cx:pt idx="1231">0.080399999999999999</cx:pt>
          <cx:pt idx="1232">0.16669999999999999</cx:pt>
          <cx:pt idx="1233">0.16669999999999999</cx:pt>
          <cx:pt idx="1234">0.16669999999999999</cx:pt>
          <cx:pt idx="1235">0.16669999999999999</cx:pt>
          <cx:pt idx="1236">0.091800000000000007</cx:pt>
          <cx:pt idx="1237">0.16669999999999999</cx:pt>
          <cx:pt idx="1238">0.51339999999999997</cx:pt>
          <cx:pt idx="1239">0.018599999999999998</cx:pt>
          <cx:pt idx="1240">0.21340000000000001</cx:pt>
          <cx:pt idx="1241">0.4299</cx:pt>
          <cx:pt idx="1242">0.16669999999999999</cx:pt>
          <cx:pt idx="1243">0.062899999999999998</cx:pt>
          <cx:pt idx="1244">0.16669999999999999</cx:pt>
          <cx:pt idx="1245">0.022700000000000001</cx:pt>
          <cx:pt idx="1246">0.37630000000000002</cx:pt>
          <cx:pt idx="1247">0.16669999999999999</cx:pt>
          <cx:pt idx="1248">0.16669999999999999</cx:pt>
          <cx:pt idx="1249">0.16669999999999999</cx:pt>
          <cx:pt idx="1250">0.027799999999999998</cx:pt>
          <cx:pt idx="1251">0.16669999999999999</cx:pt>
          <cx:pt idx="1252">0.16669999999999999</cx:pt>
          <cx:pt idx="1253">0.16669999999999999</cx:pt>
          <cx:pt idx="1254">0.0608</cx:pt>
          <cx:pt idx="1255">0.38140000000000002</cx:pt>
          <cx:pt idx="1256">0.066000000000000003</cx:pt>
          <cx:pt idx="1257">0.16669999999999999</cx:pt>
          <cx:pt idx="1258">0.16669999999999999</cx:pt>
          <cx:pt idx="1259">0.16669999999999999</cx:pt>
          <cx:pt idx="1260">0.0722</cx:pt>
          <cx:pt idx="1261">0.16669999999999999</cx:pt>
          <cx:pt idx="1262">0.16669999999999999</cx:pt>
          <cx:pt idx="1263">0.16669999999999999</cx:pt>
          <cx:pt idx="1264">0.10150000000000001</cx:pt>
          <cx:pt idx="1265">0.16669999999999999</cx:pt>
          <cx:pt idx="1266">0.0082000000000000007</cx:pt>
          <cx:pt idx="1267">0.16669999999999999</cx:pt>
          <cx:pt idx="1268">0.16669999999999999</cx:pt>
          <cx:pt idx="1269">0.066000000000000003</cx:pt>
          <cx:pt idx="1270">0.0088000000000000005</cx:pt>
          <cx:pt idx="1271">0.082500000000000004</cx:pt>
          <cx:pt idx="1272">0.25979999999999998</cx:pt>
          <cx:pt idx="1273">0.12470000000000001</cx:pt>
          <cx:pt idx="1274">0.16669999999999999</cx:pt>
          <cx:pt idx="1275">0.16669999999999999</cx:pt>
          <cx:pt idx="1276">0.16669999999999999</cx:pt>
          <cx:pt idx="1277">0.16669999999999999</cx:pt>
          <cx:pt idx="1278">0.16669999999999999</cx:pt>
          <cx:pt idx="1279">0.082500000000000004</cx:pt>
          <cx:pt idx="1280">0.0722</cx:pt>
          <cx:pt idx="1281">0.12889999999999999</cx:pt>
          <cx:pt idx="1282">0.16669999999999999</cx:pt>
          <cx:pt idx="1283">0.16669999999999999</cx:pt>
          <cx:pt idx="1284">0.16669999999999999</cx:pt>
          <cx:pt idx="1285">0.16669999999999999</cx:pt>
          <cx:pt idx="1286">0.16669999999999999</cx:pt>
          <cx:pt idx="1287">0.16669999999999999</cx:pt>
          <cx:pt idx="1288">0.016500000000000001</cx:pt>
          <cx:pt idx="1289">0.1237</cx:pt>
          <cx:pt idx="1290">0.16669999999999999</cx:pt>
          <cx:pt idx="1291">0.16669999999999999</cx:pt>
          <cx:pt idx="1292">0.16669999999999999</cx:pt>
          <cx:pt idx="1293">0.11749999999999999</cx:pt>
          <cx:pt idx="1294">0.10979999999999999</cx:pt>
          <cx:pt idx="1295">0.16669999999999999</cx:pt>
          <cx:pt idx="1296">0.049500000000000002</cx:pt>
          <cx:pt idx="1297">0.082500000000000004</cx:pt>
          <cx:pt idx="1298">0.087599999999999997</cx:pt>
          <cx:pt idx="1299">0.16669999999999999</cx:pt>
          <cx:pt idx="1300">0.0722</cx:pt>
          <cx:pt idx="1301">0.2928</cx:pt>
          <cx:pt idx="1302">0.16669999999999999</cx:pt>
          <cx:pt idx="1303">0.16669999999999999</cx:pt>
          <cx:pt idx="1304">0.16669999999999999</cx:pt>
          <cx:pt idx="1305">0.16669999999999999</cx:pt>
          <cx:pt idx="1306">0.16669999999999999</cx:pt>
          <cx:pt idx="1307">0.0124</cx:pt>
          <cx:pt idx="1308">0.16669999999999999</cx:pt>
          <cx:pt idx="1309">0.16669999999999999</cx:pt>
          <cx:pt idx="1310">0.16669999999999999</cx:pt>
          <cx:pt idx="1311">0.091800000000000007</cx:pt>
          <cx:pt idx="1312">0.63039999999999996</cx:pt>
          <cx:pt idx="1313">0.16669999999999999</cx:pt>
          <cx:pt idx="1314">0.16669999999999999</cx:pt>
          <cx:pt idx="1315">0.16669999999999999</cx:pt>
          <cx:pt idx="1316">0.0082000000000000007</cx:pt>
          <cx:pt idx="1317">0.1928</cx:pt>
          <cx:pt idx="1318">0.16669999999999999</cx:pt>
          <cx:pt idx="1319">0.090700000000000003</cx:pt>
          <cx:pt idx="1320">0.16669999999999999</cx:pt>
          <cx:pt idx="1321">0.16669999999999999</cx:pt>
          <cx:pt idx="1322">0.16669999999999999</cx:pt>
          <cx:pt idx="1323">0.16669999999999999</cx:pt>
          <cx:pt idx="1324">0.1082</cx:pt>
          <cx:pt idx="1325">0.1082</cx:pt>
          <cx:pt idx="1326">0.15049999999999999</cx:pt>
          <cx:pt idx="1327">0.1021</cx:pt>
          <cx:pt idx="1328">0.0124</cx:pt>
          <cx:pt idx="1329">0.16669999999999999</cx:pt>
          <cx:pt idx="1330">0.16669999999999999</cx:pt>
          <cx:pt idx="1331">0.16669999999999999</cx:pt>
          <cx:pt idx="1332">0.16669999999999999</cx:pt>
          <cx:pt idx="1333">0.16669999999999999</cx:pt>
          <cx:pt idx="1334">0.059799999999999999</cx:pt>
          <cx:pt idx="1335">0.16669999999999999</cx:pt>
          <cx:pt idx="1336">0.16669999999999999</cx:pt>
          <cx:pt idx="1337">0.082500000000000004</cx:pt>
          <cx:pt idx="1338">0.082500000000000004</cx:pt>
          <cx:pt idx="1339">0.16669999999999999</cx:pt>
          <cx:pt idx="1340">0.16669999999999999</cx:pt>
          <cx:pt idx="1341">0.16669999999999999</cx:pt>
          <cx:pt idx="1342">0.16669999999999999</cx:pt>
          <cx:pt idx="1343">0.16669999999999999</cx:pt>
          <cx:pt idx="1344">0.061899999999999997</cx:pt>
          <cx:pt idx="1345">0.16669999999999999</cx:pt>
          <cx:pt idx="1346">0.0082000000000000007</cx:pt>
          <cx:pt idx="1347">0.1124</cx:pt>
          <cx:pt idx="1348">0.16669999999999999</cx:pt>
          <cx:pt idx="1349">0.16669999999999999</cx:pt>
          <cx:pt idx="1350">0.0309</cx:pt>
          <cx:pt idx="1351">0.1216</cx:pt>
          <cx:pt idx="1352">0.16669999999999999</cx:pt>
          <cx:pt idx="1353">0.16669999999999999</cx:pt>
          <cx:pt idx="1354">0.0124</cx:pt>
          <cx:pt idx="1355">0.16669999999999999</cx:pt>
          <cx:pt idx="1356">0.16669999999999999</cx:pt>
          <cx:pt idx="1357">0.1031</cx:pt>
          <cx:pt idx="1358">0.0247</cx:pt>
          <cx:pt idx="1359">0.027799999999999998</cx:pt>
          <cx:pt idx="1360">0.16669999999999999</cx:pt>
          <cx:pt idx="1361">0.16669999999999999</cx:pt>
          <cx:pt idx="1362">0.082500000000000004</cx:pt>
          <cx:pt idx="1363">0.082500000000000004</cx:pt>
          <cx:pt idx="1364">0.091800000000000007</cx:pt>
          <cx:pt idx="1365">0.037100000000000001</cx:pt>
          <cx:pt idx="1366">0.1227</cx:pt>
          <cx:pt idx="1367">0.16700000000000001</cx:pt>
          <cx:pt idx="1368">0.0030999999999999999</cx:pt>
          <cx:pt idx="1369">0.084000000000000005</cx:pt>
          <cx:pt idx="1370">0.0969</cx:pt>
          <cx:pt idx="1371">0.16669999999999999</cx:pt>
          <cx:pt idx="1372">0.12470000000000001</cx:pt>
          <cx:pt idx="1373">0.16669999999999999</cx:pt>
          <cx:pt idx="1374">0.16669999999999999</cx:pt>
          <cx:pt idx="1375">0.18559999999999999</cx:pt>
          <cx:pt idx="1376">0.36080000000000001</cx:pt>
          <cx:pt idx="1377">0.16669999999999999</cx:pt>
          <cx:pt idx="1378">0.27179999999999999</cx:pt>
          <cx:pt idx="1379">0.19789999999999999</cx:pt>
          <cx:pt idx="1380">0.32269999999999999</cx:pt>
          <cx:pt idx="1381">0.077299999999999994</cx:pt>
          <cx:pt idx="1382">0.16669999999999999</cx:pt>
          <cx:pt idx="1383">0.16669999999999999</cx:pt>
          <cx:pt idx="1384">0.16669999999999999</cx:pt>
          <cx:pt idx="1385">0.076300000000000007</cx:pt>
          <cx:pt idx="1386">0.16669999999999999</cx:pt>
          <cx:pt idx="1387">0.16669999999999999</cx:pt>
          <cx:pt idx="1388">0.16669999999999999</cx:pt>
          <cx:pt idx="1389">0.16669999999999999</cx:pt>
          <cx:pt idx="1390">0.0557</cx:pt>
          <cx:pt idx="1391">0.16669999999999999</cx:pt>
          <cx:pt idx="1392">0.16669999999999999</cx:pt>
          <cx:pt idx="1393">0.1031</cx:pt>
          <cx:pt idx="1394">0.71189999999999998</cx:pt>
          <cx:pt idx="1395">0.37109999999999999</cx:pt>
          <cx:pt idx="1396">0.16669999999999999</cx:pt>
          <cx:pt idx="1397">0.27839999999999998</cx:pt>
          <cx:pt idx="1398">0.16669999999999999</cx:pt>
          <cx:pt idx="1399">0.26700000000000002</cx:pt>
          <cx:pt idx="1400">0.050500000000000003</cx:pt>
          <cx:pt idx="1401">0.15770000000000001</cx:pt>
          <cx:pt idx="1402">0.082500000000000004</cx:pt>
          <cx:pt idx="1403">0.16669999999999999</cx:pt>
          <cx:pt idx="1404">0.2412</cx:pt>
          <cx:pt idx="1405">0.16669999999999999</cx:pt>
          <cx:pt idx="1406">0.1082</cx:pt>
          <cx:pt idx="1407">0.085599999999999996</cx:pt>
          <cx:pt idx="1408">0.080399999999999999</cx:pt>
          <cx:pt idx="1409">0.033000000000000002</cx:pt>
          <cx:pt idx="1410">0.074200000000000002</cx:pt>
          <cx:pt idx="1411">0.077299999999999994</cx:pt>
          <cx:pt idx="1412">0.16669999999999999</cx:pt>
          <cx:pt idx="1413">0.16669999999999999</cx:pt>
          <cx:pt idx="1414">0.16669999999999999</cx:pt>
          <cx:pt idx="1415">0.1021</cx:pt>
          <cx:pt idx="1416">0.16669999999999999</cx:pt>
          <cx:pt idx="1417">0.16669999999999999</cx:pt>
          <cx:pt idx="1418">0.057700000000000001</cx:pt>
          <cx:pt idx="1419">0.1454</cx:pt>
          <cx:pt idx="1420">0.070099999999999996</cx:pt>
          <cx:pt idx="1421">0.16669999999999999</cx:pt>
          <cx:pt idx="1422">0.29380000000000001</cx:pt>
          <cx:pt idx="1423">0.082500000000000004</cx:pt>
          <cx:pt idx="1424">0.16669999999999999</cx:pt>
          <cx:pt idx="1425">0.14849999999999999</cx:pt>
          <cx:pt idx="1426">0.1268</cx:pt>
          <cx:pt idx="1427">0.22409999999999999</cx:pt>
          <cx:pt idx="1428">0.16669999999999999</cx:pt>
          <cx:pt idx="1429">0.16669999999999999</cx:pt>
          <cx:pt idx="1430">0.0082000000000000007</cx:pt>
          <cx:pt idx="1431">0.10929999999999999</cx:pt>
          <cx:pt idx="1432">0.064899999999999999</cx:pt>
          <cx:pt idx="1433">0.12839999999999999</cx:pt>
          <cx:pt idx="1434">0.16669999999999999</cx:pt>
          <cx:pt idx="1435">0.16669999999999999</cx:pt>
          <cx:pt idx="1436">0.16669999999999999</cx:pt>
          <cx:pt idx="1437">0.016500000000000001</cx:pt>
          <cx:pt idx="1438">0.082500000000000004</cx:pt>
          <cx:pt idx="1439">0.2959</cx:pt>
          <cx:pt idx="1440">0.028899999999999999</cx:pt>
          <cx:pt idx="1441">0.16669999999999999</cx:pt>
          <cx:pt idx="1442">0.16669999999999999</cx:pt>
          <cx:pt idx="1443">0.16669999999999999</cx:pt>
          <cx:pt idx="1444">0.46189999999999998</cx:pt>
          <cx:pt idx="1445">0.16669999999999999</cx:pt>
          <cx:pt idx="1446">0.1031</cx:pt>
          <cx:pt idx="1447">0.016500000000000001</cx:pt>
          <cx:pt idx="1448">0.16669999999999999</cx:pt>
          <cx:pt idx="1449">0.16669999999999999</cx:pt>
          <cx:pt idx="1450">0.21129999999999999</cx:pt>
          <cx:pt idx="1451">0.16669999999999999</cx:pt>
          <cx:pt idx="1452">0.097900000000000001</cx:pt>
          <cx:pt idx="1453">0.0124</cx:pt>
          <cx:pt idx="1454">0.16669999999999999</cx:pt>
          <cx:pt idx="1455">0.16669999999999999</cx:pt>
          <cx:pt idx="1456">0.16669999999999999</cx:pt>
          <cx:pt idx="1457">0.30890000000000001</cx:pt>
          <cx:pt idx="1458">0.16669999999999999</cx:pt>
          <cx:pt idx="1459">0.52580000000000005</cx:pt>
          <cx:pt idx="1460">0.080399999999999999</cx:pt>
          <cx:pt idx="1461">0.16669999999999999</cx:pt>
          <cx:pt idx="1462">0.074200000000000002</cx:pt>
          <cx:pt idx="1463">0.13200000000000001</cx:pt>
          <cx:pt idx="1464">0.16669999999999999</cx:pt>
          <cx:pt idx="1465">0.16669999999999999</cx:pt>
          <cx:pt idx="1466">0.16669999999999999</cx:pt>
          <cx:pt idx="1467">0.21440000000000001</cx:pt>
          <cx:pt idx="1468">0.16669999999999999</cx:pt>
          <cx:pt idx="1469">0.16669999999999999</cx:pt>
          <cx:pt idx="1470">0.16669999999999999</cx:pt>
          <cx:pt idx="1471">0.023699999999999999</cx:pt>
          <cx:pt idx="1472">0.082500000000000004</cx:pt>
          <cx:pt idx="1473">0.16669999999999999</cx:pt>
          <cx:pt idx="1474">0.082500000000000004</cx:pt>
          <cx:pt idx="1475">0.16669999999999999</cx:pt>
          <cx:pt idx="1476">0.16669999999999999</cx:pt>
          <cx:pt idx="1477">0.16669999999999999</cx:pt>
          <cx:pt idx="1478">0.43509999999999999</cx:pt>
          <cx:pt idx="1479">0.0722</cx:pt>
          <cx:pt idx="1480">0.16669999999999999</cx:pt>
          <cx:pt idx="1481">0.16669999999999999</cx:pt>
          <cx:pt idx="1482">0.16669999999999999</cx:pt>
          <cx:pt idx="1483">0.068000000000000005</cx:pt>
          <cx:pt idx="1484">0.16669999999999999</cx:pt>
          <cx:pt idx="1485">0.0722</cx:pt>
          <cx:pt idx="1486">0.16669999999999999</cx:pt>
          <cx:pt idx="1487">0.085599999999999996</cx:pt>
          <cx:pt idx="1488">0.1196</cx:pt>
          <cx:pt idx="1489">0.089700000000000002</cx:pt>
          <cx:pt idx="1490">0.0241</cx:pt>
          <cx:pt idx="1491">0.16669999999999999</cx:pt>
          <cx:pt idx="1492">0.16669999999999999</cx:pt>
          <cx:pt idx="1493">0.16669999999999999</cx:pt>
          <cx:pt idx="1494">0.092799999999999994</cx:pt>
          <cx:pt idx="1495">0.037100000000000001</cx:pt>
          <cx:pt idx="1496">0.1134</cx:pt>
          <cx:pt idx="1497">0.16669999999999999</cx:pt>
          <cx:pt idx="1498">0.082500000000000004</cx:pt>
          <cx:pt idx="1499">0.16669999999999999</cx:pt>
          <cx:pt idx="1500">0.082500000000000004</cx:pt>
          <cx:pt idx="1501">0.023699999999999999</cx:pt>
          <cx:pt idx="1502">0.16669999999999999</cx:pt>
          <cx:pt idx="1503">0.16669999999999999</cx:pt>
          <cx:pt idx="1504">0.16669999999999999</cx:pt>
          <cx:pt idx="1505">0.16239999999999999</cx:pt>
          <cx:pt idx="1506">0.16669999999999999</cx:pt>
          <cx:pt idx="1507">0.11650000000000001</cx:pt>
          <cx:pt idx="1508">0.033000000000000002</cx:pt>
          <cx:pt idx="1509">0.20619999999999999</cx:pt>
          <cx:pt idx="1510">0.036600000000000001</cx:pt>
          <cx:pt idx="1511">0.074200000000000002</cx:pt>
          <cx:pt idx="1512">0.16669999999999999</cx:pt>
          <cx:pt idx="1513">0.21060000000000001</cx:pt>
          <cx:pt idx="1514">0.18559999999999999</cx:pt>
          <cx:pt idx="1515">0.16669999999999999</cx:pt>
          <cx:pt idx="1516">0.16669999999999999</cx:pt>
          <cx:pt idx="1517">0.10100000000000001</cx:pt>
          <cx:pt idx="1518">0.16669999999999999</cx:pt>
          <cx:pt idx="1519">0.16669999999999999</cx:pt>
          <cx:pt idx="1520">0.066000000000000003</cx:pt>
          <cx:pt idx="1521">0.13109999999999999</cx:pt>
          <cx:pt idx="1522">0.16669999999999999</cx:pt>
          <cx:pt idx="1523">0.15770000000000001</cx:pt>
          <cx:pt idx="1524">0.069099999999999995</cx:pt>
          <cx:pt idx="1525">0.16669999999999999</cx:pt>
          <cx:pt idx="1526">0.16669999999999999</cx:pt>
          <cx:pt idx="1527">0.16669999999999999</cx:pt>
          <cx:pt idx="1528">0.16669999999999999</cx:pt>
          <cx:pt idx="1529">0.013899999999999999</cx:pt>
          <cx:pt idx="1530">0.16669999999999999</cx:pt>
          <cx:pt idx="1531">0.16669999999999999</cx:pt>
          <cx:pt idx="1532">0.16669999999999999</cx:pt>
          <cx:pt idx="1533">0.16669999999999999</cx:pt>
          <cx:pt idx="1534">0.1031</cx:pt>
          <cx:pt idx="1535">0.16669999999999999</cx:pt>
          <cx:pt idx="1536">0.1227</cx:pt>
          <cx:pt idx="1537">0.17530000000000001</cx:pt>
          <cx:pt idx="1538">0.54430000000000001</cx:pt>
          <cx:pt idx="1539">0.16669999999999999</cx:pt>
          <cx:pt idx="1540">0.16669999999999999</cx:pt>
          <cx:pt idx="1541">0.16669999999999999</cx:pt>
          <cx:pt idx="1542">0.082500000000000004</cx:pt>
          <cx:pt idx="1543">0.16669999999999999</cx:pt>
          <cx:pt idx="1544">0.13200000000000001</cx:pt>
          <cx:pt idx="1545">0.24329999999999999</cx:pt>
          <cx:pt idx="1546">0.047399999999999998</cx:pt>
          <cx:pt idx="1547">0.16669999999999999</cx:pt>
          <cx:pt idx="1548">0.23300000000000001</cx:pt>
          <cx:pt idx="1549">0.16669999999999999</cx:pt>
          <cx:pt idx="1550">0.16669999999999999</cx:pt>
          <cx:pt idx="1551">0.14330000000000001</cx:pt>
          <cx:pt idx="1552">0.1237</cx:pt>
          <cx:pt idx="1553">0.16669999999999999</cx:pt>
          <cx:pt idx="1554">0.035099999999999999</cx:pt>
          <cx:pt idx="1555">0.16669999999999999</cx:pt>
          <cx:pt idx="1556">0.16669999999999999</cx:pt>
          <cx:pt idx="1557">0.15260000000000001</cx:pt>
          <cx:pt idx="1558">0.16669999999999999</cx:pt>
          <cx:pt idx="1559">0.082500000000000004</cx:pt>
          <cx:pt idx="1560">0.016500000000000001</cx:pt>
          <cx:pt idx="1561">0.0082000000000000007</cx:pt>
          <cx:pt idx="1562">0.063399999999999998</cx:pt>
          <cx:pt idx="1563">0.16669999999999999</cx:pt>
          <cx:pt idx="1564">0.090700000000000003</cx:pt>
          <cx:pt idx="1565">0.16669999999999999</cx:pt>
          <cx:pt idx="1566">0.19789999999999999</cx:pt>
          <cx:pt idx="1567">0.0722</cx:pt>
          <cx:pt idx="1568">0.2278</cx:pt>
          <cx:pt idx="1569">0.0247</cx:pt>
          <cx:pt idx="1570">0.085599999999999996</cx:pt>
          <cx:pt idx="1571">0.1134</cx:pt>
          <cx:pt idx="1572">0.1835</cx:pt>
          <cx:pt idx="1573">0.0722</cx:pt>
          <cx:pt idx="1574">0.022700000000000001</cx:pt>
          <cx:pt idx="1575">0.16669999999999999</cx:pt>
          <cx:pt idx="1576">0.1232</cx:pt>
          <cx:pt idx="1577">0.16669999999999999</cx:pt>
          <cx:pt idx="1578">0.1216</cx:pt>
          <cx:pt idx="1579">0.25769999999999998</cx:pt>
          <cx:pt idx="1580">0.088099999999999998</cx:pt>
          <cx:pt idx="1581">0.16669999999999999</cx:pt>
          <cx:pt idx="1582">0.16669999999999999</cx:pt>
          <cx:pt idx="1583">0.1031</cx:pt>
          <cx:pt idx="1584">0.42059999999999997</cx:pt>
          <cx:pt idx="1585">0.13300000000000001</cx:pt>
          <cx:pt idx="1586">0.16669999999999999</cx:pt>
          <cx:pt idx="1587">0.16669999999999999</cx:pt>
          <cx:pt idx="1588">0.10050000000000001</cx:pt>
          <cx:pt idx="1589">0.16669999999999999</cx:pt>
          <cx:pt idx="1590">0.082500000000000004</cx:pt>
          <cx:pt idx="1591">0.16669999999999999</cx:pt>
          <cx:pt idx="1592">0.0082000000000000007</cx:pt>
          <cx:pt idx="1593">0.082500000000000004</cx:pt>
          <cx:pt idx="1594">0.16669999999999999</cx:pt>
          <cx:pt idx="1595">0.082500000000000004</cx:pt>
          <cx:pt idx="1596">0.16669999999999999</cx:pt>
          <cx:pt idx="1597">0.16669999999999999</cx:pt>
          <cx:pt idx="1598">0.1237</cx:pt>
          <cx:pt idx="1599">0.16669999999999999</cx:pt>
          <cx:pt idx="1600">0.022700000000000001</cx:pt>
          <cx:pt idx="1601">0.077299999999999994</cx:pt>
          <cx:pt idx="1602">0.16669999999999999</cx:pt>
          <cx:pt idx="1603">0.16669999999999999</cx:pt>
          <cx:pt idx="1604">0.16669999999999999</cx:pt>
          <cx:pt idx="1605">0.16669999999999999</cx:pt>
          <cx:pt idx="1606">0.086599999999999996</cx:pt>
          <cx:pt idx="1607">0.16669999999999999</cx:pt>
          <cx:pt idx="1608">0.046899999999999997</cx:pt>
          <cx:pt idx="1609">0.16669999999999999</cx:pt>
          <cx:pt idx="1610">0.16669999999999999</cx:pt>
          <cx:pt idx="1611">0.018599999999999998</cx:pt>
          <cx:pt idx="1612">0.0124</cx:pt>
          <cx:pt idx="1613">0.16669999999999999</cx:pt>
          <cx:pt idx="1614">0.16669999999999999</cx:pt>
          <cx:pt idx="1615">0.16669999999999999</cx:pt>
          <cx:pt idx="1616">0.058799999999999998</cx:pt>
          <cx:pt idx="1617">0.16669999999999999</cx:pt>
          <cx:pt idx="1618">0.16669999999999999</cx:pt>
          <cx:pt idx="1619">0.16669999999999999</cx:pt>
          <cx:pt idx="1620">0.16669999999999999</cx:pt>
          <cx:pt idx="1621">0.13300000000000001</cx:pt>
          <cx:pt idx="1622">0.10539999999999999</cx:pt>
          <cx:pt idx="1623">0.16669999999999999</cx:pt>
          <cx:pt idx="1624">0.22450000000000001</cx:pt>
          <cx:pt idx="1625">0.099000000000000005</cx:pt>
          <cx:pt idx="1626">0.16669999999999999</cx:pt>
          <cx:pt idx="1627">0.16669999999999999</cx:pt>
          <cx:pt idx="1628">0.16669999999999999</cx:pt>
          <cx:pt idx="1629">0.62680000000000002</cx:pt>
          <cx:pt idx="1630">0.3876</cx:pt>
          <cx:pt idx="1631">0.16669999999999999</cx:pt>
          <cx:pt idx="1632">0.1706</cx:pt>
          <cx:pt idx="1633">0.20519999999999999</cx:pt>
          <cx:pt idx="1634">0.061899999999999997</cx:pt>
          <cx:pt idx="1635">0.16669999999999999</cx:pt>
          <cx:pt idx="1636">0.16669999999999999</cx:pt>
          <cx:pt idx="1637">0.0082000000000000007</cx:pt>
          <cx:pt idx="1638">0.16669999999999999</cx:pt>
          <cx:pt idx="1639">0.1227</cx:pt>
          <cx:pt idx="1640">0.1082</cx:pt>
          <cx:pt idx="1641">0.073200000000000001</cx:pt>
          <cx:pt idx="1642">0.16669999999999999</cx:pt>
          <cx:pt idx="1643">0.16669999999999999</cx:pt>
          <cx:pt idx="1644">0.1237</cx:pt>
          <cx:pt idx="1645">0.16669999999999999</cx:pt>
          <cx:pt idx="1646">0.16669999999999999</cx:pt>
          <cx:pt idx="1647">0.1464</cx:pt>
          <cx:pt idx="1648">0.16669999999999999</cx:pt>
          <cx:pt idx="1649">0.077299999999999994</cx:pt>
          <cx:pt idx="1650">0.1082</cx:pt>
          <cx:pt idx="1651">0.1948</cx:pt>
          <cx:pt idx="1652">0.082500000000000004</cx:pt>
          <cx:pt idx="1653">0.16669999999999999</cx:pt>
          <cx:pt idx="1654">0.14849999999999999</cx:pt>
          <cx:pt idx="1655">0.16669999999999999</cx:pt>
          <cx:pt idx="1656">0.16669999999999999</cx:pt>
          <cx:pt idx="1657">0.16669999999999999</cx:pt>
          <cx:pt idx="1658">0.85309999999999997</cx:pt>
          <cx:pt idx="1659">0.16669999999999999</cx:pt>
          <cx:pt idx="1660">0.16669999999999999</cx:pt>
          <cx:pt idx="1661">0.092799999999999994</cx:pt>
          <cx:pt idx="1662">0.0722</cx:pt>
          <cx:pt idx="1663">0.16669999999999999</cx:pt>
          <cx:pt idx="1664">0.16669999999999999</cx:pt>
          <cx:pt idx="1665">0.16669999999999999</cx:pt>
          <cx:pt idx="1666">0.16669999999999999</cx:pt>
          <cx:pt idx="1667">0.16669999999999999</cx:pt>
          <cx:pt idx="1668">0.061199999999999997</cx:pt>
          <cx:pt idx="1669">0.16669999999999999</cx:pt>
          <cx:pt idx="1670">0.22159999999999999</cx:pt>
          <cx:pt idx="1671">0.0082000000000000007</cx:pt>
          <cx:pt idx="1672">0.16669999999999999</cx:pt>
          <cx:pt idx="1673">0.16669999999999999</cx:pt>
          <cx:pt idx="1674">0.21029999999999999</cx:pt>
          <cx:pt idx="1675">0.1113</cx:pt>
          <cx:pt idx="1676">0.049500000000000002</cx:pt>
          <cx:pt idx="1677">0.51959999999999995</cx:pt>
          <cx:pt idx="1678">0.082500000000000004</cx:pt>
          <cx:pt idx="1679">0.0020999999999999999</cx:pt>
          <cx:pt idx="1680">0.52780000000000005</cx:pt>
          <cx:pt idx="1681">0.16669999999999999</cx:pt>
          <cx:pt idx="1682">0.1474</cx:pt>
          <cx:pt idx="1683">0.16669999999999999</cx:pt>
          <cx:pt idx="1684">0.40000000000000002</cx:pt>
          <cx:pt idx="1685">0.16669999999999999</cx:pt>
          <cx:pt idx="1686">0.089700000000000002</cx:pt>
          <cx:pt idx="1687">0.16669999999999999</cx:pt>
          <cx:pt idx="1688">0.16669999999999999</cx:pt>
          <cx:pt idx="1689">0.16669999999999999</cx:pt>
          <cx:pt idx="1690">0.16669999999999999</cx:pt>
          <cx:pt idx="1691">0.061899999999999997</cx:pt>
          <cx:pt idx="1692">0.16669999999999999</cx:pt>
          <cx:pt idx="1693">0.39179999999999998</cx:pt>
          <cx:pt idx="1694">0.16669999999999999</cx:pt>
          <cx:pt idx="1695">0.0082000000000000007</cx:pt>
          <cx:pt idx="1696">0.0722</cx:pt>
          <cx:pt idx="1697">0.16669999999999999</cx:pt>
          <cx:pt idx="1698">0.16669999999999999</cx:pt>
          <cx:pt idx="1699">0.063899999999999998</cx:pt>
          <cx:pt idx="1700">0.016500000000000001</cx:pt>
          <cx:pt idx="1701">0.061899999999999997</cx:pt>
          <cx:pt idx="1702">0.075800000000000006</cx:pt>
          <cx:pt idx="1703">0.16669999999999999</cx:pt>
          <cx:pt idx="1704">0.061899999999999997</cx:pt>
          <cx:pt idx="1705">0.58660000000000001</cx:pt>
          <cx:pt idx="1706">0.1845</cx:pt>
          <cx:pt idx="1707">0.16669999999999999</cx:pt>
          <cx:pt idx="1708">0.16669999999999999</cx:pt>
          <cx:pt idx="1709">0.37840000000000001</cx:pt>
          <cx:pt idx="1710">0.090700000000000003</cx:pt>
          <cx:pt idx="1711">0.16669999999999999</cx:pt>
          <cx:pt idx="1712">0.16669999999999999</cx:pt>
          <cx:pt idx="1713">0.16669999999999999</cx:pt>
          <cx:pt idx="1714">0.16669999999999999</cx:pt>
          <cx:pt idx="1715">0.16669999999999999</cx:pt>
          <cx:pt idx="1716">0.067000000000000004</cx:pt>
          <cx:pt idx="1717">0.092799999999999994</cx:pt>
          <cx:pt idx="1718">0.16669999999999999</cx:pt>
          <cx:pt idx="1719">0.016500000000000001</cx:pt>
          <cx:pt idx="1720">0.16669999999999999</cx:pt>
          <cx:pt idx="1721">0.16669999999999999</cx:pt>
          <cx:pt idx="1722">0.16669999999999999</cx:pt>
          <cx:pt idx="1723">0.074200000000000002</cx:pt>
          <cx:pt idx="1724">0.29070000000000001</cx:pt>
          <cx:pt idx="1725">0.16669999999999999</cx:pt>
          <cx:pt idx="1726">0.3039</cx:pt>
          <cx:pt idx="1727">0.0124</cx:pt>
          <cx:pt idx="1728">0.16669999999999999</cx:pt>
          <cx:pt idx="1729">0.16669999999999999</cx:pt>
          <cx:pt idx="1730">0.16669999999999999</cx:pt>
          <cx:pt idx="1731">0.016500000000000001</cx:pt>
          <cx:pt idx="1732">0.16669999999999999</cx:pt>
          <cx:pt idx="1733">0.16669999999999999</cx:pt>
          <cx:pt idx="1734">0.16669999999999999</cx:pt>
          <cx:pt idx="1735">0.16669999999999999</cx:pt>
          <cx:pt idx="1736">0.0155</cx:pt>
          <cx:pt idx="1737">0.059799999999999999</cx:pt>
          <cx:pt idx="1738">0.16669999999999999</cx:pt>
          <cx:pt idx="1739">0.16669999999999999</cx:pt>
          <cx:pt idx="1740">0.16669999999999999</cx:pt>
          <cx:pt idx="1741">0.0557</cx:pt>
          <cx:pt idx="1742">0.17319999999999999</cx:pt>
          <cx:pt idx="1743">0.14849999999999999</cx:pt>
          <cx:pt idx="1744">0.16669999999999999</cx:pt>
          <cx:pt idx="1745">0.16669999999999999</cx:pt>
          <cx:pt idx="1746">0.16669999999999999</cx:pt>
          <cx:pt idx="1747">0.2278</cx:pt>
          <cx:pt idx="1748">0.16669999999999999</cx:pt>
          <cx:pt idx="1749">0.3649</cx:pt>
          <cx:pt idx="1750">0.16669999999999999</cx:pt>
          <cx:pt idx="1751">0.23710000000000001</cx:pt>
          <cx:pt idx="1752">0.16669999999999999</cx:pt>
          <cx:pt idx="1753">0.16669999999999999</cx:pt>
          <cx:pt idx="1754">0.16669999999999999</cx:pt>
          <cx:pt idx="1755">0.0722</cx:pt>
          <cx:pt idx="1756">0.16669999999999999</cx:pt>
          <cx:pt idx="1757">0.36699999999999999</cx:pt>
          <cx:pt idx="1758">0.16669999999999999</cx:pt>
          <cx:pt idx="1759">0.10100000000000001</cx:pt>
          <cx:pt idx="1760">0.2031</cx:pt>
          <cx:pt idx="1761">0.1031</cx:pt>
          <cx:pt idx="1762">0.16669999999999999</cx:pt>
          <cx:pt idx="1763">0.018599999999999998</cx:pt>
          <cx:pt idx="1764">0.051499999999999997</cx:pt>
          <cx:pt idx="1765">0.1021</cx:pt>
          <cx:pt idx="1766">0.0124</cx:pt>
          <cx:pt idx="1767">0.16669999999999999</cx:pt>
          <cx:pt idx="1768">0.16669999999999999</cx:pt>
          <cx:pt idx="1769">0.27939999999999998</cx:pt>
          <cx:pt idx="1770">0.0082000000000000007</cx:pt>
          <cx:pt idx="1771">0.16669999999999999</cx:pt>
          <cx:pt idx="1772">0.082500000000000004</cx:pt>
          <cx:pt idx="1773">0.069099999999999995</cx:pt>
          <cx:pt idx="1774">0.16669999999999999</cx:pt>
          <cx:pt idx="1775">0.16669999999999999</cx:pt>
          <cx:pt idx="1776">0.16669999999999999</cx:pt>
          <cx:pt idx="1777">0.16669999999999999</cx:pt>
          <cx:pt idx="1778">0.1052</cx:pt>
          <cx:pt idx="1779">0.16669999999999999</cx:pt>
          <cx:pt idx="1780">0.082500000000000004</cx:pt>
          <cx:pt idx="1781">0.16669999999999999</cx:pt>
          <cx:pt idx="1782">0.16669999999999999</cx:pt>
          <cx:pt idx="1783">0.061899999999999997</cx:pt>
          <cx:pt idx="1784">0.049500000000000002</cx:pt>
          <cx:pt idx="1785">0.16669999999999999</cx:pt>
          <cx:pt idx="1786">0.1124</cx:pt>
          <cx:pt idx="1787">0.039199999999999999</cx:pt>
          <cx:pt idx="1788">0.16669999999999999</cx:pt>
          <cx:pt idx="1789">0.1381</cx:pt>
          <cx:pt idx="1790">0.16669999999999999</cx:pt>
          <cx:pt idx="1791">0.12989999999999999</cx:pt>
          <cx:pt idx="1792">0.1031</cx:pt>
          <cx:pt idx="1793">0.0206</cx:pt>
          <cx:pt idx="1794">0.075300000000000006</cx:pt>
          <cx:pt idx="1795">0.19689999999999999</cx:pt>
          <cx:pt idx="1796">0.066000000000000003</cx:pt>
          <cx:pt idx="1797">0.24429999999999999</cx:pt>
          <cx:pt idx="1798">0.16669999999999999</cx:pt>
          <cx:pt idx="1799">0.16669999999999999</cx:pt>
          <cx:pt idx="1800">0.16669999999999999</cx:pt>
          <cx:pt idx="1801">0.047399999999999998</cx:pt>
          <cx:pt idx="1802">0.16669999999999999</cx:pt>
          <cx:pt idx="1803">0.16669999999999999</cx:pt>
          <cx:pt idx="1804">0.080399999999999999</cx:pt>
          <cx:pt idx="1805">0.16669999999999999</cx:pt>
          <cx:pt idx="1806">0.32679999999999998</cx:pt>
          <cx:pt idx="1807">0.077299999999999994</cx:pt>
          <cx:pt idx="1808">0.39279999999999998</cx:pt>
          <cx:pt idx="1809">0.16669999999999999</cx:pt>
          <cx:pt idx="1810">0.092799999999999994</cx:pt>
          <cx:pt idx="1811">0.16669999999999999</cx:pt>
          <cx:pt idx="1812">0.16669999999999999</cx:pt>
          <cx:pt idx="1813">0.16669999999999999</cx:pt>
          <cx:pt idx="1814">0.086599999999999996</cx:pt>
          <cx:pt idx="1815">0.046399999999999997</cx:pt>
          <cx:pt idx="1816">0.016500000000000001</cx:pt>
          <cx:pt idx="1817">0.16669999999999999</cx:pt>
          <cx:pt idx="1818">0.0051999999999999998</cx:pt>
          <cx:pt idx="1819">0.27110000000000001</cx:pt>
          <cx:pt idx="1820">0.054600000000000003</cx:pt>
          <cx:pt idx="1821">0.16669999999999999</cx:pt>
          <cx:pt idx="1822">0.16669999999999999</cx:pt>
          <cx:pt idx="1823">0.17730000000000001</cx:pt>
          <cx:pt idx="1824">0.14019999999999999</cx:pt>
          <cx:pt idx="1825">0.16669999999999999</cx:pt>
          <cx:pt idx="1826">0.3175</cx:pt>
          <cx:pt idx="1827">0.16669999999999999</cx:pt>
          <cx:pt idx="1828">0.16669999999999999</cx:pt>
          <cx:pt idx="1829">0.12989999999999999</cx:pt>
          <cx:pt idx="1830">0.082500000000000004</cx:pt>
          <cx:pt idx="1831">0.29480000000000001</cx:pt>
          <cx:pt idx="1832">0.16669999999999999</cx:pt>
          <cx:pt idx="1833">0.16669999999999999</cx:pt>
          <cx:pt idx="1834">0.090700000000000003</cx:pt>
          <cx:pt idx="1835">0.16669999999999999</cx:pt>
          <cx:pt idx="1836">0.16669999999999999</cx:pt>
          <cx:pt idx="1837">0.0124</cx:pt>
          <cx:pt idx="1838">0.16669999999999999</cx:pt>
          <cx:pt idx="1839">0.041200000000000001</cx:pt>
          <cx:pt idx="1840">0.25459999999999999</cx:pt>
          <cx:pt idx="1841">0.33510000000000001</cx:pt>
          <cx:pt idx="1842">0.16669999999999999</cx:pt>
          <cx:pt idx="1843">0.2072</cx:pt>
          <cx:pt idx="1844">0.16669999999999999</cx:pt>
          <cx:pt idx="1845">0.16669999999999999</cx:pt>
          <cx:pt idx="1846">0.1948</cx:pt>
          <cx:pt idx="1847">0.1258</cx:pt>
          <cx:pt idx="1848">0.16669999999999999</cx:pt>
          <cx:pt idx="1849">0.16669999999999999</cx:pt>
          <cx:pt idx="1850">0.082500000000000004</cx:pt>
          <cx:pt idx="1851">0.0722</cx:pt>
          <cx:pt idx="1852">0.16669999999999999</cx:pt>
          <cx:pt idx="1853">0.16669999999999999</cx:pt>
          <cx:pt idx="1854">0.075300000000000006</cx:pt>
          <cx:pt idx="1855">0.16669999999999999</cx:pt>
          <cx:pt idx="1856">0.1237</cx:pt>
          <cx:pt idx="1857">0.061899999999999997</cx:pt>
          <cx:pt idx="1858">0.25879999999999997</cx:pt>
          <cx:pt idx="1859">0.16669999999999999</cx:pt>
          <cx:pt idx="1860">0.084500000000000006</cx:pt>
          <cx:pt idx="1861">0.049500000000000002</cx:pt>
          <cx:pt idx="1862">0.16669999999999999</cx:pt>
          <cx:pt idx="1863">0.16669999999999999</cx:pt>
          <cx:pt idx="1864">0.049500000000000002</cx:pt>
          <cx:pt idx="1865">0.3392</cx:pt>
          <cx:pt idx="1866">0.2165</cx:pt>
          <cx:pt idx="1867">0.16669999999999999</cx:pt>
          <cx:pt idx="1868">0.16669999999999999</cx:pt>
          <cx:pt idx="1869">0.16669999999999999</cx:pt>
          <cx:pt idx="1870">0.0092999999999999992</cx:pt>
          <cx:pt idx="1871">0.16669999999999999</cx:pt>
          <cx:pt idx="1872">0.2969</cx:pt>
          <cx:pt idx="1873">0.16669999999999999</cx:pt>
          <cx:pt idx="1874">0.16669999999999999</cx:pt>
          <cx:pt idx="1875">0.16669999999999999</cx:pt>
          <cx:pt idx="1876">0.16669999999999999</cx:pt>
          <cx:pt idx="1877">0.16669999999999999</cx:pt>
          <cx:pt idx="1878">0.16669999999999999</cx:pt>
          <cx:pt idx="1879">0.077299999999999994</cx:pt>
          <cx:pt idx="1880">0.16669999999999999</cx:pt>
          <cx:pt idx="1881">0.16669999999999999</cx:pt>
          <cx:pt idx="1882">0.25259999999999999</cx:pt>
          <cx:pt idx="1883">0.1031</cx:pt>
          <cx:pt idx="1884">0.16669999999999999</cx:pt>
          <cx:pt idx="1885">0.13089999999999999</cx:pt>
          <cx:pt idx="1886">0.16669999999999999</cx:pt>
          <cx:pt idx="1887">0.074200000000000002</cx:pt>
          <cx:pt idx="1888">0.16669999999999999</cx:pt>
          <cx:pt idx="1889">0.16669999999999999</cx:pt>
          <cx:pt idx="1890">0.2959</cx:pt>
          <cx:pt idx="1891">0.1079</cx:pt>
          <cx:pt idx="1892">0.045400000000000003</cx:pt>
          <cx:pt idx="1893">0.16669999999999999</cx:pt>
          <cx:pt idx="1894">0.16669999999999999</cx:pt>
          <cx:pt idx="1895">0.074200000000000002</cx:pt>
          <cx:pt idx="1896">0.0020999999999999999</cx:pt>
          <cx:pt idx="1897">0.16669999999999999</cx:pt>
          <cx:pt idx="1898">0.16669999999999999</cx:pt>
          <cx:pt idx="1899">0.0722</cx:pt>
          <cx:pt idx="1900">0.0051999999999999998</cx:pt>
          <cx:pt idx="1901">0.027799999999999998</cx:pt>
          <cx:pt idx="1902">0.16669999999999999</cx:pt>
          <cx:pt idx="1903">0.0020999999999999999</cx:pt>
          <cx:pt idx="1904">0.082500000000000004</cx:pt>
          <cx:pt idx="1905">0.44429999999999997</cx:pt>
          <cx:pt idx="1906">0.16669999999999999</cx:pt>
          <cx:pt idx="1907">0.16669999999999999</cx:pt>
          <cx:pt idx="1908">0.16669999999999999</cx:pt>
          <cx:pt idx="1909">0.0722</cx:pt>
          <cx:pt idx="1910">0.1227</cx:pt>
          <cx:pt idx="1911">0.16669999999999999</cx:pt>
          <cx:pt idx="1912">0.090700000000000003</cx:pt>
          <cx:pt idx="1913">0.10580000000000001</cx:pt>
          <cx:pt idx="1914">0.0155</cx:pt>
          <cx:pt idx="1915">0.037100000000000001</cx:pt>
          <cx:pt idx="1916">0.0253</cx:pt>
          <cx:pt idx="1917">0.1227</cx:pt>
          <cx:pt idx="1918">0.16669999999999999</cx:pt>
          <cx:pt idx="1919">0.1113</cx:pt>
          <cx:pt idx="1920">0.1072</cx:pt>
          <cx:pt idx="1921">0</cx:pt>
          <cx:pt idx="1922">0.16669999999999999</cx:pt>
          <cx:pt idx="1923">0.19789999999999999</cx:pt>
          <cx:pt idx="1924">0.16669999999999999</cx:pt>
          <cx:pt idx="1925">0.091800000000000007</cx:pt>
          <cx:pt idx="1926">0.34329999999999999</cx:pt>
          <cx:pt idx="1927">0.16669999999999999</cx:pt>
          <cx:pt idx="1928">0.0082000000000000007</cx:pt>
          <cx:pt idx="1929">0.16669999999999999</cx:pt>
          <cx:pt idx="1930">0.0722</cx:pt>
          <cx:pt idx="1931">0.0722</cx:pt>
          <cx:pt idx="1932">0.16669999999999999</cx:pt>
          <cx:pt idx="1933">0.16669999999999999</cx:pt>
          <cx:pt idx="1934">0.16669999999999999</cx:pt>
          <cx:pt idx="1935">0.1227</cx:pt>
          <cx:pt idx="1936">0.16669999999999999</cx:pt>
          <cx:pt idx="1937">0.085599999999999996</cx:pt>
          <cx:pt idx="1938">0.16669999999999999</cx:pt>
          <cx:pt idx="1939">0.16669999999999999</cx:pt>
          <cx:pt idx="1940">0.16669999999999999</cx:pt>
          <cx:pt idx="1941">0.033000000000000002</cx:pt>
          <cx:pt idx="1942">0.073200000000000001</cx:pt>
          <cx:pt idx="1943">0.1515</cx:pt>
          <cx:pt idx="1944">0.16669999999999999</cx:pt>
          <cx:pt idx="1945">0.16669999999999999</cx:pt>
          <cx:pt idx="1946">0.17280000000000001</cx:pt>
          <cx:pt idx="1947">0.26390000000000002</cx:pt>
          <cx:pt idx="1948">0.16669999999999999</cx:pt>
          <cx:pt idx="1949">0.037100000000000001</cx:pt>
          <cx:pt idx="1950">0.041200000000000001</cx:pt>
          <cx:pt idx="1951">0.16669999999999999</cx:pt>
          <cx:pt idx="1952">0.16669999999999999</cx:pt>
          <cx:pt idx="1953">0.1237</cx:pt>
          <cx:pt idx="1954">0.2959</cx:pt>
          <cx:pt idx="1955">0.16669999999999999</cx:pt>
          <cx:pt idx="1956">0.0722</cx:pt>
          <cx:pt idx="1957">0.074200000000000002</cx:pt>
          <cx:pt idx="1958">0.16669999999999999</cx:pt>
          <cx:pt idx="1959">0.16669999999999999</cx:pt>
          <cx:pt idx="1960">0.16669999999999999</cx:pt>
          <cx:pt idx="1961">0.16669999999999999</cx:pt>
          <cx:pt idx="1962">0.16669999999999999</cx:pt>
          <cx:pt idx="1963">0.34949999999999998</cx:pt>
          <cx:pt idx="1964">0.16669999999999999</cx:pt>
          <cx:pt idx="1965">0.16669999999999999</cx:pt>
          <cx:pt idx="1966">0.049500000000000002</cx:pt>
          <cx:pt idx="1967">0.0247</cx:pt>
          <cx:pt idx="1968">0.041200000000000001</cx:pt>
          <cx:pt idx="1969">0.1231</cx:pt>
          <cx:pt idx="1970">0.096199999999999994</cx:pt>
          <cx:pt idx="1971">0.16669999999999999</cx:pt>
          <cx:pt idx="1972">0.0144</cx:pt>
          <cx:pt idx="1973">0.085599999999999996</cx:pt>
          <cx:pt idx="1974">0.23760000000000001</cx:pt>
          <cx:pt idx="1975">0.29120000000000001</cx:pt>
          <cx:pt idx="1976">0.016500000000000001</cx:pt>
          <cx:pt idx="1977">0.16669999999999999</cx:pt>
          <cx:pt idx="1978">0.061899999999999997</cx:pt>
          <cx:pt idx="1979">0.082500000000000004</cx:pt>
          <cx:pt idx="1980">0.0082000000000000007</cx:pt>
          <cx:pt idx="1981">0.082500000000000004</cx:pt>
          <cx:pt idx="1982">0.011299999999999999</cx:pt>
          <cx:pt idx="1983">0.0082000000000000007</cx:pt>
          <cx:pt idx="1984">0.16669999999999999</cx:pt>
          <cx:pt idx="1985">0.16669999999999999</cx:pt>
          <cx:pt idx="1986">0.16669999999999999</cx:pt>
          <cx:pt idx="1987">0.16669999999999999</cx:pt>
          <cx:pt idx="1988">0.16669999999999999</cx:pt>
          <cx:pt idx="1989">0.028899999999999999</cx:pt>
          <cx:pt idx="1990">0.11</cx:pt>
          <cx:pt idx="1991">0.16669999999999999</cx:pt>
          <cx:pt idx="1992">0.1227</cx:pt>
          <cx:pt idx="1993">0.1031</cx:pt>
          <cx:pt idx="1994">0.28870000000000001</cx:pt>
          <cx:pt idx="1995">0.16669999999999999</cx:pt>
          <cx:pt idx="1996">0.16669999999999999</cx:pt>
          <cx:pt idx="1997">0.16669999999999999</cx:pt>
          <cx:pt idx="1998">0.30719999999999997</cx:pt>
          <cx:pt idx="1999">0.16669999999999999</cx:pt>
          <cx:pt idx="2000">0.027799999999999998</cx:pt>
          <cx:pt idx="2001">0.16669999999999999</cx:pt>
          <cx:pt idx="2002">0.094799999999999995</cx:pt>
          <cx:pt idx="2003">0.094799999999999995</cx:pt>
          <cx:pt idx="2004">0.25979999999999998</cx:pt>
          <cx:pt idx="2005">0.13300000000000001</cx:pt>
          <cx:pt idx="2006">0.16669999999999999</cx:pt>
          <cx:pt idx="2007">0.16669999999999999</cx:pt>
          <cx:pt idx="2008">0.16669999999999999</cx:pt>
          <cx:pt idx="2009">0.071099999999999997</cx:pt>
          <cx:pt idx="2010">0.16669999999999999</cx:pt>
          <cx:pt idx="2011">0.16669999999999999</cx:pt>
          <cx:pt idx="2012">0.16669999999999999</cx:pt>
          <cx:pt idx="2013">0.076300000000000007</cx:pt>
          <cx:pt idx="2014">0.16669999999999999</cx:pt>
          <cx:pt idx="2015">0.16800000000000001</cx:pt>
          <cx:pt idx="2016">0.16669999999999999</cx:pt>
          <cx:pt idx="2017">0.16669999999999999</cx:pt>
          <cx:pt idx="2018">0.16669999999999999</cx:pt>
          <cx:pt idx="2019">0.16669999999999999</cx:pt>
          <cx:pt idx="2020">0.0247</cx:pt>
          <cx:pt idx="2021">0.14119999999999999</cx:pt>
          <cx:pt idx="2022">0.39900000000000002</cx:pt>
          <cx:pt idx="2023">0.16669999999999999</cx:pt>
          <cx:pt idx="2024">0.059799999999999999</cx:pt>
          <cx:pt idx="2025">0.1237</cx:pt>
          <cx:pt idx="2026">0.16669999999999999</cx:pt>
          <cx:pt idx="2027">0.16669999999999999</cx:pt>
          <cx:pt idx="2028">0.082500000000000004</cx:pt>
          <cx:pt idx="2029">0.14849999999999999</cx:pt>
          <cx:pt idx="2030">0.16669999999999999</cx:pt>
          <cx:pt idx="2031">0.073200000000000001</cx:pt>
          <cx:pt idx="2032">0.16669999999999999</cx:pt>
          <cx:pt idx="2033">0.16669999999999999</cx:pt>
          <cx:pt idx="2034">0.1237</cx:pt>
          <cx:pt idx="2035">0.16669999999999999</cx:pt>
          <cx:pt idx="2036">0.16669999999999999</cx:pt>
          <cx:pt idx="2037">0.13400000000000001</cx:pt>
          <cx:pt idx="2038">0.16669999999999999</cx:pt>
          <cx:pt idx="2039">0.1031</cx:pt>
          <cx:pt idx="2040">0.0061999999999999998</cx:pt>
          <cx:pt idx="2041">0.16669999999999999</cx:pt>
          <cx:pt idx="2042">0.16669999999999999</cx:pt>
          <cx:pt idx="2043">0.082500000000000004</cx:pt>
          <cx:pt idx="2044">0.1227</cx:pt>
          <cx:pt idx="2045">0.019599999999999999</cx:pt>
          <cx:pt idx="2046">0.078899999999999998</cx:pt>
          <cx:pt idx="2047">0.16669999999999999</cx:pt>
          <cx:pt idx="2048">0.16669999999999999</cx:pt>
          <cx:pt idx="2049">0.0020999999999999999</cx:pt>
          <cx:pt idx="2050">0.18559999999999999</cx:pt>
          <cx:pt idx="2051">0.0134</cx:pt>
          <cx:pt idx="2052">0.16669999999999999</cx:pt>
          <cx:pt idx="2053">0.16669999999999999</cx:pt>
          <cx:pt idx="2054">0.16669999999999999</cx:pt>
          <cx:pt idx="2055">0.074200000000000002</cx:pt>
          <cx:pt idx="2056">0.16669999999999999</cx:pt>
          <cx:pt idx="2057">0.16669999999999999</cx:pt>
          <cx:pt idx="2058">0.069099999999999995</cx:pt>
          <cx:pt idx="2059">0.16669999999999999</cx:pt>
          <cx:pt idx="2060">0.16669999999999999</cx:pt>
          <cx:pt idx="2061">0.26019999999999999</cx:pt>
          <cx:pt idx="2062">0.16669999999999999</cx:pt>
          <cx:pt idx="2063">0.16669999999999999</cx:pt>
          <cx:pt idx="2064">0.082500000000000004</cx:pt>
          <cx:pt idx="2065">0.0020999999999999999</cx:pt>
          <cx:pt idx="2066">0.16669999999999999</cx:pt>
          <cx:pt idx="2067">0.16669999999999999</cx:pt>
          <cx:pt idx="2068">0.068000000000000005</cx:pt>
          <cx:pt idx="2069">0.082799999999999999</cx:pt>
          <cx:pt idx="2070">0.0124</cx:pt>
          <cx:pt idx="2071">0.16669999999999999</cx:pt>
          <cx:pt idx="2072">0.074200000000000002</cx:pt>
          <cx:pt idx="2073">0.0092999999999999992</cx:pt>
          <cx:pt idx="2074">0.057700000000000001</cx:pt>
          <cx:pt idx="2075">0.16669999999999999</cx:pt>
          <cx:pt idx="2076">0.16669999999999999</cx:pt>
          <cx:pt idx="2077">0.22270000000000001</cx:pt>
          <cx:pt idx="2078">0.082500000000000004</cx:pt>
          <cx:pt idx="2079">0.049500000000000002</cx:pt>
          <cx:pt idx="2080">0.16669999999999999</cx:pt>
          <cx:pt idx="2081">0.16669999999999999</cx:pt>
          <cx:pt idx="2082">0.12989999999999999</cx:pt>
          <cx:pt idx="2083">0.16669999999999999</cx:pt>
          <cx:pt idx="2084">0.16669999999999999</cx:pt>
          <cx:pt idx="2085">0.18870000000000001</cx:pt>
          <cx:pt idx="2086">0.16669999999999999</cx:pt>
          <cx:pt idx="2087">0.16669999999999999</cx:pt>
          <cx:pt idx="2088">0.092799999999999994</cx:pt>
          <cx:pt idx="2089">0.16669999999999999</cx:pt>
          <cx:pt idx="2090">0.16669999999999999</cx:pt>
          <cx:pt idx="2091">0.058999999999999997</cx:pt>
          <cx:pt idx="2092">0.027799999999999998</cx:pt>
          <cx:pt idx="2093">0.1258</cx:pt>
          <cx:pt idx="2094">0.037100000000000001</cx:pt>
          <cx:pt idx="2095">0.13300000000000001</cx:pt>
          <cx:pt idx="2096">0.16669999999999999</cx:pt>
          <cx:pt idx="2097">0.0402</cx:pt>
          <cx:pt idx="2098">0.071099999999999997</cx:pt>
          <cx:pt idx="2099">0.15620000000000001</cx:pt>
          <cx:pt idx="2100">0.16669999999999999</cx:pt>
          <cx:pt idx="2101">0.094299999999999995</cx:pt>
          <cx:pt idx="2102">0.16669999999999999</cx:pt>
          <cx:pt idx="2103">0.0082000000000000007</cx:pt>
          <cx:pt idx="2104">0.092799999999999994</cx:pt>
          <cx:pt idx="2105">0.16669999999999999</cx:pt>
          <cx:pt idx="2106">0.16189999999999999</cx:pt>
          <cx:pt idx="2107">0.16669999999999999</cx:pt>
          <cx:pt idx="2108">0.16669999999999999</cx:pt>
          <cx:pt idx="2109">0.16669999999999999</cx:pt>
          <cx:pt idx="2110">0.16669999999999999</cx:pt>
          <cx:pt idx="2111">0.16669999999999999</cx:pt>
          <cx:pt idx="2112">0.16669999999999999</cx:pt>
          <cx:pt idx="2113">0.049500000000000002</cx:pt>
          <cx:pt idx="2114">0.16669999999999999</cx:pt>
          <cx:pt idx="2115">0.1021</cx:pt>
          <cx:pt idx="2116">0.16669999999999999</cx:pt>
          <cx:pt idx="2117">0.16669999999999999</cx:pt>
          <cx:pt idx="2118">0.082500000000000004</cx:pt>
          <cx:pt idx="2119">0.16669999999999999</cx:pt>
          <cx:pt idx="2120">0.28970000000000001</cx:pt>
          <cx:pt idx="2121">0.067000000000000004</cx:pt>
          <cx:pt idx="2122">0.3876</cx:pt>
          <cx:pt idx="2123">0.16669999999999999</cx:pt>
          <cx:pt idx="2124">0.16669999999999999</cx:pt>
          <cx:pt idx="2125">0.16669999999999999</cx:pt>
          <cx:pt idx="2126">0.16669999999999999</cx:pt>
          <cx:pt idx="2127">0.018599999999999998</cx:pt>
          <cx:pt idx="2128">0.041200000000000001</cx:pt>
          <cx:pt idx="2129">0.16669999999999999</cx:pt>
          <cx:pt idx="2130">0.10100000000000001</cx:pt>
          <cx:pt idx="2131">0.16669999999999999</cx:pt>
          <cx:pt idx="2132">0.018599999999999998</cx:pt>
          <cx:pt idx="2133">0.16669999999999999</cx:pt>
          <cx:pt idx="2134">0.16669999999999999</cx:pt>
          <cx:pt idx="2135">0.1711</cx:pt>
          <cx:pt idx="2136">0.062399999999999997</cx:pt>
          <cx:pt idx="2137">0.16669999999999999</cx:pt>
          <cx:pt idx="2138">0.16669999999999999</cx:pt>
          <cx:pt idx="2139">0.46489999999999998</cx:pt>
          <cx:pt idx="2140">0.099000000000000005</cx:pt>
          <cx:pt idx="2141">0.061899999999999997</cx:pt>
          <cx:pt idx="2142">0.16669999999999999</cx:pt>
          <cx:pt idx="2143">0.16669999999999999</cx:pt>
          <cx:pt idx="2144">0.16669999999999999</cx:pt>
          <cx:pt idx="2145">0.082500000000000004</cx:pt>
          <cx:pt idx="2146">0.16669999999999999</cx:pt>
          <cx:pt idx="2147">0.1237</cx:pt>
          <cx:pt idx="2148">0.061899999999999997</cx:pt>
          <cx:pt idx="2149">0.16669999999999999</cx:pt>
          <cx:pt idx="2150">0.0020999999999999999</cx:pt>
          <cx:pt idx="2151">0.16669999999999999</cx:pt>
          <cx:pt idx="2152">0.16669999999999999</cx:pt>
          <cx:pt idx="2153">0.16669999999999999</cx:pt>
          <cx:pt idx="2154">0.16669999999999999</cx:pt>
          <cx:pt idx="2155">0.099000000000000005</cx:pt>
          <cx:pt idx="2156">0.16669999999999999</cx:pt>
          <cx:pt idx="2157">0.037100000000000001</cx:pt>
          <cx:pt idx="2158">0.16669999999999999</cx:pt>
          <cx:pt idx="2159">0.16669999999999999</cx:pt>
          <cx:pt idx="2160">0.37530000000000002</cx:pt>
          <cx:pt idx="2161">0.16669999999999999</cx:pt>
          <cx:pt idx="2162">0.16669999999999999</cx:pt>
          <cx:pt idx="2163">0.043299999999999998</cx:pt>
          <cx:pt idx="2164">0.16669999999999999</cx:pt>
          <cx:pt idx="2165">0.28660000000000002</cx:pt>
          <cx:pt idx="2166">0.16669999999999999</cx:pt>
          <cx:pt idx="2167">0.2412</cx:pt>
          <cx:pt idx="2168">0.16489999999999999</cx:pt>
          <cx:pt idx="2169">0.16669999999999999</cx:pt>
          <cx:pt idx="2170">0.061899999999999997</cx:pt>
          <cx:pt idx="2171">0.066000000000000003</cx:pt>
          <cx:pt idx="2172">0.16669999999999999</cx:pt>
          <cx:pt idx="2173">0.045900000000000003</cx:pt>
          <cx:pt idx="2174">0.16669999999999999</cx:pt>
          <cx:pt idx="2175">0.078899999999999998</cx:pt>
          <cx:pt idx="2176">0.0082000000000000007</cx:pt>
          <cx:pt idx="2177">0.16669999999999999</cx:pt>
          <cx:pt idx="2178">0.16669999999999999</cx:pt>
          <cx:pt idx="2179">0.16669999999999999</cx:pt>
          <cx:pt idx="2180">0.21029999999999999</cx:pt>
          <cx:pt idx="2181">1</cx:pt>
          <cx:pt idx="2182">0.16669999999999999</cx:pt>
          <cx:pt idx="2183">0.16669999999999999</cx:pt>
          <cx:pt idx="2184">0.14330000000000001</cx:pt>
          <cx:pt idx="2185">0.16669999999999999</cx:pt>
          <cx:pt idx="2186">0.077299999999999994</cx:pt>
          <cx:pt idx="2187">0.16669999999999999</cx:pt>
          <cx:pt idx="2188">0.16669999999999999</cx:pt>
          <cx:pt idx="2189">0.16669999999999999</cx:pt>
          <cx:pt idx="2190">0.16669999999999999</cx:pt>
          <cx:pt idx="2191">0.16669999999999999</cx:pt>
          <cx:pt idx="2192">0.1206</cx:pt>
          <cx:pt idx="2193">0.16669999999999999</cx:pt>
          <cx:pt idx="2194">0.0124</cx:pt>
          <cx:pt idx="2195">0.16669999999999999</cx:pt>
          <cx:pt idx="2196">0.16669999999999999</cx:pt>
          <cx:pt idx="2197">0.083500000000000005</cx:pt>
          <cx:pt idx="2198">0.16669999999999999</cx:pt>
          <cx:pt idx="2199">0.16669999999999999</cx:pt>
          <cx:pt idx="2200">0.16669999999999999</cx:pt>
          <cx:pt idx="2201">0.16669999999999999</cx:pt>
          <cx:pt idx="2202">0.1918</cx:pt>
          <cx:pt idx="2203">0.16669999999999999</cx:pt>
          <cx:pt idx="2204">0.16669999999999999</cx:pt>
          <cx:pt idx="2205">0.16669999999999999</cx:pt>
          <cx:pt idx="2206">0.16669999999999999</cx:pt>
          <cx:pt idx="2207">0.0722</cx:pt>
          <cx:pt idx="2208">0.062899999999999998</cx:pt>
          <cx:pt idx="2209">0.16669999999999999</cx:pt>
          <cx:pt idx="2210">0.29070000000000001</cx:pt>
          <cx:pt idx="2211">0.16669999999999999</cx:pt>
          <cx:pt idx="2212">0.16669999999999999</cx:pt>
          <cx:pt idx="2213">0.16669999999999999</cx:pt>
          <cx:pt idx="2214">0.017500000000000002</cx:pt>
          <cx:pt idx="2215">0.045400000000000003</cx:pt>
          <cx:pt idx="2216">0.082500000000000004</cx:pt>
          <cx:pt idx="2217">0.16669999999999999</cx:pt>
          <cx:pt idx="2218">0.3301</cx:pt>
          <cx:pt idx="2219">0.16669999999999999</cx:pt>
          <cx:pt idx="2220">0.1227</cx:pt>
          <cx:pt idx="2221">0.16669999999999999</cx:pt>
          <cx:pt idx="2222">0.080399999999999999</cx:pt>
          <cx:pt idx="2223">0.16669999999999999</cx:pt>
          <cx:pt idx="2224">0.082500000000000004</cx:pt>
          <cx:pt idx="2225">0.1113</cx:pt>
          <cx:pt idx="2226">0.1031</cx:pt>
          <cx:pt idx="2227">0.16669999999999999</cx:pt>
          <cx:pt idx="2228">0.16669999999999999</cx:pt>
          <cx:pt idx="2229">0.077299999999999994</cx:pt>
          <cx:pt idx="2230">0.0814</cx:pt>
          <cx:pt idx="2231">0.16669999999999999</cx:pt>
          <cx:pt idx="2232">0.16669999999999999</cx:pt>
          <cx:pt idx="2233">0.16669999999999999</cx:pt>
          <cx:pt idx="2234">0.16669999999999999</cx:pt>
          <cx:pt idx="2235">0.14849999999999999</cx:pt>
          <cx:pt idx="2236">0.16669999999999999</cx:pt>
          <cx:pt idx="2237">0.16669999999999999</cx:pt>
          <cx:pt idx="2238">0.1237</cx:pt>
          <cx:pt idx="2239">0.11650000000000001</cx:pt>
          <cx:pt idx="2240">0.0557</cx:pt>
          <cx:pt idx="2241">0.0020999999999999999</cx:pt>
          <cx:pt idx="2242">0.16669999999999999</cx:pt>
          <cx:pt idx="2243">0.22270000000000001</cx:pt>
          <cx:pt idx="2244">0.16669999999999999</cx:pt>
          <cx:pt idx="2245">0.054600000000000003</cx:pt>
          <cx:pt idx="2246">0.037100000000000001</cx:pt>
          <cx:pt idx="2247">0.51239999999999997</cx:pt>
          <cx:pt idx="2248">0.16669999999999999</cx:pt>
          <cx:pt idx="2249">0.1103</cx:pt>
          <cx:pt idx="2250">0.092799999999999994</cx:pt>
          <cx:pt idx="2251">0.16669999999999999</cx:pt>
          <cx:pt idx="2252">0.16669999999999999</cx:pt>
          <cx:pt idx="2253">0.2213</cx:pt>
          <cx:pt idx="2254">0.16669999999999999</cx:pt>
          <cx:pt idx="2255">0.2419</cx:pt>
          <cx:pt idx="2256">0.16669999999999999</cx:pt>
          <cx:pt idx="2257">0.1237</cx:pt>
          <cx:pt idx="2258">0.16669999999999999</cx:pt>
          <cx:pt idx="2259">0.16669999999999999</cx:pt>
          <cx:pt idx="2260">0.16669999999999999</cx:pt>
          <cx:pt idx="2261">0.21440000000000001</cx:pt>
          <cx:pt idx="2262">0.16669999999999999</cx:pt>
          <cx:pt idx="2263">0.16669999999999999</cx:pt>
          <cx:pt idx="2264">0.1031</cx:pt>
          <cx:pt idx="2265">0.16669999999999999</cx:pt>
          <cx:pt idx="2266">0.092799999999999994</cx:pt>
          <cx:pt idx="2267">0.082500000000000004</cx:pt>
          <cx:pt idx="2268">0.1113</cx:pt>
          <cx:pt idx="2269">0.1237</cx:pt>
          <cx:pt idx="2270">0.092799999999999994</cx:pt>
          <cx:pt idx="2271">0.074200000000000002</cx:pt>
          <cx:pt idx="2272">0.16669999999999999</cx:pt>
          <cx:pt idx="2273">0.16669999999999999</cx:pt>
          <cx:pt idx="2274">0.1031</cx:pt>
          <cx:pt idx="2275">0.16669999999999999</cx:pt>
          <cx:pt idx="2276">0.094799999999999995</cx:pt>
          <cx:pt idx="2277">0.13300000000000001</cx:pt>
          <cx:pt idx="2278">0.16669999999999999</cx:pt>
          <cx:pt idx="2279">0.061899999999999997</cx:pt>
          <cx:pt idx="2280">0.16669999999999999</cx:pt>
          <cx:pt idx="2281">0.082500000000000004</cx:pt>
          <cx:pt idx="2282">0.16389999999999999</cx:pt>
          <cx:pt idx="2283">0.16669999999999999</cx:pt>
          <cx:pt idx="2284">0.0969</cx:pt>
          <cx:pt idx="2285">0.22750000000000001</cx:pt>
          <cx:pt idx="2286">0.061899999999999997</cx:pt>
          <cx:pt idx="2287">0.16489999999999999</cx:pt>
          <cx:pt idx="2288">0.1227</cx:pt>
          <cx:pt idx="2289">0.16669999999999999</cx:pt>
          <cx:pt idx="2290">0.16669999999999999</cx:pt>
          <cx:pt idx="2291">0.018599999999999998</cx:pt>
          <cx:pt idx="2292">0.0155</cx:pt>
          <cx:pt idx="2293">0.16669999999999999</cx:pt>
          <cx:pt idx="2294">0.16669999999999999</cx:pt>
          <cx:pt idx="2295">0.1052</cx:pt>
          <cx:pt idx="2296">0.046399999999999997</cx:pt>
          <cx:pt idx="2297">0.16669999999999999</cx:pt>
          <cx:pt idx="2298">0.16669999999999999</cx:pt>
          <cx:pt idx="2299">0.019199999999999998</cx:pt>
          <cx:pt idx="2300">0.0247</cx:pt>
          <cx:pt idx="2301">0.097900000000000001</cx:pt>
          <cx:pt idx="2302">0.16669999999999999</cx:pt>
          <cx:pt idx="2303">0.16669999999999999</cx:pt>
          <cx:pt idx="2304">0.16669999999999999</cx:pt>
          <cx:pt idx="2305">0.019599999999999999</cx:pt>
          <cx:pt idx="2306">0.16669999999999999</cx:pt>
          <cx:pt idx="2307">0.16669999999999999</cx:pt>
          <cx:pt idx="2308">0.16669999999999999</cx:pt>
          <cx:pt idx="2309">0.16669999999999999</cx:pt>
          <cx:pt idx="2310">0.1186</cx:pt>
          <cx:pt idx="2311">0.16669999999999999</cx:pt>
          <cx:pt idx="2312">0.061899999999999997</cx:pt>
          <cx:pt idx="2313">0.16669999999999999</cx:pt>
          <cx:pt idx="2314">0.16669999999999999</cx:pt>
          <cx:pt idx="2315">0.016500000000000001</cx:pt>
          <cx:pt idx="2316">0.1515</cx:pt>
          <cx:pt idx="2317">0.16669999999999999</cx:pt>
          <cx:pt idx="2318">0.16669999999999999</cx:pt>
          <cx:pt idx="2319">0.16669999999999999</cx:pt>
          <cx:pt idx="2320">0.082500000000000004</cx:pt>
          <cx:pt idx="2321">0.016500000000000001</cx:pt>
          <cx:pt idx="2322">0.1216</cx:pt>
          <cx:pt idx="2323">0.069099999999999995</cx:pt>
          <cx:pt idx="2324">0.16669999999999999</cx:pt>
          <cx:pt idx="2325">0.16669999999999999</cx:pt>
          <cx:pt idx="2326">0.082500000000000004</cx:pt>
          <cx:pt idx="2327">0.1237</cx:pt>
          <cx:pt idx="2328">0.16669999999999999</cx:pt>
          <cx:pt idx="2329">0.16669999999999999</cx:pt>
          <cx:pt idx="2330">0.16669999999999999</cx:pt>
          <cx:pt idx="2331">0.022700000000000001</cx:pt>
          <cx:pt idx="2332">0.2928</cx:pt>
          <cx:pt idx="2333">0.16669999999999999</cx:pt>
          <cx:pt idx="2334">0.16669999999999999</cx:pt>
          <cx:pt idx="2335">0.24540000000000001</cx:pt>
          <cx:pt idx="2336">0.16669999999999999</cx:pt>
          <cx:pt idx="2337">0.1103</cx:pt>
          <cx:pt idx="2338">0.25669999999999998</cx:pt>
          <cx:pt idx="2339">0.083500000000000005</cx:pt>
          <cx:pt idx="2340">0.16669999999999999</cx:pt>
          <cx:pt idx="2341">0.16669999999999999</cx:pt>
          <cx:pt idx="2342">0.57110000000000005</cx:pt>
          <cx:pt idx="2343">0.074200000000000002</cx:pt>
          <cx:pt idx="2344">0.1196</cx:pt>
          <cx:pt idx="2345">0.049500000000000002</cx:pt>
          <cx:pt idx="2346">0.16669999999999999</cx:pt>
          <cx:pt idx="2347">0.018599999999999998</cx:pt>
          <cx:pt idx="2348">0.16669999999999999</cx:pt>
          <cx:pt idx="2349">0.16669999999999999</cx:pt>
          <cx:pt idx="2350">0.038100000000000002</cx:pt>
          <cx:pt idx="2351">0.16669999999999999</cx:pt>
          <cx:pt idx="2352">0.061899999999999997</cx:pt>
          <cx:pt idx="2353">0.16669999999999999</cx:pt>
          <cx:pt idx="2354">0.16669999999999999</cx:pt>
          <cx:pt idx="2355">0.16669999999999999</cx:pt>
          <cx:pt idx="2356">0.16669999999999999</cx:pt>
          <cx:pt idx="2357">0.0041000000000000003</cx:pt>
          <cx:pt idx="2358">0.16669999999999999</cx:pt>
          <cx:pt idx="2359">0.12889999999999999</cx:pt>
          <cx:pt idx="2360">0.1103</cx:pt>
          <cx:pt idx="2361">0.16669999999999999</cx:pt>
          <cx:pt idx="2362">0.16669999999999999</cx:pt>
          <cx:pt idx="2363">0.35770000000000002</cx:pt>
          <cx:pt idx="2364">0.066000000000000003</cx:pt>
          <cx:pt idx="2365">0.061899999999999997</cx:pt>
          <cx:pt idx="2366">0.033000000000000002</cx:pt>
          <cx:pt idx="2367">0.16669999999999999</cx:pt>
          <cx:pt idx="2368">0.16669999999999999</cx:pt>
          <cx:pt idx="2369">0.16669999999999999</cx:pt>
          <cx:pt idx="2370">0.066000000000000003</cx:pt>
          <cx:pt idx="2371">0.16669999999999999</cx:pt>
          <cx:pt idx="2372">0.16669999999999999</cx:pt>
          <cx:pt idx="2373">0.16669999999999999</cx:pt>
          <cx:pt idx="2374">0.16669999999999999</cx:pt>
          <cx:pt idx="2375">0.16669999999999999</cx:pt>
          <cx:pt idx="2376">0.16669999999999999</cx:pt>
          <cx:pt idx="2377">0.037100000000000001</cx:pt>
          <cx:pt idx="2378">0.0722</cx:pt>
          <cx:pt idx="2379">0.0124</cx:pt>
          <cx:pt idx="2380">0.053600000000000002</cx:pt>
          <cx:pt idx="2381">0.1598</cx:pt>
          <cx:pt idx="2382">0.16669999999999999</cx:pt>
          <cx:pt idx="2383">0.16669999999999999</cx:pt>
          <cx:pt idx="2384">0.078399999999999997</cx:pt>
          <cx:pt idx="2385">0.050500000000000003</cx:pt>
          <cx:pt idx="2386">0.097900000000000001</cx:pt>
          <cx:pt idx="2387">0.0814</cx:pt>
          <cx:pt idx="2388">0.026800000000000001</cx:pt>
          <cx:pt idx="2389">0.051499999999999997</cx:pt>
          <cx:pt idx="2390">0.16669999999999999</cx:pt>
          <cx:pt idx="2391">0.16669999999999999</cx:pt>
          <cx:pt idx="2392">0.16669999999999999</cx:pt>
          <cx:pt idx="2393">0.16669999999999999</cx:pt>
          <cx:pt idx="2394">0.16669999999999999</cx:pt>
          <cx:pt idx="2395">0.16669999999999999</cx:pt>
          <cx:pt idx="2396">0.22159999999999999</cx:pt>
          <cx:pt idx="2397">0.16489999999999999</cx:pt>
          <cx:pt idx="2398">0.16389999999999999</cx:pt>
          <cx:pt idx="2399">0.23200000000000001</cx:pt>
          <cx:pt idx="2400">0.16669999999999999</cx:pt>
          <cx:pt idx="2401">0.16669999999999999</cx:pt>
          <cx:pt idx="2402">0.16669999999999999</cx:pt>
          <cx:pt idx="2403">0.090700000000000003</cx:pt>
          <cx:pt idx="2404">0</cx:pt>
          <cx:pt idx="2405">0.14849999999999999</cx:pt>
          <cx:pt idx="2406">0.16669999999999999</cx:pt>
          <cx:pt idx="2407">0.16669999999999999</cx:pt>
          <cx:pt idx="2408">0.16669999999999999</cx:pt>
          <cx:pt idx="2409">0.1031</cx:pt>
          <cx:pt idx="2410">0.16669999999999999</cx:pt>
          <cx:pt idx="2411">0.16669999999999999</cx:pt>
          <cx:pt idx="2412">0.083500000000000005</cx:pt>
          <cx:pt idx="2413">0.20619999999999999</cx:pt>
          <cx:pt idx="2414">0.0722</cx:pt>
          <cx:pt idx="2415">0.027799999999999998</cx:pt>
          <cx:pt idx="2416">0.0608</cx:pt>
          <cx:pt idx="2417">0.016500000000000001</cx:pt>
          <cx:pt idx="2418">0.061899999999999997</cx:pt>
          <cx:pt idx="2419">0.16669999999999999</cx:pt>
          <cx:pt idx="2420">0.16669999999999999</cx:pt>
          <cx:pt idx="2421">0.29210000000000003</cx:pt>
          <cx:pt idx="2422">0.33300000000000002</cx:pt>
          <cx:pt idx="2423">0.16669999999999999</cx:pt>
          <cx:pt idx="2424">0.1237</cx:pt>
          <cx:pt idx="2425">0.16669999999999999</cx:pt>
          <cx:pt idx="2426">0.16669999999999999</cx:pt>
          <cx:pt idx="2427">0.22270000000000001</cx:pt>
          <cx:pt idx="2428">0.16669999999999999</cx:pt>
          <cx:pt idx="2429">0.099000000000000005</cx:pt>
          <cx:pt idx="2430">0.52370000000000005</cx:pt>
          <cx:pt idx="2431">0.1227</cx:pt>
          <cx:pt idx="2432">0.016</cx:pt>
          <cx:pt idx="2433">0.0124</cx:pt>
          <cx:pt idx="2434">0.3619</cx:pt>
          <cx:pt idx="2435">0.018599999999999998</cx:pt>
          <cx:pt idx="2436">0.16669999999999999</cx:pt>
          <cx:pt idx="2437">0.061899999999999997</cx:pt>
          <cx:pt idx="2438">0.1835</cx:pt>
          <cx:pt idx="2439">0.16669999999999999</cx:pt>
          <cx:pt idx="2440">0.16669999999999999</cx:pt>
          <cx:pt idx="2441">0.16669999999999999</cx:pt>
          <cx:pt idx="2442">0.16669999999999999</cx:pt>
          <cx:pt idx="2443">0.16669999999999999</cx:pt>
          <cx:pt idx="2444">0.16669999999999999</cx:pt>
          <cx:pt idx="2445">0.082500000000000004</cx:pt>
          <cx:pt idx="2446">0.082500000000000004</cx:pt>
          <cx:pt idx="2447">0.16669999999999999</cx:pt>
          <cx:pt idx="2448">0.052600000000000001</cx:pt>
          <cx:pt idx="2449">0.2959</cx:pt>
          <cx:pt idx="2450">0.16669999999999999</cx:pt>
          <cx:pt idx="2451">0.16669999999999999</cx:pt>
          <cx:pt idx="2452">0.16669999999999999</cx:pt>
          <cx:pt idx="2453">0.16669999999999999</cx:pt>
          <cx:pt idx="2454">0.041200000000000001</cx:pt>
          <cx:pt idx="2455">0.16669999999999999</cx:pt>
          <cx:pt idx="2456">0.16669999999999999</cx:pt>
          <cx:pt idx="2457">0.082500000000000004</cx:pt>
          <cx:pt idx="2458">0.16669999999999999</cx:pt>
          <cx:pt idx="2459">0.032000000000000001</cx:pt>
          <cx:pt idx="2460">0.082500000000000004</cx:pt>
          <cx:pt idx="2461">0.16669999999999999</cx:pt>
          <cx:pt idx="2462">0.077299999999999994</cx:pt>
          <cx:pt idx="2463">0.092799999999999994</cx:pt>
          <cx:pt idx="2464">0.16669999999999999</cx:pt>
          <cx:pt idx="2465">0.16669999999999999</cx:pt>
          <cx:pt idx="2466">0.24329999999999999</cx:pt>
          <cx:pt idx="2467">0.16669999999999999</cx:pt>
          <cx:pt idx="2468">0.0247</cx:pt>
          <cx:pt idx="2469">0.16669999999999999</cx:pt>
          <cx:pt idx="2470">0.16669999999999999</cx:pt>
          <cx:pt idx="2471">0.16669999999999999</cx:pt>
          <cx:pt idx="2472">0.1103</cx:pt>
          <cx:pt idx="2473">0.066000000000000003</cx:pt>
          <cx:pt idx="2474">0.16669999999999999</cx:pt>
          <cx:pt idx="2475">0.16669999999999999</cx:pt>
          <cx:pt idx="2476">0.16669999999999999</cx:pt>
          <cx:pt idx="2477">0.16669999999999999</cx:pt>
          <cx:pt idx="2478">0.050500000000000003</cx:pt>
          <cx:pt idx="2479">0.16669999999999999</cx:pt>
          <cx:pt idx="2480">0.081100000000000005</cx:pt>
          <cx:pt idx="2481">0.016500000000000001</cx:pt>
          <cx:pt idx="2482">0.16669999999999999</cx:pt>
          <cx:pt idx="2483">0.16669999999999999</cx:pt>
          <cx:pt idx="2484">0.16669999999999999</cx:pt>
          <cx:pt idx="2485">0.092799999999999994</cx:pt>
          <cx:pt idx="2486">0.085599999999999996</cx:pt>
          <cx:pt idx="2487">0.14119999999999999</cx:pt>
          <cx:pt idx="2488">0.061899999999999997</cx:pt>
          <cx:pt idx="2489">0.1186</cx:pt>
          <cx:pt idx="2490">0.16669999999999999</cx:pt>
          <cx:pt idx="2491">0.10100000000000001</cx:pt>
          <cx:pt idx="2492">0.16669999999999999</cx:pt>
          <cx:pt idx="2493">0.22889999999999999</cx:pt>
          <cx:pt idx="2494">0.16669999999999999</cx:pt>
          <cx:pt idx="2495">0.1021</cx:pt>
          <cx:pt idx="2496">0.12470000000000001</cx:pt>
          <cx:pt idx="2497">0.16669999999999999</cx:pt>
          <cx:pt idx="2498">0.16669999999999999</cx:pt>
          <cx:pt idx="2499">0.061899999999999997</cx:pt>
          <cx:pt idx="2500">0.16669999999999999</cx:pt>
          <cx:pt idx="2501">0.14849999999999999</cx:pt>
          <cx:pt idx="2502">0.16669999999999999</cx:pt>
          <cx:pt idx="2503">0.13039999999999999</cx:pt>
          <cx:pt idx="2504">0.049500000000000002</cx:pt>
          <cx:pt idx="2505">0.082500000000000004</cx:pt>
          <cx:pt idx="2506">0.0020999999999999999</cx:pt>
          <cx:pt idx="2507">0.16669999999999999</cx:pt>
          <cx:pt idx="2508">0.16669999999999999</cx:pt>
          <cx:pt idx="2509">0.16669999999999999</cx:pt>
          <cx:pt idx="2510">0.16669999999999999</cx:pt>
          <cx:pt idx="2511">0.082500000000000004</cx:pt>
          <cx:pt idx="2512">0.16669999999999999</cx:pt>
          <cx:pt idx="2513">0.12859999999999999</cx:pt>
          <cx:pt idx="2514">0.1474</cx:pt>
          <cx:pt idx="2515">0.0092999999999999992</cx:pt>
          <cx:pt idx="2516">0.16669999999999999</cx:pt>
          <cx:pt idx="2517">0.0082000000000000007</cx:pt>
          <cx:pt idx="2518">0.074200000000000002</cx:pt>
          <cx:pt idx="2519">0.16669999999999999</cx:pt>
          <cx:pt idx="2520">0.067000000000000004</cx:pt>
          <cx:pt idx="2521">0.16669999999999999</cx:pt>
          <cx:pt idx="2522">0.16669999999999999</cx:pt>
          <cx:pt idx="2523">0.1237</cx:pt>
          <cx:pt idx="2524">0.16669999999999999</cx:pt>
          <cx:pt idx="2525">0.16669999999999999</cx:pt>
          <cx:pt idx="2526">0.27529999999999999</cx:pt>
          <cx:pt idx="2527">0.16669999999999999</cx:pt>
          <cx:pt idx="2528">0.20000000000000001</cx:pt>
          <cx:pt idx="2529">0.16800000000000001</cx:pt>
          <cx:pt idx="2530">0.42580000000000001</cx:pt>
          <cx:pt idx="2531">0.1227</cx:pt>
          <cx:pt idx="2532">0.041200000000000001</cx:pt>
          <cx:pt idx="2533">0.011299999999999999</cx:pt>
          <cx:pt idx="2534">0.16669999999999999</cx:pt>
          <cx:pt idx="2535">0.16669999999999999</cx:pt>
          <cx:pt idx="2536">0.16669999999999999</cx:pt>
          <cx:pt idx="2537">0.16669999999999999</cx:pt>
          <cx:pt idx="2538">0.082500000000000004</cx:pt>
          <cx:pt idx="2539">0.16389999999999999</cx:pt>
          <cx:pt idx="2540">0.063899999999999998</cx:pt>
          <cx:pt idx="2541">0.1021</cx:pt>
          <cx:pt idx="2542">0.16669999999999999</cx:pt>
          <cx:pt idx="2543">0.16669999999999999</cx:pt>
          <cx:pt idx="2544">0</cx:pt>
          <cx:pt idx="2545">0.1041</cx:pt>
          <cx:pt idx="2546">0.1072</cx:pt>
          <cx:pt idx="2547">0.16669999999999999</cx:pt>
          <cx:pt idx="2548">0.16669999999999999</cx:pt>
          <cx:pt idx="2549">0.13200000000000001</cx:pt>
          <cx:pt idx="2550">0.0722</cx:pt>
          <cx:pt idx="2551">0.050200000000000002</cx:pt>
          <cx:pt idx="2552">0.29070000000000001</cx:pt>
          <cx:pt idx="2553">0.16669999999999999</cx:pt>
          <cx:pt idx="2554">0.16669999999999999</cx:pt>
          <cx:pt idx="2555">0.16669999999999999</cx:pt>
          <cx:pt idx="2556">0.16669999999999999</cx:pt>
          <cx:pt idx="2557">0.061899999999999997</cx:pt>
          <cx:pt idx="2558">0.16669999999999999</cx:pt>
          <cx:pt idx="2559">0.16669999999999999</cx:pt>
          <cx:pt idx="2560">0.16669999999999999</cx:pt>
          <cx:pt idx="2561">0.4052</cx:pt>
          <cx:pt idx="2562">0.16669999999999999</cx:pt>
          <cx:pt idx="2563">0.1031</cx:pt>
          <cx:pt idx="2564">0.16669999999999999</cx:pt>
          <cx:pt idx="2565">0.16669999999999999</cx:pt>
          <cx:pt idx="2566">0.1794</cx:pt>
          <cx:pt idx="2567">0.16669999999999999</cx:pt>
          <cx:pt idx="2568">0.082500000000000004</cx:pt>
          <cx:pt idx="2569">0.1031</cx:pt>
          <cx:pt idx="2570">0.082500000000000004</cx:pt>
          <cx:pt idx="2571">0.1186</cx:pt>
          <cx:pt idx="2572">0.041200000000000001</cx:pt>
          <cx:pt idx="2573">0.16669999999999999</cx:pt>
          <cx:pt idx="2574">0.070099999999999996</cx:pt>
          <cx:pt idx="2575">0.0722</cx:pt>
          <cx:pt idx="2576">0.16669999999999999</cx:pt>
          <cx:pt idx="2577">0.0247</cx:pt>
          <cx:pt idx="2578">0.16669999999999999</cx:pt>
          <cx:pt idx="2579">0.16669999999999999</cx:pt>
          <cx:pt idx="2580">0.16669999999999999</cx:pt>
          <cx:pt idx="2581">0.22270000000000001</cx:pt>
          <cx:pt idx="2582">0.17419999999999999</cx:pt>
          <cx:pt idx="2583">0.16669999999999999</cx:pt>
          <cx:pt idx="2584">0.16669999999999999</cx:pt>
          <cx:pt idx="2585">0.16669999999999999</cx:pt>
          <cx:pt idx="2586">0.16669999999999999</cx:pt>
          <cx:pt idx="2587">0.16669999999999999</cx:pt>
          <cx:pt idx="2588">0.16669999999999999</cx:pt>
          <cx:pt idx="2589">0.087599999999999997</cx:pt>
          <cx:pt idx="2590">0.16669999999999999</cx:pt>
          <cx:pt idx="2591">0.16669999999999999</cx:pt>
          <cx:pt idx="2592">0.16669999999999999</cx:pt>
          <cx:pt idx="2593">0.21440000000000001</cx:pt>
          <cx:pt idx="2594">0.088700000000000001</cx:pt>
          <cx:pt idx="2595">0.085599999999999996</cx:pt>
          <cx:pt idx="2596">0.067199999999999996</cx:pt>
          <cx:pt idx="2597">0.0061999999999999998</cx:pt>
          <cx:pt idx="2598">0.16669999999999999</cx:pt>
          <cx:pt idx="2599">0.16669999999999999</cx:pt>
          <cx:pt idx="2600">0.082500000000000004</cx:pt>
          <cx:pt idx="2601">0.16669999999999999</cx:pt>
          <cx:pt idx="2602">0.16669999999999999</cx:pt>
          <cx:pt idx="2603">0.16669999999999999</cx:pt>
          <cx:pt idx="2604">0</cx:pt>
          <cx:pt idx="2605">0.16669999999999999</cx:pt>
          <cx:pt idx="2606">0.16669999999999999</cx:pt>
          <cx:pt idx="2607">0.16669999999999999</cx:pt>
          <cx:pt idx="2608">0.16669999999999999</cx:pt>
          <cx:pt idx="2609">0.1031</cx:pt>
          <cx:pt idx="2610">0.1237</cx:pt>
          <cx:pt idx="2611">0.1113</cx:pt>
          <cx:pt idx="2612">0.16669999999999999</cx:pt>
          <cx:pt idx="2613">0.16669999999999999</cx:pt>
          <cx:pt idx="2614">0.12870000000000001</cx:pt>
          <cx:pt idx="2615">0.062899999999999998</cx:pt>
          <cx:pt idx="2616">0.16669999999999999</cx:pt>
          <cx:pt idx="2617">0.16669999999999999</cx:pt>
          <cx:pt idx="2618">0.1464</cx:pt>
          <cx:pt idx="2619">0.16669999999999999</cx:pt>
          <cx:pt idx="2620">0.027799999999999998</cx:pt>
          <cx:pt idx="2621">0.001</cx:pt>
          <cx:pt idx="2622">0.16669999999999999</cx:pt>
          <cx:pt idx="2623">0.16669999999999999</cx:pt>
          <cx:pt idx="2624">0.21510000000000001</cx:pt>
          <cx:pt idx="2625">0.16669999999999999</cx:pt>
          <cx:pt idx="2626">0.0206</cx:pt>
          <cx:pt idx="2627">0.037100000000000001</cx:pt>
          <cx:pt idx="2628">0.16669999999999999</cx:pt>
          <cx:pt idx="2629">0.16669999999999999</cx:pt>
          <cx:pt idx="2630">0.22270000000000001</cx:pt>
          <cx:pt idx="2631">0.16669999999999999</cx:pt>
          <cx:pt idx="2632">0.0814</cx:pt>
          <cx:pt idx="2633">0.0103</cx:pt>
          <cx:pt idx="2634">0.16669999999999999</cx:pt>
          <cx:pt idx="2635">0.0124</cx:pt>
          <cx:pt idx="2636">0.1072</cx:pt>
          <cx:pt idx="2637">0.33610000000000001</cx:pt>
          <cx:pt idx="2638">0.1103</cx:pt>
          <cx:pt idx="2639">0.085599999999999996</cx:pt>
          <cx:pt idx="2640">0.16669999999999999</cx:pt>
          <cx:pt idx="2641">0.25569999999999998</cx:pt>
          <cx:pt idx="2642">0.16669999999999999</cx:pt>
          <cx:pt idx="2643">0.0124</cx:pt>
          <cx:pt idx="2644">0.30409999999999998</cx:pt>
          <cx:pt idx="2645">0.16669999999999999</cx:pt>
          <cx:pt idx="2646">0.16669999999999999</cx:pt>
          <cx:pt idx="2647">0.061899999999999997</cx:pt>
          <cx:pt idx="2648">0.16669999999999999</cx:pt>
          <cx:pt idx="2649">0.0608</cx:pt>
          <cx:pt idx="2650">0.0082000000000000007</cx:pt>
          <cx:pt idx="2651">0.045999999999999999</cx:pt>
          <cx:pt idx="2652">0.16669999999999999</cx:pt>
          <cx:pt idx="2653">0.061899999999999997</cx:pt>
          <cx:pt idx="2654">0.16669999999999999</cx:pt>
          <cx:pt idx="2655">0.16669999999999999</cx:pt>
          <cx:pt idx="2656">0.16669999999999999</cx:pt>
          <cx:pt idx="2657">0.16669999999999999</cx:pt>
          <cx:pt idx="2658">0.16669999999999999</cx:pt>
          <cx:pt idx="2659">0.071900000000000006</cx:pt>
          <cx:pt idx="2660">0.027799999999999998</cx:pt>
          <cx:pt idx="2661">0.28139999999999998</cx:pt>
          <cx:pt idx="2662">0.16669999999999999</cx:pt>
          <cx:pt idx="2663">0.16669999999999999</cx:pt>
          <cx:pt idx="2664">0.051499999999999997</cx:pt>
          <cx:pt idx="2665">0.16669999999999999</cx:pt>
          <cx:pt idx="2666">0.16669999999999999</cx:pt>
          <cx:pt idx="2667">0.1124</cx:pt>
          <cx:pt idx="2668">0.16669999999999999</cx:pt>
          <cx:pt idx="2669">0.16669999999999999</cx:pt>
          <cx:pt idx="2670">0.12989999999999999</cx:pt>
          <cx:pt idx="2671">0.16669999999999999</cx:pt>
          <cx:pt idx="2672">0.0722</cx:pt>
          <cx:pt idx="2673">0.16669999999999999</cx:pt>
          <cx:pt idx="2674">0.16669999999999999</cx:pt>
          <cx:pt idx="2675">0.16669999999999999</cx:pt>
          <cx:pt idx="2676">0.0092999999999999992</cx:pt>
          <cx:pt idx="2677">0.15770000000000001</cx:pt>
          <cx:pt idx="2678">0.16189999999999999</cx:pt>
          <cx:pt idx="2679">0.0124</cx:pt>
          <cx:pt idx="2680">0.16669999999999999</cx:pt>
          <cx:pt idx="2681">0.16669999999999999</cx:pt>
          <cx:pt idx="2682">0.16669999999999999</cx:pt>
          <cx:pt idx="2683">0.14849999999999999</cx:pt>
          <cx:pt idx="2684">0.16669999999999999</cx:pt>
          <cx:pt idx="2685">0.16669999999999999</cx:pt>
          <cx:pt idx="2686">0.16669999999999999</cx:pt>
          <cx:pt idx="2687">0.18559999999999999</cx:pt>
          <cx:pt idx="2688">0.16669999999999999</cx:pt>
          <cx:pt idx="2689">0.068000000000000005</cx:pt>
          <cx:pt idx="2690">0.16669999999999999</cx:pt>
          <cx:pt idx="2691">0.16669999999999999</cx:pt>
          <cx:pt idx="2692">0.16669999999999999</cx:pt>
          <cx:pt idx="2693">0.1278</cx:pt>
          <cx:pt idx="2694">0.16669999999999999</cx:pt>
          <cx:pt idx="2695">0.16669999999999999</cx:pt>
          <cx:pt idx="2696">0.16669999999999999</cx:pt>
          <cx:pt idx="2697">0.49480000000000002</cx:pt>
          <cx:pt idx="2698">0.1237</cx:pt>
          <cx:pt idx="2699">0.018599999999999998</cx:pt>
          <cx:pt idx="2700">0.080399999999999999</cx:pt>
          <cx:pt idx="2701">0.17630000000000001</cx:pt>
          <cx:pt idx="2702">0.13200000000000001</cx:pt>
          <cx:pt idx="2703">0.16669999999999999</cx:pt>
          <cx:pt idx="2704">0.16669999999999999</cx:pt>
          <cx:pt idx="2705">0.057700000000000001</cx:pt>
          <cx:pt idx="2706">0.041200000000000001</cx:pt>
          <cx:pt idx="2707">0.071099999999999997</cx:pt>
          <cx:pt idx="2708">0.088099999999999998</cx:pt>
          <cx:pt idx="2709">0.16669999999999999</cx:pt>
          <cx:pt idx="2710">0.16669999999999999</cx:pt>
          <cx:pt idx="2711">0.16669999999999999</cx:pt>
          <cx:pt idx="2712">0.10100000000000001</cx:pt>
          <cx:pt idx="2713">0.16669999999999999</cx:pt>
          <cx:pt idx="2714">0.22059999999999999</cx:pt>
          <cx:pt idx="2715">0.061899999999999997</cx:pt>
          <cx:pt idx="2716">0.15459999999999999</cx:pt>
          <cx:pt idx="2717">0.061899999999999997</cx:pt>
          <cx:pt idx="2718">0.16669999999999999</cx:pt>
          <cx:pt idx="2719">0.16669999999999999</cx:pt>
          <cx:pt idx="2720">0.16669999999999999</cx:pt>
          <cx:pt idx="2721">0.16669999999999999</cx:pt>
          <cx:pt idx="2722">0.16669999999999999</cx:pt>
          <cx:pt idx="2723">0.25359999999999999</cx:pt>
          <cx:pt idx="2724">0.16669999999999999</cx:pt>
          <cx:pt idx="2725">0.082500000000000004</cx:pt>
          <cx:pt idx="2726">0.14849999999999999</cx:pt>
          <cx:pt idx="2727">0.57220000000000004</cx:pt>
          <cx:pt idx="2728">0.16669999999999999</cx:pt>
          <cx:pt idx="2729">0.16669999999999999</cx:pt>
          <cx:pt idx="2730">0.58040000000000003</cx:pt>
          <cx:pt idx="2731">0.16669999999999999</cx:pt>
          <cx:pt idx="2732">0.079399999999999998</cx:pt>
          <cx:pt idx="2733">0.16669999999999999</cx:pt>
          <cx:pt idx="2734">0.1216</cx:pt>
          <cx:pt idx="2735">0.16669999999999999</cx:pt>
          <cx:pt idx="2736">0.0608</cx:pt>
          <cx:pt idx="2737">0.075300000000000006</cx:pt>
          <cx:pt idx="2738">0.27839999999999998</cx:pt>
          <cx:pt idx="2739">0.16669999999999999</cx:pt>
          <cx:pt idx="2740">0.16669999999999999</cx:pt>
          <cx:pt idx="2741">0.054600000000000003</cx:pt>
          <cx:pt idx="2742">0.16669999999999999</cx:pt>
          <cx:pt idx="2743">0.0258</cx:pt>
          <cx:pt idx="2744">0.16669999999999999</cx:pt>
          <cx:pt idx="2745">0.16669999999999999</cx:pt>
          <cx:pt idx="2746">0.22270000000000001</cx:pt>
          <cx:pt idx="2747">0.14330000000000001</cx:pt>
          <cx:pt idx="2748">0.1948</cx:pt>
          <cx:pt idx="2749">0.061899999999999997</cx:pt>
          <cx:pt idx="2750">0.16669999999999999</cx:pt>
          <cx:pt idx="2751">0.16669999999999999</cx:pt>
          <cx:pt idx="2752">0.16669999999999999</cx:pt>
          <cx:pt idx="2753">0.16669999999999999</cx:pt>
          <cx:pt idx="2754">0.16669999999999999</cx:pt>
          <cx:pt idx="2755">0.13400000000000001</cx:pt>
          <cx:pt idx="2756">0.16669999999999999</cx:pt>
          <cx:pt idx="2757">0.16669999999999999</cx:pt>
          <cx:pt idx="2758">0.16669999999999999</cx:pt>
          <cx:pt idx="2759">0.091800000000000007</cx:pt>
          <cx:pt idx="2760">0.16669999999999999</cx:pt>
          <cx:pt idx="2761">0.1031</cx:pt>
          <cx:pt idx="2762">0.082500000000000004</cx:pt>
          <cx:pt idx="2763">0.1588</cx:pt>
          <cx:pt idx="2764">0.1278</cx:pt>
          <cx:pt idx="2765">0.0082000000000000007</cx:pt>
          <cx:pt idx="2766">0.092799999999999994</cx:pt>
          <cx:pt idx="2767">0.070099999999999996</cx:pt>
          <cx:pt idx="2768">0.15459999999999999</cx:pt>
          <cx:pt idx="2769">0.16669999999999999</cx:pt>
          <cx:pt idx="2770">0.16669999999999999</cx:pt>
          <cx:pt idx="2771">0.018599999999999998</cx:pt>
          <cx:pt idx="2772">0.29380000000000001</cx:pt>
          <cx:pt idx="2773">0.0402</cx:pt>
          <cx:pt idx="2774">0.16669999999999999</cx:pt>
          <cx:pt idx="2775">0.082500000000000004</cx:pt>
          <cx:pt idx="2776">0.16669999999999999</cx:pt>
          <cx:pt idx="2777">0.16669999999999999</cx:pt>
          <cx:pt idx="2778">0.16669999999999999</cx:pt>
          <cx:pt idx="2779">0.16669999999999999</cx:pt>
          <cx:pt idx="2780">0.16669999999999999</cx:pt>
          <cx:pt idx="2781">0.1072</cx:pt>
          <cx:pt idx="2782">0.16669999999999999</cx:pt>
          <cx:pt idx="2783">0.16669999999999999</cx:pt>
          <cx:pt idx="2784">0.15570000000000001</cx:pt>
          <cx:pt idx="2785">0.1515</cx:pt>
          <cx:pt idx="2786">0.16669999999999999</cx:pt>
          <cx:pt idx="2787">0.037100000000000001</cx:pt>
          <cx:pt idx="2788">0.080399999999999999</cx:pt>
          <cx:pt idx="2789">0.16669999999999999</cx:pt>
          <cx:pt idx="2790">0.16669999999999999</cx:pt>
          <cx:pt idx="2791">0.16669999999999999</cx:pt>
          <cx:pt idx="2792">0.26700000000000002</cx:pt>
          <cx:pt idx="2793">0.045400000000000003</cx:pt>
          <cx:pt idx="2794">0.16669999999999999</cx:pt>
          <cx:pt idx="2795">0.027799999999999998</cx:pt>
          <cx:pt idx="2796">0.0103</cx:pt>
          <cx:pt idx="2797">0.16669999999999999</cx:pt>
          <cx:pt idx="2798">0.16669999999999999</cx:pt>
          <cx:pt idx="2799">0.16669999999999999</cx:pt>
          <cx:pt idx="2800">0.39689999999999998</cx:pt>
          <cx:pt idx="2801">0.0247</cx:pt>
          <cx:pt idx="2802">0.25979999999999998</cx:pt>
          <cx:pt idx="2803">0.2268</cx:pt>
          <cx:pt idx="2804">0.0092999999999999992</cx:pt>
          <cx:pt idx="2805">0.16669999999999999</cx:pt>
          <cx:pt idx="2806">0.16669999999999999</cx:pt>
          <cx:pt idx="2807">0.16669999999999999</cx:pt>
          <cx:pt idx="2808">0.16669999999999999</cx:pt>
          <cx:pt idx="2809">0.12529999999999999</cx:pt>
          <cx:pt idx="2810">0.16669999999999999</cx:pt>
          <cx:pt idx="2811">0.16389999999999999</cx:pt>
          <cx:pt idx="2812">0.1031</cx:pt>
          <cx:pt idx="2813">0.041200000000000001</cx:pt>
          <cx:pt idx="2814">0.16669999999999999</cx:pt>
          <cx:pt idx="2815">0.16669999999999999</cx:pt>
          <cx:pt idx="2816">0.16669999999999999</cx:pt>
          <cx:pt idx="2817">0.082500000000000004</cx:pt>
          <cx:pt idx="2818">0.16669999999999999</cx:pt>
          <cx:pt idx="2819">0.35149999999999998</cx:pt>
          <cx:pt idx="2820">0.1258</cx:pt>
          <cx:pt idx="2821">0.16669999999999999</cx:pt>
          <cx:pt idx="2822">0.0814</cx:pt>
          <cx:pt idx="2823">0.1113</cx:pt>
          <cx:pt idx="2824">0.22989999999999999</cx:pt>
          <cx:pt idx="2825">0.0309</cx:pt>
          <cx:pt idx="2826">0.1701</cx:pt>
          <cx:pt idx="2827">0.042299999999999997</cx:pt>
          <cx:pt idx="2828">0.1103</cx:pt>
          <cx:pt idx="2829">0.027799999999999998</cx:pt>
          <cx:pt idx="2830">0.16669999999999999</cx:pt>
          <cx:pt idx="2831">0.16669999999999999</cx:pt>
          <cx:pt idx="2832">0.16669999999999999</cx:pt>
          <cx:pt idx="2833">0.1206</cx:pt>
          <cx:pt idx="2834">0.16669999999999999</cx:pt>
          <cx:pt idx="2835">0.079399999999999998</cx:pt>
          <cx:pt idx="2836">0.092799999999999994</cx:pt>
          <cx:pt idx="2837">0.18559999999999999</cx:pt>
          <cx:pt idx="2838">0.16669999999999999</cx:pt>
          <cx:pt idx="2839">0.1134</cx:pt>
          <cx:pt idx="2840">0.23300000000000001</cx:pt>
          <cx:pt idx="2841">0.16669999999999999</cx:pt>
          <cx:pt idx="2842">0.16669999999999999</cx:pt>
          <cx:pt idx="2843">0.16669999999999999</cx:pt>
          <cx:pt idx="2844">0.1237</cx:pt>
          <cx:pt idx="2845">0.64849999999999997</cx:pt>
          <cx:pt idx="2846">0.0124</cx:pt>
          <cx:pt idx="2847">0.16669999999999999</cx:pt>
          <cx:pt idx="2848">0.077700000000000005</cx:pt>
          <cx:pt idx="2849">0.0082000000000000007</cx:pt>
          <cx:pt idx="2850">0.016500000000000001</cx:pt>
          <cx:pt idx="2851">0.10100000000000001</cx:pt>
          <cx:pt idx="2852">0.049500000000000002</cx:pt>
          <cx:pt idx="2853">0.16669999999999999</cx:pt>
          <cx:pt idx="2854">0.069099999999999995</cx:pt>
          <cx:pt idx="2855">0.082500000000000004</cx:pt>
          <cx:pt idx="2856">0.1258</cx:pt>
          <cx:pt idx="2857">0.16669999999999999</cx:pt>
          <cx:pt idx="2858">0.16669999999999999</cx:pt>
          <cx:pt idx="2859">0.069099999999999995</cx:pt>
          <cx:pt idx="2860">0.28870000000000001</cx:pt>
          <cx:pt idx="2861">0.093799999999999994</cx:pt>
          <cx:pt idx="2862">0.095899999999999999</cx:pt>
          <cx:pt idx="2863">0.16669999999999999</cx:pt>
          <cx:pt idx="2864">0.16669999999999999</cx:pt>
          <cx:pt idx="2865">0.16669999999999999</cx:pt>
          <cx:pt idx="2866">0.16669999999999999</cx:pt>
          <cx:pt idx="2867">0.070099999999999996</cx:pt>
          <cx:pt idx="2868">0.033000000000000002</cx:pt>
          <cx:pt idx="2869">0.16669999999999999</cx:pt>
          <cx:pt idx="2870">0.14849999999999999</cx:pt>
          <cx:pt idx="2871">0.16669999999999999</cx:pt>
          <cx:pt idx="2872">0.16669999999999999</cx:pt>
          <cx:pt idx="2873">0.16669999999999999</cx:pt>
          <cx:pt idx="2874">0.16669999999999999</cx:pt>
          <cx:pt idx="2875">0.16669999999999999</cx:pt>
          <cx:pt idx="2876">0.16669999999999999</cx:pt>
          <cx:pt idx="2877">0.16669999999999999</cx:pt>
          <cx:pt idx="2878">0.092799999999999994</cx:pt>
          <cx:pt idx="2879">0.13400000000000001</cx:pt>
          <cx:pt idx="2880">0.16489999999999999</cx:pt>
          <cx:pt idx="2881">0.16669999999999999</cx:pt>
          <cx:pt idx="2882">0.16669999999999999</cx:pt>
          <cx:pt idx="2883">0.095899999999999999</cx:pt>
          <cx:pt idx="2884">0.16389999999999999</cx:pt>
          <cx:pt idx="2885">0.082500000000000004</cx:pt>
          <cx:pt idx="2886">0.16669999999999999</cx:pt>
          <cx:pt idx="2887">0.37840000000000001</cx:pt>
          <cx:pt idx="2888">0.11749999999999999</cx:pt>
          <cx:pt idx="2889">0.2969</cx:pt>
          <cx:pt idx="2890">0.25769999999999998</cx:pt>
          <cx:pt idx="2891">0.121</cx:pt>
          <cx:pt idx="2892">0.1784</cx:pt>
          <cx:pt idx="2893">0.082500000000000004</cx:pt>
          <cx:pt idx="2894">0.098599999999999993</cx:pt>
          <cx:pt idx="2895">0.0722</cx:pt>
          <cx:pt idx="2896">0.16669999999999999</cx:pt>
          <cx:pt idx="2897">0.16669999999999999</cx:pt>
          <cx:pt idx="2898">0.16669999999999999</cx:pt>
          <cx:pt idx="2899">0.16669999999999999</cx:pt>
          <cx:pt idx="2900">0.12889999999999999</cx:pt>
          <cx:pt idx="2901">0.16669999999999999</cx:pt>
          <cx:pt idx="2902">0.16669999999999999</cx:pt>
          <cx:pt idx="2903">0.16669999999999999</cx:pt>
          <cx:pt idx="2904">0.16669999999999999</cx:pt>
          <cx:pt idx="2905">0.0247</cx:pt>
          <cx:pt idx="2906">0.082500000000000004</cx:pt>
          <cx:pt idx="2907">0.16669999999999999</cx:pt>
          <cx:pt idx="2908">0.033000000000000002</cx:pt>
          <cx:pt idx="2909">0</cx:pt>
          <cx:pt idx="2910">0.16669999999999999</cx:pt>
          <cx:pt idx="2911">0.067000000000000004</cx:pt>
          <cx:pt idx="2912">0.0608</cx:pt>
          <cx:pt idx="2913">0.16669999999999999</cx:pt>
          <cx:pt idx="2914">0.16669999999999999</cx:pt>
          <cx:pt idx="2915">0.16669999999999999</cx:pt>
          <cx:pt idx="2916">0.016500000000000001</cx:pt>
          <cx:pt idx="2917">0.037100000000000001</cx:pt>
          <cx:pt idx="2918">0.16669999999999999</cx:pt>
          <cx:pt idx="2919">0.16669999999999999</cx:pt>
          <cx:pt idx="2920">0.16669999999999999</cx:pt>
          <cx:pt idx="2921">0.16669999999999999</cx:pt>
          <cx:pt idx="2922">0.082500000000000004</cx:pt>
          <cx:pt idx="2923">0.077299999999999994</cx:pt>
          <cx:pt idx="2924">0.23710000000000001</cx:pt>
          <cx:pt idx="2925">0.37109999999999999</cx:pt>
          <cx:pt idx="2926">0.11550000000000001</cx:pt>
          <cx:pt idx="2927">0.080399999999999999</cx:pt>
          <cx:pt idx="2928">0.15260000000000001</cx:pt>
          <cx:pt idx="2929">0.077299999999999994</cx:pt>
          <cx:pt idx="2930">0.16669999999999999</cx:pt>
          <cx:pt idx="2931">0.16669999999999999</cx:pt>
          <cx:pt idx="2932">0.049500000000000002</cx:pt>
          <cx:pt idx="2933">0.16669999999999999</cx:pt>
          <cx:pt idx="2934">0.16669999999999999</cx:pt>
          <cx:pt idx="2935">0.016500000000000001</cx:pt>
          <cx:pt idx="2936">0.61860000000000004</cx:pt>
          <cx:pt idx="2937">0.16669999999999999</cx:pt>
          <cx:pt idx="2938">0.0567</cx:pt>
          <cx:pt idx="2939">0.16669999999999999</cx:pt>
          <cx:pt idx="2940">0.0247</cx:pt>
          <cx:pt idx="2941">0.0082000000000000007</cx:pt>
          <cx:pt idx="2942">0.083500000000000005</cx:pt>
          <cx:pt idx="2943">0.16669999999999999</cx:pt>
          <cx:pt idx="2944">0.16669999999999999</cx:pt>
          <cx:pt idx="2945">0.0722</cx:pt>
          <cx:pt idx="2946">0.16669999999999999</cx:pt>
          <cx:pt idx="2947">0.089700000000000002</cx:pt>
          <cx:pt idx="2948">0.049500000000000002</cx:pt>
          <cx:pt idx="2949">0.085099999999999995</cx:pt>
          <cx:pt idx="2950">0.16669999999999999</cx:pt>
          <cx:pt idx="2951">0.16669999999999999</cx:pt>
          <cx:pt idx="2952">0.078399999999999997</cx:pt>
          <cx:pt idx="2953">0.066000000000000003</cx:pt>
          <cx:pt idx="2954">0.074200000000000002</cx:pt>
          <cx:pt idx="2955">0.16669999999999999</cx:pt>
          <cx:pt idx="2956">0.16669999999999999</cx:pt>
          <cx:pt idx="2957">0.073200000000000001</cx:pt>
          <cx:pt idx="2958">0.088700000000000001</cx:pt>
          <cx:pt idx="2959">0.16669999999999999</cx:pt>
          <cx:pt idx="2960">0.092799999999999994</cx:pt>
          <cx:pt idx="2961">0.16669999999999999</cx:pt>
          <cx:pt idx="2962">0.54020000000000001</cx:pt>
          <cx:pt idx="2963">0.0722</cx:pt>
          <cx:pt idx="2964">0.017500000000000002</cx:pt>
          <cx:pt idx="2965">0.086599999999999996</cx:pt>
          <cx:pt idx="2966">0.077299999999999994</cx:pt>
          <cx:pt idx="2967">0.1216</cx:pt>
          <cx:pt idx="2968">0.14849999999999999</cx:pt>
          <cx:pt idx="2969">0.082500000000000004</cx:pt>
          <cx:pt idx="2970">0.16669999999999999</cx:pt>
          <cx:pt idx="2971">0.1206</cx:pt>
          <cx:pt idx="2972">0.65259999999999996</cx:pt>
          <cx:pt idx="2973">0.1598</cx:pt>
          <cx:pt idx="2974">0.16669999999999999</cx:pt>
          <cx:pt idx="2975">0.16669999999999999</cx:pt>
          <cx:pt idx="2976">0.34639999999999999</cx:pt>
          <cx:pt idx="2977">0.0061999999999999998</cx:pt>
          <cx:pt idx="2978">0.092799999999999994</cx:pt>
          <cx:pt idx="2979">0.16669999999999999</cx:pt>
          <cx:pt idx="2980">0.16669999999999999</cx:pt>
          <cx:pt idx="2981">0.16669999999999999</cx:pt>
          <cx:pt idx="2982">0.16669999999999999</cx:pt>
          <cx:pt idx="2983">0.16669999999999999</cx:pt>
          <cx:pt idx="2984">0.16669999999999999</cx:pt>
          <cx:pt idx="2985">0.16669999999999999</cx:pt>
          <cx:pt idx="2986">0.022700000000000001</cx:pt>
          <cx:pt idx="2987">0.087599999999999997</cx:pt>
          <cx:pt idx="2988">0.0557</cx:pt>
          <cx:pt idx="2989">0.018599999999999998</cx:pt>
          <cx:pt idx="2990">0.16669999999999999</cx:pt>
          <cx:pt idx="2991">0.16669999999999999</cx:pt>
          <cx:pt idx="2992">0.051499999999999997</cx:pt>
          <cx:pt idx="2993">0.21859999999999999</cx:pt>
          <cx:pt idx="2994">0.082500000000000004</cx:pt>
          <cx:pt idx="2995">0.12470000000000001</cx:pt>
          <cx:pt idx="2996">0.16669999999999999</cx:pt>
          <cx:pt idx="2997">0</cx:pt>
          <cx:pt idx="2998">0.061899999999999997</cx:pt>
          <cx:pt idx="2999">0.16669999999999999</cx:pt>
          <cx:pt idx="3000">0.1082</cx:pt>
          <cx:pt idx="3001">0.16669999999999999</cx:pt>
          <cx:pt idx="3002">0.16669999999999999</cx:pt>
          <cx:pt idx="3003">0.0608</cx:pt>
          <cx:pt idx="3004">0.16669999999999999</cx:pt>
          <cx:pt idx="3005">0.16669999999999999</cx:pt>
          <cx:pt idx="3006">0.21490000000000001</cx:pt>
          <cx:pt idx="3007">0.16669999999999999</cx:pt>
          <cx:pt idx="3008">0.0722</cx:pt>
          <cx:pt idx="3009">0.16669999999999999</cx:pt>
          <cx:pt idx="3010">0.16669999999999999</cx:pt>
          <cx:pt idx="3011">0.16669999999999999</cx:pt>
          <cx:pt idx="3012">0.1082</cx:pt>
          <cx:pt idx="3013">0.1031</cx:pt>
          <cx:pt idx="3014">0.16669999999999999</cx:pt>
          <cx:pt idx="3015">0.16669999999999999</cx:pt>
          <cx:pt idx="3016">0.16669999999999999</cx:pt>
          <cx:pt idx="3017">0.2979</cx:pt>
          <cx:pt idx="3018">0.16669999999999999</cx:pt>
          <cx:pt idx="3019">0.16669999999999999</cx:pt>
          <cx:pt idx="3020">0.16669999999999999</cx:pt>
          <cx:pt idx="3021">0.16669999999999999</cx:pt>
          <cx:pt idx="3022">0.16669999999999999</cx:pt>
          <cx:pt idx="3023">0.16669999999999999</cx:pt>
          <cx:pt idx="3024">0.1691</cx:pt>
          <cx:pt idx="3025">0.20760000000000001</cx:pt>
          <cx:pt idx="3026">0.16669999999999999</cx:pt>
          <cx:pt idx="3027">0.16669999999999999</cx:pt>
          <cx:pt idx="3028">0.16669999999999999</cx:pt>
          <cx:pt idx="3029">0.19070000000000001</cx:pt>
          <cx:pt idx="3030">0.16669999999999999</cx:pt>
          <cx:pt idx="3031">0.1371</cx:pt>
          <cx:pt idx="3032">0.16669999999999999</cx:pt>
          <cx:pt idx="3033">0.061899999999999997</cx:pt>
          <cx:pt idx="3034">0.16669999999999999</cx:pt>
          <cx:pt idx="3035">0.11990000000000001</cx:pt>
          <cx:pt idx="3036">0.16669999999999999</cx:pt>
          <cx:pt idx="3037">0.061899999999999997</cx:pt>
          <cx:pt idx="3038">0.079899999999999999</cx:pt>
          <cx:pt idx="3039">0.24329999999999999</cx:pt>
          <cx:pt idx="3040">0.16669999999999999</cx:pt>
          <cx:pt idx="3041">0.14849999999999999</cx:pt>
          <cx:pt idx="3042">0.1426</cx:pt>
          <cx:pt idx="3043">0.16669999999999999</cx:pt>
          <cx:pt idx="3044">0.16669999999999999</cx:pt>
          <cx:pt idx="3045">0.16669999999999999</cx:pt>
          <cx:pt idx="3046">0.027799999999999998</cx:pt>
          <cx:pt idx="3047">0.16669999999999999</cx:pt>
          <cx:pt idx="3048">0.13919999999999999</cx:pt>
          <cx:pt idx="3049">0.16669999999999999</cx:pt>
          <cx:pt idx="3050">0.16669999999999999</cx:pt>
          <cx:pt idx="3051">0.16669999999999999</cx:pt>
          <cx:pt idx="3052">1</cx:pt>
          <cx:pt idx="3053">0.16669999999999999</cx:pt>
          <cx:pt idx="3054">0.2505</cx:pt>
          <cx:pt idx="3055">0.16669999999999999</cx:pt>
          <cx:pt idx="3056">0.16669999999999999</cx:pt>
          <cx:pt idx="3057">0.16669999999999999</cx:pt>
          <cx:pt idx="3058">0.090700000000000003</cx:pt>
          <cx:pt idx="3059">0.16669999999999999</cx:pt>
          <cx:pt idx="3060">0.16669999999999999</cx:pt>
          <cx:pt idx="3061">0.16669999999999999</cx:pt>
          <cx:pt idx="3062">0.0124</cx:pt>
          <cx:pt idx="3063">0</cx:pt>
          <cx:pt idx="3064">0.0206</cx:pt>
          <cx:pt idx="3065">0.13300000000000001</cx:pt>
          <cx:pt idx="3066">0.1113</cx:pt>
          <cx:pt idx="3067">0.16669999999999999</cx:pt>
          <cx:pt idx="3068">0.13669999999999999</cx:pt>
          <cx:pt idx="3069">0.1082</cx:pt>
          <cx:pt idx="3070">0.16669999999999999</cx:pt>
          <cx:pt idx="3071">0.16669999999999999</cx:pt>
          <cx:pt idx="3072">0.16669999999999999</cx:pt>
          <cx:pt idx="3073">0.1227</cx:pt>
          <cx:pt idx="3074">0.16669999999999999</cx:pt>
          <cx:pt idx="3075">0.061899999999999997</cx:pt>
          <cx:pt idx="3076">0.16669999999999999</cx:pt>
          <cx:pt idx="3077">0.16669999999999999</cx:pt>
          <cx:pt idx="3078">0.21440000000000001</cx:pt>
          <cx:pt idx="3079">0.0722</cx:pt>
          <cx:pt idx="3080">0.1124</cx:pt>
          <cx:pt idx="3081">0.1072</cx:pt>
          <cx:pt idx="3082">0.066000000000000003</cx:pt>
          <cx:pt idx="3083">0.16669999999999999</cx:pt>
          <cx:pt idx="3084">0.16669999999999999</cx:pt>
          <cx:pt idx="3085">0.16669999999999999</cx:pt>
          <cx:pt idx="3086">0.1835</cx:pt>
          <cx:pt idx="3087">0.0155</cx:pt>
          <cx:pt idx="3088">0.16669999999999999</cx:pt>
          <cx:pt idx="3089">0.0082000000000000007</cx:pt>
          <cx:pt idx="3090">0.16669999999999999</cx:pt>
          <cx:pt idx="3091">0.16669999999999999</cx:pt>
          <cx:pt idx="3092">0.16669999999999999</cx:pt>
          <cx:pt idx="3093">0.16669999999999999</cx:pt>
          <cx:pt idx="3094">0.1031</cx:pt>
          <cx:pt idx="3095">0.16669999999999999</cx:pt>
          <cx:pt idx="3096">0.16669999999999999</cx:pt>
          <cx:pt idx="3097">0.16669999999999999</cx:pt>
          <cx:pt idx="3098">0.16669999999999999</cx:pt>
          <cx:pt idx="3099">0.0722</cx:pt>
          <cx:pt idx="3100">0.16669999999999999</cx:pt>
          <cx:pt idx="3101">0.16669999999999999</cx:pt>
          <cx:pt idx="3102">0.066000000000000003</cx:pt>
          <cx:pt idx="3103">0.054600000000000003</cx:pt>
          <cx:pt idx="3104">0.041200000000000001</cx:pt>
          <cx:pt idx="3105">0.16669999999999999</cx:pt>
          <cx:pt idx="3106">0.16669999999999999</cx:pt>
          <cx:pt idx="3107">0.016500000000000001</cx:pt>
          <cx:pt idx="3108">0.16669999999999999</cx:pt>
          <cx:pt idx="3109">0.16669999999999999</cx:pt>
          <cx:pt idx="3110">0.15359999999999999</cx:pt>
          <cx:pt idx="3111">0.16669999999999999</cx:pt>
          <cx:pt idx="3112">0.16669999999999999</cx:pt>
          <cx:pt idx="3113">0.16669999999999999</cx:pt>
          <cx:pt idx="3114">0.092799999999999994</cx:pt>
          <cx:pt idx="3115">0.22059999999999999</cx:pt>
          <cx:pt idx="3116">0.16669999999999999</cx:pt>
          <cx:pt idx="3117">0.16669999999999999</cx:pt>
          <cx:pt idx="3118">0.16669999999999999</cx:pt>
          <cx:pt idx="3119">0.16669999999999999</cx:pt>
          <cx:pt idx="3120">0.16669999999999999</cx:pt>
          <cx:pt idx="3121">0.26100000000000001</cx:pt>
          <cx:pt idx="3122">0.16669999999999999</cx:pt>
          <cx:pt idx="3123">0.16669999999999999</cx:pt>
          <cx:pt idx="3124">0.16669999999999999</cx:pt>
          <cx:pt idx="3125">0.0722</cx:pt>
          <cx:pt idx="3126">0.0814</cx:pt>
          <cx:pt idx="3127">0.082500000000000004</cx:pt>
          <cx:pt idx="3128">0.16669999999999999</cx:pt>
          <cx:pt idx="3129">0.092799999999999994</cx:pt>
          <cx:pt idx="3130">0.082500000000000004</cx:pt>
          <cx:pt idx="3131">0.049500000000000002</cx:pt>
          <cx:pt idx="3132">0.16669999999999999</cx:pt>
          <cx:pt idx="3133">0.16669999999999999</cx:pt>
          <cx:pt idx="3134">0.061899999999999997</cx:pt>
          <cx:pt idx="3135">0.083500000000000005</cx:pt>
          <cx:pt idx="3136">0.22159999999999999</cx:pt>
          <cx:pt idx="3137">0.1237</cx:pt>
          <cx:pt idx="3138">0.16669999999999999</cx:pt>
          <cx:pt idx="3139">0.1041</cx:pt>
          <cx:pt idx="3140">0.16669999999999999</cx:pt>
          <cx:pt idx="3141">0.21440000000000001</cx:pt>
          <cx:pt idx="3142">0.074200000000000002</cx:pt>
          <cx:pt idx="3143">0.0061999999999999998</cx:pt>
          <cx:pt idx="3144">0.041200000000000001</cx:pt>
          <cx:pt idx="3145">0.16669999999999999</cx:pt>
          <cx:pt idx="3146">0.0124</cx:pt>
          <cx:pt idx="3147">0.077700000000000005</cx:pt>
          <cx:pt idx="3148">0.16669999999999999</cx:pt>
          <cx:pt idx="3149">0.16669999999999999</cx:pt>
          <cx:pt idx="3150">0.16669999999999999</cx:pt>
          <cx:pt idx="3151">0.18559999999999999</cx:pt>
          <cx:pt idx="3152">0.1608</cx:pt>
          <cx:pt idx="3153">0.094799999999999995</cx:pt>
          <cx:pt idx="3154">0.16669999999999999</cx:pt>
          <cx:pt idx="3155">0.16669999999999999</cx:pt>
          <cx:pt idx="3156">0.075300000000000006</cx:pt>
          <cx:pt idx="3157">0.16669999999999999</cx:pt>
          <cx:pt idx="3158">0.16669999999999999</cx:pt>
          <cx:pt idx="3159">0.16800000000000001</cx:pt>
          <cx:pt idx="3160">0.16669999999999999</cx:pt>
          <cx:pt idx="3161">0.16669999999999999</cx:pt>
          <cx:pt idx="3162">0.16669999999999999</cx:pt>
          <cx:pt idx="3163">0.16669999999999999</cx:pt>
          <cx:pt idx="3164">0.16669999999999999</cx:pt>
          <cx:pt idx="3165">0.16669999999999999</cx:pt>
          <cx:pt idx="3166">0.0082000000000000007</cx:pt>
          <cx:pt idx="3167">0.0124</cx:pt>
          <cx:pt idx="3168">0.16669999999999999</cx:pt>
          <cx:pt idx="3169">0.16669999999999999</cx:pt>
          <cx:pt idx="3170">0.082500000000000004</cx:pt>
          <cx:pt idx="3171">0.1381</cx:pt>
          <cx:pt idx="3172">0.11550000000000001</cx:pt>
          <cx:pt idx="3173">0.061899999999999997</cx:pt>
          <cx:pt idx="3174">0.078399999999999997</cx:pt>
          <cx:pt idx="3175">0.049500000000000002</cx:pt>
          <cx:pt idx="3176">0.16669999999999999</cx:pt>
          <cx:pt idx="3177">0.1227</cx:pt>
          <cx:pt idx="3178">0.16669999999999999</cx:pt>
          <cx:pt idx="3179">0.21340000000000001</cx:pt>
          <cx:pt idx="3180">0.092799999999999994</cx:pt>
          <cx:pt idx="3181">0.017500000000000002</cx:pt>
          <cx:pt idx="3182">0.11550000000000001</cx:pt>
          <cx:pt idx="3183">0.061899999999999997</cx:pt>
          <cx:pt idx="3184">0.091999999999999998</cx:pt>
          <cx:pt idx="3185">0.2969</cx:pt>
          <cx:pt idx="3186">0.0124</cx:pt>
          <cx:pt idx="3187">0.38969999999999999</cx:pt>
          <cx:pt idx="3188">0.16669999999999999</cx:pt>
          <cx:pt idx="3189">0.16669999999999999</cx:pt>
          <cx:pt idx="3190">0.041200000000000001</cx:pt>
          <cx:pt idx="3191">0.16669999999999999</cx:pt>
          <cx:pt idx="3192">0.16669999999999999</cx:pt>
          <cx:pt idx="3193">0.16669999999999999</cx:pt>
          <cx:pt idx="3194">0.2928</cx:pt>
          <cx:pt idx="3195">0.16669999999999999</cx:pt>
          <cx:pt idx="3196">0.16669999999999999</cx:pt>
          <cx:pt idx="3197">0.022700000000000001</cx:pt>
          <cx:pt idx="3198">0.22270000000000001</cx:pt>
          <cx:pt idx="3199">0.016500000000000001</cx:pt>
          <cx:pt idx="3200">0.066000000000000003</cx:pt>
          <cx:pt idx="3201">0.16669999999999999</cx:pt>
          <cx:pt idx="3202">0.16669999999999999</cx:pt>
          <cx:pt idx="3203">0.16669999999999999</cx:pt>
          <cx:pt idx="3204">0.0041000000000000003</cx:pt>
          <cx:pt idx="3205">0.0082000000000000007</cx:pt>
          <cx:pt idx="3206">0.061899999999999997</cx:pt>
          <cx:pt idx="3207">0.16669999999999999</cx:pt>
          <cx:pt idx="3208">0.1227</cx:pt>
          <cx:pt idx="3209">0.14849999999999999</cx:pt>
          <cx:pt idx="3210">0.061899999999999997</cx:pt>
          <cx:pt idx="3211">0.16669999999999999</cx:pt>
          <cx:pt idx="3212">0.0061999999999999998</cx:pt>
          <cx:pt idx="3213">0.17419999999999999</cx:pt>
          <cx:pt idx="3214">0.16669999999999999</cx:pt>
          <cx:pt idx="3215">0.027799999999999998</cx:pt>
          <cx:pt idx="3216">0.16669999999999999</cx:pt>
          <cx:pt idx="3217">0.16669999999999999</cx:pt>
          <cx:pt idx="3218">0.0020999999999999999</cx:pt>
          <cx:pt idx="3219">0.1552</cx:pt>
          <cx:pt idx="3220">0.16669999999999999</cx:pt>
          <cx:pt idx="3221">0.1711</cx:pt>
          <cx:pt idx="3222">0.16669999999999999</cx:pt>
          <cx:pt idx="3223">0.16669999999999999</cx:pt>
          <cx:pt idx="3224">0.1113</cx:pt>
          <cx:pt idx="3225">0.16669999999999999</cx:pt>
          <cx:pt idx="3226">0.082500000000000004</cx:pt>
          <cx:pt idx="3227">0.1227</cx:pt>
          <cx:pt idx="3228">0.21790000000000001</cx:pt>
          <cx:pt idx="3229">0.033000000000000002</cx:pt>
          <cx:pt idx="3230">0.16669999999999999</cx:pt>
          <cx:pt idx="3231">0.063899999999999998</cx:pt>
          <cx:pt idx="3232">0.061899999999999997</cx:pt>
          <cx:pt idx="3233">0.0030999999999999999</cx:pt>
          <cx:pt idx="3234">0.18759999999999999</cx:pt>
          <cx:pt idx="3235">0.092799999999999994</cx:pt>
          <cx:pt idx="3236">0.1017</cx:pt>
          <cx:pt idx="3237">0.063899999999999998</cx:pt>
          <cx:pt idx="3238">0.36080000000000001</cx:pt>
          <cx:pt idx="3239">0.061899999999999997</cx:pt>
          <cx:pt idx="3240">0.089700000000000002</cx:pt>
          <cx:pt idx="3241">0.16669999999999999</cx:pt>
          <cx:pt idx="3242">0.16669999999999999</cx:pt>
          <cx:pt idx="3243">0.088099999999999998</cx:pt>
          <cx:pt idx="3244">0.16669999999999999</cx:pt>
          <cx:pt idx="3245">0.16669999999999999</cx:pt>
          <cx:pt idx="3246">0.16669999999999999</cx:pt>
          <cx:pt idx="3247">0.16669999999999999</cx:pt>
          <cx:pt idx="3248">0.1021</cx:pt>
          <cx:pt idx="3249">0.16669999999999999</cx:pt>
          <cx:pt idx="3250">0.16669999999999999</cx:pt>
          <cx:pt idx="3251">0.16669999999999999</cx:pt>
          <cx:pt idx="3252">0.0247</cx:pt>
          <cx:pt idx="3253">0.034000000000000002</cx:pt>
          <cx:pt idx="3254">0.1237</cx:pt>
          <cx:pt idx="3255">0.0969</cx:pt>
          <cx:pt idx="3256">0.16669999999999999</cx:pt>
          <cx:pt idx="3257">0.049399999999999999</cx:pt>
          <cx:pt idx="3258">0.16669999999999999</cx:pt>
          <cx:pt idx="3259">0.20619999999999999</cx:pt>
          <cx:pt idx="3260">0.16669999999999999</cx:pt>
          <cx:pt idx="3261">0.16669999999999999</cx:pt>
          <cx:pt idx="3262">0.16669999999999999</cx:pt>
          <cx:pt idx="3263">0.16669999999999999</cx:pt>
          <cx:pt idx="3264">0.16669999999999999</cx:pt>
          <cx:pt idx="3265">0.16669999999999999</cx:pt>
          <cx:pt idx="3266">0.057700000000000001</cx:pt>
          <cx:pt idx="3267">0.16669999999999999</cx:pt>
          <cx:pt idx="3268">0.049500000000000002</cx:pt>
          <cx:pt idx="3269">0.16669999999999999</cx:pt>
          <cx:pt idx="3270">0.1113</cx:pt>
          <cx:pt idx="3271">0.092799999999999994</cx:pt>
          <cx:pt idx="3272">0.16669999999999999</cx:pt>
          <cx:pt idx="3273">0.39379999999999998</cx:pt>
          <cx:pt idx="3274">0.0082000000000000007</cx:pt>
          <cx:pt idx="3275">0.1031</cx:pt>
          <cx:pt idx="3276">0.1227</cx:pt>
          <cx:pt idx="3277">0.16669999999999999</cx:pt>
          <cx:pt idx="3278">0.14849999999999999</cx:pt>
          <cx:pt idx="3279">0.16669999999999999</cx:pt>
          <cx:pt idx="3280">0.070099999999999996</cx:pt>
          <cx:pt idx="3281">0.16669999999999999</cx:pt>
          <cx:pt idx="3282">0.071099999999999997</cx:pt>
          <cx:pt idx="3283">0.1216</cx:pt>
          <cx:pt idx="3284">0.16669999999999999</cx:pt>
          <cx:pt idx="3285">0.16669999999999999</cx:pt>
          <cx:pt idx="3286">0.16669999999999999</cx:pt>
          <cx:pt idx="3287">0.16600000000000001</cx:pt>
          <cx:pt idx="3288">0.16669999999999999</cx:pt>
          <cx:pt idx="3289">0.0020999999999999999</cx:pt>
          <cx:pt idx="3290">0.033000000000000002</cx:pt>
          <cx:pt idx="3291">0.16669999999999999</cx:pt>
          <cx:pt idx="3292">0.16669999999999999</cx:pt>
          <cx:pt idx="3293">0.071099999999999997</cx:pt>
          <cx:pt idx="3294">0.16669999999999999</cx:pt>
          <cx:pt idx="3295">0.16669999999999999</cx:pt>
          <cx:pt idx="3296">0.16669999999999999</cx:pt>
          <cx:pt idx="3297">0.16669999999999999</cx:pt>
          <cx:pt idx="3298">0.16669999999999999</cx:pt>
          <cx:pt idx="3299">0.0722</cx:pt>
          <cx:pt idx="3300">0.16669999999999999</cx:pt>
          <cx:pt idx="3301">0.061899999999999997</cx:pt>
          <cx:pt idx="3302">0.069599999999999995</cx:pt>
          <cx:pt idx="3303">0.16669999999999999</cx:pt>
          <cx:pt idx="3304">0.16669999999999999</cx:pt>
          <cx:pt idx="3305">0.14849999999999999</cx:pt>
          <cx:pt idx="3306">0.16669999999999999</cx:pt>
          <cx:pt idx="3307">0.075300000000000006</cx:pt>
          <cx:pt idx="3308">0.16669999999999999</cx:pt>
          <cx:pt idx="3309">0.1938</cx:pt>
          <cx:pt idx="3310">0.0082000000000000007</cx:pt>
          <cx:pt idx="3311">0.092799999999999994</cx:pt>
          <cx:pt idx="3312">0.16669999999999999</cx:pt>
          <cx:pt idx="3313">0.16669999999999999</cx:pt>
          <cx:pt idx="3314">0.16669999999999999</cx:pt>
          <cx:pt idx="3315">0.16669999999999999</cx:pt>
          <cx:pt idx="3316">0.1464</cx:pt>
          <cx:pt idx="3317">0.1031</cx:pt>
          <cx:pt idx="3318">0.16669999999999999</cx:pt>
          <cx:pt idx="3319">0.057700000000000001</cx:pt>
          <cx:pt idx="3320">0.22370000000000001</cx:pt>
          <cx:pt idx="3321">0.16669999999999999</cx:pt>
          <cx:pt idx="3322">0.19589999999999999</cx:pt>
          <cx:pt idx="3323">0.16669999999999999</cx:pt>
          <cx:pt idx="3324">0.16669999999999999</cx:pt>
          <cx:pt idx="3325">0.16669999999999999</cx:pt>
          <cx:pt idx="3326">0.074200000000000002</cx:pt>
          <cx:pt idx="3327">0.16669999999999999</cx:pt>
          <cx:pt idx="3328">0.16669999999999999</cx:pt>
          <cx:pt idx="3329">0.18559999999999999</cx:pt>
          <cx:pt idx="3330">0.16669999999999999</cx:pt>
          <cx:pt idx="3331">0.16669999999999999</cx:pt>
          <cx:pt idx="3332">0.16669999999999999</cx:pt>
          <cx:pt idx="3333">0.3206</cx:pt>
          <cx:pt idx="3334">0.16669999999999999</cx:pt>
          <cx:pt idx="3335">0.16669999999999999</cx:pt>
          <cx:pt idx="3336">0.061899999999999997</cx:pt>
          <cx:pt idx="3337">0.16669999999999999</cx:pt>
          <cx:pt idx="3338">0.13400000000000001</cx:pt>
          <cx:pt idx="3339">0.25459999999999999</cx:pt>
          <cx:pt idx="3340">0.082500000000000004</cx:pt>
          <cx:pt idx="3341">0.16669999999999999</cx:pt>
          <cx:pt idx="3342">0.16669999999999999</cx:pt>
          <cx:pt idx="3343">0.16669999999999999</cx:pt>
          <cx:pt idx="3344">0.0557</cx:pt>
          <cx:pt idx="3345">0.16669999999999999</cx:pt>
          <cx:pt idx="3346">0.087599999999999997</cx:pt>
          <cx:pt idx="3347">0.39179999999999998</cx:pt>
          <cx:pt idx="3348">0.16669999999999999</cx:pt>
          <cx:pt idx="3349">0.16669999999999999</cx:pt>
          <cx:pt idx="3350">0.14849999999999999</cx:pt>
          <cx:pt idx="3351">0.16669999999999999</cx:pt>
          <cx:pt idx="3352">0.13089999999999999</cx:pt>
          <cx:pt idx="3353">0.16669999999999999</cx:pt>
          <cx:pt idx="3354">0.16669999999999999</cx:pt>
          <cx:pt idx="3355">0.050500000000000003</cx:pt>
          <cx:pt idx="3356">0.1144</cx:pt>
          <cx:pt idx="3357">0.16669999999999999</cx:pt>
          <cx:pt idx="3358">0.16669999999999999</cx:pt>
          <cx:pt idx="3359">0.16669999999999999</cx:pt>
          <cx:pt idx="3360">0.0722</cx:pt>
          <cx:pt idx="3361">0.16669999999999999</cx:pt>
          <cx:pt idx="3362">0.049500000000000002</cx:pt>
          <cx:pt idx="3363">0.067000000000000004</cx:pt>
          <cx:pt idx="3364">0.10000000000000001</cx:pt>
          <cx:pt idx="3365">0.16669999999999999</cx:pt>
          <cx:pt idx="3366">0.0722</cx:pt>
          <cx:pt idx="3367">0.16669999999999999</cx:pt>
          <cx:pt idx="3368">0.16669999999999999</cx:pt>
          <cx:pt idx="3369">0.16669999999999999</cx:pt>
          <cx:pt idx="3370">0.16669999999999999</cx:pt>
          <cx:pt idx="3371">0.16669999999999999</cx:pt>
          <cx:pt idx="3372">0.018599999999999998</cx:pt>
          <cx:pt idx="3373">0.16669999999999999</cx:pt>
          <cx:pt idx="3374">0.16669999999999999</cx:pt>
          <cx:pt idx="3375">0.16669999999999999</cx:pt>
          <cx:pt idx="3376">0.16669999999999999</cx:pt>
          <cx:pt idx="3377">0.079000000000000001</cx:pt>
          <cx:pt idx="3378">0.074200000000000002</cx:pt>
          <cx:pt idx="3379">0.16669999999999999</cx:pt>
          <cx:pt idx="3380">0.16669999999999999</cx:pt>
          <cx:pt idx="3381">0.16669999999999999</cx:pt>
          <cx:pt idx="3382">0.16669999999999999</cx:pt>
          <cx:pt idx="3383">0.19789999999999999</cx:pt>
          <cx:pt idx="3384">0.14430000000000001</cx:pt>
          <cx:pt idx="3385">0.022700000000000001</cx:pt>
          <cx:pt idx="3386">0.0722</cx:pt>
          <cx:pt idx="3387">0.2258</cx:pt>
          <cx:pt idx="3388">0.048500000000000001</cx:pt>
          <cx:pt idx="3389">0.16669999999999999</cx:pt>
          <cx:pt idx="3390">0.0124</cx:pt>
          <cx:pt idx="3391">0.16669999999999999</cx:pt>
          <cx:pt idx="3392">0.016500000000000001</cx:pt>
          <cx:pt idx="3393">0.16669999999999999</cx:pt>
          <cx:pt idx="3394">0.20619999999999999</cx:pt>
          <cx:pt idx="3395">0.2515</cx:pt>
          <cx:pt idx="3396">0.16669999999999999</cx:pt>
          <cx:pt idx="3397">0.25979999999999998</cx:pt>
          <cx:pt idx="3398">0.16669999999999999</cx:pt>
          <cx:pt idx="3399">0.16669999999999999</cx:pt>
          <cx:pt idx="3400">0.16669999999999999</cx:pt>
          <cx:pt idx="3401">0.21240000000000001</cx:pt>
          <cx:pt idx="3402">0.16289999999999999</cx:pt>
          <cx:pt idx="3403">0.16669999999999999</cx:pt>
          <cx:pt idx="3404">0.16669999999999999</cx:pt>
          <cx:pt idx="3405">0.16669999999999999</cx:pt>
          <cx:pt idx="3406">0.1928</cx:pt>
          <cx:pt idx="3407">0.16669999999999999</cx:pt>
          <cx:pt idx="3408">0.16669999999999999</cx:pt>
          <cx:pt idx="3409">0.16669999999999999</cx:pt>
          <cx:pt idx="3410">0.34429999999999999</cx:pt>
          <cx:pt idx="3411">0.022700000000000001</cx:pt>
          <cx:pt idx="3412">0.26800000000000002</cx:pt>
          <cx:pt idx="3413">0.044299999999999999</cx:pt>
          <cx:pt idx="3414">0.16669999999999999</cx:pt>
          <cx:pt idx="3415">0.1802</cx:pt>
          <cx:pt idx="3416">0.076300000000000007</cx:pt>
          <cx:pt idx="3417">0.16669999999999999</cx:pt>
          <cx:pt idx="3418">0.16669999999999999</cx:pt>
          <cx:pt idx="3419">0.085599999999999996</cx:pt>
          <cx:pt idx="3420">0.037100000000000001</cx:pt>
          <cx:pt idx="3421">0.067000000000000004</cx:pt>
          <cx:pt idx="3422">0.026800000000000001</cx:pt>
          <cx:pt idx="3423">0.082500000000000004</cx:pt>
          <cx:pt idx="3424">0.2392</cx:pt>
          <cx:pt idx="3425">0.16669999999999999</cx:pt>
          <cx:pt idx="3426">0.16669999999999999</cx:pt>
          <cx:pt idx="3427">0.16669999999999999</cx:pt>
          <cx:pt idx="3428">0.0361</cx:pt>
          <cx:pt idx="3429">0.092799999999999994</cx:pt>
          <cx:pt idx="3430">0.16669999999999999</cx:pt>
          <cx:pt idx="3431">0.059799999999999999</cx:pt>
          <cx:pt idx="3432">0.16669999999999999</cx:pt>
          <cx:pt idx="3433">0.16669999999999999</cx:pt>
          <cx:pt idx="3434">0.042299999999999997</cx:pt>
          <cx:pt idx="3435">0.082500000000000004</cx:pt>
          <cx:pt idx="3436">0.16669999999999999</cx:pt>
          <cx:pt idx="3437">0.076799999999999993</cx:pt>
          <cx:pt idx="3438">0.16669999999999999</cx:pt>
          <cx:pt idx="3439">0.24640000000000001</cx:pt>
          <cx:pt idx="3440">0.074200000000000002</cx:pt>
          <cx:pt idx="3441">0.22159999999999999</cx:pt>
          <cx:pt idx="3442">0.16669999999999999</cx:pt>
          <cx:pt idx="3443">0.077299999999999994</cx:pt>
          <cx:pt idx="3444">0.1062</cx:pt>
          <cx:pt idx="3445">0.16669999999999999</cx:pt>
          <cx:pt idx="3446">0.16669999999999999</cx:pt>
          <cx:pt idx="3447">0.16669999999999999</cx:pt>
          <cx:pt idx="3448">0.16669999999999999</cx:pt>
          <cx:pt idx="3449">0.16669999999999999</cx:pt>
          <cx:pt idx="3450">0.16669999999999999</cx:pt>
          <cx:pt idx="3451">0.15570000000000001</cx:pt>
          <cx:pt idx="3452">0.16669999999999999</cx:pt>
          <cx:pt idx="3453">0.16669999999999999</cx:pt>
          <cx:pt idx="3454">0.16669999999999999</cx:pt>
          <cx:pt idx="3455">0.064899999999999999</cx:pt>
          <cx:pt idx="3456">0.18809999999999999</cx:pt>
          <cx:pt idx="3457">0.16669999999999999</cx:pt>
          <cx:pt idx="3458">0.16669999999999999</cx:pt>
          <cx:pt idx="3459">0.16669999999999999</cx:pt>
          <cx:pt idx="3460">0.1041</cx:pt>
          <cx:pt idx="3461">0.0608</cx:pt>
          <cx:pt idx="3462">0.1031</cx:pt>
          <cx:pt idx="3463">0.1113</cx:pt>
          <cx:pt idx="3464">0.16669999999999999</cx:pt>
          <cx:pt idx="3465">0.16669999999999999</cx:pt>
          <cx:pt idx="3466">0.16669999999999999</cx:pt>
          <cx:pt idx="3467">0.16669999999999999</cx:pt>
          <cx:pt idx="3468">0.074200000000000002</cx:pt>
          <cx:pt idx="3469">0.0082000000000000007</cx:pt>
          <cx:pt idx="3470">0.074200000000000002</cx:pt>
          <cx:pt idx="3471">0.16669999999999999</cx:pt>
          <cx:pt idx="3472">0.16669999999999999</cx:pt>
          <cx:pt idx="3473">0.16669999999999999</cx:pt>
          <cx:pt idx="3474">0.16669999999999999</cx:pt>
          <cx:pt idx="3475">0.058799999999999998</cx:pt>
          <cx:pt idx="3476">0.16669999999999999</cx:pt>
          <cx:pt idx="3477">0.16669999999999999</cx:pt>
          <cx:pt idx="3478">0.25979999999999998</cx:pt>
          <cx:pt idx="3479">0.0722</cx:pt>
          <cx:pt idx="3480">0.084500000000000006</cx:pt>
          <cx:pt idx="3481">0.16669999999999999</cx:pt>
          <cx:pt idx="3482">0.079399999999999998</cx:pt>
          <cx:pt idx="3483">0.16669999999999999</cx:pt>
          <cx:pt idx="3484">0.16669999999999999</cx:pt>
          <cx:pt idx="3485">0.16669999999999999</cx:pt>
          <cx:pt idx="3486">0.16669999999999999</cx:pt>
          <cx:pt idx="3487">0.23089999999999999</cx:pt>
          <cx:pt idx="3488">0.16669999999999999</cx:pt>
          <cx:pt idx="3489">0.16669999999999999</cx:pt>
          <cx:pt idx="3490">0.16669999999999999</cx:pt>
          <cx:pt idx="3491">0.16669999999999999</cx:pt>
          <cx:pt idx="3492">0.16669999999999999</cx:pt>
          <cx:pt idx="3493">0.16669999999999999</cx:pt>
          <cx:pt idx="3494">0.16669999999999999</cx:pt>
          <cx:pt idx="3495">0.16669999999999999</cx:pt>
          <cx:pt idx="3496">0.16669999999999999</cx:pt>
          <cx:pt idx="3497">0.16669999999999999</cx:pt>
          <cx:pt idx="3498">0.16669999999999999</cx:pt>
          <cx:pt idx="3499">0.1031</cx:pt>
          <cx:pt idx="3500">0.16669999999999999</cx:pt>
          <cx:pt idx="3501">0.16669999999999999</cx:pt>
          <cx:pt idx="3502">0.1021</cx:pt>
          <cx:pt idx="3503">0.16669999999999999</cx:pt>
          <cx:pt idx="3504">0.16669999999999999</cx:pt>
          <cx:pt idx="3505">0.17280000000000001</cx:pt>
          <cx:pt idx="3506">0.16669999999999999</cx:pt>
          <cx:pt idx="3507">0.16669999999999999</cx:pt>
          <cx:pt idx="3508">0.16669999999999999</cx:pt>
          <cx:pt idx="3509">0.16669999999999999</cx:pt>
          <cx:pt idx="3510">0.16669999999999999</cx:pt>
          <cx:pt idx="3511">0.16669999999999999</cx:pt>
          <cx:pt idx="3512">0.16669999999999999</cx:pt>
          <cx:pt idx="3513">0.16669999999999999</cx:pt>
          <cx:pt idx="3514">0.16669999999999999</cx:pt>
          <cx:pt idx="3515">0.0499</cx:pt>
          <cx:pt idx="3516">0.026800000000000001</cx:pt>
          <cx:pt idx="3517">0.1041</cx:pt>
          <cx:pt idx="3518">0.16669999999999999</cx:pt>
          <cx:pt idx="3519">0.016500000000000001</cx:pt>
          <cx:pt idx="3520">0.061899999999999997</cx:pt>
          <cx:pt idx="3521">0.0082000000000000007</cx:pt>
          <cx:pt idx="3522">0.16669999999999999</cx:pt>
          <cx:pt idx="3523">0.11550000000000001</cx:pt>
          <cx:pt idx="3524">0.0402</cx:pt>
          <cx:pt idx="3525">0.16669999999999999</cx:pt>
          <cx:pt idx="3526">0.1206</cx:pt>
          <cx:pt idx="3527">0.16669999999999999</cx:pt>
          <cx:pt idx="3528">0.2969</cx:pt>
          <cx:pt idx="3529">0.062899999999999998</cx:pt>
          <cx:pt idx="3530">0.16669999999999999</cx:pt>
          <cx:pt idx="3531">0.0309</cx:pt>
          <cx:pt idx="3532">0.16669999999999999</cx:pt>
          <cx:pt idx="3533">0.1113</cx:pt>
          <cx:pt idx="3534">0.1227</cx:pt>
          <cx:pt idx="3535">0.16669999999999999</cx:pt>
          <cx:pt idx="3536">0.16669999999999999</cx:pt>
          <cx:pt idx="3537">0.041599999999999998</cx:pt>
          <cx:pt idx="3538">0.3155</cx:pt>
          <cx:pt idx="3539">0.16669999999999999</cx:pt>
          <cx:pt idx="3540">0.16669999999999999</cx:pt>
          <cx:pt idx="3541">0.082500000000000004</cx:pt>
          <cx:pt idx="3542">0.16669999999999999</cx:pt>
          <cx:pt idx="3543">0.16669999999999999</cx:pt>
          <cx:pt idx="3544">0.16669999999999999</cx:pt>
          <cx:pt idx="3545">0.1216</cx:pt>
          <cx:pt idx="3546">0.16669999999999999</cx:pt>
          <cx:pt idx="3547">0.16669999999999999</cx:pt>
          <cx:pt idx="3548">0.087599999999999997</cx:pt>
          <cx:pt idx="3549">0.16669999999999999</cx:pt>
          <cx:pt idx="3550">0.16669999999999999</cx:pt>
          <cx:pt idx="3551">0.16669999999999999</cx:pt>
          <cx:pt idx="3552">0.16669999999999999</cx:pt>
          <cx:pt idx="3553">0.20619999999999999</cx:pt>
          <cx:pt idx="3554">0.16669999999999999</cx:pt>
          <cx:pt idx="3555">0.13089999999999999</cx:pt>
          <cx:pt idx="3556">0.10929999999999999</cx:pt>
          <cx:pt idx="3557">0.16669999999999999</cx:pt>
          <cx:pt idx="3558">0.16669999999999999</cx:pt>
          <cx:pt idx="3559">0.034000000000000002</cx:pt>
          <cx:pt idx="3560">0.0247</cx:pt>
          <cx:pt idx="3561">0.16669999999999999</cx:pt>
          <cx:pt idx="3562">0.16669999999999999</cx:pt>
          <cx:pt idx="3563">0.066000000000000003</cx:pt>
          <cx:pt idx="3564">0.037100000000000001</cx:pt>
          <cx:pt idx="3565">0.1794</cx:pt>
          <cx:pt idx="3566">0.16669999999999999</cx:pt>
          <cx:pt idx="3567">0.27629999999999999</cx:pt>
          <cx:pt idx="3568">0.0814</cx:pt>
          <cx:pt idx="3569">0.16669999999999999</cx:pt>
          <cx:pt idx="3570">0.067000000000000004</cx:pt>
          <cx:pt idx="3571">0.16669999999999999</cx:pt>
          <cx:pt idx="3572">0.16669999999999999</cx:pt>
          <cx:pt idx="3573">0.16669999999999999</cx:pt>
          <cx:pt idx="3574">0.0567</cx:pt>
          <cx:pt idx="3575">0.13919999999999999</cx:pt>
          <cx:pt idx="3576">0.16669999999999999</cx:pt>
          <cx:pt idx="3577">0.066000000000000003</cx:pt>
          <cx:pt idx="3578">0.0025999999999999999</cx:pt>
          <cx:pt idx="3579">0.061899999999999997</cx:pt>
          <cx:pt idx="3580">0.2392</cx:pt>
          <cx:pt idx="3581">0.16669999999999999</cx:pt>
          <cx:pt idx="3582">0.16669999999999999</cx:pt>
          <cx:pt idx="3583">0.16669999999999999</cx:pt>
          <cx:pt idx="3584">0.16669999999999999</cx:pt>
          <cx:pt idx="3585">0.088700000000000001</cx:pt>
          <cx:pt idx="3586">0.16669999999999999</cx:pt>
          <cx:pt idx="3587">0.16669999999999999</cx:pt>
          <cx:pt idx="3588">0.16669999999999999</cx:pt>
          <cx:pt idx="3589">0.16669999999999999</cx:pt>
          <cx:pt idx="3590">0.074200000000000002</cx:pt>
          <cx:pt idx="3591">0.1031</cx:pt>
          <cx:pt idx="3592">0.16669999999999999</cx:pt>
          <cx:pt idx="3593">0.082500000000000004</cx:pt>
          <cx:pt idx="3594">0.1113</cx:pt>
          <cx:pt idx="3595">0.16669999999999999</cx:pt>
          <cx:pt idx="3596">0.029899999999999999</cx:pt>
          <cx:pt idx="3597">0.3649</cx:pt>
          <cx:pt idx="3598">0.082500000000000004</cx:pt>
          <cx:pt idx="3599">0.16669999999999999</cx:pt>
          <cx:pt idx="3600">0.16669999999999999</cx:pt>
          <cx:pt idx="3601">0.16669999999999999</cx:pt>
          <cx:pt idx="3602">0.0247</cx:pt>
          <cx:pt idx="3603">0.16669999999999999</cx:pt>
          <cx:pt idx="3604">0.023699999999999999</cx:pt>
          <cx:pt idx="3605">0.16669999999999999</cx:pt>
          <cx:pt idx="3606">0.16669999999999999</cx:pt>
          <cx:pt idx="3607">0.092799999999999994</cx:pt>
          <cx:pt idx="3608">0.1134</cx:pt>
          <cx:pt idx="3609">0.16669999999999999</cx:pt>
          <cx:pt idx="3610">0.041200000000000001</cx:pt>
          <cx:pt idx="3611">0.1113</cx:pt>
          <cx:pt idx="3612">0.16669999999999999</cx:pt>
          <cx:pt idx="3613">0.16669999999999999</cx:pt>
          <cx:pt idx="3614">0.1103</cx:pt>
          <cx:pt idx="3615">0.099000000000000005</cx:pt>
          <cx:pt idx="3616">0</cx:pt>
          <cx:pt idx="3617">0.16700000000000001</cx:pt>
          <cx:pt idx="3618">0.16669999999999999</cx:pt>
          <cx:pt idx="3619">0.16669999999999999</cx:pt>
          <cx:pt idx="3620">0.037100000000000001</cx:pt>
          <cx:pt idx="3621">0.16669999999999999</cx:pt>
          <cx:pt idx="3622">0.16669999999999999</cx:pt>
          <cx:pt idx="3623">0.16669999999999999</cx:pt>
          <cx:pt idx="3624">0.18559999999999999</cx:pt>
          <cx:pt idx="3625">0.078399999999999997</cx:pt>
          <cx:pt idx="3626">0.1227</cx:pt>
          <cx:pt idx="3627">0.16669999999999999</cx:pt>
          <cx:pt idx="3628">0.16669999999999999</cx:pt>
          <cx:pt idx="3629">0.16669999999999999</cx:pt>
          <cx:pt idx="3630">0.061899999999999997</cx:pt>
          <cx:pt idx="3631">0.16669999999999999</cx:pt>
          <cx:pt idx="3632">0.16669999999999999</cx:pt>
          <cx:pt idx="3633">0.16669999999999999</cx:pt>
          <cx:pt idx="3634">0.15570000000000001</cx:pt>
          <cx:pt idx="3635">0.077299999999999994</cx:pt>
          <cx:pt idx="3636">0.13969999999999999</cx:pt>
          <cx:pt idx="3637">0.16669999999999999</cx:pt>
          <cx:pt idx="3638">0.16669999999999999</cx:pt>
          <cx:pt idx="3639">0.16669999999999999</cx:pt>
          <cx:pt idx="3640">0.1588</cx:pt>
          <cx:pt idx="3641">0.18759999999999999</cx:pt>
          <cx:pt idx="3642">0.0134</cx:pt>
          <cx:pt idx="3643">0.16669999999999999</cx:pt>
          <cx:pt idx="3644">0.073700000000000002</cx:pt>
          <cx:pt idx="3645">0.016500000000000001</cx:pt>
          <cx:pt idx="3646">0.083500000000000005</cx:pt>
          <cx:pt idx="3647">0.16669999999999999</cx:pt>
          <cx:pt idx="3648">0.16669999999999999</cx:pt>
          <cx:pt idx="3649">0.16669999999999999</cx:pt>
          <cx:pt idx="3650">0.080399999999999999</cx:pt>
          <cx:pt idx="3651">0.16669999999999999</cx:pt>
          <cx:pt idx="3652">0.1258</cx:pt>
          <cx:pt idx="3653">0.027799999999999998</cx:pt>
          <cx:pt idx="3654">0.16669999999999999</cx:pt>
          <cx:pt idx="3655">0.076100000000000001</cx:pt>
          <cx:pt idx="3656">0.069099999999999995</cx:pt>
          <cx:pt idx="3657">0.16669999999999999</cx:pt>
          <cx:pt idx="3658">0.16669999999999999</cx:pt>
          <cx:pt idx="3659">0.16669999999999999</cx:pt>
          <cx:pt idx="3660">0.061899999999999997</cx:pt>
          <cx:pt idx="3661">0.16669999999999999</cx:pt>
          <cx:pt idx="3662">0.0071999999999999998</cx:pt>
          <cx:pt idx="3663">0.12889999999999999</cx:pt>
          <cx:pt idx="3664">0.16669999999999999</cx:pt>
          <cx:pt idx="3665">0.0041000000000000003</cx:pt>
          <cx:pt idx="3666">0.074200000000000002</cx:pt>
          <cx:pt idx="3667">0.092799999999999994</cx:pt>
          <cx:pt idx="3668">0.16669999999999999</cx:pt>
          <cx:pt idx="3669">0.16669999999999999</cx:pt>
          <cx:pt idx="3670">0.16669999999999999</cx:pt>
          <cx:pt idx="3671">0.16669999999999999</cx:pt>
          <cx:pt idx="3672">0.16389999999999999</cx:pt>
          <cx:pt idx="3673">0.1227</cx:pt>
          <cx:pt idx="3674">0.16669999999999999</cx:pt>
          <cx:pt idx="3675">0.16669999999999999</cx:pt>
          <cx:pt idx="3676">0.16669999999999999</cx:pt>
          <cx:pt idx="3677">0.092799999999999994</cx:pt>
          <cx:pt idx="3678">0.0082000000000000007</cx:pt>
          <cx:pt idx="3679">0.13400000000000001</cx:pt>
          <cx:pt idx="3680">0.16669999999999999</cx:pt>
          <cx:pt idx="3681">0.16669999999999999</cx:pt>
          <cx:pt idx="3682">0.16669999999999999</cx:pt>
          <cx:pt idx="3683">0.16669999999999999</cx:pt>
          <cx:pt idx="3684">0.16669999999999999</cx:pt>
          <cx:pt idx="3685">0.16669999999999999</cx:pt>
          <cx:pt idx="3686">0.16669999999999999</cx:pt>
          <cx:pt idx="3687">0.0562</cx:pt>
          <cx:pt idx="3688">0.16669999999999999</cx:pt>
          <cx:pt idx="3689">0.16669999999999999</cx:pt>
          <cx:pt idx="3690">0.16669999999999999</cx:pt>
          <cx:pt idx="3691">0.16669999999999999</cx:pt>
          <cx:pt idx="3692">0.16669999999999999</cx:pt>
          <cx:pt idx="3693">0.086699999999999999</cx:pt>
          <cx:pt idx="3694">0.1237</cx:pt>
          <cx:pt idx="3695">0.0247</cx:pt>
          <cx:pt idx="3696">0.16669999999999999</cx:pt>
          <cx:pt idx="3697">0.16669999999999999</cx:pt>
          <cx:pt idx="3698">0.16669999999999999</cx:pt>
          <cx:pt idx="3699">0.16669999999999999</cx:pt>
          <cx:pt idx="3700">0.16669999999999999</cx:pt>
          <cx:pt idx="3701">0.16669999999999999</cx:pt>
          <cx:pt idx="3702">0.16669999999999999</cx:pt>
          <cx:pt idx="3703">0.16669999999999999</cx:pt>
          <cx:pt idx="3704">0.16669999999999999</cx:pt>
          <cx:pt idx="3705">0.082500000000000004</cx:pt>
          <cx:pt idx="3706">0.16669999999999999</cx:pt>
          <cx:pt idx="3707">0.16669999999999999</cx:pt>
          <cx:pt idx="3708">0.1134</cx:pt>
          <cx:pt idx="3709">0.1845</cx:pt>
          <cx:pt idx="3710">0.16669999999999999</cx:pt>
          <cx:pt idx="3711">0.22159999999999999</cx:pt>
          <cx:pt idx="3712">0.033000000000000002</cx:pt>
          <cx:pt idx="3713">0.33300000000000002</cx:pt>
          <cx:pt idx="3714">0.16669999999999999</cx:pt>
          <cx:pt idx="3715">0.35980000000000001</cx:pt>
          <cx:pt idx="3716">0.047399999999999998</cx:pt>
          <cx:pt idx="3717">0.016500000000000001</cx:pt>
          <cx:pt idx="3718">0.16669999999999999</cx:pt>
          <cx:pt idx="3719">0.1232</cx:pt>
          <cx:pt idx="3720">0.18659999999999999</cx:pt>
          <cx:pt idx="3721">0.2031</cx:pt>
          <cx:pt idx="3722">0.16669999999999999</cx:pt>
          <cx:pt idx="3723">0.15459999999999999</cx:pt>
          <cx:pt idx="3724">0.033000000000000002</cx:pt>
          <cx:pt idx="3725">0.082500000000000004</cx:pt>
          <cx:pt idx="3726">0.16669999999999999</cx:pt>
          <cx:pt idx="3727">0.16669999999999999</cx:pt>
          <cx:pt idx="3728">0.16669999999999999</cx:pt>
          <cx:pt idx="3729">0.061899999999999997</cx:pt>
          <cx:pt idx="3730">0.33610000000000001</cx:pt>
          <cx:pt idx="3731">0.082500000000000004</cx:pt>
          <cx:pt idx="3732">0.1008</cx:pt>
          <cx:pt idx="3733">0.16669999999999999</cx:pt>
          <cx:pt idx="3734">0.16669999999999999</cx:pt>
          <cx:pt idx="3735">0.049500000000000002</cx:pt>
          <cx:pt idx="3736">0.1031</cx:pt>
          <cx:pt idx="3737">0.1216</cx:pt>
          <cx:pt idx="3738">0.16669999999999999</cx:pt>
          <cx:pt idx="3739">0.16669999999999999</cx:pt>
          <cx:pt idx="3740">0.44019999999999998</cx:pt>
          <cx:pt idx="3741">0.16669999999999999</cx:pt>
          <cx:pt idx="3742">0.16669999999999999</cx:pt>
          <cx:pt idx="3743">0.16669999999999999</cx:pt>
          <cx:pt idx="3744">0.16669999999999999</cx:pt>
          <cx:pt idx="3745">0.0124</cx:pt>
          <cx:pt idx="3746">0.16669999999999999</cx:pt>
          <cx:pt idx="3747">0.16669999999999999</cx:pt>
          <cx:pt idx="3748">0.16669999999999999</cx:pt>
          <cx:pt idx="3749">0.072900000000000006</cx:pt>
          <cx:pt idx="3750">0.067000000000000004</cx:pt>
          <cx:pt idx="3751">0.033000000000000002</cx:pt>
          <cx:pt idx="3752">0.092799999999999994</cx:pt>
          <cx:pt idx="3753">0.16669999999999999</cx:pt>
          <cx:pt idx="3754">0.18010000000000001</cx:pt>
          <cx:pt idx="3755">0.16669999999999999</cx:pt>
          <cx:pt idx="3756">0.16669999999999999</cx:pt>
          <cx:pt idx="3757">0.16669999999999999</cx:pt>
          <cx:pt idx="3758">0.1237</cx:pt>
          <cx:pt idx="3759">0.1227</cx:pt>
          <cx:pt idx="3760">0.13200000000000001</cx:pt>
          <cx:pt idx="3761">0.16669999999999999</cx:pt>
          <cx:pt idx="3762">0.046399999999999997</cx:pt>
          <cx:pt idx="3763">0.16669999999999999</cx:pt>
          <cx:pt idx="3764">0.11749999999999999</cx:pt>
          <cx:pt idx="3765">0.16669999999999999</cx:pt>
          <cx:pt idx="3766">0.16669999999999999</cx:pt>
          <cx:pt idx="3767">0.16669999999999999</cx:pt>
          <cx:pt idx="3768">0.21579999999999999</cx:pt>
          <cx:pt idx="3769">0.16669999999999999</cx:pt>
          <cx:pt idx="3770">0.016500000000000001</cx:pt>
          <cx:pt idx="3771">0.078399999999999997</cx:pt>
          <cx:pt idx="3772">0.16669999999999999</cx:pt>
          <cx:pt idx="3773">0.16669999999999999</cx:pt>
          <cx:pt idx="3774">0.16669999999999999</cx:pt>
          <cx:pt idx="3775">0.16669999999999999</cx:pt>
          <cx:pt idx="3776">0.16669999999999999</cx:pt>
          <cx:pt idx="3777">0.16669999999999999</cx:pt>
          <cx:pt idx="3778">0.16669999999999999</cx:pt>
          <cx:pt idx="3779">0.16669999999999999</cx:pt>
          <cx:pt idx="3780">0.16669999999999999</cx:pt>
          <cx:pt idx="3781">0.043299999999999998</cx:pt>
          <cx:pt idx="3782">0.16669999999999999</cx:pt>
          <cx:pt idx="3783">0.16669999999999999</cx:pt>
          <cx:pt idx="3784">0.0402</cx:pt>
          <cx:pt idx="3785">0.1691</cx:pt>
          <cx:pt idx="3786">0.16669999999999999</cx:pt>
          <cx:pt idx="3787">0.0722</cx:pt>
          <cx:pt idx="3788">0.16669999999999999</cx:pt>
          <cx:pt idx="3789">0.16669999999999999</cx:pt>
          <cx:pt idx="3790">0.16669999999999999</cx:pt>
          <cx:pt idx="3791">0.16669999999999999</cx:pt>
          <cx:pt idx="3792">0.016500000000000001</cx:pt>
          <cx:pt idx="3793">0.1113</cx:pt>
          <cx:pt idx="3794">0.034000000000000002</cx:pt>
          <cx:pt idx="3795">0.033000000000000002</cx:pt>
          <cx:pt idx="3796">0.16669999999999999</cx:pt>
          <cx:pt idx="3797">0.1052</cx:pt>
          <cx:pt idx="3798">0.16669999999999999</cx:pt>
          <cx:pt idx="3799">0.16669999999999999</cx:pt>
          <cx:pt idx="3800">0.16669999999999999</cx:pt>
          <cx:pt idx="3801">0.16669999999999999</cx:pt>
          <cx:pt idx="3802">0.16669999999999999</cx:pt>
          <cx:pt idx="3803">0.16669999999999999</cx:pt>
          <cx:pt idx="3804">0.32890000000000003</cx:pt>
          <cx:pt idx="3805">0.091800000000000007</cx:pt>
          <cx:pt idx="3806">0.28870000000000001</cx:pt>
          <cx:pt idx="3807">0.0061999999999999998</cx:pt>
          <cx:pt idx="3808">0.49020000000000002</cx:pt>
          <cx:pt idx="3809">0.16669999999999999</cx:pt>
          <cx:pt idx="3810">0.17319999999999999</cx:pt>
          <cx:pt idx="3811">0.0082000000000000007</cx:pt>
          <cx:pt idx="3812">0.018599999999999998</cx:pt>
          <cx:pt idx="3813">0.15359999999999999</cx:pt>
          <cx:pt idx="3814">0.16669999999999999</cx:pt>
          <cx:pt idx="3815">0.099000000000000005</cx:pt>
          <cx:pt idx="3816">0.16669999999999999</cx:pt>
          <cx:pt idx="3817">0.32369999999999999</cx:pt>
          <cx:pt idx="3818">0.050500000000000003</cx:pt>
          <cx:pt idx="3819">0.16669999999999999</cx:pt>
          <cx:pt idx="3820">0.1646</cx:pt>
          <cx:pt idx="3821">0.5474</cx:pt>
          <cx:pt idx="3822">0.16669999999999999</cx:pt>
          <cx:pt idx="3823">0.16669999999999999</cx:pt>
          <cx:pt idx="3824">0.2031</cx:pt>
          <cx:pt idx="3825">0.15770000000000001</cx:pt>
          <cx:pt idx="3826">0.16669999999999999</cx:pt>
          <cx:pt idx="3827">0.16669999999999999</cx:pt>
          <cx:pt idx="3828">0.44330000000000003</cx:pt>
          <cx:pt idx="3829">0.16669999999999999</cx:pt>
          <cx:pt idx="3830">0.16669999999999999</cx:pt>
          <cx:pt idx="3831">0.1237</cx:pt>
          <cx:pt idx="3832">0.16669999999999999</cx:pt>
          <cx:pt idx="3833">0.0722</cx:pt>
          <cx:pt idx="3834">0.2041</cx:pt>
          <cx:pt idx="3835">0.125</cx:pt>
          <cx:pt idx="3836">0.16669999999999999</cx:pt>
          <cx:pt idx="3837">0.16669999999999999</cx:pt>
          <cx:pt idx="3838">0.2969</cx:pt>
          <cx:pt idx="3839">0.054100000000000002</cx:pt>
          <cx:pt idx="3840">0.16669999999999999</cx:pt>
          <cx:pt idx="3841">0.16669999999999999</cx:pt>
          <cx:pt idx="3842">0.16669999999999999</cx:pt>
          <cx:pt idx="3843">0.082500000000000004</cx:pt>
          <cx:pt idx="3844">0.16669999999999999</cx:pt>
          <cx:pt idx="3845">0.14230000000000001</cx:pt>
          <cx:pt idx="3846">0.1361</cx:pt>
          <cx:pt idx="3847">0.16669999999999999</cx:pt>
          <cx:pt idx="3848">0.0041000000000000003</cx:pt>
          <cx:pt idx="3849">0.13200000000000001</cx:pt>
          <cx:pt idx="3850">0.16669999999999999</cx:pt>
          <cx:pt idx="3851">0.74119999999999997</cx:pt>
          <cx:pt idx="3852">0.16669999999999999</cx:pt>
          <cx:pt idx="3853">0.16669999999999999</cx:pt>
          <cx:pt idx="3854">0.16669999999999999</cx:pt>
          <cx:pt idx="3855">0.16669999999999999</cx:pt>
          <cx:pt idx="3856">0.16669999999999999</cx:pt>
          <cx:pt idx="3857">0.16669999999999999</cx:pt>
          <cx:pt idx="3858">0.16669999999999999</cx:pt>
          <cx:pt idx="3859">0.16669999999999999</cx:pt>
          <cx:pt idx="3860">0.16669999999999999</cx:pt>
          <cx:pt idx="3861">0.17319999999999999</cx:pt>
          <cx:pt idx="3862">0.0020999999999999999</cx:pt>
          <cx:pt idx="3863">0.082500000000000004</cx:pt>
          <cx:pt idx="3864">0.16669999999999999</cx:pt>
          <cx:pt idx="3865">0.082500000000000004</cx:pt>
          <cx:pt idx="3866">0.0247</cx:pt>
          <cx:pt idx="3867">0.16669999999999999</cx:pt>
          <cx:pt idx="3868">0.061899999999999997</cx:pt>
          <cx:pt idx="3869">0.0071999999999999998</cx:pt>
          <cx:pt idx="3870">0.037100000000000001</cx:pt>
          <cx:pt idx="3871">0.066000000000000003</cx:pt>
          <cx:pt idx="3872">0.078399999999999997</cx:pt>
          <cx:pt idx="3873">0.16669999999999999</cx:pt>
          <cx:pt idx="3874">0.074200000000000002</cx:pt>
          <cx:pt idx="3875">0.032000000000000001</cx:pt>
          <cx:pt idx="3876">0.1082</cx:pt>
          <cx:pt idx="3877">0.16669999999999999</cx:pt>
          <cx:pt idx="3878">0.16669999999999999</cx:pt>
          <cx:pt idx="3879">0.1237</cx:pt>
          <cx:pt idx="3880">0.097900000000000001</cx:pt>
          <cx:pt idx="3881">0.22270000000000001</cx:pt>
          <cx:pt idx="3882">0.16669999999999999</cx:pt>
          <cx:pt idx="3883">0.16669999999999999</cx:pt>
          <cx:pt idx="3884">0.082500000000000004</cx:pt>
          <cx:pt idx="3885">0.092799999999999994</cx:pt>
          <cx:pt idx="3886">0.0309</cx:pt>
          <cx:pt idx="3887">0.0361</cx:pt>
          <cx:pt idx="3888">0.11650000000000001</cx:pt>
          <cx:pt idx="3889">0.16669999999999999</cx:pt>
          <cx:pt idx="3890">0.16669999999999999</cx:pt>
          <cx:pt idx="3891">0.18279999999999999</cx:pt>
          <cx:pt idx="3892">0.16669999999999999</cx:pt>
          <cx:pt idx="3893">0.14849999999999999</cx:pt>
          <cx:pt idx="3894">0.16669999999999999</cx:pt>
          <cx:pt idx="3895">0.0082000000000000007</cx:pt>
          <cx:pt idx="3896">0.16669999999999999</cx:pt>
          <cx:pt idx="3897">0.16669999999999999</cx:pt>
          <cx:pt idx="3898">0.1031</cx:pt>
          <cx:pt idx="3899">0.18659999999999999</cx:pt>
          <cx:pt idx="3900">0.092799999999999994</cx:pt>
          <cx:pt idx="3901">0.0722</cx:pt>
          <cx:pt idx="3902">0.2082</cx:pt>
          <cx:pt idx="3903">0.061899999999999997</cx:pt>
          <cx:pt idx="3904">0.074200000000000002</cx:pt>
          <cx:pt idx="3905">0.16669999999999999</cx:pt>
          <cx:pt idx="3906">0.16669999999999999</cx:pt>
          <cx:pt idx="3907">0.24740000000000001</cx:pt>
          <cx:pt idx="3908">0.16669999999999999</cx:pt>
          <cx:pt idx="3909">0.0061999999999999998</cx:pt>
          <cx:pt idx="3910">0.1938</cx:pt>
          <cx:pt idx="3911">0.12889999999999999</cx:pt>
          <cx:pt idx="3912">0.1021</cx:pt>
          <cx:pt idx="3913">0.16669999999999999</cx:pt>
          <cx:pt idx="3914">0.16669999999999999</cx:pt>
          <cx:pt idx="3915">0.16669999999999999</cx:pt>
          <cx:pt idx="3916">0.14430000000000001</cx:pt>
          <cx:pt idx="3917">0.16289999999999999</cx:pt>
          <cx:pt idx="3918">0.16669999999999999</cx:pt>
          <cx:pt idx="3919">0.16669999999999999</cx:pt>
          <cx:pt idx="3920">0.16669999999999999</cx:pt>
          <cx:pt idx="3921">0.46910000000000002</cx:pt>
          <cx:pt idx="3922">0.16669999999999999</cx:pt>
          <cx:pt idx="3923">0.18970000000000001</cx:pt>
          <cx:pt idx="3924">0.1082</cx:pt>
          <cx:pt idx="3925">0.078399999999999997</cx:pt>
          <cx:pt idx="3926">0.095899999999999999</cx:pt>
          <cx:pt idx="3927">0.14119999999999999</cx:pt>
          <cx:pt idx="3928">0.061899999999999997</cx:pt>
          <cx:pt idx="3929">0.062899999999999998</cx:pt>
          <cx:pt idx="3930">0.0722</cx:pt>
          <cx:pt idx="3931">0.057700000000000001</cx:pt>
          <cx:pt idx="3932">0.16669999999999999</cx:pt>
          <cx:pt idx="3933">0.061899999999999997</cx:pt>
          <cx:pt idx="3934">0.18559999999999999</cx:pt>
          <cx:pt idx="3935">0.16669999999999999</cx:pt>
          <cx:pt idx="3936">0.16669999999999999</cx:pt>
          <cx:pt idx="3937">0.041200000000000001</cx:pt>
          <cx:pt idx="3938">0.080399999999999999</cx:pt>
          <cx:pt idx="3939">0.19020000000000001</cx:pt>
          <cx:pt idx="3940">0.16669999999999999</cx:pt>
          <cx:pt idx="3941">0.16669999999999999</cx:pt>
          <cx:pt idx="3942">0.19789999999999999</cx:pt>
          <cx:pt idx="3943">0.16669999999999999</cx:pt>
          <cx:pt idx="3944">0.16669999999999999</cx:pt>
          <cx:pt idx="3945">0.044299999999999999</cx:pt>
          <cx:pt idx="3946">0.16669999999999999</cx:pt>
          <cx:pt idx="3947">0.16669999999999999</cx:pt>
          <cx:pt idx="3948">0.16669999999999999</cx:pt>
          <cx:pt idx="3949">0.16669999999999999</cx:pt>
          <cx:pt idx="3950">0.16669999999999999</cx:pt>
          <cx:pt idx="3951">0.16669999999999999</cx:pt>
          <cx:pt idx="3952">0.099000000000000005</cx:pt>
          <cx:pt idx="3953">0.16669999999999999</cx:pt>
          <cx:pt idx="3954">0.18140000000000001</cx:pt>
          <cx:pt idx="3955">0.16669999999999999</cx:pt>
          <cx:pt idx="3956">0.16669999999999999</cx:pt>
          <cx:pt idx="3957">0.016500000000000001</cx:pt>
          <cx:pt idx="3958">0.053600000000000002</cx:pt>
          <cx:pt idx="3959">0.0722</cx:pt>
          <cx:pt idx="3960">0.16669999999999999</cx:pt>
          <cx:pt idx="3961">0.14849999999999999</cx:pt>
          <cx:pt idx="3962">0.1186</cx:pt>
          <cx:pt idx="3963">0.082500000000000004</cx:pt>
          <cx:pt idx="3964">0.083500000000000005</cx:pt>
          <cx:pt idx="3965">0.0020999999999999999</cx:pt>
          <cx:pt idx="3966">0.0092999999999999992</cx:pt>
          <cx:pt idx="3967">0.1196</cx:pt>
          <cx:pt idx="3968">0.16669999999999999</cx:pt>
          <cx:pt idx="3969">0.1031</cx:pt>
          <cx:pt idx="3970">0.16669999999999999</cx:pt>
          <cx:pt idx="3971">0.16669999999999999</cx:pt>
          <cx:pt idx="3972">0.12470000000000001</cx:pt>
          <cx:pt idx="3973">0.16669999999999999</cx:pt>
          <cx:pt idx="3974">0.16669999999999999</cx:pt>
          <cx:pt idx="3975">0.16669999999999999</cx:pt>
          <cx:pt idx="3976">0.059799999999999999</cx:pt>
          <cx:pt idx="3977">0.22270000000000001</cx:pt>
          <cx:pt idx="3978">0.16669999999999999</cx:pt>
          <cx:pt idx="3979">0.16669999999999999</cx:pt>
          <cx:pt idx="3980">0.16669999999999999</cx:pt>
          <cx:pt idx="3981">0.16669999999999999</cx:pt>
          <cx:pt idx="3982">0.057700000000000001</cx:pt>
          <cx:pt idx="3983">0.066000000000000003</cx:pt>
          <cx:pt idx="3984">0.16669999999999999</cx:pt>
          <cx:pt idx="3985">0.16669999999999999</cx:pt>
          <cx:pt idx="3986">0.16669999999999999</cx:pt>
          <cx:pt idx="3987">0.16669999999999999</cx:pt>
          <cx:pt idx="3988">0.16669999999999999</cx:pt>
          <cx:pt idx="3989">0.1237</cx:pt>
          <cx:pt idx="3990">0.16669999999999999</cx:pt>
          <cx:pt idx="3991">0.16669999999999999</cx:pt>
          <cx:pt idx="3992">0.045400000000000003</cx:pt>
          <cx:pt idx="3993">0.16669999999999999</cx:pt>
          <cx:pt idx="3994">0.061899999999999997</cx:pt>
          <cx:pt idx="3995">0.059799999999999999</cx:pt>
          <cx:pt idx="3996">0.097600000000000006</cx:pt>
          <cx:pt idx="3997">0</cx:pt>
          <cx:pt idx="3998">0.16669999999999999</cx:pt>
          <cx:pt idx="3999">0.16669999999999999</cx:pt>
          <cx:pt idx="4000">0.16669999999999999</cx:pt>
          <cx:pt idx="4001">0.16669999999999999</cx:pt>
          <cx:pt idx="4002">0.16669999999999999</cx:pt>
          <cx:pt idx="4003">0.037100000000000001</cx:pt>
          <cx:pt idx="4004">0.1381</cx:pt>
          <cx:pt idx="4005">0.061899999999999997</cx:pt>
          <cx:pt idx="4006">0.1474</cx:pt>
          <cx:pt idx="4007">0.078399999999999997</cx:pt>
          <cx:pt idx="4008">0.11749999999999999</cx:pt>
          <cx:pt idx="4009">0.061899999999999997</cx:pt>
          <cx:pt idx="4010">0.16669999999999999</cx:pt>
          <cx:pt idx="4011">0.16669999999999999</cx:pt>
          <cx:pt idx="4012">0.16669999999999999</cx:pt>
          <cx:pt idx="4013">0.16669999999999999</cx:pt>
          <cx:pt idx="4014">0.33710000000000001</cx:pt>
          <cx:pt idx="4015">0.16669999999999999</cx:pt>
          <cx:pt idx="4016">0.1113</cx:pt>
          <cx:pt idx="4017">0.16669999999999999</cx:pt>
          <cx:pt idx="4018">0.16669999999999999</cx:pt>
          <cx:pt idx="4019">0.16669999999999999</cx:pt>
          <cx:pt idx="4020">0.16669999999999999</cx:pt>
          <cx:pt idx="4021">0.16669999999999999</cx:pt>
          <cx:pt idx="4022">0.16669999999999999</cx:pt>
          <cx:pt idx="4023">0.16669999999999999</cx:pt>
          <cx:pt idx="4024">0.16669999999999999</cx:pt>
          <cx:pt idx="4025">0.16669999999999999</cx:pt>
          <cx:pt idx="4026">0.082500000000000004</cx:pt>
          <cx:pt idx="4027">0.16669999999999999</cx:pt>
          <cx:pt idx="4028">0.16669999999999999</cx:pt>
          <cx:pt idx="4029">0.021600000000000001</cx:pt>
          <cx:pt idx="4030">0.097900000000000001</cx:pt>
          <cx:pt idx="4031">0.20619999999999999</cx:pt>
          <cx:pt idx="4032">0.16669999999999999</cx:pt>
          <cx:pt idx="4033">0.38040000000000002</cx:pt>
          <cx:pt idx="4034">0.16669999999999999</cx:pt>
          <cx:pt idx="4035">0.16669999999999999</cx:pt>
          <cx:pt idx="4036">0.074200000000000002</cx:pt>
          <cx:pt idx="4037">0.16669999999999999</cx:pt>
          <cx:pt idx="4038">0.16669999999999999</cx:pt>
          <cx:pt idx="4039">0.16669999999999999</cx:pt>
          <cx:pt idx="4040">0.16389999999999999</cx:pt>
          <cx:pt idx="4041">0.16669999999999999</cx:pt>
          <cx:pt idx="4042">0.0041000000000000003</cx:pt>
          <cx:pt idx="4043">0.086599999999999996</cx:pt>
          <cx:pt idx="4044">0.16669999999999999</cx:pt>
          <cx:pt idx="4045">0.097900000000000001</cx:pt>
          <cx:pt idx="4046">0.10100000000000001</cx:pt>
          <cx:pt idx="4047">0.16669999999999999</cx:pt>
          <cx:pt idx="4048">0.16669999999999999</cx:pt>
          <cx:pt idx="4049">0.16669999999999999</cx:pt>
          <cx:pt idx="4050">0.16669999999999999</cx:pt>
          <cx:pt idx="4051">0.16669999999999999</cx:pt>
          <cx:pt idx="4052">0.16669999999999999</cx:pt>
          <cx:pt idx="4053">0.40100000000000002</cx:pt>
          <cx:pt idx="4054">0.1608</cx:pt>
          <cx:pt idx="4055">0.16669999999999999</cx:pt>
          <cx:pt idx="4056">0.4103</cx:pt>
          <cx:pt idx="4057">0.16669999999999999</cx:pt>
          <cx:pt idx="4058">0.063899999999999998</cx:pt>
          <cx:pt idx="4059">0.16669999999999999</cx:pt>
          <cx:pt idx="4060">0.15359999999999999</cx:pt>
          <cx:pt idx="4061">0.087400000000000005</cx:pt>
          <cx:pt idx="4062">0.16669999999999999</cx:pt>
          <cx:pt idx="4063">0.1454</cx:pt>
          <cx:pt idx="4064">0.16669999999999999</cx:pt>
          <cx:pt idx="4065">0.1036</cx:pt>
          <cx:pt idx="4066">0.091800000000000007</cx:pt>
          <cx:pt idx="4067">0.16669999999999999</cx:pt>
          <cx:pt idx="4068">0.16669999999999999</cx:pt>
          <cx:pt idx="4069">0.16669999999999999</cx:pt>
          <cx:pt idx="4070">0.16669999999999999</cx:pt>
          <cx:pt idx="4071">0.16669999999999999</cx:pt>
          <cx:pt idx="4072">0.16669999999999999</cx:pt>
          <cx:pt idx="4073">0.31130000000000002</cx:pt>
          <cx:pt idx="4074">0.088700000000000001</cx:pt>
          <cx:pt idx="4075">0.16669999999999999</cx:pt>
          <cx:pt idx="4076">0.1237</cx:pt>
          <cx:pt idx="4077">0.053600000000000002</cx:pt>
          <cx:pt idx="4078">0.16669999999999999</cx:pt>
          <cx:pt idx="4079">0.37109999999999999</cx:pt>
          <cx:pt idx="4080">0.16669999999999999</cx:pt>
          <cx:pt idx="4081">0.063899999999999998</cx:pt>
          <cx:pt idx="4082">0.22059999999999999</cx:pt>
          <cx:pt idx="4083">0.16669999999999999</cx:pt>
          <cx:pt idx="4084">0.16669999999999999</cx:pt>
          <cx:pt idx="4085">0.027799999999999998</cx:pt>
          <cx:pt idx="4086">0.1479</cx:pt>
          <cx:pt idx="4087">0.092299999999999993</cx:pt>
          <cx:pt idx="4088">0.16669999999999999</cx:pt>
          <cx:pt idx="4089">0.071099999999999997</cx:pt>
          <cx:pt idx="4090">0.17419999999999999</cx:pt>
          <cx:pt idx="4091">0.21959999999999999</cx:pt>
          <cx:pt idx="4092">0.16669999999999999</cx:pt>
          <cx:pt idx="4093">0.2268</cx:pt>
          <cx:pt idx="4094">0.092799999999999994</cx:pt>
          <cx:pt idx="4095">0.2412</cx:pt>
          <cx:pt idx="4096">0.14330000000000001</cx:pt>
          <cx:pt idx="4097">0.0082000000000000007</cx:pt>
          <cx:pt idx="4098">0.0082000000000000007</cx:pt>
          <cx:pt idx="4099">0.16669999999999999</cx:pt>
          <cx:pt idx="4100">0.057700000000000001</cx:pt>
          <cx:pt idx="4101">0.0082000000000000007</cx:pt>
          <cx:pt idx="4102">0.1186</cx:pt>
          <cx:pt idx="4103">0.041200000000000001</cx:pt>
          <cx:pt idx="4104">0.25769999999999998</cx:pt>
          <cx:pt idx="4105">0.16669999999999999</cx:pt>
          <cx:pt idx="4106">0.082500000000000004</cx:pt>
          <cx:pt idx="4107">0.14849999999999999</cx:pt>
          <cx:pt idx="4108">0.083500000000000005</cx:pt>
          <cx:pt idx="4109">0.16669999999999999</cx:pt>
          <cx:pt idx="4110">0.018599999999999998</cx:pt>
          <cx:pt idx="4111">0.0247</cx:pt>
          <cx:pt idx="4112">0.16669999999999999</cx:pt>
          <cx:pt idx="4113">0.16669999999999999</cx:pt>
          <cx:pt idx="4114">0.0103</cx:pt>
          <cx:pt idx="4115">0.22270000000000001</cx:pt>
          <cx:pt idx="4116">0.16669999999999999</cx:pt>
          <cx:pt idx="4117">0.092799999999999994</cx:pt>
          <cx:pt idx="4118">0.16669999999999999</cx:pt>
          <cx:pt idx="4119">0.16669999999999999</cx:pt>
          <cx:pt idx="4120">0.0082000000000000007</cx:pt>
          <cx:pt idx="4121">0.061899999999999997</cx:pt>
          <cx:pt idx="4122">0.082000000000000003</cx:pt>
          <cx:pt idx="4123">0.16669999999999999</cx:pt>
          <cx:pt idx="4124">0.16669999999999999</cx:pt>
          <cx:pt idx="4125">0.63039999999999996</cx:pt>
          <cx:pt idx="4126">0.061899999999999997</cx:pt>
          <cx:pt idx="4127">0.16669999999999999</cx:pt>
          <cx:pt idx="4128">0.16669999999999999</cx:pt>
          <cx:pt idx="4129">0.16669999999999999</cx:pt>
          <cx:pt idx="4130">0.16669999999999999</cx:pt>
          <cx:pt idx="4131">0.1237</cx:pt>
          <cx:pt idx="4132">0.16669999999999999</cx:pt>
          <cx:pt idx="4133">0.16669999999999999</cx:pt>
          <cx:pt idx="4134">0.16489999999999999</cx:pt>
          <cx:pt idx="4135">0.16669999999999999</cx:pt>
          <cx:pt idx="4136">0.16669999999999999</cx:pt>
          <cx:pt idx="4137">0.057700000000000001</cx:pt>
          <cx:pt idx="4138">0.061899999999999997</cx:pt>
          <cx:pt idx="4139">0.16669999999999999</cx:pt>
          <cx:pt idx="4140">0.044299999999999999</cx:pt>
          <cx:pt idx="4141">0.16669999999999999</cx:pt>
          <cx:pt idx="4142">0.16669999999999999</cx:pt>
          <cx:pt idx="4143">0.099000000000000005</cx:pt>
          <cx:pt idx="4144">0.16669999999999999</cx:pt>
          <cx:pt idx="4145">0.0124</cx:pt>
          <cx:pt idx="4146">0.1237</cx:pt>
          <cx:pt idx="4147">0.19520000000000001</cx:pt>
          <cx:pt idx="4148">0.061899999999999997</cx:pt>
          <cx:pt idx="4149">0.041200000000000001</cx:pt>
          <cx:pt idx="4150">0.082500000000000004</cx:pt>
          <cx:pt idx="4151">0.16669999999999999</cx:pt>
          <cx:pt idx="4152">0.0722</cx:pt>
          <cx:pt idx="4153">0.041200000000000001</cx:pt>
          <cx:pt idx="4154">0.16669999999999999</cx:pt>
          <cx:pt idx="4155">0.13200000000000001</cx:pt>
          <cx:pt idx="4156">0.16669999999999999</cx:pt>
          <cx:pt idx="4157">0.16669999999999999</cx:pt>
          <cx:pt idx="4158">0.16669999999999999</cx:pt>
          <cx:pt idx="4159">0.082500000000000004</cx:pt>
          <cx:pt idx="4160">0.1024</cx:pt>
          <cx:pt idx="4161">0.16669999999999999</cx:pt>
          <cx:pt idx="4162">0.16669999999999999</cx:pt>
          <cx:pt idx="4163">0.041200000000000001</cx:pt>
          <cx:pt idx="4164">0.080399999999999999</cx:pt>
          <cx:pt idx="4165">0.16669999999999999</cx:pt>
          <cx:pt idx="4166">0.061899999999999997</cx:pt>
          <cx:pt idx="4167">0.16669999999999999</cx:pt>
          <cx:pt idx="4168">0.1515</cx:pt>
          <cx:pt idx="4169">0.16669999999999999</cx:pt>
          <cx:pt idx="4170">0.16669999999999999</cx:pt>
          <cx:pt idx="4171">0.16669999999999999</cx:pt>
          <cx:pt idx="4172">0.16189999999999999</cx:pt>
          <cx:pt idx="4173">0.16669999999999999</cx:pt>
          <cx:pt idx="4174">0.16669999999999999</cx:pt>
          <cx:pt idx="4175">0.1134</cx:pt>
          <cx:pt idx="4176">0.16669999999999999</cx:pt>
          <cx:pt idx="4177">0.16669999999999999</cx:pt>
          <cx:pt idx="4178">0.24229999999999999</cx:pt>
          <cx:pt idx="4179">0.061899999999999997</cx:pt>
          <cx:pt idx="4180">0.0020999999999999999</cx:pt>
          <cx:pt idx="4181">0.16669999999999999</cx:pt>
          <cx:pt idx="4182">0.16669999999999999</cx:pt>
          <cx:pt idx="4183">0.16669999999999999</cx:pt>
          <cx:pt idx="4184">0.16669999999999999</cx:pt>
          <cx:pt idx="4185">0.092799999999999994</cx:pt>
          <cx:pt idx="4186">0.1031</cx:pt>
          <cx:pt idx="4187">0.16669999999999999</cx:pt>
          <cx:pt idx="4188">0.16669999999999999</cx:pt>
          <cx:pt idx="4189">0.028899999999999999</cx:pt>
          <cx:pt idx="4190">0.1031</cx:pt>
          <cx:pt idx="4191">0.1031</cx:pt>
          <cx:pt idx="4192">0.26290000000000002</cx:pt>
          <cx:pt idx="4193">0.16669999999999999</cx:pt>
          <cx:pt idx="4194">0.16669999999999999</cx:pt>
          <cx:pt idx="4195">0.16669999999999999</cx:pt>
          <cx:pt idx="4196">0.16669999999999999</cx:pt>
          <cx:pt idx="4197">0.16669999999999999</cx:pt>
          <cx:pt idx="4198">0.44429999999999997</cx:pt>
          <cx:pt idx="4199">0.1031</cx:pt>
          <cx:pt idx="4200">0.1237</cx:pt>
          <cx:pt idx="4201">0.0071999999999999998</cx:pt>
          <cx:pt idx="4202">0.16669999999999999</cx:pt>
          <cx:pt idx="4203">0.37219999999999998</cx:pt>
          <cx:pt idx="4204">0.069099999999999995</cx:pt>
          <cx:pt idx="4205">0.0247</cx:pt>
          <cx:pt idx="4206">0.16669999999999999</cx:pt>
          <cx:pt idx="4207">0.22159999999999999</cx:pt>
          <cx:pt idx="4208">0.16669999999999999</cx:pt>
          <cx:pt idx="4209">0.16669999999999999</cx:pt>
          <cx:pt idx="4210">0.0041000000000000003</cx:pt>
          <cx:pt idx="4211">0.0309</cx:pt>
          <cx:pt idx="4212">0.091800000000000007</cx:pt>
          <cx:pt idx="4213">0.16669999999999999</cx:pt>
          <cx:pt idx="4214">0.067500000000000004</cx:pt>
          <cx:pt idx="4215">0.18870000000000001</cx:pt>
          <cx:pt idx="4216">0.084500000000000006</cx:pt>
          <cx:pt idx="4217">0.16669999999999999</cx:pt>
          <cx:pt idx="4218">0.22159999999999999</cx:pt>
          <cx:pt idx="4219">0.16669999999999999</cx:pt>
          <cx:pt idx="4220">0.087599999999999997</cx:pt>
          <cx:pt idx="4221">0.39379999999999998</cx:pt>
          <cx:pt idx="4222">0.16669999999999999</cx:pt>
          <cx:pt idx="4223">0.2165</cx:pt>
          <cx:pt idx="4224">0.0557</cx:pt>
          <cx:pt idx="4225">0.0103</cx:pt>
          <cx:pt idx="4226">0.22270000000000001</cx:pt>
          <cx:pt idx="4227">0.16669999999999999</cx:pt>
          <cx:pt idx="4228">0.069099999999999995</cx:pt>
          <cx:pt idx="4229">0.16669999999999999</cx:pt>
          <cx:pt idx="4230">0.070099999999999996</cx:pt>
          <cx:pt idx="4231">0.16669999999999999</cx:pt>
          <cx:pt idx="4232">0.061899999999999997</cx:pt>
          <cx:pt idx="4233">0.16669999999999999</cx:pt>
          <cx:pt idx="4234">0.1454</cx:pt>
          <cx:pt idx="4235">0.16669999999999999</cx:pt>
          <cx:pt idx="4236">0.16669999999999999</cx:pt>
          <cx:pt idx="4237">0.082500000000000004</cx:pt>
          <cx:pt idx="4238">0.16669999999999999</cx:pt>
          <cx:pt idx="4239">0.17319999999999999</cx:pt>
          <cx:pt idx="4240">0.077299999999999994</cx:pt>
          <cx:pt idx="4241">0.16669999999999999</cx:pt>
          <cx:pt idx="4242">0.16669999999999999</cx:pt>
          <cx:pt idx="4243">0.16669999999999999</cx:pt>
          <cx:pt idx="4244">0.16669999999999999</cx:pt>
          <cx:pt idx="4245">0.041200000000000001</cx:pt>
          <cx:pt idx="4246">0.16669999999999999</cx:pt>
          <cx:pt idx="4247">0.16669999999999999</cx:pt>
          <cx:pt idx="4248">0.16669999999999999</cx:pt>
          <cx:pt idx="4249">0.16669999999999999</cx:pt>
          <cx:pt idx="4250">0.0124</cx:pt>
          <cx:pt idx="4251">0.061899999999999997</cx:pt>
          <cx:pt idx="4252">0.16669999999999999</cx:pt>
          <cx:pt idx="4253">0.018599999999999998</cx:pt>
          <cx:pt idx="4254">0.44740000000000002</cx:pt>
          <cx:pt idx="4255">0.037100000000000001</cx:pt>
          <cx:pt idx="4256">0.086599999999999996</cx:pt>
          <cx:pt idx="4257">0.16669999999999999</cx:pt>
          <cx:pt idx="4258">0.2034</cx:pt>
          <cx:pt idx="4259">0.068000000000000005</cx:pt>
          <cx:pt idx="4260">0.22270000000000001</cx:pt>
          <cx:pt idx="4261">0.16669999999999999</cx:pt>
          <cx:pt idx="4262">0.1237</cx:pt>
          <cx:pt idx="4263">0.19789999999999999</cx:pt>
          <cx:pt idx="4264">0.1237</cx:pt>
          <cx:pt idx="4265">0.16669999999999999</cx:pt>
          <cx:pt idx="4266">0.16669999999999999</cx:pt>
          <cx:pt idx="4267">0.16669999999999999</cx:pt>
          <cx:pt idx="4268">0.054600000000000003</cx:pt>
          <cx:pt idx="4269">0.2278</cx:pt>
          <cx:pt idx="4270">0.16669999999999999</cx:pt>
          <cx:pt idx="4271">0.18970000000000001</cx:pt>
          <cx:pt idx="4272">0.1237</cx:pt>
          <cx:pt idx="4273">0.091800000000000007</cx:pt>
          <cx:pt idx="4274">0.16669999999999999</cx:pt>
          <cx:pt idx="4275">0.40820000000000001</cx:pt>
          <cx:pt idx="4276">0.16669999999999999</cx:pt>
          <cx:pt idx="4277">0.2021</cx:pt>
          <cx:pt idx="4278">0.16669999999999999</cx:pt>
          <cx:pt idx="4279">0.16669999999999999</cx:pt>
          <cx:pt idx="4280">0.22370000000000001</cx:pt>
          <cx:pt idx="4281">0.16669999999999999</cx:pt>
          <cx:pt idx="4282">0.074200000000000002</cx:pt>
          <cx:pt idx="4283">0.037100000000000001</cx:pt>
          <cx:pt idx="4284">0.16669999999999999</cx:pt>
          <cx:pt idx="4285">0.16669999999999999</cx:pt>
          <cx:pt idx="4286">0.082500000000000004</cx:pt>
          <cx:pt idx="4287">0.2041</cx:pt>
          <cx:pt idx="4288">0.0082000000000000007</cx:pt>
          <cx:pt idx="4289">0.22270000000000001</cx:pt>
          <cx:pt idx="4290">0.061899999999999997</cx:pt>
          <cx:pt idx="4291">0.016500000000000001</cx:pt>
          <cx:pt idx="4292">0.16669999999999999</cx:pt>
          <cx:pt idx="4293">0.16669999999999999</cx:pt>
          <cx:pt idx="4294">0.092799999999999994</cx:pt>
          <cx:pt idx="4295">0.16700000000000001</cx:pt>
          <cx:pt idx="4296">0.16669999999999999</cx:pt>
          <cx:pt idx="4297">0.16669999999999999</cx:pt>
          <cx:pt idx="4298">0.061899999999999997</cx:pt>
          <cx:pt idx="4299">0.16669999999999999</cx:pt>
          <cx:pt idx="4300">0.050500000000000003</cx:pt>
          <cx:pt idx="4301">0.16669999999999999</cx:pt>
          <cx:pt idx="4302">0.16669999999999999</cx:pt>
          <cx:pt idx="4303">0.16669999999999999</cx:pt>
          <cx:pt idx="4304">0.018599999999999998</cx:pt>
          <cx:pt idx="4305">0.16669999999999999</cx:pt>
          <cx:pt idx="4306">0.1031</cx:pt>
          <cx:pt idx="4307">0.16669999999999999</cx:pt>
          <cx:pt idx="4308">0.0124</cx:pt>
          <cx:pt idx="4309">0.11749999999999999</cx:pt>
          <cx:pt idx="4310">0.16669999999999999</cx:pt>
          <cx:pt idx="4311">0.085099999999999995</cx:pt>
          <cx:pt idx="4312">0.16669999999999999</cx:pt>
          <cx:pt idx="4313">0.092799999999999994</cx:pt>
          <cx:pt idx="4314">0.1237</cx:pt>
          <cx:pt idx="4315">0.0722</cx:pt>
          <cx:pt idx="4316">0.16669999999999999</cx:pt>
          <cx:pt idx="4317">0.16669999999999999</cx:pt>
          <cx:pt idx="4318">0.16669999999999999</cx:pt>
          <cx:pt idx="4319">0.1144</cx:pt>
          <cx:pt idx="4320">0.16669999999999999</cx:pt>
          <cx:pt idx="4321">0.094799999999999995</cx:pt>
          <cx:pt idx="4322">0.13300000000000001</cx:pt>
          <cx:pt idx="4323">0.016500000000000001</cx:pt>
          <cx:pt idx="4324">0.57730000000000004</cx:pt>
          <cx:pt idx="4325">0.16669999999999999</cx:pt>
          <cx:pt idx="4326">0.0608</cx:pt>
          <cx:pt idx="4327">0.16669999999999999</cx:pt>
          <cx:pt idx="4328">0.0608</cx:pt>
          <cx:pt idx="4329">0.0144</cx:pt>
          <cx:pt idx="4330">0.16669999999999999</cx:pt>
          <cx:pt idx="4331">0.16669999999999999</cx:pt>
          <cx:pt idx="4332">0.16669999999999999</cx:pt>
          <cx:pt idx="4333">0.1502</cx:pt>
          <cx:pt idx="4334">0.16669999999999999</cx:pt>
          <cx:pt idx="4335">0.39069999999999999</cx:pt>
          <cx:pt idx="4336">0.16669999999999999</cx:pt>
          <cx:pt idx="4337">0.16669999999999999</cx:pt>
          <cx:pt idx="4338">0.086599999999999996</cx:pt>
          <cx:pt idx="4339">0.16669999999999999</cx:pt>
          <cx:pt idx="4340">0.0722</cx:pt>
          <cx:pt idx="4341">0.1113</cx:pt>
          <cx:pt idx="4342">0.16669999999999999</cx:pt>
          <cx:pt idx="4343">0.16669999999999999</cx:pt>
          <cx:pt idx="4344">0.16669999999999999</cx:pt>
          <cx:pt idx="4345">0.16669999999999999</cx:pt>
          <cx:pt idx="4346">0.16669999999999999</cx:pt>
          <cx:pt idx="4347">0.027799999999999998</cx:pt>
          <cx:pt idx="4348">0.16669999999999999</cx:pt>
          <cx:pt idx="4349">0.16669999999999999</cx:pt>
          <cx:pt idx="4350">0.13200000000000001</cx:pt>
          <cx:pt idx="4351">0.063899999999999998</cx:pt>
          <cx:pt idx="4352">0.16489999999999999</cx:pt>
          <cx:pt idx="4353">0.1031</cx:pt>
          <cx:pt idx="4354">0.082500000000000004</cx:pt>
          <cx:pt idx="4355">0.1227</cx:pt>
          <cx:pt idx="4356">0.16669999999999999</cx:pt>
          <cx:pt idx="4357">0.16669999999999999</cx:pt>
          <cx:pt idx="4358">0.12509999999999999</cx:pt>
          <cx:pt idx="4359">0.016500000000000001</cx:pt>
          <cx:pt idx="4360">0.053600000000000002</cx:pt>
          <cx:pt idx="4361">0.16669999999999999</cx:pt>
          <cx:pt idx="4362">0.087599999999999997</cx:pt>
          <cx:pt idx="4363">0.16669999999999999</cx:pt>
          <cx:pt idx="4364">0.16669999999999999</cx:pt>
          <cx:pt idx="4365">0.16669999999999999</cx:pt>
          <cx:pt idx="4366">0.16669999999999999</cx:pt>
          <cx:pt idx="4367">0.16669999999999999</cx:pt>
          <cx:pt idx="4368">0.16669999999999999</cx:pt>
          <cx:pt idx="4369">0.086599999999999996</cx:pt>
          <cx:pt idx="4370">0.17630000000000001</cx:pt>
          <cx:pt idx="4371">0.16669999999999999</cx:pt>
          <cx:pt idx="4372">0.082500000000000004</cx:pt>
          <cx:pt idx="4373">0.037100000000000001</cx:pt>
          <cx:pt idx="4374">0.16669999999999999</cx:pt>
          <cx:pt idx="4375">0.0722</cx:pt>
          <cx:pt idx="4376">0.22270000000000001</cx:pt>
          <cx:pt idx="4377">0.10100000000000001</cx:pt>
          <cx:pt idx="4378">0.061899999999999997</cx:pt>
          <cx:pt idx="4379">0.075300000000000006</cx:pt>
          <cx:pt idx="4380">0.33710000000000001</cx:pt>
          <cx:pt idx="4381">0.16669999999999999</cx:pt>
          <cx:pt idx="4382">0.16669999999999999</cx:pt>
          <cx:pt idx="4383">0.061899999999999997</cx:pt>
          <cx:pt idx="4384">0.082500000000000004</cx:pt>
          <cx:pt idx="4385">0.16669999999999999</cx:pt>
          <cx:pt idx="4386">0.0722</cx:pt>
          <cx:pt idx="4387">0.16669999999999999</cx:pt>
          <cx:pt idx="4388">0.082500000000000004</cx:pt>
          <cx:pt idx="4389">0.0061999999999999998</cx:pt>
          <cx:pt idx="4390">0.10979999999999999</cx:pt>
          <cx:pt idx="4391">0.092799999999999994</cx:pt>
          <cx:pt idx="4392">0.18559999999999999</cx:pt>
          <cx:pt idx="4393">0.16669999999999999</cx:pt>
          <cx:pt idx="4394">0.16669999999999999</cx:pt>
          <cx:pt idx="4395">0.16669999999999999</cx:pt>
          <cx:pt idx="4396">0.16669999999999999</cx:pt>
          <cx:pt idx="4397">0.16669999999999999</cx:pt>
          <cx:pt idx="4398">0.16669999999999999</cx:pt>
          <cx:pt idx="4399">0.16669999999999999</cx:pt>
          <cx:pt idx="4400">0.16669999999999999</cx:pt>
          <cx:pt idx="4401">0.34229999999999999</cx:pt>
          <cx:pt idx="4402">0.16669999999999999</cx:pt>
          <cx:pt idx="4403">0.082500000000000004</cx:pt>
          <cx:pt idx="4404">0.0533</cx:pt>
          <cx:pt idx="4405">0.16669999999999999</cx:pt>
          <cx:pt idx="4406">0.16669999999999999</cx:pt>
          <cx:pt idx="4407">0.090700000000000003</cx:pt>
          <cx:pt idx="4408">0.033000000000000002</cx:pt>
          <cx:pt idx="4409">0.16669999999999999</cx:pt>
          <cx:pt idx="4410">0.16669999999999999</cx:pt>
          <cx:pt idx="4411">0.1845</cx:pt>
          <cx:pt idx="4412">0.16669999999999999</cx:pt>
          <cx:pt idx="4413">0.16669999999999999</cx:pt>
          <cx:pt idx="4414">0.0722</cx:pt>
          <cx:pt idx="4415">0.16669999999999999</cx:pt>
          <cx:pt idx="4416">0.16669999999999999</cx:pt>
          <cx:pt idx="4417">0.1177</cx:pt>
          <cx:pt idx="4418">0.16669999999999999</cx:pt>
          <cx:pt idx="4419">0.16669999999999999</cx:pt>
          <cx:pt idx="4420">0.061899999999999997</cx:pt>
          <cx:pt idx="4421">0.0124</cx:pt>
          <cx:pt idx="4422">0.16669999999999999</cx:pt>
          <cx:pt idx="4423">0.16669999999999999</cx:pt>
          <cx:pt idx="4424">0.16669999999999999</cx:pt>
          <cx:pt idx="4425">0.16669999999999999</cx:pt>
          <cx:pt idx="4426">0.1082</cx:pt>
          <cx:pt idx="4427">0.14430000000000001</cx:pt>
          <cx:pt idx="4428">0.1784</cx:pt>
          <cx:pt idx="4429">0.16669999999999999</cx:pt>
          <cx:pt idx="4430">0.16669999999999999</cx:pt>
          <cx:pt idx="4431">0.13300000000000001</cx:pt>
          <cx:pt idx="4432">0.092799999999999994</cx:pt>
          <cx:pt idx="4433">0.016500000000000001</cx:pt>
          <cx:pt idx="4434">0.082500000000000004</cx:pt>
          <cx:pt idx="4435">0.16669999999999999</cx:pt>
          <cx:pt idx="4436">0.16669999999999999</cx:pt>
          <cx:pt idx="4437">0.10100000000000001</cx:pt>
          <cx:pt idx="4438">0.090700000000000003</cx:pt>
          <cx:pt idx="4439">0.16669999999999999</cx:pt>
          <cx:pt idx="4440">0.16669999999999999</cx:pt>
          <cx:pt idx="4441">0.18970000000000001</cx:pt>
          <cx:pt idx="4442">0.16669999999999999</cx:pt>
          <cx:pt idx="4443">0.16669999999999999</cx:pt>
          <cx:pt idx="4444">0.1031</cx:pt>
          <cx:pt idx="4445">0.16669999999999999</cx:pt>
          <cx:pt idx="4446">0.0030999999999999999</cx:pt>
          <cx:pt idx="4447">0.19689999999999999</cx:pt>
          <cx:pt idx="4448">0.32269999999999999</cx:pt>
          <cx:pt idx="4449">0.077299999999999994</cx:pt>
          <cx:pt idx="4450">0.1237</cx:pt>
          <cx:pt idx="4451">0.16669999999999999</cx:pt>
          <cx:pt idx="4452">0.16669999999999999</cx:pt>
          <cx:pt idx="4453">0.099000000000000005</cx:pt>
          <cx:pt idx="4454">0.016500000000000001</cx:pt>
          <cx:pt idx="4455">0.11749999999999999</cx:pt>
          <cx:pt idx="4456">0.073200000000000001</cx:pt>
          <cx:pt idx="4457">0.061499999999999999</cx:pt>
          <cx:pt idx="4458">0.1031</cx:pt>
          <cx:pt idx="4459">0.1134</cx:pt>
          <cx:pt idx="4460">0.16669999999999999</cx:pt>
          <cx:pt idx="4461">0.16669999999999999</cx:pt>
          <cx:pt idx="4462">0.16669999999999999</cx:pt>
          <cx:pt idx="4463">0.16669999999999999</cx:pt>
          <cx:pt idx="4464">0.16669999999999999</cx:pt>
          <cx:pt idx="4465">0.035099999999999999</cx:pt>
          <cx:pt idx="4466">0.092799999999999994</cx:pt>
          <cx:pt idx="4467">0.16669999999999999</cx:pt>
          <cx:pt idx="4468">0.049500000000000002</cx:pt>
          <cx:pt idx="4469">0.041200000000000001</cx:pt>
          <cx:pt idx="4470">0.062399999999999997</cx:pt>
          <cx:pt idx="4471">0.16669999999999999</cx:pt>
          <cx:pt idx="4472">0.048500000000000001</cx:pt>
          <cx:pt idx="4473">0.16669999999999999</cx:pt>
          <cx:pt idx="4474">0.074200000000000002</cx:pt>
          <cx:pt idx="4475">0.0722</cx:pt>
          <cx:pt idx="4476">0.12470000000000001</cx:pt>
          <cx:pt idx="4477">0.076799999999999993</cx:pt>
          <cx:pt idx="4478">0.061899999999999997</cx:pt>
          <cx:pt idx="4479">0.13300000000000001</cx:pt>
          <cx:pt idx="4480">0.16669999999999999</cx:pt>
          <cx:pt idx="4481">0.16669999999999999</cx:pt>
          <cx:pt idx="4482">0.062899999999999998</cx:pt>
          <cx:pt idx="4483">0.1206</cx:pt>
          <cx:pt idx="4484">0.16669999999999999</cx:pt>
          <cx:pt idx="4485">0.0134</cx:pt>
          <cx:pt idx="4486">0.16669999999999999</cx:pt>
          <cx:pt idx="4487">0.16669999999999999</cx:pt>
          <cx:pt idx="4488">0.16669999999999999</cx:pt>
          <cx:pt idx="4489">0.16669999999999999</cx:pt>
          <cx:pt idx="4490">0.16669999999999999</cx:pt>
          <cx:pt idx="4491">0.1454</cx:pt>
          <cx:pt idx="4492">0.1082</cx:pt>
          <cx:pt idx="4493">0.1031</cx:pt>
          <cx:pt idx="4494">0.0608</cx:pt>
          <cx:pt idx="4495">0.16669999999999999</cx:pt>
          <cx:pt idx="4496">0.16669999999999999</cx:pt>
          <cx:pt idx="4497">0.16669999999999999</cx:pt>
          <cx:pt idx="4498">0.16669999999999999</cx:pt>
          <cx:pt idx="4499">0.16669999999999999</cx:pt>
          <cx:pt idx="4500">0.078700000000000006</cx:pt>
          <cx:pt idx="4501">0.16669999999999999</cx:pt>
          <cx:pt idx="4502">0.018599999999999998</cx:pt>
          <cx:pt idx="4503">0.10100000000000001</cx:pt>
          <cx:pt idx="4504">0.018599999999999998</cx:pt>
          <cx:pt idx="4505">0.16669999999999999</cx:pt>
          <cx:pt idx="4506">0.016500000000000001</cx:pt>
          <cx:pt idx="4507">0.064899999999999999</cx:pt>
          <cx:pt idx="4508">0.1186</cx:pt>
          <cx:pt idx="4509">0.16669999999999999</cx:pt>
          <cx:pt idx="4510">0.16669999999999999</cx:pt>
          <cx:pt idx="4511">0.035099999999999999</cx:pt>
          <cx:pt idx="4512">0.37530000000000002</cx:pt>
          <cx:pt idx="4513">0.16669999999999999</cx:pt>
          <cx:pt idx="4514">0.0722</cx:pt>
          <cx:pt idx="4515">0.16669999999999999</cx:pt>
          <cx:pt idx="4516">0.16669999999999999</cx:pt>
          <cx:pt idx="4517">0.1474</cx:pt>
          <cx:pt idx="4518">0.082500000000000004</cx:pt>
          <cx:pt idx="4519">0.16669999999999999</cx:pt>
          <cx:pt idx="4520">0.16669999999999999</cx:pt>
          <cx:pt idx="4521">0.16669999999999999</cx:pt>
          <cx:pt idx="4522">0.049500000000000002</cx:pt>
          <cx:pt idx="4523">0.0082000000000000007</cx:pt>
          <cx:pt idx="4524">0.1237</cx:pt>
          <cx:pt idx="4525">0.14019999999999999</cx:pt>
          <cx:pt idx="4526">0.0402</cx:pt>
          <cx:pt idx="4527">0.16669999999999999</cx:pt>
          <cx:pt idx="4528">0.0567</cx:pt>
          <cx:pt idx="4529">0.16669999999999999</cx:pt>
          <cx:pt idx="4530">0.11550000000000001</cx:pt>
          <cx:pt idx="4531">0.1744</cx:pt>
          <cx:pt idx="4532">0.16669999999999999</cx:pt>
          <cx:pt idx="4533">0.16669999999999999</cx:pt>
          <cx:pt idx="4534">0.16669999999999999</cx:pt>
          <cx:pt idx="4535">0.43709999999999999</cx:pt>
          <cx:pt idx="4536">0.082500000000000004</cx:pt>
          <cx:pt idx="4537">0.16489999999999999</cx:pt>
          <cx:pt idx="4538">0.16669999999999999</cx:pt>
          <cx:pt idx="4539">0.16669999999999999</cx:pt>
          <cx:pt idx="4540">0.16669999999999999</cx:pt>
          <cx:pt idx="4541">0.16669999999999999</cx:pt>
          <cx:pt idx="4542">0.1031</cx:pt>
          <cx:pt idx="4543">0.15049999999999999</cx:pt>
          <cx:pt idx="4544">0.16669999999999999</cx:pt>
          <cx:pt idx="4545">0.16669999999999999</cx:pt>
          <cx:pt idx="4546">0.16669999999999999</cx:pt>
          <cx:pt idx="4547">0.16669999999999999</cx:pt>
          <cx:pt idx="4548">0.16669999999999999</cx:pt>
          <cx:pt idx="4549">0.0567</cx:pt>
          <cx:pt idx="4550">0.082500000000000004</cx:pt>
          <cx:pt idx="4551">0.16669999999999999</cx:pt>
          <cx:pt idx="4552">0.16669999999999999</cx:pt>
          <cx:pt idx="4553">0.082500000000000004</cx:pt>
          <cx:pt idx="4554">0.082500000000000004</cx:pt>
          <cx:pt idx="4555">0.16669999999999999</cx:pt>
          <cx:pt idx="4556">0.16669999999999999</cx:pt>
          <cx:pt idx="4557">0.16669999999999999</cx:pt>
          <cx:pt idx="4558">0.0722</cx:pt>
          <cx:pt idx="4559">0.16669999999999999</cx:pt>
          <cx:pt idx="4560">0.016500000000000001</cx:pt>
          <cx:pt idx="4561">0.16669999999999999</cx:pt>
          <cx:pt idx="4562">0.16669999999999999</cx:pt>
          <cx:pt idx="4563">0.048500000000000001</cx:pt>
          <cx:pt idx="4564">0.16669999999999999</cx:pt>
          <cx:pt idx="4565">0.018599999999999998</cx:pt>
          <cx:pt idx="4566">0.16669999999999999</cx:pt>
          <cx:pt idx="4567">0.16669999999999999</cx:pt>
          <cx:pt idx="4568">0.2959</cx:pt>
          <cx:pt idx="4569">0.16669999999999999</cx:pt>
          <cx:pt idx="4570">0.16669999999999999</cx:pt>
          <cx:pt idx="4571">0.2969</cx:pt>
          <cx:pt idx="4572">0.16669999999999999</cx:pt>
          <cx:pt idx="4573">0.16669999999999999</cx:pt>
          <cx:pt idx="4574">0.0722</cx:pt>
          <cx:pt idx="4575">0.16669999999999999</cx:pt>
          <cx:pt idx="4576">0.42370000000000002</cx:pt>
          <cx:pt idx="4577">0.16669999999999999</cx:pt>
          <cx:pt idx="4578">0.16669999999999999</cx:pt>
          <cx:pt idx="4579">0.16669999999999999</cx:pt>
          <cx:pt idx="4580">0.16669999999999999</cx:pt>
          <cx:pt idx="4581">0.16669999999999999</cx:pt>
          <cx:pt idx="4582">0.16669999999999999</cx:pt>
          <cx:pt idx="4583">0.1361</cx:pt>
          <cx:pt idx="4584">0.30099999999999999</cx:pt>
          <cx:pt idx="4585">0.16669999999999999</cx:pt>
          <cx:pt idx="4586">0.082500000000000004</cx:pt>
          <cx:pt idx="4587">0.049500000000000002</cx:pt>
          <cx:pt idx="4588">0.0722</cx:pt>
          <cx:pt idx="4589">0.16669999999999999</cx:pt>
          <cx:pt idx="4590">0.16669999999999999</cx:pt>
          <cx:pt idx="4591">0.16669999999999999</cx:pt>
          <cx:pt idx="4592">0.16669999999999999</cx:pt>
          <cx:pt idx="4593">0.082500000000000004</cx:pt>
          <cx:pt idx="4594">0.0814</cx:pt>
          <cx:pt idx="4595">0.25879999999999997</cx:pt>
          <cx:pt idx="4596">0.16669999999999999</cx:pt>
          <cx:pt idx="4597">0.097600000000000006</cx:pt>
          <cx:pt idx="4598">0.16669999999999999</cx:pt>
          <cx:pt idx="4599">0.16669999999999999</cx:pt>
          <cx:pt idx="4600">0.19789999999999999</cx:pt>
          <cx:pt idx="4601">0.16669999999999999</cx:pt>
          <cx:pt idx="4602">0.16669999999999999</cx:pt>
          <cx:pt idx="4603">0.2485</cx:pt>
          <cx:pt idx="4604">0.043299999999999998</cx:pt>
          <cx:pt idx="4605">0.0722</cx:pt>
          <cx:pt idx="4606">0.16669999999999999</cx:pt>
          <cx:pt idx="4607">0.12889999999999999</cx:pt>
          <cx:pt idx="4608">0.16669999999999999</cx:pt>
          <cx:pt idx="4609">0.090700000000000003</cx:pt>
          <cx:pt idx="4610">0.16669999999999999</cx:pt>
          <cx:pt idx="4611">0.16669999999999999</cx:pt>
          <cx:pt idx="4612">0.16669999999999999</cx:pt>
          <cx:pt idx="4613">0.16669999999999999</cx:pt>
          <cx:pt idx="4614">0.16669999999999999</cx:pt>
          <cx:pt idx="4615">0.16669999999999999</cx:pt>
          <cx:pt idx="4616">0.2258</cx:pt>
          <cx:pt idx="4617">0.16669999999999999</cx:pt>
          <cx:pt idx="4618">0.097900000000000001</cx:pt>
          <cx:pt idx="4619">0.16669999999999999</cx:pt>
          <cx:pt idx="4620">0.22270000000000001</cx:pt>
          <cx:pt idx="4621">0.16669999999999999</cx:pt>
          <cx:pt idx="4622">0.16669999999999999</cx:pt>
          <cx:pt idx="4623">0</cx:pt>
          <cx:pt idx="4624">0.16669999999999999</cx:pt>
          <cx:pt idx="4625">0.16669999999999999</cx:pt>
          <cx:pt idx="4626">0.16669999999999999</cx:pt>
          <cx:pt idx="4627">0.16669999999999999</cx:pt>
          <cx:pt idx="4628">0.21340000000000001</cx:pt>
          <cx:pt idx="4629">0.22270000000000001</cx:pt>
          <cx:pt idx="4630">0.16619999999999999</cx:pt>
          <cx:pt idx="4631">0.16669999999999999</cx:pt>
          <cx:pt idx="4632">0.080399999999999999</cx:pt>
          <cx:pt idx="4633">0.16669999999999999</cx:pt>
          <cx:pt idx="4634">0.20100000000000001</cx:pt>
          <cx:pt idx="4635">0.16669999999999999</cx:pt>
          <cx:pt idx="4636">0.16669999999999999</cx:pt>
          <cx:pt idx="4637">0.16669999999999999</cx:pt>
          <cx:pt idx="4638">0.16669999999999999</cx:pt>
          <cx:pt idx="4639">0.2258</cx:pt>
          <cx:pt idx="4640">0.16669999999999999</cx:pt>
          <cx:pt idx="4641">0.16669999999999999</cx:pt>
          <cx:pt idx="4642">0.16669999999999999</cx:pt>
          <cx:pt idx="4643">0.16669999999999999</cx:pt>
          <cx:pt idx="4644">0.10100000000000001</cx:pt>
          <cx:pt idx="4645">0.16669999999999999</cx:pt>
          <cx:pt idx="4646">0.16669999999999999</cx:pt>
          <cx:pt idx="4647">0.16669999999999999</cx:pt>
          <cx:pt idx="4648">0.074200000000000002</cx:pt>
          <cx:pt idx="4649">0.16669999999999999</cx:pt>
          <cx:pt idx="4650">0.16669999999999999</cx:pt>
          <cx:pt idx="4651">0.16669999999999999</cx:pt>
          <cx:pt idx="4652">0.16669999999999999</cx:pt>
          <cx:pt idx="4653">0.12889999999999999</cx:pt>
          <cx:pt idx="4654">0.061899999999999997</cx:pt>
          <cx:pt idx="4655">0.16669999999999999</cx:pt>
          <cx:pt idx="4656">0.1237</cx:pt>
          <cx:pt idx="4657">0.074200000000000002</cx:pt>
          <cx:pt idx="4658">0.092799999999999994</cx:pt>
          <cx:pt idx="4659">0.061899999999999997</cx:pt>
          <cx:pt idx="4660">0.082500000000000004</cx:pt>
          <cx:pt idx="4661">0.067000000000000004</cx:pt>
          <cx:pt idx="4662">0.086599999999999996</cx:pt>
          <cx:pt idx="4663">0.16669999999999999</cx:pt>
          <cx:pt idx="4664">0.0155</cx:pt>
          <cx:pt idx="4665">0.19070000000000001</cx:pt>
          <cx:pt idx="4666">0.16669999999999999</cx:pt>
          <cx:pt idx="4667">0.16669999999999999</cx:pt>
          <cx:pt idx="4668">0.10100000000000001</cx:pt>
          <cx:pt idx="4669">0.1031</cx:pt>
          <cx:pt idx="4670">0.1227</cx:pt>
          <cx:pt idx="4671">0.16669999999999999</cx:pt>
          <cx:pt idx="4672">0.16669999999999999</cx:pt>
          <cx:pt idx="4673">0.1711</cx:pt>
          <cx:pt idx="4674">0.16669999999999999</cx:pt>
          <cx:pt idx="4675">0.084000000000000005</cx:pt>
          <cx:pt idx="4676">0.13919999999999999</cx:pt>
          <cx:pt idx="4677">0.16669999999999999</cx:pt>
          <cx:pt idx="4678">0.0258</cx:pt>
          <cx:pt idx="4679">0.0814</cx:pt>
          <cx:pt idx="4680">0.14849999999999999</cx:pt>
          <cx:pt idx="4681">0.16669999999999999</cx:pt>
          <cx:pt idx="4682">0.16669999999999999</cx:pt>
          <cx:pt idx="4683">0.16669999999999999</cx:pt>
          <cx:pt idx="4684">0.16669999999999999</cx:pt>
          <cx:pt idx="4685">0.16669999999999999</cx:pt>
          <cx:pt idx="4686">0.1227</cx:pt>
          <cx:pt idx="4687">0.068000000000000005</cx:pt>
          <cx:pt idx="4688">0.18559999999999999</cx:pt>
          <cx:pt idx="4689">0.16700000000000001</cx:pt>
          <cx:pt idx="4690">0.2969</cx:pt>
          <cx:pt idx="4691">0.016500000000000001</cx:pt>
          <cx:pt idx="4692">0.16669999999999999</cx:pt>
          <cx:pt idx="4693">0.10100000000000001</cx:pt>
          <cx:pt idx="4694">0.16669999999999999</cx:pt>
          <cx:pt idx="4695">0.24329999999999999</cx:pt>
          <cx:pt idx="4696">0.16669999999999999</cx:pt>
          <cx:pt idx="4697">0.56699999999999995</cx:pt>
          <cx:pt idx="4698">0.070099999999999996</cx:pt>
          <cx:pt idx="4699">0.35049999999999998</cx:pt>
          <cx:pt idx="4700">0.16669999999999999</cx:pt>
          <cx:pt idx="4701">0.0722</cx:pt>
          <cx:pt idx="4702">0.10100000000000001</cx:pt>
          <cx:pt idx="4703">0.16669999999999999</cx:pt>
          <cx:pt idx="4704">0.0247</cx:pt>
          <cx:pt idx="4705">0.0071999999999999998</cx:pt>
          <cx:pt idx="4706">0.0129</cx:pt>
          <cx:pt idx="4707">0.0557</cx:pt>
          <cx:pt idx="4708">0.16669999999999999</cx:pt>
          <cx:pt idx="4709">0.16669999999999999</cx:pt>
          <cx:pt idx="4710">0.019599999999999999</cx:pt>
          <cx:pt idx="4711">0.16669999999999999</cx:pt>
          <cx:pt idx="4712">0.16669999999999999</cx:pt>
          <cx:pt idx="4713">0.14330000000000001</cx:pt>
          <cx:pt idx="4714">0.057200000000000001</cx:pt>
          <cx:pt idx="4715">0.064899999999999999</cx:pt>
          <cx:pt idx="4716">0.16669999999999999</cx:pt>
          <cx:pt idx="4717">0.16669999999999999</cx:pt>
          <cx:pt idx="4718">0.16669999999999999</cx:pt>
          <cx:pt idx="4719">0.16669999999999999</cx:pt>
          <cx:pt idx="4720">0.16669999999999999</cx:pt>
          <cx:pt idx="4721">0.16669999999999999</cx:pt>
          <cx:pt idx="4722">0.16669999999999999</cx:pt>
          <cx:pt idx="4723">0.16669999999999999</cx:pt>
          <cx:pt idx="4724">0.16669999999999999</cx:pt>
          <cx:pt idx="4725">0.3856</cx:pt>
          <cx:pt idx="4726">0.16669999999999999</cx:pt>
          <cx:pt idx="4727">0.16669999999999999</cx:pt>
          <cx:pt idx="4728">0.061899999999999997</cx:pt>
          <cx:pt idx="4729">0.16669999999999999</cx:pt>
          <cx:pt idx="4730">0.15459999999999999</cx:pt>
          <cx:pt idx="4731">0.016500000000000001</cx:pt>
          <cx:pt idx="4732">0.099000000000000005</cx:pt>
          <cx:pt idx="4733">0.16669999999999999</cx:pt>
          <cx:pt idx="4734">0.16669999999999999</cx:pt>
          <cx:pt idx="4735">0.16669999999999999</cx:pt>
          <cx:pt idx="4736">0.092799999999999994</cx:pt>
          <cx:pt idx="4737">0.1052</cx:pt>
          <cx:pt idx="4738">0.16669999999999999</cx:pt>
          <cx:pt idx="4739">0.16669999999999999</cx:pt>
          <cx:pt idx="4740">0.092799999999999994</cx:pt>
          <cx:pt idx="4741">0.16669999999999999</cx:pt>
          <cx:pt idx="4742">0.1237</cx:pt>
          <cx:pt idx="4743">0.1144</cx:pt>
          <cx:pt idx="4744">0.039199999999999999</cx:pt>
          <cx:pt idx="4745">0.2258</cx:pt>
          <cx:pt idx="4746">0.16669999999999999</cx:pt>
          <cx:pt idx="4747">0.28970000000000001</cx:pt>
          <cx:pt idx="4748">0.16669999999999999</cx:pt>
          <cx:pt idx="4749">0.16669999999999999</cx:pt>
          <cx:pt idx="4750">0.1474</cx:pt>
          <cx:pt idx="4751">0.14949999999999999</cx:pt>
          <cx:pt idx="4752">0.16669999999999999</cx:pt>
          <cx:pt idx="4753">0.16669999999999999</cx:pt>
          <cx:pt idx="4754">0.56189999999999996</cx:pt>
          <cx:pt idx="4755">0.2351</cx:pt>
          <cx:pt idx="4756">0.16669999999999999</cx:pt>
          <cx:pt idx="4757">0.077299999999999994</cx:pt>
          <cx:pt idx="4758">0.16669999999999999</cx:pt>
          <cx:pt idx="4759">0.0124</cx:pt>
          <cx:pt idx="4760">0.16669999999999999</cx:pt>
          <cx:pt idx="4761">0.16669999999999999</cx:pt>
          <cx:pt idx="4762">0.16669999999999999</cx:pt>
          <cx:pt idx="4763">0.16669999999999999</cx:pt>
          <cx:pt idx="4764">0.16669999999999999</cx:pt>
          <cx:pt idx="4765">0</cx:pt>
          <cx:pt idx="4766">0.14849999999999999</cx:pt>
          <cx:pt idx="4767">0.13039999999999999</cx:pt>
          <cx:pt idx="4768">0.078399999999999997</cx:pt>
          <cx:pt idx="4769">0.22109999999999999</cx:pt>
          <cx:pt idx="4770">0.16669999999999999</cx:pt>
          <cx:pt idx="4771">0.16669999999999999</cx:pt>
          <cx:pt idx="4772">0.071099999999999997</cx:pt>
          <cx:pt idx="4773">0.16189999999999999</cx:pt>
          <cx:pt idx="4774">0.10000000000000001</cx:pt>
          <cx:pt idx="4775">0.23200000000000001</cx:pt>
          <cx:pt idx="4776">0.1031</cx:pt>
          <cx:pt idx="4777">0.16669999999999999</cx:pt>
          <cx:pt idx="4778">0.16669999999999999</cx:pt>
          <cx:pt idx="4779">0.099000000000000005</cx:pt>
          <cx:pt idx="4780">0.33300000000000002</cx:pt>
          <cx:pt idx="4781">0.1031</cx:pt>
          <cx:pt idx="4782">0.16669999999999999</cx:pt>
          <cx:pt idx="4783">0.16669999999999999</cx:pt>
          <cx:pt idx="4784">0.12889999999999999</cx:pt>
          <cx:pt idx="4785">0.13750000000000001</cx:pt>
          <cx:pt idx="4786">0.1031</cx:pt>
          <cx:pt idx="4787">0.16669999999999999</cx:pt>
          <cx:pt idx="4788">0.037100000000000001</cx:pt>
          <cx:pt idx="4789">0.1419</cx:pt>
          <cx:pt idx="4790">0.092799999999999994</cx:pt>
          <cx:pt idx="4791">0.0124</cx:pt>
          <cx:pt idx="4792">0.16669999999999999</cx:pt>
          <cx:pt idx="4793">0.11609999999999999</cx:pt>
          <cx:pt idx="4794">0.073200000000000001</cx:pt>
          <cx:pt idx="4795">0.16669999999999999</cx:pt>
          <cx:pt idx="4796">0.16669999999999999</cx:pt>
          <cx:pt idx="4797">0.16669999999999999</cx:pt>
          <cx:pt idx="4798">0.019599999999999999</cx:pt>
          <cx:pt idx="4799">0.084099999999999994</cx:pt>
          <cx:pt idx="4800">0.16669999999999999</cx:pt>
          <cx:pt idx="4801">0.092799999999999994</cx:pt>
          <cx:pt idx="4802">0.16669999999999999</cx:pt>
          <cx:pt idx="4803">0.1948</cx:pt>
          <cx:pt idx="4804">0.22370000000000001</cx:pt>
          <cx:pt idx="4805">0.16669999999999999</cx:pt>
          <cx:pt idx="4806">0.078399999999999997</cx:pt>
          <cx:pt idx="4807">0.36909999999999998</cx:pt>
          <cx:pt idx="4808">0.16669999999999999</cx:pt>
          <cx:pt idx="4809">0.16669999999999999</cx:pt>
          <cx:pt idx="4810">0.30930000000000002</cx:pt>
          <cx:pt idx="4811">0.151</cx:pt>
          <cx:pt idx="4812">0.16669999999999999</cx:pt>
          <cx:pt idx="4813">0.037100000000000001</cx:pt>
          <cx:pt idx="4814">0.13300000000000001</cx:pt>
          <cx:pt idx="4815">0.16669999999999999</cx:pt>
          <cx:pt idx="4816">0.049500000000000002</cx:pt>
          <cx:pt idx="4817">0.041200000000000001</cx:pt>
          <cx:pt idx="4818">0.16669999999999999</cx:pt>
          <cx:pt idx="4819">0.16669999999999999</cx:pt>
          <cx:pt idx="4820">0.16669999999999999</cx:pt>
          <cx:pt idx="4821">0.16669999999999999</cx:pt>
          <cx:pt idx="4822">0.082500000000000004</cx:pt>
          <cx:pt idx="4823">0.16669999999999999</cx:pt>
          <cx:pt idx="4824">0.16669999999999999</cx:pt>
          <cx:pt idx="4825">0.064899999999999999</cx:pt>
          <cx:pt idx="4826">0.16669999999999999</cx:pt>
          <cx:pt idx="4827">0.16489999999999999</cx:pt>
          <cx:pt idx="4828">0.14430000000000001</cx:pt>
          <cx:pt idx="4829">0.16669999999999999</cx:pt>
          <cx:pt idx="4830">0.0082000000000000007</cx:pt>
          <cx:pt idx="4831">0.16669999999999999</cx:pt>
          <cx:pt idx="4832">0.16669999999999999</cx:pt>
          <cx:pt idx="4833">0.16669999999999999</cx:pt>
          <cx:pt idx="4834">0.061899999999999997</cx:pt>
          <cx:pt idx="4835">0.0124</cx:pt>
          <cx:pt idx="4836">0.16600000000000001</cx:pt>
          <cx:pt idx="4837">0.16669999999999999</cx:pt>
          <cx:pt idx="4838">0.49790000000000001</cx:pt>
          <cx:pt idx="4839">0.16669999999999999</cx:pt>
          <cx:pt idx="4840">0.10100000000000001</cx:pt>
          <cx:pt idx="4841">0.78139999999999998</cx:pt>
          <cx:pt idx="4842">0.0557</cx:pt>
          <cx:pt idx="4843">0.22270000000000001</cx:pt>
          <cx:pt idx="4844">0.16669999999999999</cx:pt>
          <cx:pt idx="4845">0.092799999999999994</cx:pt>
          <cx:pt idx="4846">0.16669999999999999</cx:pt>
          <cx:pt idx="4847">0.16669999999999999</cx:pt>
          <cx:pt idx="4848">0.0402</cx:pt>
          <cx:pt idx="4849">0.51749999999999996</cx:pt>
          <cx:pt idx="4850">0.16669999999999999</cx:pt>
          <cx:pt idx="4851">0.16669999999999999</cx:pt>
          <cx:pt idx="4852">0.16669999999999999</cx:pt>
          <cx:pt idx="4853">0.092799999999999994</cx:pt>
          <cx:pt idx="4854">0.16669999999999999</cx:pt>
          <cx:pt idx="4855">0.16669999999999999</cx:pt>
          <cx:pt idx="4856">0.16669999999999999</cx:pt>
          <cx:pt idx="4857">0.16669999999999999</cx:pt>
          <cx:pt idx="4858">0.1237</cx:pt>
          <cx:pt idx="4859">0.27839999999999998</cx:pt>
          <cx:pt idx="4860">0.0082000000000000007</cx:pt>
          <cx:pt idx="4861">0.16669999999999999</cx:pt>
          <cx:pt idx="4862">0.16669999999999999</cx:pt>
          <cx:pt idx="4863">0.16669999999999999</cx:pt>
          <cx:pt idx="4864">0.16669999999999999</cx:pt>
          <cx:pt idx="4865">0.0124</cx:pt>
          <cx:pt idx="4866">0.16669999999999999</cx:pt>
          <cx:pt idx="4867">0.16669999999999999</cx:pt>
          <cx:pt idx="4868">0.16669999999999999</cx:pt>
          <cx:pt idx="4869">0.16669999999999999</cx:pt>
          <cx:pt idx="4870">0.061899999999999997</cx:pt>
          <cx:pt idx="4871">0.13089999999999999</cx:pt>
          <cx:pt idx="4872">0.082500000000000004</cx:pt>
          <cx:pt idx="4873">0.1701</cx:pt>
          <cx:pt idx="4874">0.0124</cx:pt>
          <cx:pt idx="4875">0.16669999999999999</cx:pt>
          <cx:pt idx="4876">0.16669999999999999</cx:pt>
          <cx:pt idx="4877">0.16669999999999999</cx:pt>
          <cx:pt idx="4878">0.1021</cx:pt>
          <cx:pt idx="4879">0.049500000000000002</cx:pt>
          <cx:pt idx="4880">0.1227</cx:pt>
          <cx:pt idx="4881">0.16669999999999999</cx:pt>
          <cx:pt idx="4882">0.16669999999999999</cx:pt>
          <cx:pt idx="4883">0.16669999999999999</cx:pt>
          <cx:pt idx="4884">0.018599999999999998</cx:pt>
          <cx:pt idx="4885">0.15570000000000001</cx:pt>
          <cx:pt idx="4886">0.0722</cx:pt>
          <cx:pt idx="4887">0.074200000000000002</cx:pt>
          <cx:pt idx="4888">0.26190000000000002</cx:pt>
          <cx:pt idx="4889">0.1052</cx:pt>
          <cx:pt idx="4890">0.16669999999999999</cx:pt>
          <cx:pt idx="4891">0.083500000000000005</cx:pt>
          <cx:pt idx="4892">0.16669999999999999</cx:pt>
          <cx:pt idx="4893">0.16669999999999999</cx:pt>
          <cx:pt idx="4894">0.16669999999999999</cx:pt>
          <cx:pt idx="4895">0.086599999999999996</cx:pt>
          <cx:pt idx="4896">0.16669999999999999</cx:pt>
          <cx:pt idx="4897">0.041200000000000001</cx:pt>
          <cx:pt idx="4898">0.16489999999999999</cx:pt>
          <cx:pt idx="4899">0.0722</cx:pt>
          <cx:pt idx="4900">0.16669999999999999</cx:pt>
          <cx:pt idx="4901">0.16669999999999999</cx:pt>
          <cx:pt idx="4902">0.16669999999999999</cx:pt>
          <cx:pt idx="4903">0.094799999999999995</cx:pt>
          <cx:pt idx="4904">0.082500000000000004</cx:pt>
          <cx:pt idx="4905">0.074200000000000002</cx:pt>
          <cx:pt idx="4906">0.0082000000000000007</cx:pt>
          <cx:pt idx="4907">0.54430000000000001</cx:pt>
          <cx:pt idx="4908">0.0722</cx:pt>
          <cx:pt idx="4909">0.16669999999999999</cx:pt>
          <cx:pt idx="4910">0.037100000000000001</cx:pt>
          <cx:pt idx="4911">0.16669999999999999</cx:pt>
          <cx:pt idx="4912">0.16669999999999999</cx:pt>
          <cx:pt idx="4913">0.079399999999999998</cx:pt>
          <cx:pt idx="4914">0.4335</cx:pt>
          <cx:pt idx="4915">0.16669999999999999</cx:pt>
          <cx:pt idx="4916">0.0082000000000000007</cx:pt>
          <cx:pt idx="4917">0.16669999999999999</cx:pt>
          <cx:pt idx="4918">0.20619999999999999</cx:pt>
          <cx:pt idx="4919">0.28249999999999997</cx:pt>
          <cx:pt idx="4920">0.16669999999999999</cx:pt>
          <cx:pt idx="4921">0.20619999999999999</cx:pt>
          <cx:pt idx="4922">0.16669999999999999</cx:pt>
          <cx:pt idx="4923">0.16669999999999999</cx:pt>
          <cx:pt idx="4924">0.16669999999999999</cx:pt>
          <cx:pt idx="4925">0.0124</cx:pt>
          <cx:pt idx="4926">0.45979999999999999</cx:pt>
          <cx:pt idx="4927">0.082500000000000004</cx:pt>
          <cx:pt idx="4928">0.25979999999999998</cx:pt>
          <cx:pt idx="4929">0.0124</cx:pt>
          <cx:pt idx="4930">0.16669999999999999</cx:pt>
          <cx:pt idx="4931">0.16669999999999999</cx:pt>
          <cx:pt idx="4932">0.16669999999999999</cx:pt>
          <cx:pt idx="4933">0.0082000000000000007</cx:pt>
          <cx:pt idx="4934">0.16669999999999999</cx:pt>
          <cx:pt idx="4935">0.16669999999999999</cx:pt>
          <cx:pt idx="4936">0.16669999999999999</cx:pt>
          <cx:pt idx="4937">0.082500000000000004</cx:pt>
          <cx:pt idx="4938">0.34329999999999999</cx:pt>
          <cx:pt idx="4939">0.074200000000000002</cx:pt>
          <cx:pt idx="4940">0.16669999999999999</cx:pt>
          <cx:pt idx="4941">0.070099999999999996</cx:pt>
          <cx:pt idx="4942">0.1196</cx:pt>
          <cx:pt idx="4943">0.64539999999999997</cx:pt>
          <cx:pt idx="4944">0.16669999999999999</cx:pt>
          <cx:pt idx="4945">0.0124</cx:pt>
          <cx:pt idx="4946">0.1474</cx:pt>
          <cx:pt idx="4947">0.082500000000000004</cx:pt>
          <cx:pt idx="4948">0.1067</cx:pt>
          <cx:pt idx="4949">0.22159999999999999</cx:pt>
          <cx:pt idx="4950">0.16669999999999999</cx:pt>
          <cx:pt idx="4951">0.0124</cx:pt>
          <cx:pt idx="4952">0.16669999999999999</cx:pt>
          <cx:pt idx="4953">0.16669999999999999</cx:pt>
          <cx:pt idx="4954">0.16669999999999999</cx:pt>
          <cx:pt idx="4955">0.16669999999999999</cx:pt>
          <cx:pt idx="4956">0.0567</cx:pt>
          <cx:pt idx="4957">0.1701</cx:pt>
          <cx:pt idx="4958">0.095899999999999999</cx:pt>
          <cx:pt idx="4959">0.16669999999999999</cx:pt>
          <cx:pt idx="4960">0.11700000000000001</cx:pt>
          <cx:pt idx="4961">0.0722</cx:pt>
          <cx:pt idx="4962">0.16669999999999999</cx:pt>
          <cx:pt idx="4963">0.071099999999999997</cx:pt>
          <cx:pt idx="4964">0.16669999999999999</cx:pt>
          <cx:pt idx="4965">0.16669999999999999</cx:pt>
          <cx:pt idx="4966">0.16669999999999999</cx:pt>
          <cx:pt idx="4967">0.42680000000000001</cx:pt>
          <cx:pt idx="4968">0.16669999999999999</cx:pt>
          <cx:pt idx="4969">0.16289999999999999</cx:pt>
          <cx:pt idx="4970">0.35980000000000001</cx:pt>
          <cx:pt idx="4971">0.16669999999999999</cx:pt>
          <cx:pt idx="4972">0.16669999999999999</cx:pt>
          <cx:pt idx="4973">0.016500000000000001</cx:pt>
          <cx:pt idx="4974">0.0051999999999999998</cx:pt>
          <cx:pt idx="4975">0.0082000000000000007</cx:pt>
          <cx:pt idx="4976">0.16669999999999999</cx:pt>
          <cx:pt idx="4977">0.16669999999999999</cx:pt>
          <cx:pt idx="4978">0.16669999999999999</cx:pt>
          <cx:pt idx="4979">0.016500000000000001</cx:pt>
          <cx:pt idx="4980">0.16669999999999999</cx:pt>
          <cx:pt idx="4981">0.16669999999999999</cx:pt>
          <cx:pt idx="4982">0.16669999999999999</cx:pt>
          <cx:pt idx="4983">0.16669999999999999</cx:pt>
          <cx:pt idx="4984">0.079200000000000007</cx:pt>
          <cx:pt idx="4985">0.16669999999999999</cx:pt>
          <cx:pt idx="4986">0.16669999999999999</cx:pt>
          <cx:pt idx="4987">0.1237</cx:pt>
          <cx:pt idx="4988">0.16669999999999999</cx:pt>
          <cx:pt idx="4989">0.16669999999999999</cx:pt>
          <cx:pt idx="4990">0.022700000000000001</cx:pt>
          <cx:pt idx="4991">0.16669999999999999</cx:pt>
          <cx:pt idx="4992">0.36799999999999999</cx:pt>
          <cx:pt idx="4993">0.26390000000000002</cx:pt>
          <cx:pt idx="4994">0.16669999999999999</cx:pt>
          <cx:pt idx="4995">0.16669999999999999</cx:pt>
          <cx:pt idx="4996">0.1429</cx:pt>
          <cx:pt idx="4997">0.54020000000000001</cx:pt>
          <cx:pt idx="4998">0.16669999999999999</cx:pt>
          <cx:pt idx="4999">0.1588</cx:pt>
          <cx:pt idx="5000">0.16669999999999999</cx:pt>
          <cx:pt idx="5001">0.16669999999999999</cx:pt>
          <cx:pt idx="5002">0.018599999999999998</cx:pt>
          <cx:pt idx="5003">0.16669999999999999</cx:pt>
          <cx:pt idx="5004">0.0722</cx:pt>
          <cx:pt idx="5005">0.25569999999999998</cx:pt>
          <cx:pt idx="5006">0.25519999999999998</cx:pt>
          <cx:pt idx="5007">0.16669999999999999</cx:pt>
          <cx:pt idx="5008">0.1237</cx:pt>
          <cx:pt idx="5009">0.061899999999999997</cx:pt>
          <cx:pt idx="5010">0.0722</cx:pt>
          <cx:pt idx="5011">0.16669999999999999</cx:pt>
          <cx:pt idx="5012">0.042299999999999997</cx:pt>
          <cx:pt idx="5013">0.16669999999999999</cx:pt>
          <cx:pt idx="5014">0.082500000000000004</cx:pt>
          <cx:pt idx="5015">0.1351</cx:pt>
          <cx:pt idx="5016">0.11749999999999999</cx:pt>
          <cx:pt idx="5017">0.16669999999999999</cx:pt>
          <cx:pt idx="5018">0.16669999999999999</cx:pt>
          <cx:pt idx="5019">0.049500000000000002</cx:pt>
          <cx:pt idx="5020">0.16669999999999999</cx:pt>
          <cx:pt idx="5021">0.0487</cx:pt>
          <cx:pt idx="5022">0.16669999999999999</cx:pt>
          <cx:pt idx="5023">0.061899999999999997</cx:pt>
          <cx:pt idx="5024">0.16669999999999999</cx:pt>
          <cx:pt idx="5025">0.082500000000000004</cx:pt>
          <cx:pt idx="5026">0.016500000000000001</cx:pt>
          <cx:pt idx="5027">0.041200000000000001</cx:pt>
          <cx:pt idx="5028">0.16669999999999999</cx:pt>
          <cx:pt idx="5029">0.16669999999999999</cx:pt>
          <cx:pt idx="5030">0.1031</cx:pt>
          <cx:pt idx="5031">0.16669999999999999</cx:pt>
          <cx:pt idx="5032">0.022700000000000001</cx:pt>
          <cx:pt idx="5033">0.16669999999999999</cx:pt>
          <cx:pt idx="5034">0.1263</cx:pt>
          <cx:pt idx="5035">0.080399999999999999</cx:pt>
          <cx:pt idx="5036">0.16669999999999999</cx:pt>
          <cx:pt idx="5037">0.16669999999999999</cx:pt>
          <cx:pt idx="5038">0.16669999999999999</cx:pt>
          <cx:pt idx="5039">0.14949999999999999</cx:pt>
          <cx:pt idx="5040">0.16669999999999999</cx:pt>
          <cx:pt idx="5041">0.034000000000000002</cx:pt>
          <cx:pt idx="5042">0.16669999999999999</cx:pt>
          <cx:pt idx="5043">0.049099999999999998</cx:pt>
          <cx:pt idx="5044">0.16669999999999999</cx:pt>
          <cx:pt idx="5045">0.16669999999999999</cx:pt>
          <cx:pt idx="5046">0.16669999999999999</cx:pt>
          <cx:pt idx="5047">0.16669999999999999</cx:pt>
          <cx:pt idx="5048">0.1227</cx:pt>
          <cx:pt idx="5049">0.16669999999999999</cx:pt>
          <cx:pt idx="5050">0.16669999999999999</cx:pt>
          <cx:pt idx="5051">0.061899999999999997</cx:pt>
          <cx:pt idx="5052">0.0247</cx:pt>
          <cx:pt idx="5053">0.27839999999999998</cx:pt>
          <cx:pt idx="5054">0.16669999999999999</cx:pt>
          <cx:pt idx="5055">0.16669999999999999</cx:pt>
          <cx:pt idx="5056">0.16669999999999999</cx:pt>
          <cx:pt idx="5057">0.16669999999999999</cx:pt>
          <cx:pt idx="5058">0.16669999999999999</cx:pt>
          <cx:pt idx="5059">0.16669999999999999</cx:pt>
          <cx:pt idx="5060">0.16669999999999999</cx:pt>
          <cx:pt idx="5061">0.16669999999999999</cx:pt>
          <cx:pt idx="5062">0.16669999999999999</cx:pt>
          <cx:pt idx="5063">0.018599999999999998</cx:pt>
          <cx:pt idx="5064">0.092799999999999994</cx:pt>
          <cx:pt idx="5065">0.16669999999999999</cx:pt>
          <cx:pt idx="5066">0.16669999999999999</cx:pt>
          <cx:pt idx="5067">0.16669999999999999</cx:pt>
          <cx:pt idx="5068">0.47110000000000002</cx:pt>
          <cx:pt idx="5069">0.16669999999999999</cx:pt>
          <cx:pt idx="5070">0.37469999999999998</cx:pt>
          <cx:pt idx="5071">0.026800000000000001</cx:pt>
          <cx:pt idx="5072">0.15359999999999999</cx:pt>
          <cx:pt idx="5073">0.16669999999999999</cx:pt>
          <cx:pt idx="5074">0.11700000000000001</cx:pt>
          <cx:pt idx="5075">0.16669999999999999</cx:pt>
          <cx:pt idx="5076">0.15720000000000001</cx:pt>
          <cx:pt idx="5077">0.16669999999999999</cx:pt>
          <cx:pt idx="5078">0.090700000000000003</cx:pt>
          <cx:pt idx="5079">0.062600000000000003</cx:pt>
          <cx:pt idx="5080">0.1227</cx:pt>
          <cx:pt idx="5081">0.092799999999999994</cx:pt>
          <cx:pt idx="5082">0.16669999999999999</cx:pt>
          <cx:pt idx="5083">0.13300000000000001</cx:pt>
          <cx:pt idx="5084">0.16669999999999999</cx:pt>
          <cx:pt idx="5085">0.0124</cx:pt>
          <cx:pt idx="5086">0.082500000000000004</cx:pt>
          <cx:pt idx="5087">0.1186</cx:pt>
          <cx:pt idx="5088">0.16669999999999999</cx:pt>
          <cx:pt idx="5089">0.034000000000000002</cx:pt>
          <cx:pt idx="5090">0.1701</cx:pt>
          <cx:pt idx="5091">0.080399999999999999</cx:pt>
          <cx:pt idx="5092">0.16669999999999999</cx:pt>
          <cx:pt idx="5093">0.091800000000000007</cx:pt>
          <cx:pt idx="5094">0.14849999999999999</cx:pt>
          <cx:pt idx="5095">0.16669999999999999</cx:pt>
          <cx:pt idx="5096">0.16669999999999999</cx:pt>
          <cx:pt idx="5097">0.026800000000000001</cx:pt>
          <cx:pt idx="5098">0.1227</cx:pt>
          <cx:pt idx="5099">0.16669999999999999</cx:pt>
          <cx:pt idx="5100">0.16669999999999999</cx:pt>
          <cx:pt idx="5101">0.16669999999999999</cx:pt>
          <cx:pt idx="5102">0.16669999999999999</cx:pt>
          <cx:pt idx="5103">0.022700000000000001</cx:pt>
          <cx:pt idx="5104">0.16669999999999999</cx:pt>
          <cx:pt idx="5105">0.16700000000000001</cx:pt>
          <cx:pt idx="5106">0.16669999999999999</cx:pt>
          <cx:pt idx="5107">0.091800000000000007</cx:pt>
          <cx:pt idx="5108">0.33400000000000002</cx:pt>
          <cx:pt idx="5109">0.1031</cx:pt>
          <cx:pt idx="5110">0.0124</cx:pt>
          <cx:pt idx="5111">0.074200000000000002</cx:pt>
          <cx:pt idx="5112">0.16669999999999999</cx:pt>
          <cx:pt idx="5113">0.070599999999999996</cx:pt>
          <cx:pt idx="5114">0.16669999999999999</cx:pt>
          <cx:pt idx="5115">0.1227</cx:pt>
          <cx:pt idx="5116">0.16669999999999999</cx:pt>
          <cx:pt idx="5117">0.0722</cx:pt>
          <cx:pt idx="5118">0.16669999999999999</cx:pt>
          <cx:pt idx="5119">0.1113</cx:pt>
          <cx:pt idx="5120">0.16669999999999999</cx:pt>
          <cx:pt idx="5121">0.077299999999999994</cx:pt>
          <cx:pt idx="5122">0.16669999999999999</cx:pt>
          <cx:pt idx="5123">0.16669999999999999</cx:pt>
          <cx:pt idx="5124">0.085099999999999995</cx:pt>
          <cx:pt idx="5125">0.16669999999999999</cx:pt>
          <cx:pt idx="5126">0.16669999999999999</cx:pt>
          <cx:pt idx="5127">0.18759999999999999</cx:pt>
          <cx:pt idx="5128">0.16669999999999999</cx:pt>
          <cx:pt idx="5129">0.092799999999999994</cx:pt>
          <cx:pt idx="5130">0.10929999999999999</cx:pt>
          <cx:pt idx="5131">0.16669999999999999</cx:pt>
          <cx:pt idx="5132">0.16669999999999999</cx:pt>
          <cx:pt idx="5133">0.017500000000000002</cx:pt>
          <cx:pt idx="5134">0.16669999999999999</cx:pt>
          <cx:pt idx="5135">0.0608</cx:pt>
          <cx:pt idx="5136">0.12889999999999999</cx:pt>
          <cx:pt idx="5137">0.0722</cx:pt>
          <cx:pt idx="5138">0.16669999999999999</cx:pt>
          <cx:pt idx="5139">0.16189999999999999</cx:pt>
          <cx:pt idx="5140">0.13200000000000001</cx:pt>
          <cx:pt idx="5141">0.044299999999999999</cx:pt>
          <cx:pt idx="5142">0.16669999999999999</cx:pt>
          <cx:pt idx="5143">0.016500000000000001</cx:pt>
          <cx:pt idx="5144">0.16669999999999999</cx:pt>
          <cx:pt idx="5145">0.022700000000000001</cx:pt>
          <cx:pt idx="5146">0.0103</cx:pt>
          <cx:pt idx="5147">0.16669999999999999</cx:pt>
          <cx:pt idx="5148">0.16669999999999999</cx:pt>
          <cx:pt idx="5149">0.0030999999999999999</cx:pt>
          <cx:pt idx="5150">0.16669999999999999</cx:pt>
          <cx:pt idx="5151">0.16669999999999999</cx:pt>
          <cx:pt idx="5152">0.16669999999999999</cx:pt>
          <cx:pt idx="5153">0.16669999999999999</cx:pt>
          <cx:pt idx="5154">0.061899999999999997</cx:pt>
          <cx:pt idx="5155">0.16669999999999999</cx:pt>
          <cx:pt idx="5156">0.16669999999999999</cx:pt>
          <cx:pt idx="5157">0.0247</cx:pt>
          <cx:pt idx="5158">0.1474</cx:pt>
          <cx:pt idx="5159">0.16669999999999999</cx:pt>
          <cx:pt idx="5160">0.016500000000000001</cx:pt>
          <cx:pt idx="5161">0.0206</cx:pt>
          <cx:pt idx="5162">0.16669999999999999</cx:pt>
          <cx:pt idx="5163">0.18559999999999999</cx:pt>
          <cx:pt idx="5164">0.16669999999999999</cx:pt>
          <cx:pt idx="5165">0.16669999999999999</cx:pt>
          <cx:pt idx="5166">0.14849999999999999</cx:pt>
          <cx:pt idx="5167">0.16669999999999999</cx:pt>
          <cx:pt idx="5168">0.16669999999999999</cx:pt>
          <cx:pt idx="5169">0.16669999999999999</cx:pt>
          <cx:pt idx="5170">0.16669999999999999</cx:pt>
          <cx:pt idx="5171">0.16669999999999999</cx:pt>
          <cx:pt idx="5172">0.16669999999999999</cx:pt>
          <cx:pt idx="5173">0.077299999999999994</cx:pt>
          <cx:pt idx="5174">0.1948</cx:pt>
          <cx:pt idx="5175">0.16669999999999999</cx:pt>
          <cx:pt idx="5176">0.0082000000000000007</cx:pt>
          <cx:pt idx="5177">0.092799999999999994</cx:pt>
          <cx:pt idx="5178">0.16669999999999999</cx:pt>
          <cx:pt idx="5179">0.017500000000000002</cx:pt>
          <cx:pt idx="5180">0.13200000000000001</cx:pt>
          <cx:pt idx="5181">0.0082000000000000007</cx:pt>
          <cx:pt idx="5182">0.16669999999999999</cx:pt>
          <cx:pt idx="5183">0.1474</cx:pt>
          <cx:pt idx="5184">0.059799999999999999</cx:pt>
          <cx:pt idx="5185">0.033000000000000002</cx:pt>
          <cx:pt idx="5186">0.1031</cx:pt>
          <cx:pt idx="5187">0.16669999999999999</cx:pt>
          <cx:pt idx="5188">0.16669999999999999</cx:pt>
          <cx:pt idx="5189">0.082500000000000004</cx:pt>
          <cx:pt idx="5190">0.16669999999999999</cx:pt>
          <cx:pt idx="5191">0.16669999999999999</cx:pt>
          <cx:pt idx="5192">0.16669999999999999</cx:pt>
          <cx:pt idx="5193">0.14330000000000001</cx:pt>
          <cx:pt idx="5194">0.16669999999999999</cx:pt>
          <cx:pt idx="5195">0.16669999999999999</cx:pt>
          <cx:pt idx="5196">0.16669999999999999</cx:pt>
          <cx:pt idx="5197">0.16669999999999999</cx:pt>
          <cx:pt idx="5198">0.16669999999999999</cx:pt>
          <cx:pt idx="5199">0.16669999999999999</cx:pt>
          <cx:pt idx="5200">0.16669999999999999</cx:pt>
          <cx:pt idx="5201">0.1237</cx:pt>
          <cx:pt idx="5202">0.16669999999999999</cx:pt>
          <cx:pt idx="5203">0.10000000000000001</cx:pt>
          <cx:pt idx="5204">0.062199999999999998</cx:pt>
          <cx:pt idx="5205">0.16669999999999999</cx:pt>
          <cx:pt idx="5206">0.16669999999999999</cx:pt>
          <cx:pt idx="5207">0.16669999999999999</cx:pt>
          <cx:pt idx="5208">0.16669999999999999</cx:pt>
          <cx:pt idx="5209">0.16669999999999999</cx:pt>
          <cx:pt idx="5210">0.11509999999999999</cx:pt>
          <cx:pt idx="5211">0.16669999999999999</cx:pt>
          <cx:pt idx="5212">0.16669999999999999</cx:pt>
          <cx:pt idx="5213">0.0124</cx:pt>
          <cx:pt idx="5214">0.16669999999999999</cx:pt>
          <cx:pt idx="5215">0.082500000000000004</cx:pt>
          <cx:pt idx="5216">0.1134</cx:pt>
          <cx:pt idx="5217">0.16669999999999999</cx:pt>
          <cx:pt idx="5218">0.16389999999999999</cx:pt>
          <cx:pt idx="5219">0.14849999999999999</cx:pt>
          <cx:pt idx="5220">0.082500000000000004</cx:pt>
          <cx:pt idx="5221">0.16669999999999999</cx:pt>
          <cx:pt idx="5222">0.074200000000000002</cx:pt>
          <cx:pt idx="5223">0.0247</cx:pt>
          <cx:pt idx="5224">0.33200000000000002</cx:pt>
          <cx:pt idx="5225">0.061899999999999997</cx:pt>
          <cx:pt idx="5226">0.16669999999999999</cx:pt>
          <cx:pt idx="5227">0.16669999999999999</cx:pt>
          <cx:pt idx="5228">0.16669999999999999</cx:pt>
          <cx:pt idx="5229">0.16669999999999999</cx:pt>
          <cx:pt idx="5230">0.1103</cx:pt>
          <cx:pt idx="5231">0</cx:pt>
          <cx:pt idx="5232">0.22320000000000001</cx:pt>
          <cx:pt idx="5233">0.16669999999999999</cx:pt>
          <cx:pt idx="5234">0.16669999999999999</cx:pt>
          <cx:pt idx="5235">0.16669999999999999</cx:pt>
          <cx:pt idx="5236">0.1825</cx:pt>
          <cx:pt idx="5237">0.16669999999999999</cx:pt>
          <cx:pt idx="5238">0.092799999999999994</cx:pt>
          <cx:pt idx="5239">0.16669999999999999</cx:pt>
          <cx:pt idx="5240">0.075800000000000006</cx:pt>
          <cx:pt idx="5241">0.39379999999999998</cx:pt>
          <cx:pt idx="5242">0.14849999999999999</cx:pt>
          <cx:pt idx="5243">0.16669999999999999</cx:pt>
          <cx:pt idx="5244">0.1134</cx:pt>
          <cx:pt idx="5245">0.090700000000000003</cx:pt>
          <cx:pt idx="5246">0.16669999999999999</cx:pt>
          <cx:pt idx="5247">0.16669999999999999</cx:pt>
          <cx:pt idx="5248">0.16669999999999999</cx:pt>
          <cx:pt idx="5249">0.16669999999999999</cx:pt>
          <cx:pt idx="5250">0.16669999999999999</cx:pt>
          <cx:pt idx="5251">0.16669999999999999</cx:pt>
          <cx:pt idx="5252">0.16669999999999999</cx:pt>
          <cx:pt idx="5253">0.16669999999999999</cx:pt>
          <cx:pt idx="5254">0.16669999999999999</cx:pt>
          <cx:pt idx="5255">0.16669999999999999</cx:pt>
          <cx:pt idx="5256">0.16700000000000001</cx:pt>
          <cx:pt idx="5257">0.092799999999999994</cx:pt>
          <cx:pt idx="5258">0.22989999999999999</cx:pt>
          <cx:pt idx="5259">0.16669999999999999</cx:pt>
          <cx:pt idx="5260">0.16669999999999999</cx:pt>
          <cx:pt idx="5261">0.16669999999999999</cx:pt>
          <cx:pt idx="5262">0.16669999999999999</cx:pt>
          <cx:pt idx="5263">0.084500000000000006</cx:pt>
          <cx:pt idx="5264">0.16669999999999999</cx:pt>
          <cx:pt idx="5265">0.1474</cx:pt>
          <cx:pt idx="5266">0.082500000000000004</cx:pt>
          <cx:pt idx="5267">0.16669999999999999</cx:pt>
          <cx:pt idx="5268">0.16669999999999999</cx:pt>
          <cx:pt idx="5269">0.0567</cx:pt>
          <cx:pt idx="5270">0.16669999999999999</cx:pt>
          <cx:pt idx="5271">0.1031</cx:pt>
          <cx:pt idx="5272">0.1177</cx:pt>
          <cx:pt idx="5273">0.1031</cx:pt>
          <cx:pt idx="5274">0.16669999999999999</cx:pt>
          <cx:pt idx="5275">0.16669999999999999</cx:pt>
          <cx:pt idx="5276">0.16669999999999999</cx:pt>
          <cx:pt idx="5277">0.16669999999999999</cx:pt>
          <cx:pt idx="5278">0.16669999999999999</cx:pt>
          <cx:pt idx="5279">0.16669999999999999</cx:pt>
          <cx:pt idx="5280">0.021600000000000001</cx:pt>
          <cx:pt idx="5281">0.046399999999999997</cx:pt>
          <cx:pt idx="5282">0.16669999999999999</cx:pt>
          <cx:pt idx="5283">0.16669999999999999</cx:pt>
          <cx:pt idx="5284">0.16669999999999999</cx:pt>
          <cx:pt idx="5285">0.16669999999999999</cx:pt>
          <cx:pt idx="5286">0.16669999999999999</cx:pt>
          <cx:pt idx="5287">0.1103</cx:pt>
          <cx:pt idx="5288">0.018599999999999998</cx:pt>
          <cx:pt idx="5289">0.27160000000000001</cx:pt>
          <cx:pt idx="5290">0.1237</cx:pt>
          <cx:pt idx="5291">0.16669999999999999</cx:pt>
          <cx:pt idx="5292">0.082500000000000004</cx:pt>
          <cx:pt idx="5293">0.0206</cx:pt>
          <cx:pt idx="5294">0.1464</cx:pt>
          <cx:pt idx="5295">0.48759999999999998</cx:pt>
          <cx:pt idx="5296">0.16669999999999999</cx:pt>
          <cx:pt idx="5297">0.16669999999999999</cx:pt>
          <cx:pt idx="5298">0.13919999999999999</cx:pt>
          <cx:pt idx="5299">0.16669999999999999</cx:pt>
          <cx:pt idx="5300">0.16669999999999999</cx:pt>
          <cx:pt idx="5301">0.064899999999999999</cx:pt>
          <cx:pt idx="5302">0.0041000000000000003</cx:pt>
          <cx:pt idx="5303">0.16669999999999999</cx:pt>
          <cx:pt idx="5304">0.16669999999999999</cx:pt>
          <cx:pt idx="5305">0.16669999999999999</cx:pt>
          <cx:pt idx="5306">0.080399999999999999</cx:pt>
          <cx:pt idx="5307">0.022200000000000001</cx:pt>
          <cx:pt idx="5308">0.16669999999999999</cx:pt>
          <cx:pt idx="5309">0.0082000000000000007</cx:pt>
          <cx:pt idx="5310">0.16669999999999999</cx:pt>
          <cx:pt idx="5311">0.067500000000000004</cx:pt>
          <cx:pt idx="5312">0.16669999999999999</cx:pt>
          <cx:pt idx="5313">0.16669999999999999</cx:pt>
          <cx:pt idx="5314">0.16669999999999999</cx:pt>
          <cx:pt idx="5315">0.077299999999999994</cx:pt>
          <cx:pt idx="5316">0.16669999999999999</cx:pt>
          <cx:pt idx="5317">0.099000000000000005</cx:pt>
          <cx:pt idx="5318">0.16669999999999999</cx:pt>
          <cx:pt idx="5319">0.16669999999999999</cx:pt>
          <cx:pt idx="5320">0.10100000000000001</cx:pt>
          <cx:pt idx="5321">0.16669999999999999</cx:pt>
          <cx:pt idx="5322">0.0124</cx:pt>
          <cx:pt idx="5323">0.057700000000000001</cx:pt>
          <cx:pt idx="5324">0.0155</cx:pt>
          <cx:pt idx="5325">0.1227</cx:pt>
          <cx:pt idx="5326">0.16669999999999999</cx:pt>
          <cx:pt idx="5327">0.073200000000000001</cx:pt>
          <cx:pt idx="5328">0.0124</cx:pt>
          <cx:pt idx="5329">0.16669999999999999</cx:pt>
          <cx:pt idx="5330">0.37109999999999999</cx:pt>
          <cx:pt idx="5331">0.16669999999999999</cx:pt>
          <cx:pt idx="5332">0.16669999999999999</cx:pt>
          <cx:pt idx="5333">0.077700000000000005</cx:pt>
          <cx:pt idx="5334">0.16669999999999999</cx:pt>
          <cx:pt idx="5335">0.13300000000000001</cx:pt>
          <cx:pt idx="5336">0.16669999999999999</cx:pt>
          <cx:pt idx="5337">0.16669999999999999</cx:pt>
          <cx:pt idx="5338">0.16669999999999999</cx:pt>
          <cx:pt idx="5339">0.027799999999999998</cx:pt>
          <cx:pt idx="5340">0.061899999999999997</cx:pt>
          <cx:pt idx="5341">0.16669999999999999</cx:pt>
          <cx:pt idx="5342">0.16669999999999999</cx:pt>
          <cx:pt idx="5343">0.34739999999999999</cx:pt>
          <cx:pt idx="5344">0.16669999999999999</cx:pt>
          <cx:pt idx="5345">0.1691</cx:pt>
          <cx:pt idx="5346">0.0082000000000000007</cx:pt>
          <cx:pt idx="5347">0.058799999999999998</cx:pt>
          <cx:pt idx="5348">0.074200000000000002</cx:pt>
          <cx:pt idx="5349">0.37530000000000002</cx:pt>
          <cx:pt idx="5350">0.16669999999999999</cx:pt>
          <cx:pt idx="5351">0.14280000000000001</cx:pt>
          <cx:pt idx="5352">0.16669999999999999</cx:pt>
          <cx:pt idx="5353">0.16669999999999999</cx:pt>
          <cx:pt idx="5354">0.082500000000000004</cx:pt>
          <cx:pt idx="5355">0.16669999999999999</cx:pt>
          <cx:pt idx="5356">0.0722</cx:pt>
          <cx:pt idx="5357">0.16669999999999999</cx:pt>
          <cx:pt idx="5358">0.16669999999999999</cx:pt>
          <cx:pt idx="5359">0.44540000000000002</cx:pt>
          <cx:pt idx="5360">0.16669999999999999</cx:pt>
          <cx:pt idx="5361">0.092799999999999994</cx:pt>
          <cx:pt idx="5362">0.041200000000000001</cx:pt>
          <cx:pt idx="5363">0.089700000000000002</cx:pt>
          <cx:pt idx="5364">0.092799999999999994</cx:pt>
          <cx:pt idx="5365">0.066000000000000003</cx:pt>
          <cx:pt idx="5366">0.088700000000000001</cx:pt>
          <cx:pt idx="5367">0.1113</cx:pt>
          <cx:pt idx="5368">0.018599999999999998</cx:pt>
          <cx:pt idx="5369">0.16669999999999999</cx:pt>
          <cx:pt idx="5370">0.13200000000000001</cx:pt>
          <cx:pt idx="5371">0.16669999999999999</cx:pt>
          <cx:pt idx="5372">0.16669999999999999</cx:pt>
          <cx:pt idx="5373">0.16669999999999999</cx:pt>
          <cx:pt idx="5374">0.16669999999999999</cx:pt>
          <cx:pt idx="5375">0.082500000000000004</cx:pt>
          <cx:pt idx="5376">0.0309</cx:pt>
          <cx:pt idx="5377">0.16669999999999999</cx:pt>
          <cx:pt idx="5378">0.16669999999999999</cx:pt>
          <cx:pt idx="5379">0.1113</cx:pt>
          <cx:pt idx="5380">0.092799999999999994</cx:pt>
          <cx:pt idx="5381">0.16669999999999999</cx:pt>
          <cx:pt idx="5382">0.061899999999999997</cx:pt>
          <cx:pt idx="5383">0.16669999999999999</cx:pt>
          <cx:pt idx="5384">0.16669999999999999</cx:pt>
          <cx:pt idx="5385">0.20100000000000001</cx:pt>
          <cx:pt idx="5386">0.16669999999999999</cx:pt>
          <cx:pt idx="5387">0.0608</cx:pt>
          <cx:pt idx="5388">0.16669999999999999</cx:pt>
          <cx:pt idx="5389">0.16669999999999999</cx:pt>
          <cx:pt idx="5390">0.16669999999999999</cx:pt>
          <cx:pt idx="5391">0.16669999999999999</cx:pt>
          <cx:pt idx="5392">0.092799999999999994</cx:pt>
          <cx:pt idx="5393">0.16669999999999999</cx:pt>
          <cx:pt idx="5394">0.16669999999999999</cx:pt>
          <cx:pt idx="5395">0.16669999999999999</cx:pt>
          <cx:pt idx="5396">0.017500000000000002</cx:pt>
          <cx:pt idx="5397">0.16669999999999999</cx:pt>
          <cx:pt idx="5398">0.16669999999999999</cx:pt>
          <cx:pt idx="5399">0.077799999999999994</cx:pt>
          <cx:pt idx="5400">0.073200000000000001</cx:pt>
          <cx:pt idx="5401">0.0041000000000000003</cx:pt>
          <cx:pt idx="5402">0.16669999999999999</cx:pt>
          <cx:pt idx="5403">0.48249999999999998</cx:pt>
          <cx:pt idx="5404">0.16669999999999999</cx:pt>
          <cx:pt idx="5405">0.090700000000000003</cx:pt>
          <cx:pt idx="5406">0.16669999999999999</cx:pt>
          <cx:pt idx="5407">0.16669999999999999</cx:pt>
          <cx:pt idx="5408">0.074200000000000002</cx:pt>
          <cx:pt idx="5409">0.16669999999999999</cx:pt>
          <cx:pt idx="5410">0.16669999999999999</cx:pt>
          <cx:pt idx="5411">0.16669999999999999</cx:pt>
          <cx:pt idx="5412">0.088700000000000001</cx:pt>
          <cx:pt idx="5413">0.1227</cx:pt>
          <cx:pt idx="5414">0.15459999999999999</cx:pt>
          <cx:pt idx="5415">0.0722</cx:pt>
          <cx:pt idx="5416">0.2722</cx:pt>
          <cx:pt idx="5417">0.16669999999999999</cx:pt>
          <cx:pt idx="5418">0.0814</cx:pt>
          <cx:pt idx="5419">0.076300000000000007</cx:pt>
          <cx:pt idx="5420">0.066000000000000003</cx:pt>
          <cx:pt idx="5421">0.16669999999999999</cx:pt>
          <cx:pt idx="5422">0.0124</cx:pt>
          <cx:pt idx="5423">0.16669999999999999</cx:pt>
          <cx:pt idx="5424">0.082500000000000004</cx:pt>
          <cx:pt idx="5425">0.16669999999999999</cx:pt>
          <cx:pt idx="5426">0.16669999999999999</cx:pt>
          <cx:pt idx="5427">0.044299999999999999</cx:pt>
          <cx:pt idx="5428">0.16669999999999999</cx:pt>
          <cx:pt idx="5429">0.1082</cx:pt>
          <cx:pt idx="5430">0.16669999999999999</cx:pt>
          <cx:pt idx="5431">0.16669999999999999</cx:pt>
          <cx:pt idx="5432">0.16669999999999999</cx:pt>
          <cx:pt idx="5433">0.16669999999999999</cx:pt>
          <cx:pt idx="5434">0.18559999999999999</cx:pt>
          <cx:pt idx="5435">0.16669999999999999</cx:pt>
          <cx:pt idx="5436">0.26600000000000001</cx:pt>
          <cx:pt idx="5437">0.16669999999999999</cx:pt>
          <cx:pt idx="5438">0.19689999999999999</cx:pt>
          <cx:pt idx="5439">0.071099999999999997</cx:pt>
          <cx:pt idx="5440">0.092799999999999994</cx:pt>
          <cx:pt idx="5441">0.084500000000000006</cx:pt>
          <cx:pt idx="5442">0.049500000000000002</cx:pt>
          <cx:pt idx="5443">0.16669999999999999</cx:pt>
          <cx:pt idx="5444">0.16669999999999999</cx:pt>
          <cx:pt idx="5445">0.16669999999999999</cx:pt>
          <cx:pt idx="5446">0.15459999999999999</cx:pt>
          <cx:pt idx="5447">0.1113</cx:pt>
          <cx:pt idx="5448">0.65569999999999995</cx:pt>
          <cx:pt idx="5449">0.034000000000000002</cx:pt>
          <cx:pt idx="5450">0.16669999999999999</cx:pt>
          <cx:pt idx="5451">0.18559999999999999</cx:pt>
          <cx:pt idx="5452">0.039199999999999999</cx:pt>
          <cx:pt idx="5453">0.16669999999999999</cx:pt>
          <cx:pt idx="5454">0.066000000000000003</cx:pt>
          <cx:pt idx="5455">0.16669999999999999</cx:pt>
          <cx:pt idx="5456">0.12989999999999999</cx:pt>
          <cx:pt idx="5457">0.12989999999999999</cx:pt>
          <cx:pt idx="5458">0.16669999999999999</cx:pt>
          <cx:pt idx="5459">0.13089999999999999</cx:pt>
          <cx:pt idx="5460">0.038100000000000002</cx:pt>
          <cx:pt idx="5461">0.16669999999999999</cx:pt>
          <cx:pt idx="5462">0.16669999999999999</cx:pt>
          <cx:pt idx="5463">0.082500000000000004</cx:pt>
          <cx:pt idx="5464">0.082500000000000004</cx:pt>
          <cx:pt idx="5465">0.037100000000000001</cx:pt>
          <cx:pt idx="5466">0.16669999999999999</cx:pt>
          <cx:pt idx="5467">0.16669999999999999</cx:pt>
          <cx:pt idx="5468">0.16669999999999999</cx:pt>
          <cx:pt idx="5469">0.16669999999999999</cx:pt>
          <cx:pt idx="5470">0.068000000000000005</cx:pt>
          <cx:pt idx="5471">0.074200000000000002</cx:pt>
          <cx:pt idx="5472">0.16669999999999999</cx:pt>
          <cx:pt idx="5473">0.0309</cx:pt>
          <cx:pt idx="5474">0.16669999999999999</cx:pt>
          <cx:pt idx="5475">0.15670000000000001</cx:pt>
          <cx:pt idx="5476">0.061899999999999997</cx:pt>
          <cx:pt idx="5477">0.011299999999999999</cx:pt>
          <cx:pt idx="5478">0.16669999999999999</cx:pt>
          <cx:pt idx="5479">0.16669999999999999</cx:pt>
          <cx:pt idx="5480">0.16669999999999999</cx:pt>
          <cx:pt idx="5481">0.16669999999999999</cx:pt>
          <cx:pt idx="5482">0.16669999999999999</cx:pt>
          <cx:pt idx="5483">0.16669999999999999</cx:pt>
          <cx:pt idx="5484">0.2021</cx:pt>
          <cx:pt idx="5485">0.0082000000000000007</cx:pt>
          <cx:pt idx="5486">0.16669999999999999</cx:pt>
          <cx:pt idx="5487">0.47939999999999999</cx:pt>
          <cx:pt idx="5488">0.092799999999999994</cx:pt>
          <cx:pt idx="5489">0.16669999999999999</cx:pt>
          <cx:pt idx="5490">0.16669999999999999</cx:pt>
          <cx:pt idx="5491">0.16669999999999999</cx:pt>
          <cx:pt idx="5492">0.077299999999999994</cx:pt>
          <cx:pt idx="5493">0.16669999999999999</cx:pt>
          <cx:pt idx="5494">0.52680000000000005</cx:pt>
          <cx:pt idx="5495">0.16669999999999999</cx:pt>
          <cx:pt idx="5496">0.21440000000000001</cx:pt>
          <cx:pt idx="5497">0.16669999999999999</cx:pt>
          <cx:pt idx="5498">0.092799999999999994</cx:pt>
          <cx:pt idx="5499">0.067500000000000004</cx:pt>
          <cx:pt idx="5500">0.16669999999999999</cx:pt>
          <cx:pt idx="5501">0.016500000000000001</cx:pt>
          <cx:pt idx="5502">0.16669999999999999</cx:pt>
          <cx:pt idx="5503">0.16669999999999999</cx:pt>
          <cx:pt idx="5504">0.021600000000000001</cx:pt>
          <cx:pt idx="5505">0.16669999999999999</cx:pt>
          <cx:pt idx="5506">0.082500000000000004</cx:pt>
          <cx:pt idx="5507">0.15670000000000001</cx:pt>
          <cx:pt idx="5508">0.16669999999999999</cx:pt>
          <cx:pt idx="5509">0.16669999999999999</cx:pt>
          <cx:pt idx="5510">0.1227</cx:pt>
          <cx:pt idx="5511">0.16669999999999999</cx:pt>
          <cx:pt idx="5512">0.1196</cx:pt>
          <cx:pt idx="5513">0.1052</cx:pt>
          <cx:pt idx="5514">0.28620000000000001</cx:pt>
          <cx:pt idx="5515">0.16669999999999999</cx:pt>
          <cx:pt idx="5516">0.1196</cx:pt>
          <cx:pt idx="5517">0.16669999999999999</cx:pt>
          <cx:pt idx="5518">0.25979999999999998</cx:pt>
          <cx:pt idx="5519">0.064899999999999999</cx:pt>
          <cx:pt idx="5520">0.18759999999999999</cx:pt>
          <cx:pt idx="5521">0.16669999999999999</cx:pt>
          <cx:pt idx="5522">0.16669999999999999</cx:pt>
          <cx:pt idx="5523">0.0082000000000000007</cx:pt>
          <cx:pt idx="5524">0.16669999999999999</cx:pt>
          <cx:pt idx="5525">0.22270000000000001</cx:pt>
          <cx:pt idx="5526">0.16669999999999999</cx:pt>
          <cx:pt idx="5527">0.16669999999999999</cx:pt>
          <cx:pt idx="5528">0.16669999999999999</cx:pt>
          <cx:pt idx="5529">0.16389999999999999</cx:pt>
          <cx:pt idx="5530">0.16669999999999999</cx:pt>
          <cx:pt idx="5531">0.066000000000000003</cx:pt>
          <cx:pt idx="5532">0.095899999999999999</cx:pt>
          <cx:pt idx="5533">0.16669999999999999</cx:pt>
          <cx:pt idx="5534">0.092799999999999994</cx:pt>
          <cx:pt idx="5535">0.1113</cx:pt>
          <cx:pt idx="5536">0.16669999999999999</cx:pt>
          <cx:pt idx="5537">0.074200000000000002</cx:pt>
          <cx:pt idx="5538">0.053600000000000002</cx:pt>
          <cx:pt idx="5539">0.14849999999999999</cx:pt>
          <cx:pt idx="5540">0.16669999999999999</cx:pt>
          <cx:pt idx="5541">0.17630000000000001</cx:pt>
          <cx:pt idx="5542">0.16669999999999999</cx:pt>
          <cx:pt idx="5543">0.16669999999999999</cx:pt>
          <cx:pt idx="5544">0.16669999999999999</cx:pt>
          <cx:pt idx="5545">0.0124</cx:pt>
          <cx:pt idx="5546">0.26290000000000002</cx:pt>
          <cx:pt idx="5547">0.16669999999999999</cx:pt>
          <cx:pt idx="5548">0.092799999999999994</cx:pt>
          <cx:pt idx="5549">0.0020999999999999999</cx:pt>
          <cx:pt idx="5550">0.16669999999999999</cx:pt>
          <cx:pt idx="5551">0.0247</cx:pt>
          <cx:pt idx="5552">0.16669999999999999</cx:pt>
          <cx:pt idx="5553">0.16669999999999999</cx:pt>
          <cx:pt idx="5554">0.079399999999999998</cx:pt>
          <cx:pt idx="5555">0.16669999999999999</cx:pt>
          <cx:pt idx="5556">0.16669999999999999</cx:pt>
          <cx:pt idx="5557">0.16669999999999999</cx:pt>
          <cx:pt idx="5558">0.35670000000000002</cx:pt>
          <cx:pt idx="5559">0.16669999999999999</cx:pt>
          <cx:pt idx="5560">0.068000000000000005</cx:pt>
          <cx:pt idx="5561">0.092799999999999994</cx:pt>
          <cx:pt idx="5562">0.16669999999999999</cx:pt>
          <cx:pt idx="5563">0.16669999999999999</cx:pt>
          <cx:pt idx="5564">0.16669999999999999</cx:pt>
          <cx:pt idx="5565">0.38969999999999999</cx:pt>
          <cx:pt idx="5566">0.16389999999999999</cx:pt>
          <cx:pt idx="5567">0.16669999999999999</cx:pt>
          <cx:pt idx="5568">0.16669999999999999</cx:pt>
          <cx:pt idx="5569">0.16669999999999999</cx:pt>
          <cx:pt idx="5570">0.033000000000000002</cx:pt>
          <cx:pt idx="5571">0.16669999999999999</cx:pt>
          <cx:pt idx="5572">0.061100000000000002</cx:pt>
          <cx:pt idx="5573">0.34329999999999999</cx:pt>
          <cx:pt idx="5574">0.1041</cx:pt>
          <cx:pt idx="5575">0.060400000000000002</cx:pt>
          <cx:pt idx="5576">0.16669999999999999</cx:pt>
          <cx:pt idx="5577">0.082500000000000004</cx:pt>
          <cx:pt idx="5578">0.16489999999999999</cx:pt>
          <cx:pt idx="5579">0.082500000000000004</cx:pt>
          <cx:pt idx="5580">0.099500000000000005</cx:pt>
          <cx:pt idx="5581">0.16669999999999999</cx:pt>
          <cx:pt idx="5582">0.2397</cx:pt>
          <cx:pt idx="5583">0.16669999999999999</cx:pt>
          <cx:pt idx="5584">0.16669999999999999</cx:pt>
          <cx:pt idx="5585">0.061899999999999997</cx:pt>
          <cx:pt idx="5586">0.082500000000000004</cx:pt>
          <cx:pt idx="5587">0.0082000000000000007</cx:pt>
          <cx:pt idx="5588">0.16669999999999999</cx:pt>
          <cx:pt idx="5589">0.027799999999999998</cx:pt>
          <cx:pt idx="5590">0.016500000000000001</cx:pt>
          <cx:pt idx="5591">0.16669999999999999</cx:pt>
          <cx:pt idx="5592">0.0722</cx:pt>
          <cx:pt idx="5593">0.061899999999999997</cx:pt>
          <cx:pt idx="5594">0.082500000000000004</cx:pt>
          <cx:pt idx="5595">0.074200000000000002</cx:pt>
          <cx:pt idx="5596">0.16669999999999999</cx:pt>
          <cx:pt idx="5597">0.16669999999999999</cx:pt>
          <cx:pt idx="5598">0.077299999999999994</cx:pt>
          <cx:pt idx="5599">0.14330000000000001</cx:pt>
          <cx:pt idx="5600">0.16669999999999999</cx:pt>
          <cx:pt idx="5601">0.16669999999999999</cx:pt>
          <cx:pt idx="5602">0.1227</cx:pt>
          <cx:pt idx="5603">0.061899999999999997</cx:pt>
          <cx:pt idx="5604">0.16669999999999999</cx:pt>
          <cx:pt idx="5605">0.0809</cx:pt>
          <cx:pt idx="5606">0.16669999999999999</cx:pt>
          <cx:pt idx="5607">0.16669999999999999</cx:pt>
          <cx:pt idx="5608">0.071599999999999997</cx:pt>
          <cx:pt idx="5609">0.16669999999999999</cx:pt>
          <cx:pt idx="5610">0.16669999999999999</cx:pt>
          <cx:pt idx="5611">0.16669999999999999</cx:pt>
          <cx:pt idx="5612">0.16669999999999999</cx:pt>
          <cx:pt idx="5613">0.051499999999999997</cx:pt>
          <cx:pt idx="5614">0</cx:pt>
          <cx:pt idx="5615">0.2072</cx:pt>
          <cx:pt idx="5616">0.037100000000000001</cx:pt>
          <cx:pt idx="5617">0.071099999999999997</cx:pt>
          <cx:pt idx="5618">0.073200000000000001</cx:pt>
          <cx:pt idx="5619">0.0252</cx:pt>
          <cx:pt idx="5620">0.16669999999999999</cx:pt>
          <cx:pt idx="5621">0.16669999999999999</cx:pt>
          <cx:pt idx="5622">0.022700000000000001</cx:pt>
          <cx:pt idx="5623">0.16669999999999999</cx:pt>
          <cx:pt idx="5624">0.0814</cx:pt>
          <cx:pt idx="5625">0.16669999999999999</cx:pt>
          <cx:pt idx="5626">0.16669999999999999</cx:pt>
          <cx:pt idx="5627">0.075300000000000006</cx:pt>
          <cx:pt idx="5628">0.057700000000000001</cx:pt>
          <cx:pt idx="5629">0.16669999999999999</cx:pt>
          <cx:pt idx="5630">0.16669999999999999</cx:pt>
          <cx:pt idx="5631">0.16669999999999999</cx:pt>
          <cx:pt idx="5632">0.16669999999999999</cx:pt>
          <cx:pt idx="5633">0.061899999999999997</cx:pt>
          <cx:pt idx="5634">0.074200000000000002</cx:pt>
          <cx:pt idx="5635">0.16669999999999999</cx:pt>
          <cx:pt idx="5636">0.16669999999999999</cx:pt>
          <cx:pt idx="5637">0.16669999999999999</cx:pt>
          <cx:pt idx="5638">0.16669999999999999</cx:pt>
          <cx:pt idx="5639">0.16669999999999999</cx:pt>
          <cx:pt idx="5640">0.0247</cx:pt>
          <cx:pt idx="5641">0.16669999999999999</cx:pt>
          <cx:pt idx="5642">0.061899999999999997</cx:pt>
          <cx:pt idx="5643">0.0082000000000000007</cx:pt>
          <cx:pt idx="5644">0.14849999999999999</cx:pt>
          <cx:pt idx="5645">0.018599999999999998</cx:pt>
          <cx:pt idx="5646">0.16669999999999999</cx:pt>
          <cx:pt idx="5647">0.061899999999999997</cx:pt>
          <cx:pt idx="5648">0.24640000000000001</cx:pt>
          <cx:pt idx="5649">0.049500000000000002</cx:pt>
          <cx:pt idx="5650">0.16669999999999999</cx:pt>
          <cx:pt idx="5651">0.066000000000000003</cx:pt>
          <cx:pt idx="5652">0.16669999999999999</cx:pt>
          <cx:pt idx="5653">0.16669999999999999</cx:pt>
          <cx:pt idx="5654">0.16669999999999999</cx:pt>
          <cx:pt idx="5655">0.16669999999999999</cx:pt>
          <cx:pt idx="5656">0.16669999999999999</cx:pt>
          <cx:pt idx="5657">0.082500000000000004</cx:pt>
          <cx:pt idx="5658">0.16669999999999999</cx:pt>
          <cx:pt idx="5659">0.16669999999999999</cx:pt>
          <cx:pt idx="5660">0.16669999999999999</cx:pt>
          <cx:pt idx="5661">0.16669999999999999</cx:pt>
          <cx:pt idx="5662">0.16669999999999999</cx:pt>
          <cx:pt idx="5663">0.16669999999999999</cx:pt>
          <cx:pt idx="5664">0.16669999999999999</cx:pt>
          <cx:pt idx="5665">0.16669999999999999</cx:pt>
          <cx:pt idx="5666">0.16669999999999999</cx:pt>
          <cx:pt idx="5667">0.082500000000000004</cx:pt>
          <cx:pt idx="5668">0.18759999999999999</cx:pt>
          <cx:pt idx="5669">0.061899999999999997</cx:pt>
          <cx:pt idx="5670">0.16669999999999999</cx:pt>
          <cx:pt idx="5671">0.16669999999999999</cx:pt>
          <cx:pt idx="5672">0.16669999999999999</cx:pt>
          <cx:pt idx="5673">0.2165</cx:pt>
          <cx:pt idx="5674">0.16669999999999999</cx:pt>
          <cx:pt idx="5675">0.092799999999999994</cx:pt>
          <cx:pt idx="5676">0.1227</cx:pt>
          <cx:pt idx="5677">0.16669999999999999</cx:pt>
          <cx:pt idx="5678">0.16669999999999999</cx:pt>
          <cx:pt idx="5679">0.16669999999999999</cx:pt>
          <cx:pt idx="5680">0.038100000000000002</cx:pt>
          <cx:pt idx="5681">0.0722</cx:pt>
          <cx:pt idx="5682">0.16669999999999999</cx:pt>
          <cx:pt idx="5683">0.22270000000000001</cx:pt>
          <cx:pt idx="5684">0.16669999999999999</cx:pt>
          <cx:pt idx="5685">0.032000000000000001</cx:pt>
          <cx:pt idx="5686">0.16669999999999999</cx:pt>
          <cx:pt idx="5687">0.16669999999999999</cx:pt>
          <cx:pt idx="5688">0.16669999999999999</cx:pt>
          <cx:pt idx="5689">0.049500000000000002</cx:pt>
          <cx:pt idx="5690">0.16669999999999999</cx:pt>
          <cx:pt idx="5691">0.16669999999999999</cx:pt>
          <cx:pt idx="5692">0.38869999999999999</cx:pt>
          <cx:pt idx="5693">0.1227</cx:pt>
          <cx:pt idx="5694">0.1031</cx:pt>
          <cx:pt idx="5695">0.16669999999999999</cx:pt>
          <cx:pt idx="5696">0.22270000000000001</cx:pt>
          <cx:pt idx="5697">0.082500000000000004</cx:pt>
          <cx:pt idx="5698">0.16669999999999999</cx:pt>
          <cx:pt idx="5699">0.16669999999999999</cx:pt>
          <cx:pt idx="5700">0.088700000000000001</cx:pt>
          <cx:pt idx="5701">0.082500000000000004</cx:pt>
          <cx:pt idx="5702">0.16669999999999999</cx:pt>
          <cx:pt idx="5703">0.0969</cx:pt>
          <cx:pt idx="5704">0.16669999999999999</cx:pt>
          <cx:pt idx="5705">0.16669999999999999</cx:pt>
          <cx:pt idx="5706">0.015100000000000001</cx:pt>
          <cx:pt idx="5707">0.16669999999999999</cx:pt>
          <cx:pt idx="5708">0.16669999999999999</cx:pt>
          <cx:pt idx="5709">0.16669999999999999</cx:pt>
          <cx:pt idx="5710">0.082500000000000004</cx:pt>
          <cx:pt idx="5711">0.41239999999999999</cx:pt>
          <cx:pt idx="5712">0.16669999999999999</cx:pt>
          <cx:pt idx="5713">0.16669999999999999</cx:pt>
          <cx:pt idx="5714">0.16669999999999999</cx:pt>
          <cx:pt idx="5715">0.092799999999999994</cx:pt>
          <cx:pt idx="5716">0.0557</cx:pt>
          <cx:pt idx="5717">0.19900000000000001</cx:pt>
          <cx:pt idx="5718">0.16669999999999999</cx:pt>
          <cx:pt idx="5719">0.16669999999999999</cx:pt>
          <cx:pt idx="5720">0.24740000000000001</cx:pt>
          <cx:pt idx="5721">0.16669999999999999</cx:pt>
          <cx:pt idx="5722">0.14099999999999999</cx:pt>
          <cx:pt idx="5723">0.0124</cx:pt>
          <cx:pt idx="5724">0.24640000000000001</cx:pt>
          <cx:pt idx="5725">0.0608</cx:pt>
          <cx:pt idx="5726">0.1113</cx:pt>
          <cx:pt idx="5727">0.16669999999999999</cx:pt>
          <cx:pt idx="5728">0.16669999999999999</cx:pt>
          <cx:pt idx="5729">0.16669999999999999</cx:pt>
          <cx:pt idx="5730">0.092799999999999994</cx:pt>
          <cx:pt idx="5731">0.16669999999999999</cx:pt>
          <cx:pt idx="5732">0.16669999999999999</cx:pt>
          <cx:pt idx="5733">0.16669999999999999</cx:pt>
          <cx:pt idx="5734">0.13400000000000001</cx:pt>
          <cx:pt idx="5735">0.0722</cx:pt>
          <cx:pt idx="5736">0.16669999999999999</cx:pt>
          <cx:pt idx="5737">0.16489999999999999</cx:pt>
          <cx:pt idx="5738">0.016500000000000001</cx:pt>
          <cx:pt idx="5739">0.16669999999999999</cx:pt>
          <cx:pt idx="5740">0.061899999999999997</cx:pt>
          <cx:pt idx="5741">0.16669999999999999</cx:pt>
          <cx:pt idx="5742">0.16669999999999999</cx:pt>
          <cx:pt idx="5743">0.16669999999999999</cx:pt>
          <cx:pt idx="5744">0.16669999999999999</cx:pt>
          <cx:pt idx="5745">0.16669999999999999</cx:pt>
          <cx:pt idx="5746">0.16669999999999999</cx:pt>
          <cx:pt idx="5747">0.16669999999999999</cx:pt>
          <cx:pt idx="5748">0.16669999999999999</cx:pt>
          <cx:pt idx="5749">0.1113</cx:pt>
          <cx:pt idx="5750">0.016500000000000001</cx:pt>
          <cx:pt idx="5751">0.16669999999999999</cx:pt>
          <cx:pt idx="5752">0.16669999999999999</cx:pt>
          <cx:pt idx="5753">0.029899999999999999</cx:pt>
          <cx:pt idx="5754">0.16669999999999999</cx:pt>
          <cx:pt idx="5755">0.16669999999999999</cx:pt>
          <cx:pt idx="5756">0.16669999999999999</cx:pt>
          <cx:pt idx="5757">0.16669999999999999</cx:pt>
          <cx:pt idx="5758">0.2485</cx:pt>
          <cx:pt idx="5759">0.073200000000000001</cx:pt>
          <cx:pt idx="5760">0.082500000000000004</cx:pt>
          <cx:pt idx="5761">0.16669999999999999</cx:pt>
          <cx:pt idx="5762">0.027799999999999998</cx:pt>
          <cx:pt idx="5763">0.028899999999999999</cx:pt>
          <cx:pt idx="5764">0.16669999999999999</cx:pt>
          <cx:pt idx="5765">0.061899999999999997</cx:pt>
          <cx:pt idx="5766">0.1031</cx:pt>
          <cx:pt idx="5767">0.29380000000000001</cx:pt>
          <cx:pt idx="5768">0.16669999999999999</cx:pt>
          <cx:pt idx="5769">0.16669999999999999</cx:pt>
          <cx:pt idx="5770">0.23300000000000001</cx:pt>
          <cx:pt idx="5771">0.16669999999999999</cx:pt>
          <cx:pt idx="5772">0.092799999999999994</cx:pt>
          <cx:pt idx="5773">0.16669999999999999</cx:pt>
          <cx:pt idx="5774">0.16669999999999999</cx:pt>
          <cx:pt idx="5775">0.16669999999999999</cx:pt>
          <cx:pt idx="5776">0.1072</cx:pt>
          <cx:pt idx="5777">0.16669999999999999</cx:pt>
          <cx:pt idx="5778">0.0124</cx:pt>
          <cx:pt idx="5779">0.16669999999999999</cx:pt>
          <cx:pt idx="5780">0.1031</cx:pt>
          <cx:pt idx="5781">0.16669999999999999</cx:pt>
          <cx:pt idx="5782">0.16669999999999999</cx:pt>
          <cx:pt idx="5783">0.039199999999999999</cx:pt>
          <cx:pt idx="5784">0.16669999999999999</cx:pt>
          <cx:pt idx="5785">0.1464</cx:pt>
          <cx:pt idx="5786">0.15670000000000001</cx:pt>
          <cx:pt idx="5787">0.16669999999999999</cx:pt>
          <cx:pt idx="5788">0.0247</cx:pt>
          <cx:pt idx="5789">0.1031</cx:pt>
          <cx:pt idx="5790">0.16669999999999999</cx:pt>
          <cx:pt idx="5791">0.085599999999999996</cx:pt>
          <cx:pt idx="5792">0.16669999999999999</cx:pt>
          <cx:pt idx="5793">0.16669999999999999</cx:pt>
          <cx:pt idx="5794">0.39789999999999998</cx:pt>
          <cx:pt idx="5795">0.018599999999999998</cx:pt>
          <cx:pt idx="5796">0.16669999999999999</cx:pt>
          <cx:pt idx="5797">0.16669999999999999</cx:pt>
          <cx:pt idx="5798">0.10000000000000001</cx:pt>
          <cx:pt idx="5799">0.16669999999999999</cx:pt>
          <cx:pt idx="5800">0.16669999999999999</cx:pt>
          <cx:pt idx="5801">0.092799999999999994</cx:pt>
          <cx:pt idx="5802">0.029499999999999998</cx:pt>
          <cx:pt idx="5803">0.16669999999999999</cx:pt>
          <cx:pt idx="5804">0.23089999999999999</cx:pt>
          <cx:pt idx="5805">0.0206</cx:pt>
          <cx:pt idx="5806">0.16669999999999999</cx:pt>
          <cx:pt idx="5807">0.061899999999999997</cx:pt>
          <cx:pt idx="5808">0.16669999999999999</cx:pt>
          <cx:pt idx="5809">0.069099999999999995</cx:pt>
          <cx:pt idx="5810">0.10100000000000001</cx:pt>
          <cx:pt idx="5811">0.16669999999999999</cx:pt>
          <cx:pt idx="5812">0.16489999999999999</cx:pt>
          <cx:pt idx="5813">0.14230000000000001</cx:pt>
          <cx:pt idx="5814">0.20000000000000001</cx:pt>
          <cx:pt idx="5815">0.16669999999999999</cx:pt>
          <cx:pt idx="5816">0.16669999999999999</cx:pt>
          <cx:pt idx="5817">0.16669999999999999</cx:pt>
          <cx:pt idx="5818">0.16669999999999999</cx:pt>
          <cx:pt idx="5819">0.1113</cx:pt>
          <cx:pt idx="5820">0.16669999999999999</cx:pt>
          <cx:pt idx="5821">0.16669999999999999</cx:pt>
          <cx:pt idx="5822">0.16669999999999999</cx:pt>
          <cx:pt idx="5823">0.0722</cx:pt>
          <cx:pt idx="5824">0.082500000000000004</cx:pt>
          <cx:pt idx="5825">0.13300000000000001</cx:pt>
          <cx:pt idx="5826">0.16669999999999999</cx:pt>
          <cx:pt idx="5827">0.16669999999999999</cx:pt>
          <cx:pt idx="5828">0.49480000000000002</cx:pt>
          <cx:pt idx="5829">0.16669999999999999</cx:pt>
          <cx:pt idx="5830">0.16669999999999999</cx:pt>
          <cx:pt idx="5831">0.16669999999999999</cx:pt>
          <cx:pt idx="5832">0.16669999999999999</cx:pt>
          <cx:pt idx="5833">0.16669999999999999</cx:pt>
          <cx:pt idx="5834">0.16669999999999999</cx:pt>
          <cx:pt idx="5835">0.16669999999999999</cx:pt>
          <cx:pt idx="5836">0.32990000000000003</cx:pt>
          <cx:pt idx="5837">0.16669999999999999</cx:pt>
          <cx:pt idx="5838">0.1227</cx:pt>
          <cx:pt idx="5839">0.1026</cx:pt>
          <cx:pt idx="5840">0.16669999999999999</cx:pt>
          <cx:pt idx="5841">0.16669999999999999</cx:pt>
          <cx:pt idx="5842">0.19789999999999999</cx:pt>
          <cx:pt idx="5843">0.32319999999999999</cx:pt>
          <cx:pt idx="5844">0.16669999999999999</cx:pt>
          <cx:pt idx="5845">0.16669999999999999</cx:pt>
          <cx:pt idx="5846">0.16669999999999999</cx:pt>
          <cx:pt idx="5847">0.16669999999999999</cx:pt>
          <cx:pt idx="5848">0.061899999999999997</cx:pt>
          <cx:pt idx="5849">0.16669999999999999</cx:pt>
          <cx:pt idx="5850">0.16669999999999999</cx:pt>
          <cx:pt idx="5851">0.061899999999999997</cx:pt>
          <cx:pt idx="5852">0.16669999999999999</cx:pt>
          <cx:pt idx="5853">0.16669999999999999</cx:pt>
          <cx:pt idx="5854">0.16669999999999999</cx:pt>
          <cx:pt idx="5855">0.033000000000000002</cx:pt>
          <cx:pt idx="5856">0.011299999999999999</cx:pt>
          <cx:pt idx="5857">0.0020999999999999999</cx:pt>
          <cx:pt idx="5858">0.1227</cx:pt>
          <cx:pt idx="5859">0.16669999999999999</cx:pt>
          <cx:pt idx="5860">0.1082</cx:pt>
          <cx:pt idx="5861">0.1036</cx:pt>
          <cx:pt idx="5862">0.0082000000000000007</cx:pt>
          <cx:pt idx="5863">0.16669999999999999</cx:pt>
          <cx:pt idx="5864">0.16669999999999999</cx:pt>
          <cx:pt idx="5865">0.95569999999999999</cx:pt>
          <cx:pt idx="5866">0.16669999999999999</cx:pt>
          <cx:pt idx="5867">0.057700000000000001</cx:pt>
          <cx:pt idx="5868">0.1835</cx:pt>
          <cx:pt idx="5869">0.16669999999999999</cx:pt>
          <cx:pt idx="5870">0.066000000000000003</cx:pt>
          <cx:pt idx="5871">0.34589999999999999</cx:pt>
          <cx:pt idx="5872">0.1113</cx:pt>
          <cx:pt idx="5873">0.16669999999999999</cx:pt>
          <cx:pt idx="5874">0.16669999999999999</cx:pt>
          <cx:pt idx="5875">0.16600000000000001</cx:pt>
          <cx:pt idx="5876">0.15770000000000001</cx:pt>
          <cx:pt idx="5877">0.073700000000000002</cx:pt>
          <cx:pt idx="5878">0.0557</cx:pt>
          <cx:pt idx="5879">0.018599999999999998</cx:pt>
          <cx:pt idx="5880">0.16669999999999999</cx:pt>
          <cx:pt idx="5881">0.16669999999999999</cx:pt>
          <cx:pt idx="5882">0.16669999999999999</cx:pt>
          <cx:pt idx="5883">0.016500000000000001</cx:pt>
          <cx:pt idx="5884">0.032000000000000001</cx:pt>
          <cx:pt idx="5885">0.061899999999999997</cx:pt>
          <cx:pt idx="5886">0.30409999999999998</cx:pt>
          <cx:pt idx="5887">0.070099999999999996</cx:pt>
          <cx:pt idx="5888">0.16669999999999999</cx:pt>
          <cx:pt idx="5889">0.0103</cx:pt>
          <cx:pt idx="5890">0.16669999999999999</cx:pt>
          <cx:pt idx="5891">0.16669999999999999</cx:pt>
          <cx:pt idx="5892">0.018599999999999998</cx:pt>
          <cx:pt idx="5893">0.16669999999999999</cx:pt>
          <cx:pt idx="5894">0.16669999999999999</cx:pt>
          <cx:pt idx="5895">0.1371</cx:pt>
          <cx:pt idx="5896">0.16669999999999999</cx:pt>
          <cx:pt idx="5897">0.16669999999999999</cx:pt>
          <cx:pt idx="5898">0.0722</cx:pt>
          <cx:pt idx="5899">0.16669999999999999</cx:pt>
          <cx:pt idx="5900">0.066000000000000003</cx:pt>
          <cx:pt idx="5901">0.16669999999999999</cx:pt>
          <cx:pt idx="5902">0.0041000000000000003</cx:pt>
          <cx:pt idx="5903">0.066000000000000003</cx:pt>
          <cx:pt idx="5904">0.16669999999999999</cx:pt>
          <cx:pt idx="5905">0.16669999999999999</cx:pt>
          <cx:pt idx="5906">0.16669999999999999</cx:pt>
          <cx:pt idx="5907">0.16669999999999999</cx:pt>
          <cx:pt idx="5908">0.16669999999999999</cx:pt>
          <cx:pt idx="5909">0.1041</cx:pt>
          <cx:pt idx="5910">0.16669999999999999</cx:pt>
          <cx:pt idx="5911">0.2041</cx:pt>
          <cx:pt idx="5912">0.064899999999999999</cx:pt>
          <cx:pt idx="5913">0.33400000000000002</cx:pt>
          <cx:pt idx="5914">0.16669999999999999</cx:pt>
          <cx:pt idx="5915">0.041200000000000001</cx:pt>
          <cx:pt idx="5916">0.0124</cx:pt>
          <cx:pt idx="5917">0.18559999999999999</cx:pt>
          <cx:pt idx="5918">0.16669999999999999</cx:pt>
          <cx:pt idx="5919">0.16669999999999999</cx:pt>
          <cx:pt idx="5920">0.1237</cx:pt>
          <cx:pt idx="5921">0.16669999999999999</cx:pt>
          <cx:pt idx="5922">0.16669999999999999</cx:pt>
          <cx:pt idx="5923">0.16669999999999999</cx:pt>
          <cx:pt idx="5924">0.16669999999999999</cx:pt>
          <cx:pt idx="5925">0.16669999999999999</cx:pt>
          <cx:pt idx="5926">0.16669999999999999</cx:pt>
          <cx:pt idx="5927">0.0103</cx:pt>
          <cx:pt idx="5928">0.16669999999999999</cx:pt>
          <cx:pt idx="5929">0.13919999999999999</cx:pt>
          <cx:pt idx="5930">0.16289999999999999</cx:pt>
          <cx:pt idx="5931">0.16669999999999999</cx:pt>
          <cx:pt idx="5932">0.16669999999999999</cx:pt>
          <cx:pt idx="5933">0.16669999999999999</cx:pt>
          <cx:pt idx="5934">0.092799999999999994</cx:pt>
          <cx:pt idx="5935">0.14849999999999999</cx:pt>
          <cx:pt idx="5936">0.184</cx:pt>
          <cx:pt idx="5937">0.25979999999999998</cx:pt>
          <cx:pt idx="5938">0.16669999999999999</cx:pt>
          <cx:pt idx="5939">0.16669999999999999</cx:pt>
          <cx:pt idx="5940">0.082500000000000004</cx:pt>
          <cx:pt idx="5941">0.16669999999999999</cx:pt>
          <cx:pt idx="5942">0.16669999999999999</cx:pt>
          <cx:pt idx="5943">0.16669999999999999</cx:pt>
          <cx:pt idx="5944">0.061899999999999997</cx:pt>
          <cx:pt idx="5945">0.16669999999999999</cx:pt>
          <cx:pt idx="5946">0.0722</cx:pt>
          <cx:pt idx="5947">0.0082000000000000007</cx:pt>
          <cx:pt idx="5948">0.16669999999999999</cx:pt>
          <cx:pt idx="5949">0.16669999999999999</cx:pt>
          <cx:pt idx="5950">0.16669999999999999</cx:pt>
          <cx:pt idx="5951">0.0247</cx:pt>
          <cx:pt idx="5952">0.16669999999999999</cx:pt>
          <cx:pt idx="5953">0.16669999999999999</cx:pt>
          <cx:pt idx="5954">0.16669999999999999</cx:pt>
          <cx:pt idx="5955">0.080699999999999994</cx:pt>
          <cx:pt idx="5956">0.16669999999999999</cx:pt>
          <cx:pt idx="5957">0.38140000000000002</cx:pt>
          <cx:pt idx="5958">0.16669999999999999</cx:pt>
          <cx:pt idx="5959">0.16669999999999999</cx:pt>
          <cx:pt idx="5960">0.0969</cx:pt>
          <cx:pt idx="5961">0.16669999999999999</cx:pt>
          <cx:pt idx="5962">0.1113</cx:pt>
          <cx:pt idx="5963">0.061899999999999997</cx:pt>
          <cx:pt idx="5964">0.16669999999999999</cx:pt>
          <cx:pt idx="5965">0.13300000000000001</cx:pt>
          <cx:pt idx="5966">0.16669999999999999</cx:pt>
          <cx:pt idx="5967">0.16669999999999999</cx:pt>
          <cx:pt idx="5968">0.32369999999999999</cx:pt>
          <cx:pt idx="5969">0.0124</cx:pt>
          <cx:pt idx="5970">0.14849999999999999</cx:pt>
          <cx:pt idx="5971">0.16669999999999999</cx:pt>
          <cx:pt idx="5972">0.31440000000000001</cx:pt>
          <cx:pt idx="5973">0.093799999999999994</cx:pt>
          <cx:pt idx="5974">0.32990000000000003</cx:pt>
          <cx:pt idx="5975">0.16669999999999999</cx:pt>
          <cx:pt idx="5976">0.28760000000000002</cx:pt>
          <cx:pt idx="5977">0.16669999999999999</cx:pt>
          <cx:pt idx="5978">0.16669999999999999</cx:pt>
          <cx:pt idx="5979">0.0030999999999999999</cx:pt>
          <cx:pt idx="5980">0.16669999999999999</cx:pt>
          <cx:pt idx="5981">0.25459999999999999</cx:pt>
          <cx:pt idx="5982">0.090700000000000003</cx:pt>
          <cx:pt idx="5983">0.16669999999999999</cx:pt>
          <cx:pt idx="5984">0.16669999999999999</cx:pt>
          <cx:pt idx="5985">0.092799999999999994</cx:pt>
          <cx:pt idx="5986">0.16669999999999999</cx:pt>
          <cx:pt idx="5987">0.069099999999999995</cx:pt>
          <cx:pt idx="5988">0.35260000000000002</cx:pt>
          <cx:pt idx="5989">0.1237</cx:pt>
          <cx:pt idx="5990">0.16669999999999999</cx:pt>
          <cx:pt idx="5991">0.016500000000000001</cx:pt>
          <cx:pt idx="5992">0.018599999999999998</cx:pt>
          <cx:pt idx="5993">0.16669999999999999</cx:pt>
          <cx:pt idx="5994">0.021600000000000001</cx:pt>
          <cx:pt idx="5995">0.0082000000000000007</cx:pt>
          <cx:pt idx="5996">0.058799999999999998</cx:pt>
          <cx:pt idx="5997">0.0071999999999999998</cx:pt>
          <cx:pt idx="5998">0.16669999999999999</cx:pt>
          <cx:pt idx="5999">0.082500000000000004</cx:pt>
          <cx:pt idx="6000">0.16669999999999999</cx:pt>
          <cx:pt idx="6001">0.16669999999999999</cx:pt>
          <cx:pt idx="6002">0.0020999999999999999</cx:pt>
          <cx:pt idx="6003">0.16669999999999999</cx:pt>
          <cx:pt idx="6004">0.16669999999999999</cx:pt>
          <cx:pt idx="6005">0.0814</cx:pt>
          <cx:pt idx="6006">0.16669999999999999</cx:pt>
          <cx:pt idx="6007">0.16669999999999999</cx:pt>
          <cx:pt idx="6008">0.25769999999999998</cx:pt>
          <cx:pt idx="6009">0.16669999999999999</cx:pt>
          <cx:pt idx="6010">0.16669999999999999</cx:pt>
          <cx:pt idx="6011">0.16669999999999999</cx:pt>
          <cx:pt idx="6012">0.1216</cx:pt>
          <cx:pt idx="6013">0.16669999999999999</cx:pt>
          <cx:pt idx="6014">0.16669999999999999</cx:pt>
          <cx:pt idx="6015">0.16669999999999999</cx:pt>
          <cx:pt idx="6016">0.16669999999999999</cx:pt>
          <cx:pt idx="6017">0.082500000000000004</cx:pt>
          <cx:pt idx="6018">0.16669999999999999</cx:pt>
          <cx:pt idx="6019">0.061899999999999997</cx:pt>
          <cx:pt idx="6020">0.080399999999999999</cx:pt>
          <cx:pt idx="6021">0.097600000000000006</cx:pt>
          <cx:pt idx="6022">0.16669999999999999</cx:pt>
          <cx:pt idx="6023">0.2278</cx:pt>
          <cx:pt idx="6024">0.1845</cx:pt>
          <cx:pt idx="6025">0.16669999999999999</cx:pt>
          <cx:pt idx="6026">0.16669999999999999</cx:pt>
          <cx:pt idx="6027">0.16669999999999999</cx:pt>
          <cx:pt idx="6028">0.041200000000000001</cx:pt>
          <cx:pt idx="6029">0.16489999999999999</cx:pt>
          <cx:pt idx="6030">0.16669999999999999</cx:pt>
          <cx:pt idx="6031">0.1113</cx:pt>
          <cx:pt idx="6032">0.16669999999999999</cx:pt>
          <cx:pt idx="6033">0.14949999999999999</cx:pt>
          <cx:pt idx="6034">0.0041000000000000003</cx:pt>
          <cx:pt idx="6035">0.16669999999999999</cx:pt>
          <cx:pt idx="6036">0.16669999999999999</cx:pt>
          <cx:pt idx="6037">0.15670000000000001</cx:pt>
          <cx:pt idx="6038">0.16669999999999999</cx:pt>
          <cx:pt idx="6039">0.064899999999999999</cx:pt>
          <cx:pt idx="6040">0.16669999999999999</cx:pt>
          <cx:pt idx="6041">0.082500000000000004</cx:pt>
          <cx:pt idx="6042">0.13400000000000001</cx:pt>
          <cx:pt idx="6043">0.16669999999999999</cx:pt>
          <cx:pt idx="6044">0.16669999999999999</cx:pt>
          <cx:pt idx="6045">0.3866</cx:pt>
          <cx:pt idx="6046">0.1227</cx:pt>
          <cx:pt idx="6047">0.16669999999999999</cx:pt>
          <cx:pt idx="6048">0.11550000000000001</cx:pt>
          <cx:pt idx="6049">0.16669999999999999</cx:pt>
          <cx:pt idx="6050">0.16669999999999999</cx:pt>
          <cx:pt idx="6051">0.16669999999999999</cx:pt>
          <cx:pt idx="6052">0.0183</cx:pt>
          <cx:pt idx="6053">0.049500000000000002</cx:pt>
          <cx:pt idx="6054">0.16669999999999999</cx:pt>
          <cx:pt idx="6055">0.16669999999999999</cx:pt>
          <cx:pt idx="6056">0.080399999999999999</cx:pt>
          <cx:pt idx="6057">0.16669999999999999</cx:pt>
          <cx:pt idx="6058">0.085599999999999996</cx:pt>
          <cx:pt idx="6059">0.16669999999999999</cx:pt>
          <cx:pt idx="6060">0.076799999999999993</cx:pt>
          <cx:pt idx="6061">0.16669999999999999</cx:pt>
          <cx:pt idx="6062">0.1361</cx:pt>
          <cx:pt idx="6063">0.34949999999999998</cx:pt>
          <cx:pt idx="6064">0.16669999999999999</cx:pt>
          <cx:pt idx="6065">0.063899999999999998</cx:pt>
          <cx:pt idx="6066">0.17730000000000001</cx:pt>
          <cx:pt idx="6067">0.16669999999999999</cx:pt>
          <cx:pt idx="6068">0.16669999999999999</cx:pt>
          <cx:pt idx="6069">0.068000000000000005</cx:pt>
          <cx:pt idx="6070">1</cx:pt>
          <cx:pt idx="6071">0.16669999999999999</cx:pt>
          <cx:pt idx="6072">0.16669999999999999</cx:pt>
          <cx:pt idx="6073">0.24740000000000001</cx:pt>
          <cx:pt idx="6074">0.4985</cx:pt>
          <cx:pt idx="6075">0.16669999999999999</cx:pt>
          <cx:pt idx="6076">0.16669999999999999</cx:pt>
          <cx:pt idx="6077">0.0061999999999999998</cx:pt>
          <cx:pt idx="6078">0.16669999999999999</cx:pt>
          <cx:pt idx="6079">0.074200000000000002</cx:pt>
          <cx:pt idx="6080">0.053100000000000001</cx:pt>
          <cx:pt idx="6081">0.16669999999999999</cx:pt>
          <cx:pt idx="6082">0.16669999999999999</cx:pt>
          <cx:pt idx="6083">0.16669999999999999</cx:pt>
          <cx:pt idx="6084">0.029899999999999999</cx:pt>
          <cx:pt idx="6085">0.16669999999999999</cx:pt>
          <cx:pt idx="6086">0.16669999999999999</cx:pt>
          <cx:pt idx="6087">0.16669999999999999</cx:pt>
          <cx:pt idx="6088">0.1196</cx:pt>
          <cx:pt idx="6089">0.16669999999999999</cx:pt>
          <cx:pt idx="6090">0.16669999999999999</cx:pt>
          <cx:pt idx="6091">0.28660000000000002</cx:pt>
          <cx:pt idx="6092">0.16669999999999999</cx:pt>
          <cx:pt idx="6093">0.16669999999999999</cx:pt>
          <cx:pt idx="6094">0.1031</cx:pt>
          <cx:pt idx="6095">0.0124</cx:pt>
          <cx:pt idx="6096">0.14230000000000001</cx:pt>
          <cx:pt idx="6097">0.16669999999999999</cx:pt>
          <cx:pt idx="6098">0.22470000000000001</cx:pt>
          <cx:pt idx="6099">0.16669999999999999</cx:pt>
          <cx:pt idx="6100">0.16669999999999999</cx:pt>
          <cx:pt idx="6101">0.40720000000000001</cx:pt>
          <cx:pt idx="6102">0.15260000000000001</cx:pt>
          <cx:pt idx="6103">0.18659999999999999</cx:pt>
          <cx:pt idx="6104">0.16669999999999999</cx:pt>
          <cx:pt idx="6105">0.16669999999999999</cx:pt>
          <cx:pt idx="6106">0.19789999999999999</cx:pt>
          <cx:pt idx="6107">0.16669999999999999</cx:pt>
          <cx:pt idx="6108">0.16669999999999999</cx:pt>
          <cx:pt idx="6109">0.16669999999999999</cx:pt>
          <cx:pt idx="6110">0.068000000000000005</cx:pt>
          <cx:pt idx="6111">0.13350000000000001</cx:pt>
          <cx:pt idx="6112">0.16669999999999999</cx:pt>
          <cx:pt idx="6113">0.34539999999999998</cx:pt>
          <cx:pt idx="6114">0.018599999999999998</cx:pt>
          <cx:pt idx="6115">0.16669999999999999</cx:pt>
          <cx:pt idx="6116">0.092799999999999994</cx:pt>
          <cx:pt idx="6117">0.16669999999999999</cx:pt>
          <cx:pt idx="6118">0.16669999999999999</cx:pt>
          <cx:pt idx="6119">0.16669999999999999</cx:pt>
          <cx:pt idx="6120">0.16669999999999999</cx:pt>
          <cx:pt idx="6121">0.16669999999999999</cx:pt>
          <cx:pt idx="6122">0.16669999999999999</cx:pt>
          <cx:pt idx="6123">0.019599999999999999</cx:pt>
          <cx:pt idx="6124">0.074200000000000002</cx:pt>
          <cx:pt idx="6125">0.18659999999999999</cx:pt>
          <cx:pt idx="6126">0.16669999999999999</cx:pt>
          <cx:pt idx="6127">0.16669999999999999</cx:pt>
          <cx:pt idx="6128">0.16669999999999999</cx:pt>
          <cx:pt idx="6129">0.074200000000000002</cx:pt>
          <cx:pt idx="6130">0.082500000000000004</cx:pt>
          <cx:pt idx="6131">0.064399999999999999</cx:pt>
          <cx:pt idx="6132">0.16669999999999999</cx:pt>
          <cx:pt idx="6133">0.16669999999999999</cx:pt>
          <cx:pt idx="6134">0.16669999999999999</cx:pt>
          <cx:pt idx="6135">0.16389999999999999</cx:pt>
          <cx:pt idx="6136">0.16669999999999999</cx:pt>
          <cx:pt idx="6137">0.0567</cx:pt>
          <cx:pt idx="6138">0.016500000000000001</cx:pt>
          <cx:pt idx="6139">0.16669999999999999</cx:pt>
          <cx:pt idx="6140">0.0722</cx:pt>
          <cx:pt idx="6141">0.16669999999999999</cx:pt>
          <cx:pt idx="6142">0.092799999999999994</cx:pt>
          <cx:pt idx="6143">0.16669999999999999</cx:pt>
          <cx:pt idx="6144">0.1278</cx:pt>
          <cx:pt idx="6145">0.16669999999999999</cx:pt>
          <cx:pt idx="6146">0.16669999999999999</cx:pt>
          <cx:pt idx="6147">0.14849999999999999</cx:pt>
          <cx:pt idx="6148">0.16669999999999999</cx:pt>
          <cx:pt idx="6149">0.16669999999999999</cx:pt>
          <cx:pt idx="6150">0.018599999999999998</cx:pt>
          <cx:pt idx="6151">0.1113</cx:pt>
          <cx:pt idx="6152">0.16669999999999999</cx:pt>
          <cx:pt idx="6153">0.1124</cx:pt>
          <cx:pt idx="6154">0.023699999999999999</cx:pt>
          <cx:pt idx="6155">0.16669999999999999</cx:pt>
          <cx:pt idx="6156">0.16669999999999999</cx:pt>
          <cx:pt idx="6157">0.14849999999999999</cx:pt>
          <cx:pt idx="6158">0.16669999999999999</cx:pt>
          <cx:pt idx="6159">0.099500000000000005</cx:pt>
          <cx:pt idx="6160">0.16669999999999999</cx:pt>
          <cx:pt idx="6161">0.16669999999999999</cx:pt>
          <cx:pt idx="6162">0.16669999999999999</cx:pt>
          <cx:pt idx="6163">0.16669999999999999</cx:pt>
          <cx:pt idx="6164">0.16669999999999999</cx:pt>
          <cx:pt idx="6165">0.1835</cx:pt>
          <cx:pt idx="6166">0.16669999999999999</cx:pt>
          <cx:pt idx="6167">0.16669999999999999</cx:pt>
          <cx:pt idx="6168">0.16669999999999999</cx:pt>
          <cx:pt idx="6169">0.16669999999999999</cx:pt>
          <cx:pt idx="6170">0.16669999999999999</cx:pt>
          <cx:pt idx="6171">0.16669999999999999</cx:pt>
          <cx:pt idx="6172">0.041200000000000001</cx:pt>
          <cx:pt idx="6173">0.16669999999999999</cx:pt>
          <cx:pt idx="6174">0.049500000000000002</cx:pt>
          <cx:pt idx="6175">0.074200000000000002</cx:pt>
          <cx:pt idx="6176">0.1794</cx:pt>
          <cx:pt idx="6177">0.16669999999999999</cx:pt>
          <cx:pt idx="6178">0.001</cx:pt>
          <cx:pt idx="6179">0.16669999999999999</cx:pt>
          <cx:pt idx="6180">0.16669999999999999</cx:pt>
          <cx:pt idx="6181">0.16669999999999999</cx:pt>
          <cx:pt idx="6182">0.16669999999999999</cx:pt>
          <cx:pt idx="6183">0.2399</cx:pt>
          <cx:pt idx="6184">0.1454</cx:pt>
          <cx:pt idx="6185">0.16669999999999999</cx:pt>
          <cx:pt idx="6186">0.25209999999999999</cx:pt>
          <cx:pt idx="6187">0.061899999999999997</cx:pt>
          <cx:pt idx="6188">0.018599999999999998</cx:pt>
          <cx:pt idx="6189">0.16669999999999999</cx:pt>
          <cx:pt idx="6190">0.1113</cx:pt>
          <cx:pt idx="6191">0.16669999999999999</cx:pt>
          <cx:pt idx="6192">0.057700000000000001</cx:pt>
          <cx:pt idx="6193">0.16669999999999999</cx:pt>
          <cx:pt idx="6194">0.16669999999999999</cx:pt>
          <cx:pt idx="6195">0.16669999999999999</cx:pt>
          <cx:pt idx="6196">0.16669999999999999</cx:pt>
          <cx:pt idx="6197">0.26800000000000002</cx:pt>
          <cx:pt idx="6198">0.018599999999999998</cx:pt>
          <cx:pt idx="6199">0.16669999999999999</cx:pt>
          <cx:pt idx="6200">0.16669999999999999</cx:pt>
          <cx:pt idx="6201">0.16669999999999999</cx:pt>
          <cx:pt idx="6202">0.0082000000000000007</cx:pt>
          <cx:pt idx="6203">0.023699999999999999</cx:pt>
          <cx:pt idx="6204">0.1237</cx:pt>
          <cx:pt idx="6205">0.16669999999999999</cx:pt>
          <cx:pt idx="6206">0.16669999999999999</cx:pt>
          <cx:pt idx="6207">0.082500000000000004</cx:pt>
          <cx:pt idx="6208">0.0092999999999999992</cx:pt>
          <cx:pt idx="6209">0.16669999999999999</cx:pt>
          <cx:pt idx="6210">0.16669999999999999</cx:pt>
          <cx:pt idx="6211">0.1925</cx:pt>
          <cx:pt idx="6212">0.092799999999999994</cx:pt>
          <cx:pt idx="6213">0.16669999999999999</cx:pt>
          <cx:pt idx="6214">0.1227</cx:pt>
          <cx:pt idx="6215">0.092799999999999994</cx:pt>
          <cx:pt idx="6216">0.16669999999999999</cx:pt>
          <cx:pt idx="6217">0.16669999999999999</cx:pt>
          <cx:pt idx="6218">0.16669999999999999</cx:pt>
          <cx:pt idx="6219">0.075300000000000006</cx:pt>
          <cx:pt idx="6220">0.1278</cx:pt>
          <cx:pt idx="6221">0.16669999999999999</cx:pt>
          <cx:pt idx="6222">0.16669999999999999</cx:pt>
          <cx:pt idx="6223">0.16669999999999999</cx:pt>
          <cx:pt idx="6224">0.16669999999999999</cx:pt>
          <cx:pt idx="6225">0.082500000000000004</cx:pt>
          <cx:pt idx="6226">0.074200000000000002</cx:pt>
          <cx:pt idx="6227">0.061899999999999997</cx:pt>
          <cx:pt idx="6228">0.16669999999999999</cx:pt>
          <cx:pt idx="6229">0.092799999999999994</cx:pt>
          <cx:pt idx="6230">0.073200000000000001</cx:pt>
          <cx:pt idx="6231">0.086099999999999996</cx:pt>
          <cx:pt idx="6232">0.0155</cx:pt>
          <cx:pt idx="6233">0.2412</cx:pt>
          <cx:pt idx="6234">0.16669999999999999</cx:pt>
          <cx:pt idx="6235">0.16669999999999999</cx:pt>
          <cx:pt idx="6236">0.058799999999999998</cx:pt>
          <cx:pt idx="6237">0.16669999999999999</cx:pt>
          <cx:pt idx="6238">0.16669999999999999</cx:pt>
          <cx:pt idx="6239">0.16669999999999999</cx:pt>
          <cx:pt idx="6240">0.0969</cx:pt>
          <cx:pt idx="6241">0.16669999999999999</cx:pt>
          <cx:pt idx="6242">0.20619999999999999</cx:pt>
          <cx:pt idx="6243">0.16669999999999999</cx:pt>
          <cx:pt idx="6244">0.1227</cx:pt>
          <cx:pt idx="6245">0.1134</cx:pt>
          <cx:pt idx="6246">0.16669999999999999</cx:pt>
          <cx:pt idx="6247">0.16669999999999999</cx:pt>
          <cx:pt idx="6248">0.10000000000000001</cx:pt>
          <cx:pt idx="6249">0.083500000000000005</cx:pt>
          <cx:pt idx="6250">0.21029999999999999</cx:pt>
          <cx:pt idx="6251">0.16669999999999999</cx:pt>
          <cx:pt idx="6252">0.061899999999999997</cx:pt>
          <cx:pt idx="6253">0.16669999999999999</cx:pt>
          <cx:pt idx="6254">0.16669999999999999</cx:pt>
          <cx:pt idx="6255">0.061899999999999997</cx:pt>
          <cx:pt idx="6256">0.16669999999999999</cx:pt>
          <cx:pt idx="6257">0.1124</cx:pt>
          <cx:pt idx="6258">0.16669999999999999</cx:pt>
          <cx:pt idx="6259">0.16669999999999999</cx:pt>
          <cx:pt idx="6260">0.16669999999999999</cx:pt>
          <cx:pt idx="6261">0.066000000000000003</cx:pt>
          <cx:pt idx="6262">0.16669999999999999</cx:pt>
          <cx:pt idx="6263">0.0247</cx:pt>
          <cx:pt idx="6264">0.028899999999999999</cx:pt>
          <cx:pt idx="6265">0.066000000000000003</cx:pt>
          <cx:pt idx="6266">0.16669999999999999</cx:pt>
          <cx:pt idx="6267">0.021600000000000001</cx:pt>
          <cx:pt idx="6268">0.061899999999999997</cx:pt>
          <cx:pt idx="6269">0.16669999999999999</cx:pt>
          <cx:pt idx="6270">0.066000000000000003</cx:pt>
          <cx:pt idx="6271">0.16669999999999999</cx:pt>
          <cx:pt idx="6272">0.16669999999999999</cx:pt>
          <cx:pt idx="6273">0.16669999999999999</cx:pt>
          <cx:pt idx="6274">0.23200000000000001</cx:pt>
          <cx:pt idx="6275">0.0082000000000000007</cx:pt>
          <cx:pt idx="6276">0.1188</cx:pt>
          <cx:pt idx="6277">0.318</cx:pt>
          <cx:pt idx="6278">0.016500000000000001</cx:pt>
          <cx:pt idx="6279">0.1278</cx:pt>
          <cx:pt idx="6280">0.0361</cx:pt>
          <cx:pt idx="6281">0.16669999999999999</cx:pt>
          <cx:pt idx="6282">0.13919999999999999</cx:pt>
          <cx:pt idx="6283">0.1474</cx:pt>
          <cx:pt idx="6284">0.16669999999999999</cx:pt>
          <cx:pt idx="6285">0.16669999999999999</cx:pt>
          <cx:pt idx="6286">0.092799999999999994</cx:pt>
          <cx:pt idx="6287">0.65880000000000005</cx:pt>
          <cx:pt idx="6288">0.16669999999999999</cx:pt>
          <cx:pt idx="6289">0.16669999999999999</cx:pt>
          <cx:pt idx="6290">0.16669999999999999</cx:pt>
          <cx:pt idx="6291">0.16669999999999999</cx:pt>
          <cx:pt idx="6292">0.28870000000000001</cx:pt>
          <cx:pt idx="6293">0.16669999999999999</cx:pt>
          <cx:pt idx="6294">0.16669999999999999</cx:pt>
          <cx:pt idx="6295">0.16669999999999999</cx:pt>
          <cx:pt idx="6296">0.19689999999999999</cx:pt>
          <cx:pt idx="6297">0.077299999999999994</cx:pt>
          <cx:pt idx="6298">0.16669999999999999</cx:pt>
          <cx:pt idx="6299">0.1052</cx:pt>
          <cx:pt idx="6300">0.12989999999999999</cx:pt>
          <cx:pt idx="6301">0.16669999999999999</cx:pt>
          <cx:pt idx="6302">0.16669999999999999</cx:pt>
          <cx:pt idx="6303">0.2041</cx:pt>
          <cx:pt idx="6304">0.16669999999999999</cx:pt>
          <cx:pt idx="6305">0.057700000000000001</cx:pt>
          <cx:pt idx="6306">0.16669999999999999</cx:pt>
          <cx:pt idx="6307">0.16669999999999999</cx:pt>
          <cx:pt idx="6308">0.061899999999999997</cx:pt>
          <cx:pt idx="6309">0.041200000000000001</cx:pt>
          <cx:pt idx="6310">0.16669999999999999</cx:pt>
          <cx:pt idx="6311">0.16669999999999999</cx:pt>
          <cx:pt idx="6312">0.16669999999999999</cx:pt>
          <cx:pt idx="6313">0.16669999999999999</cx:pt>
          <cx:pt idx="6314">0.16669999999999999</cx:pt>
          <cx:pt idx="6315">0.063899999999999998</cx:pt>
          <cx:pt idx="6316">0.16669999999999999</cx:pt>
          <cx:pt idx="6317">0.16669999999999999</cx:pt>
          <cx:pt idx="6318">0.099000000000000005</cx:pt>
          <cx:pt idx="6319">0.16669999999999999</cx:pt>
          <cx:pt idx="6320">0.16669999999999999</cx:pt>
          <cx:pt idx="6321">0.16669999999999999</cx:pt>
          <cx:pt idx="6322">0.12889999999999999</cx:pt>
          <cx:pt idx="6323">0.16669999999999999</cx:pt>
          <cx:pt idx="6324">0.16669999999999999</cx:pt>
          <cx:pt idx="6325">0.061899999999999997</cx:pt>
          <cx:pt idx="6326">0.16669999999999999</cx:pt>
          <cx:pt idx="6327">0.1381</cx:pt>
          <cx:pt idx="6328">0.16669999999999999</cx:pt>
          <cx:pt idx="6329">0.16669999999999999</cx:pt>
          <cx:pt idx="6330">0.092799999999999994</cx:pt>
          <cx:pt idx="6331">0.16669999999999999</cx:pt>
          <cx:pt idx="6332">0.16669999999999999</cx:pt>
          <cx:pt idx="6333">0.16669999999999999</cx:pt>
          <cx:pt idx="6334">0.16669999999999999</cx:pt>
          <cx:pt idx="6335">0.13300000000000001</cx:pt>
          <cx:pt idx="6336">0.16669999999999999</cx:pt>
          <cx:pt idx="6337">0.20000000000000001</cx:pt>
          <cx:pt idx="6338">0.16669999999999999</cx:pt>
          <cx:pt idx="6339">0.16669999999999999</cx:pt>
          <cx:pt idx="6340">0.16669999999999999</cx:pt>
          <cx:pt idx="6341">0.16669999999999999</cx:pt>
          <cx:pt idx="6342">0.19789999999999999</cx:pt>
          <cx:pt idx="6343">0.16669999999999999</cx:pt>
          <cx:pt idx="6344">0.16669999999999999</cx:pt>
          <cx:pt idx="6345">0.16669999999999999</cx:pt>
          <cx:pt idx="6346">0.061899999999999997</cx:pt>
          <cx:pt idx="6347">0.16669999999999999</cx:pt>
          <cx:pt idx="6348">0.0722</cx:pt>
          <cx:pt idx="6349">0.73809999999999998</cx:pt>
          <cx:pt idx="6350">0.14849999999999999</cx:pt>
          <cx:pt idx="6351">0.076799999999999993</cx:pt>
          <cx:pt idx="6352">0.16669999999999999</cx:pt>
          <cx:pt idx="6353">0.16669999999999999</cx:pt>
          <cx:pt idx="6354">0.0557</cx:pt>
          <cx:pt idx="6355">0.16669999999999999</cx:pt>
          <cx:pt idx="6356">0.0258</cx:pt>
          <cx:pt idx="6357">0.13089999999999999</cx:pt>
          <cx:pt idx="6358">0.16669999999999999</cx:pt>
          <cx:pt idx="6359">0.16669999999999999</cx:pt>
          <cx:pt idx="6360">0.16669999999999999</cx:pt>
          <cx:pt idx="6361">0.32469999999999999</cx:pt>
          <cx:pt idx="6362">0.52059999999999995</cx:pt>
          <cx:pt idx="6363">0.16669999999999999</cx:pt>
          <cx:pt idx="6364">0.23089999999999999</cx:pt>
          <cx:pt idx="6365">0.16669999999999999</cx:pt>
          <cx:pt idx="6366">0.1216</cx:pt>
          <cx:pt idx="6367">0.16669999999999999</cx:pt>
          <cx:pt idx="6368">0.36799999999999999</cx:pt>
          <cx:pt idx="6369">0.091800000000000007</cx:pt>
          <cx:pt idx="6370">0.0092999999999999992</cx:pt>
          <cx:pt idx="6371">0.037100000000000001</cx:pt>
          <cx:pt idx="6372">0.0041000000000000003</cx:pt>
          <cx:pt idx="6373">0.14849999999999999</cx:pt>
          <cx:pt idx="6374">0.018599999999999998</cx:pt>
          <cx:pt idx="6375">0.073200000000000001</cx:pt>
          <cx:pt idx="6376">0.061899999999999997</cx:pt>
          <cx:pt idx="6377">0.16669999999999999</cx:pt>
          <cx:pt idx="6378">0.16669999999999999</cx:pt>
          <cx:pt idx="6379">0.2041</cx:pt>
          <cx:pt idx="6380">0.1113</cx:pt>
          <cx:pt idx="6381">0.16669999999999999</cx:pt>
          <cx:pt idx="6382">0.092799999999999994</cx:pt>
          <cx:pt idx="6383">0.028400000000000002</cx:pt>
          <cx:pt idx="6384">0.16669999999999999</cx:pt>
          <cx:pt idx="6385">0.16669999999999999</cx:pt>
          <cx:pt idx="6386">0.1845</cx:pt>
          <cx:pt idx="6387">0.1464</cx:pt>
          <cx:pt idx="6388">0.077299999999999994</cx:pt>
          <cx:pt idx="6389">0.16669999999999999</cx:pt>
          <cx:pt idx="6390">0.085599999999999996</cx:pt>
          <cx:pt idx="6391">0.16669999999999999</cx:pt>
          <cx:pt idx="6392">0.1113</cx:pt>
          <cx:pt idx="6393">0.0124</cx:pt>
          <cx:pt idx="6394">0.16669999999999999</cx:pt>
          <cx:pt idx="6395">0.16669999999999999</cx:pt>
          <cx:pt idx="6396">0.16669999999999999</cx:pt>
          <cx:pt idx="6397">0.16669999999999999</cx:pt>
          <cx:pt idx="6398">0.1062</cx:pt>
          <cx:pt idx="6399">0.082500000000000004</cx:pt>
          <cx:pt idx="6400">0.077299999999999994</cx:pt>
          <cx:pt idx="6401">0</cx:pt>
          <cx:pt idx="6402">0.16669999999999999</cx:pt>
          <cx:pt idx="6403">0.16669999999999999</cx:pt>
          <cx:pt idx="6404">0.018599999999999998</cx:pt>
          <cx:pt idx="6405">0.16669999999999999</cx:pt>
          <cx:pt idx="6406">0.0911</cx:pt>
          <cx:pt idx="6407">0.48449999999999999</cx:pt>
          <cx:pt idx="6408">0.1031</cx:pt>
          <cx:pt idx="6409">0.28870000000000001</cx:pt>
          <cx:pt idx="6410">0.16669999999999999</cx:pt>
          <cx:pt idx="6411">0.16669999999999999</cx:pt>
          <cx:pt idx="6412">0.2278</cx:pt>
          <cx:pt idx="6413">0.037100000000000001</cx:pt>
          <cx:pt idx="6414">0.092799999999999994</cx:pt>
          <cx:pt idx="6415">0.16669999999999999</cx:pt>
          <cx:pt idx="6416">0.16669999999999999</cx:pt>
          <cx:pt idx="6417">0.20000000000000001</cx:pt>
          <cx:pt idx="6418">0.1021</cx:pt>
          <cx:pt idx="6419">0.23350000000000001</cx:pt>
          <cx:pt idx="6420">0.16289999999999999</cx:pt>
          <cx:pt idx="6421">0.16669999999999999</cx:pt>
          <cx:pt idx="6422">0.16669999999999999</cx:pt>
          <cx:pt idx="6423">0.1021</cx:pt>
          <cx:pt idx="6424">0.0247</cx:pt>
          <cx:pt idx="6425">0.16669999999999999</cx:pt>
          <cx:pt idx="6426">0.16669999999999999</cx:pt>
          <cx:pt idx="6427">0.16669999999999999</cx:pt>
          <cx:pt idx="6428">0.1113</cx:pt>
          <cx:pt idx="6429">0.1186</cx:pt>
          <cx:pt idx="6430">0.16669999999999999</cx:pt>
          <cx:pt idx="6431">0.16669999999999999</cx:pt>
          <cx:pt idx="6432">0.16669999999999999</cx:pt>
          <cx:pt idx="6433">0.1701</cx:pt>
          <cx:pt idx="6434">0.16669999999999999</cx:pt>
          <cx:pt idx="6435">0.12989999999999999</cx:pt>
          <cx:pt idx="6436">0.019599999999999999</cx:pt>
          <cx:pt idx="6437">0.16669999999999999</cx:pt>
          <cx:pt idx="6438">0.16669999999999999</cx:pt>
          <cx:pt idx="6439">0.16669999999999999</cx:pt>
          <cx:pt idx="6440">0.0124</cx:pt>
          <cx:pt idx="6441">0.16669999999999999</cx:pt>
          <cx:pt idx="6442">0.16669999999999999</cx:pt>
          <cx:pt idx="6443">0.16669999999999999</cx:pt>
          <cx:pt idx="6444">0.16669999999999999</cx:pt>
          <cx:pt idx="6445">0.087599999999999997</cx:pt>
          <cx:pt idx="6446">0.16669999999999999</cx:pt>
          <cx:pt idx="6447">0.038100000000000002</cx:pt>
          <cx:pt idx="6448">0.051499999999999997</cx:pt>
          <cx:pt idx="6449">0.28139999999999998</cx:pt>
          <cx:pt idx="6450">0.16669999999999999</cx:pt>
          <cx:pt idx="6451">0.16669999999999999</cx:pt>
          <cx:pt idx="6452">0.16669999999999999</cx:pt>
          <cx:pt idx="6453">0.16669999999999999</cx:pt>
          <cx:pt idx="6454">0.16669999999999999</cx:pt>
          <cx:pt idx="6455">0.16669999999999999</cx:pt>
          <cx:pt idx="6456">0.16669999999999999</cx:pt>
          <cx:pt idx="6457">0.016500000000000001</cx:pt>
          <cx:pt idx="6458">0.12839999999999999</cx:pt>
          <cx:pt idx="6459">0.1186</cx:pt>
          <cx:pt idx="6460">0.16669999999999999</cx:pt>
          <cx:pt idx="6461">0.16669999999999999</cx:pt>
          <cx:pt idx="6462">0.082500000000000004</cx:pt>
          <cx:pt idx="6463">0.14430000000000001</cx:pt>
          <cx:pt idx="6464">0.16669999999999999</cx:pt>
          <cx:pt idx="6465">0.16669999999999999</cx:pt>
          <cx:pt idx="6466">0.041200000000000001</cx:pt>
          <cx:pt idx="6467">0.10000000000000001</cx:pt>
          <cx:pt idx="6468">0.16669999999999999</cx:pt>
          <cx:pt idx="6469">0.16669999999999999</cx:pt>
          <cx:pt idx="6470">0.16669999999999999</cx:pt>
          <cx:pt idx="6471">0.17319999999999999</cx:pt>
          <cx:pt idx="6472">0.45569999999999999</cx:pt>
          <cx:pt idx="6473">0.16669999999999999</cx:pt>
          <cx:pt idx="6474">0.16669999999999999</cx:pt>
          <cx:pt idx="6475">0.082500000000000004</cx:pt>
          <cx:pt idx="6476">0.16669999999999999</cx:pt>
          <cx:pt idx="6477">0.16669999999999999</cx:pt>
          <cx:pt idx="6478">0.16669999999999999</cx:pt>
          <cx:pt idx="6479">0.16669999999999999</cx:pt>
          <cx:pt idx="6480">0.16669999999999999</cx:pt>
          <cx:pt idx="6481">0.122</cx:pt>
          <cx:pt idx="6482">0.1361</cx:pt>
          <cx:pt idx="6483">0.16669999999999999</cx:pt>
          <cx:pt idx="6484">0.16669999999999999</cx:pt>
          <cx:pt idx="6485">0.0557</cx:pt>
          <cx:pt idx="6486">0.16669999999999999</cx:pt>
          <cx:pt idx="6487">0.16669999999999999</cx:pt>
          <cx:pt idx="6488">0.061899999999999997</cx:pt>
          <cx:pt idx="6489">0.2959</cx:pt>
          <cx:pt idx="6490">0.16669999999999999</cx:pt>
          <cx:pt idx="6491">0.16669999999999999</cx:pt>
          <cx:pt idx="6492">0.16669999999999999</cx:pt>
          <cx:pt idx="6493">0.16669999999999999</cx:pt>
          <cx:pt idx="6494">0.16669999999999999</cx:pt>
          <cx:pt idx="6495">0.16489999999999999</cx:pt>
          <cx:pt idx="6496">0.059799999999999999</cx:pt>
          <cx:pt idx="6497">0.051499999999999997</cx:pt>
          <cx:pt idx="6498">0.16669999999999999</cx:pt>
          <cx:pt idx="6499">0.074200000000000002</cx:pt>
          <cx:pt idx="6500">0.1227</cx:pt>
          <cx:pt idx="6501">0.16669999999999999</cx:pt>
          <cx:pt idx="6502">0.16669999999999999</cx:pt>
          <cx:pt idx="6503">0.16669999999999999</cx:pt>
          <cx:pt idx="6504">0.16669999999999999</cx:pt>
          <cx:pt idx="6505">0.16669999999999999</cx:pt>
          <cx:pt idx="6506">0.16669999999999999</cx:pt>
          <cx:pt idx="6507">0.16669999999999999</cx:pt>
          <cx:pt idx="6508">0.074200000000000002</cx:pt>
          <cx:pt idx="6509">0.22470000000000001</cx:pt>
          <cx:pt idx="6510">0.16669999999999999</cx:pt>
          <cx:pt idx="6511">0.16669999999999999</cx:pt>
          <cx:pt idx="6512">0.16669999999999999</cx:pt>
          <cx:pt idx="6513">0.1467</cx:pt>
          <cx:pt idx="6514">0.16669999999999999</cx:pt>
          <cx:pt idx="6515">0.16669999999999999</cx:pt>
          <cx:pt idx="6516">0.082500000000000004</cx:pt>
          <cx:pt idx="6517">0.16669999999999999</cx:pt>
          <cx:pt idx="6518">0.0082000000000000007</cx:pt>
          <cx:pt idx="6519">0.16669999999999999</cx:pt>
          <cx:pt idx="6520">0.16669999999999999</cx:pt>
          <cx:pt idx="6521">0.16669999999999999</cx:pt>
          <cx:pt idx="6522">0.16700000000000001</cx:pt>
          <cx:pt idx="6523">0.16669999999999999</cx:pt>
          <cx:pt idx="6524">0.16669999999999999</cx:pt>
          <cx:pt idx="6525">0.16669999999999999</cx:pt>
          <cx:pt idx="6526">0.0020999999999999999</cx:pt>
          <cx:pt idx="6527">0.061899999999999997</cx:pt>
          <cx:pt idx="6528">0.16669999999999999</cx:pt>
          <cx:pt idx="6529">0.082500000000000004</cx:pt>
          <cx:pt idx="6530">0.16669999999999999</cx:pt>
          <cx:pt idx="6531">0.061899999999999997</cx:pt>
          <cx:pt idx="6532">0.16669999999999999</cx:pt>
          <cx:pt idx="6533">0.1031</cx:pt>
          <cx:pt idx="6534">0.16669999999999999</cx:pt>
          <cx:pt idx="6535">0.077299999999999994</cx:pt>
          <cx:pt idx="6536">0.079399999999999998</cx:pt>
          <cx:pt idx="6537">0.16669999999999999</cx:pt>
          <cx:pt idx="6538">0.0258</cx:pt>
          <cx:pt idx="6539">0.16669999999999999</cx:pt>
          <cx:pt idx="6540">0.16669999999999999</cx:pt>
          <cx:pt idx="6541">0.16669999999999999</cx:pt>
          <cx:pt idx="6542">0.16669999999999999</cx:pt>
          <cx:pt idx="6543">0.16669999999999999</cx:pt>
          <cx:pt idx="6544">0.16669999999999999</cx:pt>
          <cx:pt idx="6545">0.0124</cx:pt>
          <cx:pt idx="6546">0.16669999999999999</cx:pt>
          <cx:pt idx="6547">0.16489999999999999</cx:pt>
          <cx:pt idx="6548">0.057700000000000001</cx:pt>
          <cx:pt idx="6549">0.16669999999999999</cx:pt>
          <cx:pt idx="6550">0.1784</cx:pt>
          <cx:pt idx="6551">0.028899999999999999</cx:pt>
          <cx:pt idx="6552">0.2021</cx:pt>
          <cx:pt idx="6553">0.1928</cx:pt>
          <cx:pt idx="6554">0.090200000000000002</cx:pt>
          <cx:pt idx="6555">0.16669999999999999</cx:pt>
          <cx:pt idx="6556">0.13200000000000001</cx:pt>
          <cx:pt idx="6557">0.16669999999999999</cx:pt>
          <cx:pt idx="6558">0.016500000000000001</cx:pt>
          <cx:pt idx="6559">0.16669999999999999</cx:pt>
          <cx:pt idx="6560">0.061899999999999997</cx:pt>
          <cx:pt idx="6561">0.13200000000000001</cx:pt>
          <cx:pt idx="6562">0.092799999999999994</cx:pt>
          <cx:pt idx="6563">0.16669999999999999</cx:pt>
          <cx:pt idx="6564">0.40820000000000001</cx:pt>
          <cx:pt idx="6565">0.16669999999999999</cx:pt>
          <cx:pt idx="6566">0.16669999999999999</cx:pt>
          <cx:pt idx="6567">0.045400000000000003</cx:pt>
          <cx:pt idx="6568">0.21959999999999999</cx:pt>
          <cx:pt idx="6569">0.11550000000000001</cx:pt>
          <cx:pt idx="6570">0.061899999999999997</cx:pt>
          <cx:pt idx="6571">0.16669999999999999</cx:pt>
          <cx:pt idx="6572">0.16669999999999999</cx:pt>
          <cx:pt idx="6573">0.071400000000000005</cx:pt>
          <cx:pt idx="6574">0.33300000000000002</cx:pt>
          <cx:pt idx="6575">0.16669999999999999</cx:pt>
          <cx:pt idx="6576">0.16669999999999999</cx:pt>
          <cx:pt idx="6577">0.2918</cx:pt>
          <cx:pt idx="6578">0.16669999999999999</cx:pt>
          <cx:pt idx="6579">0.16669999999999999</cx:pt>
          <cx:pt idx="6580">0.16669999999999999</cx:pt>
          <cx:pt idx="6581">0.086599999999999996</cx:pt>
          <cx:pt idx="6582">0.16669999999999999</cx:pt>
          <cx:pt idx="6583">0.16669999999999999</cx:pt>
          <cx:pt idx="6584">0.25769999999999998</cx:pt>
          <cx:pt idx="6585">0.077299999999999994</cx:pt>
          <cx:pt idx="6586">0.16669999999999999</cx:pt>
          <cx:pt idx="6587">0.16669999999999999</cx:pt>
          <cx:pt idx="6588">0.16669999999999999</cx:pt>
          <cx:pt idx="6589">0.0082000000000000007</cx:pt>
          <cx:pt idx="6590">0.1206</cx:pt>
          <cx:pt idx="6591">0.16669999999999999</cx:pt>
          <cx:pt idx="6592">0.068000000000000005</cx:pt>
          <cx:pt idx="6593">0.47939999999999999</cx:pt>
          <cx:pt idx="6594">0.16669999999999999</cx:pt>
          <cx:pt idx="6595">0.16669999999999999</cx:pt>
          <cx:pt idx="6596">0.16669999999999999</cx:pt>
          <cx:pt idx="6597">0.1186</cx:pt>
          <cx:pt idx="6598">0.16669999999999999</cx:pt>
          <cx:pt idx="6599">0.16669999999999999</cx:pt>
          <cx:pt idx="6600">0.20619999999999999</cx:pt>
          <cx:pt idx="6601">0.16669999999999999</cx:pt>
          <cx:pt idx="6602">0.16669999999999999</cx:pt>
          <cx:pt idx="6603">0.16669999999999999</cx:pt>
          <cx:pt idx="6604">0.16669999999999999</cx:pt>
          <cx:pt idx="6605">0.16669999999999999</cx:pt>
          <cx:pt idx="6606">0.16669999999999999</cx:pt>
          <cx:pt idx="6607">0.1598</cx:pt>
          <cx:pt idx="6608">0.061899999999999997</cx:pt>
          <cx:pt idx="6609">0.12889999999999999</cx:pt>
          <cx:pt idx="6610">0.1948</cx:pt>
          <cx:pt idx="6611">0.16669999999999999</cx:pt>
          <cx:pt idx="6612">0.0722</cx:pt>
          <cx:pt idx="6613">0.16669999999999999</cx:pt>
          <cx:pt idx="6614">0.043299999999999998</cx:pt>
          <cx:pt idx="6615">0.16669999999999999</cx:pt>
          <cx:pt idx="6616">0.16669999999999999</cx:pt>
          <cx:pt idx="6617">0.022700000000000001</cx:pt>
          <cx:pt idx="6618">0.16669999999999999</cx:pt>
          <cx:pt idx="6619">0.16669999999999999</cx:pt>
          <cx:pt idx="6620">0.20619999999999999</cx:pt>
          <cx:pt idx="6621">0.16669999999999999</cx:pt>
          <cx:pt idx="6622">0.16669999999999999</cx:pt>
          <cx:pt idx="6623">0.16669999999999999</cx:pt>
          <cx:pt idx="6624">0.16669999999999999</cx:pt>
          <cx:pt idx="6625">0.077299999999999994</cx:pt>
          <cx:pt idx="6626">0.16669999999999999</cx:pt>
          <cx:pt idx="6627">0.1031</cx:pt>
          <cx:pt idx="6628">0.18559999999999999</cx:pt>
          <cx:pt idx="6629">0.24640000000000001</cx:pt>
          <cx:pt idx="6630">0.16669999999999999</cx:pt>
          <cx:pt idx="6631">0.070099999999999996</cx:pt>
          <cx:pt idx="6632">0.16669999999999999</cx:pt>
          <cx:pt idx="6633">0.16669999999999999</cx:pt>
          <cx:pt idx="6634">0.16669999999999999</cx:pt>
          <cx:pt idx="6635">0.16669999999999999</cx:pt>
          <cx:pt idx="6636">0.16669999999999999</cx:pt>
          <cx:pt idx="6637">0.14849999999999999</cx:pt>
          <cx:pt idx="6638">0.1454</cx:pt>
          <cx:pt idx="6639">0.16669999999999999</cx:pt>
          <cx:pt idx="6640">0.16669999999999999</cx:pt>
          <cx:pt idx="6641">0.16669999999999999</cx:pt>
          <cx:pt idx="6642">0.16669999999999999</cx:pt>
          <cx:pt idx="6643">0.080399999999999999</cx:pt>
          <cx:pt idx="6644">0.063899999999999998</cx:pt>
          <cx:pt idx="6645">0.0020999999999999999</cx:pt>
          <cx:pt idx="6646">0.037100000000000001</cx:pt>
          <cx:pt idx="6647">0.10000000000000001</cx:pt>
          <cx:pt idx="6648">0.16669999999999999</cx:pt>
          <cx:pt idx="6649">0.070099999999999996</cx:pt>
          <cx:pt idx="6650">0.092799999999999994</cx:pt>
          <cx:pt idx="6651">0.16669999999999999</cx:pt>
          <cx:pt idx="6652">0.23200000000000001</cx:pt>
          <cx:pt idx="6653">0.16669999999999999</cx:pt>
          <cx:pt idx="6654">0.076300000000000007</cx:pt>
          <cx:pt idx="6655">0.071099999999999997</cx:pt>
          <cx:pt idx="6656">0.28039999999999998</cx:pt>
          <cx:pt idx="6657">0.0722</cx:pt>
          <cx:pt idx="6658">0.16669999999999999</cx:pt>
          <cx:pt idx="6659">0.16669999999999999</cx:pt>
          <cx:pt idx="6660">0.16669999999999999</cx:pt>
          <cx:pt idx="6661">0.1021</cx:pt>
          <cx:pt idx="6662">0.16669999999999999</cx:pt>
          <cx:pt idx="6663">0.16669999999999999</cx:pt>
          <cx:pt idx="6664">0.1031</cx:pt>
          <cx:pt idx="6665">0.16669999999999999</cx:pt>
          <cx:pt idx="6666">0.16669999999999999</cx:pt>
          <cx:pt idx="6667">0.16669999999999999</cx:pt>
          <cx:pt idx="6668">0.26390000000000002</cx:pt>
          <cx:pt idx="6669">0.059799999999999999</cx:pt>
          <cx:pt idx="6670">0.48139999999999999</cx:pt>
          <cx:pt idx="6671">0.0722</cx:pt>
          <cx:pt idx="6672">0.16669999999999999</cx:pt>
          <cx:pt idx="6673">0.16669999999999999</cx:pt>
          <cx:pt idx="6674">0.16669999999999999</cx:pt>
          <cx:pt idx="6675">0.0051999999999999998</cx:pt>
          <cx:pt idx="6676">0.16669999999999999</cx:pt>
          <cx:pt idx="6677">0.092799999999999994</cx:pt>
          <cx:pt idx="6678">0.0103</cx:pt>
          <cx:pt idx="6679">0.16669999999999999</cx:pt>
          <cx:pt idx="6680">0.061899999999999997</cx:pt>
          <cx:pt idx="6681">0.092799999999999994</cx:pt>
          <cx:pt idx="6682">0.16669999999999999</cx:pt>
          <cx:pt idx="6683">0.16669999999999999</cx:pt>
          <cx:pt idx="6684">0.16669999999999999</cx:pt>
          <cx:pt idx="6685">0.16669999999999999</cx:pt>
          <cx:pt idx="6686">0.018599999999999998</cx:pt>
          <cx:pt idx="6687">0.16669999999999999</cx:pt>
          <cx:pt idx="6688">0.13089999999999999</cx:pt>
          <cx:pt idx="6689">0.1474</cx:pt>
          <cx:pt idx="6690">0.0247</cx:pt>
          <cx:pt idx="6691">0.16669999999999999</cx:pt>
          <cx:pt idx="6692">0.0144</cx:pt>
          <cx:pt idx="6693">0.2021</cx:pt>
          <cx:pt idx="6694">0.1031</cx:pt>
          <cx:pt idx="6695">0.16669999999999999</cx:pt>
          <cx:pt idx="6696">0.16669999999999999</cx:pt>
          <cx:pt idx="6697">0.16669999999999999</cx:pt>
          <cx:pt idx="6698">0.30520000000000003</cx:pt>
          <cx:pt idx="6699">0.16669999999999999</cx:pt>
          <cx:pt idx="6700">0.1464</cx:pt>
          <cx:pt idx="6701">0.16669999999999999</cx:pt>
          <cx:pt idx="6702">0.1237</cx:pt>
          <cx:pt idx="6703">0.057700000000000001</cx:pt>
          <cx:pt idx="6704">0.16669999999999999</cx:pt>
          <cx:pt idx="6705">0.16669999999999999</cx:pt>
          <cx:pt idx="6706">0.16669999999999999</cx:pt>
          <cx:pt idx="6707">0.1464</cx:pt>
          <cx:pt idx="6708">0.16669999999999999</cx:pt>
          <cx:pt idx="6709">0.16669999999999999</cx:pt>
          <cx:pt idx="6710">0.16669999999999999</cx:pt>
          <cx:pt idx="6711">0.061899999999999997</cx:pt>
          <cx:pt idx="6712">0.20100000000000001</cx:pt>
          <cx:pt idx="6713">0.29480000000000001</cx:pt>
          <cx:pt idx="6714">0.16669999999999999</cx:pt>
          <cx:pt idx="6715">0.2969</cx:pt>
          <cx:pt idx="6716">0.16669999999999999</cx:pt>
          <cx:pt idx="6717">0.16669999999999999</cx:pt>
          <cx:pt idx="6718">0.051499999999999997</cx:pt>
          <cx:pt idx="6719">0.16669999999999999</cx:pt>
          <cx:pt idx="6720">0.074200000000000002</cx:pt>
          <cx:pt idx="6721">0.032000000000000001</cx:pt>
          <cx:pt idx="6722">0.1082</cx:pt>
          <cx:pt idx="6723">0.1608</cx:pt>
          <cx:pt idx="6724">0.061899999999999997</cx:pt>
          <cx:pt idx="6725">0.16669999999999999</cx:pt>
          <cx:pt idx="6726">0.16669999999999999</cx:pt>
          <cx:pt idx="6727">0.16669999999999999</cx:pt>
          <cx:pt idx="6728">0.16669999999999999</cx:pt>
          <cx:pt idx="6729">0.016500000000000001</cx:pt>
          <cx:pt idx="6730">0.043299999999999998</cx:pt>
          <cx:pt idx="6731">0.037100000000000001</cx:pt>
          <cx:pt idx="6732">0.16669999999999999</cx:pt>
          <cx:pt idx="6733">0.16669999999999999</cx:pt>
          <cx:pt idx="6734">0.17630000000000001</cx:pt>
          <cx:pt idx="6735">0.16669999999999999</cx:pt>
          <cx:pt idx="6736">0.0654</cx:pt>
          <cx:pt idx="6737">0.16669999999999999</cx:pt>
          <cx:pt idx="6738">0.16669999999999999</cx:pt>
          <cx:pt idx="6739">0.22270000000000001</cx:pt>
          <cx:pt idx="6740">0.13200000000000001</cx:pt>
          <cx:pt idx="6741">0.16669999999999999</cx:pt>
          <cx:pt idx="6742">0.1258</cx:pt>
          <cx:pt idx="6743">0.16669999999999999</cx:pt>
          <cx:pt idx="6744">0.2412</cx:pt>
          <cx:pt idx="6745">0.16669999999999999</cx:pt>
          <cx:pt idx="6746">0.16669999999999999</cx:pt>
          <cx:pt idx="6747">0.16669999999999999</cx:pt>
          <cx:pt idx="6748">0.091800000000000007</cx:pt>
          <cx:pt idx="6749">0.16669999999999999</cx:pt>
          <cx:pt idx="6750">0.021600000000000001</cx:pt>
          <cx:pt idx="6751">0.16669999999999999</cx:pt>
          <cx:pt idx="6752">0.0814</cx:pt>
          <cx:pt idx="6753">0.16669999999999999</cx:pt>
          <cx:pt idx="6754">0.16669999999999999</cx:pt>
          <cx:pt idx="6755">0.092799999999999994</cx:pt>
          <cx:pt idx="6756">0.16669999999999999</cx:pt>
          <cx:pt idx="6757">0.16669999999999999</cx:pt>
          <cx:pt idx="6758">0.16669999999999999</cx:pt>
          <cx:pt idx="6759">0.041200000000000001</cx:pt>
          <cx:pt idx="6760">0.082500000000000004</cx:pt>
          <cx:pt idx="6761">0.16669999999999999</cx:pt>
          <cx:pt idx="6762">0.16669999999999999</cx:pt>
          <cx:pt idx="6763">0.30719999999999997</cx:pt>
          <cx:pt idx="6764">0.25929999999999997</cx:pt>
          <cx:pt idx="6765">0.22270000000000001</cx:pt>
          <cx:pt idx="6766">0.080399999999999999</cx:pt>
          <cx:pt idx="6767">0.18659999999999999</cx:pt>
          <cx:pt idx="6768">0.16669999999999999</cx:pt>
          <cx:pt idx="6769">0.0309</cx:pt>
          <cx:pt idx="6770">0.1021</cx:pt>
          <cx:pt idx="6771">0.16669999999999999</cx:pt>
          <cx:pt idx="6772">0.62580000000000002</cx:pt>
          <cx:pt idx="6773">0.0092999999999999992</cx:pt>
          <cx:pt idx="6774">0.16669999999999999</cx:pt>
          <cx:pt idx="6775">0.16669999999999999</cx:pt>
          <cx:pt idx="6776">0.16669999999999999</cx:pt>
          <cx:pt idx="6777">0.16669999999999999</cx:pt>
          <cx:pt idx="6778">0.45569999999999999</cx:pt>
          <cx:pt idx="6779">0.0722</cx:pt>
          <cx:pt idx="6780">0.16669999999999999</cx:pt>
          <cx:pt idx="6781">0.13400000000000001</cx:pt>
          <cx:pt idx="6782">0.16669999999999999</cx:pt>
          <cx:pt idx="6783">0.16669999999999999</cx:pt>
          <cx:pt idx="6784">0.022700000000000001</cx:pt>
          <cx:pt idx="6785">0.16669999999999999</cx:pt>
          <cx:pt idx="6786">0.077299999999999994</cx:pt>
          <cx:pt idx="6787">0.16669999999999999</cx:pt>
          <cx:pt idx="6788">0.16669999999999999</cx:pt>
          <cx:pt idx="6789">0.082500000000000004</cx:pt>
          <cx:pt idx="6790">0.16669999999999999</cx:pt>
          <cx:pt idx="6791">0.16669999999999999</cx:pt>
          <cx:pt idx="6792">0.14849999999999999</cx:pt>
          <cx:pt idx="6793">0.25929999999999997</cx:pt>
          <cx:pt idx="6794">0.16669999999999999</cx:pt>
          <cx:pt idx="6795">0.16669999999999999</cx:pt>
          <cx:pt idx="6796">0.1227</cx:pt>
          <cx:pt idx="6797">0.16669999999999999</cx:pt>
          <cx:pt idx="6798">0.16669999999999999</cx:pt>
          <cx:pt idx="6799">0.16669999999999999</cx:pt>
          <cx:pt idx="6800">0.16669999999999999</cx:pt>
          <cx:pt idx="6801">0.077299999999999994</cx:pt>
          <cx:pt idx="6802">0.16669999999999999</cx:pt>
          <cx:pt idx="6803">0.0071999999999999998</cx:pt>
          <cx:pt idx="6804">0.084199999999999997</cx:pt>
          <cx:pt idx="6805">0.16669999999999999</cx:pt>
          <cx:pt idx="6806">0.082500000000000004</cx:pt>
          <cx:pt idx="6807">0.16669999999999999</cx:pt>
          <cx:pt idx="6808">0.16669999999999999</cx:pt>
          <cx:pt idx="6809">0.14999999999999999</cx:pt>
          <cx:pt idx="6810">0.16669999999999999</cx:pt>
          <cx:pt idx="6811">0.054600000000000003</cx:pt>
          <cx:pt idx="6812">0.16669999999999999</cx:pt>
          <cx:pt idx="6813">0.16669999999999999</cx:pt>
          <cx:pt idx="6814">0.34329999999999999</cx:pt>
          <cx:pt idx="6815">0.022700000000000001</cx:pt>
          <cx:pt idx="6816">0.049500000000000002</cx:pt>
          <cx:pt idx="6817">0.0124</cx:pt>
          <cx:pt idx="6818">0.12770000000000001</cx:pt>
          <cx:pt idx="6819">0.16669999999999999</cx:pt>
          <cx:pt idx="6820">0.16669999999999999</cx:pt>
          <cx:pt idx="6821">0.16669999999999999</cx:pt>
          <cx:pt idx="6822">0.16669999999999999</cx:pt>
          <cx:pt idx="6823">0.16669999999999999</cx:pt>
          <cx:pt idx="6824">0.16669999999999999</cx:pt>
          <cx:pt idx="6825">0.16669999999999999</cx:pt>
          <cx:pt idx="6826">0.28610000000000002</cx:pt>
          <cx:pt idx="6827">0.16669999999999999</cx:pt>
          <cx:pt idx="6828">0.16669999999999999</cx:pt>
          <cx:pt idx="6829">0.16669999999999999</cx:pt>
          <cx:pt idx="6830">0.0082000000000000007</cx:pt>
          <cx:pt idx="6831">0.14849999999999999</cx:pt>
          <cx:pt idx="6832">0.16669999999999999</cx:pt>
          <cx:pt idx="6833">0.16669999999999999</cx:pt>
          <cx:pt idx="6834">0.16669999999999999</cx:pt>
          <cx:pt idx="6835">0.091800000000000007</cx:pt>
          <cx:pt idx="6836">0.16669999999999999</cx:pt>
          <cx:pt idx="6837">0.16669999999999999</cx:pt>
          <cx:pt idx="6838">0.16669999999999999</cx:pt>
          <cx:pt idx="6839">0.10929999999999999</cx:pt>
          <cx:pt idx="6840">0.16669999999999999</cx:pt>
          <cx:pt idx="6841">0.16669999999999999</cx:pt>
          <cx:pt idx="6842">0.077299999999999994</cx:pt>
          <cx:pt idx="6843">0.16669999999999999</cx:pt>
          <cx:pt idx="6844">0.16669999999999999</cx:pt>
          <cx:pt idx="6845">0.057700000000000001</cx:pt>
          <cx:pt idx="6846">0.021600000000000001</cx:pt>
          <cx:pt idx="6847">0.16669999999999999</cx:pt>
          <cx:pt idx="6848">0.16669999999999999</cx:pt>
          <cx:pt idx="6849">0.16669999999999999</cx:pt>
          <cx:pt idx="6850">0.082500000000000004</cx:pt>
          <cx:pt idx="6851">0.31440000000000001</cx:pt>
          <cx:pt idx="6852">0.16669999999999999</cx:pt>
          <cx:pt idx="6853">0.048500000000000001</cx:pt>
          <cx:pt idx="6854">0.045400000000000003</cx:pt>
          <cx:pt idx="6855">0.038100000000000002</cx:pt>
          <cx:pt idx="6856">0.011299999999999999</cx:pt>
          <cx:pt idx="6857">0.14849999999999999</cx:pt>
          <cx:pt idx="6858">0.1082</cx:pt>
          <cx:pt idx="6859">0.16669999999999999</cx:pt>
          <cx:pt idx="6860">0.16669999999999999</cx:pt>
          <cx:pt idx="6861">0.16669999999999999</cx:pt>
          <cx:pt idx="6862">0.1031</cx:pt>
          <cx:pt idx="6863">0.16669999999999999</cx:pt>
          <cx:pt idx="6864">0.16669999999999999</cx:pt>
          <cx:pt idx="6865">0.16669999999999999</cx:pt>
          <cx:pt idx="6866">0.4052</cx:pt>
          <cx:pt idx="6867">0.16669999999999999</cx:pt>
          <cx:pt idx="6868">0.1072</cx:pt>
          <cx:pt idx="6869">0.074200000000000002</cx:pt>
          <cx:pt idx="6870">0.0722</cx:pt>
          <cx:pt idx="6871">0.16669999999999999</cx:pt>
          <cx:pt idx="6872">0.087599999999999997</cx:pt>
          <cx:pt idx="6873">0.16669999999999999</cx:pt>
          <cx:pt idx="6874">0.061899999999999997</cx:pt>
          <cx:pt idx="6875">0.16669999999999999</cx:pt>
          <cx:pt idx="6876">0.16669999999999999</cx:pt>
          <cx:pt idx="6877">0.16669999999999999</cx:pt>
          <cx:pt idx="6878">0.16669999999999999</cx:pt>
          <cx:pt idx="6879">0.082500000000000004</cx:pt>
          <cx:pt idx="6880">0.16669999999999999</cx:pt>
          <cx:pt idx="6881">0.16669999999999999</cx:pt>
          <cx:pt idx="6882">0.16669999999999999</cx:pt>
          <cx:pt idx="6883">0.16669999999999999</cx:pt>
          <cx:pt idx="6884">0.16669999999999999</cx:pt>
          <cx:pt idx="6885">0.16669999999999999</cx:pt>
          <cx:pt idx="6886">0.16669999999999999</cx:pt>
          <cx:pt idx="6887">0.16669999999999999</cx:pt>
          <cx:pt idx="6888">0.16669999999999999</cx:pt>
          <cx:pt idx="6889">0.16669999999999999</cx:pt>
          <cx:pt idx="6890">0.082500000000000004</cx:pt>
          <cx:pt idx="6891">0.16669999999999999</cx:pt>
          <cx:pt idx="6892">0.0722</cx:pt>
          <cx:pt idx="6893">0.16669999999999999</cx:pt>
          <cx:pt idx="6894">0.017500000000000002</cx:pt>
          <cx:pt idx="6895">0.28139999999999998</cx:pt>
          <cx:pt idx="6896">0.12889999999999999</cx:pt>
          <cx:pt idx="6897">0.041200000000000001</cx:pt>
          <cx:pt idx="6898">0.1804</cx:pt>
          <cx:pt idx="6899">0.16669999999999999</cx:pt>
          <cx:pt idx="6900">0.16669999999999999</cx:pt>
          <cx:pt idx="6901">0.0722</cx:pt>
          <cx:pt idx="6902">0.066000000000000003</cx:pt>
          <cx:pt idx="6903">0.1031</cx:pt>
          <cx:pt idx="6904">0.14430000000000001</cx:pt>
          <cx:pt idx="6905">0.16669999999999999</cx:pt>
          <cx:pt idx="6906">0.16669999999999999</cx:pt>
          <cx:pt idx="6907">0.16669999999999999</cx:pt>
          <cx:pt idx="6908">0.066000000000000003</cx:pt>
          <cx:pt idx="6909">0.16669999999999999</cx:pt>
          <cx:pt idx="6910">0.0041000000000000003</cx:pt>
          <cx:pt idx="6911">0.16669999999999999</cx:pt>
          <cx:pt idx="6912">0.16669999999999999</cx:pt>
          <cx:pt idx="6913">0.092799999999999994</cx:pt>
          <cx:pt idx="6914">0.16669999999999999</cx:pt>
          <cx:pt idx="6915">0.0247</cx:pt>
          <cx:pt idx="6916">0.25669999999999998</cx:pt>
          <cx:pt idx="6917">0.1113</cx:pt>
          <cx:pt idx="6918">0.16669999999999999</cx:pt>
          <cx:pt idx="6919">0.16669999999999999</cx:pt>
          <cx:pt idx="6920">0.16669999999999999</cx:pt>
          <cx:pt idx="6921">0.0124</cx:pt>
          <cx:pt idx="6922">0.16669999999999999</cx:pt>
          <cx:pt idx="6923">0.082500000000000004</cx:pt>
          <cx:pt idx="6924">0.093799999999999994</cx:pt>
          <cx:pt idx="6925">0.2969</cx:pt>
          <cx:pt idx="6926">0.1258</cx:pt>
          <cx:pt idx="6927">0.16669999999999999</cx:pt>
          <cx:pt idx="6928">0.32579999999999998</cx:pt>
          <cx:pt idx="6929">0.085599999999999996</cx:pt>
          <cx:pt idx="6930">0.16669999999999999</cx:pt>
          <cx:pt idx="6931">0.16669999999999999</cx:pt>
          <cx:pt idx="6932">0.079899999999999999</cx:pt>
          <cx:pt idx="6933">0.0247</cx:pt>
          <cx:pt idx="6934">0.1237</cx:pt>
          <cx:pt idx="6935">0.16669999999999999</cx:pt>
          <cx:pt idx="6936">0.16669999999999999</cx:pt>
          <cx:pt idx="6937">0.037100000000000001</cx:pt>
          <cx:pt idx="6938">0.0722</cx:pt>
          <cx:pt idx="6939">0.16669999999999999</cx:pt>
          <cx:pt idx="6940">0.16669999999999999</cx:pt>
          <cx:pt idx="6941">0.16669999999999999</cx:pt>
          <cx:pt idx="6942">0.22270000000000001</cx:pt>
          <cx:pt idx="6943">0.016500000000000001</cx:pt>
          <cx:pt idx="6944">0.16669999999999999</cx:pt>
          <cx:pt idx="6945">0.16669999999999999</cx:pt>
          <cx:pt idx="6946">0.16669999999999999</cx:pt>
          <cx:pt idx="6947">0.16669999999999999</cx:pt>
          <cx:pt idx="6948">0.16669999999999999</cx:pt>
          <cx:pt idx="6949">0.16669999999999999</cx:pt>
          <cx:pt idx="6950">0.093799999999999994</cx:pt>
          <cx:pt idx="6951">0.0402</cx:pt>
          <cx:pt idx="6952">0.041200000000000001</cx:pt>
          <cx:pt idx="6953">0.16669999999999999</cx:pt>
          <cx:pt idx="6954">0.16669999999999999</cx:pt>
          <cx:pt idx="6955">0.16669999999999999</cx:pt>
          <cx:pt idx="6956">0.16669999999999999</cx:pt>
          <cx:pt idx="6957">0.1072</cx:pt>
          <cx:pt idx="6958">0.16669999999999999</cx:pt>
          <cx:pt idx="6959">0.16669999999999999</cx:pt>
          <cx:pt idx="6960">0.085599999999999996</cx:pt>
          <cx:pt idx="6961">0.16669999999999999</cx:pt>
          <cx:pt idx="6962">0.16669999999999999</cx:pt>
          <cx:pt idx="6963">0.16669999999999999</cx:pt>
          <cx:pt idx="6964">0.16669999999999999</cx:pt>
          <cx:pt idx="6965">0.2031</cx:pt>
          <cx:pt idx="6966">0.079399999999999998</cx:pt>
          <cx:pt idx="6967">0.16669999999999999</cx:pt>
          <cx:pt idx="6968">0.16669999999999999</cx:pt>
          <cx:pt idx="6969">0.061899999999999997</cx:pt>
          <cx:pt idx="6970">0.16669999999999999</cx:pt>
          <cx:pt idx="6971">0.16669999999999999</cx:pt>
          <cx:pt idx="6972">0.27629999999999999</cx:pt>
          <cx:pt idx="6973">0.30520000000000003</cx:pt>
          <cx:pt idx="6974">0.0082000000000000007</cx:pt>
          <cx:pt idx="6975">0.16669999999999999</cx:pt>
          <cx:pt idx="6976">0.16669999999999999</cx:pt>
          <cx:pt idx="6977">0.16669999999999999</cx:pt>
          <cx:pt idx="6978">0.16669999999999999</cx:pt>
          <cx:pt idx="6979">0.16669999999999999</cx:pt>
          <cx:pt idx="6980">0.13200000000000001</cx:pt>
          <cx:pt idx="6981">0.11650000000000001</cx:pt>
          <cx:pt idx="6982">0.16669999999999999</cx:pt>
          <cx:pt idx="6983">0.12909999999999999</cx:pt>
          <cx:pt idx="6984">0.16669999999999999</cx:pt>
          <cx:pt idx="6985">0.16669999999999999</cx:pt>
          <cx:pt idx="6986">0.19689999999999999</cx:pt>
          <cx:pt idx="6987">0.16669999999999999</cx:pt>
          <cx:pt idx="6988">0.16669999999999999</cx:pt>
          <cx:pt idx="6989">0.16669999999999999</cx:pt>
          <cx:pt idx="6990">0.16669999999999999</cx:pt>
          <cx:pt idx="6991">0.1464</cx:pt>
          <cx:pt idx="6992">0.16669999999999999</cx:pt>
          <cx:pt idx="6993">0.084500000000000006</cx:pt>
          <cx:pt idx="6994">0.1598</cx:pt>
          <cx:pt idx="6995">0.22270000000000001</cx:pt>
          <cx:pt idx="6996">0.16669999999999999</cx:pt>
          <cx:pt idx="6997">0.0020999999999999999</cx:pt>
          <cx:pt idx="6998">0.16669999999999999</cx:pt>
          <cx:pt idx="6999">0.16669999999999999</cx:pt>
          <cx:pt idx="7000">0.16669999999999999</cx:pt>
          <cx:pt idx="7001">0.16669999999999999</cx:pt>
          <cx:pt idx="7002">0.053600000000000002</cx:pt>
          <cx:pt idx="7003">0.16669999999999999</cx:pt>
          <cx:pt idx="7004">0.16669999999999999</cx:pt>
          <cx:pt idx="7005">0.38969999999999999</cx:pt>
          <cx:pt idx="7006">0.16669999999999999</cx:pt>
          <cx:pt idx="7007">0.4052</cx:pt>
          <cx:pt idx="7008">0.16669999999999999</cx:pt>
          <cx:pt idx="7009">0.086599999999999996</cx:pt>
          <cx:pt idx="7010">0.16669999999999999</cx:pt>
          <cx:pt idx="7011">0.0082000000000000007</cx:pt>
          <cx:pt idx="7012">0.14949999999999999</cx:pt>
          <cx:pt idx="7013">0.16669999999999999</cx:pt>
          <cx:pt idx="7014">0.16669999999999999</cx:pt>
          <cx:pt idx="7015">0.049500000000000002</cx:pt>
          <cx:pt idx="7016">0.16669999999999999</cx:pt>
          <cx:pt idx="7017">0.16669999999999999</cx:pt>
          <cx:pt idx="7018">0.092799999999999994</cx:pt>
          <cx:pt idx="7019">0.16669999999999999</cx:pt>
          <cx:pt idx="7020">0.16669999999999999</cx:pt>
          <cx:pt idx="7021">0.28449999999999998</cx:pt>
          <cx:pt idx="7022">0.074200000000000002</cx:pt>
          <cx:pt idx="7023">0.1825</cx:pt>
          <cx:pt idx="7024">0.092799999999999994</cx:pt>
          <cx:pt idx="7025">0.16669999999999999</cx:pt>
          <cx:pt idx="7026">0.16669999999999999</cx:pt>
          <cx:pt idx="7027">0.16669999999999999</cx:pt>
          <cx:pt idx="7028">0.16669999999999999</cx:pt>
          <cx:pt idx="7029">0.16669999999999999</cx:pt>
          <cx:pt idx="7030">0.082500000000000004</cx:pt>
          <cx:pt idx="7031">0.16669999999999999</cx:pt>
          <cx:pt idx="7032">0.16669999999999999</cx:pt>
          <cx:pt idx="7033">0.16669999999999999</cx:pt>
          <cx:pt idx="7034">0.016500000000000001</cx:pt>
          <cx:pt idx="7035">0.16669999999999999</cx:pt>
          <cx:pt idx="7036">0.16669999999999999</cx:pt>
          <cx:pt idx="7037">0.16669999999999999</cx:pt>
          <cx:pt idx="7038">0.061899999999999997</cx:pt>
          <cx:pt idx="7039">0.16669999999999999</cx:pt>
          <cx:pt idx="7040">0.16669999999999999</cx:pt>
          <cx:pt idx="7041">0.0082000000000000007</cx:pt>
          <cx:pt idx="7042">0.092799999999999994</cx:pt>
          <cx:pt idx="7043">0.17249999999999999</cx:pt>
          <cx:pt idx="7044">0.16669999999999999</cx:pt>
          <cx:pt idx="7045">0.16669999999999999</cx:pt>
          <cx:pt idx="7046">0.0206</cx:pt>
          <cx:pt idx="7047">0.16669999999999999</cx:pt>
          <cx:pt idx="7048">0.16669999999999999</cx:pt>
          <cx:pt idx="7049">0.13200000000000001</cx:pt>
          <cx:pt idx="7050">0.16669999999999999</cx:pt>
          <cx:pt idx="7051">0.062899999999999998</cx:pt>
          <cx:pt idx="7052">0.16669999999999999</cx:pt>
          <cx:pt idx="7053">0.16669999999999999</cx:pt>
          <cx:pt idx="7054">0.16669999999999999</cx:pt>
          <cx:pt idx="7055">0.10929999999999999</cx:pt>
          <cx:pt idx="7056">0.46700000000000003</cx:pt>
          <cx:pt idx="7057">0.0557</cx:pt>
          <cx:pt idx="7058">0.22059999999999999</cx:pt>
          <cx:pt idx="7059">0.1031</cx:pt>
          <cx:pt idx="7060">0.16669999999999999</cx:pt>
          <cx:pt idx="7061">0.37730000000000002</cx:pt>
          <cx:pt idx="7062">0.16669999999999999</cx:pt>
          <cx:pt idx="7063">0.16669999999999999</cx:pt>
          <cx:pt idx="7064">0.19789999999999999</cx:pt>
          <cx:pt idx="7065">0.16669999999999999</cx:pt>
          <cx:pt idx="7066">0.064899999999999999</cx:pt>
          <cx:pt idx="7067">0.16669999999999999</cx:pt>
          <cx:pt idx="7068">0.16669999999999999</cx:pt>
          <cx:pt idx="7069">0.062899999999999998</cx:pt>
          <cx:pt idx="7070">0.070099999999999996</cx:pt>
          <cx:pt idx="7071">0.0124</cx:pt>
          <cx:pt idx="7072">0.3216</cx:pt>
          <cx:pt idx="7073">0.16669999999999999</cx:pt>
          <cx:pt idx="7074">0.16669999999999999</cx:pt>
          <cx:pt idx="7075">0.16669999999999999</cx:pt>
          <cx:pt idx="7076">0.082500000000000004</cx:pt>
          <cx:pt idx="7077">0.16669999999999999</cx:pt>
          <cx:pt idx="7078">0.14949999999999999</cx:pt>
          <cx:pt idx="7079">0.16669999999999999</cx:pt>
          <cx:pt idx="7080">0.1474</cx:pt>
          <cx:pt idx="7081">0.20000000000000001</cx:pt>
          <cx:pt idx="7082">0.16669999999999999</cx:pt>
          <cx:pt idx="7083">0.16669999999999999</cx:pt>
          <cx:pt idx="7084">0.061899999999999997</cx:pt>
          <cx:pt idx="7085">0.0061999999999999998</cx:pt>
          <cx:pt idx="7086">0.032000000000000001</cx:pt>
          <cx:pt idx="7087">0.16669999999999999</cx:pt>
          <cx:pt idx="7088">0.0814</cx:pt>
          <cx:pt idx="7089">0.16669999999999999</cx:pt>
          <cx:pt idx="7090">0.073200000000000001</cx:pt>
          <cx:pt idx="7091">0.16669999999999999</cx:pt>
          <cx:pt idx="7092">0.16669999999999999</cx:pt>
          <cx:pt idx="7093">0.50519999999999998</cx:pt>
          <cx:pt idx="7094">0.16669999999999999</cx:pt>
          <cx:pt idx="7095">0.070099999999999996</cx:pt>
          <cx:pt idx="7096">0.42470000000000002</cx:pt>
          <cx:pt idx="7097">0.16669999999999999</cx:pt>
          <cx:pt idx="7098">0.20100000000000001</cx:pt>
          <cx:pt idx="7099">0.16669999999999999</cx:pt>
          <cx:pt idx="7100">0.16669999999999999</cx:pt>
          <cx:pt idx="7101">0.16669999999999999</cx:pt>
          <cx:pt idx="7102">0.032500000000000001</cx:pt>
          <cx:pt idx="7103">0.16669999999999999</cx:pt>
          <cx:pt idx="7104">0.16669999999999999</cx:pt>
          <cx:pt idx="7105">0.16669999999999999</cx:pt>
          <cx:pt idx="7106">0.16669999999999999</cx:pt>
          <cx:pt idx="7107">0.16669999999999999</cx:pt>
          <cx:pt idx="7108">0.3856</cx:pt>
          <cx:pt idx="7109">0.16669999999999999</cx:pt>
          <cx:pt idx="7110">0.16669999999999999</cx:pt>
          <cx:pt idx="7111">0.059799999999999999</cx:pt>
          <cx:pt idx="7112">0.16669999999999999</cx:pt>
          <cx:pt idx="7113">0.16600000000000001</cx:pt>
          <cx:pt idx="7114">0.22270000000000001</cx:pt>
          <cx:pt idx="7115">0.16669999999999999</cx:pt>
          <cx:pt idx="7116">0.0041000000000000003</cx:pt>
          <cx:pt idx="7117">0.054600000000000003</cx:pt>
          <cx:pt idx="7118">0.016500000000000001</cx:pt>
          <cx:pt idx="7119">0.16669999999999999</cx:pt>
          <cx:pt idx="7120">0.10100000000000001</cx:pt>
          <cx:pt idx="7121">0.018599999999999998</cx:pt>
          <cx:pt idx="7122">0.018599999999999998</cx:pt>
          <cx:pt idx="7123">0.1031</cx:pt>
          <cx:pt idx="7124">0.16669999999999999</cx:pt>
          <cx:pt idx="7125">0.1186</cx:pt>
          <cx:pt idx="7126">0.16669999999999999</cx:pt>
          <cx:pt idx="7127">0.16669999999999999</cx:pt>
          <cx:pt idx="7128">0.074200000000000002</cx:pt>
          <cx:pt idx="7129">0.16669999999999999</cx:pt>
          <cx:pt idx="7130">0.16669999999999999</cx:pt>
          <cx:pt idx="7131">0.0247</cx:pt>
          <cx:pt idx="7132">0.25879999999999997</cx:pt>
          <cx:pt idx="7133">0.16669999999999999</cx:pt>
          <cx:pt idx="7134">0.0309</cx:pt>
          <cx:pt idx="7135">0.16669999999999999</cx:pt>
          <cx:pt idx="7136">0.16669999999999999</cx:pt>
          <cx:pt idx="7137">0.082500000000000004</cx:pt>
          <cx:pt idx="7138">0.16669999999999999</cx:pt>
          <cx:pt idx="7139">0.16669999999999999</cx:pt>
          <cx:pt idx="7140">0.16669999999999999</cx:pt>
          <cx:pt idx="7141">0.037100000000000001</cx:pt>
          <cx:pt idx="7142">0.036400000000000002</cx:pt>
          <cx:pt idx="7143">0.16669999999999999</cx:pt>
          <cx:pt idx="7144">0.16669999999999999</cx:pt>
          <cx:pt idx="7145">0.16669999999999999</cx:pt>
          <cx:pt idx="7146">0.15459999999999999</cx:pt>
          <cx:pt idx="7147">0.16669999999999999</cx:pt>
          <cx:pt idx="7148">0.1124</cx:pt>
          <cx:pt idx="7149">0.16669999999999999</cx:pt>
          <cx:pt idx="7150">0.16669999999999999</cx:pt>
          <cx:pt idx="7151">0.16669999999999999</cx:pt>
          <cx:pt idx="7152">0.19589999999999999</cx:pt>
          <cx:pt idx="7153">0.095399999999999999</cx:pt>
          <cx:pt idx="7154">0.36080000000000001</cx:pt>
          <cx:pt idx="7155">0.20519999999999999</cx:pt>
          <cx:pt idx="7156">0.16669999999999999</cx:pt>
          <cx:pt idx="7157">0.16669999999999999</cx:pt>
          <cx:pt idx="7158">0.16669999999999999</cx:pt>
          <cx:pt idx="7159">0.16669999999999999</cx:pt>
          <cx:pt idx="7160">0.16669999999999999</cx:pt>
          <cx:pt idx="7161">0.3165</cx:pt>
          <cx:pt idx="7162">0.16669999999999999</cx:pt>
          <cx:pt idx="7163">0.16669999999999999</cx:pt>
          <cx:pt idx="7164">0.16669999999999999</cx:pt>
          <cx:pt idx="7165">0.037100000000000001</cx:pt>
          <cx:pt idx="7166">0.5474</cx:pt>
          <cx:pt idx="7167">0.16669999999999999</cx:pt>
          <cx:pt idx="7168">0.16669999999999999</cx:pt>
          <cx:pt idx="7169">0.0030999999999999999</cx:pt>
          <cx:pt idx="7170">0.1237</cx:pt>
          <cx:pt idx="7171">0.051499999999999997</cx:pt>
          <cx:pt idx="7172">0.16669999999999999</cx:pt>
          <cx:pt idx="7173">0.16669999999999999</cx:pt>
          <cx:pt idx="7174">0.16669999999999999</cx:pt>
          <cx:pt idx="7175">0.019599999999999999</cx:pt>
          <cx:pt idx="7176">0.1196</cx:pt>
          <cx:pt idx="7177">0.16669999999999999</cx:pt>
          <cx:pt idx="7178">0.16669999999999999</cx:pt>
          <cx:pt idx="7179">0.16669999999999999</cx:pt>
          <cx:pt idx="7180">0.073200000000000001</cx:pt>
          <cx:pt idx="7181">0.16669999999999999</cx:pt>
          <cx:pt idx="7182">0.16669999999999999</cx:pt>
          <cx:pt idx="7183">0.037100000000000001</cx:pt>
          <cx:pt idx="7184">0.16669999999999999</cx:pt>
          <cx:pt idx="7185">0.0659</cx:pt>
          <cx:pt idx="7186">0.16669999999999999</cx:pt>
          <cx:pt idx="7187">0.21029999999999999</cx:pt>
          <cx:pt idx="7188">0.0124</cx:pt>
          <cx:pt idx="7189">0.14899999999999999</cx:pt>
          <cx:pt idx="7190">0.16669999999999999</cx:pt>
          <cx:pt idx="7191">0.16669999999999999</cx:pt>
          <cx:pt idx="7192">0.16669999999999999</cx:pt>
          <cx:pt idx="7193">0.073200000000000001</cx:pt>
          <cx:pt idx="7194">0.16669999999999999</cx:pt>
          <cx:pt idx="7195">0.0809</cx:pt>
          <cx:pt idx="7196">0.087599999999999997</cx:pt>
          <cx:pt idx="7197">0.2268</cx:pt>
          <cx:pt idx="7198">0.16669999999999999</cx:pt>
          <cx:pt idx="7199">0.16669999999999999</cx:pt>
          <cx:pt idx="7200">0.16669999999999999</cx:pt>
          <cx:pt idx="7201">0.16669999999999999</cx:pt>
          <cx:pt idx="7202">0.0082000000000000007</cx:pt>
          <cx:pt idx="7203">0.16669999999999999</cx:pt>
          <cx:pt idx="7204">0.16669999999999999</cx:pt>
          <cx:pt idx="7205">0.066000000000000003</cx:pt>
          <cx:pt idx="7206">0.43869999999999998</cx:pt>
          <cx:pt idx="7207">0.16669999999999999</cx:pt>
          <cx:pt idx="7208">0.057700000000000001</cx:pt>
          <cx:pt idx="7209">0.21440000000000001</cx:pt>
          <cx:pt idx="7210">0.16669999999999999</cx:pt>
          <cx:pt idx="7211">0.056500000000000002</cx:pt>
          <cx:pt idx="7212">0.091800000000000007</cx:pt>
          <cx:pt idx="7213">0.027799999999999998</cx:pt>
          <cx:pt idx="7214">0.16669999999999999</cx:pt>
          <cx:pt idx="7215">0.16669999999999999</cx:pt>
          <cx:pt idx="7216">0.22889999999999999</cx:pt>
          <cx:pt idx="7217">0.077299999999999994</cx:pt>
          <cx:pt idx="7218">0.16669999999999999</cx:pt>
          <cx:pt idx="7219">0.16669999999999999</cx:pt>
          <cx:pt idx="7220">0.16669999999999999</cx:pt>
          <cx:pt idx="7221">0.16669999999999999</cx:pt>
          <cx:pt idx="7222">0.2392</cx:pt>
          <cx:pt idx="7223">0.22989999999999999</cx:pt>
          <cx:pt idx="7224">0.23089999999999999</cx:pt>
          <cx:pt idx="7225">0.16669999999999999</cx:pt>
          <cx:pt idx="7226">0.16669999999999999</cx:pt>
          <cx:pt idx="7227">0.16669999999999999</cx:pt>
          <cx:pt idx="7228">0.16669999999999999</cx:pt>
          <cx:pt idx="7229">0.0608</cx:pt>
          <cx:pt idx="7230">0.16669999999999999</cx:pt>
          <cx:pt idx="7231">0.16669999999999999</cx:pt>
          <cx:pt idx="7232">0.092799999999999994</cx:pt>
          <cx:pt idx="7233">0.16669999999999999</cx:pt>
          <cx:pt idx="7234">0.0557</cx:pt>
          <cx:pt idx="7235">0.16669999999999999</cx:pt>
          <cx:pt idx="7236">0.16669999999999999</cx:pt>
          <cx:pt idx="7237">0.16669999999999999</cx:pt>
          <cx:pt idx="7238">0.13300000000000001</cx:pt>
          <cx:pt idx="7239">0.16669999999999999</cx:pt>
          <cx:pt idx="7240">0.16669999999999999</cx:pt>
          <cx:pt idx="7241">0.021600000000000001</cx:pt>
          <cx:pt idx="7242">0.080399999999999999</cx:pt>
          <cx:pt idx="7243">0.016500000000000001</cx:pt>
          <cx:pt idx="7244">0.16669999999999999</cx:pt>
          <cx:pt idx="7245">0.16669999999999999</cx:pt>
          <cx:pt idx="7246">0.16669999999999999</cx:pt>
          <cx:pt idx="7247">0.082500000000000004</cx:pt>
          <cx:pt idx="7248">0.099000000000000005</cx:pt>
          <cx:pt idx="7249">0.082500000000000004</cx:pt>
          <cx:pt idx="7250">0.0041000000000000003</cx:pt>
          <cx:pt idx="7251">0.16669999999999999</cx:pt>
          <cx:pt idx="7252">0.016500000000000001</cx:pt>
          <cx:pt idx="7253">0.033000000000000002</cx:pt>
          <cx:pt idx="7254">0.061899999999999997</cx:pt>
          <cx:pt idx="7255">0.016500000000000001</cx:pt>
          <cx:pt idx="7256">0.076300000000000007</cx:pt>
          <cx:pt idx="7257">0.16669999999999999</cx:pt>
          <cx:pt idx="7258">0.16669999999999999</cx:pt>
          <cx:pt idx="7259">0.1021</cx:pt>
          <cx:pt idx="7260">0.16669999999999999</cx:pt>
          <cx:pt idx="7261">0.092799999999999994</cx:pt>
          <cx:pt idx="7262">0.16669999999999999</cx:pt>
          <cx:pt idx="7263">0.099000000000000005</cx:pt>
          <cx:pt idx="7264">0.16669999999999999</cx:pt>
          <cx:pt idx="7265">0.16669999999999999</cx:pt>
          <cx:pt idx="7266">0.16669999999999999</cx:pt>
          <cx:pt idx="7267">0.16669999999999999</cx:pt>
          <cx:pt idx="7268">0.074200000000000002</cx:pt>
          <cx:pt idx="7269">0.13919999999999999</cx:pt>
          <cx:pt idx="7270">0.092799999999999994</cx:pt>
          <cx:pt idx="7271">0.16669999999999999</cx:pt>
          <cx:pt idx="7272">0.16669999999999999</cx:pt>
          <cx:pt idx="7273">0.066000000000000003</cx:pt>
          <cx:pt idx="7274">0.16669999999999999</cx:pt>
          <cx:pt idx="7275">0.16669999999999999</cx:pt>
          <cx:pt idx="7276">0.0722</cx:pt>
          <cx:pt idx="7277">0.16669999999999999</cx:pt>
          <cx:pt idx="7278">0.0124</cx:pt>
          <cx:pt idx="7279">0.16669999999999999</cx:pt>
          <cx:pt idx="7280">0.075300000000000006</cx:pt>
          <cx:pt idx="7281">0.0247</cx:pt>
          <cx:pt idx="7282">0.081799999999999998</cx:pt>
          <cx:pt idx="7283">0.14849999999999999</cx:pt>
          <cx:pt idx="7284">0.16669999999999999</cx:pt>
          <cx:pt idx="7285">0.16669999999999999</cx:pt>
          <cx:pt idx="7286">0.083199999999999996</cx:pt>
          <cx:pt idx="7287">0.16669999999999999</cx:pt>
          <cx:pt idx="7288">0.16669999999999999</cx:pt>
          <cx:pt idx="7289">0.16669999999999999</cx:pt>
          <cx:pt idx="7290">0.16669999999999999</cx:pt>
          <cx:pt idx="7291">0.082500000000000004</cx:pt>
          <cx:pt idx="7292">0.16669999999999999</cx:pt>
          <cx:pt idx="7293">0.062899999999999998</cx:pt>
          <cx:pt idx="7294">0.16669999999999999</cx:pt>
          <cx:pt idx="7295">0.061899999999999997</cx:pt>
          <cx:pt idx="7296">0.1113</cx:pt>
          <cx:pt idx="7297">0.16669999999999999</cx:pt>
          <cx:pt idx="7298">0.16669999999999999</cx:pt>
          <cx:pt idx="7299">0.16669999999999999</cx:pt>
          <cx:pt idx="7300">0.1479</cx:pt>
          <cx:pt idx="7301">0.60619999999999996</cx:pt>
          <cx:pt idx="7302">0.17510000000000001</cx:pt>
          <cx:pt idx="7303">0.16669999999999999</cx:pt>
          <cx:pt idx="7304">0.16669999999999999</cx:pt>
          <cx:pt idx="7305">0.22270000000000001</cx:pt>
          <cx:pt idx="7306">0.16669999999999999</cx:pt>
          <cx:pt idx="7307">0.16669999999999999</cx:pt>
          <cx:pt idx="7308">0.30620000000000003</cx:pt>
          <cx:pt idx="7309">0.29480000000000001</cx:pt>
          <cx:pt idx="7310">0.0402</cx:pt>
          <cx:pt idx="7311">0.16669999999999999</cx:pt>
          <cx:pt idx="7312">0.1031</cx:pt>
          <cx:pt idx="7313">0.0309</cx:pt>
          <cx:pt idx="7314">0.16669999999999999</cx:pt>
          <cx:pt idx="7315">0.22270000000000001</cx:pt>
          <cx:pt idx="7316">0.1062</cx:pt>
          <cx:pt idx="7317">0.1052</cx:pt>
          <cx:pt idx="7318">0.16669999999999999</cx:pt>
          <cx:pt idx="7319">0.16669999999999999</cx:pt>
          <cx:pt idx="7320">0.16669999999999999</cx:pt>
          <cx:pt idx="7321">0.1031</cx:pt>
          <cx:pt idx="7322">0.16669999999999999</cx:pt>
          <cx:pt idx="7323">0.16669999999999999</cx:pt>
          <cx:pt idx="7324">0.10100000000000001</cx:pt>
          <cx:pt idx="7325">0.16669999999999999</cx:pt>
          <cx:pt idx="7326">0.1077</cx:pt>
          <cx:pt idx="7327">0.19789999999999999</cx:pt>
          <cx:pt idx="7328">0.14849999999999999</cx:pt>
          <cx:pt idx="7329">0.16669999999999999</cx:pt>
          <cx:pt idx="7330">0.092799999999999994</cx:pt>
          <cx:pt idx="7331">0.067000000000000004</cx:pt>
          <cx:pt idx="7332">0.090700000000000003</cx:pt>
          <cx:pt idx="7333">0.16669999999999999</cx:pt>
          <cx:pt idx="7334">0.16669999999999999</cx:pt>
          <cx:pt idx="7335">0.16669999999999999</cx:pt>
          <cx:pt idx="7336">0.16669999999999999</cx:pt>
          <cx:pt idx="7337">0.16669999999999999</cx:pt>
          <cx:pt idx="7338">0.2175</cx:pt>
          <cx:pt idx="7339">0.0041000000000000003</cx:pt>
          <cx:pt idx="7340">0.0082000000000000007</cx:pt>
          <cx:pt idx="7341">0.10100000000000001</cx:pt>
          <cx:pt idx="7342">0.099000000000000005</cx:pt>
          <cx:pt idx="7343">0.011299999999999999</cx:pt>
          <cx:pt idx="7344">0.16189999999999999</cx:pt>
          <cx:pt idx="7345">0.19589999999999999</cx:pt>
          <cx:pt idx="7346">0.016500000000000001</cx:pt>
          <cx:pt idx="7347">0.16669999999999999</cx:pt>
          <cx:pt idx="7348">0.16669999999999999</cx:pt>
          <cx:pt idx="7349">0.022700000000000001</cx:pt>
          <cx:pt idx="7350">0.16669999999999999</cx:pt>
          <cx:pt idx="7351">0.16669999999999999</cx:pt>
          <cx:pt idx="7352">0.22270000000000001</cx:pt>
          <cx:pt idx="7353">0.16669999999999999</cx:pt>
          <cx:pt idx="7354">0.16669999999999999</cx:pt>
          <cx:pt idx="7355">0.16669999999999999</cx:pt>
          <cx:pt idx="7356">0.092799999999999994</cx:pt>
          <cx:pt idx="7357">0.16669999999999999</cx:pt>
          <cx:pt idx="7358">0.35260000000000002</cx:pt>
          <cx:pt idx="7359">0.16669999999999999</cx:pt>
          <cx:pt idx="7360">0.1196</cx:pt>
          <cx:pt idx="7361">0.16669999999999999</cx:pt>
          <cx:pt idx="7362">0.1113</cx:pt>
          <cx:pt idx="7363">0.0309</cx:pt>
          <cx:pt idx="7364">0.14849999999999999</cx:pt>
          <cx:pt idx="7365">0.016500000000000001</cx:pt>
          <cx:pt idx="7366">0.0567</cx:pt>
          <cx:pt idx="7367">0.22059999999999999</cx:pt>
          <cx:pt idx="7368">0.066000000000000003</cx:pt>
          <cx:pt idx="7369">0.033000000000000002</cx:pt>
          <cx:pt idx="7370">0.095600000000000004</cx:pt>
          <cx:pt idx="7371">0.16669999999999999</cx:pt>
          <cx:pt idx="7372">0.16669999999999999</cx:pt>
          <cx:pt idx="7373">0.16669999999999999</cx:pt>
          <cx:pt idx="7374">0.57320000000000004</cx:pt>
          <cx:pt idx="7375">0.18279999999999999</cx:pt>
          <cx:pt idx="7376">0.16669999999999999</cx:pt>
          <cx:pt idx="7377">0.16669999999999999</cx:pt>
          <cx:pt idx="7378">0.16669999999999999</cx:pt>
          <cx:pt idx="7379">0.16669999999999999</cx:pt>
          <cx:pt idx="7380">0.1258</cx:pt>
          <cx:pt idx="7381">0.16669999999999999</cx:pt>
          <cx:pt idx="7382">0.16669999999999999</cx:pt>
          <cx:pt idx="7383">0.1608</cx:pt>
          <cx:pt idx="7384">0.018599999999999998</cx:pt>
          <cx:pt idx="7385">0.049500000000000002</cx:pt>
          <cx:pt idx="7386">0.16669999999999999</cx:pt>
          <cx:pt idx="7387">0.16669999999999999</cx:pt>
          <cx:pt idx="7388">0.16669999999999999</cx:pt>
          <cx:pt idx="7389">0.092799999999999994</cx:pt>
          <cx:pt idx="7390">0.037100000000000001</cx:pt>
          <cx:pt idx="7391">0.1237</cx:pt>
          <cx:pt idx="7392">0.16669999999999999</cx:pt>
          <cx:pt idx="7393">0.16669999999999999</cx:pt>
          <cx:pt idx="7394">0.16669999999999999</cx:pt>
          <cx:pt idx="7395">0.058400000000000001</cx:pt>
          <cx:pt idx="7396">0.16669999999999999</cx:pt>
          <cx:pt idx="7397">0.074200000000000002</cx:pt>
          <cx:pt idx="7398">0.1082</cx:pt>
          <cx:pt idx="7399">0.16669999999999999</cx:pt>
          <cx:pt idx="7400">0.1113</cx:pt>
          <cx:pt idx="7401">0.16669999999999999</cx:pt>
          <cx:pt idx="7402">0.060499999999999998</cx:pt>
          <cx:pt idx="7403">0.16669999999999999</cx:pt>
          <cx:pt idx="7404">0.0155</cx:pt>
          <cx:pt idx="7405">0.0041000000000000003</cx:pt>
          <cx:pt idx="7406">0.22370000000000001</cx:pt>
          <cx:pt idx="7407">0.16669999999999999</cx:pt>
          <cx:pt idx="7408">0.16669999999999999</cx:pt>
          <cx:pt idx="7409">0.16669999999999999</cx:pt>
          <cx:pt idx="7410">0</cx:pt>
          <cx:pt idx="7411">0.16669999999999999</cx:pt>
          <cx:pt idx="7412">0.16669999999999999</cx:pt>
          <cx:pt idx="7413">0.16669999999999999</cx:pt>
          <cx:pt idx="7414">0.16669999999999999</cx:pt>
          <cx:pt idx="7415">0.1134</cx:pt>
          <cx:pt idx="7416">0.0020999999999999999</cx:pt>
          <cx:pt idx="7417">0.057700000000000001</cx:pt>
          <cx:pt idx="7418">0.074200000000000002</cx:pt>
          <cx:pt idx="7419">0.16669999999999999</cx:pt>
          <cx:pt idx="7420">0.2021</cx:pt>
          <cx:pt idx="7421">0.16669999999999999</cx:pt>
          <cx:pt idx="7422">0.1144</cx:pt>
          <cx:pt idx="7423">0.1103</cx:pt>
          <cx:pt idx="7424">0.16669999999999999</cx:pt>
          <cx:pt idx="7425">0.082500000000000004</cx:pt>
          <cx:pt idx="7426">0.16669999999999999</cx:pt>
          <cx:pt idx="7427">0.16669999999999999</cx:pt>
          <cx:pt idx="7428">0.16669999999999999</cx:pt>
          <cx:pt idx="7429">0.16669999999999999</cx:pt>
          <cx:pt idx="7430">0.16669999999999999</cx:pt>
          <cx:pt idx="7431">0.2412</cx:pt>
          <cx:pt idx="7432">0.16669999999999999</cx:pt>
          <cx:pt idx="7433">0.16669999999999999</cx:pt>
          <cx:pt idx="7434">0.087599999999999997</cx:pt>
          <cx:pt idx="7435">0.16669999999999999</cx:pt>
          <cx:pt idx="7436">0.16669999999999999</cx:pt>
          <cx:pt idx="7437">0.16669999999999999</cx:pt>
          <cx:pt idx="7438">0.1227</cx:pt>
          <cx:pt idx="7439">0.16669999999999999</cx:pt>
          <cx:pt idx="7440">0.16669999999999999</cx:pt>
          <cx:pt idx="7441">0.092799999999999994</cx:pt>
          <cx:pt idx="7442">0.018599999999999998</cx:pt>
          <cx:pt idx="7443">0.074200000000000002</cx:pt>
          <cx:pt idx="7444">0.24740000000000001</cx:pt>
          <cx:pt idx="7445">0.15670000000000001</cx:pt>
          <cx:pt idx="7446">0.12889999999999999</cx:pt>
          <cx:pt idx="7447">0.1031</cx:pt>
          <cx:pt idx="7448">0.16669999999999999</cx:pt>
          <cx:pt idx="7449">0.1845</cx:pt>
          <cx:pt idx="7450">0.1196</cx:pt>
          <cx:pt idx="7451">0.16669999999999999</cx:pt>
          <cx:pt idx="7452">0.16669999999999999</cx:pt>
          <cx:pt idx="7453">0.073200000000000001</cx:pt>
          <cx:pt idx="7454">0.0722</cx:pt>
          <cx:pt idx="7455">0.032000000000000001</cx:pt>
          <cx:pt idx="7456">0.13300000000000001</cx:pt>
          <cx:pt idx="7457">0.16669999999999999</cx:pt>
          <cx:pt idx="7458">0.0608</cx:pt>
          <cx:pt idx="7459">0.16669999999999999</cx:pt>
          <cx:pt idx="7460">0.16669999999999999</cx:pt>
          <cx:pt idx="7461">0.21340000000000001</cx:pt>
          <cx:pt idx="7462">0.16669999999999999</cx:pt>
          <cx:pt idx="7463">0.16669999999999999</cx:pt>
          <cx:pt idx="7464">0.16669999999999999</cx:pt>
          <cx:pt idx="7465">0.16669999999999999</cx:pt>
          <cx:pt idx="7466">0.16669999999999999</cx:pt>
          <cx:pt idx="7467">0.095899999999999999</cx:pt>
          <cx:pt idx="7468">0.16669999999999999</cx:pt>
          <cx:pt idx="7469">0.16669999999999999</cx:pt>
          <cx:pt idx="7470">0.16669999999999999</cx:pt>
          <cx:pt idx="7471">0.37319999999999998</cx:pt>
          <cx:pt idx="7472">0.16669999999999999</cx:pt>
          <cx:pt idx="7473">0.16669999999999999</cx:pt>
          <cx:pt idx="7474">0.14430000000000001</cx:pt>
          <cx:pt idx="7475">0.39589999999999997</cx:pt>
          <cx:pt idx="7476">0.16669999999999999</cx:pt>
          <cx:pt idx="7477">0.083500000000000005</cx:pt>
          <cx:pt idx="7478">0.0361</cx:pt>
          <cx:pt idx="7479">0.091800000000000007</cx:pt>
          <cx:pt idx="7480">0.061899999999999997</cx:pt>
          <cx:pt idx="7481">0.0124</cx:pt>
          <cx:pt idx="7482">0.14230000000000001</cx:pt>
          <cx:pt idx="7483">0.0722</cx:pt>
          <cx:pt idx="7484">0.16669999999999999</cx:pt>
          <cx:pt idx="7485">0.16669999999999999</cx:pt>
          <cx:pt idx="7486">0.16669999999999999</cx:pt>
          <cx:pt idx="7487">0.16669999999999999</cx:pt>
          <cx:pt idx="7488">0.43090000000000001</cx:pt>
          <cx:pt idx="7489">0.16669999999999999</cx:pt>
          <cx:pt idx="7490">0.2732</cx:pt>
          <cx:pt idx="7491">0.16669999999999999</cx:pt>
          <cx:pt idx="7492">0.087599999999999997</cx:pt>
          <cx:pt idx="7493">0.16669999999999999</cx:pt>
          <cx:pt idx="7494">0.16669999999999999</cx:pt>
          <cx:pt idx="7495">0.16669999999999999</cx:pt>
          <cx:pt idx="7496">0.16489999999999999</cx:pt>
          <cx:pt idx="7497">0.092799999999999994</cx:pt>
          <cx:pt idx="7498">0.16669999999999999</cx:pt>
          <cx:pt idx="7499">0.16669999999999999</cx:pt>
          <cx:pt idx="7500">0.057700000000000001</cx:pt>
          <cx:pt idx="7501">0.0722</cx:pt>
          <cx:pt idx="7502">0.16669999999999999</cx:pt>
          <cx:pt idx="7503">0.16669999999999999</cx:pt>
          <cx:pt idx="7504">0.16669999999999999</cx:pt>
          <cx:pt idx="7505">0.1144</cx:pt>
          <cx:pt idx="7506">0.16669999999999999</cx:pt>
          <cx:pt idx="7507">0.16289999999999999</cx:pt>
          <cx:pt idx="7508">0.16389999999999999</cx:pt>
          <cx:pt idx="7509">0.16669999999999999</cx:pt>
          <cx:pt idx="7510">0.16669999999999999</cx:pt>
          <cx:pt idx="7511">0.1237</cx:pt>
          <cx:pt idx="7512">0.054600000000000003</cx:pt>
          <cx:pt idx="7513">0.16669999999999999</cx:pt>
          <cx:pt idx="7514">0.016500000000000001</cx:pt>
          <cx:pt idx="7515">0.16669999999999999</cx:pt>
          <cx:pt idx="7516">0.16669999999999999</cx:pt>
          <cx:pt idx="7517">0.60209999999999997</cx:pt>
          <cx:pt idx="7518">0.16669999999999999</cx:pt>
          <cx:pt idx="7519">0.16669999999999999</cx:pt>
          <cx:pt idx="7520">0.16669999999999999</cx:pt>
          <cx:pt idx="7521">0.070099999999999996</cx:pt>
          <cx:pt idx="7522">0.16669999999999999</cx:pt>
          <cx:pt idx="7523">0.16669999999999999</cx:pt>
          <cx:pt idx="7524">0.084500000000000006</cx:pt>
          <cx:pt idx="7525">0.1082</cx:pt>
          <cx:pt idx="7526">0.041200000000000001</cx:pt>
          <cx:pt idx="7527">0.22159999999999999</cx:pt>
          <cx:pt idx="7528">0.16669999999999999</cx:pt>
          <cx:pt idx="7529">0.1701</cx:pt>
          <cx:pt idx="7530">0.0082000000000000007</cx:pt>
          <cx:pt idx="7531">0.10929999999999999</cx:pt>
          <cx:pt idx="7532">0.082500000000000004</cx:pt>
          <cx:pt idx="7533">0.16669999999999999</cx:pt>
          <cx:pt idx="7534">0.16669999999999999</cx:pt>
          <cx:pt idx="7535">0.061899999999999997</cx:pt>
          <cx:pt idx="7536">0.035099999999999999</cx:pt>
          <cx:pt idx="7537">0.16669999999999999</cx:pt>
          <cx:pt idx="7538">0.061899999999999997</cx:pt>
          <cx:pt idx="7539">0.16669999999999999</cx:pt>
          <cx:pt idx="7540">0.057700000000000001</cx:pt>
          <cx:pt idx="7541">0.11550000000000001</cx:pt>
          <cx:pt idx="7542">0.049500000000000002</cx:pt>
          <cx:pt idx="7543">0.16669999999999999</cx:pt>
          <cx:pt idx="7544">0.078399999999999997</cx:pt>
          <cx:pt idx="7545">0.16669999999999999</cx:pt>
          <cx:pt idx="7546">0.1237</cx:pt>
          <cx:pt idx="7547">0.63200000000000001</cx:pt>
          <cx:pt idx="7548">0.033000000000000002</cx:pt>
          <cx:pt idx="7549">0.041200000000000001</cx:pt>
          <cx:pt idx="7550">0.16669999999999999</cx:pt>
          <cx:pt idx="7551">0.16669999999999999</cx:pt>
          <cx:pt idx="7552">0.28760000000000002</cx:pt>
          <cx:pt idx="7553">0.19589999999999999</cx:pt>
          <cx:pt idx="7554">0.16669999999999999</cx:pt>
          <cx:pt idx="7555">0.0206</cx:pt>
          <cx:pt idx="7556">0.16669999999999999</cx:pt>
          <cx:pt idx="7557">0.29380000000000001</cx:pt>
          <cx:pt idx="7558">0.16669999999999999</cx:pt>
          <cx:pt idx="7559">0.092799999999999994</cx:pt>
          <cx:pt idx="7560">0.067000000000000004</cx:pt>
          <cx:pt idx="7561">0.10539999999999999</cx:pt>
          <cx:pt idx="7562">0.16669999999999999</cx:pt>
          <cx:pt idx="7563">0.0206</cx:pt>
          <cx:pt idx="7564">0.082500000000000004</cx:pt>
          <cx:pt idx="7565">0.16669999999999999</cx:pt>
          <cx:pt idx="7566">0.47220000000000001</cx:pt>
          <cx:pt idx="7567">0.10100000000000001</cx:pt>
          <cx:pt idx="7568">0.1052</cx:pt>
          <cx:pt idx="7569">0.16669999999999999</cx:pt>
          <cx:pt idx="7570">0.10929999999999999</cx:pt>
          <cx:pt idx="7571">0.16669999999999999</cx:pt>
          <cx:pt idx="7572">0.16669999999999999</cx:pt>
          <cx:pt idx="7573">0.16669999999999999</cx:pt>
          <cx:pt idx="7574">0.52159999999999995</cx:pt>
          <cx:pt idx="7575">0.16669999999999999</cx:pt>
          <cx:pt idx="7576">0.22270000000000001</cx:pt>
          <cx:pt idx="7577">0.16669999999999999</cx:pt>
          <cx:pt idx="7578">0.0030999999999999999</cx:pt>
          <cx:pt idx="7579">0.10000000000000001</cx:pt>
          <cx:pt idx="7580">0.0082000000000000007</cx:pt>
          <cx:pt idx="7581">0.0253</cx:pt>
          <cx:pt idx="7582">0.16669999999999999</cx:pt>
          <cx:pt idx="7583">0.16669999999999999</cx:pt>
          <cx:pt idx="7584">0.16669999999999999</cx:pt>
          <cx:pt idx="7585">0.16669999999999999</cx:pt>
          <cx:pt idx="7586">0.061899999999999997</cx:pt>
          <cx:pt idx="7587">0.16669999999999999</cx:pt>
          <cx:pt idx="7588">0.050700000000000002</cx:pt>
          <cx:pt idx="7589">0.16669999999999999</cx:pt>
          <cx:pt idx="7590">0.1794</cx:pt>
          <cx:pt idx="7591">0.0258</cx:pt>
          <cx:pt idx="7592">0.16669999999999999</cx:pt>
          <cx:pt idx="7593">0.16669999999999999</cx:pt>
          <cx:pt idx="7594">0.0124</cx:pt>
          <cx:pt idx="7595">0.16669999999999999</cx:pt>
          <cx:pt idx="7596">0.16669999999999999</cx:pt>
          <cx:pt idx="7597">0.16669999999999999</cx:pt>
          <cx:pt idx="7598">0.16669999999999999</cx:pt>
          <cx:pt idx="7599">0.16669999999999999</cx:pt>
          <cx:pt idx="7600">0.059799999999999999</cx:pt>
          <cx:pt idx="7601">0.16669999999999999</cx:pt>
          <cx:pt idx="7602">0.16669999999999999</cx:pt>
          <cx:pt idx="7603">0.16669999999999999</cx:pt>
          <cx:pt idx="7604">0.16669999999999999</cx:pt>
          <cx:pt idx="7605">0.1928</cx:pt>
          <cx:pt idx="7606">0.16669999999999999</cx:pt>
          <cx:pt idx="7607">0.16669999999999999</cx:pt>
          <cx:pt idx="7608">0.16669999999999999</cx:pt>
          <cx:pt idx="7609">0.16669999999999999</cx:pt>
          <cx:pt idx="7610">0.0041000000000000003</cx:pt>
          <cx:pt idx="7611">0.2387</cx:pt>
          <cx:pt idx="7612">0.074200000000000002</cx:pt>
          <cx:pt idx="7613">0.061899999999999997</cx:pt>
          <cx:pt idx="7614">0.074200000000000002</cx:pt>
          <cx:pt idx="7615">0.16669999999999999</cx:pt>
          <cx:pt idx="7616">0.16669999999999999</cx:pt>
          <cx:pt idx="7617">0.14019999999999999</cx:pt>
          <cx:pt idx="7618">0.16669999999999999</cx:pt>
          <cx:pt idx="7619">0.0722</cx:pt>
          <cx:pt idx="7620">0.16669999999999999</cx:pt>
          <cx:pt idx="7621">0.16669999999999999</cx:pt>
          <cx:pt idx="7622">0.1134</cx:pt>
          <cx:pt idx="7623">0.092799999999999994</cx:pt>
          <cx:pt idx="7624">0.074200000000000002</cx:pt>
          <cx:pt idx="7625">0.16669999999999999</cx:pt>
          <cx:pt idx="7626">0.16669999999999999</cx:pt>
          <cx:pt idx="7627">0.1928</cx:pt>
          <cx:pt idx="7628">0.1976</cx:pt>
          <cx:pt idx="7629">0.16669999999999999</cx:pt>
          <cx:pt idx="7630">0.082500000000000004</cx:pt>
          <cx:pt idx="7631">0.23300000000000001</cx:pt>
          <cx:pt idx="7632">0.16669999999999999</cx:pt>
          <cx:pt idx="7633">0.087599999999999997</cx:pt>
          <cx:pt idx="7634">0.1381</cx:pt>
          <cx:pt idx="7635">0.1711</cx:pt>
          <cx:pt idx="7636">0.16669999999999999</cx:pt>
          <cx:pt idx="7637">0.1186</cx:pt>
          <cx:pt idx="7638">0.064899999999999999</cx:pt>
          <cx:pt idx="7639">0.16669999999999999</cx:pt>
          <cx:pt idx="7640">0.16669999999999999</cx:pt>
          <cx:pt idx="7641">0.16669999999999999</cx:pt>
          <cx:pt idx="7642">0.15459999999999999</cx:pt>
          <cx:pt idx="7643">0.16669999999999999</cx:pt>
          <cx:pt idx="7644">0.092799999999999994</cx:pt>
          <cx:pt idx="7645">0.16669999999999999</cx:pt>
          <cx:pt idx="7646">0.0082000000000000007</cx:pt>
          <cx:pt idx="7647">0.16669999999999999</cx:pt>
          <cx:pt idx="7648">0.16669999999999999</cx:pt>
          <cx:pt idx="7649">0.092799999999999994</cx:pt>
          <cx:pt idx="7650">0.16669999999999999</cx:pt>
          <cx:pt idx="7651">0.16669999999999999</cx:pt>
          <cx:pt idx="7652">0.16669999999999999</cx:pt>
          <cx:pt idx="7653">0.21490000000000001</cx:pt>
          <cx:pt idx="7654">0.16669999999999999</cx:pt>
          <cx:pt idx="7655">0.16669999999999999</cx:pt>
          <cx:pt idx="7656">0.16669999999999999</cx:pt>
          <cx:pt idx="7657">0.16669999999999999</cx:pt>
          <cx:pt idx="7658">0.16669999999999999</cx:pt>
          <cx:pt idx="7659">0.16669999999999999</cx:pt>
          <cx:pt idx="7660">0.25</cx:pt>
          <cx:pt idx="7661">0.16669999999999999</cx:pt>
          <cx:pt idx="7662">0.16669999999999999</cx:pt>
          <cx:pt idx="7663">0.078399999999999997</cx:pt>
          <cx:pt idx="7664">0.0041000000000000003</cx:pt>
          <cx:pt idx="7665">0.14119999999999999</cx:pt>
          <cx:pt idx="7666">0.0082000000000000007</cx:pt>
          <cx:pt idx="7667">0.20930000000000001</cx:pt>
          <cx:pt idx="7668">0.12470000000000001</cx:pt>
          <cx:pt idx="7669">0.0613</cx:pt>
          <cx:pt idx="7670">0.1103</cx:pt>
          <cx:pt idx="7671">0.22270000000000001</cx:pt>
          <cx:pt idx="7672">0.061899999999999997</cx:pt>
          <cx:pt idx="7673">0.037100000000000001</cx:pt>
          <cx:pt idx="7674">0.16669999999999999</cx:pt>
          <cx:pt idx="7675">0.18559999999999999</cx:pt>
          <cx:pt idx="7676">0.16669999999999999</cx:pt>
          <cx:pt idx="7677">0.1031</cx:pt>
          <cx:pt idx="7678">0.080399999999999999</cx:pt>
          <cx:pt idx="7679">0.16669999999999999</cx:pt>
          <cx:pt idx="7680">0.16669999999999999</cx:pt>
          <cx:pt idx="7681">0.25569999999999998</cx:pt>
          <cx:pt idx="7682">0.0030999999999999999</cx:pt>
          <cx:pt idx="7683">0.1186</cx:pt>
          <cx:pt idx="7684">0.16669999999999999</cx:pt>
          <cx:pt idx="7685">0.16669999999999999</cx:pt>
          <cx:pt idx="7686">0.16669999999999999</cx:pt>
          <cx:pt idx="7687">0.16669999999999999</cx:pt>
          <cx:pt idx="7688">0.057700000000000001</cx:pt>
          <cx:pt idx="7689">0.16669999999999999</cx:pt>
          <cx:pt idx="7690">0.16669999999999999</cx:pt>
          <cx:pt idx="7691">0.16669999999999999</cx:pt>
          <cx:pt idx="7692">0.16669999999999999</cx:pt>
          <cx:pt idx="7693">0.077299999999999994</cx:pt>
          <cx:pt idx="7694">0.16669999999999999</cx:pt>
          <cx:pt idx="7695">0.16669999999999999</cx:pt>
          <cx:pt idx="7696">0.16669999999999999</cx:pt>
          <cx:pt idx="7697">0.071099999999999997</cx:pt>
          <cx:pt idx="7698">0.16669999999999999</cx:pt>
          <cx:pt idx="7699">0.082500000000000004</cx:pt>
          <cx:pt idx="7700">0.16669999999999999</cx:pt>
          <cx:pt idx="7701">0.37109999999999999</cx:pt>
          <cx:pt idx="7702">0.12889999999999999</cx:pt>
          <cx:pt idx="7703">0.16669999999999999</cx:pt>
          <cx:pt idx="7704">0.16669999999999999</cx:pt>
          <cx:pt idx="7705">0.16669999999999999</cx:pt>
          <cx:pt idx="7706">0.016500000000000001</cx:pt>
          <cx:pt idx="7707">0.16669999999999999</cx:pt>
          <cx:pt idx="7708">0.16669999999999999</cx:pt>
          <cx:pt idx="7709">0.10929999999999999</cx:pt>
          <cx:pt idx="7710">0.16669999999999999</cx:pt>
          <cx:pt idx="7711">0.16669999999999999</cx:pt>
          <cx:pt idx="7712">0.16669999999999999</cx:pt>
          <cx:pt idx="7713">0.16669999999999999</cx:pt>
          <cx:pt idx="7714">0.16669999999999999</cx:pt>
          <cx:pt idx="7715">0.1313</cx:pt>
          <cx:pt idx="7716">0.26190000000000002</cx:pt>
          <cx:pt idx="7717">0.16669999999999999</cx:pt>
          <cx:pt idx="7718">0.16669999999999999</cx:pt>
          <cx:pt idx="7719">0.16669999999999999</cx:pt>
          <cx:pt idx="7720">0.16669999999999999</cx:pt>
          <cx:pt idx="7721">0.16669999999999999</cx:pt>
          <cx:pt idx="7722">0.16669999999999999</cx:pt>
          <cx:pt idx="7723">0.16669999999999999</cx:pt>
          <cx:pt idx="7724">0.16669999999999999</cx:pt>
          <cx:pt idx="7725">0.16669999999999999</cx:pt>
          <cx:pt idx="7726">0.16669999999999999</cx:pt>
          <cx:pt idx="7727">0.16669999999999999</cx:pt>
          <cx:pt idx="7728">0.16669999999999999</cx:pt>
          <cx:pt idx="7729">0.14879999999999999</cx:pt>
          <cx:pt idx="7730">0.16669999999999999</cx:pt>
          <cx:pt idx="7731">0.14949999999999999</cx:pt>
          <cx:pt idx="7732">0.16669999999999999</cx:pt>
          <cx:pt idx="7733">0.16669999999999999</cx:pt>
          <cx:pt idx="7734">0.16669999999999999</cx:pt>
          <cx:pt idx="7735">0.16669999999999999</cx:pt>
          <cx:pt idx="7736">0.15770000000000001</cx:pt>
          <cx:pt idx="7737">0.16669999999999999</cx:pt>
          <cx:pt idx="7738">0.16669999999999999</cx:pt>
          <cx:pt idx="7739">0.16669999999999999</cx:pt>
          <cx:pt idx="7740">0.32419999999999999</cx:pt>
          <cx:pt idx="7741">0.089700000000000002</cx:pt>
          <cx:pt idx="7742">0.16669999999999999</cx:pt>
          <cx:pt idx="7743">0.061899999999999997</cx:pt>
          <cx:pt idx="7744">0.16669999999999999</cx:pt>
          <cx:pt idx="7745">0.16669999999999999</cx:pt>
          <cx:pt idx="7746">0.16669999999999999</cx:pt>
          <cx:pt idx="7747">0.16669999999999999</cx:pt>
          <cx:pt idx="7748">0.16669999999999999</cx:pt>
          <cx:pt idx="7749">0.16669999999999999</cx:pt>
          <cx:pt idx="7750">0.16669999999999999</cx:pt>
          <cx:pt idx="7751">0.16669999999999999</cx:pt>
          <cx:pt idx="7752">0.057700000000000001</cx:pt>
          <cx:pt idx="7753">0.0041000000000000003</cx:pt>
          <cx:pt idx="7754">0.069099999999999995</cx:pt>
          <cx:pt idx="7755">0.16669999999999999</cx:pt>
          <cx:pt idx="7756">0.1361</cx:pt>
          <cx:pt idx="7757">0.16669999999999999</cx:pt>
          <cx:pt idx="7758">0.16669999999999999</cx:pt>
          <cx:pt idx="7759">0.066000000000000003</cx:pt>
          <cx:pt idx="7760">0.16669999999999999</cx:pt>
          <cx:pt idx="7761">0.11749999999999999</cx:pt>
          <cx:pt idx="7762">0.11749999999999999</cx:pt>
          <cx:pt idx="7763">0.16669999999999999</cx:pt>
          <cx:pt idx="7764">0.16669999999999999</cx:pt>
          <cx:pt idx="7765">0.016500000000000001</cx:pt>
          <cx:pt idx="7766">0.16669999999999999</cx:pt>
          <cx:pt idx="7767">0.16669999999999999</cx:pt>
          <cx:pt idx="7768">0.16669999999999999</cx:pt>
          <cx:pt idx="7769">0.16669999999999999</cx:pt>
          <cx:pt idx="7770">0.16669999999999999</cx:pt>
          <cx:pt idx="7771">0.16669999999999999</cx:pt>
          <cx:pt idx="7772">0.16669999999999999</cx:pt>
          <cx:pt idx="7773">0.16669999999999999</cx:pt>
          <cx:pt idx="7774">0.16669999999999999</cx:pt>
          <cx:pt idx="7775">0.22159999999999999</cx:pt>
          <cx:pt idx="7776">0.0124</cx:pt>
          <cx:pt idx="7777">0.14849999999999999</cx:pt>
          <cx:pt idx="7778">0.1227</cx:pt>
          <cx:pt idx="7779">0.061899999999999997</cx:pt>
          <cx:pt idx="7780">0.0041000000000000003</cx:pt>
          <cx:pt idx="7781">0.0082000000000000007</cx:pt>
          <cx:pt idx="7782">0.16669999999999999</cx:pt>
          <cx:pt idx="7783">0.16669999999999999</cx:pt>
          <cx:pt idx="7784">0.049500000000000002</cx:pt>
          <cx:pt idx="7785">0.16669999999999999</cx:pt>
          <cx:pt idx="7786">0.16669999999999999</cx:pt>
          <cx:pt idx="7787">0.092799999999999994</cx:pt>
          <cx:pt idx="7788">0.16669999999999999</cx:pt>
          <cx:pt idx="7789">0.40620000000000001</cx:pt>
          <cx:pt idx="7790">0.14849999999999999</cx:pt>
          <cx:pt idx="7791">0.041200000000000001</cx:pt>
          <cx:pt idx="7792">0.28449999999999998</cx:pt>
          <cx:pt idx="7793">0.14849999999999999</cx:pt>
          <cx:pt idx="7794">0.16669999999999999</cx:pt>
          <cx:pt idx="7795">0.032000000000000001</cx:pt>
          <cx:pt idx="7796">0.16669999999999999</cx:pt>
          <cx:pt idx="7797">0.16669999999999999</cx:pt>
          <cx:pt idx="7798">0.16669999999999999</cx:pt>
          <cx:pt idx="7799">0.26390000000000002</cx:pt>
          <cx:pt idx="7800">0.061899999999999997</cx:pt>
          <cx:pt idx="7801">0.092799999999999994</cx:pt>
          <cx:pt idx="7802">0.16669999999999999</cx:pt>
          <cx:pt idx="7803">0.16669999999999999</cx:pt>
          <cx:pt idx="7804">0.092799999999999994</cx:pt>
          <cx:pt idx="7805">0.045400000000000003</cx:pt>
          <cx:pt idx="7806">0.25769999999999998</cx:pt>
          <cx:pt idx="7807">0.16669999999999999</cx:pt>
          <cx:pt idx="7808">0.16669999999999999</cx:pt>
          <cx:pt idx="7809">0.13200000000000001</cx:pt>
          <cx:pt idx="7810">0.061899999999999997</cx:pt>
          <cx:pt idx="7811">0.16669999999999999</cx:pt>
          <cx:pt idx="7812">0.16669999999999999</cx:pt>
          <cx:pt idx="7813">0.049500000000000002</cx:pt>
          <cx:pt idx="7814">0.0206</cx:pt>
          <cx:pt idx="7815">0.16669999999999999</cx:pt>
          <cx:pt idx="7816">0.16669999999999999</cx:pt>
          <cx:pt idx="7817">0.16669999999999999</cx:pt>
          <cx:pt idx="7818">0.14849999999999999</cx:pt>
          <cx:pt idx="7819">0.16669999999999999</cx:pt>
          <cx:pt idx="7820">0.16669999999999999</cx:pt>
          <cx:pt idx="7821">0.070099999999999996</cx:pt>
          <cx:pt idx="7822">0.16669999999999999</cx:pt>
          <cx:pt idx="7823">0.1278</cx:pt>
          <cx:pt idx="7824">0.16669999999999999</cx:pt>
          <cx:pt idx="7825">0.062899999999999998</cx:pt>
          <cx:pt idx="7826">0.16669999999999999</cx:pt>
          <cx:pt idx="7827">0.066000000000000003</cx:pt>
          <cx:pt idx="7828">0.16669999999999999</cx:pt>
          <cx:pt idx="7829">0.16669999999999999</cx:pt>
          <cx:pt idx="7830">0.046399999999999997</cx:pt>
          <cx:pt idx="7831">0.16669999999999999</cx:pt>
          <cx:pt idx="7832">0.22159999999999999</cx:pt>
          <cx:pt idx="7833">0.16669999999999999</cx:pt>
          <cx:pt idx="7834">0.15670000000000001</cx:pt>
          <cx:pt idx="7835">0.16669999999999999</cx:pt>
          <cx:pt idx="7836">0.16669999999999999</cx:pt>
          <cx:pt idx="7837">0.16669999999999999</cx:pt>
          <cx:pt idx="7838">0.16669999999999999</cx:pt>
          <cx:pt idx="7839">0.16669999999999999</cx:pt>
          <cx:pt idx="7840">0.082500000000000004</cx:pt>
          <cx:pt idx="7841">0.0082000000000000007</cx:pt>
          <cx:pt idx="7842">0.16669999999999999</cx:pt>
          <cx:pt idx="7843">0.16669999999999999</cx:pt>
          <cx:pt idx="7844">0.16700000000000001</cx:pt>
          <cx:pt idx="7845">0.0041000000000000003</cx:pt>
          <cx:pt idx="7846">0.16669999999999999</cx:pt>
          <cx:pt idx="7847">0.082500000000000004</cx:pt>
          <cx:pt idx="7848">0.15359999999999999</cx:pt>
          <cx:pt idx="7849">0.023699999999999999</cx:pt>
          <cx:pt idx="7850">0.16669999999999999</cx:pt>
          <cx:pt idx="7851">0.16669999999999999</cx:pt>
          <cx:pt idx="7852">0.1216</cx:pt>
          <cx:pt idx="7853">0.049500000000000002</cx:pt>
          <cx:pt idx="7854">0.16669999999999999</cx:pt>
          <cx:pt idx="7855">0.16669999999999999</cx:pt>
          <cx:pt idx="7856">0.066000000000000003</cx:pt>
          <cx:pt idx="7857">0.16669999999999999</cx:pt>
          <cx:pt idx="7858">0.16669999999999999</cx:pt>
          <cx:pt idx="7859">0.16669999999999999</cx:pt>
          <cx:pt idx="7860">0.16669999999999999</cx:pt>
          <cx:pt idx="7861">0.16669999999999999</cx:pt>
          <cx:pt idx="7862">0.16669999999999999</cx:pt>
          <cx:pt idx="7863">0.083500000000000005</cx:pt>
          <cx:pt idx="7864">0.066000000000000003</cx:pt>
          <cx:pt idx="7865">0.16669999999999999</cx:pt>
          <cx:pt idx="7866">0.16669999999999999</cx:pt>
          <cx:pt idx="7867">0</cx:pt>
          <cx:pt idx="7868">0.16669999999999999</cx:pt>
          <cx:pt idx="7869">0.12939999999999999</cx:pt>
          <cx:pt idx="7870">0.16669999999999999</cx:pt>
          <cx:pt idx="7871">0.074200000000000002</cx:pt>
          <cx:pt idx="7872">0.090700000000000003</cx:pt>
          <cx:pt idx="7873">0.0124</cx:pt>
          <cx:pt idx="7874">0.082500000000000004</cx:pt>
          <cx:pt idx="7875">0.1186</cx:pt>
          <cx:pt idx="7876">0.061899999999999997</cx:pt>
          <cx:pt idx="7877">0.066000000000000003</cx:pt>
          <cx:pt idx="7878">0.16669999999999999</cx:pt>
          <cx:pt idx="7879">0.049500000000000002</cx:pt>
          <cx:pt idx="7880">0.16669999999999999</cx:pt>
          <cx:pt idx="7881">0.16669999999999999</cx:pt>
          <cx:pt idx="7882">0.018599999999999998</cx:pt>
          <cx:pt idx="7883">0.0258</cx:pt>
          <cx:pt idx="7884">0.16669999999999999</cx:pt>
          <cx:pt idx="7885">0.16669999999999999</cx:pt>
          <cx:pt idx="7886">0.16669999999999999</cx:pt>
          <cx:pt idx="7887">0.16669999999999999</cx:pt>
          <cx:pt idx="7888">0.14430000000000001</cx:pt>
          <cx:pt idx="7889">0.16669999999999999</cx:pt>
          <cx:pt idx="7890">0.10929999999999999</cx:pt>
          <cx:pt idx="7891">0.16669999999999999</cx:pt>
          <cx:pt idx="7892">0.0407</cx:pt>
          <cx:pt idx="7893">0.16669999999999999</cx:pt>
          <cx:pt idx="7894">0.061899999999999997</cx:pt>
          <cx:pt idx="7895">0.36080000000000001</cx:pt>
          <cx:pt idx="7896">0.092799999999999994</cx:pt>
          <cx:pt idx="7897">0.0722</cx:pt>
          <cx:pt idx="7898">0.16669999999999999</cx:pt>
          <cx:pt idx="7899">0.1108</cx:pt>
          <cx:pt idx="7900">0.1361</cx:pt>
          <cx:pt idx="7901">0.061899999999999997</cx:pt>
          <cx:pt idx="7902">0.16669999999999999</cx:pt>
          <cx:pt idx="7903">0.16669999999999999</cx:pt>
          <cx:pt idx="7904">0.16669999999999999</cx:pt>
          <cx:pt idx="7905">0.16669999999999999</cx:pt>
          <cx:pt idx="7906">0.1227</cx:pt>
          <cx:pt idx="7907">0.082500000000000004</cx:pt>
          <cx:pt idx="7908">0.0134</cx:pt>
          <cx:pt idx="7909">0.16669999999999999</cx:pt>
          <cx:pt idx="7910">0.16669999999999999</cx:pt>
          <cx:pt idx="7911">0.16669999999999999</cx:pt>
          <cx:pt idx="7912">0.16669999999999999</cx:pt>
          <cx:pt idx="7913">0.091200000000000003</cx:pt>
          <cx:pt idx="7914">0.046399999999999997</cx:pt>
          <cx:pt idx="7915">0.1381</cx:pt>
          <cx:pt idx="7916">0.16669999999999999</cx:pt>
          <cx:pt idx="7917">0.16669999999999999</cx:pt>
          <cx:pt idx="7918">0.16669999999999999</cx:pt>
          <cx:pt idx="7919">0.16669999999999999</cx:pt>
          <cx:pt idx="7920">0.16669999999999999</cx:pt>
          <cx:pt idx="7921">0.13350000000000001</cx:pt>
          <cx:pt idx="7922">0.049500000000000002</cx:pt>
          <cx:pt idx="7923">0.042299999999999997</cx:pt>
          <cx:pt idx="7924">0.0247</cx:pt>
          <cx:pt idx="7925">0.16669999999999999</cx:pt>
          <cx:pt idx="7926">0.0061999999999999998</cx:pt>
          <cx:pt idx="7927">0.16669999999999999</cx:pt>
          <cx:pt idx="7928">0.1278</cx:pt>
          <cx:pt idx="7929">0.16669999999999999</cx:pt>
          <cx:pt idx="7930">0.16669999999999999</cx:pt>
          <cx:pt idx="7931">0.22270000000000001</cx:pt>
          <cx:pt idx="7932">0.16669999999999999</cx:pt>
          <cx:pt idx="7933">0.16669999999999999</cx:pt>
          <cx:pt idx="7934">0.16669999999999999</cx:pt>
          <cx:pt idx="7935">0.16669999999999999</cx:pt>
          <cx:pt idx="7936">0.16669999999999999</cx:pt>
          <cx:pt idx="7937">0.16669999999999999</cx:pt>
          <cx:pt idx="7938">0.1835</cx:pt>
          <cx:pt idx="7939">0.16669999999999999</cx:pt>
          <cx:pt idx="7940">0.1464</cx:pt>
          <cx:pt idx="7941">0.16669999999999999</cx:pt>
          <cx:pt idx="7942">0.16669999999999999</cx:pt>
          <cx:pt idx="7943">0.16669999999999999</cx:pt>
          <cx:pt idx="7944">0.16669999999999999</cx:pt>
          <cx:pt idx="7945">0.16669999999999999</cx:pt>
          <cx:pt idx="7946">0.017500000000000002</cx:pt>
          <cx:pt idx="7947">0.16669999999999999</cx:pt>
          <cx:pt idx="7948">0.16669999999999999</cx:pt>
          <cx:pt idx="7949">0.066000000000000003</cx:pt>
          <cx:pt idx="7950">0.16669999999999999</cx:pt>
          <cx:pt idx="7951">0.16669999999999999</cx:pt>
          <cx:pt idx="7952">0.2082</cx:pt>
          <cx:pt idx="7953">0.0722</cx:pt>
          <cx:pt idx="7954">0.19900000000000001</cx:pt>
          <cx:pt idx="7955">0.066000000000000003</cx:pt>
          <cx:pt idx="7956">0.0082000000000000007</cx:pt>
          <cx:pt idx="7957">0.068000000000000005</cx:pt>
          <cx:pt idx="7958">0.16669999999999999</cx:pt>
          <cx:pt idx="7959">0.16669999999999999</cx:pt>
          <cx:pt idx="7960">0.16669999999999999</cx:pt>
          <cx:pt idx="7961">0.1237</cx:pt>
          <cx:pt idx="7962">0.051499999999999997</cx:pt>
          <cx:pt idx="7963">0.16669999999999999</cx:pt>
          <cx:pt idx="7964">0.16669999999999999</cx:pt>
          <cx:pt idx="7965">0.016500000000000001</cx:pt>
          <cx:pt idx="7966">0.2412</cx:pt>
          <cx:pt idx="7967">0.16189999999999999</cx:pt>
          <cx:pt idx="7968">0.16669999999999999</cx:pt>
          <cx:pt idx="7969">0.044299999999999999</cx:pt>
          <cx:pt idx="7970">0.082500000000000004</cx:pt>
          <cx:pt idx="7971">0.16669999999999999</cx:pt>
          <cx:pt idx="7972">0.0082000000000000007</cx:pt>
          <cx:pt idx="7973">0.16669999999999999</cx:pt>
          <cx:pt idx="7974">0.1237</cx:pt>
          <cx:pt idx="7975">0.16669999999999999</cx:pt>
          <cx:pt idx="7976">0.037100000000000001</cx:pt>
          <cx:pt idx="7977">0.16669999999999999</cx:pt>
          <cx:pt idx="7978">0.1258</cx:pt>
          <cx:pt idx="7979">0.16669999999999999</cx:pt>
          <cx:pt idx="7980">0.16669999999999999</cx:pt>
          <cx:pt idx="7981">0.13250000000000001</cx:pt>
          <cx:pt idx="7982">0.16669999999999999</cx:pt>
          <cx:pt idx="7983">0.16669999999999999</cx:pt>
          <cx:pt idx="7984">0.16669999999999999</cx:pt>
          <cx:pt idx="7985">0.16669999999999999</cx:pt>
          <cx:pt idx="7986">0.0969</cx:pt>
          <cx:pt idx="7987">0.16669999999999999</cx:pt>
          <cx:pt idx="7988">0.29380000000000001</cx:pt>
          <cx:pt idx="7989">0.16669999999999999</cx:pt>
          <cx:pt idx="7990">0.0309</cx:pt>
          <cx:pt idx="7991">0.16669999999999999</cx:pt>
          <cx:pt idx="7992">0.16669999999999999</cx:pt>
          <cx:pt idx="7993">0.052600000000000001</cx:pt>
          <cx:pt idx="7994">0.059799999999999999</cx:pt>
          <cx:pt idx="7995">0.16669999999999999</cx:pt>
          <cx:pt idx="7996">0.061899999999999997</cx:pt>
          <cx:pt idx="7997">0.16669999999999999</cx:pt>
          <cx:pt idx="7998">0.1108</cx:pt>
          <cx:pt idx="7999">0.16669999999999999</cx:pt>
          <cx:pt idx="8000">0.018599999999999998</cx:pt>
          <cx:pt idx="8001">0.049500000000000002</cx:pt>
          <cx:pt idx="8002">0.16669999999999999</cx:pt>
          <cx:pt idx="8003">0.16669999999999999</cx:pt>
          <cx:pt idx="8004">0.23089999999999999</cx:pt>
          <cx:pt idx="8005">0.16669999999999999</cx:pt>
          <cx:pt idx="8006">0.29480000000000001</cx:pt>
          <cx:pt idx="8007">0.0969</cx:pt>
          <cx:pt idx="8008">0.0722</cx:pt>
          <cx:pt idx="8009">0.082500000000000004</cx:pt>
          <cx:pt idx="8010">0.34570000000000001</cx:pt>
          <cx:pt idx="8011">0.077299999999999994</cx:pt>
          <cx:pt idx="8012">0.25459999999999999</cx:pt>
          <cx:pt idx="8013">0.085599999999999996</cx:pt>
          <cx:pt idx="8014">0.061899999999999997</cx:pt>
          <cx:pt idx="8015">0.16669999999999999</cx:pt>
          <cx:pt idx="8016">0.19789999999999999</cx:pt>
          <cx:pt idx="8017">0.0124</cx:pt>
          <cx:pt idx="8018">0.067000000000000004</cx:pt>
          <cx:pt idx="8019">0.1237</cx:pt>
          <cx:pt idx="8020">0.0247</cx:pt>
          <cx:pt idx="8021">0.16669999999999999</cx:pt>
          <cx:pt idx="8022">0.0567</cx:pt>
          <cx:pt idx="8023">0.16669999999999999</cx:pt>
          <cx:pt idx="8024">0.16669999999999999</cx:pt>
          <cx:pt idx="8025">0.1067</cx:pt>
          <cx:pt idx="8026">0.16669999999999999</cx:pt>
          <cx:pt idx="8027">0.048500000000000001</cx:pt>
          <cx:pt idx="8028">0.069099999999999995</cx:pt>
          <cx:pt idx="8029">0.041200000000000001</cx:pt>
          <cx:pt idx="8030">0.0258</cx:pt>
          <cx:pt idx="8031">0.049500000000000002</cx:pt>
          <cx:pt idx="8032">0.16669999999999999</cx:pt>
          <cx:pt idx="8033">0.22370000000000001</cx:pt>
          <cx:pt idx="8034">0.0247</cx:pt>
          <cx:pt idx="8035">0.16669999999999999</cx:pt>
          <cx:pt idx="8036">0.16669999999999999</cx:pt>
          <cx:pt idx="8037">0.046399999999999997</cx:pt>
          <cx:pt idx="8038">0.051499999999999997</cx:pt>
          <cx:pt idx="8039">0.16669999999999999</cx:pt>
          <cx:pt idx="8040">0.16669999999999999</cx:pt>
          <cx:pt idx="8041">0.14849999999999999</cx:pt>
          <cx:pt idx="8042">0.061899999999999997</cx:pt>
          <cx:pt idx="8043">0.14180000000000001</cx:pt>
          <cx:pt idx="8044">0.3639</cx:pt>
          <cx:pt idx="8045">0.028899999999999999</cx:pt>
          <cx:pt idx="8046">0.082500000000000004</cx:pt>
          <cx:pt idx="8047">0.16669999999999999</cx:pt>
          <cx:pt idx="8048">0.0206</cx:pt>
          <cx:pt idx="8049">0.16669999999999999</cx:pt>
          <cx:pt idx="8050">0.16669999999999999</cx:pt>
          <cx:pt idx="8051">0.16669999999999999</cx:pt>
          <cx:pt idx="8052">0.016500000000000001</cx:pt>
          <cx:pt idx="8053">0.16669999999999999</cx:pt>
          <cx:pt idx="8054">0.16669999999999999</cx:pt>
          <cx:pt idx="8055">0.16669999999999999</cx:pt>
          <cx:pt idx="8056">0.20100000000000001</cx:pt>
          <cx:pt idx="8057">0.16669999999999999</cx:pt>
          <cx:pt idx="8058">0.16669999999999999</cx:pt>
          <cx:pt idx="8059">0.11650000000000001</cx:pt>
          <cx:pt idx="8060">0.16489999999999999</cx:pt>
          <cx:pt idx="8061">0.0020999999999999999</cx:pt>
          <cx:pt idx="8062">0.16669999999999999</cx:pt>
          <cx:pt idx="8063">0.23710000000000001</cx:pt>
          <cx:pt idx="8064">0.16669999999999999</cx:pt>
          <cx:pt idx="8065">0.16669999999999999</cx:pt>
          <cx:pt idx="8066">0.36699999999999999</cx:pt>
          <cx:pt idx="8067">0.16669999999999999</cx:pt>
          <cx:pt idx="8068">0.16669999999999999</cx:pt>
          <cx:pt idx="8069">0.16669999999999999</cx:pt>
          <cx:pt idx="8070">0.16669999999999999</cx:pt>
          <cx:pt idx="8071">0.16669999999999999</cx:pt>
          <cx:pt idx="8072">0.2258</cx:pt>
          <cx:pt idx="8073">0.091800000000000007</cx:pt>
          <cx:pt idx="8074">0.077299999999999994</cx:pt>
          <cx:pt idx="8075">0.083500000000000005</cx:pt>
          <cx:pt idx="8076">0.16669999999999999</cx:pt>
          <cx:pt idx="8077">0.18659999999999999</cx:pt>
          <cx:pt idx="8078">0.4536</cx:pt>
          <cx:pt idx="8079">0.16669999999999999</cx:pt>
          <cx:pt idx="8080">0.16669999999999999</cx:pt>
          <cx:pt idx="8081">0.16669999999999999</cx:pt>
          <cx:pt idx="8082">0.016500000000000001</cx:pt>
          <cx:pt idx="8083">0.1113</cx:pt>
          <cx:pt idx="8084">0.16669999999999999</cx:pt>
          <cx:pt idx="8085">0.16669999999999999</cx:pt>
          <cx:pt idx="8086">0.19070000000000001</cx:pt>
          <cx:pt idx="8087">0.16669999999999999</cx:pt>
          <cx:pt idx="8088">0.2175</cx:pt>
          <cx:pt idx="8089">0.16669999999999999</cx:pt>
          <cx:pt idx="8090">0.099000000000000005</cx:pt>
          <cx:pt idx="8091">0.16669999999999999</cx:pt>
          <cx:pt idx="8092">0.1031</cx:pt>
          <cx:pt idx="8093">0.080399999999999999</cx:pt>
          <cx:pt idx="8094">0.16669999999999999</cx:pt>
          <cx:pt idx="8095">0.061899999999999997</cx:pt>
          <cx:pt idx="8096">0.25879999999999997</cx:pt>
          <cx:pt idx="8097">0.1474</cx:pt>
          <cx:pt idx="8098">0.0082000000000000007</cx:pt>
          <cx:pt idx="8099">0.16669999999999999</cx:pt>
          <cx:pt idx="8100">0.033000000000000002</cx:pt>
          <cx:pt idx="8101">0.027799999999999998</cx:pt>
          <cx:pt idx="8102">0.082500000000000004</cx:pt>
          <cx:pt idx="8103">0.16669999999999999</cx:pt>
          <cx:pt idx="8104">0.1113</cx:pt>
          <cx:pt idx="8105">0.16669999999999999</cx:pt>
          <cx:pt idx="8106">0.16669999999999999</cx:pt>
          <cx:pt idx="8107">0.066000000000000003</cx:pt>
          <cx:pt idx="8108">0.1588</cx:pt>
          <cx:pt idx="8109">0.0722</cx:pt>
          <cx:pt idx="8110">0.091800000000000007</cx:pt>
          <cx:pt idx="8111">0.16669999999999999</cx:pt>
          <cx:pt idx="8112">0.071800000000000003</cx:pt>
          <cx:pt idx="8113">0.0911</cx:pt>
          <cx:pt idx="8114">0.16669999999999999</cx:pt>
          <cx:pt idx="8115">0.16669999999999999</cx:pt>
          <cx:pt idx="8116">0.063899999999999998</cx:pt>
          <cx:pt idx="8117">0.16669999999999999</cx:pt>
          <cx:pt idx="8118">0.44330000000000003</cx:pt>
          <cx:pt idx="8119">0.39379999999999998</cx:pt>
          <cx:pt idx="8120">0.16669999999999999</cx:pt>
          <cx:pt idx="8121">0.16669999999999999</cx:pt>
          <cx:pt idx="8122">0.039199999999999999</cx:pt>
          <cx:pt idx="8123">0.1072</cx:pt>
          <cx:pt idx="8124">0.16669999999999999</cx:pt>
          <cx:pt idx="8125">0.16669999999999999</cx:pt>
          <cx:pt idx="8126">0.1237</cx:pt>
          <cx:pt idx="8127">0.1041</cx:pt>
          <cx:pt idx="8128">0.24640000000000001</cx:pt>
          <cx:pt idx="8129">0.061899999999999997</cx:pt>
          <cx:pt idx="8130">0.1278</cx:pt>
          <cx:pt idx="8131">0.043299999999999998</cx:pt>
          <cx:pt idx="8132">0.0124</cx:pt>
          <cx:pt idx="8133">0.0361</cx:pt>
          <cx:pt idx="8134">0.0722</cx:pt>
          <cx:pt idx="8135">0.16669999999999999</cx:pt>
          <cx:pt idx="8136">0.1237</cx:pt>
          <cx:pt idx="8137">0.16669999999999999</cx:pt>
          <cx:pt idx="8138">0.16669999999999999</cx:pt>
          <cx:pt idx="8139">0.21959999999999999</cx:pt>
          <cx:pt idx="8140">0.16669999999999999</cx:pt>
          <cx:pt idx="8141">0.16669999999999999</cx:pt>
          <cx:pt idx="8142">0.1222</cx:pt>
          <cx:pt idx="8143">0.16669999999999999</cx:pt>
          <cx:pt idx="8144">0.041200000000000001</cx:pt>
          <cx:pt idx="8145">0.022700000000000001</cx:pt>
          <cx:pt idx="8146">0.16669999999999999</cx:pt>
          <cx:pt idx="8147">0.16669999999999999</cx:pt>
          <cx:pt idx="8148">0.082500000000000004</cx:pt>
          <cx:pt idx="8149">0.1804</cx:pt>
          <cx:pt idx="8150">1</cx:pt>
          <cx:pt idx="8151">0.26290000000000002</cx:pt>
          <cx:pt idx="8152">0.16669999999999999</cx:pt>
          <cx:pt idx="8153">0.0020999999999999999</cx:pt>
          <cx:pt idx="8154">0.1237</cx:pt>
          <cx:pt idx="8155">0.071099999999999997</cx:pt>
          <cx:pt idx="8156">0.0247</cx:pt>
          <cx:pt idx="8157">0.1113</cx:pt>
          <cx:pt idx="8158">0.071099999999999997</cx:pt>
          <cx:pt idx="8159">0.16669999999999999</cx:pt>
          <cx:pt idx="8160">0.30930000000000002</cx:pt>
          <cx:pt idx="8161">0.064899999999999999</cx:pt>
          <cx:pt idx="8162">0.16669999999999999</cx:pt>
          <cx:pt idx="8163">0.1031</cx:pt>
          <cx:pt idx="8164">0.15459999999999999</cx:pt>
          <cx:pt idx="8165">0.16669999999999999</cx:pt>
          <cx:pt idx="8166">0.16669999999999999</cx:pt>
          <cx:pt idx="8167">0.16669999999999999</cx:pt>
          <cx:pt idx="8168">0.16669999999999999</cx:pt>
          <cx:pt idx="8169">0.0071999999999999998</cx:pt>
          <cx:pt idx="8170">0.16669999999999999</cx:pt>
          <cx:pt idx="8171">0.2969</cx:pt>
          <cx:pt idx="8172">0.16669999999999999</cx:pt>
          <cx:pt idx="8173">0.16669999999999999</cx:pt>
          <cx:pt idx="8174">0.16669999999999999</cx:pt>
          <cx:pt idx="8175">0.2014</cx:pt>
          <cx:pt idx="8176">0.092299999999999993</cx:pt>
          <cx:pt idx="8177">0.16669999999999999</cx:pt>
          <cx:pt idx="8178">0.2392</cx:pt>
          <cx:pt idx="8179">0.1464</cx:pt>
          <cx:pt idx="8180">0.23400000000000001</cx:pt>
          <cx:pt idx="8181">0.16669999999999999</cx:pt>
          <cx:pt idx="8182">0.0082000000000000007</cx:pt>
          <cx:pt idx="8183">0.14849999999999999</cx:pt>
          <cx:pt idx="8184">0.16669999999999999</cx:pt>
          <cx:pt idx="8185">0.20000000000000001</cx:pt>
          <cx:pt idx="8186">0.092799999999999994</cx:pt>
          <cx:pt idx="8187">0.033000000000000002</cx:pt>
          <cx:pt idx="8188">0.16669999999999999</cx:pt>
          <cx:pt idx="8189">0.090300000000000005</cx:pt>
          <cx:pt idx="8190">0.16669999999999999</cx:pt>
          <cx:pt idx="8191">0.16669999999999999</cx:pt>
          <cx:pt idx="8192">0.1003</cx:pt>
          <cx:pt idx="8193">0.16669999999999999</cx:pt>
          <cx:pt idx="8194">0.063899999999999998</cx:pt>
          <cx:pt idx="8195">0.0722</cx:pt>
          <cx:pt idx="8196">0.16669999999999999</cx:pt>
          <cx:pt idx="8197">0.0361</cx:pt>
          <cx:pt idx="8198">0.16669999999999999</cx:pt>
          <cx:pt idx="8199">0.14019999999999999</cx:pt>
          <cx:pt idx="8200">0.16669999999999999</cx:pt>
          <cx:pt idx="8201">0.16669999999999999</cx:pt>
          <cx:pt idx="8202">0.16669999999999999</cx:pt>
          <cx:pt idx="8203">0.061899999999999997</cx:pt>
          <cx:pt idx="8204">0.16669999999999999</cx:pt>
          <cx:pt idx="8205">0.082500000000000004</cx:pt>
          <cx:pt idx="8206">0.16669999999999999</cx:pt>
          <cx:pt idx="8207">0.16669999999999999</cx:pt>
          <cx:pt idx="8208">0.16669999999999999</cx:pt>
          <cx:pt idx="8209">0.19589999999999999</cx:pt>
          <cx:pt idx="8210">0.091800000000000007</cx:pt>
          <cx:pt idx="8211">0.16669999999999999</cx:pt>
          <cx:pt idx="8212">0.066000000000000003</cx:pt>
          <cx:pt idx="8213">0.018599999999999998</cx:pt>
          <cx:pt idx="8214">0.0722</cx:pt>
          <cx:pt idx="8215">0.16669999999999999</cx:pt>
          <cx:pt idx="8216">0.16669999999999999</cx:pt>
          <cx:pt idx="8217">0.16669999999999999</cx:pt>
          <cx:pt idx="8218">0.0206</cx:pt>
          <cx:pt idx="8219">0.1237</cx:pt>
          <cx:pt idx="8220">0.16669999999999999</cx:pt>
          <cx:pt idx="8221">0.16669999999999999</cx:pt>
          <cx:pt idx="8222">0.16669999999999999</cx:pt>
          <cx:pt idx="8223">0.2258</cx:pt>
          <cx:pt idx="8224">0.10929999999999999</cx:pt>
          <cx:pt idx="8225">0.0722</cx:pt>
          <cx:pt idx="8226">0.0061999999999999998</cx:pt>
          <cx:pt idx="8227">0.16669999999999999</cx:pt>
          <cx:pt idx="8228">0.1237</cx:pt>
          <cx:pt idx="8229">0.16669999999999999</cx:pt>
          <cx:pt idx="8230">0.15359999999999999</cx:pt>
          <cx:pt idx="8231">0.16669999999999999</cx:pt>
          <cx:pt idx="8232">0.16669999999999999</cx:pt>
          <cx:pt idx="8233">0.049500000000000002</cx:pt>
          <cx:pt idx="8234">0.16669999999999999</cx:pt>
          <cx:pt idx="8235">0.0124</cx:pt>
          <cx:pt idx="8236">0.16389999999999999</cx:pt>
          <cx:pt idx="8237">0.16669999999999999</cx:pt>
          <cx:pt idx="8238">0.16669999999999999</cx:pt>
          <cx:pt idx="8239">0.16669999999999999</cx:pt>
          <cx:pt idx="8240">0.092799999999999994</cx:pt>
          <cx:pt idx="8241">0.16669999999999999</cx:pt>
          <cx:pt idx="8242">0.0124</cx:pt>
          <cx:pt idx="8243">0.16669999999999999</cx:pt>
          <cx:pt idx="8244">0.16669999999999999</cx:pt>
          <cx:pt idx="8245">0.046399999999999997</cx:pt>
          <cx:pt idx="8246">0.16669999999999999</cx:pt>
          <cx:pt idx="8247">0.16669999999999999</cx:pt>
          <cx:pt idx="8248">0.073200000000000001</cx:pt>
          <cx:pt idx="8249">0.18140000000000001</cx:pt>
          <cx:pt idx="8250">0.16669999999999999</cx:pt>
          <cx:pt idx="8251">0.059799999999999999</cx:pt>
          <cx:pt idx="8252">0.16669999999999999</cx:pt>
          <cx:pt idx="8253">0.16669999999999999</cx:pt>
          <cx:pt idx="8254">0.16669999999999999</cx:pt>
          <cx:pt idx="8255">0.1804</cx:pt>
          <cx:pt idx="8256">0.0124</cx:pt>
          <cx:pt idx="8257">0.12989999999999999</cx:pt>
          <cx:pt idx="8258">0.16669999999999999</cx:pt>
          <cx:pt idx="8259">0.061899999999999997</cx:pt>
          <cx:pt idx="8260">0.080399999999999999</cx:pt>
          <cx:pt idx="8261">0.16669999999999999</cx:pt>
          <cx:pt idx="8262">0.1113</cx:pt>
          <cx:pt idx="8263">0.0020999999999999999</cx:pt>
          <cx:pt idx="8264">0.090700000000000003</cx:pt>
          <cx:pt idx="8265">0.16669999999999999</cx:pt>
          <cx:pt idx="8266">0.16669999999999999</cx:pt>
          <cx:pt idx="8267">0.092799999999999994</cx:pt>
          <cx:pt idx="8268">0.0041000000000000003</cx:pt>
          <cx:pt idx="8269">0.0608</cx:pt>
          <cx:pt idx="8270">0.14849999999999999</cx:pt>
          <cx:pt idx="8271">0.082500000000000004</cx:pt>
          <cx:pt idx="8272">0.16669999999999999</cx:pt>
          <cx:pt idx="8273">0.059499999999999997</cx:pt>
          <cx:pt idx="8274">0.0124</cx:pt>
          <cx:pt idx="8275">0.027799999999999998</cx:pt>
          <cx:pt idx="8276">0.16669999999999999</cx:pt>
          <cx:pt idx="8277">0.027300000000000001</cx:pt>
          <cx:pt idx="8278">0.087599999999999997</cx:pt>
          <cx:pt idx="8279">0.16489999999999999</cx:pt>
          <cx:pt idx="8280">0.061899999999999997</cx:pt>
          <cx:pt idx="8281">0.0144</cx:pt>
          <cx:pt idx="8282">0.0309</cx:pt>
          <cx:pt idx="8283">0.14949999999999999</cx:pt>
          <cx:pt idx="8284">0.16669999999999999</cx:pt>
          <cx:pt idx="8285">0.047399999999999998</cx:pt>
          <cx:pt idx="8286">0.1588</cx:pt>
          <cx:pt idx="8287">0.16669999999999999</cx:pt>
          <cx:pt idx="8288">0.068000000000000005</cx:pt>
          <cx:pt idx="8289">0.16669999999999999</cx:pt>
          <cx:pt idx="8290">0.1072</cx:pt>
          <cx:pt idx="8291">0.17630000000000001</cx:pt>
          <cx:pt idx="8292">0.16669999999999999</cx:pt>
          <cx:pt idx="8293">0.016500000000000001</cx:pt>
          <cx:pt idx="8294">0.16669999999999999</cx:pt>
          <cx:pt idx="8295">0.071099999999999997</cx:pt>
          <cx:pt idx="8296">0.1113</cx:pt>
          <cx:pt idx="8297">0.16800000000000001</cx:pt>
          <cx:pt idx="8298">0.21440000000000001</cx:pt>
          <cx:pt idx="8299">0.16669999999999999</cx:pt>
          <cx:pt idx="8300">0.16669999999999999</cx:pt>
          <cx:pt idx="8301">0.16669999999999999</cx:pt>
          <cx:pt idx="8302">0.083500000000000005</cx:pt>
          <cx:pt idx="8303">0.16669999999999999</cx:pt>
          <cx:pt idx="8304">0.16669999999999999</cx:pt>
          <cx:pt idx="8305">0.082500000000000004</cx:pt>
          <cx:pt idx="8306">0.082500000000000004</cx:pt>
          <cx:pt idx="8307">0.16669999999999999</cx:pt>
          <cx:pt idx="8308">0.16800000000000001</cx:pt>
          <cx:pt idx="8309">0.16669999999999999</cx:pt>
          <cx:pt idx="8310">0.16669999999999999</cx:pt>
          <cx:pt idx="8311">0.16669999999999999</cx:pt>
          <cx:pt idx="8312">0.16669999999999999</cx:pt>
          <cx:pt idx="8313">0.069599999999999995</cx:pt>
          <cx:pt idx="8314">0.074200000000000002</cx:pt>
          <cx:pt idx="8315">0.16669999999999999</cx:pt>
          <cx:pt idx="8316">0.074200000000000002</cx:pt>
          <cx:pt idx="8317">0.016500000000000001</cx:pt>
          <cx:pt idx="8318">0.078399999999999997</cx:pt>
          <cx:pt idx="8319">0.16669999999999999</cx:pt>
          <cx:pt idx="8320">0.001</cx:pt>
          <cx:pt idx="8321">0.16669999999999999</cx:pt>
          <cx:pt idx="8322">0.082500000000000004</cx:pt>
          <cx:pt idx="8323">0.16669999999999999</cx:pt>
          <cx:pt idx="8324">0.16669999999999999</cx:pt>
          <cx:pt idx="8325">0.16669999999999999</cx:pt>
          <cx:pt idx="8326">0.16669999999999999</cx:pt>
          <cx:pt idx="8327">0.16669999999999999</cx:pt>
          <cx:pt idx="8328">0.093299999999999994</cx:pt>
          <cx:pt idx="8329">0.29480000000000001</cx:pt>
          <cx:pt idx="8330">0.16669999999999999</cx:pt>
          <cx:pt idx="8331">0.16669999999999999</cx:pt>
          <cx:pt idx="8332">0.16669999999999999</cx:pt>
          <cx:pt idx="8333">0.16669999999999999</cx:pt>
          <cx:pt idx="8334">0.16669999999999999</cx:pt>
          <cx:pt idx="8335">0.1241</cx:pt>
          <cx:pt idx="8336">0.16669999999999999</cx:pt>
          <cx:pt idx="8337">0.1711</cx:pt>
          <cx:pt idx="8338">0.079399999999999998</cx:pt>
          <cx:pt idx="8339">0.0407</cx:pt>
          <cx:pt idx="8340">0.059799999999999999</cx:pt>
          <cx:pt idx="8341">0.25569999999999998</cx:pt>
          <cx:pt idx="8342">0.082500000000000004</cx:pt>
          <cx:pt idx="8343">0.16669999999999999</cx:pt>
          <cx:pt idx="8344">0.0722</cx:pt>
          <cx:pt idx="8345">0.1031</cx:pt>
          <cx:pt idx="8346">0.13300000000000001</cx:pt>
          <cx:pt idx="8347">0.070099999999999996</cx:pt>
          <cx:pt idx="8348">0.027799999999999998</cx:pt>
          <cx:pt idx="8349">0.16669999999999999</cx:pt>
          <cx:pt idx="8350">0.1124</cx:pt>
          <cx:pt idx="8351">0.0722</cx:pt>
          <cx:pt idx="8352">0.16669999999999999</cx:pt>
          <cx:pt idx="8353">0.073200000000000001</cx:pt>
          <cx:pt idx="8354">0.24229999999999999</cx:pt>
          <cx:pt idx="8355">0.25359999999999999</cx:pt>
          <cx:pt idx="8356">0.1237</cx:pt>
          <cx:pt idx="8357">0.16669999999999999</cx:pt>
          <cx:pt idx="8358">0.16669999999999999</cx:pt>
          <cx:pt idx="8359">0.16669999999999999</cx:pt>
          <cx:pt idx="8360">0.16669999999999999</cx:pt>
          <cx:pt idx="8361">0.1186</cx:pt>
          <cx:pt idx="8362">0.16669999999999999</cx:pt>
          <cx:pt idx="8363">0.3866</cx:pt>
          <cx:pt idx="8364">0.16669999999999999</cx:pt>
          <cx:pt idx="8365">0.3856</cx:pt>
          <cx:pt idx="8366">0.16669999999999999</cx:pt>
          <cx:pt idx="8367">0.16669999999999999</cx:pt>
          <cx:pt idx="8368">0.087599999999999997</cx:pt>
          <cx:pt idx="8369">0.16669999999999999</cx:pt>
          <cx:pt idx="8370">0.1031</cx:pt>
          <cx:pt idx="8371">0.16669999999999999</cx:pt>
          <cx:pt idx="8372">0.016500000000000001</cx:pt>
          <cx:pt idx="8373">0.16669999999999999</cx:pt>
          <cx:pt idx="8374">0.16800000000000001</cx:pt>
          <cx:pt idx="8375">0.074200000000000002</cx:pt>
          <cx:pt idx="8376">0.16669999999999999</cx:pt>
          <cx:pt idx="8377">0.16669999999999999</cx:pt>
          <cx:pt idx="8378">0.1237</cx:pt>
          <cx:pt idx="8379">0.16669999999999999</cx:pt>
          <cx:pt idx="8380">0.069099999999999995</cx:pt>
          <cx:pt idx="8381">0.16669999999999999</cx:pt>
          <cx:pt idx="8382">0.16669999999999999</cx:pt>
          <cx:pt idx="8383">0.16669999999999999</cx:pt>
          <cx:pt idx="8384">0.16669999999999999</cx:pt>
          <cx:pt idx="8385">0.16669999999999999</cx:pt>
          <cx:pt idx="8386">0.1031</cx:pt>
          <cx:pt idx="8387">0.046699999999999998</cx:pt>
          <cx:pt idx="8388">0.16669999999999999</cx:pt>
          <cx:pt idx="8389">0.16669999999999999</cx:pt>
          <cx:pt idx="8390">0.18559999999999999</cx:pt>
          <cx:pt idx="8391">0.16669999999999999</cx:pt>
          <cx:pt idx="8392">0.16669999999999999</cx:pt>
          <cx:pt idx="8393">0.0144</cx:pt>
          <cx:pt idx="8394">0.1474</cx:pt>
          <cx:pt idx="8395">0.16669999999999999</cx:pt>
          <cx:pt idx="8396">0.069599999999999995</cx:pt>
          <cx:pt idx="8397">0.070099999999999996</cx:pt>
          <cx:pt idx="8398">0.37730000000000002</cx:pt>
          <cx:pt idx="8399">0.16669999999999999</cx:pt>
          <cx:pt idx="8400">0.16669999999999999</cx:pt>
          <cx:pt idx="8401">0.16669999999999999</cx:pt>
          <cx:pt idx="8402">0.16669999999999999</cx:pt>
          <cx:pt idx="8403">0.061899999999999997</cx:pt>
          <cx:pt idx="8404">0.092799999999999994</cx:pt>
          <cx:pt idx="8405">0.16669999999999999</cx:pt>
          <cx:pt idx="8406">0.24429999999999999</cx:pt>
          <cx:pt idx="8407">0.16669999999999999</cx:pt>
          <cx:pt idx="8408">0.0124</cx:pt>
          <cx:pt idx="8409">0.11409999999999999</cx:pt>
          <cx:pt idx="8410">0.0124</cx:pt>
          <cx:pt idx="8411">0.068000000000000005</cx:pt>
          <cx:pt idx="8412">0.16669999999999999</cx:pt>
          <cx:pt idx="8413">0.061899999999999997</cx:pt>
          <cx:pt idx="8414">0.16669999999999999</cx:pt>
          <cx:pt idx="8415">0.16669999999999999</cx:pt>
          <cx:pt idx="8416">0.1237</cx:pt>
          <cx:pt idx="8417">0.16669999999999999</cx:pt>
          <cx:pt idx="8418">0.1237</cx:pt>
          <cx:pt idx="8419">0.16669999999999999</cx:pt>
          <cx:pt idx="8420">0.1608</cx:pt>
          <cx:pt idx="8421">0.16669999999999999</cx:pt>
          <cx:pt idx="8422">0.16669999999999999</cx:pt>
          <cx:pt idx="8423">0.16669999999999999</cx:pt>
          <cx:pt idx="8424">0.0124</cx:pt>
          <cx:pt idx="8425">0.16669999999999999</cx:pt>
          <cx:pt idx="8426">0.16669999999999999</cx:pt>
          <cx:pt idx="8427">0.016500000000000001</cx:pt>
          <cx:pt idx="8428">0.16669999999999999</cx:pt>
          <cx:pt idx="8429">0.082500000000000004</cx:pt>
          <cx:pt idx="8430">0.22370000000000001</cx:pt>
          <cx:pt idx="8431">0.16669999999999999</cx:pt>
          <cx:pt idx="8432">0.16669999999999999</cx:pt>
          <cx:pt idx="8433">0.061899999999999997</cx:pt>
          <cx:pt idx="8434">0.16669999999999999</cx:pt>
          <cx:pt idx="8435">0.16669999999999999</cx:pt>
          <cx:pt idx="8436">0.16669999999999999</cx:pt>
          <cx:pt idx="8437">0.26600000000000001</cx:pt>
          <cx:pt idx="8438">0.16669999999999999</cx:pt>
          <cx:pt idx="8439">0.16669999999999999</cx:pt>
          <cx:pt idx="8440">0.1227</cx:pt>
          <cx:pt idx="8441">0.16669999999999999</cx:pt>
          <cx:pt idx="8442">0.16669999999999999</cx:pt>
          <cx:pt idx="8443">0.16669999999999999</cx:pt>
          <cx:pt idx="8444">0.16669999999999999</cx:pt>
          <cx:pt idx="8445">0.0557</cx:pt>
          <cx:pt idx="8446">0.16669999999999999</cx:pt>
          <cx:pt idx="8447">0.16669999999999999</cx:pt>
          <cx:pt idx="8448">0.51439999999999997</cx:pt>
          <cx:pt idx="8449">0.16669999999999999</cx:pt>
          <cx:pt idx="8450">0.16669999999999999</cx:pt>
          <cx:pt idx="8451">0.16669999999999999</cx:pt>
          <cx:pt idx="8452">0.16669999999999999</cx:pt>
          <cx:pt idx="8453">0.16669999999999999</cx:pt>
          <cx:pt idx="8454">0.16669999999999999</cx:pt>
          <cx:pt idx="8455">0.078399999999999997</cx:pt>
          <cx:pt idx="8456">0.082500000000000004</cx:pt>
          <cx:pt idx="8457">0.16669999999999999</cx:pt>
          <cx:pt idx="8458">0.14849999999999999</cx:pt>
          <cx:pt idx="8459">0.16669999999999999</cx:pt>
          <cx:pt idx="8460">0.16669999999999999</cx:pt>
          <cx:pt idx="8461">0.16669999999999999</cx:pt>
          <cx:pt idx="8462">0.0263</cx:pt>
          <cx:pt idx="8463">0.16669999999999999</cx:pt>
          <cx:pt idx="8464">0.1361</cx:pt>
          <cx:pt idx="8465">0.16750000000000001</cx:pt>
          <cx:pt idx="8466">0.10000000000000001</cx:pt>
          <cx:pt idx="8467">0.0247</cx:pt>
          <cx:pt idx="8468">0.16669999999999999</cx:pt>
          <cx:pt idx="8469">0.092799999999999994</cx:pt>
          <cx:pt idx="8470">0.16669999999999999</cx:pt>
          <cx:pt idx="8471">0.083500000000000005</cx:pt>
          <cx:pt idx="8472">0.1237</cx:pt>
          <cx:pt idx="8473">0.16669999999999999</cx:pt>
          <cx:pt idx="8474">0.16669999999999999</cx:pt>
          <cx:pt idx="8475">0.16669999999999999</cx:pt>
          <cx:pt idx="8476">0.27839999999999998</cx:pt>
          <cx:pt idx="8477">0.16669999999999999</cx:pt>
          <cx:pt idx="8478">0.018599999999999998</cx:pt>
          <cx:pt idx="8479">0.0082000000000000007</cx:pt>
          <cx:pt idx="8480">0.14849999999999999</cx:pt>
          <cx:pt idx="8481">0.082500000000000004</cx:pt>
          <cx:pt idx="8482">0.082500000000000004</cx:pt>
          <cx:pt idx="8483">0.16669999999999999</cx:pt>
          <cx:pt idx="8484">0.1799</cx:pt>
          <cx:pt idx="8485">0.089300000000000004</cx:pt>
          <cx:pt idx="8486">0.16669999999999999</cx:pt>
          <cx:pt idx="8487">0.16669999999999999</cx:pt>
          <cx:pt idx="8488">0.16669999999999999</cx:pt>
          <cx:pt idx="8489">0.16669999999999999</cx:pt>
          <cx:pt idx="8490">0.16669999999999999</cx:pt>
          <cx:pt idx="8491">0.1031</cx:pt>
          <cx:pt idx="8492">0.1031</cx:pt>
          <cx:pt idx="8493">0.16669999999999999</cx:pt>
          <cx:pt idx="8494">0.14849999999999999</cx:pt>
          <cx:pt idx="8495">0.16669999999999999</cx:pt>
          <cx:pt idx="8496">0.16669999999999999</cx:pt>
          <cx:pt idx="8497">0.16669999999999999</cx:pt>
          <cx:pt idx="8498">0.64849999999999997</cx:pt>
          <cx:pt idx="8499">0.16669999999999999</cx:pt>
          <cx:pt idx="8500">0.071099999999999997</cx:pt>
          <cx:pt idx="8501">0.11749999999999999</cx:pt>
          <cx:pt idx="8502">0.13300000000000001</cx:pt>
          <cx:pt idx="8503">0.1196</cx:pt>
          <cx:pt idx="8504">0.070099999999999996</cx:pt>
          <cx:pt idx="8505">0.16669999999999999</cx:pt>
          <cx:pt idx="8506">0.45979999999999999</cx:pt>
          <cx:pt idx="8507">0.16669999999999999</cx:pt>
          <cx:pt idx="8508">0.16669999999999999</cx:pt>
          <cx:pt idx="8509">0.064899999999999999</cx:pt>
          <cx:pt idx="8510">0.0608</cx:pt>
          <cx:pt idx="8511">0.16669999999999999</cx:pt>
          <cx:pt idx="8512">0.16669999999999999</cx:pt>
          <cx:pt idx="8513">0.16669999999999999</cx:pt>
          <cx:pt idx="8514">0.0082000000000000007</cx:pt>
          <cx:pt idx="8515">0.16669999999999999</cx:pt>
          <cx:pt idx="8516">0.16669999999999999</cx:pt>
          <cx:pt idx="8517">0.0361</cx:pt>
          <cx:pt idx="8518">0.037100000000000001</cx:pt>
          <cx:pt idx="8519">0.070099999999999996</cx:pt>
          <cx:pt idx="8520">0.0814</cx:pt>
          <cx:pt idx="8521">0.13200000000000001</cx:pt>
          <cx:pt idx="8522">0.22370000000000001</cx:pt>
          <cx:pt idx="8523">0.1065</cx:pt>
          <cx:pt idx="8524">0.16669999999999999</cx:pt>
          <cx:pt idx="8525">0.13400000000000001</cx:pt>
          <cx:pt idx="8526">0.16669999999999999</cx:pt>
          <cx:pt idx="8527">0.16669999999999999</cx:pt>
          <cx:pt idx="8528">0.16669999999999999</cx:pt>
          <cx:pt idx="8529">0.16669999999999999</cx:pt>
          <cx:pt idx="8530">0.16669999999999999</cx:pt>
          <cx:pt idx="8531">0.087599999999999997</cx:pt>
          <cx:pt idx="8532">0.16669999999999999</cx:pt>
          <cx:pt idx="8533">0.16669999999999999</cx:pt>
          <cx:pt idx="8534">0.16669999999999999</cx:pt>
          <cx:pt idx="8535">0.1653</cx:pt>
          <cx:pt idx="8536">0.0144</cx:pt>
          <cx:pt idx="8537">0.0722</cx:pt>
          <cx:pt idx="8538">0.1242</cx:pt>
          <cx:pt idx="8539">0.061899999999999997</cx:pt>
          <cx:pt idx="8540">0.17419999999999999</cx:pt>
          <cx:pt idx="8541">0.092799999999999994</cx:pt>
          <cx:pt idx="8542">0.16669999999999999</cx:pt>
          <cx:pt idx="8543">0.22919999999999999</cx:pt>
          <cx:pt idx="8544">0.069800000000000001</cx:pt>
          <cx:pt idx="8545">0.082500000000000004</cx:pt>
          <cx:pt idx="8546">0.16669999999999999</cx:pt>
          <cx:pt idx="8547">0.099000000000000005</cx:pt>
          <cx:pt idx="8548">0.16669999999999999</cx:pt>
          <cx:pt idx="8549">0.0082000000000000007</cx:pt>
          <cx:pt idx="8550">0.0722</cx:pt>
          <cx:pt idx="8551">0.16669999999999999</cx:pt>
          <cx:pt idx="8552">0.1227</cx:pt>
          <cx:pt idx="8553">0.061899999999999997</cx:pt>
          <cx:pt idx="8554">0.083500000000000005</cx:pt>
          <cx:pt idx="8555">0.16669999999999999</cx:pt>
          <cx:pt idx="8556">0.16669999999999999</cx:pt>
          <cx:pt idx="8557">0.16669999999999999</cx:pt>
          <cx:pt idx="8558">0.16669999999999999</cx:pt>
          <cx:pt idx="8559">0.070099999999999996</cx:pt>
          <cx:pt idx="8560">0.16669999999999999</cx:pt>
          <cx:pt idx="8561">0.16669999999999999</cx:pt>
          <cx:pt idx="8562">0.0613</cx:pt>
          <cx:pt idx="8563">0.1113</cx:pt>
          <cx:pt idx="8564">0.077299999999999994</cx:pt>
          <cx:pt idx="8565">0.16669999999999999</cx:pt>
          <cx:pt idx="8566">0.043299999999999998</cx:pt>
          <cx:pt idx="8567">0.16669999999999999</cx:pt>
          <cx:pt idx="8568">0.047399999999999998</cx:pt>
          <cx:pt idx="8569">0.1216</cx:pt>
          <cx:pt idx="8570">0.16669999999999999</cx:pt>
          <cx:pt idx="8571">0.16669999999999999</cx:pt>
          <cx:pt idx="8572">0.16669999999999999</cx:pt>
          <cx:pt idx="8573">0.045400000000000003</cx:pt>
          <cx:pt idx="8574">0.16669999999999999</cx:pt>
          <cx:pt idx="8575">0.16669999999999999</cx:pt>
          <cx:pt idx="8576">0.16669999999999999</cx:pt>
          <cx:pt idx="8577">0.2175</cx:pt>
          <cx:pt idx="8578">0.018599999999999998</cx:pt>
          <cx:pt idx="8579">0.16669999999999999</cx:pt>
          <cx:pt idx="8580">0.082500000000000004</cx:pt>
          <cx:pt idx="8581">0.24740000000000001</cx:pt>
          <cx:pt idx="8582">0.16669999999999999</cx:pt>
          <cx:pt idx="8583">0.085199999999999998</cx:pt>
          <cx:pt idx="8584">0.16669999999999999</cx:pt>
          <cx:pt idx="8585">0.14380000000000001</cx:pt>
          <cx:pt idx="8586">0.14019999999999999</cx:pt>
          <cx:pt idx="8587">0.16669999999999999</cx:pt>
          <cx:pt idx="8588">0.16669999999999999</cx:pt>
          <cx:pt idx="8589">0.077799999999999994</cx:pt>
          <cx:pt idx="8590">0.032000000000000001</cx:pt>
          <cx:pt idx="8591">0.16669999999999999</cx:pt>
          <cx:pt idx="8592">0.16669999999999999</cx:pt>
          <cx:pt idx="8593">0.16669999999999999</cx:pt>
          <cx:pt idx="8594">0.2258</cx:pt>
          <cx:pt idx="8595">0.082500000000000004</cx:pt>
          <cx:pt idx="8596">0.16669999999999999</cx:pt>
          <cx:pt idx="8597">0.18110000000000001</cx:pt>
          <cx:pt idx="8598">0.16669999999999999</cx:pt>
          <cx:pt idx="8599">0.089700000000000002</cx:pt>
          <cx:pt idx="8600">0.19789999999999999</cx:pt>
          <cx:pt idx="8601">0.14119999999999999</cx:pt>
          <cx:pt idx="8602">0.16669999999999999</cx:pt>
          <cx:pt idx="8603">0.0020999999999999999</cx:pt>
          <cx:pt idx="8604">0.16669999999999999</cx:pt>
          <cx:pt idx="8605">0.16669999999999999</cx:pt>
          <cx:pt idx="8606">0.16669999999999999</cx:pt>
          <cx:pt idx="8607">0.092799999999999994</cx:pt>
          <cx:pt idx="8608">0.16669999999999999</cx:pt>
          <cx:pt idx="8609">0.16669999999999999</cx:pt>
          <cx:pt idx="8610">0.0124</cx:pt>
          <cx:pt idx="8611">0.16669999999999999</cx:pt>
          <cx:pt idx="8612">0.029899999999999999</cx:pt>
          <cx:pt idx="8613">0.16669999999999999</cx:pt>
          <cx:pt idx="8614">0.16669999999999999</cx:pt>
          <cx:pt idx="8615">0.16669999999999999</cx:pt>
          <cx:pt idx="8616">0.30099999999999999</cx:pt>
          <cx:pt idx="8617">0.16669999999999999</cx:pt>
          <cx:pt idx="8618">0.12470000000000001</cx:pt>
          <cx:pt idx="8619">0.16669999999999999</cx:pt>
          <cx:pt idx="8620">0.16669999999999999</cx:pt>
          <cx:pt idx="8621">0.5907</cx:pt>
          <cx:pt idx="8622">0.16669999999999999</cx:pt>
          <cx:pt idx="8623">0.1227</cx:pt>
          <cx:pt idx="8624">0.2959</cx:pt>
          <cx:pt idx="8625">0.041200000000000001</cx:pt>
          <cx:pt idx="8626">0.16669999999999999</cx:pt>
          <cx:pt idx="8627">0.1031</cx:pt>
          <cx:pt idx="8628">0.16669999999999999</cx:pt>
          <cx:pt idx="8629">0.16669999999999999</cx:pt>
          <cx:pt idx="8630">0.57730000000000004</cx:pt>
          <cx:pt idx="8631">0.16669999999999999</cx:pt>
          <cx:pt idx="8632">0.23810000000000001</cx:pt>
          <cx:pt idx="8633">0.16669999999999999</cx:pt>
          <cx:pt idx="8634">0.049500000000000002</cx:pt>
          <cx:pt idx="8635">0.0206</cx:pt>
          <cx:pt idx="8636">0.16669999999999999</cx:pt>
          <cx:pt idx="8637">0.16669999999999999</cx:pt>
          <cx:pt idx="8638">0</cx:pt>
          <cx:pt idx="8639">0.16669999999999999</cx:pt>
          <cx:pt idx="8640">0.14849999999999999</cx:pt>
          <cx:pt idx="8641">0.041200000000000001</cx:pt>
          <cx:pt idx="8642">0.16669999999999999</cx:pt>
          <cx:pt idx="8643">0.1103</cx:pt>
          <cx:pt idx="8644">0.16669999999999999</cx:pt>
          <cx:pt idx="8645">0.16669999999999999</cx:pt>
          <cx:pt idx="8646">0.16669999999999999</cx:pt>
          <cx:pt idx="8647">0.0092999999999999992</cx:pt>
          <cx:pt idx="8648">0.16669999999999999</cx:pt>
          <cx:pt idx="8649">0.16389999999999999</cx:pt>
          <cx:pt idx="8650">0.16669999999999999</cx:pt>
          <cx:pt idx="8651">0.066000000000000003</cx:pt>
          <cx:pt idx="8652">0.070099999999999996</cx:pt>
          <cx:pt idx="8653">0.082500000000000004</cx:pt>
          <cx:pt idx="8654">0.16669999999999999</cx:pt>
          <cx:pt idx="8655">0.088300000000000003</cx:pt>
          <cx:pt idx="8656">0.0124</cx:pt>
          <cx:pt idx="8657">0.16669999999999999</cx:pt>
          <cx:pt idx="8658">0.16669999999999999</cx:pt>
          <cx:pt idx="8659">0.16669999999999999</cx:pt>
          <cx:pt idx="8660">0.16669999999999999</cx:pt>
          <cx:pt idx="8661">0.16669999999999999</cx:pt>
          <cx:pt idx="8662">0.16669999999999999</cx:pt>
          <cx:pt idx="8663">0.077299999999999994</cx:pt>
          <cx:pt idx="8664">0.16669999999999999</cx:pt>
          <cx:pt idx="8665">0.16669999999999999</cx:pt>
          <cx:pt idx="8666">0.0722</cx:pt>
          <cx:pt idx="8667">0.16669999999999999</cx:pt>
          <cx:pt idx="8668">0.16669999999999999</cx:pt>
          <cx:pt idx="8669">0.16669999999999999</cx:pt>
          <cx:pt idx="8670">0.16669999999999999</cx:pt>
          <cx:pt idx="8671">0.16669999999999999</cx:pt>
          <cx:pt idx="8672">0.16669999999999999</cx:pt>
          <cx:pt idx="8673">0.13089999999999999</cx:pt>
          <cx:pt idx="8674">0.16669999999999999</cx:pt>
          <cx:pt idx="8675">0.16669999999999999</cx:pt>
          <cx:pt idx="8676">0.16669999999999999</cx:pt>
          <cx:pt idx="8677">0.16669999999999999</cx:pt>
          <cx:pt idx="8678">0.16669999999999999</cx:pt>
          <cx:pt idx="8679">0.095399999999999999</cx:pt>
          <cx:pt idx="8680">0.16669999999999999</cx:pt>
          <cx:pt idx="8681">0.16669999999999999</cx:pt>
          <cx:pt idx="8682">0.15770000000000001</cx:pt>
          <cx:pt idx="8683">0.077299999999999994</cx:pt>
          <cx:pt idx="8684">0.19789999999999999</cx:pt>
          <cx:pt idx="8685">0.061899999999999997</cx:pt>
          <cx:pt idx="8686">0.16669999999999999</cx:pt>
          <cx:pt idx="8687">0.16669999999999999</cx:pt>
          <cx:pt idx="8688">0.061899999999999997</cx:pt>
          <cx:pt idx="8689">0.16669999999999999</cx:pt>
          <cx:pt idx="8690">0.091800000000000007</cx:pt>
          <cx:pt idx="8691">0.033000000000000002</cx:pt>
          <cx:pt idx="8692">0.2596</cx:pt>
          <cx:pt idx="8693">0.16669999999999999</cx:pt>
          <cx:pt idx="8694">0.16669999999999999</cx:pt>
          <cx:pt idx="8695">0.15459999999999999</cx:pt>
          <cx:pt idx="8696">0.16669999999999999</cx:pt>
          <cx:pt idx="8697">0.1237</cx:pt>
          <cx:pt idx="8698">0.19739999999999999</cx:pt>
          <cx:pt idx="8699">0.10000000000000001</cx:pt>
          <cx:pt idx="8700">0.16669999999999999</cx:pt>
          <cx:pt idx="8701">0.047399999999999998</cx:pt>
          <cx:pt idx="8702">0.16669999999999999</cx:pt>
          <cx:pt idx="8703">0.22009999999999999</cx:pt>
          <cx:pt idx="8704">0.048500000000000001</cx:pt>
          <cx:pt idx="8705">0.16669999999999999</cx:pt>
          <cx:pt idx="8706">0.016500000000000001</cx:pt>
          <cx:pt idx="8707">0.16669999999999999</cx:pt>
          <cx:pt idx="8708">0.1804</cx:pt>
          <cx:pt idx="8709">0.18759999999999999</cx:pt>
          <cx:pt idx="8710">0.16669999999999999</cx:pt>
          <cx:pt idx="8711">0.16669999999999999</cx:pt>
          <cx:pt idx="8712">0.16669999999999999</cx:pt>
          <cx:pt idx="8713">0.057700000000000001</cx:pt>
          <cx:pt idx="8714">0.16669999999999999</cx:pt>
          <cx:pt idx="8715">0.16669999999999999</cx:pt>
          <cx:pt idx="8716">0.16669999999999999</cx:pt>
          <cx:pt idx="8717">0.073200000000000001</cx:pt>
          <cx:pt idx="8718">0.16669999999999999</cx:pt>
          <cx:pt idx="8719">0.16669999999999999</cx:pt>
          <cx:pt idx="8720">0.16669999999999999</cx:pt>
          <cx:pt idx="8721">0.082500000000000004</cx:pt>
          <cx:pt idx="8722">0.16669999999999999</cx:pt>
          <cx:pt idx="8723">0.16669999999999999</cx:pt>
          <cx:pt idx="8724">0.1361</cx:pt>
          <cx:pt idx="8725">0.074200000000000002</cx:pt>
          <cx:pt idx="8726">0.16669999999999999</cx:pt>
          <cx:pt idx="8727">0.0124</cx:pt>
          <cx:pt idx="8728">0.076300000000000007</cx:pt>
          <cx:pt idx="8729">0.16669999999999999</cx:pt>
          <cx:pt idx="8730">0.082500000000000004</cx:pt>
          <cx:pt idx="8731">0.16669999999999999</cx:pt>
          <cx:pt idx="8732">0.082500000000000004</cx:pt>
          <cx:pt idx="8733">0.14430000000000001</cx:pt>
          <cx:pt idx="8734">0.0082000000000000007</cx:pt>
          <cx:pt idx="8735">0.016500000000000001</cx:pt>
          <cx:pt idx="8736">0.016500000000000001</cx:pt>
          <cx:pt idx="8737">0.0082000000000000007</cx:pt>
          <cx:pt idx="8738">0.16669999999999999</cx:pt>
          <cx:pt idx="8739">0.16669999999999999</cx:pt>
          <cx:pt idx="8740">0.16669999999999999</cx:pt>
          <cx:pt idx="8741">0.099000000000000005</cx:pt>
          <cx:pt idx="8742">0.082500000000000004</cx:pt>
          <cx:pt idx="8743">0.16669999999999999</cx:pt>
          <cx:pt idx="8744">0.033000000000000002</cx:pt>
          <cx:pt idx="8745">0.16669999999999999</cx:pt>
          <cx:pt idx="8746">0.16700000000000001</cx:pt>
          <cx:pt idx="8747">0.16669999999999999</cx:pt>
          <cx:pt idx="8748">0.16669999999999999</cx:pt>
          <cx:pt idx="8749">0.091800000000000007</cx:pt>
          <cx:pt idx="8750">0.16669999999999999</cx:pt>
          <cx:pt idx="8751">0.16669999999999999</cx:pt>
          <cx:pt idx="8752">0.1082</cx:pt>
          <cx:pt idx="8753">0.061899999999999997</cx:pt>
          <cx:pt idx="8754">0.22159999999999999</cx:pt>
          <cx:pt idx="8755">0.0082000000000000007</cx:pt>
          <cx:pt idx="8756">0.0124</cx:pt>
          <cx:pt idx="8757">0.0722</cx:pt>
          <cx:pt idx="8758">0.16669999999999999</cx:pt>
          <cx:pt idx="8759">0.16669999999999999</cx:pt>
          <cx:pt idx="8760">0.0124</cx:pt>
          <cx:pt idx="8761">0.1361</cx:pt>
          <cx:pt idx="8762">0.1216</cx:pt>
          <cx:pt idx="8763">0.16389999999999999</cx:pt>
          <cx:pt idx="8764">0.16669999999999999</cx:pt>
          <cx:pt idx="8765">0.075300000000000006</cx:pt>
          <cx:pt idx="8766">0.0082000000000000007</cx:pt>
          <cx:pt idx="8767">0.16669999999999999</cx:pt>
          <cx:pt idx="8768">0.16669999999999999</cx:pt>
          <cx:pt idx="8769">0.16669999999999999</cx:pt>
          <cx:pt idx="8770">0.16669999999999999</cx:pt>
          <cx:pt idx="8771">0.16669999999999999</cx:pt>
          <cx:pt idx="8772">0.14849999999999999</cx:pt>
          <cx:pt idx="8773">0.16669999999999999</cx:pt>
          <cx:pt idx="8774">0.16669999999999999</cx:pt>
          <cx:pt idx="8775">0.16669999999999999</cx:pt>
          <cx:pt idx="8776">0.16669999999999999</cx:pt>
          <cx:pt idx="8777">0.091800000000000007</cx:pt>
          <cx:pt idx="8778">0.049500000000000002</cx:pt>
          <cx:pt idx="8779">0.057700000000000001</cx:pt>
          <cx:pt idx="8780">0.16669999999999999</cx:pt>
          <cx:pt idx="8781">0.0020999999999999999</cx:pt>
          <cx:pt idx="8782">0.16669999999999999</cx:pt>
          <cx:pt idx="8783">0.16669999999999999</cx:pt>
          <cx:pt idx="8784">0.1144</cx:pt>
          <cx:pt idx="8785">0.16669999999999999</cx:pt>
          <cx:pt idx="8786">0.16669999999999999</cx:pt>
          <cx:pt idx="8787">0.16669999999999999</cx:pt>
          <cx:pt idx="8788">0.16669999999999999</cx:pt>
          <cx:pt idx="8789">0.16669999999999999</cx:pt>
          <cx:pt idx="8790">0.049500000000000002</cx:pt>
          <cx:pt idx="8791">0.16669999999999999</cx:pt>
          <cx:pt idx="8792">0.16669999999999999</cx:pt>
          <cx:pt idx="8793">0.14230000000000001</cx:pt>
          <cx:pt idx="8794">0.21859999999999999</cx:pt>
          <cx:pt idx="8795">0.16669999999999999</cx:pt>
          <cx:pt idx="8796">0.16669999999999999</cx:pt>
          <cx:pt idx="8797">0.16669999999999999</cx:pt>
          <cx:pt idx="8798">0.038100000000000002</cx:pt>
          <cx:pt idx="8799">0.11550000000000001</cx:pt>
          <cx:pt idx="8800">0.16669999999999999</cx:pt>
          <cx:pt idx="8801">0.16669999999999999</cx:pt>
          <cx:pt idx="8802">0.0061999999999999998</cx:pt>
          <cx:pt idx="8803">0.16669999999999999</cx:pt>
          <cx:pt idx="8804">0.22370000000000001</cx:pt>
          <cx:pt idx="8805">0.16669999999999999</cx:pt>
          <cx:pt idx="8806">0.16669999999999999</cx:pt>
          <cx:pt idx="8807">0.14849999999999999</cx:pt>
          <cx:pt idx="8808">0.16669999999999999</cx:pt>
          <cx:pt idx="8809">0.049500000000000002</cx:pt>
          <cx:pt idx="8810">0.082500000000000004</cx:pt>
          <cx:pt idx="8811">0.16669999999999999</cx:pt>
          <cx:pt idx="8812">0.16669999999999999</cx:pt>
          <cx:pt idx="8813">0.16669999999999999</cx:pt>
          <cx:pt idx="8814">0.033000000000000002</cx:pt>
          <cx:pt idx="8815">0.034000000000000002</cx:pt>
          <cx:pt idx="8816">0.092799999999999994</cx:pt>
          <cx:pt idx="8817">0.14849999999999999</cx:pt>
          <cx:pt idx="8818">0.16669999999999999</cx:pt>
          <cx:pt idx="8819">0.15670000000000001</cx:pt>
          <cx:pt idx="8820">0.16669999999999999</cx:pt>
          <cx:pt idx="8821">0.16669999999999999</cx:pt>
          <cx:pt idx="8822">0.32990000000000003</cx:pt>
          <cx:pt idx="8823">0.16669999999999999</cx:pt>
          <cx:pt idx="8824">0.032000000000000001</cx:pt>
          <cx:pt idx="8825">0.16669999999999999</cx:pt>
          <cx:pt idx="8826">0.16669999999999999</cx:pt>
          <cx:pt idx="8827">0.20619999999999999</cx:pt>
          <cx:pt idx="8828">0.12889999999999999</cx:pt>
          <cx:pt idx="8829">0.16669999999999999</cx:pt>
          <cx:pt idx="8830">0.041200000000000001</cx:pt>
          <cx:pt idx="8831">0.0082000000000000007</cx:pt>
          <cx:pt idx="8832">0.037100000000000001</cx:pt>
          <cx:pt idx="8833">0.16669999999999999</cx:pt>
          <cx:pt idx="8834">0.16669999999999999</cx:pt>
          <cx:pt idx="8835">0.16669999999999999</cx:pt>
          <cx:pt idx="8836">0.39689999999999998</cx:pt>
          <cx:pt idx="8837">0.16669999999999999</cx:pt>
          <cx:pt idx="8838">0.16669999999999999</cx:pt>
          <cx:pt idx="8839">0.045400000000000003</cx:pt>
          <cx:pt idx="8840">0.092799999999999994</cx:pt>
          <cx:pt idx="8841">0.13700000000000001</cx:pt>
          <cx:pt idx="8842">0.074200000000000002</cx:pt>
          <cx:pt idx="8843">0.12540000000000001</cx:pt>
          <cx:pt idx="8844">0.16669999999999999</cx:pt>
          <cx:pt idx="8845">0.091800000000000007</cx:pt>
          <cx:pt idx="8846">0.16669999999999999</cx:pt>
          <cx:pt idx="8847">0.1186</cx:pt>
          <cx:pt idx="8848">0.047399999999999998</cx:pt>
          <cx:pt idx="8849">0.0722</cx:pt>
          <cx:pt idx="8850">0.061899999999999997</cx:pt>
          <cx:pt idx="8851">0.057700000000000001</cx:pt>
          <cx:pt idx="8852">0.090899999999999995</cx:pt>
          <cx:pt idx="8853">0.1057</cx:pt>
          <cx:pt idx="8854">0.16669999999999999</cx:pt>
          <cx:pt idx="8855">0.0082000000000000007</cx:pt>
          <cx:pt idx="8856">0.0309</cx:pt>
          <cx:pt idx="8857">0.16669999999999999</cx:pt>
          <cx:pt idx="8858">0.16669999999999999</cx:pt>
          <cx:pt idx="8859">0.16669999999999999</cx:pt>
          <cx:pt idx="8860">0.25979999999999998</cx:pt>
          <cx:pt idx="8861">0.039600000000000003</cx:pt>
          <cx:pt idx="8862">0.2979</cx:pt>
          <cx:pt idx="8863">0.16669999999999999</cx:pt>
          <cx:pt idx="8864">0.16669999999999999</cx:pt>
          <cx:pt idx="8865">0.19070000000000001</cx:pt>
          <cx:pt idx="8866">0.016500000000000001</cx:pt>
          <cx:pt idx="8867">0.0124</cx:pt>
          <cx:pt idx="8868">0.16669999999999999</cx:pt>
          <cx:pt idx="8869">0.13619999999999999</cx:pt>
          <cx:pt idx="8870">0.16669999999999999</cx:pt>
          <cx:pt idx="8871">0.16669999999999999</cx:pt>
          <cx:pt idx="8872">0.058799999999999998</cx:pt>
          <cx:pt idx="8873">0.16669999999999999</cx:pt>
          <cx:pt idx="8874">0.16669999999999999</cx:pt>
          <cx:pt idx="8875">0.049500000000000002</cx:pt>
          <cx:pt idx="8876">0.16669999999999999</cx:pt>
          <cx:pt idx="8877">0.16669999999999999</cx:pt>
          <cx:pt idx="8878">0.022700000000000001</cx:pt>
          <cx:pt idx="8879">0.0155</cx:pt>
          <cx:pt idx="8880">0.14119999999999999</cx:pt>
          <cx:pt idx="8881">0.16669999999999999</cx:pt>
          <cx:pt idx="8882">0.16669999999999999</cx:pt>
          <cx:pt idx="8883">0.16669999999999999</cx:pt>
          <cx:pt idx="8884">0.1206</cx:pt>
          <cx:pt idx="8885">0.068000000000000005</cx:pt>
          <cx:pt idx="8886">0.16669999999999999</cx:pt>
          <cx:pt idx="8887">0.16669999999999999</cx:pt>
          <cx:pt idx="8888">0.16669999999999999</cx:pt>
          <cx:pt idx="8889">0.092799999999999994</cx:pt>
          <cx:pt idx="8890">0.035099999999999999</cx:pt>
          <cx:pt idx="8891">0.1186</cx:pt>
          <cx:pt idx="8892">0.16669999999999999</cx:pt>
          <cx:pt idx="8893">0.16669999999999999</cx:pt>
          <cx:pt idx="8894">0.16669999999999999</cx:pt>
          <cx:pt idx="8895">0.16669999999999999</cx:pt>
          <cx:pt idx="8896">0.16669999999999999</cx:pt>
          <cx:pt idx="8897">0.16669999999999999</cx:pt>
          <cx:pt idx="8898">0.16669999999999999</cx:pt>
          <cx:pt idx="8899">0.16669999999999999</cx:pt>
          <cx:pt idx="8900">0.16669999999999999</cx:pt>
          <cx:pt idx="8901">0.1021</cx:pt>
          <cx:pt idx="8902">0.027799999999999998</cx:pt>
          <cx:pt idx="8903">0.16669999999999999</cx:pt>
          <cx:pt idx="8904">0.1124</cx:pt>
          <cx:pt idx="8905">0.1454</cx:pt>
          <cx:pt idx="8906">0.16669999999999999</cx:pt>
          <cx:pt idx="8907">0.16669999999999999</cx:pt>
          <cx:pt idx="8908">0.0309</cx:pt>
          <cx:pt idx="8909">0.16669999999999999</cx:pt>
          <cx:pt idx="8910">0.16669999999999999</cx:pt>
          <cx:pt idx="8911">0.1134</cx:pt>
          <cx:pt idx="8912">0.16669999999999999</cx:pt>
          <cx:pt idx="8913">0.082500000000000004</cx:pt>
          <cx:pt idx="8914">0.16669999999999999</cx:pt>
          <cx:pt idx="8915">0.16669999999999999</cx:pt>
          <cx:pt idx="8916">0.16669999999999999</cx:pt>
          <cx:pt idx="8917">0.16669999999999999</cx:pt>
          <cx:pt idx="8918">0.0722</cx:pt>
          <cx:pt idx="8919">0.16669999999999999</cx:pt>
          <cx:pt idx="8920">0.077299999999999994</cx:pt>
          <cx:pt idx="8921">0.16669999999999999</cx:pt>
          <cx:pt idx="8922">0.16669999999999999</cx:pt>
          <cx:pt idx="8923">0.16669999999999999</cx:pt>
          <cx:pt idx="8924">0.16669999999999999</cx:pt>
          <cx:pt idx="8925">0.39179999999999998</cx:pt>
          <cx:pt idx="8926">0.037100000000000001</cx:pt>
          <cx:pt idx="8927">0.082500000000000004</cx:pt>
          <cx:pt idx="8928">0.16669999999999999</cx:pt>
          <cx:pt idx="8929">0.0124</cx:pt>
          <cx:pt idx="8930">0.016500000000000001</cx:pt>
          <cx:pt idx="8931">0.16669999999999999</cx:pt>
          <cx:pt idx="8932">0.16669999999999999</cx:pt>
          <cx:pt idx="8933">0.0814</cx:pt>
          <cx:pt idx="8934">0.085599999999999996</cx:pt>
          <cx:pt idx="8935">0.16669999999999999</cx:pt>
          <cx:pt idx="8936">0.16669999999999999</cx:pt>
          <cx:pt idx="8937">0.13200000000000001</cx:pt>
          <cx:pt idx="8938">0.1361</cx:pt>
          <cx:pt idx="8939">0.041200000000000001</cx:pt>
          <cx:pt idx="8940">0.22270000000000001</cx:pt>
          <cx:pt idx="8941">0.16669999999999999</cx:pt>
          <cx:pt idx="8942">0.074899999999999994</cx:pt>
          <cx:pt idx="8943">0.11749999999999999</cx:pt>
          <cx:pt idx="8944">0.28139999999999998</cx:pt>
          <cx:pt idx="8945">0.1119</cx:pt>
          <cx:pt idx="8946">0.16669999999999999</cx:pt>
          <cx:pt idx="8947">0.049500000000000002</cx:pt>
          <cx:pt idx="8948">0.16669999999999999</cx:pt>
          <cx:pt idx="8949">0.20619999999999999</cx:pt>
          <cx:pt idx="8950">0.16669999999999999</cx:pt>
          <cx:pt idx="8951">0.0124</cx:pt>
          <cx:pt idx="8952">0.10100000000000001</cx:pt>
          <cx:pt idx="8953">0.16669999999999999</cx:pt>
          <cx:pt idx="8954">0.2722</cx:pt>
          <cx:pt idx="8955">0.16669999999999999</cx:pt>
          <cx:pt idx="8956">0.0557</cx:pt>
          <cx:pt idx="8957">0.16669999999999999</cx:pt>
          <cx:pt idx="8958">0.16669999999999999</cx:pt>
          <cx:pt idx="8959">0.37219999999999998</cx:pt>
          <cx:pt idx="8960">0.033000000000000002</cx:pt>
          <cx:pt idx="8961">0.0247</cx:pt>
          <cx:pt idx="8962">0.1598</cx:pt>
          <cx:pt idx="8963">0.092799999999999994</cx:pt>
          <cx:pt idx="8964">0.16669999999999999</cx:pt>
          <cx:pt idx="8965">0.082500000000000004</cx:pt>
          <cx:pt idx="8966">0.087599999999999997</cx:pt>
          <cx:pt idx="8967">0.094799999999999995</cx:pt>
          <cx:pt idx="8968">0.068000000000000005</cx:pt>
          <cx:pt idx="8969">0.1186</cx:pt>
          <cx:pt idx="8970">0.40570000000000001</cx:pt>
          <cx:pt idx="8971">0.2021</cx:pt>
          <cx:pt idx="8972">0.16669999999999999</cx:pt>
          <cx:pt idx="8973">0.2258</cx:pt>
          <cx:pt idx="8974">0.076300000000000007</cx:pt>
          <cx:pt idx="8975">0.082500000000000004</cx:pt>
          <cx:pt idx="8976">0.15770000000000001</cx:pt>
          <cx:pt idx="8977">0.16669999999999999</cx:pt>
          <cx:pt idx="8978">0.061899999999999997</cx:pt>
          <cx:pt idx="8979">0.16669999999999999</cx:pt>
          <cx:pt idx="8980">0.082500000000000004</cx:pt>
          <cx:pt idx="8981">0.17630000000000001</cx:pt>
          <cx:pt idx="8982">0.16669999999999999</cx:pt>
          <cx:pt idx="8983">0.16669999999999999</cx:pt>
          <cx:pt idx="8984">0.076300000000000007</cx:pt>
          <cx:pt idx="8985">0.063899999999999998</cx:pt>
          <cx:pt idx="8986">0.16669999999999999</cx:pt>
          <cx:pt idx="8987">0.16669999999999999</cx:pt>
          <cx:pt idx="8988">0.16669999999999999</cx:pt>
          <cx:pt idx="8989">0.16669999999999999</cx:pt>
          <cx:pt idx="8990">0.17219999999999999</cx:pt>
          <cx:pt idx="8991">0.16669999999999999</cx:pt>
          <cx:pt idx="8992">0.16669999999999999</cx:pt>
          <cx:pt idx="8993">0.075300000000000006</cx:pt>
          <cx:pt idx="8994">0.16669999999999999</cx:pt>
          <cx:pt idx="8995">0.16669999999999999</cx:pt>
          <cx:pt idx="8996">0.16669999999999999</cx:pt>
          <cx:pt idx="8997">0.16669999999999999</cx:pt>
          <cx:pt idx="8998">0.16669999999999999</cx:pt>
          <cx:pt idx="8999">0.16669999999999999</cx:pt>
          <cx:pt idx="9000">0.16669999999999999</cx:pt>
          <cx:pt idx="9001">0.14949999999999999</cx:pt>
          <cx:pt idx="9002">0.1072</cx:pt>
          <cx:pt idx="9003">0.16669999999999999</cx:pt>
          <cx:pt idx="9004">0.080399999999999999</cx:pt>
          <cx:pt idx="9005">0.16669999999999999</cx:pt>
          <cx:pt idx="9006">0.16669999999999999</cx:pt>
          <cx:pt idx="9007">0.3392</cx:pt>
          <cx:pt idx="9008">0.16669999999999999</cx:pt>
          <cx:pt idx="9009">0.16669999999999999</cx:pt>
          <cx:pt idx="9010">0.061899999999999997</cx:pt>
          <cx:pt idx="9011">0.074200000000000002</cx:pt>
          <cx:pt idx="9012">0.0082000000000000007</cx:pt>
          <cx:pt idx="9013">0.1113</cx:pt>
          <cx:pt idx="9014">0.16669999999999999</cx:pt>
          <cx:pt idx="9015">0.16669999999999999</cx:pt>
          <cx:pt idx="9016">0.16669999999999999</cx:pt>
          <cx:pt idx="9017">0.082500000000000004</cx:pt>
          <cx:pt idx="9018">0.16669999999999999</cx:pt>
          <cx:pt idx="9019">0.16669999999999999</cx:pt>
          <cx:pt idx="9020">0.16669999999999999</cx:pt>
          <cx:pt idx="9021">0.16669999999999999</cx:pt>
          <cx:pt idx="9022">0.1948</cx:pt>
          <cx:pt idx="9023">0.0361</cx:pt>
          <cx:pt idx="9024">0.16669999999999999</cx:pt>
          <cx:pt idx="9025">0.16669999999999999</cx:pt>
          <cx:pt idx="9026">0.13400000000000001</cx:pt>
          <cx:pt idx="9027">0.16669999999999999</cx:pt>
          <cx:pt idx="9028">0.16669999999999999</cx:pt>
          <cx:pt idx="9029">0.22270000000000001</cx:pt>
          <cx:pt idx="9030">0.16669999999999999</cx:pt>
          <cx:pt idx="9031">0.092799999999999994</cx:pt>
          <cx:pt idx="9032">0.072700000000000001</cx:pt>
          <cx:pt idx="9033">0.16669999999999999</cx:pt>
          <cx:pt idx="9034">0.0309</cx:pt>
          <cx:pt idx="9035">0.16669999999999999</cx:pt>
          <cx:pt idx="9036">0.16669999999999999</cx:pt>
          <cx:pt idx="9037">0.16669999999999999</cx:pt>
          <cx:pt idx="9038">0.16669999999999999</cx:pt>
          <cx:pt idx="9039">0.16669999999999999</cx:pt>
          <cx:pt idx="9040">0.16669999999999999</cx:pt>
          <cx:pt idx="9041">0.021600000000000001</cx:pt>
          <cx:pt idx="9042">0.16669999999999999</cx:pt>
          <cx:pt idx="9043">0.2031</cx:pt>
          <cx:pt idx="9044">0.075300000000000006</cx:pt>
          <cx:pt idx="9045">0.16669999999999999</cx:pt>
          <cx:pt idx="9046">0.16669999999999999</cx:pt>
          <cx:pt idx="9047">0.13089999999999999</cx:pt>
          <cx:pt idx="9048">0.16669999999999999</cx:pt>
          <cx:pt idx="9049">0.16669999999999999</cx:pt>
          <cx:pt idx="9050">0.1608</cx:pt>
          <cx:pt idx="9051">0.1237</cx:pt>
          <cx:pt idx="9052">0.23810000000000001</cx:pt>
          <cx:pt idx="9053">0.16669999999999999</cx:pt>
          <cx:pt idx="9054">0.16669999999999999</cx:pt>
          <cx:pt idx="9055">0.16669999999999999</cx:pt>
          <cx:pt idx="9056">0.16669999999999999</cx:pt>
          <cx:pt idx="9057">0.16669999999999999</cx:pt>
          <cx:pt idx="9058">0.025499999999999998</cx:pt>
          <cx:pt idx="9059">0.16669999999999999</cx:pt>
          <cx:pt idx="9060">0.033000000000000002</cx:pt>
          <cx:pt idx="9061">0.0020999999999999999</cx:pt>
          <cx:pt idx="9062">0.0082000000000000007</cx:pt>
          <cx:pt idx="9063">0.1237</cx:pt>
          <cx:pt idx="9064">0.16669999999999999</cx:pt>
          <cx:pt idx="9065">0.0814</cx:pt>
          <cx:pt idx="9066">0.16669999999999999</cx:pt>
          <cx:pt idx="9067">0.16669999999999999</cx:pt>
          <cx:pt idx="9068">0.16669999999999999</cx:pt>
          <cx:pt idx="9069">0.073499999999999996</cx:pt>
          <cx:pt idx="9070">0.1113</cx:pt>
          <cx:pt idx="9071">0.16669999999999999</cx:pt>
          <cx:pt idx="9072">0.16669999999999999</cx:pt>
          <cx:pt idx="9073">0.1108</cx:pt>
          <cx:pt idx="9074">0.16669999999999999</cx:pt>
          <cx:pt idx="9075">0.16669999999999999</cx:pt>
          <cx:pt idx="9076">0.16669999999999999</cx:pt>
          <cx:pt idx="9077">0.092799999999999994</cx:pt>
          <cx:pt idx="9078">0.16669999999999999</cx:pt>
          <cx:pt idx="9079">0.16669999999999999</cx:pt>
          <cx:pt idx="9080">0.16669999999999999</cx:pt>
          <cx:pt idx="9081">0.073200000000000001</cx:pt>
          <cx:pt idx="9082">0.061899999999999997</cx:pt>
          <cx:pt idx="9083">0.16669999999999999</cx:pt>
          <cx:pt idx="9084">0.16669999999999999</cx:pt>
          <cx:pt idx="9085">0.14849999999999999</cx:pt>
          <cx:pt idx="9086">0.2258</cx:pt>
          <cx:pt idx="9087">0.086599999999999996</cx:pt>
          <cx:pt idx="9088">0.16669999999999999</cx:pt>
          <cx:pt idx="9089">0.15770000000000001</cx:pt>
          <cx:pt idx="9090">0.16669999999999999</cx:pt>
          <cx:pt idx="9091">0.16669999999999999</cx:pt>
          <cx:pt idx="9092">0.064899999999999999</cx:pt>
          <cx:pt idx="9093">0.16669999999999999</cx:pt>
          <cx:pt idx="9094">0.16669999999999999</cx:pt>
          <cx:pt idx="9095">0.10000000000000001</cx:pt>
          <cx:pt idx="9096">0.16669999999999999</cx:pt>
          <cx:pt idx="9097">0.16669999999999999</cx:pt>
          <cx:pt idx="9098">0.16669999999999999</cx:pt>
          <cx:pt idx="9099">0.16669999999999999</cx:pt>
          <cx:pt idx="9100">0.0247</cx:pt>
          <cx:pt idx="9101">0.16669999999999999</cx:pt>
          <cx:pt idx="9102">0.15459999999999999</cx:pt>
          <cx:pt idx="9103">0.028899999999999999</cx:pt>
          <cx:pt idx="9104">0.061899999999999997</cx:pt>
          <cx:pt idx="9105">0.16669999999999999</cx:pt>
          <cx:pt idx="9106">0.16669999999999999</cx:pt>
          <cx:pt idx="9107">0.16669999999999999</cx:pt>
          <cx:pt idx="9108">0.16669999999999999</cx:pt>
          <cx:pt idx="9109">0.16669999999999999</cx:pt>
          <cx:pt idx="9110">0.14949999999999999</cx:pt>
          <cx:pt idx="9111">0.16669999999999999</cx:pt>
          <cx:pt idx="9112">0.16669999999999999</cx:pt>
          <cx:pt idx="9113">0.16669999999999999</cx:pt>
          <cx:pt idx="9114">0.16669999999999999</cx:pt>
          <cx:pt idx="9115">0.0258</cx:pt>
          <cx:pt idx="9116">0.16669999999999999</cx:pt>
          <cx:pt idx="9117">0.16669999999999999</cx:pt>
          <cx:pt idx="9118">0.16669999999999999</cx:pt>
          <cx:pt idx="9119">0.16669999999999999</cx:pt>
          <cx:pt idx="9120">0.16669999999999999</cx:pt>
          <cx:pt idx="9121">0.16669999999999999</cx:pt>
          <cx:pt idx="9122">0.045900000000000003</cx:pt>
          <cx:pt idx="9123">0.16669999999999999</cx:pt>
          <cx:pt idx="9124">0.16669999999999999</cx:pt>
          <cx:pt idx="9125">0.13300000000000001</cx:pt>
          <cx:pt idx="9126">0.16669999999999999</cx:pt>
          <cx:pt idx="9127">0</cx:pt>
          <cx:pt idx="9128">0.1474</cx:pt>
          <cx:pt idx="9129">0.16669999999999999</cx:pt>
          <cx:pt idx="9130">0.16669999999999999</cx:pt>
          <cx:pt idx="9131">0.082500000000000004</cx:pt>
          <cx:pt idx="9132">0.1113</cx:pt>
          <cx:pt idx="9133">0.061899999999999997</cx:pt>
          <cx:pt idx="9134">0.061899999999999997</cx:pt>
          <cx:pt idx="9135">0.16669999999999999</cx:pt>
          <cx:pt idx="9136">0.0077000000000000002</cx:pt>
          <cx:pt idx="9137">0.16600000000000001</cx:pt>
          <cx:pt idx="9138">0.30620000000000003</cx:pt>
          <cx:pt idx="9139">0.057700000000000001</cx:pt>
          <cx:pt idx="9140">0.16669999999999999</cx:pt>
          <cx:pt idx="9141">0.16669999999999999</cx:pt>
          <cx:pt idx="9142">0.16669999999999999</cx:pt>
          <cx:pt idx="9143">0.16669999999999999</cx:pt>
          <cx:pt idx="9144">0.16389999999999999</cx:pt>
          <cx:pt idx="9145">0.16669999999999999</cx:pt>
          <cx:pt idx="9146">0.16669999999999999</cx:pt>
          <cx:pt idx="9147">0.16669999999999999</cx:pt>
          <cx:pt idx="9148">0.16669999999999999</cx:pt>
          <cx:pt idx="9149">0.16669999999999999</cx:pt>
          <cx:pt idx="9150">0.16669999999999999</cx:pt>
          <cx:pt idx="9151">0.0608</cx:pt>
          <cx:pt idx="9152">0.1031</cx:pt>
          <cx:pt idx="9153">0.0608</cx:pt>
          <cx:pt idx="9154">0.16669999999999999</cx:pt>
          <cx:pt idx="9155">0.0134</cx:pt>
          <cx:pt idx="9156">0.1474</cx:pt>
          <cx:pt idx="9157">0.16669999999999999</cx:pt>
          <cx:pt idx="9158">0.16669999999999999</cx:pt>
          <cx:pt idx="9159">0.064899999999999999</cx:pt>
          <cx:pt idx="9160">0.16669999999999999</cx:pt>
          <cx:pt idx="9161">0.16669999999999999</cx:pt>
          <cx:pt idx="9162">0.32369999999999999</cx:pt>
          <cx:pt idx="9163">0.16669999999999999</cx:pt>
          <cx:pt idx="9164">0.16669999999999999</cx:pt>
          <cx:pt idx="9165">0.0041000000000000003</cx:pt>
          <cx:pt idx="9166">0.16669999999999999</cx:pt>
          <cx:pt idx="9167">0.16669999999999999</cx:pt>
          <cx:pt idx="9168">0.1227</cx:pt>
          <cx:pt idx="9169">0.0041000000000000003</cx:pt>
          <cx:pt idx="9170">0.21959999999999999</cx:pt>
          <cx:pt idx="9171">0.16669999999999999</cx:pt>
          <cx:pt idx="9172">0.16669999999999999</cx:pt>
          <cx:pt idx="9173">0.26190000000000002</cx:pt>
          <cx:pt idx="9174">0.018599999999999998</cx:pt>
          <cx:pt idx="9175">0.066000000000000003</cx:pt>
          <cx:pt idx="9176">0.16669999999999999</cx:pt>
          <cx:pt idx="9177">0.16669999999999999</cx:pt>
          <cx:pt idx="9178">0.18559999999999999</cx:pt>
          <cx:pt idx="9179">0.0567</cx:pt>
          <cx:pt idx="9180">0.16669999999999999</cx:pt>
          <cx:pt idx="9181">0.14849999999999999</cx:pt>
          <cx:pt idx="9182">0.31340000000000001</cx:pt>
          <cx:pt idx="9183">0.061899999999999997</cx:pt>
          <cx:pt idx="9184">0.16669999999999999</cx:pt>
          <cx:pt idx="9185">0.1031</cx:pt>
          <cx:pt idx="9186">0.16669999999999999</cx:pt>
          <cx:pt idx="9187">0.066000000000000003</cx:pt>
          <cx:pt idx="9188">0.16669999999999999</cx:pt>
          <cx:pt idx="9189">0.092799999999999994</cx:pt>
          <cx:pt idx="9190">0.37109999999999999</cx:pt>
          <cx:pt idx="9191">0.1691</cx:pt>
          <cx:pt idx="9192">0.16669999999999999</cx:pt>
          <cx:pt idx="9193">0.16669999999999999</cx:pt>
          <cx:pt idx="9194">0.16669999999999999</cx:pt>
          <cx:pt idx="9195">0.16669999999999999</cx:pt>
          <cx:pt idx="9196">0.16669999999999999</cx:pt>
          <cx:pt idx="9197">0.16669999999999999</cx:pt>
          <cx:pt idx="9198">0.070099999999999996</cx:pt>
          <cx:pt idx="9199">0.082500000000000004</cx:pt>
          <cx:pt idx="9200">0.1351</cx:pt>
          <cx:pt idx="9201">0.076300000000000007</cx:pt>
          <cx:pt idx="9202">0.092799999999999994</cx:pt>
          <cx:pt idx="9203">0.16669999999999999</cx:pt>
          <cx:pt idx="9204">0.14849999999999999</cx:pt>
          <cx:pt idx="9205">0.082500000000000004</cx:pt>
          <cx:pt idx="9206">0.016500000000000001</cx:pt>
          <cx:pt idx="9207">0.095600000000000004</cx:pt>
          <cx:pt idx="9208">0.0608</cx:pt>
          <cx:pt idx="9209">0.16669999999999999</cx:pt>
          <cx:pt idx="9210">0.10929999999999999</cx:pt>
          <cx:pt idx="9211">0.077299999999999994</cx:pt>
          <cx:pt idx="9212">0.041200000000000001</cx:pt>
          <cx:pt idx="9213">0.16669999999999999</cx:pt>
          <cx:pt idx="9214">0.078399999999999997</cx:pt>
          <cx:pt idx="9215">0.0613</cx:pt>
          <cx:pt idx="9216">0.1794</cx:pt>
          <cx:pt idx="9217">0.048500000000000001</cx:pt>
          <cx:pt idx="9218">0.26390000000000002</cx:pt>
          <cx:pt idx="9219">0.0082000000000000007</cx:pt>
          <cx:pt idx="9220">0.035099999999999999</cx:pt>
          <cx:pt idx="9221">0.26700000000000002</cx:pt>
          <cx:pt idx="9222">0.074200000000000002</cx:pt>
          <cx:pt idx="9223">0.16669999999999999</cx:pt>
          <cx:pt idx="9224">0.16669999999999999</cx:pt>
          <cx:pt idx="9225">0.1031</cx:pt>
          <cx:pt idx="9226">0.17319999999999999</cx:pt>
          <cx:pt idx="9227">0.16669999999999999</cx:pt>
          <cx:pt idx="9228">0.16669999999999999</cx:pt>
          <cx:pt idx="9229">0.082500000000000004</cx:pt>
          <cx:pt idx="9230">0.16669999999999999</cx:pt>
          <cx:pt idx="9231">0.16669999999999999</cx:pt>
          <cx:pt idx="9232">0.16669999999999999</cx:pt>
          <cx:pt idx="9233">0.0309</cx:pt>
          <cx:pt idx="9234">0.16669999999999999</cx:pt>
          <cx:pt idx="9235">0.0082000000000000007</cx:pt>
          <cx:pt idx="9236">0.1113</cx:pt>
          <cx:pt idx="9237">0.16669999999999999</cx:pt>
          <cx:pt idx="9238">0.16669999999999999</cx:pt>
          <cx:pt idx="9239">0.16669999999999999</cx:pt>
          <cx:pt idx="9240">0.039199999999999999</cx:pt>
          <cx:pt idx="9241">0.092799999999999994</cx:pt>
          <cx:pt idx="9242">0.17319999999999999</cx:pt>
          <cx:pt idx="9243">0.16669999999999999</cx:pt>
          <cx:pt idx="9244">0.022700000000000001</cx:pt>
          <cx:pt idx="9245">0.16669999999999999</cx:pt>
          <cx:pt idx="9246">0.1237</cx:pt>
          <cx:pt idx="9247">0.16669999999999999</cx:pt>
          <cx:pt idx="9248">0.16669999999999999</cx:pt>
          <cx:pt idx="9249">0.16669999999999999</cx:pt>
          <cx:pt idx="9250">0.1031</cx:pt>
          <cx:pt idx="9251">0.022700000000000001</cx:pt>
          <cx:pt idx="9252">0.0567</cx:pt>
          <cx:pt idx="9253">0.0124</cx:pt>
          <cx:pt idx="9254">0.16669999999999999</cx:pt>
          <cx:pt idx="9255">0.16669999999999999</cx:pt>
          <cx:pt idx="9256">0.16669999999999999</cx:pt>
          <cx:pt idx="9257">0.022700000000000001</cx:pt>
          <cx:pt idx="9258">0.1227</cx:pt>
          <cx:pt idx="9259">0.082500000000000004</cx:pt>
          <cx:pt idx="9260">0.16669999999999999</cx:pt>
          <cx:pt idx="9261">0.16669999999999999</cx:pt>
          <cx:pt idx="9262">0.0124</cx:pt>
          <cx:pt idx="9263">0.16669999999999999</cx:pt>
          <cx:pt idx="9264">0</cx:pt>
          <cx:pt idx="9265">0.16669999999999999</cx:pt>
          <cx:pt idx="9266">0.16669999999999999</cx:pt>
          <cx:pt idx="9267">0.001</cx:pt>
          <cx:pt idx="9268">0.041200000000000001</cx:pt>
          <cx:pt idx="9269">0.14949999999999999</cx:pt>
          <cx:pt idx="9270">0.16669999999999999</cx:pt>
          <cx:pt idx="9271">0.027799999999999998</cx:pt>
          <cx:pt idx="9272">0.041200000000000001</cx:pt>
          <cx:pt idx="9273">0.16669999999999999</cx:pt>
          <cx:pt idx="9274">0.16669999999999999</cx:pt>
          <cx:pt idx="9275">0.083500000000000005</cx:pt>
          <cx:pt idx="9276">0.16669999999999999</cx:pt>
          <cx:pt idx="9277">0.033000000000000002</cx:pt>
          <cx:pt idx="9278">0.16669999999999999</cx:pt>
          <cx:pt idx="9279">0.20930000000000001</cx:pt>
          <cx:pt idx="9280">0.0557</cx:pt>
          <cx:pt idx="9281">0.1227</cx:pt>
          <cx:pt idx="9282">0.16669999999999999</cx:pt>
          <cx:pt idx="9283">0.16669999999999999</cx:pt>
          <cx:pt idx="9284">0.16669999999999999</cx:pt>
          <cx:pt idx="9285">0.027799999999999998</cx:pt>
          <cx:pt idx="9286">0.16669999999999999</cx:pt>
          <cx:pt idx="9287">0.1479</cx:pt>
          <cx:pt idx="9288">0.061899999999999997</cx:pt>
          <cx:pt idx="9289">0.0814</cx:pt>
          <cx:pt idx="9290">0.083500000000000005</cx:pt>
          <cx:pt idx="9291">0.22270000000000001</cx:pt>
          <cx:pt idx="9292">0.034000000000000002</cx:pt>
          <cx:pt idx="9293">0.061899999999999997</cx:pt>
          <cx:pt idx="9294">0.16669999999999999</cx:pt>
          <cx:pt idx="9295">0.16669999999999999</cx:pt>
          <cx:pt idx="9296">0.16669999999999999</cx:pt>
          <cx:pt idx="9297">0.33200000000000002</cx:pt>
          <cx:pt idx="9298">0.16669999999999999</cx:pt>
          <cx:pt idx="9299">0.1454</cx:pt>
          <cx:pt idx="9300">0.16669999999999999</cx:pt>
          <cx:pt idx="9301">0.16669999999999999</cx:pt>
          <cx:pt idx="9302">0.16389999999999999</cx:pt>
          <cx:pt idx="9303">0.083500000000000005</cx:pt>
          <cx:pt idx="9304">0.016500000000000001</cx:pt>
          <cx:pt idx="9305">0.16669999999999999</cx:pt>
          <cx:pt idx="9306">0.16669999999999999</cx:pt>
          <cx:pt idx="9307">0.092799999999999994</cx:pt>
          <cx:pt idx="9308">0.16669999999999999</cx:pt>
          <cx:pt idx="9309">0.16669999999999999</cx:pt>
          <cx:pt idx="9310">0.2505</cx:pt>
          <cx:pt idx="9311">0.16669999999999999</cx:pt>
          <cx:pt idx="9312">0.086599999999999996</cx:pt>
          <cx:pt idx="9313">0.054600000000000003</cx:pt>
          <cx:pt idx="9314">0.071099999999999997</cx:pt>
          <cx:pt idx="9315">0.16669999999999999</cx:pt>
          <cx:pt idx="9316">0.061899999999999997</cx:pt>
          <cx:pt idx="9317">0.16389999999999999</cx:pt>
          <cx:pt idx="9318">0.16669999999999999</cx:pt>
          <cx:pt idx="9319">0.32679999999999998</cx:pt>
          <cx:pt idx="9320">0.16669999999999999</cx:pt>
          <cx:pt idx="9321">0.1206</cx:pt>
          <cx:pt idx="9322">0.24740000000000001</cx:pt>
          <cx:pt idx="9323">0.16669999999999999</cx:pt>
          <cx:pt idx="9324">0.046399999999999997</cx:pt>
          <cx:pt idx="9325">0.082500000000000004</cx:pt>
          <cx:pt idx="9326">0.092799999999999994</cx:pt>
          <cx:pt idx="9327">0.082500000000000004</cx:pt>
          <cx:pt idx="9328">0.16669999999999999</cx:pt>
          <cx:pt idx="9329">0.16669999999999999</cx:pt>
          <cx:pt idx="9330">0.16669999999999999</cx:pt>
          <cx:pt idx="9331">0.16669999999999999</cx:pt>
          <cx:pt idx="9332">0.16669999999999999</cx:pt>
          <cx:pt idx="9333">0.1653</cx:pt>
          <cx:pt idx="9334">0.16669999999999999</cx:pt>
          <cx:pt idx="9335">0.1206</cx:pt>
          <cx:pt idx="9336">0.0722</cx:pt>
          <cx:pt idx="9337">0.16669999999999999</cx:pt>
          <cx:pt idx="9338">0.16669999999999999</cx:pt>
          <cx:pt idx="9339">0.028899999999999999</cx:pt>
          <cx:pt idx="9340">0.16669999999999999</cx:pt>
          <cx:pt idx="9341">0.093799999999999994</cx:pt>
          <cx:pt idx="9342">0.16669999999999999</cx:pt>
          <cx:pt idx="9343">0.082500000000000004</cx:pt>
          <cx:pt idx="9344">0.16669999999999999</cx:pt>
          <cx:pt idx="9345">0.16669999999999999</cx:pt>
          <cx:pt idx="9346">0.1237</cx:pt>
          <cx:pt idx="9347">0.16669999999999999</cx:pt>
          <cx:pt idx="9348">0.16669999999999999</cx:pt>
          <cx:pt idx="9349">0.16669999999999999</cx:pt>
          <cx:pt idx="9350">0.16669999999999999</cx:pt>
          <cx:pt idx="9351">0.16669999999999999</cx:pt>
          <cx:pt idx="9352">0.0722</cx:pt>
          <cx:pt idx="9353">0.16669999999999999</cx:pt>
          <cx:pt idx="9354">0.21440000000000001</cx:pt>
          <cx:pt idx="9355">0.16669999999999999</cx:pt>
          <cx:pt idx="9356">0.16700000000000001</cx:pt>
          <cx:pt idx="9357">0.027799999999999998</cx:pt>
          <cx:pt idx="9358">0.25979999999999998</cx:pt>
          <cx:pt idx="9359">0.16669999999999999</cx:pt>
          <cx:pt idx="9360">0.16669999999999999</cx:pt>
          <cx:pt idx="9361">0.16669999999999999</cx:pt>
          <cx:pt idx="9362">0.16669999999999999</cx:pt>
          <cx:pt idx="9363">0.16669999999999999</cx:pt>
          <cx:pt idx="9364">0.16669999999999999</cx:pt>
          <cx:pt idx="9365">0.22270000000000001</cx:pt>
          <cx:pt idx="9366">0.073999999999999996</cx:pt>
          <cx:pt idx="9367">0.1278</cx:pt>
          <cx:pt idx="9368">0.16669999999999999</cx:pt>
          <cx:pt idx="9369">0.16669999999999999</cx:pt>
          <cx:pt idx="9370">0.1966</cx:pt>
          <cx:pt idx="9371">0.16669999999999999</cx:pt>
          <cx:pt idx="9372">0.2165</cx:pt>
          <cx:pt idx="9373">0.094799999999999995</cx:pt>
          <cx:pt idx="9374">0.16669999999999999</cx:pt>
          <cx:pt idx="9375">0.16669999999999999</cx:pt>
          <cx:pt idx="9376">0.0124</cx:pt>
          <cx:pt idx="9377">0.10929999999999999</cx:pt>
          <cx:pt idx="9378">0.1474</cx:pt>
          <cx:pt idx="9379">0.14849999999999999</cx:pt>
          <cx:pt idx="9380">0.12470000000000001</cx:pt>
          <cx:pt idx="9381">0.18559999999999999</cx:pt>
          <cx:pt idx="9382">0.1216</cx:pt>
          <cx:pt idx="9383">0.1032</cx:pt>
          <cx:pt idx="9384">0.0722</cx:pt>
          <cx:pt idx="9385">0.090700000000000003</cx:pt>
          <cx:pt idx="9386">0.16669999999999999</cx:pt>
          <cx:pt idx="9387">0.16669999999999999</cx:pt>
          <cx:pt idx="9388">0.16669999999999999</cx:pt>
          <cx:pt idx="9389">0.16669999999999999</cx:pt>
          <cx:pt idx="9390">0.073200000000000001</cx:pt>
          <cx:pt idx="9391">0.0722</cx:pt>
          <cx:pt idx="9392">0.1031</cx:pt>
          <cx:pt idx="9393">0.16669999999999999</cx:pt>
          <cx:pt idx="9394">0.16669999999999999</cx:pt>
          <cx:pt idx="9395">0.16669999999999999</cx:pt>
          <cx:pt idx="9396">0.049500000000000002</cx:pt>
          <cx:pt idx="9397">0.16669999999999999</cx:pt>
          <cx:pt idx="9398">0.16669999999999999</cx:pt>
          <cx:pt idx="9399">0.082500000000000004</cx:pt>
          <cx:pt idx="9400">0.16669999999999999</cx:pt>
          <cx:pt idx="9401">0.16669999999999999</cx:pt>
          <cx:pt idx="9402">0.3876</cx:pt>
          <cx:pt idx="9403">0.16669999999999999</cx:pt>
          <cx:pt idx="9404">0.089999999999999997</cx:pt>
          <cx:pt idx="9405">0.157</cx:pt>
          <cx:pt idx="9406">0.037100000000000001</cx:pt>
          <cx:pt idx="9407">0.16669999999999999</cx:pt>
          <cx:pt idx="9408">0.1031</cx:pt>
          <cx:pt idx="9409">0.20000000000000001</cx:pt>
          <cx:pt idx="9410">0.16669999999999999</cx:pt>
          <cx:pt idx="9411">0.49380000000000002</cx:pt>
          <cx:pt idx="9412">0.16669999999999999</cx:pt>
          <cx:pt idx="9413">0.16669999999999999</cx:pt>
          <cx:pt idx="9414">0.16669999999999999</cx:pt>
          <cx:pt idx="9415">0.082500000000000004</cx:pt>
          <cx:pt idx="9416">0.16669999999999999</cx:pt>
          <cx:pt idx="9417">0.085599999999999996</cx:pt>
          <cx:pt idx="9418">0.041200000000000001</cx:pt>
          <cx:pt idx="9419">0.16669999999999999</cx:pt>
          <cx:pt idx="9420">0.16669999999999999</cx:pt>
          <cx:pt idx="9421">0.074200000000000002</cx:pt>
          <cx:pt idx="9422">0.027799999999999998</cx:pt>
          <cx:pt idx="9423">0.0608</cx:pt>
          <cx:pt idx="9424">0.16669999999999999</cx:pt>
          <cx:pt idx="9425">0.1227</cx:pt>
          <cx:pt idx="9426">0.16669999999999999</cx:pt>
          <cx:pt idx="9427">0.16669999999999999</cx:pt>
          <cx:pt idx="9428">0.016500000000000001</cx:pt>
          <cx:pt idx="9429">0.0144</cx:pt>
          <cx:pt idx="9430">0.16669999999999999</cx:pt>
          <cx:pt idx="9431">0.16669999999999999</cx:pt>
          <cx:pt idx="9432">0.0082000000000000007</cx:pt>
          <cx:pt idx="9433">0.16669999999999999</cx:pt>
          <cx:pt idx="9434">0.16669999999999999</cx:pt>
          <cx:pt idx="9435">0.16669999999999999</cx:pt>
          <cx:pt idx="9436">0.16669999999999999</cx:pt>
          <cx:pt idx="9437">0.2089</cx:pt>
          <cx:pt idx="9438">0.16669999999999999</cx:pt>
          <cx:pt idx="9439">0.029899999999999999</cx:pt>
          <cx:pt idx="9440">0.16669999999999999</cx:pt>
          <cx:pt idx="9441">0.082500000000000004</cx:pt>
          <cx:pt idx="9442">0.16669999999999999</cx:pt>
          <cx:pt idx="9443">0.082500000000000004</cx:pt>
          <cx:pt idx="9444">0.16669999999999999</cx:pt>
          <cx:pt idx="9445">0.13300000000000001</cx:pt>
          <cx:pt idx="9446">0.16669999999999999</cx:pt>
          <cx:pt idx="9447">0.27010000000000001</cx:pt>
          <cx:pt idx="9448">0.16669999999999999</cx:pt>
          <cx:pt idx="9449">0.13300000000000001</cx:pt>
          <cx:pt idx="9450">0.10000000000000001</cx:pt>
          <cx:pt idx="9451">0.16669999999999999</cx:pt>
          <cx:pt idx="9452">0.16669999999999999</cx:pt>
          <cx:pt idx="9453">0.14849999999999999</cx:pt>
          <cx:pt idx="9454">0.0608</cx:pt>
          <cx:pt idx="9455">0.16669999999999999</cx:pt>
          <cx:pt idx="9456">0.0124</cx:pt>
          <cx:pt idx="9457">0.16669999999999999</cx:pt>
          <cx:pt idx="9458">0.16669999999999999</cx:pt>
          <cx:pt idx="9459">0.080399999999999999</cx:pt>
          <cx:pt idx="9460">0.093799999999999994</cx:pt>
          <cx:pt idx="9461">0.16669999999999999</cx:pt>
          <cx:pt idx="9462">0.0722</cx:pt>
          <cx:pt idx="9463">0.16669999999999999</cx:pt>
          <cx:pt idx="9464">0.092799999999999994</cx:pt>
          <cx:pt idx="9465">0.46079999999999999</cx:pt>
          <cx:pt idx="9466">0.16669999999999999</cx:pt>
          <cx:pt idx="9467">0.39069999999999999</cx:pt>
          <cx:pt idx="9468">0.16669999999999999</cx:pt>
          <cx:pt idx="9469">0.16669999999999999</cx:pt>
          <cx:pt idx="9470">0.16669999999999999</cx:pt>
          <cx:pt idx="9471">0.16669999999999999</cx:pt>
          <cx:pt idx="9472">0.0124</cx:pt>
          <cx:pt idx="9473">0.16669999999999999</cx:pt>
          <cx:pt idx="9474">0.070099999999999996</cx:pt>
          <cx:pt idx="9475">0.0082000000000000007</cx:pt>
          <cx:pt idx="9476">0.16669999999999999</cx:pt>
          <cx:pt idx="9477">0.1021</cx:pt>
          <cx:pt idx="9478">0.1031</cx:pt>
          <cx:pt idx="9479">0.16669999999999999</cx:pt>
          <cx:pt idx="9480">0.16669999999999999</cx:pt>
          <cx:pt idx="9481">0.16669999999999999</cx:pt>
          <cx:pt idx="9482">0.16669999999999999</cx:pt>
          <cx:pt idx="9483">0.16669999999999999</cx:pt>
          <cx:pt idx="9484">0.1186</cx:pt>
          <cx:pt idx="9485">0.2392</cx:pt>
          <cx:pt idx="9486">0.18090000000000001</cx:pt>
          <cx:pt idx="9487">0.061899999999999997</cx:pt>
          <cx:pt idx="9488">0.16669999999999999</cx:pt>
          <cx:pt idx="9489">0.57420000000000004</cx:pt>
          <cx:pt idx="9490">0.16669999999999999</cx:pt>
          <cx:pt idx="9491">0.061899999999999997</cx:pt>
          <cx:pt idx="9492">0.082500000000000004</cx:pt>
          <cx:pt idx="9493">0.16669999999999999</cx:pt>
          <cx:pt idx="9494">0.16669999999999999</cx:pt>
          <cx:pt idx="9495">0.2041</cx:pt>
          <cx:pt idx="9496">0.16669999999999999</cx:pt>
          <cx:pt idx="9497">0.51859999999999995</cx:pt>
          <cx:pt idx="9498">0.16669999999999999</cx:pt>
          <cx:pt idx="9499">0.16669999999999999</cx:pt>
          <cx:pt idx="9500">0.16669999999999999</cx:pt>
          <cx:pt idx="9501">0.16669999999999999</cx:pt>
          <cx:pt idx="9502">0.083500000000000005</cx:pt>
          <cx:pt idx="9503">0.16669999999999999</cx:pt>
          <cx:pt idx="9504">0.40310000000000001</cx:pt>
          <cx:pt idx="9505">0.049500000000000002</cx:pt>
          <cx:pt idx="9506">0.16669999999999999</cx:pt>
          <cx:pt idx="9507">0.16389999999999999</cx:pt>
          <cx:pt idx="9508">0.16669999999999999</cx:pt>
          <cx:pt idx="9509">0.091800000000000007</cx:pt>
          <cx:pt idx="9510">0.16669999999999999</cx:pt>
          <cx:pt idx="9511">0.16669999999999999</cx:pt>
          <cx:pt idx="9512">0.085599999999999996</cx:pt>
          <cx:pt idx="9513">0.25769999999999998</cx:pt>
          <cx:pt idx="9514">0.19789999999999999</cx:pt>
          <cx:pt idx="9515">0.1113</cx:pt>
          <cx:pt idx="9516">0.16669999999999999</cx:pt>
          <cx:pt idx="9517">0.16669999999999999</cx:pt>
          <cx:pt idx="9518">0.077299999999999994</cx:pt>
          <cx:pt idx="9519">0.074200000000000002</cx:pt>
          <cx:pt idx="9520">0.075300000000000006</cx:pt>
          <cx:pt idx="9521">0.0082000000000000007</cx:pt>
          <cx:pt idx="9522">0.26800000000000002</cx:pt>
          <cx:pt idx="9523">0.16669999999999999</cx:pt>
          <cx:pt idx="9524">0.16669999999999999</cx:pt>
          <cx:pt idx="9525">0.1608</cx:pt>
          <cx:pt idx="9526">0.018599999999999998</cx:pt>
          <cx:pt idx="9527">0.0309</cx:pt>
          <cx:pt idx="9528">0.023699999999999999</cx:pt>
          <cx:pt idx="9529">0.16669999999999999</cx:pt>
          <cx:pt idx="9530">0.16669999999999999</cx:pt>
          <cx:pt idx="9531">0.16669999999999999</cx:pt>
          <cx:pt idx="9532">0.16669999999999999</cx:pt>
          <cx:pt idx="9533">0.22270000000000001</cx:pt>
          <cx:pt idx="9534">0.0557</cx:pt>
          <cx:pt idx="9535">0.16669999999999999</cx:pt>
          <cx:pt idx="9536">0.0722</cx:pt>
          <cx:pt idx="9537">0.088700000000000001</cx:pt>
          <cx:pt idx="9538">0.16669999999999999</cx:pt>
          <cx:pt idx="9539">0.14849999999999999</cx:pt>
          <cx:pt idx="9540">0.047899999999999998</cx:pt>
          <cx:pt idx="9541">0.16669999999999999</cx:pt>
          <cx:pt idx="9542">0.14380000000000001</cx:pt>
          <cx:pt idx="9543">0.3639</cx:pt>
          <cx:pt idx="9544">0.1216</cx:pt>
          <cx:pt idx="9545">0.016500000000000001</cx:pt>
          <cx:pt idx="9546">0.0020999999999999999</cx:pt>
          <cx:pt idx="9547">0.027799999999999998</cx:pt>
          <cx:pt idx="9548">0.14949999999999999</cx:pt>
          <cx:pt idx="9549">0.16669999999999999</cx:pt>
          <cx:pt idx="9550">0.16669999999999999</cx:pt>
          <cx:pt idx="9551">0.16669999999999999</cx:pt>
          <cx:pt idx="9552">0.16669999999999999</cx:pt>
          <cx:pt idx="9553">0.16669999999999999</cx:pt>
          <cx:pt idx="9554">0.28039999999999998</cx:pt>
          <cx:pt idx="9555">0.16669999999999999</cx:pt>
          <cx:pt idx="9556">0.16669999999999999</cx:pt>
          <cx:pt idx="9557">0.16669999999999999</cx:pt>
          <cx:pt idx="9558">0.16669999999999999</cx:pt>
          <cx:pt idx="9559">0.033000000000000002</cx:pt>
          <cx:pt idx="9560">0.16669999999999999</cx:pt>
          <cx:pt idx="9561">0.16669999999999999</cx:pt>
          <cx:pt idx="9562">0.046399999999999997</cx:pt>
          <cx:pt idx="9563">0.099000000000000005</cx:pt>
          <cx:pt idx="9564">0.16669999999999999</cx:pt>
          <cx:pt idx="9565">0.16669999999999999</cx:pt>
          <cx:pt idx="9566">0.061899999999999997</cx:pt>
          <cx:pt idx="9567">0.16669999999999999</cx:pt>
          <cx:pt idx="9568">0.16669999999999999</cx:pt>
          <cx:pt idx="9569">0.1031</cx:pt>
          <cx:pt idx="9570">0.16669999999999999</cx:pt>
          <cx:pt idx="9571">0.16669999999999999</cx:pt>
          <cx:pt idx="9572">0.14430000000000001</cx:pt>
          <cx:pt idx="9573">0.044699999999999997</cx:pt>
          <cx:pt idx="9574">0.16669999999999999</cx:pt>
          <cx:pt idx="9575">0.15459999999999999</cx:pt>
          <cx:pt idx="9576">0.1227</cx:pt>
          <cx:pt idx="9577">0.16600000000000001</cx:pt>
          <cx:pt idx="9578">0.16669999999999999</cx:pt>
          <cx:pt idx="9579">0.14849999999999999</cx:pt>
          <cx:pt idx="9580">0.0124</cx:pt>
          <cx:pt idx="9581">0.061899999999999997</cx:pt>
          <cx:pt idx="9582">1</cx:pt>
          <cx:pt idx="9583">0.1144</cx:pt>
          <cx:pt idx="9584">0.049500000000000002</cx:pt>
          <cx:pt idx="9585">0.16669999999999999</cx:pt>
          <cx:pt idx="9586">0.16669999999999999</cx:pt>
          <cx:pt idx="9587">0.16669999999999999</cx:pt>
          <cx:pt idx="9588">0.092799999999999994</cx:pt>
          <cx:pt idx="9589">0.16669999999999999</cx:pt>
          <cx:pt idx="9590">0.092799999999999994</cx:pt>
          <cx:pt idx="9591">0.16669999999999999</cx:pt>
          <cx:pt idx="9592">0.16669999999999999</cx:pt>
          <cx:pt idx="9593">0.16669999999999999</cx:pt>
          <cx:pt idx="9594">0.16669999999999999</cx:pt>
          <cx:pt idx="9595">0.16669999999999999</cx:pt>
          <cx:pt idx="9596">0.13400000000000001</cx:pt>
          <cx:pt idx="9597">0.16669999999999999</cx:pt>
          <cx:pt idx="9598">0.25879999999999997</cx:pt>
          <cx:pt idx="9599">0.1474</cx:pt>
          <cx:pt idx="9600">0.073200000000000001</cx:pt>
          <cx:pt idx="9601">0.16669999999999999</cx:pt>
          <cx:pt idx="9602">0.082500000000000004</cx:pt>
          <cx:pt idx="9603">0.13919999999999999</cx:pt>
          <cx:pt idx="9604">0.16669999999999999</cx:pt>
          <cx:pt idx="9605">0.16669999999999999</cx:pt>
          <cx:pt idx="9606">0.092799999999999994</cx:pt>
          <cx:pt idx="9607">0.080399999999999999</cx:pt>
          <cx:pt idx="9608">0.16669999999999999</cx:pt>
          <cx:pt idx="9609">0.16669999999999999</cx:pt>
          <cx:pt idx="9610">0.16669999999999999</cx:pt>
          <cx:pt idx="9611">0.066000000000000003</cx:pt>
          <cx:pt idx="9612">0.16669999999999999</cx:pt>
          <cx:pt idx="9613">0.094799999999999995</cx:pt>
          <cx:pt idx="9614">0.16669999999999999</cx:pt>
          <cx:pt idx="9615">0.16669999999999999</cx:pt>
          <cx:pt idx="9616">0.069800000000000001</cx:pt>
          <cx:pt idx="9617">0.16669999999999999</cx:pt>
          <cx:pt idx="9618">0.1041</cx:pt>
          <cx:pt idx="9619">0.16669999999999999</cx:pt>
          <cx:pt idx="9620">0.0071999999999999998</cx:pt>
          <cx:pt idx="9621">0.16669999999999999</cx:pt>
          <cx:pt idx="9622">0.13980000000000001</cx:pt>
          <cx:pt idx="9623">0.16669999999999999</cx:pt>
          <cx:pt idx="9624">0.16669999999999999</cx:pt>
          <cx:pt idx="9625">0.16669999999999999</cx:pt>
          <cx:pt idx="9626">0.16669999999999999</cx:pt>
          <cx:pt idx="9627">0.061899999999999997</cx:pt>
          <cx:pt idx="9628">0.0124</cx:pt>
          <cx:pt idx="9629">0.25569999999999998</cx:pt>
          <cx:pt idx="9630">0.16669999999999999</cx:pt>
          <cx:pt idx="9631">0.16669999999999999</cx:pt>
          <cx:pt idx="9632">0.0082000000000000007</cx:pt>
          <cx:pt idx="9633">0.066000000000000003</cx:pt>
          <cx:pt idx="9634">0.16669999999999999</cx:pt>
          <cx:pt idx="9635">0.46910000000000002</cx:pt>
          <cx:pt idx="9636">0.018599999999999998</cx:pt>
          <cx:pt idx="9637">0.0722</cx:pt>
          <cx:pt idx="9638">0.16669999999999999</cx:pt>
          <cx:pt idx="9639">0.16669999999999999</cx:pt>
          <cx:pt idx="9640">0.082500000000000004</cx:pt>
          <cx:pt idx="9641">0.16669999999999999</cx:pt>
          <cx:pt idx="9642">0.16669999999999999</cx:pt>
          <cx:pt idx="9643">0.16489999999999999</cx:pt>
          <cx:pt idx="9644">0.16669999999999999</cx:pt>
          <cx:pt idx="9645">0.1216</cx:pt>
          <cx:pt idx="9646">0.061899999999999997</cx:pt>
          <cx:pt idx="9647">0.092799999999999994</cx:pt>
          <cx:pt idx="9648">0.16669999999999999</cx:pt>
          <cx:pt idx="9649">0.20760000000000001</cx:pt>
          <cx:pt idx="9650">0.30880000000000002</cx:pt>
          <cx:pt idx="9651">0.16669999999999999</cx:pt>
          <cx:pt idx="9652">0.16669999999999999</cx:pt>
          <cx:pt idx="9653">0.046399999999999997</cx:pt>
          <cx:pt idx="9654">0.16669999999999999</cx:pt>
          <cx:pt idx="9655">0.16669999999999999</cx:pt>
          <cx:pt idx="9656">0.097900000000000001</cx:pt>
          <cx:pt idx="9657">0.16669999999999999</cx:pt>
          <cx:pt idx="9658">0.16669999999999999</cx:pt>
          <cx:pt idx="9659">0.16669999999999999</cx:pt>
          <cx:pt idx="9660">0.16669999999999999</cx:pt>
          <cx:pt idx="9661">0.0722</cx:pt>
          <cx:pt idx="9662">0.16669999999999999</cx:pt>
          <cx:pt idx="9663">0.1227</cx:pt>
          <cx:pt idx="9664">0.14849999999999999</cx:pt>
          <cx:pt idx="9665">0.14430000000000001</cx:pt>
          <cx:pt idx="9666">0.064899999999999999</cx:pt>
          <cx:pt idx="9667">0.16669999999999999</cx:pt>
          <cx:pt idx="9668">0.0969</cx:pt>
          <cx:pt idx="9669">0.011299999999999999</cx:pt>
          <cx:pt idx="9670">0.16669999999999999</cx:pt>
          <cx:pt idx="9671">0.31859999999999999</cx:pt>
          <cx:pt idx="9672">0.37940000000000002</cx:pt>
          <cx:pt idx="9673">0.16669999999999999</cx:pt>
          <cx:pt idx="9674">0.16669999999999999</cx:pt>
          <cx:pt idx="9675">0.085599999999999996</cx:pt>
          <cx:pt idx="9676">0.0051999999999999998</cx:pt>
          <cx:pt idx="9677">0.16189999999999999</cx:pt>
          <cx:pt idx="9678">0.13089999999999999</cx:pt>
          <cx:pt idx="9679">0.14849999999999999</cx:pt>
          <cx:pt idx="9680">0.16669999999999999</cx:pt>
          <cx:pt idx="9681">0.092799999999999994</cx:pt>
          <cx:pt idx="9682">0.16669999999999999</cx:pt>
          <cx:pt idx="9683">0.16669999999999999</cx:pt>
          <cx:pt idx="9684">0.1237</cx:pt>
          <cx:pt idx="9685">0.16669999999999999</cx:pt>
          <cx:pt idx="9686">0.062899999999999998</cx:pt>
          <cx:pt idx="9687">0.16669999999999999</cx:pt>
          <cx:pt idx="9688">0.2969</cx:pt>
          <cx:pt idx="9689">0.092799999999999994</cx:pt>
          <cx:pt idx="9690">0.027799999999999998</cx:pt>
          <cx:pt idx="9691">0.16669999999999999</cx:pt>
          <cx:pt idx="9692">0.16669999999999999</cx:pt>
          <cx:pt idx="9693">0.041200000000000001</cx:pt>
          <cx:pt idx="9694">0.061899999999999997</cx:pt>
          <cx:pt idx="9695">0.043299999999999998</cx:pt>
          <cx:pt idx="9696">0.16669999999999999</cx:pt>
          <cx:pt idx="9697">0.16669999999999999</cx:pt>
          <cx:pt idx="9698">0.16669999999999999</cx:pt>
          <cx:pt idx="9699">0.16669999999999999</cx:pt>
          <cx:pt idx="9700">0.16669999999999999</cx:pt>
          <cx:pt idx="9701">0.16669999999999999</cx:pt>
          <cx:pt idx="9702">0.16669999999999999</cx:pt>
          <cx:pt idx="9703">0.16669999999999999</cx:pt>
          <cx:pt idx="9704">0.16669999999999999</cx:pt>
          <cx:pt idx="9705">0.16669999999999999</cx:pt>
          <cx:pt idx="9706">0.16669999999999999</cx:pt>
          <cx:pt idx="9707">0.1168</cx:pt>
          <cx:pt idx="9708">0.13200000000000001</cx:pt>
          <cx:pt idx="9709">0.3856</cx:pt>
          <cx:pt idx="9710">0.16669999999999999</cx:pt>
          <cx:pt idx="9711">0.16669999999999999</cx:pt>
          <cx:pt idx="9712">0.16669999999999999</cx:pt>
          <cx:pt idx="9713">0.082500000000000004</cx:pt>
          <cx:pt idx="9714">0.0441</cx:pt>
          <cx:pt idx="9715">0.077299999999999994</cx:pt>
          <cx:pt idx="9716">0.22270000000000001</cx:pt>
          <cx:pt idx="9717">0.16669999999999999</cx:pt>
          <cx:pt idx="9718">0.14849999999999999</cx:pt>
          <cx:pt idx="9719">0.14849999999999999</cx:pt>
          <cx:pt idx="9720">0.16669999999999999</cx:pt>
          <cx:pt idx="9721">0.041200000000000001</cx:pt>
          <cx:pt idx="9722">0.16669999999999999</cx:pt>
          <cx:pt idx="9723">0.061899999999999997</cx:pt>
          <cx:pt idx="9724">0.14119999999999999</cx:pt>
          <cx:pt idx="9725">0.0407</cx:pt>
          <cx:pt idx="9726">0.16669999999999999</cx:pt>
          <cx:pt idx="9727">0.16669999999999999</cx:pt>
          <cx:pt idx="9728">0.16669999999999999</cx:pt>
          <cx:pt idx="9729">0.16669999999999999</cx:pt>
          <cx:pt idx="9730">0.094299999999999995</cx:pt>
          <cx:pt idx="9731">0.16669999999999999</cx:pt>
          <cx:pt idx="9732">0.16669999999999999</cx:pt>
          <cx:pt idx="9733">0.061899999999999997</cx:pt>
          <cx:pt idx="9734">0.16669999999999999</cx:pt>
          <cx:pt idx="9735">0.16669999999999999</cx:pt>
          <cx:pt idx="9736">0.16669999999999999</cx:pt>
          <cx:pt idx="9737">0.1278</cx:pt>
          <cx:pt idx="9738">0.051499999999999997</cx:pt>
          <cx:pt idx="9739">0.080399999999999999</cx:pt>
          <cx:pt idx="9740">0.16669999999999999</cx:pt>
          <cx:pt idx="9741">0.22270000000000001</cx:pt>
          <cx:pt idx="9742">0.16669999999999999</cx:pt>
          <cx:pt idx="9743">0.0137</cx:pt>
          <cx:pt idx="9744">0.16669999999999999</cx:pt>
          <cx:pt idx="9745">0.16669999999999999</cx:pt>
          <cx:pt idx="9746">0.16669999999999999</cx:pt>
          <cx:pt idx="9747">0.1134</cx:pt>
          <cx:pt idx="9748">0.20619999999999999</cx:pt>
          <cx:pt idx="9749">0.1113</cx:pt>
          <cx:pt idx="9750">0.16669999999999999</cx:pt>
          <cx:pt idx="9751">0.16669999999999999</cx:pt>
          <cx:pt idx="9752">0.077299999999999994</cx:pt>
          <cx:pt idx="9753">0.16669999999999999</cx:pt>
          <cx:pt idx="9754">0.16669999999999999</cx:pt>
          <cx:pt idx="9755">0.16669999999999999</cx:pt>
          <cx:pt idx="9756">0.64949999999999997</cx:pt>
          <cx:pt idx="9757">0.16669999999999999</cx:pt>
          <cx:pt idx="9758">0.061899999999999997</cx:pt>
          <cx:pt idx="9759">0.16669999999999999</cx:pt>
          <cx:pt idx="9760">0.16669999999999999</cx:pt>
          <cx:pt idx="9761">0.16669999999999999</cx:pt>
          <cx:pt idx="9762">0.061899999999999997</cx:pt>
          <cx:pt idx="9763">0.16669999999999999</cx:pt>
          <cx:pt idx="9764">0.10100000000000001</cx:pt>
          <cx:pt idx="9765">0.16669999999999999</cx:pt>
          <cx:pt idx="9766">0.16669999999999999</cx:pt>
          <cx:pt idx="9767">0.16669999999999999</cx:pt>
          <cx:pt idx="9768">0.16669999999999999</cx:pt>
          <cx:pt idx="9769">0.063899999999999998</cx:pt>
          <cx:pt idx="9770">0.082500000000000004</cx:pt>
          <cx:pt idx="9771">0.16669999999999999</cx:pt>
          <cx:pt idx="9772">0.16669999999999999</cx:pt>
          <cx:pt idx="9773">0.2969</cx:pt>
          <cx:pt idx="9774">0.16669999999999999</cx:pt>
          <cx:pt idx="9775">0.16669999999999999</cx:pt>
          <cx:pt idx="9776">0.080399999999999999</cx:pt>
          <cx:pt idx="9777">0.16669999999999999</cx:pt>
          <cx:pt idx="9778">0.2041</cx:pt>
          <cx:pt idx="9779">0.22270000000000001</cx:pt>
          <cx:pt idx="9780">0.16669999999999999</cx:pt>
          <cx:pt idx="9781">0.16669999999999999</cx:pt>
          <cx:pt idx="9782">0.16669999999999999</cx:pt>
          <cx:pt idx="9783">0.16669999999999999</cx:pt>
          <cx:pt idx="9784">0.0722</cx:pt>
          <cx:pt idx="9785">0.16669999999999999</cx:pt>
          <cx:pt idx="9786">0.0309</cx:pt>
          <cx:pt idx="9787">0.19589999999999999</cx:pt>
          <cx:pt idx="9788">0.11749999999999999</cx:pt>
          <cx:pt idx="9789">0.0051999999999999998</cx:pt>
          <cx:pt idx="9790">0.16669999999999999</cx:pt>
          <cx:pt idx="9791">0.16669999999999999</cx:pt>
          <cx:pt idx="9792">0.069099999999999995</cx:pt>
          <cx:pt idx="9793">0.16669999999999999</cx:pt>
          <cx:pt idx="9794">0.16669999999999999</cx:pt>
          <cx:pt idx="9795">0.17730000000000001</cx:pt>
          <cx:pt idx="9796">0.091800000000000007</cx:pt>
          <cx:pt idx="9797">0.0041000000000000003</cx:pt>
          <cx:pt idx="9798">0.16669999999999999</cx:pt>
          <cx:pt idx="9799">0.16669999999999999</cx:pt>
          <cx:pt idx="9800">0.16669999999999999</cx:pt>
          <cx:pt idx="9801">0.1052</cx:pt>
          <cx:pt idx="9802">0.16669999999999999</cx:pt>
          <cx:pt idx="9803">0.16669999999999999</cx:pt>
          <cx:pt idx="9804">0.16669999999999999</cx:pt>
          <cx:pt idx="9805">0.16669999999999999</cx:pt>
          <cx:pt idx="9806">0.16669999999999999</cx:pt>
          <cx:pt idx="9807">0.16669999999999999</cx:pt>
          <cx:pt idx="9808">0.16669999999999999</cx:pt>
          <cx:pt idx="9809">0.0103</cx:pt>
          <cx:pt idx="9810">0.22270000000000001</cx:pt>
          <cx:pt idx="9811">0.16669999999999999</cx:pt>
          <cx:pt idx="9812">0.16669999999999999</cx:pt>
          <cx:pt idx="9813">0.16669999999999999</cx:pt>
          <cx:pt idx="9814">0.22370000000000001</cx:pt>
          <cx:pt idx="9815">0.16669999999999999</cx:pt>
          <cx:pt idx="9816">0.1474</cx:pt>
          <cx:pt idx="9817">0.16669999999999999</cx:pt>
          <cx:pt idx="9818">0.16669999999999999</cx:pt>
          <cx:pt idx="9819">0.016500000000000001</cx:pt>
          <cx:pt idx="9820">0.16669999999999999</cx:pt>
          <cx:pt idx="9821">0.16669999999999999</cx:pt>
          <cx:pt idx="9822">0.16669999999999999</cx:pt>
          <cx:pt idx="9823">0.16669999999999999</cx:pt>
          <cx:pt idx="9824">0.16669999999999999</cx:pt>
          <cx:pt idx="9825">0.16669999999999999</cx:pt>
          <cx:pt idx="9826">0.10000000000000001</cx:pt>
          <cx:pt idx="9827">0.16669999999999999</cx:pt>
          <cx:pt idx="9828">0.19070000000000001</cx:pt>
          <cx:pt idx="9829">0.16669999999999999</cx:pt>
          <cx:pt idx="9830">0.16669999999999999</cx:pt>
          <cx:pt idx="9831">0.026800000000000001</cx:pt>
          <cx:pt idx="9832">0.16669999999999999</cx:pt>
          <cx:pt idx="9833">0.0082000000000000007</cx:pt>
          <cx:pt idx="9834">0.16669999999999999</cx:pt>
          <cx:pt idx="9835">0.16669999999999999</cx:pt>
          <cx:pt idx="9836">0.066000000000000003</cx:pt>
          <cx:pt idx="9837">0.083799999999999999</cx:pt>
          <cx:pt idx="9838">0.059799999999999999</cx:pt>
          <cx:pt idx="9839">0.063899999999999998</cx:pt>
          <cx:pt idx="9840">0.082500000000000004</cx:pt>
          <cx:pt idx="9841">0.2959</cx:pt>
          <cx:pt idx="9842">0.097900000000000001</cx:pt>
          <cx:pt idx="9843">0.041200000000000001</cx:pt>
          <cx:pt idx="9844">0.16669999999999999</cx:pt>
          <cx:pt idx="9845">0.16669999999999999</cx:pt>
          <cx:pt idx="9846">0.16669999999999999</cx:pt>
          <cx:pt idx="9847">0.16669999999999999</cx:pt>
          <cx:pt idx="9848">0.16669999999999999</cx:pt>
          <cx:pt idx="9849">0.086599999999999996</cx:pt>
          <cx:pt idx="9850">0.16669999999999999</cx:pt>
          <cx:pt idx="9851">0.16669999999999999</cx:pt>
          <cx:pt idx="9852">0.16669999999999999</cx:pt>
          <cx:pt idx="9853">0.16669999999999999</cx:pt>
          <cx:pt idx="9854">0.16669999999999999</cx:pt>
          <cx:pt idx="9855">0.30719999999999997</cx:pt>
          <cx:pt idx="9856">0.16669999999999999</cx:pt>
          <cx:pt idx="9857">0.075300000000000006</cx:pt>
          <cx:pt idx="9858">0.16669999999999999</cx:pt>
          <cx:pt idx="9859">0.16669999999999999</cx:pt>
          <cx:pt idx="9860">0.14430000000000001</cx:pt>
          <cx:pt idx="9861">0.16669999999999999</cx:pt>
          <cx:pt idx="9862">0.15359999999999999</cx:pt>
          <cx:pt idx="9863">0.16669999999999999</cx:pt>
          <cx:pt idx="9864">0.068000000000000005</cx:pt>
          <cx:pt idx="9865">0.092799999999999994</cx:pt>
          <cx:pt idx="9866">0.0124</cx:pt>
          <cx:pt idx="9867">0.49480000000000002</cx:pt>
          <cx:pt idx="9868">0.097900000000000001</cx:pt>
          <cx:pt idx="9869">0.16669999999999999</cx:pt>
          <cx:pt idx="9870">0.22470000000000001</cx:pt>
          <cx:pt idx="9871">0.0562</cx:pt>
          <cx:pt idx="9872">0.041200000000000001</cx:pt>
          <cx:pt idx="9873">0.16669999999999999</cx:pt>
          <cx:pt idx="9874">0.088300000000000003</cx:pt>
          <cx:pt idx="9875">0.16669999999999999</cx:pt>
          <cx:pt idx="9876">0.16669999999999999</cx:pt>
          <cx:pt idx="9877">0.16669999999999999</cx:pt>
          <cx:pt idx="9878">0.16669999999999999</cx:pt>
          <cx:pt idx="9879">0.16669999999999999</cx:pt>
          <cx:pt idx="9880">0.16669999999999999</cx:pt>
          <cx:pt idx="9881">0.0557</cx:pt>
          <cx:pt idx="9882">0.16669999999999999</cx:pt>
          <cx:pt idx="9883">0.1835</cx:pt>
          <cx:pt idx="9884">0.058799999999999998</cx:pt>
          <cx:pt idx="9885">0.33400000000000002</cx:pt>
          <cx:pt idx="9886">0.082500000000000004</cx:pt>
          <cx:pt idx="9887">0.0155</cx:pt>
          <cx:pt idx="9888">0.16669999999999999</cx:pt>
          <cx:pt idx="9889">0.079699999999999993</cx:pt>
          <cx:pt idx="9890">0.011299999999999999</cx:pt>
          <cx:pt idx="9891">0.16669999999999999</cx:pt>
          <cx:pt idx="9892">0.0722</cx:pt>
          <cx:pt idx="9893">0.1474</cx:pt>
          <cx:pt idx="9894">0.092799999999999994</cx:pt>
          <cx:pt idx="9895">0.0247</cx:pt>
          <cx:pt idx="9896">0.16669999999999999</cx:pt>
          <cx:pt idx="9897">0.16669999999999999</cx:pt>
          <cx:pt idx="9898">0.16669999999999999</cx:pt>
          <cx:pt idx="9899">0.092799999999999994</cx:pt>
          <cx:pt idx="9900">0.10100000000000001</cx:pt>
          <cx:pt idx="9901">0.16669999999999999</cx:pt>
          <cx:pt idx="9902">0.16669999999999999</cx:pt>
          <cx:pt idx="9903">0.16669999999999999</cx:pt>
          <cx:pt idx="9904">0.16669999999999999</cx:pt>
          <cx:pt idx="9905">0.0722</cx:pt>
          <cx:pt idx="9906">0.016500000000000001</cx:pt>
          <cx:pt idx="9907">0.16669999999999999</cx:pt>
          <cx:pt idx="9908">0.029899999999999999</cx:pt>
          <cx:pt idx="9909">0.023699999999999999</cx:pt>
          <cx:pt idx="9910">0.092299999999999993</cx:pt>
          <cx:pt idx="9911">0.1227</cx:pt>
          <cx:pt idx="9912">0.066000000000000003</cx:pt>
          <cx:pt idx="9913">0.082500000000000004</cx:pt>
          <cx:pt idx="9914">0.052600000000000001</cx:pt>
          <cx:pt idx="9915">0.1144</cx:pt>
          <cx:pt idx="9916">0.0247</cx:pt>
          <cx:pt idx="9917">0.16669999999999999</cx:pt>
          <cx:pt idx="9918">0.16669999999999999</cx:pt>
          <cx:pt idx="9919">0.16669999999999999</cx:pt>
          <cx:pt idx="9920">0.0608</cx:pt>
          <cx:pt idx="9921">0.16669999999999999</cx:pt>
          <cx:pt idx="9922">0.16669999999999999</cx:pt>
          <cx:pt idx="9923">0.16669999999999999</cx:pt>
          <cx:pt idx="9924">0.16669999999999999</cx:pt>
          <cx:pt idx="9925">0.082500000000000004</cx:pt>
          <cx:pt idx="9926">0.075300000000000006</cx:pt>
          <cx:pt idx="9927">0.1149</cx:pt>
          <cx:pt idx="9928">0.16669999999999999</cx:pt>
          <cx:pt idx="9929">0.16669999999999999</cx:pt>
          <cx:pt idx="9930">0.015100000000000001</cx:pt>
          <cx:pt idx="9931">0.15570000000000001</cx:pt>
          <cx:pt idx="9932">0.16669999999999999</cx:pt>
          <cx:pt idx="9933">0.16669999999999999</cx:pt>
          <cx:pt idx="9934">0.16669999999999999</cx:pt>
          <cx:pt idx="9935">0.092799999999999994</cx:pt>
          <cx:pt idx="9936">0.16669999999999999</cx:pt>
          <cx:pt idx="9937">0.16669999999999999</cx:pt>
          <cx:pt idx="9938">0.16669999999999999</cx:pt>
          <cx:pt idx="9939">0.058799999999999998</cx:pt>
          <cx:pt idx="9940">0.0061999999999999998</cx:pt>
          <cx:pt idx="9941">0.16669999999999999</cx:pt>
          <cx:pt idx="9942">0.3866</cx:pt>
          <cx:pt idx="9943">0.1134</cx:pt>
          <cx:pt idx="9944">0.0722</cx:pt>
          <cx:pt idx="9945">0.1227</cx:pt>
          <cx:pt idx="9946">0.16669999999999999</cx:pt>
          <cx:pt idx="9947">0.2394</cx:pt>
          <cx:pt idx="9948">0.16669999999999999</cx:pt>
          <cx:pt idx="9949">0.1124</cx:pt>
          <cx:pt idx="9950">0.16669999999999999</cx:pt>
          <cx:pt idx="9951">0.2361</cx:pt>
          <cx:pt idx="9952">0.16669999999999999</cx:pt>
          <cx:pt idx="9953">0.16669999999999999</cx:pt>
          <cx:pt idx="9954">0.1361</cx:pt>
          <cx:pt idx="9955">0.38040000000000002</cx:pt>
          <cx:pt idx="9956">0.16669999999999999</cx:pt>
          <cx:pt idx="9957">0.16669999999999999</cx:pt>
          <cx:pt idx="9958">0.16669999999999999</cx:pt>
          <cx:pt idx="9959">0.16669999999999999</cx:pt>
          <cx:pt idx="9960">0.13200000000000001</cx:pt>
          <cx:pt idx="9961">0.16489999999999999</cx:pt>
          <cx:pt idx="9962">0.1237</cx:pt>
          <cx:pt idx="9963">0.16669999999999999</cx:pt>
          <cx:pt idx="9964">0.16669999999999999</cx:pt>
          <cx:pt idx="9965">0.0722</cx:pt>
          <cx:pt idx="9966">0.0722</cx:pt>
          <cx:pt idx="9967">0.061899999999999997</cx:pt>
          <cx:pt idx="9968">0.1278</cx:pt>
          <cx:pt idx="9969">0.061899999999999997</cx:pt>
          <cx:pt idx="9970">0.16669999999999999</cx:pt>
          <cx:pt idx="9971">0.1845</cx:pt>
          <cx:pt idx="9972">0.074899999999999994</cx:pt>
          <cx:pt idx="9973">0.16669999999999999</cx:pt>
          <cx:pt idx="9974">0.16669999999999999</cx:pt>
          <cx:pt idx="9975">0.84019999999999995</cx:pt>
          <cx:pt idx="9976">0.092799999999999994</cx:pt>
          <cx:pt idx="9977">0.075300000000000006</cx:pt>
          <cx:pt idx="9978">0.16669999999999999</cx:pt>
          <cx:pt idx="9979">0.16669999999999999</cx:pt>
          <cx:pt idx="9980">0.16669999999999999</cx:pt>
          <cx:pt idx="9981">0.14949999999999999</cx:pt>
          <cx:pt idx="9982">0.061899999999999997</cx:pt>
          <cx:pt idx="9983">0.16669999999999999</cx:pt>
          <cx:pt idx="9984">0.1031</cx:pt>
          <cx:pt idx="9985">0.16669999999999999</cx:pt>
          <cx:pt idx="9986">0.15359999999999999</cx:pt>
          <cx:pt idx="9987">0.16669999999999999</cx:pt>
          <cx:pt idx="9988">0.086599999999999996</cx:pt>
          <cx:pt idx="9989">0.16669999999999999</cx:pt>
          <cx:pt idx="9990">0.0082000000000000007</cx:pt>
          <cx:pt idx="9991">0.16669999999999999</cx:pt>
          <cx:pt idx="9992">0.11650000000000001</cx:pt>
          <cx:pt idx="9993">0.074200000000000002</cx:pt>
          <cx:pt idx="9994">0.1845</cx:pt>
          <cx:pt idx="9995">0.016299999999999999</cx:pt>
          <cx:pt idx="9996">0.16669999999999999</cx:pt>
          <cx:pt idx="9997">0.16669999999999999</cx:pt>
          <cx:pt idx="9998">0.16669999999999999</cx:pt>
          <cx:pt idx="9999">0.16669999999999999</cx:pt>
          <cx:pt idx="10000">0.16669999999999999</cx:pt>
          <cx:pt idx="10001">0.16669999999999999</cx:pt>
          <cx:pt idx="10002">0.2959</cx:pt>
          <cx:pt idx="10003">0.16669999999999999</cx:pt>
          <cx:pt idx="10004">0.16669999999999999</cx:pt>
          <cx:pt idx="10005">0.0124</cx:pt>
          <cx:pt idx="10006">0.16669999999999999</cx:pt>
          <cx:pt idx="10007">0.16669999999999999</cx:pt>
          <cx:pt idx="10008">0.082500000000000004</cx:pt>
          <cx:pt idx="10009">0.16669999999999999</cx:pt>
          <cx:pt idx="10010">0.1474</cx:pt>
          <cx:pt idx="10011">0.16669999999999999</cx:pt>
          <cx:pt idx="10012">0.24179999999999999</cx:pt>
          <cx:pt idx="10013">0.16669999999999999</cx:pt>
          <cx:pt idx="10014">0.0103</cx:pt>
          <cx:pt idx="10015">0.079399999999999998</cx:pt>
          <cx:pt idx="10016">0.16669999999999999</cx:pt>
          <cx:pt idx="10017">0.063899999999999998</cx:pt>
          <cx:pt idx="10018">0.16669999999999999</cx:pt>
          <cx:pt idx="10019">0.082500000000000004</cx:pt>
          <cx:pt idx="10020">0.16669999999999999</cx:pt>
          <cx:pt idx="10021">0.1227</cx:pt>
          <cx:pt idx="10022">0.16669999999999999</cx:pt>
          <cx:pt idx="10023">0.16669999999999999</cx:pt>
          <cx:pt idx="10024">0.14849999999999999</cx:pt>
          <cx:pt idx="10025">0.16669999999999999</cx:pt>
          <cx:pt idx="10026">0.16669999999999999</cx:pt>
          <cx:pt idx="10027">0.1278</cx:pt>
          <cx:pt idx="10028">0.1608</cx:pt>
          <cx:pt idx="10029">0.0082000000000000007</cx:pt>
          <cx:pt idx="10030">0.16669999999999999</cx:pt>
          <cx:pt idx="10031">0.035099999999999999</cx:pt>
          <cx:pt idx="10032">0.095899999999999999</cx:pt>
          <cx:pt idx="10033">0.16669999999999999</cx:pt>
          <cx:pt idx="10034">0.16669999999999999</cx:pt>
          <cx:pt idx="10035">0.16669999999999999</cx:pt>
          <cx:pt idx="10036">0.16669999999999999</cx:pt>
          <cx:pt idx="10037">0.16669999999999999</cx:pt>
          <cx:pt idx="10038">0.061899999999999997</cx:pt>
          <cx:pt idx="10039">0.16669999999999999</cx:pt>
          <cx:pt idx="10040">0.077299999999999994</cx:pt>
          <cx:pt idx="10041">0.0969</cx:pt>
          <cx:pt idx="10042">0.41339999999999999</cx:pt>
          <cx:pt idx="10043">0.16669999999999999</cx:pt>
          <cx:pt idx="10044">0.070800000000000002</cx:pt>
          <cx:pt idx="10045">0.54020000000000001</cx:pt>
          <cx:pt idx="10046">0.089700000000000002</cx:pt>
          <cx:pt idx="10047">0.16669999999999999</cx:pt>
          <cx:pt idx="10048">0.16669999999999999</cx:pt>
          <cx:pt idx="10049">0.069099999999999995</cx:pt>
          <cx:pt idx="10050">0.16669999999999999</cx:pt>
          <cx:pt idx="10051">0.16669999999999999</cx:pt>
          <cx:pt idx="10052">0.061899999999999997</cx:pt>
          <cx:pt idx="10053">0.16669999999999999</cx:pt>
          <cx:pt idx="10054">0.2351</cx:pt>
          <cx:pt idx="10055">0.16669999999999999</cx:pt>
          <cx:pt idx="10056">0.16669999999999999</cx:pt>
          <cx:pt idx="10057">0.061899999999999997</cx:pt>
          <cx:pt idx="10058">0.061899999999999997</cx:pt>
          <cx:pt idx="10059">0.082500000000000004</cx:pt>
          <cx:pt idx="10060">0.0124</cx:pt>
          <cx:pt idx="10061">0.2258</cx:pt>
          <cx:pt idx="10062">0.16669999999999999</cx:pt>
          <cx:pt idx="10063">0.14849999999999999</cx:pt>
          <cx:pt idx="10064">0.041200000000000001</cx:pt>
          <cx:pt idx="10065">0.049500000000000002</cx:pt>
          <cx:pt idx="10066">0.073200000000000001</cx:pt>
          <cx:pt idx="10067">0.1113</cx:pt>
          <cx:pt idx="10068">0.0309</cx:pt>
          <cx:pt idx="10069">0.1216</cx:pt>
          <cx:pt idx="10070">0.091800000000000007</cx:pt>
          <cx:pt idx="10071">0.041500000000000002</cx:pt>
          <cx:pt idx="10072">0.066400000000000001</cx:pt>
          <cx:pt idx="10073">0.16669999999999999</cx:pt>
          <cx:pt idx="10074">0.16669999999999999</cx:pt>
          <cx:pt idx="10075">0.22159999999999999</cx:pt>
          <cx:pt idx="10076">0.16669999999999999</cx:pt>
          <cx:pt idx="10077">0.16669999999999999</cx:pt>
          <cx:pt idx="10078">0.080399999999999999</cx:pt>
          <cx:pt idx="10079">0.1031</cx:pt>
          <cx:pt idx="10080">0.1237</cx:pt>
          <cx:pt idx="10081">0.0082000000000000007</cx:pt>
          <cx:pt idx="10082">0.16669999999999999</cx:pt>
          <cx:pt idx="10083">0.16669999999999999</cx:pt>
          <cx:pt idx="10084">0.26960000000000001</cx:pt>
          <cx:pt idx="10085">0.16669999999999999</cx:pt>
          <cx:pt idx="10086">0.16669999999999999</cx:pt>
          <cx:pt idx="10087">0.1082</cx:pt>
          <cx:pt idx="10088">0.059799999999999999</cx:pt>
          <cx:pt idx="10089">0.016500000000000001</cx:pt>
          <cx:pt idx="10090">0.1031</cx:pt>
          <cx:pt idx="10091">0.061899999999999997</cx:pt>
          <cx:pt idx="10092">0.16669999999999999</cx:pt>
          <cx:pt idx="10093">0.16669999999999999</cx:pt>
          <cx:pt idx="10094">0.25569999999999998</cx:pt>
          <cx:pt idx="10095">0.16669999999999999</cx:pt>
          <cx:pt idx="10096">0.0722</cx:pt>
          <cx:pt idx="10097">0.16669999999999999</cx:pt>
          <cx:pt idx="10098">0.0557</cx:pt>
          <cx:pt idx="10099">0.027799999999999998</cx:pt>
          <cx:pt idx="10100">0.016500000000000001</cx:pt>
          <cx:pt idx="10101">0.16669999999999999</cx:pt>
          <cx:pt idx="10102">0.064899999999999999</cx:pt>
          <cx:pt idx="10103">0.16669999999999999</cx:pt>
          <cx:pt idx="10104">0.16289999999999999</cx:pt>
          <cx:pt idx="10105">0.16669999999999999</cx:pt>
          <cx:pt idx="10106">0.16669999999999999</cx:pt>
          <cx:pt idx="10107">0.12470000000000001</cx:pt>
          <cx:pt idx="10108">0.0722</cx:pt>
          <cx:pt idx="10109">0.16669999999999999</cx:pt>
          <cx:pt idx="10110">0.16669999999999999</cx:pt>
          <cx:pt idx="10111">0.099000000000000005</cx:pt>
          <cx:pt idx="10112">0.082500000000000004</cx:pt>
          <cx:pt idx="10113">0.16669999999999999</cx:pt>
          <cx:pt idx="10114">0.16669999999999999</cx:pt>
          <cx:pt idx="10115">0.037100000000000001</cx:pt>
          <cx:pt idx="10116">0.16669999999999999</cx:pt>
          <cx:pt idx="10117">0.16669999999999999</cx:pt>
          <cx:pt idx="10118">0.078399999999999997</cx:pt>
          <cx:pt idx="10119">0.22370000000000001</cx:pt>
          <cx:pt idx="10120">0.16669999999999999</cx:pt>
          <cx:pt idx="10121">0.16669999999999999</cx:pt>
          <cx:pt idx="10122">0.16669999999999999</cx:pt>
          <cx:pt idx="10123">0.16669999999999999</cx:pt>
          <cx:pt idx="10124">0.14330000000000001</cx:pt>
          <cx:pt idx="10125">0.1588</cx:pt>
          <cx:pt idx="10126">0.0722</cx:pt>
          <cx:pt idx="10127">0.16669999999999999</cx:pt>
          <cx:pt idx="10128">0.16669999999999999</cx:pt>
          <cx:pt idx="10129">0.16669999999999999</cx:pt>
          <cx:pt idx="10130">0.061899999999999997</cx:pt>
          <cx:pt idx="10131">0.1113</cx:pt>
          <cx:pt idx="10132">0.16669999999999999</cx:pt>
          <cx:pt idx="10133">0.16669999999999999</cx:pt>
          <cx:pt idx="10134">0.1948</cx:pt>
          <cx:pt idx="10135">0.16669999999999999</cx:pt>
          <cx:pt idx="10136">0.0557</cx:pt>
          <cx:pt idx="10137">0.16669999999999999</cx:pt>
          <cx:pt idx="10138">0.082500000000000004</cx:pt>
          <cx:pt idx="10139">0.1361</cx:pt>
          <cx:pt idx="10140">0.16669999999999999</cx:pt>
          <cx:pt idx="10141">0.16669999999999999</cx:pt>
          <cx:pt idx="10142">0.18920000000000001</cx:pt>
          <cx:pt idx="10143">0.16669999999999999</cx:pt>
          <cx:pt idx="10144">0.021600000000000001</cx:pt>
          <cx:pt idx="10145">0.1031</cx:pt>
          <cx:pt idx="10146">0.16669999999999999</cx:pt>
          <cx:pt idx="10147">0.16669999999999999</cx:pt>
          <cx:pt idx="10148">0.16669999999999999</cx:pt>
          <cx:pt idx="10149">0.2969</cx:pt>
          <cx:pt idx="10150">0.1227</cx:pt>
          <cx:pt idx="10151">0.1232</cx:pt>
          <cx:pt idx="10152">0.1227</cx:pt>
          <cx:pt idx="10153">0.0722</cx:pt>
          <cx:pt idx="10154">0.18759999999999999</cx:pt>
          <cx:pt idx="10155">0.16669999999999999</cx:pt>
          <cx:pt idx="10156">0.082500000000000004</cx:pt>
          <cx:pt idx="10157">0.090800000000000006</cx:pt>
          <cx:pt idx="10158">0.38350000000000001</cx:pt>
          <cx:pt idx="10159">0.16669999999999999</cx:pt>
          <cx:pt idx="10160">0.16669999999999999</cx:pt>
          <cx:pt idx="10161">0</cx:pt>
          <cx:pt idx="10162">0.222</cx:pt>
          <cx:pt idx="10163">0.0814</cx:pt>
          <cx:pt idx="10164">0.070099999999999996</cx:pt>
          <cx:pt idx="10165">0.21029999999999999</cx:pt>
          <cx:pt idx="10166">0.0082000000000000007</cx:pt>
          <cx:pt idx="10167">0.061899999999999997</cx:pt>
          <cx:pt idx="10168">0.50719999999999998</cx:pt>
          <cx:pt idx="10169">0.16669999999999999</cx:pt>
          <cx:pt idx="10170">0.16669999999999999</cx:pt>
          <cx:pt idx="10171">0.052600000000000001</cx:pt>
          <cx:pt idx="10172">0.082500000000000004</cx:pt>
          <cx:pt idx="10173">0.16669999999999999</cx:pt>
          <cx:pt idx="10174">0.1232</cx:pt>
          <cx:pt idx="10175">0.16669999999999999</cx:pt>
          <cx:pt idx="10176">0.16669999999999999</cx:pt>
          <cx:pt idx="10177">0.20000000000000001</cx:pt>
          <cx:pt idx="10178">0.1031</cx:pt>
          <cx:pt idx="10179">0.16669999999999999</cx:pt>
          <cx:pt idx="10180">0.16669999999999999</cx:pt>
          <cx:pt idx="10181">0.16669999999999999</cx:pt>
          <cx:pt idx="10182">0.22270000000000001</cx:pt>
          <cx:pt idx="10183">0.032000000000000001</cx:pt>
          <cx:pt idx="10184">0.16669999999999999</cx:pt>
          <cx:pt idx="10185">0.16669999999999999</cx:pt>
          <cx:pt idx="10186">0.16669999999999999</cx:pt>
          <cx:pt idx="10187">0.16669999999999999</cx:pt>
          <cx:pt idx="10188">0.16669999999999999</cx:pt>
          <cx:pt idx="10189">0.16669999999999999</cx:pt>
          <cx:pt idx="10190">0.16669999999999999</cx:pt>
          <cx:pt idx="10191">0.16669999999999999</cx:pt>
          <cx:pt idx="10192">0.098599999999999993</cx:pt>
          <cx:pt idx="10193">0.1371</cx:pt>
          <cx:pt idx="10194">0.16669999999999999</cx:pt>
          <cx:pt idx="10195">0.16669999999999999</cx:pt>
          <cx:pt idx="10196">0.092799999999999994</cx:pt>
          <cx:pt idx="10197">0.28449999999999998</cx:pt>
          <cx:pt idx="10198">0.16669999999999999</cx:pt>
          <cx:pt idx="10199">0.082500000000000004</cx:pt>
          <cx:pt idx="10200">0.0041000000000000003</cx:pt>
          <cx:pt idx="10201">0.39179999999999998</cx:pt>
          <cx:pt idx="10202">0.13200000000000001</cx:pt>
          <cx:pt idx="10203">0.26079999999999998</cx:pt>
          <cx:pt idx="10204">0.16669999999999999</cx:pt>
          <cx:pt idx="10205">0.062899999999999998</cx:pt>
          <cx:pt idx="10206">0.16669999999999999</cx:pt>
          <cx:pt idx="10207">0.16669999999999999</cx:pt>
          <cx:pt idx="10208">0.1268</cx:pt>
          <cx:pt idx="10209">0.16669999999999999</cx:pt>
          <cx:pt idx="10210">0.16669999999999999</cx:pt>
          <cx:pt idx="10211">0.18479999999999999</cx:pt>
          <cx:pt idx="10212">0.16669999999999999</cx:pt>
          <cx:pt idx="10213">0.16669999999999999</cx:pt>
          <cx:pt idx="10214">0.0814</cx:pt>
          <cx:pt idx="10215">0.23810000000000001</cx:pt>
          <cx:pt idx="10216">0.068000000000000005</cx:pt>
          <cx:pt idx="10217">0.16669999999999999</cx:pt>
          <cx:pt idx="10218">0.16669999999999999</cx:pt>
          <cx:pt idx="10219">0.14019999999999999</cx:pt>
          <cx:pt idx="10220">0.0557</cx:pt>
          <cx:pt idx="10221">0.16669999999999999</cx:pt>
          <cx:pt idx="10222">0.14430000000000001</cx:pt>
          <cx:pt idx="10223">0.054600000000000003</cx:pt>
          <cx:pt idx="10224">0.1237</cx:pt>
          <cx:pt idx="10225">0.0124</cx:pt>
          <cx:pt idx="10226">0.0061999999999999998</cx:pt>
          <cx:pt idx="10227">0.086599999999999996</cx:pt>
          <cx:pt idx="10228">0.1134</cx:pt>
          <cx:pt idx="10229">0.35670000000000002</cx:pt>
          <cx:pt idx="10230">0.16669999999999999</cx:pt>
          <cx:pt idx="10231">0.16669999999999999</cx:pt>
          <cx:pt idx="10232">0.16669999999999999</cx:pt>
          <cx:pt idx="10233">0.11749999999999999</cx:pt>
          <cx:pt idx="10234">0.16669999999999999</cx:pt>
          <cx:pt idx="10235">0.073200000000000001</cx:pt>
          <cx:pt idx="10236">0.1021</cx:pt>
          <cx:pt idx="10237">0.070099999999999996</cx:pt>
          <cx:pt idx="10238">0.16489999999999999</cx:pt>
          <cx:pt idx="10239">0.16669999999999999</cx:pt>
          <cx:pt idx="10240">0.14430000000000001</cx:pt>
          <cx:pt idx="10241">0.25879999999999997</cx:pt>
          <cx:pt idx="10242">0.23400000000000001</cx:pt>
          <cx:pt idx="10243">0.082500000000000004</cx:pt>
          <cx:pt idx="10244">0.082500000000000004</cx:pt>
          <cx:pt idx="10245">0.16669999999999999</cx:pt>
          <cx:pt idx="10246">0.026800000000000001</cx:pt>
          <cx:pt idx="10247">0.17760000000000001</cx:pt>
          <cx:pt idx="10248">0.19789999999999999</cx:pt>
          <cx:pt idx="10249">0.16669999999999999</cx:pt>
          <cx:pt idx="10250">0.16669999999999999</cx:pt>
          <cx:pt idx="10251">0.049500000000000002</cx:pt>
          <cx:pt idx="10252">0.16669999999999999</cx:pt>
          <cx:pt idx="10253">0.16669999999999999</cx:pt>
          <cx:pt idx="10254">0.16669999999999999</cx:pt>
          <cx:pt idx="10255">0.082500000000000004</cx:pt>
          <cx:pt idx="10256">0.16669999999999999</cx:pt>
          <cx:pt idx="10257">0.16669999999999999</cx:pt>
          <cx:pt idx="10258">0.16669999999999999</cx:pt>
          <cx:pt idx="10259">0.1143</cx:pt>
          <cx:pt idx="10260">0.090700000000000003</cx:pt>
          <cx:pt idx="10261">0.39589999999999997</cx:pt>
          <cx:pt idx="10262">0.16669999999999999</cx:pt>
          <cx:pt idx="10263">0.14849999999999999</cx:pt>
          <cx:pt idx="10264">0.1113</cx:pt>
          <cx:pt idx="10265">0.0041000000000000003</cx:pt>
          <cx:pt idx="10266">0.082500000000000004</cx:pt>
          <cx:pt idx="10267">0.0144</cx:pt>
          <cx:pt idx="10268">0.16669999999999999</cx:pt>
          <cx:pt idx="10269">0.018599999999999998</cx:pt>
          <cx:pt idx="10270">0.16669999999999999</cx:pt>
          <cx:pt idx="10271">0.16669999999999999</cx:pt>
          <cx:pt idx="10272">0.077299999999999994</cx:pt>
          <cx:pt idx="10273">0.16669999999999999</cx:pt>
          <cx:pt idx="10274">0.21240000000000001</cx:pt>
          <cx:pt idx="10275">0.092799999999999994</cx:pt>
          <cx:pt idx="10276">0.16669999999999999</cx:pt>
          <cx:pt idx="10277">0.082500000000000004</cx:pt>
          <cx:pt idx="10278">0.16669999999999999</cx:pt>
          <cx:pt idx="10279">0.0082000000000000007</cx:pt>
          <cx:pt idx="10280">0.0020999999999999999</cx:pt>
          <cx:pt idx="10281">0.16669999999999999</cx:pt>
          <cx:pt idx="10282">0.16669999999999999</cx:pt>
          <cx:pt idx="10283">0.16189999999999999</cx:pt>
          <cx:pt idx="10284">0.16669999999999999</cx:pt>
          <cx:pt idx="10285">0.16669999999999999</cx:pt>
          <cx:pt idx="10286">0.0124</cx:pt>
          <cx:pt idx="10287">0.20100000000000001</cx:pt>
          <cx:pt idx="10288">0.16669999999999999</cx:pt>
          <cx:pt idx="10289">0.045400000000000003</cx:pt>
          <cx:pt idx="10290">0.067000000000000004</cx:pt>
          <cx:pt idx="10291">0.16669999999999999</cx:pt>
          <cx:pt idx="10292">0.14849999999999999</cx:pt>
          <cx:pt idx="10293">0.0092999999999999992</cx:pt>
          <cx:pt idx="10294">0.0722</cx:pt>
          <cx:pt idx="10295">0.11550000000000001</cx:pt>
          <cx:pt idx="10296">0.2155</cx:pt>
          <cx:pt idx="10297">0.045400000000000003</cx:pt>
          <cx:pt idx="10298">0.16669999999999999</cx:pt>
          <cx:pt idx="10299">0.16669999999999999</cx:pt>
          <cx:pt idx="10300">0.1237</cx:pt>
          <cx:pt idx="10301">0.092799999999999994</cx:pt>
          <cx:pt idx="10302">0.0020999999999999999</cx:pt>
          <cx:pt idx="10303">0.16669999999999999</cx:pt>
          <cx:pt idx="10304">0.16669999999999999</cx:pt>
          <cx:pt idx="10305">0.16669999999999999</cx:pt>
          <cx:pt idx="10306">0.1031</cx:pt>
          <cx:pt idx="10307">0.1031</cx:pt>
          <cx:pt idx="10308">0.1041</cx:pt>
          <cx:pt idx="10309">0.16669999999999999</cx:pt>
          <cx:pt idx="10310">0.16669999999999999</cx:pt>
          <cx:pt idx="10311">0.084500000000000006</cx:pt>
          <cx:pt idx="10312">0.16669999999999999</cx:pt>
          <cx:pt idx="10313">0.043299999999999998</cx:pt>
          <cx:pt idx="10314">0.042299999999999997</cx:pt>
          <cx:pt idx="10315">0.16669999999999999</cx:pt>
          <cx:pt idx="10316">0.16669999999999999</cx:pt>
          <cx:pt idx="10317">0.080399999999999999</cx:pt>
          <cx:pt idx="10318">0.16669999999999999</cx:pt>
          <cx:pt idx="10319">0.061899999999999997</cx:pt>
          <cx:pt idx="10320">0.16669999999999999</cx:pt>
          <cx:pt idx="10321">0.16669999999999999</cx:pt>
          <cx:pt idx="10322">0.16669999999999999</cx:pt>
          <cx:pt idx="10323">0.16669999999999999</cx:pt>
          <cx:pt idx="10324">0.21959999999999999</cx:pt>
          <cx:pt idx="10325">0.16669999999999999</cx:pt>
          <cx:pt idx="10326">0.25879999999999997</cx:pt>
          <cx:pt idx="10327">0.082500000000000004</cx:pt>
          <cx:pt idx="10328">0.0247</cx:pt>
          <cx:pt idx="10329">0.051499999999999997</cx:pt>
          <cx:pt idx="10330">0.16669999999999999</cx:pt>
          <cx:pt idx="10331">0.094799999999999995</cx:pt>
          <cx:pt idx="10332">0.16669999999999999</cx:pt>
          <cx:pt idx="10333">0.16669999999999999</cx:pt>
          <cx:pt idx="10334">0.16669999999999999</cx:pt>
          <cx:pt idx="10335">0.16669999999999999</cx:pt>
          <cx:pt idx="10336">0.35980000000000001</cx:pt>
          <cx:pt idx="10337">0.0124</cx:pt>
          <cx:pt idx="10338">0.16669999999999999</cx:pt>
          <cx:pt idx="10339">0.14069999999999999</cx:pt>
          <cx:pt idx="10340">0.16669999999999999</cx:pt>
          <cx:pt idx="10341">0.078399999999999997</cx:pt>
          <cx:pt idx="10342">0.17319999999999999</cx:pt>
          <cx:pt idx="10343">0.16669999999999999</cx:pt>
          <cx:pt idx="10344">0.16669999999999999</cx:pt>
          <cx:pt idx="10345">0.067000000000000004</cx:pt>
          <cx:pt idx="10346">0.16669999999999999</cx:pt>
          <cx:pt idx="10347">0.061899999999999997</cx:pt>
          <cx:pt idx="10348">0.16669999999999999</cx:pt>
          <cx:pt idx="10349">0.1227</cx:pt>
          <cx:pt idx="10350">0.16669999999999999</cx:pt>
          <cx:pt idx="10351">0.16669999999999999</cx:pt>
          <cx:pt idx="10352">0.0722</cx:pt>
          <cx:pt idx="10353">0.2397</cx:pt>
          <cx:pt idx="10354">0.037100000000000001</cx:pt>
          <cx:pt idx="10355">0.16669999999999999</cx:pt>
          <cx:pt idx="10356">0.21959999999999999</cx:pt>
          <cx:pt idx="10357">0.16669999999999999</cx:pt>
          <cx:pt idx="10358">0.16669999999999999</cx:pt>
          <cx:pt idx="10359">0.2485</cx:pt>
          <cx:pt idx="10360">0.0155</cx:pt>
          <cx:pt idx="10361">0.16669999999999999</cx:pt>
          <cx:pt idx="10362">0.16669999999999999</cx:pt>
          <cx:pt idx="10363">0.16669999999999999</cx:pt>
          <cx:pt idx="10364">0.16669999999999999</cx:pt>
          <cx:pt idx="10365">0.16669999999999999</cx:pt>
          <cx:pt idx="10366">0.1113</cx:pt>
          <cx:pt idx="10367">0.16669999999999999</cx:pt>
          <cx:pt idx="10368">0.027799999999999998</cx:pt>
          <cx:pt idx="10369">0.062899999999999998</cx:pt>
          <cx:pt idx="10370">0.16669999999999999</cx:pt>
          <cx:pt idx="10371">0.16669999999999999</cx:pt>
          <cx:pt idx="10372">0.1031</cx:pt>
          <cx:pt idx="10373">0.074200000000000002</cx:pt>
          <cx:pt idx="10374">0.022700000000000001</cx:pt>
          <cx:pt idx="10375">0.058799999999999998</cx:pt>
          <cx:pt idx="10376">0.061899999999999997</cx:pt>
          <cx:pt idx="10377">0.16669999999999999</cx:pt>
          <cx:pt idx="10378">0.071099999999999997</cx:pt>
          <cx:pt idx="10379">0.16669999999999999</cx:pt>
          <cx:pt idx="10380">0.16669999999999999</cx:pt>
          <cx:pt idx="10381">0.16669999999999999</cx:pt>
          <cx:pt idx="10382">0.16669999999999999</cx:pt>
          <cx:pt idx="10383">0.24329999999999999</cx:pt>
          <cx:pt idx="10384">0.027799999999999998</cx:pt>
          <cx:pt idx="10385">0.16669999999999999</cx:pt>
          <cx:pt idx="10386">0.16669999999999999</cx:pt>
          <cx:pt idx="10387">0.16669999999999999</cx:pt>
          <cx:pt idx="10388">0.1227</cx:pt>
          <cx:pt idx="10389">0.25769999999999998</cx:pt>
          <cx:pt idx="10390">0.28760000000000002</cx:pt>
          <cx:pt idx="10391">0.16669999999999999</cx:pt>
          <cx:pt idx="10392">0.16669999999999999</cx:pt>
          <cx:pt idx="10393">0.73680000000000001</cx:pt>
          <cx:pt idx="10394">0.0722</cx:pt>
          <cx:pt idx="10395">0.16489999999999999</cx:pt>
          <cx:pt idx="10396">0.061899999999999997</cx:pt>
          <cx:pt idx="10397">0.16669999999999999</cx:pt>
          <cx:pt idx="10398">0.082500000000000004</cx:pt>
          <cx:pt idx="10399">0.2041</cx:pt>
          <cx:pt idx="10400">0.16669999999999999</cx:pt>
          <cx:pt idx="10401">0.033000000000000002</cx:pt>
          <cx:pt idx="10402">0.16669999999999999</cx:pt>
          <cx:pt idx="10403">0.16669999999999999</cx:pt>
          <cx:pt idx="10404">0.082500000000000004</cx:pt>
          <cx:pt idx="10405">0.16669999999999999</cx:pt>
          <cx:pt idx="10406">0.16669999999999999</cx:pt>
          <cx:pt idx="10407">0.078399999999999997</cx:pt>
          <cx:pt idx="10408">0.16669999999999999</cx:pt>
          <cx:pt idx="10409">0.16669999999999999</cx:pt>
          <cx:pt idx="10410">0.12470000000000001</cx:pt>
          <cx:pt idx="10411">0.1144</cx:pt>
          <cx:pt idx="10412">0.16669999999999999</cx:pt>
          <cx:pt idx="10413">0.16669999999999999</cx:pt>
          <cx:pt idx="10414">0.26390000000000002</cx:pt>
          <cx:pt idx="10415">0.061899999999999997</cx:pt>
          <cx:pt idx="10416">0.2268</cx:pt>
          <cx:pt idx="10417">0.059799999999999999</cx:pt>
          <cx:pt idx="10418">0.061899999999999997</cx:pt>
          <cx:pt idx="10419">0.16669999999999999</cx:pt>
          <cx:pt idx="10420">0.16669999999999999</cx:pt>
          <cx:pt idx="10421">0.16669999999999999</cx:pt>
          <cx:pt idx="10422">0.16669999999999999</cx:pt>
          <cx:pt idx="10423">0.16669999999999999</cx:pt>
          <cx:pt idx="10424">0.0082000000000000007</cx:pt>
          <cx:pt idx="10425">0.16669999999999999</cx:pt>
          <cx:pt idx="10426">0.0201</cx:pt>
          <cx:pt idx="10427">0.062899999999999998</cx:pt>
          <cx:pt idx="10428">0.16669999999999999</cx:pt>
          <cx:pt idx="10429">0.16669999999999999</cx:pt>
          <cx:pt idx="10430">0.16669999999999999</cx:pt>
          <cx:pt idx="10431">0.061899999999999997</cx:pt>
          <cx:pt idx="10432">0.13300000000000001</cx:pt>
          <cx:pt idx="10433">0.082500000000000004</cx:pt>
          <cx:pt idx="10434">0.082500000000000004</cx:pt>
          <cx:pt idx="10435">0.16669999999999999</cx:pt>
          <cx:pt idx="10436">0.0082000000000000007</cx:pt>
          <cx:pt idx="10437">0.20669999999999999</cx:pt>
          <cx:pt idx="10438">0.092799999999999994</cx:pt>
          <cx:pt idx="10439">0.16669999999999999</cx:pt>
          <cx:pt idx="10440">0.085599999999999996</cx:pt>
          <cx:pt idx="10441">0.16669999999999999</cx:pt>
          <cx:pt idx="10442">0.16669999999999999</cx:pt>
          <cx:pt idx="10443">0.17319999999999999</cx:pt>
          <cx:pt idx="10444">0.34739999999999999</cx:pt>
          <cx:pt idx="10445">0.16669999999999999</cx:pt>
          <cx:pt idx="10446">0.3639</cx:pt>
          <cx:pt idx="10447">0.14330000000000001</cx:pt>
          <cx:pt idx="10448">0.001</cx:pt>
          <cx:pt idx="10449">0.16669999999999999</cx:pt>
          <cx:pt idx="10450">0.16669999999999999</cx:pt>
          <cx:pt idx="10451">0.16669999999999999</cx:pt>
          <cx:pt idx="10452">0.2165</cx:pt>
          <cx:pt idx="10453">0.16669999999999999</cx:pt>
          <cx:pt idx="10454">0.018599999999999998</cx:pt>
          <cx:pt idx="10455">0.16669999999999999</cx:pt>
          <cx:pt idx="10456">0.16669999999999999</cx:pt>
          <cx:pt idx="10457">0.0722</cx:pt>
          <cx:pt idx="10458">0.16669999999999999</cx:pt>
          <cx:pt idx="10459">0.22159999999999999</cx:pt>
          <cx:pt idx="10460">0.16669999999999999</cx:pt>
          <cx:pt idx="10461">0.041200000000000001</cx:pt>
          <cx:pt idx="10462">0.1237</cx:pt>
          <cx:pt idx="10463">0.16669999999999999</cx:pt>
          <cx:pt idx="10464">0.16669999999999999</cx:pt>
          <cx:pt idx="10465">0.16669999999999999</cx:pt>
          <cx:pt idx="10466">0.16669999999999999</cx:pt>
          <cx:pt idx="10467">0.1031</cx:pt>
          <cx:pt idx="10468">0.16669999999999999</cx:pt>
          <cx:pt idx="10469">0.16669999999999999</cx:pt>
          <cx:pt idx="10470">0.16669999999999999</cx:pt>
          <cx:pt idx="10471">0.16669999999999999</cx:pt>
          <cx:pt idx="10472">0.16669999999999999</cx:pt>
          <cx:pt idx="10473">0.16669999999999999</cx:pt>
          <cx:pt idx="10474">0.099000000000000005</cx:pt>
          <cx:pt idx="10475">0.0082000000000000007</cx:pt>
          <cx:pt idx="10476">0.038100000000000002</cx:pt>
          <cx:pt idx="10477">0.0082000000000000007</cx:pt>
          <cx:pt idx="10478">0.21959999999999999</cx:pt>
          <cx:pt idx="10479">0.16669999999999999</cx:pt>
          <cx:pt idx="10480">0.074200000000000002</cx:pt>
          <cx:pt idx="10481">0.16669999999999999</cx:pt>
          <cx:pt idx="10482">0.16669999999999999</cx:pt>
          <cx:pt idx="10483">0.16669999999999999</cx:pt>
          <cx:pt idx="10484">0.14019999999999999</cx:pt>
          <cx:pt idx="10485">0.0722</cx:pt>
          <cx:pt idx="10486">0.0567</cx:pt>
          <cx:pt idx="10487">0.0041000000000000003</cx:pt>
          <cx:pt idx="10488">0.0082000000000000007</cx:pt>
          <cx:pt idx="10489">0.16669999999999999</cx:pt>
          <cx:pt idx="10490">0.16669999999999999</cx:pt>
          <cx:pt idx="10491">0.16669999999999999</cx:pt>
          <cx:pt idx="10492">0.16669999999999999</cx:pt>
          <cx:pt idx="10493">0.35670000000000002</cx:pt>
          <cx:pt idx="10494">0.16669999999999999</cx:pt>
          <cx:pt idx="10495">0.16669999999999999</cx:pt>
          <cx:pt idx="10496">0.15260000000000001</cx:pt>
          <cx:pt idx="10497">0.14119999999999999</cx:pt>
          <cx:pt idx="10498">0.0124</cx:pt>
          <cx:pt idx="10499">0.13089999999999999</cx:pt>
          <cx:pt idx="10500">0.084900000000000003</cx:pt>
          <cx:pt idx="10501">0.16669999999999999</cx:pt>
          <cx:pt idx="10502">0.16669999999999999</cx:pt>
          <cx:pt idx="10503">0.16669999999999999</cx:pt>
          <cx:pt idx="10504">0.048500000000000001</cx:pt>
          <cx:pt idx="10505">0.16669999999999999</cx:pt>
          <cx:pt idx="10506">0.1938</cx:pt>
          <cx:pt idx="10507">0.16669999999999999</cx:pt>
          <cx:pt idx="10508">0.1794</cx:pt>
          <cx:pt idx="10509">0.16669999999999999</cx:pt>
          <cx:pt idx="10510">0.16669999999999999</cx:pt>
          <cx:pt idx="10511">0.16669999999999999</cx:pt>
          <cx:pt idx="10512">0.0722</cx:pt>
          <cx:pt idx="10513">0.16669999999999999</cx:pt>
          <cx:pt idx="10514">0.16669999999999999</cx:pt>
          <cx:pt idx="10515">0.041200000000000001</cx:pt>
          <cx:pt idx="10516">0.14330000000000001</cx:pt>
          <cx:pt idx="10517">0.018599999999999998</cx:pt>
          <cx:pt idx="10518">0.16669999999999999</cx:pt>
          <cx:pt idx="10519">0.16669999999999999</cx:pt>
          <cx:pt idx="10520">0.0247</cx:pt>
          <cx:pt idx="10521">0.16669999999999999</cx:pt>
          <cx:pt idx="10522">0.16669999999999999</cx:pt>
          <cx:pt idx="10523">0.16669999999999999</cx:pt>
          <cx:pt idx="10524">0.1041</cx:pt>
          <cx:pt idx="10525">0.0722</cx:pt>
          <cx:pt idx="10526">0.050999999999999997</cx:pt>
          <cx:pt idx="10527">0.062899999999999998</cx:pt>
          <cx:pt idx="10528">0.16669999999999999</cx:pt>
          <cx:pt idx="10529">0.16669999999999999</cx:pt>
          <cx:pt idx="10530">0.16669999999999999</cx:pt>
          <cx:pt idx="10531">0.16669999999999999</cx:pt>
          <cx:pt idx="10532">0.16700000000000001</cx:pt>
          <cx:pt idx="10533">0.0106</cx:pt>
          <cx:pt idx="10534">0.16669999999999999</cx:pt>
          <cx:pt idx="10535">0.16669999999999999</cx:pt>
          <cx:pt idx="10536">1</cx:pt>
          <cx:pt idx="10537">0.16669999999999999</cx:pt>
          <cx:pt idx="10538">0.082500000000000004</cx:pt>
          <cx:pt idx="10539">0.16669999999999999</cx:pt>
          <cx:pt idx="10540">0.16489999999999999</cx:pt>
          <cx:pt idx="10541">0.14849999999999999</cx:pt>
          <cx:pt idx="10542">0.063899999999999998</cx:pt>
          <cx:pt idx="10543">0.16669999999999999</cx:pt>
          <cx:pt idx="10544">0.16669999999999999</cx:pt>
          <cx:pt idx="10545">0.16669999999999999</cx:pt>
          <cx:pt idx="10546">0.0814</cx:pt>
          <cx:pt idx="10547">0.16669999999999999</cx:pt>
          <cx:pt idx="10548">0.16669999999999999</cx:pt>
          <cx:pt idx="10549">0.16669999999999999</cx:pt>
          <cx:pt idx="10550">0.041200000000000001</cx:pt>
          <cx:pt idx="10551">0.16669999999999999</cx:pt>
          <cx:pt idx="10552">0.041200000000000001</cx:pt>
          <cx:pt idx="10553">0.086599999999999996</cx:pt>
          <cx:pt idx="10554">0.16669999999999999</cx:pt>
          <cx:pt idx="10555">0.061899999999999997</cx:pt>
          <cx:pt idx="10556">0.1691</cx:pt>
          <cx:pt idx="10557">0.14949999999999999</cx:pt>
          <cx:pt idx="10558">0.058799999999999998</cx:pt>
          <cx:pt idx="10559">0.16669999999999999</cx:pt>
          <cx:pt idx="10560">0.1103</cx:pt>
          <cx:pt idx="10561">0.16669999999999999</cx:pt>
          <cx:pt idx="10562">0.16669999999999999</cx:pt>
          <cx:pt idx="10563">0.0848</cx:pt>
          <cx:pt idx="10564">0.16669999999999999</cx:pt>
          <cx:pt idx="10565">0.16669999999999999</cx:pt>
          <cx:pt idx="10566">0.16669999999999999</cx:pt>
          <cx:pt idx="10567">0.016500000000000001</cx:pt>
          <cx:pt idx="10568">0.16669999999999999</cx:pt>
          <cx:pt idx="10569">0.1113</cx:pt>
          <cx:pt idx="10570">0.082500000000000004</cx:pt>
          <cx:pt idx="10571">0.027799999999999998</cx:pt>
          <cx:pt idx="10572">0.082500000000000004</cx:pt>
          <cx:pt idx="10573">0.16669999999999999</cx:pt>
          <cx:pt idx="10574">0.1237</cx:pt>
          <cx:pt idx="10575">0.16669999999999999</cx:pt>
          <cx:pt idx="10576">0.16669999999999999</cx:pt>
          <cx:pt idx="10577">0.16669999999999999</cx:pt>
          <cx:pt idx="10578">0.16669999999999999</cx:pt>
          <cx:pt idx="10579">0.16669999999999999</cx:pt>
          <cx:pt idx="10580">0.1031</cx:pt>
          <cx:pt idx="10581">0.069099999999999995</cx:pt>
          <cx:pt idx="10582">0.088700000000000001</cx:pt>
          <cx:pt idx="10583">0.16669999999999999</cx:pt>
          <cx:pt idx="10584">0.1237</cx:pt>
          <cx:pt idx="10585">0.16669999999999999</cx:pt>
          <cx:pt idx="10586">0.0814</cx:pt>
          <cx:pt idx="10587">0.061899999999999997</cx:pt>
          <cx:pt idx="10588">0.16669999999999999</cx:pt>
          <cx:pt idx="10589">0.033000000000000002</cx:pt>
          <cx:pt idx="10590">0.16669999999999999</cx:pt>
          <cx:pt idx="10591">0.16669999999999999</cx:pt>
          <cx:pt idx="10592">0.061899999999999997</cx:pt>
          <cx:pt idx="10593">0.22270000000000001</cx:pt>
          <cx:pt idx="10594">0.1938</cx:pt>
          <cx:pt idx="10595">0.16669999999999999</cx:pt>
          <cx:pt idx="10596">0.057700000000000001</cx:pt>
          <cx:pt idx="10597">0.16669999999999999</cx:pt>
          <cx:pt idx="10598">0.016500000000000001</cx:pt>
          <cx:pt idx="10599">0.16669999999999999</cx:pt>
          <cx:pt idx="10600">0.1091</cx:pt>
          <cx:pt idx="10601">0.16669999999999999</cx:pt>
          <cx:pt idx="10602">0.16669999999999999</cx:pt>
          <cx:pt idx="10603">0.17219999999999999</cx:pt>
          <cx:pt idx="10604">0.16669999999999999</cx:pt>
          <cx:pt idx="10605">0.067000000000000004</cx:pt>
          <cx:pt idx="10606">0.16669999999999999</cx:pt>
          <cx:pt idx="10607">0.16669999999999999</cx:pt>
          <cx:pt idx="10608">0.16669999999999999</cx:pt>
          <cx:pt idx="10609">0.037100000000000001</cx:pt>
          <cx:pt idx="10610">0.078399999999999997</cx:pt>
          <cx:pt idx="10611">0.38969999999999999</cx:pt>
          <cx:pt idx="10612">0.16669999999999999</cx:pt>
          <cx:pt idx="10613">0.0722</cx:pt>
          <cx:pt idx="10614">0.080399999999999999</cx:pt>
          <cx:pt idx="10615">0.16669999999999999</cx:pt>
          <cx:pt idx="10616">0.16669999999999999</cx:pt>
          <cx:pt idx="10617">0.16669999999999999</cx:pt>
          <cx:pt idx="10618">0.16669999999999999</cx:pt>
          <cx:pt idx="10619">0.0567</cx:pt>
          <cx:pt idx="10620">0.16669999999999999</cx:pt>
          <cx:pt idx="10621">0.16669999999999999</cx:pt>
          <cx:pt idx="10622">0.16669999999999999</cx:pt>
          <cx:pt idx="10623">0.16669999999999999</cx:pt>
          <cx:pt idx="10624">0.1227</cx:pt>
          <cx:pt idx="10625">0.16669999999999999</cx:pt>
          <cx:pt idx="10626">0.17530000000000001</cx:pt>
          <cx:pt idx="10627">0.1113</cx:pt>
          <cx:pt idx="10628">0.16669999999999999</cx:pt>
          <cx:pt idx="10629">0.070099999999999996</cx:pt>
          <cx:pt idx="10630">0.14949999999999999</cx:pt>
          <cx:pt idx="10631">0.082500000000000004</cx:pt>
          <cx:pt idx="10632">0.16669999999999999</cx:pt>
          <cx:pt idx="10633">0.0206</cx:pt>
          <cx:pt idx="10634">0.16669999999999999</cx:pt>
          <cx:pt idx="10635">0.075600000000000001</cx:pt>
          <cx:pt idx="10636">0.1113</cx:pt>
          <cx:pt idx="10637">0.061899999999999997</cx:pt>
          <cx:pt idx="10638">0.046399999999999997</cx:pt>
          <cx:pt idx="10639">0.14599999999999999</cx:pt>
          <cx:pt idx="10640">0.090700000000000003</cx:pt>
          <cx:pt idx="10641">0.16669999999999999</cx:pt>
          <cx:pt idx="10642">0.16669999999999999</cx:pt>
          <cx:pt idx="10643">0.16669999999999999</cx:pt>
          <cx:pt idx="10644">0.061899999999999997</cx:pt>
          <cx:pt idx="10645">0.057700000000000001</cx:pt>
          <cx:pt idx="10646">0.1031</cx:pt>
          <cx:pt idx="10647">0.16669999999999999</cx:pt>
          <cx:pt idx="10648">0.16669999999999999</cx:pt>
          <cx:pt idx="10649">0.0247</cx:pt>
          <cx:pt idx="10650">0.16669999999999999</cx:pt>
          <cx:pt idx="10651">0.16669999999999999</cx:pt>
          <cx:pt idx="10652">0.16669999999999999</cx:pt>
          <cx:pt idx="10653">0.16669999999999999</cx:pt>
          <cx:pt idx="10654">0.16669999999999999</cx:pt>
          <cx:pt idx="10655">0.16669999999999999</cx:pt>
          <cx:pt idx="10656">0.0814</cx:pt>
          <cx:pt idx="10657">0.16669999999999999</cx:pt>
          <cx:pt idx="10658">0.16669999999999999</cx:pt>
          <cx:pt idx="10659">0.092799999999999994</cx:pt>
          <cx:pt idx="10660">0.077299999999999994</cx:pt>
          <cx:pt idx="10661">0.14430000000000001</cx:pt>
          <cx:pt idx="10662">0.16669999999999999</cx:pt>
          <cx:pt idx="10663">0.16669999999999999</cx:pt>
          <cx:pt idx="10664">0.0071999999999999998</cx:pt>
          <cx:pt idx="10665">0.1113</cx:pt>
          <cx:pt idx="10666">0.15359999999999999</cx:pt>
          <cx:pt idx="10667">0.16669999999999999</cx:pt>
          <cx:pt idx="10668">0.16669999999999999</cx:pt>
          <cx:pt idx="10669">0.13300000000000001</cx:pt>
          <cx:pt idx="10670">0.092799999999999994</cx:pt>
          <cx:pt idx="10671">0.16669999999999999</cx:pt>
          <cx:pt idx="10672">0.16669999999999999</cx:pt>
          <cx:pt idx="10673">0.082500000000000004</cx:pt>
          <cx:pt idx="10674">0.25359999999999999</cx:pt>
          <cx:pt idx="10675">0.16669999999999999</cx:pt>
          <cx:pt idx="10676">0.29380000000000001</cx:pt>
          <cx:pt idx="10677">0.082500000000000004</cx:pt>
          <cx:pt idx="10678">0.16669999999999999</cx:pt>
          <cx:pt idx="10679">0.16669999999999999</cx:pt>
          <cx:pt idx="10680">0.027799999999999998</cx:pt>
          <cx:pt idx="10681">0.034000000000000002</cx:pt>
          <cx:pt idx="10682">0.33510000000000001</cx:pt>
          <cx:pt idx="10683">0.066000000000000003</cx:pt>
          <cx:pt idx="10684">0.16669999999999999</cx:pt>
          <cx:pt idx="10685">0.16669999999999999</cx:pt>
          <cx:pt idx="10686">0.16669999999999999</cx:pt>
          <cx:pt idx="10687">0.084000000000000005</cx:pt>
          <cx:pt idx="10688">0.24540000000000001</cx:pt>
          <cx:pt idx="10689">0.16669999999999999</cx:pt>
          <cx:pt idx="10690">0.001</cx:pt>
          <cx:pt idx="10691">0.16669999999999999</cx:pt>
          <cx:pt idx="10692">0.16669999999999999</cx:pt>
          <cx:pt idx="10693">0.0071999999999999998</cx:pt>
          <cx:pt idx="10694">0.071099999999999997</cx:pt>
          <cx:pt idx="10695">0.16669999999999999</cx:pt>
          <cx:pt idx="10696">0.16669999999999999</cx:pt>
          <cx:pt idx="10697">0.043299999999999998</cx:pt>
          <cx:pt idx="10698">0.16669999999999999</cx:pt>
          <cx:pt idx="10699">0.079399999999999998</cx:pt>
          <cx:pt idx="10700">0.16669999999999999</cx:pt>
          <cx:pt idx="10701">0.16669999999999999</cx:pt>
          <cx:pt idx="10702">0.1074</cx:pt>
          <cx:pt idx="10703">0.022700000000000001</cx:pt>
          <cx:pt idx="10704">0.049500000000000002</cx:pt>
          <cx:pt idx="10705">0.011299999999999999</cx:pt>
          <cx:pt idx="10706">0.16669999999999999</cx:pt>
          <cx:pt idx="10707">0.0082000000000000007</cx:pt>
          <cx:pt idx="10708">0.18559999999999999</cx:pt>
          <cx:pt idx="10709">0.16669999999999999</cx:pt>
          <cx:pt idx="10710">0.066000000000000003</cx:pt>
          <cx:pt idx="10711">0.16669999999999999</cx:pt>
          <cx:pt idx="10712">0.16669999999999999</cx:pt>
          <cx:pt idx="10713">0.16669999999999999</cx:pt>
          <cx:pt idx="10714">0.16669999999999999</cx:pt>
          <cx:pt idx="10715">0.16669999999999999</cx:pt>
          <cx:pt idx="10716">0.16669999999999999</cx:pt>
          <cx:pt idx="10717">0.0814</cx:pt>
          <cx:pt idx="10718">0.092799999999999994</cx:pt>
          <cx:pt idx="10719">0.1268</cx:pt>
          <cx:pt idx="10720">0.16669999999999999</cx:pt>
          <cx:pt idx="10721">0.16669999999999999</cx:pt>
          <cx:pt idx="10722">0.29070000000000001</cx:pt>
          <cx:pt idx="10723">0.15640000000000001</cx:pt>
          <cx:pt idx="10724">0.16669999999999999</cx:pt>
          <cx:pt idx="10725">0.16669999999999999</cx:pt>
          <cx:pt idx="10726">0.1082</cx:pt>
          <cx:pt idx="10727">0.16669999999999999</cx:pt>
          <cx:pt idx="10728">0.0103</cx:pt>
          <cx:pt idx="10729">0.16669999999999999</cx:pt>
          <cx:pt idx="10730">0.20619999999999999</cx:pt>
          <cx:pt idx="10731">0.0082000000000000007</cx:pt>
          <cx:pt idx="10732">0.061899999999999997</cx:pt>
          <cx:pt idx="10733">0.061899999999999997</cx:pt>
          <cx:pt idx="10734">0.16669999999999999</cx:pt>
          <cx:pt idx="10735">0.16669999999999999</cx:pt>
          <cx:pt idx="10736">0.16669999999999999</cx:pt>
          <cx:pt idx="10737">0.16669999999999999</cx:pt>
          <cx:pt idx="10738">0.037100000000000001</cx:pt>
          <cx:pt idx="10739">0.095899999999999999</cx:pt>
          <cx:pt idx="10740">0.16669999999999999</cx:pt>
          <cx:pt idx="10741">0.017500000000000002</cx:pt>
          <cx:pt idx="10742">0.16669999999999999</cx:pt>
          <cx:pt idx="10743">0.1646</cx:pt>
          <cx:pt idx="10744">0.2969</cx:pt>
          <cx:pt idx="10745">0.16669999999999999</cx:pt>
          <cx:pt idx="10746">0.16669999999999999</cx:pt>
          <cx:pt idx="10747">0.16669999999999999</cx:pt>
          <cx:pt idx="10748">0.16669999999999999</cx:pt>
          <cx:pt idx="10749">0.16669999999999999</cx:pt>
          <cx:pt idx="10750">0.16669999999999999</cx:pt>
          <cx:pt idx="10751">0.066000000000000003</cx:pt>
          <cx:pt idx="10752">0.25359999999999999</cx:pt>
          <cx:pt idx="10753">0.2041</cx:pt>
          <cx:pt idx="10754">0.1794</cx:pt>
          <cx:pt idx="10755">0.0557</cx:pt>
          <cx:pt idx="10756">0.082500000000000004</cx:pt>
          <cx:pt idx="10757">0.16669999999999999</cx:pt>
          <cx:pt idx="10758">0.092799999999999994</cx:pt>
          <cx:pt idx="10759">0.092799999999999994</cx:pt>
          <cx:pt idx="10760">0.16669999999999999</cx:pt>
          <cx:pt idx="10761">0.026800000000000001</cx:pt>
          <cx:pt idx="10762">0.16669999999999999</cx:pt>
          <cx:pt idx="10763">0.37109999999999999</cx:pt>
          <cx:pt idx="10764">0.16669999999999999</cx:pt>
          <cx:pt idx="10765">0.16669999999999999</cx:pt>
          <cx:pt idx="10766">0.061899999999999997</cx:pt>
          <cx:pt idx="10767">0.1031</cx:pt>
          <cx:pt idx="10768">0.080399999999999999</cx:pt>
          <cx:pt idx="10769">0.16669999999999999</cx:pt>
          <cx:pt idx="10770">0.16669999999999999</cx:pt>
          <cx:pt idx="10771">0.16669999999999999</cx:pt>
          <cx:pt idx="10772">0.16669999999999999</cx:pt>
          <cx:pt idx="10773">0.16669999999999999</cx:pt>
          <cx:pt idx="10774">0.16669999999999999</cx:pt>
          <cx:pt idx="10775">0.068000000000000005</cx:pt>
          <cx:pt idx="10776">0.16669999999999999</cx:pt>
          <cx:pt idx="10777">0.23300000000000001</cx:pt>
          <cx:pt idx="10778">0.16669999999999999</cx:pt>
          <cx:pt idx="10779">0.16669999999999999</cx:pt>
          <cx:pt idx="10780">0.16669999999999999</cx:pt>
          <cx:pt idx="10781">0.16669999999999999</cx:pt>
          <cx:pt idx="10782">0.066000000000000003</cx:pt>
          <cx:pt idx="10783">0.080399999999999999</cx:pt>
          <cx:pt idx="10784">0.0407</cx:pt>
          <cx:pt idx="10785">0.1021</cx:pt>
          <cx:pt idx="10786">0.16669999999999999</cx:pt>
          <cx:pt idx="10787">0.044699999999999997</cx:pt>
          <cx:pt idx="10788">0.16669999999999999</cx:pt>
          <cx:pt idx="10789">0.061899999999999997</cx:pt>
          <cx:pt idx="10790">0.16669999999999999</cx:pt>
          <cx:pt idx="10791">0.16669999999999999</cx:pt>
          <cx:pt idx="10792">0.049500000000000002</cx:pt>
          <cx:pt idx="10793">0.16669999999999999</cx:pt>
          <cx:pt idx="10794">0.18559999999999999</cx:pt>
          <cx:pt idx="10795">0.061899999999999997</cx:pt>
          <cx:pt idx="10796">0.16669999999999999</cx:pt>
          <cx:pt idx="10797">0.15359999999999999</cx:pt>
          <cx:pt idx="10798">0.16669999999999999</cx:pt>
          <cx:pt idx="10799">0.16669999999999999</cx:pt>
          <cx:pt idx="10800">0.16669999999999999</cx:pt>
          <cx:pt idx="10801">0.16669999999999999</cx:pt>
          <cx:pt idx="10802">0.0124</cx:pt>
          <cx:pt idx="10803">0.16669999999999999</cx:pt>
          <cx:pt idx="10804">0.038100000000000002</cx:pt>
          <cx:pt idx="10805">0.16669999999999999</cx:pt>
          <cx:pt idx="10806">0.18659999999999999</cx:pt>
          <cx:pt idx="10807">0.34639999999999999</cx:pt>
          <cx:pt idx="10808">0.16669999999999999</cx:pt>
          <cx:pt idx="10809">0.2402</cx:pt>
          <cx:pt idx="10810">0.027300000000000001</cx:pt>
          <cx:pt idx="10811">0.16669999999999999</cx:pt>
          <cx:pt idx="10812">0.092799999999999994</cx:pt>
          <cx:pt idx="10813">0.092799999999999994</cx:pt>
          <cx:pt idx="10814">0.0071999999999999998</cx:pt>
          <cx:pt idx="10815">0.098299999999999998</cx:pt>
          <cx:pt idx="10816">0.0814</cx:pt>
          <cx:pt idx="10817">0.14430000000000001</cx:pt>
          <cx:pt idx="10818">0.22270000000000001</cx:pt>
          <cx:pt idx="10819">0.1237</cx:pt>
          <cx:pt idx="10820">0.058799999999999998</cx:pt>
          <cx:pt idx="10821">0.082500000000000004</cx:pt>
          <cx:pt idx="10822">0.1474</cx:pt>
          <cx:pt idx="10823">0.001</cx:pt>
          <cx:pt idx="10824">0.1464</cx:pt>
          <cx:pt idx="10825">0.16669999999999999</cx:pt>
          <cx:pt idx="10826">0.16669999999999999</cx:pt>
          <cx:pt idx="10827">0.053600000000000002</cx:pt>
          <cx:pt idx="10828">0.16669999999999999</cx:pt>
          <cx:pt idx="10829">0.11749999999999999</cx:pt>
          <cx:pt idx="10830">0.061899999999999997</cx:pt>
          <cx:pt idx="10831">0.16669999999999999</cx:pt>
          <cx:pt idx="10832">0.16669999999999999</cx:pt>
          <cx:pt idx="10833">0.16669999999999999</cx:pt>
          <cx:pt idx="10834">0.16669999999999999</cx:pt>
          <cx:pt idx="10835">0.16700000000000001</cx:pt>
          <cx:pt idx="10836">0.16669999999999999</cx:pt>
          <cx:pt idx="10837">0.064899999999999999</cx:pt>
          <cx:pt idx="10838">0.16669999999999999</cx:pt>
          <cx:pt idx="10839">0.1021</cx:pt>
          <cx:pt idx="10840">0.16669999999999999</cx:pt>
          <cx:pt idx="10841">0.24740000000000001</cx:pt>
          <cx:pt idx="10842">0.16669999999999999</cx:pt>
          <cx:pt idx="10843">0.28870000000000001</cx:pt>
          <cx:pt idx="10844">0.16669999999999999</cx:pt>
          <cx:pt idx="10845">0.082500000000000004</cx:pt>
          <cx:pt idx="10846">0.433</cx:pt>
          <cx:pt idx="10847">0.16669999999999999</cx:pt>
          <cx:pt idx="10848">0.16669999999999999</cx:pt>
          <cx:pt idx="10849">0.16669999999999999</cx:pt>
          <cx:pt idx="10850">0.066000000000000003</cx:pt>
          <cx:pt idx="10851">0.16669999999999999</cx:pt>
          <cx:pt idx="10852">0.16669999999999999</cx:pt>
          <cx:pt idx="10853">0.16669999999999999</cx:pt>
          <cx:pt idx="10854">0.16669999999999999</cx:pt>
          <cx:pt idx="10855">0.16669999999999999</cx:pt>
          <cx:pt idx="10856">0.034000000000000002</cx:pt>
          <cx:pt idx="10857">0.16669999999999999</cx:pt>
          <cx:pt idx="10858">0.16669999999999999</cx:pt>
          <cx:pt idx="10859">0.053100000000000001</cx:pt>
          <cx:pt idx="10860">0.16669999999999999</cx:pt>
          <cx:pt idx="10861">0.16669999999999999</cx:pt>
          <cx:pt idx="10862">0.033000000000000002</cx:pt>
          <cx:pt idx="10863">0.061899999999999997</cx:pt>
          <cx:pt idx="10864">0.24640000000000001</cx:pt>
          <cx:pt idx="10865">0.16669999999999999</cx:pt>
          <cx:pt idx="10866">0.0722</cx:pt>
          <cx:pt idx="10867">0.1113</cx:pt>
          <cx:pt idx="10868">0.16669999999999999</cx:pt>
          <cx:pt idx="10869">0.3165</cx:pt>
          <cx:pt idx="10870">0.059799999999999999</cx:pt>
          <cx:pt idx="10871">0.16669999999999999</cx:pt>
          <cx:pt idx="10872">0.16669999999999999</cx:pt>
          <cx:pt idx="10873">0.066000000000000003</cx:pt>
          <cx:pt idx="10874">0.16669999999999999</cx:pt>
          <cx:pt idx="10875">0.0124</cx:pt>
          <cx:pt idx="10876">0.16669999999999999</cx:pt>
          <cx:pt idx="10877">0.16669999999999999</cx:pt>
          <cx:pt idx="10878">0.16669999999999999</cx:pt>
          <cx:pt idx="10879">0.16669999999999999</cx:pt>
          <cx:pt idx="10880">0.16669999999999999</cx:pt>
          <cx:pt idx="10881">0.1227</cx:pt>
          <cx:pt idx="10882">0.13300000000000001</cx:pt>
          <cx:pt idx="10883">0.027799999999999998</cx:pt>
          <cx:pt idx="10884">0.11550000000000001</cx:pt>
          <cx:pt idx="10885">0.092799999999999994</cx:pt>
          <cx:pt idx="10886">0.16669999999999999</cx:pt>
          <cx:pt idx="10887">0.077299999999999994</cx:pt>
          <cx:pt idx="10888">0.16669999999999999</cx:pt>
          <cx:pt idx="10889">0.25569999999999998</cx:pt>
          <cx:pt idx="10890">0.0082000000000000007</cx:pt>
          <cx:pt idx="10891">0.066000000000000003</cx:pt>
          <cx:pt idx="10892">0.0061999999999999998</cx:pt>
          <cx:pt idx="10893">0.16669999999999999</cx:pt>
          <cx:pt idx="10894">0.1031</cx:pt>
          <cx:pt idx="10895">0.017000000000000001</cx:pt>
          <cx:pt idx="10896">0.16669999999999999</cx:pt>
          <cx:pt idx="10897">0.16669999999999999</cx:pt>
          <cx:pt idx="10898">0.16669999999999999</cx:pt>
          <cx:pt idx="10899">0.021600000000000001</cx:pt>
          <cx:pt idx="10900">0.16669999999999999</cx:pt>
          <cx:pt idx="10901">0.1031</cx:pt>
          <cx:pt idx="10902">0.16669999999999999</cx:pt>
          <cx:pt idx="10903">0.1918</cx:pt>
          <cx:pt idx="10904">0.16669999999999999</cx:pt>
          <cx:pt idx="10905">0.16669999999999999</cx:pt>
          <cx:pt idx="10906">0.0722</cx:pt>
          <cx:pt idx="10907">0.061899999999999997</cx:pt>
          <cx:pt idx="10908">0.059799999999999999</cx:pt>
          <cx:pt idx="10909">0.16669999999999999</cx:pt>
          <cx:pt idx="10910">0.16669999999999999</cx:pt>
          <cx:pt idx="10911">0.16669999999999999</cx:pt>
          <cx:pt idx="10912">0.16669999999999999</cx:pt>
          <cx:pt idx="10913">0.092799999999999994</cx:pt>
          <cx:pt idx="10914">0.074200000000000002</cx:pt>
          <cx:pt idx="10915">0.16669999999999999</cx:pt>
          <cx:pt idx="10916">0.16669999999999999</cx:pt>
          <cx:pt idx="10917">0.16669999999999999</cx:pt>
          <cx:pt idx="10918">0.27110000000000001</cx:pt>
          <cx:pt idx="10919">0.16669999999999999</cx:pt>
          <cx:pt idx="10920">0.16669999999999999</cx:pt>
          <cx:pt idx="10921">0.18559999999999999</cx:pt>
          <cx:pt idx="10922">0.1237</cx:pt>
          <cx:pt idx="10923">0.1835</cx:pt>
          <cx:pt idx="10924">0.16669999999999999</cx:pt>
          <cx:pt idx="10925">0.16669999999999999</cx:pt>
          <cx:pt idx="10926">0.14430000000000001</cx:pt>
          <cx:pt idx="10927">0.045900000000000003</cx:pt>
          <cx:pt idx="10928">0.049500000000000002</cx:pt>
          <cx:pt idx="10929">0.16669999999999999</cx:pt>
          <cx:pt idx="10930">0.31130000000000002</cx:pt>
          <cx:pt idx="10931">0.016500000000000001</cx:pt>
          <cx:pt idx="10932">0.066000000000000003</cx:pt>
          <cx:pt idx="10933">0.16669999999999999</cx:pt>
          <cx:pt idx="10934">0.1113</cx:pt>
          <cx:pt idx="10935">0.3155</cx:pt>
          <cx:pt idx="10936">0.16669999999999999</cx:pt>
          <cx:pt idx="10937">0.0969</cx:pt>
          <cx:pt idx="10938">0.061899999999999997</cx:pt>
          <cx:pt idx="10939">0.19589999999999999</cx:pt>
          <cx:pt idx="10940">0.16669999999999999</cx:pt>
          <cx:pt idx="10941">0.016500000000000001</cx:pt>
          <cx:pt idx="10942">0.16669999999999999</cx:pt>
          <cx:pt idx="10943">0.15049999999999999</cx:pt>
          <cx:pt idx="10944">0.073200000000000001</cx:pt>
          <cx:pt idx="10945">0.074200000000000002</cx:pt>
          <cx:pt idx="10946">0.16669999999999999</cx:pt>
          <cx:pt idx="10947">0.16669999999999999</cx:pt>
          <cx:pt idx="10948">0.16669999999999999</cx:pt>
          <cx:pt idx="10949">0.16669999999999999</cx:pt>
          <cx:pt idx="10950">0.16669999999999999</cx:pt>
          <cx:pt idx="10951">0.2742</cx:pt>
          <cx:pt idx="10952">0.0124</cx:pt>
          <cx:pt idx="10953">0.0722</cx:pt>
          <cx:pt idx="10954">0.2969</cx:pt>
          <cx:pt idx="10955">0.16669999999999999</cx:pt>
          <cx:pt idx="10956">0.080399999999999999</cx:pt>
          <cx:pt idx="10957">0.082500000000000004</cx:pt>
          <cx:pt idx="10958">0.16669999999999999</cx:pt>
          <cx:pt idx="10959">0.16669999999999999</cx:pt>
          <cx:pt idx="10960">0.16669999999999999</cx:pt>
          <cx:pt idx="10961">0.16669999999999999</cx:pt>
          <cx:pt idx="10962">0.22270000000000001</cx:pt>
          <cx:pt idx="10963">0.16669999999999999</cx:pt>
          <cx:pt idx="10964">0.16669999999999999</cx:pt>
          <cx:pt idx="10965">0.11550000000000001</cx:pt>
          <cx:pt idx="10966">0.16669999999999999</cx:pt>
          <cx:pt idx="10967">0.080399999999999999</cx:pt>
          <cx:pt idx="10968">0.16669999999999999</cx:pt>
          <cx:pt idx="10969">0.16669999999999999</cx:pt>
          <cx:pt idx="10970">0.3715</cx:pt>
          <cx:pt idx="10971">0.061899999999999997</cx:pt>
          <cx:pt idx="10972">0.1928</cx:pt>
          <cx:pt idx="10973">0.16669999999999999</cx:pt>
          <cx:pt idx="10974">0.028000000000000001</cx:pt>
          <cx:pt idx="10975">0.16669999999999999</cx:pt>
          <cx:pt idx="10976">0.1227</cx:pt>
          <cx:pt idx="10977">0.16669999999999999</cx:pt>
          <cx:pt idx="10978">0.1031</cx:pt>
          <cx:pt idx="10979">0.0124</cx:pt>
          <cx:pt idx="10980">0.16669999999999999</cx:pt>
          <cx:pt idx="10981">0.14849999999999999</cx:pt>
          <cx:pt idx="10982">0.16669999999999999</cx:pt>
          <cx:pt idx="10983">0.061899999999999997</cx:pt>
          <cx:pt idx="10984">0.16669999999999999</cx:pt>
          <cx:pt idx="10985">0.16669999999999999</cx:pt>
          <cx:pt idx="10986">0.16669999999999999</cx:pt>
          <cx:pt idx="10987">0.16669999999999999</cx:pt>
          <cx:pt idx="10988">0.30149999999999999</cx:pt>
          <cx:pt idx="10989">0.16669999999999999</cx:pt>
          <cx:pt idx="10990">0.16669999999999999</cx:pt>
          <cx:pt idx="10991">0.16669999999999999</cx:pt>
          <cx:pt idx="10992">0.0082000000000000007</cx:pt>
          <cx:pt idx="10993">0.16669999999999999</cx:pt>
          <cx:pt idx="10994">0.16669999999999999</cx:pt>
          <cx:pt idx="10995">0.16669999999999999</cx:pt>
          <cx:pt idx="10996">0.16669999999999999</cx:pt>
          <cx:pt idx="10997">0.16669999999999999</cx:pt>
          <cx:pt idx="10998">0.16669999999999999</cx:pt>
          <cx:pt idx="10999">0.31340000000000001</cx:pt>
          <cx:pt idx="11000">0.16669999999999999</cx:pt>
          <cx:pt idx="11001">0.080399999999999999</cx:pt>
          <cx:pt idx="11002">0.062899999999999998</cx:pt>
          <cx:pt idx="11003">0.16669999999999999</cx:pt>
          <cx:pt idx="11004">0.16669999999999999</cx:pt>
          <cx:pt idx="11005">0.0071999999999999998</cx:pt>
          <cx:pt idx="11006">0.16669999999999999</cx:pt>
          <cx:pt idx="11007">0.16669999999999999</cx:pt>
          <cx:pt idx="11008">0.16669999999999999</cx:pt>
          <cx:pt idx="11009">0.16669999999999999</cx:pt>
          <cx:pt idx="11010">0.16669999999999999</cx:pt>
          <cx:pt idx="11011">0.16669999999999999</cx:pt>
          <cx:pt idx="11012">0.0082000000000000007</cx:pt>
          <cx:pt idx="11013">0.0051999999999999998</cx:pt>
          <cx:pt idx="11014">0.16669999999999999</cx:pt>
          <cx:pt idx="11015">0.16669999999999999</cx:pt>
          <cx:pt idx="11016">0.16669999999999999</cx:pt>
          <cx:pt idx="11017">0.16669999999999999</cx:pt>
          <cx:pt idx="11018">0.16669999999999999</cx:pt>
          <cx:pt idx="11019">0.16669999999999999</cx:pt>
          <cx:pt idx="11020">0.16669999999999999</cx:pt>
          <cx:pt idx="11021">0.16669999999999999</cx:pt>
          <cx:pt idx="11022">0.31440000000000001</cx:pt>
          <cx:pt idx="11023">0.016500000000000001</cx:pt>
          <cx:pt idx="11024">0.16669999999999999</cx:pt>
          <cx:pt idx="11025">0.0134</cx:pt>
          <cx:pt idx="11026">0.0124</cx:pt>
          <cx:pt idx="11027">0.0722</cx:pt>
          <cx:pt idx="11028">0.16669999999999999</cx:pt>
          <cx:pt idx="11029">0.34739999999999999</cx:pt>
          <cx:pt idx="11030">0.061899999999999997</cx:pt>
          <cx:pt idx="11031">0.16669999999999999</cx:pt>
          <cx:pt idx="11032">0.0309</cx:pt>
          <cx:pt idx="11033">0.16669999999999999</cx:pt>
          <cx:pt idx="11034">0.043299999999999998</cx:pt>
          <cx:pt idx="11035">0.16669999999999999</cx:pt>
          <cx:pt idx="11036">0.054600000000000003</cx:pt>
          <cx:pt idx="11037">0.16669999999999999</cx:pt>
          <cx:pt idx="11038">0.27729999999999999</cx:pt>
          <cx:pt idx="11039">0.016500000000000001</cx:pt>
          <cx:pt idx="11040">0.16669999999999999</cx:pt>
          <cx:pt idx="11041">0.16669999999999999</cx:pt>
          <cx:pt idx="11042">0.16669999999999999</cx:pt>
          <cx:pt idx="11043">0.099000000000000005</cx:pt>
          <cx:pt idx="11044">0.059799999999999999</cx:pt>
          <cx:pt idx="11045">0.16669999999999999</cx:pt>
          <cx:pt idx="11046">0.0247</cx:pt>
          <cx:pt idx="11047">0.14430000000000001</cx:pt>
          <cx:pt idx="11048">0.074200000000000002</cx:pt>
          <cx:pt idx="11049">0.16669999999999999</cx:pt>
          <cx:pt idx="11050">0.16669999999999999</cx:pt>
          <cx:pt idx="11051">0.16669999999999999</cx:pt>
          <cx:pt idx="11052">0.16669999999999999</cx:pt>
          <cx:pt idx="11053">0.16669999999999999</cx:pt>
          <cx:pt idx="11054">0.080100000000000005</cx:pt>
          <cx:pt idx="11055">0.16669999999999999</cx:pt>
          <cx:pt idx="11056">0.16669999999999999</cx:pt>
          <cx:pt idx="11057">0.16669999999999999</cx:pt>
          <cx:pt idx="11058">0.0124</cx:pt>
          <cx:pt idx="11059">0.13300000000000001</cx:pt>
          <cx:pt idx="11060">0.095899999999999999</cx:pt>
          <cx:pt idx="11061">0.16669999999999999</cx:pt>
          <cx:pt idx="11062">0.17630000000000001</cx:pt>
          <cx:pt idx="11063">0.16669999999999999</cx:pt>
          <cx:pt idx="11064">0.074200000000000002</cx:pt>
          <cx:pt idx="11065">0.1082</cx:pt>
          <cx:pt idx="11066">0.16669999999999999</cx:pt>
          <cx:pt idx="11067">0.16669999999999999</cx:pt>
          <cx:pt idx="11068">0.029899999999999999</cx:pt>
          <cx:pt idx="11069">0.16669999999999999</cx:pt>
          <cx:pt idx="11070">0.0722</cx:pt>
          <cx:pt idx="11071">0.16669999999999999</cx:pt>
          <cx:pt idx="11072">0.16669999999999999</cx:pt>
          <cx:pt idx="11073">0.16669999999999999</cx:pt>
          <cx:pt idx="11074">0.0206</cx:pt>
          <cx:pt idx="11075">0.077299999999999994</cx:pt>
          <cx:pt idx="11076">0.083500000000000005</cx:pt>
          <cx:pt idx="11077">0.16669999999999999</cx:pt>
          <cx:pt idx="11078">0.061899999999999997</cx:pt>
          <cx:pt idx="11079">0.049500000000000002</cx:pt>
          <cx:pt idx="11080">0.16669999999999999</cx:pt>
          <cx:pt idx="11081">0.16669999999999999</cx:pt>
          <cx:pt idx="11082">0.16669999999999999</cx:pt>
          <cx:pt idx="11083">0.16669999999999999</cx:pt>
          <cx:pt idx="11084">0.16669999999999999</cx:pt>
          <cx:pt idx="11085">0.16669999999999999</cx:pt>
          <cx:pt idx="11086">0.1361</cx:pt>
          <cx:pt idx="11087">0.094200000000000006</cx:pt>
          <cx:pt idx="11088">0.16669999999999999</cx:pt>
          <cx:pt idx="11089">0.16669999999999999</cx:pt>
          <cx:pt idx="11090">0.16669999999999999</cx:pt>
          <cx:pt idx="11091">0.16669999999999999</cx:pt>
          <cx:pt idx="11092">0.14949999999999999</cx:pt>
          <cx:pt idx="11093">0</cx:pt>
          <cx:pt idx="11094">0.016500000000000001</cx:pt>
          <cx:pt idx="11095">0.14849999999999999</cx:pt>
          <cx:pt idx="11096">0.1076</cx:pt>
          <cx:pt idx="11097">0.16669999999999999</cx:pt>
          <cx:pt idx="11098">0.16669999999999999</cx:pt>
          <cx:pt idx="11099">0.16669999999999999</cx:pt>
          <cx:pt idx="11100">0.16669999999999999</cx:pt>
          <cx:pt idx="11101">0.39179999999999998</cx:pt>
          <cx:pt idx="11102">0.2495</cx:pt>
          <cx:pt idx="11103">0.049500000000000002</cx:pt>
          <cx:pt idx="11104">0.16669999999999999</cx:pt>
          <cx:pt idx="11105">0.092799999999999994</cx:pt>
          <cx:pt idx="11106">0.0082000000000000007</cx:pt>
          <cx:pt idx="11107">0.13300000000000001</cx:pt>
          <cx:pt idx="11108">0.079399999999999998</cx:pt>
          <cx:pt idx="11109">0.083500000000000005</cx:pt>
          <cx:pt idx="11110">0.22270000000000001</cx:pt>
          <cx:pt idx="11111">0.049500000000000002</cx:pt>
          <cx:pt idx="11112">0.16669999999999999</cx:pt>
          <cx:pt idx="11113">0.16669999999999999</cx:pt>
          <cx:pt idx="11114">0.16669999999999999</cx:pt>
          <cx:pt idx="11115">0.16669999999999999</cx:pt>
          <cx:pt idx="11116">0.0082000000000000007</cx:pt>
          <cx:pt idx="11117">0.16669999999999999</cx:pt>
          <cx:pt idx="11118">0.13400000000000001</cx:pt>
          <cx:pt idx="11119">0.0051999999999999998</cx:pt>
          <cx:pt idx="11120">0.046399999999999997</cx:pt>
          <cx:pt idx="11121">0.16669999999999999</cx:pt>
          <cx:pt idx="11122">0.062899999999999998</cx:pt>
          <cx:pt idx="11123">0.061899999999999997</cx:pt>
          <cx:pt idx="11124">0.026800000000000001</cx:pt>
          <cx:pt idx="11125">0.33510000000000001</cx:pt>
          <cx:pt idx="11126">0.16669999999999999</cx:pt>
          <cx:pt idx="11127">0.16669999999999999</cx:pt>
          <cx:pt idx="11128">0</cx:pt>
          <cx:pt idx="11129">0.16669999999999999</cx:pt>
          <cx:pt idx="11130">0.16669999999999999</cx:pt>
          <cx:pt idx="11131">0.16669999999999999</cx:pt>
          <cx:pt idx="11132">0.066000000000000003</cx:pt>
          <cx:pt idx="11133">0.061899999999999997</cx:pt>
          <cx:pt idx="11134">0.16669999999999999</cx:pt>
          <cx:pt idx="11135">0.21920000000000001</cx:pt>
          <cx:pt idx="11136">0.074200000000000002</cx:pt>
          <cx:pt idx="11137">0.14849999999999999</cx:pt>
          <cx:pt idx="11138">0.074200000000000002</cx:pt>
          <cx:pt idx="11139">0.16669999999999999</cx:pt>
          <cx:pt idx="11140">0.16669999999999999</cx:pt>
          <cx:pt idx="11141">0.092799999999999994</cx:pt>
          <cx:pt idx="11142">0.38059999999999999</cx:pt>
          <cx:pt idx="11143">0.088300000000000003</cx:pt>
          <cx:pt idx="11144">0.082500000000000004</cx:pt>
          <cx:pt idx="11145">0.066000000000000003</cx:pt>
          <cx:pt idx="11146">0.0487</cx:pt>
          <cx:pt idx="11147">0.16669999999999999</cx:pt>
          <cx:pt idx="11148">0.074200000000000002</cx:pt>
          <cx:pt idx="11149">0.15670000000000001</cx:pt>
          <cx:pt idx="11150">0.091800000000000007</cx:pt>
          <cx:pt idx="11151">0.078399999999999997</cx:pt>
          <cx:pt idx="11152">0.047399999999999998</cx:pt>
          <cx:pt idx="11153">0.16669999999999999</cx:pt>
          <cx:pt idx="11154">0.14849999999999999</cx:pt>
          <cx:pt idx="11155">0.16669999999999999</cx:pt>
          <cx:pt idx="11156">0.56189999999999996</cx:pt>
          <cx:pt idx="11157">0.16669999999999999</cx:pt>
          <cx:pt idx="11158">0.16669999999999999</cx:pt>
          <cx:pt idx="11159">0.0020999999999999999</cx:pt>
          <cx:pt idx="11160">0.16669999999999999</cx:pt>
          <cx:pt idx="11161">0.16669999999999999</cx:pt>
          <cx:pt idx="11162">0.1237</cx:pt>
          <cx:pt idx="11163">0.16669999999999999</cx:pt>
          <cx:pt idx="11164">0.16669999999999999</cx:pt>
          <cx:pt idx="11165">0.1227</cx:pt>
          <cx:pt idx="11166">0.16669999999999999</cx:pt>
          <cx:pt idx="11167">0.073200000000000001</cx:pt>
          <cx:pt idx="11168">0.067400000000000002</cx:pt>
          <cx:pt idx="11169">0.16669999999999999</cx:pt>
          <cx:pt idx="11170">0.16669999999999999</cx:pt>
          <cx:pt idx="11171">0.16669999999999999</cx:pt>
          <cx:pt idx="11172">0.061899999999999997</cx:pt>
          <cx:pt idx="11173">0.16669999999999999</cx:pt>
          <cx:pt idx="11174">0.10929999999999999</cx:pt>
          <cx:pt idx="11175">0.0082000000000000007</cx:pt>
          <cx:pt idx="11176">0.16669999999999999</cx:pt>
          <cx:pt idx="11177">0.16669999999999999</cx:pt>
          <cx:pt idx="11178">0.049500000000000002</cx:pt>
          <cx:pt idx="11179">0.16669999999999999</cx:pt>
          <cx:pt idx="11180">0.16669999999999999</cx:pt>
          <cx:pt idx="11181">0.077299999999999994</cx:pt>
          <cx:pt idx="11182">0.16669999999999999</cx:pt>
          <cx:pt idx="11183">0.16669999999999999</cx:pt>
          <cx:pt idx="11184">0.16669999999999999</cx:pt>
          <cx:pt idx="11185">0.16669999999999999</cx:pt>
          <cx:pt idx="11186">0.1206</cx:pt>
          <cx:pt idx="11187">0.16669999999999999</cx:pt>
          <cx:pt idx="11188">0.16669999999999999</cx:pt>
          <cx:pt idx="11189">0.16669999999999999</cx:pt>
          <cx:pt idx="11190">0.066000000000000003</cx:pt>
          <cx:pt idx="11191">0.16669999999999999</cx:pt>
          <cx:pt idx="11192">0.0722</cx:pt>
          <cx:pt idx="11193">0.16669999999999999</cx:pt>
          <cx:pt idx="11194">0.16669999999999999</cx:pt>
          <cx:pt idx="11195">0.16669999999999999</cx:pt>
          <cx:pt idx="11196">0.0722</cx:pt>
          <cx:pt idx="11197">0.16669999999999999</cx:pt>
          <cx:pt idx="11198">0.16669999999999999</cx:pt>
          <cx:pt idx="11199">0.48249999999999998</cx:pt>
          <cx:pt idx="11200">0.0608</cx:pt>
          <cx:pt idx="11201">0.046399999999999997</cx:pt>
          <cx:pt idx="11202">0.71130000000000004</cx:pt>
          <cx:pt idx="11203">0.21440000000000001</cx:pt>
          <cx:pt idx="11204">0.15049999999999999</cx:pt>
          <cx:pt idx="11205">0.033000000000000002</cx:pt>
          <cx:pt idx="11206">0.061899999999999997</cx:pt>
          <cx:pt idx="11207">0.14849999999999999</cx:pt>
          <cx:pt idx="11208">0.066000000000000003</cx:pt>
          <cx:pt idx="11209">0.16669999999999999</cx:pt>
          <cx:pt idx="11210">0.074200000000000002</cx:pt>
          <cx:pt idx="11211">0.018599999999999998</cx:pt>
          <cx:pt idx="11212">0.16669999999999999</cx:pt>
          <cx:pt idx="11213">0.16669999999999999</cx:pt>
          <cx:pt idx="11214">0.16669999999999999</cx:pt>
          <cx:pt idx="11215">0.16669999999999999</cx:pt>
          <cx:pt idx="11216">0.1237</cx:pt>
          <cx:pt idx="11217">0.092799999999999994</cx:pt>
          <cx:pt idx="11218">0.16669999999999999</cx:pt>
          <cx:pt idx="11219">0.26290000000000002</cx:pt>
          <cx:pt idx="11220">0.082500000000000004</cx:pt>
          <cx:pt idx="11221">0.16669999999999999</cx:pt>
          <cx:pt idx="11222">0.0247</cx:pt>
          <cx:pt idx="11223">0.16669999999999999</cx:pt>
          <cx:pt idx="11224">0.0020999999999999999</cx:pt>
          <cx:pt idx="11225">0.037100000000000001</cx:pt>
          <cx:pt idx="11226">0.1938</cx:pt>
          <cx:pt idx="11227">0.16669999999999999</cx:pt>
          <cx:pt idx="11228">0.24229999999999999</cx:pt>
          <cx:pt idx="11229">0.16669999999999999</cx:pt>
          <cx:pt idx="11230">0.16669999999999999</cx:pt>
          <cx:pt idx="11231">0.16669999999999999</cx:pt>
          <cx:pt idx="11232">0.16669999999999999</cx:pt>
          <cx:pt idx="11233">0.16669999999999999</cx:pt>
          <cx:pt idx="11234">0.034000000000000002</cx:pt>
          <cx:pt idx="11235">0.061899999999999997</cx:pt>
          <cx:pt idx="11236">0.16669999999999999</cx:pt>
          <cx:pt idx="11237">0.16669999999999999</cx:pt>
          <cx:pt idx="11238">0.099000000000000005</cx:pt>
          <cx:pt idx="11239">0.11550000000000001</cx:pt>
          <cx:pt idx="11240">0.16669999999999999</cx:pt>
          <cx:pt idx="11241">0.16669999999999999</cx:pt>
          <cx:pt idx="11242">0.16669999999999999</cx:pt>
          <cx:pt idx="11243">0.16669999999999999</cx:pt>
          <cx:pt idx="11244">0.86909999999999998</cx:pt>
          <cx:pt idx="11245">0.16669999999999999</cx:pt>
          <cx:pt idx="11246">0.11650000000000001</cx:pt>
          <cx:pt idx="11247">0.016500000000000001</cx:pt>
          <cx:pt idx="11248">0.049500000000000002</cx:pt>
          <cx:pt idx="11249">0.16669999999999999</cx:pt>
          <cx:pt idx="11250">0.16669999999999999</cx:pt>
          <cx:pt idx="11251">0.16669999999999999</cx:pt>
          <cx:pt idx="11252">0.16669999999999999</cx:pt>
          <cx:pt idx="11253">0.16669999999999999</cx:pt>
          <cx:pt idx="11254">0.16489999999999999</cx:pt>
          <cx:pt idx="11255">0.16669999999999999</cx:pt>
          <cx:pt idx="11256">0.073200000000000001</cx:pt>
          <cx:pt idx="11257">0.16669999999999999</cx:pt>
          <cx:pt idx="11258">0.16669999999999999</cx:pt>
          <cx:pt idx="11259">0.022700000000000001</cx:pt>
          <cx:pt idx="11260">0.089200000000000002</cx:pt>
          <cx:pt idx="11261">0.15670000000000001</cx:pt>
          <cx:pt idx="11262">0.16669999999999999</cx:pt>
          <cx:pt idx="11263">0.16669999999999999</cx:pt>
          <cx:pt idx="11264">0.16669999999999999</cx:pt>
          <cx:pt idx="11265">0.16669999999999999</cx:pt>
          <cx:pt idx="11266">0.1464</cx:pt>
          <cx:pt idx="11267">0.16669999999999999</cx:pt>
          <cx:pt idx="11268">0.16669999999999999</cx:pt>
          <cx:pt idx="11269">0.061899999999999997</cx:pt>
          <cx:pt idx="11270">0.20519999999999999</cx:pt>
          <cx:pt idx="11271">0.32679999999999998</cx:pt>
          <cx:pt idx="11272">0.16669999999999999</cx:pt>
          <cx:pt idx="11273">0.16669999999999999</cx:pt>
          <cx:pt idx="11274">0.16669999999999999</cx:pt>
          <cx:pt idx="11275">0.16669999999999999</cx:pt>
          <cx:pt idx="11276">0.057700000000000001</cx:pt>
          <cx:pt idx="11277">0.042299999999999997</cx:pt>
          <cx:pt idx="11278">0.018599999999999998</cx:pt>
          <cx:pt idx="11279">0.1371</cx:pt>
          <cx:pt idx="11280">0.16669999999999999</cx:pt>
          <cx:pt idx="11281">0.16669999999999999</cx:pt>
          <cx:pt idx="11282">0.16669999999999999</cx:pt>
          <cx:pt idx="11283">0.1113</cx:pt>
          <cx:pt idx="11284">0.064899999999999999</cx:pt>
          <cx:pt idx="11285">0.16669999999999999</cx:pt>
          <cx:pt idx="11286">0.0722</cx:pt>
          <cx:pt idx="11287">0.433</cx:pt>
          <cx:pt idx="11288">0.16669999999999999</cx:pt>
          <cx:pt idx="11289">0.16669999999999999</cx:pt>
          <cx:pt idx="11290">0.1799</cx:pt>
          <cx:pt idx="11291">0.018599999999999998</cx:pt>
          <cx:pt idx="11292">0.16669999999999999</cx:pt>
          <cx:pt idx="11293">0.25979999999999998</cx:pt>
          <cx:pt idx="11294">0.16669999999999999</cx:pt>
          <cx:pt idx="11295">0.073200000000000001</cx:pt>
          <cx:pt idx="11296">0.074200000000000002</cx:pt>
          <cx:pt idx="11297">0.1588</cx:pt>
          <cx:pt idx="11298">0.066000000000000003</cx:pt>
          <cx:pt idx="11299">0.1237</cx:pt>
          <cx:pt idx="11300">0.16669999999999999</cx:pt>
          <cx:pt idx="11301">0.16669999999999999</cx:pt>
          <cx:pt idx="11302">0.0722</cx:pt>
          <cx:pt idx="11303">0.16669999999999999</cx:pt>
          <cx:pt idx="11304">0.082500000000000004</cx:pt>
          <cx:pt idx="11305">0.16669999999999999</cx:pt>
          <cx:pt idx="11306">0.0309</cx:pt>
          <cx:pt idx="11307">0.054600000000000003</cx:pt>
          <cx:pt idx="11308">0.16669999999999999</cx:pt>
          <cx:pt idx="11309">0.1268</cx:pt>
          <cx:pt idx="11310">0.16669999999999999</cx:pt>
          <cx:pt idx="11311">0.16669999999999999</cx:pt>
          <cx:pt idx="11312">0.16669999999999999</cx:pt>
          <cx:pt idx="11313">0.1237</cx:pt>
          <cx:pt idx="11314">0.16669999999999999</cx:pt>
          <cx:pt idx="11315">0.0247</cx:pt>
          <cx:pt idx="11316">0.078399999999999997</cx:pt>
          <cx:pt idx="11317">0.041200000000000001</cx:pt>
          <cx:pt idx="11318">0.16669999999999999</cx:pt>
          <cx:pt idx="11319">0.0124</cx:pt>
          <cx:pt idx="11320">0.16669999999999999</cx:pt>
          <cx:pt idx="11321">0.061899999999999997</cx:pt>
          <cx:pt idx="11322">0.061899999999999997</cx:pt>
          <cx:pt idx="11323">0.059799999999999999</cx:pt>
          <cx:pt idx="11324">0.082500000000000004</cx:pt>
          <cx:pt idx="11325">0.1237</cx:pt>
          <cx:pt idx="11326">0.0103</cx:pt>
          <cx:pt idx="11327">0.16669999999999999</cx:pt>
          <cx:pt idx="11328">0.049500000000000002</cx:pt>
          <cx:pt idx="11329">0.16669999999999999</cx:pt>
          <cx:pt idx="11330">0.0722</cx:pt>
          <cx:pt idx="11331">0.16669999999999999</cx:pt>
          <cx:pt idx="11332">0.16669999999999999</cx:pt>
          <cx:pt idx="11333">0.0567</cx:pt>
          <cx:pt idx="11334">0.061899999999999997</cx:pt>
          <cx:pt idx="11335">0.16669999999999999</cx:pt>
          <cx:pt idx="11336">0.059799999999999999</cx:pt>
          <cx:pt idx="11337">0.082500000000000004</cx:pt>
          <cx:pt idx="11338">0.16669999999999999</cx:pt>
          <cx:pt idx="11339">0.47010000000000002</cx:pt>
          <cx:pt idx="11340">0.16669999999999999</cx:pt>
          <cx:pt idx="11341">0.070099999999999996</cx:pt>
          <cx:pt idx="11342">0.40820000000000001</cx:pt>
          <cx:pt idx="11343">0.0258</cx:pt>
          <cx:pt idx="11344">0.28699999999999998</cx:pt>
          <cx:pt idx="11345">0.16669999999999999</cx:pt>
          <cx:pt idx="11346">0.16669999999999999</cx:pt>
          <cx:pt idx="11347">0.16669999999999999</cx:pt>
          <cx:pt idx="11348">0.15570000000000001</cx:pt>
          <cx:pt idx="11349">0.16669999999999999</cx:pt>
          <cx:pt idx="11350">0.16669999999999999</cx:pt>
          <cx:pt idx="11351">0.1031</cx:pt>
          <cx:pt idx="11352">0.16669999999999999</cx:pt>
          <cx:pt idx="11353">0.061899999999999997</cx:pt>
          <cx:pt idx="11354">0.0124</cx:pt>
          <cx:pt idx="11355">0.16669999999999999</cx:pt>
          <cx:pt idx="11356">0.049500000000000002</cx:pt>
          <cx:pt idx="11357">0.16669999999999999</cx:pt>
          <cx:pt idx="11358">0.16669999999999999</cx:pt>
          <cx:pt idx="11359">0.16669999999999999</cx:pt>
          <cx:pt idx="11360">0.16669999999999999</cx:pt>
          <cx:pt idx="11361">0.022700000000000001</cx:pt>
          <cx:pt idx="11362">0.082500000000000004</cx:pt>
          <cx:pt idx="11363">0.066000000000000003</cx:pt>
          <cx:pt idx="11364">0.16669999999999999</cx:pt>
          <cx:pt idx="11365">0.1026</cx:pt>
          <cx:pt idx="11366">0.16669999999999999</cx:pt>
          <cx:pt idx="11367">0.16669999999999999</cx:pt>
          <cx:pt idx="11368">0.51029999999999998</cx:pt>
          <cx:pt idx="11369">0.0247</cx:pt>
          <cx:pt idx="11370">0.16669999999999999</cx:pt>
          <cx:pt idx="11371">0.16669999999999999</cx:pt>
          <cx:pt idx="11372">0.19589999999999999</cx:pt>
          <cx:pt idx="11373">0.16669999999999999</cx:pt>
          <cx:pt idx="11374">0.049000000000000002</cx:pt>
          <cx:pt idx="11375">0.16669999999999999</cx:pt>
          <cx:pt idx="11376">0.16669999999999999</cx:pt>
          <cx:pt idx="11377">0.16669999999999999</cx:pt>
          <cx:pt idx="11378">0.22270000000000001</cx:pt>
          <cx:pt idx="11379">0.1237</cx:pt>
          <cx:pt idx="11380">0.061899999999999997</cx:pt>
          <cx:pt idx="11381">0.092799999999999994</cx:pt>
          <cx:pt idx="11382">0.16669999999999999</cx:pt>
          <cx:pt idx="11383">0.16669999999999999</cx:pt>
          <cx:pt idx="11384">0.16669999999999999</cx:pt>
          <cx:pt idx="11385">0.16669999999999999</cx:pt>
          <cx:pt idx="11386">0.16669999999999999</cx:pt>
          <cx:pt idx="11387">0.088700000000000001</cx:pt>
          <cx:pt idx="11388">0.16669999999999999</cx:pt>
          <cx:pt idx="11389">0.16669999999999999</cx:pt>
          <cx:pt idx="11390">0.082500000000000004</cx:pt>
          <cx:pt idx="11391">0.011299999999999999</cx:pt>
          <cx:pt idx="11392">0.16669999999999999</cx:pt>
          <cx:pt idx="11393">0.16669999999999999</cx:pt>
          <cx:pt idx="11394">0.16669999999999999</cx:pt>
          <cx:pt idx="11395">0.0247</cx:pt>
          <cx:pt idx="11396">0.16669999999999999</cx:pt>
          <cx:pt idx="11397">0.0082000000000000007</cx:pt>
          <cx:pt idx="11398">0.16669999999999999</cx:pt>
          <cx:pt idx="11399">0.083500000000000005</cx:pt>
          <cx:pt idx="11400">0.2412</cx:pt>
          <cx:pt idx="11401">0.082500000000000004</cx:pt>
          <cx:pt idx="11402">0.16669999999999999</cx:pt>
          <cx:pt idx="11403">0.16669999999999999</cx:pt>
          <cx:pt idx="11404">0.080399999999999999</cx:pt>
          <cx:pt idx="11405">0.78349999999999997</cx:pt>
          <cx:pt idx="11406">0.1701</cx:pt>
          <cx:pt idx="11407">0.16669999999999999</cx:pt>
          <cx:pt idx="11408">0.051499999999999997</cx:pt>
          <cx:pt idx="11409">0.16669999999999999</cx:pt>
          <cx:pt idx="11410">0.16669999999999999</cx:pt>
          <cx:pt idx="11411">0.061899999999999997</cx:pt>
          <cx:pt idx="11412">0.16669999999999999</cx:pt>
          <cx:pt idx="11413">0.077799999999999994</cx:pt>
          <cx:pt idx="11414">0.16669999999999999</cx:pt>
          <cx:pt idx="11415">0.083500000000000005</cx:pt>
          <cx:pt idx="11416">0.22159999999999999</cx:pt>
          <cx:pt idx="11417">0.1227</cx:pt>
          <cx:pt idx="11418">0.1216</cx:pt>
          <cx:pt idx="11419">0.16669999999999999</cx:pt>
          <cx:pt idx="11420">0.14849999999999999</cx:pt>
          <cx:pt idx="11421">0.082500000000000004</cx:pt>
          <cx:pt idx="11422">0.37530000000000002</cx:pt>
          <cx:pt idx="11423">0.092799999999999994</cx:pt>
          <cx:pt idx="11424">0.16669999999999999</cx:pt>
          <cx:pt idx="11425">0.16669999999999999</cx:pt>
          <cx:pt idx="11426">0.16669999999999999</cx:pt>
          <cx:pt idx="11427">0.12989999999999999</cx:pt>
          <cx:pt idx="11428">0.17580000000000001</cx:pt>
          <cx:pt idx="11429">0.16669999999999999</cx:pt>
          <cx:pt idx="11430">0.16669999999999999</cx:pt>
          <cx:pt idx="11431">0.16669999999999999</cx:pt>
          <cx:pt idx="11432">0.33200000000000002</cx:pt>
          <cx:pt idx="11433">0.16669999999999999</cx:pt>
          <cx:pt idx="11434">0.16669999999999999</cx:pt>
          <cx:pt idx="11435">0.16669999999999999</cx:pt>
          <cx:pt idx="11436">0.16669999999999999</cx:pt>
          <cx:pt idx="11437">0.061899999999999997</cx:pt>
          <cx:pt idx="11438">0.16489999999999999</cx:pt>
          <cx:pt idx="11439">0.16669999999999999</cx:pt>
          <cx:pt idx="11440">0.16669999999999999</cx:pt>
          <cx:pt idx="11441">0.16669999999999999</cx:pt>
          <cx:pt idx="11442">0.16669999999999999</cx:pt>
          <cx:pt idx="11443">0.16669999999999999</cx:pt>
          <cx:pt idx="11444">0.16669999999999999</cx:pt>
          <cx:pt idx="11445">0.14069999999999999</cx:pt>
          <cx:pt idx="11446">0.16669999999999999</cx:pt>
          <cx:pt idx="11447">0.24540000000000001</cx:pt>
          <cx:pt idx="11448">0.16669999999999999</cx:pt>
          <cx:pt idx="11449">0.16669999999999999</cx:pt>
          <cx:pt idx="11450">0.16669999999999999</cx:pt>
          <cx:pt idx="11451">0.061899999999999997</cx:pt>
          <cx:pt idx="11452">0.17630000000000001</cx:pt>
          <cx:pt idx="11453">0.016500000000000001</cx:pt>
          <cx:pt idx="11454">0.2031</cx:pt>
          <cx:pt idx="11455">0.083500000000000005</cx:pt>
          <cx:pt idx="11456">0.16669999999999999</cx:pt>
          <cx:pt idx="11457">0.16669999999999999</cx:pt>
          <cx:pt idx="11458">0.16669999999999999</cx:pt>
          <cx:pt idx="11459">0.14849999999999999</cx:pt>
          <cx:pt idx="11460">0.16669999999999999</cx:pt>
          <cx:pt idx="11461">0.16669999999999999</cx:pt>
          <cx:pt idx="11462">0.15570000000000001</cx:pt>
          <cx:pt idx="11463">0.16669999999999999</cx:pt>
          <cx:pt idx="11464">0.2278</cx:pt>
          <cx:pt idx="11465">0.099000000000000005</cx:pt>
          <cx:pt idx="11466">0.16669999999999999</cx:pt>
          <cx:pt idx="11467">0.092799999999999994</cx:pt>
          <cx:pt idx="11468">0.43090000000000001</cx:pt>
          <cx:pt idx="11469">0.0814</cx:pt>
          <cx:pt idx="11470">0.1227</cx:pt>
          <cx:pt idx="11471">0.16669999999999999</cx:pt>
          <cx:pt idx="11472">0.0969</cx:pt>
          <cx:pt idx="11473">0.16669999999999999</cx:pt>
          <cx:pt idx="11474">0.0082000000000000007</cx:pt>
          <cx:pt idx="11475">0.061899999999999997</cx:pt>
          <cx:pt idx="11476">0.16669999999999999</cx:pt>
          <cx:pt idx="11477">0.16669999999999999</cx:pt>
          <cx:pt idx="11478">0.16669999999999999</cx:pt>
          <cx:pt idx="11479">0.1196</cx:pt>
          <cx:pt idx="11480">0.082500000000000004</cx:pt>
          <cx:pt idx="11481">0.061899999999999997</cx:pt>
          <cx:pt idx="11482">0.061899999999999997</cx:pt>
          <cx:pt idx="11483">0.28560000000000002</cx:pt>
          <cx:pt idx="11484">0.44429999999999997</cx:pt>
          <cx:pt idx="11485">0.16669999999999999</cx:pt>
          <cx:pt idx="11486">0.16669999999999999</cx:pt>
          <cx:pt idx="11487">0.16669999999999999</cx:pt>
          <cx:pt idx="11488">0.068699999999999997</cx:pt>
          <cx:pt idx="11489">0.0082000000000000007</cx:pt>
          <cx:pt idx="11490">0.16669999999999999</cx:pt>
          <cx:pt idx="11491">0.15459999999999999</cx:pt>
          <cx:pt idx="11492">0.16669999999999999</cx:pt>
          <cx:pt idx="11493">0.082500000000000004</cx:pt>
          <cx:pt idx="11494">0.16669999999999999</cx:pt>
          <cx:pt idx="11495">0.064899999999999999</cx:pt>
          <cx:pt idx="11496">0.16669999999999999</cx:pt>
          <cx:pt idx="11497">0.16669999999999999</cx:pt>
          <cx:pt idx="11498">0.16669999999999999</cx:pt>
          <cx:pt idx="11499">0.1804</cx:pt>
          <cx:pt idx="11500">0.21340000000000001</cx:pt>
          <cx:pt idx="11501">0.16669999999999999</cx:pt>
          <cx:pt idx="11502">0.16669999999999999</cx:pt>
          <cx:pt idx="11503">0.16669999999999999</cx:pt>
          <cx:pt idx="11504">0.14849999999999999</cx:pt>
          <cx:pt idx="11505">0.1454</cx:pt>
          <cx:pt idx="11506">0.16669999999999999</cx:pt>
          <cx:pt idx="11507">0.16669999999999999</cx:pt>
          <cx:pt idx="11508">0.074200000000000002</cx:pt>
          <cx:pt idx="11509">0.16669999999999999</cx:pt>
          <cx:pt idx="11510">0.16669999999999999</cx:pt>
          <cx:pt idx="11511">0.16669999999999999</cx:pt>
          <cx:pt idx="11512">0.10100000000000001</cx:pt>
          <cx:pt idx="11513">0.011299999999999999</cx:pt>
          <cx:pt idx="11514">0.16669999999999999</cx:pt>
          <cx:pt idx="11515">0.3876</cx:pt>
          <cx:pt idx="11516">0.092799999999999994</cx:pt>
          <cx:pt idx="11517">0.13300000000000001</cx:pt>
          <cx:pt idx="11518">0.092799999999999994</cx:pt>
          <cx:pt idx="11519">0.16669999999999999</cx:pt>
          <cx:pt idx="11520">0.21129999999999999</cx:pt>
          <cx:pt idx="11521">0.14199999999999999</cx:pt>
          <cx:pt idx="11522">0.16669999999999999</cx:pt>
          <cx:pt idx="11523">0.16669999999999999</cx:pt>
          <cx:pt idx="11524">0.092799999999999994</cx:pt>
          <cx:pt idx="11525">0.16669999999999999</cx:pt>
          <cx:pt idx="11526">0.10929999999999999</cx:pt>
          <cx:pt idx="11527">0.16669999999999999</cx:pt>
          <cx:pt idx="11528">0.1031</cx:pt>
          <cx:pt idx="11529">0.017500000000000002</cx:pt>
          <cx:pt idx="11530">0.16669999999999999</cx:pt>
          <cx:pt idx="11531">0.16669999999999999</cx:pt>
          <cx:pt idx="11532">0.16669999999999999</cx:pt>
          <cx:pt idx="11533">0.16669999999999999</cx:pt>
          <cx:pt idx="11534">0.037100000000000001</cx:pt>
          <cx:pt idx="11535">0.0144</cx:pt>
          <cx:pt idx="11536">0.1113</cx:pt>
          <cx:pt idx="11537">0.16669999999999999</cx:pt>
          <cx:pt idx="11538">0.2742</cx:pt>
          <cx:pt idx="11539">0.092799999999999994</cx:pt>
          <cx:pt idx="11540">0.16669999999999999</cx:pt>
          <cx:pt idx="11541">0.16669999999999999</cx:pt>
          <cx:pt idx="11542">0.16669999999999999</cx:pt>
          <cx:pt idx="11543">0.16669999999999999</cx:pt>
          <cx:pt idx="11544">0.16669999999999999</cx:pt>
          <cx:pt idx="11545">0.16669999999999999</cx:pt>
          <cx:pt idx="11546">0.16669999999999999</cx:pt>
          <cx:pt idx="11547">0.1237</cx:pt>
          <cx:pt idx="11548">0.16669999999999999</cx:pt>
          <cx:pt idx="11549">0.0030999999999999999</cx:pt>
          <cx:pt idx="11550">0.16669999999999999</cx:pt>
          <cx:pt idx="11551">0.44330000000000003</cx:pt>
          <cx:pt idx="11552">0.40620000000000001</cx:pt>
          <cx:pt idx="11553">0.16669999999999999</cx:pt>
          <cx:pt idx="11554">0.23710000000000001</cx:pt>
          <cx:pt idx="11555">0.16669999999999999</cx:pt>
          <cx:pt idx="11556">0.1031</cx:pt>
          <cx:pt idx="11557">0.16669999999999999</cx:pt>
          <cx:pt idx="11558">0.16669999999999999</cx:pt>
          <cx:pt idx="11559">0.22059999999999999</cx:pt>
          <cx:pt idx="11560">0.24479999999999999</cx:pt>
          <cx:pt idx="11561">0.1144</cx:pt>
          <cx:pt idx="11562">0.16669999999999999</cx:pt>
          <cx:pt idx="11563">0.51549999999999996</cx:pt>
          <cx:pt idx="11564">0.092499999999999999</cx:pt>
          <cx:pt idx="11565">0.0041000000000000003</cx:pt>
          <cx:pt idx="11566">0.16669999999999999</cx:pt>
          <cx:pt idx="11567">0.16669999999999999</cx:pt>
          <cx:pt idx="11568">0.16669999999999999</cx:pt>
          <cx:pt idx="11569">0.039199999999999999</cx:pt>
          <cx:pt idx="11570">0.16669999999999999</cx:pt>
          <cx:pt idx="11571">0.11550000000000001</cx:pt>
          <cx:pt idx="11572">0.16669999999999999</cx:pt>
          <cx:pt idx="11573">0.16669999999999999</cx:pt>
          <cx:pt idx="11574">0.16669999999999999</cx:pt>
          <cx:pt idx="11575">0.082500000000000004</cx:pt>
          <cx:pt idx="11576">0.0092999999999999992</cx:pt>
          <cx:pt idx="11577">0.16669999999999999</cx:pt>
          <cx:pt idx="11578">0.16669999999999999</cx:pt>
          <cx:pt idx="11579">0.082500000000000004</cx:pt>
          <cx:pt idx="11580">0.33610000000000001</cx:pt>
          <cx:pt idx="11581">0.16669999999999999</cx:pt>
          <cx:pt idx="11582">0.16669999999999999</cx:pt>
          <cx:pt idx="11583">0.082500000000000004</cx:pt>
          <cx:pt idx="11584">0.1134</cx:pt>
          <cx:pt idx="11585">0.1072</cx:pt>
          <cx:pt idx="11586">0.16669999999999999</cx:pt>
          <cx:pt idx="11587">0.1134</cx:pt>
          <cx:pt idx="11588">0.064699999999999994</cx:pt>
          <cx:pt idx="11589">0.20169999999999999</cx:pt>
          <cx:pt idx="11590">0.16669999999999999</cx:pt>
          <cx:pt idx="11591">0.66190000000000004</cx:pt>
          <cx:pt idx="11592">0</cx:pt>
          <cx:pt idx="11593">0.16669999999999999</cx:pt>
          <cx:pt idx="11594">0.16669999999999999</cx:pt>
          <cx:pt idx="11595">0.16669999999999999</cx:pt>
          <cx:pt idx="11596">0.1242</cx:pt>
          <cx:pt idx="11597">0.0061999999999999998</cx:pt>
          <cx:pt idx="11598">0.057700000000000001</cx:pt>
          <cx:pt idx="11599">0.16669999999999999</cx:pt>
          <cx:pt idx="11600">0.16669999999999999</cx:pt>
          <cx:pt idx="11601">0.16669999999999999</cx:pt>
          <cx:pt idx="11602">0.029899999999999999</cx:pt>
          <cx:pt idx="11603">0.16669999999999999</cx:pt>
          <cx:pt idx="11604">0.16669999999999999</cx:pt>
          <cx:pt idx="11605">0.16669999999999999</cx:pt>
          <cx:pt idx="11606">0.16669999999999999</cx:pt>
          <cx:pt idx="11607">0.16669999999999999</cx:pt>
          <cx:pt idx="11608">0.16669999999999999</cx:pt>
          <cx:pt idx="11609">0.14760000000000001</cx:pt>
          <cx:pt idx="11610">0.16669999999999999</cx:pt>
          <cx:pt idx="11611">0.16669999999999999</cx:pt>
          <cx:pt idx="11612">0.067000000000000004</cx:pt>
          <cx:pt idx="11613">0.16669999999999999</cx:pt>
          <cx:pt idx="11614">0.16669999999999999</cx:pt>
          <cx:pt idx="11615">0.16669999999999999</cx:pt>
          <cx:pt idx="11616">0.051499999999999997</cx:pt>
          <cx:pt idx="11617">0.034000000000000002</cx:pt>
          <cx:pt idx="11618">0.16669999999999999</cx:pt>
          <cx:pt idx="11619">0.16669999999999999</cx:pt>
          <cx:pt idx="11620">0.16669999999999999</cx:pt>
          <cx:pt idx="11621">0.16669999999999999</cx:pt>
          <cx:pt idx="11622">0.092799999999999994</cx:pt>
          <cx:pt idx="11623">0.16669999999999999</cx:pt>
          <cx:pt idx="11624">0.041200000000000001</cx:pt>
          <cx:pt idx="11625">0.0082000000000000007</cx:pt>
          <cx:pt idx="11626">0.068000000000000005</cx:pt>
          <cx:pt idx="11627">0.092799999999999994</cx:pt>
          <cx:pt idx="11628">0.16669999999999999</cx:pt>
          <cx:pt idx="11629">0.16669999999999999</cx:pt>
          <cx:pt idx="11630">0.16669999999999999</cx:pt>
          <cx:pt idx="11631">0.16669999999999999</cx:pt>
          <cx:pt idx="11632">0.16669999999999999</cx:pt>
          <cx:pt idx="11633">0.16669999999999999</cx:pt>
          <cx:pt idx="11634">0.39689999999999998</cx:pt>
          <cx:pt idx="11635">0.16669999999999999</cx:pt>
          <cx:pt idx="11636">0.30819999999999997</cx:pt>
          <cx:pt idx="11637">0.16669999999999999</cx:pt>
          <cx:pt idx="11638">0.016500000000000001</cx:pt>
          <cx:pt idx="11639">0.061899999999999997</cx:pt>
          <cx:pt idx="11640">0.037100000000000001</cx:pt>
          <cx:pt idx="11641">0.16669999999999999</cx:pt>
          <cx:pt idx="11642">0.10100000000000001</cx:pt>
          <cx:pt idx="11643">0.0608</cx:pt>
          <cx:pt idx="11644">0.042299999999999997</cx:pt>
          <cx:pt idx="11645">0.16669999999999999</cx:pt>
          <cx:pt idx="11646">0.16669999999999999</cx:pt>
          <cx:pt idx="11647">0.16669999999999999</cx:pt>
          <cx:pt idx="11648">0.16669999999999999</cx:pt>
          <cx:pt idx="11649">0.0155</cx:pt>
          <cx:pt idx="11650">0.1031</cx:pt>
          <cx:pt idx="11651">0.16669999999999999</cx:pt>
          <cx:pt idx="11652">0.16669999999999999</cx:pt>
          <cx:pt idx="11653">0.0722</cx:pt>
          <cx:pt idx="11654">0</cx:pt>
          <cx:pt idx="11655">0.1825</cx:pt>
          <cx:pt idx="11656">0.25769999999999998</cx:pt>
          <cx:pt idx="11657">0.16669999999999999</cx:pt>
          <cx:pt idx="11658">0.28760000000000002</cx:pt>
          <cx:pt idx="11659">0.16669999999999999</cx:pt>
          <cx:pt idx="11660">0.16669999999999999</cx:pt>
          <cx:pt idx="11661">0.091800000000000007</cx:pt>
          <cx:pt idx="11662">0.027799999999999998</cx:pt>
          <cx:pt idx="11663">0.16669999999999999</cx:pt>
          <cx:pt idx="11664">0.16669999999999999</cx:pt>
          <cx:pt idx="11665">0.082500000000000004</cx:pt>
          <cx:pt idx="11666">0.19789999999999999</cx:pt>
          <cx:pt idx="11667">0.30409999999999998</cx:pt>
          <cx:pt idx="11668">0.041200000000000001</cx:pt>
          <cx:pt idx="11669">0.48659999999999998</cx:pt>
          <cx:pt idx="11670">0.16669999999999999</cx:pt>
          <cx:pt idx="11671">0.1381</cx:pt>
          <cx:pt idx="11672">0.16669999999999999</cx:pt>
          <cx:pt idx="11673">0.16669999999999999</cx:pt>
          <cx:pt idx="11674">0.25569999999999998</cx:pt>
          <cx:pt idx="11675">0.30409999999999998</cx:pt>
          <cx:pt idx="11676">0.0082000000000000007</cx:pt>
          <cx:pt idx="11677">0.092799999999999994</cx:pt>
          <cx:pt idx="11678">0.16669999999999999</cx:pt>
          <cx:pt idx="11679">0.16669999999999999</cx:pt>
          <cx:pt idx="11680">0.16669999999999999</cx:pt>
          <cx:pt idx="11681">0.16669999999999999</cx:pt>
          <cx:pt idx="11682">0.082500000000000004</cx:pt>
          <cx:pt idx="11683">0.078399999999999997</cx:pt>
          <cx:pt idx="11684">0.057000000000000002</cx:pt>
          <cx:pt idx="11685">0.083000000000000004</cx:pt>
          <cx:pt idx="11686">0.16669999999999999</cx:pt>
          <cx:pt idx="11687">0.061899999999999997</cx:pt>
          <cx:pt idx="11688">0.16669999999999999</cx:pt>
          <cx:pt idx="11689">0.16669999999999999</cx:pt>
          <cx:pt idx="11690">0.1227</cx:pt>
          <cx:pt idx="11691">0.18970000000000001</cx:pt>
          <cx:pt idx="11692">0.16669999999999999</cx:pt>
          <cx:pt idx="11693">0.16669999999999999</cx:pt>
          <cx:pt idx="11694">0.16669999999999999</cx:pt>
          <cx:pt idx="11695">0.0082000000000000007</cx:pt>
          <cx:pt idx="11696">0.16669999999999999</cx:pt>
          <cx:pt idx="11697">0.16669999999999999</cx:pt>
          <cx:pt idx="11698">0.0722</cx:pt>
          <cx:pt idx="11699">0.16669999999999999</cx:pt>
          <cx:pt idx="11700">0.16669999999999999</cx:pt>
          <cx:pt idx="11701">0.0722</cx:pt>
          <cx:pt idx="11702">0.16669999999999999</cx:pt>
          <cx:pt idx="11703">0.037100000000000001</cx:pt>
          <cx:pt idx="11704">0.14849999999999999</cx:pt>
          <cx:pt idx="11705">0.16669999999999999</cx:pt>
          <cx:pt idx="11706">0.1663</cx:pt>
          <cx:pt idx="11707">0.2928</cx:pt>
          <cx:pt idx="11708">0.16669999999999999</cx:pt>
          <cx:pt idx="11709">0.042299999999999997</cx:pt>
          <cx:pt idx="11710">0.16669999999999999</cx:pt>
          <cx:pt idx="11711">0.16669999999999999</cx:pt>
          <cx:pt idx="11712">0.16669999999999999</cx:pt>
          <cx:pt idx="11713">0.0557</cx:pt>
          <cx:pt idx="11714">0.1031</cx:pt>
          <cx:pt idx="11715">0.0082000000000000007</cx:pt>
          <cx:pt idx="11716">0.16669999999999999</cx:pt>
          <cx:pt idx="11717">0.16669999999999999</cx:pt>
          <cx:pt idx="11718">0.1082</cx:pt>
          <cx:pt idx="11719">0.054600000000000003</cx:pt>
          <cx:pt idx="11720">0.061899999999999997</cx:pt>
          <cx:pt idx="11721">0.017500000000000002</cx:pt>
          <cx:pt idx="11722">0.044299999999999999</cx:pt>
          <cx:pt idx="11723">0.0722</cx:pt>
          <cx:pt idx="11724">0.077299999999999994</cx:pt>
          <cx:pt idx="11725">0.16669999999999999</cx:pt>
          <cx:pt idx="11726">0.16669999999999999</cx:pt>
          <cx:pt idx="11727">0.097900000000000001</cx:pt>
          <cx:pt idx="11728">0.1031</cx:pt>
          <cx:pt idx="11729">0.16669999999999999</cx:pt>
          <cx:pt idx="11730">0.16669999999999999</cx:pt>
          <cx:pt idx="11731">0.1845</cx:pt>
          <cx:pt idx="11732">0.085599999999999996</cx:pt>
          <cx:pt idx="11733">0.0557</cx:pt>
          <cx:pt idx="11734">0.16669999999999999</cx:pt>
          <cx:pt idx="11735">0.16669999999999999</cx:pt>
          <cx:pt idx="11736">0.082500000000000004</cx:pt>
          <cx:pt idx="11737">0.16669999999999999</cx:pt>
          <cx:pt idx="11738">0.16669999999999999</cx:pt>
          <cx:pt idx="11739">0.061600000000000002</cx:pt>
          <cx:pt idx="11740">0.16669999999999999</cx:pt>
          <cx:pt idx="11741">0.16669999999999999</cx:pt>
          <cx:pt idx="11742">0.1263</cx:pt>
          <cx:pt idx="11743">0.16669999999999999</cx:pt>
          <cx:pt idx="11744">0.050500000000000003</cx:pt>
          <cx:pt idx="11745">0.16669999999999999</cx:pt>
          <cx:pt idx="11746">0.16669999999999999</cx:pt>
          <cx:pt idx="11747">0.32779999999999998</cx:pt>
          <cx:pt idx="11748">0.16669999999999999</cx:pt>
          <cx:pt idx="11749">0.1474</cx:pt>
          <cx:pt idx="11750">0.14760000000000001</cx:pt>
          <cx:pt idx="11751">0.16669999999999999</cx:pt>
          <cx:pt idx="11752">0.16669999999999999</cx:pt>
          <cx:pt idx="11753">0.16669999999999999</cx:pt>
          <cx:pt idx="11754">0.16669999999999999</cx:pt>
          <cx:pt idx="11755">0.1588</cx:pt>
          <cx:pt idx="11756">0.16669999999999999</cx:pt>
          <cx:pt idx="11757">0.1021</cx:pt>
          <cx:pt idx="11758">0.16669999999999999</cx:pt>
          <cx:pt idx="11759">0.097900000000000001</cx:pt>
          <cx:pt idx="11760">0.16669999999999999</cx:pt>
          <cx:pt idx="11761">0.16669999999999999</cx:pt>
          <cx:pt idx="11762">0.16669999999999999</cx:pt>
          <cx:pt idx="11763">0.077299999999999994</cx:pt>
          <cx:pt idx="11764">0.16669999999999999</cx:pt>
          <cx:pt idx="11765">0.16669999999999999</cx:pt>
          <cx:pt idx="11766">0.0814</cx:pt>
          <cx:pt idx="11767">0.0247</cx:pt>
          <cx:pt idx="11768">0.13450000000000001</cx:pt>
          <cx:pt idx="11769">0.078399999999999997</cx:pt>
          <cx:pt idx="11770">0.16669999999999999</cx:pt>
          <cx:pt idx="11771">0.16669999999999999</cx:pt>
          <cx:pt idx="11772">0.16669999999999999</cx:pt>
          <cx:pt idx="11773">0.16669999999999999</cx:pt>
          <cx:pt idx="11774">0.16669999999999999</cx:pt>
          <cx:pt idx="11775">0.064899999999999999</cx:pt>
          <cx:pt idx="11776">0.16669999999999999</cx:pt>
          <cx:pt idx="11777">0.15459999999999999</cx:pt>
          <cx:pt idx="11778">0.16669999999999999</cx:pt>
          <cx:pt idx="11779">0.16669999999999999</cx:pt>
          <cx:pt idx="11780">0.16489999999999999</cx:pt>
          <cx:pt idx="11781">0.16669999999999999</cx:pt>
          <cx:pt idx="11782">0.16669999999999999</cx:pt>
          <cx:pt idx="11783">0.16669999999999999</cx:pt>
          <cx:pt idx="11784">0.092799999999999994</cx:pt>
          <cx:pt idx="11785">0.082500000000000004</cx:pt>
          <cx:pt idx="11786">0.16669999999999999</cx:pt>
          <cx:pt idx="11787">0.2959</cx:pt>
          <cx:pt idx="11788">0.24229999999999999</cx:pt>
          <cx:pt idx="11789">0.16669999999999999</cx:pt>
          <cx:pt idx="11790">0.16669999999999999</cx:pt>
          <cx:pt idx="11791">0.22420000000000001</cx:pt>
          <cx:pt idx="11792">0.0567</cx:pt>
          <cx:pt idx="11793">0.16669999999999999</cx:pt>
          <cx:pt idx="11794">0.1113</cx:pt>
          <cx:pt idx="11795">0.16669999999999999</cx:pt>
          <cx:pt idx="11796">0.2959</cx:pt>
          <cx:pt idx="11797">0.16669999999999999</cx:pt>
          <cx:pt idx="11798">0.067000000000000004</cx:pt>
          <cx:pt idx="11799">0.16669999999999999</cx:pt>
          <cx:pt idx="11800">0.16669999999999999</cx:pt>
          <cx:pt idx="11801">0.082500000000000004</cx:pt>
          <cx:pt idx="11802">0.16669999999999999</cx:pt>
          <cx:pt idx="11803">0.0124</cx:pt>
          <cx:pt idx="11804">0.082500000000000004</cx:pt>
          <cx:pt idx="11805">0.050999999999999997</cx:pt>
          <cx:pt idx="11806">0.16669999999999999</cx:pt>
          <cx:pt idx="11807">0.16669999999999999</cx:pt>
          <cx:pt idx="11808">0.059799999999999999</cx:pt>
          <cx:pt idx="11809">0.10000000000000001</cx:pt>
          <cx:pt idx="11810">0.091800000000000007</cx:pt>
          <cx:pt idx="11811">0.037100000000000001</cx:pt>
          <cx:pt idx="11812">0.16669999999999999</cx:pt>
          <cx:pt idx="11813">0.16669999999999999</cx:pt>
          <cx:pt idx="11814">0.28039999999999998</cx:pt>
          <cx:pt idx="11815">0.16669999999999999</cx:pt>
          <cx:pt idx="11816">0.16669999999999999</cx:pt>
          <cx:pt idx="11817">0.2175</cx:pt>
          <cx:pt idx="11818">0.16669999999999999</cx:pt>
          <cx:pt idx="11819">0.16669999999999999</cx:pt>
          <cx:pt idx="11820">0.40620000000000001</cx:pt>
          <cx:pt idx="11821">0.0082000000000000007</cx:pt>
          <cx:pt idx="11822">0.0041000000000000003</cx:pt>
          <cx:pt idx="11823">0.16289999999999999</cx:pt>
          <cx:pt idx="11824">0.1474</cx:pt>
          <cx:pt idx="11825">0.082500000000000004</cx:pt>
          <cx:pt idx="11826">0.16669999999999999</cx:pt>
          <cx:pt idx="11827">0.16669999999999999</cx:pt>
          <cx:pt idx="11828">0.16669999999999999</cx:pt>
          <cx:pt idx="11829">0.066000000000000003</cx:pt>
          <cx:pt idx="11830">0.16669999999999999</cx:pt>
          <cx:pt idx="11831">0.16669999999999999</cx:pt>
          <cx:pt idx="11832">0.1206</cx:pt>
          <cx:pt idx="11833">0.16669999999999999</cx:pt>
          <cx:pt idx="11834">0.16669999999999999</cx:pt>
          <cx:pt idx="11835">0.16669999999999999</cx:pt>
          <cx:pt idx="11836">0.16669999999999999</cx:pt>
          <cx:pt idx="11837">0.16669999999999999</cx:pt>
          <cx:pt idx="11838">0.1216</cx:pt>
          <cx:pt idx="11839">0.19900000000000001</cx:pt>
          <cx:pt idx="11840">0.0124</cx:pt>
          <cx:pt idx="11841">0.16669999999999999</cx:pt>
          <cx:pt idx="11842">0.16669999999999999</cx:pt>
          <cx:pt idx="11843">0.16669999999999999</cx:pt>
          <cx:pt idx="11844">0.071599999999999997</cx:pt>
          <cx:pt idx="11845">0.16669999999999999</cx:pt>
          <cx:pt idx="11846">0.16669999999999999</cx:pt>
          <cx:pt idx="11847">0.082500000000000004</cx:pt>
          <cx:pt idx="11848">0.16669999999999999</cx:pt>
          <cx:pt idx="11849">0.0124</cx:pt>
          <cx:pt idx="11850">0.061899999999999997</cx:pt>
          <cx:pt idx="11851">0.24740000000000001</cx:pt>
          <cx:pt idx="11852">0.1258</cx:pt>
          <cx:pt idx="11853">1</cx:pt>
          <cx:pt idx="11854">0.16669999999999999</cx:pt>
          <cx:pt idx="11855">0.1278</cx:pt>
          <cx:pt idx="11856">0.1134</cx:pt>
          <cx:pt idx="11857">0.1031</cx:pt>
          <cx:pt idx="11858">0.16669999999999999</cx:pt>
          <cx:pt idx="11859">0.16669999999999999</cx:pt>
          <cx:pt idx="11860">0.16669999999999999</cx:pt>
          <cx:pt idx="11861">0.16669999999999999</cx:pt>
          <cx:pt idx="11862">0.16669999999999999</cx:pt>
          <cx:pt idx="11863">0.16669999999999999</cx:pt>
          <cx:pt idx="11864">0.16669999999999999</cx:pt>
          <cx:pt idx="11865">0.064899999999999999</cx:pt>
          <cx:pt idx="11866">0.018599999999999998</cx:pt>
          <cx:pt idx="11867">0.16700000000000001</cx:pt>
          <cx:pt idx="11868">0.12989999999999999</cx:pt>
          <cx:pt idx="11869">0.16669999999999999</cx:pt>
          <cx:pt idx="11870">0.16669999999999999</cx:pt>
          <cx:pt idx="11871">0.16669999999999999</cx:pt>
          <cx:pt idx="11872">0.0041000000000000003</cx:pt>
          <cx:pt idx="11873">0.10150000000000001</cx:pt>
          <cx:pt idx="11874">0.16669999999999999</cx:pt>
          <cx:pt idx="11875">0.13919999999999999</cx:pt>
          <cx:pt idx="11876">0.16669999999999999</cx:pt>
          <cx:pt idx="11877">0.0722</cx:pt>
          <cx:pt idx="11878">0.0722</cx:pt>
          <cx:pt idx="11879">0.19689999999999999</cx:pt>
          <cx:pt idx="11880">0.12989999999999999</cx:pt>
          <cx:pt idx="11881">0.099000000000000005</cx:pt>
          <cx:pt idx="11882">0.1464</cx:pt>
          <cx:pt idx="11883">0.16669999999999999</cx:pt>
          <cx:pt idx="11884">0.1237</cx:pt>
          <cx:pt idx="11885">0.16669999999999999</cx:pt>
          <cx:pt idx="11886">0.16669999999999999</cx:pt>
          <cx:pt idx="11887">0.16669999999999999</cx:pt>
          <cx:pt idx="11888">0.16669999999999999</cx:pt>
          <cx:pt idx="11889">0.084500000000000006</cx:pt>
          <cx:pt idx="11890">0.16669999999999999</cx:pt>
          <cx:pt idx="11891">0.1794</cx:pt>
          <cx:pt idx="11892">0.16669999999999999</cx:pt>
          <cx:pt idx="11893">0.0103</cx:pt>
          <cx:pt idx="11894">0.16669999999999999</cx:pt>
          <cx:pt idx="11895">0.016500000000000001</cx:pt>
          <cx:pt idx="11896">0.16669999999999999</cx:pt>
          <cx:pt idx="11897">0.16669999999999999</cx:pt>
          <cx:pt idx="11898">0.16669999999999999</cx:pt>
          <cx:pt idx="11899">0.16669999999999999</cx:pt>
          <cx:pt idx="11900">0.066000000000000003</cx:pt>
          <cx:pt idx="11901">0.16669999999999999</cx:pt>
          <cx:pt idx="11902">0.1608</cx:pt>
          <cx:pt idx="11903">0.21859999999999999</cx:pt>
          <cx:pt idx="11904">0.082500000000000004</cx:pt>
          <cx:pt idx="11905">0.16669999999999999</cx:pt>
          <cx:pt idx="11906">0.16669999999999999</cx:pt>
          <cx:pt idx="11907">0.16669999999999999</cx:pt>
          <cx:pt idx="11908">0.1928</cx:pt>
          <cx:pt idx="11909">0.016500000000000001</cx:pt>
          <cx:pt idx="11910">0.092799999999999994</cx:pt>
          <cx:pt idx="11911">0.16669999999999999</cx:pt>
          <cx:pt idx="11912">0.092799999999999994</cx:pt>
          <cx:pt idx="11913">0.082500000000000004</cx:pt>
          <cx:pt idx="11914">0.086599999999999996</cx:pt>
          <cx:pt idx="11915">0.16669999999999999</cx:pt>
          <cx:pt idx="11916">0.16669999999999999</cx:pt>
          <cx:pt idx="11917">0.16669999999999999</cx:pt>
          <cx:pt idx="11918">0.0223</cx:pt>
          <cx:pt idx="11919">0.033000000000000002</cx:pt>
          <cx:pt idx="11920">0.074200000000000002</cx:pt>
          <cx:pt idx="11921">0.2969</cx:pt>
          <cx:pt idx="11922">0.16669999999999999</cx:pt>
          <cx:pt idx="11923">0.16669999999999999</cx:pt>
          <cx:pt idx="11924">0.16750000000000001</cx:pt>
          <cx:pt idx="11925">0.082500000000000004</cx:pt>
          <cx:pt idx="11926">0.16669999999999999</cx:pt>
          <cx:pt idx="11927">0.20619999999999999</cx:pt>
          <cx:pt idx="11928">0.16669999999999999</cx:pt>
          <cx:pt idx="11929">0.082500000000000004</cx:pt>
          <cx:pt idx="11930">0.1031</cx:pt>
          <cx:pt idx="11931">0.16669999999999999</cx:pt>
          <cx:pt idx="11932">0.16669999999999999</cx:pt>
          <cx:pt idx="11933">0.070099999999999996</cx:pt>
          <cx:pt idx="11934">0.1474</cx:pt>
          <cx:pt idx="11935">0.16669999999999999</cx:pt>
          <cx:pt idx="11936">0.16669999999999999</cx:pt>
          <cx:pt idx="11937">0.16669999999999999</cx:pt>
          <cx:pt idx="11938">0.084500000000000006</cx:pt>
          <cx:pt idx="11939">0.16669999999999999</cx:pt>
          <cx:pt idx="11940">0.016500000000000001</cx:pt>
          <cx:pt idx="11941">0.16669999999999999</cx:pt>
          <cx:pt idx="11942">0.16669999999999999</cx:pt>
          <cx:pt idx="11943">0.16669999999999999</cx:pt>
          <cx:pt idx="11944">0.1711</cx:pt>
          <cx:pt idx="11945">0.16669999999999999</cx:pt>
          <cx:pt idx="11946">0.16669999999999999</cx:pt>
          <cx:pt idx="11947">0.092799999999999994</cx:pt>
          <cx:pt idx="11948">0.0051999999999999998</cx:pt>
          <cx:pt idx="11949">0.15770000000000001</cx:pt>
          <cx:pt idx="11950">0.026800000000000001</cx:pt>
          <cx:pt idx="11951">0.16669999999999999</cx:pt>
          <cx:pt idx="11952">0.16669999999999999</cx:pt>
          <cx:pt idx="11953">0.16669999999999999</cx:pt>
          <cx:pt idx="11954">0.027799999999999998</cx:pt>
          <cx:pt idx="11955">0.16669999999999999</cx:pt>
          <cx:pt idx="11956">0.16669999999999999</cx:pt>
          <cx:pt idx="11957">0.16669999999999999</cx:pt>
          <cx:pt idx="11958">0.16669999999999999</cx:pt>
          <cx:pt idx="11959">0.16669999999999999</cx:pt>
          <cx:pt idx="11960">0.074200000000000002</cx:pt>
          <cx:pt idx="11961">0.1237</cx:pt>
          <cx:pt idx="11962">0.1258</cx:pt>
          <cx:pt idx="11963">0.16669999999999999</cx:pt>
          <cx:pt idx="11964">0.041200000000000001</cx:pt>
          <cx:pt idx="11965">0.16669999999999999</cx:pt>
          <cx:pt idx="11966">0.16669999999999999</cx:pt>
          <cx:pt idx="11967">0.16669999999999999</cx:pt>
          <cx:pt idx="11968">0.16669999999999999</cx:pt>
          <cx:pt idx="11969">0.21959999999999999</cx:pt>
          <cx:pt idx="11970">0.16669999999999999</cx:pt>
          <cx:pt idx="11971">0.16669999999999999</cx:pt>
          <cx:pt idx="11972">0.25979999999999998</cx:pt>
          <cx:pt idx="11973">0.16669999999999999</cx:pt>
          <cx:pt idx="11974">0.089700000000000002</cx:pt>
          <cx:pt idx="11975">0.16669999999999999</cx:pt>
          <cx:pt idx="11976">0.16669999999999999</cx:pt>
          <cx:pt idx="11977">0.16669999999999999</cx:pt>
          <cx:pt idx="11978">0.16669999999999999</cx:pt>
          <cx:pt idx="11979">0.16669999999999999</cx:pt>
          <cx:pt idx="11980">0.16669999999999999</cx:pt>
          <cx:pt idx="11981">0.16669999999999999</cx:pt>
          <cx:pt idx="11982">0.16669999999999999</cx:pt>
          <cx:pt idx="11983">0.16669999999999999</cx:pt>
          <cx:pt idx="11984">0.16669999999999999</cx:pt>
          <cx:pt idx="11985">0.088099999999999998</cx:pt>
          <cx:pt idx="11986">0.0206</cx:pt>
          <cx:pt idx="11987">0.0722</cx:pt>
          <cx:pt idx="11988">0.16669999999999999</cx:pt>
          <cx:pt idx="11989">0.026800000000000001</cx:pt>
          <cx:pt idx="11990">0.16669999999999999</cx:pt>
          <cx:pt idx="11991">0.16669999999999999</cx:pt>
          <cx:pt idx="11992">0.16669999999999999</cx:pt>
          <cx:pt idx="11993">0.16669999999999999</cx:pt>
          <cx:pt idx="11994">0.16669999999999999</cx:pt>
          <cx:pt idx="11995">0.16669999999999999</cx:pt>
          <cx:pt idx="11996">0.1454</cx:pt>
          <cx:pt idx="11997">0.16669999999999999</cx:pt>
          <cx:pt idx="11998">0.0020999999999999999</cx:pt>
          <cx:pt idx="11999">0.092799999999999994</cx:pt>
          <cx:pt idx="12000">0.083500000000000005</cx:pt>
          <cx:pt idx="12001">0.099000000000000005</cx:pt>
          <cx:pt idx="12002">0.1474</cx:pt>
          <cx:pt idx="12003">0.049500000000000002</cx:pt>
          <cx:pt idx="12004">0.16669999999999999</cx:pt>
          <cx:pt idx="12005">0.16669999999999999</cx:pt>
          <cx:pt idx="12006">0.16669999999999999</cx:pt>
          <cx:pt idx="12007">0.0082000000000000007</cx:pt>
          <cx:pt idx="12008">0.16669999999999999</cx:pt>
          <cx:pt idx="12009">0.16669999999999999</cx:pt>
          <cx:pt idx="12010">0.16669999999999999</cx:pt>
          <cx:pt idx="12011">0.10929999999999999</cx:pt>
          <cx:pt idx="12012">0.16669999999999999</cx:pt>
          <cx:pt idx="12013">0.16669999999999999</cx:pt>
          <cx:pt idx="12014">0.078399999999999997</cx:pt>
          <cx:pt idx="12015">0.2485</cx:pt>
          <cx:pt idx="12016">0.36799999999999999</cx:pt>
          <cx:pt idx="12017">0.051499999999999997</cx:pt>
          <cx:pt idx="12018">0.1031</cx:pt>
          <cx:pt idx="12019">0.16669999999999999</cx:pt>
          <cx:pt idx="12020">0.16669999999999999</cx:pt>
          <cx:pt idx="12021">0.016500000000000001</cx:pt>
          <cx:pt idx="12022">0.061899999999999997</cx:pt>
          <cx:pt idx="12023">0.1237</cx:pt>
          <cx:pt idx="12024">0.099000000000000005</cx:pt>
          <cx:pt idx="12025">0.057700000000000001</cx:pt>
          <cx:pt idx="12026">0.16669999999999999</cx:pt>
          <cx:pt idx="12027">0.16669999999999999</cx:pt>
          <cx:pt idx="12028">0.018599999999999998</cx:pt>
          <cx:pt idx="12029">0.16669999999999999</cx:pt>
          <cx:pt idx="12030">0.1258</cx:pt>
          <cx:pt idx="12031">0.082500000000000004</cx:pt>
          <cx:pt idx="12032">0.16669999999999999</cx:pt>
          <cx:pt idx="12033">0.052200000000000003</cx:pt>
          <cx:pt idx="12034">0.1144</cx:pt>
          <cx:pt idx="12035">0.16669999999999999</cx:pt>
          <cx:pt idx="12036">0.1237</cx:pt>
          <cx:pt idx="12037">0.077299999999999994</cx:pt>
          <cx:pt idx="12038">0.16669999999999999</cx:pt>
          <cx:pt idx="12039">0.1701</cx:pt>
          <cx:pt idx="12040">0.16669999999999999</cx:pt>
          <cx:pt idx="12041">0.18970000000000001</cx:pt>
          <cx:pt idx="12042">0.16669999999999999</cx:pt>
          <cx:pt idx="12043">0.16669999999999999</cx:pt>
          <cx:pt idx="12044">0.1031</cx:pt>
          <cx:pt idx="12045">0.16669999999999999</cx:pt>
          <cx:pt idx="12046">0.24640000000000001</cx:pt>
          <cx:pt idx="12047">0.049500000000000002</cx:pt>
          <cx:pt idx="12048">0.0071999999999999998</cx:pt>
          <cx:pt idx="12049">0.16669999999999999</cx:pt>
          <cx:pt idx="12050">0.16669999999999999</cx:pt>
          <cx:pt idx="12051">0.34539999999999998</cx:pt>
          <cx:pt idx="12052">0.16669999999999999</cx:pt>
          <cx:pt idx="12053">0.061899999999999997</cx:pt>
          <cx:pt idx="12054">0.16669999999999999</cx:pt>
          <cx:pt idx="12055">0.16669999999999999</cx:pt>
          <cx:pt idx="12056">0.22470000000000001</cx:pt>
          <cx:pt idx="12057">0.16669999999999999</cx:pt>
          <cx:pt idx="12058">0.16669999999999999</cx:pt>
          <cx:pt idx="12059">0.049500000000000002</cx:pt>
          <cx:pt idx="12060">0.16669999999999999</cx:pt>
          <cx:pt idx="12061">0.017000000000000001</cx:pt>
          <cx:pt idx="12062">0.16669999999999999</cx:pt>
          <cx:pt idx="12063">0.073899999999999993</cx:pt>
          <cx:pt idx="12064">0.16669999999999999</cx:pt>
          <cx:pt idx="12065">0.16669999999999999</cx:pt>
          <cx:pt idx="12066">0.0557</cx:pt>
          <cx:pt idx="12067">0.16669999999999999</cx:pt>
          <cx:pt idx="12068">0.090700000000000003</cx:pt>
          <cx:pt idx="12069">0.16669999999999999</cx:pt>
          <cx:pt idx="12070">0.1062</cx:pt>
          <cx:pt idx="12071">0.16669999999999999</cx:pt>
          <cx:pt idx="12072">0.0124</cx:pt>
          <cx:pt idx="12073">0.083500000000000005</cx:pt>
          <cx:pt idx="12074">0.078399999999999997</cx:pt>
          <cx:pt idx="12075">0.088700000000000001</cx:pt>
          <cx:pt idx="12076">0.092799999999999994</cx:pt>
          <cx:pt idx="12077">0.17730000000000001</cx:pt>
          <cx:pt idx="12078">0.16669999999999999</cx:pt>
          <cx:pt idx="12079">0.16669999999999999</cx:pt>
          <cx:pt idx="12080">0.16669999999999999</cx:pt>
          <cx:pt idx="12081">0.16669999999999999</cx:pt>
          <cx:pt idx="12082">0.16669999999999999</cx:pt>
          <cx:pt idx="12083">0.20619999999999999</cx:pt>
          <cx:pt idx="12084">0.1113</cx:pt>
          <cx:pt idx="12085">0.16669999999999999</cx:pt>
          <cx:pt idx="12086">0.041200000000000001</cx:pt>
          <cx:pt idx="12087">0.16669999999999999</cx:pt>
          <cx:pt idx="12088">0.16669999999999999</cx:pt>
          <cx:pt idx="12089">0.16669999999999999</cx:pt>
          <cx:pt idx="12090">0.16669999999999999</cx:pt>
          <cx:pt idx="12091">0.16669999999999999</cx:pt>
          <cx:pt idx="12092">0.16669999999999999</cx:pt>
          <cx:pt idx="12093">0.16669999999999999</cx:pt>
          <cx:pt idx="12094">0.16669999999999999</cx:pt>
          <cx:pt idx="12095">0.16669999999999999</cx:pt>
          <cx:pt idx="12096">0.28810000000000002</cx:pt>
          <cx:pt idx="12097">0.16669999999999999</cx:pt>
          <cx:pt idx="12098">0.16669999999999999</cx:pt>
          <cx:pt idx="12099">0.16669999999999999</cx:pt>
          <cx:pt idx="12100">0.2268</cx:pt>
          <cx:pt idx="12101">0.0041000000000000003</cx:pt>
          <cx:pt idx="12102">0.16669999999999999</cx:pt>
          <cx:pt idx="12103">0.16669999999999999</cx:pt>
          <cx:pt idx="12104">0.16669999999999999</cx:pt>
          <cx:pt idx="12105">0.038100000000000002</cx:pt>
          <cx:pt idx="12106">0.076300000000000007</cx:pt>
          <cx:pt idx="12107">0.16669999999999999</cx:pt>
          <cx:pt idx="12108">0.12889999999999999</cx:pt>
          <cx:pt idx="12109">0.10100000000000001</cx:pt>
          <cx:pt idx="12110">0.082500000000000004</cx:pt>
          <cx:pt idx="12111">0.092799999999999994</cx:pt>
          <cx:pt idx="12112">0.0082000000000000007</cx:pt>
          <cx:pt idx="12113">0.16669999999999999</cx:pt>
          <cx:pt idx="12114">0.16669999999999999</cx:pt>
          <cx:pt idx="12115">0.080399999999999999</cx:pt>
          <cx:pt idx="12116">0.0608</cx:pt>
          <cx:pt idx="12117">0.061899999999999997</cx:pt>
          <cx:pt idx="12118">0.16669999999999999</cx:pt>
          <cx:pt idx="12119">0.16669999999999999</cx:pt>
          <cx:pt idx="12120">0.36799999999999999</cx:pt>
          <cx:pt idx="12121">0.16669999999999999</cx:pt>
          <cx:pt idx="12122">0.32990000000000003</cx:pt>
          <cx:pt idx="12123">0.16669999999999999</cx:pt>
          <cx:pt idx="12124">0.14849999999999999</cx:pt>
          <cx:pt idx="12125">0.082500000000000004</cx:pt>
          <cx:pt idx="12126">0.16669999999999999</cx:pt>
          <cx:pt idx="12127">0.16669999999999999</cx:pt>
          <cx:pt idx="12128">0.16669999999999999</cx:pt>
          <cx:pt idx="12129">0.1237</cx:pt>
          <cx:pt idx="12130">0.16669999999999999</cx:pt>
          <cx:pt idx="12131">0.16669999999999999</cx:pt>
          <cx:pt idx="12132">0.11650000000000001</cx:pt>
          <cx:pt idx="12133">0.13400000000000001</cx:pt>
          <cx:pt idx="12134">0.14330000000000001</cx:pt>
          <cx:pt idx="12135">0.16669999999999999</cx:pt>
          <cx:pt idx="12136">0.079399999999999998</cx:pt>
          <cx:pt idx="12137">0.16669999999999999</cx:pt>
          <cx:pt idx="12138">0.1031</cx:pt>
          <cx:pt idx="12139">0.16669999999999999</cx:pt>
          <cx:pt idx="12140">0.16669999999999999</cx:pt>
          <cx:pt idx="12141">0.027799999999999998</cx:pt>
          <cx:pt idx="12142">0.16669999999999999</cx:pt>
          <cx:pt idx="12143">0.26190000000000002</cx:pt>
          <cx:pt idx="12144">0.16669999999999999</cx:pt>
          <cx:pt idx="12145">0.16669999999999999</cx:pt>
          <cx:pt idx="12146">0.16669999999999999</cx:pt>
          <cx:pt idx="12147">0.16669999999999999</cx:pt>
          <cx:pt idx="12148">0.15459999999999999</cx:pt>
          <cx:pt idx="12149">0.14849999999999999</cx:pt>
          <cx:pt idx="12150">0.16669999999999999</cx:pt>
          <cx:pt idx="12151">0.18559999999999999</cx:pt>
          <cx:pt idx="12152">0.071099999999999997</cx:pt>
          <cx:pt idx="12153">0.16669999999999999</cx:pt>
          <cx:pt idx="12154">0.16669999999999999</cx:pt>
          <cx:pt idx="12155">0.16669999999999999</cx:pt>
          <cx:pt idx="12156">0.16669999999999999</cx:pt>
          <cx:pt idx="12157">0.16669999999999999</cx:pt>
          <cx:pt idx="12158">0.16669999999999999</cx:pt>
          <cx:pt idx="12159">0.0092999999999999992</cx:pt>
          <cx:pt idx="12160">0.16669999999999999</cx:pt>
          <cx:pt idx="12161">0.16669999999999999</cx:pt>
          <cx:pt idx="12162">0.1196</cx:pt>
          <cx:pt idx="12163">0.16669999999999999</cx:pt>
          <cx:pt idx="12164">0.13200000000000001</cx:pt>
          <cx:pt idx="12165">0.16669999999999999</cx:pt>
          <cx:pt idx="12166">0.16189999999999999</cx:pt>
          <cx:pt idx="12167">0.16669999999999999</cx:pt>
          <cx:pt idx="12168">0.059799999999999999</cx:pt>
          <cx:pt idx="12169">0.066000000000000003</cx:pt>
          <cx:pt idx="12170">0.061899999999999997</cx:pt>
          <cx:pt idx="12171">0.0722</cx:pt>
          <cx:pt idx="12172">0.18559999999999999</cx:pt>
          <cx:pt idx="12173">0.1361</cx:pt>
          <cx:pt idx="12174">0.16669999999999999</cx:pt>
          <cx:pt idx="12175">0.092799999999999994</cx:pt>
          <cx:pt idx="12176">0.0041000000000000003</cx:pt>
          <cx:pt idx="12177">0.16669999999999999</cx:pt>
          <cx:pt idx="12178">0.16669999999999999</cx:pt>
          <cx:pt idx="12179">0.16669999999999999</cx:pt>
          <cx:pt idx="12180">0.16669999999999999</cx:pt>
          <cx:pt idx="12181">0.0722</cx:pt>
          <cx:pt idx="12182">0.077299999999999994</cx:pt>
          <cx:pt idx="12183">0.0124</cx:pt>
          <cx:pt idx="12184">0.070099999999999996</cx:pt>
          <cx:pt idx="12185">0.090700000000000003</cx:pt>
          <cx:pt idx="12186">0.16669999999999999</cx:pt>
          <cx:pt idx="12187">0.16669999999999999</cx:pt>
          <cx:pt idx="12188">0.16669999999999999</cx:pt>
          <cx:pt idx="12189">0.048500000000000001</cx:pt>
          <cx:pt idx="12190">0.16669999999999999</cx:pt>
          <cx:pt idx="12191">0.061899999999999997</cx:pt>
          <cx:pt idx="12192">0.16669999999999999</cx:pt>
          <cx:pt idx="12193">0.16669999999999999</cx:pt>
          <cx:pt idx="12194">0.3165</cx:pt>
          <cx:pt idx="12195">0.16669999999999999</cx:pt>
          <cx:pt idx="12196">0.16669999999999999</cx:pt>
          <cx:pt idx="12197">0.058799999999999998</cx:pt>
          <cx:pt idx="12198">0.16669999999999999</cx:pt>
          <cx:pt idx="12199">0.16669999999999999</cx:pt>
          <cx:pt idx="12200">0.16669999999999999</cx:pt>
          <cx:pt idx="12201">0.16669999999999999</cx:pt>
          <cx:pt idx="12202">0.16669999999999999</cx:pt>
          <cx:pt idx="12203">0.16669999999999999</cx:pt>
          <cx:pt idx="12204">0.39479999999999998</cx:pt>
          <cx:pt idx="12205">0.0722</cx:pt>
          <cx:pt idx="12206">0.16669999999999999</cx:pt>
          <cx:pt idx="12207">0.16669999999999999</cx:pt>
          <cx:pt idx="12208">0.16669999999999999</cx:pt>
          <cx:pt idx="12209">0.16669999999999999</cx:pt>
          <cx:pt idx="12210">0.027799999999999998</cx:pt>
          <cx:pt idx="12211">0.16669999999999999</cx:pt>
          <cx:pt idx="12212">0.41339999999999999</cx:pt>
          <cx:pt idx="12213">0.1179</cx:pt>
          <cx:pt idx="12214">0.16669999999999999</cx:pt>
          <cx:pt idx="12215">0.16550000000000001</cx:pt>
          <cx:pt idx="12216">0.16669999999999999</cx:pt>
          <cx:pt idx="12217">0.16669999999999999</cx:pt>
          <cx:pt idx="12218">0.16669999999999999</cx:pt>
          <cx:pt idx="12219">0.16669999999999999</cx:pt>
          <cx:pt idx="12220">0.093799999999999994</cx:pt>
          <cx:pt idx="12221">0.27729999999999999</cx:pt>
          <cx:pt idx="12222">0.1091</cx:pt>
          <cx:pt idx="12223">0.074200000000000002</cx:pt>
          <cx:pt idx="12224">0.16669999999999999</cx:pt>
          <cx:pt idx="12225">0.1113</cx:pt>
          <cx:pt idx="12226">0.31130000000000002</cx:pt>
          <cx:pt idx="12227">0.1031</cx:pt>
          <cx:pt idx="12228">0.16669999999999999</cx:pt>
          <cx:pt idx="12229">0.16669999999999999</cx:pt>
          <cx:pt idx="12230">0.16669999999999999</cx:pt>
          <cx:pt idx="12231">0.049500000000000002</cx:pt>
          <cx:pt idx="12232">0.018599999999999998</cx:pt>
          <cx:pt idx="12233">0.16669999999999999</cx:pt>
          <cx:pt idx="12234">0.45669999999999999</cx:pt>
          <cx:pt idx="12235">0.0608</cx:pt>
          <cx:pt idx="12236">0.072499999999999995</cx:pt>
          <cx:pt idx="12237">0.016500000000000001</cx:pt>
          <cx:pt idx="12238">0.16669999999999999</cx:pt>
          <cx:pt idx="12239">0.16669999999999999</cx:pt>
          <cx:pt idx="12240">0.1031</cx:pt>
          <cx:pt idx="12241">0.16669999999999999</cx:pt>
          <cx:pt idx="12242">0.033000000000000002</cx:pt>
          <cx:pt idx="12243">0.16669999999999999</cx:pt>
          <cx:pt idx="12244">0.16669999999999999</cx:pt>
          <cx:pt idx="12245">0.16669999999999999</cx:pt>
          <cx:pt idx="12246">0.061899999999999997</cx:pt>
          <cx:pt idx="12247">0.10929999999999999</cx:pt>
          <cx:pt idx="12248">0.0814</cx:pt>
          <cx:pt idx="12249">0.16669999999999999</cx:pt>
          <cx:pt idx="12250">0.16669999999999999</cx:pt>
          <cx:pt idx="12251">0.090700000000000003</cx:pt>
          <cx:pt idx="12252">0.1608</cx:pt>
          <cx:pt idx="12253">0.0082000000000000007</cx:pt>
          <cx:pt idx="12254">0.41860000000000003</cx:pt>
          <cx:pt idx="12255">0.0082000000000000007</cx:pt>
          <cx:pt idx="12256">0.1237</cx:pt>
          <cx:pt idx="12257">0.16669999999999999</cx:pt>
          <cx:pt idx="12258">0.16669999999999999</cx:pt>
          <cx:pt idx="12259">0.16669999999999999</cx:pt>
          <cx:pt idx="12260">0.16669999999999999</cx:pt>
          <cx:pt idx="12261">0.16669999999999999</cx:pt>
          <cx:pt idx="12262">0.16669999999999999</cx:pt>
          <cx:pt idx="12263">0.1069</cx:pt>
          <cx:pt idx="12264">0.16669999999999999</cx:pt>
          <cx:pt idx="12265">0.16669999999999999</cx:pt>
          <cx:pt idx="12266">0.027799999999999998</cx:pt>
          <cx:pt idx="12267">0.16669999999999999</cx:pt>
          <cx:pt idx="12268">0.16669999999999999</cx:pt>
          <cx:pt idx="12269">0.14849999999999999</cx:pt>
          <cx:pt idx="12270">0.16669999999999999</cx:pt>
          <cx:pt idx="12271">0.1062</cx:pt>
          <cx:pt idx="12272">0.16669999999999999</cx:pt>
          <cx:pt idx="12273">0.16669999999999999</cx:pt>
          <cx:pt idx="12274">0.080399999999999999</cx:pt>
          <cx:pt idx="12275">0.15670000000000001</cx:pt>
          <cx:pt idx="12276">0.16669999999999999</cx:pt>
          <cx:pt idx="12277">0.16669999999999999</cx:pt>
          <cx:pt idx="12278">0.0020999999999999999</cx:pt>
          <cx:pt idx="12279">0.0402</cx:pt>
          <cx:pt idx="12280">0.16669999999999999</cx:pt>
          <cx:pt idx="12281">0.22750000000000001</cx:pt>
          <cx:pt idx="12282">0.16669999999999999</cx:pt>
          <cx:pt idx="12283">0.16669999999999999</cx:pt>
          <cx:pt idx="12284">0.16669999999999999</cx:pt>
          <cx:pt idx="12285">0.1237</cx:pt>
          <cx:pt idx="12286">0.1474</cx:pt>
          <cx:pt idx="12287">0.16669999999999999</cx:pt>
          <cx:pt idx="12288">0.032000000000000001</cx:pt>
          <cx:pt idx="12289">0.082500000000000004</cx:pt>
          <cx:pt idx="12290">0.16669999999999999</cx:pt>
          <cx:pt idx="12291">0.16669999999999999</cx:pt>
          <cx:pt idx="12292">0.16669999999999999</cx:pt>
          <cx:pt idx="12293">0.076300000000000007</cx:pt>
          <cx:pt idx="12294">0.1237</cx:pt>
          <cx:pt idx="12295">0.1021</cx:pt>
          <cx:pt idx="12296">0.16669999999999999</cx:pt>
          <cx:pt idx="12297">0.16669999999999999</cx:pt>
          <cx:pt idx="12298">0.059799999999999999</cx:pt>
          <cx:pt idx="12299">0.16669999999999999</cx:pt>
          <cx:pt idx="12300">0.16669999999999999</cx:pt>
          <cx:pt idx="12301">0.2969</cx:pt>
          <cx:pt idx="12302">0.16669999999999999</cx:pt>
          <cx:pt idx="12303">0.16389999999999999</cx:pt>
          <cx:pt idx="12304">0.2165</cx:pt>
          <cx:pt idx="12305">0.16669999999999999</cx:pt>
          <cx:pt idx="12306">0.16669999999999999</cx:pt>
          <cx:pt idx="12307">0.16669999999999999</cx:pt>
          <cx:pt idx="12308">0.0722</cx:pt>
          <cx:pt idx="12309">0.061899999999999997</cx:pt>
          <cx:pt idx="12310">0.16669999999999999</cx:pt>
          <cx:pt idx="12311">0.16669999999999999</cx:pt>
          <cx:pt idx="12312">0.16669999999999999</cx:pt>
          <cx:pt idx="12313">0.25769999999999998</cx:pt>
          <cx:pt idx="12314">0.0722</cx:pt>
          <cx:pt idx="12315">0.16669999999999999</cx:pt>
          <cx:pt idx="12316">0.16669999999999999</cx:pt>
          <cx:pt idx="12317">0.14019999999999999</cx:pt>
          <cx:pt idx="12318">0.25879999999999997</cx:pt>
          <cx:pt idx="12319">0.16669999999999999</cx:pt>
          <cx:pt idx="12320">0.24540000000000001</cx:pt>
          <cx:pt idx="12321">0.0206</cx:pt>
          <cx:pt idx="12322">0.16669999999999999</cx:pt>
          <cx:pt idx="12323">0.017500000000000002</cx:pt>
          <cx:pt idx="12324">0.16669999999999999</cx:pt>
          <cx:pt idx="12325">0.16669999999999999</cx:pt>
          <cx:pt idx="12326">0.16669999999999999</cx:pt>
          <cx:pt idx="12327">0.091800000000000007</cx:pt>
          <cx:pt idx="12328">0.041200000000000001</cx:pt>
          <cx:pt idx="12329">0.068000000000000005</cx:pt>
          <cx:pt idx="12330">0.16669999999999999</cx:pt>
          <cx:pt idx="12331">0.18559999999999999</cx:pt>
          <cx:pt idx="12332">0.16669999999999999</cx:pt>
          <cx:pt idx="12333">0.018599999999999998</cx:pt>
          <cx:pt idx="12334">0.13300000000000001</cx:pt>
          <cx:pt idx="12335">0.082500000000000004</cx:pt>
          <cx:pt idx="12336">0.16669999999999999</cx:pt>
          <cx:pt idx="12337">0.14849999999999999</cx:pt>
          <cx:pt idx="12338">0.16669999999999999</cx:pt>
          <cx:pt idx="12339">0.16669999999999999</cx:pt>
          <cx:pt idx="12340">0.16669999999999999</cx:pt>
          <cx:pt idx="12341">0.0722</cx:pt>
          <cx:pt idx="12342">0.018599999999999998</cx:pt>
          <cx:pt idx="12343">0.0144</cx:pt>
          <cx:pt idx="12344">0.16669999999999999</cx:pt>
          <cx:pt idx="12345">0.16669999999999999</cx:pt>
          <cx:pt idx="12346">0.061899999999999997</cx:pt>
          <cx:pt idx="12347">0.29380000000000001</cx:pt>
          <cx:pt idx="12348">0.11749999999999999</cx:pt>
          <cx:pt idx="12349">0.16669999999999999</cx:pt>
          <cx:pt idx="12350">0.12889999999999999</cx:pt>
          <cx:pt idx="12351">0.24329999999999999</cx:pt>
          <cx:pt idx="12352">0.16669999999999999</cx:pt>
          <cx:pt idx="12353">0.16669999999999999</cx:pt>
          <cx:pt idx="12354">0.0814</cx:pt>
          <cx:pt idx="12355">0.16669999999999999</cx:pt>
          <cx:pt idx="12356">0.16669999999999999</cx:pt>
          <cx:pt idx="12357">0.16669999999999999</cx:pt>
          <cx:pt idx="12358">0.16669999999999999</cx:pt>
          <cx:pt idx="12359">0.057700000000000001</cx:pt>
          <cx:pt idx="12360">0.0608</cx:pt>
          <cx:pt idx="12361">0.16669999999999999</cx:pt>
          <cx:pt idx="12362">0.061899999999999997</cx:pt>
          <cx:pt idx="12363">0.22270000000000001</cx:pt>
          <cx:pt idx="12364">0.16669999999999999</cx:pt>
          <cx:pt idx="12365">0.0082000000000000007</cx:pt>
          <cx:pt idx="12366">0.22270000000000001</cx:pt>
          <cx:pt idx="12367">0.1608</cx:pt>
          <cx:pt idx="12368">0.092799999999999994</cx:pt>
          <cx:pt idx="12369">0.16669999999999999</cx:pt>
          <cx:pt idx="12370">0.084000000000000005</cx:pt>
          <cx:pt idx="12371">0.039199999999999999</cx:pt>
          <cx:pt idx="12372">0.16669999999999999</cx:pt>
          <cx:pt idx="12373">0.1031</cx:pt>
          <cx:pt idx="12374">0.16669999999999999</cx:pt>
          <cx:pt idx="12375">0.16669999999999999</cx:pt>
          <cx:pt idx="12376">0.16669999999999999</cx:pt>
          <cx:pt idx="12377">0.0567</cx:pt>
          <cx:pt idx="12378">0.16669999999999999</cx:pt>
          <cx:pt idx="12379">0.16669999999999999</cx:pt>
          <cx:pt idx="12380">0.16669999999999999</cx:pt>
          <cx:pt idx="12381">0.16669999999999999</cx:pt>
          <cx:pt idx="12382">0.061899999999999997</cx:pt>
          <cx:pt idx="12383">0.16669999999999999</cx:pt>
          <cx:pt idx="12384">0.16669999999999999</cx:pt>
          <cx:pt idx="12385">0.16669999999999999</cx:pt>
          <cx:pt idx="12386">0.0020999999999999999</cx:pt>
          <cx:pt idx="12387">0.099000000000000005</cx:pt>
          <cx:pt idx="12388">0.033000000000000002</cx:pt>
          <cx:pt idx="12389">0.061899999999999997</cx:pt>
          <cx:pt idx="12390">0.16669999999999999</cx:pt>
          <cx:pt idx="12391">0.084500000000000006</cx:pt>
          <cx:pt idx="12392">0.074200000000000002</cx:pt>
          <cx:pt idx="12393">0.16669999999999999</cx:pt>
          <cx:pt idx="12394">0.16669999999999999</cx:pt>
          <cx:pt idx="12395">0.0567</cx:pt>
          <cx:pt idx="12396">0.16669999999999999</cx:pt>
          <cx:pt idx="12397">0.079399999999999998</cx:pt>
          <cx:pt idx="12398">0.16669999999999999</cx:pt>
          <cx:pt idx="12399">0.16669999999999999</cx:pt>
          <cx:pt idx="12400">0.1799</cx:pt>
          <cx:pt idx="12401">0.20619999999999999</cx:pt>
          <cx:pt idx="12402">0.16669999999999999</cx:pt>
          <cx:pt idx="12403">0.1031</cx:pt>
          <cx:pt idx="12404">0.1474</cx:pt>
          <cx:pt idx="12405">0.16669999999999999</cx:pt>
          <cx:pt idx="12406">0.16669999999999999</cx:pt>
          <cx:pt idx="12407">0.33400000000000002</cx:pt>
          <cx:pt idx="12408">0.016500000000000001</cx:pt>
          <cx:pt idx="12409">0.27110000000000001</cx:pt>
          <cx:pt idx="12410">0.1196</cx:pt>
          <cx:pt idx="12411">0.1227</cx:pt>
          <cx:pt idx="12412">0.10100000000000001</cx:pt>
          <cx:pt idx="12413">0.11550000000000001</cx:pt>
          <cx:pt idx="12414">0.22270000000000001</cx:pt>
          <cx:pt idx="12415">0.16669999999999999</cx:pt>
          <cx:pt idx="12416">0.047800000000000002</cx:pt>
          <cx:pt idx="12417">0.0608</cx:pt>
          <cx:pt idx="12418">0.16669999999999999</cx:pt>
          <cx:pt idx="12419">0.11650000000000001</cx:pt>
          <cx:pt idx="12420">0.16489999999999999</cx:pt>
          <cx:pt idx="12421">0.011299999999999999</cx:pt>
          <cx:pt idx="12422">0.16669999999999999</cx:pt>
          <cx:pt idx="12423">0.25569999999999998</cx:pt>
          <cx:pt idx="12424">0.48970000000000002</cx:pt>
          <cx:pt idx="12425">0.16669999999999999</cx:pt>
          <cx:pt idx="12426">0.1082</cx:pt>
          <cx:pt idx="12427">0.16669999999999999</cx:pt>
          <cx:pt idx="12428">0.16669999999999999</cx:pt>
          <cx:pt idx="12429">0.16669999999999999</cx:pt>
          <cx:pt idx="12430">0.16669999999999999</cx:pt>
          <cx:pt idx="12431">0.16489999999999999</cx:pt>
          <cx:pt idx="12432">0.16669999999999999</cx:pt>
          <cx:pt idx="12433">0.1072</cx:pt>
          <cx:pt idx="12434">0.1237</cx:pt>
          <cx:pt idx="12435">0.16669999999999999</cx:pt>
          <cx:pt idx="12436">0.16669999999999999</cx:pt>
          <cx:pt idx="12437">0.16669999999999999</cx:pt>
          <cx:pt idx="12438">0.16669999999999999</cx:pt>
          <cx:pt idx="12439">0.16669999999999999</cx:pt>
          <cx:pt idx="12440">0.16669999999999999</cx:pt>
          <cx:pt idx="12441">0.092799999999999994</cx:pt>
          <cx:pt idx="12442">0.16669999999999999</cx:pt>
          <cx:pt idx="12443">0.061899999999999997</cx:pt>
          <cx:pt idx="12444">0.069099999999999995</cx:pt>
          <cx:pt idx="12445">0.16669999999999999</cx:pt>
          <cx:pt idx="12446">0.037100000000000001</cx:pt>
          <cx:pt idx="12447">0.16669999999999999</cx:pt>
          <cx:pt idx="12448">0.0814</cx:pt>
          <cx:pt idx="12449">0.0722</cx:pt>
          <cx:pt idx="12450">0.0041000000000000003</cx:pt>
          <cx:pt idx="12451">0.16669999999999999</cx:pt>
          <cx:pt idx="12452">0.016500000000000001</cx:pt>
          <cx:pt idx="12453">0.16669999999999999</cx:pt>
          <cx:pt idx="12454">0.16669999999999999</cx:pt>
          <cx:pt idx="12455">0.0247</cx:pt>
          <cx:pt idx="12456">0.16669999999999999</cx:pt>
          <cx:pt idx="12457">0.1845</cx:pt>
          <cx:pt idx="12458">0.063700000000000007</cx:pt>
          <cx:pt idx="12459">0.25979999999999998</cx:pt>
          <cx:pt idx="12460">0.27629999999999999</cx:pt>
          <cx:pt idx="12461">0.16669999999999999</cx:pt>
          <cx:pt idx="12462">0.13919999999999999</cx:pt>
          <cx:pt idx="12463">0.16669999999999999</cx:pt>
          <cx:pt idx="12464">0.16669999999999999</cx:pt>
          <cx:pt idx="12465">0.018599999999999998</cx:pt>
          <cx:pt idx="12466">0.16669999999999999</cx:pt>
          <cx:pt idx="12467">0.16669999999999999</cx:pt>
          <cx:pt idx="12468">0.16669999999999999</cx:pt>
          <cx:pt idx="12469">0.0134</cx:pt>
          <cx:pt idx="12470">0.0722</cx:pt>
          <cx:pt idx="12471">0.16669999999999999</cx:pt>
          <cx:pt idx="12472">0.061899999999999997</cx:pt>
          <cx:pt idx="12473">0.061899999999999997</cx:pt>
          <cx:pt idx="12474">0.1113</cx:pt>
          <cx:pt idx="12475">0.16669999999999999</cx:pt>
          <cx:pt idx="12476">0.16669999999999999</cx:pt>
          <cx:pt idx="12477">0.1124</cx:pt>
          <cx:pt idx="12478">0.099000000000000005</cx:pt>
          <cx:pt idx="12479">0.0722</cx:pt>
          <cx:pt idx="12480">0.0082000000000000007</cx:pt>
          <cx:pt idx="12481">0.052600000000000001</cx:pt>
          <cx:pt idx="12482">0.21029999999999999</cx:pt>
          <cx:pt idx="12483">0.099000000000000005</cx:pt>
          <cx:pt idx="12484">0.029899999999999999</cx:pt>
          <cx:pt idx="12485">0.16669999999999999</cx:pt>
          <cx:pt idx="12486">0.16669999999999999</cx:pt>
          <cx:pt idx="12487">0.16669999999999999</cx:pt>
          <cx:pt idx="12488">0.0082000000000000007</cx:pt>
          <cx:pt idx="12489">0.16669999999999999</cx:pt>
          <cx:pt idx="12490">0.041200000000000001</cx:pt>
          <cx:pt idx="12491">0.076300000000000007</cx:pt>
          <cx:pt idx="12492">0.16669999999999999</cx:pt>
          <cx:pt idx="12493">0.16669999999999999</cx:pt>
          <cx:pt idx="12494">0.1124</cx:pt>
          <cx:pt idx="12495">0.16669999999999999</cx:pt>
          <cx:pt idx="12496">0.16669999999999999</cx:pt>
          <cx:pt idx="12497">0.15459999999999999</cx:pt>
          <cx:pt idx="12498">0.16669999999999999</cx:pt>
          <cx:pt idx="12499">0.16669999999999999</cx:pt>
          <cx:pt idx="12500">0.16669999999999999</cx:pt>
          <cx:pt idx="12501">0.16669999999999999</cx:pt>
          <cx:pt idx="12502">0.22270000000000001</cx:pt>
          <cx:pt idx="12503">0.096199999999999994</cx:pt>
          <cx:pt idx="12504">0.57110000000000005</cx:pt>
          <cx:pt idx="12505">0.1474</cx:pt>
          <cx:pt idx="12506">0.091800000000000007</cx:pt>
          <cx:pt idx="12507">0.16669999999999999</cx:pt>
          <cx:pt idx="12508">0.16669999999999999</cx:pt>
          <cx:pt idx="12509">0.0247</cx:pt>
          <cx:pt idx="12510">0.16669999999999999</cx:pt>
          <cx:pt idx="12511">0.1845</cx:pt>
          <cx:pt idx="12512">0.094799999999999995</cx:pt>
          <cx:pt idx="12513">0.16669999999999999</cx:pt>
          <cx:pt idx="12514">0.16669999999999999</cx:pt>
          <cx:pt idx="12515">0.45669999999999999</cx:pt>
          <cx:pt idx="12516">0.16669999999999999</cx:pt>
          <cx:pt idx="12517">0.2271</cx:pt>
          <cx:pt idx="12518">0.16669999999999999</cx:pt>
          <cx:pt idx="12519">0.1113</cx:pt>
          <cx:pt idx="12520">0.16669999999999999</cx:pt>
          <cx:pt idx="12521">0.16669999999999999</cx:pt>
          <cx:pt idx="12522">0.0041000000000000003</cx:pt>
          <cx:pt idx="12523">0.16669999999999999</cx:pt>
          <cx:pt idx="12524">0.16669999999999999</cx:pt>
          <cx:pt idx="12525">0.16669999999999999</cx:pt>
          <cx:pt idx="12526">0.0124</cx:pt>
          <cx:pt idx="12527">0.16669999999999999</cx:pt>
          <cx:pt idx="12528">0.16669999999999999</cx:pt>
          <cx:pt idx="12529">0.28760000000000002</cx:pt>
          <cx:pt idx="12530">0.0082000000000000007</cx:pt>
          <cx:pt idx="12531">0.16669999999999999</cx:pt>
          <cx:pt idx="12532">0.0124</cx:pt>
          <cx:pt idx="12533">0.1062</cx:pt>
          <cx:pt idx="12534">0.029899999999999999</cx:pt>
          <cx:pt idx="12535">0.061899999999999997</cx:pt>
          <cx:pt idx="12536">0.16669999999999999</cx:pt>
          <cx:pt idx="12537">0.16669999999999999</cx:pt>
          <cx:pt idx="12538">0.16669999999999999</cx:pt>
          <cx:pt idx="12539">0.16669999999999999</cx:pt>
          <cx:pt idx="12540">0.027799999999999998</cx:pt>
          <cx:pt idx="12541">0.085599999999999996</cx:pt>
          <cx:pt idx="12542">0.16669999999999999</cx:pt>
          <cx:pt idx="12543">0.0020999999999999999</cx:pt>
          <cx:pt idx="12544">0.0124</cx:pt>
          <cx:pt idx="12545">0.0247</cx:pt>
          <cx:pt idx="12546">0.16669999999999999</cx:pt>
          <cx:pt idx="12547">0.16669999999999999</cx:pt>
          <cx:pt idx="12548">0.070099999999999996</cx:pt>
          <cx:pt idx="12549">0.092799999999999994</cx:pt>
          <cx:pt idx="12550">0.16669999999999999</cx:pt>
          <cx:pt idx="12551">0.16669999999999999</cx:pt>
          <cx:pt idx="12552">0.1227</cx:pt>
          <cx:pt idx="12553">0.16669999999999999</cx:pt>
          <cx:pt idx="12554">0.15459999999999999</cx:pt>
          <cx:pt idx="12555">0.041200000000000001</cx:pt>
          <cx:pt idx="12556">0.079399999999999998</cx:pt>
          <cx:pt idx="12557">0.1007</cx:pt>
          <cx:pt idx="12558">0.16669999999999999</cx:pt>
          <cx:pt idx="12559">0.1134</cx:pt>
          <cx:pt idx="12560">0.077299999999999994</cx:pt>
          <cx:pt idx="12561">0.16669999999999999</cx:pt>
          <cx:pt idx="12562">0.0082000000000000007</cx:pt>
          <cx:pt idx="12563">0.16669999999999999</cx:pt>
          <cx:pt idx="12564">0.092799999999999994</cx:pt>
          <cx:pt idx="12565">0.10000000000000001</cx:pt>
          <cx:pt idx="12566">0.1196</cx:pt>
          <cx:pt idx="12567">0.045400000000000003</cx:pt>
          <cx:pt idx="12568">0.082500000000000004</cx:pt>
          <cx:pt idx="12569">0.1206</cx:pt>
          <cx:pt idx="12570">0.0722</cx:pt>
          <cx:pt idx="12571">0.063899999999999998</cx:pt>
          <cx:pt idx="12572">0.16669999999999999</cx:pt>
          <cx:pt idx="12573">0.1031</cx:pt>
          <cx:pt idx="12574">0.094299999999999995</cx:pt>
          <cx:pt idx="12575">0.1196</cx:pt>
          <cx:pt idx="12576">0.16669999999999999</cx:pt>
          <cx:pt idx="12577">0.18559999999999999</cx:pt>
          <cx:pt idx="12578">0.16669999999999999</cx:pt>
          <cx:pt idx="12579">0.16669999999999999</cx:pt>
          <cx:pt idx="12580">0.061899999999999997</cx:pt>
          <cx:pt idx="12581">0.16669999999999999</cx:pt>
          <cx:pt idx="12582">0.1206</cx:pt>
          <cx:pt idx="12583">0.041200000000000001</cx:pt>
          <cx:pt idx="12584">0.16669999999999999</cx:pt>
          <cx:pt idx="12585">0.16669999999999999</cx:pt>
          <cx:pt idx="12586">0.16669999999999999</cx:pt>
          <cx:pt idx="12587">0.061899999999999997</cx:pt>
          <cx:pt idx="12588">0.16669999999999999</cx:pt>
          <cx:pt idx="12589">0.1113</cx:pt>
          <cx:pt idx="12590">0.10100000000000001</cx:pt>
          <cx:pt idx="12591">0.16669999999999999</cx:pt>
          <cx:pt idx="12592">0.16669999999999999</cx:pt>
          <cx:pt idx="12593">0.0567</cx:pt>
          <cx:pt idx="12594">0.16669999999999999</cx:pt>
          <cx:pt idx="12595">0.16669999999999999</cx:pt>
          <cx:pt idx="12596">0.16669999999999999</cx:pt>
          <cx:pt idx="12597">0.0144</cx:pt>
          <cx:pt idx="12598">0.011299999999999999</cx:pt>
          <cx:pt idx="12599">0.1186</cx:pt>
          <cx:pt idx="12600">0.087599999999999997</cx:pt>
          <cx:pt idx="12601">0.087599999999999997</cx:pt>
          <cx:pt idx="12602">0.16669999999999999</cx:pt>
          <cx:pt idx="12603">0.16669999999999999</cx:pt>
          <cx:pt idx="12604">0.16669999999999999</cx:pt>
          <cx:pt idx="12605">0.097900000000000001</cx:pt>
          <cx:pt idx="12606">0.16669999999999999</cx:pt>
          <cx:pt idx="12607">0.13400000000000001</cx:pt>
          <cx:pt idx="12608">0.16669999999999999</cx:pt>
          <cx:pt idx="12609">0.062899999999999998</cx:pt>
          <cx:pt idx="12610">0.16669999999999999</cx:pt>
          <cx:pt idx="12611">0.16669999999999999</cx:pt>
          <cx:pt idx="12612">0.18559999999999999</cx:pt>
          <cx:pt idx="12613">0.0124</cx:pt>
          <cx:pt idx="12614">0.28870000000000001</cx:pt>
          <cx:pt idx="12615">0.16669999999999999</cx:pt>
          <cx:pt idx="12616">0.16669999999999999</cx:pt>
          <cx:pt idx="12617">0.16669999999999999</cx:pt>
          <cx:pt idx="12618">0.049500000000000002</cx:pt>
          <cx:pt idx="12619">0.16669999999999999</cx:pt>
          <cx:pt idx="12620">0.061899999999999997</cx:pt>
          <cx:pt idx="12621">0.074200000000000002</cx:pt>
          <cx:pt idx="12622">0.1227</cx:pt>
          <cx:pt idx="12623">0.16669999999999999</cx:pt>
          <cx:pt idx="12624">0.16669999999999999</cx:pt>
          <cx:pt idx="12625">0.16669999999999999</cx:pt>
          <cx:pt idx="12626">0.092799999999999994</cx:pt>
          <cx:pt idx="12627">0.13300000000000001</cx:pt>
          <cx:pt idx="12628">0.093299999999999994</cx:pt>
          <cx:pt idx="12629">0.4526</cx:pt>
          <cx:pt idx="12630">0.018599999999999998</cx:pt>
          <cx:pt idx="12631">0.16669999999999999</cx:pt>
          <cx:pt idx="12632">0.1129</cx:pt>
          <cx:pt idx="12633">0.16669999999999999</cx:pt>
          <cx:pt idx="12634">0.071099999999999997</cx:pt>
          <cx:pt idx="12635">0.0071999999999999998</cx:pt>
          <cx:pt idx="12636">0.0309</cx:pt>
          <cx:pt idx="12637">0.13159999999999999</cx:pt>
          <cx:pt idx="12638">0.32469999999999999</cx:pt>
          <cx:pt idx="12639">0.044299999999999999</cx:pt>
          <cx:pt idx="12640">0.16669999999999999</cx:pt>
          <cx:pt idx="12641">0.16669999999999999</cx:pt>
          <cx:pt idx="12642">0.057700000000000001</cx:pt>
          <cx:pt idx="12643">0.16669999999999999</cx:pt>
          <cx:pt idx="12644">0.043299999999999998</cx:pt>
          <cx:pt idx="12645">0.082500000000000004</cx:pt>
          <cx:pt idx="12646">0.2505</cx:pt>
          <cx:pt idx="12647">0.082500000000000004</cx:pt>
          <cx:pt idx="12648">0.16669999999999999</cx:pt>
          <cx:pt idx="12649">0.1186</cx:pt>
          <cx:pt idx="12650">0.16669999999999999</cx:pt>
          <cx:pt idx="12651">0.0041000000000000003</cx:pt>
          <cx:pt idx="12652">0.16669999999999999</cx:pt>
          <cx:pt idx="12653">0.16669999999999999</cx:pt>
          <cx:pt idx="12654">0.16669999999999999</cx:pt>
          <cx:pt idx="12655">0.061899999999999997</cx:pt>
          <cx:pt idx="12656">0.16669999999999999</cx:pt>
          <cx:pt idx="12657">0.16669999999999999</cx:pt>
          <cx:pt idx="12658">0.16669999999999999</cx:pt>
          <cx:pt idx="12659">0.16669999999999999</cx:pt>
          <cx:pt idx="12660">0.16669999999999999</cx:pt>
          <cx:pt idx="12661">0.16669999999999999</cx:pt>
          <cx:pt idx="12662">0.016500000000000001</cx:pt>
          <cx:pt idx="12663">0.16669999999999999</cx:pt>
          <cx:pt idx="12664">0.16669999999999999</cx:pt>
          <cx:pt idx="12665">0.027799999999999998</cx:pt>
          <cx:pt idx="12666">0.19689999999999999</cx:pt>
          <cx:pt idx="12667">0.16669999999999999</cx:pt>
          <cx:pt idx="12668">0.1021</cx:pt>
          <cx:pt idx="12669">0.075300000000000006</cx:pt>
          <cx:pt idx="12670">0.16669999999999999</cx:pt>
          <cx:pt idx="12671">0.16669999999999999</cx:pt>
          <cx:pt idx="12672">0.16669999999999999</cx:pt>
          <cx:pt idx="12673">0.16669999999999999</cx:pt>
          <cx:pt idx="12674">0.16669999999999999</cx:pt>
          <cx:pt idx="12675">0.16669999999999999</cx:pt>
          <cx:pt idx="12676">0.16669999999999999</cx:pt>
          <cx:pt idx="12677">0.16669999999999999</cx:pt>
          <cx:pt idx="12678">0.099000000000000005</cx:pt>
          <cx:pt idx="12679">0.11650000000000001</cx:pt>
          <cx:pt idx="12680">0.16669999999999999</cx:pt>
          <cx:pt idx="12681">0.0134</cx:pt>
          <cx:pt idx="12682">0.082500000000000004</cx:pt>
          <cx:pt idx="12683">0.16669999999999999</cx:pt>
          <cx:pt idx="12684">0.0722</cx:pt>
          <cx:pt idx="12685">0.092799999999999994</cx:pt>
          <cx:pt idx="12686">0.094799999999999995</cx:pt>
          <cx:pt idx="12687">0.16669999999999999</cx:pt>
          <cx:pt idx="12688">0.30930000000000002</cx:pt>
          <cx:pt idx="12689">0.084500000000000006</cx:pt>
          <cx:pt idx="12690">0.041200000000000001</cx:pt>
          <cx:pt idx="12691">0.16669999999999999</cx:pt>
          <cx:pt idx="12692">0.1835</cx:pt>
          <cx:pt idx="12693">0.16669999999999999</cx:pt>
          <cx:pt idx="12694">0.16669999999999999</cx:pt>
          <cx:pt idx="12695">0.16669999999999999</cx:pt>
          <cx:pt idx="12696">0.16669999999999999</cx:pt>
          <cx:pt idx="12697">0.086599999999999996</cx:pt>
          <cx:pt idx="12698">0.077299999999999994</cx:pt>
          <cx:pt idx="12699">0.16669999999999999</cx:pt>
          <cx:pt idx="12700">0.049500000000000002</cx:pt>
          <cx:pt idx="12701">0.13200000000000001</cx:pt>
          <cx:pt idx="12702">0.16669999999999999</cx:pt>
          <cx:pt idx="12703">0.061899999999999997</cx:pt>
          <cx:pt idx="12704">0.16669999999999999</cx:pt>
          <cx:pt idx="12705">0.16669999999999999</cx:pt>
          <cx:pt idx="12706">0.16669999999999999</cx:pt>
          <cx:pt idx="12707">0.16669999999999999</cx:pt>
          <cx:pt idx="12708">0.0082000000000000007</cx:pt>
          <cx:pt idx="12709">0.17319999999999999</cx:pt>
          <cx:pt idx="12710">0.15570000000000001</cx:pt>
          <cx:pt idx="12711">0.1227</cx:pt>
          <cx:pt idx="12712">0.0557</cx:pt>
          <cx:pt idx="12713">0.0082000000000000007</cx:pt>
          <cx:pt idx="12714">0.082500000000000004</cx:pt>
          <cx:pt idx="12715">0.10929999999999999</cx:pt>
          <cx:pt idx="12716">0.16669999999999999</cx:pt>
          <cx:pt idx="12717">0.082500000000000004</cx:pt>
          <cx:pt idx="12718">0.078399999999999997</cx:pt>
          <cx:pt idx="12719">0.16669999999999999</cx:pt>
          <cx:pt idx="12720">0.1474</cx:pt>
          <cx:pt idx="12721">0.082000000000000003</cx:pt>
          <cx:pt idx="12722">0.16669999999999999</cx:pt>
          <cx:pt idx="12723">0.16669999999999999</cx:pt>
          <cx:pt idx="12724">0.16669999999999999</cx:pt>
          <cx:pt idx="12725">0.16669999999999999</cx:pt>
          <cx:pt idx="12726">0.0041000000000000003</cx:pt>
          <cx:pt idx="12727">0.16669999999999999</cx:pt>
          <cx:pt idx="12728">0.308</cx:pt>
          <cx:pt idx="12729">0.049500000000000002</cx:pt>
          <cx:pt idx="12730">0.16669999999999999</cx:pt>
          <cx:pt idx="12731">0.1113</cx:pt>
          <cx:pt idx="12732">0.1227</cx:pt>
          <cx:pt idx="12733">0.13589999999999999</cx:pt>
          <cx:pt idx="12734">0.25979999999999998</cx:pt>
          <cx:pt idx="12735">0.1227</cx:pt>
          <cx:pt idx="12736">0.16669999999999999</cx:pt>
          <cx:pt idx="12737">0.13969999999999999</cx:pt>
          <cx:pt idx="12738">0.16669999999999999</cx:pt>
          <cx:pt idx="12739">0.1361</cx:pt>
          <cx:pt idx="12740">0.16669999999999999</cx:pt>
          <cx:pt idx="12741">0.16669999999999999</cx:pt>
          <cx:pt idx="12742">0.068000000000000005</cx:pt>
          <cx:pt idx="12743">0.16669999999999999</cx:pt>
          <cx:pt idx="12744">0.082500000000000004</cx:pt>
          <cx:pt idx="12745">0.16669999999999999</cx:pt>
          <cx:pt idx="12746">0.16669999999999999</cx:pt>
          <cx:pt idx="12747">0.1021</cx:pt>
          <cx:pt idx="12748">0.0092999999999999992</cx:pt>
          <cx:pt idx="12749">0.16669999999999999</cx:pt>
          <cx:pt idx="12750">0.22270000000000001</cx:pt>
          <cx:pt idx="12751">0.16669999999999999</cx:pt>
          <cx:pt idx="12752">0.16669999999999999</cx:pt>
          <cx:pt idx="12753">0.16669999999999999</cx:pt>
          <cx:pt idx="12754">0.16669999999999999</cx:pt>
          <cx:pt idx="12755">0.0124</cx:pt>
          <cx:pt idx="12756">0.16669999999999999</cx:pt>
          <cx:pt idx="12757">0.16669999999999999</cx:pt>
          <cx:pt idx="12758">0.077299999999999994</cx:pt>
          <cx:pt idx="12759">0.16669999999999999</cx:pt>
          <cx:pt idx="12760">0</cx:pt>
          <cx:pt idx="12761">0.018599999999999998</cx:pt>
          <cx:pt idx="12762">0.016500000000000001</cx:pt>
          <cx:pt idx="12763">0.061899999999999997</cx:pt>
          <cx:pt idx="12764">0.16669999999999999</cx:pt>
          <cx:pt idx="12765">0.16669999999999999</cx:pt>
          <cx:pt idx="12766">0.1144</cx:pt>
          <cx:pt idx="12767">0.16669999999999999</cx:pt>
          <cx:pt idx="12768">0.14849999999999999</cx:pt>
          <cx:pt idx="12769">0.1474</cx:pt>
          <cx:pt idx="12770">0.0124</cx:pt>
          <cx:pt idx="12771">0.16669999999999999</cx:pt>
          <cx:pt idx="12772">0.16669999999999999</cx:pt>
          <cx:pt idx="12773">0.0722</cx:pt>
          <cx:pt idx="12774">0.1031</cx:pt>
          <cx:pt idx="12775">0.16669999999999999</cx:pt>
          <cx:pt idx="12776">0.16669999999999999</cx:pt>
          <cx:pt idx="12777">0.048500000000000001</cx:pt>
          <cx:pt idx="12778">0.16669999999999999</cx:pt>
          <cx:pt idx="12779">0.16669999999999999</cx:pt>
          <cx:pt idx="12780">0.16669999999999999</cx:pt>
          <cx:pt idx="12781">0.16669999999999999</cx:pt>
          <cx:pt idx="12782">0.082500000000000004</cx:pt>
          <cx:pt idx="12783">0.16669999999999999</cx:pt>
          <cx:pt idx="12784">0.38140000000000002</cx:pt>
          <cx:pt idx="12785">0.16669999999999999</cx:pt>
          <cx:pt idx="12786">0.16669999999999999</cx:pt>
          <cx:pt idx="12787">0.23200000000000001</cx:pt>
          <cx:pt idx="12788">0.16669999999999999</cx:pt>
          <cx:pt idx="12789">0.0567</cx:pt>
          <cx:pt idx="12790">0.77729999999999999</cx:pt>
          <cx:pt idx="12791">0.16669999999999999</cx:pt>
          <cx:pt idx="12792">0.034000000000000002</cx:pt>
          <cx:pt idx="12793">0.16669999999999999</cx:pt>
          <cx:pt idx="12794">0.17530000000000001</cx:pt>
          <cx:pt idx="12795">0.086599999999999996</cx:pt>
          <cx:pt idx="12796">0.0020999999999999999</cx:pt>
          <cx:pt idx="12797">0.16669999999999999</cx:pt>
          <cx:pt idx="12798">0.1062</cx:pt>
          <cx:pt idx="12799">0.087099999999999997</cx:pt>
          <cx:pt idx="12800">0.16669999999999999</cx:pt>
          <cx:pt idx="12801">0.0124</cx:pt>
          <cx:pt idx="12802">0.046399999999999997</cx:pt>
          <cx:pt idx="12803">0.1196</cx:pt>
          <cx:pt idx="12804">0.16669999999999999</cx:pt>
          <cx:pt idx="12805">0.16669999999999999</cx:pt>
          <cx:pt idx="12806">0.1031</cx:pt>
          <cx:pt idx="12807">0.061899999999999997</cx:pt>
          <cx:pt idx="12808">0.14849999999999999</cx:pt>
          <cx:pt idx="12809">0.1163</cx:pt>
          <cx:pt idx="12810">0.16669999999999999</cx:pt>
          <cx:pt idx="12811">0.16669999999999999</cx:pt>
          <cx:pt idx="12812">0.16669999999999999</cx:pt>
          <cx:pt idx="12813">0.16669999999999999</cx:pt>
          <cx:pt idx="12814">0.001</cx:pt>
          <cx:pt idx="12815">0.1031</cx:pt>
          <cx:pt idx="12816">0.16669999999999999</cx:pt>
          <cx:pt idx="12817">0.37940000000000002</cx:pt>
          <cx:pt idx="12818">0.16669999999999999</cx:pt>
          <cx:pt idx="12819">0.16669999999999999</cx:pt>
          <cx:pt idx="12820">0.0144</cx:pt>
          <cx:pt idx="12821">0.24329999999999999</cx:pt>
          <cx:pt idx="12822">0.16669999999999999</cx:pt>
          <cx:pt idx="12823">0.16669999999999999</cx:pt>
          <cx:pt idx="12824">0.16669999999999999</cx:pt>
          <cx:pt idx="12825">0.16669999999999999</cx:pt>
          <cx:pt idx="12826">0.16669999999999999</cx:pt>
          <cx:pt idx="12827">0.16669999999999999</cx:pt>
          <cx:pt idx="12828">0.15570000000000001</cx:pt>
          <cx:pt idx="12829">0.092799999999999994</cx:pt>
          <cx:pt idx="12830">0.16669999999999999</cx:pt>
          <cx:pt idx="12831">0.16669999999999999</cx:pt>
          <cx:pt idx="12832">0.0124</cx:pt>
          <cx:pt idx="12833">0.16669999999999999</cx:pt>
          <cx:pt idx="12834">0.0402</cx:pt>
          <cx:pt idx="12835">0.16669999999999999</cx:pt>
          <cx:pt idx="12836">0.085599999999999996</cx:pt>
          <cx:pt idx="12837">0.061899999999999997</cx:pt>
          <cx:pt idx="12838">0.16669999999999999</cx:pt>
          <cx:pt idx="12839">0.082500000000000004</cx:pt>
          <cx:pt idx="12840">0.1031</cx:pt>
          <cx:pt idx="12841">0.16669999999999999</cx:pt>
          <cx:pt idx="12842">0.1845</cx:pt>
          <cx:pt idx="12843">0.16669999999999999</cx:pt>
          <cx:pt idx="12844">0.16669999999999999</cx:pt>
          <cx:pt idx="12845">0.062899999999999998</cx:pt>
          <cx:pt idx="12846">0.018599999999999998</cx:pt>
          <cx:pt idx="12847">0.16669999999999999</cx:pt>
          <cx:pt idx="12848">0.16669999999999999</cx:pt>
          <cx:pt idx="12849">0.1134</cx:pt>
          <cx:pt idx="12850">0.16669999999999999</cx:pt>
          <cx:pt idx="12851">0.018599999999999998</cx:pt>
          <cx:pt idx="12852">0.074200000000000002</cx:pt>
          <cx:pt idx="12853">0.16669999999999999</cx:pt>
          <cx:pt idx="12854">0.066000000000000003</cx:pt>
          <cx:pt idx="12855">0.0969</cx:pt>
          <cx:pt idx="12856">0.1031</cx:pt>
          <cx:pt idx="12857">0.1186</cx:pt>
          <cx:pt idx="12858">0.16669999999999999</cx:pt>
          <cx:pt idx="12859">0.11749999999999999</cx:pt>
          <cx:pt idx="12860">0.0020999999999999999</cx:pt>
          <cx:pt idx="12861">0.16669999999999999</cx:pt>
          <cx:pt idx="12862">0.082500000000000004</cx:pt>
          <cx:pt idx="12863">0.1237</cx:pt>
          <cx:pt idx="12864">0.16669999999999999</cx:pt>
          <cx:pt idx="12865">0.16669999999999999</cx:pt>
          <cx:pt idx="12866">0.16669999999999999</cx:pt>
          <cx:pt idx="12867">0.088700000000000001</cx:pt>
          <cx:pt idx="12868">0.088700000000000001</cx:pt>
          <cx:pt idx="12869">0.087099999999999997</cx:pt>
          <cx:pt idx="12870">0.082500000000000004</cx:pt>
          <cx:pt idx="12871">0.16669999999999999</cx:pt>
          <cx:pt idx="12872">0.16669999999999999</cx:pt>
          <cx:pt idx="12873">0.2918</cx:pt>
          <cx:pt idx="12874">0.16669999999999999</cx:pt>
          <cx:pt idx="12875">0.16669999999999999</cx:pt>
          <cx:pt idx="12876">0.14230000000000001</cx:pt>
          <cx:pt idx="12877">0.061899999999999997</cx:pt>
          <cx:pt idx="12878">0.16669999999999999</cx:pt>
          <cx:pt idx="12879">0.16669999999999999</cx:pt>
          <cx:pt idx="12880">0.16669999999999999</cx:pt>
          <cx:pt idx="12881">0.0124</cx:pt>
          <cx:pt idx="12882">0.16669999999999999</cx:pt>
          <cx:pt idx="12883">0.1227</cx:pt>
          <cx:pt idx="12884">0.0814</cx:pt>
          <cx:pt idx="12885">0.33400000000000002</cx:pt>
          <cx:pt idx="12886">0.082500000000000004</cx:pt>
          <cx:pt idx="12887">0.16669999999999999</cx:pt>
          <cx:pt idx="12888">0.16669999999999999</cx:pt>
          <cx:pt idx="12889">0.41389999999999999</cx:pt>
          <cx:pt idx="12890">0.0247</cx:pt>
          <cx:pt idx="12891">0.065500000000000003</cx:pt>
          <cx:pt idx="12892">0.16669999999999999</cx:pt>
          <cx:pt idx="12893">0.16669999999999999</cx:pt>
          <cx:pt idx="12894">0.033000000000000002</cx:pt>
          <cx:pt idx="12895">0.16669999999999999</cx:pt>
          <cx:pt idx="12896">0.20549999999999999</cx:pt>
          <cx:pt idx="12897">0.16669999999999999</cx:pt>
          <cx:pt idx="12898">0.1227</cx:pt>
          <cx:pt idx="12899">0.16669999999999999</cx:pt>
          <cx:pt idx="12900">0.16669999999999999</cx:pt>
          <cx:pt idx="12901">0.16669999999999999</cx:pt>
          <cx:pt idx="12902">0.16669999999999999</cx:pt>
          <cx:pt idx="12903">0.073899999999999993</cx:pt>
          <cx:pt idx="12904">0.061899999999999997</cx:pt>
          <cx:pt idx="12905">0.16669999999999999</cx:pt>
          <cx:pt idx="12906">0.1278</cx:pt>
          <cx:pt idx="12907">0.0247</cx:pt>
          <cx:pt idx="12908">0.16669999999999999</cx:pt>
          <cx:pt idx="12909">0.16669999999999999</cx:pt>
          <cx:pt idx="12910">0.16669999999999999</cx:pt>
          <cx:pt idx="12911">0.082500000000000004</cx:pt>
          <cx:pt idx="12912">0.16669999999999999</cx:pt>
          <cx:pt idx="12913">0</cx:pt>
          <cx:pt idx="12914">0.097900000000000001</cx:pt>
          <cx:pt idx="12915">0.16669999999999999</cx:pt>
          <cx:pt idx="12916">0.0608</cx:pt>
          <cx:pt idx="12917">0.16669999999999999</cx:pt>
          <cx:pt idx="12918">0.2485</cx:pt>
          <cx:pt idx="12919">0.0722</cx:pt>
          <cx:pt idx="12920">0.082500000000000004</cx:pt>
          <cx:pt idx="12921">0.077299999999999994</cx:pt>
          <cx:pt idx="12922">0.16669999999999999</cx:pt>
          <cx:pt idx="12923">0.25569999999999998</cx:pt>
          <cx:pt idx="12924">0.061899999999999997</cx:pt>
          <cx:pt idx="12925">0.2969</cx:pt>
          <cx:pt idx="12926">0.1113</cx:pt>
          <cx:pt idx="12927">0.16669999999999999</cx:pt>
          <cx:pt idx="12928">0.16669999999999999</cx:pt>
          <cx:pt idx="12929">0.16669999999999999</cx:pt>
          <cx:pt idx="12930">0.20000000000000001</cx:pt>
          <cx:pt idx="12931">0.16669999999999999</cx:pt>
          <cx:pt idx="12932">0.082500000000000004</cx:pt>
          <cx:pt idx="12933">0.092799999999999994</cx:pt>
          <cx:pt idx="12934">0.092799999999999994</cx:pt>
          <cx:pt idx="12935">0.16669999999999999</cx:pt>
          <cx:pt idx="12936">0.16669999999999999</cx:pt>
          <cx:pt idx="12937">0.077299999999999994</cx:pt>
          <cx:pt idx="12938">0.16669999999999999</cx:pt>
          <cx:pt idx="12939">0.16669999999999999</cx:pt>
          <cx:pt idx="12940">0.16700000000000001</cx:pt>
          <cx:pt idx="12941">0.21240000000000001</cx:pt>
          <cx:pt idx="12942">0.033000000000000002</cx:pt>
          <cx:pt idx="12943">0.16669999999999999</cx:pt>
          <cx:pt idx="12944">0.2928</cx:pt>
          <cx:pt idx="12945">0.082500000000000004</cx:pt>
          <cx:pt idx="12946">0.0247</cx:pt>
          <cx:pt idx="12947">0.16669999999999999</cx:pt>
          <cx:pt idx="12948">0.1376</cx:pt>
          <cx:pt idx="12949">0.16669999999999999</cx:pt>
          <cx:pt idx="12950">0.16669999999999999</cx:pt>
          <cx:pt idx="12951">0.058799999999999998</cx:pt>
          <cx:pt idx="12952">0.16669999999999999</cx:pt>
          <cx:pt idx="12953">0.1196</cx:pt>
          <cx:pt idx="12954">0.10100000000000001</cx:pt>
          <cx:pt idx="12955">0.16669999999999999</cx:pt>
          <cx:pt idx="12956">0.082500000000000004</cx:pt>
          <cx:pt idx="12957">0.14330000000000001</cx:pt>
          <cx:pt idx="12958">0.16669999999999999</cx:pt>
          <cx:pt idx="12959">0.14849999999999999</cx:pt>
          <cx:pt idx="12960">0.16669999999999999</cx:pt>
          <cx:pt idx="12961">0.1137</cx:pt>
          <cx:pt idx="12962">0.0124</cx:pt>
          <cx:pt idx="12963">0.16669999999999999</cx:pt>
          <cx:pt idx="12964">0.16669999999999999</cx:pt>
          <cx:pt idx="12965">0.16669999999999999</cx:pt>
          <cx:pt idx="12966">0.0041000000000000003</cx:pt>
          <cx:pt idx="12967">0.24640000000000001</cx:pt>
          <cx:pt idx="12968">0.018599999999999998</cx:pt>
          <cx:pt idx="12969">0.13300000000000001</cx:pt>
          <cx:pt idx="12970">0.16669999999999999</cx:pt>
          <cx:pt idx="12971">0.16669999999999999</cx:pt>
          <cx:pt idx="12972">0.068000000000000005</cx:pt>
          <cx:pt idx="12973">0.16669999999999999</cx:pt>
          <cx:pt idx="12974">0.16669999999999999</cx:pt>
          <cx:pt idx="12975">0.16669999999999999</cx:pt>
          <cx:pt idx="12976">0.061899999999999997</cx:pt>
          <cx:pt idx="12977">0.078399999999999997</cx:pt>
          <cx:pt idx="12978">0.28039999999999998</cx:pt>
          <cx:pt idx="12979">0.073200000000000001</cx:pt>
          <cx:pt idx="12980">0.16669999999999999</cx:pt>
          <cx:pt idx="12981">0.1031</cx:pt>
          <cx:pt idx="12982">0.1588</cx:pt>
          <cx:pt idx="12983">0.16669999999999999</cx:pt>
          <cx:pt idx="12984">0.16669999999999999</cx:pt>
          <cx:pt idx="12985">0.16669999999999999</cx:pt>
          <cx:pt idx="12986">0.087300000000000003</cx:pt>
          <cx:pt idx="12987">0.077299999999999994</cx:pt>
          <cx:pt idx="12988">0.092799999999999994</cx:pt>
          <cx:pt idx="12989">0.069099999999999995</cx:pt>
          <cx:pt idx="12990">0.16669999999999999</cx:pt>
          <cx:pt idx="12991">0.094799999999999995</cx:pt>
          <cx:pt idx="12992">0.16669999999999999</cx:pt>
          <cx:pt idx="12993">0.16669999999999999</cx:pt>
          <cx:pt idx="12994">0.18559999999999999</cx:pt>
          <cx:pt idx="12995">0.1371</cx:pt>
          <cx:pt idx="12996">0.11609999999999999</cx:pt>
          <cx:pt idx="12997">0.16669999999999999</cx:pt>
          <cx:pt idx="12998">0.16669999999999999</cx:pt>
          <cx:pt idx="12999">0.066000000000000003</cx:pt>
          <cx:pt idx="13000">0.16669999999999999</cx:pt>
          <cx:pt idx="13001">0.16669999999999999</cx:pt>
          <cx:pt idx="13002">0.16669999999999999</cx:pt>
          <cx:pt idx="13003">0.1113</cx:pt>
          <cx:pt idx="13004">0.16669999999999999</cx:pt>
          <cx:pt idx="13005">0.16669999999999999</cx:pt>
          <cx:pt idx="13006">0.3216</cx:pt>
          <cx:pt idx="13007">0.059799999999999999</cx:pt>
          <cx:pt idx="13008">0.16669999999999999</cx:pt>
          <cx:pt idx="13009">0.30719999999999997</cx:pt>
          <cx:pt idx="13010">0.16669999999999999</cx:pt>
          <cx:pt idx="13011">0.24229999999999999</cx:pt>
          <cx:pt idx="13012">0.0722</cx:pt>
          <cx:pt idx="13013">0.13089999999999999</cx:pt>
          <cx:pt idx="13014">0.16669999999999999</cx:pt>
          <cx:pt idx="13015">0.16669999999999999</cx:pt>
          <cx:pt idx="13016">0.23369999999999999</cx:pt>
          <cx:pt idx="13017">0.16669999999999999</cx:pt>
          <cx:pt idx="13018">0.16669999999999999</cx:pt>
          <cx:pt idx="13019">0.14849999999999999</cx:pt>
          <cx:pt idx="13020">0.30719999999999997</cx:pt>
          <cx:pt idx="13021">0.037100000000000001</cx:pt>
          <cx:pt idx="13022">0.16669999999999999</cx:pt>
          <cx:pt idx="13023">0.16669999999999999</cx:pt>
          <cx:pt idx="13024">0.2732</cx:pt>
          <cx:pt idx="13025">0.051499999999999997</cx:pt>
          <cx:pt idx="13026">0.11550000000000001</cx:pt>
          <cx:pt idx="13027">0.16669999999999999</cx:pt>
          <cx:pt idx="13028">0.1124</cx:pt>
          <cx:pt idx="13029">0.14849999999999999</cx:pt>
          <cx:pt idx="13030">0.16669999999999999</cx:pt>
          <cx:pt idx="13031">0.19789999999999999</cx:pt>
          <cx:pt idx="13032">0.066000000000000003</cx:pt>
          <cx:pt idx="13033">0.16669999999999999</cx:pt>
          <cx:pt idx="13034">0.16669999999999999</cx:pt>
          <cx:pt idx="13035">0.0814</cx:pt>
          <cx:pt idx="13036">0.16669999999999999</cx:pt>
          <cx:pt idx="13037">0.16669999999999999</cx:pt>
          <cx:pt idx="13038">0.081600000000000006</cx:pt>
          <cx:pt idx="13039">0.16669999999999999</cx:pt>
          <cx:pt idx="13040">0.16669999999999999</cx:pt>
          <cx:pt idx="13041">0.038100000000000002</cx:pt>
          <cx:pt idx="13042">0.16669999999999999</cx:pt>
          <cx:pt idx="13043">0.1113</cx:pt>
          <cx:pt idx="13044">0.16669999999999999</cx:pt>
          <cx:pt idx="13045">0.046399999999999997</cx:pt>
          <cx:pt idx="13046">0.16669999999999999</cx:pt>
          <cx:pt idx="13047">0.16669999999999999</cx:pt>
          <cx:pt idx="13048">0.16669999999999999</cx:pt>
          <cx:pt idx="13049">0.061899999999999997</cx:pt>
          <cx:pt idx="13050">0.0051999999999999998</cx:pt>
          <cx:pt idx="13051">0.16669999999999999</cx:pt>
          <cx:pt idx="13052">0.16669999999999999</cx:pt>
          <cx:pt idx="13053">0.16669999999999999</cx:pt>
          <cx:pt idx="13054">0.16669999999999999</cx:pt>
          <cx:pt idx="13055">0.16669999999999999</cx:pt>
          <cx:pt idx="13056">0.086599999999999996</cx:pt>
          <cx:pt idx="13057">0.16669999999999999</cx:pt>
          <cx:pt idx="13058">0.0144</cx:pt>
          <cx:pt idx="13059">0.059799999999999999</cx:pt>
          <cx:pt idx="13060">0.063899999999999998</cx:pt>
          <cx:pt idx="13061">0.1134</cx:pt>
          <cx:pt idx="13062">0.0969</cx:pt>
          <cx:pt idx="13063">0.16669999999999999</cx:pt>
          <cx:pt idx="13064">0.16700000000000001</cx:pt>
          <cx:pt idx="13065">0.16669999999999999</cx:pt>
          <cx:pt idx="13066">0.080399999999999999</cx:pt>
          <cx:pt idx="13067">0.16669999999999999</cx:pt>
          <cx:pt idx="13068">0.0051999999999999998</cx:pt>
          <cx:pt idx="13069">0.16669999999999999</cx:pt>
          <cx:pt idx="13070">0.16669999999999999</cx:pt>
          <cx:pt idx="13071">0.16669999999999999</cx:pt>
          <cx:pt idx="13072">0.16669999999999999</cx:pt>
          <cx:pt idx="13073">0.16669999999999999</cx:pt>
          <cx:pt idx="13074">0.0722</cx:pt>
          <cx:pt idx="13075">0.047399999999999998</cx:pt>
          <cx:pt idx="13076">0.16669999999999999</cx:pt>
          <cx:pt idx="13077">0.16669999999999999</cx:pt>
          <cx:pt idx="13078">0.050500000000000003</cx:pt>
          <cx:pt idx="13079">0.16669999999999999</cx:pt>
          <cx:pt idx="13080">0.16669999999999999</cx:pt>
          <cx:pt idx="13081">0.061899999999999997</cx:pt>
          <cx:pt idx="13082">0.18659999999999999</cx:pt>
          <cx:pt idx="13083">0.16669999999999999</cx:pt>
          <cx:pt idx="13084">0.21340000000000001</cx:pt>
          <cx:pt idx="13085">0.16669999999999999</cx:pt>
          <cx:pt idx="13086">0.0814</cx:pt>
          <cx:pt idx="13087">0.16669999999999999</cx:pt>
          <cx:pt idx="13088">0.16669999999999999</cx:pt>
          <cx:pt idx="13089">0.16669999999999999</cx:pt>
          <cx:pt idx="13090">0.16669999999999999</cx:pt>
          <cx:pt idx="13091">0.16669999999999999</cx:pt>
          <cx:pt idx="13092">0.16669999999999999</cx:pt>
          <cx:pt idx="13093">0.16669999999999999</cx:pt>
          <cx:pt idx="13094">0.16669999999999999</cx:pt>
          <cx:pt idx="13095">0.14119999999999999</cx:pt>
          <cx:pt idx="13096">0.018599999999999998</cx:pt>
          <cx:pt idx="13097">0.099000000000000005</cx:pt>
          <cx:pt idx="13098">0.16669999999999999</cx:pt>
          <cx:pt idx="13099">0.16669999999999999</cx:pt>
          <cx:pt idx="13100">0.16669999999999999</cx:pt>
          <cx:pt idx="13101">0.082500000000000004</cx:pt>
          <cx:pt idx="13102">0.0144</cx:pt>
          <cx:pt idx="13103">0.059799999999999999</cx:pt>
          <cx:pt idx="13104">0.16669999999999999</cx:pt>
          <cx:pt idx="13105">0.16669999999999999</cx:pt>
          <cx:pt idx="13106">0.16669999999999999</cx:pt>
          <cx:pt idx="13107">0.16669999999999999</cx:pt>
          <cx:pt idx="13108">0.16669999999999999</cx:pt>
          <cx:pt idx="13109">0.13200000000000001</cx:pt>
          <cx:pt idx="13110">0.16669999999999999</cx:pt>
          <cx:pt idx="13111">0.16669999999999999</cx:pt>
          <cx:pt idx="13112">0.16669999999999999</cx:pt>
          <cx:pt idx="13113">0.16669999999999999</cx:pt>
          <cx:pt idx="13114">0.16669999999999999</cx:pt>
          <cx:pt idx="13115">0.16669999999999999</cx:pt>
          <cx:pt idx="13116">0.16669999999999999</cx:pt>
          <cx:pt idx="13117">0.16669999999999999</cx:pt>
          <cx:pt idx="13118">0.099000000000000005</cx:pt>
          <cx:pt idx="13119">0.16669999999999999</cx:pt>
          <cx:pt idx="13120">0.061899999999999997</cx:pt>
          <cx:pt idx="13121">0.16669999999999999</cx:pt>
          <cx:pt idx="13122">0.16669999999999999</cx:pt>
          <cx:pt idx="13123">0.047399999999999998</cx:pt>
          <cx:pt idx="13124">0.16669999999999999</cx:pt>
          <cx:pt idx="13125">0.1144</cx:pt>
          <cx:pt idx="13126">0.16669999999999999</cx:pt>
          <cx:pt idx="13127">0.022700000000000001</cx:pt>
          <cx:pt idx="13128">0.16669999999999999</cx:pt>
          <cx:pt idx="13129">0.16669999999999999</cx:pt>
          <cx:pt idx="13130">0.16669999999999999</cx:pt>
          <cx:pt idx="13131">0.16669999999999999</cx:pt>
          <cx:pt idx="13132">0.046399999999999997</cx:pt>
          <cx:pt idx="13133">0.33400000000000002</cx:pt>
          <cx:pt idx="13134">0.16669999999999999</cx:pt>
          <cx:pt idx="13135">0.0124</cx:pt>
          <cx:pt idx="13136">0.061899999999999997</cx:pt>
          <cx:pt idx="13137">0.1241</cx:pt>
          <cx:pt idx="13138">0.16669999999999999</cx:pt>
          <cx:pt idx="13139">0.43090000000000001</cx:pt>
          <cx:pt idx="13140">0.16669999999999999</cx:pt>
          <cx:pt idx="13141">0.16669999999999999</cx:pt>
          <cx:pt idx="13142">0.047399999999999998</cx:pt>
          <cx:pt idx="13143">0.16669999999999999</cx:pt>
          <cx:pt idx="13144">0.068000000000000005</cx:pt>
          <cx:pt idx="13145">0.16669999999999999</cx:pt>
          <cx:pt idx="13146">0.2969</cx:pt>
          <cx:pt idx="13147">0.1113</cx:pt>
          <cx:pt idx="13148">0.16669999999999999</cx:pt>
          <cx:pt idx="13149">0.12889999999999999</cx:pt>
          <cx:pt idx="13150">0.51749999999999996</cx:pt>
          <cx:pt idx="13151">0.0082000000000000007</cx:pt>
          <cx:pt idx="13152">0.074200000000000002</cx:pt>
          <cx:pt idx="13153">0.16669999999999999</cx:pt>
          <cx:pt idx="13154">0.16669999999999999</cx:pt>
          <cx:pt idx="13155">0.16669999999999999</cx:pt>
          <cx:pt idx="13156">0.0103</cx:pt>
          <cx:pt idx="13157">0.058799999999999998</cx:pt>
          <cx:pt idx="13158">0.029899999999999999</cx:pt>
          <cx:pt idx="13159">0.016500000000000001</cx:pt>
          <cx:pt idx="13160">0.067000000000000004</cx:pt>
          <cx:pt idx="13161">0.16669999999999999</cx:pt>
          <cx:pt idx="13162">0.16669999999999999</cx:pt>
          <cx:pt idx="13163">0.16669999999999999</cx:pt>
          <cx:pt idx="13164">0.1237</cx:pt>
          <cx:pt idx="13165">0.16669999999999999</cx:pt>
          <cx:pt idx="13166">0.16669999999999999</cx:pt>
          <cx:pt idx="13167">0.16669999999999999</cx:pt>
          <cx:pt idx="13168">0.16669999999999999</cx:pt>
          <cx:pt idx="13169">0.12989999999999999</cx:pt>
          <cx:pt idx="13170">0.16669999999999999</cx:pt>
          <cx:pt idx="13171">0.16669999999999999</cx:pt>
          <cx:pt idx="13172">0.1474</cx:pt>
          <cx:pt idx="13173">0.1227</cx:pt>
          <cx:pt idx="13174">0.1361</cx:pt>
          <cx:pt idx="13175">0.16669999999999999</cx:pt>
          <cx:pt idx="13176">0.10929999999999999</cx:pt>
          <cx:pt idx="13177">0.066000000000000003</cx:pt>
          <cx:pt idx="13178">0.1794</cx:pt>
          <cx:pt idx="13179">0.16669999999999999</cx:pt>
          <cx:pt idx="13180">0.0082000000000000007</cx:pt>
          <cx:pt idx="13181">0.22270000000000001</cx:pt>
          <cx:pt idx="13182">0.16669999999999999</cx:pt>
          <cx:pt idx="13183">0.023699999999999999</cx:pt>
          <cx:pt idx="13184">0.16669999999999999</cx:pt>
          <cx:pt idx="13185">0.14849999999999999</cx:pt>
          <cx:pt idx="13186">0.17530000000000001</cx:pt>
          <cx:pt idx="13187">0.1234</cx:pt>
          <cx:pt idx="13188">0.16669999999999999</cx:pt>
          <cx:pt idx="13189">0.16669999999999999</cx:pt>
          <cx:pt idx="13190">0.16669999999999999</cx:pt>
          <cx:pt idx="13191">0.16669999999999999</cx:pt>
          <cx:pt idx="13192">0.16669999999999999</cx:pt>
          <cx:pt idx="13193">0.16669999999999999</cx:pt>
          <cx:pt idx="13194">0.018599999999999998</cx:pt>
          <cx:pt idx="13195">0.16669999999999999</cx:pt>
          <cx:pt idx="13196">0.16669999999999999</cx:pt>
          <cx:pt idx="13197">0.068000000000000005</cx:pt>
          <cx:pt idx="13198">0.1031</cx:pt>
          <cx:pt idx="13199">0.13400000000000001</cx:pt>
          <cx:pt idx="13200">0.16669999999999999</cx:pt>
          <cx:pt idx="13201">0.1711</cx:pt>
          <cx:pt idx="13202">0.13300000000000001</cx:pt>
          <cx:pt idx="13203">0.057700000000000001</cx:pt>
          <cx:pt idx="13204">0.0746</cx:pt>
          <cx:pt idx="13205">0.078399999999999997</cx:pt>
          <cx:pt idx="13206">0.16669999999999999</cx:pt>
          <cx:pt idx="13207">0.016500000000000001</cx:pt>
          <cx:pt idx="13208">0.1237</cx:pt>
          <cx:pt idx="13209">0.16669999999999999</cx:pt>
          <cx:pt idx="13210">0.070099999999999996</cx:pt>
          <cx:pt idx="13211">0.052600000000000001</cx:pt>
          <cx:pt idx="13212">0.16669999999999999</cx:pt>
          <cx:pt idx="13213">0.16669999999999999</cx:pt>
          <cx:pt idx="13214">0.074200000000000002</cx:pt>
          <cx:pt idx="13215">0.16669999999999999</cx:pt>
          <cx:pt idx="13216">0.16669999999999999</cx:pt>
          <cx:pt idx="13217">0.16669999999999999</cx:pt>
          <cx:pt idx="13218">0.16669999999999999</cx:pt>
          <cx:pt idx="13219">0.037100000000000001</cx:pt>
          <cx:pt idx="13220">0.16669999999999999</cx:pt>
          <cx:pt idx="13221">0.16669999999999999</cx:pt>
          <cx:pt idx="13222">0.1794</cx:pt>
          <cx:pt idx="13223">0.16669999999999999</cx:pt>
          <cx:pt idx="13224">0.074200000000000002</cx:pt>
          <cx:pt idx="13225">0.16669999999999999</cx:pt>
          <cx:pt idx="13226">0.073200000000000001</cx:pt>
          <cx:pt idx="13227">0.1474</cx:pt>
          <cx:pt idx="13228">0.16339999999999999</cx:pt>
          <cx:pt idx="13229">0.092799999999999994</cx:pt>
          <cx:pt idx="13230">0.16669999999999999</cx:pt>
          <cx:pt idx="13231">0.16669999999999999</cx:pt>
          <cx:pt idx="13232">0.16669999999999999</cx:pt>
          <cx:pt idx="13233">0.16669999999999999</cx:pt>
          <cx:pt idx="13234">0.1124</cx:pt>
          <cx:pt idx="13235">0.16669999999999999</cx:pt>
          <cx:pt idx="13236">0.16669999999999999</cx:pt>
          <cx:pt idx="13237">0.16669999999999999</cx:pt>
          <cx:pt idx="13238">0.043299999999999998</cx:pt>
          <cx:pt idx="13239">0.44540000000000002</cx:pt>
          <cx:pt idx="13240">0.21029999999999999</cx:pt>
          <cx:pt idx="13241">0.074200000000000002</cx:pt>
          <cx:pt idx="13242">0.061899999999999997</cx:pt>
          <cx:pt idx="13243">0.2918</cx:pt>
          <cx:pt idx="13244">0.16669999999999999</cx:pt>
          <cx:pt idx="13245">0.16669999999999999</cx:pt>
          <cx:pt idx="13246">0.16669999999999999</cx:pt>
          <cx:pt idx="13247">0.16669999999999999</cx:pt>
          <cx:pt idx="13248">0.16669999999999999</cx:pt>
          <cx:pt idx="13249">0.16669999999999999</cx:pt>
          <cx:pt idx="13250">0.16669999999999999</cx:pt>
          <cx:pt idx="13251">0.21440000000000001</cx:pt>
          <cx:pt idx="13252">0.1113</cx:pt>
          <cx:pt idx="13253">0.16669999999999999</cx:pt>
          <cx:pt idx="13254">0.16669999999999999</cx:pt>
          <cx:pt idx="13255">0.2213</cx:pt>
          <cx:pt idx="13256">0.057700000000000001</cx:pt>
          <cx:pt idx="13257">0.1105</cx:pt>
          <cx:pt idx="13258">0.16669999999999999</cx:pt>
          <cx:pt idx="13259">0.16669999999999999</cx:pt>
          <cx:pt idx="13260">0.16669999999999999</cx:pt>
          <cx:pt idx="13261">0.10000000000000001</cx:pt>
          <cx:pt idx="13262">0.16669999999999999</cx:pt>
          <cx:pt idx="13263">0.22159999999999999</cx:pt>
          <cx:pt idx="13264">0.074200000000000002</cx:pt>
          <cx:pt idx="13265">0.16669999999999999</cx:pt>
          <cx:pt idx="13266">0.16669999999999999</cx:pt>
          <cx:pt idx="13267">0.16669999999999999</cx:pt>
          <cx:pt idx="13268">0.25569999999999998</cx:pt>
          <cx:pt idx="13269">0.16669999999999999</cx:pt>
          <cx:pt idx="13270">0.082500000000000004</cx:pt>
          <cx:pt idx="13271">0.16669999999999999</cx:pt>
          <cx:pt idx="13272">0.16669999999999999</cx:pt>
          <cx:pt idx="13273">0.16669999999999999</cx:pt>
          <cx:pt idx="13274">0.0124</cx:pt>
          <cx:pt idx="13275">0.16669999999999999</cx:pt>
          <cx:pt idx="13276">0.054600000000000003</cx:pt>
          <cx:pt idx="13277">0.16669999999999999</cx:pt>
          <cx:pt idx="13278">0.2732</cx:pt>
          <cx:pt idx="13279">0.16669999999999999</cx:pt>
          <cx:pt idx="13280">0.074200000000000002</cx:pt>
          <cx:pt idx="13281">0.061899999999999997</cx:pt>
          <cx:pt idx="13282">0.16669999999999999</cx:pt>
          <cx:pt idx="13283">0.1237</cx:pt>
          <cx:pt idx="13284">0.037100000000000001</cx:pt>
          <cx:pt idx="13285">0.34539999999999998</cx:pt>
          <cx:pt idx="13286">0.16669999999999999</cx:pt>
          <cx:pt idx="13287">0.0567</cx:pt>
          <cx:pt idx="13288">0.16669999999999999</cx:pt>
          <cx:pt idx="13289">0.0722</cx:pt>
          <cx:pt idx="13290">0.016500000000000001</cx:pt>
          <cx:pt idx="13291">0.16669999999999999</cx:pt>
          <cx:pt idx="13292">0.16669999999999999</cx:pt>
          <cx:pt idx="13293">0.16669999999999999</cx:pt>
          <cx:pt idx="13294">0.082500000000000004</cx:pt>
          <cx:pt idx="13295">0.1278</cx:pt>
          <cx:pt idx="13296">0.043299999999999998</cx:pt>
          <cx:pt idx="13297">0.16669999999999999</cx:pt>
          <cx:pt idx="13298">0.1237</cx:pt>
          <cx:pt idx="13299">0.0722</cx:pt>
          <cx:pt idx="13300">0.16669999999999999</cx:pt>
          <cx:pt idx="13301">0.108</cx:pt>
          <cx:pt idx="13302">0.016500000000000001</cx:pt>
          <cx:pt idx="13303">0.32779999999999998</cx:pt>
          <cx:pt idx="13304">0.16669999999999999</cx:pt>
          <cx:pt idx="13305">0.16669999999999999</cx:pt>
          <cx:pt idx="13306">0.1031</cx:pt>
          <cx:pt idx="13307">0.19789999999999999</cx:pt>
          <cx:pt idx="13308">0.017500000000000002</cx:pt>
          <cx:pt idx="13309">0.16669999999999999</cx:pt>
          <cx:pt idx="13310">0.16669999999999999</cx:pt>
          <cx:pt idx="13311">0.16669999999999999</cx:pt>
          <cx:pt idx="13312">0.16669999999999999</cx:pt>
          <cx:pt idx="13313">0.16669999999999999</cx:pt>
          <cx:pt idx="13314">0.16669999999999999</cx:pt>
          <cx:pt idx="13315">0.16669999999999999</cx:pt>
          <cx:pt idx="13316">0.16669999999999999</cx:pt>
          <cx:pt idx="13317">0.0247</cx:pt>
          <cx:pt idx="13318">0.16669999999999999</cx:pt>
          <cx:pt idx="13319">0.018599999999999998</cx:pt>
          <cx:pt idx="13320">0.1007</cx:pt>
          <cx:pt idx="13321">0.092799999999999994</cx:pt>
          <cx:pt idx="13322">0.16669999999999999</cx:pt>
          <cx:pt idx="13323">0.16669999999999999</cx:pt>
          <cx:pt idx="13324">0.16669999999999999</cx:pt>
          <cx:pt idx="13325">0.16669999999999999</cx:pt>
          <cx:pt idx="13326">0.16669999999999999</cx:pt>
          <cx:pt idx="13327">0.16669999999999999</cx:pt>
          <cx:pt idx="13328">0.069099999999999995</cx:pt>
          <cx:pt idx="13329">0.1227</cx:pt>
          <cx:pt idx="13330">0.16669999999999999</cx:pt>
          <cx:pt idx="13331">0.22059999999999999</cx:pt>
          <cx:pt idx="13332">0.13300000000000001</cx:pt>
          <cx:pt idx="13333">0.16669999999999999</cx:pt>
          <cx:pt idx="13334">0.16669999999999999</cx:pt>
          <cx:pt idx="13335">0.16669999999999999</cx:pt>
          <cx:pt idx="13336">0.16669999999999999</cx:pt>
          <cx:pt idx="13337">0.16669999999999999</cx:pt>
          <cx:pt idx="13338">0</cx:pt>
          <cx:pt idx="13339">0.16669999999999999</cx:pt>
          <cx:pt idx="13340">0.38090000000000002</cx:pt>
          <cx:pt idx="13341">0.16669999999999999</cx:pt>
          <cx:pt idx="13342">0.018599999999999998</cx:pt>
          <cx:pt idx="13343">0.16669999999999999</cx:pt>
          <cx:pt idx="13344">0.16669999999999999</cx:pt>
          <cx:pt idx="13345">0.16669999999999999</cx:pt>
          <cx:pt idx="13346">0.1216</cx:pt>
          <cx:pt idx="13347">0.16669999999999999</cx:pt>
          <cx:pt idx="13348">0.1268</cx:pt>
          <cx:pt idx="13349">0.16669999999999999</cx:pt>
          <cx:pt idx="13350">0.061899999999999997</cx:pt>
          <cx:pt idx="13351">0.16669999999999999</cx:pt>
          <cx:pt idx="13352">0.0030999999999999999</cx:pt>
          <cx:pt idx="13353">0.1515</cx:pt>
          <cx:pt idx="13354">0.16669999999999999</cx:pt>
          <cx:pt idx="13355">0.16669999999999999</cx:pt>
          <cx:pt idx="13356">0.16669999999999999</cx:pt>
          <cx:pt idx="13357">0.1474</cx:pt>
          <cx:pt idx="13358">0.1237</cx:pt>
          <cx:pt idx="13359">0.1288</cx:pt>
          <cx:pt idx="13360">0.1948</cx:pt>
          <cx:pt idx="13361">0.16700000000000001</cx:pt>
          <cx:pt idx="13362">0.16669999999999999</cx:pt>
          <cx:pt idx="13363">0.16669999999999999</cx:pt>
          <cx:pt idx="13364">0.16669999999999999</cx:pt>
          <cx:pt idx="13365">0.16669999999999999</cx:pt>
          <cx:pt idx="13366">0.0051999999999999998</cx:pt>
          <cx:pt idx="13367">0.16669999999999999</cx:pt>
          <cx:pt idx="13368">0.16669999999999999</cx:pt>
          <cx:pt idx="13369">0.099000000000000005</cx:pt>
          <cx:pt idx="13370">0.0124</cx:pt>
          <cx:pt idx="13371">0.0124</cx:pt>
          <cx:pt idx="13372">0.16669999999999999</cx:pt>
          <cx:pt idx="13373">0.16669999999999999</cx:pt>
          <cx:pt idx="13374">0.16669999999999999</cx:pt>
          <cx:pt idx="13375">0.16669999999999999</cx:pt>
          <cx:pt idx="13376">0.066000000000000003</cx:pt>
          <cx:pt idx="13377">0.16669999999999999</cx:pt>
          <cx:pt idx="13378">0.1124</cx:pt>
          <cx:pt idx="13379">0.16669999999999999</cx:pt>
          <cx:pt idx="13380">0.16669999999999999</cx:pt>
          <cx:pt idx="13381">0.1103</cx:pt>
          <cx:pt idx="13382">0.033000000000000002</cx:pt>
          <cx:pt idx="13383">0.16669999999999999</cx:pt>
          <cx:pt idx="13384">0.16669999999999999</cx:pt>
          <cx:pt idx="13385">0.16669999999999999</cx:pt>
          <cx:pt idx="13386">0.123</cx:pt>
          <cx:pt idx="13387">0.13400000000000001</cx:pt>
          <cx:pt idx="13388">0.1227</cx:pt>
          <cx:pt idx="13389">0.080399999999999999</cx:pt>
          <cx:pt idx="13390">0.33400000000000002</cx:pt>
          <cx:pt idx="13391">0.16669999999999999</cx:pt>
          <cx:pt idx="13392">0.16669999999999999</cx:pt>
          <cx:pt idx="13393">0.1031</cx:pt>
          <cx:pt idx="13394">0.061899999999999997</cx:pt>
          <cx:pt idx="13395">0.082500000000000004</cx:pt>
          <cx:pt idx="13396">0.16669999999999999</cx:pt>
          <cx:pt idx="13397">0.16669999999999999</cx:pt>
          <cx:pt idx="13398">0.1031</cx:pt>
          <cx:pt idx="13399">0.22159999999999999</cx:pt>
          <cx:pt idx="13400">0.16669999999999999</cx:pt>
          <cx:pt idx="13401">0.16669999999999999</cx:pt>
          <cx:pt idx="13402">0.089700000000000002</cx:pt>
          <cx:pt idx="13403">0.16669999999999999</cx:pt>
          <cx:pt idx="13404">0.16669999999999999</cx:pt>
          <cx:pt idx="13405">0.16669999999999999</cx:pt>
          <cx:pt idx="13406">0.028899999999999999</cx:pt>
          <cx:pt idx="13407">0.28249999999999997</cx:pt>
          <cx:pt idx="13408">0.16669999999999999</cx:pt>
          <cx:pt idx="13409">0.16669999999999999</cx:pt>
          <cx:pt idx="13410">0.074200000000000002</cx:pt>
          <cx:pt idx="13411">0.16669999999999999</cx:pt>
          <cx:pt idx="13412">0.070099999999999996</cx:pt>
          <cx:pt idx="13413">0.11749999999999999</cx:pt>
          <cx:pt idx="13414">0.16669999999999999</cx:pt>
          <cx:pt idx="13415">0.61240000000000006</cx:pt>
          <cx:pt idx="13416">0.16669999999999999</cx:pt>
          <cx:pt idx="13417">0.16669999999999999</cx:pt>
          <cx:pt idx="13418">0.16669999999999999</cx:pt>
          <cx:pt idx="13419">0.16669999999999999</cx:pt>
          <cx:pt idx="13420">0.16669999999999999</cx:pt>
          <cx:pt idx="13421">0.001</cx:pt>
          <cx:pt idx="13422">0.16669999999999999</cx:pt>
          <cx:pt idx="13423">0.16669999999999999</cx:pt>
          <cx:pt idx="13424">0.16669999999999999</cx:pt>
          <cx:pt idx="13425">0.16669999999999999</cx:pt>
          <cx:pt idx="13426">0.16669999999999999</cx:pt>
          <cx:pt idx="13427">0.041200000000000001</cx:pt>
          <cx:pt idx="13428">0.1724</cx:pt>
          <cx:pt idx="13429">0.067000000000000004</cx:pt>
          <cx:pt idx="13430">0.16669999999999999</cx:pt>
          <cx:pt idx="13431">0.16669999999999999</cx:pt>
          <cx:pt idx="13432">0.1938</cx:pt>
          <cx:pt idx="13433">0.16669999999999999</cx:pt>
          <cx:pt idx="13434">0.0361</cx:pt>
          <cx:pt idx="13435">0.14119999999999999</cx:pt>
          <cx:pt idx="13436">0.16669999999999999</cx:pt>
          <cx:pt idx="13437">0.082500000000000004</cx:pt>
          <cx:pt idx="13438">0.16669999999999999</cx:pt>
          <cx:pt idx="13439">0.16669999999999999</cx:pt>
          <cx:pt idx="13440">0.16669999999999999</cx:pt>
          <cx:pt idx="13441">0.22059999999999999</cx:pt>
          <cx:pt idx="13442">0.16669999999999999</cx:pt>
          <cx:pt idx="13443">0.16669999999999999</cx:pt>
          <cx:pt idx="13444">0.074200000000000002</cx:pt>
          <cx:pt idx="13445">0.16669999999999999</cx:pt>
          <cx:pt idx="13446">0.16669999999999999</cx:pt>
          <cx:pt idx="13447">0.16669999999999999</cx:pt>
          <cx:pt idx="13448">0.16669999999999999</cx:pt>
          <cx:pt idx="13449">0.16669999999999999</cx:pt>
          <cx:pt idx="13450">0.16669999999999999</cx:pt>
          <cx:pt idx="13451">0.0722</cx:pt>
          <cx:pt idx="13452">0.14330000000000001</cx:pt>
          <cx:pt idx="13453">0.16669999999999999</cx:pt>
          <cx:pt idx="13454">0.2392</cx:pt>
          <cx:pt idx="13455">0.16669999999999999</cx:pt>
          <cx:pt idx="13456">0.1031</cx:pt>
          <cx:pt idx="13457">0.16669999999999999</cx:pt>
          <cx:pt idx="13458">0.16669999999999999</cx:pt>
          <cx:pt idx="13459">0.3856</cx:pt>
          <cx:pt idx="13460">0.16669999999999999</cx:pt>
          <cx:pt idx="13461">0.16669999999999999</cx:pt>
          <cx:pt idx="13462">0.16669999999999999</cx:pt>
          <cx:pt idx="13463">0.16669999999999999</cx:pt>
          <cx:pt idx="13464">0.0082000000000000007</cx:pt>
          <cx:pt idx="13465">0.0206</cx:pt>
          <cx:pt idx="13466">0.16669999999999999</cx:pt>
          <cx:pt idx="13467">0.16669999999999999</cx:pt>
          <cx:pt idx="13468">0.16669999999999999</cx:pt>
          <cx:pt idx="13469">0.16669999999999999</cx:pt>
          <cx:pt idx="13470">0.16669999999999999</cx:pt>
          <cx:pt idx="13471">0.016500000000000001</cx:pt>
          <cx:pt idx="13472">0.16669999999999999</cx:pt>
          <cx:pt idx="13473">0.16669999999999999</cx:pt>
          <cx:pt idx="13474">0.17319999999999999</cx:pt>
          <cx:pt idx="13475">0.16669999999999999</cx:pt>
          <cx:pt idx="13476">0.049500000000000002</cx:pt>
          <cx:pt idx="13477">0.16669999999999999</cx:pt>
          <cx:pt idx="13478">0.26700000000000002</cx:pt>
          <cx:pt idx="13479">0.16669999999999999</cx:pt>
          <cx:pt idx="13480">0.16669999999999999</cx:pt>
          <cx:pt idx="13481">0.018599999999999998</cx:pt>
          <cx:pt idx="13482">0.066000000000000003</cx:pt>
          <cx:pt idx="13483">0.061899999999999997</cx:pt>
          <cx:pt idx="13484">0.1216</cx:pt>
          <cx:pt idx="13485">0.16669999999999999</cx:pt>
          <cx:pt idx="13486">0.16669999999999999</cx:pt>
          <cx:pt idx="13487">0.37109999999999999</cx:pt>
          <cx:pt idx="13488">0.071099999999999997</cx:pt>
          <cx:pt idx="13489">0.16669999999999999</cx:pt>
          <cx:pt idx="13490">0.1113</cx:pt>
          <cx:pt idx="13491">0.14849999999999999</cx:pt>
          <cx:pt idx="13492">0.16669999999999999</cx:pt>
          <cx:pt idx="13493">0.14849999999999999</cx:pt>
          <cx:pt idx="13494">0.0722</cx:pt>
          <cx:pt idx="13495">0.16669999999999999</cx:pt>
          <cx:pt idx="13496">0.1031</cx:pt>
          <cx:pt idx="13497">0.027799999999999998</cx:pt>
          <cx:pt idx="13498">0.1041</cx:pt>
          <cx:pt idx="13499">0.16669999999999999</cx:pt>
          <cx:pt idx="13500">0.0247</cx:pt>
          <cx:pt idx="13501">0.37940000000000002</cx:pt>
          <cx:pt idx="13502">0.099000000000000005</cx:pt>
          <cx:pt idx="13503">0.082500000000000004</cx:pt>
          <cx:pt idx="13504">0.16669999999999999</cx:pt>
          <cx:pt idx="13505">0.16669999999999999</cx:pt>
          <cx:pt idx="13506">0.041200000000000001</cx:pt>
          <cx:pt idx="13507">0.16669999999999999</cx:pt>
          <cx:pt idx="13508">0.16669999999999999</cx:pt>
          <cx:pt idx="13509">0.071099999999999997</cx:pt>
          <cx:pt idx="13510">0.16669999999999999</cx:pt>
          <cx:pt idx="13511">0.16669999999999999</cx:pt>
          <cx:pt idx="13512">0.16669999999999999</cx:pt>
          <cx:pt idx="13513">0.16669999999999999</cx:pt>
          <cx:pt idx="13514">0.16669999999999999</cx:pt>
          <cx:pt idx="13515">0.16669999999999999</cx:pt>
          <cx:pt idx="13516">0.0567</cx:pt>
          <cx:pt idx="13517">0.074200000000000002</cx:pt>
          <cx:pt idx="13518">0.061899999999999997</cx:pt>
          <cx:pt idx="13519">0.16669999999999999</cx:pt>
          <cx:pt idx="13520">0.16669999999999999</cx:pt>
          <cx:pt idx="13521">0.16669999999999999</cx:pt>
          <cx:pt idx="13522">0.26390000000000002</cx:pt>
          <cx:pt idx="13523">0.33300000000000002</cx:pt>
          <cx:pt idx="13524">0.27010000000000001</cx:pt>
          <cx:pt idx="13525">0.1216</cx:pt>
          <cx:pt idx="13526">0.16669999999999999</cx:pt>
          <cx:pt idx="13527">0.016500000000000001</cx:pt>
          <cx:pt idx="13528">0.061899999999999997</cx:pt>
          <cx:pt idx="13529">0.16669999999999999</cx:pt>
          <cx:pt idx="13530">0.016500000000000001</cx:pt>
          <cx:pt idx="13531">0.10100000000000001</cx:pt>
          <cx:pt idx="13532">0.16669999999999999</cx:pt>
          <cx:pt idx="13533">0.1608</cx:pt>
          <cx:pt idx="13534">0.16669999999999999</cx:pt>
          <cx:pt idx="13535">0.027799999999999998</cx:pt>
          <cx:pt idx="13536">0.16669999999999999</cx:pt>
          <cx:pt idx="13537">0.16669999999999999</cx:pt>
          <cx:pt idx="13538">0.12889999999999999</cx:pt>
          <cx:pt idx="13539">0.16669999999999999</cx:pt>
          <cx:pt idx="13540">0.092799999999999994</cx:pt>
          <cx:pt idx="13541">0.092799999999999994</cx:pt>
          <cx:pt idx="13542">0.016500000000000001</cx:pt>
          <cx:pt idx="13543">0.16669999999999999</cx:pt>
          <cx:pt idx="13544">0.0722</cx:pt>
          <cx:pt idx="13545">0.15670000000000001</cx:pt>
          <cx:pt idx="13546">0.16669999999999999</cx:pt>
          <cx:pt idx="13547">0.18559999999999999</cx:pt>
          <cx:pt idx="13548">0.16669999999999999</cx:pt>
          <cx:pt idx="13549">0.16669999999999999</cx:pt>
          <cx:pt idx="13550">0.16669999999999999</cx:pt>
          <cx:pt idx="13551">0.16669999999999999</cx:pt>
          <cx:pt idx="13552">0.16669999999999999</cx:pt>
          <cx:pt idx="13553">0.1237</cx:pt>
          <cx:pt idx="13554">0.0402</cx:pt>
          <cx:pt idx="13555">0.16669999999999999</cx:pt>
          <cx:pt idx="13556">0.094799999999999995</cx:pt>
          <cx:pt idx="13557">0.16669999999999999</cx:pt>
          <cx:pt idx="13558">0.0557</cx:pt>
          <cx:pt idx="13559">0.16669999999999999</cx:pt>
          <cx:pt idx="13560">0.0309</cx:pt>
          <cx:pt idx="13561">0.082500000000000004</cx:pt>
          <cx:pt idx="13562">0.0144</cx:pt>
          <cx:pt idx="13563">0.16669999999999999</cx:pt>
          <cx:pt idx="13564">0.085599999999999996</cx:pt>
          <cx:pt idx="13565">0.0722</cx:pt>
          <cx:pt idx="13566">0.1598</cx:pt>
          <cx:pt idx="13567">0.16669999999999999</cx:pt>
          <cx:pt idx="13568">0.16669999999999999</cx:pt>
          <cx:pt idx="13569">0.061899999999999997</cx:pt>
          <cx:pt idx="13570">0.16669999999999999</cx:pt>
          <cx:pt idx="13571">0.31340000000000001</cx:pt>
          <cx:pt idx="13572">0.16669999999999999</cx:pt>
          <cx:pt idx="13573">0.16669999999999999</cx:pt>
          <cx:pt idx="13574">0.16669999999999999</cx:pt>
          <cx:pt idx="13575">0.071400000000000005</cx:pt>
          <cx:pt idx="13576">0.0082000000000000007</cx:pt>
          <cx:pt idx="13577">0.016500000000000001</cx:pt>
          <cx:pt idx="13578">0.16669999999999999</cx:pt>
          <cx:pt idx="13579">0.16669999999999999</cx:pt>
          <cx:pt idx="13580">0.16669999999999999</cx:pt>
          <cx:pt idx="13581">0.16669999999999999</cx:pt>
          <cx:pt idx="13582">0.16669999999999999</cx:pt>
          <cx:pt idx="13583">0.001</cx:pt>
          <cx:pt idx="13584">0.037100000000000001</cx:pt>
          <cx:pt idx="13585">0.090700000000000003</cx:pt>
          <cx:pt idx="13586">0.16669999999999999</cx:pt>
          <cx:pt idx="13587">0.092799999999999994</cx:pt>
          <cx:pt idx="13588">0.16669999999999999</cx:pt>
          <cx:pt idx="13589">0.37840000000000001</cx:pt>
          <cx:pt idx="13590">0.087599999999999997</cx:pt>
          <cx:pt idx="13591">0.16669999999999999</cx:pt>
          <cx:pt idx="13592">0.085599999999999996</cx:pt>
          <cx:pt idx="13593">0.068000000000000005</cx:pt>
          <cx:pt idx="13594">0.082500000000000004</cx:pt>
          <cx:pt idx="13595">0.16669999999999999</cx:pt>
          <cx:pt idx="13596">0.067000000000000004</cx:pt>
          <cx:pt idx="13597">0.16669999999999999</cx:pt>
          <cx:pt idx="13598">0.16669999999999999</cx:pt>
          <cx:pt idx="13599">0.066000000000000003</cx:pt>
          <cx:pt idx="13600">0.16669999999999999</cx:pt>
          <cx:pt idx="13601">0.027799999999999998</cx:pt>
          <cx:pt idx="13602">0.16669999999999999</cx:pt>
          <cx:pt idx="13603">0.1186</cx:pt>
          <cx:pt idx="13604">0.16669999999999999</cx:pt>
          <cx:pt idx="13605">0.23300000000000001</cx:pt>
          <cx:pt idx="13606">0.44950000000000001</cx:pt>
          <cx:pt idx="13607">0.1227</cx:pt>
          <cx:pt idx="13608">0.16669999999999999</cx:pt>
          <cx:pt idx="13609">0.092799999999999994</cx:pt>
          <cx:pt idx="13610">0.16669999999999999</cx:pt>
          <cx:pt idx="13611">0.16669999999999999</cx:pt>
          <cx:pt idx="13612">0.16669999999999999</cx:pt>
          <cx:pt idx="13613">0.16669999999999999</cx:pt>
          <cx:pt idx="13614">0.032000000000000001</cx:pt>
          <cx:pt idx="13615">0.16669999999999999</cx:pt>
          <cx:pt idx="13616">0.16669999999999999</cx:pt>
          <cx:pt idx="13617">0.1055</cx:pt>
          <cx:pt idx="13618">0.16669999999999999</cx:pt>
          <cx:pt idx="13619">0.071800000000000003</cx:pt>
          <cx:pt idx="13620">0.16669999999999999</cx:pt>
          <cx:pt idx="13621">0.1072</cx:pt>
          <cx:pt idx="13622">0.16669999999999999</cx:pt>
          <cx:pt idx="13623">0.074200000000000002</cx:pt>
          <cx:pt idx="13624">0.16669999999999999</cx:pt>
          <cx:pt idx="13625">0.082500000000000004</cx:pt>
          <cx:pt idx="13626">0.082500000000000004</cx:pt>
          <cx:pt idx="13627">0.16669999999999999</cx:pt>
          <cx:pt idx="13628">0.037100000000000001</cx:pt>
          <cx:pt idx="13629">0.16669999999999999</cx:pt>
          <cx:pt idx="13630">0.066000000000000003</cx:pt>
          <cx:pt idx="13631">0.16669999999999999</cx:pt>
          <cx:pt idx="13632">0.16669999999999999</cx:pt>
          <cx:pt idx="13633">0.0124</cx:pt>
          <cx:pt idx="13634">0.1474</cx:pt>
          <cx:pt idx="13635">0.16669999999999999</cx:pt>
          <cx:pt idx="13636">0.0082000000000000007</cx:pt>
          <cx:pt idx="13637">0.10000000000000001</cx:pt>
          <cx:pt idx="13638">0.16669999999999999</cx:pt>
          <cx:pt idx="13639">0.018599999999999998</cx:pt>
          <cx:pt idx="13640">0.032500000000000001</cx:pt>
          <cx:pt idx="13641">0.16669999999999999</cx:pt>
          <cx:pt idx="13642">0.032000000000000001</cx:pt>
          <cx:pt idx="13643">0.22159999999999999</cx:pt>
          <cx:pt idx="13644">0.16669999999999999</cx:pt>
          <cx:pt idx="13645">0.10639999999999999</cx:pt>
          <cx:pt idx="13646">0.16669999999999999</cx:pt>
          <cx:pt idx="13647">0.1021</cx:pt>
          <cx:pt idx="13648">0.16669999999999999</cx:pt>
          <cx:pt idx="13649">0.16669999999999999</cx:pt>
          <cx:pt idx="13650">0.16669999999999999</cx:pt>
          <cx:pt idx="13651">0.16669999999999999</cx:pt>
          <cx:pt idx="13652">0.16669999999999999</cx:pt>
          <cx:pt idx="13653">0.16669999999999999</cx:pt>
          <cx:pt idx="13654">0.082500000000000004</cx:pt>
          <cx:pt idx="13655">0.16669999999999999</cx:pt>
          <cx:pt idx="13656">0.16669999999999999</cx:pt>
          <cx:pt idx="13657">0.16669999999999999</cx:pt>
          <cx:pt idx="13658">0.16669999999999999</cx:pt>
          <cx:pt idx="13659">0.14849999999999999</cx:pt>
          <cx:pt idx="13660">0.082500000000000004</cx:pt>
          <cx:pt idx="13661">0.16669999999999999</cx:pt>
          <cx:pt idx="13662">0.16669999999999999</cx:pt>
          <cx:pt idx="13663">0.016500000000000001</cx:pt>
          <cx:pt idx="13664">0.1113</cx:pt>
          <cx:pt idx="13665">0.16669999999999999</cx:pt>
          <cx:pt idx="13666">0.092799999999999994</cx:pt>
          <cx:pt idx="13667">0.16669999999999999</cx:pt>
          <cx:pt idx="13668">0.16669999999999999</cx:pt>
          <cx:pt idx="13669">0.59179999999999999</cx:pt>
          <cx:pt idx="13670">0.1804</cx:pt>
          <cx:pt idx="13671">0.2777</cx:pt>
          <cx:pt idx="13672">0.16669999999999999</cx:pt>
          <cx:pt idx="13673">0.097199999999999995</cx:pt>
          <cx:pt idx="13674">0.12939999999999999</cx:pt>
          <cx:pt idx="13675">0.041200000000000001</cx:pt>
          <cx:pt idx="13676">0.16669999999999999</cx:pt>
          <cx:pt idx="13677">0.16669999999999999</cx:pt>
          <cx:pt idx="13678">0.16669999999999999</cx:pt>
          <cx:pt idx="13679">0.16669999999999999</cx:pt>
          <cx:pt idx="13680">0.16669999999999999</cx:pt>
          <cx:pt idx="13681">0.16669999999999999</cx:pt>
          <cx:pt idx="13682">0.16669999999999999</cx:pt>
          <cx:pt idx="13683">0.018599999999999998</cx:pt>
          <cx:pt idx="13684">0.16669999999999999</cx:pt>
          <cx:pt idx="13685">0.16669999999999999</cx:pt>
          <cx:pt idx="13686">0.1237</cx:pt>
          <cx:pt idx="13687">0.1124</cx:pt>
          <cx:pt idx="13688">0.16669999999999999</cx:pt>
          <cx:pt idx="13689">0.0722</cx:pt>
          <cx:pt idx="13690">0.0722</cx:pt>
          <cx:pt idx="13691">0.16669999999999999</cx:pt>
          <cx:pt idx="13692">0.0051999999999999998</cx:pt>
          <cx:pt idx="13693">0.053600000000000002</cx:pt>
          <cx:pt idx="13694">0.16669999999999999</cx:pt>
          <cx:pt idx="13695">0</cx:pt>
          <cx:pt idx="13696">0.16669999999999999</cx:pt>
          <cx:pt idx="13697">0.092799999999999994</cx:pt>
          <cx:pt idx="13698">0.16669999999999999</cx:pt>
          <cx:pt idx="13699">0.16669999999999999</cx:pt>
          <cx:pt idx="13700">0.16669999999999999</cx:pt>
          <cx:pt idx="13701">0.1835</cx:pt>
          <cx:pt idx="13702">0.075300000000000006</cx:pt>
          <cx:pt idx="13703">0.16669999999999999</cx:pt>
          <cx:pt idx="13704">0.16800000000000001</cx:pt>
          <cx:pt idx="13705">0.037100000000000001</cx:pt>
          <cx:pt idx="13706">0.16669999999999999</cx:pt>
          <cx:pt idx="13707">0.046899999999999997</cx:pt>
          <cx:pt idx="13708">0.16669999999999999</cx:pt>
          <cx:pt idx="13709">0.16669999999999999</cx:pt>
          <cx:pt idx="13710">0.0124</cx:pt>
          <cx:pt idx="13711">0.057700000000000001</cx:pt>
          <cx:pt idx="13712">0.16669999999999999</cx:pt>
          <cx:pt idx="13713">0.16669999999999999</cx:pt>
          <cx:pt idx="13714">0.20669999999999999</cx:pt>
          <cx:pt idx="13715">0.0124</cx:pt>
          <cx:pt idx="13716">0.082500000000000004</cx:pt>
          <cx:pt idx="13717">0.16669999999999999</cx:pt>
          <cx:pt idx="13718">0.0061999999999999998</cx:pt>
          <cx:pt idx="13719">0.16669999999999999</cx:pt>
          <cx:pt idx="13720">0.0247</cx:pt>
          <cx:pt idx="13721">0.088700000000000001</cx:pt>
          <cx:pt idx="13722">0.16669999999999999</cx:pt>
          <cx:pt idx="13723">0.16669999999999999</cx:pt>
          <cx:pt idx="13724">0.16669999999999999</cx:pt>
          <cx:pt idx="13725">0.16669999999999999</cx:pt>
          <cx:pt idx="13726">0.097900000000000001</cx:pt>
          <cx:pt idx="13727">0.16669999999999999</cx:pt>
          <cx:pt idx="13728">0.16669999999999999</cx:pt>
          <cx:pt idx="13729">0.1113</cx:pt>
          <cx:pt idx="13730">0.16669999999999999</cx:pt>
          <cx:pt idx="13731">0.016500000000000001</cx:pt>
          <cx:pt idx="13732">0.1113</cx:pt>
          <cx:pt idx="13733">0.1227</cx:pt>
          <cx:pt idx="13734">0.16669999999999999</cx:pt>
          <cx:pt idx="13735">0.2515</cx:pt>
          <cx:pt idx="13736">0.1082</cx:pt>
          <cx:pt idx="13737">0.16669999999999999</cx:pt>
          <cx:pt idx="13738">0.083500000000000005</cx:pt>
          <cx:pt idx="13739">0.16669999999999999</cx:pt>
          <cx:pt idx="13740">0.1474</cx:pt>
          <cx:pt idx="13741">0.066000000000000003</cx:pt>
          <cx:pt idx="13742">0.13300000000000001</cx:pt>
          <cx:pt idx="13743">0.16669999999999999</cx:pt>
          <cx:pt idx="13744">0.082500000000000004</cx:pt>
          <cx:pt idx="13745">0.16669999999999999</cx:pt>
          <cx:pt idx="13746">0.084500000000000006</cx:pt>
          <cx:pt idx="13747">0.1237</cx:pt>
          <cx:pt idx="13748">0.15770000000000001</cx:pt>
          <cx:pt idx="13749">0.16669999999999999</cx:pt>
          <cx:pt idx="13750">0.16669999999999999</cx:pt>
          <cx:pt idx="13751">0.0608</cx:pt>
          <cx:pt idx="13752">0.16669999999999999</cx:pt>
          <cx:pt idx="13753">0.092799999999999994</cx:pt>
          <cx:pt idx="13754">0.16669999999999999</cx:pt>
          <cx:pt idx="13755">0.1113</cx:pt>
          <cx:pt idx="13756">0.0020999999999999999</cx:pt>
          <cx:pt idx="13757">0.16669999999999999</cx:pt>
          <cx:pt idx="13758">0.10000000000000001</cx:pt>
          <cx:pt idx="13759">0.090700000000000003</cx:pt>
          <cx:pt idx="13760">0.16669999999999999</cx:pt>
          <cx:pt idx="13761">0.1052</cx:pt>
          <cx:pt idx="13762">0.16669999999999999</cx:pt>
          <cx:pt idx="13763">0.16669999999999999</cx:pt>
          <cx:pt idx="13764">0.16669999999999999</cx:pt>
          <cx:pt idx="13765">0.0038</cx:pt>
          <cx:pt idx="13766">0.099500000000000005</cx:pt>
          <cx:pt idx="13767">0.25769999999999998</cx:pt>
          <cx:pt idx="13768">0.25569999999999998</cx:pt>
          <cx:pt idx="13769">0.061899999999999997</cx:pt>
          <cx:pt idx="13770">0.1227</cx:pt>
          <cx:pt idx="13771">0.16189999999999999</cx:pt>
          <cx:pt idx="13772">0.0309</cx:pt>
          <cx:pt idx="13773">0.16669999999999999</cx:pt>
          <cx:pt idx="13774">0.16669999999999999</cx:pt>
          <cx:pt idx="13775">0.16669999999999999</cx:pt>
          <cx:pt idx="13776">0.16669999999999999</cx:pt>
          <cx:pt idx="13777">0.16669999999999999</cx:pt>
          <cx:pt idx="13778">0.16669999999999999</cx:pt>
          <cx:pt idx="13779">0.16669999999999999</cx:pt>
          <cx:pt idx="13780">0.1186</cx:pt>
          <cx:pt idx="13781">0.16669999999999999</cx:pt>
          <cx:pt idx="13782">0.0722</cx:pt>
          <cx:pt idx="13783">0.16669999999999999</cx:pt>
          <cx:pt idx="13784">0.16669999999999999</cx:pt>
          <cx:pt idx="13785">0.1608</cx:pt>
          <cx:pt idx="13786">0.16669999999999999</cx:pt>
          <cx:pt idx="13787">0.20050000000000001</cx:pt>
          <cx:pt idx="13788">0.16669999999999999</cx:pt>
          <cx:pt idx="13789">0.16669999999999999</cx:pt>
          <cx:pt idx="13790">0.16669999999999999</cx:pt>
          <cx:pt idx="13791">0.16669999999999999</cx:pt>
          <cx:pt idx="13792">0.16669999999999999</cx:pt>
          <cx:pt idx="13793">0.16669999999999999</cx:pt>
          <cx:pt idx="13794">0.16669999999999999</cx:pt>
          <cx:pt idx="13795">0.16669999999999999</cx:pt>
          <cx:pt idx="13796">0.16669999999999999</cx:pt>
          <cx:pt idx="13797">0.1031</cx:pt>
          <cx:pt idx="13798">0.16669999999999999</cx:pt>
          <cx:pt idx="13799">0.049500000000000002</cx:pt>
          <cx:pt idx="13800">0.16669999999999999</cx:pt>
          <cx:pt idx="13801">0.16669999999999999</cx:pt>
          <cx:pt idx="13802">0.16669999999999999</cx:pt>
          <cx:pt idx="13803">0.16669999999999999</cx:pt>
          <cx:pt idx="13804">0.22270000000000001</cx:pt>
          <cx:pt idx="13805">0.16669999999999999</cx:pt>
          <cx:pt idx="13806">0.082500000000000004</cx:pt>
          <cx:pt idx="13807">0.16669999999999999</cx:pt>
          <cx:pt idx="13808">0.16669999999999999</cx:pt>
          <cx:pt idx="13809">0.16700000000000001</cx:pt>
          <cx:pt idx="13810">0.1784</cx:pt>
          <cx:pt idx="13811">0.1938</cx:pt>
          <cx:pt idx="13812">0.16669999999999999</cx:pt>
          <cx:pt idx="13813">0.22270000000000001</cx:pt>
          <cx:pt idx="13814">0.16669999999999999</cx:pt>
          <cx:pt idx="13815">0.21859999999999999</cx:pt>
          <cx:pt idx="13816">0.076300000000000007</cx:pt>
          <cx:pt idx="13817">0.16669999999999999</cx:pt>
          <cx:pt idx="13818">0.0103</cx:pt>
          <cx:pt idx="13819">0.16669999999999999</cx:pt>
          <cx:pt idx="13820">0.14849999999999999</cx:pt>
          <cx:pt idx="13821">0.16669999999999999</cx:pt>
          <cx:pt idx="13822">0.064899999999999999</cx:pt>
          <cx:pt idx="13823">0.16669999999999999</cx:pt>
          <cx:pt idx="13824">0.0608</cx:pt>
          <cx:pt idx="13825">0.16669999999999999</cx:pt>
          <cx:pt idx="13826">0.1113</cx:pt>
          <cx:pt idx="13827">0.0092999999999999992</cx:pt>
          <cx:pt idx="13828">0.016500000000000001</cx:pt>
          <cx:pt idx="13829">0.13400000000000001</cx:pt>
          <cx:pt idx="13830">0.16669999999999999</cx:pt>
          <cx:pt idx="13831">0.066000000000000003</cx:pt>
          <cx:pt idx="13832">0.16669999999999999</cx:pt>
          <cx:pt idx="13833">0.1515</cx:pt>
          <cx:pt idx="13834">0.16669999999999999</cx:pt>
          <cx:pt idx="13835">0.16669999999999999</cx:pt>
          <cx:pt idx="13836">0.16669999999999999</cx:pt>
          <cx:pt idx="13837">0.2072</cx:pt>
          <cx:pt idx="13838">0.19689999999999999</cx:pt>
          <cx:pt idx="13839">0.16669999999999999</cx:pt>
          <cx:pt idx="13840">0.1082</cx:pt>
          <cx:pt idx="13841">0.16669999999999999</cx:pt>
          <cx:pt idx="13842">0.16669999999999999</cx:pt>
          <cx:pt idx="13843">0.082500000000000004</cx:pt>
          <cx:pt idx="13844">0.16669999999999999</cx:pt>
          <cx:pt idx="13845">0.16669999999999999</cx:pt>
          <cx:pt idx="13846">0.16669999999999999</cx:pt>
          <cx:pt idx="13847">0.15459999999999999</cx:pt>
          <cx:pt idx="13848">0.16669999999999999</cx:pt>
          <cx:pt idx="13849">0.25769999999999998</cx:pt>
          <cx:pt idx="13850">0.16669999999999999</cx:pt>
          <cx:pt idx="13851">0.27939999999999998</cx:pt>
          <cx:pt idx="13852">0.1113</cx:pt>
          <cx:pt idx="13853">0.16669999999999999</cx:pt>
          <cx:pt idx="13854">0.0124</cx:pt>
          <cx:pt idx="13855">0.077299999999999994</cx:pt>
          <cx:pt idx="13856">0.1227</cx:pt>
          <cx:pt idx="13857">0.16669999999999999</cx:pt>
          <cx:pt idx="13858">0.16669999999999999</cx:pt>
          <cx:pt idx="13859">0.0309</cx:pt>
          <cx:pt idx="13860">0.019599999999999999</cx:pt>
          <cx:pt idx="13861">0.19900000000000001</cx:pt>
          <cx:pt idx="13862">0.0814</cx:pt>
          <cx:pt idx="13863">0.24740000000000001</cx:pt>
          <cx:pt idx="13864">0.16669999999999999</cx:pt>
          <cx:pt idx="13865">0.16669999999999999</cx:pt>
          <cx:pt idx="13866">0.16669999999999999</cx:pt>
          <cx:pt idx="13867">0.16669999999999999</cx:pt>
          <cx:pt idx="13868">0.4103</cx:pt>
          <cx:pt idx="13869">0.093799999999999994</cx:pt>
          <cx:pt idx="13870">0.16669999999999999</cx:pt>
          <cx:pt idx="13871">0.32679999999999998</cx:pt>
          <cx:pt idx="13872">0.3155</cx:pt>
          <cx:pt idx="13873">0.16669999999999999</cx:pt>
          <cx:pt idx="13874">0.1216</cx:pt>
          <cx:pt idx="13875">0.090700000000000003</cx:pt>
          <cx:pt idx="13876">0.16669999999999999</cx:pt>
          <cx:pt idx="13877">0.070099999999999996</cx:pt>
          <cx:pt idx="13878">0.16669999999999999</cx:pt>
          <cx:pt idx="13879">0.16669999999999999</cx:pt>
          <cx:pt idx="13880">0.16669999999999999</cx:pt>
          <cx:pt idx="13881">0.016500000000000001</cx:pt>
          <cx:pt idx="13882">0.16669999999999999</cx:pt>
          <cx:pt idx="13883">0.16669999999999999</cx:pt>
          <cx:pt idx="13884">0.084500000000000006</cx:pt>
          <cx:pt idx="13885">0.16669999999999999</cx:pt>
          <cx:pt idx="13886">0.084500000000000006</cx:pt>
          <cx:pt idx="13887">0.37009999999999998</cx:pt>
          <cx:pt idx="13888">0.16669999999999999</cx:pt>
          <cx:pt idx="13889">0.0206</cx:pt>
          <cx:pt idx="13890">0.099000000000000005</cx:pt>
          <cx:pt idx="13891">0.021600000000000001</cx:pt>
          <cx:pt idx="13892">0.14849999999999999</cx:pt>
          <cx:pt idx="13893">0.16669999999999999</cx:pt>
          <cx:pt idx="13894">0.16669999999999999</cx:pt>
          <cx:pt idx="13895">0.1026</cx:pt>
          <cx:pt idx="13896">0.12889999999999999</cx:pt>
          <cx:pt idx="13897">0.0814</cx:pt>
          <cx:pt idx="13898">0.16669999999999999</cx:pt>
          <cx:pt idx="13899">0.16669999999999999</cx:pt>
          <cx:pt idx="13900">0.057700000000000001</cx:pt>
          <cx:pt idx="13901">0.16669999999999999</cx:pt>
          <cx:pt idx="13902">0.16669999999999999</cx:pt>
          <cx:pt idx="13903">0.061899999999999997</cx:pt>
          <cx:pt idx="13904">0.1237</cx:pt>
          <cx:pt idx="13905">0.16669999999999999</cx:pt>
          <cx:pt idx="13906">0.16669999999999999</cx:pt>
          <cx:pt idx="13907">0.0124</cx:pt>
          <cx:pt idx="13908">0.16669999999999999</cx:pt>
          <cx:pt idx="13909">0.19789999999999999</cx:pt>
          <cx:pt idx="13910">0.18609999999999999</cx:pt>
          <cx:pt idx="13911">0.16669999999999999</cx:pt>
          <cx:pt idx="13912">0.061899999999999997</cx:pt>
          <cx:pt idx="13913">0.16669999999999999</cx:pt>
          <cx:pt idx="13914">0.16669999999999999</cx:pt>
          <cx:pt idx="13915">0.16669999999999999</cx:pt>
          <cx:pt idx="13916">0.094200000000000006</cx:pt>
          <cx:pt idx="13917">0.16669999999999999</cx:pt>
          <cx:pt idx="13918">0.028899999999999999</cx:pt>
          <cx:pt idx="13919">0.016500000000000001</cx:pt>
          <cx:pt idx="13920">0.16189999999999999</cx:pt>
          <cx:pt idx="13921">0.0722</cx:pt>
          <cx:pt idx="13922">0.069099999999999995</cx:pt>
          <cx:pt idx="13923">0.080399999999999999</cx:pt>
          <cx:pt idx="13924">0.16669999999999999</cx:pt>
          <cx:pt idx="13925">0.41239999999999999</cx:pt>
          <cx:pt idx="13926">0.16669999999999999</cx:pt>
          <cx:pt idx="13927">0.26910000000000001</cx:pt>
          <cx:pt idx="13928">0.018599999999999998</cx:pt>
          <cx:pt idx="13929">0.1258</cx:pt>
          <cx:pt idx="13930">0.33810000000000001</cx:pt>
          <cx:pt idx="13931">0.16669999999999999</cx:pt>
          <cx:pt idx="13932">0.25569999999999998</cx:pt>
          <cx:pt idx="13933">0.16669999999999999</cx:pt>
          <cx:pt idx="13934">0.16669999999999999</cx:pt>
          <cx:pt idx="13935">0.16669999999999999</cx:pt>
          <cx:pt idx="13936">0.16669999999999999</cx:pt>
          <cx:pt idx="13937">0.082500000000000004</cx:pt>
          <cx:pt idx="13938">0.16669999999999999</cx:pt>
          <cx:pt idx="13939">0.22270000000000001</cx:pt>
          <cx:pt idx="13940">0.16669999999999999</cx:pt>
          <cx:pt idx="13941">0.24379999999999999</cx:pt>
          <cx:pt idx="13942">0.16669999999999999</cx:pt>
          <cx:pt idx="13943">0.0722</cx:pt>
          <cx:pt idx="13944">0.19900000000000001</cx:pt>
          <cx:pt idx="13945">0.16669999999999999</cx:pt>
          <cx:pt idx="13946">0.16669999999999999</cx:pt>
          <cx:pt idx="13947">0.16669999999999999</cx:pt>
          <cx:pt idx="13948">0.16669999999999999</cx:pt>
          <cx:pt idx="13949">0.027799999999999998</cx:pt>
          <cx:pt idx="13950">0.094799999999999995</cx:pt>
          <cx:pt idx="13951">0.16669999999999999</cx:pt>
          <cx:pt idx="13952">0.1113</cx:pt>
          <cx:pt idx="13953">0.082500000000000004</cx:pt>
          <cx:pt idx="13954">0.16669999999999999</cx:pt>
          <cx:pt idx="13955">0.16669999999999999</cx:pt>
          <cx:pt idx="13956">0.1789</cx:pt>
          <cx:pt idx="13957">0.16669999999999999</cx:pt>
          <cx:pt idx="13958">0.14849999999999999</cx:pt>
          <cx:pt idx="13959">0.16669999999999999</cx:pt>
          <cx:pt idx="13960">0.16669999999999999</cx:pt>
          <cx:pt idx="13961">0.16669999999999999</cx:pt>
          <cx:pt idx="13962">0.16669999999999999</cx:pt>
          <cx:pt idx="13963">0.16669999999999999</cx:pt>
          <cx:pt idx="13964">0.061899999999999997</cx:pt>
          <cx:pt idx="13965">0.085599999999999996</cx:pt>
          <cx:pt idx="13966">0.80100000000000005</cx:pt>
          <cx:pt idx="13967">0.16669999999999999</cx:pt>
          <cx:pt idx="13968">0.16669999999999999</cx:pt>
          <cx:pt idx="13969">0.16669999999999999</cx:pt>
          <cx:pt idx="13970">0.16669999999999999</cx:pt>
          <cx:pt idx="13971">0.089700000000000002</cx:pt>
          <cx:pt idx="13972">0.18970000000000001</cx:pt>
          <cx:pt idx="13973">0.16669999999999999</cx:pt>
          <cx:pt idx="13974">0.22270000000000001</cx:pt>
          <cx:pt idx="13975">0.051400000000000001</cx:pt>
          <cx:pt idx="13976">0.16669999999999999</cx:pt>
          <cx:pt idx="13977">0.16669999999999999</cx:pt>
          <cx:pt idx="13978">0.16669999999999999</cx:pt>
          <cx:pt idx="13979">0.16669999999999999</cx:pt>
          <cx:pt idx="13980">0.16669999999999999</cx:pt>
          <cx:pt idx="13981">0.16669999999999999</cx:pt>
          <cx:pt idx="13982">0.16669999999999999</cx:pt>
          <cx:pt idx="13983">0.16669999999999999</cx:pt>
          <cx:pt idx="13984">0.16669999999999999</cx:pt>
          <cx:pt idx="13985">0.16669999999999999</cx:pt>
          <cx:pt idx="13986">0.16669999999999999</cx:pt>
          <cx:pt idx="13987">0.14430000000000001</cx:pt>
          <cx:pt idx="13988">0.16669999999999999</cx:pt>
          <cx:pt idx="13989">0.16669999999999999</cx:pt>
          <cx:pt idx="13990">0.46239999999999998</cx:pt>
          <cx:pt idx="13991">0.16669999999999999</cx:pt>
          <cx:pt idx="13992">0.16669999999999999</cx:pt>
          <cx:pt idx="13993">0.17630000000000001</cx:pt>
          <cx:pt idx="13994">0.053600000000000002</cx:pt>
          <cx:pt idx="13995">0.17630000000000001</cx:pt>
          <cx:pt idx="13996">0.16669999999999999</cx:pt>
          <cx:pt idx="13997">0.16669999999999999</cx:pt>
          <cx:pt idx="13998">0.1062</cx:pt>
          <cx:pt idx="13999">0.16669999999999999</cx:pt>
          <cx:pt idx="14000">0.16669999999999999</cx:pt>
          <cx:pt idx="14001">0.16669999999999999</cx:pt>
          <cx:pt idx="14002">0.082500000000000004</cx:pt>
          <cx:pt idx="14003">0.16669999999999999</cx:pt>
          <cx:pt idx="14004">0.10929999999999999</cx:pt>
          <cx:pt idx="14005">0.13089999999999999</cx:pt>
          <cx:pt idx="14006">0.032000000000000001</cx:pt>
          <cx:pt idx="14007">0.18559999999999999</cx:pt>
          <cx:pt idx="14008">0.16669999999999999</cx:pt>
          <cx:pt idx="14009">0.15459999999999999</cx:pt>
          <cx:pt idx="14010">0.0020999999999999999</cx:pt>
          <cx:pt idx="14011">0.16669999999999999</cx:pt>
          <cx:pt idx="14012">0.10000000000000001</cx:pt>
          <cx:pt idx="14013">0.16669999999999999</cx:pt>
          <cx:pt idx="14014">0.16669999999999999</cx:pt>
          <cx:pt idx="14015">0.16669999999999999</cx:pt>
          <cx:pt idx="14016">0.016500000000000001</cx:pt>
          <cx:pt idx="14017">0.082500000000000004</cx:pt>
          <cx:pt idx="14018">0</cx:pt>
          <cx:pt idx="14019">0.16669999999999999</cx:pt>
          <cx:pt idx="14020">0.16669999999999999</cx:pt>
          <cx:pt idx="14021">0.11749999999999999</cx:pt>
          <cx:pt idx="14022">0.16669999999999999</cx:pt>
          <cx:pt idx="14023">0.052600000000000001</cx:pt>
          <cx:pt idx="14024">0.14849999999999999</cx:pt>
          <cx:pt idx="14025">0.16669999999999999</cx:pt>
          <cx:pt idx="14026">0.33090000000000003</cx:pt>
          <cx:pt idx="14027">0.16669999999999999</cx:pt>
          <cx:pt idx="14028">0.16669999999999999</cx:pt>
          <cx:pt idx="14029">0.087599999999999997</cx:pt>
          <cx:pt idx="14030">0.16669999999999999</cx:pt>
          <cx:pt idx="14031">0.16669999999999999</cx:pt>
          <cx:pt idx="14032">0.16669999999999999</cx:pt>
          <cx:pt idx="14033">0.034000000000000002</cx:pt>
          <cx:pt idx="14034">0.1031</cx:pt>
          <cx:pt idx="14035">0.16669999999999999</cx:pt>
          <cx:pt idx="14036">0.0124</cx:pt>
          <cx:pt idx="14037">0.16669999999999999</cx:pt>
          <cx:pt idx="14038">0.1082</cx:pt>
          <cx:pt idx="14039">0.16669999999999999</cx:pt>
          <cx:pt idx="14040">0.16669999999999999</cx:pt>
          <cx:pt idx="14041">0.082500000000000004</cx:pt>
          <cx:pt idx="14042">0.16669999999999999</cx:pt>
          <cx:pt idx="14043">0.16669999999999999</cx:pt>
          <cx:pt idx="14044">0.16669999999999999</cx:pt>
          <cx:pt idx="14045">0.0567</cx:pt>
          <cx:pt idx="14046">0.0124</cx:pt>
          <cx:pt idx="14047">0.080399999999999999</cx:pt>
          <cx:pt idx="14048">0.16669999999999999</cx:pt>
          <cx:pt idx="14049">0.066000000000000003</cx:pt>
          <cx:pt idx="14050">0.16669999999999999</cx:pt>
          <cx:pt idx="14051">0.16669999999999999</cx:pt>
          <cx:pt idx="14052">0.16669999999999999</cx:pt>
          <cx:pt idx="14053">0.14849999999999999</cx:pt>
          <cx:pt idx="14054">0.16669999999999999</cx:pt>
          <cx:pt idx="14055">0.14849999999999999</cx:pt>
          <cx:pt idx="14056">0.090700000000000003</cx:pt>
          <cx:pt idx="14057">0.16669999999999999</cx:pt>
          <cx:pt idx="14058">0.16669999999999999</cx:pt>
          <cx:pt idx="14059">0.094799999999999995</cx:pt>
          <cx:pt idx="14060">0.21340000000000001</cx:pt>
          <cx:pt idx="14061">0.16669999999999999</cx:pt>
          <cx:pt idx="14062">0.16669999999999999</cx:pt>
          <cx:pt idx="14063">0.1216</cx:pt>
          <cx:pt idx="14064">0.16669999999999999</cx:pt>
          <cx:pt idx="14065">0.16669999999999999</cx:pt>
          <cx:pt idx="14066">0.16669999999999999</cx:pt>
          <cx:pt idx="14067">0.16669999999999999</cx:pt>
          <cx:pt idx="14068">0.16669999999999999</cx:pt>
          <cx:pt idx="14069">0.16669999999999999</cx:pt>
          <cx:pt idx="14070">0.16669999999999999</cx:pt>
          <cx:pt idx="14071">0.13439999999999999</cx:pt>
          <cx:pt idx="14072">0.098299999999999998</cx:pt>
          <cx:pt idx="14073">0.0722</cx:pt>
          <cx:pt idx="14074">0.1031</cx:pt>
          <cx:pt idx="14075">0.0567</cx:pt>
          <cx:pt idx="14076">0.1938</cx:pt>
          <cx:pt idx="14077">0.16669999999999999</cx:pt>
          <cx:pt idx="14078">0.16669999999999999</cx:pt>
          <cx:pt idx="14079">0.082500000000000004</cx:pt>
          <cx:pt idx="14080">0.0247</cx:pt>
          <cx:pt idx="14081">0.16669999999999999</cx:pt>
          <cx:pt idx="14082">0.16669999999999999</cx:pt>
          <cx:pt idx="14083">0.0722</cx:pt>
          <cx:pt idx="14084">0.16669999999999999</cx:pt>
          <cx:pt idx="14085">0.018599999999999998</cx:pt>
          <cx:pt idx="14086">0.18559999999999999</cx:pt>
          <cx:pt idx="14087">0.033000000000000002</cx:pt>
          <cx:pt idx="14088">0.018599999999999998</cx:pt>
          <cx:pt idx="14089">0.1237</cx:pt>
          <cx:pt idx="14090">0.16669999999999999</cx:pt>
          <cx:pt idx="14091">0.16669999999999999</cx:pt>
          <cx:pt idx="14092">0.0361</cx:pt>
          <cx:pt idx="14093">0.16669999999999999</cx:pt>
          <cx:pt idx="14094">0.16669999999999999</cx:pt>
          <cx:pt idx="14095">0.58660000000000001</cx:pt>
          <cx:pt idx="14096">0.16669999999999999</cx:pt>
          <cx:pt idx="14097">0.2077</cx:pt>
          <cx:pt idx="14098">0.16669999999999999</cx:pt>
          <cx:pt idx="14099">0.1077</cx:pt>
          <cx:pt idx="14100">0.16669999999999999</cx:pt>
          <cx:pt idx="14101">0.16669999999999999</cx:pt>
          <cx:pt idx="14102">0.16669999999999999</cx:pt>
          <cx:pt idx="14103">0.16669999999999999</cx:pt>
          <cx:pt idx="14104">0.16669999999999999</cx:pt>
          <cx:pt idx="14105">0.16669999999999999</cx:pt>
          <cx:pt idx="14106">0.070099999999999996</cx:pt>
          <cx:pt idx="14107">0.16669999999999999</cx:pt>
          <cx:pt idx="14108">0.16669999999999999</cx:pt>
          <cx:pt idx="14109">0.16669999999999999</cx:pt>
          <cx:pt idx="14110">0.092799999999999994</cx:pt>
          <cx:pt idx="14111">0.16669999999999999</cx:pt>
          <cx:pt idx="14112">0.24740000000000001</cx:pt>
          <cx:pt idx="14113">0.14910000000000001</cx:pt>
          <cx:pt idx="14114">0.022200000000000001</cx:pt>
          <cx:pt idx="14115">0.1021</cx:pt>
          <cx:pt idx="14116">0.1031</cx:pt>
          <cx:pt idx="14117">0.24229999999999999</cx:pt>
          <cx:pt idx="14118">0.16669999999999999</cx:pt>
          <cx:pt idx="14119">0.1103</cx:pt>
          <cx:pt idx="14120">0.16669999999999999</cx:pt>
          <cx:pt idx="14121">0.16669999999999999</cx:pt>
          <cx:pt idx="14122">0.16189999999999999</cx:pt>
          <cx:pt idx="14123">0.16669999999999999</cx:pt>
          <cx:pt idx="14124">0.16669999999999999</cx:pt>
          <cx:pt idx="14125">0.033000000000000002</cx:pt>
          <cx:pt idx="14126">0.16669999999999999</cx:pt>
          <cx:pt idx="14127">0.087099999999999997</cx:pt>
          <cx:pt idx="14128">0.16669999999999999</cx:pt>
          <cx:pt idx="14129">0.16669999999999999</cx:pt>
          <cx:pt idx="14130">0.2969</cx:pt>
          <cx:pt idx="14131">0.16669999999999999</cx:pt>
          <cx:pt idx="14132">0.11600000000000001</cx:pt>
          <cx:pt idx="14133">0.16669999999999999</cx:pt>
          <cx:pt idx="14134">0.76800000000000002</cx:pt>
          <cx:pt idx="14135">0.33400000000000002</cx:pt>
          <cx:pt idx="14136">0.16669999999999999</cx:pt>
          <cx:pt idx="14137">0.0082000000000000007</cx:pt>
          <cx:pt idx="14138">0.047100000000000003</cx:pt>
          <cx:pt idx="14139">0.074800000000000005</cx:pt>
          <cx:pt idx="14140">0.16669999999999999</cx:pt>
          <cx:pt idx="14141">0.16669999999999999</cx:pt>
          <cx:pt idx="14142">0.36799999999999999</cx:pt>
          <cx:pt idx="14143">1</cx:pt>
          <cx:pt idx="14144">0.1031</cx:pt>
          <cx:pt idx="14145">0.14430000000000001</cx:pt>
          <cx:pt idx="14146">0.088700000000000001</cx:pt>
          <cx:pt idx="14147">0.16669999999999999</cx:pt>
          <cx:pt idx="14148">0.16669999999999999</cx:pt>
          <cx:pt idx="14149">0.16669999999999999</cx:pt>
          <cx:pt idx="14150">0.26079999999999998</cx:pt>
          <cx:pt idx="14151">0.16669999999999999</cx:pt>
          <cx:pt idx="14152">0.16669999999999999</cx:pt>
          <cx:pt idx="14153">0.27529999999999999</cx:pt>
          <cx:pt idx="14154">0.1237</cx:pt>
          <cx:pt idx="14155">0.033000000000000002</cx:pt>
          <cx:pt idx="14156">0.16669999999999999</cx:pt>
          <cx:pt idx="14157">0.16669999999999999</cx:pt>
          <cx:pt idx="14158">0.016500000000000001</cx:pt>
          <cx:pt idx="14159">0.16669999999999999</cx:pt>
          <cx:pt idx="14160">0.16669999999999999</cx:pt>
          <cx:pt idx="14161">0.061899999999999997</cx:pt>
          <cx:pt idx="14162">0.1113</cx:pt>
          <cx:pt idx="14163">0.16669999999999999</cx:pt>
          <cx:pt idx="14164">0.16669999999999999</cx:pt>
          <cx:pt idx="14165">0.16669999999999999</cx:pt>
          <cx:pt idx="14166">0.16669999999999999</cx:pt>
          <cx:pt idx="14167">0.0402</cx:pt>
          <cx:pt idx="14168">0.16669999999999999</cx:pt>
          <cx:pt idx="14169">0.16669999999999999</cx:pt>
          <cx:pt idx="14170">0.099000000000000005</cx:pt>
          <cx:pt idx="14171">0.076300000000000007</cx:pt>
          <cx:pt idx="14172">0.065500000000000003</cx:pt>
          <cx:pt idx="14173">0.21440000000000001</cx:pt>
          <cx:pt idx="14174">0.16669999999999999</cx:pt>
          <cx:pt idx="14175">0.067000000000000004</cx:pt>
          <cx:pt idx="14176">0.079399999999999998</cx:pt>
          <cx:pt idx="14177">0.16669999999999999</cx:pt>
          <cx:pt idx="14178">0.16669999999999999</cx:pt>
          <cx:pt idx="14179">0.0082000000000000007</cx:pt>
          <cx:pt idx="14180">0.061899999999999997</cx:pt>
          <cx:pt idx="14181">0.32990000000000003</cx:pt>
          <cx:pt idx="14182">0.074200000000000002</cx:pt>
          <cx:pt idx="14183">0.1351</cx:pt>
          <cx:pt idx="14184">0.16669999999999999</cx:pt>
          <cx:pt idx="14185">0.16669999999999999</cx:pt>
          <cx:pt idx="14186">0.0124</cx:pt>
          <cx:pt idx="14187">0.16669999999999999</cx:pt>
          <cx:pt idx="14188">0.077299999999999994</cx:pt>
          <cx:pt idx="14189">0.16669999999999999</cx:pt>
          <cx:pt idx="14190">0.16669999999999999</cx:pt>
          <cx:pt idx="14191">0.16669999999999999</cx:pt>
          <cx:pt idx="14192">0.14019999999999999</cx:pt>
          <cx:pt idx="14193">0.16669999999999999</cx:pt>
          <cx:pt idx="14194">0.0722</cx:pt>
          <cx:pt idx="14195">0.082500000000000004</cx:pt>
          <cx:pt idx="14196">0.16669999999999999</cx:pt>
          <cx:pt idx="14197">0.16669999999999999</cx:pt>
          <cx:pt idx="14198">0.035099999999999999</cx:pt>
          <cx:pt idx="14199">0.16669999999999999</cx:pt>
          <cx:pt idx="14200">0.14019999999999999</cx:pt>
          <cx:pt idx="14201">0.16669999999999999</cx:pt>
          <cx:pt idx="14202">0.16669999999999999</cx:pt>
          <cx:pt idx="14203">0.18559999999999999</cx:pt>
          <cx:pt idx="14204">0.062899999999999998</cx:pt>
          <cx:pt idx="14205">0.16669999999999999</cx:pt>
          <cx:pt idx="14206">0.16669999999999999</cx:pt>
          <cx:pt idx="14207">0.048500000000000001</cx:pt>
          <cx:pt idx="14208">0.16669999999999999</cx:pt>
          <cx:pt idx="14209">0.082500000000000004</cx:pt>
          <cx:pt idx="14210">0.16669999999999999</cx:pt>
          <cx:pt idx="14211">0.39589999999999997</cx:pt>
          <cx:pt idx="14212">0.16669999999999999</cx:pt>
          <cx:pt idx="14213">0.0814</cx:pt>
          <cx:pt idx="14214">0.077299999999999994</cx:pt>
          <cx:pt idx="14215">0.0124</cx:pt>
          <cx:pt idx="14216">0.064899999999999999</cx:pt>
          <cx:pt idx="14217">0.16669999999999999</cx:pt>
          <cx:pt idx="14218">0.16669999999999999</cx:pt>
          <cx:pt idx="14219">0.027799999999999998</cx:pt>
          <cx:pt idx="14220">0.16669999999999999</cx:pt>
          <cx:pt idx="14221">0.16669999999999999</cx:pt>
          <cx:pt idx="14222">0.16669999999999999</cx:pt>
          <cx:pt idx="14223">0.16669999999999999</cx:pt>
          <cx:pt idx="14224">0.16669999999999999</cx:pt>
          <cx:pt idx="14225">0.16669999999999999</cx:pt>
          <cx:pt idx="14226">0.082500000000000004</cx:pt>
          <cx:pt idx="14227">0.044299999999999999</cx:pt>
          <cx:pt idx="14228">0.16669999999999999</cx:pt>
          <cx:pt idx="14229">0.16669999999999999</cx:pt>
          <cx:pt idx="14230">0.066000000000000003</cx:pt>
          <cx:pt idx="14231">0.2722</cx:pt>
          <cx:pt idx="14232">0.041200000000000001</cx:pt>
          <cx:pt idx="14233">0.16669999999999999</cx:pt>
          <cx:pt idx="14234">0.16669999999999999</cx:pt>
          <cx:pt idx="14235">0.074200000000000002</cx:pt>
          <cx:pt idx="14236">0.082500000000000004</cx:pt>
          <cx:pt idx="14237">0.16189999999999999</cx:pt>
          <cx:pt idx="14238">0.16669999999999999</cx:pt>
          <cx:pt idx="14239">0.1278</cx:pt>
          <cx:pt idx="14240">0.27010000000000001</cx:pt>
          <cx:pt idx="14241">0.41959999999999997</cx:pt>
          <cx:pt idx="14242">0.16669999999999999</cx:pt>
          <cx:pt idx="14243">0.16669999999999999</cx:pt>
          <cx:pt idx="14244">0.16669999999999999</cx:pt>
          <cx:pt idx="14245">0.16669999999999999</cx:pt>
          <cx:pt idx="14246">0.17530000000000001</cx:pt>
          <cx:pt idx="14247">0.16669999999999999</cx:pt>
          <cx:pt idx="14248">0.086599999999999996</cx:pt>
          <cx:pt idx="14249">0.16669999999999999</cx:pt>
          <cx:pt idx="14250">0.16669999999999999</cx:pt>
          <cx:pt idx="14251">0.097900000000000001</cx:pt>
          <cx:pt idx="14252">0.16669999999999999</cx:pt>
          <cx:pt idx="14253">0.17269999999999999</cx:pt>
          <cx:pt idx="14254">0.14430000000000001</cx:pt>
          <cx:pt idx="14255">0.22159999999999999</cx:pt>
          <cx:pt idx="14256">0.1072</cx:pt>
          <cx:pt idx="14257">0.4546</cx:pt>
          <cx:pt idx="14258">0.082500000000000004</cx:pt>
          <cx:pt idx="14259">0.040800000000000003</cx:pt>
          <cx:pt idx="14260">0.16669999999999999</cx:pt>
          <cx:pt idx="14261">0.037100000000000001</cx:pt>
          <cx:pt idx="14262">0.045400000000000003</cx:pt>
          <cx:pt idx="14263">0.16669999999999999</cx:pt>
          <cx:pt idx="14264">0.092799999999999994</cx:pt>
          <cx:pt idx="14265">0.061899999999999997</cx:pt>
          <cx:pt idx="14266">0.41339999999999999</cx:pt>
          <cx:pt idx="14267">0.092799999999999994</cx:pt>
          <cx:pt idx="14268">0.1588</cx:pt>
          <cx:pt idx="14269">0.16289999999999999</cx:pt>
          <cx:pt idx="14270">0.16669999999999999</cx:pt>
          <cx:pt idx="14271">0.16669999999999999</cx:pt>
          <cx:pt idx="14272">0.22270000000000001</cx:pt>
          <cx:pt idx="14273">0.16669999999999999</cx:pt>
          <cx:pt idx="14274">0.16669999999999999</cx:pt>
          <cx:pt idx="14275">0.027799999999999998</cx:pt>
          <cx:pt idx="14276">0.082500000000000004</cx:pt>
          <cx:pt idx="14277">0.067000000000000004</cx:pt>
          <cx:pt idx="14278">0.074200000000000002</cx:pt>
          <cx:pt idx="14279">0.16669999999999999</cx:pt>
          <cx:pt idx="14280">0.1113</cx:pt>
          <cx:pt idx="14281">0.16669999999999999</cx:pt>
          <cx:pt idx="14282">0.16669999999999999</cx:pt>
          <cx:pt idx="14283">0.41749999999999998</cx:pt>
          <cx:pt idx="14284">0.16669999999999999</cx:pt>
          <cx:pt idx="14285">0.16669999999999999</cx:pt>
          <cx:pt idx="14286">0.1845</cx:pt>
          <cx:pt idx="14287">0.084500000000000006</cx:pt>
          <cx:pt idx="14288">0.41860000000000003</cx:pt>
          <cx:pt idx="14289">0.1124</cx:pt>
          <cx:pt idx="14290">0.16669999999999999</cx:pt>
          <cx:pt idx="14291">0.16669999999999999</cx:pt>
          <cx:pt idx="14292">0.082500000000000004</cx:pt>
          <cx:pt idx="14293">0.66190000000000004</cx:pt>
          <cx:pt idx="14294">0.016500000000000001</cx:pt>
          <cx:pt idx="14295">0.092799999999999994</cx:pt>
          <cx:pt idx="14296">0.16669999999999999</cx:pt>
          <cx:pt idx="14297">0.16669999999999999</cx:pt>
          <cx:pt idx="14298">0.16669999999999999</cx:pt>
          <cx:pt idx="14299">0.16669999999999999</cx:pt>
          <cx:pt idx="14300">0.16669999999999999</cx:pt>
          <cx:pt idx="14301">0.17530000000000001</cx:pt>
          <cx:pt idx="14302">0.092799999999999994</cx:pt>
          <cx:pt idx="14303">0.069099999999999995</cx:pt>
          <cx:pt idx="14304">0.0124</cx:pt>
          <cx:pt idx="14305">0.051499999999999997</cx:pt>
          <cx:pt idx="14306">0.20619999999999999</cx:pt>
          <cx:pt idx="14307">0.16669999999999999</cx:pt>
          <cx:pt idx="14308">0.15459999999999999</cx:pt>
          <cx:pt idx="14309">0.061899999999999997</cx:pt>
          <cx:pt idx="14310">0.16669999999999999</cx:pt>
          <cx:pt idx="14311">0.16669999999999999</cx:pt>
          <cx:pt idx="14312">0.16669999999999999</cx:pt>
          <cx:pt idx="14313">0.16669999999999999</cx:pt>
          <cx:pt idx="14314">0.16669999999999999</cx:pt>
          <cx:pt idx="14315">0.0082000000000000007</cx:pt>
          <cx:pt idx="14316">0.16669999999999999</cx:pt>
          <cx:pt idx="14317">0.16669999999999999</cx:pt>
          <cx:pt idx="14318">0.16669999999999999</cx:pt>
          <cx:pt idx="14319">0.043299999999999998</cx:pt>
          <cx:pt idx="14320">0.16669999999999999</cx:pt>
          <cx:pt idx="14321">0.2969</cx:pt>
          <cx:pt idx="14322">0.16669999999999999</cx:pt>
          <cx:pt idx="14323">0.16669999999999999</cx:pt>
          <cx:pt idx="14324">0.16669999999999999</cx:pt>
          <cx:pt idx="14325">0.18140000000000001</cx:pt>
          <cx:pt idx="14326">0.16669999999999999</cx:pt>
          <cx:pt idx="14327">0.16669999999999999</cx:pt>
          <cx:pt idx="14328">0.016500000000000001</cx:pt>
          <cx:pt idx="14329">0.018599999999999998</cx:pt>
          <cx:pt idx="14330">0.16669999999999999</cx:pt>
          <cx:pt idx="14331">0.16669999999999999</cx:pt>
          <cx:pt idx="14332">0.49590000000000001</cx:pt>
          <cx:pt idx="14333">0.0613</cx:pt>
          <cx:pt idx="14334">0.16669999999999999</cx:pt>
          <cx:pt idx="14335">0.1206</cx:pt>
          <cx:pt idx="14336">0.069099999999999995</cx:pt>
          <cx:pt idx="14337">0.16669999999999999</cx:pt>
          <cx:pt idx="14338">0.16669999999999999</cx:pt>
          <cx:pt idx="14339">0.057700000000000001</cx:pt>
          <cx:pt idx="14340">0.027799999999999998</cx:pt>
          <cx:pt idx="14341">0.092799999999999994</cx:pt>
          <cx:pt idx="14342">0.16669999999999999</cx:pt>
          <cx:pt idx="14343">0.057700000000000001</cx:pt>
          <cx:pt idx="14344">0.16669999999999999</cx:pt>
          <cx:pt idx="14345">0.16669999999999999</cx:pt>
          <cx:pt idx="14346">0.16669999999999999</cx:pt>
          <cx:pt idx="14347">0.12989999999999999</cx:pt>
          <cx:pt idx="14348">0.11119999999999999</cx:pt>
          <cx:pt idx="14349">0.33090000000000003</cx:pt>
          <cx:pt idx="14350">0.1052</cx:pt>
          <cx:pt idx="14351">0.061899999999999997</cx:pt>
          <cx:pt idx="14352">0.16669999999999999</cx:pt>
          <cx:pt idx="14353">0.16669999999999999</cx:pt>
          <cx:pt idx="14354">0.16669999999999999</cx:pt>
          <cx:pt idx="14355">0.0124</cx:pt>
          <cx:pt idx="14356">0.16669999999999999</cx:pt>
          <cx:pt idx="14357">0.0103</cx:pt>
          <cx:pt idx="14358">0.0722</cx:pt>
          <cx:pt idx="14359">0.1038</cx:pt>
          <cx:pt idx="14360">0.16669999999999999</cx:pt>
          <cx:pt idx="14361">0.16669999999999999</cx:pt>
          <cx:pt idx="14362">0.16669999999999999</cx:pt>
          <cx:pt idx="14363">0.0814</cx:pt>
          <cx:pt idx="14364">0.3402</cx:pt>
          <cx:pt idx="14365">0.071499999999999994</cx:pt>
          <cx:pt idx="14366">0.093799999999999994</cx:pt>
          <cx:pt idx="14367">0.44119999999999998</cx:pt>
          <cx:pt idx="14368">0.16669999999999999</cx:pt>
          <cx:pt idx="14369">0.18970000000000001</cx:pt>
          <cx:pt idx="14370">0.16700000000000001</cx:pt>
          <cx:pt idx="14371">0.16669999999999999</cx:pt>
          <cx:pt idx="14372">0.0309</cx:pt>
          <cx:pt idx="14373">0.16669999999999999</cx:pt>
          <cx:pt idx="14374">0.16669999999999999</cx:pt>
          <cx:pt idx="14375">0.16669999999999999</cx:pt>
          <cx:pt idx="14376">0.16669999999999999</cx:pt>
          <cx:pt idx="14377">0.16669999999999999</cx:pt>
          <cx:pt idx="14378">0.16669999999999999</cx:pt>
          <cx:pt idx="14379">0.1474</cx:pt>
          <cx:pt idx="14380">0.066000000000000003</cx:pt>
          <cx:pt idx="14381">0.092799999999999994</cx:pt>
          <cx:pt idx="14382">0.16669999999999999</cx:pt>
          <cx:pt idx="14383">0.1021</cx:pt>
          <cx:pt idx="14384">0.022700000000000001</cx:pt>
          <cx:pt idx="14385">0.0402</cx:pt>
          <cx:pt idx="14386">0.0124</cx:pt>
          <cx:pt idx="14387">0.16669999999999999</cx:pt>
          <cx:pt idx="14388">0.16669999999999999</cx:pt>
          <cx:pt idx="14389">0.097900000000000001</cx:pt>
          <cx:pt idx="14390">0.1381</cx:pt>
          <cx:pt idx="14391">0.046399999999999997</cx:pt>
          <cx:pt idx="14392">0.0814</cx:pt>
          <cx:pt idx="14393">0.16669999999999999</cx:pt>
          <cx:pt idx="14394">0.16669999999999999</cx:pt>
          <cx:pt idx="14395">0.1794</cx:pt>
          <cx:pt idx="14396">0.16669999999999999</cx:pt>
          <cx:pt idx="14397">0.082500000000000004</cx:pt>
          <cx:pt idx="14398">0.1082</cx:pt>
          <cx:pt idx="14399">0.16669999999999999</cx:pt>
          <cx:pt idx="14400">0.16669999999999999</cx:pt>
          <cx:pt idx="14401">0.16669999999999999</cx:pt>
          <cx:pt idx="14402">0.16669999999999999</cx:pt>
          <cx:pt idx="14403">0.25979999999999998</cx:pt>
          <cx:pt idx="14404">0.092799999999999994</cx:pt>
          <cx:pt idx="14405">0.16669999999999999</cx:pt>
          <cx:pt idx="14406">0.2175</cx:pt>
          <cx:pt idx="14407">0.099000000000000005</cx:pt>
          <cx:pt idx="14408">0.25569999999999998</cx:pt>
          <cx:pt idx="14409">0.2969</cx:pt>
          <cx:pt idx="14410">0.16669999999999999</cx:pt>
          <cx:pt idx="14411">0.14849999999999999</cx:pt>
          <cx:pt idx="14412">0.074200000000000002</cx:pt>
          <cx:pt idx="14413">0.16669999999999999</cx:pt>
          <cx:pt idx="14414">0.16669999999999999</cx:pt>
          <cx:pt idx="14415">0.16669999999999999</cx:pt>
          <cx:pt idx="14416">0.061899999999999997</cx:pt>
          <cx:pt idx="14417">0.14849999999999999</cx:pt>
          <cx:pt idx="14418">0.16669999999999999</cx:pt>
          <cx:pt idx="14419">0.16669999999999999</cx:pt>
          <cx:pt idx="14420">0.16669999999999999</cx:pt>
          <cx:pt idx="14421">0.029899999999999999</cx:pt>
          <cx:pt idx="14422">0.092799999999999994</cx:pt>
          <cx:pt idx="14423">0.16669999999999999</cx:pt>
          <cx:pt idx="14424">0.16669999999999999</cx:pt>
          <cx:pt idx="14425">0.16669999999999999</cx:pt>
          <cx:pt idx="14426">0.16669999999999999</cx:pt>
          <cx:pt idx="14427">0.16669999999999999</cx:pt>
          <cx:pt idx="14428">0.16669999999999999</cx:pt>
          <cx:pt idx="14429">0.22270000000000001</cx:pt>
          <cx:pt idx="14430">0.16669999999999999</cx:pt>
          <cx:pt idx="14431">0.082500000000000004</cx:pt>
          <cx:pt idx="14432">0.16669999999999999</cx:pt>
          <cx:pt idx="14433">0.069099999999999995</cx:pt>
          <cx:pt idx="14434">0.061899999999999997</cx:pt>
          <cx:pt idx="14435">0.16669999999999999</cx:pt>
          <cx:pt idx="14436">0.16669999999999999</cx:pt>
          <cx:pt idx="14437">0.16669999999999999</cx:pt>
          <cx:pt idx="14438">0.16669999999999999</cx:pt>
          <cx:pt idx="14439">0.16669999999999999</cx:pt>
          <cx:pt idx="14440">0.26390000000000002</cx:pt>
          <cx:pt idx="14441">0.16669999999999999</cx:pt>
          <cx:pt idx="14442">0.074200000000000002</cx:pt>
          <cx:pt idx="14443">0.16669999999999999</cx:pt>
          <cx:pt idx="14444">0.16669999999999999</cx:pt>
          <cx:pt idx="14445">0.16669999999999999</cx:pt>
          <cx:pt idx="14446">0.16669999999999999</cx:pt>
          <cx:pt idx="14447">0.16669999999999999</cx:pt>
          <cx:pt idx="14448">0.1113</cx:pt>
          <cx:pt idx="14449">0.16669999999999999</cx:pt>
          <cx:pt idx="14450">0.16669999999999999</cx:pt>
          <cx:pt idx="14451">0.16669999999999999</cx:pt>
          <cx:pt idx="14452">0.082500000000000004</cx:pt>
          <cx:pt idx="14453">0.16669999999999999</cx:pt>
          <cx:pt idx="14454">0.061899999999999997</cx:pt>
          <cx:pt idx="14455">0.16669999999999999</cx:pt>
          <cx:pt idx="14456">0.16669999999999999</cx:pt>
          <cx:pt idx="14457">0.16669999999999999</cx:pt>
          <cx:pt idx="14458">0.36699999999999999</cx:pt>
          <cx:pt idx="14459">0.16669999999999999</cx:pt>
          <cx:pt idx="14460">0.16669999999999999</cx:pt>
          <cx:pt idx="14461">0.2959</cx:pt>
          <cx:pt idx="14462">0.039199999999999999</cx:pt>
          <cx:pt idx="14463">0.077299999999999994</cx:pt>
          <cx:pt idx="14464">0.16669999999999999</cx:pt>
          <cx:pt idx="14465">0.1196</cx:pt>
          <cx:pt idx="14466">0.092799999999999994</cx:pt>
          <cx:pt idx="14467">0.022700000000000001</cx:pt>
          <cx:pt idx="14468">0.033000000000000002</cx:pt>
          <cx:pt idx="14469">0.16669999999999999</cx:pt>
          <cx:pt idx="14470">0.16669999999999999</cx:pt>
          <cx:pt idx="14471">0.16669999999999999</cx:pt>
          <cx:pt idx="14472">0.16669999999999999</cx:pt>
          <cx:pt idx="14473">0.1021</cx:pt>
          <cx:pt idx="14474">0.16669999999999999</cx:pt>
          <cx:pt idx="14475">0.16669999999999999</cx:pt>
          <cx:pt idx="14476">0.16669999999999999</cx:pt>
          <cx:pt idx="14477">0.16669999999999999</cx:pt>
          <cx:pt idx="14478">0.034000000000000002</cx:pt>
          <cx:pt idx="14479">0.76910000000000001</cx:pt>
          <cx:pt idx="14480">0.0092999999999999992</cx:pt>
          <cx:pt idx="14481">0.16669999999999999</cx:pt>
          <cx:pt idx="14482">0.16669999999999999</cx:pt>
          <cx:pt idx="14483">0.044299999999999999</cx:pt>
          <cx:pt idx="14484">0.1072</cx:pt>
          <cx:pt idx="14485">0.65769999999999995</cx:pt>
          <cx:pt idx="14486">0.016500000000000001</cx:pt>
          <cx:pt idx="14487">0.16669999999999999</cx:pt>
          <cx:pt idx="14488">0.16669999999999999</cx:pt>
          <cx:pt idx="14489">0.16669999999999999</cx:pt>
          <cx:pt idx="14490">0.1237</cx:pt>
          <cx:pt idx="14491">0.16669999999999999</cx:pt>
          <cx:pt idx="14492">0.0092999999999999992</cx:pt>
          <cx:pt idx="14493">0.049500000000000002</cx:pt>
          <cx:pt idx="14494">0.0247</cx:pt>
          <cx:pt idx="14495">0.1216</cx:pt>
          <cx:pt idx="14496">0.082500000000000004</cx:pt>
          <cx:pt idx="14497">0.16669999999999999</cx:pt>
          <cx:pt idx="14498">0.037100000000000001</cx:pt>
          <cx:pt idx="14499">0.0309</cx:pt>
          <cx:pt idx="14500">0.077299999999999994</cx:pt>
          <cx:pt idx="14501">0.16669999999999999</cx:pt>
          <cx:pt idx="14502">0.022700000000000001</cx:pt>
          <cx:pt idx="14503">0.16669999999999999</cx:pt>
          <cx:pt idx="14504">0.0608</cx:pt>
          <cx:pt idx="14505">0.16669999999999999</cx:pt>
          <cx:pt idx="14506">0.0124</cx:pt>
          <cx:pt idx="14507">0.1021</cx:pt>
          <cx:pt idx="14508">0.1031</cx:pt>
          <cx:pt idx="14509">0.16669999999999999</cx:pt>
          <cx:pt idx="14510">0.061899999999999997</cx:pt>
          <cx:pt idx="14511">0.1041</cx:pt>
          <cx:pt idx="14512">0.1598</cx:pt>
          <cx:pt idx="14513">0.16669999999999999</cx:pt>
          <cx:pt idx="14514">0.16669999999999999</cx:pt>
          <cx:pt idx="14515">0.14849999999999999</cx:pt>
          <cx:pt idx="14516">0.16669999999999999</cx:pt>
          <cx:pt idx="14517">0.082500000000000004</cx:pt>
          <cx:pt idx="14518">0.0247</cx:pt>
          <cx:pt idx="14519">0.076300000000000007</cx:pt>
          <cx:pt idx="14520">0.16669999999999999</cx:pt>
          <cx:pt idx="14521">0.16669999999999999</cx:pt>
          <cx:pt idx="14522">0.16669999999999999</cx:pt>
          <cx:pt idx="14523">0.16669999999999999</cx:pt>
          <cx:pt idx="14524">0.16669999999999999</cx:pt>
          <cx:pt idx="14525">0.082500000000000004</cx:pt>
          <cx:pt idx="14526">0.082500000000000004</cx:pt>
          <cx:pt idx="14527">0.16669999999999999</cx:pt>
          <cx:pt idx="14528">0.16669999999999999</cx:pt>
          <cx:pt idx="14529">0.16669999999999999</cx:pt>
          <cx:pt idx="14530">0.16669999999999999</cx:pt>
          <cx:pt idx="14531">0.16669999999999999</cx:pt>
          <cx:pt idx="14532">0.16669999999999999</cx:pt>
          <cx:pt idx="14533">0.16669999999999999</cx:pt>
          <cx:pt idx="14534">0.16669999999999999</cx:pt>
          <cx:pt idx="14535">0.16669999999999999</cx:pt>
          <cx:pt idx="14536">0.0124</cx:pt>
          <cx:pt idx="14537">0.16669999999999999</cx:pt>
          <cx:pt idx="14538">0.16669999999999999</cx:pt>
          <cx:pt idx="14539">0.16669999999999999</cx:pt>
          <cx:pt idx="14540">0.0258</cx:pt>
          <cx:pt idx="14541">0.071099999999999997</cx:pt>
          <cx:pt idx="14542">0.16669999999999999</cx:pt>
          <cx:pt idx="14543">0.082500000000000004</cx:pt>
          <cx:pt idx="14544">0.16669999999999999</cx:pt>
          <cx:pt idx="14545">0.3155</cx:pt>
          <cx:pt idx="14546">0.16669999999999999</cx:pt>
          <cx:pt idx="14547">0.16700000000000001</cx:pt>
          <cx:pt idx="14548">0.23200000000000001</cx:pt>
          <cx:pt idx="14549">0.16669999999999999</cx:pt>
          <cx:pt idx="14550">0.16669999999999999</cx:pt>
          <cx:pt idx="14551">0.042299999999999997</cx:pt>
          <cx:pt idx="14552">0.2969</cx:pt>
          <cx:pt idx="14553">0.032000000000000001</cx:pt>
          <cx:pt idx="14554">0.14849999999999999</cx:pt>
          <cx:pt idx="14555">0.16669999999999999</cx:pt>
          <cx:pt idx="14556">0.16669999999999999</cx:pt>
          <cx:pt idx="14557">0.16669999999999999</cx:pt>
          <cx:pt idx="14558">0.16669999999999999</cx:pt>
          <cx:pt idx="14559">0.16669999999999999</cx:pt>
          <cx:pt idx="14560">0.16669999999999999</cx:pt>
          <cx:pt idx="14561">0.1052</cx:pt>
          <cx:pt idx="14562">0.13400000000000001</cx:pt>
          <cx:pt idx="14563">0.16669999999999999</cx:pt>
          <cx:pt idx="14564">0.16669999999999999</cx:pt>
          <cx:pt idx="14565">0.0124</cx:pt>
          <cx:pt idx="14566">0.16669999999999999</cx:pt>
          <cx:pt idx="14567">0.079399999999999998</cx:pt>
          <cx:pt idx="14568">0.1182</cx:pt>
          <cx:pt idx="14569">0.16669999999999999</cx:pt>
          <cx:pt idx="14570">0.1124</cx:pt>
          <cx:pt idx="14571">0.16669999999999999</cx:pt>
          <cx:pt idx="14572">0.2969</cx:pt>
          <cx:pt idx="14573">0.16669999999999999</cx:pt>
          <cx:pt idx="14574">0.092799999999999994</cx:pt>
          <cx:pt idx="14575">0.0591</cx:pt>
          <cx:pt idx="14576">0.092799999999999994</cx:pt>
          <cx:pt idx="14577">0.16669999999999999</cx:pt>
          <cx:pt idx="14578">0.16669999999999999</cx:pt>
          <cx:pt idx="14579">0.077299999999999994</cx:pt>
          <cx:pt idx="14580">0.16669999999999999</cx:pt>
          <cx:pt idx="14581">0.0361</cx:pt>
          <cx:pt idx="14582">0.16669999999999999</cx:pt>
          <cx:pt idx="14583">0.16669999999999999</cx:pt>
          <cx:pt idx="14584">0.16669999999999999</cx:pt>
          <cx:pt idx="14585">0.2258</cx:pt>
          <cx:pt idx="14586">0.092799999999999994</cx:pt>
          <cx:pt idx="14587">0.0969</cx:pt>
          <cx:pt idx="14588">0.16669999999999999</cx:pt>
          <cx:pt idx="14589">0.027799999999999998</cx:pt>
          <cx:pt idx="14590">0.18740000000000001</cx:pt>
          <cx:pt idx="14591">0.1196</cx:pt>
          <cx:pt idx="14592">0.16669999999999999</cx:pt>
          <cx:pt idx="14593">0.16669999999999999</cx:pt>
          <cx:pt idx="14594">0.16669999999999999</cx:pt>
          <cx:pt idx="14595">0.2165</cx:pt>
          <cx:pt idx="14596">0.16669999999999999</cx:pt>
          <cx:pt idx="14597">0.16669999999999999</cx:pt>
          <cx:pt idx="14598">0.14430000000000001</cx:pt>
          <cx:pt idx="14599">0.16669999999999999</cx:pt>
          <cx:pt idx="14600">0.16669999999999999</cx:pt>
          <cx:pt idx="14601">0.16669999999999999</cx:pt>
          <cx:pt idx="14602">0.16669999999999999</cx:pt>
          <cx:pt idx="14603">0.077299999999999994</cx:pt>
          <cx:pt idx="14604">0.0309</cx:pt>
          <cx:pt idx="14605">0.16669999999999999</cx:pt>
          <cx:pt idx="14606">0.16669999999999999</cx:pt>
          <cx:pt idx="14607">0.16669999999999999</cx:pt>
          <cx:pt idx="14608">0.092799999999999994</cx:pt>
          <cx:pt idx="14609">0.16669999999999999</cx:pt>
          <cx:pt idx="14610">0.16669999999999999</cx:pt>
          <cx:pt idx="14611">0.022700000000000001</cx:pt>
          <cx:pt idx="14612">0.16669999999999999</cx:pt>
          <cx:pt idx="14613">0.16489999999999999</cx:pt>
          <cx:pt idx="14614">0.16669999999999999</cx:pt>
          <cx:pt idx="14615">0.099000000000000005</cx:pt>
          <cx:pt idx="14616">0.16669999999999999</cx:pt>
          <cx:pt idx="14617">0.16669999999999999</cx:pt>
          <cx:pt idx="14618">0.090700000000000003</cx:pt>
          <cx:pt idx="14619">0.17419999999999999</cx:pt>
          <cx:pt idx="14620">0.18140000000000001</cx:pt>
          <cx:pt idx="14621">0.16669999999999999</cx:pt>
          <cx:pt idx="14622">0.16669999999999999</cx:pt>
          <cx:pt idx="14623">0.1938</cx:pt>
          <cx:pt idx="14624">0.0309</cx:pt>
          <cx:pt idx="14625">0.44330000000000003</cx:pt>
          <cx:pt idx="14626">0.16669999999999999</cx:pt>
          <cx:pt idx="14627">0.16669999999999999</cx:pt>
          <cx:pt idx="14628">0.16669999999999999</cx:pt>
          <cx:pt idx="14629">0.16669999999999999</cx:pt>
          <cx:pt idx="14630">0.16669999999999999</cx:pt>
          <cx:pt idx="14631">0.0124</cx:pt>
          <cx:pt idx="14632">0.16669999999999999</cx:pt>
          <cx:pt idx="14633">0.16669999999999999</cx:pt>
          <cx:pt idx="14634">0.13089999999999999</cx:pt>
          <cx:pt idx="14635">0.16669999999999999</cx:pt>
          <cx:pt idx="14636">0.12470000000000001</cx:pt>
          <cx:pt idx="14637">0.1057</cx:pt>
          <cx:pt idx="14638">0.16669999999999999</cx:pt>
          <cx:pt idx="14639">0.16669999999999999</cx:pt>
          <cx:pt idx="14640">0.16669999999999999</cx:pt>
          <cx:pt idx="14641">0.16669999999999999</cx:pt>
          <cx:pt idx="14642">0.25979999999999998</cx:pt>
          <cx:pt idx="14643">0.16669999999999999</cx:pt>
          <cx:pt idx="14644">0.16669999999999999</cx:pt>
          <cx:pt idx="14645">0.0020999999999999999</cx:pt>
          <cx:pt idx="14646">0.28560000000000002</cx:pt>
          <cx:pt idx="14647">0.19589999999999999</cx:pt>
          <cx:pt idx="14648">0.074200000000000002</cx:pt>
          <cx:pt idx="14649">0.16669999999999999</cx:pt>
          <cx:pt idx="14650">0.16669999999999999</cx:pt>
          <cx:pt idx="14651">0.16669999999999999</cx:pt>
          <cx:pt idx="14652">0.16669999999999999</cx:pt>
          <cx:pt idx="14653">0.28870000000000001</cx:pt>
          <cx:pt idx="14654">0.16669999999999999</cx:pt>
          <cx:pt idx="14655">0.082500000000000004</cx:pt>
          <cx:pt idx="14656">0.16669999999999999</cx:pt>
          <cx:pt idx="14657">0.0092999999999999992</cx:pt>
          <cx:pt idx="14658">0.0814</cx:pt>
          <cx:pt idx="14659">0.16669999999999999</cx:pt>
          <cx:pt idx="14660">0.16669999999999999</cx:pt>
          <cx:pt idx="14661">0.16669999999999999</cx:pt>
          <cx:pt idx="14662">0.16669999999999999</cx:pt>
          <cx:pt idx="14663">0.16669999999999999</cx:pt>
          <cx:pt idx="14664">0.16669999999999999</cx:pt>
          <cx:pt idx="14665">0.16669999999999999</cx:pt>
          <cx:pt idx="14666">0.0124</cx:pt>
          <cx:pt idx="14667">0.16669999999999999</cx:pt>
          <cx:pt idx="14668">0.16669999999999999</cx:pt>
          <cx:pt idx="14669">0.0082000000000000007</cx:pt>
          <cx:pt idx="14670">0.16669999999999999</cx:pt>
          <cx:pt idx="14671">0.033000000000000002</cx:pt>
          <cx:pt idx="14672">0.16669999999999999</cx:pt>
          <cx:pt idx="14673">0.1113</cx:pt>
          <cx:pt idx="14674">0.16669999999999999</cx:pt>
          <cx:pt idx="14675">0.092799999999999994</cx:pt>
          <cx:pt idx="14676">0.25979999999999998</cx:pt>
          <cx:pt idx="14677">0.13300000000000001</cx:pt>
          <cx:pt idx="14678">0.018599999999999998</cx:pt>
          <cx:pt idx="14679">0.16669999999999999</cx:pt>
          <cx:pt idx="14680">0.0020999999999999999</cx:pt>
          <cx:pt idx="14681">0.038100000000000002</cx:pt>
          <cx:pt idx="14682">0.16669999999999999</cx:pt>
          <cx:pt idx="14683">0.34849999999999998</cx:pt>
          <cx:pt idx="14684">0.26490000000000002</cx:pt>
          <cx:pt idx="14685">0.037100000000000001</cx:pt>
          <cx:pt idx="14686">0.16669999999999999</cx:pt>
          <cx:pt idx="14687">0.1206</cx:pt>
          <cx:pt idx="14688">0.16669999999999999</cx:pt>
          <cx:pt idx="14689">0.061899999999999997</cx:pt>
          <cx:pt idx="14690">0.16669999999999999</cx:pt>
          <cx:pt idx="14691">0.16669999999999999</cx:pt>
          <cx:pt idx="14692">0.086499999999999994</cx:pt>
          <cx:pt idx="14693">0.16669999999999999</cx:pt>
          <cx:pt idx="14694">0.16669999999999999</cx:pt>
          <cx:pt idx="14695">0.0020999999999999999</cx:pt>
          <cx:pt idx="14696">0.16669999999999999</cx:pt>
          <cx:pt idx="14697">0.16669999999999999</cx:pt>
          <cx:pt idx="14698">0.16669999999999999</cx:pt>
          <cx:pt idx="14699">0.083500000000000005</cx:pt>
          <cx:pt idx="14700">0.16669999999999999</cx:pt>
          <cx:pt idx="14701">0.16669999999999999</cx:pt>
          <cx:pt idx="14702">0.16669999999999999</cx:pt>
          <cx:pt idx="14703">0.092799999999999994</cx:pt>
          <cx:pt idx="14704">0.17219999999999999</cx:pt>
          <cx:pt idx="14705">0.16669999999999999</cx:pt>
          <cx:pt idx="14706">0.16669999999999999</cx:pt>
          <cx:pt idx="14707">0.55459999999999998</cx:pt>
          <cx:pt idx="14708">0.037100000000000001</cx:pt>
          <cx:pt idx="14709">0.16669999999999999</cx:pt>
          <cx:pt idx="14710">0.092799999999999994</cx:pt>
          <cx:pt idx="14711">0.16669999999999999</cx:pt>
          <cx:pt idx="14712">0.16669999999999999</cx:pt>
          <cx:pt idx="14713">0.16669999999999999</cx:pt>
          <cx:pt idx="14714">0.019099999999999999</cx:pt>
          <cx:pt idx="14715">0.066000000000000003</cx:pt>
          <cx:pt idx="14716">0.16669999999999999</cx:pt>
          <cx:pt idx="14717">0.13300000000000001</cx:pt>
          <cx:pt idx="14718">0.0722</cx:pt>
          <cx:pt idx="14719">0.13400000000000001</cx:pt>
          <cx:pt idx="14720">0.16669999999999999</cx:pt>
          <cx:pt idx="14721">0.16669999999999999</cx:pt>
          <cx:pt idx="14722">0.12470000000000001</cx:pt>
          <cx:pt idx="14723">0.16669999999999999</cx:pt>
          <cx:pt idx="14724">0.4093</cx:pt>
          <cx:pt idx="14725">0.0722</cx:pt>
          <cx:pt idx="14726">0.0361</cx:pt>
          <cx:pt idx="14727">0.16669999999999999</cx:pt>
          <cx:pt idx="14728">0.1082</cx:pt>
          <cx:pt idx="14729">0.16669999999999999</cx:pt>
          <cx:pt idx="14730">0.16669999999999999</cx:pt>
          <cx:pt idx="14731">0.16669999999999999</cx:pt>
          <cx:pt idx="14732">0.1227</cx:pt>
          <cx:pt idx="14733">0.082500000000000004</cx:pt>
          <cx:pt idx="14734">0.20549999999999999</cx:pt>
          <cx:pt idx="14735">0.099599999999999994</cx:pt>
          <cx:pt idx="14736">0.16669999999999999</cx:pt>
          <cx:pt idx="14737">0.16669999999999999</cx:pt>
          <cx:pt idx="14738">0.16669999999999999</cx:pt>
          <cx:pt idx="14739">0.22989999999999999</cx:pt>
          <cx:pt idx="14740">0.16669999999999999</cx:pt>
          <cx:pt idx="14741">0.0082000000000000007</cx:pt>
          <cx:pt idx="14742">0.16669999999999999</cx:pt>
          <cx:pt idx="14743">0.082500000000000004</cx:pt>
          <cx:pt idx="14744">0.22470000000000001</cx:pt>
          <cx:pt idx="14745">0.086599999999999996</cx:pt>
          <cx:pt idx="14746">0.016500000000000001</cx:pt>
          <cx:pt idx="14747">0.33400000000000002</cx:pt>
          <cx:pt idx="14748">0.033000000000000002</cx:pt>
          <cx:pt idx="14749">0.0020999999999999999</cx:pt>
          <cx:pt idx="14750">0.16669999999999999</cx:pt>
          <cx:pt idx="14751">0.018599999999999998</cx:pt>
          <cx:pt idx="14752">0.022700000000000001</cx:pt>
          <cx:pt idx="14753">0.0969</cx:pt>
          <cx:pt idx="14754">0.16669999999999999</cx:pt>
          <cx:pt idx="14755">0.075800000000000006</cx:pt>
          <cx:pt idx="14756">0.0020999999999999999</cx:pt>
          <cx:pt idx="14757">0.16669999999999999</cx:pt>
          <cx:pt idx="14758">0.043299999999999998</cx:pt>
          <cx:pt idx="14759">0.044299999999999999</cx:pt>
          <cx:pt idx="14760">0.16669999999999999</cx:pt>
          <cx:pt idx="14761">0.061899999999999997</cx:pt>
          <cx:pt idx="14762">0.16669999999999999</cx:pt>
          <cx:pt idx="14763">0.16669999999999999</cx:pt>
          <cx:pt idx="14764">0.0814</cx:pt>
          <cx:pt idx="14765">0.16669999999999999</cx:pt>
          <cx:pt idx="14766">0.018599999999999998</cx:pt>
          <cx:pt idx="14767">0.16669999999999999</cx:pt>
          <cx:pt idx="14768">0.16669999999999999</cx:pt>
          <cx:pt idx="14769">0.16669999999999999</cx:pt>
          <cx:pt idx="14770">0.1082</cx:pt>
          <cx:pt idx="14771">0.099000000000000005</cx:pt>
          <cx:pt idx="14772">0.16669999999999999</cx:pt>
          <cx:pt idx="14773">0.16669999999999999</cx:pt>
          <cx:pt idx="14774">0.16669999999999999</cx:pt>
          <cx:pt idx="14775">0.16669999999999999</cx:pt>
          <cx:pt idx="14776">0.16669999999999999</cx:pt>
          <cx:pt idx="14777">0.16669999999999999</cx:pt>
          <cx:pt idx="14778">0.2412</cx:pt>
          <cx:pt idx="14779">0.16669999999999999</cx:pt>
          <cx:pt idx="14780">0.18140000000000001</cx:pt>
          <cx:pt idx="14781">0.0247</cx:pt>
          <cx:pt idx="14782">0.16669999999999999</cx:pt>
          <cx:pt idx="14783">0.16669999999999999</cx:pt>
          <cx:pt idx="14784">0.3175</cx:pt>
          <cx:pt idx="14785">0.16669999999999999</cx:pt>
          <cx:pt idx="14786">0.16669999999999999</cx:pt>
          <cx:pt idx="14787">0.16669999999999999</cx:pt>
          <cx:pt idx="14788">0.40820000000000001</cx:pt>
          <cx:pt idx="14789">0.16669999999999999</cx:pt>
          <cx:pt idx="14790">0.16669999999999999</cx:pt>
          <cx:pt idx="14791">0.32369999999999999</cx:pt>
          <cx:pt idx="14792">0.1113</cx:pt>
          <cx:pt idx="14793">0.16669999999999999</cx:pt>
          <cx:pt idx="14794">0.16669999999999999</cx:pt>
          <cx:pt idx="14795">0.16669999999999999</cx:pt>
          <cx:pt idx="14796">0.0814</cx:pt>
          <cx:pt idx="14797">0.16669999999999999</cx:pt>
          <cx:pt idx="14798">0.016500000000000001</cx:pt>
          <cx:pt idx="14799">0.16669999999999999</cx:pt>
          <cx:pt idx="14800">0.16669999999999999</cx:pt>
          <cx:pt idx="14801">0.12130000000000001</cx:pt>
          <cx:pt idx="14802">0.0155</cx:pt>
          <cx:pt idx="14803">0.1031</cx:pt>
          <cx:pt idx="14804">0.16669999999999999</cx:pt>
          <cx:pt idx="14805">0.0124</cx:pt>
          <cx:pt idx="14806">0.16669999999999999</cx:pt>
          <cx:pt idx="14807">0.16669999999999999</cx:pt>
          <cx:pt idx="14808">0.1237</cx:pt>
          <cx:pt idx="14809">0.16669999999999999</cx:pt>
          <cx:pt idx="14810">0.1237</cx:pt>
          <cx:pt idx="14811">0.1474</cx:pt>
          <cx:pt idx="14812">0.16669999999999999</cx:pt>
          <cx:pt idx="14813">0.092799999999999994</cx:pt>
          <cx:pt idx="14814">0.16669999999999999</cx:pt>
          <cx:pt idx="14815">0.16669999999999999</cx:pt>
          <cx:pt idx="14816">0.16669999999999999</cx:pt>
          <cx:pt idx="14817">0.16669999999999999</cx:pt>
          <cx:pt idx="14818">0.16289999999999999</cx:pt>
          <cx:pt idx="14819">0.1608</cx:pt>
          <cx:pt idx="14820">0.1237</cx:pt>
          <cx:pt idx="14821">0.16669999999999999</cx:pt>
          <cx:pt idx="14822">0.0020999999999999999</cx:pt>
          <cx:pt idx="14823">0.016500000000000001</cx:pt>
          <cx:pt idx="14824">0.16669999999999999</cx:pt>
          <cx:pt idx="14825">0.16669999999999999</cx:pt>
          <cx:pt idx="14826">0.18140000000000001</cx:pt>
          <cx:pt idx="14827">0.073200000000000001</cx:pt>
          <cx:pt idx="14828">0.16669999999999999</cx:pt>
          <cx:pt idx="14829">0.1268</cx:pt>
          <cx:pt idx="14830">0.16669999999999999</cx:pt>
          <cx:pt idx="14831">0.16669999999999999</cx:pt>
          <cx:pt idx="14832">0.0746</cx:pt>
          <cx:pt idx="14833">0.16669999999999999</cx:pt>
          <cx:pt idx="14834">0.16669999999999999</cx:pt>
          <cx:pt idx="14835">0.1031</cx:pt>
          <cx:pt idx="14836">0.097900000000000001</cx:pt>
          <cx:pt idx="14837">0.61960000000000004</cx:pt>
          <cx:pt idx="14838">0.16669999999999999</cx:pt>
          <cx:pt idx="14839">0.016500000000000001</cx:pt>
          <cx:pt idx="14840">0.16669999999999999</cx:pt>
          <cx:pt idx="14841">0.068000000000000005</cx:pt>
          <cx:pt idx="14842">0.16669999999999999</cx:pt>
          <cx:pt idx="14843">0.16669999999999999</cx:pt>
          <cx:pt idx="14844">0.16669999999999999</cx:pt>
          <cx:pt idx="14845">0.16669999999999999</cx:pt>
          <cx:pt idx="14846">0.16669999999999999</cx:pt>
          <cx:pt idx="14847">0.16669999999999999</cx:pt>
          <cx:pt idx="14848">0.16669999999999999</cx:pt>
          <cx:pt idx="14849">0.19589999999999999</cx:pt>
          <cx:pt idx="14850">0.16669999999999999</cx:pt>
          <cx:pt idx="14851">0.047399999999999998</cx:pt>
          <cx:pt idx="14852">0.16669999999999999</cx:pt>
          <cx:pt idx="14853">0.16669999999999999</cx:pt>
          <cx:pt idx="14854">0.057700000000000001</cx:pt>
          <cx:pt idx="14855">0.16669999999999999</cx:pt>
          <cx:pt idx="14856">0.1351</cx:pt>
          <cx:pt idx="14857">0.16669999999999999</cx:pt>
          <cx:pt idx="14858">0.16669999999999999</cx:pt>
          <cx:pt idx="14859">0.16669999999999999</cx:pt>
          <cx:pt idx="14860">0.16669999999999999</cx:pt>
          <cx:pt idx="14861">0.16289999999999999</cx:pt>
          <cx:pt idx="14862">0.16669999999999999</cx:pt>
          <cx:pt idx="14863">0.32990000000000003</cx:pt>
          <cx:pt idx="14864">0.23300000000000001</cx:pt>
          <cx:pt idx="14865">0.18140000000000001</cx:pt>
          <cx:pt idx="14866">0.16669999999999999</cx:pt>
          <cx:pt idx="14867">0.061899999999999997</cx:pt>
          <cx:pt idx="14868">0.082500000000000004</cx:pt>
          <cx:pt idx="14869">0.16669999999999999</cx:pt>
          <cx:pt idx="14870">0.16669999999999999</cx:pt>
          <cx:pt idx="14871">0.16669999999999999</cx:pt>
          <cx:pt idx="14872">0.083500000000000005</cx:pt>
          <cx:pt idx="14873">0.092799999999999994</cx:pt>
          <cx:pt idx="14874">0.028899999999999999</cx:pt>
          <cx:pt idx="14875">0.14849999999999999</cx:pt>
          <cx:pt idx="14876">0.16669999999999999</cx:pt>
          <cx:pt idx="14877">0.033000000000000002</cx:pt>
          <cx:pt idx="14878">0.16669999999999999</cx:pt>
          <cx:pt idx="14879">0.16669999999999999</cx:pt>
          <cx:pt idx="14880">0.1113</cx:pt>
          <cx:pt idx="14881">0.16669999999999999</cx:pt>
          <cx:pt idx="14882">0.16669999999999999</cx:pt>
          <cx:pt idx="14883">0.16669999999999999</cx:pt>
          <cx:pt idx="14884">0.16669999999999999</cx:pt>
          <cx:pt idx="14885">0.39279999999999998</cx:pt>
          <cx:pt idx="14886">0.16669999999999999</cx:pt>
          <cx:pt idx="14887">0.15529999999999999</cx:pt>
          <cx:pt idx="14888">0.062899999999999998</cx:pt>
          <cx:pt idx="14889">0.1227</cx:pt>
          <cx:pt idx="14890">0.0557</cx:pt>
          <cx:pt idx="14891">0.082500000000000004</cx:pt>
          <cx:pt idx="14892">0.28760000000000002</cx:pt>
          <cx:pt idx="14893">0.16669999999999999</cx:pt>
          <cx:pt idx="14894">0.16669999999999999</cx:pt>
          <cx:pt idx="14895">0.16669999999999999</cx:pt>
          <cx:pt idx="14896">0.0557</cx:pt>
          <cx:pt idx="14897">0.16669999999999999</cx:pt>
          <cx:pt idx="14898">0.16669999999999999</cx:pt>
          <cx:pt idx="14899">0.21440000000000001</cx:pt>
          <cx:pt idx="14900">0.0247</cx:pt>
          <cx:pt idx="14901">0.11749999999999999</cx:pt>
          <cx:pt idx="14902">0.1186</cx:pt>
          <cx:pt idx="14903">0.16669999999999999</cx:pt>
          <cx:pt idx="14904">0.16669999999999999</cx:pt>
          <cx:pt idx="14905">0.16669999999999999</cx:pt>
          <cx:pt idx="14906">0.16669999999999999</cx:pt>
          <cx:pt idx="14907">0.16669999999999999</cx:pt>
          <cx:pt idx="14908">0.16669999999999999</cx:pt>
          <cx:pt idx="14909">0.082500000000000004</cx:pt>
          <cx:pt idx="14910">0.027799999999999998</cx:pt>
          <cx:pt idx="14911">0.16669999999999999</cx:pt>
          <cx:pt idx="14912">0.16669999999999999</cx:pt>
          <cx:pt idx="14913">0.16669999999999999</cx:pt>
          <cx:pt idx="14914">0.16669999999999999</cx:pt>
          <cx:pt idx="14915">0.16669999999999999</cx:pt>
          <cx:pt idx="14916">0.061899999999999997</cx:pt>
          <cx:pt idx="14917">0.071099999999999997</cx:pt>
          <cx:pt idx="14918">0.16669999999999999</cx:pt>
          <cx:pt idx="14919">0.16669999999999999</cx:pt>
          <cx:pt idx="14920">0.16669999999999999</cx:pt>
          <cx:pt idx="14921">0.16669999999999999</cx:pt>
          <cx:pt idx="14922">0.16669999999999999</cx:pt>
          <cx:pt idx="14923">0.061899999999999997</cx:pt>
          <cx:pt idx="14924">0.16669999999999999</cx:pt>
          <cx:pt idx="14925">0.0061999999999999998</cx:pt>
          <cx:pt idx="14926">0.16669999999999999</cx:pt>
          <cx:pt idx="14927">0.16669999999999999</cx:pt>
          <cx:pt idx="14928">0.011299999999999999</cx:pt>
          <cx:pt idx="14929">0.0722</cx:pt>
          <cx:pt idx="14930">0.16669999999999999</cx:pt>
          <cx:pt idx="14931">0.16669999999999999</cx:pt>
          <cx:pt idx="14932">0.13200000000000001</cx:pt>
          <cx:pt idx="14933">0.16669999999999999</cx:pt>
          <cx:pt idx="14934">0.042299999999999997</cx:pt>
          <cx:pt idx="14935">0.16669999999999999</cx:pt>
          <cx:pt idx="14936">0.40820000000000001</cx:pt>
          <cx:pt idx="14937">0.1278</cx:pt>
          <cx:pt idx="14938">0.088700000000000001</cx:pt>
          <cx:pt idx="14939">0.0722</cx:pt>
          <cx:pt idx="14940">0.16389999999999999</cx:pt>
          <cx:pt idx="14941">0.16669999999999999</cx:pt>
          <cx:pt idx="14942">0.16489999999999999</cx:pt>
          <cx:pt idx="14943">0.37109999999999999</cx:pt>
          <cx:pt idx="14944">0.022700000000000001</cx:pt>
          <cx:pt idx="14945">0.26390000000000002</cx:pt>
          <cx:pt idx="14946">0.061899999999999997</cx:pt>
          <cx:pt idx="14947">0.11550000000000001</cx:pt>
          <cx:pt idx="14948">0.14849999999999999</cx:pt>
          <cx:pt idx="14949">0.0082000000000000007</cx:pt>
          <cx:pt idx="14950">0.1701</cx:pt>
          <cx:pt idx="14951">0.049500000000000002</cx:pt>
          <cx:pt idx="14952">0.0082000000000000007</cx:pt>
          <cx:pt idx="14953">0.029899999999999999</cx:pt>
          <cx:pt idx="14954">0.37840000000000001</cx:pt>
          <cx:pt idx="14955">0.16669999999999999</cx:pt>
          <cx:pt idx="14956">0.073200000000000001</cx:pt>
          <cx:pt idx="14957">0.16669999999999999</cx:pt>
          <cx:pt idx="14958">0.16669999999999999</cx:pt>
          <cx:pt idx="14959">0.16669999999999999</cx:pt>
          <cx:pt idx="14960">0.059299999999999999</cx:pt>
          <cx:pt idx="14961">0.0082000000000000007</cx:pt>
          <cx:pt idx="14962">0.049500000000000002</cx:pt>
          <cx:pt idx="14963">0.16669999999999999</cx:pt>
          <cx:pt idx="14964">0.16669999999999999</cx:pt>
          <cx:pt idx="14965">0.16669999999999999</cx:pt>
          <cx:pt idx="14966">0.053600000000000002</cx:pt>
          <cx:pt idx="14967">0.16669999999999999</cx:pt>
          <cx:pt idx="14968">0.16669999999999999</cx:pt>
          <cx:pt idx="14969">0.16669999999999999</cx:pt>
          <cx:pt idx="14970">0.066000000000000003</cx:pt>
          <cx:pt idx="14971">0.16669999999999999</cx:pt>
          <cx:pt idx="14972">0.16669999999999999</cx:pt>
          <cx:pt idx="14973">0.16669999999999999</cx:pt>
          <cx:pt idx="14974">0.16669999999999999</cx:pt>
          <cx:pt idx="14975">0.15049999999999999</cx:pt>
          <cx:pt idx="14976">0.16669999999999999</cx:pt>
          <cx:pt idx="14977">0.16289999999999999</cx:pt>
          <cx:pt idx="14978">0.091800000000000007</cx:pt>
          <cx:pt idx="14979">0.16669999999999999</cx:pt>
          <cx:pt idx="14980">0.095899999999999999</cx:pt>
          <cx:pt idx="14981">0.16669999999999999</cx:pt>
          <cx:pt idx="14982">0.2072</cx:pt>
          <cx:pt idx="14983">0.1031</cx:pt>
          <cx:pt idx="14984">0.16669999999999999</cx:pt>
          <cx:pt idx="14985">0.1031</cx:pt>
          <cx:pt idx="14986">0.0309</cx:pt>
          <cx:pt idx="14987">0.16669999999999999</cx:pt>
          <cx:pt idx="14988">0.1115</cx:pt>
          <cx:pt idx="14989">0.088700000000000001</cx:pt>
          <cx:pt idx="14990">0.16669999999999999</cx:pt>
          <cx:pt idx="14991">0.16669999999999999</cx:pt>
          <cx:pt idx="14992">0.16669999999999999</cx:pt>
          <cx:pt idx="14993">0.077299999999999994</cx:pt>
          <cx:pt idx="14994">0.16669999999999999</cx:pt>
          <cx:pt idx="14995">0.16669999999999999</cx:pt>
          <cx:pt idx="14996">0.0722</cx:pt>
          <cx:pt idx="14997">0.076799999999999993</cx:pt>
          <cx:pt idx="14998">0.16669999999999999</cx:pt>
          <cx:pt idx="14999">0.083000000000000004</cx:pt>
          <cx:pt idx="15000">0.16669999999999999</cx:pt>
          <cx:pt idx="15001">0.2959</cx:pt>
          <cx:pt idx="15002">0.2026</cx:pt>
          <cx:pt idx="15003">0.28560000000000002</cx:pt>
          <cx:pt idx="15004">0.066000000000000003</cx:pt>
          <cx:pt idx="15005">0.16669999999999999</cx:pt>
          <cx:pt idx="15006">0.16669999999999999</cx:pt>
          <cx:pt idx="15007">0.16669999999999999</cx:pt>
          <cx:pt idx="15008">0.16669999999999999</cx:pt>
          <cx:pt idx="15009">0.2485</cx:pt>
          <cx:pt idx="15010">0.033000000000000002</cx:pt>
          <cx:pt idx="15011">0.078399999999999997</cx:pt>
          <cx:pt idx="15012">0.16669999999999999</cx:pt>
          <cx:pt idx="15013">0.39789999999999998</cx:pt>
          <cx:pt idx="15014">0.26800000000000002</cx:pt>
          <cx:pt idx="15015">0.1031</cx:pt>
          <cx:pt idx="15016">0.0041000000000000003</cx:pt>
          <cx:pt idx="15017">0.16669999999999999</cx:pt>
          <cx:pt idx="15018">0.16669999999999999</cx:pt>
          <cx:pt idx="15019">0.16669999999999999</cx:pt>
          <cx:pt idx="15020">0.16669999999999999</cx:pt>
          <cx:pt idx="15021">0.051499999999999997</cx:pt>
          <cx:pt idx="15022">0.16669999999999999</cx:pt>
          <cx:pt idx="15023">0.16669999999999999</cx:pt>
          <cx:pt idx="15024">0.16669999999999999</cx:pt>
          <cx:pt idx="15025">0.16669999999999999</cx:pt>
          <cx:pt idx="15026">0.077299999999999994</cx:pt>
          <cx:pt idx="15027">0.16669999999999999</cx:pt>
          <cx:pt idx="15028">0.086599999999999996</cx:pt>
          <cx:pt idx="15029">0.0124</cx:pt>
          <cx:pt idx="15030">0.16669999999999999</cx:pt>
          <cx:pt idx="15031">0.16669999999999999</cx:pt>
          <cx:pt idx="15032">0.027799999999999998</cx:pt>
          <cx:pt idx="15033">0.061899999999999997</cx:pt>
          <cx:pt idx="15034">0.16669999999999999</cx:pt>
          <cx:pt idx="15035">0.1186</cx:pt>
          <cx:pt idx="15036">0.16669999999999999</cx:pt>
          <cx:pt idx="15037">0.16669999999999999</cx:pt>
          <cx:pt idx="15038">0.16669999999999999</cx:pt>
          <cx:pt idx="15039">0.16669999999999999</cx:pt>
          <cx:pt idx="15040">0.082500000000000004</cx:pt>
          <cx:pt idx="15041">0.16669999999999999</cx:pt>
          <cx:pt idx="15042">0.0124</cx:pt>
          <cx:pt idx="15043">0.079399999999999998</cx:pt>
          <cx:pt idx="15044">0.16669999999999999</cx:pt>
          <cx:pt idx="15045">0.0082000000000000007</cx:pt>
          <cx:pt idx="15046">0.061899999999999997</cx:pt>
          <cx:pt idx="15047">0.082500000000000004</cx:pt>
          <cx:pt idx="15048">0.061899999999999997</cx:pt>
          <cx:pt idx="15049">0.086599999999999996</cx:pt>
          <cx:pt idx="15050">0.0309</cx:pt>
          <cx:pt idx="15051">0.0722</cx:pt>
          <cx:pt idx="15052">0.16669999999999999</cx:pt>
          <cx:pt idx="15053">0.16669999999999999</cx:pt>
          <cx:pt idx="15054">0.16489999999999999</cx:pt>
          <cx:pt idx="15055">0.16669999999999999</cx:pt>
          <cx:pt idx="15056">0.1062</cx:pt>
          <cx:pt idx="15057">0.16669999999999999</cx:pt>
          <cx:pt idx="15058">0.16669999999999999</cx:pt>
          <cx:pt idx="15059">0.0134</cx:pt>
          <cx:pt idx="15060">0.1356</cx:pt>
          <cx:pt idx="15061">0.4536</cx:pt>
          <cx:pt idx="15062">0.16669999999999999</cx:pt>
          <cx:pt idx="15063">0.16669999999999999</cx:pt>
          <cx:pt idx="15064">0.2722</cx:pt>
          <cx:pt idx="15065">0.16669999999999999</cx:pt>
          <cx:pt idx="15066">0.1082</cx:pt>
          <cx:pt idx="15067">0.091800000000000007</cx:pt>
          <cx:pt idx="15068">0.027799999999999998</cx:pt>
          <cx:pt idx="15069">0.16669999999999999</cx:pt>
          <cx:pt idx="15070">0.36799999999999999</cx:pt>
          <cx:pt idx="15071">0.16669999999999999</cx:pt>
          <cx:pt idx="15072">0.021999999999999999</cx:pt>
          <cx:pt idx="15073">0.16669999999999999</cx:pt>
          <cx:pt idx="15074">0.10100000000000001</cx:pt>
          <cx:pt idx="15075">0.2505</cx:pt>
          <cx:pt idx="15076">0.16669999999999999</cx:pt>
          <cx:pt idx="15077">0.0124</cx:pt>
          <cx:pt idx="15078">0.16669999999999999</cx:pt>
          <cx:pt idx="15079">0.16669999999999999</cx:pt>
          <cx:pt idx="15080">0.077299999999999994</cx:pt>
          <cx:pt idx="15081">0.16669999999999999</cx:pt>
          <cx:pt idx="15082">0.064899999999999999</cx:pt>
          <cx:pt idx="15083">0.14019999999999999</cx:pt>
          <cx:pt idx="15084">0.16669999999999999</cx:pt>
          <cx:pt idx="15085">0.16669999999999999</cx:pt>
          <cx:pt idx="15086">0.2412</cx:pt>
          <cx:pt idx="15087">0.16669999999999999</cx:pt>
          <cx:pt idx="15088">0.16669999999999999</cx:pt>
          <cx:pt idx="15089">0.032000000000000001</cx:pt>
          <cx:pt idx="15090">0.16669999999999999</cx:pt>
          <cx:pt idx="15091">0.16669999999999999</cx:pt>
          <cx:pt idx="15092">0.16669999999999999</cx:pt>
          <cx:pt idx="15093">0.0722</cx:pt>
          <cx:pt idx="15094">0.16669999999999999</cx:pt>
          <cx:pt idx="15095">0.16669999999999999</cx:pt>
          <cx:pt idx="15096">0.16669999999999999</cx:pt>
          <cx:pt idx="15097">0.1938</cx:pt>
          <cx:pt idx="15098">0.16669999999999999</cx:pt>
          <cx:pt idx="15099">0.1157</cx:pt>
          <cx:pt idx="15100">0.0124</cx:pt>
          <cx:pt idx="15101">0.16669999999999999</cx:pt>
          <cx:pt idx="15102">0.16669999999999999</cx:pt>
          <cx:pt idx="15103">0.16669999999999999</cx:pt>
          <cx:pt idx="15104">0.16669999999999999</cx:pt>
          <cx:pt idx="15105">0.37840000000000001</cx:pt>
          <cx:pt idx="15106">0.061899999999999997</cx:pt>
          <cx:pt idx="15107">0.16669999999999999</cx:pt>
          <cx:pt idx="15108">0.16669999999999999</cx:pt>
          <cx:pt idx="15109">0.22889999999999999</cx:pt>
          <cx:pt idx="15110">0.16669999999999999</cx:pt>
          <cx:pt idx="15111">0.16669999999999999</cx:pt>
          <cx:pt idx="15112">0.037100000000000001</cx:pt>
          <cx:pt idx="15113">0.099000000000000005</cx:pt>
          <cx:pt idx="15114">0.16669999999999999</cx:pt>
          <cx:pt idx="15115">0.092799999999999994</cx:pt>
          <cx:pt idx="15116">0.16669999999999999</cx:pt>
          <cx:pt idx="15117">0.16669999999999999</cx:pt>
          <cx:pt idx="15118">0.16669999999999999</cx:pt>
          <cx:pt idx="15119">0.28449999999999998</cx:pt>
          <cx:pt idx="15120">0.16669999999999999</cx:pt>
          <cx:pt idx="15121">0.16669999999999999</cx:pt>
          <cx:pt idx="15122">0.16669999999999999</cx:pt>
          <cx:pt idx="15123">0.0247</cx:pt>
          <cx:pt idx="15124">0.16669999999999999</cx:pt>
          <cx:pt idx="15125">0.16669999999999999</cx:pt>
          <cx:pt idx="15126">0.0722</cx:pt>
          <cx:pt idx="15127">0.0061999999999999998</cx:pt>
          <cx:pt idx="15128">0.16669999999999999</cx:pt>
          <cx:pt idx="15129">0.16669999999999999</cx:pt>
          <cx:pt idx="15130">0.16669999999999999</cx:pt>
          <cx:pt idx="15131">0.092799999999999994</cx:pt>
          <cx:pt idx="15132">0.16669999999999999</cx:pt>
          <cx:pt idx="15133">0.16669999999999999</cx:pt>
          <cx:pt idx="15134">0.16669999999999999</cx:pt>
          <cx:pt idx="15135">0.0608</cx:pt>
          <cx:pt idx="15136">0.16669999999999999</cx:pt>
          <cx:pt idx="15137">0.1237</cx:pt>
          <cx:pt idx="15138">0.16669999999999999</cx:pt>
          <cx:pt idx="15139">0.16669999999999999</cx:pt>
          <cx:pt idx="15140">0.16669999999999999</cx:pt>
          <cx:pt idx="15141">0.16669999999999999</cx:pt>
          <cx:pt idx="15142">0.16669999999999999</cx:pt>
          <cx:pt idx="15143">0.16669999999999999</cx:pt>
          <cx:pt idx="15144">0.16669999999999999</cx:pt>
          <cx:pt idx="15145">0.062899999999999998</cx:pt>
          <cx:pt idx="15146">0.16669999999999999</cx:pt>
          <cx:pt idx="15147">0.074200000000000002</cx:pt>
          <cx:pt idx="15148">0.16669999999999999</cx:pt>
          <cx:pt idx="15149">0.0722</cx:pt>
          <cx:pt idx="15150">0.0103</cx:pt>
          <cx:pt idx="15151">0.0061999999999999998</cx:pt>
          <cx:pt idx="15152">0.1474</cx:pt>
          <cx:pt idx="15153">0.062899999999999998</cx:pt>
          <cx:pt idx="15154">0.16669999999999999</cx:pt>
          <cx:pt idx="15155">0.16669999999999999</cx:pt>
          <cx:pt idx="15156">0.090200000000000002</cx:pt>
          <cx:pt idx="15157">0.16669999999999999</cx:pt>
          <cx:pt idx="15158">0.16669999999999999</cx:pt>
          <cx:pt idx="15159">0.027799999999999998</cx:pt>
          <cx:pt idx="15160">0.077299999999999994</cx:pt>
          <cx:pt idx="15161">0.16669999999999999</cx:pt>
          <cx:pt idx="15162">0.13300000000000001</cx:pt>
          <cx:pt idx="15163">0.037100000000000001</cx:pt>
          <cx:pt idx="15164">0.079399999999999998</cx:pt>
          <cx:pt idx="15165">0.16669999999999999</cx:pt>
          <cx:pt idx="15166">0.16669999999999999</cx:pt>
          <cx:pt idx="15167">0.16669999999999999</cx:pt>
          <cx:pt idx="15168">0.26700000000000002</cx:pt>
          <cx:pt idx="15169">0.16669999999999999</cx:pt>
          <cx:pt idx="15170">0.16669999999999999</cx:pt>
          <cx:pt idx="15171">0.058799999999999998</cx:pt>
          <cx:pt idx="15172">0.16669999999999999</cx:pt>
          <cx:pt idx="15173">0.16669999999999999</cx:pt>
          <cx:pt idx="15174">0.082500000000000004</cx:pt>
          <cx:pt idx="15175">0.091800000000000007</cx:pt>
          <cx:pt idx="15176">0.21859999999999999</cx:pt>
          <cx:pt idx="15177">0.0722</cx:pt>
          <cx:pt idx="15178">0.086599999999999996</cx:pt>
          <cx:pt idx="15179">0.16669999999999999</cx:pt>
          <cx:pt idx="15180">0.16669999999999999</cx:pt>
          <cx:pt idx="15181">0.30099999999999999</cx:pt>
          <cx:pt idx="15182">0.25979999999999998</cx:pt>
          <cx:pt idx="15183">0.077299999999999994</cx:pt>
          <cx:pt idx="15184">0.083500000000000005</cx:pt>
          <cx:pt idx="15185">0.16669999999999999</cx:pt>
          <cx:pt idx="15186">0.051499999999999997</cx:pt>
          <cx:pt idx="15187">0.16669999999999999</cx:pt>
          <cx:pt idx="15188">0.16669999999999999</cx:pt>
          <cx:pt idx="15189">0.061899999999999997</cx:pt>
          <cx:pt idx="15190">0.16669999999999999</cx:pt>
          <cx:pt idx="15191">0.16669999999999999</cx:pt>
          <cx:pt idx="15192">0.1031</cx:pt>
          <cx:pt idx="15193">0.16669999999999999</cx:pt>
          <cx:pt idx="15194">0.16669999999999999</cx:pt>
          <cx:pt idx="15195">0.090700000000000003</cx:pt>
          <cx:pt idx="15196">0.16489999999999999</cx:pt>
          <cx:pt idx="15197">0.16669999999999999</cx:pt>
          <cx:pt idx="15198">0.16669999999999999</cx:pt>
          <cx:pt idx="15199">0.16669999999999999</cx:pt>
          <cx:pt idx="15200">0.16669999999999999</cx:pt>
          <cx:pt idx="15201">0.16669999999999999</cx:pt>
          <cx:pt idx="15202">0.018599999999999998</cx:pt>
          <cx:pt idx="15203">0.19900000000000001</cx:pt>
          <cx:pt idx="15204">0.1474</cx:pt>
          <cx:pt idx="15205">0.16669999999999999</cx:pt>
          <cx:pt idx="15206">0.029899999999999999</cx:pt>
          <cx:pt idx="15207">0.16669999999999999</cx:pt>
          <cx:pt idx="15208">0.16669999999999999</cx:pt>
          <cx:pt idx="15209">0.16669999999999999</cx:pt>
          <cx:pt idx="15210">0.038100000000000002</cx:pt>
          <cx:pt idx="15211">0.16669999999999999</cx:pt>
          <cx:pt idx="15212">0.16669999999999999</cx:pt>
          <cx:pt idx="15213">0.16669999999999999</cx:pt>
          <cx:pt idx="15214">0.0402</cx:pt>
          <cx:pt idx="15215">0.041200000000000001</cx:pt>
          <cx:pt idx="15216">0.14849999999999999</cx:pt>
          <cx:pt idx="15217">0.16669999999999999</cx:pt>
          <cx:pt idx="15218">0.16669999999999999</cx:pt>
          <cx:pt idx="15219">0.22370000000000001</cx:pt>
          <cx:pt idx="15220">0.16669999999999999</cx:pt>
          <cx:pt idx="15221">0.16669999999999999</cx:pt>
          <cx:pt idx="15222">0.16669999999999999</cx:pt>
          <cx:pt idx="15223">0.16550000000000001</cx:pt>
          <cx:pt idx="15224">0.16669999999999999</cx:pt>
          <cx:pt idx="15225">0.0557</cx:pt>
          <cx:pt idx="15226">0.1113</cx:pt>
          <cx:pt idx="15227">0.16669999999999999</cx:pt>
          <cx:pt idx="15228">0.2351</cx:pt>
          <cx:pt idx="15229">0.16669999999999999</cx:pt>
          <cx:pt idx="15230">0.061899999999999997</cx:pt>
          <cx:pt idx="15231">0.16669999999999999</cx:pt>
          <cx:pt idx="15232">0.22370000000000001</cx:pt>
          <cx:pt idx="15233">0.077299999999999994</cx:pt>
          <cx:pt idx="15234">0.16669999999999999</cx:pt>
          <cx:pt idx="15235">0.16669999999999999</cx:pt>
          <cx:pt idx="15236">0.16669999999999999</cx:pt>
          <cx:pt idx="15237">0.16669999999999999</cx:pt>
          <cx:pt idx="15238">0.16669999999999999</cx:pt>
          <cx:pt idx="15239">0.37419999999999998</cx:pt>
          <cx:pt idx="15240">0.16669999999999999</cx:pt>
          <cx:pt idx="15241">0.16669999999999999</cx:pt>
          <cx:pt idx="15242">0.16669999999999999</cx:pt>
          <cx:pt idx="15243">0.1515</cx:pt>
          <cx:pt idx="15244">0.019599999999999999</cx:pt>
          <cx:pt idx="15245">0.0041000000000000003</cx:pt>
          <cx:pt idx="15246">0.16669999999999999</cx:pt>
          <cx:pt idx="15247">0.073200000000000001</cx:pt>
          <cx:pt idx="15248">0.16669999999999999</cx:pt>
          <cx:pt idx="15249">0.16669999999999999</cx:pt>
          <cx:pt idx="15250">0.16669999999999999</cx:pt>
          <cx:pt idx="15251">0.1124</cx:pt>
          <cx:pt idx="15252">0.061899999999999997</cx:pt>
          <cx:pt idx="15253">0.16669999999999999</cx:pt>
          <cx:pt idx="15254">0.16669999999999999</cx:pt>
          <cx:pt idx="15255">0.16669999999999999</cx:pt>
          <cx:pt idx="15256">0.0722</cx:pt>
          <cx:pt idx="15257">0.16669999999999999</cx:pt>
          <cx:pt idx="15258">0.16669999999999999</cx:pt>
          <cx:pt idx="15259">0.13919999999999999</cx:pt>
          <cx:pt idx="15260">0.16669999999999999</cx:pt>
          <cx:pt idx="15261">0.16669999999999999</cx:pt>
          <cx:pt idx="15262">0.16669999999999999</cx:pt>
          <cx:pt idx="15263">0.16669999999999999</cx:pt>
          <cx:pt idx="15264">0.1062</cx:pt>
          <cx:pt idx="15265">0.20860000000000001</cx:pt>
          <cx:pt idx="15266">0.1113</cx:pt>
          <cx:pt idx="15267">0.18970000000000001</cx:pt>
          <cx:pt idx="15268">0.16669999999999999</cx:pt>
          <cx:pt idx="15269">0.0124</cx:pt>
          <cx:pt idx="15270">0.16669999999999999</cx:pt>
          <cx:pt idx="15271">0.16669999999999999</cx:pt>
          <cx:pt idx="15272">0.0020999999999999999</cx:pt>
          <cx:pt idx="15273">0.16669999999999999</cx:pt>
          <cx:pt idx="15274">0.16669999999999999</cx:pt>
          <cx:pt idx="15275">0.16669999999999999</cx:pt>
          <cx:pt idx="15276">0.16669999999999999</cx:pt>
          <cx:pt idx="15277">0.1227</cx:pt>
          <cx:pt idx="15278">0.16669999999999999</cx:pt>
          <cx:pt idx="15279">0.16669999999999999</cx:pt>
          <cx:pt idx="15280">0.0092999999999999992</cx:pt>
          <cx:pt idx="15281">0.33300000000000002</cx:pt>
          <cx:pt idx="15282">0.16669999999999999</cx:pt>
          <cx:pt idx="15283">0.16669999999999999</cx:pt>
          <cx:pt idx="15284">0.16669999999999999</cx:pt>
          <cx:pt idx="15285">0.082500000000000004</cx:pt>
          <cx:pt idx="15286">0.071800000000000003</cx:pt>
          <cx:pt idx="15287">0.14849999999999999</cx:pt>
          <cx:pt idx="15288">0.16669999999999999</cx:pt>
          <cx:pt idx="15289">0.049500000000000002</cx:pt>
          <cx:pt idx="15290">0.16669999999999999</cx:pt>
          <cx:pt idx="15291">0.1031</cx:pt>
          <cx:pt idx="15292">0.068000000000000005</cx:pt>
          <cx:pt idx="15293">0.16669999999999999</cx:pt>
          <cx:pt idx="15294">0.16669999999999999</cx:pt>
          <cx:pt idx="15295">0.16669999999999999</cx:pt>
          <cx:pt idx="15296">0.16669999999999999</cx:pt>
          <cx:pt idx="15297">0.057700000000000001</cx:pt>
          <cx:pt idx="15298">0.16669999999999999</cx:pt>
          <cx:pt idx="15299">0.1351</cx:pt>
          <cx:pt idx="15300">0.066500000000000004</cx:pt>
          <cx:pt idx="15301">0.16669999999999999</cx:pt>
          <cx:pt idx="15302">0.069400000000000003</cx:pt>
          <cx:pt idx="15303">0.077299999999999994</cx:pt>
          <cx:pt idx="15304">0.16669999999999999</cx:pt>
          <cx:pt idx="15305">0.16669999999999999</cx:pt>
          <cx:pt idx="15306">0.16669999999999999</cx:pt>
          <cx:pt idx="15307">0.21959999999999999</cx:pt>
          <cx:pt idx="15308">0.16669999999999999</cx:pt>
          <cx:pt idx="15309">0.066000000000000003</cx:pt>
          <cx:pt idx="15310">0.0309</cx:pt>
          <cx:pt idx="15311">0.16669999999999999</cx:pt>
          <cx:pt idx="15312">0.16669999999999999</cx:pt>
          <cx:pt idx="15313">0.79379999999999995</cx:pt>
          <cx:pt idx="15314">0.053600000000000002</cx:pt>
          <cx:pt idx="15315">0.16669999999999999</cx:pt>
          <cx:pt idx="15316">0.1227</cx:pt>
          <cx:pt idx="15317">0.070099999999999996</cx:pt>
          <cx:pt idx="15318">0.16669999999999999</cx:pt>
          <cx:pt idx="15319">0.22059999999999999</cx:pt>
          <cx:pt idx="15320">0.1187</cx:pt>
          <cx:pt idx="15321">0.0124</cx:pt>
          <cx:pt idx="15322">0.30409999999999998</cx:pt>
          <cx:pt idx="15323">0.1237</cx:pt>
          <cx:pt idx="15324">0.3165</cx:pt>
          <cx:pt idx="15325">0.16669999999999999</cx:pt>
          <cx:pt idx="15326">0.059799999999999999</cx:pt>
          <cx:pt idx="15327">0.16669999999999999</cx:pt>
          <cx:pt idx="15328">0.049500000000000002</cx:pt>
          <cx:pt idx="15329">0.075300000000000006</cx:pt>
          <cx:pt idx="15330">0.2034</cx:pt>
          <cx:pt idx="15331">0.092799999999999994</cx:pt>
          <cx:pt idx="15332">0.22270000000000001</cx:pt>
          <cx:pt idx="15333">0.16669999999999999</cx:pt>
          <cx:pt idx="15334">0.092799999999999994</cx:pt>
          <cx:pt idx="15335">0.062899999999999998</cx:pt>
          <cx:pt idx="15336">0.36959999999999998</cx:pt>
          <cx:pt idx="15337">0.16669999999999999</cx:pt>
          <cx:pt idx="15338">0.033000000000000002</cx:pt>
          <cx:pt idx="15339">0.16669999999999999</cx:pt>
          <cx:pt idx="15340">0.16669999999999999</cx:pt>
          <cx:pt idx="15341">0.014200000000000001</cx:pt>
          <cx:pt idx="15342">0.16669999999999999</cx:pt>
          <cx:pt idx="15343">0.033000000000000002</cx:pt>
          <cx:pt idx="15344">0.0103</cx:pt>
          <cx:pt idx="15345">0.16669999999999999</cx:pt>
          <cx:pt idx="15346">0.21129999999999999</cx:pt>
          <cx:pt idx="15347">0.0082000000000000007</cx:pt>
          <cx:pt idx="15348">0.16669999999999999</cx:pt>
          <cx:pt idx="15349">0.16669999999999999</cx:pt>
          <cx:pt idx="15350">0.16669999999999999</cx:pt>
          <cx:pt idx="15351">0.041200000000000001</cx:pt>
          <cx:pt idx="15352">0.16669999999999999</cx:pt>
          <cx:pt idx="15353">0.18559999999999999</cx:pt>
          <cx:pt idx="15354">0.25359999999999999</cx:pt>
          <cx:pt idx="15355">0.16669999999999999</cx:pt>
          <cx:pt idx="15356">0.1237</cx:pt>
          <cx:pt idx="15357">0.16669999999999999</cx:pt>
          <cx:pt idx="15358">0.1928</cx:pt>
          <cx:pt idx="15359">0.074200000000000002</cx:pt>
          <cx:pt idx="15360">0.16669999999999999</cx:pt>
          <cx:pt idx="15361">0.16669999999999999</cx:pt>
          <cx:pt idx="15362">0.16669999999999999</cx:pt>
          <cx:pt idx="15363">0.16669999999999999</cx:pt>
          <cx:pt idx="15364">0.18559999999999999</cx:pt>
          <cx:pt idx="15365">0.22270000000000001</cx:pt>
          <cx:pt idx="15366">0.16669999999999999</cx:pt>
          <cx:pt idx="15367">0.16669999999999999</cx:pt>
          <cx:pt idx="15368">0.016500000000000001</cx:pt>
          <cx:pt idx="15369">0.018599999999999998</cx:pt>
          <cx:pt idx="15370">0.16669999999999999</cx:pt>
          <cx:pt idx="15371">0.1227</cx:pt>
          <cx:pt idx="15372">0.059799999999999999</cx:pt>
          <cx:pt idx="15373">0.16669999999999999</cx:pt>
          <cx:pt idx="15374">0.16669999999999999</cx:pt>
          <cx:pt idx="15375">0.082500000000000004</cx:pt>
          <cx:pt idx="15376">0.1206</cx:pt>
          <cx:pt idx="15377">0.092799999999999994</cx:pt>
          <cx:pt idx="15378">0.16669999999999999</cx:pt>
          <cx:pt idx="15379">0.16669999999999999</cx:pt>
          <cx:pt idx="15380">0.14849999999999999</cx:pt>
          <cx:pt idx="15381">0.16669999999999999</cx:pt>
          <cx:pt idx="15382">0.1542</cx:pt>
          <cx:pt idx="15383">0.16669999999999999</cx:pt>
          <cx:pt idx="15384">0.23710000000000001</cx:pt>
          <cx:pt idx="15385">0.16669999999999999</cx:pt>
          <cx:pt idx="15386">0.1227</cx:pt>
          <cx:pt idx="15387">0.16669999999999999</cx:pt>
          <cx:pt idx="15388">0.0969</cx:pt>
          <cx:pt idx="15389">0.16800000000000001</cx:pt>
          <cx:pt idx="15390">0.16669999999999999</cx:pt>
          <cx:pt idx="15391">0.046399999999999997</cx:pt>
          <cx:pt idx="15392">0.16669999999999999</cx:pt>
          <cx:pt idx="15393">0.14849999999999999</cx:pt>
          <cx:pt idx="15394">0.16669999999999999</cx:pt>
          <cx:pt idx="15395">0.16669999999999999</cx:pt>
          <cx:pt idx="15396">0.16669999999999999</cx:pt>
          <cx:pt idx="15397">0.16669999999999999</cx:pt>
          <cx:pt idx="15398">0.2041</cx:pt>
          <cx:pt idx="15399">0.082500000000000004</cx:pt>
          <cx:pt idx="15400">0.22370000000000001</cx:pt>
          <cx:pt idx="15401">0.071599999999999997</cx:pt>
          <cx:pt idx="15402">0.16669999999999999</cx:pt>
          <cx:pt idx="15403">0.16669999999999999</cx:pt>
          <cx:pt idx="15404">0.16669999999999999</cx:pt>
          <cx:pt idx="15405">0.3402</cx:pt>
          <cx:pt idx="15406">0.092799999999999994</cx:pt>
          <cx:pt idx="15407">0.073200000000000001</cx:pt>
          <cx:pt idx="15408">0.018599999999999998</cx:pt>
          <cx:pt idx="15409">0.16669999999999999</cx:pt>
          <cx:pt idx="15410">0.16669999999999999</cx:pt>
          <cx:pt idx="15411">0.16669999999999999</cx:pt>
          <cx:pt idx="15412">0.1474</cx:pt>
          <cx:pt idx="15413">0.16669999999999999</cx:pt>
          <cx:pt idx="15414">0.16669999999999999</cx:pt>
          <cx:pt idx="15415">0.16669999999999999</cx:pt>
          <cx:pt idx="15416">0.16669999999999999</cx:pt>
          <cx:pt idx="15417">0.001</cx:pt>
          <cx:pt idx="15418">0.16669999999999999</cx:pt>
          <cx:pt idx="15419">0.16800000000000001</cx:pt>
          <cx:pt idx="15420">0.039199999999999999</cx:pt>
          <cx:pt idx="15421">0.24640000000000001</cx:pt>
          <cx:pt idx="15422">0.28870000000000001</cx:pt>
          <cx:pt idx="15423">0.054600000000000003</cx:pt>
          <cx:pt idx="15424">0.16669999999999999</cx:pt>
          <cx:pt idx="15425">0.16669999999999999</cx:pt>
          <cx:pt idx="15426">0.16669999999999999</cx:pt>
          <cx:pt idx="15427">0.1113</cx:pt>
          <cx:pt idx="15428">0.16669999999999999</cx:pt>
          <cx:pt idx="15429">0.16669999999999999</cx:pt>
          <cx:pt idx="15430">0.16669999999999999</cx:pt>
          <cx:pt idx="15431">0.16489999999999999</cx:pt>
          <cx:pt idx="15432">0.16669999999999999</cx:pt>
          <cx:pt idx="15433">0.16669999999999999</cx:pt>
          <cx:pt idx="15434">0.027799999999999998</cx:pt>
          <cx:pt idx="15435">0.38140000000000002</cx:pt>
          <cx:pt idx="15436">0.1031</cx:pt>
          <cx:pt idx="15437">0.16669999999999999</cx:pt>
          <cx:pt idx="15438">0.12470000000000001</cx:pt>
          <cx:pt idx="15439">0.16669999999999999</cx:pt>
          <cx:pt idx="15440">0.0124</cx:pt>
          <cx:pt idx="15441">0.16669999999999999</cx:pt>
          <cx:pt idx="15442">0.16669999999999999</cx:pt>
          <cx:pt idx="15443">0.0030999999999999999</cx:pt>
          <cx:pt idx="15444">0.16669999999999999</cx:pt>
          <cx:pt idx="15445">0.16669999999999999</cx:pt>
          <cx:pt idx="15446">0.16669999999999999</cx:pt>
          <cx:pt idx="15447">0.0124</cx:pt>
          <cx:pt idx="15448">0.10929999999999999</cx:pt>
          <cx:pt idx="15449">0.16669999999999999</cx:pt>
          <cx:pt idx="15450">0.16669999999999999</cx:pt>
          <cx:pt idx="15451">0.16669999999999999</cx:pt>
          <cx:pt idx="15452">0.1124</cx:pt>
          <cx:pt idx="15453">0.16669999999999999</cx:pt>
          <cx:pt idx="15454">0.16669999999999999</cx:pt>
          <cx:pt idx="15455">0.027799999999999998</cx:pt>
          <cx:pt idx="15456">0.21859999999999999</cx:pt>
          <cx:pt idx="15457">0.16669999999999999</cx:pt>
          <cx:pt idx="15458">0.1206</cx:pt>
          <cx:pt idx="15459">0.0247</cx:pt>
          <cx:pt idx="15460">0.0124</cx:pt>
          <cx:pt idx="15461">0.082500000000000004</cx:pt>
          <cx:pt idx="15462">0.2959</cx:pt>
          <cx:pt idx="15463">0.16669999999999999</cx:pt>
          <cx:pt idx="15464">0.16669999999999999</cx:pt>
          <cx:pt idx="15465">0.16669999999999999</cx:pt>
          <cx:pt idx="15466">0.16669999999999999</cx:pt>
          <cx:pt idx="15467">0.16669999999999999</cx:pt>
          <cx:pt idx="15468">0.092799999999999994</cx:pt>
          <cx:pt idx="15469">0.088700000000000001</cx:pt>
          <cx:pt idx="15470">0.079399999999999998</cx:pt>
          <cx:pt idx="15471">0.34229999999999999</cx:pt>
          <cx:pt idx="15472">0.16669999999999999</cx:pt>
          <cx:pt idx="15473">0.14849999999999999</cx:pt>
          <cx:pt idx="15474">0.16669999999999999</cx:pt>
          <cx:pt idx="15475">0.16669999999999999</cx:pt>
          <cx:pt idx="15476">0.24740000000000001</cx:pt>
          <cx:pt idx="15477">0.16669999999999999</cx:pt>
          <cx:pt idx="15478">0.16669999999999999</cx:pt>
          <cx:pt idx="15479">0.16669999999999999</cx:pt>
          <cx:pt idx="15480">0.37009999999999998</cx:pt>
          <cx:pt idx="15481">0.038100000000000002</cx:pt>
          <cx:pt idx="15482">0.16669999999999999</cx:pt>
          <cx:pt idx="15483">0.18559999999999999</cx:pt>
          <cx:pt idx="15484">0.1474</cx:pt>
          <cx:pt idx="15485">0.16669999999999999</cx:pt>
          <cx:pt idx="15486">0.16669999999999999</cx:pt>
          <cx:pt idx="15487">0.0082000000000000007</cx:pt>
          <cx:pt idx="15488">0.16669999999999999</cx:pt>
          <cx:pt idx="15489">0.16669999999999999</cx:pt>
          <cx:pt idx="15490">0.16669999999999999</cx:pt>
          <cx:pt idx="15491">0.16669999999999999</cx:pt>
          <cx:pt idx="15492">0.0814</cx:pt>
          <cx:pt idx="15493">0.16669999999999999</cx:pt>
          <cx:pt idx="15494">0.082500000000000004</cx:pt>
          <cx:pt idx="15495">0.045400000000000003</cx:pt>
          <cx:pt idx="15496">0.16669999999999999</cx:pt>
          <cx:pt idx="15497">0.25979999999999998</cx:pt>
          <cx:pt idx="15498">0.16669999999999999</cx:pt>
          <cx:pt idx="15499">0.16669999999999999</cx:pt>
          <cx:pt idx="15500">0.092799999999999994</cx:pt>
          <cx:pt idx="15501">0.16669999999999999</cx:pt>
          <cx:pt idx="15502">0.16669999999999999</cx:pt>
          <cx:pt idx="15503">0.18559999999999999</cx:pt>
          <cx:pt idx="15504">0.16669999999999999</cx:pt>
          <cx:pt idx="15505">0.16669999999999999</cx:pt>
          <cx:pt idx="15506">0.16669999999999999</cx:pt>
          <cx:pt idx="15507">0.15049999999999999</cx:pt>
          <cx:pt idx="15508">0.16669999999999999</cx:pt>
          <cx:pt idx="15509">0.16669999999999999</cx:pt>
          <cx:pt idx="15510">0.16669999999999999</cx:pt>
          <cx:pt idx="15511">0.1361</cx:pt>
          <cx:pt idx="15512">0.16669999999999999</cx:pt>
          <cx:pt idx="15513">0</cx:pt>
          <cx:pt idx="15514">0.16700000000000001</cx:pt>
          <cx:pt idx="15515">0.16669999999999999</cx:pt>
          <cx:pt idx="15516">0.16669999999999999</cx:pt>
          <cx:pt idx="15517">0.16669999999999999</cx:pt>
          <cx:pt idx="15518">0.16669999999999999</cx:pt>
          <cx:pt idx="15519">0.16669999999999999</cx:pt>
          <cx:pt idx="15520">0.088099999999999998</cx:pt>
          <cx:pt idx="15521">0.16669999999999999</cx:pt>
          <cx:pt idx="15522">0.16669999999999999</cx:pt>
          <cx:pt idx="15523">0.1031</cx:pt>
          <cx:pt idx="15524">0.067000000000000004</cx:pt>
          <cx:pt idx="15525">0.16669999999999999</cx:pt>
          <cx:pt idx="15526">0.084000000000000005</cx:pt>
          <cx:pt idx="15527">0.16669999999999999</cx:pt>
          <cx:pt idx="15528">0.20669999999999999</cx:pt>
          <cx:pt idx="15529">0.16669999999999999</cx:pt>
          <cx:pt idx="15530">0.1237</cx:pt>
          <cx:pt idx="15531">0.16669999999999999</cx:pt>
          <cx:pt idx="15532">0.0247</cx:pt>
          <cx:pt idx="15533">0.11650000000000001</cx:pt>
          <cx:pt idx="15534">0.22270000000000001</cx:pt>
          <cx:pt idx="15535">0.16669999999999999</cx:pt>
          <cx:pt idx="15536">0.16669999999999999</cx:pt>
          <cx:pt idx="15537">0.16669999999999999</cx:pt>
          <cx:pt idx="15538">0.16669999999999999</cx:pt>
          <cx:pt idx="15539">0.032000000000000001</cx:pt>
          <cx:pt idx="15540">0.16669999999999999</cx:pt>
          <cx:pt idx="15541">0.16669999999999999</cx:pt>
          <cx:pt idx="15542">0.1031</cx:pt>
          <cx:pt idx="15543">0.16669999999999999</cx:pt>
          <cx:pt idx="15544">0.063899999999999998</cx:pt>
          <cx:pt idx="15545">0.16669999999999999</cx:pt>
          <cx:pt idx="15546">0.16669999999999999</cx:pt>
          <cx:pt idx="15547">0.36909999999999998</cx:pt>
          <cx:pt idx="15548">0.16669999999999999</cx:pt>
          <cx:pt idx="15549">0.16669999999999999</cx:pt>
          <cx:pt idx="15550">0.0722</cx:pt>
          <cx:pt idx="15551">0</cx:pt>
          <cx:pt idx="15552">0.16669999999999999</cx:pt>
          <cx:pt idx="15553">0.062899999999999998</cx:pt>
          <cx:pt idx="15554">0.066000000000000003</cx:pt>
          <cx:pt idx="15555">0.32890000000000003</cx:pt>
          <cx:pt idx="15556">0.16669999999999999</cx:pt>
          <cx:pt idx="15557">0.16669999999999999</cx:pt>
          <cx:pt idx="15558">0.16669999999999999</cx:pt>
          <cx:pt idx="15559">0.16669999999999999</cx:pt>
          <cx:pt idx="15560">0.16669999999999999</cx:pt>
          <cx:pt idx="15561">0.17660000000000001</cx:pt>
          <cx:pt idx="15562">0.1082</cx:pt>
          <cx:pt idx="15563">0.0082000000000000007</cx:pt>
          <cx:pt idx="15564">0.16669999999999999</cx:pt>
          <cx:pt idx="15565">0.16669999999999999</cx:pt>
          <cx:pt idx="15566">0.16669999999999999</cx:pt>
          <cx:pt idx="15567">0.16669999999999999</cx:pt>
          <cx:pt idx="15568">0.16669999999999999</cx:pt>
          <cx:pt idx="15569">0.0020999999999999999</cx:pt>
          <cx:pt idx="15570">0.16669999999999999</cx:pt>
          <cx:pt idx="15571">0.16669999999999999</cx:pt>
          <cx:pt idx="15572">0.0124</cx:pt>
          <cx:pt idx="15573">0.0309</cx:pt>
          <cx:pt idx="15574">0.16669999999999999</cx:pt>
          <cx:pt idx="15575">0.032000000000000001</cx:pt>
          <cx:pt idx="15576">0.15359999999999999</cx:pt>
          <cx:pt idx="15577">0.16669999999999999</cx:pt>
          <cx:pt idx="15578">0.16669999999999999</cx:pt>
          <cx:pt idx="15579">0.027799999999999998</cx:pt>
          <cx:pt idx="15580">0.16669999999999999</cx:pt>
          <cx:pt idx="15581">0.0608</cx:pt>
          <cx:pt idx="15582">0.16669999999999999</cx:pt>
          <cx:pt idx="15583">0.0020999999999999999</cx:pt>
          <cx:pt idx="15584">0.16669999999999999</cx:pt>
          <cx:pt idx="15585">0.10929999999999999</cx:pt>
          <cx:pt idx="15586">0.16669999999999999</cx:pt>
          <cx:pt idx="15587">0.16669999999999999</cx:pt>
          <cx:pt idx="15588">0.16669999999999999</cx:pt>
          <cx:pt idx="15589">0.16669999999999999</cx:pt>
          <cx:pt idx="15590">0.2412</cx:pt>
          <cx:pt idx="15591">0.13300000000000001</cx:pt>
          <cx:pt idx="15592">0.1227</cx:pt>
          <cx:pt idx="15593">0.0309</cx:pt>
          <cx:pt idx="15594">0.16669999999999999</cx:pt>
          <cx:pt idx="15595">0.16669999999999999</cx:pt>
          <cx:pt idx="15596">0.14849999999999999</cx:pt>
          <cx:pt idx="15597">0.16669999999999999</cx:pt>
          <cx:pt idx="15598">0.14849999999999999</cx:pt>
          <cx:pt idx="15599">0.027799999999999998</cx:pt>
          <cx:pt idx="15600">0.26910000000000001</cx:pt>
          <cx:pt idx="15601">0.16669999999999999</cx:pt>
          <cx:pt idx="15602">0.062899999999999998</cx:pt>
          <cx:pt idx="15603">0.16669999999999999</cx:pt>
          <cx:pt idx="15604">0.16669999999999999</cx:pt>
          <cx:pt idx="15605">0.29380000000000001</cx:pt>
          <cx:pt idx="15606">0.029899999999999999</cx:pt>
          <cx:pt idx="15607">0.1031</cx:pt>
          <cx:pt idx="15608">0.16669999999999999</cx:pt>
          <cx:pt idx="15609">0.083500000000000005</cx:pt>
          <cx:pt idx="15610">0.16669999999999999</cx:pt>
          <cx:pt idx="15611">0.16669999999999999</cx:pt>
          <cx:pt idx="15612">0.16669999999999999</cx:pt>
          <cx:pt idx="15613">0.21340000000000001</cx:pt>
          <cx:pt idx="15614">0.16669999999999999</cx:pt>
          <cx:pt idx="15615">1</cx:pt>
          <cx:pt idx="15616">0.16669999999999999</cx:pt>
          <cx:pt idx="15617">0.0124</cx:pt>
          <cx:pt idx="15618">0.0247</cx:pt>
          <cx:pt idx="15619">0.29380000000000001</cx:pt>
          <cx:pt idx="15620">0.1361</cx:pt>
          <cx:pt idx="15621">0.1031</cx:pt>
          <cx:pt idx="15622">0.16669999999999999</cx:pt>
          <cx:pt idx="15623">0.071599999999999997</cx:pt>
          <cx:pt idx="15624">0.51959999999999995</cx:pt>
          <cx:pt idx="15625">0.092799999999999994</cx:pt>
          <cx:pt idx="15626">0.16669999999999999</cx:pt>
          <cx:pt idx="15627">0.082500000000000004</cx:pt>
          <cx:pt idx="15628">0.16669999999999999</cx:pt>
          <cx:pt idx="15629">0.061899999999999997</cx:pt>
          <cx:pt idx="15630">0.16669999999999999</cx:pt>
          <cx:pt idx="15631">0.1031</cx:pt>
          <cx:pt idx="15632">0.0041000000000000003</cx:pt>
          <cx:pt idx="15633">0.16669999999999999</cx:pt>
          <cx:pt idx="15634">0.16669999999999999</cx:pt>
          <cx:pt idx="15635">0.16669999999999999</cx:pt>
          <cx:pt idx="15636">0.082500000000000004</cx:pt>
          <cx:pt idx="15637">1</cx:pt>
          <cx:pt idx="15638">0.16669999999999999</cx:pt>
          <cx:pt idx="15639">0.0082000000000000007</cx:pt>
          <cx:pt idx="15640">0.16669999999999999</cx:pt>
          <cx:pt idx="15641">0.16669999999999999</cx:pt>
          <cx:pt idx="15642">0.16669999999999999</cx:pt>
          <cx:pt idx="15643">0.16669999999999999</cx:pt>
          <cx:pt idx="15644">0.16669999999999999</cx:pt>
          <cx:pt idx="15645">0.25769999999999998</cx:pt>
          <cx:pt idx="15646">0.079399999999999998</cx:pt>
          <cx:pt idx="15647">0.038100000000000002</cx:pt>
          <cx:pt idx="15648">0.13300000000000001</cx:pt>
          <cx:pt idx="15649">0.16489999999999999</cx:pt>
          <cx:pt idx="15650">0.061899999999999997</cx:pt>
          <cx:pt idx="15651">0.0092999999999999992</cx:pt>
          <cx:pt idx="15652">0.16669999999999999</cx:pt>
          <cx:pt idx="15653">0.1052</cx:pt>
          <cx:pt idx="15654">0.14399999999999999</cx:pt>
          <cx:pt idx="15655">0.16669999999999999</cx:pt>
          <cx:pt idx="15656">0.16669999999999999</cx:pt>
          <cx:pt idx="15657">0.1186</cx:pt>
          <cx:pt idx="15658">0.16669999999999999</cx:pt>
          <cx:pt idx="15659">0.16669999999999999</cx:pt>
          <cx:pt idx="15660">0.1031</cx:pt>
          <cx:pt idx="15661">0.16669999999999999</cx:pt>
          <cx:pt idx="15662">0.061899999999999997</cx:pt>
          <cx:pt idx="15663">0.1144</cx:pt>
          <cx:pt idx="15664">0.16669999999999999</cx:pt>
          <cx:pt idx="15665">0.16669999999999999</cx:pt>
          <cx:pt idx="15666">0.16669999999999999</cx:pt>
          <cx:pt idx="15667">0.16669999999999999</cx:pt>
          <cx:pt idx="15668">0.16669999999999999</cx:pt>
          <cx:pt idx="15669">0.16669999999999999</cx:pt>
          <cx:pt idx="15670">0.088200000000000001</cx:pt>
          <cx:pt idx="15671">0.16669999999999999</cx:pt>
          <cx:pt idx="15672">0.16669999999999999</cx:pt>
          <cx:pt idx="15673">0.16669999999999999</cx:pt>
          <cx:pt idx="15674">0.16669999999999999</cx:pt>
          <cx:pt idx="15675">0.038100000000000002</cx:pt>
          <cx:pt idx="15676">0.0082000000000000007</cx:pt>
          <cx:pt idx="15677">0.011299999999999999</cx:pt>
          <cx:pt idx="15678">0.16669999999999999</cx:pt>
          <cx:pt idx="15679">0.16669999999999999</cx:pt>
          <cx:pt idx="15680">0.16669999999999999</cx:pt>
          <cx:pt idx="15681">0.16669999999999999</cx:pt>
          <cx:pt idx="15682">0.16669999999999999</cx:pt>
          <cx:pt idx="15683">0.16669999999999999</cx:pt>
          <cx:pt idx="15684">0.16669999999999999</cx:pt>
          <cx:pt idx="15685">0.16669999999999999</cx:pt>
          <cx:pt idx="15686">0.14849999999999999</cx:pt>
          <cx:pt idx="15687">0.6139</cx:pt>
          <cx:pt idx="15688">0.1452</cx:pt>
          <cx:pt idx="15689">0.16669999999999999</cx:pt>
          <cx:pt idx="15690">0.0722</cx:pt>
          <cx:pt idx="15691">0.16669999999999999</cx:pt>
          <cx:pt idx="15692">0.0814</cx:pt>
          <cx:pt idx="15693">0.16669999999999999</cx:pt>
          <cx:pt idx="15694">0.16669999999999999</cx:pt>
          <cx:pt idx="15695">0.27839999999999998</cx:pt>
          <cx:pt idx="15696">0.1113</cx:pt>
          <cx:pt idx="15697">0.16669999999999999</cx:pt>
          <cx:pt idx="15698">0.16669999999999999</cx:pt>
          <cx:pt idx="15699">0.16669999999999999</cx:pt>
          <cx:pt idx="15700">0.16669999999999999</cx:pt>
          <cx:pt idx="15701">0.0247</cx:pt>
          <cx:pt idx="15702">0.0247</cx:pt>
          <cx:pt idx="15703">0.1062</cx:pt>
          <cx:pt idx="15704">0.16669999999999999</cx:pt>
          <cx:pt idx="15705">0.16669999999999999</cx:pt>
          <cx:pt idx="15706">0.16669999999999999</cx:pt>
          <cx:pt idx="15707">0.16669999999999999</cx:pt>
          <cx:pt idx="15708">0.1464</cx:pt>
          <cx:pt idx="15709">0.1237</cx:pt>
          <cx:pt idx="15710">0.16669999999999999</cx:pt>
          <cx:pt idx="15711">0.071099999999999997</cx:pt>
          <cx:pt idx="15712">0.16669999999999999</cx:pt>
          <cx:pt idx="15713">0.16669999999999999</cx:pt>
          <cx:pt idx="15714">0.092799999999999994</cx:pt>
          <cx:pt idx="15715">0.082500000000000004</cx:pt>
          <cx:pt idx="15716">0.16669999999999999</cx:pt>
          <cx:pt idx="15717">0.16669999999999999</cx:pt>
          <cx:pt idx="15718">0.16669999999999999</cx:pt>
          <cx:pt idx="15719">0.0722</cx:pt>
          <cx:pt idx="15720">0.090200000000000002</cx:pt>
          <cx:pt idx="15721">0.16669999999999999</cx:pt>
          <cx:pt idx="15722">0.2969</cx:pt>
          <cx:pt idx="15723">0.041200000000000001</cx:pt>
          <cx:pt idx="15724">0.1227</cx:pt>
          <cx:pt idx="15725">0.16669999999999999</cx:pt>
          <cx:pt idx="15726">0.1278</cx:pt>
          <cx:pt idx="15727">0.27939999999999998</cx:pt>
          <cx:pt idx="15728">0.16669999999999999</cx:pt>
          <cx:pt idx="15729">0.1134</cx:pt>
          <cx:pt idx="15730">0.16669999999999999</cx:pt>
          <cx:pt idx="15731">0.061899999999999997</cx:pt>
          <cx:pt idx="15732">0.33400000000000002</cx:pt>
          <cx:pt idx="15733">0.16669999999999999</cx:pt>
          <cx:pt idx="15734">0.095200000000000007</cx:pt>
          <cx:pt idx="15735">0.061899999999999997</cx:pt>
          <cx:pt idx="15736">0.059799999999999999</cx:pt>
          <cx:pt idx="15737">0.13200000000000001</cx:pt>
          <cx:pt idx="15738">0.16669999999999999</cx:pt>
          <cx:pt idx="15739">0.16669999999999999</cx:pt>
          <cx:pt idx="15740">0.16669999999999999</cx:pt>
          <cx:pt idx="15741">0.16669999999999999</cx:pt>
          <cx:pt idx="15742">0.16669999999999999</cx:pt>
          <cx:pt idx="15743">0.16669999999999999</cx:pt>
          <cx:pt idx="15744">0.16669999999999999</cx:pt>
          <cx:pt idx="15745">0.10000000000000001</cx:pt>
          <cx:pt idx="15746">0.16669999999999999</cx:pt>
          <cx:pt idx="15747">0.0814</cx:pt>
          <cx:pt idx="15748">0.082500000000000004</cx:pt>
          <cx:pt idx="15749">0.0082000000000000007</cx:pt>
          <cx:pt idx="15750">0.018599999999999998</cx:pt>
          <cx:pt idx="15751">0.0082000000000000007</cx:pt>
          <cx:pt idx="15752">0.16669999999999999</cx:pt>
          <cx:pt idx="15753">0.16669999999999999</cx:pt>
          <cx:pt idx="15754">0.0041000000000000003</cx:pt>
          <cx:pt idx="15755">0.16669999999999999</cx:pt>
          <cx:pt idx="15756">0.14119999999999999</cx:pt>
          <cx:pt idx="15757">0.1371</cx:pt>
          <cx:pt idx="15758">0.018599999999999998</cx:pt>
          <cx:pt idx="15759">0.16669999999999999</cx:pt>
          <cx:pt idx="15760">0.16669999999999999</cx:pt>
          <cx:pt idx="15761">0.16669999999999999</cx:pt>
          <cx:pt idx="15762">0.16669999999999999</cx:pt>
          <cx:pt idx="15763">0.16669999999999999</cx:pt>
          <cx:pt idx="15764">0.16669999999999999</cx:pt>
          <cx:pt idx="15765">0.16669999999999999</cx:pt>
          <cx:pt idx="15766">0.17219999999999999</cx:pt>
          <cx:pt idx="15767">0.16669999999999999</cx:pt>
          <cx:pt idx="15768">0.16669999999999999</cx:pt>
          <cx:pt idx="15769">0.16669999999999999</cx:pt>
          <cx:pt idx="15770">0.34739999999999999</cx:pt>
          <cx:pt idx="15771">0.16669999999999999</cx:pt>
          <cx:pt idx="15772">0.16669999999999999</cx:pt>
          <cx:pt idx="15773">0.16669999999999999</cx:pt>
          <cx:pt idx="15774">0.16669999999999999</cx:pt>
          <cx:pt idx="15775">0.061899999999999997</cx:pt>
          <cx:pt idx="15776">0.16669999999999999</cx:pt>
          <cx:pt idx="15777">0.0557</cx:pt>
          <cx:pt idx="15778">0.16669999999999999</cx:pt>
          <cx:pt idx="15779">0.16669999999999999</cx:pt>
          <cx:pt idx="15780">0.082500000000000004</cx:pt>
          <cx:pt idx="15781">0.69330000000000003</cx:pt>
          <cx:pt idx="15782">0.16669999999999999</cx:pt>
          <cx:pt idx="15783">0.0082000000000000007</cx:pt>
          <cx:pt idx="15784">0.1474</cx:pt>
          <cx:pt idx="15785">0.050500000000000003</cx:pt>
          <cx:pt idx="15786">0.13739999999999999</cx:pt>
          <cx:pt idx="15787">0.16669999999999999</cx:pt>
          <cx:pt idx="15788">0.11650000000000001</cx:pt>
          <cx:pt idx="15789">0.082500000000000004</cx:pt>
          <cx:pt idx="15790">0.44330000000000003</cx:pt>
          <cx:pt idx="15791">0.057599999999999998</cx:pt>
          <cx:pt idx="15792">0.16669999999999999</cx:pt>
          <cx:pt idx="15793">0.16669999999999999</cx:pt>
          <cx:pt idx="15794">0.1845</cx:pt>
          <cx:pt idx="15795">0.16669999999999999</cx:pt>
          <cx:pt idx="15796">0.16669999999999999</cx:pt>
          <cx:pt idx="15797">0.16669999999999999</cx:pt>
          <cx:pt idx="15798">0.1976</cx:pt>
          <cx:pt idx="15799">0.039199999999999999</cx:pt>
          <cx:pt idx="15800">0.049500000000000002</cx:pt>
          <cx:pt idx="15801">0.079399999999999998</cx:pt>
          <cx:pt idx="15802">0.16669999999999999</cx:pt>
          <cx:pt idx="15803">0.16669999999999999</cx:pt>
          <cx:pt idx="15804">0.14849999999999999</cx:pt>
          <cx:pt idx="15805">0.0103</cx:pt>
          <cx:pt idx="15806">0.16669999999999999</cx:pt>
          <cx:pt idx="15807">0.16669999999999999</cx:pt>
          <cx:pt idx="15808">0.061899999999999997</cx:pt>
          <cx:pt idx="15809">0.086599999999999996</cx:pt>
          <cx:pt idx="15810">0.041200000000000001</cx:pt>
          <cx:pt idx="15811">0.1376</cx:pt>
          <cx:pt idx="15812">0.16669999999999999</cx:pt>
          <cx:pt idx="15813">0.16669999999999999</cx:pt>
          <cx:pt idx="15814">0.037100000000000001</cx:pt>
          <cx:pt idx="15815">0.1381</cx:pt>
          <cx:pt idx="15816">0.16669999999999999</cx:pt>
          <cx:pt idx="15817">0.1113</cx:pt>
          <cx:pt idx="15818">0.073999999999999996</cx:pt>
          <cx:pt idx="15819">0.16669999999999999</cx:pt>
          <cx:pt idx="15820">0.37109999999999999</cx:pt>
          <cx:pt idx="15821">0.16669999999999999</cx:pt>
          <cx:pt idx="15822">0.16669999999999999</cx:pt>
          <cx:pt idx="15823">0.1124</cx:pt>
          <cx:pt idx="15824">0.082500000000000004</cx:pt>
          <cx:pt idx="15825">0.1031</cx:pt>
          <cx:pt idx="15826">0.0041000000000000003</cx:pt>
          <cx:pt idx="15827">0.0061999999999999998</cx:pt>
          <cx:pt idx="15828">0.16669999999999999</cx:pt>
          <cx:pt idx="15829">0.16669999999999999</cx:pt>
          <cx:pt idx="15830">0.16669999999999999</cx:pt>
          <cx:pt idx="15831">0.16669999999999999</cx:pt>
          <cx:pt idx="15832">0.16669999999999999</cx:pt>
          <cx:pt idx="15833">0.090700000000000003</cx:pt>
          <cx:pt idx="15834">0.16669999999999999</cx:pt>
          <cx:pt idx="15835">0.16669999999999999</cx:pt>
          <cx:pt idx="15836">0.0071999999999999998</cx:pt>
          <cx:pt idx="15837">0.16669999999999999</cx:pt>
          <cx:pt idx="15838">0.24229999999999999</cx:pt>
          <cx:pt idx="15839">0.0557</cx:pt>
          <cx:pt idx="15840">0.061899999999999997</cx:pt>
          <cx:pt idx="15841">0.16669999999999999</cx:pt>
          <cx:pt idx="15842">0.16669999999999999</cx:pt>
          <cx:pt idx="15843">0.0722</cx:pt>
          <cx:pt idx="15844">0.092799999999999994</cx:pt>
          <cx:pt idx="15845">0.16669999999999999</cx:pt>
          <cx:pt idx="15846">0.16669999999999999</cx:pt>
          <cx:pt idx="15847">0.16669999999999999</cx:pt>
          <cx:pt idx="15848">0.16669999999999999</cx:pt>
          <cx:pt idx="15849">0.082500000000000004</cx:pt>
          <cx:pt idx="15850">0.061899999999999997</cx:pt>
          <cx:pt idx="15851">0.14330000000000001</cx:pt>
          <cx:pt idx="15852">0.16669999999999999</cx:pt>
          <cx:pt idx="15853">0.092799999999999994</cx:pt>
          <cx:pt idx="15854">0.0082000000000000007</cx:pt>
          <cx:pt idx="15855">0.16669999999999999</cx:pt>
          <cx:pt idx="15856">0.061899999999999997</cx:pt>
          <cx:pt idx="15857">0.16669999999999999</cx:pt>
          <cx:pt idx="15858">0.16669999999999999</cx:pt>
          <cx:pt idx="15859">0.14330000000000001</cx:pt>
          <cx:pt idx="15860">0.095399999999999999</cx:pt>
          <cx:pt idx="15861">0.1263</cx:pt>
          <cx:pt idx="15862">0.16669999999999999</cx:pt>
          <cx:pt idx="15863">0.0309</cx:pt>
          <cx:pt idx="15864">0.16669999999999999</cx:pt>
          <cx:pt idx="15865">0.0051999999999999998</cx:pt>
          <cx:pt idx="15866">0.016500000000000001</cx:pt>
          <cx:pt idx="15867">0.18759999999999999</cx:pt>
          <cx:pt idx="15868">0.16669999999999999</cx:pt>
          <cx:pt idx="15869">0.16669999999999999</cx:pt>
          <cx:pt idx="15870">0.094799999999999995</cx:pt>
          <cx:pt idx="15871">0.16669999999999999</cx:pt>
          <cx:pt idx="15872">0.045400000000000003</cx:pt>
          <cx:pt idx="15873">0.1124</cx:pt>
          <cx:pt idx="15874">0.16669999999999999</cx:pt>
          <cx:pt idx="15875">0.16669999999999999</cx:pt>
          <cx:pt idx="15876">0.16669999999999999</cx:pt>
          <cx:pt idx="15877">0.16669999999999999</cx:pt>
          <cx:pt idx="15878">0.16669999999999999</cx:pt>
          <cx:pt idx="15879">0.0722</cx:pt>
          <cx:pt idx="15880">0.16669999999999999</cx:pt>
          <cx:pt idx="15881">0.16669999999999999</cx:pt>
          <cx:pt idx="15882">0.16669999999999999</cx:pt>
          <cx:pt idx="15883">0.16669999999999999</cx:pt>
          <cx:pt idx="15884">0.16669999999999999</cx:pt>
          <cx:pt idx="15885">0.11550000000000001</cx:pt>
          <cx:pt idx="15886">0.30209999999999998</cx:pt>
          <cx:pt idx="15887">0.16669999999999999</cx:pt>
          <cx:pt idx="15888">0.078399999999999997</cx:pt>
          <cx:pt idx="15889">0.16669999999999999</cx:pt>
          <cx:pt idx="15890">0.0722</cx:pt>
          <cx:pt idx="15891">0.0124</cx:pt>
          <cx:pt idx="15892">0.16669999999999999</cx:pt>
          <cx:pt idx="15893">0.18559999999999999</cx:pt>
          <cx:pt idx="15894">0.16669999999999999</cx:pt>
          <cx:pt idx="15895">0.0722</cx:pt>
          <cx:pt idx="15896">0.16669999999999999</cx:pt>
          <cx:pt idx="15897">0.16669999999999999</cx:pt>
          <cx:pt idx="15898">0.053600000000000002</cx:pt>
          <cx:pt idx="15899">0.16489999999999999</cx:pt>
          <cx:pt idx="15900">0.16669999999999999</cx:pt>
          <cx:pt idx="15901">0.16669999999999999</cx:pt>
          <cx:pt idx="15902">0.16669999999999999</cx:pt>
          <cx:pt idx="15903">0.16669999999999999</cx:pt>
          <cx:pt idx="15904">0.070099999999999996</cx:pt>
          <cx:pt idx="15905">0.16669999999999999</cx:pt>
          <cx:pt idx="15906">0.16669999999999999</cx:pt>
          <cx:pt idx="15907">0.16669999999999999</cx:pt>
          <cx:pt idx="15908">0.16669999999999999</cx:pt>
          <cx:pt idx="15909">0.16669999999999999</cx:pt>
          <cx:pt idx="15910">0.35049999999999998</cx:pt>
          <cx:pt idx="15911">0.090700000000000003</cx:pt>
          <cx:pt idx="15912">0.0061999999999999998</cx:pt>
          <cx:pt idx="15913">0.16669999999999999</cx:pt>
          <cx:pt idx="15914">0.026800000000000001</cx:pt>
          <cx:pt idx="15915">0.16669999999999999</cx:pt>
          <cx:pt idx="15916">0.16669999999999999</cx:pt>
          <cx:pt idx="15917">0.018599999999999998</cx:pt>
          <cx:pt idx="15918">0.11650000000000001</cx:pt>
          <cx:pt idx="15919">0.16669999999999999</cx:pt>
          <cx:pt idx="15920">0.11609999999999999</cx:pt>
          <cx:pt idx="15921">0.14949999999999999</cx:pt>
          <cx:pt idx="15922">0.16669999999999999</cx:pt>
          <cx:pt idx="15923">0.16669999999999999</cx:pt>
          <cx:pt idx="15924">0.16669999999999999</cx:pt>
          <cx:pt idx="15925">0.077299999999999994</cx:pt>
          <cx:pt idx="15926">0.023699999999999999</cx:pt>
          <cx:pt idx="15927">0.16669999999999999</cx:pt>
          <cx:pt idx="15928">0.0041000000000000003</cx:pt>
          <cx:pt idx="15929">0.092799999999999994</cx:pt>
          <cx:pt idx="15930">0.16669999999999999</cx:pt>
          <cx:pt idx="15931">0.16669999999999999</cx:pt>
          <cx:pt idx="15932">0.16669999999999999</cx:pt>
          <cx:pt idx="15933">0.037100000000000001</cx:pt>
          <cx:pt idx="15934">0.16669999999999999</cx:pt>
          <cx:pt idx="15935">0.1072</cx:pt>
          <cx:pt idx="15936">0.0082000000000000007</cx:pt>
          <cx:pt idx="15937">0.023699999999999999</cx:pt>
          <cx:pt idx="15938">0.033000000000000002</cx:pt>
          <cx:pt idx="15939">0.16669999999999999</cx:pt>
          <cx:pt idx="15940">0.061899999999999997</cx:pt>
          <cx:pt idx="15941">0.061899999999999997</cx:pt>
          <cx:pt idx="15942">0.049500000000000002</cx:pt>
          <cx:pt idx="15943">0.16669999999999999</cx:pt>
          <cx:pt idx="15944">0.16669999999999999</cx:pt>
          <cx:pt idx="15945">0.16669999999999999</cx:pt>
          <cx:pt idx="15946">0.16669999999999999</cx:pt>
          <cx:pt idx="15947">0.0247</cx:pt>
          <cx:pt idx="15948">0.064199999999999993</cx:pt>
          <cx:pt idx="15949">0.16669999999999999</cx:pt>
          <cx:pt idx="15950">0.16669999999999999</cx:pt>
          <cx:pt idx="15951">0.1227</cx:pt>
          <cx:pt idx="15952">0.16669999999999999</cx:pt>
          <cx:pt idx="15953">0.091800000000000007</cx:pt>
          <cx:pt idx="15954">0.16669999999999999</cx:pt>
          <cx:pt idx="15955">0.16669999999999999</cx:pt>
          <cx:pt idx="15956">0.16669999999999999</cx:pt>
          <cx:pt idx="15957">0.0124</cx:pt>
          <cx:pt idx="15958">0.092799999999999994</cx:pt>
          <cx:pt idx="15959">0.16669999999999999</cx:pt>
          <cx:pt idx="15960">0.0124</cx:pt>
          <cx:pt idx="15961">0.1278</cx:pt>
          <cx:pt idx="15962">0.039199999999999999</cx:pt>
          <cx:pt idx="15963">0.20100000000000001</cx:pt>
          <cx:pt idx="15964">0.16669999999999999</cx:pt>
          <cx:pt idx="15965">0.16669999999999999</cx:pt>
          <cx:pt idx="15966">0.16669999999999999</cx:pt>
          <cx:pt idx="15967">0.074200000000000002</cx:pt>
          <cx:pt idx="15968">0.083500000000000005</cx:pt>
          <cx:pt idx="15969">0.16669999999999999</cx:pt>
          <cx:pt idx="15970">0.082500000000000004</cx:pt>
          <cx:pt idx="15971">0.0722</cx:pt>
          <cx:pt idx="15972">0.16669999999999999</cx:pt>
          <cx:pt idx="15973">0.1196</cx:pt>
          <cx:pt idx="15974">0.16669999999999999</cx:pt>
          <cx:pt idx="15975">0.16669999999999999</cx:pt>
          <cx:pt idx="15976">0.16669999999999999</cx:pt>
          <cx:pt idx="15977">0.077299999999999994</cx:pt>
          <cx:pt idx="15978">0.16669999999999999</cx:pt>
          <cx:pt idx="15979">0.16669999999999999</cx:pt>
          <cx:pt idx="15980">0.053600000000000002</cx:pt>
          <cx:pt idx="15981">0.21490000000000001</cx:pt>
          <cx:pt idx="15982">0.1227</cx:pt>
          <cx:pt idx="15983">0.058799999999999998</cx:pt>
          <cx:pt idx="15984">0.16669999999999999</cx:pt>
          <cx:pt idx="15985">0.1794</cx:pt>
          <cx:pt idx="15986">0.16669999999999999</cx:pt>
          <cx:pt idx="15987">0.16669999999999999</cx:pt>
          <cx:pt idx="15988">0.16669999999999999</cx:pt>
          <cx:pt idx="15989">0.13270000000000001</cx:pt>
          <cx:pt idx="15990">0.061899999999999997</cx:pt>
          <cx:pt idx="15991">0.16669999999999999</cx:pt>
          <cx:pt idx="15992">0.16669999999999999</cx:pt>
          <cx:pt idx="15993">0.16669999999999999</cx:pt>
          <cx:pt idx="15994">0.061899999999999997</cx:pt>
          <cx:pt idx="15995">0.16669999999999999</cx:pt>
          <cx:pt idx="15996">0.0722</cx:pt>
          <cx:pt idx="15997">0.16669999999999999</cx:pt>
          <cx:pt idx="15998">0.16669999999999999</cx:pt>
          <cx:pt idx="15999">0.16669999999999999</cx:pt>
          <cx:pt idx="16000">0.048500000000000001</cx:pt>
          <cx:pt idx="16001">0.067000000000000004</cx:pt>
          <cx:pt idx="16002">0.19950000000000001</cx:pt>
          <cx:pt idx="16003">0.16669999999999999</cx:pt>
          <cx:pt idx="16004">0.11550000000000001</cx:pt>
          <cx:pt idx="16005">0.061899999999999997</cx:pt>
          <cx:pt idx="16006">0.16669999999999999</cx:pt>
          <cx:pt idx="16007">0.16669999999999999</cx:pt>
          <cx:pt idx="16008">0.39279999999999998</cx:pt>
          <cx:pt idx="16009">0.1113</cx:pt>
          <cx:pt idx="16010">0.16669999999999999</cx:pt>
          <cx:pt idx="16011">0.16669999999999999</cx:pt>
          <cx:pt idx="16012">0.16669999999999999</cx:pt>
          <cx:pt idx="16013">0.32779999999999998</cx:pt>
          <cx:pt idx="16014">0.16669999999999999</cx:pt>
          <cx:pt idx="16015">0.13400000000000001</cx:pt>
          <cx:pt idx="16016">0.082500000000000004</cx:pt>
          <cx:pt idx="16017">0.0124</cx:pt>
          <cx:pt idx="16018">0.074200000000000002</cx:pt>
          <cx:pt idx="16019">0.16669999999999999</cx:pt>
          <cx:pt idx="16020">0.1237</cx:pt>
          <cx:pt idx="16021">0.1237</cx:pt>
          <cx:pt idx="16022">0.16669999999999999</cx:pt>
          <cx:pt idx="16023">0.059799999999999999</cx:pt>
          <cx:pt idx="16024">0.16669999999999999</cx:pt>
          <cx:pt idx="16025">0.16669999999999999</cx:pt>
          <cx:pt idx="16026">0.083500000000000005</cx:pt>
          <cx:pt idx="16027">0.14230000000000001</cx:pt>
          <cx:pt idx="16028">0.16669999999999999</cx:pt>
          <cx:pt idx="16029">0.16669999999999999</cx:pt>
          <cx:pt idx="16030">0.001</cx:pt>
          <cx:pt idx="16031">0.16669999999999999</cx:pt>
          <cx:pt idx="16032">0.16669999999999999</cx:pt>
          <cx:pt idx="16033">0.16669999999999999</cx:pt>
          <cx:pt idx="16034">0.0061999999999999998</cx:pt>
          <cx:pt idx="16035">0.16669999999999999</cx:pt>
          <cx:pt idx="16036">0.21440000000000001</cx:pt>
          <cx:pt idx="16037">0.032000000000000001</cx:pt>
          <cx:pt idx="16038">0.1608</cx:pt>
          <cx:pt idx="16039">0.16669999999999999</cx:pt>
          <cx:pt idx="16040">0.049000000000000002</cx:pt>
          <cx:pt idx="16041">0.16669999999999999</cx:pt>
          <cx:pt idx="16042">0.16669999999999999</cx:pt>
          <cx:pt idx="16043">0.049500000000000002</cx:pt>
          <cx:pt idx="16044">0.16669999999999999</cx:pt>
          <cx:pt idx="16045">0.14430000000000001</cx:pt>
          <cx:pt idx="16046">0.30620000000000003</cx:pt>
          <cx:pt idx="16047">0.082500000000000004</cx:pt>
          <cx:pt idx="16048">0.16669999999999999</cx:pt>
          <cx:pt idx="16049">0.16669999999999999</cx:pt>
          <cx:pt idx="16050">0.16669999999999999</cx:pt>
          <cx:pt idx="16051">0.051499999999999997</cx:pt>
          <cx:pt idx="16052">0.22270000000000001</cx:pt>
          <cx:pt idx="16053">0.16669999999999999</cx:pt>
          <cx:pt idx="16054">0.16669999999999999</cx:pt>
          <cx:pt idx="16055">0.16669999999999999</cx:pt>
          <cx:pt idx="16056">0.16669999999999999</cx:pt>
          <cx:pt idx="16057">0.16669999999999999</cx:pt>
          <cx:pt idx="16058">0.16669999999999999</cx:pt>
          <cx:pt idx="16059">0.16669999999999999</cx:pt>
          <cx:pt idx="16060">0.16669999999999999</cx:pt>
          <cx:pt idx="16061">0.082500000000000004</cx:pt>
          <cx:pt idx="16062">0.039699999999999999</cx:pt>
          <cx:pt idx="16063">0.16669999999999999</cx:pt>
          <cx:pt idx="16064">0.092799999999999994</cx:pt>
          <cx:pt idx="16065">0.18970000000000001</cx:pt>
          <cx:pt idx="16066">0.16669999999999999</cx:pt>
          <cx:pt idx="16067">0.16669999999999999</cx:pt>
          <cx:pt idx="16068">0.55359999999999998</cx:pt>
          <cx:pt idx="16069">0.18559999999999999</cx:pt>
          <cx:pt idx="16070">0.16669999999999999</cx:pt>
          <cx:pt idx="16071">0.16669999999999999</cx:pt>
          <cx:pt idx="16072">0.16669999999999999</cx:pt>
          <cx:pt idx="16073">0.16669999999999999</cx:pt>
          <cx:pt idx="16074">0.092799999999999994</cx:pt>
          <cx:pt idx="16075">0.16669999999999999</cx:pt>
          <cx:pt idx="16076">0.016500000000000001</cx:pt>
          <cx:pt idx="16077">0.16669999999999999</cx:pt>
          <cx:pt idx="16078">0.16669999999999999</cx:pt>
          <cx:pt idx="16079">0.51029999999999998</cx:pt>
          <cx:pt idx="16080">0.069400000000000003</cx:pt>
          <cx:pt idx="16081">0.041200000000000001</cx:pt>
          <cx:pt idx="16082">0.012</cx:pt>
          <cx:pt idx="16083">0.16669999999999999</cx:pt>
          <cx:pt idx="16084">0.077299999999999994</cx:pt>
          <cx:pt idx="16085">0.1113</cx:pt>
          <cx:pt idx="16086">0.16669999999999999</cx:pt>
          <cx:pt idx="16087">0.070099999999999996</cx:pt>
          <cx:pt idx="16088">0.16669999999999999</cx:pt>
          <cx:pt idx="16089">0.092799999999999994</cx:pt>
          <cx:pt idx="16090">0.16669999999999999</cx:pt>
          <cx:pt idx="16091">0.0041000000000000003</cx:pt>
          <cx:pt idx="16092">0.16669999999999999</cx:pt>
          <cx:pt idx="16093">0.16669999999999999</cx:pt>
          <cx:pt idx="16094">0.0247</cx:pt>
          <cx:pt idx="16095">0.16669999999999999</cx:pt>
          <cx:pt idx="16096">0.16669999999999999</cx:pt>
          <cx:pt idx="16097">0.093799999999999994</cx:pt>
          <cx:pt idx="16098">0.048500000000000001</cx:pt>
          <cx:pt idx="16099">0.26190000000000002</cx:pt>
          <cx:pt idx="16100">0.1242</cx:pt>
          <cx:pt idx="16101">0.1191</cx:pt>
          <cx:pt idx="16102">0.091800000000000007</cx:pt>
          <cx:pt idx="16103">0.0020999999999999999</cx:pt>
          <cx:pt idx="16104">0.0041000000000000003</cx:pt>
          <cx:pt idx="16105">0.16669999999999999</cx:pt>
          <cx:pt idx="16106">0.16669999999999999</cx:pt>
          <cx:pt idx="16107">0.078399999999999997</cx:pt>
          <cx:pt idx="16108">0.16669999999999999</cx:pt>
          <cx:pt idx="16109">0.16669999999999999</cx:pt>
          <cx:pt idx="16110">0.16669999999999999</cx:pt>
          <cx:pt idx="16111">0.16669999999999999</cx:pt>
          <cx:pt idx="16112">0.16669999999999999</cx:pt>
          <cx:pt idx="16113">0.16669999999999999</cx:pt>
          <cx:pt idx="16114">0.092799999999999994</cx:pt>
          <cx:pt idx="16115">0.082500000000000004</cx:pt>
          <cx:pt idx="16116">0.057700000000000001</cx:pt>
          <cx:pt idx="16117">0.085599999999999996</cx:pt>
          <cx:pt idx="16118">0.15459999999999999</cx:pt>
          <cx:pt idx="16119">0.16669999999999999</cx:pt>
          <cx:pt idx="16120">0.16669999999999999</cx:pt>
          <cx:pt idx="16121">0.16669999999999999</cx:pt>
          <cx:pt idx="16122">0.6794</cx:pt>
          <cx:pt idx="16123">0.16669999999999999</cx:pt>
          <cx:pt idx="16124">0.082500000000000004</cx:pt>
          <cx:pt idx="16125">0.0814</cx:pt>
          <cx:pt idx="16126">0.23400000000000001</cx:pt>
          <cx:pt idx="16127">0.058799999999999998</cx:pt>
          <cx:pt idx="16128">0.16669999999999999</cx:pt>
          <cx:pt idx="16129">0.1804</cx:pt>
          <cx:pt idx="16130">0.16669999999999999</cx:pt>
          <cx:pt idx="16131">0.16669999999999999</cx:pt>
          <cx:pt idx="16132">0.090200000000000002</cx:pt>
          <cx:pt idx="16133">0.16669999999999999</cx:pt>
          <cx:pt idx="16134">0.16669999999999999</cx:pt>
          <cx:pt idx="16135">0.016500000000000001</cx:pt>
          <cx:pt idx="16136">0.6351</cx:pt>
          <cx:pt idx="16137">0.16669999999999999</cx:pt>
          <cx:pt idx="16138">0.091800000000000007</cx:pt>
          <cx:pt idx="16139">0.16669999999999999</cx:pt>
          <cx:pt idx="16140">0.16669999999999999</cx:pt>
          <cx:pt idx="16141">0.066000000000000003</cx:pt>
          <cx:pt idx="16142">0.23810000000000001</cx:pt>
          <cx:pt idx="16143">0.16669999999999999</cx:pt>
          <cx:pt idx="16144">0.1356</cx:pt>
          <cx:pt idx="16145">0.22270000000000001</cx:pt>
          <cx:pt idx="16146">0.16669999999999999</cx:pt>
          <cx:pt idx="16147">0.062899999999999998</cx:pt>
          <cx:pt idx="16148">0.16669999999999999</cx:pt>
          <cx:pt idx="16149">0.16669999999999999</cx:pt>
          <cx:pt idx="16150">0.16669999999999999</cx:pt>
          <cx:pt idx="16151">0.16669999999999999</cx:pt>
          <cx:pt idx="16152">0.077299999999999994</cx:pt>
          <cx:pt idx="16153">0.16669999999999999</cx:pt>
          <cx:pt idx="16154">0.11609999999999999</cx:pt>
          <cx:pt idx="16155">0.18559999999999999</cx:pt>
          <cx:pt idx="16156">0.16669999999999999</cx:pt>
          <cx:pt idx="16157">0.092799999999999994</cx:pt>
          <cx:pt idx="16158">0.073899999999999993</cx:pt>
          <cx:pt idx="16159">0.16669999999999999</cx:pt>
          <cx:pt idx="16160">0.16669999999999999</cx:pt>
          <cx:pt idx="16161">0.16669999999999999</cx:pt>
          <cx:pt idx="16162">0.16669999999999999</cx:pt>
          <cx:pt idx="16163">0.16669999999999999</cx:pt>
          <cx:pt idx="16164">0.16669999999999999</cx:pt>
          <cx:pt idx="16165">0.16669999999999999</cx:pt>
          <cx:pt idx="16166">0.0402</cx:pt>
          <cx:pt idx="16167">0.1206</cx:pt>
          <cx:pt idx="16168">0.16669999999999999</cx:pt>
          <cx:pt idx="16169">0.16669999999999999</cx:pt>
          <cx:pt idx="16170">0.16669999999999999</cx:pt>
          <cx:pt idx="16171">0.16669999999999999</cx:pt>
          <cx:pt idx="16172">0.16669999999999999</cx:pt>
          <cx:pt idx="16173">0.16669999999999999</cx:pt>
          <cx:pt idx="16174">0.13200000000000001</cx:pt>
          <cx:pt idx="16175">0.16669999999999999</cx:pt>
          <cx:pt idx="16176">0.062899999999999998</cx:pt>
          <cx:pt idx="16177">0.1113</cx:pt>
          <cx:pt idx="16178">0.33200000000000002</cx:pt>
          <cx:pt idx="16179">0.16669999999999999</cx:pt>
          <cx:pt idx="16180">0.2268</cx:pt>
          <cx:pt idx="16181">0.16669999999999999</cx:pt>
          <cx:pt idx="16182">0.092799999999999994</cx:pt>
          <cx:pt idx="16183">0.16669999999999999</cx:pt>
          <cx:pt idx="16184">0.14849999999999999</cx:pt>
          <cx:pt idx="16185">0.061899999999999997</cx:pt>
          <cx:pt idx="16186">0.16669999999999999</cx:pt>
          <cx:pt idx="16187">0.16669999999999999</cx:pt>
          <cx:pt idx="16188">0.061899999999999997</cx:pt>
          <cx:pt idx="16189">0.061899999999999997</cx:pt>
          <cx:pt idx="16190">0.0124</cx:pt>
          <cx:pt idx="16191">0.16669999999999999</cx:pt>
          <cx:pt idx="16192">0.16669999999999999</cx:pt>
          <cx:pt idx="16193">0.16669999999999999</cx:pt>
          <cx:pt idx="16194">0.32779999999999998</cx:pt>
          <cx:pt idx="16195">0.16669999999999999</cx:pt>
          <cx:pt idx="16196">0.16669999999999999</cx:pt>
          <cx:pt idx="16197">0.049500000000000002</cx:pt>
          <cx:pt idx="16198">0.16669999999999999</cx:pt>
          <cx:pt idx="16199">0.16669999999999999</cx:pt>
          <cx:pt idx="16200">0.16669999999999999</cx:pt>
          <cx:pt idx="16201">0.0103</cx:pt>
          <cx:pt idx="16202">0.16669999999999999</cx:pt>
          <cx:pt idx="16203">0.16669999999999999</cx:pt>
          <cx:pt idx="16204">0.16669999999999999</cx:pt>
          <cx:pt idx="16205">0.0082000000000000007</cx:pt>
          <cx:pt idx="16206">0.041200000000000001</cx:pt>
          <cx:pt idx="16207">0.16669999999999999</cx:pt>
          <cx:pt idx="16208">0.16669999999999999</cx:pt>
          <cx:pt idx="16209">0.16669999999999999</cx:pt>
          <cx:pt idx="16210">0.082500000000000004</cx:pt>
          <cx:pt idx="16211">0.16669999999999999</cx:pt>
          <cx:pt idx="16212">0.16669999999999999</cx:pt>
          <cx:pt idx="16213">0.018599999999999998</cx:pt>
          <cx:pt idx="16214">0.16669999999999999</cx:pt>
          <cx:pt idx="16215">0.16669999999999999</cx:pt>
          <cx:pt idx="16216">0.16669999999999999</cx:pt>
          <cx:pt idx="16217">0.16669999999999999</cx:pt>
          <cx:pt idx="16218">0.082500000000000004</cx:pt>
          <cx:pt idx="16219">0.041200000000000001</cx:pt>
          <cx:pt idx="16220">0.13039999999999999</cx:pt>
          <cx:pt idx="16221">0.061899999999999997</cx:pt>
          <cx:pt idx="16222">0.033000000000000002</cx:pt>
          <cx:pt idx="16223">0.1227</cx:pt>
          <cx:pt idx="16224">0.16669999999999999</cx:pt>
          <cx:pt idx="16225">0.16669999999999999</cx:pt>
          <cx:pt idx="16226">0.010999999999999999</cx:pt>
          <cx:pt idx="16227">0.057700000000000001</cx:pt>
          <cx:pt idx="16228">0.16669999999999999</cx:pt>
          <cx:pt idx="16229">0.13089999999999999</cx:pt>
          <cx:pt idx="16230">0.16669999999999999</cx:pt>
          <cx:pt idx="16231">0.1023</cx:pt>
          <cx:pt idx="16232">0.1237</cx:pt>
          <cx:pt idx="16233">0.066000000000000003</cx:pt>
          <cx:pt idx="16234">0.16669999999999999</cx:pt>
          <cx:pt idx="16235">0.1852</cx:pt>
          <cx:pt idx="16236">0.16669999999999999</cx:pt>
          <cx:pt idx="16237">0.16669999999999999</cx:pt>
          <cx:pt idx="16238">0.0814</cx:pt>
          <cx:pt idx="16239">0.16669999999999999</cx:pt>
          <cx:pt idx="16240">0.16669999999999999</cx:pt>
          <cx:pt idx="16241">0.16669999999999999</cx:pt>
          <cx:pt idx="16242">0.082500000000000004</cx:pt>
          <cx:pt idx="16243">0.0722</cx:pt>
          <cx:pt idx="16244">0.1474</cx:pt>
          <cx:pt idx="16245">0.16669999999999999</cx:pt>
          <cx:pt idx="16246">0.1227</cx:pt>
          <cx:pt idx="16247">0.16669999999999999</cx:pt>
          <cx:pt idx="16248">0.1515</cx:pt>
          <cx:pt idx="16249">0.16669999999999999</cx:pt>
          <cx:pt idx="16250">0.16489999999999999</cx:pt>
          <cx:pt idx="16251">0</cx:pt>
          <cx:pt idx="16252">0.16669999999999999</cx:pt>
          <cx:pt idx="16253">0.16669999999999999</cx:pt>
          <cx:pt idx="16254">0.0608</cx:pt>
          <cx:pt idx="16255">0.16669999999999999</cx:pt>
          <cx:pt idx="16256">0.076600000000000001</cx:pt>
          <cx:pt idx="16257">0.092799999999999994</cx:pt>
          <cx:pt idx="16258">0.2959</cx:pt>
          <cx:pt idx="16259">0.16669999999999999</cx:pt>
          <cx:pt idx="16260">0.16669999999999999</cx:pt>
          <cx:pt idx="16261">0.16669999999999999</cx:pt>
          <cx:pt idx="16262">0.092799999999999994</cx:pt>
          <cx:pt idx="16263">0.0124</cx:pt>
          <cx:pt idx="16264">0.16669999999999999</cx:pt>
          <cx:pt idx="16265">0.091800000000000007</cx:pt>
          <cx:pt idx="16266">0.1216</cx:pt>
          <cx:pt idx="16267">0.16669999999999999</cx:pt>
          <cx:pt idx="16268">0.16669999999999999</cx:pt>
          <cx:pt idx="16269">0.32229999999999998</cx:pt>
          <cx:pt idx="16270">0.16669999999999999</cx:pt>
          <cx:pt idx="16271">0.16669999999999999</cx:pt>
          <cx:pt idx="16272">0.16669999999999999</cx:pt>
          <cx:pt idx="16273">0.16669999999999999</cx:pt>
          <cx:pt idx="16274">0.16669999999999999</cx:pt>
          <cx:pt idx="16275">0.22270000000000001</cx:pt>
          <cx:pt idx="16276">0.16669999999999999</cx:pt>
          <cx:pt idx="16277">0.16669999999999999</cx:pt>
          <cx:pt idx="16278">0.16489999999999999</cx:pt>
          <cx:pt idx="16279">0.16669999999999999</cx:pt>
          <cx:pt idx="16280">0.2031</cx:pt>
          <cx:pt idx="16281">0.15260000000000001</cx:pt>
          <cx:pt idx="16282">0.16669999999999999</cx:pt>
          <cx:pt idx="16283">0.16669999999999999</cx:pt>
          <cx:pt idx="16284">0.16669999999999999</cx:pt>
          <cx:pt idx="16285">0.16669999999999999</cx:pt>
          <cx:pt idx="16286">0.16800000000000001</cx:pt>
          <cx:pt idx="16287">0.61860000000000004</cx:pt>
          <cx:pt idx="16288">0.16669999999999999</cx:pt>
          <cx:pt idx="16289">0.16669999999999999</cx:pt>
          <cx:pt idx="16290">0.068000000000000005</cx:pt>
          <cx:pt idx="16291">0.16669999999999999</cx:pt>
          <cx:pt idx="16292">0.16669999999999999</cx:pt>
          <cx:pt idx="16293">0.0309</cx:pt>
          <cx:pt idx="16294">0.23089999999999999</cx:pt>
          <cx:pt idx="16295">0.16669999999999999</cx:pt>
          <cx:pt idx="16296">0.018599999999999998</cx:pt>
          <cx:pt idx="16297">0.16669999999999999</cx:pt>
          <cx:pt idx="16298">0.16669999999999999</cx:pt>
          <cx:pt idx="16299">0.22889999999999999</cx:pt>
          <cx:pt idx="16300">0.0247</cx:pt>
          <cx:pt idx="16301">0.0247</cx:pt>
          <cx:pt idx="16302">0.1031</cx:pt>
          <cx:pt idx="16303">0.23089999999999999</cx:pt>
          <cx:pt idx="16304">0.16669999999999999</cx:pt>
          <cx:pt idx="16305">0.12989999999999999</cx:pt>
          <cx:pt idx="16306">0.092799999999999994</cx:pt>
          <cx:pt idx="16307">0.0061999999999999998</cx:pt>
          <cx:pt idx="16308">0.070099999999999996</cx:pt>
          <cx:pt idx="16309">0.16669999999999999</cx:pt>
          <cx:pt idx="16310">0.0041000000000000003</cx:pt>
          <cx:pt idx="16311">0.13089999999999999</cx:pt>
          <cx:pt idx="16312">0.082500000000000004</cx:pt>
          <cx:pt idx="16313">0.16669999999999999</cx:pt>
          <cx:pt idx="16314">0.16669999999999999</cx:pt>
          <cx:pt idx="16315">0.0247</cx:pt>
          <cx:pt idx="16316">0.22270000000000001</cx:pt>
          <cx:pt idx="16317">0.077299999999999994</cx:pt>
          <cx:pt idx="16318">0.0722</cx:pt>
          <cx:pt idx="16319">0.16669999999999999</cx:pt>
          <cx:pt idx="16320">0.16669999999999999</cx:pt>
          <cx:pt idx="16321">0.22159999999999999</cx:pt>
          <cx:pt idx="16322">0.18990000000000001</cx:pt>
          <cx:pt idx="16323">0.16669999999999999</cx:pt>
          <cx:pt idx="16324">0.1134</cx:pt>
          <cx:pt idx="16325">0.16489999999999999</cx:pt>
          <cx:pt idx="16326">0.0124</cx:pt>
          <cx:pt idx="16327">0.16669999999999999</cx:pt>
          <cx:pt idx="16328">0.48249999999999998</cx:pt>
          <cx:pt idx="16329">0.061899999999999997</cx:pt>
          <cx:pt idx="16330">0.067000000000000004</cx:pt>
          <cx:pt idx="16331">0.016500000000000001</cx:pt>
          <cx:pt idx="16332">0.16669999999999999</cx:pt>
          <cx:pt idx="16333">0.16669999999999999</cx:pt>
          <cx:pt idx="16334">0.16669999999999999</cx:pt>
          <cx:pt idx="16335">0.029899999999999999</cx:pt>
          <cx:pt idx="16336">0.022700000000000001</cx:pt>
          <cx:pt idx="16337">0.16669999999999999</cx:pt>
          <cx:pt idx="16338">0.1134</cx:pt>
          <cx:pt idx="16339">0.16669999999999999</cx:pt>
          <cx:pt idx="16340">0.16669999999999999</cx:pt>
          <cx:pt idx="16341">0.16669999999999999</cx:pt>
          <cx:pt idx="16342">0.0082000000000000007</cx:pt>
          <cx:pt idx="16343">0.027799999999999998</cx:pt>
          <cx:pt idx="16344">0.1031</cx:pt>
          <cx:pt idx="16345">0.16669999999999999</cx:pt>
          <cx:pt idx="16346">0.16669999999999999</cx:pt>
          <cx:pt idx="16347">0.022700000000000001</cx:pt>
          <cx:pt idx="16348">0.16669999999999999</cx:pt>
          <cx:pt idx="16349">0.057000000000000002</cx:pt>
          <cx:pt idx="16350">0.061899999999999997</cx:pt>
          <cx:pt idx="16351">0.22370000000000001</cx:pt>
          <cx:pt idx="16352">0.16669999999999999</cx:pt>
          <cx:pt idx="16353">0.10680000000000001</cx:pt>
          <cx:pt idx="16354">0.16669999999999999</cx:pt>
          <cx:pt idx="16355">0.16669999999999999</cx:pt>
          <cx:pt idx="16356">0.16669999999999999</cx:pt>
          <cx:pt idx="16357">0.16669999999999999</cx:pt>
          <cx:pt idx="16358">0.16669999999999999</cx:pt>
          <cx:pt idx="16359">0.16669999999999999</cx:pt>
          <cx:pt idx="16360">0.16669999999999999</cx:pt>
          <cx:pt idx="16361">0.16669999999999999</cx:pt>
          <cx:pt idx="16362">0.16669999999999999</cx:pt>
          <cx:pt idx="16363">0.2155</cx:pt>
          <cx:pt idx="16364">0.16669999999999999</cx:pt>
          <cx:pt idx="16365">0.10000000000000001</cx:pt>
          <cx:pt idx="16366">0.10050000000000001</cx:pt>
          <cx:pt idx="16367">0.16669999999999999</cx:pt>
          <cx:pt idx="16368">0.66910000000000003</cx:pt>
          <cx:pt idx="16369">0.11550000000000001</cx:pt>
          <cx:pt idx="16370">0.082500000000000004</cx:pt>
          <cx:pt idx="16371">0.16669999999999999</cx:pt>
          <cx:pt idx="16372">0.23200000000000001</cx:pt>
          <cx:pt idx="16373">0.0082000000000000007</cx:pt>
          <cx:pt idx="16374">0.098299999999999998</cx:pt>
          <cx:pt idx="16375">0.18559999999999999</cx:pt>
          <cx:pt idx="16376">0.078399999999999997</cx:pt>
          <cx:pt idx="16377">0.16669999999999999</cx:pt>
          <cx:pt idx="16378">0.061899999999999997</cx:pt>
          <cx:pt idx="16379">0.16669999999999999</cx:pt>
          <cx:pt idx="16380">0.1237</cx:pt>
          <cx:pt idx="16381">0.16669999999999999</cx:pt>
          <cx:pt idx="16382">0.16669999999999999</cx:pt>
          <cx:pt idx="16383">0.16669999999999999</cx:pt>
          <cx:pt idx="16384">0.16669999999999999</cx:pt>
          <cx:pt idx="16385">0.16669999999999999</cx:pt>
          <cx:pt idx="16386">0.16669999999999999</cx:pt>
          <cx:pt idx="16387">0.16669999999999999</cx:pt>
          <cx:pt idx="16388">0.16669999999999999</cx:pt>
          <cx:pt idx="16389">0.0092999999999999992</cx:pt>
          <cx:pt idx="16390">0.0557</cx:pt>
          <cx:pt idx="16391">0.16669999999999999</cx:pt>
          <cx:pt idx="16392">0.16669999999999999</cx:pt>
          <cx:pt idx="16393">0.0082000000000000007</cx:pt>
          <cx:pt idx="16394">0.16669999999999999</cx:pt>
          <cx:pt idx="16395">0.14949999999999999</cx:pt>
          <cx:pt idx="16396">0.16669999999999999</cx:pt>
          <cx:pt idx="16397">0.16669999999999999</cx:pt>
          <cx:pt idx="16398">0.16669999999999999</cx:pt>
          <cx:pt idx="16399">0.16669999999999999</cx:pt>
          <cx:pt idx="16400">0.14849999999999999</cx:pt>
          <cx:pt idx="16401">0.16669999999999999</cx:pt>
          <cx:pt idx="16402">0.16669999999999999</cx:pt>
          <cx:pt idx="16403">0.14230000000000001</cx:pt>
          <cx:pt idx="16404">0.088900000000000007</cx:pt>
          <cx:pt idx="16405">0.114</cx:pt>
          <cx:pt idx="16406">0.23400000000000001</cx:pt>
          <cx:pt idx="16407">0.16669999999999999</cx:pt>
          <cx:pt idx="16408">0.018599999999999998</cx:pt>
          <cx:pt idx="16409">0.16669999999999999</cx:pt>
          <cx:pt idx="16410">0.1588</cx:pt>
          <cx:pt idx="16411">0.20619999999999999</cx:pt>
          <cx:pt idx="16412">0.049500000000000002</cx:pt>
          <cx:pt idx="16413">0.16669999999999999</cx:pt>
          <cx:pt idx="16414">0.16669999999999999</cx:pt>
          <cx:pt idx="16415">0.066000000000000003</cx:pt>
          <cx:pt idx="16416">0.027799999999999998</cx:pt>
          <cx:pt idx="16417">0.033000000000000002</cx:pt>
          <cx:pt idx="16418">0.16669999999999999</cx:pt>
          <cx:pt idx="16419">0.16669999999999999</cx:pt>
          <cx:pt idx="16420">0.0247</cx:pt>
          <cx:pt idx="16421">0.16669999999999999</cx:pt>
          <cx:pt idx="16422">0.0020999999999999999</cx:pt>
          <cx:pt idx="16423">0.16669999999999999</cx:pt>
          <cx:pt idx="16424">0.082500000000000004</cx:pt>
          <cx:pt idx="16425">0.090700000000000003</cx:pt>
          <cx:pt idx="16426">0.49590000000000001</cx:pt>
          <cx:pt idx="16427">0.074200000000000002</cx:pt>
          <cx:pt idx="16428">0.1227</cx:pt>
          <cx:pt idx="16429">0.26600000000000001</cx:pt>
          <cx:pt idx="16430">0.059799999999999999</cx:pt>
          <cx:pt idx="16431">0.1835</cx:pt>
          <cx:pt idx="16432">0.016500000000000001</cx:pt>
          <cx:pt idx="16433">0.16669999999999999</cx:pt>
          <cx:pt idx="16434">0.1082</cx:pt>
          <cx:pt idx="16435">0.26290000000000002</cx:pt>
          <cx:pt idx="16436">0.059799999999999999</cx:pt>
          <cx:pt idx="16437">0.086599999999999996</cx:pt>
          <cx:pt idx="16438">0.16669999999999999</cx:pt>
          <cx:pt idx="16439">0.16669999999999999</cx:pt>
          <cx:pt idx="16440">0.061899999999999997</cx:pt>
          <cx:pt idx="16441">0.16669999999999999</cx:pt>
          <cx:pt idx="16442">0.070099999999999996</cx:pt>
          <cx:pt idx="16443">0.1031</cx:pt>
          <cx:pt idx="16444">0.20619999999999999</cx:pt>
          <cx:pt idx="16445">0.20000000000000001</cx:pt>
          <cx:pt idx="16446">0.16669999999999999</cx:pt>
          <cx:pt idx="16447">0.16669999999999999</cx:pt>
          <cx:pt idx="16448">0.0722</cx:pt>
          <cx:pt idx="16449">0.16669999999999999</cx:pt>
          <cx:pt idx="16450">0.21579999999999999</cx:pt>
          <cx:pt idx="16451">0.16669999999999999</cx:pt>
          <cx:pt idx="16452">0.0722</cx:pt>
          <cx:pt idx="16453">0.0144</cx:pt>
          <cx:pt idx="16454">0.16669999999999999</cx:pt>
          <cx:pt idx="16455">0.16669999999999999</cx:pt>
          <cx:pt idx="16456">0.16669999999999999</cx:pt>
          <cx:pt idx="16457">0.092799999999999994</cx:pt>
          <cx:pt idx="16458">0.16669999999999999</cx:pt>
          <cx:pt idx="16459">0.16669999999999999</cx:pt>
          <cx:pt idx="16460">0.16669999999999999</cx:pt>
          <cx:pt idx="16461">0.16389999999999999</cx:pt>
          <cx:pt idx="16462">0.15260000000000001</cx:pt>
          <cx:pt idx="16463">0.16669999999999999</cx:pt>
          <cx:pt idx="16464">0.0041000000000000003</cx:pt>
          <cx:pt idx="16465">0.16669999999999999</cx:pt>
          <cx:pt idx="16466">0.018599999999999998</cx:pt>
          <cx:pt idx="16467">0.16669999999999999</cx:pt>
          <cx:pt idx="16468">0.16669999999999999</cx:pt>
          <cx:pt idx="16469">0.16669999999999999</cx:pt>
          <cx:pt idx="16470">0.058099999999999999</cx:pt>
          <cx:pt idx="16471">0.082500000000000004</cx:pt>
          <cx:pt idx="16472">0.1031</cx:pt>
          <cx:pt idx="16473">0.79479999999999995</cx:pt>
          <cx:pt idx="16474">0.22059999999999999</cx:pt>
          <cx:pt idx="16475">0.097799999999999998</cx:pt>
          <cx:pt idx="16476">0.16669999999999999</cx:pt>
          <cx:pt idx="16477">0.092799999999999994</cx:pt>
          <cx:pt idx="16478">0.14849999999999999</cx:pt>
          <cx:pt idx="16479">0.16669999999999999</cx:pt>
          <cx:pt idx="16480">0.066000000000000003</cx:pt>
          <cx:pt idx="16481">1</cx:pt>
          <cx:pt idx="16482">0.16669999999999999</cx:pt>
          <cx:pt idx="16483">0.16669999999999999</cx:pt>
          <cx:pt idx="16484">0.1381</cx:pt>
          <cx:pt idx="16485">0.16669999999999999</cx:pt>
          <cx:pt idx="16486">0.16669999999999999</cx:pt>
          <cx:pt idx="16487">0.16669999999999999</cx:pt>
          <cx:pt idx="16488">0.073200000000000001</cx:pt>
          <cx:pt idx="16489">0.16669999999999999</cx:pt>
          <cx:pt idx="16490">0.42580000000000001</cx:pt>
          <cx:pt idx="16491">0.16669999999999999</cx:pt>
          <cx:pt idx="16492">0.22159999999999999</cx:pt>
          <cx:pt idx="16493">0.0258</cx:pt>
          <cx:pt idx="16494">0.16669999999999999</cx:pt>
          <cx:pt idx="16495">0.16669999999999999</cx:pt>
          <cx:pt idx="16496">0.16669999999999999</cx:pt>
          <cx:pt idx="16497">0.16669999999999999</cx:pt>
          <cx:pt idx="16498">0.023699999999999999</cx:pt>
          <cx:pt idx="16499">0.16669999999999999</cx:pt>
          <cx:pt idx="16500">0.16669999999999999</cx:pt>
          <cx:pt idx="16501">0.16669999999999999</cx:pt>
          <cx:pt idx="16502">0.082500000000000004</cx:pt>
          <cx:pt idx="16503">0.16669999999999999</cx:pt>
          <cx:pt idx="16504">0.16669999999999999</cx:pt>
          <cx:pt idx="16505">0.076300000000000007</cx:pt>
          <cx:pt idx="16506">0.16669999999999999</cx:pt>
          <cx:pt idx="16507">0.16669999999999999</cx:pt>
          <cx:pt idx="16508">0.061899999999999997</cx:pt>
          <cx:pt idx="16509">0.16669999999999999</cx:pt>
          <cx:pt idx="16510">0.049500000000000002</cx:pt>
          <cx:pt idx="16511">0.16669999999999999</cx:pt>
          <cx:pt idx="16512">0.16669999999999999</cx:pt>
          <cx:pt idx="16513">0.16669999999999999</cx:pt>
          <cx:pt idx="16514">0.16669999999999999</cx:pt>
          <cx:pt idx="16515">0.1227</cx:pt>
          <cx:pt idx="16516">0.0258</cx:pt>
          <cx:pt idx="16517">0.16669999999999999</cx:pt>
          <cx:pt idx="16518">0.0247</cx:pt>
          <cx:pt idx="16519">0.16669999999999999</cx:pt>
          <cx:pt idx="16520">0.16669999999999999</cx:pt>
          <cx:pt idx="16521">0.16669999999999999</cx:pt>
          <cx:pt idx="16522">0.16669999999999999</cx:pt>
          <cx:pt idx="16523">0.0309</cx:pt>
          <cx:pt idx="16524">0.061899999999999997</cx:pt>
          <cx:pt idx="16525">0.16669999999999999</cx:pt>
          <cx:pt idx="16526">0.16669999999999999</cx:pt>
          <cx:pt idx="16527">0.16669999999999999</cx:pt>
          <cx:pt idx="16528">0.16669999999999999</cx:pt>
          <cx:pt idx="16529">0.16669999999999999</cx:pt>
          <cx:pt idx="16530">0.16669999999999999</cx:pt>
          <cx:pt idx="16531">0.16669999999999999</cx:pt>
          <cx:pt idx="16532">0.16669999999999999</cx:pt>
          <cx:pt idx="16533">0.25879999999999997</cx:pt>
          <cx:pt idx="16534">0.089700000000000002</cx:pt>
          <cx:pt idx="16535">0.0567</cx:pt>
          <cx:pt idx="16536">0.16669999999999999</cx:pt>
          <cx:pt idx="16537">0.16669999999999999</cx:pt>
          <cx:pt idx="16538">0.16669999999999999</cx:pt>
          <cx:pt idx="16539">0.1196</cx:pt>
          <cx:pt idx="16540">0.1701</cx:pt>
          <cx:pt idx="16541">0.066000000000000003</cx:pt>
          <cx:pt idx="16542">0.16669999999999999</cx:pt>
          <cx:pt idx="16543">0.033000000000000002</cx:pt>
          <cx:pt idx="16544">0.16669999999999999</cx:pt>
          <cx:pt idx="16545">0.22889999999999999</cx:pt>
          <cx:pt idx="16546">0.16669999999999999</cx:pt>
          <cx:pt idx="16547">0.0722</cx:pt>
          <cx:pt idx="16548">0.16669999999999999</cx:pt>
          <cx:pt idx="16549">0.16669999999999999</cx:pt>
          <cx:pt idx="16550">0.10100000000000001</cx:pt>
          <cx:pt idx="16551">0.16669999999999999</cx:pt>
          <cx:pt idx="16552">0.16669999999999999</cx:pt>
          <cx:pt idx="16553">0.16669999999999999</cx:pt>
          <cx:pt idx="16554">0.1129</cx:pt>
          <cx:pt idx="16555">0.1186</cx:pt>
          <cx:pt idx="16556">0.049500000000000002</cx:pt>
          <cx:pt idx="16557">0.16669999999999999</cx:pt>
          <cx:pt idx="16558">0.1777</cx:pt>
          <cx:pt idx="16559">0.16669999999999999</cx:pt>
          <cx:pt idx="16560">0.1227</cx:pt>
          <cx:pt idx="16561">0.16669999999999999</cx:pt>
          <cx:pt idx="16562">0.1361</cx:pt>
          <cx:pt idx="16563">0.31130000000000002</cx:pt>
          <cx:pt idx="16564">0.16669999999999999</cx:pt>
          <cx:pt idx="16565">0.16669999999999999</cx:pt>
          <cx:pt idx="16566">0.16669999999999999</cx:pt>
          <cx:pt idx="16567">0.061899999999999997</cx:pt>
          <cx:pt idx="16568">0.022700000000000001</cx:pt>
          <cx:pt idx="16569">0.16669999999999999</cx:pt>
          <cx:pt idx="16570">0.061899999999999997</cx:pt>
          <cx:pt idx="16571">0.061899999999999997</cx:pt>
          <cx:pt idx="16572">0.063899999999999998</cx:pt>
          <cx:pt idx="16573">0.16669999999999999</cx:pt>
          <cx:pt idx="16574">0.16669999999999999</cx:pt>
          <cx:pt idx="16575">0.061899999999999997</cx:pt>
          <cx:pt idx="16576">0.16669999999999999</cx:pt>
          <cx:pt idx="16577">0.033000000000000002</cx:pt>
          <cx:pt idx="16578">0.097600000000000006</cx:pt>
          <cx:pt idx="16579">0.16669999999999999</cx:pt>
          <cx:pt idx="16580">0.16669999999999999</cx:pt>
          <cx:pt idx="16581">0.16669999999999999</cx:pt>
          <cx:pt idx="16582">0.077299999999999994</cx:pt>
          <cx:pt idx="16583">0.082500000000000004</cx:pt>
          <cx:pt idx="16584">0.027799999999999998</cx:pt>
          <cx:pt idx="16585">0.061899999999999997</cx:pt>
          <cx:pt idx="16586">0.16669999999999999</cx:pt>
          <cx:pt idx="16587">0.092799999999999994</cx:pt>
          <cx:pt idx="16588">0.078899999999999998</cx:pt>
          <cx:pt idx="16589">0.16669999999999999</cx:pt>
          <cx:pt idx="16590">0.16669999999999999</cx:pt>
          <cx:pt idx="16591">0.028899999999999999</cx:pt>
          <cx:pt idx="16592">0.069599999999999995</cx:pt>
          <cx:pt idx="16593">0.16669999999999999</cx:pt>
          <cx:pt idx="16594">0.16669999999999999</cx:pt>
          <cx:pt idx="16595">0.16669999999999999</cx:pt>
          <cx:pt idx="16596">0.22159999999999999</cx:pt>
          <cx:pt idx="16597">0.091800000000000007</cx:pt>
          <cx:pt idx="16598">0.14330000000000001</cx:pt>
          <cx:pt idx="16599">0.16669999999999999</cx:pt>
          <cx:pt idx="16600">0.061899999999999997</cx:pt>
          <cx:pt idx="16601">0.16669999999999999</cx:pt>
          <cx:pt idx="16602">0.11650000000000001</cx:pt>
          <cx:pt idx="16603">0.10100000000000001</cx:pt>
          <cx:pt idx="16604">0.16669999999999999</cx:pt>
          <cx:pt idx="16605">0.0103</cx:pt>
          <cx:pt idx="16606">0.16669999999999999</cx:pt>
          <cx:pt idx="16607">0.37109999999999999</cx:pt>
          <cx:pt idx="16608">0.053600000000000002</cx:pt>
          <cx:pt idx="16609">0.16669999999999999</cx:pt>
          <cx:pt idx="16610">0.16669999999999999</cx:pt>
          <cx:pt idx="16611">0.092799999999999994</cx:pt>
          <cx:pt idx="16612">0.049500000000000002</cx:pt>
          <cx:pt idx="16613">0.16669999999999999</cx:pt>
          <cx:pt idx="16614">0.16669999999999999</cx:pt>
          <cx:pt idx="16615">0.16669999999999999</cx:pt>
          <cx:pt idx="16616">0.16669999999999999</cx:pt>
          <cx:pt idx="16617">0.087599999999999997</cx:pt>
          <cx:pt idx="16618">0.16669999999999999</cx:pt>
          <cx:pt idx="16619">0.16669999999999999</cx:pt>
          <cx:pt idx="16620">0.2495</cx:pt>
          <cx:pt idx="16621">0.16669999999999999</cx:pt>
          <cx:pt idx="16622">0.16669999999999999</cx:pt>
          <cx:pt idx="16623">0.16669999999999999</cx:pt>
          <cx:pt idx="16624">0.0041000000000000003</cx:pt>
          <cx:pt idx="16625">0.14330000000000001</cx:pt>
          <cx:pt idx="16626">0.066000000000000003</cx:pt>
          <cx:pt idx="16627">0.16669999999999999</cx:pt>
          <cx:pt idx="16628">0.16669999999999999</cx:pt>
          <cx:pt idx="16629">0.16669999999999999</cx:pt>
          <cx:pt idx="16630">0.16669999999999999</cx:pt>
          <cx:pt idx="16631">0.1237</cx:pt>
          <cx:pt idx="16632">0.16669999999999999</cx:pt>
          <cx:pt idx="16633">0.16669999999999999</cx:pt>
          <cx:pt idx="16634">0.16669999999999999</cx:pt>
          <cx:pt idx="16635">0.037100000000000001</cx:pt>
          <cx:pt idx="16636">0.16669999999999999</cx:pt>
          <cx:pt idx="16637">0</cx:pt>
          <cx:pt idx="16638">0.036900000000000002</cx:pt>
          <cx:pt idx="16639">0.16669999999999999</cx:pt>
          <cx:pt idx="16640">0.1186</cx:pt>
          <cx:pt idx="16641">0.16669999999999999</cx:pt>
          <cx:pt idx="16642">0.0082000000000000007</cx:pt>
          <cx:pt idx="16643">0.16669999999999999</cx:pt>
          <cx:pt idx="16644">0.16669999999999999</cx:pt>
          <cx:pt idx="16645">0.16669999999999999</cx:pt>
          <cx:pt idx="16646">0.16669999999999999</cx:pt>
          <cx:pt idx="16647">0.16669999999999999</cx:pt>
          <cx:pt idx="16648">0.0082000000000000007</cx:pt>
          <cx:pt idx="16649">0.23400000000000001</cx:pt>
          <cx:pt idx="16650">0.16669999999999999</cx:pt>
          <cx:pt idx="16651">0.16669999999999999</cx:pt>
          <cx:pt idx="16652">0.16669999999999999</cx:pt>
          <cx:pt idx="16653">0.16669999999999999</cx:pt>
          <cx:pt idx="16654">0.16669999999999999</cx:pt>
          <cx:pt idx="16655">0.061899999999999997</cx:pt>
          <cx:pt idx="16656">0.16669999999999999</cx:pt>
          <cx:pt idx="16657">0.16669999999999999</cx:pt>
          <cx:pt idx="16658">0.16669999999999999</cx:pt>
          <cx:pt idx="16659">0.16669999999999999</cx:pt>
          <cx:pt idx="16660">0.16669999999999999</cx:pt>
          <cx:pt idx="16661">0.16669999999999999</cx:pt>
          <cx:pt idx="16662">0.16669999999999999</cx:pt>
          <cx:pt idx="16663">0.16669999999999999</cx:pt>
          <cx:pt idx="16664">0.16669999999999999</cx:pt>
          <cx:pt idx="16665">0.22270000000000001</cx:pt>
          <cx:pt idx="16666">0.16669999999999999</cx:pt>
          <cx:pt idx="16667">0.1216</cx:pt>
          <cx:pt idx="16668">0.16669999999999999</cx:pt>
          <cx:pt idx="16669">0.16669999999999999</cx:pt>
          <cx:pt idx="16670">0.33200000000000002</cx:pt>
          <cx:pt idx="16671">0.16669999999999999</cx:pt>
          <cx:pt idx="16672">0.061899999999999997</cx:pt>
          <cx:pt idx="16673">0.16669999999999999</cx:pt>
          <cx:pt idx="16674">0.20100000000000001</cx:pt>
          <cx:pt idx="16675">0.16669999999999999</cx:pt>
          <cx:pt idx="16676">0.16669999999999999</cx:pt>
          <cx:pt idx="16677">0.16669999999999999</cx:pt>
          <cx:pt idx="16678">0.0134</cx:pt>
          <cx:pt idx="16679">0.16669999999999999</cx:pt>
          <cx:pt idx="16680">0.0309</cx:pt>
          <cx:pt idx="16681">0.082500000000000004</cx:pt>
          <cx:pt idx="16682">0.16669999999999999</cx:pt>
          <cx:pt idx="16683">0.0247</cx:pt>
          <cx:pt idx="16684">0.091800000000000007</cx:pt>
          <cx:pt idx="16685">0.16669999999999999</cx:pt>
          <cx:pt idx="16686">0.071099999999999997</cx:pt>
          <cx:pt idx="16687">0.16669999999999999</cx:pt>
          <cx:pt idx="16688">0.079399999999999998</cx:pt>
          <cx:pt idx="16689">0.19070000000000001</cx:pt>
          <cx:pt idx="16690">0.16669999999999999</cx:pt>
          <cx:pt idx="16691">0.16669999999999999</cx:pt>
          <cx:pt idx="16692">0.16669999999999999</cx:pt>
          <cx:pt idx="16693">0.16669999999999999</cx:pt>
          <cx:pt idx="16694">0.092799999999999994</cx:pt>
          <cx:pt idx="16695">0.1381</cx:pt>
          <cx:pt idx="16696">0.16669999999999999</cx:pt>
          <cx:pt idx="16697">0.0124</cx:pt>
          <cx:pt idx="16698">0.11550000000000001</cx:pt>
          <cx:pt idx="16699">0.16669999999999999</cx:pt>
          <cx:pt idx="16700">0.0020999999999999999</cx:pt>
          <cx:pt idx="16701">0.066000000000000003</cx:pt>
          <cx:pt idx="16702">0.16669999999999999</cx:pt>
          <cx:pt idx="16703">0.16669999999999999</cx:pt>
          <cx:pt idx="16704">0.061899999999999997</cx:pt>
          <cx:pt idx="16705">0.0722</cx:pt>
          <cx:pt idx="16706">0.1701</cx:pt>
          <cx:pt idx="16707">0.1082</cx:pt>
          <cx:pt idx="16708">0.16669999999999999</cx:pt>
          <cx:pt idx="16709">0.16669999999999999</cx:pt>
          <cx:pt idx="16710">0.1464</cx:pt>
          <cx:pt idx="16711">0.16669999999999999</cx:pt>
          <cx:pt idx="16712">0.16669999999999999</cx:pt>
          <cx:pt idx="16713">0.16669999999999999</cx:pt>
          <cx:pt idx="16714">0.078399999999999997</cx:pt>
          <cx:pt idx="16715">0.16669999999999999</cx:pt>
          <cx:pt idx="16716">0.16669999999999999</cx:pt>
          <cx:pt idx="16717">0.0814</cx:pt>
          <cx:pt idx="16718">0.16669999999999999</cx:pt>
          <cx:pt idx="16719">0.16669999999999999</cx:pt>
          <cx:pt idx="16720">0.44429999999999997</cx:pt>
          <cx:pt idx="16721">0.16669999999999999</cx:pt>
          <cx:pt idx="16722">0.16669999999999999</cx:pt>
          <cx:pt idx="16723">0.16669999999999999</cx:pt>
          <cx:pt idx="16724">0.018599999999999998</cx:pt>
          <cx:pt idx="16725">0.16669999999999999</cx:pt>
          <cx:pt idx="16726">0.1227</cx:pt>
          <cx:pt idx="16727">0.16669999999999999</cx:pt>
          <cx:pt idx="16728">0.14779999999999999</cx:pt>
          <cx:pt idx="16729">0.1113</cx:pt>
          <cx:pt idx="16730">0.16669999999999999</cx:pt>
          <cx:pt idx="16731">0.0206</cx:pt>
          <cx:pt idx="16732">0.16669999999999999</cx:pt>
          <cx:pt idx="16733">0.16669999999999999</cx:pt>
          <cx:pt idx="16734">0.16669999999999999</cx:pt>
          <cx:pt idx="16735">0.16669999999999999</cx:pt>
          <cx:pt idx="16736">0.0722</cx:pt>
          <cx:pt idx="16737">0.16669999999999999</cx:pt>
          <cx:pt idx="16738">0.16669999999999999</cx:pt>
          <cx:pt idx="16739">0.16669999999999999</cx:pt>
          <cx:pt idx="16740">0.23089999999999999</cx:pt>
          <cx:pt idx="16741">0.0071999999999999998</cx:pt>
          <cx:pt idx="16742">0.082500000000000004</cx:pt>
          <cx:pt idx="16743">0.061899999999999997</cx:pt>
          <cx:pt idx="16744">0.16669999999999999</cx:pt>
          <cx:pt idx="16745">0.16669999999999999</cx:pt>
          <cx:pt idx="16746">0.10100000000000001</cx:pt>
          <cx:pt idx="16747">0.24740000000000001</cx:pt>
          <cx:pt idx="16748">0.16669999999999999</cx:pt>
          <cx:pt idx="16749">0.1227</cx:pt>
          <cx:pt idx="16750">0.082500000000000004</cx:pt>
          <cx:pt idx="16751">0.16669999999999999</cx:pt>
          <cx:pt idx="16752">0.16669999999999999</cx:pt>
          <cx:pt idx="16753">0.16669999999999999</cx:pt>
          <cx:pt idx="16754">0.018599999999999998</cx:pt>
          <cx:pt idx="16755">0.184</cx:pt>
          <cx:pt idx="16756">0.016500000000000001</cx:pt>
          <cx:pt idx="16757">0.16669999999999999</cx:pt>
          <cx:pt idx="16758">0.082500000000000004</cx:pt>
          <cx:pt idx="16759">0.23089999999999999</cx:pt>
          <cx:pt idx="16760">0.35049999999999998</cx:pt>
          <cx:pt idx="16761">0.0722</cx:pt>
          <cx:pt idx="16762">0.16669999999999999</cx:pt>
          <cx:pt idx="16763">0.16669999999999999</cx:pt>
          <cx:pt idx="16764">0.16669999999999999</cx:pt>
          <cx:pt idx="16765">0.1196</cx:pt>
          <cx:pt idx="16766">0.0722</cx:pt>
          <cx:pt idx="16767">0.076300000000000007</cx:pt>
          <cx:pt idx="16768">0.1206</cx:pt>
          <cx:pt idx="16769">0.0402</cx:pt>
          <cx:pt idx="16770">0.0124</cx:pt>
          <cx:pt idx="16771">0.25690000000000002</cx:pt>
          <cx:pt idx="16772">0.16669999999999999</cx:pt>
          <cx:pt idx="16773">0.16669999999999999</cx:pt>
          <cx:pt idx="16774">0.16669999999999999</cx:pt>
          <cx:pt idx="16775">0.16669999999999999</cx:pt>
          <cx:pt idx="16776">0.16669999999999999</cx:pt>
          <cx:pt idx="16777">0.016500000000000001</cx:pt>
          <cx:pt idx="16778">0.090700000000000003</cx:pt>
          <cx:pt idx="16779">0.41959999999999997</cx:pt>
          <cx:pt idx="16780">0.080399999999999999</cx:pt>
          <cx:pt idx="16781">0.16669999999999999</cx:pt>
          <cx:pt idx="16782">0.16669999999999999</cx:pt>
          <cx:pt idx="16783">0.15459999999999999</cx:pt>
          <cx:pt idx="16784">0.16669999999999999</cx:pt>
          <cx:pt idx="16785">0.16669999999999999</cx:pt>
          <cx:pt idx="16786">0.16669999999999999</cx:pt>
          <cx:pt idx="16787">0.16669999999999999</cx:pt>
          <cx:pt idx="16788">0.0124</cx:pt>
          <cx:pt idx="16789">0.052600000000000001</cx:pt>
          <cx:pt idx="16790">0.16669999999999999</cx:pt>
          <cx:pt idx="16791">0.13300000000000001</cx:pt>
          <cx:pt idx="16792">0.0722</cx:pt>
          <cx:pt idx="16793">0.16669999999999999</cx:pt>
          <cx:pt idx="16794">0.16669999999999999</cx:pt>
          <cx:pt idx="16795">0.1072</cx:pt>
          <cx:pt idx="16796">0.22270000000000001</cx:pt>
          <cx:pt idx="16797">0.016500000000000001</cx:pt>
          <cx:pt idx="16798">0.0407</cx:pt>
          <cx:pt idx="16799">0.0082000000000000007</cx:pt>
          <cx:pt idx="16800">0.16669999999999999</cx:pt>
          <cx:pt idx="16801">0.16669999999999999</cx:pt>
          <cx:pt idx="16802">0.16669999999999999</cx:pt>
          <cx:pt idx="16803">0.16669999999999999</cx:pt>
          <cx:pt idx="16804">0.66190000000000004</cx:pt>
          <cx:pt idx="16805">0.16669999999999999</cx:pt>
          <cx:pt idx="16806">0.052600000000000001</cx:pt>
          <cx:pt idx="16807">0.16669999999999999</cx:pt>
          <cx:pt idx="16808">0.077299999999999994</cx:pt>
          <cx:pt idx="16809">0.027799999999999998</cx:pt>
          <cx:pt idx="16810">0.16669999999999999</cx:pt>
          <cx:pt idx="16811">0.16669999999999999</cx:pt>
          <cx:pt idx="16812">0.16669999999999999</cx:pt>
          <cx:pt idx="16813">0.073200000000000001</cx:pt>
          <cx:pt idx="16814">0.0061999999999999998</cx:pt>
          <cx:pt idx="16815">0.16669999999999999</cx:pt>
          <cx:pt idx="16816">0.0051999999999999998</cx:pt>
          <cx:pt idx="16817">0.16669999999999999</cx:pt>
          <cx:pt idx="16818">0.0557</cx:pt>
          <cx:pt idx="16819">0.16669999999999999</cx:pt>
          <cx:pt idx="16820">0.083500000000000005</cx:pt>
          <cx:pt idx="16821">0.16669999999999999</cx:pt>
          <cx:pt idx="16822">0.16669999999999999</cx:pt>
          <cx:pt idx="16823">0.16669999999999999</cx:pt>
          <cx:pt idx="16824">0.16669999999999999</cx:pt>
          <cx:pt idx="16825">0.16669999999999999</cx:pt>
          <cx:pt idx="16826">0.16669999999999999</cx:pt>
          <cx:pt idx="16827">0.16669999999999999</cx:pt>
          <cx:pt idx="16828">0.16669999999999999</cx:pt>
          <cx:pt idx="16829">0.061899999999999997</cx:pt>
          <cx:pt idx="16830">0.16669999999999999</cx:pt>
          <cx:pt idx="16831">0.061899999999999997</cx:pt>
          <cx:pt idx="16832">0.16669999999999999</cx:pt>
          <cx:pt idx="16833">0.16669999999999999</cx:pt>
          <cx:pt idx="16834">0.10000000000000001</cx:pt>
          <cx:pt idx="16835">0.061899999999999997</cx:pt>
          <cx:pt idx="16836">0.16669999999999999</cx:pt>
          <cx:pt idx="16837">0.1031</cx:pt>
          <cx:pt idx="16838">0.2412</cx:pt>
          <cx:pt idx="16839">0.16669999999999999</cx:pt>
          <cx:pt idx="16840">0.16669999999999999</cx:pt>
          <cx:pt idx="16841">0.095899999999999999</cx:pt>
          <cx:pt idx="16842">0.16669999999999999</cx:pt>
          <cx:pt idx="16843">0.21510000000000001</cx:pt>
          <cx:pt idx="16844">0.16669999999999999</cx:pt>
          <cx:pt idx="16845">0.16669999999999999</cx:pt>
          <cx:pt idx="16846">0.13400000000000001</cx:pt>
          <cx:pt idx="16847">0.16669999999999999</cx:pt>
          <cx:pt idx="16848">0.16669999999999999</cx:pt>
          <cx:pt idx="16849">0.22270000000000001</cx:pt>
          <cx:pt idx="16850">0.17419999999999999</cx:pt>
          <cx:pt idx="16851">0.16669999999999999</cx:pt>
          <cx:pt idx="16852">0.16669999999999999</cx:pt>
          <cx:pt idx="16853">0.3448</cx:pt>
          <cx:pt idx="16854">0.16669999999999999</cx:pt>
          <cx:pt idx="16855">0.16669999999999999</cx:pt>
          <cx:pt idx="16856">0.0722</cx:pt>
          <cx:pt idx="16857">0.16669999999999999</cx:pt>
          <cx:pt idx="16858">0.16669999999999999</cx:pt>
          <cx:pt idx="16859">0.16669999999999999</cx:pt>
          <cx:pt idx="16860">0.16669999999999999</cx:pt>
          <cx:pt idx="16861">0.16669999999999999</cx:pt>
          <cx:pt idx="16862">0.12989999999999999</cx:pt>
          <cx:pt idx="16863">0.049500000000000002</cx:pt>
          <cx:pt idx="16864">0.16669999999999999</cx:pt>
          <cx:pt idx="16865">0.0608</cx:pt>
          <cx:pt idx="16866">0.049500000000000002</cx:pt>
          <cx:pt idx="16867">0.061899999999999997</cx:pt>
          <cx:pt idx="16868">0.043299999999999998</cx:pt>
          <cx:pt idx="16869">0.0309</cx:pt>
          <cx:pt idx="16870">0.2732</cx:pt>
          <cx:pt idx="16871">0.16669999999999999</cx:pt>
          <cx:pt idx="16872">0.16669999999999999</cx:pt>
          <cx:pt idx="16873">0.16669999999999999</cx:pt>
          <cx:pt idx="16874">0.16669999999999999</cx:pt>
          <cx:pt idx="16875">0.16669999999999999</cx:pt>
          <cx:pt idx="16876">0.16669999999999999</cx:pt>
          <cx:pt idx="16877">0.16669999999999999</cx:pt>
          <cx:pt idx="16878">0.1227</cx:pt>
          <cx:pt idx="16879">0.16669999999999999</cx:pt>
          <cx:pt idx="16880">0.1057</cx:pt>
          <cx:pt idx="16881">0.16669999999999999</cx:pt>
          <cx:pt idx="16882">0.16669999999999999</cx:pt>
          <cx:pt idx="16883">0.16669999999999999</cx:pt>
          <cx:pt idx="16884">0.057700000000000001</cx:pt>
          <cx:pt idx="16885">0.0134</cx:pt>
          <cx:pt idx="16886">0.049500000000000002</cx:pt>
          <cx:pt idx="16887">0.16669999999999999</cx:pt>
          <cx:pt idx="16888">0.18970000000000001</cx:pt>
          <cx:pt idx="16889">0.082500000000000004</cx:pt>
          <cx:pt idx="16890">0.16669999999999999</cx:pt>
          <cx:pt idx="16891">0.034000000000000002</cx:pt>
          <cx:pt idx="16892">0.16669999999999999</cx:pt>
          <cx:pt idx="16893">0.075300000000000006</cx:pt>
          <cx:pt idx="16894">0.16669999999999999</cx:pt>
          <cx:pt idx="16895">0.16669999999999999</cx:pt>
          <cx:pt idx="16896">0.26390000000000002</cx:pt>
          <cx:pt idx="16897">0.16669999999999999</cx:pt>
          <cx:pt idx="16898">0.16669999999999999</cx:pt>
          <cx:pt idx="16899">0.16669999999999999</cx:pt>
          <cx:pt idx="16900">0.16669999999999999</cx:pt>
          <cx:pt idx="16901">0.0124</cx:pt>
          <cx:pt idx="16902">0.16669999999999999</cx:pt>
          <cx:pt idx="16903">0.16669999999999999</cx:pt>
          <cx:pt idx="16904">0.092799999999999994</cx:pt>
          <cx:pt idx="16905">0.16669999999999999</cx:pt>
          <cx:pt idx="16906">0.0206</cx:pt>
          <cx:pt idx="16907">0.1062</cx:pt>
          <cx:pt idx="16908">0.092799999999999994</cx:pt>
          <cx:pt idx="16909">0.0247</cx:pt>
          <cx:pt idx="16910">0.16669999999999999</cx:pt>
          <cx:pt idx="16911">0.16669999999999999</cx:pt>
          <cx:pt idx="16912">0.16669999999999999</cx:pt>
          <cx:pt idx="16913">0.182</cx:pt>
          <cx:pt idx="16914">0.16669999999999999</cx:pt>
          <cx:pt idx="16915">0.16669999999999999</cx:pt>
          <cx:pt idx="16916">0.0124</cx:pt>
          <cx:pt idx="16917">0.16669999999999999</cx:pt>
          <cx:pt idx="16918">0.082500000000000004</cx:pt>
          <cx:pt idx="16919">0.29480000000000001</cx:pt>
          <cx:pt idx="16920">0.16669999999999999</cx:pt>
          <cx:pt idx="16921">0.1464</cx:pt>
          <cx:pt idx="16922">0.13159999999999999</cx:pt>
          <cx:pt idx="16923">0.16669999999999999</cx:pt>
          <cx:pt idx="16924">0.16669999999999999</cx:pt>
          <cx:pt idx="16925">0.18559999999999999</cx:pt>
          <cx:pt idx="16926">0.077299999999999994</cx:pt>
          <cx:pt idx="16927">0.49380000000000002</cx:pt>
          <cx:pt idx="16928">0.16669999999999999</cx:pt>
          <cx:pt idx="16929">0.16669999999999999</cx:pt>
          <cx:pt idx="16930">0.18970000000000001</cx:pt>
          <cx:pt idx="16931">0.037100000000000001</cx:pt>
          <cx:pt idx="16932">0.082500000000000004</cx:pt>
          <cx:pt idx="16933">0.16669999999999999</cx:pt>
          <cx:pt idx="16934">0.16669999999999999</cx:pt>
          <cx:pt idx="16935">0.16669999999999999</cx:pt>
          <cx:pt idx="16936">0.0082000000000000007</cx:pt>
          <cx:pt idx="16937">0.079399999999999998</cx:pt>
          <cx:pt idx="16938">0.1082</cx:pt>
          <cx:pt idx="16939">0.16669999999999999</cx:pt>
          <cx:pt idx="16940">0.16669999999999999</cx:pt>
          <cx:pt idx="16941">0.060199999999999997</cx:pt>
          <cx:pt idx="16942">0.071099999999999997</cx:pt>
          <cx:pt idx="16943">0.077299999999999994</cx:pt>
          <cx:pt idx="16944">0.16669999999999999</cx:pt>
          <cx:pt idx="16945">0.16669999999999999</cx:pt>
          <cx:pt idx="16946">0.16669999999999999</cx:pt>
          <cx:pt idx="16947">0.047399999999999998</cx:pt>
          <cx:pt idx="16948">0.16669999999999999</cx:pt>
          <cx:pt idx="16949">0.16669999999999999</cx:pt>
          <cx:pt idx="16950">0.16700000000000001</cx:pt>
          <cx:pt idx="16951">0.0103</cx:pt>
          <cx:pt idx="16952">0.1052</cx:pt>
          <cx:pt idx="16953">0.0124</cx:pt>
          <cx:pt idx="16954">0.1474</cx:pt>
          <cx:pt idx="16955">0.41860000000000003</cx:pt>
          <cx:pt idx="16956">0.16669999999999999</cx:pt>
          <cx:pt idx="16957">0.16669999999999999</cx:pt>
          <cx:pt idx="16958">0.16669999999999999</cx:pt>
          <cx:pt idx="16959">0.061899999999999997</cx:pt>
          <cx:pt idx="16960">0.16669999999999999</cx:pt>
          <cx:pt idx="16961">0.069099999999999995</cx:pt>
          <cx:pt idx="16962">0.082500000000000004</cx:pt>
          <cx:pt idx="16963">0.0041000000000000003</cx:pt>
          <cx:pt idx="16964">0.16669999999999999</cx:pt>
          <cx:pt idx="16965">0.050500000000000003</cx:pt>
          <cx:pt idx="16966">0.16669999999999999</cx:pt>
          <cx:pt idx="16967">0.16669999999999999</cx:pt>
          <cx:pt idx="16968">0.18559999999999999</cx:pt>
          <cx:pt idx="16969">0.16669999999999999</cx:pt>
          <cx:pt idx="16970">0.16669999999999999</cx:pt>
          <cx:pt idx="16971">0.0722</cx:pt>
          <cx:pt idx="16972">0.051499999999999997</cx:pt>
          <cx:pt idx="16973">0.061899999999999997</cx:pt>
          <cx:pt idx="16974">0.16669999999999999</cx:pt>
          <cx:pt idx="16975">0.082500000000000004</cx:pt>
          <cx:pt idx="16976">0.16669999999999999</cx:pt>
          <cx:pt idx="16977">0.063899999999999998</cx:pt>
          <cx:pt idx="16978">0.16669999999999999</cx:pt>
          <cx:pt idx="16979">0.1113</cx:pt>
          <cx:pt idx="16980">0.016500000000000001</cx:pt>
          <cx:pt idx="16981">0.16669999999999999</cx:pt>
          <cx:pt idx="16982">0.0814</cx:pt>
          <cx:pt idx="16983">0.16669999999999999</cx:pt>
          <cx:pt idx="16984">0.1227</cx:pt>
          <cx:pt idx="16985">0.16669999999999999</cx:pt>
          <cx:pt idx="16986">0.24640000000000001</cx:pt>
          <cx:pt idx="16987">0.16669999999999999</cx:pt>
          <cx:pt idx="16988">0.16669999999999999</cx:pt>
          <cx:pt idx="16989">0.16669999999999999</cx:pt>
          <cx:pt idx="16990">0.092799999999999994</cx:pt>
          <cx:pt idx="16991">0.16669999999999999</cx:pt>
          <cx:pt idx="16992">0.42680000000000001</cx:pt>
          <cx:pt idx="16993">0.16669999999999999</cx:pt>
          <cx:pt idx="16994">0.034000000000000002</cx:pt>
          <cx:pt idx="16995">0.12239999999999999</cx:pt>
          <cx:pt idx="16996">0.16669999999999999</cx:pt>
          <cx:pt idx="16997">0.1113</cx:pt>
          <cx:pt idx="16998">0.16669999999999999</cx:pt>
          <cx:pt idx="16999">0.16489999999999999</cx:pt>
          <cx:pt idx="17000">0.16669999999999999</cx:pt>
          <cx:pt idx="17001">0.16669999999999999</cx:pt>
          <cx:pt idx="17002">0.16669999999999999</cx:pt>
          <cx:pt idx="17003">0.074200000000000002</cx:pt>
          <cx:pt idx="17004">0.16669999999999999</cx:pt>
          <cx:pt idx="17005">0.13919999999999999</cx:pt>
          <cx:pt idx="17006">0.16669999999999999</cx:pt>
          <cx:pt idx="17007">0.16669999999999999</cx:pt>
          <cx:pt idx="17008">0.16669999999999999</cx:pt>
          <cx:pt idx="17009">0.16669999999999999</cx:pt>
          <cx:pt idx="17010">0.16669999999999999</cx:pt>
          <cx:pt idx="17011">0.3402</cx:pt>
          <cx:pt idx="17012">0.001</cx:pt>
          <cx:pt idx="17013">0.15049999999999999</cx:pt>
          <cx:pt idx="17014">0.11700000000000001</cx:pt>
          <cx:pt idx="17015">0.22159999999999999</cx:pt>
          <cx:pt idx="17016">0.21149999999999999</cx:pt>
          <cx:pt idx="17017">0.16669999999999999</cx:pt>
          <cx:pt idx="17018">0.55669999999999997</cx:pt>
          <cx:pt idx="17019">0.0124</cx:pt>
          <cx:pt idx="17020">0.16669999999999999</cx:pt>
          <cx:pt idx="17021">0.16669999999999999</cx:pt>
          <cx:pt idx="17022">0.068000000000000005</cx:pt>
          <cx:pt idx="17023">0.16669999999999999</cx:pt>
          <cx:pt idx="17024">0.16669999999999999</cx:pt>
          <cx:pt idx="17025">0.16669999999999999</cx:pt>
          <cx:pt idx="17026">0.16669999999999999</cx:pt>
          <cx:pt idx="17027">0.47110000000000002</cx:pt>
          <cx:pt idx="17028">0.16669999999999999</cx:pt>
          <cx:pt idx="17029">0.16669999999999999</cx:pt>
          <cx:pt idx="17030">0.16669999999999999</cx:pt>
          <cx:pt idx="17031">0.16669999999999999</cx:pt>
          <cx:pt idx="17032">0.061899999999999997</cx:pt>
          <cx:pt idx="17033">0.13969999999999999</cx:pt>
          <cx:pt idx="17034">0.30719999999999997</cx:pt>
          <cx:pt idx="17035">0.0441</cx:pt>
          <cx:pt idx="17036">0.16669999999999999</cx:pt>
          <cx:pt idx="17037">0.082500000000000004</cx:pt>
          <cx:pt idx="17038">0.092799999999999994</cx:pt>
          <cx:pt idx="17039">0.22059999999999999</cx:pt>
          <cx:pt idx="17040">0.16669999999999999</cx:pt>
          <cx:pt idx="17041">0.080399999999999999</cx:pt>
          <cx:pt idx="17042">0.16669999999999999</cx:pt>
          <cx:pt idx="17043">0.16669999999999999</cx:pt>
          <cx:pt idx="17044">0.16669999999999999</cx:pt>
          <cx:pt idx="17045">0.2082</cx:pt>
          <cx:pt idx="17046">0.16669999999999999</cx:pt>
          <cx:pt idx="17047">0.18559999999999999</cx:pt>
          <cx:pt idx="17048">0.071099999999999997</cx:pt>
          <cx:pt idx="17049">0.16669999999999999</cx:pt>
          <cx:pt idx="17050">0.16669999999999999</cx:pt>
          <cx:pt idx="17051">0.0309</cx:pt>
          <cx:pt idx="17052">0.1381</cx:pt>
          <cx:pt idx="17053">0.1072</cx:pt>
          <cx:pt idx="17054">0.082500000000000004</cx:pt>
          <cx:pt idx="17055">0.097900000000000001</cx:pt>
          <cx:pt idx="17056">0.082500000000000004</cx:pt>
          <cx:pt idx="17057">0.084500000000000006</cx:pt>
          <cx:pt idx="17058">0.082500000000000004</cx:pt>
          <cx:pt idx="17059">0.023</cx:pt>
          <cx:pt idx="17060">0.16669999999999999</cx:pt>
          <cx:pt idx="17061">0.0722</cx:pt>
          <cx:pt idx="17062">0.16669999999999999</cx:pt>
          <cx:pt idx="17063">0.16669999999999999</cx:pt>
          <cx:pt idx="17064">0.16669999999999999</cx:pt>
          <cx:pt idx="17065">0.1124</cx:pt>
          <cx:pt idx="17066">0.16669999999999999</cx:pt>
          <cx:pt idx="17067">0.16669999999999999</cx:pt>
          <cx:pt idx="17068">0.0247</cx:pt>
          <cx:pt idx="17069">0.1031</cx:pt>
          <cx:pt idx="17070">0.061899999999999997</cx:pt>
          <cx:pt idx="17071">0.1474</cx:pt>
          <cx:pt idx="17072">0.21240000000000001</cx:pt>
          <cx:pt idx="17073">0.090700000000000003</cx:pt>
          <cx:pt idx="17074">0.16669999999999999</cx:pt>
          <cx:pt idx="17075">0.16669999999999999</cx:pt>
          <cx:pt idx="17076">0.068000000000000005</cx:pt>
          <cx:pt idx="17077">0.16669999999999999</cx:pt>
          <cx:pt idx="17078">0.061899999999999997</cx:pt>
          <cx:pt idx="17079">0.1031</cx:pt>
          <cx:pt idx="17080">0.16669999999999999</cx:pt>
          <cx:pt idx="17081">0.1237</cx:pt>
          <cx:pt idx="17082">0.41339999999999999</cx:pt>
          <cx:pt idx="17083">0.16669999999999999</cx:pt>
          <cx:pt idx="17084">0.1082</cx:pt>
          <cx:pt idx="17085">0.16669999999999999</cx:pt>
          <cx:pt idx="17086">0.16669999999999999</cx:pt>
          <cx:pt idx="17087">0.2505</cx:pt>
          <cx:pt idx="17088">0.023199999999999998</cx:pt>
          <cx:pt idx="17089">0.16669999999999999</cx:pt>
          <cx:pt idx="17090">0.081199999999999994</cx:pt>
          <cx:pt idx="17091">0.070099999999999996</cx:pt>
          <cx:pt idx="17092">0.0309</cx:pt>
          <cx:pt idx="17093">0.066000000000000003</cx:pt>
          <cx:pt idx="17094">0.13200000000000001</cx:pt>
          <cx:pt idx="17095">0.18970000000000001</cx:pt>
          <cx:pt idx="17096">0.16669999999999999</cx:pt>
          <cx:pt idx="17097">0.082500000000000004</cx:pt>
          <cx:pt idx="17098">0.16669999999999999</cx:pt>
          <cx:pt idx="17099">0.082500000000000004</cx:pt>
          <cx:pt idx="17100">0.16669999999999999</cx:pt>
          <cx:pt idx="17101">0.1072</cx:pt>
          <cx:pt idx="17102">0.17219999999999999</cx:pt>
          <cx:pt idx="17103">0.4577</cx:pt>
          <cx:pt idx="17104">0.1598</cx:pt>
          <cx:pt idx="17105">0.2155</cx:pt>
          <cx:pt idx="17106">0.16389999999999999</cx:pt>
          <cx:pt idx="17107">0.16669999999999999</cx:pt>
          <cx:pt idx="17108">0.0309</cx:pt>
          <cx:pt idx="17109">0.16669999999999999</cx:pt>
          <cx:pt idx="17110">0.16669999999999999</cx:pt>
          <cx:pt idx="17111">0.1852</cx:pt>
          <cx:pt idx="17112">0.16669999999999999</cx:pt>
          <cx:pt idx="17113">0.16669999999999999</cx:pt>
          <cx:pt idx="17114">0.016500000000000001</cx:pt>
          <cx:pt idx="17115">0.16669999999999999</cx:pt>
          <cx:pt idx="17116">0.061899999999999997</cx:pt>
          <cx:pt idx="17117">0.152</cx:pt>
          <cx:pt idx="17118">0.16669999999999999</cx:pt>
          <cx:pt idx="17119">0.16669999999999999</cx:pt>
          <cx:pt idx="17120">0.16669999999999999</cx:pt>
          <cx:pt idx="17121">0.075300000000000006</cx:pt>
          <cx:pt idx="17122">0.066000000000000003</cx:pt>
          <cx:pt idx="17123">0.033000000000000002</cx:pt>
          <cx:pt idx="17124">0.28870000000000001</cx:pt>
          <cx:pt idx="17125">0.16669999999999999</cx:pt>
          <cx:pt idx="17126">0.078399999999999997</cx:pt>
          <cx:pt idx="17127">0.16669999999999999</cx:pt>
          <cx:pt idx="17128">0.061899999999999997</cx:pt>
          <cx:pt idx="17129">0.066000000000000003</cx:pt>
          <cx:pt idx="17130">0.16669999999999999</cx:pt>
          <cx:pt idx="17131">0.16669999999999999</cx:pt>
          <cx:pt idx="17132">0.16669999999999999</cx:pt>
          <cx:pt idx="17133">0.1351</cx:pt>
          <cx:pt idx="17134">0.16669999999999999</cx:pt>
          <cx:pt idx="17135">0.26579999999999998</cx:pt>
          <cx:pt idx="17136">0.076300000000000007</cx:pt>
          <cx:pt idx="17137">0.16669999999999999</cx:pt>
          <cx:pt idx="17138">0.0247</cx:pt>
          <cx:pt idx="17139">0.16669999999999999</cx:pt>
          <cx:pt idx="17140">0.16669999999999999</cx:pt>
          <cx:pt idx="17141">0.16339999999999999</cx:pt>
          <cx:pt idx="17142">0.066000000000000003</cx:pt>
          <cx:pt idx="17143">0.16669999999999999</cx:pt>
          <cx:pt idx="17144">0.078399999999999997</cx:pt>
          <cx:pt idx="17145">0.0020999999999999999</cx:pt>
          <cx:pt idx="17146">0.16669999999999999</cx:pt>
          <cx:pt idx="17147">0.16669999999999999</cx:pt>
          <cx:pt idx="17148">0.16669999999999999</cx:pt>
          <cx:pt idx="17149">0.16669999999999999</cx:pt>
          <cx:pt idx="17150">0.1845</cx:pt>
          <cx:pt idx="17151">0.16669999999999999</cx:pt>
          <cx:pt idx="17152">0.1031</cx:pt>
          <cx:pt idx="17153">0.0082000000000000007</cx:pt>
          <cx:pt idx="17154">0.16669999999999999</cx:pt>
          <cx:pt idx="17155">0.0722</cx:pt>
          <cx:pt idx="17156">0.16669999999999999</cx:pt>
          <cx:pt idx="17157">0.16669999999999999</cx:pt>
          <cx:pt idx="17158">0.16669999999999999</cx:pt>
          <cx:pt idx="17159">0.057700000000000001</cx:pt>
          <cx:pt idx="17160">0.10100000000000001</cx:pt>
          <cx:pt idx="17161">0.10000000000000001</cx:pt>
          <cx:pt idx="17162">0.26700000000000002</cx:pt>
          <cx:pt idx="17163">0.16669999999999999</cx:pt>
          <cx:pt idx="17164">0.041200000000000001</cx:pt>
          <cx:pt idx="17165">0.16669999999999999</cx:pt>
          <cx:pt idx="17166">0.16669999999999999</cx:pt>
          <cx:pt idx="17167">0.0030999999999999999</cx:pt>
          <cx:pt idx="17168">0.16669999999999999</cx:pt>
          <cx:pt idx="17169">0.16669999999999999</cx:pt>
          <cx:pt idx="17170">0.16669999999999999</cx:pt>
          <cx:pt idx="17171">0.2969</cx:pt>
          <cx:pt idx="17172">0.16669999999999999</cx:pt>
          <cx:pt idx="17173">0.16669999999999999</cx:pt>
          <cx:pt idx="17174">0.061899999999999997</cx:pt>
          <cx:pt idx="17175">0.16669999999999999</cx:pt>
          <cx:pt idx="17176">0.088700000000000001</cx:pt>
          <cx:pt idx="17177">0.16669999999999999</cx:pt>
          <cx:pt idx="17178">0.16669999999999999</cx:pt>
          <cx:pt idx="17179">0.16669999999999999</cx:pt>
          <cx:pt idx="17180">0.16669999999999999</cx:pt>
          <cx:pt idx="17181">0.077299999999999994</cx:pt>
          <cx:pt idx="17182">0.21859999999999999</cx:pt>
          <cx:pt idx="17183">0.42270000000000002</cx:pt>
          <cx:pt idx="17184">0.16669999999999999</cx:pt>
          <cx:pt idx="17185">0.16669999999999999</cx:pt>
          <cx:pt idx="17186">0.16669999999999999</cx:pt>
          <cx:pt idx="17187">0.049500000000000002</cx:pt>
          <cx:pt idx="17188">0.16669999999999999</cx:pt>
          <cx:pt idx="17189">0.16669999999999999</cx:pt>
          <cx:pt idx="17190">0.16669999999999999</cx:pt>
          <cx:pt idx="17191">0.0082000000000000007</cx:pt>
          <cx:pt idx="17192">0.30819999999999997</cx:pt>
          <cx:pt idx="17193">0.061899999999999997</cx:pt>
          <cx:pt idx="17194">0.16669999999999999</cx:pt>
          <cx:pt idx="17195">0.16669999999999999</cx:pt>
          <cx:pt idx="17196">0.15359999999999999</cx:pt>
          <cx:pt idx="17197">0.16669999999999999</cx:pt>
          <cx:pt idx="17198">0.018599999999999998</cx:pt>
          <cx:pt idx="17199">0.16669999999999999</cx:pt>
          <cx:pt idx="17200">0.16669999999999999</cx:pt>
          <cx:pt idx="17201">0.16669999999999999</cx:pt>
          <cx:pt idx="17202">0.16669999999999999</cx:pt>
          <cx:pt idx="17203">0.079399999999999998</cx:pt>
          <cx:pt idx="17204">0.16669999999999999</cx:pt>
          <cx:pt idx="17205">0.16669999999999999</cx:pt>
          <cx:pt idx="17206">0.16669999999999999</cx:pt>
          <cx:pt idx="17207">0.16669999999999999</cx:pt>
          <cx:pt idx="17208">0.16669999999999999</cx:pt>
          <cx:pt idx="17209">0.16669999999999999</cx:pt>
          <cx:pt idx="17210">0.16669999999999999</cx:pt>
          <cx:pt idx="17211">0.1474</cx:pt>
          <cx:pt idx="17212">0.16669999999999999</cx:pt>
          <cx:pt idx="17213">0.063899999999999998</cx:pt>
          <cx:pt idx="17214">0.20930000000000001</cx:pt>
          <cx:pt idx="17215">0.016500000000000001</cx:pt>
          <cx:pt idx="17216">0.018599999999999998</cx:pt>
          <cx:pt idx="17217">0.16669999999999999</cx:pt>
          <cx:pt idx="17218">0.1031</cx:pt>
          <cx:pt idx="17219">0.16669999999999999</cx:pt>
          <cx:pt idx="17220">0.16669999999999999</cx:pt>
          <cx:pt idx="17221">0.1113</cx:pt>
          <cx:pt idx="17222">0.16669999999999999</cx:pt>
          <cx:pt idx="17223">0.089700000000000002</cx:pt>
          <cx:pt idx="17224">0.0082000000000000007</cx:pt>
          <cx:pt idx="17225">0.074200000000000002</cx:pt>
          <cx:pt idx="17226">0.16669999999999999</cx:pt>
          <cx:pt idx="17227">0.17630000000000001</cx:pt>
          <cx:pt idx="17228">0.016500000000000001</cx:pt>
          <cx:pt idx="17229">0.16669999999999999</cx:pt>
          <cx:pt idx="17230">0.1948</cx:pt>
          <cx:pt idx="17231">0.016500000000000001</cx:pt>
          <cx:pt idx="17232">0.16669999999999999</cx:pt>
          <cx:pt idx="17233">0.5</cx:pt>
          <cx:pt idx="17234">0.16669999999999999</cx:pt>
          <cx:pt idx="17235">0.1031</cx:pt>
          <cx:pt idx="17236">0.016500000000000001</cx:pt>
          <cx:pt idx="17237">0.16669999999999999</cx:pt>
          <cx:pt idx="17238">0.16669999999999999</cx:pt>
          <cx:pt idx="17239">0.0051999999999999998</cx:pt>
          <cx:pt idx="17240">0.16669999999999999</cx:pt>
          <cx:pt idx="17241">0.075300000000000006</cx:pt>
          <cx:pt idx="17242">0.16669999999999999</cx:pt>
          <cx:pt idx="17243">0.2959</cx:pt>
          <cx:pt idx="17244">0.082500000000000004</cx:pt>
          <cx:pt idx="17245">0.066000000000000003</cx:pt>
          <cx:pt idx="17246">0.0361</cx:pt>
          <cx:pt idx="17247">0.1031</cx:pt>
          <cx:pt idx="17248">0.082500000000000004</cx:pt>
          <cx:pt idx="17249">0.32229999999999998</cx:pt>
          <cx:pt idx="17250">0.16669999999999999</cx:pt>
          <cx:pt idx="17251">0.16669999999999999</cx:pt>
          <cx:pt idx="17252">0.1598</cx:pt>
          <cx:pt idx="17253">0.0030999999999999999</cx:pt>
          <cx:pt idx="17254">0.16669999999999999</cx:pt>
          <cx:pt idx="17255">0.16669999999999999</cx:pt>
          <cx:pt idx="17256">0.16669999999999999</cx:pt>
          <cx:pt idx="17257">0.16669999999999999</cx:pt>
          <cx:pt idx="17258">0.16669999999999999</cx:pt>
          <cx:pt idx="17259">0.16669999999999999</cx:pt>
          <cx:pt idx="17260">0.16669999999999999</cx:pt>
          <cx:pt idx="17261">0.16669999999999999</cx:pt>
          <cx:pt idx="17262">0.16669999999999999</cx:pt>
          <cx:pt idx="17263">0.1007</cx:pt>
          <cx:pt idx="17264">0.082500000000000004</cx:pt>
          <cx:pt idx="17265">0.16669999999999999</cx:pt>
          <cx:pt idx="17266">0.16669999999999999</cx:pt>
          <cx:pt idx="17267">0.16669999999999999</cx:pt>
          <cx:pt idx="17268">0.16669999999999999</cx:pt>
          <cx:pt idx="17269">0.16669999999999999</cx:pt>
          <cx:pt idx="17270">0.22889999999999999</cx:pt>
          <cx:pt idx="17271">0.0722</cx:pt>
          <cx:pt idx="17272">0.16669999999999999</cx:pt>
          <cx:pt idx="17273">0.16669999999999999</cx:pt>
          <cx:pt idx="17274">0.16669999999999999</cx:pt>
          <cx:pt idx="17275">0.0082000000000000007</cx:pt>
          <cx:pt idx="17276">0.033000000000000002</cx:pt>
          <cx:pt idx="17277">0.16669999999999999</cx:pt>
          <cx:pt idx="17278">0.16669999999999999</cx:pt>
          <cx:pt idx="17279">0.16669999999999999</cx:pt>
          <cx:pt idx="17280">0.16669999999999999</cx:pt>
          <cx:pt idx="17281">0.0722</cx:pt>
          <cx:pt idx="17282">0.16669999999999999</cx:pt>
          <cx:pt idx="17283">0.36959999999999998</cx:pt>
          <cx:pt idx="17284">0.2165</cx:pt>
          <cx:pt idx="17285">0.16669999999999999</cx:pt>
          <cx:pt idx="17286">0.061899999999999997</cx:pt>
          <cx:pt idx="17287">0.1031</cx:pt>
          <cx:pt idx="17288">0.1036</cx:pt>
          <cx:pt idx="17289">0.16669999999999999</cx:pt>
          <cx:pt idx="17290">0.16669999999999999</cx:pt>
          <cx:pt idx="17291">0.1237</cx:pt>
          <cx:pt idx="17292">0.16669999999999999</cx:pt>
          <cx:pt idx="17293">0.082500000000000004</cx:pt>
          <cx:pt idx="17294">0.16669999999999999</cx:pt>
          <cx:pt idx="17295">0.068699999999999997</cx:pt>
          <cx:pt idx="17296">0.16669999999999999</cx:pt>
          <cx:pt idx="17297">0.16669999999999999</cx:pt>
          <cx:pt idx="17298">0.16669999999999999</cx:pt>
          <cx:pt idx="17299">0.16669999999999999</cx:pt>
          <cx:pt idx="17300">0.16669999999999999</cx:pt>
          <cx:pt idx="17301">0.16669999999999999</cx:pt>
          <cx:pt idx="17302">0.073200000000000001</cx:pt>
          <cx:pt idx="17303">0.0082000000000000007</cx:pt>
          <cx:pt idx="17304">0.16669999999999999</cx:pt>
          <cx:pt idx="17305">0.16669999999999999</cx:pt>
          <cx:pt idx="17306">0.32419999999999999</cx:pt>
          <cx:pt idx="17307">0.16669999999999999</cx:pt>
          <cx:pt idx="17308">0.094799999999999995</cx:pt>
          <cx:pt idx="17309">0.16669999999999999</cx:pt>
          <cx:pt idx="17310">0.092799999999999994</cx:pt>
          <cx:pt idx="17311">0.061899999999999997</cx:pt>
          <cx:pt idx="17312">0.16669999999999999</cx:pt>
          <cx:pt idx="17313">0.1031</cx:pt>
          <cx:pt idx="17314">0.16669999999999999</cx:pt>
          <cx:pt idx="17315">0.22270000000000001</cx:pt>
          <cx:pt idx="17316">0.035099999999999999</cx:pt>
          <cx:pt idx="17317">0.16669999999999999</cx:pt>
          <cx:pt idx="17318">0.071099999999999997</cx:pt>
          <cx:pt idx="17319">0.16669999999999999</cx:pt>
          <cx:pt idx="17320">0.16669999999999999</cx:pt>
          <cx:pt idx="17321">0.16669999999999999</cx:pt>
          <cx:pt idx="17322">0.16669999999999999</cx:pt>
          <cx:pt idx="17323">0.033000000000000002</cx:pt>
          <cx:pt idx="17324">0.095899999999999999</cx:pt>
          <cx:pt idx="17325">0.0969</cx:pt>
          <cx:pt idx="17326">0.16669999999999999</cx:pt>
          <cx:pt idx="17327">0.16669999999999999</cx:pt>
          <cx:pt idx="17328">0.16669999999999999</cx:pt>
          <cx:pt idx="17329">0.1351</cx:pt>
          <cx:pt idx="17330">0.082500000000000004</cx:pt>
          <cx:pt idx="17331">0.069099999999999995</cx:pt>
          <cx:pt idx="17332">0.16669999999999999</cx:pt>
          <cx:pt idx="17333">0.16669999999999999</cx:pt>
          <cx:pt idx="17334">0.16669999999999999</cx:pt>
          <cx:pt idx="17335">0.16669999999999999</cx:pt>
          <cx:pt idx="17336">0.011900000000000001</cx:pt>
          <cx:pt idx="17337">0.026800000000000001</cx:pt>
          <cx:pt idx="17338">0.063899999999999998</cx:pt>
          <cx:pt idx="17339">0.16669999999999999</cx:pt>
          <cx:pt idx="17340">0.16669999999999999</cx:pt>
          <cx:pt idx="17341">0.16669999999999999</cx:pt>
          <cx:pt idx="17342">0.16669999999999999</cx:pt>
          <cx:pt idx="17343">0.061899999999999997</cx:pt>
          <cx:pt idx="17344">0.16669999999999999</cx:pt>
          <cx:pt idx="17345">0.16669999999999999</cx:pt>
          <cx:pt idx="17346">0.021600000000000001</cx:pt>
          <cx:pt idx="17347">0.16289999999999999</cx:pt>
          <cx:pt idx="17348">0.32779999999999998</cx:pt>
          <cx:pt idx="17349">0.23710000000000001</cx:pt>
          <cx:pt idx="17350">0.082500000000000004</cx:pt>
          <cx:pt idx="17351">0.074200000000000002</cx:pt>
          <cx:pt idx="17352">0.22270000000000001</cx:pt>
          <cx:pt idx="17353">0.21959999999999999</cx:pt>
          <cx:pt idx="17354">0.0124</cx:pt>
          <cx:pt idx="17355">0.39179999999999998</cx:pt>
          <cx:pt idx="17356">0.16669999999999999</cx:pt>
          <cx:pt idx="17357">0.1237</cx:pt>
          <cx:pt idx="17358">0.46389999999999998</cx:pt>
          <cx:pt idx="17359">0.3412</cx:pt>
          <cx:pt idx="17360">0.14949999999999999</cx:pt>
          <cx:pt idx="17361">0.16669999999999999</cx:pt>
          <cx:pt idx="17362">0.16669999999999999</cx:pt>
          <cx:pt idx="17363">0.14430000000000001</cx:pt>
          <cx:pt idx="17364">0.16669999999999999</cx:pt>
          <cx:pt idx="17365">0.0557</cx:pt>
          <cx:pt idx="17366">0.16669999999999999</cx:pt>
          <cx:pt idx="17367">0.070400000000000004</cx:pt>
          <cx:pt idx="17368">0.16669999999999999</cx:pt>
          <cx:pt idx="17369">0.0134</cx:pt>
          <cx:pt idx="17370">0.16669999999999999</cx:pt>
          <cx:pt idx="17371">0.16700000000000001</cx:pt>
          <cx:pt idx="17372">0.16669999999999999</cx:pt>
          <cx:pt idx="17373">0.0124</cx:pt>
          <cx:pt idx="17374">0.16669999999999999</cx:pt>
          <cx:pt idx="17375">0.16669999999999999</cx:pt>
          <cx:pt idx="17376">0.15359999999999999</cx:pt>
          <cx:pt idx="17377">0.16669999999999999</cx:pt>
          <cx:pt idx="17378">0.16669999999999999</cx:pt>
          <cx:pt idx="17379">0</cx:pt>
          <cx:pt idx="17380">0.0155</cx:pt>
          <cx:pt idx="17381">0.016500000000000001</cx:pt>
          <cx:pt idx="17382">0.0082000000000000007</cx:pt>
          <cx:pt idx="17383">0.16669999999999999</cx:pt>
          <cx:pt idx="17384">0.16669999999999999</cx:pt>
          <cx:pt idx="17385">0.16669999999999999</cx:pt>
          <cx:pt idx="17386">0.16669999999999999</cx:pt>
          <cx:pt idx="17387">0.064899999999999999</cx:pt>
          <cx:pt idx="17388">0.1237</cx:pt>
          <cx:pt idx="17389">0.061899999999999997</cx:pt>
          <cx:pt idx="17390">0.0557</cx:pt>
          <cx:pt idx="17391">0.074200000000000002</cx:pt>
          <cx:pt idx="17392">0.16669999999999999</cx:pt>
          <cx:pt idx="17393">0.16669999999999999</cx:pt>
          <cx:pt idx="17394">0.1113</cx:pt>
          <cx:pt idx="17395">0.16669999999999999</cx:pt>
          <cx:pt idx="17396">0.16669999999999999</cx:pt>
          <cx:pt idx="17397">0.0247</cx:pt>
          <cx:pt idx="17398">0.1789</cx:pt>
          <cx:pt idx="17399">0.1237</cx:pt>
          <cx:pt idx="17400">0.16669999999999999</cx:pt>
          <cx:pt idx="17401">0.16669999999999999</cx:pt>
          <cx:pt idx="17402">0.16669999999999999</cx:pt>
          <cx:pt idx="17403">0.16669999999999999</cx:pt>
          <cx:pt idx="17404">0.0247</cx:pt>
          <cx:pt idx="17405">0.16669999999999999</cx:pt>
          <cx:pt idx="17406">0.16669999999999999</cx:pt>
          <cx:pt idx="17407">0.2959</cx:pt>
          <cx:pt idx="17408">0.16669999999999999</cx:pt>
          <cx:pt idx="17409">0.30449999999999999</cx:pt>
          <cx:pt idx="17410">0.16669999999999999</cx:pt>
          <cx:pt idx="17411">0.17419999999999999</cx:pt>
          <cx:pt idx="17412">0.19689999999999999</cx:pt>
          <cx:pt idx="17413">0.16669999999999999</cx:pt>
          <cx:pt idx="17414">0.16669999999999999</cx:pt>
          <cx:pt idx="17415">0.017500000000000002</cx:pt>
          <cx:pt idx="17416">0.16669999999999999</cx:pt>
          <cx:pt idx="17417">0.1216</cx:pt>
          <cx:pt idx="17418">0.16669999999999999</cx:pt>
          <cx:pt idx="17419">0.16669999999999999</cx:pt>
          <cx:pt idx="17420">0.16669999999999999</cx:pt>
          <cx:pt idx="17421">0.061899999999999997</cx:pt>
          <cx:pt idx="17422">0.061899999999999997</cx:pt>
          <cx:pt idx="17423">0.1206</cx:pt>
          <cx:pt idx="17424">0.16669999999999999</cx:pt>
          <cx:pt idx="17425">0.16669999999999999</cx:pt>
          <cx:pt idx="17426">0.0041000000000000003</cx:pt>
          <cx:pt idx="17427">0.16669999999999999</cx:pt>
          <cx:pt idx="17428">0.16669999999999999</cx:pt>
          <cx:pt idx="17429">0.0608</cx:pt>
          <cx:pt idx="17430">0.1113</cx:pt>
          <cx:pt idx="17431">0.16669999999999999</cx:pt>
          <cx:pt idx="17432">0.16669999999999999</cx:pt>
          <cx:pt idx="17433">0.16669999999999999</cx:pt>
          <cx:pt idx="17434">0.018599999999999998</cx:pt>
          <cx:pt idx="17435">0.092799999999999994</cx:pt>
          <cx:pt idx="17436">0.16669999999999999</cx:pt>
          <cx:pt idx="17437">0.1082</cx:pt>
          <cx:pt idx="17438">0.16669999999999999</cx:pt>
          <cx:pt idx="17439">0.16669999999999999</cx:pt>
          <cx:pt idx="17440">0.082500000000000004</cx:pt>
          <cx:pt idx="17441">0.16669999999999999</cx:pt>
          <cx:pt idx="17442">0.16669999999999999</cx:pt>
          <cx:pt idx="17443">0.074200000000000002</cx:pt>
          <cx:pt idx="17444">0.16669999999999999</cx:pt>
          <cx:pt idx="17445">0.16669999999999999</cx:pt>
          <cx:pt idx="17446">0.16600000000000001</cx:pt>
          <cx:pt idx="17447">0.16669999999999999</cx:pt>
          <cx:pt idx="17448">0.082500000000000004</cx:pt>
          <cx:pt idx="17449">0.44019999999999998</cx:pt>
          <cx:pt idx="17450">0.16669999999999999</cx:pt>
          <cx:pt idx="17451">0.0814</cx:pt>
          <cx:pt idx="17452">0.16669999999999999</cx:pt>
          <cx:pt idx="17453">0.16669999999999999</cx:pt>
          <cx:pt idx="17454">0.16669999999999999</cx:pt>
          <cx:pt idx="17455">0.074200000000000002</cx:pt>
          <cx:pt idx="17456">0.16669999999999999</cx:pt>
          <cx:pt idx="17457">0.092799999999999994</cx:pt>
          <cx:pt idx="17458">0.16669999999999999</cx:pt>
          <cx:pt idx="17459">0.16669999999999999</cx:pt>
          <cx:pt idx="17460">0.080399999999999999</cx:pt>
          <cx:pt idx="17461">0.0722</cx:pt>
          <cx:pt idx="17462">0.16669999999999999</cx:pt>
          <cx:pt idx="17463">0.25769999999999998</cx:pt>
          <cx:pt idx="17464">0.16669999999999999</cx:pt>
          <cx:pt idx="17465">0.25259999999999999</cx:pt>
          <cx:pt idx="17466">0.16669999999999999</cx:pt>
          <cx:pt idx="17467">0.16669999999999999</cx:pt>
          <cx:pt idx="17468">0.084500000000000006</cx:pt>
          <cx:pt idx="17469">0.091800000000000007</cx:pt>
          <cx:pt idx="17470">0.16669999999999999</cx:pt>
          <cx:pt idx="17471">0.0722</cx:pt>
          <cx:pt idx="17472">0.16669999999999999</cx:pt>
          <cx:pt idx="17473">0.16669999999999999</cx:pt>
          <cx:pt idx="17474">0.075300000000000006</cx:pt>
          <cx:pt idx="17475">0.16669999999999999</cx:pt>
          <cx:pt idx="17476">0.085599999999999996</cx:pt>
          <cx:pt idx="17477">0.16669999999999999</cx:pt>
          <cx:pt idx="17478">0.090700000000000003</cx:pt>
          <cx:pt idx="17479">0.16669999999999999</cx:pt>
          <cx:pt idx="17480">0.0247</cx:pt>
          <cx:pt idx="17481">0.36909999999999998</cx:pt>
          <cx:pt idx="17482">0.016500000000000001</cx:pt>
          <cx:pt idx="17483">0.066000000000000003</cx:pt>
          <cx:pt idx="17484">0.16669999999999999</cx:pt>
          <cx:pt idx="17485">0.16669999999999999</cx:pt>
          <cx:pt idx="17486">0.37419999999999998</cx:pt>
          <cx:pt idx="17487">0.061899999999999997</cx:pt>
          <cx:pt idx="17488">0.061899999999999997</cx:pt>
          <cx:pt idx="17489">0.016500000000000001</cx:pt>
          <cx:pt idx="17490">0.16669999999999999</cx:pt>
          <cx:pt idx="17491">0.16669999999999999</cx:pt>
          <cx:pt idx="17492">0.16669999999999999</cx:pt>
          <cx:pt idx="17493">0.16669999999999999</cx:pt>
          <cx:pt idx="17494">0.16669999999999999</cx:pt>
          <cx:pt idx="17495">0.16289999999999999</cx:pt>
          <cx:pt idx="17496">0.077299999999999994</cx:pt>
          <cx:pt idx="17497">0.16669999999999999</cx:pt>
          <cx:pt idx="17498">0.16669999999999999</cx:pt>
          <cx:pt idx="17499">0.0247</cx:pt>
          <cx:pt idx="17500">0.058799999999999998</cx:pt>
          <cx:pt idx="17501">0.25569999999999998</cx:pt>
          <cx:pt idx="17502">0.099000000000000005</cx:pt>
          <cx:pt idx="17503">0.0206</cx:pt>
          <cx:pt idx="17504">0.029899999999999999</cx:pt>
          <cx:pt idx="17505">0.1124</cx:pt>
          <cx:pt idx="17506">0.0124</cx:pt>
          <cx:pt idx="17507">0.16669999999999999</cx:pt>
          <cx:pt idx="17508">0.021600000000000001</cx:pt>
          <cx:pt idx="17509">0.18509999999999999</cx:pt>
          <cx:pt idx="17510">0.16669999999999999</cx:pt>
          <cx:pt idx="17511">0.074200000000000002</cx:pt>
          <cx:pt idx="17512">0.16669999999999999</cx:pt>
          <cx:pt idx="17513">0.11650000000000001</cx:pt>
          <cx:pt idx="17514">0.092799999999999994</cx:pt>
          <cx:pt idx="17515">0.14330000000000001</cx:pt>
          <cx:pt idx="17516">0.16669999999999999</cx:pt>
          <cx:pt idx="17517">0.16669999999999999</cx:pt>
          <cx:pt idx="17518">0.060299999999999999</cx:pt>
          <cx:pt idx="17519">0.16669999999999999</cx:pt>
          <cx:pt idx="17520">0.16669999999999999</cx:pt>
          <cx:pt idx="17521">0.1072</cx:pt>
          <cx:pt idx="17522">0.42370000000000002</cx:pt>
          <cx:pt idx="17523">0.16669999999999999</cx:pt>
          <cx:pt idx="17524">0.25979999999999998</cx:pt>
          <cx:pt idx="17525">0.16669999999999999</cx:pt>
          <cx:pt idx="17526">0.16669999999999999</cx:pt>
          <cx:pt idx="17527">0.016500000000000001</cx:pt>
          <cx:pt idx="17528">0.36909999999999998</cx:pt>
          <cx:pt idx="17529">0.082500000000000004</cx:pt>
          <cx:pt idx="17530">0.1376</cx:pt>
          <cx:pt idx="17531">0.28039999999999998</cx:pt>
          <cx:pt idx="17532">0.092799999999999994</cx:pt>
          <cx:pt idx="17533">0.16669999999999999</cx:pt>
          <cx:pt idx="17534">0.16669999999999999</cx:pt>
          <cx:pt idx="17535">0.049500000000000002</cx:pt>
          <cx:pt idx="17536">0.16669999999999999</cx:pt>
          <cx:pt idx="17537">0.16669999999999999</cx:pt>
          <cx:pt idx="17538">0.16669999999999999</cx:pt>
          <cx:pt idx="17539">0.0082000000000000007</cx:pt>
          <cx:pt idx="17540">0.082500000000000004</cx:pt>
          <cx:pt idx="17541">0.0082000000000000007</cx:pt>
          <cx:pt idx="17542">0.16669999999999999</cx:pt>
          <cx:pt idx="17543">0.40820000000000001</cx:pt>
          <cx:pt idx="17544">0.0722</cx:pt>
          <cx:pt idx="17545">0.16669999999999999</cx:pt>
          <cx:pt idx="17546">0.16669999999999999</cx:pt>
          <cx:pt idx="17547">0.16669999999999999</cx:pt>
          <cx:pt idx="17548">0.092799999999999994</cx:pt>
          <cx:pt idx="17549">0.22270000000000001</cx:pt>
          <cx:pt idx="17550">0.16669999999999999</cx:pt>
          <cx:pt idx="17551">0.16669999999999999</cx:pt>
          <cx:pt idx="17552">0.16669999999999999</cx:pt>
          <cx:pt idx="17553">0.15459999999999999</cx:pt>
          <cx:pt idx="17554">0.064600000000000005</cx:pt>
          <cx:pt idx="17555">0.094799999999999995</cx:pt>
          <cx:pt idx="17556">0.16669999999999999</cx:pt>
          <cx:pt idx="17557">0.16669999999999999</cx:pt>
          <cx:pt idx="17558">0.0124</cx:pt>
          <cx:pt idx="17559">0.15459999999999999</cx:pt>
          <cx:pt idx="17560">0.0969</cx:pt>
          <cx:pt idx="17561">0.16669999999999999</cx:pt>
          <cx:pt idx="17562">0.16669999999999999</cx:pt>
          <cx:pt idx="17563">0.074200000000000002</cx:pt>
          <cx:pt idx="17564">0.16669999999999999</cx:pt>
          <cx:pt idx="17565">0.16669999999999999</cx:pt>
          <cx:pt idx="17566">0.016500000000000001</cx:pt>
          <cx:pt idx="17567">0.092799999999999994</cx:pt>
          <cx:pt idx="17568">0.1268</cx:pt>
          <cx:pt idx="17569">0.16669999999999999</cx:pt>
          <cx:pt idx="17570">0.16669999999999999</cx:pt>
          <cx:pt idx="17571">0.2072</cx:pt>
          <cx:pt idx="17572">0.16669999999999999</cx:pt>
          <cx:pt idx="17573">0.061899999999999997</cx:pt>
          <cx:pt idx="17574">0.16669999999999999</cx:pt>
          <cx:pt idx="17575">0.16669999999999999</cx:pt>
          <cx:pt idx="17576">0.037100000000000001</cx:pt>
          <cx:pt idx="17577">0.16669999999999999</cx:pt>
          <cx:pt idx="17578">0.16669999999999999</cx:pt>
          <cx:pt idx="17579">0.16669999999999999</cx:pt>
          <cx:pt idx="17580">0.079399999999999998</cx:pt>
          <cx:pt idx="17581">0.062899999999999998</cx:pt>
          <cx:pt idx="17582">0.16669999999999999</cx:pt>
          <cx:pt idx="17583">0.16669999999999999</cx:pt>
          <cx:pt idx="17584">0.16669999999999999</cx:pt>
          <cx:pt idx="17585">0.16669999999999999</cx:pt>
          <cx:pt idx="17586">0.066000000000000003</cx:pt>
          <cx:pt idx="17587">0.0051999999999999998</cx:pt>
          <cx:pt idx="17588">0.16669999999999999</cx:pt>
          <cx:pt idx="17589">0.16669999999999999</cx:pt>
          <cx:pt idx="17590">0.16669999999999999</cx:pt>
          <cx:pt idx="17591">0.16669999999999999</cx:pt>
          <cx:pt idx="17592">0.1026</cx:pt>
          <cx:pt idx="17593">0.041200000000000001</cx:pt>
          <cx:pt idx="17594">0.0041000000000000003</cx:pt>
          <cx:pt idx="17595">0.082500000000000004</cx:pt>
          <cx:pt idx="17596">0.38450000000000001</cx:pt>
          <cx:pt idx="17597">0.16669999999999999</cx:pt>
          <cx:pt idx="17598">0.0041000000000000003</cx:pt>
          <cx:pt idx="17599">0.17419999999999999</cx:pt>
          <cx:pt idx="17600">0.14849999999999999</cx:pt>
          <cx:pt idx="17601">0.16389999999999999</cx:pt>
          <cx:pt idx="17602">0.16669999999999999</cx:pt>
          <cx:pt idx="17603">0.19950000000000001</cx:pt>
          <cx:pt idx="17604">0.16669999999999999</cx:pt>
          <cx:pt idx="17605">0.16669999999999999</cx:pt>
          <cx:pt idx="17606">0.1918</cx:pt>
          <cx:pt idx="17607">0.16669999999999999</cx:pt>
          <cx:pt idx="17608">0.090200000000000002</cx:pt>
          <cx:pt idx="17609">0.0082000000000000007</cx:pt>
          <cx:pt idx="17610">0.16669999999999999</cx:pt>
          <cx:pt idx="17611">0.16669999999999999</cx:pt>
          <cx:pt idx="17612">0.16669999999999999</cx:pt>
          <cx:pt idx="17613">0.16669999999999999</cx:pt>
          <cx:pt idx="17614">0.13089999999999999</cx:pt>
          <cx:pt idx="17615">0.16669999999999999</cx:pt>
          <cx:pt idx="17616">0.16669999999999999</cx:pt>
          <cx:pt idx="17617">0.043299999999999998</cx:pt>
          <cx:pt idx="17618">0.16669999999999999</cx:pt>
          <cx:pt idx="17619">0.16669999999999999</cx:pt>
          <cx:pt idx="17620">0.16669999999999999</cx:pt>
          <cx:pt idx="17621">0.16669999999999999</cx:pt>
          <cx:pt idx="17622">0.16669999999999999</cx:pt>
          <cx:pt idx="17623">0.16800000000000001</cx:pt>
          <cx:pt idx="17624">0.16669999999999999</cx:pt>
          <cx:pt idx="17625">0.0722</cx:pt>
          <cx:pt idx="17626">0.16669999999999999</cx:pt>
          <cx:pt idx="17627">0.1794</cx:pt>
          <cx:pt idx="17628">0.22270000000000001</cx:pt>
          <cx:pt idx="17629">0.1113</cx:pt>
          <cx:pt idx="17630">0.16669999999999999</cx:pt>
          <cx:pt idx="17631">0.16669999999999999</cx:pt>
          <cx:pt idx="17632">0.095899999999999999</cx:pt>
          <cx:pt idx="17633">0.14849999999999999</cx:pt>
          <cx:pt idx="17634">0.016500000000000001</cx:pt>
          <cx:pt idx="17635">0.023699999999999999</cx:pt>
          <cx:pt idx="17636">0.091800000000000007</cx:pt>
          <cx:pt idx="17637">0.16669999999999999</cx:pt>
          <cx:pt idx="17638">0.1196</cx:pt>
          <cx:pt idx="17639">0.14019999999999999</cx:pt>
          <cx:pt idx="17640">0.21440000000000001</cx:pt>
          <cx:pt idx="17641">0.16669999999999999</cx:pt>
          <cx:pt idx="17642">0.16669999999999999</cx:pt>
          <cx:pt idx="17643">0.16669999999999999</cx:pt>
          <cx:pt idx="17644">0.016500000000000001</cx:pt>
          <cx:pt idx="17645">0.16669999999999999</cx:pt>
          <cx:pt idx="17646">0.16669999999999999</cx:pt>
          <cx:pt idx="17647">0.16669999999999999</cx:pt>
          <cx:pt idx="17648">0.16669999999999999</cx:pt>
          <cx:pt idx="17649">0.22370000000000001</cx:pt>
          <cx:pt idx="17650">0.16669999999999999</cx:pt>
          <cx:pt idx="17651">0.075800000000000006</cx:pt>
          <cx:pt idx="17652">0.16289999999999999</cx:pt>
          <cx:pt idx="17653">0.16669999999999999</cx:pt>
          <cx:pt idx="17654">0.082500000000000004</cx:pt>
          <cx:pt idx="17655">0.16669999999999999</cx:pt>
          <cx:pt idx="17656">0.16669999999999999</cx:pt>
          <cx:pt idx="17657">0.061899999999999997</cx:pt>
          <cx:pt idx="17658">0.16669999999999999</cx:pt>
          <cx:pt idx="17659">0.16669999999999999</cx:pt>
          <cx:pt idx="17660">0.16669999999999999</cx:pt>
          <cx:pt idx="17661">0.16669999999999999</cx:pt>
          <cx:pt idx="17662">0.16669999999999999</cx:pt>
          <cx:pt idx="17663">0.10100000000000001</cx:pt>
          <cx:pt idx="17664">0.33400000000000002</cx:pt>
          <cx:pt idx="17665">0.080399999999999999</cx:pt>
          <cx:pt idx="17666">0.016500000000000001</cx:pt>
          <cx:pt idx="17667">0.1237</cx:pt>
          <cx:pt idx="17668">0.066000000000000003</cx:pt>
          <cx:pt idx="17669">0.0030999999999999999</cx:pt>
          <cx:pt idx="17670">0.16669999999999999</cx:pt>
          <cx:pt idx="17671">0.16669999999999999</cx:pt>
          <cx:pt idx="17672">0.16669999999999999</cx:pt>
          <cx:pt idx="17673">0.16669999999999999</cx:pt>
          <cx:pt idx="17674">0.16669999999999999</cx:pt>
          <cx:pt idx="17675">0.061899999999999997</cx:pt>
          <cx:pt idx="17676">0.1031</cx:pt>
          <cx:pt idx="17677">0.16669999999999999</cx:pt>
          <cx:pt idx="17678">0.25979999999999998</cx:pt>
          <cx:pt idx="17679">0.16669999999999999</cx:pt>
          <cx:pt idx="17680">0.22270000000000001</cx:pt>
          <cx:pt idx="17681">0.17730000000000001</cx:pt>
          <cx:pt idx="17682">0.16669999999999999</cx:pt>
          <cx:pt idx="17683">0.16669999999999999</cx:pt>
          <cx:pt idx="17684">0.061899999999999997</cx:pt>
          <cx:pt idx="17685">0.092799999999999994</cx:pt>
          <cx:pt idx="17686">0.058799999999999998</cx:pt>
          <cx:pt idx="17687">0.1474</cx:pt>
          <cx:pt idx="17688">0.14230000000000001</cx:pt>
          <cx:pt idx="17689">0.0103</cx:pt>
          <cx:pt idx="17690">0.16669999999999999</cx:pt>
          <cx:pt idx="17691">0.11550000000000001</cx:pt>
          <cx:pt idx="17692">0.44230000000000003</cx:pt>
          <cx:pt idx="17693">0.0722</cx:pt>
          <cx:pt idx="17694">0.0071999999999999998</cx:pt>
          <cx:pt idx="17695">0.16669999999999999</cx:pt>
          <cx:pt idx="17696">0.16669999999999999</cx:pt>
          <cx:pt idx="17697">0.16669999999999999</cx:pt>
          <cx:pt idx="17698">0.059799999999999999</cx:pt>
          <cx:pt idx="17699">0.16669999999999999</cx:pt>
          <cx:pt idx="17700">0.1227</cx:pt>
          <cx:pt idx="17701">0.16669999999999999</cx:pt>
          <cx:pt idx="17702">0.053600000000000002</cx:pt>
          <cx:pt idx="17703">0.16669999999999999</cx:pt>
          <cx:pt idx="17704">0.14330000000000001</cx:pt>
          <cx:pt idx="17705">0.16059999999999999</cx:pt>
          <cx:pt idx="17706">0.16669999999999999</cx:pt>
          <cx:pt idx="17707">0.13300000000000001</cx:pt>
          <cx:pt idx="17708">0.082500000000000004</cx:pt>
          <cx:pt idx="17709">0.16669999999999999</cx:pt>
          <cx:pt idx="17710">0.16669999999999999</cx:pt>
          <cx:pt idx="17711">0.0722</cx:pt>
          <cx:pt idx="17712">0.20100000000000001</cx:pt>
          <cx:pt idx="17713">0.16669999999999999</cx:pt>
          <cx:pt idx="17714">0.33300000000000002</cx:pt>
          <cx:pt idx="17715">0.16669999999999999</cx:pt>
          <cx:pt idx="17716">0.16669999999999999</cx:pt>
          <cx:pt idx="17717">0.13200000000000001</cx:pt>
          <cx:pt idx="17718">0.099000000000000005</cx:pt>
          <cx:pt idx="17719">0.16669999999999999</cx:pt>
          <cx:pt idx="17720">0.1113</cx:pt>
          <cx:pt idx="17721">0.0309</cx:pt>
          <cx:pt idx="17722">0.22270000000000001</cx:pt>
          <cx:pt idx="17723">0.36699999999999999</cx:pt>
          <cx:pt idx="17724">0.074200000000000002</cx:pt>
          <cx:pt idx="17725">0.039199999999999999</cx:pt>
          <cx:pt idx="17726">0.0608</cx:pt>
          <cx:pt idx="17727">0.16669999999999999</cx:pt>
          <cx:pt idx="17728">0.16669999999999999</cx:pt>
          <cx:pt idx="17729">0.1134</cx:pt>
          <cx:pt idx="17730">0.086599999999999996</cx:pt>
          <cx:pt idx="17731">0.16669999999999999</cx:pt>
          <cx:pt idx="17732">0.16669999999999999</cx:pt>
          <cx:pt idx="17733">0.16669999999999999</cx:pt>
          <cx:pt idx="17734">0.16669999999999999</cx:pt>
          <cx:pt idx="17735">0.16669999999999999</cx:pt>
          <cx:pt idx="17736">0.60209999999999997</cx:pt>
          <cx:pt idx="17737">0.16669999999999999</cx:pt>
          <cx:pt idx="17738">0.16669999999999999</cx:pt>
          <cx:pt idx="17739">0.0247</cx:pt>
          <cx:pt idx="17740">0.16669999999999999</cx:pt>
          <cx:pt idx="17741">0.0082000000000000007</cx:pt>
          <cx:pt idx="17742">0.082500000000000004</cx:pt>
          <cx:pt idx="17743">0.0082000000000000007</cx:pt>
          <cx:pt idx="17744">0.0124</cx:pt>
          <cx:pt idx="17745">0.14949999999999999</cx:pt>
          <cx:pt idx="17746">0.16669999999999999</cx:pt>
          <cx:pt idx="17747">0.027799999999999998</cx:pt>
          <cx:pt idx="17748">0.1103</cx:pt>
          <cx:pt idx="17749">0.1351</cx:pt>
          <cx:pt idx="17750">0.16669999999999999</cx:pt>
          <cx:pt idx="17751">0.14899999999999999</cx:pt>
          <cx:pt idx="17752">0.16669999999999999</cx:pt>
          <cx:pt idx="17753">0.16669999999999999</cx:pt>
          <cx:pt idx="17754">0.20100000000000001</cx:pt>
          <cx:pt idx="17755">0.24740000000000001</cx:pt>
          <cx:pt idx="17756">0.0722</cx:pt>
          <cx:pt idx="17757">0.066000000000000003</cx:pt>
          <cx:pt idx="17758">0.16669999999999999</cx:pt>
          <cx:pt idx="17759">0.16669999999999999</cx:pt>
          <cx:pt idx="17760">0.16669999999999999</cx:pt>
          <cx:pt idx="17761">0.0309</cx:pt>
          <cx:pt idx="17762">0.48559999999999998</cx:pt>
          <cx:pt idx="17763">0.016500000000000001</cx:pt>
          <cx:pt idx="17764">0.1845</cx:pt>
          <cx:pt idx="17765">0.16669999999999999</cx:pt>
          <cx:pt idx="17766">0.11799999999999999</cx:pt>
          <cx:pt idx="17767">0.14849999999999999</cx:pt>
          <cx:pt idx="17768">0.16669999999999999</cx:pt>
          <cx:pt idx="17769">0.16669999999999999</cx:pt>
          <cx:pt idx="17770">0.16669999999999999</cx:pt>
          <cx:pt idx="17771">0.041200000000000001</cx:pt>
          <cx:pt idx="17772">0.16669999999999999</cx:pt>
          <cx:pt idx="17773">0.33460000000000001</cx:pt>
          <cx:pt idx="17774">0.071099999999999997</cx:pt>
          <cx:pt idx="17775">0.074200000000000002</cx:pt>
          <cx:pt idx="17776">0.16669999999999999</cx:pt>
          <cx:pt idx="17777">0.2918</cx:pt>
          <cx:pt idx="17778">0.13669999999999999</cx:pt>
          <cx:pt idx="17779">0.022700000000000001</cx:pt>
          <cx:pt idx="17780">0.077299999999999994</cx:pt>
          <cx:pt idx="17781">0.14849999999999999</cx:pt>
          <cx:pt idx="17782">0.16669999999999999</cx:pt>
          <cx:pt idx="17783">0.16669999999999999</cx:pt>
          <cx:pt idx="17784">0.16669999999999999</cx:pt>
          <cx:pt idx="17785">0.0309</cx:pt>
          <cx:pt idx="17786">0.11749999999999999</cx:pt>
          <cx:pt idx="17787">0.13919999999999999</cx:pt>
          <cx:pt idx="17788">0.16669999999999999</cx:pt>
          <cx:pt idx="17789">0.057700000000000001</cx:pt>
          <cx:pt idx="17790">0.061899999999999997</cx:pt>
          <cx:pt idx="17791">0.082500000000000004</cx:pt>
          <cx:pt idx="17792">0.0722</cx:pt>
          <cx:pt idx="17793">0.082799999999999999</cx:pt>
          <cx:pt idx="17794">0.16669999999999999</cx:pt>
          <cx:pt idx="17795">0.0247</cx:pt>
          <cx:pt idx="17796">0.1134</cx:pt>
          <cx:pt idx="17797">0.091800000000000007</cx:pt>
          <cx:pt idx="17798">0.16669999999999999</cx:pt>
          <cx:pt idx="17799">0.0309</cx:pt>
          <cx:pt idx="17800">0.13919999999999999</cx:pt>
          <cx:pt idx="17801">0.16669999999999999</cx:pt>
          <cx:pt idx="17802">0.16669999999999999</cx:pt>
          <cx:pt idx="17803">0.16669999999999999</cx:pt>
          <cx:pt idx="17804">0.032000000000000001</cx:pt>
          <cx:pt idx="17805">0.16669999999999999</cx:pt>
          <cx:pt idx="17806">0.16669999999999999</cx:pt>
          <cx:pt idx="17807">0.082500000000000004</cx:pt>
          <cx:pt idx="17808">0.40720000000000001</cx:pt>
          <cx:pt idx="17809">0.16669999999999999</cx:pt>
          <cx:pt idx="17810">0.062899999999999998</cx:pt>
          <cx:pt idx="17811">0.26190000000000002</cx:pt>
          <cx:pt idx="17812">0.1474</cx:pt>
          <cx:pt idx="17813">0.074200000000000002</cx:pt>
          <cx:pt idx="17814">0.16669999999999999</cx:pt>
          <cx:pt idx="17815">0.0567</cx:pt>
          <cx:pt idx="17816">0.074200000000000002</cx:pt>
          <cx:pt idx="17817">0.16669999999999999</cx:pt>
          <cx:pt idx="17818">0.16669999999999999</cx:pt>
          <cx:pt idx="17819">0.16669999999999999</cx:pt>
          <cx:pt idx="17820">0.16669999999999999</cx:pt>
          <cx:pt idx="17821">0.16669999999999999</cx:pt>
          <cx:pt idx="17822">0.021000000000000001</cx:pt>
          <cx:pt idx="17823">0.16669999999999999</cx:pt>
          <cx:pt idx="17824">0.16669999999999999</cx:pt>
          <cx:pt idx="17825">0.16669999999999999</cx:pt>
          <cx:pt idx="17826">0.16669999999999999</cx:pt>
          <cx:pt idx="17827">0.079399999999999998</cx:pt>
          <cx:pt idx="17828">0.11650000000000001</cx:pt>
          <cx:pt idx="17829">0.092799999999999994</cx:pt>
          <cx:pt idx="17830">0.16669999999999999</cx:pt>
          <cx:pt idx="17831">0.40820000000000001</cx:pt>
          <cx:pt idx="17832">0.16669999999999999</cx:pt>
          <cx:pt idx="17833">0.16669999999999999</cx:pt>
          <cx:pt idx="17834">0.16669999999999999</cx:pt>
          <cx:pt idx="17835">0.0247</cx:pt>
          <cx:pt idx="17836">0.16669999999999999</cx:pt>
          <cx:pt idx="17837">0.0155</cx:pt>
          <cx:pt idx="17838">0.0082000000000000007</cx:pt>
          <cx:pt idx="17839">0.16669999999999999</cx:pt>
          <cx:pt idx="17840">0.1072</cx:pt>
          <cx:pt idx="17841">0.16669999999999999</cx:pt>
          <cx:pt idx="17842">0.16669999999999999</cx:pt>
          <cx:pt idx="17843">0.090700000000000003</cx:pt>
          <cx:pt idx="17844">0.16669999999999999</cx:pt>
          <cx:pt idx="17845">0.16669999999999999</cx:pt>
          <cx:pt idx="17846">0.16669999999999999</cx:pt>
          <cx:pt idx="17847">0.14849999999999999</cx:pt>
          <cx:pt idx="17848">0.11119999999999999</cx:pt>
          <cx:pt idx="17849">0.23300000000000001</cx:pt>
          <cx:pt idx="17850">0.16669999999999999</cx:pt>
          <cx:pt idx="17851">0.14849999999999999</cx:pt>
          <cx:pt idx="17852">0.078399999999999997</cx:pt>
          <cx:pt idx="17853">0.1474</cx:pt>
          <cx:pt idx="17854">0.16669999999999999</cx:pt>
          <cx:pt idx="17855">0.16669999999999999</cx:pt>
          <cx:pt idx="17856">0.033000000000000002</cx:pt>
          <cx:pt idx="17857">0.0557</cx:pt>
          <cx:pt idx="17858">0.061899999999999997</cx:pt>
          <cx:pt idx="17859">0.1124</cx:pt>
          <cx:pt idx="17860">0.057700000000000001</cx:pt>
          <cx:pt idx="17861">0.16669999999999999</cx:pt>
          <cx:pt idx="17862">0.16669999999999999</cx:pt>
          <cx:pt idx="17863">0.057700000000000001</cx:pt>
          <cx:pt idx="17864">0.16669999999999999</cx:pt>
          <cx:pt idx="17865">0.0082000000000000007</cx:pt>
          <cx:pt idx="17866">0.16669999999999999</cx:pt>
          <cx:pt idx="17867">0.058799999999999998</cx:pt>
          <cx:pt idx="17868">0.092799999999999994</cx:pt>
          <cx:pt idx="17869">0.2213</cx:pt>
          <cx:pt idx="17870">0.1852</cx:pt>
          <cx:pt idx="17871">0.1216</cx:pt>
          <cx:pt idx="17872">0.062899999999999998</cx:pt>
          <cx:pt idx="17873">0.23300000000000001</cx:pt>
          <cx:pt idx="17874">0.16669999999999999</cx:pt>
          <cx:pt idx="17875">0.0124</cx:pt>
          <cx:pt idx="17876">0.16669999999999999</cx:pt>
          <cx:pt idx="17877">0.062899999999999998</cx:pt>
          <cx:pt idx="17878">0.16669999999999999</cx:pt>
          <cx:pt idx="17879">0.37219999999999998</cx:pt>
          <cx:pt idx="17880">0.18659999999999999</cx:pt>
          <cx:pt idx="17881">0.16669999999999999</cx:pt>
          <cx:pt idx="17882">0.1021</cx:pt>
          <cx:pt idx="17883">0.0402</cx:pt>
          <cx:pt idx="17884">0.16669999999999999</cx:pt>
          <cx:pt idx="17885">0.16669999999999999</cx:pt>
          <cx:pt idx="17886">0.18559999999999999</cx:pt>
          <cx:pt idx="17887">0.16669999999999999</cx:pt>
          <cx:pt idx="17888">0.16669999999999999</cx:pt>
          <cx:pt idx="17889">0.16669999999999999</cx:pt>
          <cx:pt idx="17890">0.092799999999999994</cx:pt>
          <cx:pt idx="17891">0.1237</cx:pt>
          <cx:pt idx="17892">0.16669999999999999</cx:pt>
          <cx:pt idx="17893">0.082500000000000004</cx:pt>
          <cx:pt idx="17894">0.037100000000000001</cx:pt>
          <cx:pt idx="17895">0.16669999999999999</cx:pt>
          <cx:pt idx="17896">0.028899999999999999</cx:pt>
          <cx:pt idx="17897">0.16669999999999999</cx:pt>
          <cx:pt idx="17898">0.073200000000000001</cx:pt>
          <cx:pt idx="17899">0.16669999999999999</cx:pt>
          <cx:pt idx="17900">0.23200000000000001</cx:pt>
          <cx:pt idx="17901">0.16669999999999999</cx:pt>
          <cx:pt idx="17902">0.066000000000000003</cx:pt>
          <cx:pt idx="17903">0.0020999999999999999</cx:pt>
          <cx:pt idx="17904">0.16669999999999999</cx:pt>
          <cx:pt idx="17905">0.1701</cx:pt>
          <cx:pt idx="17906">0.16669999999999999</cx:pt>
          <cx:pt idx="17907">0.22059999999999999</cx:pt>
          <cx:pt idx="17908">0.16669999999999999</cx:pt>
          <cx:pt idx="17909">0.13089999999999999</cx:pt>
          <cx:pt idx="17910">0.17730000000000001</cx:pt>
          <cx:pt idx="17911">0.16669999999999999</cx:pt>
          <cx:pt idx="17912">0.12989999999999999</cx:pt>
          <cx:pt idx="17913">0.16669999999999999</cx:pt>
          <cx:pt idx="17914">0.088700000000000001</cx:pt>
          <cx:pt idx="17915">0.16669999999999999</cx:pt>
          <cx:pt idx="17916">0.10100000000000001</cx:pt>
          <cx:pt idx="17917">0.16669999999999999</cx:pt>
          <cx:pt idx="17918">0.16669999999999999</cx:pt>
          <cx:pt idx="17919">0.17760000000000001</cx:pt>
          <cx:pt idx="17920">0.2041</cx:pt>
          <cx:pt idx="17921">0.0082000000000000007</cx:pt>
          <cx:pt idx="17922">0.16669999999999999</cx:pt>
          <cx:pt idx="17923">0.16669999999999999</cx:pt>
          <cx:pt idx="17924">0.16669999999999999</cx:pt>
          <cx:pt idx="17925">0.1144</cx:pt>
          <cx:pt idx="17926">0.059299999999999999</cx:pt>
          <cx:pt idx="17927">0.16669999999999999</cx:pt>
          <cx:pt idx="17928">0.16669999999999999</cx:pt>
          <cx:pt idx="17929">0.0722</cx:pt>
          <cx:pt idx="17930">0.15340000000000001</cx:pt>
          <cx:pt idx="17931">0.16669999999999999</cx:pt>
          <cx:pt idx="17932">0.1113</cx:pt>
          <cx:pt idx="17933">0.16669999999999999</cx:pt>
          <cx:pt idx="17934">0.16669999999999999</cx:pt>
          <cx:pt idx="17935">0.1469</cx:pt>
          <cx:pt idx="17936">0.16669999999999999</cx:pt>
          <cx:pt idx="17937">0.16669999999999999</cx:pt>
          <cx:pt idx="17938">0.066000000000000003</cx:pt>
          <cx:pt idx="17939">0.16669999999999999</cx:pt>
          <cx:pt idx="17940">0.16669999999999999</cx:pt>
          <cx:pt idx="17941">0.16669999999999999</cx:pt>
          <cx:pt idx="17942">0.1479</cx:pt>
          <cx:pt idx="17943">0.51959999999999995</cx:pt>
          <cx:pt idx="17944">0.076300000000000007</cx:pt>
          <cx:pt idx="17945">0.0722</cx:pt>
          <cx:pt idx="17946">0.16669999999999999</cx:pt>
          <cx:pt idx="17947">0.16669999999999999</cx:pt>
          <cx:pt idx="17948">0.046399999999999997</cx:pt>
          <cx:pt idx="17949">0.13089999999999999</cx:pt>
          <cx:pt idx="17950">0.071099999999999997</cx:pt>
          <cx:pt idx="17951">0.2969</cx:pt>
          <cx:pt idx="17952">0.16669999999999999</cx:pt>
          <cx:pt idx="17953">0.16669999999999999</cx:pt>
          <cx:pt idx="17954">0.3412</cx:pt>
          <cx:pt idx="17955">0.0155</cx:pt>
          <cx:pt idx="17956">0.25569999999999998</cx:pt>
          <cx:pt idx="17957">0.16669999999999999</cx:pt>
          <cx:pt idx="17958">0.060299999999999999</cx:pt>
          <cx:pt idx="17959">0.16669999999999999</cx:pt>
          <cx:pt idx="17960">0.16669999999999999</cx:pt>
          <cx:pt idx="17961">0.10929999999999999</cx:pt>
          <cx:pt idx="17962">0.1227</cx:pt>
          <cx:pt idx="17963">0.080399999999999999</cx:pt>
          <cx:pt idx="17964">0.099000000000000005</cx:pt>
          <cx:pt idx="17965">0.16669999999999999</cx:pt>
          <cx:pt idx="17966">0.27939999999999998</cx:pt>
          <cx:pt idx="17967">0.16669999999999999</cx:pt>
          <cx:pt idx="17968">0.062899999999999998</cx:pt>
          <cx:pt idx="17969">0.16669999999999999</cx:pt>
          <cx:pt idx="17970">0.16669999999999999</cx:pt>
          <cx:pt idx="17971">0.16669999999999999</cx:pt>
          <cx:pt idx="17972">0.082500000000000004</cx:pt>
          <cx:pt idx="17973">0.4093</cx:pt>
          <cx:pt idx="17974">0.026800000000000001</cx:pt>
          <cx:pt idx="17975">0.16669999999999999</cx:pt>
          <cx:pt idx="17976">0.1845</cx:pt>
          <cx:pt idx="17977">0.16669999999999999</cx:pt>
          <cx:pt idx="17978">0.16669999999999999</cx:pt>
          <cx:pt idx="17979">0.16669999999999999</cx:pt>
          <cx:pt idx="17980">0.1227</cx:pt>
          <cx:pt idx="17981">0.16669999999999999</cx:pt>
          <cx:pt idx="17982">0.082500000000000004</cx:pt>
          <cx:pt idx="17983">0.092799999999999994</cx:pt>
          <cx:pt idx="17984">0.16669999999999999</cx:pt>
          <cx:pt idx="17985">0.12470000000000001</cx:pt>
          <cx:pt idx="17986">0.058799999999999998</cx:pt>
          <cx:pt idx="17987">0.16669999999999999</cx:pt>
          <cx:pt idx="17988">0.1113</cx:pt>
          <cx:pt idx="17989">0.1113</cx:pt>
          <cx:pt idx="17990">0.16669999999999999</cx:pt>
          <cx:pt idx="17991">0.16669999999999999</cx:pt>
          <cx:pt idx="17992">0.041200000000000001</cx:pt>
          <cx:pt idx="17993">0.1237</cx:pt>
          <cx:pt idx="17994">0.16669999999999999</cx:pt>
          <cx:pt idx="17995">0.50719999999999998</cx:pt>
          <cx:pt idx="17996">0.092799999999999994</cx:pt>
          <cx:pt idx="17997">0.23089999999999999</cx:pt>
          <cx:pt idx="17998">0.16669999999999999</cx:pt>
          <cx:pt idx="17999">0.16669999999999999</cx:pt>
          <cx:pt idx="18000">0.16669999999999999</cx:pt>
          <cx:pt idx="18001">0.16669999999999999</cx:pt>
          <cx:pt idx="18002">0.16669999999999999</cx:pt>
          <cx:pt idx="18003">0.016500000000000001</cx:pt>
          <cx:pt idx="18004">0.092799999999999994</cx:pt>
          <cx:pt idx="18005">0.16669999999999999</cx:pt>
          <cx:pt idx="18006">0.092799999999999994</cx:pt>
          <cx:pt idx="18007">0.16669999999999999</cx:pt>
          <cx:pt idx="18008">0.2467</cx:pt>
          <cx:pt idx="18009">0.041200000000000001</cx:pt>
          <cx:pt idx="18010">0.16669999999999999</cx:pt>
          <cx:pt idx="18011">0.0082000000000000007</cx:pt>
          <cx:pt idx="18012">0.071099999999999997</cx:pt>
          <cx:pt idx="18013">0.16669999999999999</cx:pt>
          <cx:pt idx="18014">0.053600000000000002</cx:pt>
          <cx:pt idx="18015">0.092799999999999994</cx:pt>
          <cx:pt idx="18016">0.082500000000000004</cx:pt>
          <cx:pt idx="18017">0.16669999999999999</cx:pt>
          <cx:pt idx="18018">0.18659999999999999</cx:pt>
          <cx:pt idx="18019">0.14949999999999999</cx:pt>
          <cx:pt idx="18020">0.016500000000000001</cx:pt>
          <cx:pt idx="18021">0.16669999999999999</cx:pt>
          <cx:pt idx="18022">0.1113</cx:pt>
          <cx:pt idx="18023">0.16669999999999999</cx:pt>
          <cx:pt idx="18024">0.0247</cx:pt>
          <cx:pt idx="18025">0.16669999999999999</cx:pt>
          <cx:pt idx="18026">0.13300000000000001</cx:pt>
          <cx:pt idx="18027">0.16669999999999999</cx:pt>
          <cx:pt idx="18028">0.16669999999999999</cx:pt>
          <cx:pt idx="18029">0.0309</cx:pt>
          <cx:pt idx="18030">0.55769999999999997</cx:pt>
          <cx:pt idx="18031">0.095899999999999999</cx:pt>
          <cx:pt idx="18032">0.16669999999999999</cx:pt>
          <cx:pt idx="18033">0.0247</cx:pt>
          <cx:pt idx="18034">0.20569999999999999</cx:pt>
          <cx:pt idx="18035">0.061899999999999997</cx:pt>
          <cx:pt idx="18036">0.1031</cx:pt>
          <cx:pt idx="18037">0.16669999999999999</cx:pt>
          <cx:pt idx="18038">0.070099999999999996</cx:pt>
          <cx:pt idx="18039">0.0309</cx:pt>
          <cx:pt idx="18040">0.061899999999999997</cx:pt>
          <cx:pt idx="18041">0.16669999999999999</cx:pt>
          <cx:pt idx="18042">0.0057000000000000002</cx:pt>
          <cx:pt idx="18043">0.16669999999999999</cx:pt>
          <cx:pt idx="18044">0.092799999999999994</cx:pt>
          <cx:pt idx="18045">0.1021</cx:pt>
          <cx:pt idx="18046">0.16669999999999999</cx:pt>
          <cx:pt idx="18047">0.16669999999999999</cx:pt>
          <cx:pt idx="18048">0.057700000000000001</cx:pt>
          <cx:pt idx="18049">0.082500000000000004</cx:pt>
          <cx:pt idx="18050">0.082500000000000004</cx:pt>
          <cx:pt idx="18051">0.16669999999999999</cx:pt>
          <cx:pt idx="18052">0.1227</cx:pt>
          <cx:pt idx="18053">0.16669999999999999</cx:pt>
          <cx:pt idx="18054">0.16669999999999999</cx:pt>
          <cx:pt idx="18055">0.19789999999999999</cx:pt>
          <cx:pt idx="18056">0.079399999999999998</cx:pt>
          <cx:pt idx="18057">0.16669999999999999</cx:pt>
          <cx:pt idx="18058">0.066000000000000003</cx:pt>
          <cx:pt idx="18059">0.084500000000000006</cx:pt>
          <cx:pt idx="18060">0.16669999999999999</cx:pt>
          <cx:pt idx="18061">0.0722</cx:pt>
          <cx:pt idx="18062">0.16669999999999999</cx:pt>
          <cx:pt idx="18063">0.061899999999999997</cx:pt>
          <cx:pt idx="18064">0.16600000000000001</cx:pt>
          <cx:pt idx="18065">0.1288</cx:pt>
          <cx:pt idx="18066">0.16669999999999999</cx:pt>
          <cx:pt idx="18067">0.16669999999999999</cx:pt>
          <cx:pt idx="18068">0.1108</cx:pt>
          <cx:pt idx="18069">0.16289999999999999</cx:pt>
          <cx:pt idx="18070">0.082500000000000004</cx:pt>
          <cx:pt idx="18071">0.1646</cx:pt>
          <cx:pt idx="18072">0.071099999999999997</cx:pt>
          <cx:pt idx="18073">0.16669999999999999</cx:pt>
          <cx:pt idx="18074">0.16669999999999999</cx:pt>
          <cx:pt idx="18075">0.16669999999999999</cx:pt>
          <cx:pt idx="18076">0.16669999999999999</cx:pt>
          <cx:pt idx="18077">0.1124</cx:pt>
          <cx:pt idx="18078">0.16669999999999999</cx:pt>
          <cx:pt idx="18079">0.16669999999999999</cx:pt>
          <cx:pt idx="18080">0.1588</cx:pt>
          <cx:pt idx="18081">0.042299999999999997</cx:pt>
          <cx:pt idx="18082">0.0020999999999999999</cx:pt>
          <cx:pt idx="18083">0.046399999999999997</cx:pt>
          <cx:pt idx="18084">0.16669999999999999</cx:pt>
          <cx:pt idx="18085">0.16669999999999999</cx:pt>
          <cx:pt idx="18086">0.16669999999999999</cx:pt>
          <cx:pt idx="18087">0.11550000000000001</cx:pt>
          <cx:pt idx="18088">0.21129999999999999</cx:pt>
          <cx:pt idx="18089">0.16669999999999999</cx:pt>
          <cx:pt idx="18090">0.1701</cx:pt>
          <cx:pt idx="18091">0.018599999999999998</cx:pt>
          <cx:pt idx="18092">0.0041000000000000003</cx:pt>
          <cx:pt idx="18093">0.085599999999999996</cx:pt>
          <cx:pt idx="18094">0.089899999999999994</cx:pt>
          <cx:pt idx="18095">0.16669999999999999</cx:pt>
          <cx:pt idx="18096">0.0041000000000000003</cx:pt>
          <cx:pt idx="18097">0.16669999999999999</cx:pt>
          <cx:pt idx="18098">0.20519999999999999</cx:pt>
          <cx:pt idx="18099">0.16669999999999999</cx:pt>
          <cx:pt idx="18100">0.0722</cx:pt>
          <cx:pt idx="18101">0.078399999999999997</cx:pt>
          <cx:pt idx="18102">0.16669999999999999</cx:pt>
          <cx:pt idx="18103">0.22270000000000001</cx:pt>
          <cx:pt idx="18104">0.0082000000000000007</cx:pt>
          <cx:pt idx="18105">0.0814</cx:pt>
          <cx:pt idx="18106">0.027799999999999998</cx:pt>
          <cx:pt idx="18107">0.061899999999999997</cx:pt>
          <cx:pt idx="18108">0.082500000000000004</cx:pt>
          <cx:pt idx="18109">0.16669999999999999</cx:pt>
          <cx:pt idx="18110">0.2165</cx:pt>
          <cx:pt idx="18111">0.082500000000000004</cx:pt>
          <cx:pt idx="18112">0.16669999999999999</cx:pt>
          <cx:pt idx="18113">0.19689999999999999</cx:pt>
          <cx:pt idx="18114">0.070099999999999996</cx:pt>
          <cx:pt idx="18115">0.16439999999999999</cx:pt>
          <cx:pt idx="18116">0.092799999999999994</cx:pt>
          <cx:pt idx="18117">0.16669999999999999</cx:pt>
          <cx:pt idx="18118">0.16669999999999999</cx:pt>
          <cx:pt idx="18119">0.069099999999999995</cx:pt>
          <cx:pt idx="18120">0.16669999999999999</cx:pt>
          <cx:pt idx="18121">0.16669999999999999</cx:pt>
          <cx:pt idx="18122">0.16669999999999999</cx:pt>
          <cx:pt idx="18123">0.070800000000000002</cx:pt>
          <cx:pt idx="18124">0.1113</cx:pt>
          <cx:pt idx="18125">0.16669999999999999</cx:pt>
          <cx:pt idx="18126">0.046399999999999997</cx:pt>
          <cx:pt idx="18127">0.085199999999999998</cx:pt>
          <cx:pt idx="18128">0.16669999999999999</cx:pt>
          <cx:pt idx="18129">0.16669999999999999</cx:pt>
          <cx:pt idx="18130">0.16669999999999999</cx:pt>
          <cx:pt idx="18131">0.26290000000000002</cx:pt>
          <cx:pt idx="18132">0.086900000000000005</cx:pt>
          <cx:pt idx="18133">0.073200000000000001</cx:pt>
          <cx:pt idx="18134">0.16669999999999999</cx:pt>
          <cx:pt idx="18135">0.16669999999999999</cx:pt>
          <cx:pt idx="18136">0.0124</cx:pt>
          <cx:pt idx="18137">0.16669999999999999</cx:pt>
          <cx:pt idx="18138">0.16669999999999999</cx:pt>
          <cx:pt idx="18139">0.16669999999999999</cx:pt>
          <cx:pt idx="18140">0.16669999999999999</cx:pt>
          <cx:pt idx="18141">0.16669999999999999</cx:pt>
          <cx:pt idx="18142">0.16669999999999999</cx:pt>
          <cx:pt idx="18143">0.1072</cx:pt>
          <cx:pt idx="18144">0.16669999999999999</cx:pt>
          <cx:pt idx="18145">0.18759999999999999</cx:pt>
          <cx:pt idx="18146">0.40820000000000001</cx:pt>
          <cx:pt idx="18147">0.16669999999999999</cx:pt>
          <cx:pt idx="18148">0.1082</cx:pt>
          <cx:pt idx="18149">0.16669999999999999</cx:pt>
          <cx:pt idx="18150">0.16669999999999999</cx:pt>
          <cx:pt idx="18151">0.16669999999999999</cx:pt>
          <cx:pt idx="18152">0.16669999999999999</cx:pt>
          <cx:pt idx="18153">0.16669999999999999</cx:pt>
          <cx:pt idx="18154">0.16669999999999999</cx:pt>
          <cx:pt idx="18155">0.077299999999999994</cx:pt>
          <cx:pt idx="18156">0.16669999999999999</cx:pt>
          <cx:pt idx="18157">0.16669999999999999</cx:pt>
          <cx:pt idx="18158">0.11650000000000001</cx:pt>
          <cx:pt idx="18159">0.16669999999999999</cx:pt>
          <cx:pt idx="18160">0.16669999999999999</cx:pt>
          <cx:pt idx="18161">0.4335</cx:pt>
          <cx:pt idx="18162">0.077299999999999994</cx:pt>
          <cx:pt idx="18163">0.16669999999999999</cx:pt>
          <cx:pt idx="18164">0.1031</cx:pt>
          <cx:pt idx="18165">0.027799999999999998</cx:pt>
          <cx:pt idx="18166">0.16669999999999999</cx:pt>
          <cx:pt idx="18167">0.16669999999999999</cx:pt>
          <cx:pt idx="18168">0.14849999999999999</cx:pt>
          <cx:pt idx="18169">0.16669999999999999</cx:pt>
          <cx:pt idx="18170">0.16669999999999999</cx:pt>
          <cx:pt idx="18171">0.073200000000000001</cx:pt>
          <cx:pt idx="18172">0.060900000000000003</cx:pt>
          <cx:pt idx="18173">0.16669999999999999</cx:pt>
          <cx:pt idx="18174">0.1216</cx:pt>
          <cx:pt idx="18175">0.0082000000000000007</cx:pt>
          <cx:pt idx="18176">0.1216</cx:pt>
          <cx:pt idx="18177">0.027799999999999998</cx:pt>
          <cx:pt idx="18178">0.16669999999999999</cx:pt>
          <cx:pt idx="18179">0.15260000000000001</cx:pt>
          <cx:pt idx="18180">0.16669999999999999</cx:pt>
          <cx:pt idx="18181">0.16669999999999999</cx:pt>
          <cx:pt idx="18182">0.1062</cx:pt>
          <cx:pt idx="18183">0.0557</cx:pt>
          <cx:pt idx="18184">0.1227</cx:pt>
          <cx:pt idx="18185">0.087599999999999997</cx:pt>
          <cx:pt idx="18186">0.16669999999999999</cx:pt>
          <cx:pt idx="18187">0.16669999999999999</cx:pt>
          <cx:pt idx="18188">0.16669999999999999</cx:pt>
          <cx:pt idx="18189">0.16669999999999999</cx:pt>
          <cx:pt idx="18190">0.16669999999999999</cx:pt>
          <cx:pt idx="18191">0.16669999999999999</cx:pt>
          <cx:pt idx="18192">0.14849999999999999</cx:pt>
          <cx:pt idx="18193">0.16669999999999999</cx:pt>
          <cx:pt idx="18194">0.16669999999999999</cx:pt>
          <cx:pt idx="18195">0.1794</cx:pt>
          <cx:pt idx="18196">0.16669999999999999</cx:pt>
          <cx:pt idx="18197">0.16669999999999999</cx:pt>
          <cx:pt idx="18198">0.16669999999999999</cx:pt>
          <cx:pt idx="18199">0.16669999999999999</cx:pt>
          <cx:pt idx="18200">0.1031</cx:pt>
          <cx:pt idx="18201">0.16669999999999999</cx:pt>
          <cx:pt idx="18202">0.2031</cx:pt>
          <cx:pt idx="18203">0.16669999999999999</cx:pt>
          <cx:pt idx="18204">0.1113</cx:pt>
          <cx:pt idx="18205">0.11550000000000001</cx:pt>
          <cx:pt idx="18206">0.1361</cx:pt>
          <cx:pt idx="18207">0.16669999999999999</cx:pt>
          <cx:pt idx="18208">0.16669999999999999</cx:pt>
          <cx:pt idx="18209">0.16669999999999999</cx:pt>
          <cx:pt idx="18210">0.16669999999999999</cx:pt>
          <cx:pt idx="18211">0.16669999999999999</cx:pt>
          <cx:pt idx="18212">0.22059999999999999</cx:pt>
          <cx:pt idx="18213">0.1031</cx:pt>
          <cx:pt idx="18214">0.16669999999999999</cx:pt>
          <cx:pt idx="18215">0.1031</cx:pt>
          <cx:pt idx="18216">0.16669999999999999</cx:pt>
          <cx:pt idx="18217">0.1454</cx:pt>
          <cx:pt idx="18218">0.16669999999999999</cx:pt>
          <cx:pt idx="18219">0.090700000000000003</cx:pt>
          <cx:pt idx="18220">0.061899999999999997</cx:pt>
          <cx:pt idx="18221">0.16669999999999999</cx:pt>
          <cx:pt idx="18222">0.16669999999999999</cx:pt>
          <cx:pt idx="18223">0.082500000000000004</cx:pt>
          <cx:pt idx="18224">0.40820000000000001</cx:pt>
          <cx:pt idx="18225">0.17349999999999999</cx:pt>
          <cx:pt idx="18226">0.1588</cx:pt>
          <cx:pt idx="18227">0.16669999999999999</cx:pt>
          <cx:pt idx="18228">0.26290000000000002</cx:pt>
          <cx:pt idx="18229">0.16669999999999999</cx:pt>
          <cx:pt idx="18230">0.16669999999999999</cx:pt>
          <cx:pt idx="18231">0.066000000000000003</cx:pt>
          <cx:pt idx="18232">0.2412</cx:pt>
          <cx:pt idx="18233">0.11749999999999999</cx:pt>
          <cx:pt idx="18234">0.061899999999999997</cx:pt>
          <cx:pt idx="18235">0.14849999999999999</cx:pt>
          <cx:pt idx="18236">0.090700000000000003</cx:pt>
          <cx:pt idx="18237">0.1227</cx:pt>
          <cx:pt idx="18238">0.16669999999999999</cx:pt>
          <cx:pt idx="18239">0.16669999999999999</cx:pt>
          <cx:pt idx="18240">0.16669999999999999</cx:pt>
          <cx:pt idx="18241">0.23300000000000001</cx:pt>
          <cx:pt idx="18242">0.16669999999999999</cx:pt>
          <cx:pt idx="18243">0.16669999999999999</cx:pt>
          <cx:pt idx="18244">0.16669999999999999</cx:pt>
          <cx:pt idx="18245">0.16669999999999999</cx:pt>
          <cx:pt idx="18246">0.074200000000000002</cx:pt>
          <cx:pt idx="18247">0.20619999999999999</cx:pt>
          <cx:pt idx="18248">0.16669999999999999</cx:pt>
          <cx:pt idx="18249">0.061899999999999997</cx:pt>
          <cx:pt idx="18250">0.082500000000000004</cx:pt>
          <cx:pt idx="18251">0.16669999999999999</cx:pt>
          <cx:pt idx="18252">0.16669999999999999</cx:pt>
          <cx:pt idx="18253">0.037100000000000001</cx:pt>
          <cx:pt idx="18254">0.16669999999999999</cx:pt>
          <cx:pt idx="18255">0.035099999999999999</cx:pt>
          <cx:pt idx="18256">0.16669999999999999</cx:pt>
          <cx:pt idx="18257">0.12889999999999999</cx:pt>
          <cx:pt idx="18258">0.097900000000000001</cx:pt>
          <cx:pt idx="18259">0.15670000000000001</cx:pt>
          <cx:pt idx="18260">0.074200000000000002</cx:pt>
          <cx:pt idx="18261">0.049500000000000002</cx:pt>
          <cx:pt idx="18262">0.16669999999999999</cx:pt>
          <cx:pt idx="18263">0.16669999999999999</cx:pt>
          <cx:pt idx="18264">0.16669999999999999</cx:pt>
          <cx:pt idx="18265">0.062899999999999998</cx:pt>
          <cx:pt idx="18266">0.0361</cx:pt>
          <cx:pt idx="18267">0.0557</cx:pt>
          <cx:pt idx="18268">0.35620000000000002</cx:pt>
          <cx:pt idx="18269">0.1134</cx:pt>
          <cx:pt idx="18270">0.055199999999999999</cx:pt>
          <cx:pt idx="18271">0.0557</cx:pt>
          <cx:pt idx="18272">0.082500000000000004</cx:pt>
          <cx:pt idx="18273">0.0206</cx:pt>
          <cx:pt idx="18274">0.16489999999999999</cx:pt>
          <cx:pt idx="18275">0.0557</cx:pt>
          <cx:pt idx="18276">0.16669999999999999</cx:pt>
          <cx:pt idx="18277">0.16669999999999999</cx:pt>
          <cx:pt idx="18278">0.16669999999999999</cx:pt>
          <cx:pt idx="18279">0.16669999999999999</cx:pt>
          <cx:pt idx="18280">0.2928</cx:pt>
          <cx:pt idx="18281">0.032000000000000001</cx:pt>
          <cx:pt idx="18282">0.16669999999999999</cx:pt>
          <cx:pt idx="18283">0.091800000000000007</cx:pt>
          <cx:pt idx="18284">0.16669999999999999</cx:pt>
          <cx:pt idx="18285">0.061899999999999997</cx:pt>
          <cx:pt idx="18286">0.16669999999999999</cx:pt>
          <cx:pt idx="18287">0.1351</cx:pt>
          <cx:pt idx="18288">0.16669999999999999</cx:pt>
          <cx:pt idx="18289">0.16669999999999999</cx:pt>
          <cx:pt idx="18290">0.049500000000000002</cx:pt>
          <cx:pt idx="18291">0.25769999999999998</cx:pt>
          <cx:pt idx="18292">0.16669999999999999</cx:pt>
          <cx:pt idx="18293">0.1031</cx:pt>
          <cx:pt idx="18294">0.16669999999999999</cx:pt>
          <cx:pt idx="18295">0.16669999999999999</cx:pt>
          <cx:pt idx="18296">0.16669999999999999</cx:pt>
          <cx:pt idx="18297">0.16669999999999999</cx:pt>
          <cx:pt idx="18298">0.16669999999999999</cx:pt>
          <cx:pt idx="18299">0.16669999999999999</cx:pt>
          <cx:pt idx="18300">0.1351</cx:pt>
          <cx:pt idx="18301">0.16669999999999999</cx:pt>
          <cx:pt idx="18302">0.16669999999999999</cx:pt>
          <cx:pt idx="18303">0.16669999999999999</cx:pt>
          <cx:pt idx="18304">0.16669999999999999</cx:pt>
          <cx:pt idx="18305">0.16669999999999999</cx:pt>
          <cx:pt idx="18306">0.0071999999999999998</cx:pt>
          <cx:pt idx="18307">0.16669999999999999</cx:pt>
          <cx:pt idx="18308">0.0082000000000000007</cx:pt>
          <cx:pt idx="18309">0.035299999999999998</cx:pt>
          <cx:pt idx="18310">0.16669999999999999</cx:pt>
          <cx:pt idx="18311">0.16669999999999999</cx:pt>
          <cx:pt idx="18312">0.22270000000000001</cx:pt>
          <cx:pt idx="18313">0.16669999999999999</cx:pt>
          <cx:pt idx="18314">0.16669999999999999</cx:pt>
          <cx:pt idx="18315">0.0103</cx:pt>
          <cx:pt idx="18316">0.16669999999999999</cx:pt>
          <cx:pt idx="18317">0.16669999999999999</cx:pt>
          <cx:pt idx="18318">0.23250000000000001</cx:pt>
          <cx:pt idx="18319">0.16669999999999999</cx:pt>
          <cx:pt idx="18320">0.1134</cx:pt>
          <cx:pt idx="18321">0.061899999999999997</cx:pt>
          <cx:pt idx="18322">0.16669999999999999</cx:pt>
          <cx:pt idx="18323">0.16669999999999999</cx:pt>
          <cx:pt idx="18324">0.10000000000000001</cx:pt>
          <cx:pt idx="18325">0.16669999999999999</cx:pt>
          <cx:pt idx="18326">0.063899999999999998</cx:pt>
          <cx:pt idx="18327">0.16669999999999999</cx:pt>
          <cx:pt idx="18328">0.061899999999999997</cx:pt>
          <cx:pt idx="18329">0.0557</cx:pt>
          <cx:pt idx="18330">0.082500000000000004</cx:pt>
          <cx:pt idx="18331">0.16669999999999999</cx:pt>
          <cx:pt idx="18332">0.16669999999999999</cx:pt>
          <cx:pt idx="18333">0.074200000000000002</cx:pt>
          <cx:pt idx="18334">0.082500000000000004</cx:pt>
          <cx:pt idx="18335">0.082500000000000004</cx:pt>
          <cx:pt idx="18336">0.16669999999999999</cx:pt>
          <cx:pt idx="18337">0.16669999999999999</cx:pt>
          <cx:pt idx="18338">0.2969</cx:pt>
          <cx:pt idx="18339">0.16669999999999999</cx:pt>
          <cx:pt idx="18340">0.16669999999999999</cx:pt>
          <cx:pt idx="18341">0.16669999999999999</cx:pt>
          <cx:pt idx="18342">0.1041</cx:pt>
          <cx:pt idx="18343">0.16669999999999999</cx:pt>
          <cx:pt idx="18344">0.1237</cx:pt>
          <cx:pt idx="18345">0.034000000000000002</cx:pt>
          <cx:pt idx="18346">0.047399999999999998</cx:pt>
          <cx:pt idx="18347">0.24909999999999999</cx:pt>
          <cx:pt idx="18348">0.16669999999999999</cx:pt>
          <cx:pt idx="18349">0.028899999999999999</cx:pt>
          <cx:pt idx="18350">0.071099999999999997</cx:pt>
          <cx:pt idx="18351">0.066000000000000003</cx:pt>
          <cx:pt idx="18352">0.061899999999999997</cx:pt>
          <cx:pt idx="18353">0.15670000000000001</cx:pt>
          <cx:pt idx="18354">0.16669999999999999</cx:pt>
          <cx:pt idx="18355">0.16669999999999999</cx:pt>
          <cx:pt idx="18356">0.16669999999999999</cx:pt>
          <cx:pt idx="18357">0.16669999999999999</cx:pt>
          <cx:pt idx="18358">0.16669999999999999</cx:pt>
          <cx:pt idx="18359">0.16669999999999999</cx:pt>
          <cx:pt idx="18360">0.1338</cx:pt>
          <cx:pt idx="18361">0.16669999999999999</cx:pt>
          <cx:pt idx="18362">0.16669999999999999</cx:pt>
          <cx:pt idx="18363">0.27629999999999999</cx:pt>
          <cx:pt idx="18364">0.36080000000000001</cx:pt>
          <cx:pt idx="18365">0.0441</cx:pt>
          <cx:pt idx="18366">0.16669999999999999</cx:pt>
          <cx:pt idx="18367">0.1062</cx:pt>
          <cx:pt idx="18368">0.16669999999999999</cx:pt>
          <cx:pt idx="18369">0.16669999999999999</cx:pt>
          <cx:pt idx="18370">0.35360000000000003</cx:pt>
          <cx:pt idx="18371">0.16669999999999999</cx:pt>
          <cx:pt idx="18372">0.092799999999999994</cx:pt>
          <cx:pt idx="18373">0.087599999999999997</cx:pt>
          <cx:pt idx="18374">0.14849999999999999</cx:pt>
          <cx:pt idx="18375">0.16669999999999999</cx:pt>
          <cx:pt idx="18376">0.16669999999999999</cx:pt>
          <cx:pt idx="18377">0.16669999999999999</cx:pt>
          <cx:pt idx="18378">0.16669999999999999</cx:pt>
          <cx:pt idx="18379">0.16669999999999999</cx:pt>
          <cx:pt idx="18380">0.16669999999999999</cx:pt>
          <cx:pt idx="18381">0.16669999999999999</cx:pt>
          <cx:pt idx="18382">0.16669999999999999</cx:pt>
          <cx:pt idx="18383">0.16669999999999999</cx:pt>
          <cx:pt idx="18384">0.16669999999999999</cx:pt>
          <cx:pt idx="18385">0.16669999999999999</cx:pt>
          <cx:pt idx="18386">0.16669999999999999</cx:pt>
          <cx:pt idx="18387">0.033000000000000002</cx:pt>
          <cx:pt idx="18388">0.082500000000000004</cx:pt>
          <cx:pt idx="18389">0.16669999999999999</cx:pt>
          <cx:pt idx="18390">0.1186</cx:pt>
          <cx:pt idx="18391">0.061899999999999997</cx:pt>
          <cx:pt idx="18392">0.2268</cx:pt>
          <cx:pt idx="18393">0.066000000000000003</cx:pt>
          <cx:pt idx="18394">0.0020999999999999999</cx:pt>
          <cx:pt idx="18395">0.16669999999999999</cx:pt>
          <cx:pt idx="18396">0.0082000000000000007</cx:pt>
          <cx:pt idx="18397">0.16669999999999999</cx:pt>
          <cx:pt idx="18398">0.16669999999999999</cx:pt>
          <cx:pt idx="18399">0.16669999999999999</cx:pt>
          <cx:pt idx="18400">0.22159999999999999</cx:pt>
          <cx:pt idx="18401">0.22270000000000001</cx:pt>
          <cx:pt idx="18402">0.0082000000000000007</cx:pt>
          <cx:pt idx="18403">0.0608</cx:pt>
          <cx:pt idx="18404">0.0082000000000000007</cx:pt>
          <cx:pt idx="18405">0.16669999999999999</cx:pt>
          <cx:pt idx="18406">0.16669999999999999</cx:pt>
          <cx:pt idx="18407">0.16669999999999999</cx:pt>
          <cx:pt idx="18408">0.061899999999999997</cx:pt>
          <cx:pt idx="18409">0.15720000000000001</cx:pt>
          <cx:pt idx="18410">0.19689999999999999</cx:pt>
          <cx:pt idx="18411">0.16669999999999999</cx:pt>
          <cx:pt idx="18412">0.16669999999999999</cx:pt>
          <cx:pt idx="18413">0.16669999999999999</cx:pt>
          <cx:pt idx="18414">0.16669999999999999</cx:pt>
          <cx:pt idx="18415">0.16669999999999999</cx:pt>
          <cx:pt idx="18416">0.16669999999999999</cx:pt>
          <cx:pt idx="18417">0.16669999999999999</cx:pt>
          <cx:pt idx="18418">0.033000000000000002</cx:pt>
          <cx:pt idx="18419">0.16669999999999999</cx:pt>
          <cx:pt idx="18420">0.14949999999999999</cx:pt>
          <cx:pt idx="18421">0.087599999999999997</cx:pt>
          <cx:pt idx="18422">0.1065</cx:pt>
          <cx:pt idx="18423">0.068000000000000005</cx:pt>
          <cx:pt idx="18424">0.16669999999999999</cx:pt>
          <cx:pt idx="18425">0.16669999999999999</cx:pt>
          <cx:pt idx="18426">0.082500000000000004</cx:pt>
          <cx:pt idx="18427">0.16669999999999999</cx:pt>
          <cx:pt idx="18428">0.16669999999999999</cx:pt>
          <cx:pt idx="18429">0.16669999999999999</cx:pt>
          <cx:pt idx="18430">0.16669999999999999</cx:pt>
          <cx:pt idx="18431">0.16669999999999999</cx:pt>
          <cx:pt idx="18432">0.061899999999999997</cx:pt>
          <cx:pt idx="18433">0.1278</cx:pt>
          <cx:pt idx="18434">0.16669999999999999</cx:pt>
          <cx:pt idx="18435">0.16669999999999999</cx:pt>
          <cx:pt idx="18436">0.16669999999999999</cx:pt>
          <cx:pt idx="18437">0.11550000000000001</cx:pt>
          <cx:pt idx="18438">0.0309</cx:pt>
          <cx:pt idx="18439">0.16669999999999999</cx:pt>
          <cx:pt idx="18440">0.16669999999999999</cx:pt>
          <cx:pt idx="18441">0.2021</cx:pt>
          <cx:pt idx="18442">0.1031</cx:pt>
          <cx:pt idx="18443">0.0309</cx:pt>
          <cx:pt idx="18444">0.077299999999999994</cx:pt>
          <cx:pt idx="18445">0.16669999999999999</cx:pt>
          <cx:pt idx="18446">0.21029999999999999</cx:pt>
          <cx:pt idx="18447">0.1067</cx:pt>
          <cx:pt idx="18448">0.0041000000000000003</cx:pt>
          <cx:pt idx="18449">0.16669999999999999</cx:pt>
          <cx:pt idx="18450">0.16669999999999999</cx:pt>
          <cx:pt idx="18451">0.073200000000000001</cx:pt>
          <cx:pt idx="18452">0.066000000000000003</cx:pt>
          <cx:pt idx="18453">0.16669999999999999</cx:pt>
          <cx:pt idx="18454">0.16669999999999999</cx:pt>
          <cx:pt idx="18455">0.1031</cx:pt>
          <cx:pt idx="18456">0.094299999999999995</cx:pt>
          <cx:pt idx="18457">0.16669999999999999</cx:pt>
          <cx:pt idx="18458">0.070099999999999996</cx:pt>
          <cx:pt idx="18459">0.089700000000000002</cx:pt>
          <cx:pt idx="18460">0.16669999999999999</cx:pt>
          <cx:pt idx="18461">0.092799999999999994</cx:pt>
          <cx:pt idx="18462">0.16669999999999999</cx:pt>
          <cx:pt idx="18463">0.16669999999999999</cx:pt>
          <cx:pt idx="18464">0.061899999999999997</cx:pt>
          <cx:pt idx="18465">0.16669999999999999</cx:pt>
          <cx:pt idx="18466">0.16669999999999999</cx:pt>
          <cx:pt idx="18467">0.1113</cx:pt>
          <cx:pt idx="18468">0.16669999999999999</cx:pt>
          <cx:pt idx="18469">0.16669999999999999</cx:pt>
          <cx:pt idx="18470">0.14849999999999999</cx:pt>
          <cx:pt idx="18471">0.16669999999999999</cx:pt>
          <cx:pt idx="18472">0.062899999999999998</cx:pt>
          <cx:pt idx="18473">0.16669999999999999</cx:pt>
          <cx:pt idx="18474">0.029899999999999999</cx:pt>
          <cx:pt idx="18475">0.0030999999999999999</cx:pt>
          <cx:pt idx="18476">0.16669999999999999</cx:pt>
          <cx:pt idx="18477">0.0124</cx:pt>
          <cx:pt idx="18478">0.16669999999999999</cx:pt>
          <cx:pt idx="18479">0.37159999999999999</cx:pt>
          <cx:pt idx="18480">0.069099999999999995</cx:pt>
          <cx:pt idx="18481">0.16669999999999999</cx:pt>
          <cx:pt idx="18482">0.14849999999999999</cx:pt>
          <cx:pt idx="18483">0.16669999999999999</cx:pt>
          <cx:pt idx="18484">0.092799999999999994</cx:pt>
          <cx:pt idx="18485">0.16669999999999999</cx:pt>
          <cx:pt idx="18486">0.061899999999999997</cx:pt>
          <cx:pt idx="18487">0.16669999999999999</cx:pt>
          <cx:pt idx="18488">0.16669999999999999</cx:pt>
          <cx:pt idx="18489">0.099000000000000005</cx:pt>
          <cx:pt idx="18490">0.16389999999999999</cx:pt>
          <cx:pt idx="18491">0.16669999999999999</cx:pt>
          <cx:pt idx="18492">0.28270000000000001</cx:pt>
          <cx:pt idx="18493">0.16669999999999999</cx:pt>
          <cx:pt idx="18494">0.16700000000000001</cx:pt>
          <cx:pt idx="18495">0.16669999999999999</cx:pt>
          <cx:pt idx="18496">0.16669999999999999</cx:pt>
          <cx:pt idx="18497">0.16669999999999999</cx:pt>
          <cx:pt idx="18498">0.0082000000000000007</cx:pt>
          <cx:pt idx="18499">0.16669999999999999</cx:pt>
          <cx:pt idx="18500">0.16669999999999999</cx:pt>
          <cx:pt idx="18501">0.14849999999999999</cx:pt>
          <cx:pt idx="18502">0.16669999999999999</cx:pt>
          <cx:pt idx="18503">0.1031</cx:pt>
          <cx:pt idx="18504">0.71650000000000003</cx:pt>
          <cx:pt idx="18505">0.16669999999999999</cx:pt>
          <cx:pt idx="18506">0.0814</cx:pt>
          <cx:pt idx="18507">0.16669999999999999</cx:pt>
          <cx:pt idx="18508">0.16669999999999999</cx:pt>
          <cx:pt idx="18509">0.049500000000000002</cx:pt>
          <cx:pt idx="18510">0.16669999999999999</cx:pt>
          <cx:pt idx="18511">1</cx:pt>
          <cx:pt idx="18512">0.16669999999999999</cx:pt>
          <cx:pt idx="18513">0.082500000000000004</cx:pt>
          <cx:pt idx="18514">0.016500000000000001</cx:pt>
          <cx:pt idx="18515">0.16669999999999999</cx:pt>
          <cx:pt idx="18516">0.16669999999999999</cx:pt>
          <cx:pt idx="18517">0.16669999999999999</cx:pt>
          <cx:pt idx="18518">0.16669999999999999</cx:pt>
          <cx:pt idx="18519">0.10100000000000001</cx:pt>
          <cx:pt idx="18520">0.1031</cx:pt>
          <cx:pt idx="18521">0.1825</cx:pt>
          <cx:pt idx="18522">0.16669999999999999</cx:pt>
          <cx:pt idx="18523">0.082500000000000004</cx:pt>
          <cx:pt idx="18524">0.16669999999999999</cx:pt>
          <cx:pt idx="18525">0.59789999999999999</cx:pt>
          <cx:pt idx="18526">0.016500000000000001</cx:pt>
          <cx:pt idx="18527">0.086599999999999996</cx:pt>
          <cx:pt idx="18528">0.16669999999999999</cx:pt>
          <cx:pt idx="18529">0.16669999999999999</cx:pt>
          <cx:pt idx="18530">0.38250000000000001</cx:pt>
          <cx:pt idx="18531">0.16669999999999999</cx:pt>
          <cx:pt idx="18532">0.081799999999999998</cx:pt>
          <cx:pt idx="18533">0.16669999999999999</cx:pt>
          <cx:pt idx="18534">0.1021</cx:pt>
          <cx:pt idx="18535">0.16669999999999999</cx:pt>
          <cx:pt idx="18536">0.074200000000000002</cx:pt>
          <cx:pt idx="18537">0.16669999999999999</cx:pt>
          <cx:pt idx="18538">0.0608</cx:pt>
          <cx:pt idx="18539">0.16669999999999999</cx:pt>
          <cx:pt idx="18540">0.16669999999999999</cx:pt>
          <cx:pt idx="18541">0.16669999999999999</cx:pt>
          <cx:pt idx="18542">0.16669999999999999</cx:pt>
          <cx:pt idx="18543">0.021600000000000001</cx:pt>
          <cx:pt idx="18544">0.1227</cx:pt>
          <cx:pt idx="18545">0.16669999999999999</cx:pt>
          <cx:pt idx="18546">0.094799999999999995</cx:pt>
          <cx:pt idx="18547">0.037100000000000001</cx:pt>
          <cx:pt idx="18548">0.16669999999999999</cx:pt>
          <cx:pt idx="18549">0.061899999999999997</cx:pt>
          <cx:pt idx="18550">0.16669999999999999</cx:pt>
          <cx:pt idx="18551">0.16669999999999999</cx:pt>
          <cx:pt idx="18552">0.16669999999999999</cx:pt>
          <cx:pt idx="18553">0.16669999999999999</cx:pt>
          <cx:pt idx="18554">0.0722</cx:pt>
          <cx:pt idx="18555">0.073200000000000001</cx:pt>
          <cx:pt idx="18556">0.16669999999999999</cx:pt>
          <cx:pt idx="18557">0.16669999999999999</cx:pt>
          <cx:pt idx="18558">0.16669999999999999</cx:pt>
          <cx:pt idx="18559">0.074200000000000002</cx:pt>
          <cx:pt idx="18560">0.16669999999999999</cx:pt>
          <cx:pt idx="18561">0.16669999999999999</cx:pt>
          <cx:pt idx="18562">0.16669999999999999</cx:pt>
          <cx:pt idx="18563">0.16669999999999999</cx:pt>
          <cx:pt idx="18564">0.082500000000000004</cx:pt>
          <cx:pt idx="18565">0.12470000000000001</cx:pt>
          <cx:pt idx="18566">0.13919999999999999</cx:pt>
          <cx:pt idx="18567">0.16669999999999999</cx:pt>
          <cx:pt idx="18568">0.16669999999999999</cx:pt>
          <cx:pt idx="18569">0.18509999999999999</cx:pt>
          <cx:pt idx="18570">0.16669999999999999</cx:pt>
          <cx:pt idx="18571">0.16669999999999999</cx:pt>
          <cx:pt idx="18572">0.1144</cx:pt>
          <cx:pt idx="18573">0.16669999999999999</cx:pt>
          <cx:pt idx="18574">0.16669999999999999</cx:pt>
          <cx:pt idx="18575">0.55259999999999998</cx:pt>
          <cx:pt idx="18576">0.0092999999999999992</cx:pt>
          <cx:pt idx="18577">0.16669999999999999</cx:pt>
          <cx:pt idx="18578">0.022700000000000001</cx:pt>
          <cx:pt idx="18579">0.16669999999999999</cx:pt>
          <cx:pt idx="18580">0.16669999999999999</cx:pt>
          <cx:pt idx="18581">0.16669999999999999</cx:pt>
          <cx:pt idx="18582">0.070099999999999996</cx:pt>
          <cx:pt idx="18583">0.26629999999999998</cx:pt>
          <cx:pt idx="18584">0.16669999999999999</cx:pt>
          <cx:pt idx="18585">0.061899999999999997</cx:pt>
          <cx:pt idx="18586">0.16669999999999999</cx:pt>
          <cx:pt idx="18587">0.049500000000000002</cx:pt>
          <cx:pt idx="18588">0.14849999999999999</cx:pt>
          <cx:pt idx="18589">0.0124</cx:pt>
          <cx:pt idx="18590">0.16669999999999999</cx:pt>
          <cx:pt idx="18591">0.21340000000000001</cx:pt>
          <cx:pt idx="18592">0.080399999999999999</cx:pt>
          <cx:pt idx="18593">0.082500000000000004</cx:pt>
          <cx:pt idx="18594">0.027799999999999998</cx:pt>
          <cx:pt idx="18595">0.22159999999999999</cx:pt>
          <cx:pt idx="18596">0.16669999999999999</cx:pt>
          <cx:pt idx="18597">0.16669999999999999</cx:pt>
          <cx:pt idx="18598">0.042299999999999997</cx:pt>
          <cx:pt idx="18599">0.16669999999999999</cx:pt>
          <cx:pt idx="18600">0.018599999999999998</cx:pt>
          <cx:pt idx="18601">0.082500000000000004</cx:pt>
          <cx:pt idx="18602">0.16669999999999999</cx:pt>
          <cx:pt idx="18603">0.16669999999999999</cx:pt>
          <cx:pt idx="18604">0.16669999999999999</cx:pt>
          <cx:pt idx="18605">0.0258</cx:pt>
          <cx:pt idx="18606">0.0124</cx:pt>
          <cx:pt idx="18607">0.1613</cx:pt>
          <cx:pt idx="18608">0.0814</cx:pt>
          <cx:pt idx="18609">0.047399999999999998</cx:pt>
          <cx:pt idx="18610">0.0134</cx:pt>
          <cx:pt idx="18611">0.0258</cx:pt>
          <cx:pt idx="18612">0.17419999999999999</cx:pt>
          <cx:pt idx="18613">0.16669999999999999</cx:pt>
          <cx:pt idx="18614">0.19589999999999999</cx:pt>
          <cx:pt idx="18615">0.1608</cx:pt>
          <cx:pt idx="18616">0.16669999999999999</cx:pt>
          <cx:pt idx="18617">0.16669999999999999</cx:pt>
          <cx:pt idx="18618">0.16669999999999999</cx:pt>
          <cx:pt idx="18619">0.1075</cx:pt>
          <cx:pt idx="18620">0.16669999999999999</cx:pt>
          <cx:pt idx="18621">0.082500000000000004</cx:pt>
          <cx:pt idx="18622">0.16669999999999999</cx:pt>
          <cx:pt idx="18623">0.0092999999999999992</cx:pt>
          <cx:pt idx="18624">0.16669999999999999</cx:pt>
          <cx:pt idx="18625">0.16669999999999999</cx:pt>
          <cx:pt idx="18626">0.059799999999999999</cx:pt>
          <cx:pt idx="18627">0.0722</cx:pt>
          <cx:pt idx="18628">0.16669999999999999</cx:pt>
          <cx:pt idx="18629">0.16669999999999999</cx:pt>
          <cx:pt idx="18630">0.15770000000000001</cx:pt>
          <cx:pt idx="18631">0.33610000000000001</cx:pt>
          <cx:pt idx="18632">0.16669999999999999</cx:pt>
          <cx:pt idx="18633">0.16669999999999999</cx:pt>
          <cx:pt idx="18634">0.16669999999999999</cx:pt>
          <cx:pt idx="18635">0.082500000000000004</cx:pt>
          <cx:pt idx="18636">0.059799999999999999</cx:pt>
          <cx:pt idx="18637">0.1948</cx:pt>
          <cx:pt idx="18638">0.1835</cx:pt>
          <cx:pt idx="18639">0.38869999999999999</cx:pt>
          <cx:pt idx="18640">0.16669999999999999</cx:pt>
          <cx:pt idx="18641">0.16669999999999999</cx:pt>
          <cx:pt idx="18642">0.090399999999999994</cx:pt>
          <cx:pt idx="18643">0.16669999999999999</cx:pt>
          <cx:pt idx="18644">0.041200000000000001</cx:pt>
          <cx:pt idx="18645">0.092799999999999994</cx:pt>
          <cx:pt idx="18646">0.14019999999999999</cx:pt>
          <cx:pt idx="18647">0.16669999999999999</cx:pt>
          <cx:pt idx="18648">0.16669999999999999</cx:pt>
          <cx:pt idx="18649">0.16669999999999999</cx:pt>
          <cx:pt idx="18650">0.35980000000000001</cx:pt>
          <cx:pt idx="18651">0.16669999999999999</cx:pt>
          <cx:pt idx="18652">0.16669999999999999</cx:pt>
          <cx:pt idx="18653">0.082500000000000004</cx:pt>
          <cx:pt idx="18654">0.082500000000000004</cx:pt>
          <cx:pt idx="18655">0.092799999999999994</cx:pt>
          <cx:pt idx="18656">0.061899999999999997</cx:pt>
          <cx:pt idx="18657">0.16669999999999999</cx:pt>
          <cx:pt idx="18658">0.16669999999999999</cx:pt>
          <cx:pt idx="18659">0.16669999999999999</cx:pt>
          <cx:pt idx="18660">0.16669999999999999</cx:pt>
          <cx:pt idx="18661">0.16669999999999999</cx:pt>
          <cx:pt idx="18662">0.25979999999999998</cx:pt>
          <cx:pt idx="18663">0.0155</cx:pt>
          <cx:pt idx="18664">0.16669999999999999</cx:pt>
          <cx:pt idx="18665">0.16669999999999999</cx:pt>
          <cx:pt idx="18666">0.1031</cx:pt>
          <cx:pt idx="18667">0.16669999999999999</cx:pt>
          <cx:pt idx="18668">0.16669999999999999</cx:pt>
          <cx:pt idx="18669">0.0247</cx:pt>
          <cx:pt idx="18670">0.16669999999999999</cx:pt>
          <cx:pt idx="18671">0.16669999999999999</cx:pt>
          <cx:pt idx="18672">0.16669999999999999</cx:pt>
          <cx:pt idx="18673">0.16669999999999999</cx:pt>
          <cx:pt idx="18674">0.082500000000000004</cx:pt>
          <cx:pt idx="18675">0.16669999999999999</cx:pt>
          <cx:pt idx="18676">0.090700000000000003</cx:pt>
          <cx:pt idx="18677">0.16669999999999999</cx:pt>
          <cx:pt idx="18678">0.31390000000000001</cx:pt>
          <cx:pt idx="18679">0.16669999999999999</cx:pt>
          <cx:pt idx="18680">0.16669999999999999</cx:pt>
          <cx:pt idx="18681">0.061899999999999997</cx:pt>
          <cx:pt idx="18682">0.041200000000000001</cx:pt>
          <cx:pt idx="18683">0.066000000000000003</cx:pt>
          <cx:pt idx="18684">0.16669999999999999</cx:pt>
          <cx:pt idx="18685">0.21440000000000001</cx:pt>
          <cx:pt idx="18686">0.32779999999999998</cx:pt>
          <cx:pt idx="18687">0.16669999999999999</cx:pt>
          <cx:pt idx="18688">0.16669999999999999</cx:pt>
          <cx:pt idx="18689">0.16669999999999999</cx:pt>
          <cx:pt idx="18690">0.092799999999999994</cx:pt>
          <cx:pt idx="18691">0.1196</cx:pt>
          <cx:pt idx="18692">0.16669999999999999</cx:pt>
          <cx:pt idx="18693">0.1227</cx:pt>
          <cx:pt idx="18694">0.16669999999999999</cx:pt>
          <cx:pt idx="18695">0.1113</cx:pt>
          <cx:pt idx="18696">0.16669999999999999</cx:pt>
          <cx:pt idx="18697">0.16669999999999999</cx:pt>
          <cx:pt idx="18698">0.082500000000000004</cx:pt>
          <cx:pt idx="18699">0.061899999999999997</cx:pt>
          <cx:pt idx="18700">0.16669999999999999</cx:pt>
          <cx:pt idx="18701">0.20330000000000001</cx:pt>
          <cx:pt idx="18702">0.16669999999999999</cx:pt>
          <cx:pt idx="18703">0.16669999999999999</cx:pt>
          <cx:pt idx="18704">0.16669999999999999</cx:pt>
          <cx:pt idx="18705">0.16669999999999999</cx:pt>
          <cx:pt idx="18706">0.16669999999999999</cx:pt>
          <cx:pt idx="18707">0.33400000000000002</cx:pt>
          <cx:pt idx="18708">0.16669999999999999</cx:pt>
          <cx:pt idx="18709">0.16669999999999999</cx:pt>
          <cx:pt idx="18710">0.24540000000000001</cx:pt>
          <cx:pt idx="18711">0.16489999999999999</cx:pt>
          <cx:pt idx="18712">0.019599999999999999</cx:pt>
          <cx:pt idx="18713">0.22159999999999999</cx:pt>
          <cx:pt idx="18714">0.16669999999999999</cx:pt>
          <cx:pt idx="18715">0.16669999999999999</cx:pt>
          <cx:pt idx="18716">0.16669999999999999</cx:pt>
          <cx:pt idx="18717">0.16669999999999999</cx:pt>
          <cx:pt idx="18718">0.011299999999999999</cx:pt>
          <cx:pt idx="18719">0.16669999999999999</cx:pt>
          <cx:pt idx="18720">0.16669999999999999</cx:pt>
          <cx:pt idx="18721">0.49790000000000001</cx:pt>
          <cx:pt idx="18722">0.082500000000000004</cx:pt>
          <cx:pt idx="18723">0.16669999999999999</cx:pt>
          <cx:pt idx="18724">0.1052</cx:pt>
          <cx:pt idx="18725">0.16669999999999999</cx:pt>
          <cx:pt idx="18726">0.26390000000000002</cx:pt>
          <cx:pt idx="18727">0.0247</cx:pt>
          <cx:pt idx="18728">0.1464</cx:pt>
          <cx:pt idx="18729">0.074200000000000002</cx:pt>
          <cx:pt idx="18730">0.090700000000000003</cx:pt>
          <cx:pt idx="18731">0.19589999999999999</cx:pt>
          <cx:pt idx="18732">0.16669999999999999</cx:pt>
          <cx:pt idx="18733">0.069099999999999995</cx:pt>
          <cx:pt idx="18734">0.0402</cx:pt>
          <cx:pt idx="18735">0.1351</cx:pt>
          <cx:pt idx="18736">0.093799999999999994</cx:pt>
          <cx:pt idx="18737">0.1072</cx:pt>
          <cx:pt idx="18738">0.18659999999999999</cx:pt>
          <cx:pt idx="18739">0.16669999999999999</cx:pt>
          <cx:pt idx="18740">0.16669999999999999</cx:pt>
          <cx:pt idx="18741">0.057700000000000001</cx:pt>
          <cx:pt idx="18742">0.0082000000000000007</cx:pt>
          <cx:pt idx="18743">0.16669999999999999</cx:pt>
          <cx:pt idx="18744">0.16669999999999999</cx:pt>
          <cx:pt idx="18745">0.16669999999999999</cx:pt>
          <cx:pt idx="18746">0.16669999999999999</cx:pt>
          <cx:pt idx="18747">0.16669999999999999</cx:pt>
          <cx:pt idx="18748">0.092799999999999994</cx:pt>
          <cx:pt idx="18749">0.16669999999999999</cx:pt>
          <cx:pt idx="18750">0.16669999999999999</cx:pt>
          <cx:pt idx="18751">0.1227</cx:pt>
          <cx:pt idx="18752">0.20619999999999999</cx:pt>
          <cx:pt idx="18753">0.16669999999999999</cx:pt>
          <cx:pt idx="18754">0.16669999999999999</cx:pt>
          <cx:pt idx="18755">0.17530000000000001</cx:pt>
          <cx:pt idx="18756">0.16669999999999999</cx:pt>
          <cx:pt idx="18757">0.16669999999999999</cx:pt>
          <cx:pt idx="18758">0.16669999999999999</cx:pt>
          <cx:pt idx="18759">0.16669999999999999</cx:pt>
          <cx:pt idx="18760">0.0082000000000000007</cx:pt>
          <cx:pt idx="18761">0.061899999999999997</cx:pt>
          <cx:pt idx="18762">0.080399999999999999</cx:pt>
          <cx:pt idx="18763">0.16669999999999999</cx:pt>
          <cx:pt idx="18764">0.016500000000000001</cx:pt>
          <cx:pt idx="18765">0.16669999999999999</cx:pt>
          <cx:pt idx="18766">0.047399999999999998</cx:pt>
          <cx:pt idx="18767">0.023699999999999999</cx:pt>
          <cx:pt idx="18768">0.058799999999999998</cx:pt>
          <cx:pt idx="18769">0.092799999999999994</cx:pt>
          <cx:pt idx="18770">0.16669999999999999</cx:pt>
          <cx:pt idx="18771">0.16669999999999999</cx:pt>
          <cx:pt idx="18772">0.16669999999999999</cx:pt>
          <cx:pt idx="18773">0.16669999999999999</cx:pt>
          <cx:pt idx="18774">0.16669999999999999</cx:pt>
          <cx:pt idx="18775">0.16669999999999999</cx:pt>
          <cx:pt idx="18776">0.16669999999999999</cx:pt>
          <cx:pt idx="18777">0.16669999999999999</cx:pt>
          <cx:pt idx="18778">0.16669999999999999</cx:pt>
          <cx:pt idx="18779">0.16669999999999999</cx:pt>
          <cx:pt idx="18780">0.0082000000000000007</cx:pt>
          <cx:pt idx="18781">0.16669999999999999</cx:pt>
          <cx:pt idx="18782">0.16669999999999999</cx:pt>
          <cx:pt idx="18783">0.10100000000000001</cx:pt>
          <cx:pt idx="18784">0.1041</cx:pt>
          <cx:pt idx="18785">0.16669999999999999</cx:pt>
          <cx:pt idx="18786">0.16669999999999999</cx:pt>
          <cx:pt idx="18787">0.16669999999999999</cx:pt>
          <cx:pt idx="18788">0.16669999999999999</cx:pt>
          <cx:pt idx="18789">0.16669999999999999</cx:pt>
          <cx:pt idx="18790">0.16669999999999999</cx:pt>
          <cx:pt idx="18791">0.16669999999999999</cx:pt>
          <cx:pt idx="18792">0.16669999999999999</cx:pt>
          <cx:pt idx="18793">0.16669999999999999</cx:pt>
          <cx:pt idx="18794">0.16669999999999999</cx:pt>
          <cx:pt idx="18795">0.16669999999999999</cx:pt>
          <cx:pt idx="18796">0.084500000000000006</cx:pt>
          <cx:pt idx="18797">0.16669999999999999</cx:pt>
          <cx:pt idx="18798">0.16669999999999999</cx:pt>
          <cx:pt idx="18799">0.16669999999999999</cx:pt>
          <cx:pt idx="18800">0.050500000000000003</cx:pt>
          <cx:pt idx="18801">0</cx:pt>
          <cx:pt idx="18802">0.037100000000000001</cx:pt>
          <cx:pt idx="18803">0.16669999999999999</cx:pt>
          <cx:pt idx="18804">0.1464</cx:pt>
          <cx:pt idx="18805">0.16669999999999999</cx:pt>
          <cx:pt idx="18806">0.076300000000000007</cx:pt>
          <cx:pt idx="18807">0.085599999999999996</cx:pt>
          <cx:pt idx="18808">0.16669999999999999</cx:pt>
          <cx:pt idx="18809">0.16669999999999999</cx:pt>
          <cx:pt idx="18810">0.0092999999999999992</cx:pt>
          <cx:pt idx="18811">0.094799999999999995</cx:pt>
          <cx:pt idx="18812">0.13089999999999999</cx:pt>
          <cx:pt idx="18813">0.0082000000000000007</cx:pt>
          <cx:pt idx="18814">0.16669999999999999</cx:pt>
          <cx:pt idx="18815">0.16669999999999999</cx:pt>
          <cx:pt idx="18816">0.16669999999999999</cx:pt>
          <cx:pt idx="18817">0.16669999999999999</cx:pt>
          <cx:pt idx="18818">0.16669999999999999</cx:pt>
          <cx:pt idx="18819">0.0124</cx:pt>
          <cx:pt idx="18820">0.16669999999999999</cx:pt>
          <cx:pt idx="18821">0.16669999999999999</cx:pt>
          <cx:pt idx="18822">0.083000000000000004</cx:pt>
          <cx:pt idx="18823">0.0309</cx:pt>
          <cx:pt idx="18824">0.16669999999999999</cx:pt>
          <cx:pt idx="18825">0.25979999999999998</cx:pt>
          <cx:pt idx="18826">0.16669999999999999</cx:pt>
          <cx:pt idx="18827">0.22270000000000001</cx:pt>
          <cx:pt idx="18828">0.16669999999999999</cx:pt>
          <cx:pt idx="18829">0.0722</cx:pt>
          <cx:pt idx="18830">0.26240000000000002</cx:pt>
          <cx:pt idx="18831">0.16669999999999999</cx:pt>
          <cx:pt idx="18832">0.16669999999999999</cx:pt>
          <cx:pt idx="18833">0.54849999999999999</cx:pt>
          <cx:pt idx="18834">0.0309</cx:pt>
          <cx:pt idx="18835">0.088700000000000001</cx:pt>
          <cx:pt idx="18836">0.16669999999999999</cx:pt>
          <cx:pt idx="18837">0.089700000000000002</cx:pt>
          <cx:pt idx="18838">0.1358</cx:pt>
          <cx:pt idx="18839">0.16669999999999999</cx:pt>
          <cx:pt idx="18840">0.091800000000000007</cx:pt>
          <cx:pt idx="18841">0.16669999999999999</cx:pt>
          <cx:pt idx="18842">0.0608</cx:pt>
          <cx:pt idx="18843">0.16669999999999999</cx:pt>
          <cx:pt idx="18844">0.15049999999999999</cx:pt>
          <cx:pt idx="18845">0.083500000000000005</cx:pt>
          <cx:pt idx="18846">0.16669999999999999</cx:pt>
          <cx:pt idx="18847">0.022700000000000001</cx:pt>
          <cx:pt idx="18848">0.057700000000000001</cx:pt>
          <cx:pt idx="18849">0.037100000000000001</cx:pt>
          <cx:pt idx="18850">0.0969</cx:pt>
          <cx:pt idx="18851">0.16669999999999999</cx:pt>
          <cx:pt idx="18852">0.16669999999999999</cx:pt>
          <cx:pt idx="18853">0.078399999999999997</cx:pt>
          <cx:pt idx="18854">0.16669999999999999</cx:pt>
          <cx:pt idx="18855">0.16669999999999999</cx:pt>
          <cx:pt idx="18856">0.1237</cx:pt>
          <cx:pt idx="18857">0.16669999999999999</cx:pt>
          <cx:pt idx="18858">0.082500000000000004</cx:pt>
          <cx:pt idx="18859">0.082500000000000004</cx:pt>
          <cx:pt idx="18860">0.16669999999999999</cx:pt>
          <cx:pt idx="18861">0.027799999999999998</cx:pt>
          <cx:pt idx="18862">0.075300000000000006</cx:pt>
          <cx:pt idx="18863">0.082500000000000004</cx:pt>
          <cx:pt idx="18864">0.0567</cx:pt>
          <cx:pt idx="18865">0.16669999999999999</cx:pt>
          <cx:pt idx="18866">0.16669999999999999</cx:pt>
          <cx:pt idx="18867">0.16669999999999999</cx:pt>
          <cx:pt idx="18868">0.16669999999999999</cx:pt>
          <cx:pt idx="18869">0.16669999999999999</cx:pt>
          <cx:pt idx="18870">0.16669999999999999</cx:pt>
          <cx:pt idx="18871">0.0361</cx:pt>
          <cx:pt idx="18872">0.37319999999999998</cx:pt>
          <cx:pt idx="18873">0.16669999999999999</cx:pt>
          <cx:pt idx="18874">0.16669999999999999</cx:pt>
          <cx:pt idx="18875">0.14849999999999999</cx:pt>
          <cx:pt idx="18876">0.16669999999999999</cx:pt>
          <cx:pt idx="18877">0.022700000000000001</cx:pt>
          <cx:pt idx="18878">0.092799999999999994</cx:pt>
          <cx:pt idx="18879">0.0082000000000000007</cx:pt>
          <cx:pt idx="18880">0.0041000000000000003</cx:pt>
          <cx:pt idx="18881">0.16669999999999999</cx:pt>
          <cx:pt idx="18882">0.16669999999999999</cx:pt>
          <cx:pt idx="18883">0.16669999999999999</cx:pt>
          <cx:pt idx="18884">0.13300000000000001</cx:pt>
          <cx:pt idx="18885">0.047399999999999998</cx:pt>
          <cx:pt idx="18886">0.16669999999999999</cx:pt>
          <cx:pt idx="18887">0.1227</cx:pt>
          <cx:pt idx="18888">0.082500000000000004</cx:pt>
          <cx:pt idx="18889">0.108</cx:pt>
          <cx:pt idx="18890">0.16669999999999999</cx:pt>
          <cx:pt idx="18891">0.062899999999999998</cx:pt>
          <cx:pt idx="18892">0.032000000000000001</cx:pt>
          <cx:pt idx="18893">0.16669999999999999</cx:pt>
          <cx:pt idx="18894">0.16669999999999999</cx:pt>
          <cx:pt idx="18895">0.061899999999999997</cx:pt>
          <cx:pt idx="18896">0.16669999999999999</cx:pt>
          <cx:pt idx="18897">0.082500000000000004</cx:pt>
          <cx:pt idx="18898">0.16669999999999999</cx:pt>
          <cx:pt idx="18899">0.16669999999999999</cx:pt>
          <cx:pt idx="18900">0.16669999999999999</cx:pt>
          <cx:pt idx="18901">0.1206</cx:pt>
          <cx:pt idx="18902">0.2515</cx:pt>
          <cx:pt idx="18903">0.16669999999999999</cx:pt>
          <cx:pt idx="18904">0.16669999999999999</cx:pt>
          <cx:pt idx="18905">0.0103</cx:pt>
          <cx:pt idx="18906">0.061899999999999997</cx:pt>
          <cx:pt idx="18907">0.017500000000000002</cx:pt>
          <cx:pt idx="18908">0.14430000000000001</cx:pt>
          <cx:pt idx="18909">0.16669999999999999</cx:pt>
          <cx:pt idx="18910">0</cx:pt>
          <cx:pt idx="18911">0.16669999999999999</cx:pt>
          <cx:pt idx="18912">0.10000000000000001</cx:pt>
          <cx:pt idx="18913">0.16669999999999999</cx:pt>
          <cx:pt idx="18914">0.16669999999999999</cx:pt>
          <cx:pt idx="18915">0.1113</cx:pt>
          <cx:pt idx="18916">0.071099999999999997</cx:pt>
          <cx:pt idx="18917">0.26800000000000002</cx:pt>
          <cx:pt idx="18918">0.16669999999999999</cx:pt>
          <cx:pt idx="18919">0.044299999999999999</cx:pt>
          <cx:pt idx="18920">0.14019999999999999</cx:pt>
          <cx:pt idx="18921">0.16669999999999999</cx:pt>
          <cx:pt idx="18922">0.061899999999999997</cx:pt>
          <cx:pt idx="18923">0.16669999999999999</cx:pt>
          <cx:pt idx="18924">0.072700000000000001</cx:pt>
          <cx:pt idx="18925">0.16669999999999999</cx:pt>
          <cx:pt idx="18926">0.16669999999999999</cx:pt>
          <cx:pt idx="18927">0.16669999999999999</cx:pt>
          <cx:pt idx="18928">0.16669999999999999</cx:pt>
          <cx:pt idx="18929">0.074200000000000002</cx:pt>
          <cx:pt idx="18930">0.0071999999999999998</cx:pt>
          <cx:pt idx="18931">0.16669999999999999</cx:pt>
          <cx:pt idx="18932">0.2467</cx:pt>
          <cx:pt idx="18933">0.1835</cx:pt>
          <cx:pt idx="18934">0.16669999999999999</cx:pt>
          <cx:pt idx="18935">0.2722</cx:pt>
          <cx:pt idx="18936">0.049500000000000002</cx:pt>
          <cx:pt idx="18937">0.49180000000000001</cx:pt>
          <cx:pt idx="18938">0.22159999999999999</cx:pt>
          <cx:pt idx="18939">0.079399999999999998</cx:pt>
          <cx:pt idx="18940">0.16669999999999999</cx:pt>
          <cx:pt idx="18941">0.16669999999999999</cx:pt>
          <cx:pt idx="18942">0.074200000000000002</cx:pt>
          <cx:pt idx="18943">0.16669999999999999</cx:pt>
          <cx:pt idx="18944">0.046399999999999997</cx:pt>
          <cx:pt idx="18945">0.1237</cx:pt>
          <cx:pt idx="18946">0.061899999999999997</cx:pt>
          <cx:pt idx="18947">0.16669999999999999</cx:pt>
          <cx:pt idx="18948">0.16669999999999999</cx:pt>
          <cx:pt idx="18949">0.16669999999999999</cx:pt>
          <cx:pt idx="18950">0.16669999999999999</cx:pt>
          <cx:pt idx="18951">0.28560000000000002</cx:pt>
          <cx:pt idx="18952">0.10100000000000001</cx:pt>
          <cx:pt idx="18953">0.16669999999999999</cx:pt>
          <cx:pt idx="18954">0.023699999999999999</cx:pt>
          <cx:pt idx="18955">0.16669999999999999</cx:pt>
          <cx:pt idx="18956">0.073200000000000001</cx:pt>
          <cx:pt idx="18957">0.16669999999999999</cx:pt>
          <cx:pt idx="18958">0.16669999999999999</cx:pt>
          <cx:pt idx="18959">0.16669999999999999</cx:pt>
          <cx:pt idx="18960">0.16669999999999999</cx:pt>
          <cx:pt idx="18961">0.090200000000000002</cx:pt>
          <cx:pt idx="18962">0.4103</cx:pt>
          <cx:pt idx="18963">0.16669999999999999</cx:pt>
          <cx:pt idx="18964">0.16669999999999999</cx:pt>
          <cx:pt idx="18965">0.048500000000000001</cx:pt>
          <cx:pt idx="18966">0.0722</cx:pt>
          <cx:pt idx="18967">0.16669999999999999</cx:pt>
          <cx:pt idx="18968">0.16389999999999999</cx:pt>
          <cx:pt idx="18969">0.16669999999999999</cx:pt>
          <cx:pt idx="18970">0.39479999999999998</cx:pt>
          <cx:pt idx="18971">0.16669999999999999</cx:pt>
          <cx:pt idx="18972">0.0020999999999999999</cx:pt>
          <cx:pt idx="18973">0.16669999999999999</cx:pt>
          <cx:pt idx="18974">0.061899999999999997</cx:pt>
          <cx:pt idx="18975">0.16669999999999999</cx:pt>
          <cx:pt idx="18976">0.16669999999999999</cx:pt>
          <cx:pt idx="18977">0.16669999999999999</cx:pt>
          <cx:pt idx="18978">0.16669999999999999</cx:pt>
          <cx:pt idx="18979">0.16669999999999999</cx:pt>
          <cx:pt idx="18980">0.16489999999999999</cx:pt>
          <cx:pt idx="18981">0.16669999999999999</cx:pt>
          <cx:pt idx="18982">0.045400000000000003</cx:pt>
          <cx:pt idx="18983">0.16669999999999999</cx:pt>
          <cx:pt idx="18984">0.016500000000000001</cx:pt>
          <cx:pt idx="18985">0.16669999999999999</cx:pt>
          <cx:pt idx="18986">0.16669999999999999</cx:pt>
          <cx:pt idx="18987">0.16669999999999999</cx:pt>
          <cx:pt idx="18988">0.16669999999999999</cx:pt>
          <cx:pt idx="18989">0.064899999999999999</cx:pt>
          <cx:pt idx="18990">0.12839999999999999</cx:pt>
          <cx:pt idx="18991">0.0247</cx:pt>
          <cx:pt idx="18992">0.016500000000000001</cx:pt>
          <cx:pt idx="18993">0.16669999999999999</cx:pt>
          <cx:pt idx="18994">0.039199999999999999</cx:pt>
          <cx:pt idx="18995">0.016500000000000001</cx:pt>
          <cx:pt idx="18996">0.16669999999999999</cx:pt>
          <cx:pt idx="18997">0.16669999999999999</cx:pt>
          <cx:pt idx="18998">0.16669999999999999</cx:pt>
          <cx:pt idx="18999">0.0247</cx:pt>
          <cx:pt idx="19000">0.16669999999999999</cx:pt>
          <cx:pt idx="19001">0.016500000000000001</cx:pt>
          <cx:pt idx="19002">0.16669999999999999</cx:pt>
          <cx:pt idx="19003">0.082500000000000004</cx:pt>
          <cx:pt idx="19004">0.061899999999999997</cx:pt>
          <cx:pt idx="19005">0.16669999999999999</cx:pt>
          <cx:pt idx="19006">0.067000000000000004</cx:pt>
          <cx:pt idx="19007">0.16669999999999999</cx:pt>
          <cx:pt idx="19008">0.16669999999999999</cx:pt>
          <cx:pt idx="19009">0.16669999999999999</cx:pt>
          <cx:pt idx="19010">0.2041</cx:pt>
          <cx:pt idx="19011">0.1021</cx:pt>
          <cx:pt idx="19012">0.16669999999999999</cx:pt>
          <cx:pt idx="19013">0.16189999999999999</cx:pt>
          <cx:pt idx="19014">0.16669999999999999</cx:pt>
          <cx:pt idx="19015">0.0722</cx:pt>
          <cx:pt idx="19016">0.16669999999999999</cx:pt>
          <cx:pt idx="19017">0.063899999999999998</cx:pt>
          <cx:pt idx="19018">0.16669999999999999</cx:pt>
          <cx:pt idx="19019">0.074200000000000002</cx:pt>
          <cx:pt idx="19020">0.16669999999999999</cx:pt>
          <cx:pt idx="19021">0.033500000000000002</cx:pt>
          <cx:pt idx="19022">0.2732</cx:pt>
          <cx:pt idx="19023">0.16669999999999999</cx:pt>
          <cx:pt idx="19024">0.16669999999999999</cx:pt>
          <cx:pt idx="19025">0.16669999999999999</cx:pt>
          <cx:pt idx="19026">0.22159999999999999</cx:pt>
          <cx:pt idx="19027">0.16669999999999999</cx:pt>
          <cx:pt idx="19028">0.16669999999999999</cx:pt>
          <cx:pt idx="19029">0.16669999999999999</cx:pt>
          <cx:pt idx="19030">0.1113</cx:pt>
          <cx:pt idx="19031">0.16669999999999999</cx:pt>
          <cx:pt idx="19032">0.16669999999999999</cx:pt>
          <cx:pt idx="19033">0.1031</cx:pt>
          <cx:pt idx="19034">0.15570000000000001</cx:pt>
          <cx:pt idx="19035">0.16669999999999999</cx:pt>
          <cx:pt idx="19036">0.082500000000000004</cx:pt>
          <cx:pt idx="19037">0.16669999999999999</cx:pt>
          <cx:pt idx="19038">0.35149999999999998</cx:pt>
          <cx:pt idx="19039">0.16669999999999999</cx:pt>
          <cx:pt idx="19040">0.082500000000000004</cx:pt>
          <cx:pt idx="19041">0.082500000000000004</cx:pt>
          <cx:pt idx="19042">0.053600000000000002</cx:pt>
          <cx:pt idx="19043">0.16669999999999999</cx:pt>
          <cx:pt idx="19044">0.0361</cx:pt>
          <cx:pt idx="19045">0.16669999999999999</cx:pt>
          <cx:pt idx="19046">0.16669999999999999</cx:pt>
          <cx:pt idx="19047">0.16669999999999999</cx:pt>
          <cx:pt idx="19048">0.083500000000000005</cx:pt>
          <cx:pt idx="19049">0.1454</cx:pt>
          <cx:pt idx="19050">0.092799999999999994</cx:pt>
          <cx:pt idx="19051">0.16669999999999999</cx:pt>
          <cx:pt idx="19052">0.092799999999999994</cx:pt>
          <cx:pt idx="19053">0.1237</cx:pt>
          <cx:pt idx="19054">0.1237</cx:pt>
          <cx:pt idx="19055">0.16669999999999999</cx:pt>
          <cx:pt idx="19056">0.16669999999999999</cx:pt>
          <cx:pt idx="19057">0.1222</cx:pt>
          <cx:pt idx="19058">0.16669999999999999</cx:pt>
          <cx:pt idx="19059">0.16669999999999999</cx:pt>
          <cx:pt idx="19060">0.16669999999999999</cx:pt>
          <cx:pt idx="19061">0.16669999999999999</cx:pt>
          <cx:pt idx="19062">0.1031</cx:pt>
          <cx:pt idx="19063">0.1031</cx:pt>
          <cx:pt idx="19064">0.16669999999999999</cx:pt>
          <cx:pt idx="19065">0.092799999999999994</cx:pt>
          <cx:pt idx="19066">0.19789999999999999</cx:pt>
          <cx:pt idx="19067">0.068000000000000005</cx:pt>
          <cx:pt idx="19068">0.16669999999999999</cx:pt>
          <cx:pt idx="19069">0.16669999999999999</cx:pt>
          <cx:pt idx="19070">0.12939999999999999</cx:pt>
          <cx:pt idx="19071">0.061899999999999997</cx:pt>
          <cx:pt idx="19072">0.1144</cx:pt>
          <cx:pt idx="19073">0.090399999999999994</cx:pt>
          <cx:pt idx="19074">0.16669999999999999</cx:pt>
          <cx:pt idx="19075">0.1196</cx:pt>
          <cx:pt idx="19076">0.16669999999999999</cx:pt>
          <cx:pt idx="19077">0.16489999999999999</cx:pt>
          <cx:pt idx="19078">0.16669999999999999</cx:pt>
          <cx:pt idx="19079">0.16669999999999999</cx:pt>
          <cx:pt idx="19080">0.092799999999999994</cx:pt>
          <cx:pt idx="19081">0.25569999999999998</cx:pt>
          <cx:pt idx="19082">0.16669999999999999</cx:pt>
          <cx:pt idx="19083">0.16669999999999999</cx:pt>
          <cx:pt idx="19084">0.16669999999999999</cx:pt>
          <cx:pt idx="19085">0.1227</cx:pt>
          <cx:pt idx="19086">0.21440000000000001</cx:pt>
          <cx:pt idx="19087">0.061899999999999997</cx:pt>
          <cx:pt idx="19088">0.16669999999999999</cx:pt>
          <cx:pt idx="19089">0.16669999999999999</cx:pt>
          <cx:pt idx="19090">0.16669999999999999</cx:pt>
          <cx:pt idx="19091">0.2918</cx:pt>
          <cx:pt idx="19092">0.082500000000000004</cx:pt>
          <cx:pt idx="19093">0.092799999999999994</cx:pt>
          <cx:pt idx="19094">0.16669999999999999</cx:pt>
          <cx:pt idx="19095">0.092799999999999994</cx:pt>
          <cx:pt idx="19096">0.16669999999999999</cx:pt>
          <cx:pt idx="19097">0.1474</cx:pt>
          <cx:pt idx="19098">0.22270000000000001</cx:pt>
          <cx:pt idx="19099">0.16669999999999999</cx:pt>
          <cx:pt idx="19100">0.1237</cx:pt>
          <cx:pt idx="19101">0.0082000000000000007</cx:pt>
          <cx:pt idx="19102">0.16669999999999999</cx:pt>
          <cx:pt idx="19103">0.0722</cx:pt>
          <cx:pt idx="19104">0.16669999999999999</cx:pt>
          <cx:pt idx="19105">0.082500000000000004</cx:pt>
          <cx:pt idx="19106">0.16669999999999999</cx:pt>
          <cx:pt idx="19107">0.16669999999999999</cx:pt>
          <cx:pt idx="19108">0.19789999999999999</cx:pt>
          <cx:pt idx="19109">0.16669999999999999</cx:pt>
          <cx:pt idx="19110">0.0144</cx:pt>
          <cx:pt idx="19111">0.32679999999999998</cx:pt>
          <cx:pt idx="19112">0.066000000000000003</cx:pt>
          <cx:pt idx="19113">0.16669999999999999</cx:pt>
          <cx:pt idx="19114">0.16669999999999999</cx:pt>
          <cx:pt idx="19115">0.0092999999999999992</cx:pt>
          <cx:pt idx="19116">0.0247</cx:pt>
          <cx:pt idx="19117">0.16669999999999999</cx:pt>
          <cx:pt idx="19118">0.2515</cx:pt>
          <cx:pt idx="19119">0.16669999999999999</cx:pt>
          <cx:pt idx="19120">0.39069999999999999</cx:pt>
          <cx:pt idx="19121">0.071099999999999997</cx:pt>
          <cx:pt idx="19122">0.16669999999999999</cx:pt>
          <cx:pt idx="19123">0.16669999999999999</cx:pt>
          <cx:pt idx="19124">0.0722</cx:pt>
          <cx:pt idx="19125">0.1031</cx:pt>
          <cx:pt idx="19126">0.26190000000000002</cx:pt>
          <cx:pt idx="19127">0.16669999999999999</cx:pt>
          <cx:pt idx="19128">0.16669999999999999</cx:pt>
          <cx:pt idx="19129">0.0041000000000000003</cx:pt>
          <cx:pt idx="19130">0.16669999999999999</cx:pt>
          <cx:pt idx="19131">0.14849999999999999</cx:pt>
          <cx:pt idx="19132">0.16669999999999999</cx:pt>
          <cx:pt idx="19133">0.16669999999999999</cx:pt>
          <cx:pt idx="19134">0.16669999999999999</cx:pt>
          <cx:pt idx="19135">0.16669999999999999</cx:pt>
          <cx:pt idx="19136">0.16669999999999999</cx:pt>
          <cx:pt idx="19137">0.092799999999999994</cx:pt>
          <cx:pt idx="19138">0.16669999999999999</cx:pt>
          <cx:pt idx="19139">0.068000000000000005</cx:pt>
          <cx:pt idx="19140">0.16669999999999999</cx:pt>
          <cx:pt idx="19141">0.16669999999999999</cx:pt>
          <cx:pt idx="19142">0.16669999999999999</cx:pt>
          <cx:pt idx="19143">0.14849999999999999</cx:pt>
          <cx:pt idx="19144">0.16669999999999999</cx:pt>
          <cx:pt idx="19145">0.077299999999999994</cx:pt>
          <cx:pt idx="19146">0.29430000000000001</cx:pt>
          <cx:pt idx="19147">0.0969</cx:pt>
          <cx:pt idx="19148">0.4093</cx:pt>
          <cx:pt idx="19149">0.080399999999999999</cx:pt>
          <cx:pt idx="19150">0.16669999999999999</cx:pt>
          <cx:pt idx="19151">0.16669999999999999</cx:pt>
          <cx:pt idx="19152">0.092799999999999994</cx:pt>
          <cx:pt idx="19153">0.16669999999999999</cx:pt>
          <cx:pt idx="19154">0.0041000000000000003</cx:pt>
          <cx:pt idx="19155">0.16669999999999999</cx:pt>
          <cx:pt idx="19156">0.16669999999999999</cx:pt>
          <cx:pt idx="19157">0.16669999999999999</cx:pt>
          <cx:pt idx="19158">0.061899999999999997</cx:pt>
          <cx:pt idx="19159">0.16669999999999999</cx:pt>
          <cx:pt idx="19160">0.16669999999999999</cx:pt>
          <cx:pt idx="19161">0.1237</cx:pt>
          <cx:pt idx="19162">0.1227</cx:pt>
          <cx:pt idx="19163">0.13400000000000001</cx:pt>
          <cx:pt idx="19164">0.0155</cx:pt>
          <cx:pt idx="19165">0.0061999999999999998</cx:pt>
          <cx:pt idx="19166">0.1237</cx:pt>
          <cx:pt idx="19167">0.16669999999999999</cx:pt>
          <cx:pt idx="19168">0.022700000000000001</cx:pt>
          <cx:pt idx="19169">0.071099999999999997</cx:pt>
          <cx:pt idx="19170">0.092799999999999994</cx:pt>
          <cx:pt idx="19171">0.16669999999999999</cx:pt>
          <cx:pt idx="19172">0.16669999999999999</cx:pt>
          <cx:pt idx="19173">0.061899999999999997</cx:pt>
          <cx:pt idx="19174">0.046399999999999997</cx:pt>
          <cx:pt idx="19175">0.1835</cx:pt>
          <cx:pt idx="19176">0.0258</cx:pt>
          <cx:pt idx="19177">0.16669999999999999</cx:pt>
          <cx:pt idx="19178">0.16669999999999999</cx:pt>
          <cx:pt idx="19179">0.2742</cx:pt>
          <cx:pt idx="19180">0.033000000000000002</cx:pt>
          <cx:pt idx="19181">0.1206</cx:pt>
          <cx:pt idx="19182">0.16669999999999999</cx:pt>
          <cx:pt idx="19183">0.082500000000000004</cx:pt>
          <cx:pt idx="19184">0.16669999999999999</cx:pt>
          <cx:pt idx="19185">0.1237</cx:pt>
          <cx:pt idx="19186">0.16669999999999999</cx:pt>
          <cx:pt idx="19187">0.037100000000000001</cx:pt>
          <cx:pt idx="19188">0.15049999999999999</cx:pt>
          <cx:pt idx="19189">0.51339999999999997</cx:pt>
          <cx:pt idx="19190">0.16669999999999999</cx:pt>
          <cx:pt idx="19191">0.2412</cx:pt>
          <cx:pt idx="19192">0.044299999999999999</cx:pt>
          <cx:pt idx="19193">0.0041000000000000003</cx:pt>
          <cx:pt idx="19194">0.058799999999999998</cx:pt>
          <cx:pt idx="19195">0.0247</cx:pt>
          <cx:pt idx="19196">0.16669999999999999</cx:pt>
          <cx:pt idx="19197">0.16669999999999999</cx:pt>
          <cx:pt idx="19198">0.0020999999999999999</cx:pt>
          <cx:pt idx="19199">0.16669999999999999</cx:pt>
          <cx:pt idx="19200">0.16669999999999999</cx:pt>
          <cx:pt idx="19201">0.074200000000000002</cx:pt>
          <cx:pt idx="19202">0.016500000000000001</cx:pt>
          <cx:pt idx="19203">0.20930000000000001</cx:pt>
          <cx:pt idx="19204">0.50719999999999998</cx:pt>
          <cx:pt idx="19205">0.16669999999999999</cx:pt>
          <cx:pt idx="19206">0.082500000000000004</cx:pt>
          <cx:pt idx="19207">0.16669999999999999</cx:pt>
          <cx:pt idx="19208">0.16669999999999999</cx:pt>
          <cx:pt idx="19209">0.16669999999999999</cx:pt>
          <cx:pt idx="19210">0.2969</cx:pt>
          <cx:pt idx="19211">0.16669999999999999</cx:pt>
          <cx:pt idx="19212">0.076300000000000007</cx:pt>
          <cx:pt idx="19213">0.012699999999999999</cx:pt>
          <cx:pt idx="19214">0.1041</cx:pt>
          <cx:pt idx="19215">0.034000000000000002</cx:pt>
          <cx:pt idx="19216">0.1268</cx:pt>
          <cx:pt idx="19217">0.16669999999999999</cx:pt>
          <cx:pt idx="19218">0.16669999999999999</cx:pt>
          <cx:pt idx="19219">0.064899999999999999</cx:pt>
          <cx:pt idx="19220">0.091800000000000007</cx:pt>
          <cx:pt idx="19221">0.038100000000000002</cx:pt>
          <cx:pt idx="19222">0.16669999999999999</cx:pt>
          <cx:pt idx="19223">0.25459999999999999</cx:pt>
          <cx:pt idx="19224">0.16669999999999999</cx:pt>
          <cx:pt idx="19225">0.082500000000000004</cx:pt>
          <cx:pt idx="19226">0.1206</cx:pt>
          <cx:pt idx="19227">0.0258</cx:pt>
          <cx:pt idx="19228">0.16669999999999999</cx:pt>
          <cx:pt idx="19229">0.16669999999999999</cx:pt>
          <cx:pt idx="19230">0.1113</cx:pt>
          <cx:pt idx="19231">0.16669999999999999</cx:pt>
          <cx:pt idx="19232">0.16669999999999999</cx:pt>
          <cx:pt idx="19233">0.1237</cx:pt>
          <cx:pt idx="19234">0.16669999999999999</cx:pt>
          <cx:pt idx="19235">0.16669999999999999</cx:pt>
          <cx:pt idx="19236">0.082500000000000004</cx:pt>
          <cx:pt idx="19237">0.0124</cx:pt>
          <cx:pt idx="19238">0.1237</cx:pt>
          <cx:pt idx="19239">0.16669999999999999</cx:pt>
          <cx:pt idx="19240">0.0092999999999999992</cx:pt>
          <cx:pt idx="19241">0.16669999999999999</cx:pt>
          <cx:pt idx="19242">0.053600000000000002</cx:pt>
          <cx:pt idx="19243">0.16669999999999999</cx:pt>
          <cx:pt idx="19244">0.16669999999999999</cx:pt>
          <cx:pt idx="19245">0.14860000000000001</cx:pt>
          <cx:pt idx="19246">0.061899999999999997</cx:pt>
          <cx:pt idx="19247">0.16669999999999999</cx:pt>
          <cx:pt idx="19248">0.16669999999999999</cx:pt>
          <cx:pt idx="19249">0.16669999999999999</cx:pt>
          <cx:pt idx="19250">0.15459999999999999</cx:pt>
          <cx:pt idx="19251">0.16669999999999999</cx:pt>
          <cx:pt idx="19252">0.049500000000000002</cx:pt>
          <cx:pt idx="19253">0.070099999999999996</cx:pt>
          <cx:pt idx="19254">0.046399999999999997</cx:pt>
          <cx:pt idx="19255">0.0557</cx:pt>
          <cx:pt idx="19256">0.16669999999999999</cx:pt>
          <cx:pt idx="19257">0.082500000000000004</cx:pt>
          <cx:pt idx="19258">0.1021</cx:pt>
          <cx:pt idx="19259">0.16669999999999999</cx:pt>
          <cx:pt idx="19260">0.16669999999999999</cx:pt>
          <cx:pt idx="19261">0.16669999999999999</cx:pt>
          <cx:pt idx="19262">0.0030999999999999999</cx:pt>
          <cx:pt idx="19263">0.16669999999999999</cx:pt>
          <cx:pt idx="19264">0.16669999999999999</cx:pt>
          <cx:pt idx="19265">0.0557</cx:pt>
          <cx:pt idx="19266">0.16669999999999999</cx:pt>
          <cx:pt idx="19267">0.092799999999999994</cx:pt>
          <cx:pt idx="19268">0.16600000000000001</cx:pt>
          <cx:pt idx="19269">0.30520000000000003</cx:pt>
          <cx:pt idx="19270">0.16669999999999999</cx:pt>
          <cx:pt idx="19271">0.066000000000000003</cx:pt>
          <cx:pt idx="19272">0.16669999999999999</cx:pt>
          <cx:pt idx="19273">0.14330000000000001</cx:pt>
          <cx:pt idx="19274">0.27729999999999999</cx:pt>
          <cx:pt idx="19275">0.14430000000000001</cx:pt>
          <cx:pt idx="19276">0.1237</cx:pt>
          <cx:pt idx="19277">0.16669999999999999</cx:pt>
          <cx:pt idx="19278">0.16489999999999999</cx:pt>
          <cx:pt idx="19279">0.16669999999999999</cx:pt>
          <cx:pt idx="19280">0.056399999999999999</cx:pt>
          <cx:pt idx="19281">0.16669999999999999</cx:pt>
          <cx:pt idx="19282">0.16669999999999999</cx:pt>
          <cx:pt idx="19283">0.16669999999999999</cx:pt>
          <cx:pt idx="19284">0.16669999999999999</cx:pt>
          <cx:pt idx="19285">0.11749999999999999</cx:pt>
          <cx:pt idx="19286">0.0124</cx:pt>
          <cx:pt idx="19287">0.16669999999999999</cx:pt>
          <cx:pt idx="19288">0.16669999999999999</cx:pt>
          <cx:pt idx="19289">0.082500000000000004</cx:pt>
          <cx:pt idx="19290">0.16669999999999999</cx:pt>
          <cx:pt idx="19291">0.063899999999999998</cx:pt>
          <cx:pt idx="19292">0.080799999999999997</cx:pt>
          <cx:pt idx="19293">0.16669999999999999</cx:pt>
          <cx:pt idx="19294">0.39789999999999998</cx:pt>
          <cx:pt idx="19295">0.23710000000000001</cx:pt>
          <cx:pt idx="19296">0.16669999999999999</cx:pt>
          <cx:pt idx="19297">0.0814</cx:pt>
          <cx:pt idx="19298">0.16669999999999999</cx:pt>
          <cx:pt idx="19299">0.17530000000000001</cx:pt>
          <cx:pt idx="19300">0.2268</cx:pt>
          <cx:pt idx="19301">0.16669999999999999</cx:pt>
          <cx:pt idx="19302">0.16669999999999999</cx:pt>
          <cx:pt idx="19303">0.16669999999999999</cx:pt>
          <cx:pt idx="19304">0.16669999999999999</cx:pt>
          <cx:pt idx="19305">0.2979</cx:pt>
          <cx:pt idx="19306">0.16669999999999999</cx:pt>
          <cx:pt idx="19307">0.19789999999999999</cx:pt>
          <cx:pt idx="19308">0.28039999999999998</cx:pt>
          <cx:pt idx="19309">0.16669999999999999</cx:pt>
          <cx:pt idx="19310">0.16669999999999999</cx:pt>
          <cx:pt idx="19311">0.16669999999999999</cx:pt>
          <cx:pt idx="19312">0.28970000000000001</cx:pt>
          <cx:pt idx="19313">0.16669999999999999</cx:pt>
          <cx:pt idx="19314">0.16669999999999999</cx:pt>
          <cx:pt idx="19315">0.10100000000000001</cx:pt>
          <cx:pt idx="19316">0.16669999999999999</cx:pt>
          <cx:pt idx="19317">0.16669999999999999</cx:pt>
          <cx:pt idx="19318">0.16669999999999999</cx:pt>
          <cx:pt idx="19319">0.14849999999999999</cx:pt>
          <cx:pt idx="19320">0.1082</cx:pt>
          <cx:pt idx="19321">0.061899999999999997</cx:pt>
          <cx:pt idx="19322">0.16669999999999999</cx:pt>
          <cx:pt idx="19323">0.65049999999999997</cx:pt>
          <cx:pt idx="19324">0.076300000000000007</cx:pt>
          <cx:pt idx="19325">0.16669999999999999</cx:pt>
          <cx:pt idx="19326">0.016500000000000001</cx:pt>
          <cx:pt idx="19327">0.16669999999999999</cx:pt>
          <cx:pt idx="19328">0.16669999999999999</cx:pt>
          <cx:pt idx="19329">0.033000000000000002</cx:pt>
          <cx:pt idx="19330">0.16669999999999999</cx:pt>
          <cx:pt idx="19331">0.18759999999999999</cx:pt>
          <cx:pt idx="19332">0.16669999999999999</cx:pt>
          <cx:pt idx="19333">0.16669999999999999</cx:pt>
          <cx:pt idx="19334">0.16669999999999999</cx:pt>
          <cx:pt idx="19335">0.071099999999999997</cx:pt>
          <cx:pt idx="19336">0.14099999999999999</cx:pt>
          <cx:pt idx="19337">0.16669999999999999</cx:pt>
          <cx:pt idx="19338">0.16669999999999999</cx:pt>
          <cx:pt idx="19339">0.16669999999999999</cx:pt>
          <cx:pt idx="19340">0.058799999999999998</cx:pt>
          <cx:pt idx="19341">0.082500000000000004</cx:pt>
          <cx:pt idx="19342">0.1227</cx:pt>
          <cx:pt idx="19343">0.1237</cx:pt>
          <cx:pt idx="19344">0.16669999999999999</cx:pt>
          <cx:pt idx="19345">0.16669999999999999</cx:pt>
          <cx:pt idx="19346">0.0247</cx:pt>
          <cx:pt idx="19347">0.066000000000000003</cx:pt>
          <cx:pt idx="19348">0.0124</cx:pt>
          <cx:pt idx="19349">0.074200000000000002</cx:pt>
          <cx:pt idx="19350">0.0082000000000000007</cx:pt>
          <cx:pt idx="19351">0.092799999999999994</cx:pt>
          <cx:pt idx="19352">0.0124</cx:pt>
          <cx:pt idx="19353">0.16669999999999999</cx:pt>
          <cx:pt idx="19354">0.39639999999999997</cx:pt>
          <cx:pt idx="19355">0.16669999999999999</cx:pt>
          <cx:pt idx="19356">0.092799999999999994</cx:pt>
          <cx:pt idx="19357">0.074200000000000002</cx:pt>
          <cx:pt idx="19358">0.16669999999999999</cx:pt>
          <cx:pt idx="19359">0.16669999999999999</cx:pt>
          <cx:pt idx="19360">0.30930000000000002</cx:pt>
          <cx:pt idx="19361">0.16669999999999999</cx:pt>
          <cx:pt idx="19362">0.16669999999999999</cx:pt>
          <cx:pt idx="19363">0.65880000000000005</cx:pt>
          <cx:pt idx="19364">0.2969</cx:pt>
          <cx:pt idx="19365">0.16669999999999999</cx:pt>
          <cx:pt idx="19366">0.16669999999999999</cx:pt>
          <cx:pt idx="19367">0.041200000000000001</cx:pt>
          <cx:pt idx="19368">0.1062</cx:pt>
          <cx:pt idx="19369">0.071099999999999997</cx:pt>
          <cx:pt idx="19370">0.0309</cx:pt>
          <cx:pt idx="19371">0.066000000000000003</cx:pt>
          <cx:pt idx="19372">0.011299999999999999</cx:pt>
          <cx:pt idx="19373">0.092799999999999994</cx:pt>
          <cx:pt idx="19374">0.049500000000000002</cx:pt>
          <cx:pt idx="19375">0.10000000000000001</cx:pt>
          <cx:pt idx="19376">0.16669999999999999</cx:pt>
          <cx:pt idx="19377">0.16669999999999999</cx:pt>
          <cx:pt idx="19378">0.16669999999999999</cx:pt>
          <cx:pt idx="19379">0.16669999999999999</cx:pt>
          <cx:pt idx="19380">0.0092999999999999992</cx:pt>
          <cx:pt idx="19381">0.16669999999999999</cx:pt>
          <cx:pt idx="19382">0.0722</cx:pt>
          <cx:pt idx="19383">0.16669999999999999</cx:pt>
          <cx:pt idx="19384">0.18659999999999999</cx:pt>
          <cx:pt idx="19385">0.061899999999999997</cx:pt>
          <cx:pt idx="19386">0.16669999999999999</cx:pt>
          <cx:pt idx="19387">0.16669999999999999</cx:pt>
          <cx:pt idx="19388">0.16669999999999999</cx:pt>
          <cx:pt idx="19389">0.052600000000000001</cx:pt>
          <cx:pt idx="19390">0.016500000000000001</cx:pt>
          <cx:pt idx="19391">0.1134</cx:pt>
          <cx:pt idx="19392">0.16669999999999999</cx:pt>
          <cx:pt idx="19393">0.16669999999999999</cx:pt>
          <cx:pt idx="19394">0.16669999999999999</cx:pt>
          <cx:pt idx="19395">0.16669999999999999</cx:pt>
          <cx:pt idx="19396">0.14119999999999999</cx:pt>
          <cx:pt idx="19397">0.099000000000000005</cx:pt>
          <cx:pt idx="19398">0.16669999999999999</cx:pt>
          <cx:pt idx="19399">0.16669999999999999</cx:pt>
          <cx:pt idx="19400">0.061899999999999997</cx:pt>
          <cx:pt idx="19401">0.082500000000000004</cx:pt>
          <cx:pt idx="19402">0.16669999999999999</cx:pt>
          <cx:pt idx="19403">0.16669999999999999</cx:pt>
          <cx:pt idx="19404">0.16669999999999999</cx:pt>
          <cx:pt idx="19405">0.16669999999999999</cx:pt>
          <cx:pt idx="19406">0.018599999999999998</cx:pt>
          <cx:pt idx="19407">0.16669999999999999</cx:pt>
          <cx:pt idx="19408">0.16669999999999999</cx:pt>
          <cx:pt idx="19409">0.16289999999999999</cx:pt>
          <cx:pt idx="19410">0.085599999999999996</cx:pt>
          <cx:pt idx="19411">0.092799999999999994</cx:pt>
          <cx:pt idx="19412">0.16669999999999999</cx:pt>
          <cx:pt idx="19413">0.037100000000000001</cx:pt>
          <cx:pt idx="19414">0.16669999999999999</cx:pt>
          <cx:pt idx="19415">0.16669999999999999</cx:pt>
          <cx:pt idx="19416">0.16669999999999999</cx:pt>
          <cx:pt idx="19417">0.15459999999999999</cx:pt>
          <cx:pt idx="19418">0.018599999999999998</cx:pt>
          <cx:pt idx="19419">0.061899999999999997</cx:pt>
          <cx:pt idx="19420">0.16669999999999999</cx:pt>
          <cx:pt idx="19421">0.2165</cx:pt>
          <cx:pt idx="19422">0.16669999999999999</cx:pt>
          <cx:pt idx="19423">0.16669999999999999</cx:pt>
          <cx:pt idx="19424">0.3639</cx:pt>
          <cx:pt idx="19425">0.13919999999999999</cx:pt>
          <cx:pt idx="19426">0.083500000000000005</cx:pt>
          <cx:pt idx="19427">0.16669999999999999</cx:pt>
          <cx:pt idx="19428">0.061899999999999997</cx:pt>
          <cx:pt idx="19429">0.1113</cx:pt>
          <cx:pt idx="19430">0.16669999999999999</cx:pt>
          <cx:pt idx="19431">0.16669999999999999</cx:pt>
          <cx:pt idx="19432">0.16669999999999999</cx:pt>
          <cx:pt idx="19433">0.16489999999999999</cx:pt>
          <cx:pt idx="19434">0.16669999999999999</cx:pt>
          <cx:pt idx="19435">0.16669999999999999</cx:pt>
          <cx:pt idx="19436">0.077299999999999994</cx:pt>
          <cx:pt idx="19437">0.14849999999999999</cx:pt>
          <cx:pt idx="19438">0.48970000000000002</cx:pt>
          <cx:pt idx="19439">0.0247</cx:pt>
          <cx:pt idx="19440">0.16669999999999999</cx:pt>
          <cx:pt idx="19441">0.2041</cx:pt>
          <cx:pt idx="19442">0.061899999999999997</cx:pt>
          <cx:pt idx="19443">0.16669999999999999</cx:pt>
          <cx:pt idx="19444">0.16289999999999999</cx:pt>
          <cx:pt idx="19445">0.21859999999999999</cx:pt>
          <cx:pt idx="19446">0.16669999999999999</cx:pt>
          <cx:pt idx="19447">0.1031</cx:pt>
          <cx:pt idx="19448">0.16669999999999999</cx:pt>
          <cx:pt idx="19449">0.067000000000000004</cx:pt>
          <cx:pt idx="19450">0.22989999999999999</cx:pt>
          <cx:pt idx="19451">0.16700000000000001</cx:pt>
          <cx:pt idx="19452">0.092799999999999994</cx:pt>
          <cx:pt idx="19453">0.16669999999999999</cx:pt>
          <cx:pt idx="19454">0.41339999999999999</cx:pt>
          <cx:pt idx="19455">0.086099999999999996</cx:pt>
          <cx:pt idx="19456">0.16669999999999999</cx:pt>
          <cx:pt idx="19457">0.36799999999999999</cx:pt>
          <cx:pt idx="19458">0.16669999999999999</cx:pt>
          <cx:pt idx="19459">0.0051999999999999998</cx:pt>
          <cx:pt idx="19460">0.16669999999999999</cx:pt>
          <cx:pt idx="19461">0.1237</cx:pt>
          <cx:pt idx="19462">0.16669999999999999</cx:pt>
          <cx:pt idx="19463">0.092799999999999994</cx:pt>
          <cx:pt idx="19464">0.16669999999999999</cx:pt>
          <cx:pt idx="19465">0.16669999999999999</cx:pt>
          <cx:pt idx="19466">0.16669999999999999</cx:pt>
          <cx:pt idx="19467">0.15670000000000001</cx:pt>
          <cx:pt idx="19468">0.16669999999999999</cx:pt>
          <cx:pt idx="19469">0.0041000000000000003</cx:pt>
          <cx:pt idx="19470">0.16669999999999999</cx:pt>
          <cx:pt idx="19471">0.16669999999999999</cx:pt>
          <cx:pt idx="19472">0.16669999999999999</cx:pt>
          <cx:pt idx="19473">0.22370000000000001</cx:pt>
          <cx:pt idx="19474">0.16669999999999999</cx:pt>
          <cx:pt idx="19475">0.016500000000000001</cx:pt>
          <cx:pt idx="19476">0.16669999999999999</cx:pt>
          <cx:pt idx="19477">0.13450000000000001</cx:pt>
          <cx:pt idx="19478">0.13850000000000001</cx:pt>
          <cx:pt idx="19479">0.2412</cx:pt>
          <cx:pt idx="19480">0.13919999999999999</cx:pt>
          <cx:pt idx="19481">0.16669999999999999</cx:pt>
          <cx:pt idx="19482">0.16669999999999999</cx:pt>
          <cx:pt idx="19483">0.041200000000000001</cx:pt>
          <cx:pt idx="19484">0.1021</cx:pt>
          <cx:pt idx="19485">0.16669999999999999</cx:pt>
          <cx:pt idx="19486">0.16669999999999999</cx:pt>
          <cx:pt idx="19487">0.082500000000000004</cx:pt>
          <cx:pt idx="19488">0.22159999999999999</cx:pt>
          <cx:pt idx="19489">0.16669999999999999</cx:pt>
          <cx:pt idx="19490">0.16669999999999999</cx:pt>
          <cx:pt idx="19491">0.092799999999999994</cx:pt>
          <cx:pt idx="19492">0.16669999999999999</cx:pt>
          <cx:pt idx="19493">0.1124</cx:pt>
          <cx:pt idx="19494">0.1085</cx:pt>
          <cx:pt idx="19495">0.16669999999999999</cx:pt>
          <cx:pt idx="19496">0.22159999999999999</cx:pt>
          <cx:pt idx="19497">0.1237</cx:pt>
          <cx:pt idx="19498">0.16669999999999999</cx:pt>
          <cx:pt idx="19499">0.16669999999999999</cx:pt>
          <cx:pt idx="19500">0.0969</cx:pt>
          <cx:pt idx="19501">0.0258</cx:pt>
          <cx:pt idx="19502">0.16669999999999999</cx:pt>
          <cx:pt idx="19503">0.2969</cx:pt>
          <cx:pt idx="19504">0.1113</cx:pt>
          <cx:pt idx="19505">0.021600000000000001</cx:pt>
          <cx:pt idx="19506">0.16669999999999999</cx:pt>
          <cx:pt idx="19507">0.16669999999999999</cx:pt>
          <cx:pt idx="19508">0.30819999999999997</cx:pt>
          <cx:pt idx="19509">0.16669999999999999</cx:pt>
          <cx:pt idx="19510">0.26390000000000002</cx:pt>
          <cx:pt idx="19511">0.16669999999999999</cx:pt>
          <cx:pt idx="19512">0.16669999999999999</cx:pt>
          <cx:pt idx="19513">0.016500000000000001</cx:pt>
          <cx:pt idx="19514">0.16669999999999999</cx:pt>
          <cx:pt idx="19515">0.073200000000000001</cx:pt>
          <cx:pt idx="19516">0.16669999999999999</cx:pt>
          <cx:pt idx="19517">0.16669999999999999</cx:pt>
          <cx:pt idx="19518">0.079399999999999998</cx:pt>
          <cx:pt idx="19519">0.1103</cx:pt>
          <cx:pt idx="19520">0.16669999999999999</cx:pt>
          <cx:pt idx="19521">0.2258</cx:pt>
          <cx:pt idx="19522">0.0309</cx:pt>
          <cx:pt idx="19523">0.0258</cx:pt>
          <cx:pt idx="19524">0.16669999999999999</cx:pt>
          <cx:pt idx="19525">0.16669999999999999</cx:pt>
          <cx:pt idx="19526">0.16669999999999999</cx:pt>
          <cx:pt idx="19527">0.082500000000000004</cx:pt>
          <cx:pt idx="19528">0.16669999999999999</cx:pt>
          <cx:pt idx="19529">0.51749999999999996</cx:pt>
          <cx:pt idx="19530">0.19589999999999999</cx:pt>
          <cx:pt idx="19531">0.061899999999999997</cx:pt>
          <cx:pt idx="19532">0.16669999999999999</cx:pt>
          <cx:pt idx="19533">0.16669999999999999</cx:pt>
          <cx:pt idx="19534">0.018599999999999998</cx:pt>
          <cx:pt idx="19535">0.16669999999999999</cx:pt>
          <cx:pt idx="19536">0.16669999999999999</cx:pt>
          <cx:pt idx="19537">0.13300000000000001</cx:pt>
          <cx:pt idx="19538">0.074200000000000002</cx:pt>
          <cx:pt idx="19539">0.16669999999999999</cx:pt>
          <cx:pt idx="19540">0.32890000000000003</cx:pt>
          <cx:pt idx="19541">0.062899999999999998</cx:pt>
          <cx:pt idx="19542">0.16669999999999999</cx:pt>
          <cx:pt idx="19543">0.16669999999999999</cx:pt>
          <cx:pt idx="19544">0.16669999999999999</cx:pt>
          <cx:pt idx="19545">0.016500000000000001</cx:pt>
          <cx:pt idx="19546">0.16669999999999999</cx:pt>
          <cx:pt idx="19547">0.16669999999999999</cx:pt>
          <cx:pt idx="19548">0.16669999999999999</cx:pt>
          <cx:pt idx="19549">0.16669999999999999</cx:pt>
          <cx:pt idx="19550">0.16669999999999999</cx:pt>
          <cx:pt idx="19551">0.071099999999999997</cx:pt>
          <cx:pt idx="19552">0.051499999999999997</cx:pt>
          <cx:pt idx="19553">0.16669999999999999</cx:pt>
          <cx:pt idx="19554">0.16669999999999999</cx:pt>
          <cx:pt idx="19555">0.16669999999999999</cx:pt>
          <cx:pt idx="19556">0.25769999999999998</cx:pt>
          <cx:pt idx="19557">0.037100000000000001</cx:pt>
          <cx:pt idx="19558">0.0041000000000000003</cx:pt>
          <cx:pt idx="19559">0.16669999999999999</cx:pt>
          <cx:pt idx="19560">0.070099999999999996</cx:pt>
          <cx:pt idx="19561">0.16669999999999999</cx:pt>
          <cx:pt idx="19562">0.0092999999999999992</cx:pt>
          <cx:pt idx="19563">0.16669999999999999</cx:pt>
          <cx:pt idx="19564">0.16669999999999999</cx:pt>
          <cx:pt idx="19565">0.21240000000000001</cx:pt>
          <cx:pt idx="19566">0.16669999999999999</cx:pt>
          <cx:pt idx="19567">0.0082000000000000007</cx:pt>
          <cx:pt idx="19568">0.23810000000000001</cx:pt>
          <cx:pt idx="19569">0.16669999999999999</cx:pt>
          <cx:pt idx="19570">0.16669999999999999</cx:pt>
          <cx:pt idx="19571">0.16669999999999999</cx:pt>
          <cx:pt idx="19572">0.0124</cx:pt>
          <cx:pt idx="19573">0.092799999999999994</cx:pt>
          <cx:pt idx="19574">0.082500000000000004</cx:pt>
          <cx:pt idx="19575">0.071099999999999997</cx:pt>
          <cx:pt idx="19576">0.0041000000000000003</cx:pt>
          <cx:pt idx="19577">0.067000000000000004</cx:pt>
          <cx:pt idx="19578">0.1052</cx:pt>
          <cx:pt idx="19579">0.16669999999999999</cx:pt>
          <cx:pt idx="19580">0.16669999999999999</cx:pt>
          <cx:pt idx="19581">0.16669999999999999</cx:pt>
          <cx:pt idx="19582">0.16389999999999999</cx:pt>
          <cx:pt idx="19583">0.073200000000000001</cx:pt>
          <cx:pt idx="19584">0.1371</cx:pt>
          <cx:pt idx="19585">0.074200000000000002</cx:pt>
          <cx:pt idx="19586">0.16669999999999999</cx:pt>
          <cx:pt idx="19587">0.16669999999999999</cx:pt>
          <cx:pt idx="19588">0.084199999999999997</cx:pt>
          <cx:pt idx="19589">0.24640000000000001</cx:pt>
          <cx:pt idx="19590">0.16669999999999999</cx:pt>
          <cx:pt idx="19591">0.10929999999999999</cx:pt>
          <cx:pt idx="19592">0.16669999999999999</cx:pt>
          <cx:pt idx="19593">0.16669999999999999</cx:pt>
          <cx:pt idx="19594">0.076999999999999999</cx:pt>
          <cx:pt idx="19595">0.083500000000000005</cx:pt>
          <cx:pt idx="19596">0</cx:pt>
          <cx:pt idx="19597">0.38969999999999999</cx:pt>
          <cx:pt idx="19598">0.0041000000000000003</cx:pt>
          <cx:pt idx="19599">0.0082000000000000007</cx:pt>
          <cx:pt idx="19600">0.16669999999999999</cx:pt>
          <cx:pt idx="19601">0.082500000000000004</cx:pt>
          <cx:pt idx="19602">0.14849999999999999</cx:pt>
          <cx:pt idx="19603">0.16669999999999999</cx:pt>
          <cx:pt idx="19604">0.25669999999999998</cx:pt>
          <cx:pt idx="19605">0.1454</cx:pt>
          <cx:pt idx="19606">0.1031</cx:pt>
          <cx:pt idx="19607">0.16669999999999999</cx:pt>
          <cx:pt idx="19608">0.16669999999999999</cx:pt>
          <cx:pt idx="19609">0.066000000000000003</cx:pt>
          <cx:pt idx="19610">0.092799999999999994</cx:pt>
          <cx:pt idx="19611">0.049500000000000002</cx:pt>
          <cx:pt idx="19612">0.16669999999999999</cx:pt>
          <cx:pt idx="19613">0.16669999999999999</cx:pt>
          <cx:pt idx="19614">0.16669999999999999</cx:pt>
          <cx:pt idx="19615">0.16669999999999999</cx:pt>
          <cx:pt idx="19616">0.16669999999999999</cx:pt>
          <cx:pt idx="19617">0.15459999999999999</cx:pt>
          <cx:pt idx="19618">0.053600000000000002</cx:pt>
          <cx:pt idx="19619">0.16669999999999999</cx:pt>
          <cx:pt idx="19620">0.16669999999999999</cx:pt>
          <cx:pt idx="19621">0.16669999999999999</cx:pt>
          <cx:pt idx="19622">0.16669999999999999</cx:pt>
          <cx:pt idx="19623">0.16669999999999999</cx:pt>
          <cx:pt idx="19624">0.16669999999999999</cx:pt>
          <cx:pt idx="19625">0.41239999999999999</cx:pt>
          <cx:pt idx="19626">0.0030999999999999999</cx:pt>
          <cx:pt idx="19627">0.22059999999999999</cx:pt>
          <cx:pt idx="19628">0.0071999999999999998</cx:pt>
          <cx:pt idx="19629">0.16669999999999999</cx:pt>
          <cx:pt idx="19630">0.25259999999999999</cx:pt>
          <cx:pt idx="19631">0.069099999999999995</cx:pt>
          <cx:pt idx="19632">0.16669999999999999</cx:pt>
          <cx:pt idx="19633">0.0041000000000000003</cx:pt>
          <cx:pt idx="19634">0.16669999999999999</cx:pt>
          <cx:pt idx="19635">0.16669999999999999</cx:pt>
          <cx:pt idx="19636">0.16669999999999999</cx:pt>
          <cx:pt idx="19637">0.16669999999999999</cx:pt>
          <cx:pt idx="19638">0.16669999999999999</cx:pt>
          <cx:pt idx="19639">0.16669999999999999</cx:pt>
          <cx:pt idx="19640">0.16669999999999999</cx:pt>
          <cx:pt idx="19641">0.99070000000000003</cx:pt>
          <cx:pt idx="19642">0.16669999999999999</cx:pt>
          <cx:pt idx="19643">0.16669999999999999</cx:pt>
          <cx:pt idx="19644">0.16669999999999999</cx:pt>
          <cx:pt idx="19645">0.061899999999999997</cx:pt>
          <cx:pt idx="19646">0.16669999999999999</cx:pt>
          <cx:pt idx="19647">0.088700000000000001</cx:pt>
          <cx:pt idx="19648">0.16669999999999999</cx:pt>
          <cx:pt idx="19649">0.16669999999999999</cx:pt>
          <cx:pt idx="19650">0.027799999999999998</cx:pt>
          <cx:pt idx="19651">0.16669999999999999</cx:pt>
          <cx:pt idx="19652">0.16669999999999999</cx:pt>
          <cx:pt idx="19653">0.16669999999999999</cx:pt>
          <cx:pt idx="19654">0.16669999999999999</cx:pt>
          <cx:pt idx="19655">0.066000000000000003</cx:pt>
          <cx:pt idx="19656">0.24429999999999999</cx:pt>
          <cx:pt idx="19657">0.16669999999999999</cx:pt>
          <cx:pt idx="19658">0.16669999999999999</cx:pt>
          <cx:pt idx="19659">0.16669999999999999</cx:pt>
          <cx:pt idx="19660">0.16669999999999999</cx:pt>
          <cx:pt idx="19661">0.22270000000000001</cx:pt>
          <cx:pt idx="19662">0.082500000000000004</cx:pt>
          <cx:pt idx="19663">0.16669999999999999</cx:pt>
          <cx:pt idx="19664">0.16669999999999999</cx:pt>
          <cx:pt idx="19665">0.16669999999999999</cx:pt>
          <cx:pt idx="19666">0.16669999999999999</cx:pt>
          <cx:pt idx="19667">0.16669999999999999</cx:pt>
          <cx:pt idx="19668">0.16669999999999999</cx:pt>
          <cx:pt idx="19669">0.16669999999999999</cx:pt>
          <cx:pt idx="19670">0.061899999999999997</cx:pt>
          <cx:pt idx="19671">0.13400000000000001</cx:pt>
          <cx:pt idx="19672">0.16669999999999999</cx:pt>
          <cx:pt idx="19673">0.084500000000000006</cx:pt>
          <cx:pt idx="19674">0.1103</cx:pt>
          <cx:pt idx="19675">0.16669999999999999</cx:pt>
          <cx:pt idx="19676">0.16669999999999999</cx:pt>
          <cx:pt idx="19677">0.16669999999999999</cx:pt>
          <cx:pt idx="19678">0.1474</cx:pt>
          <cx:pt idx="19679">0.22270000000000001</cx:pt>
          <cx:pt idx="19680">0.16669999999999999</cx:pt>
          <cx:pt idx="19681">0.16669999999999999</cx:pt>
          <cx:pt idx="19682">0.1113</cx:pt>
          <cx:pt idx="19683">0.16669999999999999</cx:pt>
          <cx:pt idx="19684">0.16669999999999999</cx:pt>
          <cx:pt idx="19685">0.033000000000000002</cx:pt>
          <cx:pt idx="19686">0.20100000000000001</cx:pt>
          <cx:pt idx="19687">0.16669999999999999</cx:pt>
          <cx:pt idx="19688">0.019599999999999999</cx:pt>
          <cx:pt idx="19689">0.091800000000000007</cx:pt>
          <cx:pt idx="19690">0.082500000000000004</cx:pt>
          <cx:pt idx="19691">0.16669999999999999</cx:pt>
          <cx:pt idx="19692">0.16489999999999999</cx:pt>
          <cx:pt idx="19693">0.16669999999999999</cx:pt>
          <cx:pt idx="19694">0.16669999999999999</cx:pt>
          <cx:pt idx="19695">0.33200000000000002</cx:pt>
          <cx:pt idx="19696">0.16669999999999999</cx:pt>
          <cx:pt idx="19697">0.16669999999999999</cx:pt>
          <cx:pt idx="19698">0.16669999999999999</cx:pt>
          <cx:pt idx="19699">0.16669999999999999</cx:pt>
          <cx:pt idx="19700">0.16669999999999999</cx:pt>
          <cx:pt idx="19701">0.16669999999999999</cx:pt>
          <cx:pt idx="19702">0.16669999999999999</cx:pt>
          <cx:pt idx="19703">0.16669999999999999</cx:pt>
          <cx:pt idx="19704">0.14849999999999999</cx:pt>
          <cx:pt idx="19705">0.16669999999999999</cx:pt>
          <cx:pt idx="19706">0.22270000000000001</cx:pt>
          <cx:pt idx="19707">0.087599999999999997</cx:pt>
          <cx:pt idx="19708">0.16669999999999999</cx:pt>
          <cx:pt idx="19709">0.0082000000000000007</cx:pt>
          <cx:pt idx="19710">0.074200000000000002</cx:pt>
          <cx:pt idx="19711">0.1031</cx:pt>
          <cx:pt idx="19712">0.2974</cx:pt>
          <cx:pt idx="19713">0.16669999999999999</cx:pt>
          <cx:pt idx="19714">0.074200000000000002</cx:pt>
          <cx:pt idx="19715">0.074200000000000002</cx:pt>
          <cx:pt idx="19716">0.16669999999999999</cx:pt>
          <cx:pt idx="19717">0.18559999999999999</cx:pt>
          <cx:pt idx="19718">0.16669999999999999</cx:pt>
          <cx:pt idx="19719">0.0124</cx:pt>
          <cx:pt idx="19720">0.16669999999999999</cx:pt>
          <cx:pt idx="19721">0.14330000000000001</cx:pt>
          <cx:pt idx="19722">0.16669999999999999</cx:pt>
          <cx:pt idx="19723">0.0030999999999999999</cx:pt>
          <cx:pt idx="19724">0.082500000000000004</cx:pt>
          <cx:pt idx="19725">0.0722</cx:pt>
          <cx:pt idx="19726">0.16669999999999999</cx:pt>
          <cx:pt idx="19727">0.041200000000000001</cx:pt>
          <cx:pt idx="19728">0.22270000000000001</cx:pt>
          <cx:pt idx="19729">0.058799999999999998</cx:pt>
          <cx:pt idx="19730">0.16669999999999999</cx:pt>
          <cx:pt idx="19731">0.16669999999999999</cx:pt>
          <cx:pt idx="19732">0.1113</cx:pt>
          <cx:pt idx="19733">0.067000000000000004</cx:pt>
          <cx:pt idx="19734">0.16669999999999999</cx:pt>
          <cx:pt idx="19735">0.16669999999999999</cx:pt>
          <cx:pt idx="19736">0.16669999999999999</cx:pt>
          <cx:pt idx="19737">0.16669999999999999</cx:pt>
          <cx:pt idx="19738">0.061899999999999997</cx:pt>
          <cx:pt idx="19739">0.16669999999999999</cx:pt>
          <cx:pt idx="19740">0.16669999999999999</cx:pt>
          <cx:pt idx="19741">0.16669999999999999</cx:pt>
          <cx:pt idx="19742">0.082500000000000004</cx:pt>
          <cx:pt idx="19743">0.16669999999999999</cx:pt>
          <cx:pt idx="19744">0.16669999999999999</cx:pt>
          <cx:pt idx="19745">0.12470000000000001</cx:pt>
          <cx:pt idx="19746">0.16669999999999999</cx:pt>
          <cx:pt idx="19747">0.074200000000000002</cx:pt>
          <cx:pt idx="19748">0.16669999999999999</cx:pt>
          <cx:pt idx="19749">0.16669999999999999</cx:pt>
          <cx:pt idx="19750">0.061899999999999997</cx:pt>
          <cx:pt idx="19751">0.16669999999999999</cx:pt>
          <cx:pt idx="19752">0.16669999999999999</cx:pt>
          <cx:pt idx="19753">0.033000000000000002</cx:pt>
          <cx:pt idx="19754">0.16669999999999999</cx:pt>
          <cx:pt idx="19755">0.016500000000000001</cx:pt>
          <cx:pt idx="19756">0.16489999999999999</cx:pt>
          <cx:pt idx="19757">0.061899999999999997</cx:pt>
          <cx:pt idx="19758">0.16669999999999999</cx:pt>
          <cx:pt idx="19759">0.16669999999999999</cx:pt>
          <cx:pt idx="19760">0.16669999999999999</cx:pt>
          <cx:pt idx="19761">0.10000000000000001</cx:pt>
          <cx:pt idx="19762">0.16489999999999999</cx:pt>
          <cx:pt idx="19763">0.18559999999999999</cx:pt>
          <cx:pt idx="19764">0.18970000000000001</cx:pt>
          <cx:pt idx="19765">0.16669999999999999</cx:pt>
          <cx:pt idx="19766">0.16669999999999999</cx:pt>
          <cx:pt idx="19767">0.1711</cx:pt>
          <cx:pt idx="19768">0.16669999999999999</cx:pt>
          <cx:pt idx="19769">0.16669999999999999</cx:pt>
          <cx:pt idx="19770">0.16669999999999999</cx:pt>
          <cx:pt idx="19771">0.084500000000000006</cx:pt>
          <cx:pt idx="19772">0.082500000000000004</cx:pt>
          <cx:pt idx="19773">0.054600000000000003</cx:pt>
          <cx:pt idx="19774">0.1139</cx:pt>
          <cx:pt idx="19775">0.031399999999999997</cx:pt>
          <cx:pt idx="19776">0.070099999999999996</cx:pt>
          <cx:pt idx="19777">0.16669999999999999</cx:pt>
          <cx:pt idx="19778">0.0020999999999999999</cx:pt>
          <cx:pt idx="19779">0.16669999999999999</cx:pt>
          <cx:pt idx="19780">0.16669999999999999</cx:pt>
          <cx:pt idx="19781">0.13200000000000001</cx:pt>
          <cx:pt idx="19782">0.1237</cx:pt>
          <cx:pt idx="19783">0.16669999999999999</cx:pt>
          <cx:pt idx="19784">0.21079999999999999</cx:pt>
          <cx:pt idx="19785">0.16669999999999999</cx:pt>
          <cx:pt idx="19786">0.16669999999999999</cx:pt>
          <cx:pt idx="19787">0.16669999999999999</cx:pt>
          <cx:pt idx="19788">0.16669999999999999</cx:pt>
          <cx:pt idx="19789">0.16669999999999999</cx:pt>
          <cx:pt idx="19790">0.062899999999999998</cx:pt>
          <cx:pt idx="19791">0.2969</cx:pt>
          <cx:pt idx="19792">0.022700000000000001</cx:pt>
          <cx:pt idx="19793">0.16669999999999999</cx:pt>
          <cx:pt idx="19794">0.16669999999999999</cx:pt>
          <cx:pt idx="19795">0.16669999999999999</cx:pt>
          <cx:pt idx="19796">0.16669999999999999</cx:pt>
          <cx:pt idx="19797">0.028899999999999999</cx:pt>
          <cx:pt idx="19798">0.16669999999999999</cx:pt>
          <cx:pt idx="19799">0.16669999999999999</cx:pt>
          <cx:pt idx="19800">0.16669999999999999</cx:pt>
          <cx:pt idx="19801">0.089700000000000002</cx:pt>
          <cx:pt idx="19802">0.40310000000000001</cx:pt>
          <cx:pt idx="19803">0.16669999999999999</cx:pt>
          <cx:pt idx="19804">0.1835</cx:pt>
          <cx:pt idx="19805">0.0124</cx:pt>
          <cx:pt idx="19806">0.16669999999999999</cx:pt>
          <cx:pt idx="19807">0.16669999999999999</cx:pt>
          <cx:pt idx="19808">0.16669999999999999</cx:pt>
          <cx:pt idx="19809">0.16669999999999999</cx:pt>
          <cx:pt idx="19810">0.0124</cx:pt>
          <cx:pt idx="19811">0.027799999999999998</cx:pt>
          <cx:pt idx="19812">0.18140000000000001</cx:pt>
          <cx:pt idx="19813">0.16669999999999999</cx:pt>
          <cx:pt idx="19814">0.16669999999999999</cx:pt>
          <cx:pt idx="19815">0.16600000000000001</cx:pt>
          <cx:pt idx="19816">0.16669999999999999</cx:pt>
          <cx:pt idx="19817">0.16669999999999999</cx:pt>
          <cx:pt idx="19818">0.16669999999999999</cx:pt>
          <cx:pt idx="19819">0.16669999999999999</cx:pt>
          <cx:pt idx="19820">0.050500000000000003</cx:pt>
          <cx:pt idx="19821">0.16669999999999999</cx:pt>
          <cx:pt idx="19822">0.099000000000000005</cx:pt>
          <cx:pt idx="19823">0.16669999999999999</cx:pt>
          <cx:pt idx="19824">0.16669999999999999</cx:pt>
          <cx:pt idx="19825">0.16669999999999999</cx:pt>
          <cx:pt idx="19826">0.085599999999999996</cx:pt>
          <cx:pt idx="19827">0.1237</cx:pt>
          <cx:pt idx="19828">0.0099000000000000008</cx:pt>
          <cx:pt idx="19829">0.16669999999999999</cx:pt>
          <cx:pt idx="19830">0.16669999999999999</cx:pt>
          <cx:pt idx="19831">0.16669999999999999</cx:pt>
          <cx:pt idx="19832">0.16669999999999999</cx:pt>
          <cx:pt idx="19833">0.071099999999999997</cx:pt>
          <cx:pt idx="19834">0.0124</cx:pt>
          <cx:pt idx="19835">0.1021</cx:pt>
          <cx:pt idx="19836">0.16669999999999999</cx:pt>
          <cx:pt idx="19837">0.16669999999999999</cx:pt>
          <cx:pt idx="19838">0.082500000000000004</cx:pt>
          <cx:pt idx="19839">0.16669999999999999</cx:pt>
          <cx:pt idx="19840">0.082500000000000004</cx:pt>
          <cx:pt idx="19841">0.16669999999999999</cx:pt>
          <cx:pt idx="19842">0</cx:pt>
          <cx:pt idx="19843">0.18559999999999999</cx:pt>
          <cx:pt idx="19844">0.19789999999999999</cx:pt>
          <cx:pt idx="19845">0.097900000000000001</cx:pt>
          <cx:pt idx="19846">0.16669999999999999</cx:pt>
          <cx:pt idx="19847">0.16669999999999999</cx:pt>
          <cx:pt idx="19848">0.16669999999999999</cx:pt>
          <cx:pt idx="19849">0.16669999999999999</cx:pt>
          <cx:pt idx="19850">0.061899999999999997</cx:pt>
          <cx:pt idx="19851">0.0082000000000000007</cx:pt>
          <cx:pt idx="19852">0.16669999999999999</cx:pt>
          <cx:pt idx="19853">0.16669999999999999</cx:pt>
          <cx:pt idx="19854">0.16669999999999999</cx:pt>
          <cx:pt idx="19855">0.0057000000000000002</cx:pt>
          <cx:pt idx="19856">0.16669999999999999</cx:pt>
          <cx:pt idx="19857">0.16289999999999999</cx:pt>
          <cx:pt idx="19858">0.1351</cx:pt>
          <cx:pt idx="19859">0.11749999999999999</cx:pt>
          <cx:pt idx="19860">0.27839999999999998</cx:pt>
          <cx:pt idx="19861">0.16489999999999999</cx:pt>
          <cx:pt idx="19862">0.1144</cx:pt>
          <cx:pt idx="19863">0.16669999999999999</cx:pt>
          <cx:pt idx="19864">0.44119999999999998</cx:pt>
          <cx:pt idx="19865">0.25979999999999998</cx:pt>
          <cx:pt idx="19866">0.16669999999999999</cx:pt>
          <cx:pt idx="19867">0.16669999999999999</cx:pt>
          <cx:pt idx="19868">0.1258</cx:pt>
          <cx:pt idx="19869">0.16669999999999999</cx:pt>
          <cx:pt idx="19870">0.073200000000000001</cx:pt>
          <cx:pt idx="19871">0.16669999999999999</cx:pt>
          <cx:pt idx="19872">0.070099999999999996</cx:pt>
          <cx:pt idx="19873">0.16669999999999999</cx:pt>
          <cx:pt idx="19874">0.0608</cx:pt>
          <cx:pt idx="19875">0.0092999999999999992</cx:pt>
          <cx:pt idx="19876">0.30719999999999997</cx:pt>
          <cx:pt idx="19877">0.16669999999999999</cx:pt>
          <cx:pt idx="19878">0.092799999999999994</cx:pt>
          <cx:pt idx="19879">0.1113</cx:pt>
          <cx:pt idx="19880">0.092799999999999994</cx:pt>
          <cx:pt idx="19881">0.27010000000000001</cx:pt>
          <cx:pt idx="19882">0.16669999999999999</cx:pt>
          <cx:pt idx="19883">0.14849999999999999</cx:pt>
          <cx:pt idx="19884">0.044299999999999999</cx:pt>
          <cx:pt idx="19885">0.16669999999999999</cx:pt>
          <cx:pt idx="19886">0.16669999999999999</cx:pt>
          <cx:pt idx="19887">0.0722</cx:pt>
          <cx:pt idx="19888">0.1227</cx:pt>
          <cx:pt idx="19889">0.2268</cx:pt>
          <cx:pt idx="19890">0.16669999999999999</cx:pt>
          <cx:pt idx="19891">0.16669999999999999</cx:pt>
          <cx:pt idx="19892">0.16669999999999999</cx:pt>
          <cx:pt idx="19893">0.16669999999999999</cx:pt>
          <cx:pt idx="19894">0.16669999999999999</cx:pt>
          <cx:pt idx="19895">0.16669999999999999</cx:pt>
          <cx:pt idx="19896">0.0124</cx:pt>
          <cx:pt idx="19897">0.1258</cx:pt>
          <cx:pt idx="19898">0.1041</cx:pt>
          <cx:pt idx="19899">0.2175</cx:pt>
          <cx:pt idx="19900">0.18260000000000001</cx:pt>
          <cx:pt idx="19901">0.071099999999999997</cx:pt>
          <cx:pt idx="19902">0.16669999999999999</cx:pt>
          <cx:pt idx="19903">0.16669999999999999</cx:pt>
          <cx:pt idx="19904">0.0041000000000000003</cx:pt>
          <cx:pt idx="19905">0.049500000000000002</cx:pt>
          <cx:pt idx="19906">0.16669999999999999</cx:pt>
          <cx:pt idx="19907">0.16669999999999999</cx:pt>
          <cx:pt idx="19908">0.077299999999999994</cx:pt>
          <cx:pt idx="19909">0.16669999999999999</cx:pt>
          <cx:pt idx="19910">0.16669999999999999</cx:pt>
          <cx:pt idx="19911">0.42159999999999997</cx:pt>
          <cx:pt idx="19912">0.16669999999999999</cx:pt>
          <cx:pt idx="19913">0.16669999999999999</cx:pt>
          <cx:pt idx="19914">0.16669999999999999</cx:pt>
          <cx:pt idx="19915">0.16669999999999999</cx:pt>
          <cx:pt idx="19916">0.16669999999999999</cx:pt>
          <cx:pt idx="19917">0.11550000000000001</cx:pt>
          <cx:pt idx="19918">0.1031</cx:pt>
          <cx:pt idx="19919">0.074200000000000002</cx:pt>
          <cx:pt idx="19920">0.14949999999999999</cx:pt>
          <cx:pt idx="19921">0.074800000000000005</cx:pt>
          <cx:pt idx="19922">0.16669999999999999</cx:pt>
          <cx:pt idx="19923">0.16669999999999999</cx:pt>
          <cx:pt idx="19924">0.091800000000000007</cx:pt>
          <cx:pt idx="19925">0.1113</cx:pt>
          <cx:pt idx="19926">0.0557</cx:pt>
          <cx:pt idx="19927">0.16669999999999999</cx:pt>
          <cx:pt idx="19928">0.16669999999999999</cx:pt>
          <cx:pt idx="19929">0.1227</cx:pt>
          <cx:pt idx="19930">0.16669999999999999</cx:pt>
          <cx:pt idx="19931">0.16669999999999999</cx:pt>
          <cx:pt idx="19932">0.078600000000000003</cx:pt>
          <cx:pt idx="19933">0.0041000000000000003</cx:pt>
          <cx:pt idx="19934">0.0402</cx:pt>
          <cx:pt idx="19935">0.0309</cx:pt>
          <cx:pt idx="19936">0.16669999999999999</cx:pt>
          <cx:pt idx="19937">0.16669999999999999</cx:pt>
          <cx:pt idx="19938">0.12529999999999999</cx:pt>
          <cx:pt idx="19939">0.0247</cx:pt>
          <cx:pt idx="19940">0.11550000000000001</cx:pt>
          <cx:pt idx="19941">0.16669999999999999</cx:pt>
          <cx:pt idx="19942">0.1227</cx:pt>
          <cx:pt idx="19943">0.092799999999999994</cx:pt>
          <cx:pt idx="19944">0.16669999999999999</cx:pt>
          <cx:pt idx="19945">0.16669999999999999</cx:pt>
          <cx:pt idx="19946">0.16669999999999999</cx:pt>
          <cx:pt idx="19947">0.077299999999999994</cx:pt>
          <cx:pt idx="19948">0.061899999999999997</cx:pt>
          <cx:pt idx="19949">0.053600000000000002</cx:pt>
          <cx:pt idx="19950">0.16669999999999999</cx:pt>
          <cx:pt idx="19951">0.049500000000000002</cx:pt>
          <cx:pt idx="19952">0.1031</cx:pt>
          <cx:pt idx="19953">0.23200000000000001</cx:pt>
          <cx:pt idx="19954">0.092799999999999994</cx:pt>
          <cx:pt idx="19955">0.16669999999999999</cx:pt>
          <cx:pt idx="19956">0.59379999999999999</cx:pt>
          <cx:pt idx="19957">0.092799999999999994</cx:pt>
          <cx:pt idx="19958">0.0309</cx:pt>
          <cx:pt idx="19959">0.087599999999999997</cx:pt>
          <cx:pt idx="19960">0.1268</cx:pt>
          <cx:pt idx="19961">0.016500000000000001</cx:pt>
          <cx:pt idx="19962">0.14069999999999999</cx:pt>
          <cx:pt idx="19963">0.1143</cx:pt>
          <cx:pt idx="19964">0.0155</cx:pt>
          <cx:pt idx="19965">0.16669999999999999</cx:pt>
          <cx:pt idx="19966">0.016500000000000001</cx:pt>
          <cx:pt idx="19967">0.1113</cx:pt>
          <cx:pt idx="19968">0.16669999999999999</cx:pt>
          <cx:pt idx="19969">0.16669999999999999</cx:pt>
          <cx:pt idx="19970">0.22989999999999999</cx:pt>
          <cx:pt idx="19971">0.0082000000000000007</cx:pt>
          <cx:pt idx="19972">0.16669999999999999</cx:pt>
          <cx:pt idx="19973">0.16669999999999999</cx:pt>
          <cx:pt idx="19974">0.16669999999999999</cx:pt>
          <cx:pt idx="19975">0.16669999999999999</cx:pt>
          <cx:pt idx="19976">0.061899999999999997</cx:pt>
          <cx:pt idx="19977">0.16669999999999999</cx:pt>
          <cx:pt idx="19978">0.1113</cx:pt>
          <cx:pt idx="19979">0.0082000000000000007</cx:pt>
          <cx:pt idx="19980">0.016500000000000001</cx:pt>
          <cx:pt idx="19981">0.33300000000000002</cx:pt>
          <cx:pt idx="19982">0.16669999999999999</cx:pt>
          <cx:pt idx="19983">0.47839999999999999</cx:pt>
          <cx:pt idx="19984">0.16669999999999999</cx:pt>
          <cx:pt idx="19985">0.043299999999999998</cx:pt>
          <cx:pt idx="19986">0</cx:pt>
          <cx:pt idx="19987">0.16669999999999999</cx:pt>
          <cx:pt idx="19988">0.1454</cx:pt>
          <cx:pt idx="19989">0.070099999999999996</cx:pt>
          <cx:pt idx="19990">0.061899999999999997</cx:pt>
          <cx:pt idx="19991">0.1031</cx:pt>
          <cx:pt idx="19992">0.066000000000000003</cx:pt>
          <cx:pt idx="19993">0.14849999999999999</cx:pt>
          <cx:pt idx="19994">0.16669999999999999</cx:pt>
          <cx:pt idx="19995">0.1593</cx:pt>
          <cx:pt idx="19996">0.16669999999999999</cx:pt>
          <cx:pt idx="19997">0.077299999999999994</cx:pt>
          <cx:pt idx="19998">0.16669999999999999</cx:pt>
          <cx:pt idx="19999">0.1845</cx:pt>
          <cx:pt idx="20000">0.16669999999999999</cx:pt>
          <cx:pt idx="20001">0.045400000000000003</cx:pt>
          <cx:pt idx="20002">0.16669999999999999</cx:pt>
          <cx:pt idx="20003">0.16669999999999999</cx:pt>
          <cx:pt idx="20004">0.16669999999999999</cx:pt>
          <cx:pt idx="20005">0.0309</cx:pt>
          <cx:pt idx="20006">0.16669999999999999</cx:pt>
          <cx:pt idx="20007">0.16669999999999999</cx:pt>
          <cx:pt idx="20008">0.16669999999999999</cx:pt>
          <cx:pt idx="20009">0.016500000000000001</cx:pt>
          <cx:pt idx="20010">0.21859999999999999</cx:pt>
          <cx:pt idx="20011">0.16669999999999999</cx:pt>
          <cx:pt idx="20012">0.16669999999999999</cx:pt>
          <cx:pt idx="20013">0.016500000000000001</cx:pt>
          <cx:pt idx="20014">0.16669999999999999</cx:pt>
          <cx:pt idx="20015">0.16669999999999999</cx:pt>
          <cx:pt idx="20016">0.017500000000000002</cx:pt>
          <cx:pt idx="20017">0.16669999999999999</cx:pt>
          <cx:pt idx="20018">0.16669999999999999</cx:pt>
          <cx:pt idx="20019">0.22270000000000001</cx:pt>
          <cx:pt idx="20020">0.16669999999999999</cx:pt>
          <cx:pt idx="20021">0.1103</cx:pt>
          <cx:pt idx="20022">0.1227</cx:pt>
          <cx:pt idx="20023">0.16669999999999999</cx:pt>
          <cx:pt idx="20024">0.15049999999999999</cx:pt>
          <cx:pt idx="20025">0.14849999999999999</cx:pt>
          <cx:pt idx="20026">0.085599999999999996</cx:pt>
          <cx:pt idx="20027">0.11550000000000001</cx:pt>
          <cx:pt idx="20028">0.16669999999999999</cx:pt>
          <cx:pt idx="20029">0.1794</cx:pt>
          <cx:pt idx="20030">0.16669999999999999</cx:pt>
          <cx:pt idx="20031">0.1196</cx:pt>
          <cx:pt idx="20032">0.0041000000000000003</cx:pt>
          <cx:pt idx="20033">0.1031</cx:pt>
          <cx:pt idx="20034">0.16669999999999999</cx:pt>
          <cx:pt idx="20035">0.16669999999999999</cx:pt>
          <cx:pt idx="20036">0.16669999999999999</cx:pt>
          <cx:pt idx="20037">0.16669999999999999</cx:pt>
          <cx:pt idx="20038">0.16669999999999999</cx:pt>
          <cx:pt idx="20039">0.16669999999999999</cx:pt>
          <cx:pt idx="20040">0.039199999999999999</cx:pt>
          <cx:pt idx="20041">0.061899999999999997</cx:pt>
          <cx:pt idx="20042">0.14860000000000001</cx:pt>
          <cx:pt idx="20043">0.16669999999999999</cx:pt>
          <cx:pt idx="20044">0.1227</cx:pt>
          <cx:pt idx="20045">0.0134</cx:pt>
          <cx:pt idx="20046">0.18559999999999999</cx:pt>
          <cx:pt idx="20047">0.16669999999999999</cx:pt>
          <cx:pt idx="20048">0.1124</cx:pt>
          <cx:pt idx="20049">0.1113</cx:pt>
          <cx:pt idx="20050">0.061899999999999997</cx:pt>
          <cx:pt idx="20051">0.16669999999999999</cx:pt>
          <cx:pt idx="20052">0.16669999999999999</cx:pt>
          <cx:pt idx="20053">0.16669999999999999</cx:pt>
          <cx:pt idx="20054">0.16669999999999999</cx:pt>
          <cx:pt idx="20055">0.16669999999999999</cx:pt>
          <cx:pt idx="20056">0.16669999999999999</cx:pt>
          <cx:pt idx="20057">0.16669999999999999</cx:pt>
          <cx:pt idx="20058">0.14849999999999999</cx:pt>
          <cx:pt idx="20059">0.16669999999999999</cx:pt>
          <cx:pt idx="20060">0.16669999999999999</cx:pt>
          <cx:pt idx="20061">0.1031</cx:pt>
          <cx:pt idx="20062">0.0124</cx:pt>
          <cx:pt idx="20063">0.16669999999999999</cx:pt>
          <cx:pt idx="20064">0.16669999999999999</cx:pt>
          <cx:pt idx="20065">0.0722</cx:pt>
          <cx:pt idx="20066">0.16669999999999999</cx:pt>
          <cx:pt idx="20067">0.16669999999999999</cx:pt>
          <cx:pt idx="20068">0.0247</cx:pt>
          <cx:pt idx="20069">0.089700000000000002</cx:pt>
          <cx:pt idx="20070">0.16669999999999999</cx:pt>
          <cx:pt idx="20071">0.16669999999999999</cx:pt>
          <cx:pt idx="20072">0.16669999999999999</cx:pt>
          <cx:pt idx="20073">0.16669999999999999</cx:pt>
          <cx:pt idx="20074">0.093799999999999994</cx:pt>
          <cx:pt idx="20075">0.16669999999999999</cx:pt>
          <cx:pt idx="20076">0.16669999999999999</cx:pt>
          <cx:pt idx="20077">0.0041000000000000003</cx:pt>
          <cx:pt idx="20078">0.16669999999999999</cx:pt>
          <cx:pt idx="20079">0.16669999999999999</cx:pt>
          <cx:pt idx="20080">0.1825</cx:pt>
          <cx:pt idx="20081">0.16669999999999999</cx:pt>
          <cx:pt idx="20082">0.0124</cx:pt>
          <cx:pt idx="20083">0.16669999999999999</cx:pt>
          <cx:pt idx="20084">0.077299999999999994</cx:pt>
          <cx:pt idx="20085">0.1918</cx:pt>
          <cx:pt idx="20086">0.16669999999999999</cx:pt>
          <cx:pt idx="20087">0.16669999999999999</cx:pt>
          <cx:pt idx="20088">0.19520000000000001</cx:pt>
          <cx:pt idx="20089">0.035099999999999999</cx:pt>
          <cx:pt idx="20090">0.16669999999999999</cx:pt>
          <cx:pt idx="20091">0.16669999999999999</cx:pt>
          <cx:pt idx="20092">0.16669999999999999</cx:pt>
          <cx:pt idx="20093">0.14849999999999999</cx:pt>
          <cx:pt idx="20094">0.16669999999999999</cx:pt>
          <cx:pt idx="20095">0.11550000000000001</cx:pt>
          <cx:pt idx="20096">0.16669999999999999</cx:pt>
          <cx:pt idx="20097">0.14430000000000001</cx:pt>
          <cx:pt idx="20098">0.16669999999999999</cx:pt>
          <cx:pt idx="20099">0.16669999999999999</cx:pt>
          <cx:pt idx="20100">0.16669999999999999</cx:pt>
          <cx:pt idx="20101">0.16669999999999999</cx:pt>
          <cx:pt idx="20102">0.1227</cx:pt>
          <cx:pt idx="20103">0.2278</cx:pt>
          <cx:pt idx="20104">0.1237</cx:pt>
          <cx:pt idx="20105">0.16669999999999999</cx:pt>
          <cx:pt idx="20106">0.0124</cx:pt>
          <cx:pt idx="20107">0.16669999999999999</cx:pt>
          <cx:pt idx="20108">0.16669999999999999</cx:pt>
          <cx:pt idx="20109">0.21029999999999999</cx:pt>
          <cx:pt idx="20110">0.16669999999999999</cx:pt>
          <cx:pt idx="20111">0.16669999999999999</cx:pt>
          <cx:pt idx="20112">0.1454</cx:pt>
          <cx:pt idx="20113">0.16669999999999999</cx:pt>
          <cx:pt idx="20114">0.082500000000000004</cx:pt>
          <cx:pt idx="20115">0.16669999999999999</cx:pt>
          <cx:pt idx="20116">0.16669999999999999</cx:pt>
          <cx:pt idx="20117">0.0309</cx:pt>
          <cx:pt idx="20118">0.16669999999999999</cx:pt>
          <cx:pt idx="20119">0.11650000000000001</cx:pt>
          <cx:pt idx="20120">0.16669999999999999</cx:pt>
          <cx:pt idx="20121">0.16669999999999999</cx:pt>
          <cx:pt idx="20122">0.0814</cx:pt>
          <cx:pt idx="20123">0.1351</cx:pt>
          <cx:pt idx="20124">0.085599999999999996</cx:pt>
          <cx:pt idx="20125">0.16669999999999999</cx:pt>
          <cx:pt idx="20126">0.16669999999999999</cx:pt>
          <cx:pt idx="20127">0.0082000000000000007</cx:pt>
          <cx:pt idx="20128">0.21099999999999999</cx:pt>
          <cx:pt idx="20129">0.16669999999999999</cx:pt>
          <cx:pt idx="20130">0.16669999999999999</cx:pt>
          <cx:pt idx="20131">0.16669999999999999</cx:pt>
          <cx:pt idx="20132">0.16669999999999999</cx:pt>
          <cx:pt idx="20133">0.16669999999999999</cx:pt>
          <cx:pt idx="20134">0.16669999999999999</cx:pt>
          <cx:pt idx="20135">0.084500000000000006</cx:pt>
          <cx:pt idx="20136">0.1268</cx:pt>
          <cx:pt idx="20137">0.16669999999999999</cx:pt>
          <cx:pt idx="20138">0.092799999999999994</cx:pt>
          <cx:pt idx="20139">0.16669999999999999</cx:pt>
          <cx:pt idx="20140">0.097900000000000001</cx:pt>
          <cx:pt idx="20141">0.16669999999999999</cx:pt>
          <cx:pt idx="20142">0.092799999999999994</cx:pt>
          <cx:pt idx="20143">0.16669999999999999</cx:pt>
          <cx:pt idx="20144">0.037100000000000001</cx:pt>
          <cx:pt idx="20145">0.082500000000000004</cx:pt>
          <cx:pt idx="20146">0.075300000000000006</cx:pt>
          <cx:pt idx="20147">0.16669999999999999</cx:pt>
          <cx:pt idx="20148">0.16669999999999999</cx:pt>
          <cx:pt idx="20149">0.061899999999999997</cx:pt>
          <cx:pt idx="20150">0.16669999999999999</cx:pt>
          <cx:pt idx="20151">0.16669999999999999</cx:pt>
          <cx:pt idx="20152">0.070099999999999996</cx:pt>
          <cx:pt idx="20153">0.039199999999999999</cx:pt>
          <cx:pt idx="20154">0.16669999999999999</cx:pt>
          <cx:pt idx="20155">0.16669999999999999</cx:pt>
          <cx:pt idx="20156">0.033000000000000002</cx:pt>
          <cx:pt idx="20157">0.16669999999999999</cx:pt>
          <cx:pt idx="20158">0.16669999999999999</cx:pt>
          <cx:pt idx="20159">0.062899999999999998</cx:pt>
          <cx:pt idx="20160">0.16669999999999999</cx:pt>
          <cx:pt idx="20161">0.1003</cx:pt>
          <cx:pt idx="20162">0.16669999999999999</cx:pt>
          <cx:pt idx="20163">0.22989999999999999</cx:pt>
          <cx:pt idx="20164">0.080399999999999999</cx:pt>
          <cx:pt idx="20165">0.16669999999999999</cx:pt>
          <cx:pt idx="20166">0.1227</cx:pt>
          <cx:pt idx="20167">0.16669999999999999</cx:pt>
          <cx:pt idx="20168">0.16669999999999999</cx:pt>
          <cx:pt idx="20169">0.016500000000000001</cx:pt>
          <cx:pt idx="20170">0.16669999999999999</cx:pt>
          <cx:pt idx="20171">0.2021</cx:pt>
          <cx:pt idx="20172">0.16669999999999999</cx:pt>
          <cx:pt idx="20173">0.16669999999999999</cx:pt>
          <cx:pt idx="20174">0.1615</cx:pt>
          <cx:pt idx="20175">0.057700000000000001</cx:pt>
          <cx:pt idx="20176">0.16669999999999999</cx:pt>
          <cx:pt idx="20177">0.1113</cx:pt>
          <cx:pt idx="20178">0.16669999999999999</cx:pt>
          <cx:pt idx="20179">0.16669999999999999</cx:pt>
          <cx:pt idx="20180">0.16669999999999999</cx:pt>
          <cx:pt idx="20181">0.1268</cx:pt>
          <cx:pt idx="20182">0.16669999999999999</cx:pt>
          <cx:pt idx="20183">0.049500000000000002</cx:pt>
          <cx:pt idx="20184">0.16669999999999999</cx:pt>
          <cx:pt idx="20185">0.087599999999999997</cx:pt>
          <cx:pt idx="20186">0.37109999999999999</cx:pt>
          <cx:pt idx="20187">0.1031</cx:pt>
          <cx:pt idx="20188">0.16669999999999999</cx:pt>
          <cx:pt idx="20189">0.4289</cx:pt>
          <cx:pt idx="20190">0.16669999999999999</cx:pt>
          <cx:pt idx="20191">0.0082000000000000007</cx:pt>
          <cx:pt idx="20192">0.1113</cx:pt>
          <cx:pt idx="20193">0.10100000000000001</cx:pt>
          <cx:pt idx="20194">0.10000000000000001</cx:pt>
          <cx:pt idx="20195">0.16669999999999999</cx:pt>
          <cx:pt idx="20196">0.16669999999999999</cx:pt>
          <cx:pt idx="20197">0.1976</cx:pt>
          <cx:pt idx="20198">0.092799999999999994</cx:pt>
          <cx:pt idx="20199">0.049500000000000002</cx:pt>
          <cx:pt idx="20200">0.14000000000000001</cx:pt>
          <cx:pt idx="20201">0.16669999999999999</cx:pt>
          <cx:pt idx="20202">0.16669999999999999</cx:pt>
          <cx:pt idx="20203">0.49480000000000002</cx:pt>
          <cx:pt idx="20204">0.16669999999999999</cx:pt>
          <cx:pt idx="20205">0.16669999999999999</cx:pt>
          <cx:pt idx="20206">0.1206</cx:pt>
          <cx:pt idx="20207">0.16669999999999999</cx:pt>
          <cx:pt idx="20208">0.16669999999999999</cx:pt>
          <cx:pt idx="20209">0.16669999999999999</cx:pt>
          <cx:pt idx="20210">0.092799999999999994</cx:pt>
          <cx:pt idx="20211">0.249</cx:pt>
          <cx:pt idx="20212">0.16669999999999999</cx:pt>
          <cx:pt idx="20213">0.16669999999999999</cx:pt>
          <cx:pt idx="20214">0.16669999999999999</cx:pt>
          <cx:pt idx="20215">0.16669999999999999</cx:pt>
          <cx:pt idx="20216">0.16669999999999999</cx:pt>
          <cx:pt idx="20217">0.16669999999999999</cx:pt>
          <cx:pt idx="20218">0.16669999999999999</cx:pt>
          <cx:pt idx="20219">0.092799999999999994</cx:pt>
          <cx:pt idx="20220">0.16669999999999999</cx:pt>
          <cx:pt idx="20221">0.16669999999999999</cx:pt>
          <cx:pt idx="20222">0.16669999999999999</cx:pt>
          <cx:pt idx="20223">0.20519999999999999</cx:pt>
          <cx:pt idx="20224">0.16669999999999999</cx:pt>
          <cx:pt idx="20225">0.30409999999999998</cx:pt>
          <cx:pt idx="20226">0.16669999999999999</cx:pt>
          <cx:pt idx="20227">0.42680000000000001</cx:pt>
          <cx:pt idx="20228">0.16669999999999999</cx:pt>
          <cx:pt idx="20229">0.22889999999999999</cx:pt>
          <cx:pt idx="20230">0.15310000000000001</cx:pt>
          <cx:pt idx="20231">0.16669999999999999</cx:pt>
          <cx:pt idx="20232">0.16669999999999999</cx:pt>
          <cx:pt idx="20233">0.16669999999999999</cx:pt>
          <cx:pt idx="20234">0.16669999999999999</cx:pt>
          <cx:pt idx="20235">0.16669999999999999</cx:pt>
          <cx:pt idx="20236">0.1237</cx:pt>
          <cx:pt idx="20237">0.082500000000000004</cx:pt>
          <cx:pt idx="20238">0.16669999999999999</cx:pt>
          <cx:pt idx="20239">0.16669999999999999</cx:pt>
          <cx:pt idx="20240">0.0092999999999999992</cx:pt>
          <cx:pt idx="20241">0.16669999999999999</cx:pt>
          <cx:pt idx="20242">0.041200000000000001</cx:pt>
          <cx:pt idx="20243">0.16669999999999999</cx:pt>
          <cx:pt idx="20244">0.1186</cx:pt>
          <cx:pt idx="20245">0.046399999999999997</cx:pt>
          <cx:pt idx="20246">0.16669999999999999</cx:pt>
          <cx:pt idx="20247">0.019599999999999999</cx:pt>
          <cx:pt idx="20248">0.16669999999999999</cx:pt>
          <cx:pt idx="20249">0.16669999999999999</cx:pt>
          <cx:pt idx="20250">0.082500000000000004</cx:pt>
          <cx:pt idx="20251">0.16669999999999999</cx:pt>
          <cx:pt idx="20252">0.16669999999999999</cx:pt>
          <cx:pt idx="20253">0.16669999999999999</cx:pt>
          <cx:pt idx="20254">0.16669999999999999</cx:pt>
          <cx:pt idx="20255">0.16669999999999999</cx:pt>
          <cx:pt idx="20256">0.16669999999999999</cx:pt>
          <cx:pt idx="20257">0.16289999999999999</cx:pt>
          <cx:pt idx="20258">0.073200000000000001</cx:pt>
          <cx:pt idx="20259">0.16669999999999999</cx:pt>
          <cx:pt idx="20260">0.16669999999999999</cx:pt>
          <cx:pt idx="20261">0.16669999999999999</cx:pt>
          <cx:pt idx="20262">0.16669999999999999</cx:pt>
          <cx:pt idx="20263">0.1076</cx:pt>
          <cx:pt idx="20264">0.092799999999999994</cx:pt>
          <cx:pt idx="20265">0.16669999999999999</cx:pt>
          <cx:pt idx="20266">0.2082</cx:pt>
          <cx:pt idx="20267">0.16669999999999999</cx:pt>
          <cx:pt idx="20268">0.16669999999999999</cx:pt>
          <cx:pt idx="20269">0.16669999999999999</cx:pt>
          <cx:pt idx="20270">0.13089999999999999</cx:pt>
          <cx:pt idx="20271">0.058799999999999998</cx:pt>
          <cx:pt idx="20272">0.16669999999999999</cx:pt>
          <cx:pt idx="20273">0.16669999999999999</cx:pt>
          <cx:pt idx="20274">0.16669999999999999</cx:pt>
          <cx:pt idx="20275">0.16669999999999999</cx:pt>
          <cx:pt idx="20276">0.16669999999999999</cx:pt>
          <cx:pt idx="20277">0.16669999999999999</cx:pt>
          <cx:pt idx="20278">0.16669999999999999</cx:pt>
          <cx:pt idx="20279">0.16669999999999999</cx:pt>
          <cx:pt idx="20280">0.16669999999999999</cx:pt>
          <cx:pt idx="20281">0.21859999999999999</cx:pt>
          <cx:pt idx="20282">0.16669999999999999</cx:pt>
          <cx:pt idx="20283">0.016500000000000001</cx:pt>
          <cx:pt idx="20284">0.16669999999999999</cx:pt>
          <cx:pt idx="20285">0.1474</cx:pt>
          <cx:pt idx="20286">0.0061999999999999998</cx:pt>
          <cx:pt idx="20287">0.16669999999999999</cx:pt>
          <cx:pt idx="20288">0.16669999999999999</cx:pt>
          <cx:pt idx="20289">0.0082000000000000007</cx:pt>
          <cx:pt idx="20290">0.16669999999999999</cx:pt>
          <cx:pt idx="20291">0.16669999999999999</cx:pt>
          <cx:pt idx="20292">0.16669999999999999</cx:pt>
          <cx:pt idx="20293">0.16669999999999999</cx:pt>
          <cx:pt idx="20294">0.061899999999999997</cx:pt>
          <cx:pt idx="20295">0.16669999999999999</cx:pt>
          <cx:pt idx="20296">0.057700000000000001</cx:pt>
          <cx:pt idx="20297">0.16669999999999999</cx:pt>
          <cx:pt idx="20298">0.13089999999999999</cx:pt>
          <cx:pt idx="20299">0.1031</cx:pt>
          <cx:pt idx="20300">0.16669999999999999</cx:pt>
          <cx:pt idx="20301">0.16669999999999999</cx:pt>
          <cx:pt idx="20302">0.0051999999999999998</cx:pt>
          <cx:pt idx="20303">0.1031</cx:pt>
          <cx:pt idx="20304">0.16669999999999999</cx:pt>
          <cx:pt idx="20305">0.16669999999999999</cx:pt>
          <cx:pt idx="20306">0.080399999999999999</cx:pt>
          <cx:pt idx="20307">0.16669999999999999</cx:pt>
          <cx:pt idx="20308">0.045400000000000003</cx:pt>
          <cx:pt idx="20309">0.16669999999999999</cx:pt>
          <cx:pt idx="20310">0.16669999999999999</cx:pt>
          <cx:pt idx="20311">0.16669999999999999</cx:pt>
          <cx:pt idx="20312">0.061899999999999997</cx:pt>
          <cx:pt idx="20313">0.16669999999999999</cx:pt>
          <cx:pt idx="20314">0.20619999999999999</cx:pt>
          <cx:pt idx="20315">0.16669999999999999</cx:pt>
          <cx:pt idx="20316">0.094799999999999995</cx:pt>
          <cx:pt idx="20317">0.16669999999999999</cx:pt>
          <cx:pt idx="20318">0.16669999999999999</cx:pt>
          <cx:pt idx="20319">0.032000000000000001</cx:pt>
          <cx:pt idx="20320">0.1216</cx:pt>
          <cx:pt idx="20321">0.22470000000000001</cx:pt>
          <cx:pt idx="20322">0.16669999999999999</cx:pt>
          <cx:pt idx="20323">0.16669999999999999</cx:pt>
          <cx:pt idx="20324">0.16669999999999999</cx:pt>
          <cx:pt idx="20325">0.016500000000000001</cx:pt>
          <cx:pt idx="20326">0.16669999999999999</cx:pt>
          <cx:pt idx="20327">0.22270000000000001</cx:pt>
          <cx:pt idx="20328">0.16669999999999999</cx:pt>
          <cx:pt idx="20329">0.082500000000000004</cx:pt>
          <cx:pt idx="20330">0.14849999999999999</cx:pt>
          <cx:pt idx="20331">0.16669999999999999</cx:pt>
          <cx:pt idx="20332">0.16669999999999999</cx:pt>
          <cx:pt idx="20333">0.28870000000000001</cx:pt>
          <cx:pt idx="20334">0.0082000000000000007</cx:pt>
          <cx:pt idx="20335">0.16669999999999999</cx:pt>
          <cx:pt idx="20336">0.061899999999999997</cx:pt>
          <cx:pt idx="20337">0.16669999999999999</cx:pt>
          <cx:pt idx="20338">0.099000000000000005</cx:pt>
          <cx:pt idx="20339">0.16669999999999999</cx:pt>
          <cx:pt idx="20340">0.16669999999999999</cx:pt>
          <cx:pt idx="20341">0.16669999999999999</cx:pt>
          <cx:pt idx="20342">0.16669999999999999</cx:pt>
          <cx:pt idx="20343">0.16669999999999999</cx:pt>
          <cx:pt idx="20344">0.16669999999999999</cx:pt>
          <cx:pt idx="20345">0.16669999999999999</cx:pt>
          <cx:pt idx="20346">0.16669999999999999</cx:pt>
          <cx:pt idx="20347">0.16669999999999999</cx:pt>
          <cx:pt idx="20348">0.1082</cx:pt>
          <cx:pt idx="20349">0.16669999999999999</cx:pt>
          <cx:pt idx="20350">0.061899999999999997</cx:pt>
          <cx:pt idx="20351">0.16669999999999999</cx:pt>
          <cx:pt idx="20352">0.16669999999999999</cx:pt>
          <cx:pt idx="20353">0.1711</cx:pt>
          <cx:pt idx="20354">0.16669999999999999</cx:pt>
          <cx:pt idx="20355">0.16669999999999999</cx:pt>
          <cx:pt idx="20356">0.016500000000000001</cx:pt>
          <cx:pt idx="20357">0.16669999999999999</cx:pt>
          <cx:pt idx="20358">0.16669999999999999</cx:pt>
          <cx:pt idx="20359">0.16669999999999999</cx:pt>
          <cx:pt idx="20360">0.16669999999999999</cx:pt>
          <cx:pt idx="20361">0.074200000000000002</cx:pt>
          <cx:pt idx="20362">0.092299999999999993</cx:pt>
          <cx:pt idx="20363">0.16669999999999999</cx:pt>
          <cx:pt idx="20364">0.16669999999999999</cx:pt>
          <cx:pt idx="20365">0.16669999999999999</cx:pt>
          <cx:pt idx="20366">0.22270000000000001</cx:pt>
          <cx:pt idx="20367">0.16669999999999999</cx:pt>
          <cx:pt idx="20368">0.16669999999999999</cx:pt>
          <cx:pt idx="20369">0.080399999999999999</cx:pt>
          <cx:pt idx="20370">0.16669999999999999</cx:pt>
          <cx:pt idx="20371">0.061899999999999997</cx:pt>
          <cx:pt idx="20372">0.049500000000000002</cx:pt>
          <cx:pt idx="20373">0.16669999999999999</cx:pt>
          <cx:pt idx="20374">0.16669999999999999</cx:pt>
          <cx:pt idx="20375">0.16669999999999999</cx:pt>
          <cx:pt idx="20376">0.0124</cx:pt>
          <cx:pt idx="20377">0.13200000000000001</cx:pt>
          <cx:pt idx="20378">0.2412</cx:pt>
          <cx:pt idx="20379">0.16669999999999999</cx:pt>
          <cx:pt idx="20380">0.20050000000000001</cx:pt>
          <cx:pt idx="20381">0.16669999999999999</cx:pt>
          <cx:pt idx="20382">0.16700000000000001</cx:pt>
          <cx:pt idx="20383">0.0041000000000000003</cx:pt>
          <cx:pt idx="20384">0.16669999999999999</cx:pt>
          <cx:pt idx="20385">0.16669999999999999</cx:pt>
          <cx:pt idx="20386">0.16669999999999999</cx:pt>
          <cx:pt idx="20387">0.16669999999999999</cx:pt>
          <cx:pt idx="20388">0.094799999999999995</cx:pt>
          <cx:pt idx="20389">0.16669999999999999</cx:pt>
          <cx:pt idx="20390">0.092799999999999994</cx:pt>
          <cx:pt idx="20391">0.074800000000000005</cx:pt>
          <cx:pt idx="20392">0.16669999999999999</cx:pt>
          <cx:pt idx="20393">0.21440000000000001</cx:pt>
          <cx:pt idx="20394">0.051499999999999997</cx:pt>
          <cx:pt idx="20395">0.16669999999999999</cx:pt>
          <cx:pt idx="20396">0.082500000000000004</cx:pt>
          <cx:pt idx="20397">0.16669999999999999</cx:pt>
          <cx:pt idx="20398">0.16669999999999999</cx:pt>
          <cx:pt idx="20399">0.018599999999999998</cx:pt>
          <cx:pt idx="20400">0.25879999999999997</cx:pt>
          <cx:pt idx="20401">0.068000000000000005</cx:pt>
          <cx:pt idx="20402">0.051499999999999997</cx:pt>
          <cx:pt idx="20403">0.16669999999999999</cx:pt>
          <cx:pt idx="20404">0.0124</cx:pt>
          <cx:pt idx="20405">0.16669999999999999</cx:pt>
          <cx:pt idx="20406">0.082500000000000004</cx:pt>
          <cx:pt idx="20407">0.16669999999999999</cx:pt>
          <cx:pt idx="20408">0.16669999999999999</cx:pt>
          <cx:pt idx="20409">0.16669999999999999</cx:pt>
          <cx:pt idx="20410">0.092799999999999994</cx:pt>
          <cx:pt idx="20411">0.15459999999999999</cx:pt>
          <cx:pt idx="20412">0.090700000000000003</cx:pt>
          <cx:pt idx="20413">0.16669999999999999</cx:pt>
          <cx:pt idx="20414">0.092799999999999994</cx:pt>
          <cx:pt idx="20415">0.082500000000000004</cx:pt>
          <cx:pt idx="20416">0.1113</cx:pt>
          <cx:pt idx="20417">0.16669999999999999</cx:pt>
          <cx:pt idx="20418">0.049500000000000002</cx:pt>
          <cx:pt idx="20419">0.16669999999999999</cx:pt>
          <cx:pt idx="20420">0.16669999999999999</cx:pt>
          <cx:pt idx="20421">0.16669999999999999</cx:pt>
          <cx:pt idx="20422">0.48449999999999999</cx:pt>
          <cx:pt idx="20423">0.16669999999999999</cx:pt>
          <cx:pt idx="20424">0.16669999999999999</cx:pt>
          <cx:pt idx="20425">0.16669999999999999</cx:pt>
          <cx:pt idx="20426">0.16669999999999999</cx:pt>
          <cx:pt idx="20427">0.082500000000000004</cx:pt>
          <cx:pt idx="20428">0.041200000000000001</cx:pt>
          <cx:pt idx="20429">0.16669999999999999</cx:pt>
          <cx:pt idx="20430">0.16669999999999999</cx:pt>
          <cx:pt idx="20431">0.16669999999999999</cx:pt>
          <cx:pt idx="20432">0.16669999999999999</cx:pt>
          <cx:pt idx="20433">0.037600000000000001</cx:pt>
          <cx:pt idx="20434">0.1237</cx:pt>
          <cx:pt idx="20435">0.018599999999999998</cx:pt>
          <cx:pt idx="20436">0.16669999999999999</cx:pt>
          <cx:pt idx="20437">0.071099999999999997</cx:pt>
          <cx:pt idx="20438">0.16669999999999999</cx:pt>
          <cx:pt idx="20439">0.16669999999999999</cx:pt>
          <cx:pt idx="20440">0.16669999999999999</cx:pt>
          <cx:pt idx="20441">0.16669999999999999</cx:pt>
          <cx:pt idx="20442">0.16669999999999999</cx:pt>
          <cx:pt idx="20443">0.1227</cx:pt>
          <cx:pt idx="20444">0.40000000000000002</cx:pt>
          <cx:pt idx="20445">0.092799999999999994</cx:pt>
          <cx:pt idx="20446">0.16669999999999999</cx:pt>
          <cx:pt idx="20447">0.0247</cx:pt>
          <cx:pt idx="20448">0.41339999999999999</cx:pt>
          <cx:pt idx="20449">0.16669999999999999</cx:pt>
          <cx:pt idx="20450">0.16669999999999999</cx:pt>
          <cx:pt idx="20451">0.16669999999999999</cx:pt>
          <cx:pt idx="20452">0.16669999999999999</cx:pt>
          <cx:pt idx="20453">0.16669999999999999</cx:pt>
          <cx:pt idx="20454">0.1113</cx:pt>
          <cx:pt idx="20455">0.16669999999999999</cx:pt>
          <cx:pt idx="20456">0.0567</cx:pt>
          <cx:pt idx="20457">0.16669999999999999</cx:pt>
          <cx:pt idx="20458">0.16669999999999999</cx:pt>
          <cx:pt idx="20459">0.16669999999999999</cx:pt>
          <cx:pt idx="20460">0.16669999999999999</cx:pt>
          <cx:pt idx="20461">0.065500000000000003</cx:pt>
          <cx:pt idx="20462">0.16669999999999999</cx:pt>
          <cx:pt idx="20463">0.16669999999999999</cx:pt>
          <cx:pt idx="20464">0.1113</cx:pt>
          <cx:pt idx="20465">0.17530000000000001</cx:pt>
          <cx:pt idx="20466">0.082500000000000004</cx:pt>
          <cx:pt idx="20467">0.016500000000000001</cx:pt>
          <cx:pt idx="20468">0.18559999999999999</cx:pt>
          <cx:pt idx="20469">0.16669999999999999</cx:pt>
          <cx:pt idx="20470">0.16669999999999999</cx:pt>
          <cx:pt idx="20471">0.055300000000000002</cx:pt>
          <cx:pt idx="20472">0.16669999999999999</cx:pt>
          <cx:pt idx="20473">0.16669999999999999</cx:pt>
          <cx:pt idx="20474">0.061899999999999997</cx:pt>
          <cx:pt idx="20475">0.054600000000000003</cx:pt>
          <cx:pt idx="20476">0.16669999999999999</cx:pt>
          <cx:pt idx="20477">0.10000000000000001</cx:pt>
          <cx:pt idx="20478">0.0082000000000000007</cx:pt>
          <cx:pt idx="20479">0.16669999999999999</cx:pt>
          <cx:pt idx="20480">0.16669999999999999</cx:pt>
          <cx:pt idx="20481">0.16669999999999999</cx:pt>
          <cx:pt idx="20482">0.16669999999999999</cx:pt>
          <cx:pt idx="20483">0.16669999999999999</cx:pt>
          <cx:pt idx="20484">0.16669999999999999</cx:pt>
          <cx:pt idx="20485">0.070099999999999996</cx:pt>
          <cx:pt idx="20486">0.083500000000000005</cx:pt>
          <cx:pt idx="20487">0.16669999999999999</cx:pt>
          <cx:pt idx="20488">0.3155</cx:pt>
          <cx:pt idx="20489">0.016500000000000001</cx:pt>
          <cx:pt idx="20490">0.16669999999999999</cx:pt>
          <cx:pt idx="20491">0.099299999999999999</cx:pt>
          <cx:pt idx="20492">0.16669999999999999</cx:pt>
          <cx:pt idx="20493">0.0082000000000000007</cx:pt>
          <cx:pt idx="20494">0.0082000000000000007</cx:pt>
          <cx:pt idx="20495">0.0722</cx:pt>
          <cx:pt idx="20496">0.42159999999999997</cx:pt>
          <cx:pt idx="20497">0.16669999999999999</cx:pt>
          <cx:pt idx="20498">0.33610000000000001</cx:pt>
          <cx:pt idx="20499">0.1797</cx:pt>
          <cx:pt idx="20500">0.16669999999999999</cx:pt>
          <cx:pt idx="20501">0.1113</cx:pt>
          <cx:pt idx="20502">0.16669999999999999</cx:pt>
          <cx:pt idx="20503">0.092799999999999994</cx:pt>
          <cx:pt idx="20504">0.16669999999999999</cx:pt>
          <cx:pt idx="20505">0.057700000000000001</cx:pt>
          <cx:pt idx="20506">0.16669999999999999</cx:pt>
          <cx:pt idx="20507">0.099000000000000005</cx:pt>
          <cx:pt idx="20508">0.1588</cx:pt>
          <cx:pt idx="20509">0.33090000000000003</cx:pt>
          <cx:pt idx="20510">0.32269999999999999</cx:pt>
          <cx:pt idx="20511">0.16669999999999999</cx:pt>
          <cx:pt idx="20512">0.16669999999999999</cx:pt>
          <cx:pt idx="20513">0.037100000000000001</cx:pt>
          <cx:pt idx="20514">0.16669999999999999</cx:pt>
          <cx:pt idx="20515">0.14849999999999999</cx:pt>
          <cx:pt idx="20516">0.13200000000000001</cx:pt>
          <cx:pt idx="20517">0.16669999999999999</cx:pt>
          <cx:pt idx="20518">0.17630000000000001</cx:pt>
          <cx:pt idx="20519">0.16669999999999999</cx:pt>
          <cx:pt idx="20520">0.16669999999999999</cx:pt>
          <cx:pt idx="20521">0.062899999999999998</cx:pt>
          <cx:pt idx="20522">0.36699999999999999</cx:pt>
          <cx:pt idx="20523">0.16669999999999999</cx:pt>
          <cx:pt idx="20524">0.16669999999999999</cx:pt>
          <cx:pt idx="20525">0.23200000000000001</cx:pt>
          <cx:pt idx="20526">0.16669999999999999</cx:pt>
          <cx:pt idx="20527">0.16669999999999999</cx:pt>
          <cx:pt idx="20528">0.074200000000000002</cx:pt>
          <cx:pt idx="20529">0.57010000000000005</cx:pt>
          <cx:pt idx="20530">0.18140000000000001</cx:pt>
          <cx:pt idx="20531">0.18559999999999999</cx:pt>
          <cx:pt idx="20532">0.0309</cx:pt>
          <cx:pt idx="20533">0.1789</cx:pt>
          <cx:pt idx="20534">0.074200000000000002</cx:pt>
          <cx:pt idx="20535">0.16669999999999999</cx:pt>
          <cx:pt idx="20536">0.0020999999999999999</cx:pt>
          <cx:pt idx="20537">0.16669999999999999</cx:pt>
          <cx:pt idx="20538">0.018599999999999998</cx:pt>
          <cx:pt idx="20539">0.14019999999999999</cx:pt>
          <cx:pt idx="20540">0.16669999999999999</cx:pt>
          <cx:pt idx="20541">0.4289</cx:pt>
          <cx:pt idx="20542">0.11749999999999999</cx:pt>
          <cx:pt idx="20543">0.059799999999999999</cx:pt>
          <cx:pt idx="20544">0.0722</cx:pt>
          <cx:pt idx="20545">0.16669999999999999</cx:pt>
          <cx:pt idx="20546">0.16700000000000001</cx:pt>
          <cx:pt idx="20547">0.16669999999999999</cx:pt>
          <cx:pt idx="20548">0.16669999999999999</cx:pt>
          <cx:pt idx="20549">0.16669999999999999</cx:pt>
          <cx:pt idx="20550">0.1237</cx:pt>
          <cx:pt idx="20551">0.16669999999999999</cx:pt>
          <cx:pt idx="20552">0.16669999999999999</cx:pt>
          <cx:pt idx="20553">0.19589999999999999</cx:pt>
          <cx:pt idx="20554">0.16669999999999999</cx:pt>
          <cx:pt idx="20555">0.082500000000000004</cx:pt>
          <cx:pt idx="20556">0.16669999999999999</cx:pt>
          <cx:pt idx="20557">0.094600000000000004</cx:pt>
          <cx:pt idx="20558">0.16669999999999999</cx:pt>
          <cx:pt idx="20559">0.13300000000000001</cx:pt>
          <cx:pt idx="20560">0.0061999999999999998</cx:pt>
          <cx:pt idx="20561">0.16669999999999999</cx:pt>
          <cx:pt idx="20562">0.16669999999999999</cx:pt>
          <cx:pt idx="20563">0.16669999999999999</cx:pt>
          <cx:pt idx="20564">0.16669999999999999</cx:pt>
          <cx:pt idx="20565">0.16289999999999999</cx:pt>
          <cx:pt idx="20566">0.14330000000000001</cx:pt>
          <cx:pt idx="20567">0.0082000000000000007</cx:pt>
          <cx:pt idx="20568">0.16669999999999999</cx:pt>
          <cx:pt idx="20569">0.16669999999999999</cx:pt>
          <cx:pt idx="20570">0.073700000000000002</cx:pt>
          <cx:pt idx="20571">0.16669999999999999</cx:pt>
          <cx:pt idx="20572">0.16669999999999999</cx:pt>
          <cx:pt idx="20573">0.057700000000000001</cx:pt>
          <cx:pt idx="20574">0.16669999999999999</cx:pt>
          <cx:pt idx="20575">0.16669999999999999</cx:pt>
          <cx:pt idx="20576">0.044299999999999999</cx:pt>
          <cx:pt idx="20577">0.0814</cx:pt>
          <cx:pt idx="20578">0.1172</cx:pt>
          <cx:pt idx="20579">0.16669999999999999</cx:pt>
          <cx:pt idx="20580">0.2268</cx:pt>
          <cx:pt idx="20581">0.066000000000000003</cx:pt>
          <cx:pt idx="20582">0.18559999999999999</cx:pt>
          <cx:pt idx="20583">0.16669999999999999</cx:pt>
          <cx:pt idx="20584">0.016500000000000001</cx:pt>
          <cx:pt idx="20585">0.16669999999999999</cx:pt>
          <cx:pt idx="20586">0.1216</cx:pt>
          <cx:pt idx="20587">0.16669999999999999</cx:pt>
          <cx:pt idx="20588">0.0124</cx:pt>
          <cx:pt idx="20589">0.16669999999999999</cx:pt>
          <cx:pt idx="20590">0.16669999999999999</cx:pt>
          <cx:pt idx="20591">0.16669999999999999</cx:pt>
          <cx:pt idx="20592">0.1031</cx:pt>
          <cx:pt idx="20593">0.24329999999999999</cx:pt>
          <cx:pt idx="20594">0.37109999999999999</cx:pt>
          <cx:pt idx="20595">0.16669999999999999</cx:pt>
          <cx:pt idx="20596">0.16669999999999999</cx:pt>
          <cx:pt idx="20597">0.1381</cx:pt>
          <cx:pt idx="20598">0.2155</cx:pt>
          <cx:pt idx="20599">0.16669999999999999</cx:pt>
          <cx:pt idx="20600">0.16669999999999999</cx:pt>
          <cx:pt idx="20601">0.11650000000000001</cx:pt>
          <cx:pt idx="20602">0.16669999999999999</cx:pt>
          <cx:pt idx="20603">0.16669999999999999</cx:pt>
          <cx:pt idx="20604">0.1113</cx:pt>
          <cx:pt idx="20605">0.071099999999999997</cx:pt>
          <cx:pt idx="20606">0.16669999999999999</cx:pt>
          <cx:pt idx="20607">0.2031</cx:pt>
          <cx:pt idx="20608">0.1031</cx:pt>
          <cx:pt idx="20609">0.0402</cx:pt>
          <cx:pt idx="20610">0.0722</cx:pt>
          <cx:pt idx="20611">0.069099999999999995</cx:pt>
          <cx:pt idx="20612">0.16669999999999999</cx:pt>
          <cx:pt idx="20613">0.0608</cx:pt>
          <cx:pt idx="20614">0.048500000000000001</cx:pt>
          <cx:pt idx="20615">0.046399999999999997</cx:pt>
          <cx:pt idx="20616">0.16669999999999999</cx:pt>
          <cx:pt idx="20617">0.16669999999999999</cx:pt>
          <cx:pt idx="20618">0.059799999999999999</cx:pt>
          <cx:pt idx="20619">0.16669999999999999</cx:pt>
          <cx:pt idx="20620">0.16669999999999999</cx:pt>
          <cx:pt idx="20621">0.1237</cx:pt>
          <cx:pt idx="20622">0.16669999999999999</cx:pt>
          <cx:pt idx="20623">0.037100000000000001</cx:pt>
          <cx:pt idx="20624">0.16669999999999999</cx:pt>
          <cx:pt idx="20625">0.16669999999999999</cx:pt>
          <cx:pt idx="20626">0.091800000000000007</cx:pt>
          <cx:pt idx="20627">0.16669999999999999</cx:pt>
          <cx:pt idx="20628">0.16669999999999999</cx:pt>
          <cx:pt idx="20629">0.16669999999999999</cx:pt>
          <cx:pt idx="20630">0.16669999999999999</cx:pt>
          <cx:pt idx="20631">0.16669999999999999</cx:pt>
          <cx:pt idx="20632">0.16669999999999999</cx:pt>
          <cx:pt idx="20633">0.16489999999999999</cx:pt>
          <cx:pt idx="20634">0.2485</cx:pt>
          <cx:pt idx="20635">0.16669999999999999</cx:pt>
          <cx:pt idx="20636">0.16669999999999999</cx:pt>
          <cx:pt idx="20637">0.0183</cx:pt>
          <cx:pt idx="20638">0.16669999999999999</cx:pt>
          <cx:pt idx="20639">0.074200000000000002</cx:pt>
          <cx:pt idx="20640">0.47839999999999999</cx:pt>
          <cx:pt idx="20641">0.16669999999999999</cx:pt>
          <cx:pt idx="20642">0.27010000000000001</cx:pt>
          <cx:pt idx="20643">0.16669999999999999</cx:pt>
          <cx:pt idx="20644">0.077299999999999994</cx:pt>
          <cx:pt idx="20645">0.16669999999999999</cx:pt>
          <cx:pt idx="20646">0.16669999999999999</cx:pt>
          <cx:pt idx="20647">0.049500000000000002</cx:pt>
          <cx:pt idx="20648">0.16669999999999999</cx:pt>
          <cx:pt idx="20649">0.16669999999999999</cx:pt>
          <cx:pt idx="20650">0.17319999999999999</cx:pt>
          <cx:pt idx="20651">0.16669999999999999</cx:pt>
          <cx:pt idx="20652">0.1021</cx:pt>
          <cx:pt idx="20653">0.24540000000000001</cx:pt>
          <cx:pt idx="20654">0.061899999999999997</cx:pt>
          <cx:pt idx="20655">0.16669999999999999</cx:pt>
          <cx:pt idx="20656">0.018599999999999998</cx:pt>
          <cx:pt idx="20657">0.017500000000000002</cx:pt>
          <cx:pt idx="20658">0.16669999999999999</cx:pt>
          <cx:pt idx="20659">0.16669999999999999</cx:pt>
          <cx:pt idx="20660">0.16669999999999999</cx:pt>
          <cx:pt idx="20661">0.16669999999999999</cx:pt>
          <cx:pt idx="20662">0.51129999999999998</cx:pt>
          <cx:pt idx="20663">0.061899999999999997</cx:pt>
          <cx:pt idx="20664">0.16669999999999999</cx:pt>
          <cx:pt idx="20665">0.18870000000000001</cx:pt>
          <cx:pt idx="20666">0.13089999999999999</cx:pt>
          <cx:pt idx="20667">0.16669999999999999</cx:pt>
          <cx:pt idx="20668">0.37319999999999998</cx:pt>
          <cx:pt idx="20669">0.16669999999999999</cx:pt>
          <cx:pt idx="20670">0.16669999999999999</cx:pt>
          <cx:pt idx="20671">0.16389999999999999</cx:pt>
          <cx:pt idx="20672">0.092799999999999994</cx:pt>
          <cx:pt idx="20673">0.0082000000000000007</cx:pt>
          <cx:pt idx="20674">0.23749999999999999</cx:pt>
          <cx:pt idx="20675">0.16669999999999999</cx:pt>
          <cx:pt idx="20676">0.16669999999999999</cx:pt>
          <cx:pt idx="20677">0.16669999999999999</cx:pt>
          <cx:pt idx="20678">0.12989999999999999</cx:pt>
          <cx:pt idx="20679">0.1237</cx:pt>
          <cx:pt idx="20680">0.38969999999999999</cx:pt>
          <cx:pt idx="20681">0.001</cx:pt>
          <cx:pt idx="20682">0.16669999999999999</cx:pt>
          <cx:pt idx="20683">0.14849999999999999</cx:pt>
          <cx:pt idx="20684">0.1031</cx:pt>
          <cx:pt idx="20685">0.19900000000000001</cx:pt>
          <cx:pt idx="20686">0.16669999999999999</cx:pt>
          <cx:pt idx="20687">0.061899999999999997</cx:pt>
          <cx:pt idx="20688">0.1474</cx:pt>
          <cx:pt idx="20689">0.1144</cx:pt>
          <cx:pt idx="20690">0.16669999999999999</cx:pt>
          <cx:pt idx="20691">0.1794</cx:pt>
          <cx:pt idx="20692">0.22270000000000001</cx:pt>
          <cx:pt idx="20693">0.0124</cx:pt>
          <cx:pt idx="20694">0.16669999999999999</cx:pt>
          <cx:pt idx="20695">0.28660000000000002</cx:pt>
          <cx:pt idx="20696">0.062199999999999998</cx:pt>
          <cx:pt idx="20697">0.16669999999999999</cx:pt>
          <cx:pt idx="20698">0.16669999999999999</cx:pt>
          <cx:pt idx="20699">0.41370000000000001</cx:pt>
          <cx:pt idx="20700">0.061899999999999997</cx:pt>
          <cx:pt idx="20701">0.16669999999999999</cx:pt>
          <cx:pt idx="20702">0.076300000000000007</cx:pt>
          <cx:pt idx="20703">0.16669999999999999</cx:pt>
          <cx:pt idx="20704">0.18659999999999999</cx:pt>
          <cx:pt idx="20705">0.16669999999999999</cx:pt>
          <cx:pt idx="20706">0.0172</cx:pt>
          <cx:pt idx="20707">0.18559999999999999</cx:pt>
          <cx:pt idx="20708">0.12889999999999999</cx:pt>
          <cx:pt idx="20709">0.16669999999999999</cx:pt>
          <cx:pt idx="20710">0.16669999999999999</cx:pt>
          <cx:pt idx="20711">0.0608</cx:pt>
          <cx:pt idx="20712">0.16669999999999999</cx:pt>
          <cx:pt idx="20713">0.35770000000000002</cx:pt>
          <cx:pt idx="20714">0.16669999999999999</cx:pt>
          <cx:pt idx="20715">0.082500000000000004</cx:pt>
          <cx:pt idx="20716">0.16669999999999999</cx:pt>
          <cx:pt idx="20717">0.16669999999999999</cx:pt>
          <cx:pt idx="20718">0.16669999999999999</cx:pt>
          <cx:pt idx="20719">0.0247</cx:pt>
          <cx:pt idx="20720">0.22470000000000001</cx:pt>
          <cx:pt idx="20721">0.16669999999999999</cx:pt>
          <cx:pt idx="20722">0.16669999999999999</cx:pt>
          <cx:pt idx="20723">0.16669999999999999</cx:pt>
          <cx:pt idx="20724">0.049500000000000002</cx:pt>
          <cx:pt idx="20725">0.16669999999999999</cx:pt>
          <cx:pt idx="20726">0.090700000000000003</cx:pt>
          <cx:pt idx="20727">0.16669999999999999</cx:pt>
          <cx:pt idx="20728">0.082500000000000004</cx:pt>
          <cx:pt idx="20729">0.16669999999999999</cx:pt>
          <cx:pt idx="20730">0.0567</cx:pt>
          <cx:pt idx="20731">0.082500000000000004</cx:pt>
          <cx:pt idx="20732">0.16669999999999999</cx:pt>
          <cx:pt idx="20733">0.037100000000000001</cx:pt>
          <cx:pt idx="20734">0.16669999999999999</cx:pt>
          <cx:pt idx="20735">0.16669999999999999</cx:pt>
          <cx:pt idx="20736">0.21579999999999999</cx:pt>
          <cx:pt idx="20737">0.16669999999999999</cx:pt>
          <cx:pt idx="20738">0.061899999999999997</cx:pt>
          <cx:pt idx="20739">0.16669999999999999</cx:pt>
          <cx:pt idx="20740">0.18559999999999999</cx:pt>
          <cx:pt idx="20741">0.16669999999999999</cx:pt>
          <cx:pt idx="20742">0.16669999999999999</cx:pt>
          <cx:pt idx="20743">0.22270000000000001</cx:pt>
          <cx:pt idx="20744">0.0082000000000000007</cx:pt>
          <cx:pt idx="20745">0.092799999999999994</cx:pt>
          <cx:pt idx="20746">0.1361</cx:pt>
          <cx:pt idx="20747">0.16669999999999999</cx:pt>
          <cx:pt idx="20748">0.16669999999999999</cx:pt>
          <cx:pt idx="20749">0.14119999999999999</cx:pt>
          <cx:pt idx="20750">0.16669999999999999</cx:pt>
          <cx:pt idx="20751">0.1938</cx:pt>
          <cx:pt idx="20752">0.16669999999999999</cx:pt>
          <cx:pt idx="20753">0.099000000000000005</cx:pt>
          <cx:pt idx="20754">0.16669999999999999</cx:pt>
          <cx:pt idx="20755">0.0082000000000000007</cx:pt>
          <cx:pt idx="20756">0.041200000000000001</cx:pt>
          <cx:pt idx="20757">0.16669999999999999</cx:pt>
          <cx:pt idx="20758">0.16669999999999999</cx:pt>
          <cx:pt idx="20759">0.16669999999999999</cx:pt>
          <cx:pt idx="20760">0.16669999999999999</cx:pt>
          <cx:pt idx="20761">0.1474</cx:pt>
          <cx:pt idx="20762">0.077299999999999994</cx:pt>
          <cx:pt idx="20763">0.16669999999999999</cx:pt>
          <cx:pt idx="20764">0.48139999999999999</cx:pt>
          <cx:pt idx="20765">0.16669999999999999</cx:pt>
          <cx:pt idx="20766">0.16669999999999999</cx:pt>
          <cx:pt idx="20767">0.23300000000000001</cx:pt>
          <cx:pt idx="20768">0.090700000000000003</cx:pt>
          <cx:pt idx="20769">0.16669999999999999</cx:pt>
          <cx:pt idx="20770">0.1041</cx:pt>
          <cx:pt idx="20771">0.16669999999999999</cx:pt>
          <cx:pt idx="20772">0.16669999999999999</cx:pt>
          <cx:pt idx="20773">0.038100000000000002</cx:pt>
          <cx:pt idx="20774">0.1021</cx:pt>
          <cx:pt idx="20775">0.082500000000000004</cx:pt>
          <cx:pt idx="20776">0.14849999999999999</cx:pt>
          <cx:pt idx="20777">0.16669999999999999</cx:pt>
          <cx:pt idx="20778">0.1082</cx:pt>
          <cx:pt idx="20779">0.16669999999999999</cx:pt>
          <cx:pt idx="20780">0.092799999999999994</cx:pt>
          <cx:pt idx="20781">0.14849999999999999</cx:pt>
          <cx:pt idx="20782">0.092799999999999994</cx:pt>
          <cx:pt idx="20783">0.1031</cx:pt>
          <cx:pt idx="20784">0.16669999999999999</cx:pt>
          <cx:pt idx="20785">0.16669999999999999</cx:pt>
          <cx:pt idx="20786">0.16669999999999999</cx:pt>
          <cx:pt idx="20787">0.0020999999999999999</cx:pt>
          <cx:pt idx="20788">0.16669999999999999</cx:pt>
          <cx:pt idx="20789">0.16669999999999999</cx:pt>
          <cx:pt idx="20790">0.16669999999999999</cx:pt>
          <cx:pt idx="20791">0.2041</cx:pt>
          <cx:pt idx="20792">0.1113</cx:pt>
          <cx:pt idx="20793">0.10100000000000001</cx:pt>
          <cx:pt idx="20794">0.10929999999999999</cx:pt>
          <cx:pt idx="20795">0.086599999999999996</cx:pt>
          <cx:pt idx="20796">0.16669999999999999</cx:pt>
          <cx:pt idx="20797">0.0557</cx:pt>
          <cx:pt idx="20798">0.56389999999999996</cx:pt>
          <cx:pt idx="20799">0.16669999999999999</cx:pt>
          <cx:pt idx="20800">0.073200000000000001</cx:pt>
          <cx:pt idx="20801">0.086599999999999996</cx:pt>
          <cx:pt idx="20802">0.16669999999999999</cx:pt>
          <cx:pt idx="20803">0.16669999999999999</cx:pt>
          <cx:pt idx="20804">0.091800000000000007</cx:pt>
          <cx:pt idx="20805">0.16669999999999999</cx:pt>
          <cx:pt idx="20806">0.1206</cx:pt>
          <cx:pt idx="20807">0.2923</cx:pt>
          <cx:pt idx="20808">0.16669999999999999</cx:pt>
          <cx:pt idx="20809">0.0020999999999999999</cx:pt>
          <cx:pt idx="20810">0.16669999999999999</cx:pt>
          <cx:pt idx="20811">0.16669999999999999</cx:pt>
          <cx:pt idx="20812">0.16669999999999999</cx:pt>
          <cx:pt idx="20813">0.0722</cx:pt>
          <cx:pt idx="20814">0.092799999999999994</cx:pt>
          <cx:pt idx="20815">0.16669999999999999</cx:pt>
          <cx:pt idx="20816">0.069099999999999995</cx:pt>
          <cx:pt idx="20817">0.0309</cx:pt>
          <cx:pt idx="20818">0.18559999999999999</cx:pt>
          <cx:pt idx="20819">0.16669999999999999</cx:pt>
          <cx:pt idx="20820">0.092799999999999994</cx:pt>
          <cx:pt idx="20821">0.16669999999999999</cx:pt>
          <cx:pt idx="20822">0.13200000000000001</cx:pt>
          <cx:pt idx="20823">0.16669999999999999</cx:pt>
          <cx:pt idx="20824">0.16669999999999999</cx:pt>
          <cx:pt idx="20825">0.16669999999999999</cx:pt>
          <cx:pt idx="20826">0.082500000000000004</cx:pt>
          <cx:pt idx="20827">0.0124</cx:pt>
          <cx:pt idx="20828">0.066000000000000003</cx:pt>
          <cx:pt idx="20829">0.16669999999999999</cx:pt>
          <cx:pt idx="20830">0.046399999999999997</cx:pt>
          <cx:pt idx="20831">0.16669999999999999</cx:pt>
          <cx:pt idx="20832">0.13200000000000001</cx:pt>
          <cx:pt idx="20833">0.16669999999999999</cx:pt>
          <cx:pt idx="20834">0.16669999999999999</cx:pt>
          <cx:pt idx="20835">0.16669999999999999</cx:pt>
          <cx:pt idx="20836">0.016500000000000001</cx:pt>
          <cx:pt idx="20837">0.16669999999999999</cx:pt>
          <cx:pt idx="20838">0.16669999999999999</cx:pt>
          <cx:pt idx="20839">0.16669999999999999</cx:pt>
          <cx:pt idx="20840">0.080399999999999999</cx:pt>
          <cx:pt idx="20841">0.16669999999999999</cx:pt>
          <cx:pt idx="20842">0.16669999999999999</cx:pt>
          <cx:pt idx="20843">0.16669999999999999</cx:pt>
          <cx:pt idx="20844">0.16669999999999999</cx:pt>
          <cx:pt idx="20845">0.16669999999999999</cx:pt>
          <cx:pt idx="20846">0.061899999999999997</cx:pt>
          <cx:pt idx="20847">0.099000000000000005</cx:pt>
          <cx:pt idx="20848">0.16669999999999999</cx:pt>
          <cx:pt idx="20849">0.16669999999999999</cx:pt>
          <cx:pt idx="20850">0.16669999999999999</cx:pt>
          <cx:pt idx="20851">0.24640000000000001</cx:pt>
          <cx:pt idx="20852">0.16669999999999999</cx:pt>
          <cx:pt idx="20853">0.16489999999999999</cx:pt>
          <cx:pt idx="20854">0.017500000000000002</cx:pt>
          <cx:pt idx="20855">0.22270000000000001</cx:pt>
          <cx:pt idx="20856">0.16669999999999999</cx:pt>
          <cx:pt idx="20857">0.034000000000000002</cx:pt>
          <cx:pt idx="20858">0.061899999999999997</cx:pt>
          <cx:pt idx="20859">0.19589999999999999</cx:pt>
          <cx:pt idx="20860">0.16669999999999999</cx:pt>
          <cx:pt idx="20861">0.16669999999999999</cx:pt>
          <cx:pt idx="20862">0.041200000000000001</cx:pt>
          <cx:pt idx="20863">0.047399999999999998</cx:pt>
          <cx:pt idx="20864">0.16669999999999999</cx:pt>
          <cx:pt idx="20865">0.085599999999999996</cx:pt>
          <cx:pt idx="20866">0.16669999999999999</cx:pt>
          <cx:pt idx="20867">0.0061999999999999998</cx:pt>
          <cx:pt idx="20868">0.16669999999999999</cx:pt>
          <cx:pt idx="20869">0.19789999999999999</cx:pt>
          <cx:pt idx="20870">0.16669999999999999</cx:pt>
          <cx:pt idx="20871">0.16669999999999999</cx:pt>
          <cx:pt idx="20872">0.074200000000000002</cx:pt>
          <cx:pt idx="20873">0.16669999999999999</cx:pt>
          <cx:pt idx="20874">0.16669999999999999</cx:pt>
          <cx:pt idx="20875">0.16669999999999999</cx:pt>
          <cx:pt idx="20876">0.0722</cx:pt>
          <cx:pt idx="20877">0.16669999999999999</cx:pt>
          <cx:pt idx="20878">0.16669999999999999</cx:pt>
          <cx:pt idx="20879">0.0247</cx:pt>
          <cx:pt idx="20880">0.16669999999999999</cx:pt>
          <cx:pt idx="20881">0.16669999999999999</cx:pt>
          <cx:pt idx="20882">0.16669999999999999</cx:pt>
          <cx:pt idx="20883">0.16669999999999999</cx:pt>
          <cx:pt idx="20884">0.16669999999999999</cx:pt>
          <cx:pt idx="20885">0.16669999999999999</cx:pt>
          <cx:pt idx="20886">0.16669999999999999</cx:pt>
          <cx:pt idx="20887">0.38450000000000001</cx:pt>
          <cx:pt idx="20888">0.16669999999999999</cx:pt>
          <cx:pt idx="20889">0.26390000000000002</cx:pt>
          <cx:pt idx="20890">0.16669999999999999</cx:pt>
          <cx:pt idx="20891">0.14849999999999999</cx:pt>
          <cx:pt idx="20892">0.092799999999999994</cx:pt>
          <cx:pt idx="20893">0.16669999999999999</cx:pt>
          <cx:pt idx="20894">0.074200000000000002</cx:pt>
          <cx:pt idx="20895">0.16669999999999999</cx:pt>
          <cx:pt idx="20896">0.0911</cx:pt>
          <cx:pt idx="20897">0.15770000000000001</cx:pt>
          <cx:pt idx="20898">0.18870000000000001</cx:pt>
          <cx:pt idx="20899">0.16669999999999999</cx:pt>
          <cx:pt idx="20900">0.0722</cx:pt>
          <cx:pt idx="20901">0.16669999999999999</cx:pt>
          <cx:pt idx="20902">0.0258</cx:pt>
          <cx:pt idx="20903">0.14849999999999999</cx:pt>
          <cx:pt idx="20904">0.041200000000000001</cx:pt>
          <cx:pt idx="20905">0.13089999999999999</cx:pt>
          <cx:pt idx="20906">0.074200000000000002</cx:pt>
          <cx:pt idx="20907">0.16669999999999999</cx:pt>
          <cx:pt idx="20908">0.16669999999999999</cx:pt>
          <cx:pt idx="20909">0.16669999999999999</cx:pt>
          <cx:pt idx="20910">0.0247</cx:pt>
          <cx:pt idx="20911">0.1113</cx:pt>
          <cx:pt idx="20912">0.094799999999999995</cx:pt>
          <cx:pt idx="20913">0.16669999999999999</cx:pt>
          <cx:pt idx="20914">0.084500000000000006</cx:pt>
          <cx:pt idx="20915">0.16669999999999999</cx:pt>
          <cx:pt idx="20916">0</cx:pt>
          <cx:pt idx="20917">0.16669999999999999</cx:pt>
          <cx:pt idx="20918">0.16669999999999999</cx:pt>
          <cx:pt idx="20919">0.0041000000000000003</cx:pt>
          <cx:pt idx="20920">0.16669999999999999</cx:pt>
          <cx:pt idx="20921">0.16669999999999999</cx:pt>
          <cx:pt idx="20922">0.16669999999999999</cx:pt>
          <cx:pt idx="20923">0.16669999999999999</cx:pt>
          <cx:pt idx="20924">0.068000000000000005</cx:pt>
          <cx:pt idx="20925">0.16669999999999999</cx:pt>
          <cx:pt idx="20926">0.0722</cx:pt>
          <cx:pt idx="20927">0.16669999999999999</cx:pt>
          <cx:pt idx="20928">0.1031</cx:pt>
          <cx:pt idx="20929">0.0082000000000000007</cx:pt>
          <cx:pt idx="20930">0.082500000000000004</cx:pt>
          <cx:pt idx="20931">0.061899999999999997</cx:pt>
          <cx:pt idx="20932">0.082500000000000004</cx:pt>
          <cx:pt idx="20933">0.1113</cx:pt>
          <cx:pt idx="20934">0.16669999999999999</cx:pt>
          <cx:pt idx="20935">0.078399999999999997</cx:pt>
          <cx:pt idx="20936">0.10000000000000001</cx:pt>
          <cx:pt idx="20937">0.16669999999999999</cx:pt>
          <cx:pt idx="20938">0.16669999999999999</cx:pt>
          <cx:pt idx="20939">0.16669999999999999</cx:pt>
          <cx:pt idx="20940">0.16669999999999999</cx:pt>
          <cx:pt idx="20941">0.044299999999999999</cx:pt>
          <cx:pt idx="20942">0.16669999999999999</cx:pt>
          <cx:pt idx="20943">0.10100000000000001</cx:pt>
          <cx:pt idx="20944">0.16669999999999999</cx:pt>
          <cx:pt idx="20945">0.018599999999999998</cx:pt>
          <cx:pt idx="20946">0.16669999999999999</cx:pt>
          <cx:pt idx="20947">0.16669999999999999</cx:pt>
          <cx:pt idx="20948">0.22159999999999999</cx:pt>
          <cx:pt idx="20949">0.16669999999999999</cx:pt>
          <cx:pt idx="20950">0.017500000000000002</cx:pt>
          <cx:pt idx="20951">0.0124</cx:pt>
          <cx:pt idx="20952">0.16669999999999999</cx:pt>
          <cx:pt idx="20953">0.0608</cx:pt>
          <cx:pt idx="20954">0.14330000000000001</cx:pt>
          <cx:pt idx="20955">0.097699999999999995</cx:pt>
          <cx:pt idx="20956">0.16669999999999999</cx:pt>
          <cx:pt idx="20957">0.0082000000000000007</cx:pt>
          <cx:pt idx="20958">0.16669999999999999</cx:pt>
          <cx:pt idx="20959">0.1227</cx:pt>
          <cx:pt idx="20960">0.11550000000000001</cx:pt>
          <cx:pt idx="20961">0.058799999999999998</cx:pt>
          <cx:pt idx="20962">0.16669999999999999</cx:pt>
          <cx:pt idx="20963">0.028899999999999999</cx:pt>
          <cx:pt idx="20964">0.11749999999999999</cx:pt>
          <cx:pt idx="20965">0.16669999999999999</cx:pt>
          <cx:pt idx="20966">0.16669999999999999</cx:pt>
          <cx:pt idx="20967">0.1031</cx:pt>
          <cx:pt idx="20968">0.16669999999999999</cx:pt>
          <cx:pt idx="20969">0.16669999999999999</cx:pt>
          <cx:pt idx="20970">0.16669999999999999</cx:pt>
          <cx:pt idx="20971">0.16669999999999999</cx:pt>
          <cx:pt idx="20972">0.16669999999999999</cx:pt>
          <cx:pt idx="20973">0.078399999999999997</cx:pt>
          <cx:pt idx="20974">0.16669999999999999</cx:pt>
          <cx:pt idx="20975">0.092799999999999994</cx:pt>
          <cx:pt idx="20976">0.16669999999999999</cx:pt>
          <cx:pt idx="20977">0.16669999999999999</cx:pt>
          <cx:pt idx="20978">0.32779999999999998</cx:pt>
          <cx:pt idx="20979">0.1278</cx:pt>
          <cx:pt idx="20980">0.16669999999999999</cx:pt>
          <cx:pt idx="20981">0.14849999999999999</cx:pt>
          <cx:pt idx="20982">0.16669999999999999</cx:pt>
          <cx:pt idx="20983">0.16700000000000001</cx:pt>
          <cx:pt idx="20984">0.24540000000000001</cx:pt>
          <cx:pt idx="20985">0.16669999999999999</cx:pt>
          <cx:pt idx="20986">0.082500000000000004</cx:pt>
          <cx:pt idx="20987">0.061899999999999997</cx:pt>
          <cx:pt idx="20988">0.082500000000000004</cx:pt>
          <cx:pt idx="20989">0.16669999999999999</cx:pt>
          <cx:pt idx="20990">0.16669999999999999</cx:pt>
          <cx:pt idx="20991">0.16669999999999999</cx:pt>
          <cx:pt idx="20992">0.1237</cx:pt>
          <cx:pt idx="20993">0.093799999999999994</cx:pt>
          <cx:pt idx="20994">0.066000000000000003</cx:pt>
          <cx:pt idx="20995">0.0814</cx:pt>
          <cx:pt idx="20996">0.1031</cx:pt>
          <cx:pt idx="20997">0.16669999999999999</cx:pt>
          <cx:pt idx="20998">0.16669999999999999</cx:pt>
          <cx:pt idx="20999">0.12989999999999999</cx:pt>
          <cx:pt idx="21000">0.061899999999999997</cx:pt>
          <cx:pt idx="21001">0.16669999999999999</cx:pt>
          <cx:pt idx="21002">0.16669999999999999</cx:pt>
          <cx:pt idx="21003">0.16669999999999999</cx:pt>
          <cx:pt idx="21004">0.16669999999999999</cx:pt>
          <cx:pt idx="21005">0.16669999999999999</cx:pt>
          <cx:pt idx="21006">0.2495</cx:pt>
          <cx:pt idx="21007">0.0722</cx:pt>
          <cx:pt idx="21008">0.17319999999999999</cx:pt>
          <cx:pt idx="21009">0.16669999999999999</cx:pt>
          <cx:pt idx="21010">0.22159999999999999</cx:pt>
          <cx:pt idx="21011">0.1467</cx:pt>
          <cx:pt idx="21012">0.15459999999999999</cx:pt>
          <cx:pt idx="21013">0.16669999999999999</cx:pt>
          <cx:pt idx="21014">0.27839999999999998</cx:pt>
          <cx:pt idx="21015">0.31440000000000001</cx:pt>
          <cx:pt idx="21016">0.1938</cx:pt>
          <cx:pt idx="21017">0.16669999999999999</cx:pt>
          <cx:pt idx="21018">0.16669999999999999</cx:pt>
          <cx:pt idx="21019">0.16669999999999999</cx:pt>
          <cx:pt idx="21020">0.0814</cx:pt>
          <cx:pt idx="21021">0.16669999999999999</cx:pt>
          <cx:pt idx="21022">0.14019999999999999</cx:pt>
          <cx:pt idx="21023">0.016500000000000001</cx:pt>
          <cx:pt idx="21024">0.16669999999999999</cx:pt>
          <cx:pt idx="21025">0.16669999999999999</cx:pt>
          <cx:pt idx="21026">0.16669999999999999</cx:pt>
          <cx:pt idx="21027">0.16669999999999999</cx:pt>
          <cx:pt idx="21028">0.50309999999999999</cx:pt>
          <cx:pt idx="21029">0.16669999999999999</cx:pt>
          <cx:pt idx="21030">0.0061999999999999998</cx:pt>
          <cx:pt idx="21031">0.18559999999999999</cx:pt>
          <cx:pt idx="21032">0.14849999999999999</cx:pt>
          <cx:pt idx="21033">0.0082000000000000007</cx:pt>
          <cx:pt idx="21034">0.16669999999999999</cx:pt>
          <cx:pt idx="21035">0.27629999999999999</cx:pt>
          <cx:pt idx="21036">0.28939999999999999</cx:pt>
          <cx:pt idx="21037">0.1031</cx:pt>
          <cx:pt idx="21038">0.048099999999999997</cx:pt>
          <cx:pt idx="21039">0.0722</cx:pt>
          <cx:pt idx="21040">0.16669999999999999</cx:pt>
          <cx:pt idx="21041">0.16669999999999999</cx:pt>
          <cx:pt idx="21042">0.16669999999999999</cx:pt>
          <cx:pt idx="21043">0.050500000000000003</cx:pt>
          <cx:pt idx="21044">0.16669999999999999</cx:pt>
          <cx:pt idx="21045">0.16669999999999999</cx:pt>
          <cx:pt idx="21046">0.26079999999999998</cx:pt>
          <cx:pt idx="21047">0.16669999999999999</cx:pt>
          <cx:pt idx="21048">0.050500000000000003</cx:pt>
          <cx:pt idx="21049">0.0557</cx:pt>
          <cx:pt idx="21050">0.16669999999999999</cx:pt>
          <cx:pt idx="21051">0.074200000000000002</cx:pt>
          <cx:pt idx="21052">0.016500000000000001</cx:pt>
          <cx:pt idx="21053">0.012699999999999999</cx:pt>
          <cx:pt idx="21054">0.059799999999999999</cx:pt>
          <cx:pt idx="21055">0.041200000000000001</cx:pt>
          <cx:pt idx="21056">0.16669999999999999</cx:pt>
          <cx:pt idx="21057">0.16669999999999999</cx:pt>
          <cx:pt idx="21058">0.16669999999999999</cx:pt>
          <cx:pt idx="21059">0.22270000000000001</cx:pt>
          <cx:pt idx="21060">0.057700000000000001</cx:pt>
          <cx:pt idx="21061">0.16669999999999999</cx:pt>
          <cx:pt idx="21062">0.0247</cx:pt>
          <cx:pt idx="21063">0.0309</cx:pt>
          <cx:pt idx="21064">0.16669999999999999</cx:pt>
          <cx:pt idx="21065">0.1031</cx:pt>
          <cx:pt idx="21066">0.16669999999999999</cx:pt>
          <cx:pt idx="21067">0.16669999999999999</cx:pt>
          <cx:pt idx="21068">0.016500000000000001</cx:pt>
          <cx:pt idx="21069">0.1021</cx:pt>
          <cx:pt idx="21070">0.061899999999999997</cx:pt>
          <cx:pt idx="21071">0.092799999999999994</cx:pt>
          <cx:pt idx="21072">0.16669999999999999</cx:pt>
          <cx:pt idx="21073">0.049500000000000002</cx:pt>
          <cx:pt idx="21074">0.041200000000000001</cx:pt>
          <cx:pt idx="21075">0.059799999999999999</cx:pt>
          <cx:pt idx="21076">0.0124</cx:pt>
          <cx:pt idx="21077">0.16669999999999999</cx:pt>
          <cx:pt idx="21078">0.1021</cx:pt>
          <cx:pt idx="21079">0.0722</cx:pt>
          <cx:pt idx="21080">0.16669999999999999</cx:pt>
          <cx:pt idx="21081">0.16669999999999999</cx:pt>
          <cx:pt idx="21082">0.1129</cx:pt>
          <cx:pt idx="21083">0.16669999999999999</cx:pt>
          <cx:pt idx="21084">0.046399999999999997</cx:pt>
          <cx:pt idx="21085">0.17349999999999999</cx:pt>
          <cx:pt idx="21086">0.0082000000000000007</cx:pt>
          <cx:pt idx="21087">0.001</cx:pt>
          <cx:pt idx="21088">0.16669999999999999</cx:pt>
          <cx:pt idx="21089">0.30930000000000002</cx:pt>
          <cx:pt idx="21090">0.16669999999999999</cx:pt>
          <cx:pt idx="21091">0.16669999999999999</cx:pt>
          <cx:pt idx="21092">0.062899999999999998</cx:pt>
          <cx:pt idx="21093">0.018599999999999998</cx:pt>
          <cx:pt idx="21094">0.16669999999999999</cx:pt>
          <cx:pt idx="21095">0.16669999999999999</cx:pt>
          <cx:pt idx="21096">0.1237</cx:pt>
          <cx:pt idx="21097">0.16669999999999999</cx:pt>
          <cx:pt idx="21098">0.29020000000000001</cx:pt>
          <cx:pt idx="21099">0.0557</cx:pt>
          <cx:pt idx="21100">0.16669999999999999</cx:pt>
          <cx:pt idx="21101">0.13300000000000001</cx:pt>
          <cx:pt idx="21102">0.61750000000000005</cx:pt>
          <cx:pt idx="21103">0.16669999999999999</cx:pt>
          <cx:pt idx="21104">0.16669999999999999</cx:pt>
          <cx:pt idx="21105">0.18140000000000001</cx:pt>
          <cx:pt idx="21106">0.16669999999999999</cx:pt>
          <cx:pt idx="21107">0.1113</cx:pt>
          <cx:pt idx="21108">0.099400000000000002</cx:pt>
          <cx:pt idx="21109">0.0124</cx:pt>
          <cx:pt idx="21110">0.16669999999999999</cx:pt>
          <cx:pt idx="21111">0.16669999999999999</cx:pt>
          <cx:pt idx="21112">0.16669999999999999</cx:pt>
          <cx:pt idx="21113">0.16669999999999999</cx:pt>
          <cx:pt idx="21114">0.0247</cx:pt>
          <cx:pt idx="21115">0.24640000000000001</cx:pt>
          <cx:pt idx="21116">0.16669999999999999</cx:pt>
          <cx:pt idx="21117">0.16669999999999999</cx:pt>
          <cx:pt idx="21118">0.16669999999999999</cx:pt>
          <cx:pt idx="21119">0.14849999999999999</cx:pt>
          <cx:pt idx="21120">0.2742</cx:pt>
          <cx:pt idx="21121">0.037100000000000001</cx:pt>
          <cx:pt idx="21122">0.17150000000000001</cx:pt>
          <cx:pt idx="21123">0.061899999999999997</cx:pt>
          <cx:pt idx="21124">0.021600000000000001</cx:pt>
          <cx:pt idx="21125">0.10100000000000001</cx:pt>
          <cx:pt idx="21126">0.28760000000000002</cx:pt>
          <cx:pt idx="21127">0.073200000000000001</cx:pt>
          <cx:pt idx="21128">0.1196</cx:pt>
          <cx:pt idx="21129">0.082500000000000004</cx:pt>
          <cx:pt idx="21130">0.16669999999999999</cx:pt>
          <cx:pt idx="21131">0.16669999999999999</cx:pt>
          <cx:pt idx="21132">0.16669999999999999</cx:pt>
          <cx:pt idx="21133">0.16669999999999999</cx:pt>
          <cx:pt idx="21134">0.16669999999999999</cx:pt>
          <cx:pt idx="21135">0.16669999999999999</cx:pt>
          <cx:pt idx="21136">0.10000000000000001</cx:pt>
          <cx:pt idx="21137">0.16669999999999999</cx:pt>
          <cx:pt idx="21138">0.016500000000000001</cx:pt>
          <cx:pt idx="21139">0.14849999999999999</cx:pt>
          <cx:pt idx="21140">0.16669999999999999</cx:pt>
          <cx:pt idx="21141">0.16669999999999999</cx:pt>
          <cx:pt idx="21142">0.1371</cx:pt>
          <cx:pt idx="21143">0.16669999999999999</cx:pt>
          <cx:pt idx="21144">0.079399999999999998</cx:pt>
          <cx:pt idx="21145">0.11650000000000001</cx:pt>
          <cx:pt idx="21146">0.26390000000000002</cx:pt>
          <cx:pt idx="21147">0.16669999999999999</cx:pt>
          <cx:pt idx="21148">0.16669999999999999</cx:pt>
          <cx:pt idx="21149">0.16669999999999999</cx:pt>
          <cx:pt idx="21150">0.18759999999999999</cx:pt>
          <cx:pt idx="21151">0.16669999999999999</cx:pt>
          <cx:pt idx="21152">0.1237</cx:pt>
          <cx:pt idx="21153">0.082500000000000004</cx:pt>
          <cx:pt idx="21154">0.24540000000000001</cx:pt>
          <cx:pt idx="21155">0.16669999999999999</cx:pt>
          <cx:pt idx="21156">0.16669999999999999</cx:pt>
          <cx:pt idx="21157">0.16669999999999999</cx:pt>
          <cx:pt idx="21158">0.16669999999999999</cx:pt>
          <cx:pt idx="21159">0.1474</cx:pt>
          <cx:pt idx="21160">0.25769999999999998</cx:pt>
          <cx:pt idx="21161">0.032000000000000001</cx:pt>
          <cx:pt idx="21162">0</cx:pt>
          <cx:pt idx="21163">0.16669999999999999</cx:pt>
          <cx:pt idx="21164">0.16669999999999999</cx:pt>
          <cx:pt idx="21165">0.16669999999999999</cx:pt>
          <cx:pt idx="21166">0.1031</cx:pt>
          <cx:pt idx="21167">0.16669999999999999</cx:pt>
          <cx:pt idx="21168">0.074200000000000002</cx:pt>
          <cx:pt idx="21169">0.16669999999999999</cx:pt>
          <cx:pt idx="21170">0.10000000000000001</cx:pt>
          <cx:pt idx="21171">0.16669999999999999</cx:pt>
          <cx:pt idx="21172">0.074200000000000002</cx:pt>
          <cx:pt idx="21173">0.32890000000000003</cx:pt>
          <cx:pt idx="21174">0.045400000000000003</cx:pt>
          <cx:pt idx="21175">0.16669999999999999</cx:pt>
          <cx:pt idx="21176">0.16669999999999999</cx:pt>
          <cx:pt idx="21177">0.44019999999999998</cx:pt>
          <cx:pt idx="21178">0.16669999999999999</cx:pt>
          <cx:pt idx="21179">0.14849999999999999</cx:pt>
          <cx:pt idx="21180">0.077299999999999994</cx:pt>
          <cx:pt idx="21181">0.16669999999999999</cx:pt>
          <cx:pt idx="21182">0.4753</cx:pt>
          <cx:pt idx="21183">0.16669999999999999</cx:pt>
          <cx:pt idx="21184">0.1216</cx:pt>
          <cx:pt idx="21185">0.16669999999999999</cx:pt>
          <cx:pt idx="21186">0.16669999999999999</cx:pt>
          <cx:pt idx="21187">0.16669999999999999</cx:pt>
          <cx:pt idx="21188">0.16669999999999999</cx:pt>
          <cx:pt idx="21189">0.1399</cx:pt>
          <cx:pt idx="21190">0.16669999999999999</cx:pt>
          <cx:pt idx="21191">0.16669999999999999</cx:pt>
          <cx:pt idx="21192">0.13089999999999999</cx:pt>
          <cx:pt idx="21193">0.082500000000000004</cx:pt>
          <cx:pt idx="21194">0.16669999999999999</cx:pt>
          <cx:pt idx="21195">0.0722</cx:pt>
          <cx:pt idx="21196">0.433</cx:pt>
          <cx:pt idx="21197">0.016500000000000001</cx:pt>
          <cx:pt idx="21198">0.16669999999999999</cx:pt>
          <cx:pt idx="21199">0.0722</cx:pt>
          <cx:pt idx="21200">0.16669999999999999</cx:pt>
          <cx:pt idx="21201">0.4577</cx:pt>
          <cx:pt idx="21202">0.16669999999999999</cx:pt>
          <cx:pt idx="21203">0.16669999999999999</cx:pt>
          <cx:pt idx="21204">0.16669999999999999</cx:pt>
          <cx:pt idx="21205">0.16669999999999999</cx:pt>
          <cx:pt idx="21206">0.23300000000000001</cx:pt>
          <cx:pt idx="21207">0.049500000000000002</cx:pt>
          <cx:pt idx="21208">0.0608</cx:pt>
          <cx:pt idx="21209">0.092799999999999994</cx:pt>
          <cx:pt idx="21210">0.1938</cx:pt>
          <cx:pt idx="21211">0.12989999999999999</cx:pt>
          <cx:pt idx="21212">0.16669999999999999</cx:pt>
          <cx:pt idx="21213">0.041200000000000001</cx:pt>
          <cx:pt idx="21214">0.16669999999999999</cx:pt>
          <cx:pt idx="21215">0.037100000000000001</cx:pt>
          <cx:pt idx="21216">0.16669999999999999</cx:pt>
          <cx:pt idx="21217">0.064899999999999999</cx:pt>
          <cx:pt idx="21218">0.23710000000000001</cx:pt>
          <cx:pt idx="21219">0.16669999999999999</cx:pt>
          <cx:pt idx="21220">0.099000000000000005</cx:pt>
          <cx:pt idx="21221">0.068000000000000005</cx:pt>
          <cx:pt idx="21222">0.079699999999999993</cx:pt>
          <cx:pt idx="21223">0.066000000000000003</cx:pt>
          <cx:pt idx="21224">0.082500000000000004</cx:pt>
          <cx:pt idx="21225">0.39789999999999998</cx:pt>
          <cx:pt idx="21226">0.16669999999999999</cx:pt>
          <cx:pt idx="21227">0.16669999999999999</cx:pt>
          <cx:pt idx="21228">0.16669999999999999</cx:pt>
          <cx:pt idx="21229">0.032000000000000001</cx:pt>
          <cx:pt idx="21230">0.016500000000000001</cx:pt>
          <cx:pt idx="21231">0.041200000000000001</cx:pt>
          <cx:pt idx="21232">0.16669999999999999</cx:pt>
          <cx:pt idx="21233">0.061899999999999997</cx:pt>
          <cx:pt idx="21234">0.16669999999999999</cx:pt>
          <cx:pt idx="21235">0.018599999999999998</cx:pt>
          <cx:pt idx="21236">0.16669999999999999</cx:pt>
          <cx:pt idx="21237">0.16669999999999999</cx:pt>
          <cx:pt idx="21238">0.10100000000000001</cx:pt>
          <cx:pt idx="21239">0.16669999999999999</cx:pt>
          <cx:pt idx="21240">0.058799999999999998</cx:pt>
          <cx:pt idx="21241">0.16669999999999999</cx:pt>
          <cx:pt idx="21242">0.16669999999999999</cx:pt>
          <cx:pt idx="21243">0.074200000000000002</cx:pt>
          <cx:pt idx="21244">0.1227</cx:pt>
          <cx:pt idx="21245">0.17580000000000001</cx:pt>
          <cx:pt idx="21246">0.16669999999999999</cx:pt>
          <cx:pt idx="21247">0.16669999999999999</cx:pt>
          <cx:pt idx="21248">0.16669999999999999</cx:pt>
          <cx:pt idx="21249">0.16669999999999999</cx:pt>
          <cx:pt idx="21250">0.018599999999999998</cx:pt>
          <cx:pt idx="21251">0.16669999999999999</cx:pt>
          <cx:pt idx="21252">0.1242</cx:pt>
          <cx:pt idx="21253">0.16669999999999999</cx:pt>
          <cx:pt idx="21254">0.16669999999999999</cx:pt>
          <cx:pt idx="21255">0.16669999999999999</cx:pt>
          <cx:pt idx="21256">0.16669999999999999</cx:pt>
          <cx:pt idx="21257">0.16669999999999999</cx:pt>
          <cx:pt idx="21258">0.16669999999999999</cx:pt>
          <cx:pt idx="21259">0.16669999999999999</cx:pt>
          <cx:pt idx="21260">0.14430000000000001</cx:pt>
          <cx:pt idx="21261">0.21609999999999999</cx:pt>
          <cx:pt idx="21262">0.16669999999999999</cx:pt>
          <cx:pt idx="21263">0.16669999999999999</cx:pt>
          <cx:pt idx="21264">0.046399999999999997</cx:pt>
          <cx:pt idx="21265">0.1835</cx:pt>
          <cx:pt idx="21266">0.16669999999999999</cx:pt>
          <cx:pt idx="21267">0.0247</cx:pt>
          <cx:pt idx="21268">0.0124</cx:pt>
          <cx:pt idx="21269">0.16669999999999999</cx:pt>
          <cx:pt idx="21270">0.16669999999999999</cx:pt>
          <cx:pt idx="21271">0.16669999999999999</cx:pt>
          <cx:pt idx="21272">0.18870000000000001</cx:pt>
          <cx:pt idx="21273">0.16669999999999999</cx:pt>
          <cx:pt idx="21274">0.041200000000000001</cx:pt>
          <cx:pt idx="21275">0.16669999999999999</cx:pt>
          <cx:pt idx="21276">0.16669999999999999</cx:pt>
          <cx:pt idx="21277">0.10100000000000001</cx:pt>
          <cx:pt idx="21278">0.0722</cx:pt>
          <cx:pt idx="21279">0.16669999999999999</cx:pt>
          <cx:pt idx="21280">0.018599999999999998</cx:pt>
          <cx:pt idx="21281">0.062899999999999998</cx:pt>
          <cx:pt idx="21282">0.16669999999999999</cx:pt>
          <cx:pt idx="21283">0.0722</cx:pt>
          <cx:pt idx="21284">0.16669999999999999</cx:pt>
          <cx:pt idx="21285">0.16669999999999999</cx:pt>
          <cx:pt idx="21286">0.16669999999999999</cx:pt>
          <cx:pt idx="21287">0.16669999999999999</cx:pt>
          <cx:pt idx="21288">0.16669999999999999</cx:pt>
          <cx:pt idx="21289">0.16669999999999999</cx:pt>
          <cx:pt idx="21290">0.10929999999999999</cx:pt>
          <cx:pt idx="21291">0.16669999999999999</cx:pt>
          <cx:pt idx="21292">0.16669999999999999</cx:pt>
          <cx:pt idx="21293">0.14019999999999999</cx:pt>
          <cx:pt idx="21294">0.018599999999999998</cx:pt>
          <cx:pt idx="21295">0.16669999999999999</cx:pt>
          <cx:pt idx="21296">0.16669999999999999</cx:pt>
          <cx:pt idx="21297">0.16669999999999999</cx:pt>
          <cx:pt idx="21298">0.16669999999999999</cx:pt>
          <cx:pt idx="21299">0.0082000000000000007</cx:pt>
          <cx:pt idx="21300">0.16669999999999999</cx:pt>
          <cx:pt idx="21301">0.16669999999999999</cx:pt>
          <cx:pt idx="21302">0.092799999999999994</cx:pt>
          <cx:pt idx="21303">0.0082000000000000007</cx:pt>
          <cx:pt idx="21304">0.16669999999999999</cx:pt>
          <cx:pt idx="21305">0.16669999999999999</cx:pt>
          <cx:pt idx="21306">0.16669999999999999</cx:pt>
          <cx:pt idx="21307">0.061899999999999997</cx:pt>
          <cx:pt idx="21308">0.14849999999999999</cx:pt>
          <cx:pt idx="21309">0.33300000000000002</cx:pt>
          <cx:pt idx="21310">0.16669999999999999</cx:pt>
          <cx:pt idx="21311">0.0041000000000000003</cx:pt>
          <cx:pt idx="21312">0.16669999999999999</cx:pt>
          <cx:pt idx="21313">0.16669999999999999</cx:pt>
          <cx:pt idx="21314">0.16669999999999999</cx:pt>
          <cx:pt idx="21315">0.16669999999999999</cx:pt>
          <cx:pt idx="21316">0.16669999999999999</cx:pt>
          <cx:pt idx="21317">0.16669999999999999</cx:pt>
          <cx:pt idx="21318">0.16669999999999999</cx:pt>
          <cx:pt idx="21319">0.1103</cx:pt>
          <cx:pt idx="21320">0.16669999999999999</cx:pt>
          <cx:pt idx="21321">0.17319999999999999</cx:pt>
          <cx:pt idx="21322">0.16669999999999999</cx:pt>
          <cx:pt idx="21323">0.16669999999999999</cx:pt>
          <cx:pt idx="21324">0.16669999999999999</cx:pt>
          <cx:pt idx="21325">0.13089999999999999</cx:pt>
          <cx:pt idx="21326">0.061899999999999997</cx:pt>
          <cx:pt idx="21327">0.092799999999999994</cx:pt>
          <cx:pt idx="21328">0.16669999999999999</cx:pt>
          <cx:pt idx="21329">0.1062</cx:pt>
          <cx:pt idx="21330">0.0092999999999999992</cx:pt>
          <cx:pt idx="21331">0.16669999999999999</cx:pt>
          <cx:pt idx="21332">0.25979999999999998</cx:pt>
          <cx:pt idx="21333">0.16669999999999999</cx:pt>
          <cx:pt idx="21334">0.032000000000000001</cx:pt>
          <cx:pt idx="21335">0.027799999999999998</cx:pt>
          <cx:pt idx="21336">0.16669999999999999</cx:pt>
          <cx:pt idx="21337">0.082500000000000004</cx:pt>
          <cx:pt idx="21338">0.16669999999999999</cx:pt>
          <cx:pt idx="21339">0.37219999999999998</cx:pt>
          <cx:pt idx="21340">0.16669999999999999</cx:pt>
          <cx:pt idx="21341">0.16669999999999999</cx:pt>
          <cx:pt idx="21342">0.16669999999999999</cx:pt>
          <cx:pt idx="21343">0.1031</cx:pt>
          <cx:pt idx="21344">0.16669999999999999</cx:pt>
          <cx:pt idx="21345">0.16669999999999999</cx:pt>
          <cx:pt idx="21346">0.20519999999999999</cx:pt>
          <cx:pt idx="21347">0.16669999999999999</cx:pt>
          <cx:pt idx="21348">0.16669999999999999</cx:pt>
          <cx:pt idx="21349">0.035099999999999999</cx:pt>
          <cx:pt idx="21350">0.16669999999999999</cx:pt>
          <cx:pt idx="21351">0.1144</cx:pt>
          <cx:pt idx="21352">0.16669999999999999</cx:pt>
          <cx:pt idx="21353">0.2732</cx:pt>
          <cx:pt idx="21354">0.082500000000000004</cx:pt>
          <cx:pt idx="21355">0.16669999999999999</cx:pt>
          <cx:pt idx="21356">0.1804</cx:pt>
          <cx:pt idx="21357">0.16669999999999999</cx:pt>
          <cx:pt idx="21358">0.16669999999999999</cx:pt>
          <cx:pt idx="21359">0.0722</cx:pt>
          <cx:pt idx="21360">0.16669999999999999</cx:pt>
          <cx:pt idx="21361">0.16669999999999999</cx:pt>
          <cx:pt idx="21362">0.073200000000000001</cx:pt>
          <cx:pt idx="21363">0.16669999999999999</cx:pt>
          <cx:pt idx="21364">0.16669999999999999</cx:pt>
          <cx:pt idx="21365">0.16669999999999999</cx:pt>
          <cx:pt idx="21366">0.23300000000000001</cx:pt>
          <cx:pt idx="21367">0.16669999999999999</cx:pt>
          <cx:pt idx="21368">0.16669999999999999</cx:pt>
          <cx:pt idx="21369">0.0722</cx:pt>
          <cx:pt idx="21370">0.22270000000000001</cx:pt>
          <cx:pt idx="21371">0.16669999999999999</cx:pt>
          <cx:pt idx="21372">0.16669999999999999</cx:pt>
          <cx:pt idx="21373">0.16669999999999999</cx:pt>
          <cx:pt idx="21374">0.061899999999999997</cx:pt>
          <cx:pt idx="21375">0.16669999999999999</cx:pt>
          <cx:pt idx="21376">0.0082000000000000007</cx:pt>
          <cx:pt idx="21377">0.0071999999999999998</cx:pt>
          <cx:pt idx="21378">0.16669999999999999</cx:pt>
          <cx:pt idx="21379">0.1938</cx:pt>
          <cx:pt idx="21380">0.16669999999999999</cx:pt>
          <cx:pt idx="21381">0.1113</cx:pt>
          <cx:pt idx="21382">0.16669999999999999</cx:pt>
          <cx:pt idx="21383">0.16669999999999999</cx:pt>
          <cx:pt idx="21384">0.16669999999999999</cx:pt>
          <cx:pt idx="21385">0.092799999999999994</cx:pt>
          <cx:pt idx="21386">0.22270000000000001</cx:pt>
          <cx:pt idx="21387">0.13200000000000001</cx:pt>
          <cx:pt idx="21388">0.16669999999999999</cx:pt>
          <cx:pt idx="21389">0.2969</cx:pt>
          <cx:pt idx="21390">0.16669999999999999</cx:pt>
          <cx:pt idx="21391">0.16669999999999999</cx:pt>
          <cx:pt idx="21392">0.3639</cx:pt>
          <cx:pt idx="21393">0.0722</cx:pt>
          <cx:pt idx="21394">0.087599999999999997</cx:pt>
          <cx:pt idx="21395">0.057200000000000001</cx:pt>
          <cx:pt idx="21396">0.0092999999999999992</cx:pt>
          <cx:pt idx="21397">0.16669999999999999</cx:pt>
          <cx:pt idx="21398">0.073200000000000001</cx:pt>
          <cx:pt idx="21399">0.16669999999999999</cx:pt>
          <cx:pt idx="21400">0.16669999999999999</cx:pt>
          <cx:pt idx="21401">0.16669999999999999</cx:pt>
          <cx:pt idx="21402">0.16669999999999999</cx:pt>
          <cx:pt idx="21403">0.25130000000000002</cx:pt>
          <cx:pt idx="21404">0.16669999999999999</cx:pt>
          <cx:pt idx="21405">0.16669999999999999</cx:pt>
          <cx:pt idx="21406">0.26910000000000001</cx:pt>
          <cx:pt idx="21407">0.16669999999999999</cx:pt>
          <cx:pt idx="21408">0.078399999999999997</cx:pt>
          <cx:pt idx="21409">0.38969999999999999</cx:pt>
          <cx:pt idx="21410">0.16669999999999999</cx:pt>
          <cx:pt idx="21411">0.16669999999999999</cx:pt>
          <cx:pt idx="21412">0.16669999999999999</cx:pt>
          <cx:pt idx="21413">0.16669999999999999</cx:pt>
          <cx:pt idx="21414">1</cx:pt>
          <cx:pt idx="21415">0.16669999999999999</cx:pt>
          <cx:pt idx="21416">0.16669999999999999</cx:pt>
          <cx:pt idx="21417">0.10100000000000001</cx:pt>
          <cx:pt idx="21418">0.081699999999999995</cx:pt>
          <cx:pt idx="21419">0.16669999999999999</cx:pt>
          <cx:pt idx="21420">0.16669999999999999</cx:pt>
          <cx:pt idx="21421">0.16669999999999999</cx:pt>
          <cx:pt idx="21422">0.16669999999999999</cx:pt>
          <cx:pt idx="21423">0.0051999999999999998</cx:pt>
          <cx:pt idx="21424">0.1938</cx:pt>
          <cx:pt idx="21425">0.049500000000000002</cx:pt>
          <cx:pt idx="21426">0.16669999999999999</cx:pt>
          <cx:pt idx="21427">0.0356</cx:pt>
          <cx:pt idx="21428">0.14019999999999999</cx:pt>
          <cx:pt idx="21429">0.16669999999999999</cx:pt>
          <cx:pt idx="21430">0.082100000000000006</cx:pt>
          <cx:pt idx="21431">0.16669999999999999</cx:pt>
          <cx:pt idx="21432">0.071800000000000003</cx:pt>
          <cx:pt idx="21433">0.0082000000000000007</cx:pt>
          <cx:pt idx="21434">0.16669999999999999</cx:pt>
          <cx:pt idx="21435">0.086199999999999999</cx:pt>
          <cx:pt idx="21436">0.16669999999999999</cx:pt>
          <cx:pt idx="21437">0.1381</cx:pt>
          <cx:pt idx="21438">0.1244</cx:pt>
          <cx:pt idx="21439">0.10929999999999999</cx:pt>
          <cx:pt idx="21440">0.1057</cx:pt>
          <cx:pt idx="21441">0.1515</cx:pt>
          <cx:pt idx="21442">0.082500000000000004</cx:pt>
          <cx:pt idx="21443">0.099000000000000005</cx:pt>
          <cx:pt idx="21444">0.16669999999999999</cx:pt>
          <cx:pt idx="21445">0.060100000000000001</cx:pt>
          <cx:pt idx="21446">0.16669999999999999</cx:pt>
          <cx:pt idx="21447">0.16669999999999999</cx:pt>
          <cx:pt idx="21448">0.1237</cx:pt>
          <cx:pt idx="21449">0.2959</cx:pt>
          <cx:pt idx="21450">0.16669999999999999</cx:pt>
          <cx:pt idx="21451">0.0814</cx:pt>
          <cx:pt idx="21452">0.16669999999999999</cx:pt>
          <cx:pt idx="21453">0.20150000000000001</cx:pt>
          <cx:pt idx="21454">0.1021</cx:pt>
          <cx:pt idx="21455">0.16439999999999999</cx:pt>
          <cx:pt idx="21456">0.16669999999999999</cx:pt>
          <cx:pt idx="21457">0.16669999999999999</cx:pt>
          <cx:pt idx="21458">0.16669999999999999</cx:pt>
          <cx:pt idx="21459">0.16669999999999999</cx:pt>
          <cx:pt idx="21460">0.097900000000000001</cx:pt>
          <cx:pt idx="21461">0.16669999999999999</cx:pt>
          <cx:pt idx="21462">0.2402</cx:pt>
          <cx:pt idx="21463">0.20930000000000001</cx:pt>
          <cx:pt idx="21464">0.16669999999999999</cx:pt>
          <cx:pt idx="21465">0.21240000000000001</cx:pt>
          <cx:pt idx="21466">0.16669999999999999</cx:pt>
          <cx:pt idx="21467">0.16669999999999999</cx:pt>
          <cx:pt idx="21468">0.16669999999999999</cx:pt>
          <cx:pt idx="21469">0.16669999999999999</cx:pt>
          <cx:pt idx="21470">0.16669999999999999</cx:pt>
          <cx:pt idx="21471">0.14019999999999999</cx:pt>
          <cx:pt idx="21472">0.1278</cx:pt>
          <cx:pt idx="21473">0.16669999999999999</cx:pt>
          <cx:pt idx="21474">0.16669999999999999</cx:pt>
          <cx:pt idx="21475">0.16669999999999999</cx:pt>
          <cx:pt idx="21476">0.059799999999999999</cx:pt>
          <cx:pt idx="21477">0.16669999999999999</cx:pt>
          <cx:pt idx="21478">0.16669999999999999</cx:pt>
          <cx:pt idx="21479">0.051499999999999997</cx:pt>
          <cx:pt idx="21480">0.16669999999999999</cx:pt>
          <cx:pt idx="21481">0.16669999999999999</cx:pt>
          <cx:pt idx="21482">0.16669999999999999</cx:pt>
          <cx:pt idx="21483">0.1454</cx:pt>
          <cx:pt idx="21484">0.16669999999999999</cx:pt>
          <cx:pt idx="21485">0.16669999999999999</cx:pt>
          <cx:pt idx="21486">0.16669999999999999</cx:pt>
          <cx:pt idx="21487">0.063899999999999998</cx:pt>
          <cx:pt idx="21488">0.16669999999999999</cx:pt>
          <cx:pt idx="21489">0.16669999999999999</cx:pt>
          <cx:pt idx="21490">0.16669999999999999</cx:pt>
          <cx:pt idx="21491">0.19589999999999999</cx:pt>
          <cx:pt idx="21492">0.082500000000000004</cx:pt>
          <cx:pt idx="21493">0.035099999999999999</cx:pt>
          <cx:pt idx="21494">0.42680000000000001</cx:pt>
          <cx:pt idx="21495">0.83399999999999996</cx:pt>
          <cx:pt idx="21496">0.16669999999999999</cx:pt>
          <cx:pt idx="21497">0.16669999999999999</cx:pt>
          <cx:pt idx="21498">0.16669999999999999</cx:pt>
          <cx:pt idx="21499">0.1144</cx:pt>
          <cx:pt idx="21500">0.16669999999999999</cx:pt>
          <cx:pt idx="21501">0.1845</cx:pt>
          <cx:pt idx="21502">0.16669999999999999</cx:pt>
          <cx:pt idx="21503">0.089300000000000004</cx:pt>
          <cx:pt idx="21504">0.16669999999999999</cx:pt>
          <cx:pt idx="21505">0.0247</cx:pt>
          <cx:pt idx="21506">0.1103</cx:pt>
          <cx:pt idx="21507">0.16669999999999999</cx:pt>
          <cx:pt idx="21508">0.32990000000000003</cx:pt>
          <cx:pt idx="21509">0.032000000000000001</cx:pt>
          <cx:pt idx="21510">0.16289999999999999</cx:pt>
          <cx:pt idx="21511">0.092799999999999994</cx:pt>
          <cx:pt idx="21512">0.1454</cx:pt>
          <cx:pt idx="21513">0.16669999999999999</cx:pt>
          <cx:pt idx="21514">0.16669999999999999</cx:pt>
          <cx:pt idx="21515">0.1196</cx:pt>
          <cx:pt idx="21516">0.1031</cx:pt>
          <cx:pt idx="21517">0.16669999999999999</cx:pt>
          <cx:pt idx="21518">0.16669999999999999</cx:pt>
          <cx:pt idx="21519">0.082500000000000004</cx:pt>
          <cx:pt idx="21520">0.1474</cx:pt>
          <cx:pt idx="21521">0.16669999999999999</cx:pt>
          <cx:pt idx="21522">0.16669999999999999</cx:pt>
          <cx:pt idx="21523">0.16669999999999999</cx:pt>
          <cx:pt idx="21524">0.16669999999999999</cx:pt>
          <cx:pt idx="21525">0.42780000000000001</cx:pt>
          <cx:pt idx="21526">0.018599999999999998</cx:pt>
          <cx:pt idx="21527">0.0092999999999999992</cx:pt>
          <cx:pt idx="21528">0.16669999999999999</cx:pt>
          <cx:pt idx="21529">0.0557</cx:pt>
          <cx:pt idx="21530">0.0206</cx:pt>
          <cx:pt idx="21531">0.049500000000000002</cx:pt>
          <cx:pt idx="21532">0.1237</cx:pt>
          <cx:pt idx="21533">0.15670000000000001</cx:pt>
          <cx:pt idx="21534">0.15770000000000001</cx:pt>
          <cx:pt idx="21535">0.16420000000000001</cx:pt>
          <cx:pt idx="21536">0.16669999999999999</cx:pt>
          <cx:pt idx="21537">0.16669999999999999</cx:pt>
          <cx:pt idx="21538">0.22270000000000001</cx:pt>
          <cx:pt idx="21539">0.16669999999999999</cx:pt>
          <cx:pt idx="21540">0.10000000000000001</cx:pt>
          <cx:pt idx="21541">0.092799999999999994</cx:pt>
          <cx:pt idx="21542">0.21029999999999999</cx:pt>
          <cx:pt idx="21543">0.16669999999999999</cx:pt>
          <cx:pt idx="21544">0.16669999999999999</cx:pt>
          <cx:pt idx="21545">0.16669999999999999</cx:pt>
          <cx:pt idx="21546">0.016500000000000001</cx:pt>
          <cx:pt idx="21547">0.16669999999999999</cx:pt>
          <cx:pt idx="21548">0.1381</cx:pt>
          <cx:pt idx="21549">0.16669999999999999</cx:pt>
          <cx:pt idx="21550">0.053600000000000002</cx:pt>
          <cx:pt idx="21551">0.2268</cx:pt>
          <cx:pt idx="21552">0.16669999999999999</cx:pt>
          <cx:pt idx="21553">0.16669999999999999</cx:pt>
          <cx:pt idx="21554">0.1206</cx:pt>
          <cx:pt idx="21555">0.37109999999999999</cx:pt>
          <cx:pt idx="21556">0.16669999999999999</cx:pt>
          <cx:pt idx="21557">0.082500000000000004</cx:pt>
          <cx:pt idx="21558">0.0809</cx:pt>
          <cx:pt idx="21559">0.1845</cx:pt>
          <cx:pt idx="21560">0.16669999999999999</cx:pt>
          <cx:pt idx="21561">0.0041000000000000003</cx:pt>
          <cx:pt idx="21562">0.16669999999999999</cx:pt>
          <cx:pt idx="21563">0.082500000000000004</cx:pt>
          <cx:pt idx="21564">0.28449999999999998</cx:pt>
          <cx:pt idx="21565">0.0082000000000000007</cx:pt>
          <cx:pt idx="21566">0.061899999999999997</cx:pt>
          <cx:pt idx="21567">0.1845</cx:pt>
          <cx:pt idx="21568">0.16669999999999999</cx:pt>
          <cx:pt idx="21569">0.16669999999999999</cx:pt>
          <cx:pt idx="21570">0.16669999999999999</cx:pt>
          <cx:pt idx="21571">0.16669999999999999</cx:pt>
          <cx:pt idx="21572">0.049000000000000002</cx:pt>
          <cx:pt idx="21573">0.16669999999999999</cx:pt>
          <cx:pt idx="21574">0.11650000000000001</cx:pt>
          <cx:pt idx="21575">0.16669999999999999</cx:pt>
          <cx:pt idx="21576">0.16669999999999999</cx:pt>
          <cx:pt idx="21577">0.0722</cx:pt>
          <cx:pt idx="21578">0.028899999999999999</cx:pt>
          <cx:pt idx="21579">0.16669999999999999</cx:pt>
          <cx:pt idx="21580">0.057700000000000001</cx:pt>
          <cx:pt idx="21581">0.16669999999999999</cx:pt>
          <cx:pt idx="21582">0.061899999999999997</cx:pt>
          <cx:pt idx="21583">0.16669999999999999</cx:pt>
          <cx:pt idx="21584">0.080399999999999999</cx:pt>
          <cx:pt idx="21585">0.16669999999999999</cx:pt>
          <cx:pt idx="21586">0.0722</cx:pt>
          <cx:pt idx="21587">0.16669999999999999</cx:pt>
          <cx:pt idx="21588">0.16669999999999999</cx:pt>
          <cx:pt idx="21589">0.39589999999999997</cx:pt>
          <cx:pt idx="21590">0.16669999999999999</cx:pt>
          <cx:pt idx="21591">0.16669999999999999</cx:pt>
          <cx:pt idx="21592">0.16669999999999999</cx:pt>
          <cx:pt idx="21593">0.16669999999999999</cx:pt>
          <cx:pt idx="21594">0.092799999999999994</cx:pt>
          <cx:pt idx="21595">0.16669999999999999</cx:pt>
          <cx:pt idx="21596">0.077299999999999994</cx:pt>
          <cx:pt idx="21597">0.16669999999999999</cx:pt>
          <cx:pt idx="21598">0.082500000000000004</cx:pt>
          <cx:pt idx="21599">0.16669999999999999</cx:pt>
          <cx:pt idx="21600">0.092799999999999994</cx:pt>
          <cx:pt idx="21601">0.069099999999999995</cx:pt>
          <cx:pt idx="21602">0.016500000000000001</cx:pt>
          <cx:pt idx="21603">0.16669999999999999</cx:pt>
          <cx:pt idx="21604">0.061899999999999997</cx:pt>
          <cx:pt idx="21605">0.16669999999999999</cx:pt>
          <cx:pt idx="21606">0.083000000000000004</cx:pt>
          <cx:pt idx="21607">0.16669999999999999</cx:pt>
          <cx:pt idx="21608">0.1031</cx:pt>
          <cx:pt idx="21609">0.068000000000000005</cx:pt>
          <cx:pt idx="21610">0.16669999999999999</cx:pt>
          <cx:pt idx="21611">0.16669999999999999</cx:pt>
          <cx:pt idx="21612">0.16669999999999999</cx:pt>
          <cx:pt idx="21613">0.16669999999999999</cx:pt>
          <cx:pt idx="21614">0.16669999999999999</cx:pt>
          <cx:pt idx="21615">0.16669999999999999</cx:pt>
          <cx:pt idx="21616">0.16669999999999999</cx:pt>
          <cx:pt idx="21617">0.027799999999999998</cx:pt>
          <cx:pt idx="21618">0.16669999999999999</cx:pt>
          <cx:pt idx="21619">0.16669999999999999</cx:pt>
          <cx:pt idx="21620">0.16669999999999999</cx:pt>
          <cx:pt idx="21621">0.16669999999999999</cx:pt>
          <cx:pt idx="21622">0.097900000000000001</cx:pt>
          <cx:pt idx="21623">0.16669999999999999</cx:pt>
          <cx:pt idx="21624">0.16669999999999999</cx:pt>
          <cx:pt idx="21625">0.0247</cx:pt>
          <cx:pt idx="21626">0.018599999999999998</cx:pt>
          <cx:pt idx="21627">0.16669999999999999</cx:pt>
          <cx:pt idx="21628">0.1227</cx:pt>
          <cx:pt idx="21629">0.16669999999999999</cx:pt>
          <cx:pt idx="21630">0.16669999999999999</cx:pt>
          <cx:pt idx="21631">0.082500000000000004</cx:pt>
          <cx:pt idx="21632">0.16669999999999999</cx:pt>
          <cx:pt idx="21633">0.16669999999999999</cx:pt>
          <cx:pt idx="21634">0.16669999999999999</cx:pt>
          <cx:pt idx="21635">0.16669999999999999</cx:pt>
          <cx:pt idx="21636">0.16669999999999999</cx:pt>
          <cx:pt idx="21637">0.16669999999999999</cx:pt>
          <cx:pt idx="21638">0.086599999999999996</cx:pt>
          <cx:pt idx="21639">0.088099999999999998</cx:pt>
          <cx:pt idx="21640">0.050500000000000003</cx:pt>
          <cx:pt idx="21641">0.21959999999999999</cx:pt>
          <cx:pt idx="21642">0.14849999999999999</cx:pt>
          <cx:pt idx="21643">0.16669999999999999</cx:pt>
          <cx:pt idx="21644">0.16489999999999999</cx:pt>
          <cx:pt idx="21645">0.29380000000000001</cx:pt>
          <cx:pt idx="21646">0.041200000000000001</cx:pt>
          <cx:pt idx="21647">0.16669999999999999</cx:pt>
          <cx:pt idx="21648">0.1227</cx:pt>
          <cx:pt idx="21649">0.16669999999999999</cx:pt>
          <cx:pt idx="21650">0.16669999999999999</cx:pt>
          <cx:pt idx="21651">0.16120000000000001</cx:pt>
          <cx:pt idx="21652">0.16669999999999999</cx:pt>
          <cx:pt idx="21653">0.14849999999999999</cx:pt>
          <cx:pt idx="21654">0.16669999999999999</cx:pt>
          <cx:pt idx="21655">0.1031</cx:pt>
          <cx:pt idx="21656">0.076300000000000007</cx:pt>
          <cx:pt idx="21657">0.22059999999999999</cx:pt>
          <cx:pt idx="21658">0.17319999999999999</cx:pt>
          <cx:pt idx="21659">0.16669999999999999</cx:pt>
          <cx:pt idx="21660">0.1825</cx:pt>
          <cx:pt idx="21661">0.16669999999999999</cx:pt>
          <cx:pt idx="21662">0.16669999999999999</cx:pt>
          <cx:pt idx="21663">0.0722</cx:pt>
          <cx:pt idx="21664">0.16669999999999999</cx:pt>
          <cx:pt idx="21665">0.026800000000000001</cx:pt>
          <cx:pt idx="21666">0.16669999999999999</cx:pt>
          <cx:pt idx="21667">0.27939999999999998</cx:pt>
          <cx:pt idx="21668">0.16669999999999999</cx:pt>
          <cx:pt idx="21669">0.16669999999999999</cx:pt>
          <cx:pt idx="21670">0.16669999999999999</cx:pt>
          <cx:pt idx="21671">0.061899999999999997</cx:pt>
          <cx:pt idx="21672">0.16669999999999999</cx:pt>
          <cx:pt idx="21673">0.16669999999999999</cx:pt>
          <cx:pt idx="21674">0.16669999999999999</cx:pt>
          <cx:pt idx="21675">0.061899999999999997</cx:pt>
          <cx:pt idx="21676">0.041200000000000001</cx:pt>
          <cx:pt idx="21677">0.16669999999999999</cx:pt>
          <cx:pt idx="21678">0.14050000000000001</cx:pt>
          <cx:pt idx="21679">0.0082000000000000007</cx:pt>
          <cx:pt idx="21680">0.16669999999999999</cx:pt>
          <cx:pt idx="21681">0.22370000000000001</cx:pt>
          <cx:pt idx="21682">0.16669999999999999</cx:pt>
          <cx:pt idx="21683">0.16669999999999999</cx:pt>
          <cx:pt idx="21684">0.16669999999999999</cx:pt>
          <cx:pt idx="21685">0.16669999999999999</cx:pt>
          <cx:pt idx="21686">0.077299999999999994</cx:pt>
          <cx:pt idx="21687">0.16669999999999999</cx:pt>
          <cx:pt idx="21688">0.0082000000000000007</cx:pt>
          <cx:pt idx="21689">0.059799999999999999</cx:pt>
          <cx:pt idx="21690">0.15359999999999999</cx:pt>
          <cx:pt idx="21691">0.018599999999999998</cx:pt>
          <cx:pt idx="21692">0.1036</cx:pt>
          <cx:pt idx="21693">0.050500000000000003</cx:pt>
          <cx:pt idx="21694">0.16669999999999999</cx:pt>
          <cx:pt idx="21695">0.080799999999999997</cx:pt>
          <cx:pt idx="21696">0.069599999999999995</cx:pt>
          <cx:pt idx="21697">0.16669999999999999</cx:pt>
          <cx:pt idx="21698">0.078399999999999997</cx:pt>
          <cx:pt idx="21699">0.14099999999999999</cx:pt>
          <cx:pt idx="21700">0.16669999999999999</cx:pt>
          <cx:pt idx="21701">0.21340000000000001</cx:pt>
          <cx:pt idx="21702">0.027799999999999998</cx:pt>
          <cx:pt idx="21703">0.1464</cx:pt>
          <cx:pt idx="21704">0.16669999999999999</cx:pt>
          <cx:pt idx="21705">0.0030999999999999999</cx:pt>
          <cx:pt idx="21706">0.16669999999999999</cx:pt>
          <cx:pt idx="21707">0.1278</cx:pt>
          <cx:pt idx="21708">0.16669999999999999</cx:pt>
          <cx:pt idx="21709">0.16669999999999999</cx:pt>
          <cx:pt idx="21710">0.1206</cx:pt>
          <cx:pt idx="21711">0.049500000000000002</cx:pt>
          <cx:pt idx="21712">0.16669999999999999</cx:pt>
          <cx:pt idx="21713">0.16669999999999999</cx:pt>
          <cx:pt idx="21714">0.16669999999999999</cx:pt>
          <cx:pt idx="21715">0.16669999999999999</cx:pt>
          <cx:pt idx="21716">0.16669999999999999</cx:pt>
          <cx:pt idx="21717">0.16669999999999999</cx:pt>
          <cx:pt idx="21718">0.16669999999999999</cx:pt>
          <cx:pt idx="21719">0.16669999999999999</cx:pt>
          <cx:pt idx="21720">0.082500000000000004</cx:pt>
          <cx:pt idx="21721">0.0082000000000000007</cx:pt>
          <cx:pt idx="21722">0.16669999999999999</cx:pt>
          <cx:pt idx="21723">0.16669999999999999</cx:pt>
          <cx:pt idx="21724">0.11650000000000001</cx:pt>
          <cx:pt idx="21725">0.16669999999999999</cx:pt>
          <cx:pt idx="21726">0</cx:pt>
          <cx:pt idx="21727">0.0722</cx:pt>
          <cx:pt idx="21728">0.082500000000000004</cx:pt>
          <cx:pt idx="21729">0.0082000000000000007</cx:pt>
          <cx:pt idx="21730">0.16669999999999999</cx:pt>
          <cx:pt idx="21731">0.16669999999999999</cx:pt>
          <cx:pt idx="21732">0.16669999999999999</cx:pt>
          <cx:pt idx="21733">0.16669999999999999</cx:pt>
          <cx:pt idx="21734">0.092799999999999994</cx:pt>
          <cx:pt idx="21735">0.16669999999999999</cx:pt>
          <cx:pt idx="21736">0.16669999999999999</cx:pt>
          <cx:pt idx="21737">0.1835</cx:pt>
          <cx:pt idx="21738">0.073200000000000001</cx:pt>
          <cx:pt idx="21739">0.092799999999999994</cx:pt>
          <cx:pt idx="21740">0.082000000000000003</cx:pt>
          <cx:pt idx="21741">0.16669999999999999</cx:pt>
          <cx:pt idx="21742">0.16669999999999999</cx:pt>
          <cx:pt idx="21743">0.16669999999999999</cx:pt>
          <cx:pt idx="21744">0.16669999999999999</cx:pt>
          <cx:pt idx="21745">0.14849999999999999</cx:pt>
          <cx:pt idx="21746">0.16669999999999999</cx:pt>
          <cx:pt idx="21747">0.16669999999999999</cx:pt>
          <cx:pt idx="21748">0.16669999999999999</cx:pt>
          <cx:pt idx="21749">0.22370000000000001</cx:pt>
          <cx:pt idx="21750">0</cx:pt>
          <cx:pt idx="21751">0.40820000000000001</cx:pt>
          <cx:pt idx="21752">0.16669999999999999</cx:pt>
          <cx:pt idx="21753">0.16669999999999999</cx:pt>
          <cx:pt idx="21754">0.045400000000000003</cx:pt>
          <cx:pt idx="21755">0.16669999999999999</cx:pt>
          <cx:pt idx="21756">0.16669999999999999</cx:pt>
          <cx:pt idx="21757">0.16669999999999999</cx:pt>
          <cx:pt idx="21758">0.1237</cx:pt>
          <cx:pt idx="21759">0.16669999999999999</cx:pt>
          <cx:pt idx="21760">0.37840000000000001</cx:pt>
          <cx:pt idx="21761">0.16669999999999999</cx:pt>
          <cx:pt idx="21762">0.16669999999999999</cx:pt>
          <cx:pt idx="21763">0.16669999999999999</cx:pt>
          <cx:pt idx="21764">0.16669999999999999</cx:pt>
          <cx:pt idx="21765">0.16669999999999999</cx:pt>
          <cx:pt idx="21766">0.085599999999999996</cx:pt>
          <cx:pt idx="21767">0.0124</cx:pt>
          <cx:pt idx="21768">0.16669999999999999</cx:pt>
          <cx:pt idx="21769">0.0082000000000000007</cx:pt>
          <cx:pt idx="21770">0.24740000000000001</cx:pt>
          <cx:pt idx="21771">0.16669999999999999</cx:pt>
          <cx:pt idx="21772">0.16669999999999999</cx:pt>
          <cx:pt idx="21773">0.0969</cx:pt>
          <cx:pt idx="21774">0.16669999999999999</cx:pt>
          <cx:pt idx="21775">0.058799999999999998</cx:pt>
          <cx:pt idx="21776">0.082500000000000004</cx:pt>
          <cx:pt idx="21777">0.061899999999999997</cx:pt>
          <cx:pt idx="21778">0.16669999999999999</cx:pt>
          <cx:pt idx="21779">0.15359999999999999</cx:pt>
          <cx:pt idx="21780">0.16669999999999999</cx:pt>
          <cx:pt idx="21781">0.061899999999999997</cx:pt>
          <cx:pt idx="21782">0.17630000000000001</cx:pt>
          <cx:pt idx="21783">0.16669999999999999</cx:pt>
          <cx:pt idx="21784">0.0066</cx:pt>
          <cx:pt idx="21785">0.092799999999999994</cx:pt>
          <cx:pt idx="21786">0.0082000000000000007</cx:pt>
          <cx:pt idx="21787">0.082500000000000004</cx:pt>
          <cx:pt idx="21788">0.4985</cx:pt>
          <cx:pt idx="21789">0.16669999999999999</cx:pt>
          <cx:pt idx="21790">0.16669999999999999</cx:pt>
          <cx:pt idx="21791">0.16669999999999999</cx:pt>
          <cx:pt idx="21792">0.14849999999999999</cx:pt>
          <cx:pt idx="21793">0.1031</cx:pt>
          <cx:pt idx="21794">0.16669999999999999</cx:pt>
          <cx:pt idx="21795">0.44429999999999997</cx:pt>
          <cx:pt idx="21796">0.16669999999999999</cx:pt>
          <cx:pt idx="21797">0.16669999999999999</cx:pt>
          <cx:pt idx="21798">0.083500000000000005</cx:pt>
          <cx:pt idx="21799">0.16669999999999999</cx:pt>
          <cx:pt idx="21800">0.16669999999999999</cx:pt>
          <cx:pt idx="21801">0.16669999999999999</cx:pt>
          <cx:pt idx="21802">0.16669999999999999</cx:pt>
          <cx:pt idx="21803">0.1082</cx:pt>
          <cx:pt idx="21804">0.16669999999999999</cx:pt>
          <cx:pt idx="21805">0.16669999999999999</cx:pt>
          <cx:pt idx="21806">0.14849999999999999</cx:pt>
          <cx:pt idx="21807">0.16669999999999999</cx:pt>
          <cx:pt idx="21808">0.099000000000000005</cx:pt>
          <cx:pt idx="21809">0.16669999999999999</cx:pt>
          <cx:pt idx="21810">0.16669999999999999</cx:pt>
          <cx:pt idx="21811">0.16669999999999999</cx:pt>
          <cx:pt idx="21812">0.051499999999999997</cx:pt>
          <cx:pt idx="21813">0.16669999999999999</cx:pt>
          <cx:pt idx="21814">0.16669999999999999</cx:pt>
          <cx:pt idx="21815">0.16669999999999999</cx:pt>
          <cx:pt idx="21816">0.0082000000000000007</cx:pt>
          <cx:pt idx="21817">0.16669999999999999</cx:pt>
          <cx:pt idx="21818">0.016500000000000001</cx:pt>
          <cx:pt idx="21819">0.082500000000000004</cx:pt>
          <cx:pt idx="21820">0.0044000000000000003</cx:pt>
          <cx:pt idx="21821">0.16669999999999999</cx:pt>
          <cx:pt idx="21822">0.16669999999999999</cx:pt>
          <cx:pt idx="21823">0.16669999999999999</cx:pt>
          <cx:pt idx="21824">0.16669999999999999</cx:pt>
          <cx:pt idx="21825">0.0124</cx:pt>
          <cx:pt idx="21826">0.13919999999999999</cx:pt>
          <cx:pt idx="21827">0.27629999999999999</cx:pt>
          <cx:pt idx="21828">0.36859999999999998</cx:pt>
          <cx:pt idx="21829">0.062899999999999998</cx:pt>
          <cx:pt idx="21830">0.1371</cx:pt>
          <cx:pt idx="21831">0.16669999999999999</cx:pt>
          <cx:pt idx="21832">0.027799999999999998</cx:pt>
          <cx:pt idx="21833">0.052600000000000001</cx:pt>
          <cx:pt idx="21834">0.16669999999999999</cx:pt>
          <cx:pt idx="21835">0.55459999999999998</cx:pt>
          <cx:pt idx="21836">0.1082</cx:pt>
          <cx:pt idx="21837">0.58350000000000002</cx:pt>
          <cx:pt idx="21838">0.1031</cx:pt>
          <cx:pt idx="21839">0.16669999999999999</cx:pt>
          <cx:pt idx="21840">0.15570000000000001</cx:pt>
          <cx:pt idx="21841">0.16669999999999999</cx:pt>
          <cx:pt idx="21842">0.092799999999999994</cx:pt>
          <cx:pt idx="21843">0.16669999999999999</cx:pt>
          <cx:pt idx="21844">0.061899999999999997</cx:pt>
          <cx:pt idx="21845">0.16669999999999999</cx:pt>
          <cx:pt idx="21846">0.16669999999999999</cx:pt>
          <cx:pt idx="21847">0.099000000000000005</cx:pt>
          <cx:pt idx="21848">0.16669999999999999</cx:pt>
          <cx:pt idx="21849">0.091800000000000007</cx:pt>
          <cx:pt idx="21850">0.16669999999999999</cx:pt>
          <cx:pt idx="21851">0.056099999999999997</cx:pt>
          <cx:pt idx="21852">0.016500000000000001</cx:pt>
          <cx:pt idx="21853">0.16669999999999999</cx:pt>
          <cx:pt idx="21854">0.16669999999999999</cx:pt>
          <cx:pt idx="21855">0.16669999999999999</cx:pt>
          <cx:pt idx="21856">0.016500000000000001</cx:pt>
          <cx:pt idx="21857">0.16669999999999999</cx:pt>
          <cx:pt idx="21858">0.19900000000000001</cx:pt>
          <cx:pt idx="21859">0.7258</cx:pt>
          <cx:pt idx="21860">0.0557</cx:pt>
          <cx:pt idx="21861">0.16669999999999999</cx:pt>
          <cx:pt idx="21862">0.16669999999999999</cx:pt>
          <cx:pt idx="21863">0.16669999999999999</cx:pt>
          <cx:pt idx="21864">0.16669999999999999</cx:pt>
          <cx:pt idx="21865">0.2969</cx:pt>
          <cx:pt idx="21866">0.16669999999999999</cx:pt>
          <cx:pt idx="21867">0.16669999999999999</cx:pt>
          <cx:pt idx="21868">0.16669999999999999</cx:pt>
          <cx:pt idx="21869">0.16669999999999999</cx:pt>
          <cx:pt idx="21870">0.082500000000000004</cx:pt>
          <cx:pt idx="21871">0.16669999999999999</cx:pt>
          <cx:pt idx="21872">0.16669999999999999</cx:pt>
          <cx:pt idx="21873">0.16669999999999999</cx:pt>
          <cx:pt idx="21874">0.091200000000000003</cx:pt>
          <cx:pt idx="21875">0.16669999999999999</cx:pt>
          <cx:pt idx="21876">0.16669999999999999</cx:pt>
          <cx:pt idx="21877">0.16669999999999999</cx:pt>
          <cx:pt idx="21878">0.16650000000000001</cx:pt>
          <cx:pt idx="21879">0.16669999999999999</cx:pt>
          <cx:pt idx="21880">0.16669999999999999</cx:pt>
          <cx:pt idx="21881">0.14119999999999999</cx:pt>
          <cx:pt idx="21882">0.089700000000000002</cx:pt>
          <cx:pt idx="21883">0.16669999999999999</cx:pt>
          <cx:pt idx="21884">0.16669999999999999</cx:pt>
          <cx:pt idx="21885">0.16669999999999999</cx:pt>
          <cx:pt idx="21886">0.0309</cx:pt>
          <cx:pt idx="21887">0.049500000000000002</cx:pt>
          <cx:pt idx="21888">0.30819999999999997</cx:pt>
          <cx:pt idx="21889">0.16669999999999999</cx:pt>
          <cx:pt idx="21890">0.0557</cx:pt>
          <cx:pt idx="21891">0.0030999999999999999</cx:pt>
          <cx:pt idx="21892">0.16669999999999999</cx:pt>
          <cx:pt idx="21893">0.16669999999999999</cx:pt>
          <cx:pt idx="21894">0.16669999999999999</cx:pt>
          <cx:pt idx="21895">0.035099999999999999</cx:pt>
          <cx:pt idx="21896">0.018599999999999998</cx:pt>
          <cx:pt idx="21897">0.059799999999999999</cx:pt>
          <cx:pt idx="21898">0.043299999999999998</cx:pt>
          <cx:pt idx="21899">0.0557</cx:pt>
          <cx:pt idx="21900">0.16669999999999999</cx:pt>
          <cx:pt idx="21901">0.16669999999999999</cx:pt>
          <cx:pt idx="21902">0.16669999999999999</cx:pt>
          <cx:pt idx="21903">0.088700000000000001</cx:pt>
          <cx:pt idx="21904">0.15570000000000001</cx:pt>
          <cx:pt idx="21905">0.16669999999999999</cx:pt>
          <cx:pt idx="21906">0.1082</cx:pt>
          <cx:pt idx="21907">0.14849999999999999</cx:pt>
          <cx:pt idx="21908">0.44850000000000001</cx:pt>
          <cx:pt idx="21909">0.016500000000000001</cx:pt>
          <cx:pt idx="21910">0.16669999999999999</cx:pt>
          <cx:pt idx="21911">0.16669999999999999</cx:pt>
          <cx:pt idx="21912">0.049500000000000002</cx:pt>
          <cx:pt idx="21913">0.16669999999999999</cx:pt>
          <cx:pt idx="21914">0.16669999999999999</cx:pt>
          <cx:pt idx="21915">0.16669999999999999</cx:pt>
          <cx:pt idx="21916">0.16669999999999999</cx:pt>
          <cx:pt idx="21917">0.082500000000000004</cx:pt>
          <cx:pt idx="21918">0.16700000000000001</cx:pt>
          <cx:pt idx="21919">0.16669999999999999</cx:pt>
          <cx:pt idx="21920">0.14849999999999999</cx:pt>
          <cx:pt idx="21921">0.092799999999999994</cx:pt>
          <cx:pt idx="21922">0.070099999999999996</cx:pt>
          <cx:pt idx="21923">0.093799999999999994</cx:pt>
          <cx:pt idx="21924">0.16669999999999999</cx:pt>
          <cx:pt idx="21925">0.1031</cx:pt>
          <cx:pt idx="21926">0.16669999999999999</cx:pt>
          <cx:pt idx="21927">0.16669999999999999</cx:pt>
          <cx:pt idx="21928">0.21959999999999999</cx:pt>
          <cx:pt idx="21929">0.16669999999999999</cx:pt>
          <cx:pt idx="21930">0.16669999999999999</cx:pt>
          <cx:pt idx="21931">0.11550000000000001</cx:pt>
          <cx:pt idx="21932">0.063899999999999998</cx:pt>
          <cx:pt idx="21933">0.16669999999999999</cx:pt>
          <cx:pt idx="21934">0.18870000000000001</cx:pt>
          <cx:pt idx="21935">0.16669999999999999</cx:pt>
          <cx:pt idx="21936">0.16669999999999999</cx:pt>
          <cx:pt idx="21937">0.16669999999999999</cx:pt>
          <cx:pt idx="21938">0.16669999999999999</cx:pt>
          <cx:pt idx="21939">0.16669999999999999</cx:pt>
          <cx:pt idx="21940">0.16669999999999999</cx:pt>
          <cx:pt idx="21941">0.16669999999999999</cx:pt>
          <cx:pt idx="21942">0.018599999999999998</cx:pt>
          <cx:pt idx="21943">0.16669999999999999</cx:pt>
          <cx:pt idx="21944">0.1103</cx:pt>
          <cx:pt idx="21945">0.16669999999999999</cx:pt>
          <cx:pt idx="21946">0.0082000000000000007</cx:pt>
          <cx:pt idx="21947">0.16669999999999999</cx:pt>
          <cx:pt idx="21948">0.16669999999999999</cx:pt>
          <cx:pt idx="21949">0.1227</cx:pt>
          <cx:pt idx="21950">0.064899999999999999</cx:pt>
          <cx:pt idx="21951">0.16669999999999999</cx:pt>
          <cx:pt idx="21952">0.22270000000000001</cx:pt>
          <cx:pt idx="21953">0.061899999999999997</cx:pt>
          <cx:pt idx="21954">0.16669999999999999</cx:pt>
          <cx:pt idx="21955">0.16669999999999999</cx:pt>
          <cx:pt idx="21956">0.1237</cx:pt>
          <cx:pt idx="21957">0.16669999999999999</cx:pt>
          <cx:pt idx="21958">0.16669999999999999</cx:pt>
          <cx:pt idx="21959">0.077299999999999994</cx:pt>
          <cx:pt idx="21960">0.16669999999999999</cx:pt>
          <cx:pt idx="21961">0.1021</cx:pt>
          <cx:pt idx="21962">0.061899999999999997</cx:pt>
          <cx:pt idx="21963">0.15670000000000001</cx:pt>
          <cx:pt idx="21964">0.091800000000000007</cx:pt>
          <cx:pt idx="21965">0.16669999999999999</cx:pt>
          <cx:pt idx="21966">0.060999999999999999</cx:pt>
          <cx:pt idx="21967">0.2928</cx:pt>
          <cx:pt idx="21968">0.16669999999999999</cx:pt>
          <cx:pt idx="21969">0.001</cx:pt>
          <cx:pt idx="21970">0.1129</cx:pt>
          <cx:pt idx="21971">0.15570000000000001</cx:pt>
          <cx:pt idx="21972">0.2041</cx:pt>
          <cx:pt idx="21973">0.16539999999999999</cx:pt>
          <cx:pt idx="21974">0.16669999999999999</cx:pt>
          <cx:pt idx="21975">0.16539999999999999</cx:pt>
          <cx:pt idx="21976">0.094600000000000004</cx:pt>
          <cx:pt idx="21977">0.10000000000000001</cx:pt>
          <cx:pt idx="21978">0.16669999999999999</cx:pt>
          <cx:pt idx="21979">0.16669999999999999</cx:pt>
          <cx:pt idx="21980">0.16669999999999999</cx:pt>
          <cx:pt idx="21981">0.16669999999999999</cx:pt>
          <cx:pt idx="21982">0.16669999999999999</cx:pt>
          <cx:pt idx="21983">0.16669999999999999</cx:pt>
          <cx:pt idx="21984">0.35880000000000001</cx:pt>
          <cx:pt idx="21985">0.16669999999999999</cx:pt>
          <cx:pt idx="21986">0.22270000000000001</cx:pt>
          <cx:pt idx="21987">0.16669999999999999</cx:pt>
          <cx:pt idx="21988">0.16669999999999999</cx:pt>
          <cx:pt idx="21989">0.16669999999999999</cx:pt>
          <cx:pt idx="21990">0.0247</cx:pt>
          <cx:pt idx="21991">0.061899999999999997</cx:pt>
          <cx:pt idx="21992">0.1113</cx:pt>
          <cx:pt idx="21993">0.16669999999999999</cx:pt>
          <cx:pt idx="21994">0.16669999999999999</cx:pt>
          <cx:pt idx="21995">0.071599999999999997</cx:pt>
          <cx:pt idx="21996">0.16669999999999999</cx:pt>
          <cx:pt idx="21997">0.16669999999999999</cx:pt>
          <cx:pt idx="21998">0.16669999999999999</cx:pt>
          <cx:pt idx="21999">0.16669999999999999</cx:pt>
          <cx:pt idx="22000">0.16669999999999999</cx:pt>
          <cx:pt idx="22001">0.16669999999999999</cx:pt>
          <cx:pt idx="22002">0.16669999999999999</cx:pt>
          <cx:pt idx="22003">0.016500000000000001</cx:pt>
          <cx:pt idx="22004">0.067000000000000004</cx:pt>
          <cx:pt idx="22005">0.059799999999999999</cx:pt>
          <cx:pt idx="22006">0.16669999999999999</cx:pt>
          <cx:pt idx="22007">0.16669999999999999</cx:pt>
          <cx:pt idx="22008">0.16669999999999999</cx:pt>
          <cx:pt idx="22009">0.33400000000000002</cx:pt>
          <cx:pt idx="22010">0.13200000000000001</cx:pt>
          <cx:pt idx="22011">0.16669999999999999</cx:pt>
          <cx:pt idx="22012">0.16669999999999999</cx:pt>
          <cx:pt idx="22013">0.16669999999999999</cx:pt>
          <cx:pt idx="22014">0.16669999999999999</cx:pt>
          <cx:pt idx="22015">0.16669999999999999</cx:pt>
          <cx:pt idx="22016">0.16669999999999999</cx:pt>
          <cx:pt idx="22017">0.16669999999999999</cx:pt>
          <cx:pt idx="22018">0.16669999999999999</cx:pt>
          <cx:pt idx="22019">0.16669999999999999</cx:pt>
          <cx:pt idx="22020">0.16669999999999999</cx:pt>
          <cx:pt idx="22021">0.16669999999999999</cx:pt>
          <cx:pt idx="22022">0.16669999999999999</cx:pt>
          <cx:pt idx="22023">0.082500000000000004</cx:pt>
          <cx:pt idx="22024">0.16669999999999999</cx:pt>
          <cx:pt idx="22025">0.16669999999999999</cx:pt>
          <cx:pt idx="22026">0.16669999999999999</cx:pt>
          <cx:pt idx="22027">0.0247</cx:pt>
          <cx:pt idx="22028">0.16669999999999999</cx:pt>
          <cx:pt idx="22029">0.37530000000000002</cx:pt>
          <cx:pt idx="22030">0.1454</cx:pt>
          <cx:pt idx="22031">0.16669999999999999</cx:pt>
          <cx:pt idx="22032">0.16669999999999999</cx:pt>
          <cx:pt idx="22033">0.16669999999999999</cx:pt>
          <cx:pt idx="22034">0.16669999999999999</cx:pt>
          <cx:pt idx="22035">0.1082</cx:pt>
          <cx:pt idx="22036">0.16669999999999999</cx:pt>
          <cx:pt idx="22037">0.53400000000000003</cx:pt>
          <cx:pt idx="22038">0.16669999999999999</cx:pt>
          <cx:pt idx="22039">0.16669999999999999</cx:pt>
          <cx:pt idx="22040">0.16669999999999999</cx:pt>
          <cx:pt idx="22041">0.18870000000000001</cx:pt>
          <cx:pt idx="22042">0.11550000000000001</cx:pt>
          <cx:pt idx="22043">0.16669999999999999</cx:pt>
          <cx:pt idx="22044">0.066000000000000003</cx:pt>
          <cx:pt idx="22045">0.083500000000000005</cx:pt>
          <cx:pt idx="22046">0.044299999999999999</cx:pt>
          <cx:pt idx="22047">0.23300000000000001</cx:pt>
          <cx:pt idx="22048">0.16669999999999999</cx:pt>
          <cx:pt idx="22049">0.073200000000000001</cx:pt>
          <cx:pt idx="22050">0.041200000000000001</cx:pt>
          <cx:pt idx="22051">0.16669999999999999</cx:pt>
          <cx:pt idx="22052">0.16669999999999999</cx:pt>
          <cx:pt idx="22053">0.1129</cx:pt>
          <cx:pt idx="22054">0.1113</cx:pt>
          <cx:pt idx="22055">0.1948</cx:pt>
          <cx:pt idx="22056">0.18559999999999999</cx:pt>
          <cx:pt idx="22057">0.16669999999999999</cx:pt>
          <cx:pt idx="22058">0.1608</cx:pt>
          <cx:pt idx="22059">0.16669999999999999</cx:pt>
          <cx:pt idx="22060">0.16669999999999999</cx:pt>
          <cx:pt idx="22061">0.16669999999999999</cx:pt>
          <cx:pt idx="22062">0.1928</cx:pt>
          <cx:pt idx="22063">0.2495</cx:pt>
          <cx:pt idx="22064">0.16669999999999999</cx:pt>
          <cx:pt idx="22065">0.049500000000000002</cx:pt>
          <cx:pt idx="22066">0.1474</cx:pt>
          <cx:pt idx="22067">0.16669999999999999</cx:pt>
          <cx:pt idx="22068">0.1237</cx:pt>
          <cx:pt idx="22069">0.2155</cx:pt>
          <cx:pt idx="22070">0.14430000000000001</cx:pt>
          <cx:pt idx="22071">0.077299999999999994</cx:pt>
          <cx:pt idx="22072">0.016500000000000001</cx:pt>
          <cx:pt idx="22073">0.11409999999999999</cx:pt>
          <cx:pt idx="22074">0.16669999999999999</cx:pt>
          <cx:pt idx="22075">0.16669999999999999</cx:pt>
          <cx:pt idx="22076">0.0020999999999999999</cx:pt>
          <cx:pt idx="22077">0.061899999999999997</cx:pt>
          <cx:pt idx="22078">0.16669999999999999</cx:pt>
          <cx:pt idx="22079">0.16669999999999999</cx:pt>
          <cx:pt idx="22080">0.045900000000000003</cx:pt>
          <cx:pt idx="22081">0.16669999999999999</cx:pt>
          <cx:pt idx="22082">0.0082000000000000007</cx:pt>
          <cx:pt idx="22083">0.16669999999999999</cx:pt>
          <cx:pt idx="22084">0.099000000000000005</cx:pt>
          <cx:pt idx="22085">0.0567</cx:pt>
          <cx:pt idx="22086">0.073200000000000001</cx:pt>
          <cx:pt idx="22087">0.091800000000000007</cx:pt>
          <cx:pt idx="22088">0.16669999999999999</cx:pt>
          <cx:pt idx="22089">0.028500000000000001</cx:pt>
          <cx:pt idx="22090">0.16669999999999999</cx:pt>
          <cx:pt idx="22091">0.16669999999999999</cx:pt>
          <cx:pt idx="22092">0.16669999999999999</cx:pt>
          <cx:pt idx="22093">0.0082000000000000007</cx:pt>
          <cx:pt idx="22094">0.16669999999999999</cx:pt>
          <cx:pt idx="22095">0.061899999999999997</cx:pt>
          <cx:pt idx="22096">0.16669999999999999</cx:pt>
          <cx:pt idx="22097">0.16669999999999999</cx:pt>
          <cx:pt idx="22098">0.074200000000000002</cx:pt>
          <cx:pt idx="22099">0.0082000000000000007</cx:pt>
          <cx:pt idx="22100">0.1052</cx:pt>
          <cx:pt idx="22101">0.16669999999999999</cx:pt>
          <cx:pt idx="22102">0.16669999999999999</cx:pt>
          <cx:pt idx="22103">0.16669999999999999</cx:pt>
          <cx:pt idx="22104">0.18559999999999999</cx:pt>
          <cx:pt idx="22105">0.16669999999999999</cx:pt>
          <cx:pt idx="22106">0.0082000000000000007</cx:pt>
          <cx:pt idx="22107">0.0082000000000000007</cx:pt>
          <cx:pt idx="22108">0.16669999999999999</cx:pt>
          <cx:pt idx="22109">0.16669999999999999</cx:pt>
          <cx:pt idx="22110">0.16669999999999999</cx:pt>
          <cx:pt idx="22111">0.28970000000000001</cx:pt>
          <cx:pt idx="22112">0.16669999999999999</cx:pt>
          <cx:pt idx="22113">0.16669999999999999</cx:pt>
          <cx:pt idx="22114">0.16669999999999999</cx:pt>
          <cx:pt idx="22115">0.2722</cx:pt>
          <cx:pt idx="22116">0.046399999999999997</cx:pt>
          <cx:pt idx="22117">0.16669999999999999</cx:pt>
          <cx:pt idx="22118">0.0567</cx:pt>
          <cx:pt idx="22119">0.16669999999999999</cx:pt>
          <cx:pt idx="22120">0.16669999999999999</cx:pt>
          <cx:pt idx="22121">0.16669999999999999</cx:pt>
          <cx:pt idx="22122">0.16669999999999999</cx:pt>
          <cx:pt idx="22123">0.0051999999999999998</cx:pt>
          <cx:pt idx="22124">0.16669999999999999</cx:pt>
          <cx:pt idx="22125">0.32269999999999999</cx:pt>
          <cx:pt idx="22126">0.1021</cx:pt>
          <cx:pt idx="22127">0.16669999999999999</cx:pt>
          <cx:pt idx="22128">0.16669999999999999</cx:pt>
          <cx:pt idx="22129">0.1845</cx:pt>
          <cx:pt idx="22130">0.16669999999999999</cx:pt>
          <cx:pt idx="22131">0.049500000000000002</cx:pt>
          <cx:pt idx="22132">0.0041000000000000003</cx:pt>
          <cx:pt idx="22133">0.16669999999999999</cx:pt>
          <cx:pt idx="22134">0.061899999999999997</cx:pt>
          <cx:pt idx="22135">0.16669999999999999</cx:pt>
          <cx:pt idx="22136">0.0082000000000000007</cx:pt>
          <cx:pt idx="22137">0.049500000000000002</cx:pt>
          <cx:pt idx="22138">0.16669999999999999</cx:pt>
          <cx:pt idx="22139">0.071800000000000003</cx:pt>
          <cx:pt idx="22140">0.16669999999999999</cx:pt>
          <cx:pt idx="22141">0.16669999999999999</cx:pt>
          <cx:pt idx="22142">0.16669999999999999</cx:pt>
          <cx:pt idx="22143">0.067000000000000004</cx:pt>
          <cx:pt idx="22144">0.16669999999999999</cx:pt>
          <cx:pt idx="22145">0.13300000000000001</cx:pt>
          <cx:pt idx="22146">0.33400000000000002</cx:pt>
          <cx:pt idx="22147">0.16669999999999999</cx:pt>
          <cx:pt idx="22148">0.16669999999999999</cx:pt>
          <cx:pt idx="22149">0.16669999999999999</cx:pt>
          <cx:pt idx="22150">0.16669999999999999</cx:pt>
          <cx:pt idx="22151">0.039199999999999999</cx:pt>
          <cx:pt idx="22152">0.16669999999999999</cx:pt>
          <cx:pt idx="22153">0.16669999999999999</cx:pt>
          <cx:pt idx="22154">0.082500000000000004</cx:pt>
          <cx:pt idx="22155">0.1237</cx:pt>
          <cx:pt idx="22156">0.061899999999999997</cx:pt>
          <cx:pt idx="22157">0.16669999999999999</cx:pt>
          <cx:pt idx="22158">0.16669999999999999</cx:pt>
          <cx:pt idx="22159">0.0608</cx:pt>
          <cx:pt idx="22160">0.16669999999999999</cx:pt>
          <cx:pt idx="22161">0.39069999999999999</cx:pt>
          <cx:pt idx="22162">0.049799999999999997</cx:pt>
          <cx:pt idx="22163">0.16669999999999999</cx:pt>
          <cx:pt idx="22164">0.1186</cx:pt>
          <cx:pt idx="22165">0.057700000000000001</cx:pt>
          <cx:pt idx="22166">0.16669999999999999</cx:pt>
          <cx:pt idx="22167">0.16669999999999999</cx:pt>
          <cx:pt idx="22168">0.16669999999999999</cx:pt>
          <cx:pt idx="22169">0.19789999999999999</cx:pt>
          <cx:pt idx="22170">0.082500000000000004</cx:pt>
          <cx:pt idx="22171">0.21029999999999999</cx:pt>
          <cx:pt idx="22172">0.16669999999999999</cx:pt>
          <cx:pt idx="22173">0.16669999999999999</cx:pt>
          <cx:pt idx="22174">0.23300000000000001</cx:pt>
          <cx:pt idx="22175">0.16669999999999999</cx:pt>
          <cx:pt idx="22176">0.16669999999999999</cx:pt>
          <cx:pt idx="22177">0.16669999999999999</cx:pt>
          <cx:pt idx="22178">0.0722</cx:pt>
          <cx:pt idx="22179">0.074200000000000002</cx:pt>
          <cx:pt idx="22180">0.045400000000000003</cx:pt>
          <cx:pt idx="22181">0.069099999999999995</cx:pt>
          <cx:pt idx="22182">0.078399999999999997</cx:pt>
          <cx:pt idx="22183">0.16669999999999999</cx:pt>
          <cx:pt idx="22184">0.0247</cx:pt>
          <cx:pt idx="22185">0.16669999999999999</cx:pt>
          <cx:pt idx="22186">0.16669999999999999</cx:pt>
          <cx:pt idx="22187">0.35809999999999997</cx:pt>
          <cx:pt idx="22188">0.1361</cx:pt>
          <cx:pt idx="22189">0.16669999999999999</cx:pt>
          <cx:pt idx="22190">0.16669999999999999</cx:pt>
          <cx:pt idx="22191">0.1031</cx:pt>
          <cx:pt idx="22192">0.16669999999999999</cx:pt>
          <cx:pt idx="22193">0.082500000000000004</cx:pt>
          <cx:pt idx="22194">0.0092999999999999992</cx:pt>
          <cx:pt idx="22195">0.16669999999999999</cx:pt>
          <cx:pt idx="22196">0.16669999999999999</cx:pt>
          <cx:pt idx="22197">0.0124</cx:pt>
          <cx:pt idx="22198">0.16669999999999999</cx:pt>
          <cx:pt idx="22199">0.1222</cx:pt>
          <cx:pt idx="22200">0.0124</cx:pt>
          <cx:pt idx="22201">0.16669999999999999</cx:pt>
          <cx:pt idx="22202">0.16669999999999999</cx:pt>
          <cx:pt idx="22203">0.16669999999999999</cx:pt>
          <cx:pt idx="22204">0.16669999999999999</cx:pt>
          <cx:pt idx="22205">0.034000000000000002</cx:pt>
          <cx:pt idx="22206">0.16669999999999999</cx:pt>
          <cx:pt idx="22207">0.071099999999999997</cx:pt>
          <cx:pt idx="22208">0.061899999999999997</cx:pt>
          <cx:pt idx="22209">0.089700000000000002</cx:pt>
          <cx:pt idx="22210">0.15629999999999999</cx:pt>
          <cx:pt idx="22211">0.068000000000000005</cx:pt>
          <cx:pt idx="22212">0.082500000000000004</cx:pt>
          <cx:pt idx="22213">0.13300000000000001</cx:pt>
          <cx:pt idx="22214">0.16669999999999999</cx:pt>
          <cx:pt idx="22215">0.35770000000000002</cx:pt>
          <cx:pt idx="22216">0.16669999999999999</cx:pt>
          <cx:pt idx="22217">0.0722</cx:pt>
          <cx:pt idx="22218">0.1082</cx:pt>
          <cx:pt idx="22219">0.16669999999999999</cx:pt>
          <cx:pt idx="22220">0.16669999999999999</cx:pt>
          <cx:pt idx="22221">0.16669999999999999</cx:pt>
          <cx:pt idx="22222">0.085599999999999996</cx:pt>
          <cx:pt idx="22223">0.1361</cx:pt>
          <cx:pt idx="22224">0.16669999999999999</cx:pt>
          <cx:pt idx="22225">0.088700000000000001</cx:pt>
          <cx:pt idx="22226">0.14949999999999999</cx:pt>
          <cx:pt idx="22227">0.16669999999999999</cx:pt>
          <cx:pt idx="22228">0.16669999999999999</cx:pt>
          <cx:pt idx="22229">0.1021</cx:pt>
          <cx:pt idx="22230">0.16669999999999999</cx:pt>
          <cx:pt idx="22231">0.089700000000000002</cx:pt>
          <cx:pt idx="22232">0.1031</cx:pt>
          <cx:pt idx="22233">0.082500000000000004</cx:pt>
          <cx:pt idx="22234">0.25669999999999998</cx:pt>
          <cx:pt idx="22235">0.16669999999999999</cx:pt>
          <cx:pt idx="22236">0.16669999999999999</cx:pt>
          <cx:pt idx="22237">0.23400000000000001</cx:pt>
          <cx:pt idx="22238">0.16669999999999999</cx:pt>
          <cx:pt idx="22239">0.16669999999999999</cx:pt>
          <cx:pt idx="22240">0.16669999999999999</cx:pt>
          <cx:pt idx="22241">0.16669999999999999</cx:pt>
          <cx:pt idx="22242">0.018599999999999998</cx:pt>
          <cx:pt idx="22243">0.16669999999999999</cx:pt>
          <cx:pt idx="22244">0.092799999999999994</cx:pt>
          <cx:pt idx="22245">0.16669999999999999</cx:pt>
          <cx:pt idx="22246">0.049500000000000002</cx:pt>
          <cx:pt idx="22247">0.1134</cx:pt>
          <cx:pt idx="22248">0.16669999999999999</cx:pt>
          <cx:pt idx="22249">0.0082000000000000007</cx:pt>
          <cx:pt idx="22250">0.18559999999999999</cx:pt>
          <cx:pt idx="22251">0.16669999999999999</cx:pt>
          <cx:pt idx="22252">0.071099999999999997</cx:pt>
          <cx:pt idx="22253">0.022700000000000001</cx:pt>
          <cx:pt idx="22254">0.1216</cx:pt>
          <cx:pt idx="22255">0.018599999999999998</cx:pt>
          <cx:pt idx="22256">0.062899999999999998</cx:pt>
          <cx:pt idx="22257">0.35149999999999998</cx:pt>
          <cx:pt idx="22258">0.2515</cx:pt>
          <cx:pt idx="22259">0.34570000000000001</cx:pt>
          <cx:pt idx="22260">0.18559999999999999</cx:pt>
          <cx:pt idx="22261">0.062899999999999998</cx:pt>
          <cx:pt idx="22262">0.16669999999999999</cx:pt>
          <cx:pt idx="22263">0.0722</cx:pt>
          <cx:pt idx="22264">0.16669999999999999</cx:pt>
          <cx:pt idx="22265">0.16669999999999999</cx:pt>
          <cx:pt idx="22266">0.16669999999999999</cx:pt>
          <cx:pt idx="22267">0.077299999999999994</cx:pt>
          <cx:pt idx="22268">0.40210000000000001</cx:pt>
          <cx:pt idx="22269">0.16669999999999999</cx:pt>
          <cx:pt idx="22270">0.1113</cx:pt>
          <cx:pt idx="22271">0.080399999999999999</cx:pt>
          <cx:pt idx="22272">0.1237</cx:pt>
          <cx:pt idx="22273">0.16669999999999999</cx:pt>
          <cx:pt idx="22274">0.16669999999999999</cx:pt>
          <cx:pt idx="22275">0.092799999999999994</cx:pt>
          <cx:pt idx="22276">0.16669999999999999</cx:pt>
          <cx:pt idx="22277">0.16669999999999999</cx:pt>
          <cx:pt idx="22278">0.16669999999999999</cx:pt>
          <cx:pt idx="22279">0.16669999999999999</cx:pt>
          <cx:pt idx="22280">0.16669999999999999</cx:pt>
          <cx:pt idx="22281">0.13300000000000001</cx:pt>
          <cx:pt idx="22282">0.035099999999999999</cx:pt>
          <cx:pt idx="22283">0.16669999999999999</cx:pt>
          <cx:pt idx="22284">0.16669999999999999</cx:pt>
          <cx:pt idx="22285">0.061899999999999997</cx:pt>
          <cx:pt idx="22286">0.40210000000000001</cx:pt>
          <cx:pt idx="22287">0.1474</cx:pt>
          <cx:pt idx="22288">0.1361</cx:pt>
          <cx:pt idx="22289">0.082500000000000004</cx:pt>
          <cx:pt idx="22290">0.027799999999999998</cx:pt>
          <cx:pt idx="22291">0.010800000000000001</cx:pt>
          <cx:pt idx="22292">0.16669999999999999</cx:pt>
          <cx:pt idx="22293">0.16669999999999999</cx:pt>
          <cx:pt idx="22294">0.0591</cx:pt>
          <cx:pt idx="22295">0.16669999999999999</cx:pt>
          <cx:pt idx="22296">0.1134</cx:pt>
          <cx:pt idx="22297">0.16669999999999999</cx:pt>
          <cx:pt idx="22298">0.15640000000000001</cx:pt>
          <cx:pt idx="22299">0.1206</cx:pt>
          <cx:pt idx="22300">0.16669999999999999</cx:pt>
          <cx:pt idx="22301">0.16669999999999999</cx:pt>
          <cx:pt idx="22302">0.2041</cx:pt>
          <cx:pt idx="22303">0.022700000000000001</cx:pt>
          <cx:pt idx="22304">0.1103</cx:pt>
          <cx:pt idx="22305">0.16669999999999999</cx:pt>
          <cx:pt idx="22306">0.16669999999999999</cx:pt>
          <cx:pt idx="22307">0.16669999999999999</cx:pt>
          <cx:pt idx="22308">0.16669999999999999</cx:pt>
          <cx:pt idx="22309">0.1515</cx:pt>
          <cx:pt idx="22310">0.062899999999999998</cx:pt>
          <cx:pt idx="22311">0.018599999999999998</cx:pt>
          <cx:pt idx="22312">0.16669999999999999</cx:pt>
          <cx:pt idx="22313">0.16669999999999999</cx:pt>
          <cx:pt idx="22314">0.16669999999999999</cx:pt>
          <cx:pt idx="22315">0.16669999999999999</cx:pt>
          <cx:pt idx="22316">0.073200000000000001</cx:pt>
          <cx:pt idx="22317">0.1237</cx:pt>
          <cx:pt idx="22318">0.16669999999999999</cx:pt>
          <cx:pt idx="22319">0.16669999999999999</cx:pt>
          <cx:pt idx="22320">0.061899999999999997</cx:pt>
          <cx:pt idx="22321">0.1201</cx:pt>
          <cx:pt idx="22322">0.16669999999999999</cx:pt>
          <cx:pt idx="22323">0.082500000000000004</cx:pt>
          <cx:pt idx="22324">0.16669999999999999</cx:pt>
          <cx:pt idx="22325">0.2969</cx:pt>
          <cx:pt idx="22326">0.16669999999999999</cx:pt>
          <cx:pt idx="22327">0.16669999999999999</cx:pt>
          <cx:pt idx="22328">0.16669999999999999</cx:pt>
          <cx:pt idx="22329">0.16669999999999999</cx:pt>
          <cx:pt idx="22330">0.16669999999999999</cx:pt>
          <cx:pt idx="22331">0.16669999999999999</cx:pt>
          <cx:pt idx="22332">0.11650000000000001</cx:pt>
          <cx:pt idx="22333">0.16669999999999999</cx:pt>
          <cx:pt idx="22334">0.1237</cx:pt>
          <cx:pt idx="22335">0.16669999999999999</cx:pt>
          <cx:pt idx="22336">0.16669999999999999</cx:pt>
          <cx:pt idx="22337">0.16669999999999999</cx:pt>
          <cx:pt idx="22338">0.1113</cx:pt>
          <cx:pt idx="22339">0.0020999999999999999</cx:pt>
          <cx:pt idx="22340">0.1242</cx:pt>
          <cx:pt idx="22341">0.16669999999999999</cx:pt>
          <cx:pt idx="22342">0.16669999999999999</cx:pt>
          <cx:pt idx="22343">0.041200000000000001</cx:pt>
          <cx:pt idx="22344">0.16669999999999999</cx:pt>
          <cx:pt idx="22345">0.22320000000000001</cx:pt>
          <cx:pt idx="22346">0.0061999999999999998</cx:pt>
          <cx:pt idx="22347">0.0722</cx:pt>
          <cx:pt idx="22348">0.1598</cx:pt>
          <cx:pt idx="22349">0.16669999999999999</cx:pt>
          <cx:pt idx="22350">0.0082000000000000007</cx:pt>
          <cx:pt idx="22351">0.16669999999999999</cx:pt>
          <cx:pt idx="22352">0.16669999999999999</cx:pt>
          <cx:pt idx="22353">0.16669999999999999</cx:pt>
          <cx:pt idx="22354">0.16669999999999999</cx:pt>
          <cx:pt idx="22355">0.0124</cx:pt>
          <cx:pt idx="22356">0.16669999999999999</cx:pt>
          <cx:pt idx="22357">0.038100000000000002</cx:pt>
          <cx:pt idx="22358">0.16669999999999999</cx:pt>
          <cx:pt idx="22359">0.16669999999999999</cx:pt>
          <cx:pt idx="22360">0.18140000000000001</cx:pt>
          <cx:pt idx="22361">0.16189999999999999</cx:pt>
          <cx:pt idx="22362">0.16669999999999999</cx:pt>
          <cx:pt idx="22363">0.073200000000000001</cx:pt>
          <cx:pt idx="22364">0.16669999999999999</cx:pt>
          <cx:pt idx="22365">0.16669999999999999</cx:pt>
          <cx:pt idx="22366">0.16669999999999999</cx:pt>
          <cx:pt idx="22367">0.1258</cx:pt>
          <cx:pt idx="22368">0.16669999999999999</cx:pt>
          <cx:pt idx="22369">0.16669999999999999</cx:pt>
          <cx:pt idx="22370">0.2402</cx:pt>
          <cx:pt idx="22371">0.16669999999999999</cx:pt>
          <cx:pt idx="22372">0.16669999999999999</cx:pt>
          <cx:pt idx="22373">0.16669999999999999</cx:pt>
          <cx:pt idx="22374">0.1237</cx:pt>
          <cx:pt idx="22375">0.1454</cx:pt>
          <cx:pt idx="22376">0.16669999999999999</cx:pt>
          <cx:pt idx="22377">0.057700000000000001</cx:pt>
          <cx:pt idx="22378">0.080399999999999999</cx:pt>
          <cx:pt idx="22379">0.022700000000000001</cx:pt>
          <cx:pt idx="22380">0.16669999999999999</cx:pt>
          <cx:pt idx="22381">0.057700000000000001</cx:pt>
          <cx:pt idx="22382">0.1237</cx:pt>
          <cx:pt idx="22383">0.16669999999999999</cx:pt>
          <cx:pt idx="22384">0.1227</cx:pt>
          <cx:pt idx="22385">0.16669999999999999</cx:pt>
          <cx:pt idx="22386">0.0567</cx:pt>
          <cx:pt idx="22387">0.1845</cx:pt>
          <cx:pt idx="22388">0.10150000000000001</cx:pt>
          <cx:pt idx="22389">0.0258</cx:pt>
          <cx:pt idx="22390">0.16669999999999999</cx:pt>
          <cx:pt idx="22391">0.16669999999999999</cx:pt>
          <cx:pt idx="22392">0.1265</cx:pt>
          <cx:pt idx="22393">0</cx:pt>
          <cx:pt idx="22394">0.16669999999999999</cx:pt>
          <cx:pt idx="22395">0.1227</cx:pt>
          <cx:pt idx="22396">0.16669999999999999</cx:pt>
          <cx:pt idx="22397">0.092299999999999993</cx:pt>
          <cx:pt idx="22398">0.0309</cx:pt>
          <cx:pt idx="22399">0.2175</cx:pt>
          <cx:pt idx="22400">0.16669999999999999</cx:pt>
          <cx:pt idx="22401">0.16669999999999999</cx:pt>
          <cx:pt idx="22402">0.1113</cx:pt>
          <cx:pt idx="22403">0.16669999999999999</cx:pt>
          <cx:pt idx="22404">0.16669999999999999</cx:pt>
          <cx:pt idx="22405">0.16669999999999999</cx:pt>
          <cx:pt idx="22406">0.0567</cx:pt>
          <cx:pt idx="22407">0.061899999999999997</cx:pt>
          <cx:pt idx="22408">0.16669999999999999</cx:pt>
          <cx:pt idx="22409">0.0974</cx:pt>
          <cx:pt idx="22410">0.067000000000000004</cx:pt>
          <cx:pt idx="22411">0.16669999999999999</cx:pt>
          <cx:pt idx="22412">0.16389999999999999</cx:pt>
          <cx:pt idx="22413">0.16669999999999999</cx:pt>
          <cx:pt idx="22414">0</cx:pt>
          <cx:pt idx="22415">0.16669999999999999</cx:pt>
          <cx:pt idx="22416">0.14430000000000001</cx:pt>
          <cx:pt idx="22417">0.16669999999999999</cx:pt>
          <cx:pt idx="22418">0.16669999999999999</cx:pt>
          <cx:pt idx="22419">0.058799999999999998</cx:pt>
          <cx:pt idx="22420">0.092799999999999994</cx:pt>
          <cx:pt idx="22421">0.074200000000000002</cx:pt>
          <cx:pt idx="22422">0.16669999999999999</cx:pt>
          <cx:pt idx="22423">0.16669999999999999</cx:pt>
          <cx:pt idx="22424">0.0722</cx:pt>
          <cx:pt idx="22425">0.16669999999999999</cx:pt>
          <cx:pt idx="22426">0.16669999999999999</cx:pt>
          <cx:pt idx="22427">0.0722</cx:pt>
          <cx:pt idx="22428">0.1845</cx:pt>
          <cx:pt idx="22429">0.16669999999999999</cx:pt>
          <cx:pt idx="22430">0.16669999999999999</cx:pt>
          <cx:pt idx="22431">0.16669999999999999</cx:pt>
          <cx:pt idx="22432">0.16669999999999999</cx:pt>
          <cx:pt idx="22433">0.061899999999999997</cx:pt>
          <cx:pt idx="22434">0.034000000000000002</cx:pt>
          <cx:pt idx="22435">0.13400000000000001</cx:pt>
          <cx:pt idx="22436">0.16669999999999999</cx:pt>
          <cx:pt idx="22437">0.16669999999999999</cx:pt>
          <cx:pt idx="22438">0.37219999999999998</cx:pt>
          <cx:pt idx="22439">0.16669999999999999</cx:pt>
          <cx:pt idx="22440">0.16669999999999999</cx:pt>
          <cx:pt idx="22441">0.16669999999999999</cx:pt>
          <cx:pt idx="22442">0.1103</cx:pt>
          <cx:pt idx="22443">0.087099999999999997</cx:pt>
          <cx:pt idx="22444">0</cx:pt>
          <cx:pt idx="22445">0.16669999999999999</cx:pt>
          <cx:pt idx="22446">0.061899999999999997</cx:pt>
          <cx:pt idx="22447">0.44429999999999997</cx:pt>
          <cx:pt idx="22448">0.16669999999999999</cx:pt>
          <cx:pt idx="22449">0.16669999999999999</cx:pt>
          <cx:pt idx="22450">0.34229999999999999</cx:pt>
          <cx:pt idx="22451">0.16669999999999999</cx:pt>
          <cx:pt idx="22452">0.1789</cx:pt>
          <cx:pt idx="22453">0.22470000000000001</cx:pt>
          <cx:pt idx="22454">0.16669999999999999</cx:pt>
          <cx:pt idx="22455">0.40410000000000001</cx:pt>
          <cx:pt idx="22456">0.16669999999999999</cx:pt>
          <cx:pt idx="22457">0.16669999999999999</cx:pt>
          <cx:pt idx="22458">0.16669999999999999</cx:pt>
          <cx:pt idx="22459">0.052600000000000001</cx:pt>
          <cx:pt idx="22460">0.0402</cx:pt>
          <cx:pt idx="22461">0.0263</cx:pt>
          <cx:pt idx="22462">0.10100000000000001</cx:pt>
          <cx:pt idx="22463">0.1268</cx:pt>
          <cx:pt idx="22464">0.16669999999999999</cx:pt>
          <cx:pt idx="22465">0.16669999999999999</cx:pt>
          <cx:pt idx="22466">0.082500000000000004</cx:pt>
          <cx:pt idx="22467">0.16669999999999999</cx:pt>
          <cx:pt idx="22468">0.092799999999999994</cx:pt>
          <cx:pt idx="22469">0.16669999999999999</cx:pt>
          <cx:pt idx="22470">0.073200000000000001</cx:pt>
          <cx:pt idx="22471">0.16669999999999999</cx:pt>
          <cx:pt idx="22472">0.16669999999999999</cx:pt>
          <cx:pt idx="22473">0.14849999999999999</cx:pt>
          <cx:pt idx="22474">0.22989999999999999</cx:pt>
          <cx:pt idx="22475">0.041200000000000001</cx:pt>
          <cx:pt idx="22476">0.16669999999999999</cx:pt>
          <cx:pt idx="22477">0.16669999999999999</cx:pt>
          <cx:pt idx="22478">0.061899999999999997</cx:pt>
          <cx:pt idx="22479">0.053400000000000003</cx:pt>
          <cx:pt idx="22480">0.074200000000000002</cx:pt>
          <cx:pt idx="22481">0.057700000000000001</cx:pt>
          <cx:pt idx="22482">0.16669999999999999</cx:pt>
          <cx:pt idx="22483">0.016500000000000001</cx:pt>
          <cx:pt idx="22484">0.22159999999999999</cx:pt>
          <cx:pt idx="22485">0.16669999999999999</cx:pt>
          <cx:pt idx="22486">0.45150000000000001</cx:pt>
          <cx:pt idx="22487">0.16669999999999999</cx:pt>
          <cx:pt idx="22488">0.16669999999999999</cx:pt>
          <cx:pt idx="22489">0.0124</cx:pt>
          <cx:pt idx="22490">0.16669999999999999</cx:pt>
          <cx:pt idx="22491">0.11</cx:pt>
          <cx:pt idx="22492">0.16669999999999999</cx:pt>
          <cx:pt idx="22493">0.16669999999999999</cx:pt>
          <cx:pt idx="22494">0.16669999999999999</cx:pt>
          <cx:pt idx="22495">0.16669999999999999</cx:pt>
          <cx:pt idx="22496">0.16669999999999999</cx:pt>
          <cx:pt idx="22497">0.16669999999999999</cx:pt>
          <cx:pt idx="22498">0.1031</cx:pt>
          <cx:pt idx="22499">0.12909999999999999</cx:pt>
          <cx:pt idx="22500">0.16669999999999999</cx:pt>
          <cx:pt idx="22501">0.16669999999999999</cx:pt>
          <cx:pt idx="22502">0.16669999999999999</cx:pt>
          <cx:pt idx="22503">0.089700000000000002</cx:pt>
          <cx:pt idx="22504">0.61960000000000004</cx:pt>
          <cx:pt idx="22505">0.16669999999999999</cx:pt>
          <cx:pt idx="22506">0.1474</cx:pt>
          <cx:pt idx="22507">0.16669999999999999</cx:pt>
          <cx:pt idx="22508">0.092799999999999994</cx:pt>
          <cx:pt idx="22509">0.063899999999999998</cx:pt>
          <cx:pt idx="22510">0.0722</cx:pt>
          <cx:pt idx="22511">0.16669999999999999</cx:pt>
          <cx:pt idx="22512">0.16669999999999999</cx:pt>
          <cx:pt idx="22513">0.073200000000000001</cx:pt>
          <cx:pt idx="22514">0.16669999999999999</cx:pt>
          <cx:pt idx="22515">0.078399999999999997</cx:pt>
          <cx:pt idx="22516">0.1021</cx:pt>
          <cx:pt idx="22517">0.16669999999999999</cx:pt>
          <cx:pt idx="22518">0.061899999999999997</cx:pt>
          <cx:pt idx="22519">0.66600000000000004</cx:pt>
          <cx:pt idx="22520">0.16669999999999999</cx:pt>
          <cx:pt idx="22521">0.052600000000000001</cx:pt>
          <cx:pt idx="22522">0.36699999999999999</cx:pt>
          <cx:pt idx="22523">0.13300000000000001</cx:pt>
          <cx:pt idx="22524">0.16669999999999999</cx:pt>
          <cx:pt idx="22525">0.090700000000000003</cx:pt>
          <cx:pt idx="22526">0.16669999999999999</cx:pt>
          <cx:pt idx="22527">0.16669999999999999</cx:pt>
          <cx:pt idx="22528">0.16600000000000001</cx:pt>
          <cx:pt idx="22529">0.093799999999999994</cx:pt>
          <cx:pt idx="22530">0.0082000000000000007</cx:pt>
          <cx:pt idx="22531">0.16669999999999999</cx:pt>
          <cx:pt idx="22532">0.16669999999999999</cx:pt>
          <cx:pt idx="22533">0.16669999999999999</cx:pt>
          <cx:pt idx="22534">0.0361</cx:pt>
          <cx:pt idx="22535">0.16669999999999999</cx:pt>
          <cx:pt idx="22536">0.16669999999999999</cx:pt>
          <cx:pt idx="22537">0.16669999999999999</cx:pt>
          <cx:pt idx="22538">0.0082000000000000007</cx:pt>
          <cx:pt idx="22539">0.1227</cx:pt>
          <cx:pt idx="22540">0.033000000000000002</cx:pt>
          <cx:pt idx="22541">0.1268</cx:pt>
          <cx:pt idx="22542">0.0082000000000000007</cx:pt>
          <cx:pt idx="22543">0.16669999999999999</cx:pt>
          <cx:pt idx="22544">0.16669999999999999</cx:pt>
          <cx:pt idx="22545">0.16669999999999999</cx:pt>
          <cx:pt idx="22546">0.16669999999999999</cx:pt>
          <cx:pt idx="22547">0.0124</cx:pt>
          <cx:pt idx="22548">0.066000000000000003</cx:pt>
          <cx:pt idx="22549">0.049500000000000002</cx:pt>
          <cx:pt idx="22550">0.16669999999999999</cx:pt>
          <cx:pt idx="22551">0.0247</cx:pt>
          <cx:pt idx="22552">0.16669999999999999</cx:pt>
          <cx:pt idx="22553">0.16669999999999999</cx:pt>
          <cx:pt idx="22554">0.068000000000000005</cx:pt>
          <cx:pt idx="22555">0.2485</cx:pt>
          <cx:pt idx="22556">0.16669999999999999</cx:pt>
          <cx:pt idx="22557">0.078399999999999997</cx:pt>
          <cx:pt idx="22558">0.16669999999999999</cx:pt>
          <cx:pt idx="22559">0.16669999999999999</cx:pt>
          <cx:pt idx="22560">0.16669999999999999</cx:pt>
          <cx:pt idx="22561">0.074200000000000002</cx:pt>
          <cx:pt idx="22562">0.16669999999999999</cx:pt>
          <cx:pt idx="22563">0.16669999999999999</cx:pt>
          <cx:pt idx="22564">0.16669999999999999</cx:pt>
          <cx:pt idx="22565">0.16669999999999999</cx:pt>
          <cx:pt idx="22566">0.15570000000000001</cx:pt>
          <cx:pt idx="22567">0.28039999999999998</cx:pt>
          <cx:pt idx="22568">0.16669999999999999</cx:pt>
          <cx:pt idx="22569">0.086900000000000005</cx:pt>
          <cx:pt idx="22570">0.041200000000000001</cx:pt>
          <cx:pt idx="22571">0.16669999999999999</cx:pt>
          <cx:pt idx="22572">0.1825</cx:pt>
          <cx:pt idx="22573">0.091800000000000007</cx:pt>
          <cx:pt idx="22574">0.12989999999999999</cx:pt>
          <cx:pt idx="22575">0.058799999999999998</cx:pt>
          <cx:pt idx="22576">0.061899999999999997</cx:pt>
          <cx:pt idx="22577">0.16669999999999999</cx:pt>
          <cx:pt idx="22578">0.16669999999999999</cx:pt>
          <cx:pt idx="22579">0.16669999999999999</cx:pt>
          <cx:pt idx="22580">0.068000000000000005</cx:pt>
          <cx:pt idx="22581">0.1227</cx:pt>
          <cx:pt idx="22582">0.2392</cx:pt>
          <cx:pt idx="22583">0.049500000000000002</cx:pt>
          <cx:pt idx="22584">0.19689999999999999</cx:pt>
          <cx:pt idx="22585">0.16669999999999999</cx:pt>
          <cx:pt idx="22586">0.16669999999999999</cx:pt>
          <cx:pt idx="22587">0.16669999999999999</cx:pt>
          <cx:pt idx="22588">0.16669999999999999</cx:pt>
          <cx:pt idx="22589">0.16669999999999999</cx:pt>
          <cx:pt idx="22590">0.0015</cx:pt>
          <cx:pt idx="22591">0.16669999999999999</cx:pt>
          <cx:pt idx="22592">0.16669999999999999</cx:pt>
          <cx:pt idx="22593">0.0020999999999999999</cx:pt>
          <cx:pt idx="22594">0.092799999999999994</cx:pt>
          <cx:pt idx="22595">0.1206</cx:pt>
          <cx:pt idx="22596">0.1794</cx:pt>
          <cx:pt idx="22597">0.1103</cx:pt>
          <cx:pt idx="22598">0.057700000000000001</cx:pt>
          <cx:pt idx="22599">0.36599999999999999</cx:pt>
          <cx:pt idx="22600">0.16669999999999999</cx:pt>
          <cx:pt idx="22601">0.24379999999999999</cx:pt>
          <cx:pt idx="22602">0.6351</cx:pt>
          <cx:pt idx="22603">0.0309</cx:pt>
          <cx:pt idx="22604">0.26079999999999998</cx:pt>
          <cx:pt idx="22605">0.16669999999999999</cx:pt>
          <cx:pt idx="22606">0.16669999999999999</cx:pt>
          <cx:pt idx="22607">0.16669999999999999</cx:pt>
          <cx:pt idx="22608">0.16669999999999999</cx:pt>
          <cx:pt idx="22609">0.16669999999999999</cx:pt>
          <cx:pt idx="22610">0.0247</cx:pt>
          <cx:pt idx="22611">0.070099999999999996</cx:pt>
          <cx:pt idx="22612">0.16669999999999999</cx:pt>
          <cx:pt idx="22613">0.033000000000000002</cx:pt>
          <cx:pt idx="22614">0.0020999999999999999</cx:pt>
          <cx:pt idx="22615">0.15459999999999999</cx:pt>
          <cx:pt idx="22616">0.1278</cx:pt>
          <cx:pt idx="22617">0.16669999999999999</cx:pt>
          <cx:pt idx="22618">0.16669999999999999</cx:pt>
          <cx:pt idx="22619">0.087599999999999997</cx:pt>
          <cx:pt idx="22620">0.093799999999999994</cx:pt>
          <cx:pt idx="22621">0.16669999999999999</cx:pt>
          <cx:pt idx="22622">0.15570000000000001</cx:pt>
          <cx:pt idx="22623">0.16669999999999999</cx:pt>
          <cx:pt idx="22624">0.092799999999999994</cx:pt>
          <cx:pt idx="22625">0.1216</cx:pt>
          <cx:pt idx="22626">0.16669999999999999</cx:pt>
          <cx:pt idx="22627">0.068000000000000005</cx:pt>
          <cx:pt idx="22628">0.16669999999999999</cx:pt>
          <cx:pt idx="22629">0.16669999999999999</cx:pt>
          <cx:pt idx="22630">0.086599999999999996</cx:pt>
          <cx:pt idx="22631">0.35049999999999998</cx:pt>
          <cx:pt idx="22632">0.3856</cx:pt>
          <cx:pt idx="22633">0.22059999999999999</cx:pt>
          <cx:pt idx="22634">0.27729999999999999</cx:pt>
          <cx:pt idx="22635">0.16669999999999999</cx:pt>
          <cx:pt idx="22636">0.0722</cx:pt>
          <cx:pt idx="22637">0.16669999999999999</cx:pt>
          <cx:pt idx="22638">0.066000000000000003</cx:pt>
          <cx:pt idx="22639">0.0155</cx:pt>
          <cx:pt idx="22640">0.16669999999999999</cx:pt>
          <cx:pt idx="22641">0.061899999999999997</cx:pt>
          <cx:pt idx="22642">0.16669999999999999</cx:pt>
          <cx:pt idx="22643">0.16669999999999999</cx:pt>
          <cx:pt idx="22644">0.071099999999999997</cx:pt>
          <cx:pt idx="22645">0.070099999999999996</cx:pt>
          <cx:pt idx="22646">0.16669999999999999</cx:pt>
          <cx:pt idx="22647">0.0082000000000000007</cx:pt>
          <cx:pt idx="22648">0.092799999999999994</cx:pt>
          <cx:pt idx="22649">0.16669999999999999</cx:pt>
          <cx:pt idx="22650">0.16669999999999999</cx:pt>
          <cx:pt idx="22651">0.16669999999999999</cx:pt>
          <cx:pt idx="22652">0.17219999999999999</cx:pt>
          <cx:pt idx="22653">0.16700000000000001</cx:pt>
          <cx:pt idx="22654">0.16669999999999999</cx:pt>
          <cx:pt idx="22655">0.068000000000000005</cx:pt>
          <cx:pt idx="22656">0.16669999999999999</cx:pt>
          <cx:pt idx="22657">0.16669999999999999</cx:pt>
          <cx:pt idx="22658">0.16669999999999999</cx:pt>
          <cx:pt idx="22659">0.16669999999999999</cx:pt>
          <cx:pt idx="22660">0.0722</cx:pt>
          <cx:pt idx="22661">0.16669999999999999</cx:pt>
          <cx:pt idx="22662">0.16669999999999999</cx:pt>
          <cx:pt idx="22663">0.0082000000000000007</cx:pt>
          <cx:pt idx="22664">0.082500000000000004</cx:pt>
          <cx:pt idx="22665">0.16669999999999999</cx:pt>
          <cx:pt idx="22666">0.16669999999999999</cx:pt>
          <cx:pt idx="22667">0.16669999999999999</cx:pt>
          <cx:pt idx="22668">0.092799999999999994</cx:pt>
          <cx:pt idx="22669">0.060299999999999999</cx:pt>
          <cx:pt idx="22670">0.20760000000000001</cx:pt>
          <cx:pt idx="22671">0.16669999999999999</cx:pt>
          <cx:pt idx="22672">0.12470000000000001</cx:pt>
          <cx:pt idx="22673">0.16669999999999999</cx:pt>
          <cx:pt idx="22674">0.16669999999999999</cx:pt>
          <cx:pt idx="22675">0.16600000000000001</cx:pt>
          <cx:pt idx="22676">0.082500000000000004</cx:pt>
          <cx:pt idx="22677">0.077299999999999994</cx:pt>
          <cx:pt idx="22678">0.16669999999999999</cx:pt>
          <cx:pt idx="22679">0.10100000000000001</cx:pt>
          <cx:pt idx="22680">0.20930000000000001</cx:pt>
          <cx:pt idx="22681">0.1237</cx:pt>
          <cx:pt idx="22682">0.0124</cx:pt>
          <cx:pt idx="22683">0.0722</cx:pt>
          <cx:pt idx="22684">0.16669999999999999</cx:pt>
          <cx:pt idx="22685">0.16669999999999999</cx:pt>
          <cx:pt idx="22686">0.15049999999999999</cx:pt>
          <cx:pt idx="22687">0.082500000000000004</cx:pt>
          <cx:pt idx="22688">0.034000000000000002</cx:pt>
          <cx:pt idx="22689">0.16669999999999999</cx:pt>
          <cx:pt idx="22690">0.16669999999999999</cx:pt>
          <cx:pt idx="22691">0.14849999999999999</cx:pt>
          <cx:pt idx="22692">0.16669999999999999</cx:pt>
          <cx:pt idx="22693">0.16669999999999999</cx:pt>
          <cx:pt idx="22694">0.1186</cx:pt>
          <cx:pt idx="22695">0.069099999999999995</cx:pt>
          <cx:pt idx="22696">0.1454</cx:pt>
          <cx:pt idx="22697">0.1216</cx:pt>
          <cx:pt idx="22698">0.16669999999999999</cx:pt>
          <cx:pt idx="22699">0.057700000000000001</cx:pt>
          <cx:pt idx="22700">0.19070000000000001</cx:pt>
          <cx:pt idx="22701">0.14430000000000001</cx:pt>
          <cx:pt idx="22702">0.019599999999999999</cx:pt>
          <cx:pt idx="22703">0.061899999999999997</cx:pt>
          <cx:pt idx="22704">0.16669999999999999</cx:pt>
          <cx:pt idx="22705">0.033000000000000002</cx:pt>
          <cx:pt idx="22706">0.099000000000000005</cx:pt>
          <cx:pt idx="22707">0.0124</cx:pt>
          <cx:pt idx="22708">0.17180000000000001</cx:pt>
          <cx:pt idx="22709">0.16669999999999999</cx:pt>
          <cx:pt idx="22710">0.061899999999999997</cx:pt>
          <cx:pt idx="22711">0.16669999999999999</cx:pt>
          <cx:pt idx="22712">0.16669999999999999</cx:pt>
          <cx:pt idx="22713">0.082500000000000004</cx:pt>
          <cx:pt idx="22714">0.16669999999999999</cx:pt>
          <cx:pt idx="22715">0.16669999999999999</cx:pt>
          <cx:pt idx="22716">0.22370000000000001</cx:pt>
          <cx:pt idx="22717">0.16669999999999999</cx:pt>
          <cx:pt idx="22718">0.16669999999999999</cx:pt>
          <cx:pt idx="22719">0.082500000000000004</cx:pt>
          <cx:pt idx="22720">0.16669999999999999</cx:pt>
          <cx:pt idx="22721">0.16669999999999999</cx:pt>
          <cx:pt idx="22722">0.16669999999999999</cx:pt>
          <cx:pt idx="22723">0.095899999999999999</cx:pt>
          <cx:pt idx="22724">0.16669999999999999</cx:pt>
          <cx:pt idx="22725">0.16669999999999999</cx:pt>
          <cx:pt idx="22726">0.16669999999999999</cx:pt>
          <cx:pt idx="22727">0.16669999999999999</cx:pt>
          <cx:pt idx="22728">0.0082000000000000007</cx:pt>
          <cx:pt idx="22729">0.16669999999999999</cx:pt>
          <cx:pt idx="22730">0.17219999999999999</cx:pt>
          <cx:pt idx="22731">0.16669999999999999</cx:pt>
          <cx:pt idx="22732">0.16669999999999999</cx:pt>
          <cx:pt idx="22733">0.1948</cx:pt>
          <cx:pt idx="22734">0.074200000000000002</cx:pt>
          <cx:pt idx="22735">0.2969</cx:pt>
          <cx:pt idx="22736">0.1227</cx:pt>
          <cx:pt idx="22737">0.16669999999999999</cx:pt>
          <cx:pt idx="22738">0.16669999999999999</cx:pt>
          <cx:pt idx="22739">0.16669999999999999</cx:pt>
          <cx:pt idx="22740">0.16669999999999999</cx:pt>
          <cx:pt idx="22741">0.061899999999999997</cx:pt>
          <cx:pt idx="22742">0.057700000000000001</cx:pt>
          <cx:pt idx="22743">0.2959</cx:pt>
          <cx:pt idx="22744">0.16669999999999999</cx:pt>
          <cx:pt idx="22745">0.1113</cx:pt>
          <cx:pt idx="22746">0.16669999999999999</cx:pt>
          <cx:pt idx="22747">0.18079999999999999</cx:pt>
          <cx:pt idx="22748">0.088700000000000001</cx:pt>
          <cx:pt idx="22749">0.16669999999999999</cx:pt>
          <cx:pt idx="22750">0.16669999999999999</cx:pt>
          <cx:pt idx="22751">0.16669999999999999</cx:pt>
          <cx:pt idx="22752">0.0722</cx:pt>
          <cx:pt idx="22753">0.16669999999999999</cx:pt>
          <cx:pt idx="22754">0.071599999999999997</cx:pt>
          <cx:pt idx="22755">0.17319999999999999</cx:pt>
          <cx:pt idx="22756">0.1108</cx:pt>
          <cx:pt idx="22757">0.16669999999999999</cx:pt>
          <cx:pt idx="22758">0.086099999999999996</cx:pt>
          <cx:pt idx="22759">0.16669999999999999</cx:pt>
          <cx:pt idx="22760">0.16669999999999999</cx:pt>
          <cx:pt idx="22761">0.061899999999999997</cx:pt>
          <cx:pt idx="22762">0.061899999999999997</cx:pt>
          <cx:pt idx="22763">0.16669999999999999</cx:pt>
          <cx:pt idx="22764">0.16669999999999999</cx:pt>
          <cx:pt idx="22765">0.092799999999999994</cx:pt>
          <cx:pt idx="22766">0.16669999999999999</cx:pt>
          <cx:pt idx="22767">0.0124</cx:pt>
          <cx:pt idx="22768">0.1031</cx:pt>
          <cx:pt idx="22769">0.092799999999999994</cx:pt>
          <cx:pt idx="22770">0.14949999999999999</cx:pt>
          <cx:pt idx="22771">0.068000000000000005</cx:pt>
          <cx:pt idx="22772">0.0082000000000000007</cx:pt>
          <cx:pt idx="22773">0.16669999999999999</cx:pt>
          <cx:pt idx="22774">0.16669999999999999</cx:pt>
          <cx:pt idx="22775">0.0608</cx:pt>
          <cx:pt idx="22776">0.14849999999999999</cx:pt>
          <cx:pt idx="22777">0.086099999999999996</cx:pt>
          <cx:pt idx="22778">0.16669999999999999</cx:pt>
          <cx:pt idx="22779">0.16669999999999999</cx:pt>
          <cx:pt idx="22780">0.16669999999999999</cx:pt>
          <cx:pt idx="22781">0.16669999999999999</cx:pt>
          <cx:pt idx="22782">0.16669999999999999</cx:pt>
          <cx:pt idx="22783">0.16669999999999999</cx:pt>
          <cx:pt idx="22784">0.073200000000000001</cx:pt>
          <cx:pt idx="22785">0.16669999999999999</cx:pt>
          <cx:pt idx="22786">0.11749999999999999</cx:pt>
          <cx:pt idx="22787">0.16669999999999999</cx:pt>
          <cx:pt idx="22788">0.38869999999999999</cx:pt>
          <cx:pt idx="22789">0.16669999999999999</cx:pt>
          <cx:pt idx="22790">0.16669999999999999</cx:pt>
          <cx:pt idx="22791">0.14849999999999999</cx:pt>
          <cx:pt idx="22792">0.026599999999999999</cx:pt>
          <cx:pt idx="22793">0.41239999999999999</cx:pt>
          <cx:pt idx="22794">0.22159999999999999</cx:pt>
          <cx:pt idx="22795">0.16669999999999999</cx:pt>
          <cx:pt idx="22796">0.16669999999999999</cx:pt>
          <cx:pt idx="22797">0.16669999999999999</cx:pt>
          <cx:pt idx="22798">0.42370000000000002</cx:pt>
          <cx:pt idx="22799">0.16669999999999999</cx:pt>
          <cx:pt idx="22800">0.16669999999999999</cx:pt>
          <cx:pt idx="22801">0.16669999999999999</cx:pt>
          <cx:pt idx="22802">0.16669999999999999</cx:pt>
          <cx:pt idx="22803">0.30520000000000003</cx:pt>
          <cx:pt idx="22804">0.0608</cx:pt>
          <cx:pt idx="22805">0.16669999999999999</cx:pt>
          <cx:pt idx="22806">0.032000000000000001</cx:pt>
          <cx:pt idx="22807">0.043299999999999998</cx:pt>
          <cx:pt idx="22808">0.0155</cx:pt>
          <cx:pt idx="22809">0.16669999999999999</cx:pt>
          <cx:pt idx="22810">0.061899999999999997</cx:pt>
          <cx:pt idx="22811">0.086099999999999996</cx:pt>
          <cx:pt idx="22812">0.16669999999999999</cx:pt>
          <cx:pt idx="22813">0.16669999999999999</cx:pt>
          <cx:pt idx="22814">0.25979999999999998</cx:pt>
          <cx:pt idx="22815">0.41439999999999999</cx:pt>
          <cx:pt idx="22816">0.16669999999999999</cx:pt>
          <cx:pt idx="22817">0.082500000000000004</cx:pt>
          <cx:pt idx="22818">0.16669999999999999</cx:pt>
          <cx:pt idx="22819">0.16669999999999999</cx:pt>
          <cx:pt idx="22820">0.061899999999999997</cx:pt>
          <cx:pt idx="22821">0.16669999999999999</cx:pt>
          <cx:pt idx="22822">0.16669999999999999</cx:pt>
          <cx:pt idx="22823">0.041200000000000001</cx:pt>
          <cx:pt idx="22824">0.1237</cx:pt>
          <cx:pt idx="22825">0.16669999999999999</cx:pt>
          <cx:pt idx="22826">0.16669999999999999</cx:pt>
          <cx:pt idx="22827">0.001</cx:pt>
          <cx:pt idx="22828">0.16669999999999999</cx:pt>
          <cx:pt idx="22829">0.16669999999999999</cx:pt>
          <cx:pt idx="22830">0.067000000000000004</cx:pt>
          <cx:pt idx="22831">0.14019999999999999</cx:pt>
          <cx:pt idx="22832">0.44540000000000002</cx:pt>
          <cx:pt idx="22833">0.063899999999999998</cx:pt>
          <cx:pt idx="22834">0.16669999999999999</cx:pt>
          <cx:pt idx="22835">0.0567</cx:pt>
          <cx:pt idx="22836">0.099500000000000005</cx:pt>
          <cx:pt idx="22837">0.0041000000000000003</cx:pt>
          <cx:pt idx="22838">0.16669999999999999</cx:pt>
          <cx:pt idx="22839">0.1608</cx:pt>
          <cx:pt idx="22840">0.1573</cx:pt>
          <cx:pt idx="22841">0.18759999999999999</cx:pt>
          <cx:pt idx="22842">0.16669999999999999</cx:pt>
          <cx:pt idx="22843">0.1031</cx:pt>
          <cx:pt idx="22844">0.074200000000000002</cx:pt>
          <cx:pt idx="22845">0.16669999999999999</cx:pt>
          <cx:pt idx="22846">0.16669999999999999</cx:pt>
          <cx:pt idx="22847">0.16669999999999999</cx:pt>
          <cx:pt idx="22848">0.16669999999999999</cx:pt>
          <cx:pt idx="22849">0.16669999999999999</cx:pt>
          <cx:pt idx="22850">0.16669999999999999</cx:pt>
          <cx:pt idx="22851">0.16669999999999999</cx:pt>
          <cx:pt idx="22852">0.16669999999999999</cx:pt>
          <cx:pt idx="22853">0.2155</cx:pt>
          <cx:pt idx="22854">0.1052</cx:pt>
          <cx:pt idx="22855">0.16669999999999999</cx:pt>
          <cx:pt idx="22856">0.16669999999999999</cx:pt>
          <cx:pt idx="22857">0.16669999999999999</cx:pt>
          <cx:pt idx="22858">0.16669999999999999</cx:pt>
          <cx:pt idx="22859">0.1227</cx:pt>
          <cx:pt idx="22860">0.16669999999999999</cx:pt>
          <cx:pt idx="22861">0.16669999999999999</cx:pt>
          <cx:pt idx="22862">0.016500000000000001</cx:pt>
          <cx:pt idx="22863">0.16669999999999999</cx:pt>
          <cx:pt idx="22864">0.1454</cx:pt>
          <cx:pt idx="22865">0.070099999999999996</cx:pt>
          <cx:pt idx="22866">0.16669999999999999</cx:pt>
          <cx:pt idx="22867">0.1206</cx:pt>
          <cx:pt idx="22868">0.16669999999999999</cx:pt>
          <cx:pt idx="22869">0.0722</cx:pt>
          <cx:pt idx="22870">0.1232</cx:pt>
          <cx:pt idx="22871">0.16669999999999999</cx:pt>
          <cx:pt idx="22872">0.50719999999999998</cx:pt>
          <cx:pt idx="22873">0.14849999999999999</cx:pt>
          <cx:pt idx="22874">0.16669999999999999</cx:pt>
          <cx:pt idx="22875">0.018599999999999998</cx:pt>
          <cx:pt idx="22876">0.16669999999999999</cx:pt>
          <cx:pt idx="22877">0.091800000000000007</cx:pt>
          <cx:pt idx="22878">0.16669999999999999</cx:pt>
          <cx:pt idx="22879">0.16669999999999999</cx:pt>
          <cx:pt idx="22880">0.16669999999999999</cx:pt>
          <cx:pt idx="22881">0.16669999999999999</cx:pt>
          <cx:pt idx="22882">0.093799999999999994</cx:pt>
          <cx:pt idx="22883">0.16669999999999999</cx:pt>
          <cx:pt idx="22884">0.1186</cx:pt>
          <cx:pt idx="22885">0.092799999999999994</cx:pt>
          <cx:pt idx="22886">0.16669999999999999</cx:pt>
          <cx:pt idx="22887">0.16669999999999999</cx:pt>
          <cx:pt idx="22888">0.14849999999999999</cx:pt>
          <cx:pt idx="22889">0.0247</cx:pt>
          <cx:pt idx="22890">0.16669999999999999</cx:pt>
          <cx:pt idx="22891">0.16669999999999999</cx:pt>
          <cx:pt idx="22892">0.12889999999999999</cx:pt>
          <cx:pt idx="22893">0.16669999999999999</cx:pt>
          <cx:pt idx="22894">0.16669999999999999</cx:pt>
          <cx:pt idx="22895">0.049500000000000002</cx:pt>
          <cx:pt idx="22896">0.032000000000000001</cx:pt>
          <cx:pt idx="22897">0.16669999999999999</cx:pt>
          <cx:pt idx="22898">0.0020999999999999999</cx:pt>
          <cx:pt idx="22899">0.12470000000000001</cx:pt>
          <cx:pt idx="22900">0.16669999999999999</cx:pt>
          <cx:pt idx="22901">0.16669999999999999</cx:pt>
          <cx:pt idx="22902">0.0124</cx:pt>
          <cx:pt idx="22903">0.085599999999999996</cx:pt>
          <cx:pt idx="22904">0.028899999999999999</cx:pt>
          <cx:pt idx="22905">0.16669999999999999</cx:pt>
          <cx:pt idx="22906">0.16700000000000001</cx:pt>
          <cx:pt idx="22907">0.1227</cx:pt>
          <cx:pt idx="22908">0.16669999999999999</cx:pt>
          <cx:pt idx="22909">0.16669999999999999</cx:pt>
          <cx:pt idx="22910">0.16669999999999999</cx:pt>
          <cx:pt idx="22911">0.16669999999999999</cx:pt>
          <cx:pt idx="22912">0.16669999999999999</cx:pt>
          <cx:pt idx="22913">0.064100000000000004</cx:pt>
          <cx:pt idx="22914">0.16669999999999999</cx:pt>
          <cx:pt idx="22915">0.041200000000000001</cx:pt>
          <cx:pt idx="22916">0.16669999999999999</cx:pt>
          <cx:pt idx="22917">0.16669999999999999</cx:pt>
          <cx:pt idx="22918">0.2742</cx:pt>
          <cx:pt idx="22919">0.16669999999999999</cx:pt>
          <cx:pt idx="22920">0.051499999999999997</cx:pt>
          <cx:pt idx="22921">0.16669999999999999</cx:pt>
          <cx:pt idx="22922">0.0124</cx:pt>
          <cx:pt idx="22923">0.0124</cx:pt>
          <cx:pt idx="22924">0.16669999999999999</cx:pt>
          <cx:pt idx="22925">0.25769999999999998</cx:pt>
          <cx:pt idx="22926">0.0608</cx:pt>
          <cx:pt idx="22927">0.0814</cx:pt>
          <cx:pt idx="22928">0.028500000000000001</cx:pt>
          <cx:pt idx="22929">0.16669999999999999</cx:pt>
          <cx:pt idx="22930">0.16669999999999999</cx:pt>
          <cx:pt idx="22931">0.16669999999999999</cx:pt>
          <cx:pt idx="22932">0.16669999999999999</cx:pt>
          <cx:pt idx="22933">0.2742</cx:pt>
          <cx:pt idx="22934">0.16669999999999999</cx:pt>
          <cx:pt idx="22935">0.16669999999999999</cx:pt>
          <cx:pt idx="22936">0.16669999999999999</cx:pt>
          <cx:pt idx="22937">0.16669999999999999</cx:pt>
          <cx:pt idx="22938">0.085599999999999996</cx:pt>
          <cx:pt idx="22939">0.16669999999999999</cx:pt>
          <cx:pt idx="22940">0.1237</cx:pt>
          <cx:pt idx="22941">0.31240000000000001</cx:pt>
          <cx:pt idx="22942">0.16669999999999999</cx:pt>
          <cx:pt idx="22943">0.40820000000000001</cx:pt>
          <cx:pt idx="22944">0.061899999999999997</cx:pt>
          <cx:pt idx="22945">0.082500000000000004</cx:pt>
          <cx:pt idx="22946">0.13200000000000001</cx:pt>
          <cx:pt idx="22947">0.16669999999999999</cx:pt>
          <cx:pt idx="22948">0.2165</cx:pt>
          <cx:pt idx="22949">0.0309</cx:pt>
          <cx:pt idx="22950">0.16669999999999999</cx:pt>
          <cx:pt idx="22951">0.16669999999999999</cx:pt>
          <cx:pt idx="22952">0.16669999999999999</cx:pt>
          <cx:pt idx="22953">0.16669999999999999</cx:pt>
          <cx:pt idx="22954">0.16669999999999999</cx:pt>
          <cx:pt idx="22955">0.16669999999999999</cx:pt>
          <cx:pt idx="22956">0.0206</cx:pt>
          <cx:pt idx="22957">0.16669999999999999</cx:pt>
          <cx:pt idx="22958">0.16669999999999999</cx:pt>
          <cx:pt idx="22959">0.16669999999999999</cx:pt>
          <cx:pt idx="22960">0.16669999999999999</cx:pt>
          <cx:pt idx="22961">0.0144</cx:pt>
          <cx:pt idx="22962">0.16669999999999999</cx:pt>
          <cx:pt idx="22963">0.16669999999999999</cx:pt>
          <cx:pt idx="22964">0.0071999999999999998</cx:pt>
          <cx:pt idx="22965">0.16669999999999999</cx:pt>
          <cx:pt idx="22966">0.16669999999999999</cx:pt>
          <cx:pt idx="22967">0.067000000000000004</cx:pt>
          <cx:pt idx="22968">0.16669999999999999</cx:pt>
          <cx:pt idx="22969">0.042299999999999997</cx:pt>
          <cx:pt idx="22970">0.0247</cx:pt>
          <cx:pt idx="22971">0.15049999999999999</cx:pt>
          <cx:pt idx="22972">0.14849999999999999</cx:pt>
          <cx:pt idx="22973">0.16669999999999999</cx:pt>
          <cx:pt idx="22974">0.082500000000000004</cx:pt>
          <cx:pt idx="22975">0.16669999999999999</cx:pt>
          <cx:pt idx="22976">0.16669999999999999</cx:pt>
          <cx:pt idx="22977">0.16669999999999999</cx:pt>
          <cx:pt idx="22978">0.14849999999999999</cx:pt>
          <cx:pt idx="22979">0.16669999999999999</cx:pt>
          <cx:pt idx="22980">0.16669999999999999</cx:pt>
          <cx:pt idx="22981">0.16669999999999999</cx:pt>
          <cx:pt idx="22982">0.061899999999999997</cx:pt>
          <cx:pt idx="22983">0.16669999999999999</cx:pt>
          <cx:pt idx="22984">0.16669999999999999</cx:pt>
          <cx:pt idx="22985">0.16669999999999999</cx:pt>
          <cx:pt idx="22986">0.073200000000000001</cx:pt>
          <cx:pt idx="22987">0.1216</cx:pt>
          <cx:pt idx="22988">0.16669999999999999</cx:pt>
          <cx:pt idx="22989">0.049500000000000002</cx:pt>
          <cx:pt idx="22990">0.16669999999999999</cx:pt>
          <cx:pt idx="22991">0.1113</cx:pt>
          <cx:pt idx="22992">0.064899999999999999</cx:pt>
          <cx:pt idx="22993">0.0051999999999999998</cx:pt>
          <cx:pt idx="22994">0.16669999999999999</cx:pt>
          <cx:pt idx="22995">0.16669999999999999</cx:pt>
          <cx:pt idx="22996">0.0134</cx:pt>
          <cx:pt idx="22997">0.13089999999999999</cx:pt>
          <cx:pt idx="22998">0.16669999999999999</cx:pt>
          <cx:pt idx="22999">0.16669999999999999</cx:pt>
          <cx:pt idx="23000">0</cx:pt>
          <cx:pt idx="23001">0.1227</cx:pt>
          <cx:pt idx="23002">0.16669999999999999</cx:pt>
          <cx:pt idx="23003">0.049500000000000002</cx:pt>
          <cx:pt idx="23004">0.25979999999999998</cx:pt>
          <cx:pt idx="23005">0.1918</cx:pt>
          <cx:pt idx="23006">0.046399999999999997</cx:pt>
          <cx:pt idx="23007">0.16669999999999999</cx:pt>
          <cx:pt idx="23008">0.16669999999999999</cx:pt>
          <cx:pt idx="23009">0.18559999999999999</cx:pt>
          <cx:pt idx="23010">0.16669999999999999</cx:pt>
          <cx:pt idx="23011">0.022700000000000001</cx:pt>
          <cx:pt idx="23012">0.39429999999999998</cx:pt>
          <cx:pt idx="23013">0.049500000000000002</cx:pt>
          <cx:pt idx="23014">0.062899999999999998</cx:pt>
          <cx:pt idx="23015">0.16669999999999999</cx:pt>
          <cx:pt idx="23016">0.086599999999999996</cx:pt>
          <cx:pt idx="23017">0.16669999999999999</cx:pt>
          <cx:pt idx="23018">0.16669999999999999</cx:pt>
          <cx:pt idx="23019">0.16669999999999999</cx:pt>
          <cx:pt idx="23020">0.16669999999999999</cx:pt>
          <cx:pt idx="23021">0.16800000000000001</cx:pt>
          <cx:pt idx="23022">0.082500000000000004</cx:pt>
          <cx:pt idx="23023">0.1196</cx:pt>
          <cx:pt idx="23024">0.066000000000000003</cx:pt>
          <cx:pt idx="23025">0.082500000000000004</cx:pt>
          <cx:pt idx="23026">0.16669999999999999</cx:pt>
          <cx:pt idx="23027">0.48870000000000002</cx:pt>
          <cx:pt idx="23028">0.16669999999999999</cx:pt>
          <cx:pt idx="23029">0.049500000000000002</cx:pt>
          <cx:pt idx="23030">0.16669999999999999</cx:pt>
          <cx:pt idx="23031">0.10929999999999999</cx:pt>
          <cx:pt idx="23032">0.16669999999999999</cx:pt>
          <cx:pt idx="23033">0.16669999999999999</cx:pt>
          <cx:pt idx="23034">0.0557</cx:pt>
          <cx:pt idx="23035">0.16669999999999999</cx:pt>
          <cx:pt idx="23036">0.082500000000000004</cx:pt>
          <cx:pt idx="23037">0.16669999999999999</cx:pt>
          <cx:pt idx="23038">0.16669999999999999</cx:pt>
          <cx:pt idx="23039">0.16669999999999999</cx:pt>
          <cx:pt idx="23040">0.092799999999999994</cx:pt>
          <cx:pt idx="23041">0.086599999999999996</cx:pt>
          <cx:pt idx="23042">0.16669999999999999</cx:pt>
          <cx:pt idx="23043">0.1227</cx:pt>
          <cx:pt idx="23044">0.16669999999999999</cx:pt>
          <cx:pt idx="23045">0.2021</cx:pt>
          <cx:pt idx="23046">0.13300000000000001</cx:pt>
          <cx:pt idx="23047">0.16669999999999999</cx:pt>
          <cx:pt idx="23048">0.094799999999999995</cx:pt>
          <cx:pt idx="23049">0.16669999999999999</cx:pt>
          <cx:pt idx="23050">0.16669999999999999</cx:pt>
          <cx:pt idx="23051">0.077299999999999994</cx:pt>
          <cx:pt idx="23052">0.16669999999999999</cx:pt>
          <cx:pt idx="23053">0.16669999999999999</cx:pt>
          <cx:pt idx="23054">0.16669999999999999</cx:pt>
          <cx:pt idx="23055">0.16669999999999999</cx:pt>
          <cx:pt idx="23056">0.16669999999999999</cx:pt>
          <cx:pt idx="23057">0.074200000000000002</cx:pt>
          <cx:pt idx="23058">0.16669999999999999</cx:pt>
          <cx:pt idx="23059">0.16669999999999999</cx:pt>
          <cx:pt idx="23060">0.016500000000000001</cx:pt>
          <cx:pt idx="23061">0.16669999999999999</cx:pt>
          <cx:pt idx="23062">0.16669999999999999</cx:pt>
          <cx:pt idx="23063">0.16669999999999999</cx:pt>
          <cx:pt idx="23064">0.0722</cx:pt>
          <cx:pt idx="23065">0.018599999999999998</cx:pt>
          <cx:pt idx="23066">0.10100000000000001</cx:pt>
          <cx:pt idx="23067">0.16669999999999999</cx:pt>
          <cx:pt idx="23068">0.1186</cx:pt>
          <cx:pt idx="23069">0.33439999999999998</cx:pt>
          <cx:pt idx="23070">0.16669999999999999</cx:pt>
          <cx:pt idx="23071">0.16669999999999999</cx:pt>
          <cx:pt idx="23072">0.073200000000000001</cx:pt>
          <cx:pt idx="23073">0.082500000000000004</cx:pt>
          <cx:pt idx="23074">0.082500000000000004</cx:pt>
          <cx:pt idx="23075">0.063899999999999998</cx:pt>
          <cx:pt idx="23076">0.16669999999999999</cx:pt>
          <cx:pt idx="23077">0.16669999999999999</cx:pt>
          <cx:pt idx="23078">0.16669999999999999</cx:pt>
          <cx:pt idx="23079">0.068000000000000005</cx:pt>
          <cx:pt idx="23080">0.1041</cx:pt>
          <cx:pt idx="23081">0.092299999999999993</cx:pt>
          <cx:pt idx="23082">0.048500000000000001</cx:pt>
          <cx:pt idx="23083">0.16669999999999999</cx:pt>
          <cx:pt idx="23084">0.16669999999999999</cx:pt>
          <cx:pt idx="23085">0.16669999999999999</cx:pt>
          <cx:pt idx="23086">0.076300000000000007</cx:pt>
          <cx:pt idx="23087">0.16669999999999999</cx:pt>
          <cx:pt idx="23088">0.16669999999999999</cx:pt>
          <cx:pt idx="23089">0.3392</cx:pt>
          <cx:pt idx="23090">0.16669999999999999</cx:pt>
          <cx:pt idx="23091">0.16669999999999999</cx:pt>
          <cx:pt idx="23092">0.16669999999999999</cx:pt>
          <cx:pt idx="23093">0.0608</cx:pt>
          <cx:pt idx="23094">0.077299999999999994</cx:pt>
          <cx:pt idx="23095">0.2278</cx:pt>
          <cx:pt idx="23096">0.16669999999999999</cx:pt>
          <cx:pt idx="23097">0.16669999999999999</cx:pt>
          <cx:pt idx="23098">0.3206</cx:pt>
          <cx:pt idx="23099">0.16669999999999999</cx:pt>
          <cx:pt idx="23100">0.071099999999999997</cx:pt>
          <cx:pt idx="23101">0.16669999999999999</cx:pt>
          <cx:pt idx="23102">0.0144</cx:pt>
          <cx:pt idx="23103">0.16669999999999999</cx:pt>
          <cx:pt idx="23104">0.061899999999999997</cx:pt>
          <cx:pt idx="23105">0.16669999999999999</cx:pt>
          <cx:pt idx="23106">0.078399999999999997</cx:pt>
          <cx:pt idx="23107">0.16669999999999999</cx:pt>
          <cx:pt idx="23108">0.16669999999999999</cx:pt>
          <cx:pt idx="23109">0.16669999999999999</cx:pt>
          <cx:pt idx="23110">0.061899999999999997</cx:pt>
          <cx:pt idx="23111">0.16669999999999999</cx:pt>
          <cx:pt idx="23112">0.16669999999999999</cx:pt>
          <cx:pt idx="23113">0.0814</cx:pt>
          <cx:pt idx="23114">0.0608</cx:pt>
          <cx:pt idx="23115">0</cx:pt>
          <cx:pt idx="23116">0.073200000000000001</cx:pt>
          <cx:pt idx="23117">0.16669999999999999</cx:pt>
          <cx:pt idx="23118">0.16669999999999999</cx:pt>
          <cx:pt idx="23119">0.16669999999999999</cx:pt>
          <cx:pt idx="23120">0.0608</cx:pt>
          <cx:pt idx="23121">0.16669999999999999</cx:pt>
          <cx:pt idx="23122">0.0722</cx:pt>
          <cx:pt idx="23123">0.31240000000000001</cx:pt>
          <cx:pt idx="23124">0.0082000000000000007</cx:pt>
          <cx:pt idx="23125">0.16669999999999999</cx:pt>
          <cx:pt idx="23126">0.16669999999999999</cx:pt>
          <cx:pt idx="23127">0.16669999999999999</cx:pt>
          <cx:pt idx="23128">0.16669999999999999</cx:pt>
          <cx:pt idx="23129">0.34539999999999998</cx:pt>
          <cx:pt idx="23130">0.16669999999999999</cx:pt>
          <cx:pt idx="23131">0.10000000000000001</cx:pt>
          <cx:pt idx="23132">0.16669999999999999</cx:pt>
          <cx:pt idx="23133">0.16669999999999999</cx:pt>
          <cx:pt idx="23134">0.082500000000000004</cx:pt>
          <cx:pt idx="23135">0.1072</cx:pt>
          <cx:pt idx="23136">0.22270000000000001</cx:pt>
          <cx:pt idx="23137">0.22159999999999999</cx:pt>
          <cx:pt idx="23138">0.16669999999999999</cx:pt>
          <cx:pt idx="23139">0.16669999999999999</cx:pt>
          <cx:pt idx="23140">0.086599999999999996</cx:pt>
          <cx:pt idx="23141">0.0061999999999999998</cx:pt>
          <cx:pt idx="23142">0.087400000000000005</cx:pt>
          <cx:pt idx="23143">0.16669999999999999</cx:pt>
          <cx:pt idx="23144">0.20619999999999999</cx:pt>
          <cx:pt idx="23145">0.28039999999999998</cx:pt>
          <cx:pt idx="23146">0.16669999999999999</cx:pt>
          <cx:pt idx="23147">0.24540000000000001</cx:pt>
          <cx:pt idx="23148">0.16669999999999999</cx:pt>
          <cx:pt idx="23149">0.11650000000000001</cx:pt>
          <cx:pt idx="23150">0.16669999999999999</cx:pt>
          <cx:pt idx="23151">0.16669999999999999</cx:pt>
          <cx:pt idx="23152">0.049500000000000002</cx:pt>
          <cx:pt idx="23153">0.16669999999999999</cx:pt>
          <cx:pt idx="23154">0.001</cx:pt>
          <cx:pt idx="23155">0.061899999999999997</cx:pt>
          <cx:pt idx="23156">0.13200000000000001</cx:pt>
          <cx:pt idx="23157">0.16669999999999999</cx:pt>
          <cx:pt idx="23158">0.1103</cx:pt>
          <cx:pt idx="23159">0.027799999999999998</cx:pt>
          <cx:pt idx="23160">0.16669999999999999</cx:pt>
          <cx:pt idx="23161">0.0124</cx:pt>
          <cx:pt idx="23162">0.16669999999999999</cx:pt>
          <cx:pt idx="23163">0.0969</cx:pt>
          <cx:pt idx="23164">0.16669999999999999</cx:pt>
          <cx:pt idx="23165">0.16669999999999999</cx:pt>
          <cx:pt idx="23166">0.033000000000000002</cx:pt>
          <cx:pt idx="23167">0.0082000000000000007</cx:pt>
          <cx:pt idx="23168">0.018599999999999998</cx:pt>
          <cx:pt idx="23169">0.16669999999999999</cx:pt>
          <cx:pt idx="23170">0.16669999999999999</cx:pt>
          <cx:pt idx="23171">0.15359999999999999</cx:pt>
          <cx:pt idx="23172">0.0103</cx:pt>
          <cx:pt idx="23173">0.16669999999999999</cx:pt>
          <cx:pt idx="23174">0.16669999999999999</cx:pt>
          <cx:pt idx="23175">0.049500000000000002</cx:pt>
          <cx:pt idx="23176">0.055199999999999999</cx:pt>
          <cx:pt idx="23177">0.16669999999999999</cx:pt>
          <cx:pt idx="23178">0.16669999999999999</cx:pt>
          <cx:pt idx="23179">0.16669999999999999</cx:pt>
          <cx:pt idx="23180">0.16669999999999999</cx:pt>
          <cx:pt idx="23181">0.087599999999999997</cx:pt>
          <cx:pt idx="23182">0.093799999999999994</cx:pt>
          <cx:pt idx="23183">0.085599999999999996</cx:pt>
          <cx:pt idx="23184">0.16669999999999999</cx:pt>
          <cx:pt idx="23185">0.16669999999999999</cx:pt>
          <cx:pt idx="23186">0.0020999999999999999</cx:pt>
          <cx:pt idx="23187">0.10929999999999999</cx:pt>
          <cx:pt idx="23188">0.16669999999999999</cx:pt>
          <cx:pt idx="23189">0.16669999999999999</cx:pt>
          <cx:pt idx="23190">0.16669999999999999</cx:pt>
          <cx:pt idx="23191">0.16669999999999999</cx:pt>
          <cx:pt idx="23192">0.16669999999999999</cx:pt>
          <cx:pt idx="23193">0.2928</cx:pt>
          <cx:pt idx="23194">0.0441</cx:pt>
          <cx:pt idx="23195">0.2278</cx:pt>
          <cx:pt idx="23196">0.16669999999999999</cx:pt>
          <cx:pt idx="23197">0.16669999999999999</cx:pt>
          <cx:pt idx="23198">0.16669999999999999</cx:pt>
          <cx:pt idx="23199">0.16669999999999999</cx:pt>
          <cx:pt idx="23200">0.16669999999999999</cx:pt>
          <cx:pt idx="23201">0.16669999999999999</cx:pt>
          <cx:pt idx="23202">0.16669999999999999</cx:pt>
          <cx:pt idx="23203">0.061899999999999997</cx:pt>
          <cx:pt idx="23204">0.066000000000000003</cx:pt>
          <cx:pt idx="23205">0.059799999999999999</cx:pt>
          <cx:pt idx="23206">0.074200000000000002</cx:pt>
          <cx:pt idx="23207">0.079399999999999998</cx:pt>
          <cx:pt idx="23208">0.074200000000000002</cx:pt>
          <cx:pt idx="23209">0.074200000000000002</cx:pt>
          <cx:pt idx="23210">0.016500000000000001</cx:pt>
          <cx:pt idx="23211">0.0082000000000000007</cx:pt>
          <cx:pt idx="23212">0.16669999999999999</cx:pt>
          <cx:pt idx="23213">0.25979999999999998</cx:pt>
          <cx:pt idx="23214">0.16669999999999999</cx:pt>
          <cx:pt idx="23215">0.16669999999999999</cx:pt>
          <cx:pt idx="23216">0.082500000000000004</cx:pt>
          <cx:pt idx="23217">0.16669999999999999</cx:pt>
          <cx:pt idx="23218">0.016500000000000001</cx:pt>
          <cx:pt idx="23219">0.26700000000000002</cx:pt>
          <cx:pt idx="23220">0.1474</cx:pt>
          <cx:pt idx="23221">0.16669999999999999</cx:pt>
          <cx:pt idx="23222">0.16669999999999999</cx:pt>
          <cx:pt idx="23223">0.16339999999999999</cx:pt>
          <cx:pt idx="23224">0.16669999999999999</cx:pt>
          <cx:pt idx="23225">0.16669999999999999</cx:pt>
          <cx:pt idx="23226">0.0082000000000000007</cx:pt>
          <cx:pt idx="23227">0.16669999999999999</cx:pt>
          <cx:pt idx="23228">0.16669999999999999</cx:pt>
          <cx:pt idx="23229">0.16669999999999999</cx:pt>
          <cx:pt idx="23230">0.25979999999999998</cx:pt>
          <cx:pt idx="23231">0.1113</cx:pt>
          <cx:pt idx="23232">0.0082000000000000007</cx:pt>
          <cx:pt idx="23233">0.0082000000000000007</cx:pt>
          <cx:pt idx="23234">0.16669999999999999</cx:pt>
          <cx:pt idx="23235">0.16669999999999999</cx:pt>
          <cx:pt idx="23236">0.16669999999999999</cx:pt>
          <cx:pt idx="23237">0.16669999999999999</cx:pt>
          <cx:pt idx="23238">0.16669999999999999</cx:pt>
          <cx:pt idx="23239">0.16669999999999999</cx:pt>
          <cx:pt idx="23240">0.057700000000000001</cx:pt>
          <cx:pt idx="23241">0.16669999999999999</cx:pt>
          <cx:pt idx="23242">0.16669999999999999</cx:pt>
          <cx:pt idx="23243">0.16669999999999999</cx:pt>
          <cx:pt idx="23244">0.16669999999999999</cx:pt>
          <cx:pt idx="23245">0.16669999999999999</cx:pt>
          <cx:pt idx="23246">0.16669999999999999</cx:pt>
          <cx:pt idx="23247">0.34539999999999998</cx:pt>
          <cx:pt idx="23248">0.092799999999999994</cx:pt>
          <cx:pt idx="23249">0.12989999999999999</cx:pt>
          <cx:pt idx="23250">0.16669999999999999</cx:pt>
          <cx:pt idx="23251">0.16669999999999999</cx:pt>
          <cx:pt idx="23252">0.16669999999999999</cx:pt>
          <cx:pt idx="23253">0.16669999999999999</cx:pt>
          <cx:pt idx="23254">0.16669999999999999</cx:pt>
          <cx:pt idx="23255">0.16669999999999999</cx:pt>
          <cx:pt idx="23256">0.16669999999999999</cx:pt>
          <cx:pt idx="23257">0.16669999999999999</cx:pt>
          <cx:pt idx="23258">0.16669999999999999</cx:pt>
          <cx:pt idx="23259">0.19789999999999999</cx:pt>
          <cx:pt idx="23260">0.16669999999999999</cx:pt>
          <cx:pt idx="23261">0.061899999999999997</cx:pt>
          <cx:pt idx="23262">0.091999999999999998</cx:pt>
          <cx:pt idx="23263">0.16669999999999999</cx:pt>
          <cx:pt idx="23264">0.16669999999999999</cx:pt>
          <cx:pt idx="23265">0.018599999999999998</cx:pt>
          <cx:pt idx="23266">0.085599999999999996</cx:pt>
          <cx:pt idx="23267">0.16669999999999999</cx:pt>
          <cx:pt idx="23268">0.0247</cx:pt>
          <cx:pt idx="23269">0.0082000000000000007</cx:pt>
          <cx:pt idx="23270">0.16669999999999999</cx:pt>
          <cx:pt idx="23271">0.16669999999999999</cx:pt>
          <cx:pt idx="23272">0.61960000000000004</cx:pt>
          <cx:pt idx="23273">0.16669999999999999</cx:pt>
          <cx:pt idx="23274">0.0722</cx:pt>
          <cx:pt idx="23275">0.32469999999999999</cx:pt>
          <cx:pt idx="23276">0.11749999999999999</cx:pt>
          <cx:pt idx="23277">0.16669999999999999</cx:pt>
          <cx:pt idx="23278">0.16669999999999999</cx:pt>
          <cx:pt idx="23279">0.2278</cx:pt>
          <cx:pt idx="23280">0.16669999999999999</cx:pt>
          <cx:pt idx="23281">0.080399999999999999</cx:pt>
          <cx:pt idx="23282">0.16669999999999999</cx:pt>
          <cx:pt idx="23283">0.082500000000000004</cx:pt>
          <cx:pt idx="23284">0.1144</cx:pt>
          <cx:pt idx="23285">0.061899999999999997</cx:pt>
          <cx:pt idx="23286">0.0124</cx:pt>
          <cx:pt idx="23287">0.2485</cx:pt>
          <cx:pt idx="23288">0.16669999999999999</cx:pt>
          <cx:pt idx="23289">0.1072</cx:pt>
          <cx:pt idx="23290">0.068599999999999994</cx:pt>
          <cx:pt idx="23291">0.16669999999999999</cx:pt>
          <cx:pt idx="23292">0.092799999999999994</cx:pt>
          <cx:pt idx="23293">0.16669999999999999</cx:pt>
          <cx:pt idx="23294">0.16669999999999999</cx:pt>
          <cx:pt idx="23295">0.16669999999999999</cx:pt>
          <cx:pt idx="23296">0.16669999999999999</cx:pt>
          <cx:pt idx="23297">0.16669999999999999</cx:pt>
          <cx:pt idx="23298">0.099000000000000005</cx:pt>
          <cx:pt idx="23299">0.16669999999999999</cx:pt>
          <cx:pt idx="23300">0.2021</cx:pt>
          <cx:pt idx="23301">0.16669999999999999</cx:pt>
          <cx:pt idx="23302">0.16669999999999999</cx:pt>
          <cx:pt idx="23303">0.070599999999999996</cx:pt>
          <cx:pt idx="23304">0.074200000000000002</cx:pt>
          <cx:pt idx="23305">0.25879999999999997</cx:pt>
          <cx:pt idx="23306">0.16669999999999999</cx:pt>
          <cx:pt idx="23307">0.082500000000000004</cx:pt>
          <cx:pt idx="23308">0.0814</cx:pt>
          <cx:pt idx="23309">0.14019999999999999</cx:pt>
          <cx:pt idx="23310">0.1144</cx:pt>
          <cx:pt idx="23311">0.16669999999999999</cx:pt>
          <cx:pt idx="23312">0.055300000000000002</cx:pt>
          <cx:pt idx="23313">0.0103</cx:pt>
          <cx:pt idx="23314">0.16669999999999999</cx:pt>
          <cx:pt idx="23315">0.082500000000000004</cx:pt>
          <cx:pt idx="23316">0.16669999999999999</cx:pt>
          <cx:pt idx="23317">0.16669999999999999</cx:pt>
          <cx:pt idx="23318">0.41959999999999997</cx:pt>
          <cx:pt idx="23319">0.077299999999999994</cx:pt>
          <cx:pt idx="23320">0.43509999999999999</cx:pt>
          <cx:pt idx="23321">0.16669999999999999</cx:pt>
          <cx:pt idx="23322">0.16669999999999999</cx:pt>
          <cx:pt idx="23323">0.0309</cx:pt>
          <cx:pt idx="23324">0.16669999999999999</cx:pt>
          <cx:pt idx="23325">0.092799999999999994</cx:pt>
          <cx:pt idx="23326">0.22270000000000001</cx:pt>
          <cx:pt idx="23327">0.16669999999999999</cx:pt>
          <cx:pt idx="23328">0.1082</cx:pt>
          <cx:pt idx="23329">0.16669999999999999</cx:pt>
          <cx:pt idx="23330">0.13089999999999999</cx:pt>
          <cx:pt idx="23331">0.068000000000000005</cx:pt>
          <cx:pt idx="23332">0.0722</cx:pt>
          <cx:pt idx="23333">0.035099999999999999</cx:pt>
          <cx:pt idx="23334">0.077299999999999994</cx:pt>
          <cx:pt idx="23335">0.082500000000000004</cx:pt>
          <cx:pt idx="23336">0.16669999999999999</cx:pt>
          <cx:pt idx="23337">0.18140000000000001</cx:pt>
          <cx:pt idx="23338">0.16669999999999999</cx:pt>
          <cx:pt idx="23339">0.16669999999999999</cx:pt>
          <cx:pt idx="23340">0.16669999999999999</cx:pt>
          <cx:pt idx="23341">0.16669999999999999</cx:pt>
          <cx:pt idx="23342">0.16669999999999999</cx:pt>
          <cx:pt idx="23343">0.31240000000000001</cx:pt>
          <cx:pt idx="23344">0.16669999999999999</cx:pt>
          <cx:pt idx="23345">0.1031</cx:pt>
          <cx:pt idx="23346">0.061899999999999997</cx:pt>
          <cx:pt idx="23347">0.16669999999999999</cx:pt>
          <cx:pt idx="23348">0.14949999999999999</cx:pt>
          <cx:pt idx="23349">0.090700000000000003</cx:pt>
          <cx:pt idx="23350">0.16669999999999999</cx:pt>
          <cx:pt idx="23351">0.16669999999999999</cx:pt>
          <cx:pt idx="23352">0.13089999999999999</cx:pt>
          <cx:pt idx="23353">0.0309</cx:pt>
          <cx:pt idx="23354">0.16669999999999999</cx:pt>
          <cx:pt idx="23355">0.22059999999999999</cx:pt>
          <cx:pt idx="23356">0.16669999999999999</cx:pt>
          <cx:pt idx="23357">0.16669999999999999</cx:pt>
          <cx:pt idx="23358">0.061899999999999997</cx:pt>
          <cx:pt idx="23359">0.16669999999999999</cx:pt>
          <cx:pt idx="23360">0.090700000000000003</cx:pt>
          <cx:pt idx="23361">0.16669999999999999</cx:pt>
          <cx:pt idx="23362">0.0134</cx:pt>
          <cx:pt idx="23363">0.1381</cx:pt>
          <cx:pt idx="23364">0.16669999999999999</cx:pt>
          <cx:pt idx="23365">0.14810000000000001</cx:pt>
          <cx:pt idx="23366">0.16669999999999999</cx:pt>
          <cx:pt idx="23367">0.016500000000000001</cx:pt>
          <cx:pt idx="23368">0.021600000000000001</cx:pt>
          <cx:pt idx="23369">0.16669999999999999</cx:pt>
          <cx:pt idx="23370">0.076300000000000007</cx:pt>
          <cx:pt idx="23371">0.057700000000000001</cx:pt>
          <cx:pt idx="23372">0.057700000000000001</cx:pt>
          <cx:pt idx="23373">0.0557</cx:pt>
          <cx:pt idx="23374">0.041200000000000001</cx:pt>
          <cx:pt idx="23375">0.16669999999999999</cx:pt>
          <cx:pt idx="23376">0.16669999999999999</cx:pt>
          <cx:pt idx="23377">0.16669999999999999</cx:pt>
          <cx:pt idx="23378">0.16669999999999999</cx:pt>
          <cx:pt idx="23379">0.16669999999999999</cx:pt>
          <cx:pt idx="23380">0.13919999999999999</cx:pt>
          <cx:pt idx="23381">0.082500000000000004</cx:pt>
          <cx:pt idx="23382">0.16669999999999999</cx:pt>
          <cx:pt idx="23383">0.16669999999999999</cx:pt>
          <cx:pt idx="23384">0.0309</cx:pt>
          <cx:pt idx="23385">0.1216</cx:pt>
          <cx:pt idx="23386">0.16669999999999999</cx:pt>
          <cx:pt idx="23387">0.16669999999999999</cx:pt>
          <cx:pt idx="23388">0.16669999999999999</cx:pt>
          <cx:pt idx="23389">0.16669999999999999</cx:pt>
          <cx:pt idx="23390">0.082500000000000004</cx:pt>
          <cx:pt idx="23391">0.080399999999999999</cx:pt>
          <cx:pt idx="23392">0.16669999999999999</cx:pt>
          <cx:pt idx="23393">0.0020999999999999999</cx:pt>
          <cx:pt idx="23394">0.1003</cx:pt>
          <cx:pt idx="23395">0.0103</cx:pt>
          <cx:pt idx="23396">0.0722</cx:pt>
          <cx:pt idx="23397">0.026599999999999999</cx:pt>
          <cx:pt idx="23398">0.0722</cx:pt>
          <cx:pt idx="23399">0.061899999999999997</cx:pt>
          <cx:pt idx="23400">0.16669999999999999</cx:pt>
          <cx:pt idx="23401">0.070099999999999996</cx:pt>
          <cx:pt idx="23402">0.16669999999999999</cx:pt>
          <cx:pt idx="23403">0.16600000000000001</cx:pt>
          <cx:pt idx="23404">0.0082000000000000007</cx:pt>
          <cx:pt idx="23405">0.16669999999999999</cx:pt>
          <cx:pt idx="23406">0.016500000000000001</cx:pt>
          <cx:pt idx="23407">0.16669999999999999</cx:pt>
          <cx:pt idx="23408">0.16669999999999999</cx:pt>
          <cx:pt idx="23409">0.088700000000000001</cx:pt>
          <cx:pt idx="23410">0.16669999999999999</cx:pt>
          <cx:pt idx="23411">0.16669999999999999</cx:pt>
          <cx:pt idx="23412">0.16669999999999999</cx:pt>
          <cx:pt idx="23413">0.15570000000000001</cx:pt>
          <cx:pt idx="23414">0.16669999999999999</cx:pt>
          <cx:pt idx="23415">0.16669999999999999</cx:pt>
          <cx:pt idx="23416">0.16669999999999999</cx:pt>
          <cx:pt idx="23417">0.16669999999999999</cx:pt>
          <cx:pt idx="23418">0.11650000000000001</cx:pt>
          <cx:pt idx="23419">0.16669999999999999</cx:pt>
          <cx:pt idx="23420">0.16669999999999999</cx:pt>
          <cx:pt idx="23421">0.092799999999999994</cx:pt>
          <cx:pt idx="23422">0.16669999999999999</cx:pt>
          <cx:pt idx="23423">0.16669999999999999</cx:pt>
          <cx:pt idx="23424">0.16669999999999999</cx:pt>
          <cx:pt idx="23425">0.34229999999999999</cx:pt>
          <cx:pt idx="23426">0.082500000000000004</cx:pt>
          <cx:pt idx="23427">0.16669999999999999</cx:pt>
          <cx:pt idx="23428">0.16669999999999999</cx:pt>
          <cx:pt idx="23429">0.074200000000000002</cx:pt>
          <cx:pt idx="23430">0.059799999999999999</cx:pt>
          <cx:pt idx="23431">0.068000000000000005</cx:pt>
          <cx:pt idx="23432">0.16669999999999999</cx:pt>
          <cx:pt idx="23433">0.076300000000000007</cx:pt>
          <cx:pt idx="23434">0.18759999999999999</cx:pt>
          <cx:pt idx="23435">0.16669999999999999</cx:pt>
          <cx:pt idx="23436">0.16669999999999999</cx:pt>
          <cx:pt idx="23437">0.1113</cx:pt>
          <cx:pt idx="23438">0.57010000000000005</cx:pt>
          <cx:pt idx="23439">0.16669999999999999</cx:pt>
          <cx:pt idx="23440">0.16669999999999999</cx:pt>
          <cx:pt idx="23441">0.10100000000000001</cx:pt>
          <cx:pt idx="23442">0.16669999999999999</cx:pt>
          <cx:pt idx="23443">0.1031</cx:pt>
          <cx:pt idx="23444">0.0097999999999999997</cx:pt>
          <cx:pt idx="23445">0.21959999999999999</cx:pt>
          <cx:pt idx="23446">0.16669999999999999</cx:pt>
          <cx:pt idx="23447">0.16669999999999999</cx:pt>
          <cx:pt idx="23448">0.0722</cx:pt>
          <cx:pt idx="23449">0.16669999999999999</cx:pt>
          <cx:pt idx="23450">0.0041000000000000003</cx:pt>
          <cx:pt idx="23451">0.16669999999999999</cx:pt>
          <cx:pt idx="23452">0.018599999999999998</cx:pt>
          <cx:pt idx="23453">0.16669999999999999</cx:pt>
          <cx:pt idx="23454">0.16669999999999999</cx:pt>
          <cx:pt idx="23455">0.40820000000000001</cx:pt>
          <cx:pt idx="23456">0.0124</cx:pt>
          <cx:pt idx="23457">0.061899999999999997</cx:pt>
          <cx:pt idx="23458">0.16669999999999999</cx:pt>
          <cx:pt idx="23459">0.061899999999999997</cx:pt>
          <cx:pt idx="23460">0.16669999999999999</cx:pt>
          <cx:pt idx="23461">0.16669999999999999</cx:pt>
          <cx:pt idx="23462">0.16669999999999999</cx:pt>
          <cx:pt idx="23463">0.16669999999999999</cx:pt>
          <cx:pt idx="23464">0.16669999999999999</cx:pt>
          <cx:pt idx="23465">0.1031</cx:pt>
          <cx:pt idx="23466">0.16669999999999999</cx:pt>
          <cx:pt idx="23467">0.094799999999999995</cx:pt>
          <cx:pt idx="23468">0.16669999999999999</cx:pt>
          <cx:pt idx="23469">0.061899999999999997</cx:pt>
          <cx:pt idx="23470">0.011299999999999999</cx:pt>
          <cx:pt idx="23471">0.16669999999999999</cx:pt>
          <cx:pt idx="23472">0.16669999999999999</cx:pt>
          <cx:pt idx="23473">0.0082000000000000007</cx:pt>
          <cx:pt idx="23474">0.16669999999999999</cx:pt>
          <cx:pt idx="23475">0.051499999999999997</cx:pt>
          <cx:pt idx="23476">0.10680000000000001</cx:pt>
          <cx:pt idx="23477">0.16669999999999999</cx:pt>
          <cx:pt idx="23478">0.16669999999999999</cx:pt>
          <cx:pt idx="23479">0.16669999999999999</cx:pt>
          <cx:pt idx="23480">0.16669999999999999</cx:pt>
          <cx:pt idx="23481">0.091800000000000007</cx:pt>
          <cx:pt idx="23482">0.16669999999999999</cx:pt>
          <cx:pt idx="23483">0.16669999999999999</cx:pt>
          <cx:pt idx="23484">0.16669999999999999</cx:pt>
          <cx:pt idx="23485">0.0082000000000000007</cx:pt>
          <cx:pt idx="23486">0.16669999999999999</cx:pt>
          <cx:pt idx="23487">0.16669999999999999</cx:pt>
          <cx:pt idx="23488">0.053600000000000002</cx:pt>
          <cx:pt idx="23489">0.16669999999999999</cx:pt>
          <cx:pt idx="23490">0.053600000000000002</cx:pt>
          <cx:pt idx="23491">0.16669999999999999</cx:pt>
          <cx:pt idx="23492">0.31240000000000001</cx:pt>
          <cx:pt idx="23493">0.24640000000000001</cx:pt>
          <cx:pt idx="23494">0.16669999999999999</cx:pt>
          <cx:pt idx="23495">0.082500000000000004</cx:pt>
          <cx:pt idx="23496">0.16669999999999999</cx:pt>
          <cx:pt idx="23497">0.0247</cx:pt>
          <cx:pt idx="23498">0.16669999999999999</cx:pt>
          <cx:pt idx="23499">0.16669999999999999</cx:pt>
          <cx:pt idx="23500">0.16669999999999999</cx:pt>
          <cx:pt idx="23501">0.16669999999999999</cx:pt>
          <cx:pt idx="23502">0.16669999999999999</cx:pt>
          <cx:pt idx="23503">0.16669999999999999</cx:pt>
          <cx:pt idx="23504">0.16669999999999999</cx:pt>
          <cx:pt idx="23505">0.16669999999999999</cx:pt>
          <cx:pt idx="23506">0.16669999999999999</cx:pt>
          <cx:pt idx="23507">0.16669999999999999</cx:pt>
          <cx:pt idx="23508">0.16669999999999999</cx:pt>
          <cx:pt idx="23509">0.091800000000000007</cx:pt>
          <cx:pt idx="23510">0.044699999999999997</cx:pt>
          <cx:pt idx="23511">0.0722</cx:pt>
          <cx:pt idx="23512">0.16669999999999999</cx:pt>
          <cx:pt idx="23513">0.16669999999999999</cx:pt>
          <cx:pt idx="23514">0.16669999999999999</cx:pt>
          <cx:pt idx="23515">0.034000000000000002</cx:pt>
          <cx:pt idx="23516">0.0814</cx:pt>
          <cx:pt idx="23517">0.16669999999999999</cx:pt>
          <cx:pt idx="23518">0.049500000000000002</cx:pt>
          <cx:pt idx="23519">0.090700000000000003</cx:pt>
          <cx:pt idx="23520">0.25979999999999998</cx:pt>
          <cx:pt idx="23521">0.16669999999999999</cx:pt>
          <cx:pt idx="23522">0.16669999999999999</cx:pt>
          <cx:pt idx="23523">0.16669999999999999</cx:pt>
          <cx:pt idx="23524">0.061899999999999997</cx:pt>
          <cx:pt idx="23525">0.38140000000000002</cx:pt>
          <cx:pt idx="23526">0.16669999999999999</cx:pt>
          <cx:pt idx="23527">0.16669999999999999</cx:pt>
          <cx:pt idx="23528">0</cx:pt>
          <cx:pt idx="23529">0.0144</cx:pt>
          <cx:pt idx="23530">0.16669999999999999</cx:pt>
          <cx:pt idx="23531">0.1124</cx:pt>
          <cx:pt idx="23532">0.32469999999999999</cx:pt>
          <cx:pt idx="23533">0.068000000000000005</cx:pt>
          <cx:pt idx="23534">0.16669999999999999</cx:pt>
          <cx:pt idx="23535">0.045400000000000003</cx:pt>
          <cx:pt idx="23536">0.16669999999999999</cx:pt>
          <cx:pt idx="23537">0.14849999999999999</cx:pt>
          <cx:pt idx="23538">0.51649999999999996</cx:pt>
          <cx:pt idx="23539">0.0020999999999999999</cx:pt>
          <cx:pt idx="23540">0.16669999999999999</cx:pt>
          <cx:pt idx="23541">0.22270000000000001</cx:pt>
          <cx:pt idx="23542">0.11749999999999999</cx:pt>
          <cx:pt idx="23543">0.23810000000000001</cx:pt>
          <cx:pt idx="23544">0.16669999999999999</cx:pt>
          <cx:pt idx="23545">0.0124</cx:pt>
          <cx:pt idx="23546">0.0247</cx:pt>
          <cx:pt idx="23547">0.22989999999999999</cx:pt>
          <cx:pt idx="23548">0.16669999999999999</cx:pt>
          <cx:pt idx="23549">0.061899999999999997</cx:pt>
          <cx:pt idx="23550">0.069099999999999995</cx:pt>
          <cx:pt idx="23551">0.16669999999999999</cx:pt>
          <cx:pt idx="23552">0.16669999999999999</cx:pt>
          <cx:pt idx="23553">0.074200000000000002</cx:pt>
          <cx:pt idx="23554">0.1031</cx:pt>
          <cx:pt idx="23555">0.16669999999999999</cx:pt>
          <cx:pt idx="23556">0.1237</cx:pt>
          <cx:pt idx="23557">0.061899999999999997</cx:pt>
          <cx:pt idx="23558">0.14849999999999999</cx:pt>
          <cx:pt idx="23559">0.16669999999999999</cx:pt>
          <cx:pt idx="23560">0.32990000000000003</cx:pt>
          <cx:pt idx="23561">0.16669999999999999</cx:pt>
          <cx:pt idx="23562">0.099000000000000005</cx:pt>
          <cx:pt idx="23563">0.16669999999999999</cx:pt>
          <cx:pt idx="23564">0.18140000000000001</cx:pt>
          <cx:pt idx="23565">0.16669999999999999</cx:pt>
          <cx:pt idx="23566">0.16669999999999999</cx:pt>
          <cx:pt idx="23567">0.1928</cx:pt>
          <cx:pt idx="23568">0.16669999999999999</cx:pt>
          <cx:pt idx="23569">0.16669999999999999</cx:pt>
          <cx:pt idx="23570">0.0557</cx:pt>
          <cx:pt idx="23571">0.16669999999999999</cx:pt>
          <cx:pt idx="23572">0.1031</cx:pt>
          <cx:pt idx="23573">0.16669999999999999</cx:pt>
          <cx:pt idx="23574">0.16669999999999999</cx:pt>
          <cx:pt idx="23575">0.16669999999999999</cx:pt>
          <cx:pt idx="23576">0.16669999999999999</cx:pt>
          <cx:pt idx="23577">0.16669999999999999</cx:pt>
          <cx:pt idx="23578">0.16669999999999999</cx:pt>
          <cx:pt idx="23579">0.16669999999999999</cx:pt>
          <cx:pt idx="23580">0.16669999999999999</cx:pt>
          <cx:pt idx="23581">0.13439999999999999</cx:pt>
          <cx:pt idx="23582">0.16669999999999999</cx:pt>
          <cx:pt idx="23583">0.0124</cx:pt>
          <cx:pt idx="23584">0.1258</cx:pt>
          <cx:pt idx="23585">0.16669999999999999</cx:pt>
          <cx:pt idx="23586">0.095200000000000007</cx:pt>
          <cx:pt idx="23587">0.16669999999999999</cx:pt>
          <cx:pt idx="23588">0.16669999999999999</cx:pt>
          <cx:pt idx="23589">0.1144</cx:pt>
          <cx:pt idx="23590">0.074200000000000002</cx:pt>
          <cx:pt idx="23591">0.11550000000000001</cx:pt>
          <cx:pt idx="23592">0.069099999999999995</cx:pt>
          <cx:pt idx="23593">0.11550000000000001</cx:pt>
          <cx:pt idx="23594">0.071099999999999997</cx:pt>
          <cx:pt idx="23595">0.018599999999999998</cx:pt>
          <cx:pt idx="23596">0.73809999999999998</cx:pt>
          <cx:pt idx="23597">0.28449999999999998</cx:pt>
          <cx:pt idx="23598">0.16669999999999999</cx:pt>
          <cx:pt idx="23599">0.039199999999999999</cx:pt>
          <cx:pt idx="23600">0.053600000000000002</cx:pt>
          <cx:pt idx="23601">0.16669999999999999</cx:pt>
          <cx:pt idx="23602">0.0124</cx:pt>
          <cx:pt idx="23603">0.0041000000000000003</cx:pt>
          <cx:pt idx="23604">0.16669999999999999</cx:pt>
          <cx:pt idx="23605">0.14330000000000001</cx:pt>
          <cx:pt idx="23606">0.16669999999999999</cx:pt>
          <cx:pt idx="23607">0.1237</cx:pt>
          <cx:pt idx="23608">0.16669999999999999</cx:pt>
          <cx:pt idx="23609">0.066000000000000003</cx:pt>
          <cx:pt idx="23610">0.016500000000000001</cx:pt>
          <cx:pt idx="23611">0.16669999999999999</cx:pt>
          <cx:pt idx="23612">0.16669999999999999</cx:pt>
          <cx:pt idx="23613">0.16669999999999999</cx:pt>
          <cx:pt idx="23614">0.17219999999999999</cx:pt>
          <cx:pt idx="23615">0.26490000000000002</cx:pt>
          <cx:pt idx="23616">0.082500000000000004</cx:pt>
          <cx:pt idx="23617">0.095500000000000002</cx:pt>
          <cx:pt idx="23618">0.16669999999999999</cx:pt>
          <cx:pt idx="23619">0.16669999999999999</cx:pt>
          <cx:pt idx="23620">0.2979</cx:pt>
          <cx:pt idx="23621">0.1802</cx:pt>
          <cx:pt idx="23622">0.16669999999999999</cx:pt>
          <cx:pt idx="23623">0.16669999999999999</cx:pt>
          <cx:pt idx="23624">0.1169</cx:pt>
          <cx:pt idx="23625">0.16669999999999999</cx:pt>
          <cx:pt idx="23626">0.16669999999999999</cx:pt>
          <cx:pt idx="23627">0.16669999999999999</cx:pt>
          <cx:pt idx="23628">0.16669999999999999</cx:pt>
          <cx:pt idx="23629">0.018599999999999998</cx:pt>
          <cx:pt idx="23630">0.18970000000000001</cx:pt>
          <cx:pt idx="23631">0.23400000000000001</cx:pt>
          <cx:pt idx="23632">0.2959</cx:pt>
          <cx:pt idx="23633">0.033000000000000002</cx:pt>
          <cx:pt idx="23634">0.16669999999999999</cx:pt>
          <cx:pt idx="23635">0.16669999999999999</cx:pt>
          <cx:pt idx="23636">0.1113</cx:pt>
          <cx:pt idx="23637">0.0722</cx:pt>
          <cx:pt idx="23638">0.16669999999999999</cx:pt>
          <cx:pt idx="23639">0.092799999999999994</cx:pt>
          <cx:pt idx="23640">0.084500000000000006</cx:pt>
          <cx:pt idx="23641">0.16669999999999999</cx:pt>
          <cx:pt idx="23642">0.1134</cx:pt>
          <cx:pt idx="23643">0.0030999999999999999</cx:pt>
          <cx:pt idx="23644">0.046399999999999997</cx:pt>
          <cx:pt idx="23645">0.16669999999999999</cx:pt>
          <cx:pt idx="23646">0.16669999999999999</cx:pt>
          <cx:pt idx="23647">0.16669999999999999</cx:pt>
          <cx:pt idx="23648">0.14949999999999999</cx:pt>
          <cx:pt idx="23649">0.16669999999999999</cx:pt>
          <cx:pt idx="23650">0.033000000000000002</cx:pt>
          <cx:pt idx="23651">0.1118</cx:pt>
          <cx:pt idx="23652">0.16669999999999999</cx:pt>
          <cx:pt idx="23653">0.071400000000000005</cx:pt>
          <cx:pt idx="23654">0.16669999999999999</cx:pt>
          <cx:pt idx="23655">0.1938</cx:pt>
          <cx:pt idx="23656">0.16669999999999999</cx:pt>
          <cx:pt idx="23657">0.16669999999999999</cx:pt>
          <cx:pt idx="23658">0.16669999999999999</cx:pt>
          <cx:pt idx="23659">0.16669999999999999</cx:pt>
          <cx:pt idx="23660">0.16669999999999999</cx:pt>
          <cx:pt idx="23661">0.044299999999999999</cx:pt>
          <cx:pt idx="23662">0.1031</cx:pt>
          <cx:pt idx="23663">0.16669999999999999</cx:pt>
          <cx:pt idx="23664">0.16700000000000001</cx:pt>
          <cx:pt idx="23665">0.16669999999999999</cx:pt>
          <cx:pt idx="23666">0.16669999999999999</cx:pt>
          <cx:pt idx="23667">0.19900000000000001</cx:pt>
          <cx:pt idx="23668">0.097900000000000001</cx:pt>
          <cx:pt idx="23669">0.074200000000000002</cx:pt>
          <cx:pt idx="23670">0.16669999999999999</cx:pt>
          <cx:pt idx="23671">0.087599999999999997</cx:pt>
          <cx:pt idx="23672">0.16669999999999999</cx:pt>
          <cx:pt idx="23673">0.16669999999999999</cx:pt>
          <cx:pt idx="23674">0.1227</cx:pt>
          <cx:pt idx="23675">0.16669999999999999</cx:pt>
          <cx:pt idx="23676">0.016500000000000001</cx:pt>
          <cx:pt idx="23677">0.16669999999999999</cx:pt>
          <cx:pt idx="23678">0.0722</cx:pt>
          <cx:pt idx="23679">0.16669999999999999</cx:pt>
          <cx:pt idx="23680">0.16669999999999999</cx:pt>
          <cx:pt idx="23681">0.16669999999999999</cx:pt>
          <cx:pt idx="23682">0.092799999999999994</cx:pt>
          <cx:pt idx="23683">0.16669999999999999</cx:pt>
          <cx:pt idx="23684">0.14330000000000001</cx:pt>
          <cx:pt idx="23685">0.16669999999999999</cx:pt>
          <cx:pt idx="23686">0.16669999999999999</cx:pt>
          <cx:pt idx="23687">0.16669999999999999</cx:pt>
          <cx:pt idx="23688">0.062899999999999998</cx:pt>
          <cx:pt idx="23689">0.11550000000000001</cx:pt>
          <cx:pt idx="23690">0.16669999999999999</cx:pt>
          <cx:pt idx="23691">0.082500000000000004</cx:pt>
          <cx:pt idx="23692">0.16669999999999999</cx:pt>
          <cx:pt idx="23693">0.073200000000000001</cx:pt>
          <cx:pt idx="23694">0.16669999999999999</cx:pt>
          <cx:pt idx="23695">0.051499999999999997</cx:pt>
          <cx:pt idx="23696">0.16669999999999999</cx:pt>
          <cx:pt idx="23697">0.16800000000000001</cx:pt>
          <cx:pt idx="23698">0.16669999999999999</cx:pt>
          <cx:pt idx="23699">0.1464</cx:pt>
          <cx:pt idx="23700">0.10100000000000001</cx:pt>
          <cx:pt idx="23701">0.16669999999999999</cx:pt>
          <cx:pt idx="23702">0.16669999999999999</cx:pt>
          <cx:pt idx="23703">0.16669999999999999</cx:pt>
          <cx:pt idx="23704">0.0206</cx:pt>
          <cx:pt idx="23705">0.028899999999999999</cx:pt>
          <cx:pt idx="23706">0.16669999999999999</cx:pt>
          <cx:pt idx="23707">0.16669999999999999</cx:pt>
          <cx:pt idx="23708">0.16669999999999999</cx:pt>
          <cx:pt idx="23709">0.15770000000000001</cx:pt>
          <cx:pt idx="23710">0.0124</cx:pt>
          <cx:pt idx="23711">0.16669999999999999</cx:pt>
          <cx:pt idx="23712">0.16669999999999999</cx:pt>
          <cx:pt idx="23713">0.1608</cx:pt>
          <cx:pt idx="23714">0.16669999999999999</cx:pt>
          <cx:pt idx="23715">0.16669999999999999</cx:pt>
          <cx:pt idx="23716">0.074200000000000002</cx:pt>
          <cx:pt idx="23717">0.16669999999999999</cx:pt>
          <cx:pt idx="23718">0.16669999999999999</cx:pt>
          <cx:pt idx="23719">0.14849999999999999</cx:pt>
          <cx:pt idx="23720">0.099000000000000005</cx:pt>
          <cx:pt idx="23721">0.16800000000000001</cx:pt>
          <cx:pt idx="23722">0.085599999999999996</cx:pt>
          <cx:pt idx="23723">0.26800000000000002</cx:pt>
          <cx:pt idx="23724">0.0082000000000000007</cx:pt>
          <cx:pt idx="23725">0.080399999999999999</cx:pt>
          <cx:pt idx="23726">0.16669999999999999</cx:pt>
          <cx:pt idx="23727">0.061899999999999997</cx:pt>
          <cx:pt idx="23728">0.082500000000000004</cx:pt>
          <cx:pt idx="23729">0.063899999999999998</cx:pt>
          <cx:pt idx="23730">0.071099999999999997</cx:pt>
          <cx:pt idx="23731">0.16669999999999999</cx:pt>
          <cx:pt idx="23732">0.16669999999999999</cx:pt>
          <cx:pt idx="23733">0.16669999999999999</cx:pt>
          <cx:pt idx="23734">0.16669999999999999</cx:pt>
          <cx:pt idx="23735">0.16669999999999999</cx:pt>
          <cx:pt idx="23736">0.1113</cx:pt>
          <cx:pt idx="23737">0.16669999999999999</cx:pt>
          <cx:pt idx="23738">0.16669999999999999</cx:pt>
          <cx:pt idx="23739">0.16669999999999999</cx:pt>
          <cx:pt idx="23740">0.1804</cx:pt>
          <cx:pt idx="23741">0.16669999999999999</cx:pt>
          <cx:pt idx="23742">0.16669999999999999</cx:pt>
          <cx:pt idx="23743">0.17319999999999999</cx:pt>
          <cx:pt idx="23744">0.051499999999999997</cx:pt>
          <cx:pt idx="23745">0.16669999999999999</cx:pt>
          <cx:pt idx="23746">0.091800000000000007</cx:pt>
          <cx:pt idx="23747">0.16669999999999999</cx:pt>
          <cx:pt idx="23748">0.0247</cx:pt>
          <cx:pt idx="23749">0.0722</cx:pt>
          <cx:pt idx="23750">0.10100000000000001</cx:pt>
          <cx:pt idx="23751">0.16669999999999999</cx:pt>
          <cx:pt idx="23752">0.22270000000000001</cx:pt>
          <cx:pt idx="23753">0.16669999999999999</cx:pt>
          <cx:pt idx="23754">0.0082000000000000007</cx:pt>
          <cx:pt idx="23755">0.62370000000000003</cx:pt>
          <cx:pt idx="23756">0.42780000000000001</cx:pt>
          <cx:pt idx="23757">0.16669999999999999</cx:pt>
          <cx:pt idx="23758">0.28970000000000001</cx:pt>
          <cx:pt idx="23759">0.1031</cx:pt>
          <cx:pt idx="23760">0.16669999999999999</cx:pt>
          <cx:pt idx="23761">0.16669999999999999</cx:pt>
          <cx:pt idx="23762">0.0206</cx:pt>
          <cx:pt idx="23763">0.1196</cx:pt>
          <cx:pt idx="23764">0.24740000000000001</cx:pt>
          <cx:pt idx="23765">0.26290000000000002</cx:pt>
          <cx:pt idx="23766">0.16669999999999999</cx:pt>
          <cx:pt idx="23767">0.16669999999999999</cx:pt>
          <cx:pt idx="23768">0.16669999999999999</cx:pt>
          <cx:pt idx="23769">0.16669999999999999</cx:pt>
          <cx:pt idx="23770">0.16489999999999999</cx:pt>
          <cx:pt idx="23771">0.16669999999999999</cx:pt>
          <cx:pt idx="23772">0.16669999999999999</cx:pt>
          <cx:pt idx="23773">0.082500000000000004</cx:pt>
          <cx:pt idx="23774">0.0134</cx:pt>
          <cx:pt idx="23775">0.16669999999999999</cx:pt>
          <cx:pt idx="23776">0.16669999999999999</cx:pt>
          <cx:pt idx="23777">0.16669999999999999</cx:pt>
          <cx:pt idx="23778">0.020299999999999999</cx:pt>
          <cx:pt idx="23779">0.073200000000000001</cx:pt>
          <cx:pt idx="23780">0.16669999999999999</cx:pt>
          <cx:pt idx="23781">0.16669999999999999</cx:pt>
          <cx:pt idx="23782">0.16669999999999999</cx:pt>
          <cx:pt idx="23783">0.16669999999999999</cx:pt>
          <cx:pt idx="23784">0.16669999999999999</cx:pt>
          <cx:pt idx="23785">0.16669999999999999</cx:pt>
          <cx:pt idx="23786">0.16669999999999999</cx:pt>
          <cx:pt idx="23787">0.16669999999999999</cx:pt>
          <cx:pt idx="23788">0.16669999999999999</cx:pt>
          <cx:pt idx="23789">0.16669999999999999</cx:pt>
          <cx:pt idx="23790">0.16669999999999999</cx:pt>
          <cx:pt idx="23791">0.16669999999999999</cx:pt>
          <cx:pt idx="23792">0.22159999999999999</cx:pt>
          <cx:pt idx="23793">0.16669999999999999</cx:pt>
          <cx:pt idx="23794">0.073200000000000001</cx:pt>
          <cx:pt idx="23795">0.16669999999999999</cx:pt>
          <cx:pt idx="23796">0.16669999999999999</cx:pt>
          <cx:pt idx="23797">0.037100000000000001</cx:pt>
          <cx:pt idx="23798">0.082500000000000004</cx:pt>
          <cx:pt idx="23799">0.16669999999999999</cx:pt>
          <cx:pt idx="23800">0.16669999999999999</cx:pt>
          <cx:pt idx="23801">0.1031</cx:pt>
          <cx:pt idx="23802">0.16669999999999999</cx:pt>
          <cx:pt idx="23803">0.16669999999999999</cx:pt>
          <cx:pt idx="23804">0.21129999999999999</cx:pt>
          <cx:pt idx="23805">0.16669999999999999</cx:pt>
          <cx:pt idx="23806">0.037100000000000001</cx:pt>
          <cx:pt idx="23807">0.16669999999999999</cx:pt>
          <cx:pt idx="23808">0.16669999999999999</cx:pt>
          <cx:pt idx="23809">0.16669999999999999</cx:pt>
          <cx:pt idx="23810">0.082500000000000004</cx:pt>
          <cx:pt idx="23811">0.16669999999999999</cx:pt>
          <cx:pt idx="23812">0.16669999999999999</cx:pt>
          <cx:pt idx="23813">0.16669999999999999</cx:pt>
          <cx:pt idx="23814">0.16669999999999999</cx:pt>
          <cx:pt idx="23815">0.16669999999999999</cx:pt>
          <cx:pt idx="23816">0.077700000000000005</cx:pt>
          <cx:pt idx="23817">0.16669999999999999</cx:pt>
          <cx:pt idx="23818">0.0124</cx:pt>
          <cx:pt idx="23819">0.070099999999999996</cx:pt>
          <cx:pt idx="23820">0.16669999999999999</cx:pt>
          <cx:pt idx="23821">0.16669999999999999</cx:pt>
          <cx:pt idx="23822">0.16669999999999999</cx:pt>
          <cx:pt idx="23823">0.061899999999999997</cx:pt>
          <cx:pt idx="23824">0.0258</cx:pt>
          <cx:pt idx="23825">0.25979999999999998</cx:pt>
          <cx:pt idx="23826">0.16669999999999999</cx:pt>
          <cx:pt idx="23827">0.16669999999999999</cx:pt>
          <cx:pt idx="23828">0.061899999999999997</cx:pt>
          <cx:pt idx="23829">0.16669999999999999</cx:pt>
          <cx:pt idx="23830">0.0082000000000000007</cx:pt>
          <cx:pt idx="23831">0.16669999999999999</cx:pt>
          <cx:pt idx="23832">0.16669999999999999</cx:pt>
          <cx:pt idx="23833">0.23089999999999999</cx:pt>
          <cx:pt idx="23834">0.16669999999999999</cx:pt>
          <cx:pt idx="23835">0.074200000000000002</cx:pt>
          <cx:pt idx="23836">0.0258</cx:pt>
          <cx:pt idx="23837">0.16669999999999999</cx:pt>
          <cx:pt idx="23838">0.16669999999999999</cx:pt>
          <cx:pt idx="23839">0.0557</cx:pt>
          <cx:pt idx="23840">0.1113</cx:pt>
          <cx:pt idx="23841">0.16669999999999999</cx:pt>
          <cx:pt idx="23842">0.1082</cx:pt>
          <cx:pt idx="23843">0.039199999999999999</cx:pt>
          <cx:pt idx="23844">0.16669999999999999</cx:pt>
          <cx:pt idx="23845">0.42680000000000001</cx:pt>
          <cx:pt idx="23846">0.17319999999999999</cx:pt>
          <cx:pt idx="23847">0.16669999999999999</cx:pt>
          <cx:pt idx="23848">0.2928</cx:pt>
          <cx:pt idx="23849">0.0041000000000000003</cx:pt>
          <cx:pt idx="23850">0.1258</cx:pt>
          <cx:pt idx="23851">0.13350000000000001</cx:pt>
          <cx:pt idx="23852">0.16669999999999999</cx:pt>
          <cx:pt idx="23853">0.082500000000000004</cx:pt>
          <cx:pt idx="23854">0.16669999999999999</cx:pt>
          <cx:pt idx="23855">0.16669999999999999</cx:pt>
          <cx:pt idx="23856">0.16669999999999999</cx:pt>
          <cx:pt idx="23857">0.16669999999999999</cx:pt>
          <cx:pt idx="23858">0.12989999999999999</cx:pt>
          <cx:pt idx="23859">0.16669999999999999</cx:pt>
          <cx:pt idx="23860">0.1711</cx:pt>
          <cx:pt idx="23861">0.16669999999999999</cx:pt>
          <cx:pt idx="23862">0.0041000000000000003</cx:pt>
          <cx:pt idx="23863">0.16669999999999999</cx:pt>
          <cx:pt idx="23864">0.050500000000000003</cx:pt>
          <cx:pt idx="23865">0.32990000000000003</cx:pt>
          <cx:pt idx="23866">0.16669999999999999</cx:pt>
          <cx:pt idx="23867">0.16669999999999999</cx:pt>
          <cx:pt idx="23868">0.16669999999999999</cx:pt>
          <cx:pt idx="23869">0.16669999999999999</cx:pt>
          <cx:pt idx="23870">0.16669999999999999</cx:pt>
          <cx:pt idx="23871">0.18559999999999999</cx:pt>
          <cx:pt idx="23872">0.16669999999999999</cx:pt>
          <cx:pt idx="23873">0.16669999999999999</cx:pt>
          <cx:pt idx="23874">0.16669999999999999</cx:pt>
          <cx:pt idx="23875">0.074200000000000002</cx:pt>
          <cx:pt idx="23876">0.26910000000000001</cx:pt>
          <cx:pt idx="23877">0.0051999999999999998</cx:pt>
          <cx:pt idx="23878">0.16669999999999999</cx:pt>
          <cx:pt idx="23879">0.2258</cx:pt>
          <cx:pt idx="23880">0.16669999999999999</cx:pt>
          <cx:pt idx="23881">0.12470000000000001</cx:pt>
          <cx:pt idx="23882">0.16669999999999999</cx:pt>
          <cx:pt idx="23883">0.016500000000000001</cx:pt>
          <cx:pt idx="23884">0.12989999999999999</cx:pt>
          <cx:pt idx="23885">0.16669999999999999</cx:pt>
          <cx:pt idx="23886">0.061899999999999997</cx:pt>
          <cx:pt idx="23887">0.041200000000000001</cx:pt>
          <cx:pt idx="23888">0.061899999999999997</cx:pt>
          <cx:pt idx="23889">0.066000000000000003</cx:pt>
          <cx:pt idx="23890">0.16669999999999999</cx:pt>
          <cx:pt idx="23891">0.14119999999999999</cx:pt>
          <cx:pt idx="23892">0.16669999999999999</cx:pt>
          <cx:pt idx="23893">0.16669999999999999</cx:pt>
          <cx:pt idx="23894">0.15359999999999999</cx:pt>
          <cx:pt idx="23895">0.084500000000000006</cx:pt>
          <cx:pt idx="23896">0.16669999999999999</cx:pt>
          <cx:pt idx="23897">0.16669999999999999</cx:pt>
          <cx:pt idx="23898">0.0124</cx:pt>
          <cx:pt idx="23899">0.16669999999999999</cx:pt>
          <cx:pt idx="23900">0.16669999999999999</cx:pt>
          <cx:pt idx="23901">0.078399999999999997</cx:pt>
          <cx:pt idx="23902">0.16669999999999999</cx:pt>
          <cx:pt idx="23903">0.16669999999999999</cx:pt>
          <cx:pt idx="23904">0.23089999999999999</cx:pt>
          <cx:pt idx="23905">0.16669999999999999</cx:pt>
          <cx:pt idx="23906">0.061899999999999997</cx:pt>
          <cx:pt idx="23907">0.16669999999999999</cx:pt>
          <cx:pt idx="23908">0.0124</cx:pt>
          <cx:pt idx="23909">0.070099999999999996</cx:pt>
          <cx:pt idx="23910">0.021600000000000001</cx:pt>
          <cx:pt idx="23911">0.16669999999999999</cx:pt>
          <cx:pt idx="23912">0.16669999999999999</cx:pt>
          <cx:pt idx="23913">0.16669999999999999</cx:pt>
          <cx:pt idx="23914">0.16669999999999999</cx:pt>
          <cx:pt idx="23915">0.16669999999999999</cx:pt>
          <cx:pt idx="23916">0.1371</cx:pt>
          <cx:pt idx="23917">0.16669999999999999</cx:pt>
          <cx:pt idx="23918">0.16669999999999999</cx:pt>
          <cx:pt idx="23919">0.16669999999999999</cx:pt>
          <cx:pt idx="23920">0.14849999999999999</cx:pt>
          <cx:pt idx="23921">0.13200000000000001</cx:pt>
          <cx:pt idx="23922">0.48249999999999998</cx:pt>
          <cx:pt idx="23923">0.14849999999999999</cx:pt>
          <cx:pt idx="23924">0.16669999999999999</cx:pt>
          <cx:pt idx="23925">0.1031</cx:pt>
          <cx:pt idx="23926">0.16669999999999999</cx:pt>
          <cx:pt idx="23927">0.16669999999999999</cx:pt>
          <cx:pt idx="23928">0.16669999999999999</cx:pt>
          <cx:pt idx="23929">0.057700000000000001</cx:pt>
          <cx:pt idx="23930">0.16669999999999999</cx:pt>
          <cx:pt idx="23931">0.16669999999999999</cx:pt>
          <cx:pt idx="23932">0.16669999999999999</cx:pt>
          <cx:pt idx="23933">0.16669999999999999</cx:pt>
          <cx:pt idx="23934">0.16669999999999999</cx:pt>
          <cx:pt idx="23935">0.26390000000000002</cx:pt>
          <cx:pt idx="23936">0.0722</cx:pt>
          <cx:pt idx="23937">0.16669999999999999</cx:pt>
          <cx:pt idx="23938">0.16669999999999999</cx:pt>
          <cx:pt idx="23939">0.21129999999999999</cx:pt>
          <cx:pt idx="23940">0.16669999999999999</cx:pt>
          <cx:pt idx="23941">0.16669999999999999</cx:pt>
          <cx:pt idx="23942">0.16669999999999999</cx:pt>
          <cx:pt idx="23943">0.16669999999999999</cx:pt>
          <cx:pt idx="23944">0.1183</cx:pt>
          <cx:pt idx="23945">0.16669999999999999</cx:pt>
          <cx:pt idx="23946">0.16669999999999999</cx:pt>
          <cx:pt idx="23947">0.16669999999999999</cx:pt>
          <cx:pt idx="23948">0.16669999999999999</cx:pt>
          <cx:pt idx="23949">0.082500000000000004</cx:pt>
          <cx:pt idx="23950">0.16669999999999999</cx:pt>
          <cx:pt idx="23951">0.0591</cx:pt>
          <cx:pt idx="23952">0.16669999999999999</cx:pt>
          <cx:pt idx="23953">0.16669999999999999</cx:pt>
          <cx:pt idx="23954">0.050500000000000003</cx:pt>
          <cx:pt idx="23955">0.16669999999999999</cx:pt>
          <cx:pt idx="23956">0.16669999999999999</cx:pt>
          <cx:pt idx="23957">0.0722</cx:pt>
          <cx:pt idx="23958">0.082500000000000004</cx:pt>
          <cx:pt idx="23959">0.16669999999999999</cx:pt>
          <cx:pt idx="23960">0.16669999999999999</cx:pt>
          <cx:pt idx="23961">0.16669999999999999</cx:pt>
          <cx:pt idx="23962">0.090700000000000003</cx:pt>
          <cx:pt idx="23963">0.0030999999999999999</cx:pt>
          <cx:pt idx="23964">0.2082</cx:pt>
          <cx:pt idx="23965">0.2969</cx:pt>
          <cx:pt idx="23966">0.2258</cx:pt>
          <cx:pt idx="23967">0.16669999999999999</cx:pt>
          <cx:pt idx="23968">0.16669999999999999</cx:pt>
          <cx:pt idx="23969">0.077299999999999994</cx:pt>
          <cx:pt idx="23970">0.16669999999999999</cx:pt>
          <cx:pt idx="23971">0.26290000000000002</cx:pt>
          <cx:pt idx="23972">0.16669999999999999</cx:pt>
          <cx:pt idx="23973">0.16669999999999999</cx:pt>
          <cx:pt idx="23974">0.14019999999999999</cx:pt>
          <cx:pt idx="23975">0.16669999999999999</cx:pt>
          <cx:pt idx="23976">0.16669999999999999</cx:pt>
          <cx:pt idx="23977">0.16669999999999999</cx:pt>
          <cx:pt idx="23978">0.16669999999999999</cx:pt>
          <cx:pt idx="23979">0.16669999999999999</cx:pt>
          <cx:pt idx="23980">0.16669999999999999</cx:pt>
          <cx:pt idx="23981">0.092799999999999994</cx:pt>
          <cx:pt idx="23982">0.12889999999999999</cx:pt>
          <cx:pt idx="23983">0.029899999999999999</cx:pt>
          <cx:pt idx="23984">0.16669999999999999</cx:pt>
          <cx:pt idx="23985">0.16669999999999999</cx:pt>
          <cx:pt idx="23986">0.16669999999999999</cx:pt>
          <cx:pt idx="23987">0.16669999999999999</cx:pt>
          <cx:pt idx="23988">0.26390000000000002</cx:pt>
          <cx:pt idx="23989">0.16669999999999999</cx:pt>
          <cx:pt idx="23990">0.16669999999999999</cx:pt>
          <cx:pt idx="23991">0.0020999999999999999</cx:pt>
          <cx:pt idx="23992">0.30930000000000002</cx:pt>
          <cx:pt idx="23993">0.16669999999999999</cx:pt>
          <cx:pt idx="23994">0.1206</cx:pt>
          <cx:pt idx="23995">0.16669999999999999</cx:pt>
          <cx:pt idx="23996">0.16669999999999999</cx:pt>
          <cx:pt idx="23997">0.16669999999999999</cx:pt>
          <cx:pt idx="23998">0.16669999999999999</cx:pt>
          <cx:pt idx="23999">0.16669999999999999</cx:pt>
          <cx:pt idx="24000">0.082500000000000004</cx:pt>
          <cx:pt idx="24001">0.16669999999999999</cx:pt>
          <cx:pt idx="24002">0.16669999999999999</cx:pt>
          <cx:pt idx="24003">0.087599999999999997</cx:pt>
          <cx:pt idx="24004">0.16669999999999999</cx:pt>
          <cx:pt idx="24005">0.16669999999999999</cx:pt>
          <cx:pt idx="24006">0.16669999999999999</cx:pt>
          <cx:pt idx="24007">0.16669999999999999</cx:pt>
          <cx:pt idx="24008">0.1031</cx:pt>
          <cx:pt idx="24009">0.16669999999999999</cx:pt>
          <cx:pt idx="24010">0.058200000000000002</cx:pt>
          <cx:pt idx="24011">0.0155</cx:pt>
          <cx:pt idx="24012">0.16669999999999999</cx:pt>
          <cx:pt idx="24013">0.16669999999999999</cx:pt>
          <cx:pt idx="24014">0.1129</cx:pt>
          <cx:pt idx="24015">0.063899999999999998</cx:pt>
          <cx:pt idx="24016">0.16669999999999999</cx:pt>
          <cx:pt idx="24017">0.16669999999999999</cx:pt>
          <cx:pt idx="24018">0.47939999999999999</cx:pt>
          <cx:pt idx="24019">0.082500000000000004</cx:pt>
          <cx:pt idx="24020">0.16669999999999999</cx:pt>
          <cx:pt idx="24021">0.16669999999999999</cx:pt>
          <cx:pt idx="24022">0.0206</cx:pt>
          <cx:pt idx="24023">0.16669999999999999</cx:pt>
          <cx:pt idx="24024">0.092799999999999994</cx:pt>
          <cx:pt idx="24025">0.16669999999999999</cx:pt>
          <cx:pt idx="24026">0.16669999999999999</cx:pt>
          <cx:pt idx="24027">0.16669999999999999</cx:pt>
          <cx:pt idx="24028">0.1108</cx:pt>
          <cx:pt idx="24029">0.16669999999999999</cx:pt>
          <cx:pt idx="24030">0.0247</cx:pt>
          <cx:pt idx="24031">0.16669999999999999</cx:pt>
          <cx:pt idx="24032">0.049500000000000002</cx:pt>
          <cx:pt idx="24033">0.16669999999999999</cx:pt>
          <cx:pt idx="24034">0.099000000000000005</cx:pt>
          <cx:pt idx="24035">0.1237</cx:pt>
          <cx:pt idx="24036">0.1124</cx:pt>
          <cx:pt idx="24037">0.16669999999999999</cx:pt>
          <cx:pt idx="24038">0.076300000000000007</cx:pt>
          <cx:pt idx="24039">0.1474</cx:pt>
          <cx:pt idx="24040">0.16669999999999999</cx:pt>
          <cx:pt idx="24041">0.16669999999999999</cx:pt>
          <cx:pt idx="24042">0.16669999999999999</cx:pt>
          <cx:pt idx="24043">0.1031</cx:pt>
          <cx:pt idx="24044">0.0082000000000000007</cx:pt>
          <cx:pt idx="24045">0.16669999999999999</cx:pt>
          <cx:pt idx="24046">0.1711</cx:pt>
          <cx:pt idx="24047">0.16669999999999999</cx:pt>
          <cx:pt idx="24048">0.033000000000000002</cx:pt>
          <cx:pt idx="24049">0.16669999999999999</cx:pt>
          <cx:pt idx="24050">0.047399999999999998</cx:pt>
          <cx:pt idx="24051">0.11550000000000001</cx:pt>
          <cx:pt idx="24052">0.16669999999999999</cx:pt>
          <cx:pt idx="24053">0.16669999999999999</cx:pt>
          <cx:pt idx="24054">0.16669999999999999</cx:pt>
          <cx:pt idx="24055">0.16669999999999999</cx:pt>
          <cx:pt idx="24056">0.16669999999999999</cx:pt>
          <cx:pt idx="24057">0.1835</cx:pt>
          <cx:pt idx="24058">0.16669999999999999</cx:pt>
          <cx:pt idx="24059">0.16669999999999999</cx:pt>
          <cx:pt idx="24060">0.16669999999999999</cx:pt>
          <cx:pt idx="24061">0.16669999999999999</cx:pt>
          <cx:pt idx="24062">0.16669999999999999</cx:pt>
          <cx:pt idx="24063">0.16669999999999999</cx:pt>
          <cx:pt idx="24064">0.082500000000000004</cx:pt>
          <cx:pt idx="24065">0.18659999999999999</cx:pt>
          <cx:pt idx="24066">0.16669999999999999</cx:pt>
          <cx:pt idx="24067">0.14849999999999999</cx:pt>
          <cx:pt idx="24068">0.0041000000000000003</cx:pt>
          <cx:pt idx="24069">0.0309</cx:pt>
          <cx:pt idx="24070">0.16669999999999999</cx:pt>
          <cx:pt idx="24071">0.1237</cx:pt>
          <cx:pt idx="24072">0.16669999999999999</cx:pt>
          <cx:pt idx="24073">0.099000000000000005</cx:pt>
          <cx:pt idx="24074">0.16669999999999999</cx:pt>
          <cx:pt idx="24075">0.16669999999999999</cx:pt>
          <cx:pt idx="24076">0.16669999999999999</cx:pt>
          <cx:pt idx="24077">0.078399999999999997</cx:pt>
          <cx:pt idx="24078">0.061899999999999997</cx:pt>
          <cx:pt idx="24079">0.16669999999999999</cx:pt>
          <cx:pt idx="24080">0.14949999999999999</cx:pt>
          <cx:pt idx="24081">0.16669999999999999</cx:pt>
          <cx:pt idx="24082">0.077299999999999994</cx:pt>
          <cx:pt idx="24083">0.16669999999999999</cx:pt>
          <cx:pt idx="24084">0.16669999999999999</cx:pt>
          <cx:pt idx="24085">0.16669999999999999</cx:pt>
          <cx:pt idx="24086">0.16669999999999999</cx:pt>
          <cx:pt idx="24087">0.071099999999999997</cx:pt>
          <cx:pt idx="24088">0.0124</cx:pt>
          <cx:pt idx="24089">0.16669999999999999</cx:pt>
          <cx:pt idx="24090">0.16669999999999999</cx:pt>
          <cx:pt idx="24091">0.0722</cx:pt>
          <cx:pt idx="24092">0.16669999999999999</cx:pt>
          <cx:pt idx="24093">0.082500000000000004</cx:pt>
          <cx:pt idx="24094">0.16669999999999999</cx:pt>
          <cx:pt idx="24095">0.0309</cx:pt>
          <cx:pt idx="24096">0.074200000000000002</cx:pt>
          <cx:pt idx="24097">0.0071999999999999998</cx:pt>
          <cx:pt idx="24098">0.16669999999999999</cx:pt>
          <cx:pt idx="24099">0.092799999999999994</cx:pt>
          <cx:pt idx="24100">0.16669999999999999</cx:pt>
          <cx:pt idx="24101">0.16669999999999999</cx:pt>
          <cx:pt idx="24102">0.0020999999999999999</cx:pt>
          <cx:pt idx="24103">0.41439999999999999</cx:pt>
          <cx:pt idx="24104">0.16669999999999999</cx:pt>
          <cx:pt idx="24105">0.13300000000000001</cx:pt>
          <cx:pt idx="24106">0.16669999999999999</cx:pt>
          <cx:pt idx="24107">0.011299999999999999</cx:pt>
          <cx:pt idx="24108">0.19589999999999999</cx:pt>
          <cx:pt idx="24109">0.19689999999999999</cx:pt>
          <cx:pt idx="24110">0.061899999999999997</cx:pt>
          <cx:pt idx="24111">0.066000000000000003</cx:pt>
          <cx:pt idx="24112">0.14019999999999999</cx:pt>
          <cx:pt idx="24113">0.40820000000000001</cx:pt>
          <cx:pt idx="24114">0.16669999999999999</cx:pt>
          <cx:pt idx="24115">0.16669999999999999</cx:pt>
          <cx:pt idx="24116">0.0020999999999999999</cx:pt>
          <cx:pt idx="24117">0.043299999999999998</cx:pt>
          <cx:pt idx="24118">0.14849999999999999</cx:pt>
          <cx:pt idx="24119">0.17319999999999999</cx:pt>
          <cx:pt idx="24120">0.0082000000000000007</cx:pt>
          <cx:pt idx="24121">0.033000000000000002</cx:pt>
          <cx:pt idx="24122">0.16669999999999999</cx:pt>
          <cx:pt idx="24123">0.16669999999999999</cx:pt>
          <cx:pt idx="24124">0.087599999999999997</cx:pt>
          <cx:pt idx="24125">0.16669999999999999</cx:pt>
          <cx:pt idx="24126">0.16669999999999999</cx:pt>
          <cx:pt idx="24127">0.10929999999999999</cx:pt>
          <cx:pt idx="24128">0.0247</cx:pt>
          <cx:pt idx="24129">0.1454</cx:pt>
          <cx:pt idx="24130">0.037100000000000001</cx:pt>
          <cx:pt idx="24131">0.16669999999999999</cx:pt>
          <cx:pt idx="24132">0.16669999999999999</cx:pt>
          <cx:pt idx="24133">0.16669999999999999</cx:pt>
          <cx:pt idx="24134">0.16669999999999999</cx:pt>
          <cx:pt idx="24135">0.16669999999999999</cx:pt>
          <cx:pt idx="24136">0</cx:pt>
          <cx:pt idx="24137">0.092799999999999994</cx:pt>
          <cx:pt idx="24138">0.16669999999999999</cx:pt>
          <cx:pt idx="24139">0.16669999999999999</cx:pt>
          <cx:pt idx="24140">0.082500000000000004</cx:pt>
          <cx:pt idx="24141">0.16669999999999999</cx:pt>
          <cx:pt idx="24142">0.16669999999999999</cx:pt>
          <cx:pt idx="24143">0.16669999999999999</cx:pt>
          <cx:pt idx="24144">0.16669999999999999</cx:pt>
          <cx:pt idx="24145">0.16669999999999999</cx:pt>
          <cx:pt idx="24146">0.082500000000000004</cx:pt>
          <cx:pt idx="24147">0.034000000000000002</cx:pt>
          <cx:pt idx="24148">0.16669999999999999</cx:pt>
          <cx:pt idx="24149">0.075300000000000006</cx:pt>
          <cx:pt idx="24150">0.16669999999999999</cx:pt>
          <cx:pt idx="24151">0.049500000000000002</cx:pt>
          <cx:pt idx="24152">0.080399999999999999</cx:pt>
          <cx:pt idx="24153">0.16669999999999999</cx:pt>
          <cx:pt idx="24154">0.12989999999999999</cx:pt>
          <cx:pt idx="24155">0.16669999999999999</cx:pt>
          <cx:pt idx="24156">0.16669999999999999</cx:pt>
          <cx:pt idx="24157">0.1082</cx:pt>
          <cx:pt idx="24158">0.16669999999999999</cx:pt>
          <cx:pt idx="24159">0.16669999999999999</cx:pt>
          <cx:pt idx="24160">0.0567</cx:pt>
          <cx:pt idx="24161">0.0247</cx:pt>
          <cx:pt idx="24162">0.16669999999999999</cx:pt>
          <cx:pt idx="24163">0.19689999999999999</cx:pt>
          <cx:pt idx="24164">0.16669999999999999</cx:pt>
          <cx:pt idx="24165">0.16669999999999999</cx:pt>
          <cx:pt idx="24166">0.0088000000000000005</cx:pt>
          <cx:pt idx="24167">0.51959999999999995</cx:pt>
          <cx:pt idx="24168">0.082500000000000004</cx:pt>
          <cx:pt idx="24169">0.17530000000000001</cx:pt>
          <cx:pt idx="24170">0.16669999999999999</cx:pt>
          <cx:pt idx="24171">0.18559999999999999</cx:pt>
          <cx:pt idx="24172">0.071099999999999997</cx:pt>
          <cx:pt idx="24173">0.16669999999999999</cx:pt>
          <cx:pt idx="24174">0.082500000000000004</cx:pt>
          <cx:pt idx="24175">0.0124</cx:pt>
          <cx:pt idx="24176">0.16669999999999999</cx:pt>
          <cx:pt idx="24177">0.16669999999999999</cx:pt>
          <cx:pt idx="24178">0.16669999999999999</cx:pt>
          <cx:pt idx="24179">0.17530000000000001</cx:pt>
          <cx:pt idx="24180">0.016500000000000001</cx:pt>
          <cx:pt idx="24181">0.16669999999999999</cx:pt>
          <cx:pt idx="24182">0.1598</cx:pt>
          <cx:pt idx="24183">0.16669999999999999</cx:pt>
          <cx:pt idx="24184">0.43509999999999999</cx:pt>
          <cx:pt idx="24185">0.13200000000000001</cx:pt>
          <cx:pt idx="24186">0.16669999999999999</cx:pt>
          <cx:pt idx="24187">0.16669999999999999</cx:pt>
          <cx:pt idx="24188">0.16669999999999999</cx:pt>
          <cx:pt idx="24189">0.089700000000000002</cx:pt>
          <cx:pt idx="24190">0.11749999999999999</cx:pt>
          <cx:pt idx="24191">0.16669999999999999</cx:pt>
          <cx:pt idx="24192">0.083500000000000005</cx:pt>
          <cx:pt idx="24193">0.16669999999999999</cx:pt>
          <cx:pt idx="24194">0.2175</cx:pt>
          <cx:pt idx="24195">0.1113</cx:pt>
          <cx:pt idx="24196">0.16669999999999999</cx:pt>
          <cx:pt idx="24197">0.45150000000000001</cx:pt>
          <cx:pt idx="24198">0.013899999999999999</cx:pt>
          <cx:pt idx="24199">0.16669999999999999</cx:pt>
          <cx:pt idx="24200">0.092799999999999994</cx:pt>
          <cx:pt idx="24201">0.16669999999999999</cx:pt>
          <cx:pt idx="24202">0.069099999999999995</cx:pt>
          <cx:pt idx="24203">0.039199999999999999</cx:pt>
          <cx:pt idx="24204">0.16669999999999999</cx:pt>
          <cx:pt idx="24205">0.1216</cx:pt>
          <cx:pt idx="24206">0.16669999999999999</cx:pt>
          <cx:pt idx="24207">0.16669999999999999</cx:pt>
          <cx:pt idx="24208">0.16669999999999999</cx:pt>
          <cx:pt idx="24209">0.16669999999999999</cx:pt>
          <cx:pt idx="24210">0.16669999999999999</cx:pt>
          <cx:pt idx="24211">0.016500000000000001</cx:pt>
          <cx:pt idx="24212">0.0206</cx:pt>
          <cx:pt idx="24213">0.2031</cx:pt>
          <cx:pt idx="24214">0.0124</cx:pt>
          <cx:pt idx="24215">0.16669999999999999</cx:pt>
          <cx:pt idx="24216">0.16669999999999999</cx:pt>
          <cx:pt idx="24217">0.16669999999999999</cx:pt>
          <cx:pt idx="24218">0.16669999999999999</cx:pt>
          <cx:pt idx="24219">0.16669999999999999</cx:pt>
          <cx:pt idx="24220">0.099000000000000005</cx:pt>
          <cx:pt idx="24221">0.16669999999999999</cx:pt>
          <cx:pt idx="24222">0.082500000000000004</cx:pt>
          <cx:pt idx="24223">0.16669999999999999</cx:pt>
          <cx:pt idx="24224">0.16669999999999999</cx:pt>
          <cx:pt idx="24225">0.16669999999999999</cx:pt>
          <cx:pt idx="24226">0.16669999999999999</cx:pt>
          <cx:pt idx="24227">0.29480000000000001</cx:pt>
          <cx:pt idx="24228">0.16669999999999999</cx:pt>
          <cx:pt idx="24229">0.16669999999999999</cx:pt>
          <cx:pt idx="24230">0.057700000000000001</cx:pt>
          <cx:pt idx="24231">0.16669999999999999</cx:pt>
          <cx:pt idx="24232">0.16669999999999999</cx:pt>
          <cx:pt idx="24233">0.0051999999999999998</cx:pt>
          <cx:pt idx="24234">0.16669999999999999</cx:pt>
          <cx:pt idx="24235">0.16669999999999999</cx:pt>
          <cx:pt idx="24236">0.1237</cx:pt>
          <cx:pt idx="24237">0.29899999999999999</cx:pt>
          <cx:pt idx="24238">0.16669999999999999</cx:pt>
          <cx:pt idx="24239">0.16669999999999999</cx:pt>
          <cx:pt idx="24240">0.16669999999999999</cx:pt>
          <cx:pt idx="24241">0.17680000000000001</cx:pt>
          <cx:pt idx="24242">0.2402</cx:pt>
          <cx:pt idx="24243">0.0041000000000000003</cx:pt>
          <cx:pt idx="24244">0.16669999999999999</cx:pt>
          <cx:pt idx="24245">0.13200000000000001</cx:pt>
          <cx:pt idx="24246">0.16669999999999999</cx:pt>
          <cx:pt idx="24247">0.16669999999999999</cx:pt>
          <cx:pt idx="24248">0.016500000000000001</cx:pt>
          <cx:pt idx="24249">0.16669999999999999</cx:pt>
          <cx:pt idx="24250">0.16669999999999999</cx:pt>
          <cx:pt idx="24251">0.16669999999999999</cx:pt>
          <cx:pt idx="24252">0.15809999999999999</cx:pt>
          <cx:pt idx="24253">0.16669999999999999</cx:pt>
          <cx:pt idx="24254">0.16669999999999999</cx:pt>
          <cx:pt idx="24255">0.19789999999999999</cx:pt>
          <cx:pt idx="24256">0.16669999999999999</cx:pt>
          <cx:pt idx="24257">0.10000000000000001</cx:pt>
          <cx:pt idx="24258">0.1113</cx:pt>
          <cx:pt idx="24259">0.16669999999999999</cx:pt>
          <cx:pt idx="24260">0.16669999999999999</cx:pt>
          <cx:pt idx="24261">0.25569999999999998</cx:pt>
          <cx:pt idx="24262">0.28039999999999998</cx:pt>
          <cx:pt idx="24263">0.16669999999999999</cx:pt>
          <cx:pt idx="24264">0.16669999999999999</cx:pt>
          <cx:pt idx="24265">0.16669999999999999</cx:pt>
          <cx:pt idx="24266">0.16669999999999999</cx:pt>
          <cx:pt idx="24267">0.16669999999999999</cx:pt>
          <cx:pt idx="24268">0.16669999999999999</cx:pt>
          <cx:pt idx="24269">0.16669999999999999</cx:pt>
          <cx:pt idx="24270">0.086599999999999996</cx:pt>
          <cx:pt idx="24271">0.023699999999999999</cx:pt>
          <cx:pt idx="24272">0.092799999999999994</cx:pt>
          <cx:pt idx="24273">0.16669999999999999</cx:pt>
          <cx:pt idx="24274">0.0247</cx:pt>
          <cx:pt idx="24275">0.061899999999999997</cx:pt>
          <cx:pt idx="24276">0.16669999999999999</cx:pt>
          <cx:pt idx="24277">0.016500000000000001</cx:pt>
          <cx:pt idx="24278">0.075300000000000006</cx:pt>
          <cx:pt idx="24279">0.16669999999999999</cx:pt>
          <cx:pt idx="24280">0.16669999999999999</cx:pt>
          <cx:pt idx="24281">0.16669999999999999</cx:pt>
          <cx:pt idx="24282">0.16669999999999999</cx:pt>
          <cx:pt idx="24283">0.16669999999999999</cx:pt>
          <cx:pt idx="24284">0.1474</cx:pt>
          <cx:pt idx="24285">0.061899999999999997</cx:pt>
          <cx:pt idx="24286">0.16669999999999999</cx:pt>
          <cx:pt idx="24287">0.018599999999999998</cx:pt>
          <cx:pt idx="24288">0.16669999999999999</cx:pt>
          <cx:pt idx="24289">0.16669999999999999</cx:pt>
          <cx:pt idx="24290">0.2959</cx:pt>
          <cx:pt idx="24291">0.16389999999999999</cx:pt>
          <cx:pt idx="24292">0.16669999999999999</cx:pt>
          <cx:pt idx="24293">0.16669999999999999</cx:pt>
          <cx:pt idx="24294">0.016500000000000001</cx:pt>
          <cx:pt idx="24295">0.16669999999999999</cx:pt>
          <cx:pt idx="24296">0.077299999999999994</cx:pt>
          <cx:pt idx="24297">0.1082</cx:pt>
          <cx:pt idx="24298">0.1031</cx:pt>
          <cx:pt idx="24299">0.082500000000000004</cx:pt>
          <cx:pt idx="24300">0.16669999999999999</cx:pt>
          <cx:pt idx="24301">0.2969</cx:pt>
          <cx:pt idx="24302">0.0082000000000000007</cx:pt>
          <cx:pt idx="24303">0.14599999999999999</cx:pt>
          <cx:pt idx="24304">0.16669999999999999</cx:pt>
          <cx:pt idx="24305">0.051499999999999997</cx:pt>
          <cx:pt idx="24306">0.16669999999999999</cx:pt>
          <cx:pt idx="24307">0.061899999999999997</cx:pt>
          <cx:pt idx="24308">0.16669999999999999</cx:pt>
          <cx:pt idx="24309">0.1237</cx:pt>
          <cx:pt idx="24310">0.16669999999999999</cx:pt>
          <cx:pt idx="24311">0.16669999999999999</cx:pt>
          <cx:pt idx="24312">0.1113</cx:pt>
          <cx:pt idx="24313">0.16669999999999999</cx:pt>
          <cx:pt idx="24314">0.10100000000000001</cx:pt>
          <cx:pt idx="24315">0.0144</cx:pt>
          <cx:pt idx="24316">0.16669999999999999</cx:pt>
          <cx:pt idx="24317">0.0309</cx:pt>
          <cx:pt idx="24318">0.0567</cx:pt>
          <cx:pt idx="24319">0.046399999999999997</cx:pt>
          <cx:pt idx="24320">0.16669999999999999</cx:pt>
          <cx:pt idx="24321">0.20930000000000001</cx:pt>
          <cx:pt idx="24322">0.061899999999999997</cx:pt>
          <cx:pt idx="24323">0.16669999999999999</cx:pt>
          <cx:pt idx="24324">0.15260000000000001</cx:pt>
          <cx:pt idx="24325">0.16669999999999999</cx:pt>
          <cx:pt idx="24326">0.16669999999999999</cx:pt>
          <cx:pt idx="24327">0.16669999999999999</cx:pt>
          <cx:pt idx="24328">0.1052</cx:pt>
          <cx:pt idx="24329">0.21440000000000001</cx:pt>
          <cx:pt idx="24330">0.16669999999999999</cx:pt>
          <cx:pt idx="24331">0.16669999999999999</cx:pt>
          <cx:pt idx="24332">0.0722</cx:pt>
          <cx:pt idx="24333">0.16669999999999999</cx:pt>
          <cx:pt idx="24334">0.0082000000000000007</cx:pt>
          <cx:pt idx="24335">0.16669999999999999</cx:pt>
          <cx:pt idx="24336">0.16669999999999999</cx:pt>
          <cx:pt idx="24337">0.16669999999999999</cx:pt>
          <cx:pt idx="24338">0.16669999999999999</cx:pt>
          <cx:pt idx="24339">0.16669999999999999</cx:pt>
          <cx:pt idx="24340">0.1237</cx:pt>
          <cx:pt idx="24341">0.16669999999999999</cx:pt>
          <cx:pt idx="24342">0.1124</cx:pt>
          <cx:pt idx="24343">0.16669999999999999</cx:pt>
          <cx:pt idx="24344">0.073200000000000001</cx:pt>
          <cx:pt idx="24345">0.16669999999999999</cx:pt>
          <cx:pt idx="24346">0.16669999999999999</cx:pt>
          <cx:pt idx="24347">0.0082000000000000007</cx:pt>
          <cx:pt idx="24348">0.0206</cx:pt>
          <cx:pt idx="24349">0.16669999999999999</cx:pt>
          <cx:pt idx="24350">0.097900000000000001</cx:pt>
          <cx:pt idx="24351">0.19589999999999999</cx:pt>
          <cx:pt idx="24352">0.16669999999999999</cx:pt>
          <cx:pt idx="24353">0.0020999999999999999</cx:pt>
          <cx:pt idx="24354">0.16669999999999999</cx:pt>
          <cx:pt idx="24355">0.016500000000000001</cx:pt>
          <cx:pt idx="24356">0.16669999999999999</cx:pt>
          <cx:pt idx="24357">0.16669999999999999</cx:pt>
          <cx:pt idx="24358">0.0722</cx:pt>
          <cx:pt idx="24359">0.084400000000000003</cx:pt>
          <cx:pt idx="24360">0.039199999999999999</cx:pt>
          <cx:pt idx="24361">0.0567</cx:pt>
          <cx:pt idx="24362">0.018599999999999998</cx:pt>
          <cx:pt idx="24363">0.16669999999999999</cx:pt>
          <cx:pt idx="24364">0.16669999999999999</cx:pt>
          <cx:pt idx="24365">0.16669999999999999</cx:pt>
          <cx:pt idx="24366">0.061899999999999997</cx:pt>
          <cx:pt idx="24367">0.16669999999999999</cx:pt>
          <cx:pt idx="24368">0.16669999999999999</cx:pt>
          <cx:pt idx="24369">0.082500000000000004</cx:pt>
          <cx:pt idx="24370">0.16669999999999999</cx:pt>
          <cx:pt idx="24371">0.16800000000000001</cx:pt>
          <cx:pt idx="24372">0.16669999999999999</cx:pt>
          <cx:pt idx="24373">0.16669999999999999</cx:pt>
          <cx:pt idx="24374">0.16669999999999999</cx:pt>
          <cx:pt idx="24375">0.1144</cx:pt>
          <cx:pt idx="24376">0.16669999999999999</cx:pt>
          <cx:pt idx="24377">0.16669999999999999</cx:pt>
          <cx:pt idx="24378">0.16669999999999999</cx:pt>
          <cx:pt idx="24379">0.1381</cx:pt>
          <cx:pt idx="24380">0.16669999999999999</cx:pt>
          <cx:pt idx="24381">0.16669999999999999</cx:pt>
          <cx:pt idx="24382">0.16669999999999999</cx:pt>
          <cx:pt idx="24383">0.16669999999999999</cx:pt>
          <cx:pt idx="24384">0.0124</cx:pt>
          <cx:pt idx="24385">0.13300000000000001</cx:pt>
          <cx:pt idx="24386">0.061899999999999997</cx:pt>
          <cx:pt idx="24387">0.16669999999999999</cx:pt>
          <cx:pt idx="24388">0.16669999999999999</cx:pt>
          <cx:pt idx="24389">0.16669999999999999</cx:pt>
          <cx:pt idx="24390">0.1237</cx:pt>
          <cx:pt idx="24391">0.0722</cx:pt>
          <cx:pt idx="24392">0.182</cx:pt>
          <cx:pt idx="24393">0.016500000000000001</cx:pt>
          <cx:pt idx="24394">0.1464</cx:pt>
          <cx:pt idx="24395">0.16669999999999999</cx:pt>
          <cx:pt idx="24396">0.16669999999999999</cx:pt>
          <cx:pt idx="24397">0.16669999999999999</cx:pt>
          <cx:pt idx="24398">0.16669999999999999</cx:pt>
          <cx:pt idx="24399">0.092799999999999994</cx:pt>
          <cx:pt idx="24400">0.094799999999999995</cx:pt>
          <cx:pt idx="24401">0.16669999999999999</cx:pt>
          <cx:pt idx="24402">0.018599999999999998</cx:pt>
          <cx:pt idx="24403">0.0722</cx:pt>
          <cx:pt idx="24404">0.16669999999999999</cx:pt>
          <cx:pt idx="24405">0.16669999999999999</cx:pt>
          <cx:pt idx="24406">0.074200000000000002</cx:pt>
          <cx:pt idx="24407">0.16669999999999999</cx:pt>
          <cx:pt idx="24408">0.42780000000000001</cx:pt>
          <cx:pt idx="24409">0.16669999999999999</cx:pt>
          <cx:pt idx="24410">0.55879999999999996</cx:pt>
          <cx:pt idx="24411">0.027799999999999998</cx:pt>
          <cx:pt idx="24412">0.16669999999999999</cx:pt>
          <cx:pt idx="24413">0.1031</cx:pt>
          <cx:pt idx="24414">0.092799999999999994</cx:pt>
          <cx:pt idx="24415">0.061899999999999997</cx:pt>
          <cx:pt idx="24416">0.16669999999999999</cx:pt>
          <cx:pt idx="24417">0.0722</cx:pt>
          <cx:pt idx="24418">0.14330000000000001</cx:pt>
          <cx:pt idx="24419">0.0124</cx:pt>
          <cx:pt idx="24420">0.1206</cx:pt>
          <cx:pt idx="24421">0.22059999999999999</cx:pt>
          <cx:pt idx="24422">0.37109999999999999</cx:pt>
          <cx:pt idx="24423">0.16669999999999999</cx:pt>
          <cx:pt idx="24424">0.16669999999999999</cx:pt>
          <cx:pt idx="24425">0.16669999999999999</cx:pt>
          <cx:pt idx="24426">0.16669999999999999</cx:pt>
          <cx:pt idx="24427">0.30309999999999998</cx:pt>
          <cx:pt idx="24428">0.16669999999999999</cx:pt>
          <cx:pt idx="24429">0.073200000000000001</cx:pt>
          <cx:pt idx="24430">0.1227</cx:pt>
          <cx:pt idx="24431">0.16669999999999999</cx:pt>
          <cx:pt idx="24432">0.1134</cx:pt>
          <cx:pt idx="24433">0.16669999999999999</cx:pt>
          <cx:pt idx="24434">0.16669999999999999</cx:pt>
          <cx:pt idx="24435">0.16669999999999999</cx:pt>
          <cx:pt idx="24436">0.0124</cx:pt>
          <cx:pt idx="24437">0.1139</cx:pt>
          <cx:pt idx="24438">0.14019999999999999</cx:pt>
          <cx:pt idx="24439">0.16669999999999999</cx:pt>
          <cx:pt idx="24440">0.16669999999999999</cx:pt>
          <cx:pt idx="24441">0.14119999999999999</cx:pt>
          <cx:pt idx="24442">0.16669999999999999</cx:pt>
          <cx:pt idx="24443">0.16669999999999999</cx:pt>
          <cx:pt idx="24444">0.16669999999999999</cx:pt>
          <cx:pt idx="24445">0.16669999999999999</cx:pt>
          <cx:pt idx="24446">0.16669999999999999</cx:pt>
          <cx:pt idx="24447">0.1845</cx:pt>
          <cx:pt idx="24448">0.057700000000000001</cx:pt>
          <cx:pt idx="24449">0.16669999999999999</cx:pt>
          <cx:pt idx="24450">0.0814</cx:pt>
          <cx:pt idx="24451">0.16669999999999999</cx:pt>
          <cx:pt idx="24452">0.16669999999999999</cx:pt>
          <cx:pt idx="24453">0.28349999999999997</cx:pt>
          <cx:pt idx="24454">0.1598</cx:pt>
          <cx:pt idx="24455">0.16669999999999999</cx:pt>
          <cx:pt idx="24456">0.099000000000000005</cx:pt>
          <cx:pt idx="24457">0.016500000000000001</cx:pt>
          <cx:pt idx="24458">0.16669999999999999</cx:pt>
          <cx:pt idx="24459">0.0082000000000000007</cx:pt>
          <cx:pt idx="24460">0.16669999999999999</cx:pt>
          <cx:pt idx="24461">0.16669999999999999</cx:pt>
          <cx:pt idx="24462">0.16669999999999999</cx:pt>
          <cx:pt idx="24463">0.26390000000000002</cx:pt>
          <cx:pt idx="24464">0.16669999999999999</cx:pt>
          <cx:pt idx="24465">0.1237</cx:pt>
          <cx:pt idx="24466">0.16669999999999999</cx:pt>
          <cx:pt idx="24467">0.0082000000000000007</cx:pt>
          <cx:pt idx="24468">0.16669999999999999</cx:pt>
          <cx:pt idx="24469">0.16669999999999999</cx:pt>
          <cx:pt idx="24470">0.16669999999999999</cx:pt>
          <cx:pt idx="24471">0.0722</cx:pt>
          <cx:pt idx="24472">0.1052</cx:pt>
          <cx:pt idx="24473">0.16669999999999999</cx:pt>
          <cx:pt idx="24474">0.082500000000000004</cx:pt>
          <cx:pt idx="24475">0.16669999999999999</cx:pt>
          <cx:pt idx="24476">0.16669999999999999</cx:pt>
          <cx:pt idx="24477">0.16669999999999999</cx:pt>
          <cx:pt idx="24478">0.16669999999999999</cx:pt>
          <cx:pt idx="24479">0.16669999999999999</cx:pt>
          <cx:pt idx="24480">0.16669999999999999</cx:pt>
          <cx:pt idx="24481">0.1278</cx:pt>
          <cx:pt idx="24482">0.16669999999999999</cx:pt>
          <cx:pt idx="24483">0.16669999999999999</cx:pt>
          <cx:pt idx="24484">0.16669999999999999</cx:pt>
          <cx:pt idx="24485">0.17730000000000001</cx:pt>
          <cx:pt idx="24486">0.47010000000000002</cx:pt>
          <cx:pt idx="24487">0.16669999999999999</cx:pt>
          <cx:pt idx="24488">0.16669999999999999</cx:pt>
          <cx:pt idx="24489">0.16669999999999999</cx:pt>
          <cx:pt idx="24490">0.16669999999999999</cx:pt>
          <cx:pt idx="24491">0.1072</cx:pt>
          <cx:pt idx="24492">0.043299999999999998</cx:pt>
          <cx:pt idx="24493">0.16669999999999999</cx:pt>
          <cx:pt idx="24494">0.19789999999999999</cx:pt>
          <cx:pt idx="24495">0.16669999999999999</cx:pt>
          <cx:pt idx="24496">0.16669999999999999</cx:pt>
          <cx:pt idx="24497">0.16669999999999999</cx:pt>
          <cx:pt idx="24498">0.16669999999999999</cx:pt>
          <cx:pt idx="24499">0.25459999999999999</cx:pt>
          <cx:pt idx="24500">0.16669999999999999</cx:pt>
          <cx:pt idx="24501">0.0722</cx:pt>
          <cx:pt idx="24502">0.18559999999999999</cx:pt>
          <cx:pt idx="24503">0.083500000000000005</cx:pt>
          <cx:pt idx="24504">0.16669999999999999</cx:pt>
          <cx:pt idx="24505">0.16669999999999999</cx:pt>
          <cx:pt idx="24506">0.061899999999999997</cx:pt>
          <cx:pt idx="24507">0.1216</cx:pt>
          <cx:pt idx="24508">0.16669999999999999</cx:pt>
          <cx:pt idx="24509">0.16669999999999999</cx:pt>
          <cx:pt idx="24510">0.0030999999999999999</cx:pt>
          <cx:pt idx="24511">0.17219999999999999</cx:pt>
          <cx:pt idx="24512">0.049500000000000002</cx:pt>
          <cx:pt idx="24513">0.016500000000000001</cx:pt>
          <cx:pt idx="24514">0.30409999999999998</cx:pt>
          <cx:pt idx="24515">0.10000000000000001</cx:pt>
          <cx:pt idx="24516">0.037100000000000001</cx:pt>
          <cx:pt idx="24517">0.16669999999999999</cx:pt>
          <cx:pt idx="24518">0.1237</cx:pt>
          <cx:pt idx="24519">0.23810000000000001</cx:pt>
          <cx:pt idx="24520">0.052600000000000001</cx:pt>
          <cx:pt idx="24521">0.26700000000000002</cx:pt>
          <cx:pt idx="24522">0.16669999999999999</cx:pt>
          <cx:pt idx="24523">0.15459999999999999</cx:pt>
          <cx:pt idx="24524">0.1242</cx:pt>
          <cx:pt idx="24525">0.16669999999999999</cx:pt>
          <cx:pt idx="24526">0.16669999999999999</cx:pt>
          <cx:pt idx="24527">0.16669999999999999</cx:pt>
          <cx:pt idx="24528">0.13300000000000001</cx:pt>
          <cx:pt idx="24529">0.037100000000000001</cx:pt>
          <cx:pt idx="24530">0.16669999999999999</cx:pt>
          <cx:pt idx="24531">0.1072</cx:pt>
          <cx:pt idx="24532">0.074200000000000002</cx:pt>
          <cx:pt idx="24533">0.1108</cx:pt>
          <cx:pt idx="24534">0.16669999999999999</cx:pt>
          <cx:pt idx="24535">0.061899999999999997</cx:pt>
          <cx:pt idx="24536">0.023699999999999999</cx:pt>
          <cx:pt idx="24537">0.16669999999999999</cx:pt>
          <cx:pt idx="24538">0.0041000000000000003</cx:pt>
          <cx:pt idx="24539">0.0041000000000000003</cx:pt>
          <cx:pt idx="24540">0.0030999999999999999</cx:pt>
          <cx:pt idx="24541">0.0247</cx:pt>
          <cx:pt idx="24542">0.0814</cx:pt>
          <cx:pt idx="24543">0.16669999999999999</cx:pt>
          <cx:pt idx="24544">0.16669999999999999</cx:pt>
          <cx:pt idx="24545">0.2175</cx:pt>
          <cx:pt idx="24546">0.16669999999999999</cx:pt>
          <cx:pt idx="24547">0.16669999999999999</cx:pt>
          <cx:pt idx="24548">0.061899999999999997</cx:pt>
          <cx:pt idx="24549">0.16669999999999999</cx:pt>
          <cx:pt idx="24550">0.061899999999999997</cx:pt>
          <cx:pt idx="24551">0.075300000000000006</cx:pt>
          <cx:pt idx="24552">0.016500000000000001</cx:pt>
          <cx:pt idx="24553">0.16669999999999999</cx:pt>
          <cx:pt idx="24554">0.082500000000000004</cx:pt>
          <cx:pt idx="24555">0.16669999999999999</cx:pt>
          <cx:pt idx="24556">0.0124</cx:pt>
          <cx:pt idx="24557">0.16669999999999999</cx:pt>
          <cx:pt idx="24558">0.094799999999999995</cx:pt>
          <cx:pt idx="24559">0.16669999999999999</cx:pt>
          <cx:pt idx="24560">0.0061999999999999998</cx:pt>
          <cx:pt idx="24561">0.099000000000000005</cx:pt>
          <cx:pt idx="24562">0.041200000000000001</cx:pt>
          <cx:pt idx="24563">0.092799999999999994</cx:pt>
          <cx:pt idx="24564">0.16669999999999999</cx:pt>
          <cx:pt idx="24565">0.16669999999999999</cx:pt>
          <cx:pt idx="24566">0.16669999999999999</cx:pt>
          <cx:pt idx="24567">0.1376</cx:pt>
          <cx:pt idx="24568">0.2165</cx:pt>
          <cx:pt idx="24569">0.16669999999999999</cx:pt>
          <cx:pt idx="24570">0.16669999999999999</cx:pt>
          <cx:pt idx="24571">0.15049999999999999</cx:pt>
          <cx:pt idx="24572">0.18559999999999999</cx:pt>
          <cx:pt idx="24573">0.14849999999999999</cx:pt>
          <cx:pt idx="24574">0.075300000000000006</cx:pt>
          <cx:pt idx="24575">0.092799999999999994</cx:pt>
          <cx:pt idx="24576">0.16669999999999999</cx:pt>
          <cx:pt idx="24577">0.082500000000000004</cx:pt>
          <cx:pt idx="24578">0.14849999999999999</cx:pt>
          <cx:pt idx="24579">0.13300000000000001</cx:pt>
          <cx:pt idx="24580">0.16669999999999999</cx:pt>
          <cx:pt idx="24581">0.16669999999999999</cx:pt>
          <cx:pt idx="24582">0.16669999999999999</cx:pt>
          <cx:pt idx="24583">0.14849999999999999</cx:pt>
          <cx:pt idx="24584">0.16669999999999999</cx:pt>
          <cx:pt idx="24585">0.16669999999999999</cx:pt>
          <cx:pt idx="24586">0.16669999999999999</cx:pt>
          <cx:pt idx="24587">0.1113</cx:pt>
          <cx:pt idx="24588">0.14849999999999999</cx:pt>
          <cx:pt idx="24589">0.069099999999999995</cx:pt>
          <cx:pt idx="24590">0.16669999999999999</cx:pt>
          <cx:pt idx="24591">0.16669999999999999</cx:pt>
          <cx:pt idx="24592">0.0030999999999999999</cx:pt>
          <cx:pt idx="24593">0.23710000000000001</cx:pt>
          <cx:pt idx="24594">0.082500000000000004</cx:pt>
          <cx:pt idx="24595">0.16669999999999999</cx:pt>
          <cx:pt idx="24596">0.084500000000000006</cx:pt>
          <cx:pt idx="24597">0.16669999999999999</cx:pt>
          <cx:pt idx="24598">0.16669999999999999</cx:pt>
          <cx:pt idx="24599">0.16669999999999999</cx:pt>
          <cx:pt idx="24600">0.16669999999999999</cx:pt>
          <cx:pt idx="24601">0.16669999999999999</cx:pt>
          <cx:pt idx="24602">0.16669999999999999</cx:pt>
          <cx:pt idx="24603">0.1021</cx:pt>
          <cx:pt idx="24604">0.037100000000000001</cx:pt>
          <cx:pt idx="24605">0.34539999999999998</cx:pt>
          <cx:pt idx="24606">0.16669999999999999</cx:pt>
          <cx:pt idx="24607">0.16669999999999999</cx:pt>
          <cx:pt idx="24608">0.16669999999999999</cx:pt>
          <cx:pt idx="24609">0.16669999999999999</cx:pt>
          <cx:pt idx="24610">0.1237</cx:pt>
          <cx:pt idx="24611">0.075300000000000006</cx:pt>
          <cx:pt idx="24612">0.16669999999999999</cx:pt>
          <cx:pt idx="24613">0.18559999999999999</cx:pt>
          <cx:pt idx="24614">0.16669999999999999</cx:pt>
          <cx:pt idx="24615">0.15049999999999999</cx:pt>
          <cx:pt idx="24616">0.1113</cx:pt>
          <cx:pt idx="24617">0.16669999999999999</cx:pt>
          <cx:pt idx="24618">0.082500000000000004</cx:pt>
          <cx:pt idx="24619">0.16669999999999999</cx:pt>
          <cx:pt idx="24620">0.16669999999999999</cx:pt>
          <cx:pt idx="24621">0.0155</cx:pt>
          <cx:pt idx="24622">0.16669999999999999</cx:pt>
          <cx:pt idx="24623">0.16669999999999999</cx:pt>
          <cx:pt idx="24624">0.14849999999999999</cx:pt>
          <cx:pt idx="24625">0.0124</cx:pt>
          <cx:pt idx="24626">0.16669999999999999</cx:pt>
          <cx:pt idx="24627">0.16669999999999999</cx:pt>
          <cx:pt idx="24628">0.16669999999999999</cx:pt>
          <cx:pt idx="24629">0.16669999999999999</cx:pt>
          <cx:pt idx="24630">0.16389999999999999</cx:pt>
          <cx:pt idx="24631">0.83299999999999996</cx:pt>
          <cx:pt idx="24632">0.16669999999999999</cx:pt>
          <cx:pt idx="24633">0.0124</cx:pt>
          <cx:pt idx="24634">0.16669999999999999</cx:pt>
          <cx:pt idx="24635">0.083500000000000005</cx:pt>
          <cx:pt idx="24636">0.33090000000000003</cx:pt>
          <cx:pt idx="24637">0.082500000000000004</cx:pt>
          <cx:pt idx="24638">0.16669999999999999</cx:pt>
          <cx:pt idx="24639">0.061899999999999997</cx:pt>
          <cx:pt idx="24640">0.13300000000000001</cx:pt>
          <cx:pt idx="24641">0.1237</cx:pt>
          <cx:pt idx="24642">0.16669999999999999</cx:pt>
          <cx:pt idx="24643">0.16669999999999999</cx:pt>
          <cx:pt idx="24644">0.16669999999999999</cx:pt>
          <cx:pt idx="24645">0.16669999999999999</cx:pt>
          <cx:pt idx="24646">0.071099999999999997</cx:pt>
          <cx:pt idx="24647">0.16669999999999999</cx:pt>
          <cx:pt idx="24648">0.0124</cx:pt>
          <cx:pt idx="24649">0.16669999999999999</cx:pt>
          <cx:pt idx="24650">0.14430000000000001</cx:pt>
          <cx:pt idx="24651">0.17730000000000001</cx:pt>
          <cx:pt idx="24652">0.0030999999999999999</cx:pt>
          <cx:pt idx="24653">0.037100000000000001</cx:pt>
          <cx:pt idx="24654">0.061899999999999997</cx:pt>
          <cx:pt idx="24655">0.16669999999999999</cx:pt>
          <cx:pt idx="24656">0.16669999999999999</cx:pt>
          <cx:pt idx="24657">0.16669999999999999</cx:pt>
          <cx:pt idx="24658">0.061899999999999997</cx:pt>
          <cx:pt idx="24659">0.25359999999999999</cx:pt>
          <cx:pt idx="24660">0.16669999999999999</cx:pt>
          <cx:pt idx="24661">0.16669999999999999</cx:pt>
          <cx:pt idx="24662">0.0969</cx:pt>
          <cx:pt idx="24663">0.075399999999999995</cx:pt>
          <cx:pt idx="24664">0.0814</cx:pt>
          <cx:pt idx="24665">0.16289999999999999</cx:pt>
          <cx:pt idx="24666">0.16669999999999999</cx:pt>
          <cx:pt idx="24667">0.16669999999999999</cx:pt>
          <cx:pt idx="24668">0.16669999999999999</cx:pt>
          <cx:pt idx="24669">0.16669999999999999</cx:pt>
          <cx:pt idx="24670">0.16669999999999999</cx:pt>
          <cx:pt idx="24671">0.16669999999999999</cx:pt>
          <cx:pt idx="24672">0.1237</cx:pt>
          <cx:pt idx="24673">0.052400000000000002</cx:pt>
          <cx:pt idx="24674">0.16669999999999999</cx:pt>
          <cx:pt idx="24675">0.16669999999999999</cx:pt>
          <cx:pt idx="24676">0.16669999999999999</cx:pt>
          <cx:pt idx="24677">0.20000000000000001</cx:pt>
          <cx:pt idx="24678">0.17319999999999999</cx:pt>
          <cx:pt idx="24679">0.0608</cx:pt>
          <cx:pt idx="24680">0.16669999999999999</cx:pt>
          <cx:pt idx="24681">0.16669999999999999</cx:pt>
          <cx:pt idx="24682">0.16669999999999999</cx:pt>
          <cx:pt idx="24683">0.16669999999999999</cx:pt>
          <cx:pt idx="24684">0.16669999999999999</cx:pt>
          <cx:pt idx="24685">0.0608</cx:pt>
          <cx:pt idx="24686">0.16669999999999999</cx:pt>
          <cx:pt idx="24687">0.16669999999999999</cx:pt>
          <cx:pt idx="24688">0.13300000000000001</cx:pt>
          <cx:pt idx="24689">0.079399999999999998</cx:pt>
          <cx:pt idx="24690">0.16669999999999999</cx:pt>
          <cx:pt idx="24691">0.16669999999999999</cx:pt>
          <cx:pt idx="24692">0.16669999999999999</cx:pt>
          <cx:pt idx="24693">0.16669999999999999</cx:pt>
          <cx:pt idx="24694">0.041200000000000001</cx:pt>
          <cx:pt idx="24695">0.054600000000000003</cx:pt>
          <cx:pt idx="24696">0.16669999999999999</cx:pt>
          <cx:pt idx="24697">0.1938</cx:pt>
          <cx:pt idx="24698">0.51859999999999995</cx:pt>
          <cx:pt idx="24699">0.018599999999999998</cx:pt>
          <cx:pt idx="24700">0.017500000000000002</cx:pt>
          <cx:pt idx="24701">0.16669999999999999</cx:pt>
          <cx:pt idx="24702">0.16669999999999999</cx:pt>
          <cx:pt idx="24703">0.16669999999999999</cx:pt>
          <cx:pt idx="24704">0.16669999999999999</cx:pt>
          <cx:pt idx="24705">0.082500000000000004</cx:pt>
          <cx:pt idx="24706">0.16669999999999999</cx:pt>
          <cx:pt idx="24707">0.16669999999999999</cx:pt>
          <cx:pt idx="24708">0.14949999999999999</cx:pt>
          <cx:pt idx="24709">0.13919999999999999</cx:pt>
          <cx:pt idx="24710">0.1113</cx:pt>
          <cx:pt idx="24711">0.12889999999999999</cx:pt>
          <cx:pt idx="24712">0.037100000000000001</cx:pt>
          <cx:pt idx="24713">0.16669999999999999</cx:pt>
          <cx:pt idx="24714">0.16669999999999999</cx:pt>
          <cx:pt idx="24715">0.44330000000000003</cx:pt>
          <cx:pt idx="24716">0.066000000000000003</cx:pt>
          <cx:pt idx="24717">0.082500000000000004</cx:pt>
          <cx:pt idx="24718">0.16669999999999999</cx:pt>
          <cx:pt idx="24719">0.0969</cx:pt>
          <cx:pt idx="24720">0.1227</cx:pt>
          <cx:pt idx="24721">0.16669999999999999</cx:pt>
          <cx:pt idx="24722">0.16669999999999999</cx:pt>
          <cx:pt idx="24723">0.16289999999999999</cx:pt>
          <cx:pt idx="24724">0.16669999999999999</cx:pt>
          <cx:pt idx="24725">0.49790000000000001</cx:pt>
          <cx:pt idx="24726">0.16669999999999999</cx:pt>
          <cx:pt idx="24727">0.082500000000000004</cx:pt>
          <cx:pt idx="24728">0.059799999999999999</cx:pt>
          <cx:pt idx="24729">0.16669999999999999</cx:pt>
          <cx:pt idx="24730">0.16669999999999999</cx:pt>
          <cx:pt idx="24731">0.049500000000000002</cx:pt>
          <cx:pt idx="24732">0.16669999999999999</cx:pt>
          <cx:pt idx="24733">0.0041000000000000003</cx:pt>
          <cx:pt idx="24734">0.16669999999999999</cx:pt>
          <cx:pt idx="24735">0.16669999999999999</cx:pt>
          <cx:pt idx="24736">0.16669999999999999</cx:pt>
          <cx:pt idx="24737">0.16669999999999999</cx:pt>
          <cx:pt idx="24738">0.16669999999999999</cx:pt>
          <cx:pt idx="24739">0.16669999999999999</cx:pt>
          <cx:pt idx="24740">0.1237</cx:pt>
          <cx:pt idx="24741">0.25309999999999999</cx:pt>
          <cx:pt idx="24742">0.16669999999999999</cx:pt>
          <cx:pt idx="24743">0.0082000000000000007</cx:pt>
          <cx:pt idx="24744">0.16669999999999999</cx:pt>
          <cx:pt idx="24745">0.061899999999999997</cx:pt>
          <cx:pt idx="24746">0.16669999999999999</cx:pt>
          <cx:pt idx="24747">0.24540000000000001</cx:pt>
          <cx:pt idx="24748">0.077299999999999994</cx:pt>
          <cx:pt idx="24749">0.016500000000000001</cx:pt>
          <cx:pt idx="24750">0.13200000000000001</cx:pt>
          <cx:pt idx="24751">0.0124</cx:pt>
          <cx:pt idx="24752">0.16669999999999999</cx:pt>
          <cx:pt idx="24753">0.16669999999999999</cx:pt>
          <cx:pt idx="24754">0.16669999999999999</cx:pt>
          <cx:pt idx="24755">0.1072</cx:pt>
          <cx:pt idx="24756">0.16669999999999999</cx:pt>
          <cx:pt idx="24757">0.077299999999999994</cx:pt>
          <cx:pt idx="24758">0.082500000000000004</cx:pt>
          <cx:pt idx="24759">0.16669999999999999</cx:pt>
          <cx:pt idx="24760">0.16669999999999999</cx:pt>
          <cx:pt idx="24761">0.26910000000000001</cx:pt>
          <cx:pt idx="24762">0.16669999999999999</cx:pt>
          <cx:pt idx="24763">0.16669999999999999</cx:pt>
          <cx:pt idx="24764">0.069099999999999995</cx:pt>
          <cx:pt idx="24765">0.027799999999999998</cx:pt>
          <cx:pt idx="24766">0.0247</cx:pt>
          <cx:pt idx="24767">0.0722</cx:pt>
          <cx:pt idx="24768">0.018599999999999998</cx:pt>
          <cx:pt idx="24769">0.21959999999999999</cx:pt>
          <cx:pt idx="24770">0.0557</cx:pt>
          <cx:pt idx="24771">0.049500000000000002</cx:pt>
          <cx:pt idx="24772">0.16669999999999999</cx:pt>
          <cx:pt idx="24773">0.093799999999999994</cx:pt>
          <cx:pt idx="24774">0.16669999999999999</cx:pt>
          <cx:pt idx="24775">0.16669999999999999</cx:pt>
          <cx:pt idx="24776">0.16669999999999999</cx:pt>
          <cx:pt idx="24777">0.061899999999999997</cx:pt>
          <cx:pt idx="24778">0.069099999999999995</cx:pt>
          <cx:pt idx="24779">0.16669999999999999</cx:pt>
          <cx:pt idx="24780">0.033000000000000002</cx:pt>
          <cx:pt idx="24781">0.16669999999999999</cx:pt>
          <cx:pt idx="24782">0.4113</cx:pt>
          <cx:pt idx="24783">0.16669999999999999</cx:pt>
          <cx:pt idx="24784">0.1237</cx:pt>
          <cx:pt idx="24785">0.14999999999999999</cx:pt>
          <cx:pt idx="24786">0.16669999999999999</cx:pt>
          <cx:pt idx="24787">0.16669999999999999</cx:pt>
          <cx:pt idx="24788">0.16669999999999999</cx:pt>
          <cx:pt idx="24789">0.16669999999999999</cx:pt>
          <cx:pt idx="24790">0.23089999999999999</cx:pt>
          <cx:pt idx="24791">0.16669999999999999</cx:pt>
          <cx:pt idx="24792">0.16669999999999999</cx:pt>
          <cx:pt idx="24793">0.16669999999999999</cx:pt>
          <cx:pt idx="24794">0.16669999999999999</cx:pt>
          <cx:pt idx="24795">0.16669999999999999</cx:pt>
          <cx:pt idx="24796">0.16669999999999999</cx:pt>
          <cx:pt idx="24797">0.092799999999999994</cx:pt>
          <cx:pt idx="24798">0.1113</cx:pt>
          <cx:pt idx="24799">0.16669999999999999</cx:pt>
          <cx:pt idx="24800">0.0103</cx:pt>
          <cx:pt idx="24801">0.16669999999999999</cx:pt>
          <cx:pt idx="24802">0.10100000000000001</cx:pt>
          <cx:pt idx="24803">0.16669999999999999</cx:pt>
          <cx:pt idx="24804">0.16669999999999999</cx:pt>
          <cx:pt idx="24805">0.1113</cx:pt>
          <cx:pt idx="24806">0.027799999999999998</cx:pt>
          <cx:pt idx="24807">0.16669999999999999</cx:pt>
          <cx:pt idx="24808">0.16669999999999999</cx:pt>
          <cx:pt idx="24809">0.016500000000000001</cx:pt>
          <cx:pt idx="24810">0.074200000000000002</cx:pt>
          <cx:pt idx="24811">0.16669999999999999</cx:pt>
          <cx:pt idx="24812">0.16669999999999999</cx:pt>
          <cx:pt idx="24813">0.035099999999999999</cx:pt>
          <cx:pt idx="24814">0.16669999999999999</cx:pt>
          <cx:pt idx="24815">0.16669999999999999</cx:pt>
          <cx:pt idx="24816">0.16669999999999999</cx:pt>
          <cx:pt idx="24817">0.018599999999999998</cx:pt>
          <cx:pt idx="24818">0.14849999999999999</cx:pt>
          <cx:pt idx="24819">0.16669999999999999</cx:pt>
          <cx:pt idx="24820">0.016500000000000001</cx:pt>
          <cx:pt idx="24821">0.16669999999999999</cx:pt>
          <cx:pt idx="24822">0.16669999999999999</cx:pt>
          <cx:pt idx="24823">0.16669999999999999</cx:pt>
          <cx:pt idx="24824">0.080399999999999999</cx:pt>
          <cx:pt idx="24825">0.16669999999999999</cx:pt>
          <cx:pt idx="24826">0.14849999999999999</cx:pt>
          <cx:pt idx="24827">0.22159999999999999</cx:pt>
          <cx:pt idx="24828">0.0814</cx:pt>
          <cx:pt idx="24829">0.16669999999999999</cx:pt>
          <cx:pt idx="24830">0.16669999999999999</cx:pt>
          <cx:pt idx="24831">0.1608</cx:pt>
          <cx:pt idx="24832">0.082500000000000004</cx:pt>
          <cx:pt idx="24833">0.16669999999999999</cx:pt>
          <cx:pt idx="24834">0.16669999999999999</cx:pt>
          <cx:pt idx="24835">0.16669999999999999</cx:pt>
          <cx:pt idx="24836">0.0124</cx:pt>
          <cx:pt idx="24837">0.16669999999999999</cx:pt>
          <cx:pt idx="24838">0.25459999999999999</cx:pt>
          <cx:pt idx="24839">0.35149999999999998</cx:pt>
          <cx:pt idx="24840">0.078399999999999997</cx:pt>
          <cx:pt idx="24841">0.16669999999999999</cx:pt>
          <cx:pt idx="24842">0.092799999999999994</cx:pt>
          <cx:pt idx="24843">0.18559999999999999</cx:pt>
          <cx:pt idx="24844">0.2387</cx:pt>
          <cx:pt idx="24845">0.0722</cx:pt>
          <cx:pt idx="24846">0.070099999999999996</cx:pt>
          <cx:pt idx="24847">0.16669999999999999</cx:pt>
          <cx:pt idx="24848">0.0103</cx:pt>
          <cx:pt idx="24849">0.16669999999999999</cx:pt>
          <cx:pt idx="24850">0.045400000000000003</cx:pt>
          <cx:pt idx="24851">0.082500000000000004</cx:pt>
          <cx:pt idx="24852">0.0134</cx:pt>
          <cx:pt idx="24853">0.16669999999999999</cx:pt>
          <cx:pt idx="24854">0.16669999999999999</cx:pt>
          <cx:pt idx="24855">0.16669999999999999</cx:pt>
          <cx:pt idx="24856">0.16669999999999999</cx:pt>
          <cx:pt idx="24857">0.16669999999999999</cx:pt>
          <cx:pt idx="24858">0.24740000000000001</cx:pt>
          <cx:pt idx="24859">0.046399999999999997</cx:pt>
          <cx:pt idx="24860">0.16669999999999999</cx:pt>
          <cx:pt idx="24861">0.1237</cx:pt>
          <cx:pt idx="24862">0.058799999999999998</cx:pt>
          <cx:pt idx="24863">0.016500000000000001</cx:pt>
          <cx:pt idx="24864">0.16669999999999999</cx:pt>
          <cx:pt idx="24865">0.16669999999999999</cx:pt>
          <cx:pt idx="24866">0.1124</cx:pt>
          <cx:pt idx="24867">0.16669999999999999</cx:pt>
          <cx:pt idx="24868">0.16669999999999999</cx:pt>
          <cx:pt idx="24869">0.16669999999999999</cx:pt>
          <cx:pt idx="24870">0.16669999999999999</cx:pt>
          <cx:pt idx="24871">0.16669999999999999</cx:pt>
          <cx:pt idx="24872">0.16669999999999999</cx:pt>
          <cx:pt idx="24873">0.16669999999999999</cx:pt>
          <cx:pt idx="24874">0.16669999999999999</cx:pt>
          <cx:pt idx="24875">0.1062</cx:pt>
          <cx:pt idx="24876">0.16669999999999999</cx:pt>
          <cx:pt idx="24877">0.082500000000000004</cx:pt>
          <cx:pt idx="24878">0.16669999999999999</cx:pt>
          <cx:pt idx="24879">0.061899999999999997</cx:pt>
          <cx:pt idx="24880">0.16669999999999999</cx:pt>
          <cx:pt idx="24881">0.0722</cx:pt>
          <cx:pt idx="24882">0.16669999999999999</cx:pt>
          <cx:pt idx="24883">0.25979999999999998</cx:pt>
          <cx:pt idx="24884">0.16669999999999999</cx:pt>
          <cx:pt idx="24885">0.16669999999999999</cx:pt>
          <cx:pt idx="24886">0.016500000000000001</cx:pt>
          <cx:pt idx="24887">0.16669999999999999</cx:pt>
          <cx:pt idx="24888">0.26100000000000001</cx:pt>
          <cx:pt idx="24889">0.16669999999999999</cx:pt>
          <cx:pt idx="24890">0.0722</cx:pt>
          <cx:pt idx="24891">0.16669999999999999</cx:pt>
          <cx:pt idx="24892">0.16669999999999999</cx:pt>
          <cx:pt idx="24893">0.090700000000000003</cx:pt>
          <cx:pt idx="24894">0.69479999999999997</cx:pt>
          <cx:pt idx="24895">0.16669999999999999</cx:pt>
          <cx:pt idx="24896">0.16669999999999999</cx:pt>
          <cx:pt idx="24897">0.10100000000000001</cx:pt>
          <cx:pt idx="24898">0.051499999999999997</cx:pt>
          <cx:pt idx="24899">0.16669999999999999</cx:pt>
          <cx:pt idx="24900">0.16669999999999999</cx:pt>
          <cx:pt idx="24901">0.022700000000000001</cx:pt>
          <cx:pt idx="24902">0.22159999999999999</cx:pt>
          <cx:pt idx="24903">0.16669999999999999</cx:pt>
          <cx:pt idx="24904">0.16669999999999999</cx:pt>
          <cx:pt idx="24905">0.16669999999999999</cx:pt>
          <cx:pt idx="24906">0.25979999999999998</cx:pt>
          <cx:pt idx="24907">0.052600000000000001</cx:pt>
          <cx:pt idx="24908">0.077299999999999994</cx:pt>
          <cx:pt idx="24909">0.16669999999999999</cx:pt>
          <cx:pt idx="24910">0.057700000000000001</cx:pt>
          <cx:pt idx="24911">0.0567</cx:pt>
          <cx:pt idx="24912">0.097900000000000001</cx:pt>
          <cx:pt idx="24913">0.1108</cx:pt>
          <cx:pt idx="24914">0.16669999999999999</cx:pt>
          <cx:pt idx="24915">0.1258</cx:pt>
          <cx:pt idx="24916">0.16669999999999999</cx:pt>
          <cx:pt idx="24917">0.061899999999999997</cx:pt>
          <cx:pt idx="24918">0.16669999999999999</cx:pt>
          <cx:pt idx="24919">0.16669999999999999</cx:pt>
          <cx:pt idx="24920">0.38350000000000001</cx:pt>
          <cx:pt idx="24921">0.16669999999999999</cx:pt>
          <cx:pt idx="24922">0.16669999999999999</cx:pt>
          <cx:pt idx="24923">0.16669999999999999</cx:pt>
          <cx:pt idx="24924">0.016500000000000001</cx:pt>
          <cx:pt idx="24925">0.17319999999999999</cx:pt>
          <cx:pt idx="24926">0.1036</cx:pt>
          <cx:pt idx="24927">0.082100000000000006</cx:pt>
          <cx:pt idx="24928">0.16669999999999999</cx:pt>
          <cx:pt idx="24929">0.16669999999999999</cx:pt>
          <cx:pt idx="24930">0.016500000000000001</cx:pt>
          <cx:pt idx="24931">0.20619999999999999</cx:pt>
          <cx:pt idx="24932">0.16669999999999999</cx:pt>
          <cx:pt idx="24933">0.16669999999999999</cx:pt>
          <cx:pt idx="24934">0.016500000000000001</cx:pt>
          <cx:pt idx="24935">0.16669999999999999</cx:pt>
          <cx:pt idx="24936">0.16669999999999999</cx:pt>
          <cx:pt idx="24937">0.2031</cx:pt>
          <cx:pt idx="24938">0.067299999999999999</cx:pt>
          <cx:pt idx="24939">0.082500000000000004</cx:pt>
          <cx:pt idx="24940">0.073700000000000002</cx:pt>
          <cx:pt idx="24941">0.16669999999999999</cx:pt>
          <cx:pt idx="24942">0.032599999999999997</cx:pt>
          <cx:pt idx="24943">0.12989999999999999</cx:pt>
          <cx:pt idx="24944">0.21859999999999999</cx:pt>
          <cx:pt idx="24945">0.16669999999999999</cx:pt>
          <cx:pt idx="24946">0.1206</cx:pt>
          <cx:pt idx="24947">0.16669999999999999</cx:pt>
          <cx:pt idx="24948">0.33710000000000001</cx:pt>
          <cx:pt idx="24949">0.16669999999999999</cx:pt>
          <cx:pt idx="24950">0.1206</cx:pt>
          <cx:pt idx="24951">0.16669999999999999</cx:pt>
          <cx:pt idx="24952">0.16669999999999999</cx:pt>
          <cx:pt idx="24953">0.16669999999999999</cx:pt>
          <cx:pt idx="24954">0.0247</cx:pt>
          <cx:pt idx="24955">0.033000000000000002</cx:pt>
          <cx:pt idx="24956">0.068000000000000005</cx:pt>
          <cx:pt idx="24957">0.28870000000000001</cx:pt>
          <cx:pt idx="24958">0.16669999999999999</cx:pt>
          <cx:pt idx="24959">0.16669999999999999</cx:pt>
          <cx:pt idx="24960">0.16669999999999999</cx:pt>
          <cx:pt idx="24961">0.033000000000000002</cx:pt>
          <cx:pt idx="24962">0.16669999999999999</cx:pt>
          <cx:pt idx="24963">0.092799999999999994</cx:pt>
          <cx:pt idx="24964">0.13300000000000001</cx:pt>
          <cx:pt idx="24965">0.16669999999999999</cx:pt>
          <cx:pt idx="24966">0.1113</cx:pt>
          <cx:pt idx="24967">0.064899999999999999</cx:pt>
          <cx:pt idx="24968">0.14430000000000001</cx:pt>
          <cx:pt idx="24969">0.061899999999999997</cx:pt>
          <cx:pt idx="24970">0.027799999999999998</cx:pt>
          <cx:pt idx="24971">0.063899999999999998</cx:pt>
          <cx:pt idx="24972">0.22270000000000001</cx:pt>
          <cx:pt idx="24973">0.070099999999999996</cx:pt>
          <cx:pt idx="24974">0.1237</cx:pt>
          <cx:pt idx="24975">0.16669999999999999</cx:pt>
          <cx:pt idx="24976">0.16669999999999999</cx:pt>
          <cx:pt idx="24977">0.049500000000000002</cx:pt>
          <cx:pt idx="24978">0.026800000000000001</cx:pt>
          <cx:pt idx="24979">0.16669999999999999</cx:pt>
          <cx:pt idx="24980">0.082500000000000004</cx:pt>
          <cx:pt idx="24981">0.1227</cx:pt>
          <cx:pt idx="24982">0.1278</cx:pt>
          <cx:pt idx="24983">0.061899999999999997</cx:pt>
          <cx:pt idx="24984">0.0082000000000000007</cx:pt>
          <cx:pt idx="24985">0.16669999999999999</cx:pt>
          <cx:pt idx="24986">0.16669999999999999</cx:pt>
          <cx:pt idx="24987">0.0683</cx:pt>
          <cx:pt idx="24988">0.092799999999999994</cx:pt>
          <cx:pt idx="24989">0.1113</cx:pt>
          <cx:pt idx="24990">0.16669999999999999</cx:pt>
          <cx:pt idx="24991">0.071599999999999997</cx:pt>
          <cx:pt idx="24992">0.16669999999999999</cx:pt>
          <cx:pt idx="24993">0.2722</cx:pt>
          <cx:pt idx="24994">0.16669999999999999</cx:pt>
          <cx:pt idx="24995">0.092799999999999994</cx:pt>
          <cx:pt idx="24996">0.051499999999999997</cx:pt>
          <cx:pt idx="24997">0.16669999999999999</cx:pt>
          <cx:pt idx="24998">0.16669999999999999</cx:pt>
          <cx:pt idx="24999">0.1113</cx:pt>
          <cx:pt idx="25000">0.070099999999999996</cx:pt>
          <cx:pt idx="25001">0.1031</cx:pt>
          <cx:pt idx="25002">0.16669999999999999</cx:pt>
          <cx:pt idx="25003">0.082500000000000004</cx:pt>
          <cx:pt idx="25004">0.082500000000000004</cx:pt>
          <cx:pt idx="25005">0.0061999999999999998</cx:pt>
          <cx:pt idx="25006">0.2031</cx:pt>
          <cx:pt idx="25007">0.16669999999999999</cx:pt>
          <cx:pt idx="25008">0.16669999999999999</cx:pt>
          <cx:pt idx="25009">0.061899999999999997</cx:pt>
          <cx:pt idx="25010">0.16669999999999999</cx:pt>
          <cx:pt idx="25011">0.16669999999999999</cx:pt>
          <cx:pt idx="25012">0.1227</cx:pt>
          <cx:pt idx="25013">0.1134</cx:pt>
          <cx:pt idx="25014">0.21959999999999999</cx:pt>
          <cx:pt idx="25015">0.16669999999999999</cx:pt>
          <cx:pt idx="25016">0.16669999999999999</cx:pt>
          <cx:pt idx="25017">0.14449999999999999</cx:pt>
          <cx:pt idx="25018">0.16669999999999999</cx:pt>
          <cx:pt idx="25019">0.21859999999999999</cx:pt>
          <cx:pt idx="25020">0.097900000000000001</cx:pt>
          <cx:pt idx="25021">0.16669999999999999</cx:pt>
          <cx:pt idx="25022">0.0557</cx:pt>
          <cx:pt idx="25023">0.16669999999999999</cx:pt>
          <cx:pt idx="25024">0.1113</cx:pt>
          <cx:pt idx="25025">0.16669999999999999</cx:pt>
          <cx:pt idx="25026">0.16669999999999999</cx:pt>
          <cx:pt idx="25027">0.16669999999999999</cx:pt>
          <cx:pt idx="25028">0.16669999999999999</cx:pt>
          <cx:pt idx="25029">0.16669999999999999</cx:pt>
          <cx:pt idx="25030">0.16669999999999999</cx:pt>
          <cx:pt idx="25031">0.16669999999999999</cx:pt>
          <cx:pt idx="25032">0.061899999999999997</cx:pt>
          <cx:pt idx="25033">0.023699999999999999</cx:pt>
          <cx:pt idx="25034">0.093799999999999994</cx:pt>
          <cx:pt idx="25035">0.080399999999999999</cx:pt>
          <cx:pt idx="25036">0.16669999999999999</cx:pt>
          <cx:pt idx="25037">0.1216</cx:pt>
          <cx:pt idx="25038">0.082500000000000004</cx:pt>
          <cx:pt idx="25039">0.16669999999999999</cx:pt>
          <cx:pt idx="25040">0.16669999999999999</cx:pt>
          <cx:pt idx="25041">0.062899999999999998</cx:pt>
          <cx:pt idx="25042">0.16669999999999999</cx:pt>
          <cx:pt idx="25043">0.16669999999999999</cx:pt>
          <cx:pt idx="25044">0.12470000000000001</cx:pt>
          <cx:pt idx="25045">0.16669999999999999</cx:pt>
          <cx:pt idx="25046">0.1056</cx:pt>
          <cx:pt idx="25047">0.16669999999999999</cx:pt>
          <cx:pt idx="25048">0.14849999999999999</cx:pt>
          <cx:pt idx="25049">0.16669999999999999</cx:pt>
          <cx:pt idx="25050">0.16669999999999999</cx:pt>
          <cx:pt idx="25051">0.16669999999999999</cx:pt>
          <cx:pt idx="25052">0.050500000000000003</cx:pt>
          <cx:pt idx="25053">0.26600000000000001</cx:pt>
          <cx:pt idx="25054">0.16669999999999999</cx:pt>
          <cx:pt idx="25055">0.16669999999999999</cx:pt>
          <cx:pt idx="25056">0.0124</cx:pt>
          <cx:pt idx="25057">0.091800000000000007</cx:pt>
          <cx:pt idx="25058">0.16669999999999999</cx:pt>
          <cx:pt idx="25059">0.16669999999999999</cx:pt>
          <cx:pt idx="25060">0.16669999999999999</cx:pt>
          <cx:pt idx="25061">0.16669999999999999</cx:pt>
          <cx:pt idx="25062">0.16669999999999999</cx:pt>
          <cx:pt idx="25063">0.2165</cx:pt>
          <cx:pt idx="25064">0.16669999999999999</cx:pt>
          <cx:pt idx="25065">0.16669999999999999</cx:pt>
          <cx:pt idx="25066">0.16669999999999999</cx:pt>
          <cx:pt idx="25067">0.061899999999999997</cx:pt>
          <cx:pt idx="25068">0.16669999999999999</cx:pt>
          <cx:pt idx="25069">0.0041000000000000003</cx:pt>
          <cx:pt idx="25070">0.16669999999999999</cx:pt>
          <cx:pt idx="25071">0.16669999999999999</cx:pt>
          <cx:pt idx="25072">0.18509999999999999</cx:pt>
          <cx:pt idx="25073">0.0082000000000000007</cx:pt>
          <cx:pt idx="25074">0.066000000000000003</cx:pt>
          <cx:pt idx="25075">0.14849999999999999</cx:pt>
          <cx:pt idx="25076">0.16669999999999999</cx:pt>
          <cx:pt idx="25077">0.16669999999999999</cx:pt>
          <cx:pt idx="25078">0</cx:pt>
          <cx:pt idx="25079">0.16669999999999999</cx:pt>
          <cx:pt idx="25080">0.16669999999999999</cx:pt>
          <cx:pt idx="25081">0.22159999999999999</cx:pt>
          <cx:pt idx="25082">0.16669999999999999</cx:pt>
          <cx:pt idx="25083">0.16669999999999999</cx:pt>
          <cx:pt idx="25084">0.0722</cx:pt>
          <cx:pt idx="25085">0.0247</cx:pt>
          <cx:pt idx="25086">0.16669999999999999</cx:pt>
          <cx:pt idx="25087">0.088700000000000001</cx:pt>
          <cx:pt idx="25088">0.16669999999999999</cx:pt>
          <cx:pt idx="25089">0.033000000000000002</cx:pt>
          <cx:pt idx="25090">0.16669999999999999</cx:pt>
          <cx:pt idx="25091">0.16669999999999999</cx:pt>
          <cx:pt idx="25092">0.051499999999999997</cx:pt>
          <cx:pt idx="25093">0.16669999999999999</cx:pt>
          <cx:pt idx="25094">0.26079999999999998</cx:pt>
          <cx:pt idx="25095">0.16669999999999999</cx:pt>
          <cx:pt idx="25096">0.16669999999999999</cx:pt>
          <cx:pt idx="25097">0.086499999999999994</cx:pt>
          <cx:pt idx="25098">0.071099999999999997</cx:pt>
          <cx:pt idx="25099">0.16669999999999999</cx:pt>
          <cx:pt idx="25100">0.16669999999999999</cx:pt>
          <cx:pt idx="25101">0.16669999999999999</cx:pt>
          <cx:pt idx="25102">0.16669999999999999</cx:pt>
          <cx:pt idx="25103">0.16669999999999999</cx:pt>
          <cx:pt idx="25104">0.18659999999999999</cx:pt>
          <cx:pt idx="25105">0.16669999999999999</cx:pt>
          <cx:pt idx="25106">0.16669999999999999</cx:pt>
          <cx:pt idx="25107">0.16669999999999999</cx:pt>
          <cx:pt idx="25108">0.16669999999999999</cx:pt>
          <cx:pt idx="25109">0.041200000000000001</cx:pt>
          <cx:pt idx="25110">0.16669999999999999</cx:pt>
          <cx:pt idx="25111">0.016500000000000001</cx:pt>
          <cx:pt idx="25112">0.0124</cx:pt>
          <cx:pt idx="25113">0.0020999999999999999</cx:pt>
          <cx:pt idx="25114">0.16669999999999999</cx:pt>
          <cx:pt idx="25115">0.016500000000000001</cx:pt>
          <cx:pt idx="25116">0.11650000000000001</cx:pt>
          <cx:pt idx="25117">0.52780000000000005</cx:pt>
          <cx:pt idx="25118">0.44019999999999998</cx:pt>
          <cx:pt idx="25119">0.16669999999999999</cx:pt>
          <cx:pt idx="25120">0.52680000000000005</cx:pt>
          <cx:pt idx="25121">0.16669999999999999</cx:pt>
          <cx:pt idx="25122">0.14849999999999999</cx:pt>
          <cx:pt idx="25123">0.16669999999999999</cx:pt>
          <cx:pt idx="25124">0.050500000000000003</cx:pt>
          <cx:pt idx="25125">0.0722</cx:pt>
          <cx:pt idx="25126">0.068000000000000005</cx:pt>
          <cx:pt idx="25127">0.15459999999999999</cx:pt>
          <cx:pt idx="25128">0.16489999999999999</cx:pt>
          <cx:pt idx="25129">0.16669999999999999</cx:pt>
          <cx:pt idx="25130">0.074200000000000002</cx:pt>
          <cx:pt idx="25131">0.16669999999999999</cx:pt>
          <cx:pt idx="25132">0.16669999999999999</cx:pt>
          <cx:pt idx="25133">0.16669999999999999</cx:pt>
          <cx:pt idx="25134">0.16669999999999999</cx:pt>
          <cx:pt idx="25135">0.16669999999999999</cx:pt>
          <cx:pt idx="25136">0.018599999999999998</cx:pt>
          <cx:pt idx="25137">0.15670000000000001</cx:pt>
          <cx:pt idx="25138">0.1825</cx:pt>
          <cx:pt idx="25139">0.16669999999999999</cx:pt>
          <cx:pt idx="25140">0.066000000000000003</cx:pt>
          <cx:pt idx="25141">0.1031</cx:pt>
          <cx:pt idx="25142">0.16669999999999999</cx:pt>
          <cx:pt idx="25143">0.070099999999999996</cx:pt>
          <cx:pt idx="25144">0.082500000000000004</cx:pt>
          <cx:pt idx="25145">0.1021</cx:pt>
          <cx:pt idx="25146">0.2969</cx:pt>
          <cx:pt idx="25147">0.16669999999999999</cx:pt>
          <cx:pt idx="25148">0.16669999999999999</cx:pt>
          <cx:pt idx="25149">0.1113</cx:pt>
          <cx:pt idx="25150">0.16669999999999999</cx:pt>
          <cx:pt idx="25151">0.16669999999999999</cx:pt>
          <cx:pt idx="25152">0.16669999999999999</cx:pt>
          <cx:pt idx="25153">0.1497</cx:pt>
          <cx:pt idx="25154">0.082500000000000004</cx:pt>
          <cx:pt idx="25155">0.2392</cx:pt>
          <cx:pt idx="25156">0.26600000000000001</cx:pt>
          <cx:pt idx="25157">0.14849999999999999</cx:pt>
          <cx:pt idx="25158">0.16669999999999999</cx:pt>
          <cx:pt idx="25159">0.0124</cx:pt>
          <cx:pt idx="25160">0.16669999999999999</cx:pt>
          <cx:pt idx="25161">0.16669999999999999</cx:pt>
          <cx:pt idx="25162">0.16669999999999999</cx:pt>
          <cx:pt idx="25163">0.037100000000000001</cx:pt>
          <cx:pt idx="25164">0.16669999999999999</cx:pt>
          <cx:pt idx="25165">0.0082000000000000007</cx:pt>
          <cx:pt idx="25166">0.092799999999999994</cx:pt>
          <cx:pt idx="25167">0.16669999999999999</cx:pt>
          <cx:pt idx="25168">0.16669999999999999</cx:pt>
          <cx:pt idx="25169">0.16669999999999999</cx:pt>
          <cx:pt idx="25170">0.070099999999999996</cx:pt>
          <cx:pt idx="25171">0.0722</cx:pt>
          <cx:pt idx="25172">0.16669999999999999</cx:pt>
          <cx:pt idx="25173">0.16669999999999999</cx:pt>
          <cx:pt idx="25174">0.16669999999999999</cx:pt>
          <cx:pt idx="25175">0.1031</cx:pt>
          <cx:pt idx="25176">0.16669999999999999</cx:pt>
          <cx:pt idx="25177">0.070099999999999996</cx:pt>
          <cx:pt idx="25178">0.16669999999999999</cx:pt>
          <cx:pt idx="25179">0.1196</cx:pt>
          <cx:pt idx="25180">0.088999999999999996</cx:pt>
          <cx:pt idx="25181">0.1515</cx:pt>
          <cx:pt idx="25182">0.16669999999999999</cx:pt>
          <cx:pt idx="25183">0.14849999999999999</cx:pt>
          <cx:pt idx="25184">0.0020999999999999999</cx:pt>
          <cx:pt idx="25185">0.21340000000000001</cx:pt>
          <cx:pt idx="25186">0.075300000000000006</cx:pt>
          <cx:pt idx="25187">0.16669999999999999</cx:pt>
          <cx:pt idx="25188">0.16669999999999999</cx:pt>
          <cx:pt idx="25189">0.16669999999999999</cx:pt>
          <cx:pt idx="25190">0.087599999999999997</cx:pt>
          <cx:pt idx="25191">0.1031</cx:pt>
          <cx:pt idx="25192">0.061899999999999997</cx:pt>
          <cx:pt idx="25193">0.16669999999999999</cx:pt>
          <cx:pt idx="25194">0.22889999999999999</cx:pt>
          <cx:pt idx="25195">0.1351</cx:pt>
          <cx:pt idx="25196">0.016500000000000001</cx:pt>
          <cx:pt idx="25197">0.16669999999999999</cx:pt>
          <cx:pt idx="25198">0.16669999999999999</cx:pt>
          <cx:pt idx="25199">0.082500000000000004</cx:pt>
          <cx:pt idx="25200">0.16669999999999999</cx:pt>
          <cx:pt idx="25201">0.16669999999999999</cx:pt>
          <cx:pt idx="25202">0.1351</cx:pt>
          <cx:pt idx="25203">0.16669999999999999</cx:pt>
          <cx:pt idx="25204">0.16669999999999999</cx:pt>
          <cx:pt idx="25205">0.16669999999999999</cx:pt>
          <cx:pt idx="25206">0.16669999999999999</cx:pt>
          <cx:pt idx="25207">0.16669999999999999</cx:pt>
          <cx:pt idx="25208">0.061899999999999997</cx:pt>
          <cx:pt idx="25209">0.16669999999999999</cx:pt>
          <cx:pt idx="25210">0.16669999999999999</cx:pt>
          <cx:pt idx="25211">0.082500000000000004</cx:pt>
          <cx:pt idx="25212">0.2041</cx:pt>
          <cx:pt idx="25213">0.021600000000000001</cx:pt>
          <cx:pt idx="25214">0.16669999999999999</cx:pt>
          <cx:pt idx="25215">0</cx:pt>
          <cx:pt idx="25216">0.089700000000000002</cx:pt>
          <cx:pt idx="25217">0.16669999999999999</cx:pt>
          <cx:pt idx="25218">0.40820000000000001</cx:pt>
          <cx:pt idx="25219">0.0051999999999999998</cx:pt>
          <cx:pt idx="25220">0.12239999999999999</cx:pt>
          <cx:pt idx="25221">0.0124</cx:pt>
          <cx:pt idx="25222">0.16669999999999999</cx:pt>
          <cx:pt idx="25223">0.16669999999999999</cx:pt>
          <cx:pt idx="25224">0.16669999999999999</cx:pt>
          <cx:pt idx="25225">0.16669999999999999</cx:pt>
          <cx:pt idx="25226">0.12470000000000001</cx:pt>
          <cx:pt idx="25227">0.16669999999999999</cx:pt>
          <cx:pt idx="25228">0.16669999999999999</cx:pt>
          <cx:pt idx="25229">0.016500000000000001</cx:pt>
          <cx:pt idx="25230">0.39950000000000002</cx:pt>
          <cx:pt idx="25231">0.14849999999999999</cx:pt>
          <cx:pt idx="25232">0.16669999999999999</cx:pt>
          <cx:pt idx="25233">0.16669999999999999</cx:pt>
          <cx:pt idx="25234">0.16669999999999999</cx:pt>
          <cx:pt idx="25235">0.066000000000000003</cx:pt>
          <cx:pt idx="25236">0.16669999999999999</cx:pt>
          <cx:pt idx="25237">0.16669999999999999</cx:pt>
          <cx:pt idx="25238">0.035099999999999999</cx:pt>
          <cx:pt idx="25239">0.16669999999999999</cx:pt>
          <cx:pt idx="25240">0.1041</cx:pt>
          <cx:pt idx="25241">0.1134</cx:pt>
          <cx:pt idx="25242">0.0124</cx:pt>
          <cx:pt idx="25243">0.16669999999999999</cx:pt>
          <cx:pt idx="25244">0.16669999999999999</cx:pt>
          <cx:pt idx="25245">0.16669999999999999</cx:pt>
          <cx:pt idx="25246">0.1031</cx:pt>
          <cx:pt idx="25247">0.16669999999999999</cx:pt>
          <cx:pt idx="25248">0.16669999999999999</cx:pt>
          <cx:pt idx="25249">0.16669999999999999</cx:pt>
          <cx:pt idx="25250">0.082500000000000004</cx:pt>
          <cx:pt idx="25251">0.070599999999999996</cx:pt>
          <cx:pt idx="25252">0.16669999999999999</cx:pt>
          <cx:pt idx="25253">0.084500000000000006</cx:pt>
          <cx:pt idx="25254">0.064899999999999999</cx:pt>
          <cx:pt idx="25255">0.16669999999999999</cx:pt>
          <cx:pt idx="25256">0.41239999999999999</cx:pt>
          <cx:pt idx="25257">1</cx:pt>
          <cx:pt idx="25258">0.066000000000000003</cx:pt>
          <cx:pt idx="25259">0.16669999999999999</cx:pt>
          <cx:pt idx="25260">0.16669999999999999</cx:pt>
          <cx:pt idx="25261">0.16669999999999999</cx:pt>
          <cx:pt idx="25262">0.43809999999999999</cx:pt>
          <cx:pt idx="25263">0.16669999999999999</cx:pt>
          <cx:pt idx="25264">0.16669999999999999</cx:pt>
          <cx:pt idx="25265">0.16669999999999999</cx:pt>
          <cx:pt idx="25266">0.22270000000000001</cx:pt>
          <cx:pt idx="25267">0.16669999999999999</cx:pt>
          <cx:pt idx="25268">0.15260000000000001</cx:pt>
          <cx:pt idx="25269">0.16669999999999999</cx:pt>
          <cx:pt idx="25270">0.16669999999999999</cx:pt>
          <cx:pt idx="25271">0.16669999999999999</cx:pt>
          <cx:pt idx="25272">0.16669999999999999</cx:pt>
          <cx:pt idx="25273">0.022700000000000001</cx:pt>
          <cx:pt idx="25274">0.0722</cx:pt>
          <cx:pt idx="25275">0.16669999999999999</cx:pt>
          <cx:pt idx="25276">0.16669999999999999</cx:pt>
          <cx:pt idx="25277">0.16669999999999999</cx:pt>
          <cx:pt idx="25278">0.16669999999999999</cx:pt>
          <cx:pt idx="25279">0.16669999999999999</cx:pt>
          <cx:pt idx="25280">0.0247</cx:pt>
          <cx:pt idx="25281">0.16669999999999999</cx:pt>
          <cx:pt idx="25282">0.16669999999999999</cx:pt>
          <cx:pt idx="25283">0.066000000000000003</cx:pt>
          <cx:pt idx="25284">0.051499999999999997</cx:pt>
          <cx:pt idx="25285">0.082500000000000004</cx:pt>
          <cx:pt idx="25286">0.39179999999999998</cx:pt>
          <cx:pt idx="25287">0.16669999999999999</cx:pt>
          <cx:pt idx="25288">0.16669999999999999</cx:pt>
          <cx:pt idx="25289">0.0964</cx:pt>
          <cx:pt idx="25290">0.12889999999999999</cx:pt>
          <cx:pt idx="25291">0.16600000000000001</cx:pt>
          <cx:pt idx="25292">0.061899999999999997</cx:pt>
          <cx:pt idx="25293">0.016500000000000001</cx:pt>
          <cx:pt idx="25294">0.16669999999999999</cx:pt>
          <cx:pt idx="25295">0.16669999999999999</cx:pt>
          <cx:pt idx="25296">0.16669999999999999</cx:pt>
          <cx:pt idx="25297">0.16669999999999999</cx:pt>
          <cx:pt idx="25298">0.16669999999999999</cx:pt>
          <cx:pt idx="25299">0.16669999999999999</cx:pt>
          <cx:pt idx="25300">0.037100000000000001</cx:pt>
          <cx:pt idx="25301">0.0051999999999999998</cx:pt>
          <cx:pt idx="25302">0.1031</cx:pt>
          <cx:pt idx="25303">0.13200000000000001</cx:pt>
          <cx:pt idx="25304">0.16669999999999999</cx:pt>
          <cx:pt idx="25305">0.16669999999999999</cx:pt>
          <cx:pt idx="25306">0.16669999999999999</cx:pt>
          <cx:pt idx="25307">0.16289999999999999</cx:pt>
          <cx:pt idx="25308">0.016500000000000001</cx:pt>
          <cx:pt idx="25309">0.082000000000000003</cx:pt>
          <cx:pt idx="25310">0.16120000000000001</cx:pt>
          <cx:pt idx="25311">0.16669999999999999</cx:pt>
          <cx:pt idx="25312">0.1021</cx:pt>
          <cx:pt idx="25313">0.16669999999999999</cx:pt>
          <cx:pt idx="25314">0.16669999999999999</cx:pt>
          <cx:pt idx="25315">0.25979999999999998</cx:pt>
          <cx:pt idx="25316">0.1227</cx:pt>
          <cx:pt idx="25317">0.037100000000000001</cx:pt>
          <cx:pt idx="25318">0.14849999999999999</cx:pt>
          <cx:pt idx="25319">0.32369999999999999</cx:pt>
          <cx:pt idx="25320">0.26600000000000001</cx:pt>
          <cx:pt idx="25321">0.22109999999999999</cx:pt>
          <cx:pt idx="25322">0.1031</cx:pt>
          <cx:pt idx="25323">0.16669999999999999</cx:pt>
          <cx:pt idx="25324">0.1794</cx:pt>
          <cx:pt idx="25325">0.14849999999999999</cx:pt>
          <cx:pt idx="25326">0.16669999999999999</cx:pt>
          <cx:pt idx="25327">0.099000000000000005</cx:pt>
          <cx:pt idx="25328">0.1701</cx:pt>
          <cx:pt idx="25329">0.16669999999999999</cx:pt>
          <cx:pt idx="25330">0.16669999999999999</cx:pt>
          <cx:pt idx="25331">0.16669999999999999</cx:pt>
          <cx:pt idx="25332">0.16669999999999999</cx:pt>
          <cx:pt idx="25333">0.033000000000000002</cx:pt>
          <cx:pt idx="25334">0.16669999999999999</cx:pt>
          <cx:pt idx="25335">0.1643</cx:pt>
          <cx:pt idx="25336">0.039199999999999999</cx:pt>
          <cx:pt idx="25337">0.1237</cx:pt>
          <cx:pt idx="25338">0.16669999999999999</cx:pt>
          <cx:pt idx="25339">0.066000000000000003</cx:pt>
          <cx:pt idx="25340">0.12640000000000001</cx:pt>
          <cx:pt idx="25341">0.16669999999999999</cx:pt>
          <cx:pt idx="25342">0.16669999999999999</cx:pt>
          <cx:pt idx="25343">0.074200000000000002</cx:pt>
          <cx:pt idx="25344">0.16669999999999999</cx:pt>
          <cx:pt idx="25345">0.040000000000000001</cx:pt>
          <cx:pt idx="25346">0.16669999999999999</cx:pt>
          <cx:pt idx="25347">0.16669999999999999</cx:pt>
          <cx:pt idx="25348">0.089700000000000002</cx:pt>
          <cx:pt idx="25349">0.16669999999999999</cx:pt>
          <cx:pt idx="25350">0.16700000000000001</cx:pt>
          <cx:pt idx="25351">0.16669999999999999</cx:pt>
          <cx:pt idx="25352">0.16669999999999999</cx:pt>
          <cx:pt idx="25353">0.16669999999999999</cx:pt>
          <cx:pt idx="25354">0.061899999999999997</cx:pt>
          <cx:pt idx="25355">0.027300000000000001</cx:pt>
          <cx:pt idx="25356">0.16669999999999999</cx:pt>
          <cx:pt idx="25357">0.16669999999999999</cx:pt>
          <cx:pt idx="25358">0.16669999999999999</cx:pt>
          <cx:pt idx="25359">0.16669999999999999</cx:pt>
          <cx:pt idx="25360">0.16669999999999999</cx:pt>
          <cx:pt idx="25361">0.061899999999999997</cx:pt>
          <cx:pt idx="25362">0.20519999999999999</cx:pt>
          <cx:pt idx="25363">0.0613</cx:pt>
          <cx:pt idx="25364">0.16669999999999999</cx:pt>
          <cx:pt idx="25365">0.16669999999999999</cx:pt>
          <cx:pt idx="25366">0.066000000000000003</cx:pt>
          <cx:pt idx="25367">0.16669999999999999</cx:pt>
          <cx:pt idx="25368">0.090200000000000002</cx:pt>
          <cx:pt idx="25369">0.16669999999999999</cx:pt>
          <cx:pt idx="25370">0.16669999999999999</cx:pt>
          <cx:pt idx="25371">0.3866</cx:pt>
          <cx:pt idx="25372">0.16669999999999999</cx:pt>
          <cx:pt idx="25373">0.16669999999999999</cx:pt>
          <cx:pt idx="25374">0.061899999999999997</cx:pt>
          <cx:pt idx="25375">0.16669999999999999</cx:pt>
          <cx:pt idx="25376">0.045400000000000003</cx:pt>
          <cx:pt idx="25377">0.1041</cx:pt>
          <cx:pt idx="25378">0.16669999999999999</cx:pt>
          <cx:pt idx="25379">0.16669999999999999</cx:pt>
          <cx:pt idx="25380">0.16669999999999999</cx:pt>
          <cx:pt idx="25381">0.082500000000000004</cx:pt>
          <cx:pt idx="25382">0.16669999999999999</cx:pt>
          <cx:pt idx="25383">0.16669999999999999</cx:pt>
          <cx:pt idx="25384">0.16669999999999999</cx:pt>
          <cx:pt idx="25385">0.16669999999999999</cx:pt>
          <cx:pt idx="25386">0.16669999999999999</cx:pt>
          <cx:pt idx="25387">0.16669999999999999</cx:pt>
          <cx:pt idx="25388">0.080399999999999999</cx:pt>
          <cx:pt idx="25389">0.074200000000000002</cx:pt>
          <cx:pt idx="25390">0.16669999999999999</cx:pt>
          <cx:pt idx="25391">0.16669999999999999</cx:pt>
          <cx:pt idx="25392">0.016500000000000001</cx:pt>
          <cx:pt idx="25393">0.14430000000000001</cx:pt>
          <cx:pt idx="25394">0.11749999999999999</cx:pt>
          <cx:pt idx="25395">0.16669999999999999</cx:pt>
          <cx:pt idx="25396">0.1588</cx:pt>
          <cx:pt idx="25397">0.16669999999999999</cx:pt>
          <cx:pt idx="25398">0.30930000000000002</cx:pt>
          <cx:pt idx="25399">0.16489999999999999</cx:pt>
          <cx:pt idx="25400">0.1124</cx:pt>
          <cx:pt idx="25401">0.099000000000000005</cx:pt>
          <cx:pt idx="25402">0.1845</cx:pt>
          <cx:pt idx="25403">0.1031</cx:pt>
          <cx:pt idx="25404">0.16669999999999999</cx:pt>
          <cx:pt idx="25405">0.54430000000000001</cx:pt>
          <cx:pt idx="25406">0.57420000000000004</cx:pt>
          <cx:pt idx="25407">0.16669999999999999</cx:pt>
          <cx:pt idx="25408">0.1237</cx:pt>
          <cx:pt idx="25409">0.16669999999999999</cx:pt>
          <cx:pt idx="25410">0.16669999999999999</cx:pt>
          <cx:pt idx="25411">0.16669999999999999</cx:pt>
          <cx:pt idx="25412">0.029899999999999999</cx:pt>
          <cx:pt idx="25413">0.16669999999999999</cx:pt>
          <cx:pt idx="25414">0.033000000000000002</cx:pt>
          <cx:pt idx="25415">0.16669999999999999</cx:pt>
          <cx:pt idx="25416">0.16669999999999999</cx:pt>
          <cx:pt idx="25417">0.017500000000000002</cx:pt>
          <cx:pt idx="25418">0.0722</cx:pt>
          <cx:pt idx="25419">0.0030999999999999999</cx:pt>
          <cx:pt idx="25420">0.37219999999999998</cx:pt>
          <cx:pt idx="25421">0.093799999999999994</cx:pt>
          <cx:pt idx="25422">0.0082000000000000007</cx:pt>
          <cx:pt idx="25423">0.16669999999999999</cx:pt>
          <cx:pt idx="25424">0.16669999999999999</cx:pt>
          <cx:pt idx="25425">0.1464</cx:pt>
          <cx:pt idx="25426">0.16669999999999999</cx:pt>
          <cx:pt idx="25427">0.16669999999999999</cx:pt>
          <cx:pt idx="25428">0.182</cx:pt>
          <cx:pt idx="25429">0.16669999999999999</cx:pt>
          <cx:pt idx="25430">0.0722</cx:pt>
          <cx:pt idx="25431">0.16669999999999999</cx:pt>
          <cx:pt idx="25432">0.16669999999999999</cx:pt>
          <cx:pt idx="25433">0.0608</cx:pt>
          <cx:pt idx="25434">0.16669999999999999</cx:pt>
          <cx:pt idx="25435">0.1227</cx:pt>
          <cx:pt idx="25436">0.16669999999999999</cx:pt>
          <cx:pt idx="25437">0.0247</cx:pt>
          <cx:pt idx="25438">0.1237</cx:pt>
          <cx:pt idx="25439">0.041200000000000001</cx:pt>
          <cx:pt idx="25440">0.32579999999999998</cx:pt>
          <cx:pt idx="25441">0.16669999999999999</cx:pt>
          <cx:pt idx="25442">0.16669999999999999</cx:pt>
          <cx:pt idx="25443">0.16669999999999999</cx:pt>
          <cx:pt idx="25444">0.016500000000000001</cx:pt>
          <cx:pt idx="25445">0.15359999999999999</cx:pt>
          <cx:pt idx="25446">0.16669999999999999</cx:pt>
          <cx:pt idx="25447">0.076300000000000007</cx:pt>
          <cx:pt idx="25448">0.16489999999999999</cx:pt>
          <cx:pt idx="25449">0.018599999999999998</cx:pt>
          <cx:pt idx="25450">0.16669999999999999</cx:pt>
          <cx:pt idx="25451">0.092799999999999994</cx:pt>
          <cx:pt idx="25452">0.2031</cx:pt>
          <cx:pt idx="25453">0.018599999999999998</cx:pt>
          <cx:pt idx="25454">0.16669999999999999</cx:pt>
          <cx:pt idx="25455">0.26490000000000002</cx:pt>
          <cx:pt idx="25456">0.16669999999999999</cx:pt>
          <cx:pt idx="25457">0.077299999999999994</cx:pt>
          <cx:pt idx="25458">0.16669999999999999</cx:pt>
          <cx:pt idx="25459">0.16669999999999999</cx:pt>
          <cx:pt idx="25460">0.16669999999999999</cx:pt>
          <cx:pt idx="25461">0.0023999999999999998</cx:pt>
          <cx:pt idx="25462">0.073200000000000001</cx:pt>
          <cx:pt idx="25463">0.16669999999999999</cx:pt>
          <cx:pt idx="25464">0.16669999999999999</cx:pt>
          <cx:pt idx="25465">0.16669999999999999</cx:pt>
          <cx:pt idx="25466">0.077799999999999994</cx:pt>
          <cx:pt idx="25467">0.16669999999999999</cx:pt>
          <cx:pt idx="25468">0.082500000000000004</cx:pt>
          <cx:pt idx="25469">0.16669999999999999</cx:pt>
          <cx:pt idx="25470">0.0041000000000000003</cx:pt>
          <cx:pt idx="25471">0.061899999999999997</cx:pt>
          <cx:pt idx="25472">0.037100000000000001</cx:pt>
          <cx:pt idx="25473">0.16669999999999999</cx:pt>
          <cx:pt idx="25474">0.16669999999999999</cx:pt>
          <cx:pt idx="25475">0.11650000000000001</cx:pt>
          <cx:pt idx="25476">0.1227</cx:pt>
          <cx:pt idx="25477">0.14849999999999999</cx:pt>
          <cx:pt idx="25478">0.16669999999999999</cx:pt>
          <cx:pt idx="25479">0.16669999999999999</cx:pt>
          <cx:pt idx="25480">1</cx:pt>
          <cx:pt idx="25481">0.2361</cx:pt>
          <cx:pt idx="25482">0.23849999999999999</cx:pt>
          <cx:pt idx="25483">0.073200000000000001</cx:pt>
          <cx:pt idx="25484">0.16669999999999999</cx:pt>
          <cx:pt idx="25485">0.16669999999999999</cx:pt>
          <cx:pt idx="25486">0.16669999999999999</cx:pt>
          <cx:pt idx="25487">0.082500000000000004</cx:pt>
          <cx:pt idx="25488">0.057700000000000001</cx:pt>
          <cx:pt idx="25489">0.16669999999999999</cx:pt>
          <cx:pt idx="25490">0.16289999999999999</cx:pt>
          <cx:pt idx="25491">0.16669999999999999</cx:pt>
          <cx:pt idx="25492">0.0567</cx:pt>
          <cx:pt idx="25493">0.082500000000000004</cx:pt>
          <cx:pt idx="25494">0.082500000000000004</cx:pt>
          <cx:pt idx="25495">0.16669999999999999</cx:pt>
          <cx:pt idx="25496">0.092799999999999994</cx:pt>
          <cx:pt idx="25497">0.16669999999999999</cx:pt>
          <cx:pt idx="25498">0.1021</cx:pt>
          <cx:pt idx="25499">0.33400000000000002</cx:pt>
          <cx:pt idx="25500">0.16669999999999999</cx:pt>
          <cx:pt idx="25501">0.041200000000000001</cx:pt>
          <cx:pt idx="25502">0.083500000000000005</cx:pt>
          <cx:pt idx="25503">0.22059999999999999</cx:pt>
          <cx:pt idx="25504">0.16669999999999999</cx:pt>
          <cx:pt idx="25505">0.16669999999999999</cx:pt>
          <cx:pt idx="25506">0.16669999999999999</cx:pt>
          <cx:pt idx="25507">0.16669999999999999</cx:pt>
          <cx:pt idx="25508">0.16669999999999999</cx:pt>
          <cx:pt idx="25509">0.16669999999999999</cx:pt>
          <cx:pt idx="25510">0.1031</cx:pt>
          <cx:pt idx="25511">0.16669999999999999</cx:pt>
          <cx:pt idx="25512">0.2979</cx:pt>
          <cx:pt idx="25513">0.16669999999999999</cx:pt>
          <cx:pt idx="25514">0.092799999999999994</cx:pt>
          <cx:pt idx="25515">0.087599999999999997</cx:pt>
          <cx:pt idx="25516">0.16669999999999999</cx:pt>
          <cx:pt idx="25517">0.0124</cx:pt>
          <cx:pt idx="25518">0.1784</cx:pt>
          <cx:pt idx="25519">0.16669999999999999</cx:pt>
          <cx:pt idx="25520">0.16669999999999999</cx:pt>
          <cx:pt idx="25521">0.16669999999999999</cx:pt>
          <cx:pt idx="25522">0.16669999999999999</cx:pt>
          <cx:pt idx="25523">0.16669999999999999</cx:pt>
          <cx:pt idx="25524">0.0030999999999999999</cx:pt>
          <cx:pt idx="25525">0.073200000000000001</cx:pt>
          <cx:pt idx="25526">0.1588</cx:pt>
          <cx:pt idx="25527">0.16669999999999999</cx:pt>
          <cx:pt idx="25528">0.022700000000000001</cx:pt>
          <cx:pt idx="25529">0.16669999999999999</cx:pt>
          <cx:pt idx="25530">0.16669999999999999</cx:pt>
          <cx:pt idx="25531">0.16669999999999999</cx:pt>
          <cx:pt idx="25532">0.16669999999999999</cx:pt>
          <cx:pt idx="25533">0.1031</cx:pt>
          <cx:pt idx="25534">0.16669999999999999</cx:pt>
          <cx:pt idx="25535">0.1258</cx:pt>
          <cx:pt idx="25536">0.0082000000000000007</cx:pt>
          <cx:pt idx="25537">0.16669999999999999</cx:pt>
          <cx:pt idx="25538">0.082500000000000004</cx:pt>
          <cx:pt idx="25539">0.021600000000000001</cx:pt>
          <cx:pt idx="25540">0.16669999999999999</cx:pt>
          <cx:pt idx="25541">0.22919999999999999</cx:pt>
          <cx:pt idx="25542">0.0722</cx:pt>
          <cx:pt idx="25543">0.1021</cx:pt>
          <cx:pt idx="25544">0.16669999999999999</cx:pt>
          <cx:pt idx="25545">0.16669999999999999</cx:pt>
          <cx:pt idx="25546">0.16669999999999999</cx:pt>
          <cx:pt idx="25547">0.0402</cx:pt>
          <cx:pt idx="25548">0.16669999999999999</cx:pt>
          <cx:pt idx="25549">0.061899999999999997</cx:pt>
          <cx:pt idx="25550">0.16669999999999999</cx:pt>
          <cx:pt idx="25551">0.16669999999999999</cx:pt>
          <cx:pt idx="25552">0.1113</cx:pt>
          <cx:pt idx="25553">0.0608</cx:pt>
          <cx:pt idx="25554">0.065199999999999994</cx:pt>
          <cx:pt idx="25555">0.16669999999999999</cx:pt>
          <cx:pt idx="25556">0.16669999999999999</cx:pt>
          <cx:pt idx="25557">0.1351</cx:pt>
          <cx:pt idx="25558">0.16669999999999999</cx:pt>
          <cx:pt idx="25559">0.16669999999999999</cx:pt>
          <cx:pt idx="25560">0.016500000000000001</cx:pt>
          <cx:pt idx="25561">0.14849999999999999</cx:pt>
          <cx:pt idx="25562">0.16669999999999999</cx:pt>
          <cx:pt idx="25563">0.16669999999999999</cx:pt>
          <cx:pt idx="25564">0.16669999999999999</cx:pt>
          <cx:pt idx="25565">0.16669999999999999</cx:pt>
          <cx:pt idx="25566">0.032000000000000001</cx:pt>
          <cx:pt idx="25567">0.080399999999999999</cx:pt>
          <cx:pt idx="25568">0.16669999999999999</cx:pt>
          <cx:pt idx="25569">0.1113</cx:pt>
          <cx:pt idx="25570">0.1474</cx:pt>
          <cx:pt idx="25571">0.16669999999999999</cx:pt>
          <cx:pt idx="25572">0.1278</cx:pt>
          <cx:pt idx="25573">0.080399999999999999</cx:pt>
          <cx:pt idx="25574">0.1237</cx:pt>
          <cx:pt idx="25575">0.16669999999999999</cx:pt>
          <cx:pt idx="25576">0.16669999999999999</cx:pt>
          <cx:pt idx="25577">0.16669999999999999</cx:pt>
          <cx:pt idx="25578">0.18870000000000001</cx:pt>
          <cx:pt idx="25579">0.16669999999999999</cx:pt>
          <cx:pt idx="25580">0.16669999999999999</cx:pt>
          <cx:pt idx="25581">0.16669999999999999</cx:pt>
          <cx:pt idx="25582">0.16669999999999999</cx:pt>
          <cx:pt idx="25583">0.16669999999999999</cx:pt>
          <cx:pt idx="25584">0.16669999999999999</cx:pt>
          <cx:pt idx="25585">0.30149999999999999</cx:pt>
          <cx:pt idx="25586">0.082500000000000004</cx:pt>
          <cx:pt idx="25587">0.080399999999999999</cx:pt>
          <cx:pt idx="25588">0.016500000000000001</cx:pt>
          <cx:pt idx="25589">0.037100000000000001</cx:pt>
          <cx:pt idx="25590">0.16669999999999999</cx:pt>
          <cx:pt idx="25591">0.16669999999999999</cx:pt>
          <cx:pt idx="25592">0.018599999999999998</cx:pt>
          <cx:pt idx="25593">0.051499999999999997</cx:pt>
          <cx:pt idx="25594">0.1031</cx:pt>
          <cx:pt idx="25595">0.16669999999999999</cx:pt>
          <cx:pt idx="25596">0.071099999999999997</cx:pt>
          <cx:pt idx="25597">0.16669999999999999</cx:pt>
          <cx:pt idx="25598">0.1216</cx:pt>
          <cx:pt idx="25599">0.16669999999999999</cx:pt>
          <cx:pt idx="25600">0.16669999999999999</cx:pt>
          <cx:pt idx="25601">0.16669999999999999</cx:pt>
          <cx:pt idx="25602">0.16669999999999999</cx:pt>
          <cx:pt idx="25603">0.16669999999999999</cx:pt>
          <cx:pt idx="25604">0.1474</cx:pt>
          <cx:pt idx="25605">0.22059999999999999</cx:pt>
          <cx:pt idx="25606">0.053600000000000002</cx:pt>
          <cx:pt idx="25607">0.16669999999999999</cx:pt>
          <cx:pt idx="25608">0.092799999999999994</cx:pt>
          <cx:pt idx="25609">0.16669999999999999</cx:pt>
          <cx:pt idx="25610">0.0041000000000000003</cx:pt>
          <cx:pt idx="25611">0.1211</cx:pt>
          <cx:pt idx="25612">0.16669999999999999</cx:pt>
          <cx:pt idx="25613">0.16669999999999999</cx:pt>
          <cx:pt idx="25614">0.16669999999999999</cx:pt>
          <cx:pt idx="25615">0.032599999999999997</cx:pt>
          <cx:pt idx="25616">0.16669999999999999</cx:pt>
          <cx:pt idx="25617">0.061899999999999997</cx:pt>
          <cx:pt idx="25618">0.017500000000000002</cx:pt>
          <cx:pt idx="25619">0.16669999999999999</cx:pt>
          <cx:pt idx="25620">0.16669999999999999</cx:pt>
          <cx:pt idx="25621">0.48970000000000002</cx:pt>
          <cx:pt idx="25622">0.16669999999999999</cx:pt>
          <cx:pt idx="25623">0.076300000000000007</cx:pt>
          <cx:pt idx="25624">0.22270000000000001</cx:pt>
          <cx:pt idx="25625">0.073200000000000001</cx:pt>
          <cx:pt idx="25626">0.2021</cx:pt>
          <cx:pt idx="25627">0.16669999999999999</cx:pt>
          <cx:pt idx="25628">0.092799999999999994</cx:pt>
          <cx:pt idx="25629">0.092799999999999994</cx:pt>
          <cx:pt idx="25630">0.30620000000000003</cx:pt>
          <cx:pt idx="25631">0.16669999999999999</cx:pt>
          <cx:pt idx="25632">0.16669999999999999</cx:pt>
          <cx:pt idx="25633">0.16669999999999999</cx:pt>
          <cx:pt idx="25634">0.16669999999999999</cx:pt>
          <cx:pt idx="25635">0.16669999999999999</cx:pt>
          <cx:pt idx="25636">0.018599999999999998</cx:pt>
          <cx:pt idx="25637">0.070099999999999996</cx:pt>
          <cx:pt idx="25638">0.16669999999999999</cx:pt>
          <cx:pt idx="25639">0.16669999999999999</cx:pt>
          <cx:pt idx="25640">0.16669999999999999</cx:pt>
          <cx:pt idx="25641">0.16669999999999999</cx:pt>
          <cx:pt idx="25642">0.16669999999999999</cx:pt>
          <cx:pt idx="25643">0.070099999999999996</cx:pt>
          <cx:pt idx="25644">0.2485</cx:pt>
          <cx:pt idx="25645">0.16669999999999999</cx:pt>
          <cx:pt idx="25646">0.21859999999999999</cx:pt>
          <cx:pt idx="25647">0.16669999999999999</cx:pt>
          <cx:pt idx="25648">0.1113</cx:pt>
          <cx:pt idx="25649">0.16669999999999999</cx:pt>
          <cx:pt idx="25650">0.16669999999999999</cx:pt>
          <cx:pt idx="25651">0.1268</cx:pt>
          <cx:pt idx="25652">0.16669999999999999</cx:pt>
          <cx:pt idx="25653">0.16669999999999999</cx:pt>
          <cx:pt idx="25654">0.059299999999999999</cx:pt>
          <cx:pt idx="25655">0.16669999999999999</cx:pt>
          <cx:pt idx="25656">0.16669999999999999</cx:pt>
          <cx:pt idx="25657">0.058799999999999998</cx:pt>
          <cx:pt idx="25658">0.16669999999999999</cx:pt>
          <cx:pt idx="25659">0.16669999999999999</cx:pt>
          <cx:pt idx="25660">0.1216</cx:pt>
          <cx:pt idx="25661">0.16669999999999999</cx:pt>
          <cx:pt idx="25662">0.16669999999999999</cx:pt>
          <cx:pt idx="25663">0.16669999999999999</cx:pt>
          <cx:pt idx="25664">0.19589999999999999</cx:pt>
          <cx:pt idx="25665">0.16669999999999999</cx:pt>
          <cx:pt idx="25666">0.16669999999999999</cx:pt>
          <cx:pt idx="25667">0.16669999999999999</cx:pt>
          <cx:pt idx="25668">0.066000000000000003</cx:pt>
          <cx:pt idx="25669">0.16669999999999999</cx:pt>
          <cx:pt idx="25670">0.16669999999999999</cx:pt>
          <cx:pt idx="25671">0.0608</cx:pt>
          <cx:pt idx="25672">0.16669999999999999</cx:pt>
          <cx:pt idx="25673">0.099000000000000005</cx:pt>
          <cx:pt idx="25674">0.1464</cx:pt>
          <cx:pt idx="25675">0.0567</cx:pt>
          <cx:pt idx="25676">0.16669999999999999</cx:pt>
          <cx:pt idx="25677">0.16669999999999999</cx:pt>
          <cx:pt idx="25678">0.16669999999999999</cx:pt>
          <cx:pt idx="25679">0.1113</cx:pt>
          <cx:pt idx="25680">0.16669999999999999</cx:pt>
          <cx:pt idx="25681">0.0247</cx:pt>
          <cx:pt idx="25682">0.16669999999999999</cx:pt>
          <cx:pt idx="25683">0.16669999999999999</cx:pt>
          <cx:pt idx="25684">0.16289999999999999</cx:pt>
          <cx:pt idx="25685">0.092799999999999994</cx:pt>
          <cx:pt idx="25686">0.018599999999999998</cx:pt>
          <cx:pt idx="25687">0.18140000000000001</cx:pt>
          <cx:pt idx="25688">0.0567</cx:pt>
          <cx:pt idx="25689">0.16669999999999999</cx:pt>
          <cx:pt idx="25690">0.049500000000000002</cx:pt>
          <cx:pt idx="25691">0.61860000000000004</cx:pt>
          <cx:pt idx="25692">0.16669999999999999</cx:pt>
          <cx:pt idx="25693">0.28560000000000002</cx:pt>
          <cx:pt idx="25694">0.074200000000000002</cx:pt>
          <cx:pt idx="25695">0.0041000000000000003</cx:pt>
          <cx:pt idx="25696">0.16669999999999999</cx:pt>
          <cx:pt idx="25697">0.1072</cx:pt>
          <cx:pt idx="25698">0.0124</cx:pt>
          <cx:pt idx="25699">0.16669999999999999</cx:pt>
          <cx:pt idx="25700">0.16669999999999999</cx:pt>
          <cx:pt idx="25701">0.16669999999999999</cx:pt>
          <cx:pt idx="25702">0.061899999999999997</cx:pt>
          <cx:pt idx="25703">0.16669999999999999</cx:pt>
          <cx:pt idx="25704">0.16669999999999999</cx:pt>
          <cx:pt idx="25705">0.16669999999999999</cx:pt>
          <cx:pt idx="25706">0.16669999999999999</cx:pt>
          <cx:pt idx="25707">0.16669999999999999</cx:pt>
          <cx:pt idx="25708">0.0309</cx:pt>
          <cx:pt idx="25709">0.070099999999999996</cx:pt>
          <cx:pt idx="25710">0.082500000000000004</cx:pt>
          <cx:pt idx="25711">0.17630000000000001</cx:pt>
          <cx:pt idx="25712">0.0247</cx:pt>
          <cx:pt idx="25713">0.16669999999999999</cx:pt>
          <cx:pt idx="25714">0.077799999999999994</cx:pt>
          <cx:pt idx="25715">0.074200000000000002</cx:pt>
          <cx:pt idx="25716">0.0124</cx:pt>
          <cx:pt idx="25717">0.11650000000000001</cx:pt>
          <cx:pt idx="25718">0.16669999999999999</cx:pt>
          <cx:pt idx="25719">0.16669999999999999</cx:pt>
          <cx:pt idx="25720">0.16669999999999999</cx:pt>
          <cx:pt idx="25721">0.16669999999999999</cx:pt>
          <cx:pt idx="25722">0.14760000000000001</cx:pt>
          <cx:pt idx="25723">0.16669999999999999</cx:pt>
          <cx:pt idx="25724">0.0082000000000000007</cx:pt>
          <cx:pt idx="25725">0.1031</cx:pt>
          <cx:pt idx="25726">0.22270000000000001</cx:pt>
          <cx:pt idx="25727">0.016500000000000001</cx:pt>
          <cx:pt idx="25728">0.16669999999999999</cx:pt>
          <cx:pt idx="25729">0.073200000000000001</cx:pt>
          <cx:pt idx="25730">0.0020999999999999999</cx:pt>
          <cx:pt idx="25731">0.0247</cx:pt>
          <cx:pt idx="25732">0.1278</cx:pt>
          <cx:pt idx="25733">0.16669999999999999</cx:pt>
          <cx:pt idx="25734">0.16669999999999999</cx:pt>
          <cx:pt idx="25735">0.16669999999999999</cx:pt>
          <cx:pt idx="25736">0.16669999999999999</cx:pt>
          <cx:pt idx="25737">0.12470000000000001</cx:pt>
          <cx:pt idx="25738">0.60209999999999997</cx:pt>
          <cx:pt idx="25739">0.54849999999999999</cx:pt>
          <cx:pt idx="25740">0.16669999999999999</cx:pt>
          <cx:pt idx="25741">0.14849999999999999</cx:pt>
          <cx:pt idx="25742">0.37730000000000002</cx:pt>
          <cx:pt idx="25743">0.0124</cx:pt>
          <cx:pt idx="25744">0.16669999999999999</cx:pt>
          <cx:pt idx="25745">0.061899999999999997</cx:pt>
          <cx:pt idx="25746">0.1454</cx:pt>
          <cx:pt idx="25747">0.16669999999999999</cx:pt>
          <cx:pt idx="25748">0.058799999999999998</cx:pt>
          <cx:pt idx="25749">0.16669999999999999</cx:pt>
          <cx:pt idx="25750">0.0092999999999999992</cx:pt>
          <cx:pt idx="25751">0.073200000000000001</cx:pt>
          <cx:pt idx="25752">0.16669999999999999</cx:pt>
          <cx:pt idx="25753">0.16669999999999999</cx:pt>
          <cx:pt idx="25754">0.14019999999999999</cx:pt>
          <cx:pt idx="25755">0.1845</cx:pt>
          <cx:pt idx="25756">0.16669999999999999</cx:pt>
          <cx:pt idx="25757">0.16669999999999999</cx:pt>
          <cx:pt idx="25758">0.066000000000000003</cx:pt>
          <cx:pt idx="25759">0.16669999999999999</cx:pt>
          <cx:pt idx="25760">0.0124</cx:pt>
          <cx:pt idx="25761">0.16669999999999999</cx:pt>
          <cx:pt idx="25762">0.092799999999999994</cx:pt>
          <cx:pt idx="25763">0.14430000000000001</cx:pt>
          <cx:pt idx="25764">0.046399999999999997</cx:pt>
          <cx:pt idx="25765">0.070099999999999996</cx:pt>
          <cx:pt idx="25766">0.16669999999999999</cx:pt>
          <cx:pt idx="25767">0.16669999999999999</cx:pt>
          <cx:pt idx="25768">0.25979999999999998</cx:pt>
          <cx:pt idx="25769">0.16669999999999999</cx:pt>
          <cx:pt idx="25770">0.16669999999999999</cx:pt>
          <cx:pt idx="25771">0.24429999999999999</cx:pt>
          <cx:pt idx="25772">0.16669999999999999</cx:pt>
          <cx:pt idx="25773">0.19800000000000001</cx:pt>
          <cx:pt idx="25774">0.16669999999999999</cx:pt>
          <cx:pt idx="25775">0.16669999999999999</cx:pt>
          <cx:pt idx="25776">0.16669999999999999</cx:pt>
          <cx:pt idx="25777">0.027799999999999998</cx:pt>
          <cx:pt idx="25778">0.022700000000000001</cx:pt>
          <cx:pt idx="25779">0.2031</cx:pt>
          <cx:pt idx="25780">0.1227</cx:pt>
          <cx:pt idx="25781">0.16669999999999999</cx:pt>
          <cx:pt idx="25782">0.22059999999999999</cx:pt>
          <cx:pt idx="25783">0.20619999999999999</cx:pt>
          <cx:pt idx="25784">0.16669999999999999</cx:pt>
          <cx:pt idx="25785">0.068699999999999997</cx:pt>
          <cx:pt idx="25786">0.16669999999999999</cx:pt>
          <cx:pt idx="25787">0.16669999999999999</cx:pt>
          <cx:pt idx="25788">0.16669999999999999</cx:pt>
          <cx:pt idx="25789">0.16669999999999999</cx:pt>
          <cx:pt idx="25790">0.047399999999999998</cx:pt>
          <cx:pt idx="25791">0.016500000000000001</cx:pt>
          <cx:pt idx="25792">0.018599999999999998</cx:pt>
          <cx:pt idx="25793">0.18559999999999999</cx:pt>
          <cx:pt idx="25794">0.1031</cx:pt>
          <cx:pt idx="25795">0.16669999999999999</cx:pt>
          <cx:pt idx="25796">0.2392</cx:pt>
          <cx:pt idx="25797">0.067500000000000004</cx:pt>
          <cx:pt idx="25798">0.25669999999999998</cx:pt>
          <cx:pt idx="25799">0.16669999999999999</cx:pt>
          <cx:pt idx="25800">0.14330000000000001</cx:pt>
          <cx:pt idx="25801">0.092299999999999993</cx:pt>
          <cx:pt idx="25802">0.16669999999999999</cx:pt>
          <cx:pt idx="25803">0.077299999999999994</cx:pt>
          <cx:pt idx="25804">0.16669999999999999</cx:pt>
          <cx:pt idx="25805">0.16669999999999999</cx:pt>
          <cx:pt idx="25806">0.16669999999999999</cx:pt>
          <cx:pt idx="25807">0.1227</cx:pt>
          <cx:pt idx="25808">0.2918</cx:pt>
          <cx:pt idx="25809">0.16669999999999999</cx:pt>
          <cx:pt idx="25810">0.0722</cx:pt>
          <cx:pt idx="25811">0.16669999999999999</cx:pt>
          <cx:pt idx="25812">0.16669999999999999</cx:pt>
          <cx:pt idx="25813">0.1206</cx:pt>
          <cx:pt idx="25814">0.16669999999999999</cx:pt>
          <cx:pt idx="25815">0.16669999999999999</cx:pt>
          <cx:pt idx="25816">0.16669999999999999</cx:pt>
          <cx:pt idx="25817">0.16669999999999999</cx:pt>
          <cx:pt idx="25818">0.16669999999999999</cx:pt>
          <cx:pt idx="25819">0.16669999999999999</cx:pt>
          <cx:pt idx="25820">0.16669999999999999</cx:pt>
          <cx:pt idx="25821">0.16669999999999999</cx:pt>
          <cx:pt idx="25822">0.066000000000000003</cx:pt>
          <cx:pt idx="25823">0.16669999999999999</cx:pt>
          <cx:pt idx="25824">0.049500000000000002</cx:pt>
          <cx:pt idx="25825">0.0247</cx:pt>
          <cx:pt idx="25826">0.16669999999999999</cx:pt>
          <cx:pt idx="25827">0.1134</cx:pt>
          <cx:pt idx="25828">0.13400000000000001</cx:pt>
          <cx:pt idx="25829">0.16669999999999999</cx:pt>
          <cx:pt idx="25830">0.082500000000000004</cx:pt>
          <cx:pt idx="25831">0.16669999999999999</cx:pt>
          <cx:pt idx="25832">0.14849999999999999</cx:pt>
          <cx:pt idx="25833">0.32779999999999998</cx:pt>
          <cx:pt idx="25834">0.0082000000000000007</cx:pt>
          <cx:pt idx="25835">0.037100000000000001</cx:pt>
          <cx:pt idx="25836">0.16669999999999999</cx:pt>
          <cx:pt idx="25837">0.16669999999999999</cx:pt>
          <cx:pt idx="25838">0.082500000000000004</cx:pt>
          <cx:pt idx="25839">0.16669999999999999</cx:pt>
          <cx:pt idx="25840">0.052600000000000001</cx:pt>
          <cx:pt idx="25841">0.083500000000000005</cx:pt>
          <cx:pt idx="25842">0.16669999999999999</cx:pt>
          <cx:pt idx="25843">0.033000000000000002</cx:pt>
          <cx:pt idx="25844">0.16669999999999999</cx:pt>
          <cx:pt idx="25845">0.076799999999999993</cx:pt>
          <cx:pt idx="25846">0.16669999999999999</cx:pt>
          <cx:pt idx="25847">0.016500000000000001</cx:pt>
          <cx:pt idx="25848">0.039199999999999999</cx:pt>
          <cx:pt idx="25849">0.16669999999999999</cx:pt>
          <cx:pt idx="25850">0.16669999999999999</cx:pt>
          <cx:pt idx="25851">0.16669999999999999</cx:pt>
          <cx:pt idx="25852">0.16669999999999999</cx:pt>
          <cx:pt idx="25853">0.16669999999999999</cx:pt>
          <cx:pt idx="25854">0.16669999999999999</cx:pt>
          <cx:pt idx="25855">0.092799999999999994</cx:pt>
          <cx:pt idx="25856">0.041200000000000001</cx:pt>
          <cx:pt idx="25857">0.16669999999999999</cx:pt>
          <cx:pt idx="25858">0.1031</cx:pt>
          <cx:pt idx="25859">0.061899999999999997</cx:pt>
          <cx:pt idx="25860">0.16669999999999999</cx:pt>
          <cx:pt idx="25861">0.1072</cx:pt>
          <cx:pt idx="25862">0.16669999999999999</cx:pt>
          <cx:pt idx="25863">0.068000000000000005</cx:pt>
          <cx:pt idx="25864">0.16669999999999999</cx:pt>
          <cx:pt idx="25865">0.0082000000000000007</cx:pt>
          <cx:pt idx="25866">0.16669999999999999</cx:pt>
          <cx:pt idx="25867">0.16669999999999999</cx:pt>
          <cx:pt idx="25868">0.16669999999999999</cx:pt>
          <cx:pt idx="25869">0.1031</cx:pt>
          <cx:pt idx="25870">0.13089999999999999</cx:pt>
          <cx:pt idx="25871">0.18759999999999999</cx:pt>
          <cx:pt idx="25872">0.16669999999999999</cx:pt>
          <cx:pt idx="25873">0.063899999999999998</cx:pt>
          <cx:pt idx="25874">0.16669999999999999</cx:pt>
          <cx:pt idx="25875">0.073200000000000001</cx:pt>
          <cx:pt idx="25876">0.16669999999999999</cx:pt>
          <cx:pt idx="25877">0.1113</cx:pt>
          <cx:pt idx="25878">0.2485</cx:pt>
          <cx:pt idx="25879">0.16669999999999999</cx:pt>
          <cx:pt idx="25880">0.16669999999999999</cx:pt>
          <cx:pt idx="25881">0.16669999999999999</cx:pt>
          <cx:pt idx="25882">0.2175</cx:pt>
          <cx:pt idx="25883">0.099000000000000005</cx:pt>
          <cx:pt idx="25884">0.16669999999999999</cx:pt>
          <cx:pt idx="25885">0.16669999999999999</cx:pt>
          <cx:pt idx="25886">0.074200000000000002</cx:pt>
          <cx:pt idx="25887">0.16669999999999999</cx:pt>
          <cx:pt idx="25888">0.16669999999999999</cx:pt>
          <cx:pt idx="25889">0.16669999999999999</cx:pt>
          <cx:pt idx="25890">0.53710000000000002</cx:pt>
          <cx:pt idx="25891">0.053600000000000002</cx:pt>
          <cx:pt idx="25892">0.16669999999999999</cx:pt>
          <cx:pt idx="25893">0.0722</cx:pt>
          <cx:pt idx="25894">0.16669999999999999</cx:pt>
          <cx:pt idx="25895">0.16669999999999999</cx:pt>
          <cx:pt idx="25896">0.16669999999999999</cx:pt>
          <cx:pt idx="25897">0.1113</cx:pt>
          <cx:pt idx="25898">0.086599999999999996</cx:pt>
          <cx:pt idx="25899">0.37109999999999999</cx:pt>
          <cx:pt idx="25900">0.070099999999999996</cx:pt>
          <cx:pt idx="25901">0.16669999999999999</cx:pt>
          <cx:pt idx="25902">0.16669999999999999</cx:pt>
          <cx:pt idx="25903">0.071099999999999997</cx:pt>
          <cx:pt idx="25904">0.16669999999999999</cx:pt>
          <cx:pt idx="25905">0.049500000000000002</cx:pt>
          <cx:pt idx="25906">0.1474</cx:pt>
          <cx:pt idx="25907">0.061899999999999997</cx:pt>
          <cx:pt idx="25908">0.061899999999999997</cx:pt>
          <cx:pt idx="25909">0.061899999999999997</cx:pt>
          <cx:pt idx="25910">0.16669999999999999</cx:pt>
          <cx:pt idx="25911">0.1845</cx:pt>
          <cx:pt idx="25912">0.1031</cx:pt>
          <cx:pt idx="25913">0.069099999999999995</cx:pt>
          <cx:pt idx="25914">0.16669999999999999</cx:pt>
          <cx:pt idx="25915">0.061899999999999997</cx:pt>
          <cx:pt idx="25916">0.16669999999999999</cx:pt>
          <cx:pt idx="25917">0.20930000000000001</cx:pt>
          <cx:pt idx="25918">0.051499999999999997</cx:pt>
          <cx:pt idx="25919">0.16669999999999999</cx:pt>
          <cx:pt idx="25920">0.092799999999999994</cx:pt>
          <cx:pt idx="25921">0.16669999999999999</cx:pt>
          <cx:pt idx="25922">0.0361</cx:pt>
          <cx:pt idx="25923">0.16669999999999999</cx:pt>
          <cx:pt idx="25924">0.16669999999999999</cx:pt>
          <cx:pt idx="25925">0.14849999999999999</cx:pt>
          <cx:pt idx="25926">0.16669999999999999</cx:pt>
          <cx:pt idx="25927">0.16669999999999999</cx:pt>
          <cx:pt idx="25928">0.1381</cx:pt>
          <cx:pt idx="25929">0.0082000000000000007</cx:pt>
          <cx:pt idx="25930">0.16669999999999999</cx:pt>
          <cx:pt idx="25931">0.090700000000000003</cx:pt>
          <cx:pt idx="25932">0.16669999999999999</cx:pt>
          <cx:pt idx="25933">0.050500000000000003</cx:pt>
          <cx:pt idx="25934">0.082500000000000004</cx:pt>
          <cx:pt idx="25935">0.16669999999999999</cx:pt>
          <cx:pt idx="25936">0.16669999999999999</cx:pt>
          <cx:pt idx="25937">0.1242</cx:pt>
          <cx:pt idx="25938">0.16669999999999999</cx:pt>
          <cx:pt idx="25939">0.0144</cx:pt>
          <cx:pt idx="25940">0.16669999999999999</cx:pt>
          <cx:pt idx="25941">0.16669999999999999</cx:pt>
          <cx:pt idx="25942">0.26390000000000002</cx:pt>
          <cx:pt idx="25943">0.35260000000000002</cx:pt>
          <cx:pt idx="25944">0.0557</cx:pt>
          <cx:pt idx="25945">0.092799999999999994</cx:pt>
          <cx:pt idx="25946">0.084500000000000006</cx:pt>
          <cx:pt idx="25947">0.16669999999999999</cx:pt>
          <cx:pt idx="25948">0.16669999999999999</cx:pt>
          <cx:pt idx="25949">0.16669999999999999</cx:pt>
          <cx:pt idx="25950">0.26290000000000002</cx:pt>
          <cx:pt idx="25951">0.16669999999999999</cx:pt>
          <cx:pt idx="25952">0.0722</cx:pt>
          <cx:pt idx="25953">0.27629999999999999</cx:pt>
          <cx:pt idx="25954">0.0722</cx:pt>
          <cx:pt idx="25955">0.37109999999999999</cx:pt>
          <cx:pt idx="25956">0.16669999999999999</cx:pt>
          <cx:pt idx="25957">0.041200000000000001</cx:pt>
          <cx:pt idx="25958">0.16669999999999999</cx:pt>
          <cx:pt idx="25959">0.16669999999999999</cx:pt>
          <cx:pt idx="25960">0.1031</cx:pt>
          <cx:pt idx="25961">0.16669999999999999</cx:pt>
          <cx:pt idx="25962">0.1237</cx:pt>
          <cx:pt idx="25963">0.16669999999999999</cx:pt>
          <cx:pt idx="25964">0.1464</cx:pt>
          <cx:pt idx="25965">0.16669999999999999</cx:pt>
          <cx:pt idx="25966">0.083500000000000005</cx:pt>
          <cx:pt idx="25967">0.15570000000000001</cx:pt>
          <cx:pt idx="25968">0.082500000000000004</cx:pt>
          <cx:pt idx="25969">0.16669999999999999</cx:pt>
          <cx:pt idx="25970">0.16669999999999999</cx:pt>
          <cx:pt idx="25971">0.16669999999999999</cx:pt>
          <cx:pt idx="25972">0.16669999999999999</cx:pt>
          <cx:pt idx="25973">0.1825</cx:pt>
          <cx:pt idx="25974">0.32369999999999999</cx:pt>
          <cx:pt idx="25975">0.13400000000000001</cx:pt>
          <cx:pt idx="25976">0.16669999999999999</cx:pt>
          <cx:pt idx="25977">0.16669999999999999</cx:pt>
          <cx:pt idx="25978">0.16669999999999999</cx:pt>
          <cx:pt idx="25979">0.091800000000000007</cx:pt>
          <cx:pt idx="25980">0.2969</cx:pt>
          <cx:pt idx="25981">0.16669999999999999</cx:pt>
          <cx:pt idx="25982">0.16669999999999999</cx:pt>
          <cx:pt idx="25983">0.16669999999999999</cx:pt>
          <cx:pt idx="25984">0.1031</cx:pt>
          <cx:pt idx="25985">0.16669999999999999</cx:pt>
          <cx:pt idx="25986">0.27629999999999999</cx:pt>
          <cx:pt idx="25987">0.61860000000000004</cx:pt>
          <cx:pt idx="25988">0.079399999999999998</cx:pt>
          <cx:pt idx="25989">0.16669999999999999</cx:pt>
          <cx:pt idx="25990">0.16669999999999999</cx:pt>
          <cx:pt idx="25991">0.16669999999999999</cx:pt>
          <cx:pt idx="25992">0.16669999999999999</cx:pt>
          <cx:pt idx="25993">0.16669999999999999</cx:pt>
          <cx:pt idx="25994">0.16669999999999999</cx:pt>
          <cx:pt idx="25995">0.16669999999999999</cx:pt>
          <cx:pt idx="25996">0.12939999999999999</cx:pt>
          <cx:pt idx="25997">0.16669999999999999</cx:pt>
          <cx:pt idx="25998">0.25979999999999998</cx:pt>
          <cx:pt idx="25999">0.16669999999999999</cx:pt>
          <cx:pt idx="26000">0.099000000000000005</cx:pt>
          <cx:pt idx="26001">0.16669999999999999</cx:pt>
          <cx:pt idx="26002">0.078399999999999997</cx:pt>
          <cx:pt idx="26003">0.16669999999999999</cx:pt>
          <cx:pt idx="26004">0.16669999999999999</cx:pt>
          <cx:pt idx="26005">0.16669999999999999</cx:pt>
          <cx:pt idx="26006">0.16669999999999999</cx:pt>
          <cx:pt idx="26007">0.092799999999999994</cx:pt>
          <cx:pt idx="26008">0.049500000000000002</cx:pt>
          <cx:pt idx="26009">0.092799999999999994</cx:pt>
          <cx:pt idx="26010">0.1278</cx:pt>
          <cx:pt idx="26011">0.049500000000000002</cx:pt>
          <cx:pt idx="26012">0.092799999999999994</cx:pt>
          <cx:pt idx="26013">0.16669999999999999</cx:pt>
          <cx:pt idx="26014">0.16669999999999999</cx:pt>
          <cx:pt idx="26015">0.16669999999999999</cx:pt>
          <cx:pt idx="26016">0.16669999999999999</cx:pt>
          <cx:pt idx="26017">0.16669999999999999</cx:pt>
          <cx:pt idx="26018">0.16669999999999999</cx:pt>
          <cx:pt idx="26019">0.086599999999999996</cx:pt>
          <cx:pt idx="26020">0.16669999999999999</cx:pt>
          <cx:pt idx="26021">0.13089999999999999</cx:pt>
          <cx:pt idx="26022">0.16669999999999999</cx:pt>
          <cx:pt idx="26023">0.0082000000000000007</cx:pt>
          <cx:pt idx="26024">0.16669999999999999</cx:pt>
          <cx:pt idx="26025">0.0814</cx:pt>
          <cx:pt idx="26026">0.049500000000000002</cx:pt>
          <cx:pt idx="26027">0.016500000000000001</cx:pt>
          <cx:pt idx="26028">0.23139999999999999</cx:pt>
          <cx:pt idx="26029">0.032000000000000001</cx:pt>
          <cx:pt idx="26030">0.26800000000000002</cx:pt>
          <cx:pt idx="26031">0.16669999999999999</cx:pt>
          <cx:pt idx="26032">0.16669999999999999</cx:pt>
          <cx:pt idx="26033">0.16669999999999999</cx:pt>
          <cx:pt idx="26034">0.016500000000000001</cx:pt>
          <cx:pt idx="26035">0.16669999999999999</cx:pt>
          <cx:pt idx="26036">0.16669999999999999</cx:pt>
          <cx:pt idx="26037">0.16669999999999999</cx:pt>
          <cx:pt idx="26038">0.24329999999999999</cx:pt>
          <cx:pt idx="26039">0.16669999999999999</cx:pt>
          <cx:pt idx="26040">0.036600000000000001</cx:pt>
          <cx:pt idx="26041">0.022700000000000001</cx:pt>
          <cx:pt idx="26042">0.16669999999999999</cx:pt>
          <cx:pt idx="26043">0.095899999999999999</cx:pt>
          <cx:pt idx="26044">0.2969</cx:pt>
          <cx:pt idx="26045">0.1227</cx:pt>
          <cx:pt idx="26046">0.16669999999999999</cx:pt>
          <cx:pt idx="26047">0.092799999999999994</cx:pt>
          <cx:pt idx="26048">0.061899999999999997</cx:pt>
          <cx:pt idx="26049">0.16669999999999999</cx:pt>
          <cx:pt idx="26050">0.16669999999999999</cx:pt>
          <cx:pt idx="26051">0.36909999999999998</cx:pt>
          <cx:pt idx="26052">0.080399999999999999</cx:pt>
          <cx:pt idx="26053">0.16669999999999999</cx:pt>
          <cx:pt idx="26054">0.16669999999999999</cx:pt>
          <cx:pt idx="26055">0.0722</cx:pt>
          <cx:pt idx="26056">0.1196</cx:pt>
          <cx:pt idx="26057">0.16669999999999999</cx:pt>
          <cx:pt idx="26058">0.16250000000000001</cx:pt>
          <cx:pt idx="26059">0.080399999999999999</cx:pt>
          <cx:pt idx="26060">0.070400000000000004</cx:pt>
          <cx:pt idx="26061">0.16669999999999999</cx:pt>
          <cx:pt idx="26062">0.092799999999999994</cx:pt>
          <cx:pt idx="26063">0.16669999999999999</cx:pt>
          <cx:pt idx="26064">0.074200000000000002</cx:pt>
          <cx:pt idx="26065">0.0557</cx:pt>
          <cx:pt idx="26066">0.16669999999999999</cx:pt>
          <cx:pt idx="26067">0.16669999999999999</cx:pt>
          <cx:pt idx="26068">0.16389999999999999</cx:pt>
          <cx:pt idx="26069">0.0144</cx:pt>
          <cx:pt idx="26070">0.032000000000000001</cx:pt>
          <cx:pt idx="26071">0.16669999999999999</cx:pt>
          <cx:pt idx="26072">0.085599999999999996</cx:pt>
          <cx:pt idx="26073">0.16669999999999999</cx:pt>
          <cx:pt idx="26074">0.16669999999999999</cx:pt>
          <cx:pt idx="26075">0.30719999999999997</cx:pt>
          <cx:pt idx="26076">0.16669999999999999</cx:pt>
          <cx:pt idx="26077">0.16669999999999999</cx:pt>
          <cx:pt idx="26078">0.16669999999999999</cx:pt>
          <cx:pt idx="26079">0.16669999999999999</cx:pt>
          <cx:pt idx="26080">0.65980000000000005</cx:pt>
          <cx:pt idx="26081">0.16669999999999999</cx:pt>
          <cx:pt idx="26082">0.16669999999999999</cx:pt>
          <cx:pt idx="26083">0.0247</cx:pt>
          <cx:pt idx="26084">0.1021</cx:pt>
          <cx:pt idx="26085">0.037100000000000001</cx:pt>
          <cx:pt idx="26086">0.16669999999999999</cx:pt>
          <cx:pt idx="26087">0.0722</cx:pt>
          <cx:pt idx="26088">0.092799999999999994</cx:pt>
          <cx:pt idx="26089">0.16669999999999999</cx:pt>
          <cx:pt idx="26090">0.16669999999999999</cx:pt>
          <cx:pt idx="26091">0.16669999999999999</cx:pt>
          <cx:pt idx="26092">0.16669999999999999</cx:pt>
          <cx:pt idx="26093">0.16669999999999999</cx:pt>
          <cx:pt idx="26094">0.16669999999999999</cx:pt>
          <cx:pt idx="26095">0.16669999999999999</cx:pt>
          <cx:pt idx="26096">0.16669999999999999</cx:pt>
          <cx:pt idx="26097">0.16669999999999999</cx:pt>
          <cx:pt idx="26098">0.061899999999999997</cx:pt>
          <cx:pt idx="26099">0.1062</cx:pt>
          <cx:pt idx="26100">0.54430000000000001</cx:pt>
          <cx:pt idx="26101">0.16669999999999999</cx:pt>
          <cx:pt idx="26102">0.0247</cx:pt>
          <cx:pt idx="26103">0.16669999999999999</cx:pt>
          <cx:pt idx="26104">0.16669999999999999</cx:pt>
          <cx:pt idx="26105">0.16669999999999999</cx:pt>
          <cx:pt idx="26106">0.0124</cx:pt>
          <cx:pt idx="26107">0.28870000000000001</cx:pt>
          <cx:pt idx="26108">0.16669999999999999</cx:pt>
          <cx:pt idx="26109">0.16669999999999999</cx:pt>
          <cx:pt idx="26110">0.016500000000000001</cx:pt>
          <cx:pt idx="26111">0.19239999999999999</cx:pt>
          <cx:pt idx="26112">0.16669999999999999</cx:pt>
          <cx:pt idx="26113">0.16669999999999999</cx:pt>
          <cx:pt idx="26114">0.16669999999999999</cx:pt>
          <cx:pt idx="26115">0.017500000000000002</cx:pt>
          <cx:pt idx="26116">0.16669999999999999</cx:pt>
          <cx:pt idx="26117">0.11550000000000001</cx:pt>
          <cx:pt idx="26118">0.1186</cx:pt>
          <cx:pt idx="26119">0.066000000000000003</cx:pt>
          <cx:pt idx="26120">0.0082000000000000007</cx:pt>
          <cx:pt idx="26121">0.16669999999999999</cx:pt>
          <cx:pt idx="26122">0.16669999999999999</cx:pt>
          <cx:pt idx="26123">0.16669999999999999</cx:pt>
          <cx:pt idx="26124">0.14330000000000001</cx:pt>
          <cx:pt idx="26125">0.1062</cx:pt>
          <cx:pt idx="26126">0.094799999999999995</cx:pt>
          <cx:pt idx="26127">0.12889999999999999</cx:pt>
          <cx:pt idx="26128">0.16389999999999999</cx:pt>
          <cx:pt idx="26129">0.1206</cx:pt>
          <cx:pt idx="26130">0.16669999999999999</cx:pt>
          <cx:pt idx="26131">0.16669999999999999</cx:pt>
          <cx:pt idx="26132">0.1052</cx:pt>
          <cx:pt idx="26133">0.0082000000000000007</cx:pt>
          <cx:pt idx="26134">0.16669999999999999</cx:pt>
          <cx:pt idx="26135">0.16669999999999999</cx:pt>
          <cx:pt idx="26136">0.0557</cx:pt>
          <cx:pt idx="26137">0.16669999999999999</cx:pt>
          <cx:pt idx="26138">0.088700000000000001</cx:pt>
          <cx:pt idx="26139">0.16669999999999999</cx:pt>
          <cx:pt idx="26140">0.44330000000000003</cx:pt>
          <cx:pt idx="26141">0.16669999999999999</cx:pt>
          <cx:pt idx="26142">0.16669999999999999</cx:pt>
          <cx:pt idx="26143">0.077299999999999994</cx:pt>
          <cx:pt idx="26144">0.48449999999999999</cx:pt>
          <cx:pt idx="26145">0.16669999999999999</cx:pt>
          <cx:pt idx="26146">0.057700000000000001</cx:pt>
          <cx:pt idx="26147">0.049500000000000002</cx:pt>
          <cx:pt idx="26148">0.073200000000000001</cx:pt>
          <cx:pt idx="26149">0.18559999999999999</cx:pt>
          <cx:pt idx="26150">0.16669999999999999</cx:pt>
          <cx:pt idx="26151">0.1113</cx:pt>
          <cx:pt idx="26152">0.16669999999999999</cx:pt>
          <cx:pt idx="26153">0.061899999999999997</cx:pt>
          <cx:pt idx="26154">0.16669999999999999</cx:pt>
          <cx:pt idx="26155">0.1113</cx:pt>
          <cx:pt idx="26156">0.33300000000000002</cx:pt>
          <cx:pt idx="26157">0.16669999999999999</cx:pt>
          <cx:pt idx="26158">0.16669999999999999</cx:pt>
          <cx:pt idx="26159">0.0103</cx:pt>
          <cx:pt idx="26160">0.16669999999999999</cx:pt>
          <cx:pt idx="26161">0.16669999999999999</cx:pt>
          <cx:pt idx="26162">0.16669999999999999</cx:pt>
          <cx:pt idx="26163">0.16669999999999999</cx:pt>
          <cx:pt idx="26164">0.16669999999999999</cx:pt>
          <cx:pt idx="26165">0.1237</cx:pt>
          <cx:pt idx="26166">0.051499999999999997</cx:pt>
          <cx:pt idx="26167">0.33090000000000003</cx:pt>
          <cx:pt idx="26168">0.21129999999999999</cx:pt>
          <cx:pt idx="26169">0.16669999999999999</cx:pt>
          <cx:pt idx="26170">0.019599999999999999</cx:pt>
          <cx:pt idx="26171">0.16669999999999999</cx:pt>
          <cx:pt idx="26172">0.19639999999999999</cx:pt>
          <cx:pt idx="26173">0.16669999999999999</cx:pt>
          <cx:pt idx="26174">0.092799999999999994</cx:pt>
          <cx:pt idx="26175">0.1124</cx:pt>
          <cx:pt idx="26176">0.22270000000000001</cx:pt>
          <cx:pt idx="26177">0.13450000000000001</cx:pt>
          <cx:pt idx="26178">0.16669999999999999</cx:pt>
          <cx:pt idx="26179">0.16669999999999999</cx:pt>
          <cx:pt idx="26180">0.061899999999999997</cx:pt>
          <cx:pt idx="26181">0.018599999999999998</cx:pt>
          <cx:pt idx="26182">0.16669999999999999</cx:pt>
          <cx:pt idx="26183">0.16669999999999999</cx:pt>
          <cx:pt idx="26184">0.21240000000000001</cx:pt>
          <cx:pt idx="26185">0.16669999999999999</cx:pt>
          <cx:pt idx="26186">0.092799999999999994</cx:pt>
          <cx:pt idx="26187">0.14849999999999999</cx:pt>
          <cx:pt idx="26188">0.16669999999999999</cx:pt>
          <cx:pt idx="26189">0.066000000000000003</cx:pt>
          <cx:pt idx="26190">0.16669999999999999</cx:pt>
          <cx:pt idx="26191">0.16669999999999999</cx:pt>
          <cx:pt idx="26192">0.16669999999999999</cx:pt>
          <cx:pt idx="26193">0.0722</cx:pt>
          <cx:pt idx="26194">0.027799999999999998</cx:pt>
          <cx:pt idx="26195">0.0402</cx:pt>
          <cx:pt idx="26196">0.16669999999999999</cx:pt>
          <cx:pt idx="26197">0.16669999999999999</cx:pt>
          <cx:pt idx="26198">0.16669999999999999</cx:pt>
          <cx:pt idx="26199">0.042299999999999997</cx:pt>
          <cx:pt idx="26200">0.0082000000000000007</cx:pt>
          <cx:pt idx="26201">0.16669999999999999</cx:pt>
          <cx:pt idx="26202">0.1613</cx:pt>
          <cx:pt idx="26203">0.058799999999999998</cx:pt>
          <cx:pt idx="26204">0.16669999999999999</cx:pt>
          <cx:pt idx="26205">0.099000000000000005</cx:pt>
          <cx:pt idx="26206">0.14849999999999999</cx:pt>
          <cx:pt idx="26207">0.075300000000000006</cx:pt>
          <cx:pt idx="26208">0.0557</cx:pt>
          <cx:pt idx="26209">0.033000000000000002</cx:pt>
          <cx:pt idx="26210">0.089200000000000002</cx:pt>
          <cx:pt idx="26211">0.16669999999999999</cx:pt>
          <cx:pt idx="26212">0.0124</cx:pt>
          <cx:pt idx="26213">0.22889999999999999</cx:pt>
          <cx:pt idx="26214">0.16669999999999999</cx:pt>
          <cx:pt idx="26215">0.16669999999999999</cx:pt>
          <cx:pt idx="26216">0.16669999999999999</cx:pt>
          <cx:pt idx="26217">0.16669999999999999</cx:pt>
          <cx:pt idx="26218">0.14949999999999999</cx:pt>
          <cx:pt idx="26219">0.1835</cx:pt>
          <cx:pt idx="26220">0.16669999999999999</cx:pt>
          <cx:pt idx="26221">0.1237</cx:pt>
          <cx:pt idx="26222">0.16669999999999999</cx:pt>
          <cx:pt idx="26223">0.033000000000000002</cx:pt>
          <cx:pt idx="26224">0.16669999999999999</cx:pt>
          <cx:pt idx="26225">0.3412</cx:pt>
          <cx:pt idx="26226">0.082500000000000004</cx:pt>
          <cx:pt idx="26227">0.038100000000000002</cx:pt>
          <cx:pt idx="26228">0.16669999999999999</cx:pt>
          <cx:pt idx="26229">0.0722</cx:pt>
          <cx:pt idx="26230">0.16669999999999999</cx:pt>
          <cx:pt idx="26231">0.0124</cx:pt>
          <cx:pt idx="26232">0.14849999999999999</cx:pt>
          <cx:pt idx="26233">0.1227</cx:pt>
          <cx:pt idx="26234">0.16669999999999999</cx:pt>
          <cx:pt idx="26235">0.093799999999999994</cx:pt>
          <cx:pt idx="26236">0.061899999999999997</cx:pt>
          <cx:pt idx="26237">0.15670000000000001</cx:pt>
          <cx:pt idx="26238">0.16669999999999999</cx:pt>
          <cx:pt idx="26239">0.016500000000000001</cx:pt>
          <cx:pt idx="26240">0.16669999999999999</cx:pt>
          <cx:pt idx="26241">0.033000000000000002</cx:pt>
          <cx:pt idx="26242">0.16669999999999999</cx:pt>
          <cx:pt idx="26243">0.071099999999999997</cx:pt>
          <cx:pt idx="26244">0.0814</cx:pt>
          <cx:pt idx="26245">0.123</cx:pt>
          <cx:pt idx="26246">0.16489999999999999</cx:pt>
          <cx:pt idx="26247">0.086599999999999996</cx:pt>
          <cx:pt idx="26248">0.16669999999999999</cx:pt>
          <cx:pt idx="26249">0.16669999999999999</cx:pt>
          <cx:pt idx="26250">0.16669999999999999</cx:pt>
          <cx:pt idx="26251">0.1258</cx:pt>
          <cx:pt idx="26252">0.16669999999999999</cx:pt>
          <cx:pt idx="26253">0.0124</cx:pt>
          <cx:pt idx="26254">0.13400000000000001</cx:pt>
          <cx:pt idx="26255">0.33139999999999997</cx:pt>
          <cx:pt idx="26256">0.061899999999999997</cx:pt>
          <cx:pt idx="26257">0.16669999999999999</cx:pt>
          <cx:pt idx="26258">0.12989999999999999</cx:pt>
          <cx:pt idx="26259">0.16669999999999999</cx:pt>
          <cx:pt idx="26260">0.16669999999999999</cx:pt>
          <cx:pt idx="26261">0.16669999999999999</cx:pt>
          <cx:pt idx="26262">0.16669999999999999</cx:pt>
          <cx:pt idx="26263">0.16669999999999999</cx:pt>
          <cx:pt idx="26264">0.10100000000000001</cx:pt>
          <cx:pt idx="26265">0.22159999999999999</cx:pt>
          <cx:pt idx="26266">0.16669999999999999</cx:pt>
          <cx:pt idx="26267">0.16669999999999999</cx:pt>
          <cx:pt idx="26268">0.16669999999999999</cx:pt>
          <cx:pt idx="26269">0.16669999999999999</cx:pt>
          <cx:pt idx="26270">0.061899999999999997</cx:pt>
          <cx:pt idx="26271">0.0041000000000000003</cx:pt>
          <cx:pt idx="26272">0.2505</cx:pt>
          <cx:pt idx="26273">0.16669999999999999</cx:pt>
          <cx:pt idx="26274">0.0567</cx:pt>
          <cx:pt idx="26275">0.16669999999999999</cx:pt>
          <cx:pt idx="26276">0.16669999999999999</cx:pt>
          <cx:pt idx="26277">0.032000000000000001</cx:pt>
          <cx:pt idx="26278">0.16669999999999999</cx:pt>
          <cx:pt idx="26279">0.16669999999999999</cx:pt>
          <cx:pt idx="26280">0.048500000000000001</cx:pt>
          <cx:pt idx="26281">0.049500000000000002</cx:pt>
          <cx:pt idx="26282">0.16669999999999999</cx:pt>
          <cx:pt idx="26283">0.24740000000000001</cx:pt>
          <cx:pt idx="26284">0.082500000000000004</cx:pt>
          <cx:pt idx="26285">0.066000000000000003</cx:pt>
          <cx:pt idx="26286">0.16669999999999999</cx:pt>
          <cx:pt idx="26287">0.16669999999999999</cx:pt>
          <cx:pt idx="26288">0.16669999999999999</cx:pt>
          <cx:pt idx="26289">0.1031</cx:pt>
          <cx:pt idx="26290">0.018599999999999998</cx:pt>
          <cx:pt idx="26291">0.0247</cx:pt>
          <cx:pt idx="26292">0.16669999999999999</cx:pt>
          <cx:pt idx="26293">0.16669999999999999</cx:pt>
          <cx:pt idx="26294">0.16669999999999999</cx:pt>
          <cx:pt idx="26295">0.061899999999999997</cx:pt>
          <cx:pt idx="26296">0.073200000000000001</cx:pt>
          <cx:pt idx="26297">0.16669999999999999</cx:pt>
          <cx:pt idx="26298">0.1062</cx:pt>
          <cx:pt idx="26299">0.16669999999999999</cx:pt>
          <cx:pt idx="26300">0.086599999999999996</cx:pt>
          <cx:pt idx="26301">0.0124</cx:pt>
          <cx:pt idx="26302">0.16669999999999999</cx:pt>
          <cx:pt idx="26303">0.1031</cx:pt>
          <cx:pt idx="26304">0.16669999999999999</cx:pt>
          <cx:pt idx="26305">0.1103</cx:pt>
          <cx:pt idx="26306">0.082500000000000004</cx:pt>
          <cx:pt idx="26307">0.0247</cx:pt>
          <cx:pt idx="26308">0.16669999999999999</cx:pt>
          <cx:pt idx="26309">0.17319999999999999</cx:pt>
          <cx:pt idx="26310">0.018599999999999998</cx:pt>
          <cx:pt idx="26311">0.16669999999999999</cx:pt>
          <cx:pt idx="26312">0.16669999999999999</cx:pt>
          <cx:pt idx="26313">0.0103</cx:pt>
          <cx:pt idx="26314">0.073200000000000001</cx:pt>
          <cx:pt idx="26315">0.16669999999999999</cx:pt>
          <cx:pt idx="26316">0.066500000000000004</cx:pt>
          <cx:pt idx="26317">0.1237</cx:pt>
          <cx:pt idx="26318">0.083000000000000004</cx:pt>
          <cx:pt idx="26319">0.082500000000000004</cx:pt>
          <cx:pt idx="26320">0.16669999999999999</cx:pt>
          <cx:pt idx="26321">0.16669999999999999</cx:pt>
          <cx:pt idx="26322">0.16669999999999999</cx:pt>
          <cx:pt idx="26323">0.16669999999999999</cx:pt>
          <cx:pt idx="26324">0.16669999999999999</cx:pt>
          <cx:pt idx="26325">0.045400000000000003</cx:pt>
          <cx:pt idx="26326">0.095899999999999999</cx:pt>
          <cx:pt idx="26327">0.16669999999999999</cx:pt>
          <cx:pt idx="26328">0.1186</cx:pt>
          <cx:pt idx="26329">0.30409999999999998</cx:pt>
          <cx:pt idx="26330">0.044299999999999999</cx:pt>
          <cx:pt idx="26331">0.16669999999999999</cx:pt>
          <cx:pt idx="26332">0.061899999999999997</cx:pt>
          <cx:pt idx="26333">0.16669999999999999</cx:pt>
          <cx:pt idx="26334">0.16669999999999999</cx:pt>
          <cx:pt idx="26335">0.074200000000000002</cx:pt>
          <cx:pt idx="26336">0.16669999999999999</cx:pt>
          <cx:pt idx="26337">0.074200000000000002</cx:pt>
          <cx:pt idx="26338">0.16669999999999999</cx:pt>
          <cx:pt idx="26339">0.16669999999999999</cx:pt>
          <cx:pt idx="26340">0.16669999999999999</cx:pt>
          <cx:pt idx="26341">0.091800000000000007</cx:pt>
          <cx:pt idx="26342">0.16669999999999999</cx:pt>
          <cx:pt idx="26343">0.16669999999999999</cx:pt>
          <cx:pt idx="26344">0.16669999999999999</cx:pt>
          <cx:pt idx="26345">0.41749999999999998</cx:pt>
          <cx:pt idx="26346">0.16669999999999999</cx:pt>
          <cx:pt idx="26347">0.12909999999999999</cx:pt>
          <cx:pt idx="26348">0.16669999999999999</cx:pt>
          <cx:pt idx="26349">0.13400000000000001</cx:pt>
          <cx:pt idx="26350">0.1234</cx:pt>
          <cx:pt idx="26351">0.15459999999999999</cx:pt>
          <cx:pt idx="26352">0.16669999999999999</cx:pt>
          <cx:pt idx="26353">0.48139999999999999</cx:pt>
          <cx:pt idx="26354">0.12989999999999999</cx:pt>
          <cx:pt idx="26355">0.1186</cx:pt>
          <cx:pt idx="26356">0.082500000000000004</cx:pt>
          <cx:pt idx="26357">0.1588</cx:pt>
          <cx:pt idx="26358">0.0309</cx:pt>
          <cx:pt idx="26359">0.16669999999999999</cx:pt>
          <cx:pt idx="26360">0.018599999999999998</cx:pt>
          <cx:pt idx="26361">0.20619999999999999</cx:pt>
          <cx:pt idx="26362">0.0722</cx:pt>
          <cx:pt idx="26363">0.058799999999999998</cx:pt>
          <cx:pt idx="26364">0.16669999999999999</cx:pt>
          <cx:pt idx="26365">0.1237</cx:pt>
          <cx:pt idx="26366">0.22159999999999999</cx:pt>
          <cx:pt idx="26367">0.16669999999999999</cx:pt>
          <cx:pt idx="26368">0.16669999999999999</cx:pt>
          <cx:pt idx="26369">0.16669999999999999</cx:pt>
          <cx:pt idx="26370">0.10000000000000001</cx:pt>
          <cx:pt idx="26371">0.16669999999999999</cx:pt>
          <cx:pt idx="26372">0.3715</cx:pt>
          <cx:pt idx="26373">0.16669999999999999</cx:pt>
          <cx:pt idx="26374">0.092799999999999994</cx:pt>
          <cx:pt idx="26375">0.064899999999999999</cx:pt>
          <cx:pt idx="26376">0.16669999999999999</cx:pt>
          <cx:pt idx="26377">0.16669999999999999</cx:pt>
          <cx:pt idx="26378">0.16669999999999999</cx:pt>
          <cx:pt idx="26379">0.0082000000000000007</cx:pt>
          <cx:pt idx="26380">0.16669999999999999</cx:pt>
          <cx:pt idx="26381">0.16669999999999999</cx:pt>
          <cx:pt idx="26382">0.16669999999999999</cx:pt>
          <cx:pt idx="26383">0.16669999999999999</cx:pt>
          <cx:pt idx="26384">0.16669999999999999</cx:pt>
          <cx:pt idx="26385">0.16669999999999999</cx:pt>
          <cx:pt idx="26386">0.0082000000000000007</cx:pt>
          <cx:pt idx="26387">0.16669999999999999</cx:pt>
          <cx:pt idx="26388">0.16669999999999999</cx:pt>
          <cx:pt idx="26389">0.15210000000000001</cx:pt>
          <cx:pt idx="26390">0.0082000000000000007</cx:pt>
          <cx:pt idx="26391">0.16669999999999999</cx:pt>
          <cx:pt idx="26392">0.10000000000000001</cx:pt>
          <cx:pt idx="26393">0.033000000000000002</cx:pt>
          <cx:pt idx="26394">0.0608</cx:pt>
          <cx:pt idx="26395">0.1031</cx:pt>
          <cx:pt idx="26396">0.0722</cx:pt>
          <cx:pt idx="26397">0.16669999999999999</cx:pt>
          <cx:pt idx="26398">0.16669999999999999</cx:pt>
          <cx:pt idx="26399">0.60619999999999996</cx:pt>
          <cx:pt idx="26400">0.16669999999999999</cx:pt>
          <cx:pt idx="26401">0.45979999999999999</cx:pt>
          <cx:pt idx="26402">0.2019</cx:pt>
          <cx:pt idx="26403">0.16669999999999999</cx:pt>
          <cx:pt idx="26404">0.16669999999999999</cx:pt>
          <cx:pt idx="26405">0.16669999999999999</cx:pt>
          <cx:pt idx="26406">0.17419999999999999</cx:pt>
          <cx:pt idx="26407">0.2412</cx:pt>
          <cx:pt idx="26408">0.16669999999999999</cx:pt>
          <cx:pt idx="26409">0.16669999999999999</cx:pt>
          <cx:pt idx="26410">0.1113</cx:pt>
          <cx:pt idx="26411">0.074200000000000002</cx:pt>
          <cx:pt idx="26412">0.16669999999999999</cx:pt>
          <cx:pt idx="26413">0.16669999999999999</cx:pt>
          <cx:pt idx="26414">0.16669999999999999</cx:pt>
          <cx:pt idx="26415">0.16669999999999999</cx:pt>
          <cx:pt idx="26416">0.018599999999999998</cx:pt>
          <cx:pt idx="26417">0.16669999999999999</cx:pt>
          <cx:pt idx="26418">0.092799999999999994</cx:pt>
          <cx:pt idx="26419">0.16669999999999999</cx:pt>
          <cx:pt idx="26420">0.1031</cx:pt>
          <cx:pt idx="26421">0.043299999999999998</cx:pt>
          <cx:pt idx="26422">0.22270000000000001</cx:pt>
          <cx:pt idx="26423">0.0969</cx:pt>
          <cx:pt idx="26424">0.1031</cx:pt>
          <cx:pt idx="26425">0.16669999999999999</cx:pt>
          <cx:pt idx="26426">0.1515</cx:pt>
          <cx:pt idx="26427">0.082500000000000004</cx:pt>
          <cx:pt idx="26428">0.1206</cx:pt>
          <cx:pt idx="26429">0.16669999999999999</cx:pt>
          <cx:pt idx="26430">0.035099999999999999</cx:pt>
          <cx:pt idx="26431">0.16669999999999999</cx:pt>
          <cx:pt idx="26432">0.16669999999999999</cx:pt>
          <cx:pt idx="26433">0.16669999999999999</cx:pt>
          <cx:pt idx="26434">0.2021</cx:pt>
          <cx:pt idx="26435">0.24740000000000001</cx:pt>
          <cx:pt idx="26436">0.090700000000000003</cx:pt>
          <cx:pt idx="26437">0.16669999999999999</cx:pt>
          <cx:pt idx="26438">0.082500000000000004</cx:pt>
          <cx:pt idx="26439">0.16669999999999999</cx:pt>
          <cx:pt idx="26440">0.16669999999999999</cx:pt>
          <cx:pt idx="26441">0.16669999999999999</cx:pt>
          <cx:pt idx="26442">0.16669999999999999</cx:pt>
          <cx:pt idx="26443">0.16669999999999999</cx:pt>
          <cx:pt idx="26444">0.092799999999999994</cx:pt>
          <cx:pt idx="26445">0.061899999999999997</cx:pt>
          <cx:pt idx="26446">0.16669999999999999</cx:pt>
          <cx:pt idx="26447">0.2928</cx:pt>
          <cx:pt idx="26448">0.16669999999999999</cx:pt>
          <cx:pt idx="26449">0.10929999999999999</cx:pt>
          <cx:pt idx="26450">0.16669999999999999</cx:pt>
          <cx:pt idx="26451">0.092799999999999994</cx:pt>
          <cx:pt idx="26452">0.16669999999999999</cx:pt>
          <cx:pt idx="26453">0.048500000000000001</cx:pt>
          <cx:pt idx="26454">0.16669999999999999</cx:pt>
          <cx:pt idx="26455">0.16669999999999999</cx:pt>
          <cx:pt idx="26456">0.12470000000000001</cx:pt>
          <cx:pt idx="26457">0.085599999999999996</cx:pt>
          <cx:pt idx="26458">0.1474</cx:pt>
          <cx:pt idx="26459">0.32579999999999998</cx:pt>
          <cx:pt idx="26460">0.16669999999999999</cx:pt>
          <cx:pt idx="26461">0.16669999999999999</cx:pt>
          <cx:pt idx="26462">0.16669999999999999</cx:pt>
          <cx:pt idx="26463">0.16669999999999999</cx:pt>
          <cx:pt idx="26464">0.16669999999999999</cx:pt>
          <cx:pt idx="26465">0.034500000000000003</cx:pt>
          <cx:pt idx="26466">0.16669999999999999</cx:pt>
          <cx:pt idx="26467">0.016500000000000001</cx:pt>
          <cx:pt idx="26468">0.16669999999999999</cx:pt>
          <cx:pt idx="26469">0.1474</cx:pt>
          <cx:pt idx="26470">0.16669999999999999</cx:pt>
          <cx:pt idx="26471">0.16669999999999999</cx:pt>
          <cx:pt idx="26472">0.19689999999999999</cx:pt>
          <cx:pt idx="26473">0.1052</cx:pt>
          <cx:pt idx="26474">0.14849999999999999</cx:pt>
          <cx:pt idx="26475">0.13200000000000001</cx:pt>
          <cx:pt idx="26476">0.16669999999999999</cx:pt>
          <cx:pt idx="26477">0.046399999999999997</cx:pt>
          <cx:pt idx="26478">0.16669999999999999</cx:pt>
          <cx:pt idx="26479">0.0247</cx:pt>
          <cx:pt idx="26480">0.16669999999999999</cx:pt>
          <cx:pt idx="26481">0.26390000000000002</cx:pt>
          <cx:pt idx="26482">0.076300000000000007</cx:pt>
          <cx:pt idx="26483">0.16669999999999999</cx:pt>
          <cx:pt idx="26484">0.16669999999999999</cx:pt>
          <cx:pt idx="26485">0.16669999999999999</cx:pt>
          <cx:pt idx="26486">0.16669999999999999</cx:pt>
          <cx:pt idx="26487">0.042599999999999999</cx:pt>
          <cx:pt idx="26488">0.16669999999999999</cx:pt>
          <cx:pt idx="26489">0.1062</cx:pt>
          <cx:pt idx="26490">0.30099999999999999</cx:pt>
          <cx:pt idx="26491">0.074200000000000002</cx:pt>
          <cx:pt idx="26492">0.050500000000000003</cx:pt>
          <cx:pt idx="26493">0.032000000000000001</cx:pt>
          <cx:pt idx="26494">0.16669999999999999</cx:pt>
          <cx:pt idx="26495">0.16669999999999999</cx:pt>
          <cx:pt idx="26496">0.16669999999999999</cx:pt>
          <cx:pt idx="26497">0.13300000000000001</cx:pt>
          <cx:pt idx="26498">0.16669999999999999</cx:pt>
          <cx:pt idx="26499">0.16669999999999999</cx:pt>
          <cx:pt idx="26500">0.16669999999999999</cx:pt>
          <cx:pt idx="26501">0.16669999999999999</cx:pt>
          <cx:pt idx="26502">0.16669999999999999</cx:pt>
          <cx:pt idx="26503">0.16669999999999999</cx:pt>
          <cx:pt idx="26504">0.0082000000000000007</cx:pt>
          <cx:pt idx="26505">0.16669999999999999</cx:pt>
          <cx:pt idx="26506">0.15770000000000001</cx:pt>
          <cx:pt idx="26507">0.16669999999999999</cx:pt>
          <cx:pt idx="26508">0.16669999999999999</cx:pt>
          <cx:pt idx="26509">0.16669999999999999</cx:pt>
          <cx:pt idx="26510">0.1031</cx:pt>
          <cx:pt idx="26511">0.16669999999999999</cx:pt>
          <cx:pt idx="26512">0.16669999999999999</cx:pt>
          <cx:pt idx="26513">0.1082</cx:pt>
          <cx:pt idx="26514">0.078399999999999997</cx:pt>
          <cx:pt idx="26515">0.1399</cx:pt>
          <cx:pt idx="26516">0.16669999999999999</cx:pt>
          <cx:pt idx="26517">0.016500000000000001</cx:pt>
          <cx:pt idx="26518">0.16669999999999999</cx:pt>
          <cx:pt idx="26519">0.13400000000000001</cx:pt>
          <cx:pt idx="26520">0.16669999999999999</cx:pt>
          <cx:pt idx="26521">0.053600000000000002</cx:pt>
          <cx:pt idx="26522">0.25459999999999999</cx:pt>
          <cx:pt idx="26523">0.092799999999999994</cx:pt>
          <cx:pt idx="26524">0.016500000000000001</cx:pt>
          <cx:pt idx="26525">0.16669999999999999</cx:pt>
          <cx:pt idx="26526">0.16669999999999999</cx:pt>
          <cx:pt idx="26527">0.16669999999999999</cx:pt>
          <cx:pt idx="26528">0.16669999999999999</cx:pt>
          <cx:pt idx="26529">0.14949999999999999</cx:pt>
          <cx:pt idx="26530">0.0309</cx:pt>
          <cx:pt idx="26531">0.16669999999999999</cx:pt>
          <cx:pt idx="26532">0.0722</cx:pt>
          <cx:pt idx="26533">0.16669999999999999</cx:pt>
          <cx:pt idx="26534">0.16669999999999999</cx:pt>
          <cx:pt idx="26535">0.16669999999999999</cx:pt>
          <cx:pt idx="26536">0.16669999999999999</cx:pt>
          <cx:pt idx="26537">0.16669999999999999</cx:pt>
          <cx:pt idx="26538">0.0309</cx:pt>
          <cx:pt idx="26539">0.16669999999999999</cx:pt>
          <cx:pt idx="26540">0.017500000000000002</cx:pt>
          <cx:pt idx="26541">0.16669999999999999</cx:pt>
          <cx:pt idx="26542">0.075300000000000006</cx:pt>
          <cx:pt idx="26543">0.032500000000000001</cx:pt>
          <cx:pt idx="26544">0.16669999999999999</cx:pt>
          <cx:pt idx="26545">0.084500000000000006</cx:pt>
          <cx:pt idx="26546">0.085099999999999995</cx:pt>
          <cx:pt idx="26547">0.16669999999999999</cx:pt>
          <cx:pt idx="26548">0.092799999999999994</cx:pt>
          <cx:pt idx="26549">0.066000000000000003</cx:pt>
          <cx:pt idx="26550">0.37009999999999998</cx:pt>
          <cx:pt idx="26551">0.0608</cx:pt>
          <cx:pt idx="26552">0.16669999999999999</cx:pt>
          <cx:pt idx="26553">0.39479999999999998</cx:pt>
          <cx:pt idx="26554">0.16669999999999999</cx:pt>
          <cx:pt idx="26555">0.16669999999999999</cx:pt>
          <cx:pt idx="26556">0.16669999999999999</cx:pt>
          <cx:pt idx="26557">0.080399999999999999</cx:pt>
          <cx:pt idx="26558">0.16669999999999999</cx:pt>
          <cx:pt idx="26559">0.049500000000000002</cx:pt>
          <cx:pt idx="26560">0.039199999999999999</cx:pt>
          <cx:pt idx="26561">0.14230000000000001</cx:pt>
          <cx:pt idx="26562">0.16669999999999999</cx:pt>
          <cx:pt idx="26563">0.14849999999999999</cx:pt>
          <cx:pt idx="26564">0.011299999999999999</cx:pt>
          <cx:pt idx="26565">0.13089999999999999</cx:pt>
          <cx:pt idx="26566">0.16669999999999999</cx:pt>
          <cx:pt idx="26567">0.16669999999999999</cx:pt>
          <cx:pt idx="26568">0.2646</cx:pt>
          <cx:pt idx="26569">0.16669999999999999</cx:pt>
          <cx:pt idx="26570">0.16669999999999999</cx:pt>
          <cx:pt idx="26571">0.092799999999999994</cx:pt>
          <cx:pt idx="26572">0.027799999999999998</cx:pt>
          <cx:pt idx="26573">0.16669999999999999</cx:pt>
          <cx:pt idx="26574">0.16669999999999999</cx:pt>
          <cx:pt idx="26575">0.047399999999999998</cx:pt>
          <cx:pt idx="26576">0.16669999999999999</cx:pt>
          <cx:pt idx="26577">0.16669999999999999</cx:pt>
          <cx:pt idx="26578">0.16550000000000001</cx:pt>
          <cx:pt idx="26579">0.16669999999999999</cx:pt>
          <cx:pt idx="26580">0.16669999999999999</cx:pt>
          <cx:pt idx="26581">0.0082000000000000007</cx:pt>
          <cx:pt idx="26582">0.16669999999999999</cx:pt>
          <cx:pt idx="26583">0.16669999999999999</cx:pt>
          <cx:pt idx="26584">0.061899999999999997</cx:pt>
          <cx:pt idx="26585">0.16669999999999999</cx:pt>
          <cx:pt idx="26586">0.16669999999999999</cx:pt>
          <cx:pt idx="26587">0.16669999999999999</cx:pt>
          <cx:pt idx="26588">0.037100000000000001</cx:pt>
          <cx:pt idx="26589">0.16669999999999999</cx:pt>
          <cx:pt idx="26590">0.48759999999999998</cx:pt>
          <cx:pt idx="26591">0.16669999999999999</cx:pt>
          <cx:pt idx="26592">0.16669999999999999</cx:pt>
          <cx:pt idx="26593">0.16669999999999999</cx:pt>
          <cx:pt idx="26594">0.16669999999999999</cx:pt>
          <cx:pt idx="26595">0.0247</cx:pt>
          <cx:pt idx="26596">0.12989999999999999</cx:pt>
          <cx:pt idx="26597">0</cx:pt>
          <cx:pt idx="26598">0.16669999999999999</cx:pt>
          <cx:pt idx="26599">0.16669999999999999</cx:pt>
          <cx:pt idx="26600">0.16669999999999999</cx:pt>
          <cx:pt idx="26601">0.16669999999999999</cx:pt>
          <cx:pt idx="26602">0.082500000000000004</cx:pt>
          <cx:pt idx="26603">0.16669999999999999</cx:pt>
          <cx:pt idx="26604">0.1124</cx:pt>
          <cx:pt idx="26605">0.058400000000000001</cx:pt>
          <cx:pt idx="26606">0.16669999999999999</cx:pt>
          <cx:pt idx="26607">0.55879999999999996</cx:pt>
          <cx:pt idx="26608">0.0124</cx:pt>
          <cx:pt idx="26609">0.14849999999999999</cx:pt>
          <cx:pt idx="26610">0.16669999999999999</cx:pt>
          <cx:pt idx="26611">0.16669999999999999</cx:pt>
          <cx:pt idx="26612">0.016500000000000001</cx:pt>
          <cx:pt idx="26613">0.1196</cx:pt>
          <cx:pt idx="26614">0.16669999999999999</cx:pt>
          <cx:pt idx="26615">0.16669999999999999</cx:pt>
          <cx:pt idx="26616">0.16669999999999999</cx:pt>
          <cx:pt idx="26617">0.0103</cx:pt>
          <cx:pt idx="26618">0.016500000000000001</cx:pt>
          <cx:pt idx="26619">0.16669999999999999</cx:pt>
          <cx:pt idx="26620">0.066000000000000003</cx:pt>
          <cx:pt idx="26621">0.12939999999999999</cx:pt>
          <cx:pt idx="26622">0.16669999999999999</cx:pt>
          <cx:pt idx="26623">0.16669999999999999</cx:pt>
          <cx:pt idx="26624">0.16669999999999999</cx:pt>
          <cx:pt idx="26625">0.16669999999999999</cx:pt>
          <cx:pt idx="26626">0.49070000000000003</cx:pt>
          <cx:pt idx="26627">0.16669999999999999</cx:pt>
          <cx:pt idx="26628">0.41959999999999997</cx:pt>
          <cx:pt idx="26629">0.16669999999999999</cx:pt>
          <cx:pt idx="26630">0.16669999999999999</cx:pt>
          <cx:pt idx="26631">0.1464</cx:pt>
          <cx:pt idx="26632">0.51549999999999996</cx:pt>
          <cx:pt idx="26633">0.16669999999999999</cx:pt>
          <cx:pt idx="26634">0.16669999999999999</cx:pt>
          <cx:pt idx="26635">0.3216</cx:pt>
          <cx:pt idx="26636">0.073200000000000001</cx:pt>
          <cx:pt idx="26637">0.18559999999999999</cx:pt>
          <cx:pt idx="26638">0.16669999999999999</cx:pt>
          <cx:pt idx="26639">0.16669999999999999</cx:pt>
          <cx:pt idx="26640">0.092799999999999994</cx:pt>
          <cx:pt idx="26641">0.16669999999999999</cx:pt>
          <cx:pt idx="26642">0.16669999999999999</cx:pt>
          <cx:pt idx="26643">0.16669999999999999</cx:pt>
          <cx:pt idx="26644">0.16669999999999999</cx:pt>
          <cx:pt idx="26645">0.10150000000000001</cx:pt>
          <cx:pt idx="26646">0.041200000000000001</cx:pt>
          <cx:pt idx="26647">0.16669999999999999</cx:pt>
          <cx:pt idx="26648">0.24229999999999999</cx:pt>
          <cx:pt idx="26649">0.16669999999999999</cx:pt>
          <cx:pt idx="26650">0.16669999999999999</cx:pt>
          <cx:pt idx="26651">0.16669999999999999</cx:pt>
          <cx:pt idx="26652">0.15459999999999999</cx:pt>
          <cx:pt idx="26653">0.18970000000000001</cx:pt>
          <cx:pt idx="26654">0.16669999999999999</cx:pt>
          <cx:pt idx="26655">0.16669999999999999</cx:pt>
          <cx:pt idx="26656">0.16669999999999999</cx:pt>
          <cx:pt idx="26657">0.17730000000000001</cx:pt>
          <cx:pt idx="26658">0.16669999999999999</cx:pt>
          <cx:pt idx="26659">0.16389999999999999</cx:pt>
          <cx:pt idx="26660">0.16669999999999999</cx:pt>
          <cx:pt idx="26661">0.16669999999999999</cx:pt>
          <cx:pt idx="26662">0.16669999999999999</cx:pt>
          <cx:pt idx="26663">0.1227</cx:pt>
          <cx:pt idx="26664">0.061899999999999997</cx:pt>
          <cx:pt idx="26665">0.061899999999999997</cx:pt>
          <cx:pt idx="26666">0.16669999999999999</cx:pt>
          <cx:pt idx="26667">0.1031</cx:pt>
          <cx:pt idx="26668">0.0613</cx:pt>
          <cx:pt idx="26669">0.16669999999999999</cx:pt>
          <cx:pt idx="26670">0.18140000000000001</cx:pt>
          <cx:pt idx="26671">0.22370000000000001</cx:pt>
          <cx:pt idx="26672">0.082500000000000004</cx:pt>
          <cx:pt idx="26673">0.16669999999999999</cx:pt>
          <cx:pt idx="26674">0.16669999999999999</cx:pt>
          <cx:pt idx="26675">0.016500000000000001</cx:pt>
          <cx:pt idx="26676">0.0124</cx:pt>
          <cx:pt idx="26677">0.16669999999999999</cx:pt>
          <cx:pt idx="26678">0.16669999999999999</cx:pt>
          <cx:pt idx="26679">0.061899999999999997</cx:pt>
          <cx:pt idx="26680">0.16669999999999999</cx:pt>
          <cx:pt idx="26681">0.16669999999999999</cx:pt>
          <cx:pt idx="26682">0.082500000000000004</cx:pt>
          <cx:pt idx="26683">0.16669999999999999</cx:pt>
          <cx:pt idx="26684">0.44850000000000001</cx:pt>
          <cx:pt idx="26685">0.16669999999999999</cx:pt>
          <cx:pt idx="26686">0.16669999999999999</cx:pt>
          <cx:pt idx="26687">0.14230000000000001</cx:pt>
          <cx:pt idx="26688">0.16669999999999999</cx:pt>
          <cx:pt idx="26689">0.16669999999999999</cx:pt>
          <cx:pt idx="26690">0.16669999999999999</cx:pt>
          <cx:pt idx="26691">0.1216</cx:pt>
          <cx:pt idx="26692">0.10929999999999999</cx:pt>
          <cx:pt idx="26693">0.0309</cx:pt>
          <cx:pt idx="26694">0.16669999999999999</cx:pt>
          <cx:pt idx="26695">0.16669999999999999</cx:pt>
          <cx:pt idx="26696">0.16669999999999999</cx:pt>
          <cx:pt idx="26697">0.16669999999999999</cx:pt>
          <cx:pt idx="26698">0.1227</cx:pt>
          <cx:pt idx="26699">0.0082000000000000007</cx:pt>
          <cx:pt idx="26700">0.36080000000000001</cx:pt>
          <cx:pt idx="26701">0.16669999999999999</cx:pt>
          <cx:pt idx="26702">0.16669999999999999</cx:pt>
          <cx:pt idx="26703">0.16669999999999999</cx:pt>
          <cx:pt idx="26704">0.16669999999999999</cx:pt>
          <cx:pt idx="26705">0.0814</cx:pt>
          <cx:pt idx="26706">0.16669999999999999</cx:pt>
          <cx:pt idx="26707">0.041200000000000001</cx:pt>
          <cx:pt idx="26708">0.046399999999999997</cx:pt>
          <cx:pt idx="26709">0.37219999999999998</cx:pt>
          <cx:pt idx="26710">0.033000000000000002</cx:pt>
          <cx:pt idx="26711">0.16669999999999999</cx:pt>
          <cx:pt idx="26712">0.082500000000000004</cx:pt>
          <cx:pt idx="26713">0.1057</cx:pt>
          <cx:pt idx="26714">0.16669999999999999</cx:pt>
          <cx:pt idx="26715">0.016500000000000001</cx:pt>
          <cx:pt idx="26716">0.16669999999999999</cx:pt>
          <cx:pt idx="26717">0.24640000000000001</cx:pt>
          <cx:pt idx="26718">0.16669999999999999</cx:pt>
          <cx:pt idx="26719">0.16669999999999999</cx:pt>
          <cx:pt idx="26720">0.16669999999999999</cx:pt>
          <cx:pt idx="26721">0.16669999999999999</cx:pt>
          <cx:pt idx="26722">0.16669999999999999</cx:pt>
          <cx:pt idx="26723">0.16669999999999999</cx:pt>
          <cx:pt idx="26724">0.16669999999999999</cx:pt>
          <cx:pt idx="26725">0.16669999999999999</cx:pt>
          <cx:pt idx="26726">0.0041000000000000003</cx:pt>
          <cx:pt idx="26727">0.16669999999999999</cx:pt>
          <cx:pt idx="26728">0.16669999999999999</cx:pt>
          <cx:pt idx="26729">0.16669999999999999</cx:pt>
          <cx:pt idx="26730">0.0041000000000000003</cx:pt>
          <cx:pt idx="26731">0.16669999999999999</cx:pt>
          <cx:pt idx="26732">0.16669999999999999</cx:pt>
          <cx:pt idx="26733">0.2155</cx:pt>
          <cx:pt idx="26734">0.1031</cx:pt>
          <cx:pt idx="26735">0.16669999999999999</cx:pt>
          <cx:pt idx="26736">0.16669999999999999</cx:pt>
          <cx:pt idx="26737">0.073200000000000001</cx:pt>
          <cx:pt idx="26738">0.16669999999999999</cx:pt>
          <cx:pt idx="26739">0.16669999999999999</cx:pt>
          <cx:pt idx="26740">0.16669999999999999</cx:pt>
          <cx:pt idx="26741">0.061899999999999997</cx:pt>
          <cx:pt idx="26742">0.0206</cx:pt>
          <cx:pt idx="26743">0.24640000000000001</cx:pt>
          <cx:pt idx="26744">0.16669999999999999</cx:pt>
          <cx:pt idx="26745">0.16669999999999999</cx:pt>
          <cx:pt idx="26746">0.16669999999999999</cx:pt>
          <cx:pt idx="26747">0.0722</cx:pt>
          <cx:pt idx="26748">0.1041</cx:pt>
          <cx:pt idx="26749">0.052600000000000001</cx:pt>
          <cx:pt idx="26750">0.073200000000000001</cx:pt>
          <cx:pt idx="26751">0.041200000000000001</cx:pt>
          <cx:pt idx="26752">0.16669999999999999</cx:pt>
          <cx:pt idx="26753">0.16669999999999999</cx:pt>
          <cx:pt idx="26754">0.16669999999999999</cx:pt>
          <cx:pt idx="26755">0.16669999999999999</cx:pt>
          <cx:pt idx="26756">0.16669999999999999</cx:pt>
          <cx:pt idx="26757">0.16669999999999999</cx:pt>
          <cx:pt idx="26758">0.16669999999999999</cx:pt>
          <cx:pt idx="26759">0.16669999999999999</cx:pt>
          <cx:pt idx="26760">0.073999999999999996</cx:pt>
          <cx:pt idx="26761">0.074200000000000002</cx:pt>
          <cx:pt idx="26762">0.16669999999999999</cx:pt>
          <cx:pt idx="26763">0.16669999999999999</cx:pt>
          <cx:pt idx="26764">0.061899999999999997</cx:pt>
          <cx:pt idx="26765">0.16669999999999999</cx:pt>
          <cx:pt idx="26766">0.16669999999999999</cx:pt>
          <cx:pt idx="26767">0.1031</cx:pt>
          <cx:pt idx="26768">0.077799999999999994</cx:pt>
          <cx:pt idx="26769">0.092799999999999994</cx:pt>
          <cx:pt idx="26770">0.16669999999999999</cx:pt>
          <cx:pt idx="26771">0.061899999999999997</cx:pt>
          <cx:pt idx="26772">0.24740000000000001</cx:pt>
          <cx:pt idx="26773">0.16669999999999999</cx:pt>
          <cx:pt idx="26774">0.0082000000000000007</cx:pt>
          <cx:pt idx="26775">0.16669999999999999</cx:pt>
          <cx:pt idx="26776">0.16669999999999999</cx:pt>
          <cx:pt idx="26777">0.16669999999999999</cx:pt>
          <cx:pt idx="26778">0.16669999999999999</cx:pt>
          <cx:pt idx="26779">0.092799999999999994</cx:pt>
          <cx:pt idx="26780">0.16669999999999999</cx:pt>
          <cx:pt idx="26781">0.1361</cx:pt>
          <cx:pt idx="26782">0.16669999999999999</cx:pt>
          <cx:pt idx="26783">0.4773</cx:pt>
          <cx:pt idx="26784">0.082500000000000004</cx:pt>
          <cx:pt idx="26785">0.16669999999999999</cx:pt>
          <cx:pt idx="26786">0.15720000000000001</cx:pt>
          <cx:pt idx="26787">0.041200000000000001</cx:pt>
          <cx:pt idx="26788">0.1227</cx:pt>
          <cx:pt idx="26789">0.16669999999999999</cx:pt>
          <cx:pt idx="26790">0.16669999999999999</cx:pt>
          <cx:pt idx="26791">0.068000000000000005</cx:pt>
          <cx:pt idx="26792">0.16669999999999999</cx:pt>
          <cx:pt idx="26793">0.16669999999999999</cx:pt>
          <cx:pt idx="26794">0.16669999999999999</cx:pt>
          <cx:pt idx="26795">0.0722</cx:pt>
          <cx:pt idx="26796">0.16669999999999999</cx:pt>
          <cx:pt idx="26797">0.12889999999999999</cx:pt>
          <cx:pt idx="26798">0.14849999999999999</cx:pt>
          <cx:pt idx="26799">0.16669999999999999</cx:pt>
          <cx:pt idx="26800">0.20910000000000001</cx:pt>
          <cx:pt idx="26801">0.16669999999999999</cx:pt>
          <cx:pt idx="26802">0.1227</cx:pt>
          <cx:pt idx="26803">0.16669999999999999</cx:pt>
          <cx:pt idx="26804">0.16669999999999999</cx:pt>
          <cx:pt idx="26805">0.16669999999999999</cx:pt>
          <cx:pt idx="26806">0.16669999999999999</cx:pt>
          <cx:pt idx="26807">0.16669999999999999</cx:pt>
          <cx:pt idx="26808">0.16669999999999999</cx:pt>
          <cx:pt idx="26809">0.23710000000000001</cx:pt>
          <cx:pt idx="26810">0.1113</cx:pt>
          <cx:pt idx="26811">0.082500000000000004</cx:pt>
          <cx:pt idx="26812">0.016500000000000001</cx:pt>
          <cx:pt idx="26813">0.069599999999999995</cx:pt>
          <cx:pt idx="26814">0.16669999999999999</cx:pt>
          <cx:pt idx="26815">0.16669999999999999</cx:pt>
          <cx:pt idx="26816">0.16669999999999999</cx:pt>
          <cx:pt idx="26817">0.16669999999999999</cx:pt>
          <cx:pt idx="26818">0.15770000000000001</cx:pt>
          <cx:pt idx="26819">0.16669999999999999</cx:pt>
          <cx:pt idx="26820">0.094799999999999995</cx:pt>
          <cx:pt idx="26821">0.46079999999999999</cx:pt>
          <cx:pt idx="26822">0.061899999999999997</cx:pt>
          <cx:pt idx="26823">0.16669999999999999</cx:pt>
          <cx:pt idx="26824">0.13300000000000001</cx:pt>
          <cx:pt idx="26825">0.16669999999999999</cx:pt>
          <cx:pt idx="26826">0.16669999999999999</cx:pt>
          <cx:pt idx="26827">0.082500000000000004</cx:pt>
          <cx:pt idx="26828">0.1113</cx:pt>
          <cx:pt idx="26829">0.061899999999999997</cx:pt>
          <cx:pt idx="26830">0.1082</cx:pt>
          <cx:pt idx="26831">0.35670000000000002</cx:pt>
          <cx:pt idx="26832">0.067000000000000004</cx:pt>
          <cx:pt idx="26833">0.16669999999999999</cx:pt>
          <cx:pt idx="26834">0.0051999999999999998</cx:pt>
          <cx:pt idx="26835">0.1249</cx:pt>
          <cx:pt idx="26836">0.2722</cx:pt>
          <cx:pt idx="26837">0.16669999999999999</cx:pt>
          <cx:pt idx="26838">0.1124</cx:pt>
          <cx:pt idx="26839">0.10929999999999999</cx:pt>
          <cx:pt idx="26840">0.066000000000000003</cx:pt>
          <cx:pt idx="26841">0.16669999999999999</cx:pt>
          <cx:pt idx="26842">0.064899999999999999</cx:pt>
          <cx:pt idx="26843">0.1113</cx:pt>
          <cx:pt idx="26844">0.16669999999999999</cx:pt>
          <cx:pt idx="26845">0.16669999999999999</cx:pt>
          <cx:pt idx="26846">0.16669999999999999</cx:pt>
          <cx:pt idx="26847">0.16669999999999999</cx:pt>
          <cx:pt idx="26848">0.16669999999999999</cx:pt>
          <cx:pt idx="26849">0.16669999999999999</cx:pt>
          <cx:pt idx="26850">0.16669999999999999</cx:pt>
          <cx:pt idx="26851">0.16669999999999999</cx:pt>
          <cx:pt idx="26852">0.16669999999999999</cx:pt>
          <cx:pt idx="26853">0.16669999999999999</cx:pt>
          <cx:pt idx="26854">0.061899999999999997</cx:pt>
          <cx:pt idx="26855">0.16669999999999999</cx:pt>
          <cx:pt idx="26856">0.062899999999999998</cx:pt>
          <cx:pt idx="26857">0.12470000000000001</cx:pt>
          <cx:pt idx="26858">0.074200000000000002</cx:pt>
          <cx:pt idx="26859">0.18659999999999999</cx:pt>
          <cx:pt idx="26860">0.16669999999999999</cx:pt>
          <cx:pt idx="26861">0.16669999999999999</cx:pt>
          <cx:pt idx="26862">0.1232</cx:pt>
          <cx:pt idx="26863">0.0722</cx:pt>
          <cx:pt idx="26864">0.1072</cx:pt>
          <cx:pt idx="26865">0.22270000000000001</cx:pt>
          <cx:pt idx="26866">0.14849999999999999</cx:pt>
          <cx:pt idx="26867">0.073200000000000001</cx:pt>
          <cx:pt idx="26868">0.16669999999999999</cx:pt>
          <cx:pt idx="26869">0.16669999999999999</cx:pt>
          <cx:pt idx="26870">0.1031</cx:pt>
          <cx:pt idx="26871">0.16669999999999999</cx:pt>
          <cx:pt idx="26872">0.16669999999999999</cx:pt>
          <cx:pt idx="26873">0.23300000000000001</cx:pt>
          <cx:pt idx="26874">0.16669999999999999</cx:pt>
          <cx:pt idx="26875">0.16669999999999999</cx:pt>
          <cx:pt idx="26876">0.19589999999999999</cx:pt>
          <cx:pt idx="26877">0.16669999999999999</cx:pt>
          <cx:pt idx="26878">0.16669999999999999</cx:pt>
          <cx:pt idx="26879">0.0247</cx:pt>
          <cx:pt idx="26880">0.16669999999999999</cx:pt>
          <cx:pt idx="26881">0.16669999999999999</cx:pt>
          <cx:pt idx="26882">0.16669999999999999</cx:pt>
          <cx:pt idx="26883">0.13300000000000001</cx:pt>
          <cx:pt idx="26884">0.16669999999999999</cx:pt>
          <cx:pt idx="26885">0.16669999999999999</cx:pt>
          <cx:pt idx="26886">0.20100000000000001</cx:pt>
          <cx:pt idx="26887">0.0103</cx:pt>
          <cx:pt idx="26888">0.16669999999999999</cx:pt>
          <cx:pt idx="26889">0.1227</cx:pt>
          <cx:pt idx="26890">0.066000000000000003</cx:pt>
          <cx:pt idx="26891">0.0144</cx:pt>
          <cx:pt idx="26892">0.1113</cx:pt>
          <cx:pt idx="26893">0.16669999999999999</cx:pt>
          <cx:pt idx="26894">0.092799999999999994</cx:pt>
          <cx:pt idx="26895">0.16669999999999999</cx:pt>
          <cx:pt idx="26896">0.083199999999999996</cx:pt>
          <cx:pt idx="26897">0.16669999999999999</cx:pt>
          <cx:pt idx="26898">0.10100000000000001</cx:pt>
          <cx:pt idx="26899">0.14019999999999999</cx:pt>
          <cx:pt idx="26900">0.067000000000000004</cx:pt>
          <cx:pt idx="26901">0.22270000000000001</cx:pt>
          <cx:pt idx="26902">0.033000000000000002</cx:pt>
          <cx:pt idx="26903">0.061899999999999997</cx:pt>
          <cx:pt idx="26904">0.082500000000000004</cx:pt>
          <cx:pt idx="26905">0.018599999999999998</cx:pt>
          <cx:pt idx="26906">0.033000000000000002</cx:pt>
          <cx:pt idx="26907">0.018599999999999998</cx:pt>
          <cx:pt idx="26908">0.16669999999999999</cx:pt>
          <cx:pt idx="26909">0.16669999999999999</cx:pt>
          <cx:pt idx="26910">0.1474</cx:pt>
          <cx:pt idx="26911">0.066000000000000003</cx:pt>
          <cx:pt idx="26912">0.082500000000000004</cx:pt>
          <cx:pt idx="26913">0.16669999999999999</cx:pt>
          <cx:pt idx="26914">0.16669999999999999</cx:pt>
          <cx:pt idx="26915">0.053600000000000002</cx:pt>
          <cx:pt idx="26916">0.16669999999999999</cx:pt>
          <cx:pt idx="26917">0.16669999999999999</cx:pt>
          <cx:pt idx="26918">0.1278</cx:pt>
          <cx:pt idx="26919">0.16669999999999999</cx:pt>
          <cx:pt idx="26920">0.067000000000000004</cx:pt>
          <cx:pt idx="26921">0.062899999999999998</cx:pt>
          <cx:pt idx="26922">0.078899999999999998</cx:pt>
          <cx:pt idx="26923">0.16669999999999999</cx:pt>
          <cx:pt idx="26924">0.16669999999999999</cx:pt>
          <cx:pt idx="26925">0.2021</cx:pt>
          <cx:pt idx="26926">0.16669999999999999</cx:pt>
          <cx:pt idx="26927">0.16669999999999999</cx:pt>
          <cx:pt idx="26928">0.16669999999999999</cx:pt>
          <cx:pt idx="26929">0.16669999999999999</cx:pt>
          <cx:pt idx="26930">0.16669999999999999</cx:pt>
          <cx:pt idx="26931">0.16669999999999999</cx:pt>
          <cx:pt idx="26932">0.2031</cx:pt>
          <cx:pt idx="26933">0.046399999999999997</cx:pt>
          <cx:pt idx="26934">0.16669999999999999</cx:pt>
          <cx:pt idx="26935">0.16669999999999999</cx:pt>
          <cx:pt idx="26936">0.15770000000000001</cx:pt>
          <cx:pt idx="26937">0.16669999999999999</cx:pt>
          <cx:pt idx="26938">0.16669999999999999</cx:pt>
          <cx:pt idx="26939">0.083500000000000005</cx:pt>
          <cx:pt idx="26940">0.16669999999999999</cx:pt>
          <cx:pt idx="26941">0.16669999999999999</cx:pt>
          <cx:pt idx="26942">0.082500000000000004</cx:pt>
          <cx:pt idx="26943">0.16669999999999999</cx:pt>
          <cx:pt idx="26944">0.22470000000000001</cx:pt>
          <cx:pt idx="26945">0.16669999999999999</cx:pt>
          <cx:pt idx="26946">0.0722</cx:pt>
          <cx:pt idx="26947">0.16669999999999999</cx:pt>
          <cx:pt idx="26948">0.082500000000000004</cx:pt>
          <cx:pt idx="26949">0.16669999999999999</cx:pt>
          <cx:pt idx="26950">0.16669999999999999</cx:pt>
          <cx:pt idx="26951">0.16669999999999999</cx:pt>
          <cx:pt idx="26952">0.41959999999999997</cx:pt>
          <cx:pt idx="26953">0.1113</cx:pt>
          <cx:pt idx="26954">0.16669999999999999</cx:pt>
          <cx:pt idx="26955">0.0309</cx:pt>
          <cx:pt idx="26956">0.16669999999999999</cx:pt>
          <cx:pt idx="26957">0.16669999999999999</cx:pt>
          <cx:pt idx="26958">0.0557</cx:pt>
          <cx:pt idx="26959">0.16669999999999999</cx:pt>
          <cx:pt idx="26960">0.0814</cx:pt>
          <cx:pt idx="26961">0.063899999999999998</cx:pt>
          <cx:pt idx="26962">0.16669999999999999</cx:pt>
          <cx:pt idx="26963">0.0030999999999999999</cx:pt>
          <cx:pt idx="26964">0.18870000000000001</cx:pt>
          <cx:pt idx="26965">0.16669999999999999</cx:pt>
          <cx:pt idx="26966">0.022700000000000001</cx:pt>
          <cx:pt idx="26967">0.0722</cx:pt>
          <cx:pt idx="26968">0.16669999999999999</cx:pt>
          <cx:pt idx="26969">0.1474</cx:pt>
          <cx:pt idx="26970">0.16669999999999999</cx:pt>
          <cx:pt idx="26971">0.16669999999999999</cx:pt>
          <cx:pt idx="26972">0.016500000000000001</cx:pt>
          <cx:pt idx="26973">0.061899999999999997</cx:pt>
          <cx:pt idx="26974">0.1351</cx:pt>
          <cx:pt idx="26975">0.16669999999999999</cx:pt>
          <cx:pt idx="26976">0.2515</cx:pt>
          <cx:pt idx="26977">0.0147</cx:pt>
          <cx:pt idx="26978">0.16669999999999999</cx:pt>
          <cx:pt idx="26979">0.1134</cx:pt>
          <cx:pt idx="26980">0.075399999999999995</cx:pt>
          <cx:pt idx="26981">0.16669999999999999</cx:pt>
          <cx:pt idx="26982">0.14330000000000001</cx:pt>
          <cx:pt idx="26983">0.037100000000000001</cx:pt>
          <cx:pt idx="26984">0.14849999999999999</cx:pt>
          <cx:pt idx="26985">0.14849999999999999</cx:pt>
          <cx:pt idx="26986">0.16669999999999999</cx:pt>
          <cx:pt idx="26987">0.60619999999999996</cx:pt>
          <cx:pt idx="26988">0.048500000000000001</cx:pt>
          <cx:pt idx="26989">0.1031</cx:pt>
          <cx:pt idx="26990">0.14849999999999999</cx:pt>
          <cx:pt idx="26991">0.1237</cx:pt>
          <cx:pt idx="26992">0.13300000000000001</cx:pt>
          <cx:pt idx="26993">0.16669999999999999</cx:pt>
          <cx:pt idx="26994">0.16669999999999999</cx:pt>
          <cx:pt idx="26995">0.082500000000000004</cx:pt>
          <cx:pt idx="26996">0.082500000000000004</cx:pt>
          <cx:pt idx="26997">0.16669999999999999</cx:pt>
          <cx:pt idx="26998">0.018599999999999998</cx:pt>
          <cx:pt idx="26999">0.1237</cx:pt>
          <cx:pt idx="27000">0.15770000000000001</cx:pt>
          <cx:pt idx="27001">0.088700000000000001</cx:pt>
          <cx:pt idx="27002">0.16669999999999999</cx:pt>
          <cx:pt idx="27003">0.061899999999999997</cx:pt>
          <cx:pt idx="27004">0.16669999999999999</cx:pt>
          <cx:pt idx="27005">0.23300000000000001</cx:pt>
          <cx:pt idx="27006">0.16669999999999999</cx:pt>
          <cx:pt idx="27007">0.16669999999999999</cx:pt>
          <cx:pt idx="27008">0.092799999999999994</cx:pt>
          <cx:pt idx="27009">0.16669999999999999</cx:pt>
          <cx:pt idx="27010">0.16669999999999999</cx:pt>
          <cx:pt idx="27011">0.092799999999999994</cx:pt>
          <cx:pt idx="27012">0.26290000000000002</cx:pt>
          <cx:pt idx="27013">0.16669999999999999</cx:pt>
          <cx:pt idx="27014">0.075300000000000006</cx:pt>
          <cx:pt idx="27015">0.16489999999999999</cx:pt>
          <cx:pt idx="27016">0.16289999999999999</cx:pt>
          <cx:pt idx="27017">0.16669999999999999</cx:pt>
          <cx:pt idx="27018">0.027799999999999998</cx:pt>
          <cx:pt idx="27019">0.16669999999999999</cx:pt>
          <cx:pt idx="27020">0.087800000000000003</cx:pt>
          <cx:pt idx="27021">0.16489999999999999</cx:pt>
          <cx:pt idx="27022">0.016500000000000001</cx:pt>
          <cx:pt idx="27023">0</cx:pt>
          <cx:pt idx="27024">0.16669999999999999</cx:pt>
          <cx:pt idx="27025">0.16669999999999999</cx:pt>
          <cx:pt idx="27026">0.16669999999999999</cx:pt>
          <cx:pt idx="27027">0.1845</cx:pt>
          <cx:pt idx="27028">0.0020999999999999999</cx:pt>
          <cx:pt idx="27029">0.16669999999999999</cx:pt>
          <cx:pt idx="27030">0.16669999999999999</cx:pt>
          <cx:pt idx="27031">0.21340000000000001</cx:pt>
          <cx:pt idx="27032">0.16669999999999999</cx:pt>
          <cx:pt idx="27033">0.070099999999999996</cx:pt>
          <cx:pt idx="27034">0.077299999999999994</cx:pt>
          <cx:pt idx="27035">0.16669999999999999</cx:pt>
          <cx:pt idx="27036">0.26390000000000002</cx:pt>
          <cx:pt idx="27037">0.16669999999999999</cx:pt>
          <cx:pt idx="27038">0.16669999999999999</cx:pt>
          <cx:pt idx="27039">0.16669999999999999</cx:pt>
          <cx:pt idx="27040">0.16669999999999999</cx:pt>
          <cx:pt idx="27041">0.17630000000000001</cx:pt>
          <cx:pt idx="27042">0.082500000000000004</cx:pt>
          <cx:pt idx="27043">0.16669999999999999</cx:pt>
          <cx:pt idx="27044">0.092799999999999994</cx:pt>
          <cx:pt idx="27045">0.016500000000000001</cx:pt>
          <cx:pt idx="27046">0.0030999999999999999</cx:pt>
          <cx:pt idx="27047">0.16669999999999999</cx:pt>
          <cx:pt idx="27048">0.34539999999999998</cx:pt>
          <cx:pt idx="27049">0.16669999999999999</cx:pt>
          <cx:pt idx="27050">0.16669999999999999</cx:pt>
          <cx:pt idx="27051">0.2495</cx:pt>
          <cx:pt idx="27052">0.068000000000000005</cx:pt>
          <cx:pt idx="27053">0.16669999999999999</cx:pt>
          <cx:pt idx="27054">0.16669999999999999</cx:pt>
          <cx:pt idx="27055">0.16669999999999999</cx:pt>
          <cx:pt idx="27056">0.16669999999999999</cx:pt>
          <cx:pt idx="27057">0.16669999999999999</cx:pt>
          <cx:pt idx="27058">0.16669999999999999</cx:pt>
          <cx:pt idx="27059">0.082500000000000004</cx:pt>
          <cx:pt idx="27060">0.0103</cx:pt>
          <cx:pt idx="27061">0.0969</cx:pt>
          <cx:pt idx="27062">0.16700000000000001</cx:pt>
          <cx:pt idx="27063">0.1258</cx:pt>
          <cx:pt idx="27064">0.075300000000000006</cx:pt>
          <cx:pt idx="27065">0.16669999999999999</cx:pt>
          <cx:pt idx="27066">0.061899999999999997</cx:pt>
          <cx:pt idx="27067">0.1237</cx:pt>
          <cx:pt idx="27068">0.16669999999999999</cx:pt>
          <cx:pt idx="27069">0.20580000000000001</cx:pt>
          <cx:pt idx="27070">0.0247</cx:pt>
          <cx:pt idx="27071">0.16669999999999999</cx:pt>
          <cx:pt idx="27072">0.044299999999999999</cx:pt>
          <cx:pt idx="27073">0.0969</cx:pt>
          <cx:pt idx="27074">0.086499999999999994</cx:pt>
          <cx:pt idx="27075">0.018599999999999998</cx:pt>
          <cx:pt idx="27076">0.061899999999999997</cx:pt>
          <cx:pt idx="27077">0.1031</cx:pt>
          <cx:pt idx="27078">0.1216</cx:pt>
          <cx:pt idx="27079">0.22370000000000001</cx:pt>
          <cx:pt idx="27080">0.0020999999999999999</cx:pt>
          <cx:pt idx="27081">0.16669999999999999</cx:pt>
          <cx:pt idx="27082">0.16669999999999999</cx:pt>
          <cx:pt idx="27083">0.16669999999999999</cx:pt>
          <cx:pt idx="27084">0.16669999999999999</cx:pt>
          <cx:pt idx="27085">0.44429999999999997</cx:pt>
          <cx:pt idx="27086">0.16669999999999999</cx:pt>
          <cx:pt idx="27087">0.24360000000000001</cx:pt>
          <cx:pt idx="27088">0.16669999999999999</cx:pt>
          <cx:pt idx="27089">0.033000000000000002</cx:pt>
          <cx:pt idx="27090">0.16669999999999999</cx:pt>
          <cx:pt idx="27091">0.053900000000000003</cx:pt>
          <cx:pt idx="27092">0.16289999999999999</cx:pt>
          <cx:pt idx="27093">0.090700000000000003</cx:pt>
          <cx:pt idx="27094">0.16669999999999999</cx:pt>
          <cx:pt idx="27095">0.080399999999999999</cx:pt>
          <cx:pt idx="27096">0.16669999999999999</cx:pt>
          <cx:pt idx="27097">0.0722</cx:pt>
          <cx:pt idx="27098">0.16669999999999999</cx:pt>
          <cx:pt idx="27099">0.16669999999999999</cx:pt>
          <cx:pt idx="27100">0.16669999999999999</cx:pt>
          <cx:pt idx="27101">0.093799999999999994</cx:pt>
          <cx:pt idx="27102">0.16669999999999999</cx:pt>
          <cx:pt idx="27103">0.28039999999999998</cx:pt>
          <cx:pt idx="27104">0.16669999999999999</cx:pt>
          <cx:pt idx="27105">0.16669999999999999</cx:pt>
          <cx:pt idx="27106">0.16669999999999999</cx:pt>
          <cx:pt idx="27107">0.16669999999999999</cx:pt>
          <cx:pt idx="27108">0.2258</cx:pt>
          <cx:pt idx="27109">0.041200000000000001</cx:pt>
          <cx:pt idx="27110">0.16669999999999999</cx:pt>
          <cx:pt idx="27111">0.0124</cx:pt>
          <cx:pt idx="27112">0.16669999999999999</cx:pt>
          <cx:pt idx="27113">0.14050000000000001</cx:pt>
          <cx:pt idx="27114">0.16669999999999999</cx:pt>
          <cx:pt idx="27115">0.24640000000000001</cx:pt>
          <cx:pt idx="27116">0.16669999999999999</cx:pt>
          <cx:pt idx="27117">0.16669999999999999</cx:pt>
          <cx:pt idx="27118">0.061899999999999997</cx:pt>
          <cx:pt idx="27119">0.092799999999999994</cx:pt>
          <cx:pt idx="27120">0.16669999999999999</cx:pt>
          <cx:pt idx="27121">0.1278</cx:pt>
          <cx:pt idx="27122">0.29480000000000001</cx:pt>
          <cx:pt idx="27123">0.0608</cx:pt>
          <cx:pt idx="27124">0.27529999999999999</cx:pt>
          <cx:pt idx="27125">0.2495</cx:pt>
          <cx:pt idx="27126">0.16669999999999999</cx:pt>
          <cx:pt idx="27127">0.16669999999999999</cx:pt>
          <cx:pt idx="27128">0.0124</cx:pt>
          <cx:pt idx="27129">0.16669999999999999</cx:pt>
          <cx:pt idx="27130">0.16669999999999999</cx:pt>
          <cx:pt idx="27131">0.16669999999999999</cx:pt>
          <cx:pt idx="27132">0.016500000000000001</cx:pt>
          <cx:pt idx="27133">0.1113</cx:pt>
          <cx:pt idx="27134">0.16669999999999999</cx:pt>
          <cx:pt idx="27135">0.2041</cx:pt>
          <cx:pt idx="27136">0.16669999999999999</cx:pt>
          <cx:pt idx="27137">0.16669999999999999</cx:pt>
          <cx:pt idx="27138">0.16669999999999999</cx:pt>
          <cx:pt idx="27139">0.096100000000000005</cx:pt>
          <cx:pt idx="27140">0.1227</cx:pt>
          <cx:pt idx="27141">0.0124</cx:pt>
          <cx:pt idx="27142">0.27010000000000001</cx:pt>
          <cx:pt idx="27143">0.47220000000000001</cx:pt>
          <cx:pt idx="27144">0.16669999999999999</cx:pt>
          <cx:pt idx="27145">0.0722</cx:pt>
          <cx:pt idx="27146">0.16669999999999999</cx:pt>
          <cx:pt idx="27147">0.070099999999999996</cx:pt>
          <cx:pt idx="27148">0.053600000000000002</cx:pt>
          <cx:pt idx="27149">0.074200000000000002</cx:pt>
          <cx:pt idx="27150">0.1113</cx:pt>
          <cx:pt idx="27151">0.16669999999999999</cx:pt>
          <cx:pt idx="27152">0.16669999999999999</cx:pt>
          <cx:pt idx="27153">0</cx:pt>
          <cx:pt idx="27154">0.16669999999999999</cx:pt>
          <cx:pt idx="27155">0.16669999999999999</cx:pt>
          <cx:pt idx="27156">0.16669999999999999</cx:pt>
          <cx:pt idx="27157">0.16669999999999999</cx:pt>
          <cx:pt idx="27158">0.16669999999999999</cx:pt>
          <cx:pt idx="27159">0.16669999999999999</cx:pt>
          <cx:pt idx="27160">0.16669999999999999</cx:pt>
          <cx:pt idx="27161">0.16669999999999999</cx:pt>
          <cx:pt idx="27162">0.11749999999999999</cx:pt>
          <cx:pt idx="27163">0.16669999999999999</cx:pt>
          <cx:pt idx="27164">0.16669999999999999</cx:pt>
          <cx:pt idx="27165">0.16669999999999999</cx:pt>
          <cx:pt idx="27166">0.16669999999999999</cx:pt>
          <cx:pt idx="27167">0.16669999999999999</cx:pt>
          <cx:pt idx="27168">0.16669999999999999</cx:pt>
          <cx:pt idx="27169">0.082500000000000004</cx:pt>
          <cx:pt idx="27170">0.37730000000000002</cx:pt>
          <cx:pt idx="27171">0.0567</cx:pt>
          <cx:pt idx="27172">0.14849999999999999</cx:pt>
          <cx:pt idx="27173">0.066000000000000003</cx:pt>
          <cx:pt idx="27174">0.16669999999999999</cx:pt>
          <cx:pt idx="27175">0.2278</cx:pt>
          <cx:pt idx="27176">0.16669999999999999</cx:pt>
          <cx:pt idx="27177">0.16669999999999999</cx:pt>
          <cx:pt idx="27178">0.16669999999999999</cx:pt>
          <cx:pt idx="27179">0.16669999999999999</cx:pt>
          <cx:pt idx="27180">0.26290000000000002</cx:pt>
          <cx:pt idx="27181">0.097900000000000001</cx:pt>
          <cx:pt idx="27182">0.13200000000000001</cx:pt>
          <cx:pt idx="27183">0.16669999999999999</cx:pt>
          <cx:pt idx="27184">0.16669999999999999</cx:pt>
          <cx:pt idx="27185">0.16669999999999999</cx:pt>
          <cx:pt idx="27186">0.22370000000000001</cx:pt>
          <cx:pt idx="27187">0.16669999999999999</cx:pt>
          <cx:pt idx="27188">0.1227</cx:pt>
          <cx:pt idx="27189">0.16669999999999999</cx:pt>
          <cx:pt idx="27190">0.12470000000000001</cx:pt>
          <cx:pt idx="27191">0.14019999999999999</cx:pt>
          <cx:pt idx="27192">0.16669999999999999</cx:pt>
          <cx:pt idx="27193">0.16669999999999999</cx:pt>
          <cx:pt idx="27194">0.21240000000000001</cx:pt>
          <cx:pt idx="27195">0.16669999999999999</cx:pt>
          <cx:pt idx="27196">0.071599999999999997</cx:pt>
          <cx:pt idx="27197">0.1041</cx:pt>
          <cx:pt idx="27198">0.094299999999999995</cx:pt>
          <cx:pt idx="27199">0.1381</cx:pt>
          <cx:pt idx="27200">0.16669999999999999</cx:pt>
          <cx:pt idx="27201">0.30819999999999997</cx:pt>
          <cx:pt idx="27202">0.16669999999999999</cx:pt>
          <cx:pt idx="27203">0.16669999999999999</cx:pt>
          <cx:pt idx="27204">0.061899999999999997</cx:pt>
          <cx:pt idx="27205">0.16669999999999999</cx:pt>
          <cx:pt idx="27206">0.16669999999999999</cx:pt>
          <cx:pt idx="27207">0.16669999999999999</cx:pt>
          <cx:pt idx="27208">0.061899999999999997</cx:pt>
          <cx:pt idx="27209">0.16669999999999999</cx:pt>
          <cx:pt idx="27210">0.16669999999999999</cx:pt>
          <cx:pt idx="27211">0.16669999999999999</cx:pt>
          <cx:pt idx="27212">0.16669999999999999</cx:pt>
          <cx:pt idx="27213">0.16669999999999999</cx:pt>
          <cx:pt idx="27214">0.051499999999999997</cx:pt>
          <cx:pt idx="27215">0.16669999999999999</cx:pt>
          <cx:pt idx="27216">0.16669999999999999</cx:pt>
          <cx:pt idx="27217">0.1845</cx:pt>
          <cx:pt idx="27218">0.061899999999999997</cx:pt>
          <cx:pt idx="27219">0.16669999999999999</cx:pt>
          <cx:pt idx="27220">0.28560000000000002</cx:pt>
          <cx:pt idx="27221">0.15670000000000001</cx:pt>
          <cx:pt idx="27222">0.16669999999999999</cx:pt>
          <cx:pt idx="27223">0.13919999999999999</cx:pt>
          <cx:pt idx="27224">0.2175</cx:pt>
          <cx:pt idx="27225">0.16669999999999999</cx:pt>
          <cx:pt idx="27226">0.082500000000000004</cx:pt>
          <cx:pt idx="27227">0.0722</cx:pt>
          <cx:pt idx="27228">0.16669999999999999</cx:pt>
          <cx:pt idx="27229">0.16669999999999999</cx:pt>
          <cx:pt idx="27230">0.16669999999999999</cx:pt>
          <cx:pt idx="27231">0.16669999999999999</cx:pt>
          <cx:pt idx="27232">0.16669999999999999</cx:pt>
          <cx:pt idx="27233">0.16669999999999999</cx:pt>
          <cx:pt idx="27234">0.16669999999999999</cx:pt>
          <cx:pt idx="27235">0.016500000000000001</cx:pt>
          <cx:pt idx="27236">0.16669999999999999</cx:pt>
          <cx:pt idx="27237">0.16669999999999999</cx:pt>
          <cx:pt idx="27238">0.079399999999999998</cx:pt>
          <cx:pt idx="27239">0.16669999999999999</cx:pt>
          <cx:pt idx="27240">0.16669999999999999</cx:pt>
          <cx:pt idx="27241">0.16669999999999999</cx:pt>
          <cx:pt idx="27242">0.33400000000000002</cx:pt>
          <cx:pt idx="27243">0.0814</cx:pt>
          <cx:pt idx="27244">0.16669999999999999</cx:pt>
          <cx:pt idx="27245">0.2041</cx:pt>
          <cx:pt idx="27246">0.14849999999999999</cx:pt>
          <cx:pt idx="27247">0.091200000000000003</cx:pt>
          <cx:pt idx="27248">0.1031</cx:pt>
          <cx:pt idx="27249">0.073200000000000001</cx:pt>
          <cx:pt idx="27250">0.16669999999999999</cx:pt>
          <cx:pt idx="27251">0.19789999999999999</cx:pt>
          <cx:pt idx="27252">0.16669999999999999</cx:pt>
          <cx:pt idx="27253">0.16669999999999999</cx:pt>
          <cx:pt idx="27254">0.016500000000000001</cx:pt>
          <cx:pt idx="27255">0.016500000000000001</cx:pt>
          <cx:pt idx="27256">0.16669999999999999</cx:pt>
          <cx:pt idx="27257">0.15260000000000001</cx:pt>
          <cx:pt idx="27258">0.16669999999999999</cx:pt>
          <cx:pt idx="27259">0.1031</cx:pt>
          <cx:pt idx="27260">0.13200000000000001</cx:pt>
          <cx:pt idx="27261">0.0309</cx:pt>
          <cx:pt idx="27262">0.16669999999999999</cx:pt>
          <cx:pt idx="27263">1</cx:pt>
          <cx:pt idx="27264">0.1082</cx:pt>
          <cx:pt idx="27265">0.16669999999999999</cx:pt>
          <cx:pt idx="27266">0.14849999999999999</cx:pt>
          <cx:pt idx="27267">0.16669999999999999</cx:pt>
          <cx:pt idx="27268">0.22059999999999999</cx:pt>
          <cx:pt idx="27269">0.061899999999999997</cx:pt>
          <cx:pt idx="27270">0.16669999999999999</cx:pt>
          <cx:pt idx="27271">0.23810000000000001</cx:pt>
          <cx:pt idx="27272">0.082500000000000004</cx:pt>
          <cx:pt idx="27273">0.16669999999999999</cx:pt>
          <cx:pt idx="27274">0.25979999999999998</cx:pt>
          <cx:pt idx="27275">0.3165</cx:pt>
          <cx:pt idx="27276">0.16669999999999999</cx:pt>
          <cx:pt idx="27277">0.16669999999999999</cx:pt>
          <cx:pt idx="27278">0.47939999999999999</cx:pt>
          <cx:pt idx="27279">0.16669999999999999</cx:pt>
          <cx:pt idx="27280">0.16600000000000001</cx:pt>
          <cx:pt idx="27281">0.1691</cx:pt>
          <cx:pt idx="27282">0.041200000000000001</cx:pt>
          <cx:pt idx="27283">0.080399999999999999</cx:pt>
          <cx:pt idx="27284">0.16669999999999999</cx:pt>
          <cx:pt idx="27285">0.092799999999999994</cx:pt>
          <cx:pt idx="27286">0.16669999999999999</cx:pt>
          <cx:pt idx="27287">0.16669999999999999</cx:pt>
          <cx:pt idx="27288">0.087599999999999997</cx:pt>
          <cx:pt idx="27289">0.078399999999999997</cx:pt>
          <cx:pt idx="27290">0.16669999999999999</cx:pt>
          <cx:pt idx="27291">0.1041</cx:pt>
          <cx:pt idx="27292">0.51239999999999997</cx:pt>
          <cx:pt idx="27293">0.046399999999999997</cx:pt>
          <cx:pt idx="27294">0.16669999999999999</cx:pt>
          <cx:pt idx="27295">0.16669999999999999</cx:pt>
          <cx:pt idx="27296">0.074200000000000002</cx:pt>
          <cx:pt idx="27297">0.16669999999999999</cx:pt>
          <cx:pt idx="27298">0.2165</cx:pt>
          <cx:pt idx="27299">0.1031</cx:pt>
          <cx:pt idx="27300">0.1474</cx:pt>
          <cx:pt idx="27301">0.16669999999999999</cx:pt>
          <cx:pt idx="27302">0.16669999999999999</cx:pt>
          <cx:pt idx="27303">0.16669999999999999</cx:pt>
          <cx:pt idx="27304">0.0124</cx:pt>
          <cx:pt idx="27305">0.14849999999999999</cx:pt>
          <cx:pt idx="27306">0.089700000000000002</cx:pt>
          <cx:pt idx="27307">0.16669999999999999</cx:pt>
          <cx:pt idx="27308">0.16669999999999999</cx:pt>
          <cx:pt idx="27309">0.15260000000000001</cx:pt>
          <cx:pt idx="27310">0.16669999999999999</cx:pt>
          <cx:pt idx="27311">0.18759999999999999</cx:pt>
          <cx:pt idx="27312">0.050200000000000002</cx:pt>
          <cx:pt idx="27313">0.16669999999999999</cx:pt>
          <cx:pt idx="27314">0.35049999999999998</cx:pt>
          <cx:pt idx="27315">0.16669999999999999</cx:pt>
          <cx:pt idx="27316">0.16669999999999999</cx:pt>
          <cx:pt idx="27317">0.092799999999999994</cx:pt>
          <cx:pt idx="27318">0.0082000000000000007</cx:pt>
          <cx:pt idx="27319">0.2175</cx:pt>
          <cx:pt idx="27320">0.16669999999999999</cx:pt>
          <cx:pt idx="27321">0.049500000000000002</cx:pt>
          <cx:pt idx="27322">0.1072</cx:pt>
          <cx:pt idx="27323">0.16669999999999999</cx:pt>
          <cx:pt idx="27324">0.16339999999999999</cx:pt>
          <cx:pt idx="27325">0.1203</cx:pt>
          <cx:pt idx="27326">0.1227</cx:pt>
          <cx:pt idx="27327">0.16669999999999999</cx:pt>
          <cx:pt idx="27328">0.16669999999999999</cx:pt>
          <cx:pt idx="27329">0.16669999999999999</cx:pt>
          <cx:pt idx="27330">0.16669999999999999</cx:pt>
          <cx:pt idx="27331">0.13200000000000001</cx:pt>
          <cx:pt idx="27332">0.16669999999999999</cx:pt>
          <cx:pt idx="27333">0.074200000000000002</cx:pt>
          <cx:pt idx="27334">0.16669999999999999</cx:pt>
          <cx:pt idx="27335">0.16669999999999999</cx:pt>
          <cx:pt idx="27336">0.16669999999999999</cx:pt>
          <cx:pt idx="27337">0.16669999999999999</cx:pt>
          <cx:pt idx="27338">0.061899999999999997</cx:pt>
          <cx:pt idx="27339">0.16669999999999999</cx:pt>
          <cx:pt idx="27340">0.16669999999999999</cx:pt>
          <cx:pt idx="27341">0.35770000000000002</cx:pt>
          <cx:pt idx="27342">0.16669999999999999</cx:pt>
          <cx:pt idx="27343">0.10000000000000001</cx:pt>
          <cx:pt idx="27344">0.074200000000000002</cx:pt>
          <cx:pt idx="27345">0.16669999999999999</cx:pt>
          <cx:pt idx="27346">0.061899999999999997</cx:pt>
          <cx:pt idx="27347">0.16669999999999999</cx:pt>
          <cx:pt idx="27348">0.061899999999999997</cx:pt>
          <cx:pt idx="27349">0.16669999999999999</cx:pt>
          <cx:pt idx="27350">0.061899999999999997</cx:pt>
          <cx:pt idx="27351">0.16669999999999999</cx:pt>
          <cx:pt idx="27352">0</cx:pt>
          <cx:pt idx="27353">0.16669999999999999</cx:pt>
          <cx:pt idx="27354">0.027799999999999998</cx:pt>
          <cx:pt idx="27355">0.16669999999999999</cx:pt>
          <cx:pt idx="27356">0.16669999999999999</cx:pt>
          <cx:pt idx="27357">0.054100000000000002</cx:pt>
          <cx:pt idx="27358">0.16669999999999999</cx:pt>
          <cx:pt idx="27359">0.16669999999999999</cx:pt>
          <cx:pt idx="27360">0.16669999999999999</cx:pt>
          <cx:pt idx="27361">0.14849999999999999</cx:pt>
          <cx:pt idx="27362">0.1103</cx:pt>
          <cx:pt idx="27363">0.16669999999999999</cx:pt>
          <cx:pt idx="27364">0.16669999999999999</cx:pt>
          <cx:pt idx="27365">0.028899999999999999</cx:pt>
          <cx:pt idx="27366">0.028199999999999999</cx:pt>
          <cx:pt idx="27367">0.16669999999999999</cx:pt>
          <cx:pt idx="27368">0.1082</cx:pt>
          <cx:pt idx="27369">0.077299999999999994</cx:pt>
          <cx:pt idx="27370">0.16669999999999999</cx:pt>
          <cx:pt idx="27371">0.16669999999999999</cx:pt>
          <cx:pt idx="27372">0.084500000000000006</cx:pt>
          <cx:pt idx="27373">0.16669999999999999</cx:pt>
          <cx:pt idx="27374">0.092799999999999994</cx:pt>
          <cx:pt idx="27375">0.082500000000000004</cx:pt>
          <cx:pt idx="27376">0.16669999999999999</cx:pt>
          <cx:pt idx="27377">0.16669999999999999</cx:pt>
          <cx:pt idx="27378">0.061899999999999997</cx:pt>
          <cx:pt idx="27379">0.16669999999999999</cx:pt>
          <cx:pt idx="27380">0.14849999999999999</cx:pt>
          <cx:pt idx="27381">0.0124</cx:pt>
          <cx:pt idx="27382">0.16669999999999999</cx:pt>
          <cx:pt idx="27383">0.16669999999999999</cx:pt>
          <cx:pt idx="27384">0.018599999999999998</cx:pt>
          <cx:pt idx="27385">0.066000000000000003</cx:pt>
          <cx:pt idx="27386">0.16669999999999999</cx:pt>
          <cx:pt idx="27387">0.18559999999999999</cx:pt>
          <cx:pt idx="27388">0.16669999999999999</cx:pt>
          <cx:pt idx="27389">0.16669999999999999</cx:pt>
          <cx:pt idx="27390">0.077299999999999994</cx:pt>
          <cx:pt idx="27391">0.091800000000000007</cx:pt>
          <cx:pt idx="27392">0.080399999999999999</cx:pt>
          <cx:pt idx="27393">0.15459999999999999</cx:pt>
          <cx:pt idx="27394">0.099000000000000005</cx:pt>
          <cx:pt idx="27395">0.092799999999999994</cx:pt>
          <cx:pt idx="27396">0.16669999999999999</cx:pt>
          <cx:pt idx="27397">0.0309</cx:pt>
          <cx:pt idx="27398">0.1021</cx:pt>
          <cx:pt idx="27399">0.16669999999999999</cx:pt>
          <cx:pt idx="27400">0.18140000000000001</cx:pt>
          <cx:pt idx="27401">0.19789999999999999</cx:pt>
          <cx:pt idx="27402">0.041200000000000001</cx:pt>
          <cx:pt idx="27403">0.36909999999999998</cx:pt>
          <cx:pt idx="27404">0.080399999999999999</cx:pt>
          <cx:pt idx="27405">0.044299999999999999</cx:pt>
          <cx:pt idx="27406">0.1227</cx:pt>
          <cx:pt idx="27407">0.16669999999999999</cx:pt>
          <cx:pt idx="27408">0.16669999999999999</cx:pt>
          <cx:pt idx="27409">0.3856</cx:pt>
          <cx:pt idx="27410">0.16669999999999999</cx:pt>
          <cx:pt idx="27411">0.1268</cx:pt>
          <cx:pt idx="27412">0.1113</cx:pt>
          <cx:pt idx="27413">0.092799999999999994</cx:pt>
          <cx:pt idx="27414">0.16669999999999999</cx:pt>
          <cx:pt idx="27415">0.086599999999999996</cx:pt>
          <cx:pt idx="27416">0.16669999999999999</cx:pt>
          <cx:pt idx="27417">0.16669999999999999</cx:pt>
          <cx:pt idx="27418">0.061899999999999997</cx:pt>
          <cx:pt idx="27419">0.061899999999999997</cx:pt>
          <cx:pt idx="27420">0.16669999999999999</cx:pt>
          <cx:pt idx="27421">0.0247</cx:pt>
          <cx:pt idx="27422">0.061899999999999997</cx:pt>
          <cx:pt idx="27423">0.16669999999999999</cx:pt>
          <cx:pt idx="27424">0.16669999999999999</cx:pt>
          <cx:pt idx="27425">0.16669999999999999</cx:pt>
          <cx:pt idx="27426">0.034000000000000002</cx:pt>
          <cx:pt idx="27427">0.16669999999999999</cx:pt>
          <cx:pt idx="27428">0.050500000000000003</cx:pt>
          <cx:pt idx="27429">0.27839999999999998</cx:pt>
          <cx:pt idx="27430">0.22270000000000001</cx:pt>
          <cx:pt idx="27431">0.20619999999999999</cx:pt>
          <cx:pt idx="27432">0.090700000000000003</cx:pt>
          <cx:pt idx="27433">0.16669999999999999</cx:pt>
          <cx:pt idx="27434">0.16669999999999999</cx:pt>
          <cx:pt idx="27435">0.16669999999999999</cx:pt>
          <cx:pt idx="27436">0.18559999999999999</cx:pt>
          <cx:pt idx="27437">0.042799999999999998</cx:pt>
          <cx:pt idx="27438">0.16669999999999999</cx:pt>
          <cx:pt idx="27439">0.33400000000000002</cx:pt>
          <cx:pt idx="27440">0.24740000000000001</cx:pt>
          <cx:pt idx="27441">0.16669999999999999</cx:pt>
          <cx:pt idx="27442">0.041200000000000001</cx:pt>
          <cx:pt idx="27443">0.16669999999999999</cx:pt>
          <cx:pt idx="27444">0.050500000000000003</cx:pt>
          <cx:pt idx="27445">0.16669999999999999</cx:pt>
          <cx:pt idx="27446">0.0082000000000000007</cx:pt>
          <cx:pt idx="27447">0.16669999999999999</cx:pt>
          <cx:pt idx="27448">0.16669999999999999</cx:pt>
          <cx:pt idx="27449">0.16669999999999999</cx:pt>
          <cx:pt idx="27450">0.16669999999999999</cx:pt>
          <cx:pt idx="27451">0.082500000000000004</cx:pt>
          <cx:pt idx="27452">0.23089999999999999</cx:pt>
          <cx:pt idx="27453">0.028899999999999999</cx:pt>
          <cx:pt idx="27454">0.071099999999999997</cx:pt>
          <cx:pt idx="27455">0.1113</cx:pt>
          <cx:pt idx="27456">0.16669999999999999</cx:pt>
          <cx:pt idx="27457">0.16669999999999999</cx:pt>
          <cx:pt idx="27458">0.074200000000000002</cx:pt>
          <cx:pt idx="27459">0.6139</cx:pt>
          <cx:pt idx="27460">0.16669999999999999</cx:pt>
          <cx:pt idx="27461">0.16669999999999999</cx:pt>
          <cx:pt idx="27462">0.16669999999999999</cx:pt>
          <cx:pt idx="27463">0.16669999999999999</cx:pt>
          <cx:pt idx="27464">0.16669999999999999</cx:pt>
          <cx:pt idx="27465">0.16669999999999999</cx:pt>
          <cx:pt idx="27466">0.22370000000000001</cx:pt>
          <cx:pt idx="27467">0.086599999999999996</cx:pt>
          <cx:pt idx="27468">0.16669999999999999</cx:pt>
          <cx:pt idx="27469">0.16669999999999999</cx:pt>
          <cx:pt idx="27470">0.16669999999999999</cx:pt>
          <cx:pt idx="27471">0.073499999999999996</cx:pt>
          <cx:pt idx="27472">0.085599999999999996</cx:pt>
          <cx:pt idx="27473">0.61339999999999995</cx:pt>
          <cx:pt idx="27474">0.13300000000000001</cx:pt>
          <cx:pt idx="27475">0.16669999999999999</cx:pt>
          <cx:pt idx="27476">0.0082000000000000007</cx:pt>
          <cx:pt idx="27477">0.1237</cx:pt>
          <cx:pt idx="27478">0.061899999999999997</cx:pt>
          <cx:pt idx="27479">0.16669999999999999</cx:pt>
          <cx:pt idx="27480">0.051499999999999997</cx:pt>
          <cx:pt idx="27481">0.16669999999999999</cx:pt>
          <cx:pt idx="27482">0.16669999999999999</cx:pt>
          <cx:pt idx="27483">0.1361</cx:pt>
          <cx:pt idx="27484">0.047399999999999998</cx:pt>
          <cx:pt idx="27485">0.16669999999999999</cx:pt>
          <cx:pt idx="27486">0.16669999999999999</cx:pt>
          <cx:pt idx="27487">0.16669999999999999</cx:pt>
          <cx:pt idx="27488">0.016500000000000001</cx:pt>
          <cx:pt idx="27489">0.16669999999999999</cx:pt>
          <cx:pt idx="27490">0.061899999999999997</cx:pt>
          <cx:pt idx="27491">0.22370000000000001</cx:pt>
          <cx:pt idx="27492">0</cx:pt>
          <cx:pt idx="27493">0.051499999999999997</cx:pt>
          <cx:pt idx="27494">0.082500000000000004</cx:pt>
          <cx:pt idx="27495">0.16669999999999999</cx:pt>
          <cx:pt idx="27496">0.16669999999999999</cx:pt>
          <cx:pt idx="27497">0.044299999999999999</cx:pt>
          <cx:pt idx="27498">0.1082</cx:pt>
          <cx:pt idx="27499">0.079899999999999999</cx:pt>
          <cx:pt idx="27500">0.16669999999999999</cx:pt>
          <cx:pt idx="27501">0.16669999999999999</cx:pt>
          <cx:pt idx="27502">0.093799999999999994</cx:pt>
          <cx:pt idx="27503">0.073200000000000001</cx:pt>
          <cx:pt idx="27504">0.16669999999999999</cx:pt>
          <cx:pt idx="27505">0.16669999999999999</cx:pt>
          <cx:pt idx="27506">0.074200000000000002</cx:pt>
          <cx:pt idx="27507">0.16669999999999999</cx:pt>
          <cx:pt idx="27508">0.16669999999999999</cx:pt>
          <cx:pt idx="27509">0.041200000000000001</cx:pt>
          <cx:pt idx="27510">0.16669999999999999</cx:pt>
          <cx:pt idx="27511">0.0071999999999999998</cx:pt>
          <cx:pt idx="27512">0.061899999999999997</cx:pt>
          <cx:pt idx="27513">0.040000000000000001</cx:pt>
          <cx:pt idx="27514">0.16669999999999999</cx:pt>
          <cx:pt idx="27515">0.13200000000000001</cx:pt>
          <cx:pt idx="27516">0.16669999999999999</cx:pt>
          <cx:pt idx="27517">0.16669999999999999</cx:pt>
          <cx:pt idx="27518">0.16669999999999999</cx:pt>
          <cx:pt idx="27519">0.16669999999999999</cx:pt>
          <cx:pt idx="27520">0.21859999999999999</cx:pt>
          <cx:pt idx="27521">0.080399999999999999</cx:pt>
          <cx:pt idx="27522">0.045400000000000003</cx:pt>
          <cx:pt idx="27523">0.16669999999999999</cx:pt>
          <cx:pt idx="27524">0.16669999999999999</cx:pt>
          <cx:pt idx="27525">0.0155</cx:pt>
          <cx:pt idx="27526">0.16669999999999999</cx:pt>
          <cx:pt idx="27527">0.16669999999999999</cx:pt>
          <cx:pt idx="27528">0.16669999999999999</cx:pt>
          <cx:pt idx="27529">0.092799999999999994</cx:pt>
          <cx:pt idx="27530">0.0149</cx:pt>
          <cx:pt idx="27531">0.16669999999999999</cx:pt>
          <cx:pt idx="27532">0.16669999999999999</cx:pt>
          <cx:pt idx="27533">0.16669999999999999</cx:pt>
          <cx:pt idx="27534">0.16669999999999999</cx:pt>
          <cx:pt idx="27535">0.16669999999999999</cx:pt>
          <cx:pt idx="27536">0.16669999999999999</cx:pt>
          <cx:pt idx="27537">0.16669999999999999</cx:pt>
          <cx:pt idx="27538">0.1021</cx:pt>
          <cx:pt idx="27539">0.16669999999999999</cx:pt>
          <cx:pt idx="27540">0.0608</cx:pt>
          <cx:pt idx="27541">0.1113</cx:pt>
          <cx:pt idx="27542">0.39179999999999998</cx:pt>
          <cx:pt idx="27543">0.16669999999999999</cx:pt>
          <cx:pt idx="27544">0.16669999999999999</cx:pt>
          <cx:pt idx="27545">0.088499999999999995</cx:pt>
          <cx:pt idx="27546">0.16669999999999999</cx:pt>
          <cx:pt idx="27547">0.16669999999999999</cx:pt>
          <cx:pt idx="27548">0.16669999999999999</cx:pt>
          <cx:pt idx="27549">0.1021</cx:pt>
          <cx:pt idx="27550">0.16669999999999999</cx:pt>
          <cx:pt idx="27551">0.0247</cx:pt>
          <cx:pt idx="27552">0.1237</cx:pt>
          <cx:pt idx="27553">0.071099999999999997</cx:pt>
          <cx:pt idx="27554">0.049500000000000002</cx:pt>
          <cx:pt idx="27555">0.022700000000000001</cx:pt>
          <cx:pt idx="27556">0.16669999999999999</cx:pt>
          <cx:pt idx="27557">0.14849999999999999</cx:pt>
          <cx:pt idx="27558">0.16669999999999999</cx:pt>
          <cx:pt idx="27559">0.16669999999999999</cx:pt>
          <cx:pt idx="27560">0.39479999999999998</cx:pt>
          <cx:pt idx="27561">0.16669999999999999</cx:pt>
          <cx:pt idx="27562">0.21440000000000001</cx:pt>
          <cx:pt idx="27563">0.16669999999999999</cx:pt>
          <cx:pt idx="27564">0.16669999999999999</cx:pt>
          <cx:pt idx="27565">0.16669999999999999</cx:pt>
          <cx:pt idx="27566">0.1052</cx:pt>
          <cx:pt idx="27567">0.44379999999999997</cx:pt>
          <cx:pt idx="27568">0.082500000000000004</cx:pt>
          <cx:pt idx="27569">0.22159999999999999</cx:pt>
          <cx:pt idx="27570">0.16669999999999999</cx:pt>
          <cx:pt idx="27571">0.16669999999999999</cx:pt>
          <cx:pt idx="27572">0.1041</cx:pt>
          <cx:pt idx="27573">0.26190000000000002</cx:pt>
          <cx:pt idx="27574">0.10050000000000001</cx:pt>
          <cx:pt idx="27575">0.16669999999999999</cx:pt>
          <cx:pt idx="27576">0.16669999999999999</cx:pt>
          <cx:pt idx="27577">0.16669999999999999</cx:pt>
          <cx:pt idx="27578">0.16669999999999999</cx:pt>
          <cx:pt idx="27579">0.16669999999999999</cx:pt>
          <cx:pt idx="27580">0.061899999999999997</cx:pt>
          <cx:pt idx="27581">0.0722</cx:pt>
          <cx:pt idx="27582">0.16669999999999999</cx:pt>
          <cx:pt idx="27583">0.070099999999999996</cx:pt>
          <cx:pt idx="27584">0.16669999999999999</cx:pt>
          <cx:pt idx="27585">0.16669999999999999</cx:pt>
          <cx:pt idx="27586">0.16669999999999999</cx:pt>
          <cx:pt idx="27587">0.1031</cx:pt>
          <cx:pt idx="27588">0.076300000000000007</cx:pt>
          <cx:pt idx="27589">0.082500000000000004</cx:pt>
          <cx:pt idx="27590">0.16669999999999999</cx:pt>
          <cx:pt idx="27591">0.088700000000000001</cx:pt>
          <cx:pt idx="27592">0.16669999999999999</cx:pt>
          <cx:pt idx="27593">0.16669999999999999</cx:pt>
          <cx:pt idx="27594">0.16669999999999999</cx:pt>
          <cx:pt idx="27595">0.18559999999999999</cx:pt>
          <cx:pt idx="27596">0.16669999999999999</cx:pt>
          <cx:pt idx="27597">0.1113</cx:pt>
          <cx:pt idx="27598">0.16669999999999999</cx:pt>
          <cx:pt idx="27599">0.16669999999999999</cx:pt>
          <cx:pt idx="27600">0.16669999999999999</cx:pt>
          <cx:pt idx="27601">0.16669999999999999</cx:pt>
          <cx:pt idx="27602">0.0309</cx:pt>
          <cx:pt idx="27603">0.16669999999999999</cx:pt>
          <cx:pt idx="27604">0.042299999999999997</cx:pt>
          <cx:pt idx="27605">0.16669999999999999</cx:pt>
          <cx:pt idx="27606">0.16669999999999999</cx:pt>
          <cx:pt idx="27607">0.016500000000000001</cx:pt>
          <cx:pt idx="27608">0.14849999999999999</cx:pt>
          <cx:pt idx="27609">0.16669999999999999</cx:pt>
          <cx:pt idx="27610">0.16669999999999999</cx:pt>
          <cx:pt idx="27611">0.068000000000000005</cx:pt>
          <cx:pt idx="27612">0.082500000000000004</cx:pt>
          <cx:pt idx="27613">0.16669999999999999</cx:pt>
          <cx:pt idx="27614">0.16669999999999999</cx:pt>
          <cx:pt idx="27615">0.059299999999999999</cx:pt>
          <cx:pt idx="27616">0.16669999999999999</cx:pt>
          <cx:pt idx="27617">0.16669999999999999</cx:pt>
          <cx:pt idx="27618">0.16669999999999999</cx:pt>
          <cx:pt idx="27619">0.22270000000000001</cx:pt>
          <cx:pt idx="27620">0.29480000000000001</cx:pt>
          <cx:pt idx="27621">0.16669999999999999</cx:pt>
          <cx:pt idx="27622">0.14849999999999999</cx:pt>
          <cx:pt idx="27623">0.16669999999999999</cx:pt>
          <cx:pt idx="27624">0.16669999999999999</cx:pt>
          <cx:pt idx="27625">0.090700000000000003</cx:pt>
          <cx:pt idx="27626">0.16669999999999999</cx:pt>
          <cx:pt idx="27627">0.16669999999999999</cx:pt>
          <cx:pt idx="27628">0.16669999999999999</cx:pt>
          <cx:pt idx="27629">0.044299999999999999</cx:pt>
          <cx:pt idx="27630">0.16669999999999999</cx:pt>
          <cx:pt idx="27631">0.16669999999999999</cx:pt>
          <cx:pt idx="27632">0.16669999999999999</cx:pt>
          <cx:pt idx="27633">0.16669999999999999</cx:pt>
          <cx:pt idx="27634">0.019599999999999999</cx:pt>
          <cx:pt idx="27635">0.16669999999999999</cx:pt>
          <cx:pt idx="27636">0.082500000000000004</cx:pt>
          <cx:pt idx="27637">0.2271</cx:pt>
          <cx:pt idx="27638">0.16669999999999999</cx:pt>
          <cx:pt idx="27639">0.16669999999999999</cx:pt>
          <cx:pt idx="27640">0.16669999999999999</cx:pt>
          <cx:pt idx="27641">0.092799999999999994</cx:pt>
          <cx:pt idx="27642">0.16669999999999999</cx:pt>
          <cx:pt idx="27643">0.14019999999999999</cx:pt>
          <cx:pt idx="27644">0.14849999999999999</cx:pt>
          <cx:pt idx="27645">0.12920000000000001</cx:pt>
          <cx:pt idx="27646">0.16669999999999999</cx:pt>
          <cx:pt idx="27647">0.16669999999999999</cx:pt>
          <cx:pt idx="27648">0.092799999999999994</cx:pt>
          <cx:pt idx="27649">0.16669999999999999</cx:pt>
          <cx:pt idx="27650">0.0361</cx:pt>
          <cx:pt idx="27651">0.074200000000000002</cx:pt>
          <cx:pt idx="27652">0.22539999999999999</cx:pt>
          <cx:pt idx="27653">0.16669999999999999</cx:pt>
          <cx:pt idx="27654">0.028899999999999999</cx:pt>
          <cx:pt idx="27655">0.16669999999999999</cx:pt>
          <cx:pt idx="27656">0.34849999999999998</cx:pt>
          <cx:pt idx="27657">0.17630000000000001</cx:pt>
          <cx:pt idx="27658">0.037100000000000001</cx:pt>
          <cx:pt idx="27659">0.16669999999999999</cx:pt>
          <cx:pt idx="27660">0.14849999999999999</cx:pt>
          <cx:pt idx="27661">0.061899999999999997</cx:pt>
          <cx:pt idx="27662">0.0082000000000000007</cx:pt>
          <cx:pt idx="27663">0.16669999999999999</cx:pt>
          <cx:pt idx="27664">0.16669999999999999</cx:pt>
          <cx:pt idx="27665">0.16669999999999999</cx:pt>
          <cx:pt idx="27666">0.16669999999999999</cx:pt>
          <cx:pt idx="27667">0.44429999999999997</cx:pt>
          <cx:pt idx="27668">0.16669999999999999</cx:pt>
          <cx:pt idx="27669">0.16669999999999999</cx:pt>
          <cx:pt idx="27670">0.16669999999999999</cx:pt>
          <cx:pt idx="27671">0.082500000000000004</cx:pt>
          <cx:pt idx="27672">0.16669999999999999</cx:pt>
          <cx:pt idx="27673">0.037600000000000001</cx:pt>
          <cx:pt idx="27674">0.16669999999999999</cx:pt>
          <cx:pt idx="27675">0.16669999999999999</cx:pt>
          <cx:pt idx="27676">0.2031</cx:pt>
          <cx:pt idx="27677">0.082500000000000004</cx:pt>
          <cx:pt idx="27678">0.12989999999999999</cx:pt>
          <cx:pt idx="27679">0.051499999999999997</cx:pt>
          <cx:pt idx="27680">0.0041000000000000003</cx:pt>
          <cx:pt idx="27681">0.16669999999999999</cx:pt>
          <cx:pt idx="27682">0.061899999999999997</cx:pt>
          <cx:pt idx="27683">0.16669999999999999</cx:pt>
          <cx:pt idx="27684">0.0124</cx:pt>
          <cx:pt idx="27685">0.16669999999999999</cx:pt>
          <cx:pt idx="27686">0.16669999999999999</cx:pt>
          <cx:pt idx="27687">0.16669999999999999</cx:pt>
          <cx:pt idx="27688">0.041200000000000001</cx:pt>
          <cx:pt idx="27689">0.16669999999999999</cx:pt>
          <cx:pt idx="27690">0.16669999999999999</cx:pt>
          <cx:pt idx="27691">0.16669999999999999</cx:pt>
          <cx:pt idx="27692">0.16669999999999999</cx:pt>
          <cx:pt idx="27693">0.059799999999999999</cx:pt>
          <cx:pt idx="27694">0.16669999999999999</cx:pt>
          <cx:pt idx="27695">0.16669999999999999</cx:pt>
          <cx:pt idx="27696">0.28560000000000002</cx:pt>
          <cx:pt idx="27697">0.052600000000000001</cx:pt>
          <cx:pt idx="27698">0.16669999999999999</cx:pt>
          <cx:pt idx="27699">0.16669999999999999</cx:pt>
          <cx:pt idx="27700">0.16669999999999999</cx:pt>
          <cx:pt idx="27701">0.1976</cx:pt>
          <cx:pt idx="27702">0</cx:pt>
          <cx:pt idx="27703">0.0051999999999999998</cx:pt>
          <cx:pt idx="27704">0.16669999999999999</cx:pt>
          <cx:pt idx="27705">0.16669999999999999</cx:pt>
          <cx:pt idx="27706">0.16669999999999999</cx:pt>
          <cx:pt idx="27707">0.17630000000000001</cx:pt>
          <cx:pt idx="27708">0.082500000000000004</cx:pt>
          <cx:pt idx="27709">0.16669999999999999</cx:pt>
          <cx:pt idx="27710">0.061899999999999997</cx:pt>
          <cx:pt idx="27711">0.16669999999999999</cx:pt>
          <cx:pt idx="27712">0.16669999999999999</cx:pt>
          <cx:pt idx="27713">0.082500000000000004</cx:pt>
          <cx:pt idx="27714">0.16669999999999999</cx:pt>
          <cx:pt idx="27715">0.16669999999999999</cx:pt>
          <cx:pt idx="27716">0.16669999999999999</cx:pt>
          <cx:pt idx="27717">0.16669999999999999</cx:pt>
          <cx:pt idx="27718">0.16669999999999999</cx:pt>
          <cx:pt idx="27719">0.14849999999999999</cx:pt>
          <cx:pt idx="27720">0.16669999999999999</cx:pt>
          <cx:pt idx="27721">0.16669999999999999</cx:pt>
          <cx:pt idx="27722">0.037100000000000001</cx:pt>
          <cx:pt idx="27723">0.0020999999999999999</cx:pt>
          <cx:pt idx="27724">0.16669999999999999</cx:pt>
          <cx:pt idx="27725">0.086599999999999996</cx:pt>
          <cx:pt idx="27726">0.16489999999999999</cx:pt>
          <cx:pt idx="27727">0.16669999999999999</cx:pt>
          <cx:pt idx="27728">0.027799999999999998</cx:pt>
          <cx:pt idx="27729">0.018599999999999998</cx:pt>
          <cx:pt idx="27730">0.1454</cx:pt>
          <cx:pt idx="27731">0.1031</cx:pt>
          <cx:pt idx="27732">0.16669999999999999</cx:pt>
          <cx:pt idx="27733">0.16669999999999999</cx:pt>
          <cx:pt idx="27734">0.16669999999999999</cx:pt>
          <cx:pt idx="27735">0.13300000000000001</cx:pt>
          <cx:pt idx="27736">0.2165</cx:pt>
          <cx:pt idx="27737">0.048500000000000001</cx:pt>
          <cx:pt idx="27738">0.1835</cx:pt>
          <cx:pt idx="27739">0.16669999999999999</cx:pt>
          <cx:pt idx="27740">0.24740000000000001</cx:pt>
          <cx:pt idx="27741">0.16669999999999999</cx:pt>
          <cx:pt idx="27742">0.16669999999999999</cx:pt>
          <cx:pt idx="27743">0.16669999999999999</cx:pt>
          <cx:pt idx="27744">0.0722</cx:pt>
          <cx:pt idx="27745">0.16669999999999999</cx:pt>
          <cx:pt idx="27746">0.16669999999999999</cx:pt>
          <cx:pt idx="27747">0.16669999999999999</cx:pt>
          <cx:pt idx="27748">0.0051999999999999998</cx:pt>
          <cx:pt idx="27749">0.16669999999999999</cx:pt>
          <cx:pt idx="27750">0.16669999999999999</cx:pt>
          <cx:pt idx="27751">0.16489999999999999</cx:pt>
          <cx:pt idx="27752">0.16669999999999999</cx:pt>
          <cx:pt idx="27753">0.16669999999999999</cx:pt>
          <cx:pt idx="27754">0.16669999999999999</cx:pt>
          <cx:pt idx="27755">0.0124</cx:pt>
          <cx:pt idx="27756">0.16669999999999999</cx:pt>
          <cx:pt idx="27757">0.16669999999999999</cx:pt>
          <cx:pt idx="27758">0.18140000000000001</cx:pt>
          <cx:pt idx="27759">0.082500000000000004</cx:pt>
          <cx:pt idx="27760">0.0124</cx:pt>
          <cx:pt idx="27761">0.16669999999999999</cx:pt>
          <cx:pt idx="27762">0.39479999999999998</cx:pt>
          <cx:pt idx="27763">0.0041000000000000003</cx:pt>
          <cx:pt idx="27764">0.079399999999999998</cx:pt>
          <cx:pt idx="27765">0.16669999999999999</cx:pt>
          <cx:pt idx="27766">0.16669999999999999</cx:pt>
          <cx:pt idx="27767">0.16669999999999999</cx:pt>
          <cx:pt idx="27768">0.22270000000000001</cx:pt>
          <cx:pt idx="27769">0.16669999999999999</cx:pt>
          <cx:pt idx="27770">0.16800000000000001</cx:pt>
          <cx:pt idx="27771">0.16669999999999999</cx:pt>
          <cx:pt idx="27772">0.067000000000000004</cx:pt>
          <cx:pt idx="27773">0.083500000000000005</cx:pt>
          <cx:pt idx="27774">0.061899999999999997</cx:pt>
          <cx:pt idx="27775">0.16669999999999999</cx:pt>
          <cx:pt idx="27776">0.0247</cx:pt>
          <cx:pt idx="27777">0.16669999999999999</cx:pt>
          <cx:pt idx="27778">0.042299999999999997</cx:pt>
          <cx:pt idx="27779">0.15640000000000001</cx:pt>
          <cx:pt idx="27780">0.2175</cx:pt>
          <cx:pt idx="27781">0.16669999999999999</cx:pt>
          <cx:pt idx="27782">0.16669999999999999</cx:pt>
          <cx:pt idx="27783">0.16669999999999999</cx:pt>
          <cx:pt idx="27784">0.16669999999999999</cx:pt>
          <cx:pt idx="27785">0.092799999999999994</cx:pt>
          <cx:pt idx="27786">0.0103</cx:pt>
          <cx:pt idx="27787">0.16669999999999999</cx:pt>
          <cx:pt idx="27788">0.16489999999999999</cx:pt>
          <cx:pt idx="27789">0.16669999999999999</cx:pt>
          <cx:pt idx="27790">0.19589999999999999</cx:pt>
          <cx:pt idx="27791">0.16669999999999999</cx:pt>
          <cx:pt idx="27792">0.061899999999999997</cx:pt>
          <cx:pt idx="27793">0.16669999999999999</cx:pt>
          <cx:pt idx="27794">0.16669999999999999</cx:pt>
          <cx:pt idx="27795">0.16669999999999999</cx:pt>
          <cx:pt idx="27796">0.096699999999999994</cx:pt>
          <cx:pt idx="27797">0.16669999999999999</cx:pt>
          <cx:pt idx="27798">0.16669999999999999</cx:pt>
          <cx:pt idx="27799">0.086599999999999996</cx:pt>
          <cx:pt idx="27800">0.18140000000000001</cx:pt>
          <cx:pt idx="27801">0.023</cx:pt>
          <cx:pt idx="27802">0.1031</cx:pt>
          <cx:pt idx="27803">0.51959999999999995</cx:pt>
          <cx:pt idx="27804">0.16669999999999999</cx:pt>
          <cx:pt idx="27805">0.14849999999999999</cx:pt>
          <cx:pt idx="27806">0.16669999999999999</cx:pt>
          <cx:pt idx="27807">0.16669999999999999</cx:pt>
          <cx:pt idx="27808">0.022700000000000001</cx:pt>
          <cx:pt idx="27809">0.16669999999999999</cx:pt>
          <cx:pt idx="27810">0.0155</cx:pt>
          <cx:pt idx="27811">0.16669999999999999</cx:pt>
          <cx:pt idx="27812">0.12470000000000001</cx:pt>
          <cx:pt idx="27813">0.033000000000000002</cx:pt>
          <cx:pt idx="27814">0.16669999999999999</cx:pt>
          <cx:pt idx="27815">0.16669999999999999</cx:pt>
          <cx:pt idx="27816">0.041200000000000001</cx:pt>
          <cx:pt idx="27817">0.16669999999999999</cx:pt>
          <cx:pt idx="27818">0.032500000000000001</cx:pt>
          <cx:pt idx="27819">0.16669999999999999</cx:pt>
          <cx:pt idx="27820">0.018599999999999998</cx:pt>
          <cx:pt idx="27821">0.072700000000000001</cx:pt>
          <cx:pt idx="27822">0.16669999999999999</cx:pt>
          <cx:pt idx="27823">0.16669999999999999</cx:pt>
          <cx:pt idx="27824">0.16669999999999999</cx:pt>
          <cx:pt idx="27825">0.16669999999999999</cx:pt>
          <cx:pt idx="27826">0.16669999999999999</cx:pt>
          <cx:pt idx="27827">0.1227</cx:pt>
          <cx:pt idx="27828">0.16669999999999999</cx:pt>
          <cx:pt idx="27829">0.16669999999999999</cx:pt>
          <cx:pt idx="27830">0.016500000000000001</cx:pt>
          <cx:pt idx="27831">0</cx:pt>
          <cx:pt idx="27832">0.1134</cx:pt>
          <cx:pt idx="27833">0.16669999999999999</cx:pt>
          <cx:pt idx="27834">0.16669999999999999</cx:pt>
          <cx:pt idx="27835">0.16669999999999999</cx:pt>
          <cx:pt idx="27836">0.16669999999999999</cx:pt>
          <cx:pt idx="27837">0.0722</cx:pt>
          <cx:pt idx="27838">0.16669999999999999</cx:pt>
          <cx:pt idx="27839">0.16669999999999999</cx:pt>
          <cx:pt idx="27840">0.16669999999999999</cx:pt>
          <cx:pt idx="27841">0.16669999999999999</cx:pt>
          <cx:pt idx="27842">0.11650000000000001</cx:pt>
          <cx:pt idx="27843">0.2072</cx:pt>
          <cx:pt idx="27844">0.16669999999999999</cx:pt>
          <cx:pt idx="27845">0.16489999999999999</cx:pt>
          <cx:pt idx="27846">0.16669999999999999</cx:pt>
          <cx:pt idx="27847">0.16389999999999999</cx:pt>
          <cx:pt idx="27848">0.16669999999999999</cx:pt>
          <cx:pt idx="27849">0.051499999999999997</cx:pt>
          <cx:pt idx="27850">0.16669999999999999</cx:pt>
          <cx:pt idx="27851">0.16669999999999999</cx:pt>
          <cx:pt idx="27852">0.0247</cx:pt>
          <cx:pt idx="27853">0.092799999999999994</cx:pt>
          <cx:pt idx="27854">0.16669999999999999</cx:pt>
          <cx:pt idx="27855">0.077299999999999994</cx:pt>
          <cx:pt idx="27856">0.16669999999999999</cx:pt>
          <cx:pt idx="27857">0.16669999999999999</cx:pt>
          <cx:pt idx="27858">0.2041</cx:pt>
          <cx:pt idx="27859">0.16669999999999999</cx:pt>
          <cx:pt idx="27860">0.16669999999999999</cx:pt>
          <cx:pt idx="27861">0.073200000000000001</cx:pt>
          <cx:pt idx="27862">0.16669999999999999</cx:pt>
          <cx:pt idx="27863">0.1134</cx:pt>
          <cx:pt idx="27864">0.16669999999999999</cx:pt>
          <cx:pt idx="27865">0.20519999999999999</cx:pt>
          <cx:pt idx="27866">0.1031</cx:pt>
          <cx:pt idx="27867">0.16669999999999999</cx:pt>
          <cx:pt idx="27868">0.13139999999999999</cx:pt>
          <cx:pt idx="27869">0.16669999999999999</cx:pt>
          <cx:pt idx="27870">0.26319999999999999</cx:pt>
          <cx:pt idx="27871">0.14849999999999999</cx:pt>
          <cx:pt idx="27872">0.14430000000000001</cx:pt>
          <cx:pt idx="27873">0.067000000000000004</cx:pt>
          <cx:pt idx="27874">0.16669999999999999</cx:pt>
          <cx:pt idx="27875">0.061899999999999997</cx:pt>
          <cx:pt idx="27876">0.16669999999999999</cx:pt>
          <cx:pt idx="27877">0.16669999999999999</cx:pt>
          <cx:pt idx="27878">0.16669999999999999</cx:pt>
          <cx:pt idx="27879">0.16669999999999999</cx:pt>
          <cx:pt idx="27880">0.16489999999999999</cx:pt>
          <cx:pt idx="27881">0.063899999999999998</cx:pt>
          <cx:pt idx="27882">0.12989999999999999</cx:pt>
          <cx:pt idx="27883">0.16669999999999999</cx:pt>
          <cx:pt idx="27884">0.16669999999999999</cx:pt>
          <cx:pt idx="27885">0.16669999999999999</cx:pt>
          <cx:pt idx="27886">0.088700000000000001</cx:pt>
          <cx:pt idx="27887">0.082500000000000004</cx:pt>
          <cx:pt idx="27888">0.16669999999999999</cx:pt>
          <cx:pt idx="27889">0.12709999999999999</cx:pt>
          <cx:pt idx="27890">0.16669999999999999</cx:pt>
          <cx:pt idx="27891">0.2031</cx:pt>
          <cx:pt idx="27892">0.0722</cx:pt>
          <cx:pt idx="27893">0.16669999999999999</cx:pt>
          <cx:pt idx="27894">0.0082000000000000007</cx:pt>
          <cx:pt idx="27895">0.16669999999999999</cx:pt>
          <cx:pt idx="27896">0.16669999999999999</cx:pt>
          <cx:pt idx="27897">0</cx:pt>
          <cx:pt idx="27898">0.092799999999999994</cx:pt>
          <cx:pt idx="27899">0.23400000000000001</cx:pt>
          <cx:pt idx="27900">0.16669999999999999</cx:pt>
          <cx:pt idx="27901">0.16669999999999999</cx:pt>
          <cx:pt idx="27902">1</cx:pt>
          <cx:pt idx="27903">0.16669999999999999</cx:pt>
          <cx:pt idx="27904">0.16669999999999999</cx:pt>
          <cx:pt idx="27905">0.033000000000000002</cx:pt>
          <cx:pt idx="27906">0.16669999999999999</cx:pt>
          <cx:pt idx="27907">0.017500000000000002</cx:pt>
          <cx:pt idx="27908">0.16669999999999999</cx:pt>
          <cx:pt idx="27909">0.16669999999999999</cx:pt>
          <cx:pt idx="27910">0.16669999999999999</cx:pt>
          <cx:pt idx="27911">0.16669999999999999</cx:pt>
          <cx:pt idx="27912">0.16669999999999999</cx:pt>
          <cx:pt idx="27913">0.14849999999999999</cx:pt>
          <cx:pt idx="27914">0.16669999999999999</cx:pt>
          <cx:pt idx="27915">0.16669999999999999</cx:pt>
          <cx:pt idx="27916">0.16669999999999999</cx:pt>
          <cx:pt idx="27917">0.16669999999999999</cx:pt>
          <cx:pt idx="27918">0.16669999999999999</cx:pt>
          <cx:pt idx="27919">0.11550000000000001</cx:pt>
          <cx:pt idx="27920">0.037100000000000001</cx:pt>
          <cx:pt idx="27921">0.061899999999999997</cx:pt>
          <cx:pt idx="27922">0.22159999999999999</cx:pt>
          <cx:pt idx="27923">0.16669999999999999</cx:pt>
          <cx:pt idx="27924">0.074200000000000002</cx:pt>
          <cx:pt idx="27925">0.033000000000000002</cx:pt>
          <cx:pt idx="27926">0.1474</cx:pt>
          <cx:pt idx="27927">0.25929999999999997</cx:pt>
          <cx:pt idx="27928">0.017500000000000002</cx:pt>
          <cx:pt idx="27929">0.059799999999999999</cx:pt>
          <cx:pt idx="27930">0.23810000000000001</cx:pt>
          <cx:pt idx="27931">0.28760000000000002</cx:pt>
          <cx:pt idx="27932">0.16669999999999999</cx:pt>
          <cx:pt idx="27933">0.16669999999999999</cx:pt>
          <cx:pt idx="27934">0.16669999999999999</cx:pt>
          <cx:pt idx="27935">0.14849999999999999</cx:pt>
          <cx:pt idx="27936">0.17530000000000001</cx:pt>
          <cx:pt idx="27937">0.16669999999999999</cx:pt>
          <cx:pt idx="27938">0.16669999999999999</cx:pt>
          <cx:pt idx="27939">0.16669999999999999</cx:pt>
          <cx:pt idx="27940">0.16669999999999999</cx:pt>
          <cx:pt idx="27941">0.14949999999999999</cx:pt>
          <cx:pt idx="27942">0.16669999999999999</cx:pt>
          <cx:pt idx="27943">0.16669999999999999</cx:pt>
          <cx:pt idx="27944">0.16669999999999999</cx:pt>
          <cx:pt idx="27945">0.16669999999999999</cx:pt>
          <cx:pt idx="27946">0.018599999999999998</cx:pt>
          <cx:pt idx="27947">0.16669999999999999</cx:pt>
          <cx:pt idx="27948">0.16669999999999999</cx:pt>
          <cx:pt idx="27949">0.075300000000000006</cx:pt>
          <cx:pt idx="27950">0.16669999999999999</cx:pt>
          <cx:pt idx="27951">0.16669999999999999</cx:pt>
          <cx:pt idx="27952">0.0402</cx:pt>
          <cx:pt idx="27953">0.22159999999999999</cx:pt>
          <cx:pt idx="27954">0.16669999999999999</cx:pt>
          <cx:pt idx="27955">0.1371</cx:pt>
          <cx:pt idx="27956">0.16669999999999999</cx:pt>
          <cx:pt idx="27957">0.074200000000000002</cx:pt>
          <cx:pt idx="27958">0.16669999999999999</cx:pt>
          <cx:pt idx="27959">0.16669999999999999</cx:pt>
          <cx:pt idx="27960">0.16669999999999999</cx:pt>
          <cx:pt idx="27961">0.16669999999999999</cx:pt>
          <cx:pt idx="27962">0.16669999999999999</cx:pt>
          <cx:pt idx="27963">0.016500000000000001</cx:pt>
          <cx:pt idx="27964">0.16669999999999999</cx:pt>
          <cx:pt idx="27965">0.16669999999999999</cx:pt>
          <cx:pt idx="27966">0.16669999999999999</cx:pt>
          <cx:pt idx="27967">0.087599999999999997</cx:pt>
          <cx:pt idx="27968">0.16669999999999999</cx:pt>
          <cx:pt idx="27969">0.16669999999999999</cx:pt>
          <cx:pt idx="27970">0.14849999999999999</cx:pt>
          <cx:pt idx="27971">0.1113</cx:pt>
          <cx:pt idx="27972">0.16669999999999999</cx:pt>
          <cx:pt idx="27973">0.16669999999999999</cx:pt>
          <cx:pt idx="27974">0.16669999999999999</cx:pt>
          <cx:pt idx="27975">0.16669999999999999</cx:pt>
          <cx:pt idx="27976">0.16700000000000001</cx:pt>
          <cx:pt idx="27977">0.087599999999999997</cx:pt>
          <cx:pt idx="27978">0.1186</cx:pt>
          <cx:pt idx="27979">0.1139</cx:pt>
          <cx:pt idx="27980">0.061899999999999997</cx:pt>
          <cx:pt idx="27981">0.44330000000000003</cx:pt>
          <cx:pt idx="27982">0.16669999999999999</cx:pt>
          <cx:pt idx="27983">0.0608</cx:pt>
          <cx:pt idx="27984">0.16669999999999999</cx:pt>
          <cx:pt idx="27985">0.13300000000000001</cx:pt>
          <cx:pt idx="27986">0.16669999999999999</cx:pt>
          <cx:pt idx="27987">0.16669999999999999</cx:pt>
          <cx:pt idx="27988">0.16669999999999999</cx:pt>
          <cx:pt idx="27989">0.34429999999999999</cx:pt>
          <cx:pt idx="27990">0.074200000000000002</cx:pt>
          <cx:pt idx="27991">0.217</cx:pt>
          <cx:pt idx="27992">0.16669999999999999</cx:pt>
          <cx:pt idx="27993">0.071099999999999997</cx:pt>
          <cx:pt idx="27994">0.082500000000000004</cx:pt>
          <cx:pt idx="27995">0.044299999999999999</cx:pt>
          <cx:pt idx="27996">0.0613</cx:pt>
          <cx:pt idx="27997">0.22270000000000001</cx:pt>
          <cx:pt idx="27998">0.079399999999999998</cx:pt>
          <cx:pt idx="27999">0.16669999999999999</cx:pt>
          <cx:pt idx="28000">0.16669999999999999</cx:pt>
          <cx:pt idx="28001">0.15709999999999999</cx:pt>
          <cx:pt idx="28002">0.027799999999999998</cx:pt>
          <cx:pt idx="28003">0.16669999999999999</cx:pt>
          <cx:pt idx="28004">0.16669999999999999</cx:pt>
          <cx:pt idx="28005">0.0206</cx:pt>
          <cx:pt idx="28006">0.049500000000000002</cx:pt>
          <cx:pt idx="28007">0.051499999999999997</cx:pt>
          <cx:pt idx="28008">0.16669999999999999</cx:pt>
          <cx:pt idx="28009">0.14019999999999999</cx:pt>
          <cx:pt idx="28010">0.061899999999999997</cx:pt>
          <cx:pt idx="28011">0.16669999999999999</cx:pt>
          <cx:pt idx="28012">0.16669999999999999</cx:pt>
          <cx:pt idx="28013">0.16669999999999999</cx:pt>
          <cx:pt idx="28014">0.092799999999999994</cx:pt>
          <cx:pt idx="28015">0.16669999999999999</cx:pt>
          <cx:pt idx="28016">0.092299999999999993</cx:pt>
          <cx:pt idx="28017">0.074200000000000002</cx:pt>
          <cx:pt idx="28018">0.16189999999999999</cx:pt>
          <cx:pt idx="28019">0.16669999999999999</cx:pt>
          <cx:pt idx="28020">0.16669999999999999</cx:pt>
          <cx:pt idx="28021">0.16669999999999999</cx:pt>
          <cx:pt idx="28022">0.16669999999999999</cx:pt>
          <cx:pt idx="28023">0.082500000000000004</cx:pt>
          <cx:pt idx="28024">0.16669999999999999</cx:pt>
          <cx:pt idx="28025">0.075300000000000006</cx:pt>
          <cx:pt idx="28026">0.0020999999999999999</cx:pt>
          <cx:pt idx="28027">0.16669999999999999</cx:pt>
          <cx:pt idx="28028">0.1474</cx:pt>
          <cx:pt idx="28029">0.0567</cx:pt>
          <cx:pt idx="28030">0.1031</cx:pt>
          <cx:pt idx="28031">0.0124</cx:pt>
          <cx:pt idx="28032">0.16669999999999999</cx:pt>
          <cx:pt idx="28033">0.099000000000000005</cx:pt>
          <cx:pt idx="28034">0.041200000000000001</cx:pt>
          <cx:pt idx="28035">0.0041000000000000003</cx:pt>
          <cx:pt idx="28036">0.061899999999999997</cx:pt>
          <cx:pt idx="28037">0.16669999999999999</cx:pt>
          <cx:pt idx="28038">0.16669999999999999</cx:pt>
          <cx:pt idx="28039">0.088700000000000001</cx:pt>
          <cx:pt idx="28040">0.092799999999999994</cx:pt>
          <cx:pt idx="28041">0.16669999999999999</cx:pt>
          <cx:pt idx="28042">0.16669999999999999</cx:pt>
          <cx:pt idx="28043">0.041200000000000001</cx:pt>
          <cx:pt idx="28044">0.0082000000000000007</cx:pt>
          <cx:pt idx="28045">0.16669999999999999</cx:pt>
          <cx:pt idx="28046">0.16669999999999999</cx:pt>
          <cx:pt idx="28047">0.11550000000000001</cx:pt>
          <cx:pt idx="28048">0.067000000000000004</cx:pt>
          <cx:pt idx="28049">0.39069999999999999</cx:pt>
          <cx:pt idx="28050">0.44119999999999998</cx:pt>
          <cx:pt idx="28051">0.021600000000000001</cx:pt>
          <cx:pt idx="28052">0.1031</cx:pt>
          <cx:pt idx="28053">0.18559999999999999</cx:pt>
          <cx:pt idx="28054">0.16669999999999999</cx:pt>
          <cx:pt idx="28055">0.16669999999999999</cx:pt>
          <cx:pt idx="28056">0.16669999999999999</cx:pt>
          <cx:pt idx="28057">0.1278</cx:pt>
          <cx:pt idx="28058">0.34849999999999998</cx:pt>
          <cx:pt idx="28059">0.16669999999999999</cx:pt>
          <cx:pt idx="28060">0.16669999999999999</cx:pt>
          <cx:pt idx="28061">0.16669999999999999</cx:pt>
          <cx:pt idx="28062">0.063899999999999998</cx:pt>
          <cx:pt idx="28063">0.16669999999999999</cx:pt>
          <cx:pt idx="28064">0.14849999999999999</cx:pt>
          <cx:pt idx="28065">0.1237</cx:pt>
          <cx:pt idx="28066">0.0557</cx:pt>
          <cx:pt idx="28067">0.016500000000000001</cx:pt>
          <cx:pt idx="28068">0.082500000000000004</cx:pt>
          <cx:pt idx="28069">0.0082000000000000007</cx:pt>
          <cx:pt idx="28070">0.068000000000000005</cx:pt>
          <cx:pt idx="28071">0.092799999999999994</cx:pt>
          <cx:pt idx="28072">0.16669999999999999</cx:pt>
          <cx:pt idx="28073">0.16669999999999999</cx:pt>
          <cx:pt idx="28074">0.13089999999999999</cx:pt>
          <cx:pt idx="28075">0.12470000000000001</cx:pt>
          <cx:pt idx="28076">0.0124</cx:pt>
          <cx:pt idx="28077">0.16669999999999999</cx:pt>
          <cx:pt idx="28078">0.1351</cx:pt>
          <cx:pt idx="28079">0.069500000000000006</cx:pt>
          <cx:pt idx="28080">0.082500000000000004</cx:pt>
          <cx:pt idx="28081">0.1119</cx:pt>
          <cx:pt idx="28082">0.16669999999999999</cx:pt>
          <cx:pt idx="28083">0.082500000000000004</cx:pt>
          <cx:pt idx="28084">0.2505</cx:pt>
          <cx:pt idx="28085">0.092799999999999994</cx:pt>
          <cx:pt idx="28086">0.22370000000000001</cx:pt>
          <cx:pt idx="28087">0.12989999999999999</cx:pt>
          <cx:pt idx="28088">0.16669999999999999</cx:pt>
          <cx:pt idx="28089">0.049500000000000002</cx:pt>
          <cx:pt idx="28090">0.061899999999999997</cx:pt>
          <cx:pt idx="28091">0.16669999999999999</cx:pt>
          <cx:pt idx="28092">0.057700000000000001</cx:pt>
          <cx:pt idx="28093">0.16669999999999999</cx:pt>
          <cx:pt idx="28094">0.1371</cx:pt>
          <cx:pt idx="28095">0.16669999999999999</cx:pt>
          <cx:pt idx="28096">0.16669999999999999</cx:pt>
          <cx:pt idx="28097">0.16669999999999999</cx:pt>
          <cx:pt idx="28098">0.16669999999999999</cx:pt>
          <cx:pt idx="28099">0.16669999999999999</cx:pt>
          <cx:pt idx="28100">0.16669999999999999</cx:pt>
          <cx:pt idx="28101">0.16669999999999999</cx:pt>
          <cx:pt idx="28102">0.16669999999999999</cx:pt>
          <cx:pt idx="28103">0.16669999999999999</cx:pt>
          <cx:pt idx="28104">0.16669999999999999</cx:pt>
          <cx:pt idx="28105">0.16669999999999999</cx:pt>
          <cx:pt idx="28106">0.16669999999999999</cx:pt>
          <cx:pt idx="28107">0.16669999999999999</cx:pt>
          <cx:pt idx="28108">0.044299999999999999</cx:pt>
          <cx:pt idx="28109">0.0082000000000000007</cx:pt>
          <cx:pt idx="28110">0.074800000000000005</cx:pt>
          <cx:pt idx="28111">0.046399999999999997</cx:pt>
          <cx:pt idx="28112">0.0722</cx:pt>
          <cx:pt idx="28113">0.16669999999999999</cx:pt>
          <cx:pt idx="28114">0.16669999999999999</cx:pt>
          <cx:pt idx="28115">0.16669999999999999</cx:pt>
          <cx:pt idx="28116">0.20519999999999999</cx:pt>
          <cx:pt idx="28117">0.076300000000000007</cx:pt>
          <cx:pt idx="28118">0.0124</cx:pt>
          <cx:pt idx="28119">0.16669999999999999</cx:pt>
          <cx:pt idx="28120">0.16669999999999999</cx:pt>
          <cx:pt idx="28121">0.16669999999999999</cx:pt>
          <cx:pt idx="28122">0.17219999999999999</cx:pt>
          <cx:pt idx="28123">0.16669999999999999</cx:pt>
          <cx:pt idx="28124">0.1227</cx:pt>
          <cx:pt idx="28125">0.16669999999999999</cx:pt>
          <cx:pt idx="28126">0.092799999999999994</cx:pt>
          <cx:pt idx="28127">0.16669999999999999</cx:pt>
          <cx:pt idx="28128">0.16669999999999999</cx:pt>
          <cx:pt idx="28129">0.1216</cx:pt>
          <cx:pt idx="28130">0.071099999999999997</cx:pt>
          <cx:pt idx="28131">0.16669999999999999</cx:pt>
          <cx:pt idx="28132">0.034000000000000002</cx:pt>
          <cx:pt idx="28133">0.037100000000000001</cx:pt>
          <cx:pt idx="28134">0.1031</cx:pt>
          <cx:pt idx="28135">0.061899999999999997</cx:pt>
          <cx:pt idx="28136">0.16669999999999999</cx:pt>
          <cx:pt idx="28137">0.023</cx:pt>
          <cx:pt idx="28138">0.16669999999999999</cx:pt>
          <cx:pt idx="28139">0.16669999999999999</cx:pt>
          <cx:pt idx="28140">0.056500000000000002</cx:pt>
          <cx:pt idx="28141">0.1186</cx:pt>
          <cx:pt idx="28142">0.067000000000000004</cx:pt>
          <cx:pt idx="28143">0.16669999999999999</cx:pt>
          <cx:pt idx="28144">0.16669999999999999</cx:pt>
          <cx:pt idx="28145">0.0082000000000000007</cx:pt>
          <cx:pt idx="28146">0.16669999999999999</cx:pt>
          <cx:pt idx="28147">0.16669999999999999</cx:pt>
          <cx:pt idx="28148">0.16669999999999999</cx:pt>
          <cx:pt idx="28149">0.16669999999999999</cx:pt>
          <cx:pt idx="28150">0.033000000000000002</cx:pt>
          <cx:pt idx="28151">0.16669999999999999</cx:pt>
          <cx:pt idx="28152">0.16669999999999999</cx:pt>
          <cx:pt idx="28153">0.16669999999999999</cx:pt>
          <cx:pt idx="28154">0.16669999999999999</cx:pt>
          <cx:pt idx="28155">0.16669999999999999</cx:pt>
          <cx:pt idx="28156">0.22270000000000001</cx:pt>
          <cx:pt idx="28157">0.16669999999999999</cx:pt>
          <cx:pt idx="28158">0.0082000000000000007</cx:pt>
          <cx:pt idx="28159">0.10100000000000001</cx:pt>
          <cx:pt idx="28160">0.034000000000000002</cx:pt>
          <cx:pt idx="28161">0.16669999999999999</cx:pt>
          <cx:pt idx="28162">0.082500000000000004</cx:pt>
          <cx:pt idx="28163">0.16669999999999999</cx:pt>
          <cx:pt idx="28164">0.16669999999999999</cx:pt>
          <cx:pt idx="28165">0.061899999999999997</cx:pt>
          <cx:pt idx="28166">0.16669999999999999</cx:pt>
          <cx:pt idx="28167">0.061899999999999997</cx:pt>
          <cx:pt idx="28168">0.16669999999999999</cx:pt>
          <cx:pt idx="28169">0.0608</cx:pt>
          <cx:pt idx="28170">0.16669999999999999</cx:pt>
          <cx:pt idx="28171">0.16669999999999999</cx:pt>
          <cx:pt idx="28172">0.16669999999999999</cx:pt>
          <cx:pt idx="28173">0.16669999999999999</cx:pt>
          <cx:pt idx="28174">0.16669999999999999</cx:pt>
          <cx:pt idx="28175">0.30620000000000003</cx:pt>
          <cx:pt idx="28176">0.16669999999999999</cx:pt>
          <cx:pt idx="28177">0.16669999999999999</cx:pt>
          <cx:pt idx="28178">0.16669999999999999</cx:pt>
          <cx:pt idx="28179">0.16669999999999999</cx:pt>
          <cx:pt idx="28180">0.16669999999999999</cx:pt>
          <cx:pt idx="28181">0.16550000000000001</cx:pt>
          <cx:pt idx="28182">0.16669999999999999</cx:pt>
          <cx:pt idx="28183">0.061899999999999997</cx:pt>
          <cx:pt idx="28184">0.16669999999999999</cx:pt>
          <cx:pt idx="28185">0.32990000000000003</cx:pt>
          <cx:pt idx="28186">0.16669999999999999</cx:pt>
          <cx:pt idx="28187">0.018599999999999998</cx:pt>
          <cx:pt idx="28188">0.1103</cx:pt>
          <cx:pt idx="28189">0.1258</cx:pt>
          <cx:pt idx="28190">0.082500000000000004</cx:pt>
          <cx:pt idx="28191">0.16669999999999999</cx:pt>
          <cx:pt idx="28192">0.16669999999999999</cx:pt>
          <cx:pt idx="28193">0.16669999999999999</cx:pt>
          <cx:pt idx="28194">0.16669999999999999</cx:pt>
          <cx:pt idx="28195">0.16669999999999999</cx:pt>
          <cx:pt idx="28196">0.16669999999999999</cx:pt>
          <cx:pt idx="28197">0.16669999999999999</cx:pt>
          <cx:pt idx="28198">0.16669999999999999</cx:pt>
          <cx:pt idx="28199">0.061899999999999997</cx:pt>
          <cx:pt idx="28200">0.16669999999999999</cx:pt>
          <cx:pt idx="28201">0.16669999999999999</cx:pt>
          <cx:pt idx="28202">0.0361</cx:pt>
          <cx:pt idx="28203">0.16669999999999999</cx:pt>
          <cx:pt idx="28204">0.092799999999999994</cx:pt>
          <cx:pt idx="28205">0.1031</cx:pt>
          <cx:pt idx="28206">0.22270000000000001</cx:pt>
          <cx:pt idx="28207">0.16669999999999999</cx:pt>
          <cx:pt idx="28208">0.11550000000000001</cx:pt>
          <cx:pt idx="28209">0.16669999999999999</cx:pt>
          <cx:pt idx="28210">0.16669999999999999</cx:pt>
          <cx:pt idx="28211">0.1845</cx:pt>
          <cx:pt idx="28212">0.14430000000000001</cx:pt>
          <cx:pt idx="28213">0.16669999999999999</cx:pt>
          <cx:pt idx="28214">0.1041</cx:pt>
          <cx:pt idx="28215">0.061899999999999997</cx:pt>
          <cx:pt idx="28216">0.33810000000000001</cx:pt>
          <cx:pt idx="28217">0.14849999999999999</cx:pt>
          <cx:pt idx="28218">0.16669999999999999</cx:pt>
          <cx:pt idx="28219">0.16669999999999999</cx:pt>
          <cx:pt idx="28220">0.16669999999999999</cx:pt>
          <cx:pt idx="28221">0.16669999999999999</cx:pt>
          <cx:pt idx="28222">0.16669999999999999</cx:pt>
          <cx:pt idx="28223">0.1134</cx:pt>
          <cx:pt idx="28224">0.16669999999999999</cx:pt>
          <cx:pt idx="28225">0.16669999999999999</cx:pt>
          <cx:pt idx="28226">0.16669999999999999</cx:pt>
          <cx:pt idx="28227">0.16669999999999999</cx:pt>
          <cx:pt idx="28228">0.1381</cx:pt>
          <cx:pt idx="28229">0.1108</cx:pt>
          <cx:pt idx="28230">0.16669999999999999</cx:pt>
          <cx:pt idx="28231">0.16669999999999999</cx:pt>
          <cx:pt idx="28232">0.0061999999999999998</cx:pt>
          <cx:pt idx="28233">0.16669999999999999</cx:pt>
          <cx:pt idx="28234">0.23200000000000001</cx:pt>
          <cx:pt idx="28235">0.18559999999999999</cx:pt>
          <cx:pt idx="28236">0.16669999999999999</cx:pt>
          <cx:pt idx="28237">0.16669999999999999</cx:pt>
          <cx:pt idx="28238">0.16669999999999999</cx:pt>
          <cx:pt idx="28239">0.16669999999999999</cx:pt>
          <cx:pt idx="28240">0.16669999999999999</cx:pt>
          <cx:pt idx="28241">0.16669999999999999</cx:pt>
          <cx:pt idx="28242">0.1031</cx:pt>
          <cx:pt idx="28243">0.16669999999999999</cx:pt>
          <cx:pt idx="28244">0.1278</cx:pt>
          <cx:pt idx="28245">0.16669999999999999</cx:pt>
          <cx:pt idx="28246">0.16669999999999999</cx:pt>
          <cx:pt idx="28247">0.16669999999999999</cx:pt>
          <cx:pt idx="28248">0.16669999999999999</cx:pt>
          <cx:pt idx="28249">0.1113</cx:pt>
          <cx:pt idx="28250">0.16669999999999999</cx:pt>
          <cx:pt idx="28251">0.16669999999999999</cx:pt>
          <cx:pt idx="28252">0.16669999999999999</cx:pt>
          <cx:pt idx="28253">0.20519999999999999</cx:pt>
          <cx:pt idx="28254">0.16669999999999999</cx:pt>
          <cx:pt idx="28255">0.16669999999999999</cx:pt>
          <cx:pt idx="28256">0.16669999999999999</cx:pt>
          <cx:pt idx="28257">0.0051999999999999998</cx:pt>
          <cx:pt idx="28258">0.16669999999999999</cx:pt>
          <cx:pt idx="28259">0.091800000000000007</cx:pt>
          <cx:pt idx="28260">0.16669999999999999</cx:pt>
          <cx:pt idx="28261">0.1237</cx:pt>
          <cx:pt idx="28262">0.041200000000000001</cx:pt>
          <cx:pt idx="28263">0.22470000000000001</cx:pt>
          <cx:pt idx="28264">0.16669999999999999</cx:pt>
          <cx:pt idx="28265">0.1474</cx:pt>
          <cx:pt idx="28266">0.075300000000000006</cx:pt>
          <cx:pt idx="28267">0.071800000000000003</cx:pt>
          <cx:pt idx="28268">0.2175</cx:pt>
          <cx:pt idx="28269">0.092799999999999994</cx:pt>
          <cx:pt idx="28270">0.16669999999999999</cx:pt>
          <cx:pt idx="28271">0.16669999999999999</cx:pt>
          <cx:pt idx="28272">0.16669999999999999</cx:pt>
          <cx:pt idx="28273">0.16669999999999999</cx:pt>
          <cx:pt idx="28274">0.16669999999999999</cx:pt>
          <cx:pt idx="28275">0.10100000000000001</cx:pt>
          <cx:pt idx="28276">0.16669999999999999</cx:pt>
          <cx:pt idx="28277">0.16669999999999999</cx:pt>
          <cx:pt idx="28278">0.0608</cx:pt>
          <cx:pt idx="28279">0.16669999999999999</cx:pt>
          <cx:pt idx="28280">0.22270000000000001</cx:pt>
          <cx:pt idx="28281">0.16669999999999999</cx:pt>
          <cx:pt idx="28282">0.16669999999999999</cx:pt>
          <cx:pt idx="28283">0.16669999999999999</cx:pt>
          <cx:pt idx="28284">0.041200000000000001</cx:pt>
          <cx:pt idx="28285">0.0071999999999999998</cx:pt>
          <cx:pt idx="28286">0.090700000000000003</cx:pt>
          <cx:pt idx="28287">0.16669999999999999</cx:pt>
          <cx:pt idx="28288">0.16669999999999999</cx:pt>
          <cx:pt idx="28289">0.16669999999999999</cx:pt>
          <cx:pt idx="28290">0.16669999999999999</cx:pt>
          <cx:pt idx="28291">0.16669999999999999</cx:pt>
          <cx:pt idx="28292">0.061899999999999997</cx:pt>
          <cx:pt idx="28293">0.16669999999999999</cx:pt>
          <cx:pt idx="28294">0.16669999999999999</cx:pt>
          <cx:pt idx="28295">0.16669999999999999</cx:pt>
          <cx:pt idx="28296">0.16669999999999999</cx:pt>
          <cx:pt idx="28297">0.16669999999999999</cx:pt>
          <cx:pt idx="28298">0.16669999999999999</cx:pt>
          <cx:pt idx="28299">0.2959</cx:pt>
          <cx:pt idx="28300">0.18559999999999999</cx:pt>
          <cx:pt idx="28301">0.16669999999999999</cx:pt>
          <cx:pt idx="28302">0.14849999999999999</cx:pt>
          <cx:pt idx="28303">0.16669999999999999</cx:pt>
          <cx:pt idx="28304">0.061899999999999997</cx:pt>
          <cx:pt idx="28305">0.16669999999999999</cx:pt>
          <cx:pt idx="28306">0.15260000000000001</cx:pt>
          <cx:pt idx="28307">0.16669999999999999</cx:pt>
          <cx:pt idx="28308">0.16669999999999999</cx:pt>
          <cx:pt idx="28309">0.16669999999999999</cx:pt>
          <cx:pt idx="28310">0.16669999999999999</cx:pt>
          <cx:pt idx="28311">0.063899999999999998</cx:pt>
          <cx:pt idx="28312">0.0092999999999999992</cx:pt>
          <cx:pt idx="28313">0.16669999999999999</cx:pt>
          <cx:pt idx="28314">0.16669999999999999</cx:pt>
          <cx:pt idx="28315">0.080399999999999999</cx:pt>
          <cx:pt idx="28316">0.16669999999999999</cx:pt>
          <cx:pt idx="28317">0.16669999999999999</cx:pt>
          <cx:pt idx="28318">0.16669999999999999</cx:pt>
          <cx:pt idx="28319">0.16669999999999999</cx:pt>
          <cx:pt idx="28320">0.16669999999999999</cx:pt>
          <cx:pt idx="28321">0.16669999999999999</cx:pt>
          <cx:pt idx="28322">0.0206</cx:pt>
          <cx:pt idx="28323">0.24479999999999999</cx:pt>
          <cx:pt idx="28324">0.16669999999999999</cx:pt>
          <cx:pt idx="28325">0.32469999999999999</cx:pt>
          <cx:pt idx="28326">0.16669999999999999</cx:pt>
          <cx:pt idx="28327">0.10000000000000001</cx:pt>
          <cx:pt idx="28328">0.099000000000000005</cx:pt>
          <cx:pt idx="28329">0.16669999999999999</cx:pt>
          <cx:pt idx="28330">0.16669999999999999</cx:pt>
          <cx:pt idx="28331">0.16669999999999999</cx:pt>
          <cx:pt idx="28332">0.16669999999999999</cx:pt>
          <cx:pt idx="28333">0.16669999999999999</cx:pt>
          <cx:pt idx="28334">0.16669999999999999</cx:pt>
          <cx:pt idx="28335">0.16669999999999999</cx:pt>
          <cx:pt idx="28336">0.16669999999999999</cx:pt>
          <cx:pt idx="28337">0.16669999999999999</cx:pt>
          <cx:pt idx="28338">0.44540000000000002</cx:pt>
          <cx:pt idx="28339">0.19689999999999999</cx:pt>
          <cx:pt idx="28340">0.16669999999999999</cx:pt>
          <cx:pt idx="28341">0.16669999999999999</cx:pt>
          <cx:pt idx="28342">0.16669999999999999</cx:pt>
          <cx:pt idx="28343">0.082500000000000004</cx:pt>
          <cx:pt idx="28344">0.082500000000000004</cx:pt>
          <cx:pt idx="28345">0.16669999999999999</cx:pt>
          <cx:pt idx="28346">0.066000000000000003</cx:pt>
          <cx:pt idx="28347">0.16669999999999999</cx:pt>
          <cx:pt idx="28348">0.0124</cx:pt>
          <cx:pt idx="28349">0.16669999999999999</cx:pt>
          <cx:pt idx="28350">0.16669999999999999</cx:pt>
          <cx:pt idx="28351">0.16669999999999999</cx:pt>
          <cx:pt idx="28352">0.16669999999999999</cx:pt>
          <cx:pt idx="28353">0.16669999999999999</cx:pt>
          <cx:pt idx="28354">0.16669999999999999</cx:pt>
          <cx:pt idx="28355">0.16669999999999999</cx:pt>
          <cx:pt idx="28356">0.18140000000000001</cx:pt>
          <cx:pt idx="28357">0</cx:pt>
          <cx:pt idx="28358">0.041200000000000001</cx:pt>
          <cx:pt idx="28359">0.092799999999999994</cx:pt>
          <cx:pt idx="28360">0.066000000000000003</cx:pt>
          <cx:pt idx="28361">0.18870000000000001</cx:pt>
          <cx:pt idx="28362">0.0061999999999999998</cx:pt>
          <cx:pt idx="28363">0.16669999999999999</cx:pt>
          <cx:pt idx="28364">0.068000000000000005</cx:pt>
          <cx:pt idx="28365">0.0020999999999999999</cx:pt>
          <cx:pt idx="28366">0.16669999999999999</cx:pt>
          <cx:pt idx="28367">0.082500000000000004</cx:pt>
          <cx:pt idx="28368">0.091800000000000007</cx:pt>
          <cx:pt idx="28369">0.067000000000000004</cx:pt>
          <cx:pt idx="28370">0.018599999999999998</cx:pt>
          <cx:pt idx="28371">0.16669999999999999</cx:pt>
          <cx:pt idx="28372">0.16669999999999999</cx:pt>
          <cx:pt idx="28373">0.16669999999999999</cx:pt>
          <cx:pt idx="28374">0.1474</cx:pt>
          <cx:pt idx="28375">0.16669999999999999</cx:pt>
          <cx:pt idx="28376">0.14230000000000001</cx:pt>
          <cx:pt idx="28377">0.21440000000000001</cx:pt>
          <cx:pt idx="28378">0.092799999999999994</cx:pt>
          <cx:pt idx="28379">0.16669999999999999</cx:pt>
          <cx:pt idx="28380">0.092799999999999994</cx:pt>
          <cx:pt idx="28381">0.16669999999999999</cx:pt>
          <cx:pt idx="28382">0.16669999999999999</cx:pt>
          <cx:pt idx="28383">0.1113</cx:pt>
          <cx:pt idx="28384">0.16669999999999999</cx:pt>
          <cx:pt idx="28385">0.12989999999999999</cx:pt>
          <cx:pt idx="28386">0.1237</cx:pt>
          <cx:pt idx="28387">0.0051999999999999998</cx:pt>
          <cx:pt idx="28388">0.061899999999999997</cx:pt>
          <cx:pt idx="28389">0.16489999999999999</cx:pt>
          <cx:pt idx="28390">0.057700000000000001</cx:pt>
          <cx:pt idx="28391">0.16669999999999999</cx:pt>
          <cx:pt idx="28392">0.082500000000000004</cx:pt>
          <cx:pt idx="28393">0.16669999999999999</cx:pt>
          <cx:pt idx="28394">0.0206</cx:pt>
          <cx:pt idx="28395">0.16669999999999999</cx:pt>
          <cx:pt idx="28396">0.16669999999999999</cx:pt>
          <cx:pt idx="28397">0.25979999999999998</cx:pt>
          <cx:pt idx="28398">0.16669999999999999</cx:pt>
          <cx:pt idx="28399">0.061899999999999997</cx:pt>
          <cx:pt idx="28400">0.086599999999999996</cx:pt>
          <cx:pt idx="28401">0.16669999999999999</cx:pt>
          <cx:pt idx="28402">0.1474</cx:pt>
          <cx:pt idx="28403">0.16669999999999999</cx:pt>
          <cx:pt idx="28404">0.16669999999999999</cx:pt>
          <cx:pt idx="28405">0.077299999999999994</cx:pt>
          <cx:pt idx="28406">0.064899999999999999</cx:pt>
          <cx:pt idx="28407">0.16669999999999999</cx:pt>
          <cx:pt idx="28408">0.16669999999999999</cx:pt>
          <cx:pt idx="28409">0.0155</cx:pt>
          <cx:pt idx="28410">0.16669999999999999</cx:pt>
          <cx:pt idx="28411">0.25979999999999998</cx:pt>
          <cx:pt idx="28412">0.37940000000000002</cx:pt>
          <cx:pt idx="28413">0.16669999999999999</cx:pt>
          <cx:pt idx="28414">0.16669999999999999</cx:pt>
          <cx:pt idx="28415">0.044299999999999999</cx:pt>
          <cx:pt idx="28416">0.16669999999999999</cx:pt>
          <cx:pt idx="28417">0.1031</cx:pt>
          <cx:pt idx="28418">0.057700000000000001</cx:pt>
          <cx:pt idx="28419">0.16669999999999999</cx:pt>
          <cx:pt idx="28420">0.0247</cx:pt>
          <cx:pt idx="28421">0.0041000000000000003</cx:pt>
          <cx:pt idx="28422">0.16669999999999999</cx:pt>
          <cx:pt idx="28423">0.16669999999999999</cx:pt>
          <cx:pt idx="28424">0.091800000000000007</cx:pt>
          <cx:pt idx="28425">0.16669999999999999</cx:pt>
          <cx:pt idx="28426">0.37530000000000002</cx:pt>
          <cx:pt idx="28427">0.14119999999999999</cx:pt>
          <cx:pt idx="28428">0.16669999999999999</cx:pt>
          <cx:pt idx="28429">0.13200000000000001</cx:pt>
          <cx:pt idx="28430">0.16669999999999999</cx:pt>
          <cx:pt idx="28431">0.2979</cx:pt>
          <cx:pt idx="28432">0.16669999999999999</cx:pt>
          <cx:pt idx="28433">0.16669999999999999</cx:pt>
          <cx:pt idx="28434">0.16669999999999999</cx:pt>
          <cx:pt idx="28435">0.16669999999999999</cx:pt>
          <cx:pt idx="28436">0.16669999999999999</cx:pt>
          <cx:pt idx="28437">0.16669999999999999</cx:pt>
          <cx:pt idx="28438">0.0608</cx:pt>
          <cx:pt idx="28439">0.16669999999999999</cx:pt>
          <cx:pt idx="28440">0.061899999999999997</cx:pt>
          <cx:pt idx="28441">0.16669999999999999</cx:pt>
          <cx:pt idx="28442">0.0722</cx:pt>
          <cx:pt idx="28443">0.16669999999999999</cx:pt>
          <cx:pt idx="28444">0.16669999999999999</cx:pt>
          <cx:pt idx="28445">0.16669999999999999</cx:pt>
          <cx:pt idx="28446">0.16669999999999999</cx:pt>
          <cx:pt idx="28447">0.22159999999999999</cx:pt>
          <cx:pt idx="28448">0.16669999999999999</cx:pt>
          <cx:pt idx="28449">0.16669999999999999</cx:pt>
          <cx:pt idx="28450">0.20619999999999999</cx:pt>
          <cx:pt idx="28451">0.1108</cx:pt>
          <cx:pt idx="28452">0.093799999999999994</cx:pt>
          <cx:pt idx="28453">0.066000000000000003</cx:pt>
          <cx:pt idx="28454">0.1454</cx:pt>
          <cx:pt idx="28455">0.16669999999999999</cx:pt>
          <cx:pt idx="28456">0.16669999999999999</cx:pt>
          <cx:pt idx="28457">0.1278</cx:pt>
          <cx:pt idx="28458">0.16669999999999999</cx:pt>
          <cx:pt idx="28459">0.16669999999999999</cx:pt>
          <cx:pt idx="28460">0.16669999999999999</cx:pt>
          <cx:pt idx="28461">0.16669999999999999</cx:pt>
          <cx:pt idx="28462">0.16669999999999999</cx:pt>
          <cx:pt idx="28463">0.16669999999999999</cx:pt>
          <cx:pt idx="28464">0.31390000000000001</cx:pt>
          <cx:pt idx="28465">0.018599999999999998</cx:pt>
          <cx:pt idx="28466">0.0722</cx:pt>
          <cx:pt idx="28467">0.018599999999999998</cx:pt>
          <cx:pt idx="28468">0.092799999999999994</cx:pt>
          <cx:pt idx="28469">0.16669999999999999</cx:pt>
          <cx:pt idx="28470">0.14949999999999999</cx:pt>
          <cx:pt idx="28471">0.16669999999999999</cx:pt>
          <cx:pt idx="28472">0.041200000000000001</cx:pt>
          <cx:pt idx="28473">0.16669999999999999</cx:pt>
          <cx:pt idx="28474">0.16669999999999999</cx:pt>
          <cx:pt idx="28475">0.061899999999999997</cx:pt>
          <cx:pt idx="28476">0.1196</cx:pt>
          <cx:pt idx="28477">0.16669999999999999</cx:pt>
          <cx:pt idx="28478">0.16669999999999999</cx:pt>
          <cx:pt idx="28479">0.16669999999999999</cx:pt>
          <cx:pt idx="28480">0.13200000000000001</cx:pt>
          <cx:pt idx="28481">0.2959</cx:pt>
          <cx:pt idx="28482">0.16669999999999999</cx:pt>
          <cx:pt idx="28483">0.16669999999999999</cx:pt>
          <cx:pt idx="28484">0.16669999999999999</cx:pt>
          <cx:pt idx="28485">0.16669999999999999</cx:pt>
          <cx:pt idx="28486">0.0722</cx:pt>
          <cx:pt idx="28487">0.32579999999999998</cx:pt>
          <cx:pt idx="28488">0.16669999999999999</cx:pt>
          <cx:pt idx="28489">0.16669999999999999</cx:pt>
          <cx:pt idx="28490">0.16669999999999999</cx:pt>
          <cx:pt idx="28491">0.16669999999999999</cx:pt>
          <cx:pt idx="28492">0.022700000000000001</cx:pt>
          <cx:pt idx="28493">0.16669999999999999</cx:pt>
          <cx:pt idx="28494">0.082500000000000004</cx:pt>
          <cx:pt idx="28495">0.16669999999999999</cx:pt>
          <cx:pt idx="28496">0.0309</cx:pt>
          <cx:pt idx="28497">0.16669999999999999</cx:pt>
          <cx:pt idx="28498">0.16669999999999999</cx:pt>
          <cx:pt idx="28499">0.16669999999999999</cx:pt>
          <cx:pt idx="28500">0.054600000000000003</cx:pt>
          <cx:pt idx="28501">0.16669999999999999</cx:pt>
          <cx:pt idx="28502">0.16669999999999999</cx:pt>
          <cx:pt idx="28503">0.16669999999999999</cx:pt>
          <cx:pt idx="28504">0.1237</cx:pt>
          <cx:pt idx="28505">0.22270000000000001</cx:pt>
          <cx:pt idx="28506">0.064899999999999999</cx:pt>
          <cx:pt idx="28507">0.018599999999999998</cx:pt>
          <cx:pt idx="28508">0.018599999999999998</cx:pt>
          <cx:pt idx="28509">0.2979</cx:pt>
          <cx:pt idx="28510">0.16669999999999999</cx:pt>
          <cx:pt idx="28511">0.061899999999999997</cx:pt>
          <cx:pt idx="28512">0.16669999999999999</cx:pt>
          <cx:pt idx="28513">0.069099999999999995</cx:pt>
          <cx:pt idx="28514">0.16669999999999999</cx:pt>
          <cx:pt idx="28515">0.079399999999999998</cx:pt>
          <cx:pt idx="28516">0.16669999999999999</cx:pt>
          <cx:pt idx="28517">0.16669999999999999</cx:pt>
          <cx:pt idx="28518">0.16669999999999999</cx:pt>
          <cx:pt idx="28519">0.1206</cx:pt>
          <cx:pt idx="28520">0.16669999999999999</cx:pt>
          <cx:pt idx="28521">0.16669999999999999</cx:pt>
          <cx:pt idx="28522">0</cx:pt>
          <cx:pt idx="28523">0.045400000000000003</cx:pt>
          <cx:pt idx="28524">0.24329999999999999</cx:pt>
          <cx:pt idx="28525">0.059799999999999999</cx:pt>
          <cx:pt idx="28526">0.16669999999999999</cx:pt>
          <cx:pt idx="28527">0.089700000000000002</cx:pt>
          <cx:pt idx="28528">0.074200000000000002</cx:pt>
          <cx:pt idx="28529">0.16669999999999999</cx:pt>
          <cx:pt idx="28530">0.18659999999999999</cx:pt>
          <cx:pt idx="28531">0.16669999999999999</cx:pt>
          <cx:pt idx="28532">0.14430000000000001</cx:pt>
          <cx:pt idx="28533">0.083500000000000005</cx:pt>
          <cx:pt idx="28534">0.16669999999999999</cx:pt>
          <cx:pt idx="28535">0.017500000000000002</cx:pt>
          <cx:pt idx="28536">0.16669999999999999</cx:pt>
          <cx:pt idx="28537">0.044299999999999999</cx:pt>
          <cx:pt idx="28538">0.0144</cx:pt>
          <cx:pt idx="28539">0.0557</cx:pt>
          <cx:pt idx="28540">0.0969</cx:pt>
          <cx:pt idx="28541">0.16669999999999999</cx:pt>
          <cx:pt idx="28542">0.16389999999999999</cx:pt>
          <cx:pt idx="28543">0.16669999999999999</cx:pt>
          <cx:pt idx="28544">0.26290000000000002</cx:pt>
          <cx:pt idx="28545">0.16669999999999999</cx:pt>
          <cx:pt idx="28546">0.074200000000000002</cx:pt>
          <cx:pt idx="28547">0.16669999999999999</cx:pt>
          <cx:pt idx="28548">0.19839999999999999</cx:pt>
          <cx:pt idx="28549">0.16669999999999999</cx:pt>
          <cx:pt idx="28550">0.16669999999999999</cx:pt>
          <cx:pt idx="28551">0.16669999999999999</cx:pt>
          <cx:pt idx="28552">0.1134</cx:pt>
          <cx:pt idx="28553">0.16669999999999999</cx:pt>
          <cx:pt idx="28554">0.061899999999999997</cx:pt>
          <cx:pt idx="28555">0.042299999999999997</cx:pt>
          <cx:pt idx="28556">0.16669999999999999</cx:pt>
          <cx:pt idx="28557">0.16669999999999999</cx:pt>
          <cx:pt idx="28558">0.16669999999999999</cx:pt>
          <cx:pt idx="28559">0.086599999999999996</cx:pt>
          <cx:pt idx="28560">0.16669999999999999</cx:pt>
          <cx:pt idx="28561">0.16669999999999999</cx:pt>
          <cx:pt idx="28562">0.2268</cx:pt>
          <cx:pt idx="28563">0.16669999999999999</cx:pt>
          <cx:pt idx="28564">0.092799999999999994</cx:pt>
          <cx:pt idx="28565">0.16669999999999999</cx:pt>
          <cx:pt idx="28566">0.37219999999999998</cx:pt>
          <cx:pt idx="28567">0.15260000000000001</cx:pt>
          <cx:pt idx="28568">0.17319999999999999</cx:pt>
          <cx:pt idx="28569">0.16669999999999999</cx:pt>
          <cx:pt idx="28570">0.16669999999999999</cx:pt>
          <cx:pt idx="28571">0.19789999999999999</cx:pt>
          <cx:pt idx="28572">0.16669999999999999</cx:pt>
          <cx:pt idx="28573">0.2175</cx:pt>
          <cx:pt idx="28574">0.16669999999999999</cx:pt>
          <cx:pt idx="28575">0.16669999999999999</cx:pt>
          <cx:pt idx="28576">0.16669999999999999</cx:pt>
          <cx:pt idx="28577">0.16669999999999999</cx:pt>
          <cx:pt idx="28578">0.034000000000000002</cx:pt>
          <cx:pt idx="28579">0.16669999999999999</cx:pt>
          <cx:pt idx="28580">0.0082000000000000007</cx:pt>
          <cx:pt idx="28581">0.043299999999999998</cx:pt>
          <cx:pt idx="28582">0.13400000000000001</cx:pt>
          <cx:pt idx="28583">0.037100000000000001</cx:pt>
          <cx:pt idx="28584">0.26390000000000002</cx:pt>
          <cx:pt idx="28585">0.16800000000000001</cx:pt>
          <cx:pt idx="28586">0.061899999999999997</cx:pt>
          <cx:pt idx="28587">0.1103</cx:pt>
          <cx:pt idx="28588">0.23089999999999999</cx:pt>
          <cx:pt idx="28589">0.16669999999999999</cx:pt>
          <cx:pt idx="28590">0.2351</cx:pt>
          <cx:pt idx="28591">0.16669999999999999</cx:pt>
          <cx:pt idx="28592">0.16669999999999999</cx:pt>
          <cx:pt idx="28593">0.085599999999999996</cx:pt>
          <cx:pt idx="28594">0.21440000000000001</cx:pt>
          <cx:pt idx="28595">0.17530000000000001</cx:pt>
          <cx:pt idx="28596">0.1608</cx:pt>
          <cx:pt idx="28597">0.1784</cx:pt>
          <cx:pt idx="28598">0.0041000000000000003</cx:pt>
          <cx:pt idx="28599">0.22889999999999999</cx:pt>
          <cx:pt idx="28600">0.058099999999999999</cx:pt>
          <cx:pt idx="28601">0.14949999999999999</cx:pt>
          <cx:pt idx="28602">0.073200000000000001</cx:pt>
          <cx:pt idx="28603">0.16669999999999999</cx:pt>
          <cx:pt idx="28604">0.16669999999999999</cx:pt>
          <cx:pt idx="28605">0.16669999999999999</cx:pt>
          <cx:pt idx="28606">0.16669999999999999</cx:pt>
          <cx:pt idx="28607">0.16669999999999999</cx:pt>
          <cx:pt idx="28608">0.17630000000000001</cx:pt>
          <cx:pt idx="28609">0.16669999999999999</cx:pt>
          <cx:pt idx="28610">0.16669999999999999</cx:pt>
          <cx:pt idx="28611">0.1206</cx:pt>
          <cx:pt idx="28612">0.061899999999999997</cx:pt>
          <cx:pt idx="28613">0.16669999999999999</cx:pt>
          <cx:pt idx="28614">0.16669999999999999</cx:pt>
          <cx:pt idx="28615">0.16669999999999999</cx:pt>
          <cx:pt idx="28616">0.13200000000000001</cx:pt>
          <cx:pt idx="28617">0.041200000000000001</cx:pt>
          <cx:pt idx="28618">0.16669999999999999</cx:pt>
          <cx:pt idx="28619">0.16669999999999999</cx:pt>
          <cx:pt idx="28620">0.18140000000000001</cx:pt>
          <cx:pt idx="28621">0.16669999999999999</cx:pt>
          <cx:pt idx="28622">0.1031</cx:pt>
          <cx:pt idx="28623">0.16669999999999999</cx:pt>
          <cx:pt idx="28624">0.16669999999999999</cx:pt>
          <cx:pt idx="28625">0.16669999999999999</cx:pt>
          <cx:pt idx="28626">0.16669999999999999</cx:pt>
          <cx:pt idx="28627">0.24329999999999999</cx:pt>
          <cx:pt idx="28628">0.16669999999999999</cx:pt>
          <cx:pt idx="28629">0.16669999999999999</cx:pt>
          <cx:pt idx="28630">0.16669999999999999</cx:pt>
          <cx:pt idx="28631">0.090700000000000003</cx:pt>
          <cx:pt idx="28632">0.16669999999999999</cx:pt>
          <cx:pt idx="28633">0.16669999999999999</cx:pt>
          <cx:pt idx="28634">0.16669999999999999</cx:pt>
          <cx:pt idx="28635">0.092299999999999993</cx:pt>
          <cx:pt idx="28636">0.1474</cx:pt>
          <cx:pt idx="28637">0.16669999999999999</cx:pt>
          <cx:pt idx="28638">0.16669999999999999</cx:pt>
          <cx:pt idx="28639">0.16669999999999999</cx:pt>
          <cx:pt idx="28640">0.16669999999999999</cx:pt>
          <cx:pt idx="28641">0.16669999999999999</cx:pt>
          <cx:pt idx="28642">0.10150000000000001</cx:pt>
          <cx:pt idx="28643">0.16669999999999999</cx:pt>
          <cx:pt idx="28644">0.13170000000000001</cx:pt>
          <cx:pt idx="28645">0.21959999999999999</cx:pt>
          <cx:pt idx="28646">0.5907</cx:pt>
          <cx:pt idx="28647">0.0309</cx:pt>
          <cx:pt idx="28648">0.16669999999999999</cx:pt>
          <cx:pt idx="28649">0.16669999999999999</cx:pt>
          <cx:pt idx="28650">0.1031</cx:pt>
          <cx:pt idx="28651">0.084500000000000006</cx:pt>
          <cx:pt idx="28652">0.16669999999999999</cx:pt>
          <cx:pt idx="28653">0.0247</cx:pt>
          <cx:pt idx="28654">0.018599999999999998</cx:pt>
          <cx:pt idx="28655">0.16669999999999999</cx:pt>
          <cx:pt idx="28656">0.057700000000000001</cx:pt>
          <cx:pt idx="28657">0.079399999999999998</cx:pt>
          <cx:pt idx="28658">0.1031</cx:pt>
          <cx:pt idx="28659">0.0206</cx:pt>
          <cx:pt idx="28660">0.16669999999999999</cx:pt>
          <cx:pt idx="28661">0.16669999999999999</cx:pt>
          <cx:pt idx="28662">0.16669999999999999</cx:pt>
          <cx:pt idx="28663">0.16669999999999999</cx:pt>
          <cx:pt idx="28664">0.13300000000000001</cx:pt>
          <cx:pt idx="28665">0.16669999999999999</cx:pt>
          <cx:pt idx="28666">0.16669999999999999</cx:pt>
          <cx:pt idx="28667">0.16669999999999999</cx:pt>
          <cx:pt idx="28668">0.16669999999999999</cx:pt>
          <cx:pt idx="28669">0.1361</cx:pt>
          <cx:pt idx="28670">0.16669999999999999</cx:pt>
          <cx:pt idx="28671">0.16669999999999999</cx:pt>
          <cx:pt idx="28672">0.001</cx:pt>
          <cx:pt idx="28673">0.16669999999999999</cx:pt>
          <cx:pt idx="28674">0.16669999999999999</cx:pt>
          <cx:pt idx="28675">0.0082000000000000007</cx:pt>
          <cx:pt idx="28676">0.16669999999999999</cx:pt>
          <cx:pt idx="28677">0.16669999999999999</cx:pt>
          <cx:pt idx="28678">0.16669999999999999</cx:pt>
          <cx:pt idx="28679">0.16669999999999999</cx:pt>
          <cx:pt idx="28680">0.1032</cx:pt>
          <cx:pt idx="28681">0.2072</cx:pt>
          <cx:pt idx="28682">0.16669999999999999</cx:pt>
          <cx:pt idx="28683">0.088700000000000001</cx:pt>
          <cx:pt idx="28684">0.0722</cx:pt>
          <cx:pt idx="28685">0.1227</cx:pt>
          <cx:pt idx="28686">0.0124</cx:pt>
          <cx:pt idx="28687">0.038100000000000002</cx:pt>
          <cx:pt idx="28688">0.16669999999999999</cx:pt>
          <cx:pt idx="28689">0.26079999999999998</cx:pt>
          <cx:pt idx="28690">0.16669999999999999</cx:pt>
          <cx:pt idx="28691">0.16669999999999999</cx:pt>
          <cx:pt idx="28692">0.16389999999999999</cx:pt>
          <cx:pt idx="28693">0.092799999999999994</cx:pt>
          <cx:pt idx="28694">0.035099999999999999</cx:pt>
          <cx:pt idx="28695">0.1237</cx:pt>
          <cx:pt idx="28696">0.0124</cx:pt>
          <cx:pt idx="28697">0.0124</cx:pt>
          <cx:pt idx="28698">0.16669999999999999</cx:pt>
          <cx:pt idx="28699">0.054600000000000003</cx:pt>
          <cx:pt idx="28700">0.16669999999999999</cx:pt>
          <cx:pt idx="28701">0.16669999999999999</cx:pt>
          <cx:pt idx="28702">0.086599999999999996</cx:pt>
          <cx:pt idx="28703">0.061899999999999997</cx:pt>
          <cx:pt idx="28704">0.092799999999999994</cx:pt>
          <cx:pt idx="28705">0.16669999999999999</cx:pt>
          <cx:pt idx="28706">0.061899999999999997</cx:pt>
          <cx:pt idx="28707">0.16669999999999999</cx:pt>
          <cx:pt idx="28708">0.16669999999999999</cx:pt>
          <cx:pt idx="28709">0.14849999999999999</cx:pt>
          <cx:pt idx="28710">0.16669999999999999</cx:pt>
          <cx:pt idx="28711">0.016500000000000001</cx:pt>
          <cx:pt idx="28712">0.16669999999999999</cx:pt>
          <cx:pt idx="28713">0.40820000000000001</cx:pt>
          <cx:pt idx="28714">0.16669999999999999</cx:pt>
          <cx:pt idx="28715">0.16669999999999999</cx:pt>
          <cx:pt idx="28716">0.16669999999999999</cx:pt>
          <cx:pt idx="28717">0.16669999999999999</cx:pt>
          <cx:pt idx="28718">0.16669999999999999</cx:pt>
          <cx:pt idx="28719">0.0722</cx:pt>
          <cx:pt idx="28720">0.070099999999999996</cx:pt>
          <cx:pt idx="28721">0.079399999999999998</cx:pt>
          <cx:pt idx="28722">0.061899999999999997</cx:pt>
          <cx:pt idx="28723">0.0567</cx:pt>
          <cx:pt idx="28724">0.16700000000000001</cx:pt>
          <cx:pt idx="28725">0.16669999999999999</cx:pt>
          <cx:pt idx="28726">0.16669999999999999</cx:pt>
          <cx:pt idx="28727">0.16669999999999999</cx:pt>
          <cx:pt idx="28728">0.16669999999999999</cx:pt>
          <cx:pt idx="28729">0.16669999999999999</cx:pt>
          <cx:pt idx="28730">0.16669999999999999</cx:pt>
          <cx:pt idx="28731">0.099000000000000005</cx:pt>
          <cx:pt idx="28732">0.16669999999999999</cx:pt>
          <cx:pt idx="28733">0.33510000000000001</cx:pt>
          <cx:pt idx="28734">0.16669999999999999</cx:pt>
          <cx:pt idx="28735">0.16669999999999999</cx:pt>
          <cx:pt idx="28736">0.16669999999999999</cx:pt>
          <cx:pt idx="28737">0.041200000000000001</cx:pt>
          <cx:pt idx="28738">0.16669999999999999</cx:pt>
          <cx:pt idx="28739">0.1237</cx:pt>
          <cx:pt idx="28740">0.082500000000000004</cx:pt>
          <cx:pt idx="28741">0.16669999999999999</cx:pt>
          <cx:pt idx="28742">0.066000000000000003</cx:pt>
          <cx:pt idx="28743">0.16489999999999999</cx:pt>
          <cx:pt idx="28744">0.16669999999999999</cx:pt>
          <cx:pt idx="28745">0.1237</cx:pt>
          <cx:pt idx="28746">0.16669999999999999</cx:pt>
          <cx:pt idx="28747">0.043299999999999998</cx:pt>
          <cx:pt idx="28748">0.16669999999999999</cx:pt>
          <cx:pt idx="28749">0.16669999999999999</cx:pt>
          <cx:pt idx="28750">0.16669999999999999</cx:pt>
          <cx:pt idx="28751">0.16669999999999999</cx:pt>
          <cx:pt idx="28752">0.46189999999999998</cx:pt>
          <cx:pt idx="28753">0.074200000000000002</cx:pt>
          <cx:pt idx="28754">0.16669999999999999</cx:pt>
          <cx:pt idx="28755">0.16669999999999999</cx:pt>
          <cx:pt idx="28756">0.088700000000000001</cx:pt>
          <cx:pt idx="28757">0.082500000000000004</cx:pt>
          <cx:pt idx="28758">0.062899999999999998</cx:pt>
          <cx:pt idx="28759">0.16389999999999999</cx:pt>
          <cx:pt idx="28760">0.15260000000000001</cx:pt>
          <cx:pt idx="28761">0.16669999999999999</cx:pt>
          <cx:pt idx="28762">0.16669999999999999</cx:pt>
          <cx:pt idx="28763">0.097900000000000001</cx:pt>
          <cx:pt idx="28764">0.16669999999999999</cx:pt>
          <cx:pt idx="28765">0.087599999999999997</cx:pt>
          <cx:pt idx="28766">0.16669999999999999</cx:pt>
          <cx:pt idx="28767">0.16669999999999999</cx:pt>
          <cx:pt idx="28768">0.059799999999999999</cx:pt>
          <cx:pt idx="28769">0.16669999999999999</cx:pt>
          <cx:pt idx="28770">0.25769999999999998</cx:pt>
          <cx:pt idx="28771">0.16669999999999999</cx:pt>
          <cx:pt idx="28772">0.16669999999999999</cx:pt>
          <cx:pt idx="28773">0.16669999999999999</cx:pt>
          <cx:pt idx="28774">0.061899999999999997</cx:pt>
          <cx:pt idx="28775">0.066500000000000004</cx:pt>
          <cx:pt idx="28776">0.16669999999999999</cx:pt>
          <cx:pt idx="28777">0.16669999999999999</cx:pt>
          <cx:pt idx="28778">0.0247</cx:pt>
          <cx:pt idx="28779">0.16669999999999999</cx:pt>
          <cx:pt idx="28780">0.16669999999999999</cx:pt>
          <cx:pt idx="28781">0.16669999999999999</cx:pt>
          <cx:pt idx="28782">0.16669999999999999</cx:pt>
          <cx:pt idx="28783">0.16669999999999999</cx:pt>
          <cx:pt idx="28784">0.16669999999999999</cx:pt>
          <cx:pt idx="28785">0.16669999999999999</cx:pt>
          <cx:pt idx="28786">0.034000000000000002</cx:pt>
          <cx:pt idx="28787">0.073200000000000001</cx:pt>
          <cx:pt idx="28788">0.16669999999999999</cx:pt>
          <cx:pt idx="28789">0.061899999999999997</cx:pt>
          <cx:pt idx="28790">0.16669999999999999</cx:pt>
          <cx:pt idx="28791">0.074200000000000002</cx:pt>
          <cx:pt idx="28792">0.092799999999999994</cx:pt>
          <cx:pt idx="28793">0.14849999999999999</cx:pt>
          <cx:pt idx="28794">0.37840000000000001</cx:pt>
          <cx:pt idx="28795">0.1041</cx:pt>
          <cx:pt idx="28796">0.0258</cx:pt>
          <cx:pt idx="28797">0.16669999999999999</cx:pt>
          <cx:pt idx="28798">0.16669999999999999</cx:pt>
          <cx:pt idx="28799">0.10100000000000001</cx:pt>
          <cx:pt idx="28800">0.1237</cx:pt>
          <cx:pt idx="28801">0.16669999999999999</cx:pt>
          <cx:pt idx="28802">0.068000000000000005</cx:pt>
          <cx:pt idx="28803">0.16669999999999999</cx:pt>
          <cx:pt idx="28804">0.082500000000000004</cx:pt>
          <cx:pt idx="28805">0.16669999999999999</cx:pt>
          <cx:pt idx="28806">0.0206</cx:pt>
          <cx:pt idx="28807">0.16669999999999999</cx:pt>
          <cx:pt idx="28808">0.16669999999999999</cx:pt>
          <cx:pt idx="28809">0.16669999999999999</cx:pt>
          <cx:pt idx="28810">0.25259999999999999</cx:pt>
          <cx:pt idx="28811">0.16669999999999999</cx:pt>
          <cx:pt idx="28812">0.1046</cx:pt>
          <cx:pt idx="28813">0.16669999999999999</cx:pt>
          <cx:pt idx="28814">0.077299999999999994</cx:pt>
          <cx:pt idx="28815">0.074200000000000002</cx:pt>
          <cx:pt idx="28816">0.038100000000000002</cx:pt>
          <cx:pt idx="28817">0.16669999999999999</cx:pt>
          <cx:pt idx="28818">0.16669999999999999</cx:pt>
          <cx:pt idx="28819">0.16669999999999999</cx:pt>
          <cx:pt idx="28820">0.22059999999999999</cx:pt>
          <cx:pt idx="28821">0.16669999999999999</cx:pt>
          <cx:pt idx="28822">0.16669999999999999</cx:pt>
          <cx:pt idx="28823">0.16669999999999999</cx:pt>
          <cx:pt idx="28824">0.16669999999999999</cx:pt>
          <cx:pt idx="28825">0.16669999999999999</cx:pt>
          <cx:pt idx="28826">0.16669999999999999</cx:pt>
          <cx:pt idx="28827">0.14849999999999999</cx:pt>
          <cx:pt idx="28828">0.16669999999999999</cx:pt>
          <cx:pt idx="28829">0.028899999999999999</cx:pt>
          <cx:pt idx="28830">0.082500000000000004</cx:pt>
          <cx:pt idx="28831">0.1041</cx:pt>
          <cx:pt idx="28832">0.16489999999999999</cx:pt>
          <cx:pt idx="28833">0.1242</cx:pt>
          <cx:pt idx="28834">0.16669999999999999</cx:pt>
          <cx:pt idx="28835">0.16669999999999999</cx:pt>
          <cx:pt idx="28836">0.16669999999999999</cx:pt>
          <cx:pt idx="28837">0.16669999999999999</cx:pt>
          <cx:pt idx="28838">0.16669999999999999</cx:pt>
          <cx:pt idx="28839">0.23089999999999999</cx:pt>
          <cx:pt idx="28840">0.13200000000000001</cx:pt>
          <cx:pt idx="28841">0.16669999999999999</cx:pt>
          <cx:pt idx="28842">0.0061999999999999998</cx:pt>
          <cx:pt idx="28843">0.16669999999999999</cx:pt>
          <cx:pt idx="28844">0.085599999999999996</cx:pt>
          <cx:pt idx="28845">0.16669999999999999</cx:pt>
          <cx:pt idx="28846">0.16669999999999999</cx:pt>
          <cx:pt idx="28847">0.16669999999999999</cx:pt>
          <cx:pt idx="28848">0.16669999999999999</cx:pt>
          <cx:pt idx="28849">0.0082000000000000007</cx:pt>
          <cx:pt idx="28850">0.16669999999999999</cx:pt>
          <cx:pt idx="28851">0.16669999999999999</cx:pt>
          <cx:pt idx="28852">0.16669999999999999</cx:pt>
          <cx:pt idx="28853">0.16669999999999999</cx:pt>
          <cx:pt idx="28854">0.16669999999999999</cx:pt>
          <cx:pt idx="28855">0.092799999999999994</cx:pt>
          <cx:pt idx="28856">0.16669999999999999</cx:pt>
          <cx:pt idx="28857">0.10100000000000001</cx:pt>
          <cx:pt idx="28858">0.16669999999999999</cx:pt>
          <cx:pt idx="28859">0.16669999999999999</cx:pt>
          <cx:pt idx="28860">0.16669999999999999</cx:pt>
          <cx:pt idx="28861">0.16669999999999999</cx:pt>
          <cx:pt idx="28862">0.16669999999999999</cx:pt>
          <cx:pt idx="28863">0.25979999999999998</cx:pt>
          <cx:pt idx="28864">0.061899999999999997</cx:pt>
          <cx:pt idx="28865">0.16669999999999999</cx:pt>
          <cx:pt idx="28866">0.16669999999999999</cx:pt>
          <cx:pt idx="28867">0.16669999999999999</cx:pt>
          <cx:pt idx="28868">0.099000000000000005</cx:pt>
          <cx:pt idx="28869">0.16669999999999999</cx:pt>
          <cx:pt idx="28870">0.16669999999999999</cx:pt>
          <cx:pt idx="28871">0.0020999999999999999</cx:pt>
          <cx:pt idx="28872">0.16669999999999999</cx:pt>
          <cx:pt idx="28873">0.037100000000000001</cx:pt>
          <cx:pt idx="28874">0.16669999999999999</cx:pt>
          <cx:pt idx="28875">0.16669999999999999</cx:pt>
          <cx:pt idx="28876">0.099000000000000005</cx:pt>
          <cx:pt idx="28877">0.077299999999999994</cx:pt>
          <cx:pt idx="28878">0.061899999999999997</cx:pt>
          <cx:pt idx="28879">0.066000000000000003</cx:pt>
          <cx:pt idx="28880">0.13300000000000001</cx:pt>
          <cx:pt idx="28881">0.16669999999999999</cx:pt>
          <cx:pt idx="28882">0.0567</cx:pt>
          <cx:pt idx="28883">0.051499999999999997</cx:pt>
          <cx:pt idx="28884">0.16669999999999999</cx:pt>
          <cx:pt idx="28885">0.073200000000000001</cx:pt>
          <cx:pt idx="28886">0.16669999999999999</cx:pt>
          <cx:pt idx="28887">0.16669999999999999</cx:pt>
          <cx:pt idx="28888">0.16669999999999999</cx:pt>
          <cx:pt idx="28889">0.16669999999999999</cx:pt>
          <cx:pt idx="28890">0.0247</cx:pt>
          <cx:pt idx="28891">0.33610000000000001</cx:pt>
          <cx:pt idx="28892">0.16669999999999999</cx:pt>
          <cx:pt idx="28893">0.11550000000000001</cx:pt>
          <cx:pt idx="28894">0</cx:pt>
          <cx:pt idx="28895">0.29480000000000001</cx:pt>
          <cx:pt idx="28896">0.16669999999999999</cx:pt>
          <cx:pt idx="28897">0.075300000000000006</cx:pt>
          <cx:pt idx="28898">0.092799999999999994</cx:pt>
          <cx:pt idx="28899">0.16669999999999999</cx:pt>
          <cx:pt idx="28900">0.16669999999999999</cx:pt>
          <cx:pt idx="28901">0.20519999999999999</cx:pt>
          <cx:pt idx="28902">0.16669999999999999</cx:pt>
          <cx:pt idx="28903">0.16669999999999999</cx:pt>
          <cx:pt idx="28904">0.23089999999999999</cx:pt>
          <cx:pt idx="28905">0.16669999999999999</cx:pt>
          <cx:pt idx="28906">0.16669999999999999</cx:pt>
          <cx:pt idx="28907">0.1082</cx:pt>
          <cx:pt idx="28908">0.16669999999999999</cx:pt>
          <cx:pt idx="28909">0.16669999999999999</cx:pt>
          <cx:pt idx="28910">0.13300000000000001</cx:pt>
          <cx:pt idx="28911">0.16669999999999999</cx:pt>
          <cx:pt idx="28912">0.16669999999999999</cx:pt>
          <cx:pt idx="28913">0.16669999999999999</cx:pt>
          <cx:pt idx="28914">0.16669999999999999</cx:pt>
          <cx:pt idx="28915">0.16669999999999999</cx:pt>
          <cx:pt idx="28916">0.25569999999999998</cx:pt>
          <cx:pt idx="28917">0.0309</cx:pt>
          <cx:pt idx="28918">0.16669999999999999</cx:pt>
          <cx:pt idx="28919">0.077299999999999994</cx:pt>
          <cx:pt idx="28920">0.16669999999999999</cx:pt>
          <cx:pt idx="28921">0.0722</cx:pt>
          <cx:pt idx="28922">0.1031</cx:pt>
          <cx:pt idx="28923">0.018599999999999998</cx:pt>
          <cx:pt idx="28924">0.051499999999999997</cx:pt>
          <cx:pt idx="28925">0.16669999999999999</cx:pt>
          <cx:pt idx="28926">0.16669999999999999</cx:pt>
          <cx:pt idx="28927">0.099500000000000005</cx:pt>
          <cx:pt idx="28928">0.16669999999999999</cx:pt>
          <cx:pt idx="28929">0.16669999999999999</cx:pt>
          <cx:pt idx="28930">0.16669999999999999</cx:pt>
          <cx:pt idx="28931">0.16669999999999999</cx:pt>
          <cx:pt idx="28932">0.18659999999999999</cx:pt>
          <cx:pt idx="28933">0.16669999999999999</cx:pt>
          <cx:pt idx="28934">0.23089999999999999</cx:pt>
          <cx:pt idx="28935">0.16669999999999999</cx:pt>
          <cx:pt idx="28936">0.16669999999999999</cx:pt>
          <cx:pt idx="28937">0.16669999999999999</cx:pt>
          <cx:pt idx="28938">0.16669999999999999</cx:pt>
          <cx:pt idx="28939">0.16669999999999999</cx:pt>
          <cx:pt idx="28940">0.061899999999999997</cx:pt>
          <cx:pt idx="28941">0.16669999999999999</cx:pt>
          <cx:pt idx="28942">0.049500000000000002</cx:pt>
          <cx:pt idx="28943">0.037100000000000001</cx:pt>
          <cx:pt idx="28944">0.47110000000000002</cx:pt>
          <cx:pt idx="28945">0.0124</cx:pt>
          <cx:pt idx="28946">0.47220000000000001</cx:pt>
          <cx:pt idx="28947">0.057700000000000001</cx:pt>
          <cx:pt idx="28948">0.092799999999999994</cx:pt>
          <cx:pt idx="28949">0.071099999999999997</cx:pt>
          <cx:pt idx="28950">0.079399999999999998</cx:pt>
          <cx:pt idx="28951">0.16669999999999999</cx:pt>
          <cx:pt idx="28952">0.16669999999999999</cx:pt>
          <cx:pt idx="28953">0.0814</cx:pt>
          <cx:pt idx="28954">0.16669999999999999</cx:pt>
          <cx:pt idx="28955">0.16669999999999999</cx:pt>
          <cx:pt idx="28956">0.16669999999999999</cx:pt>
          <cx:pt idx="28957">0.018599999999999998</cx:pt>
          <cx:pt idx="28958">0.16669999999999999</cx:pt>
          <cx:pt idx="28959">0.14230000000000001</cx:pt>
          <cx:pt idx="28960">0.074200000000000002</cx:pt>
          <cx:pt idx="28961">0.16669999999999999</cx:pt>
          <cx:pt idx="28962">0.16669999999999999</cx:pt>
          <cx:pt idx="28963">0.16669999999999999</cx:pt>
          <cx:pt idx="28964">0.16600000000000001</cx:pt>
          <cx:pt idx="28965">0.16669999999999999</cx:pt>
          <cx:pt idx="28966">0.049500000000000002</cx:pt>
          <cx:pt idx="28967">0.16669999999999999</cx:pt>
          <cx:pt idx="28968">0.0247</cx:pt>
          <cx:pt idx="28969">0.16669999999999999</cx:pt>
          <cx:pt idx="28970">0.16669999999999999</cx:pt>
          <cx:pt idx="28971">0.074200000000000002</cx:pt>
          <cx:pt idx="28972">0.14330000000000001</cx:pt>
          <cx:pt idx="28973">0.16669999999999999</cx:pt>
          <cx:pt idx="28974">0.037100000000000001</cx:pt>
          <cx:pt idx="28975">0.1113</cx:pt>
          <cx:pt idx="28976">0.16669999999999999</cx:pt>
          <cx:pt idx="28977">0.16669999999999999</cx:pt>
          <cx:pt idx="28978">0.16669999999999999</cx:pt>
          <cx:pt idx="28979">0.0082000000000000007</cx:pt>
          <cx:pt idx="28980">0.14849999999999999</cx:pt>
          <cx:pt idx="28981">0.1278</cx:pt>
          <cx:pt idx="28982">0.10100000000000001</cx:pt>
          <cx:pt idx="28983">0.16669999999999999</cx:pt>
          <cx:pt idx="28984">0.16669999999999999</cx:pt>
          <cx:pt idx="28985">0.36699999999999999</cx:pt>
          <cx:pt idx="28986">0.0722</cx:pt>
          <cx:pt idx="28987">0.16669999999999999</cx:pt>
          <cx:pt idx="28988">0.22270000000000001</cx:pt>
          <cx:pt idx="28989">0.0082000000000000007</cx:pt>
          <cx:pt idx="28990">0.16669999999999999</cx:pt>
          <cx:pt idx="28991">0.16669999999999999</cx:pt>
          <cx:pt idx="28992">0.1113</cx:pt>
          <cx:pt idx="28993">0.16669999999999999</cx:pt>
          <cx:pt idx="28994">0.074200000000000002</cx:pt>
          <cx:pt idx="28995">0.16669999999999999</cx:pt>
          <cx:pt idx="28996">0.019599999999999999</cx:pt>
          <cx:pt idx="28997">0.16669999999999999</cx:pt>
          <cx:pt idx="28998">0.083500000000000005</cx:pt>
          <cx:pt idx="28999">0.16669999999999999</cx:pt>
          <cx:pt idx="29000">0.0061999999999999998</cx:pt>
          <cx:pt idx="29001">0.16669999999999999</cx:pt>
          <cx:pt idx="29002">0.16669999999999999</cx:pt>
          <cx:pt idx="29003">0.22159999999999999</cx:pt>
          <cx:pt idx="29004">0.13450000000000001</cx:pt>
          <cx:pt idx="29005">0.0814</cx:pt>
          <cx:pt idx="29006">0.0247</cx:pt>
          <cx:pt idx="29007">0.16669999999999999</cx:pt>
          <cx:pt idx="29008">0.061899999999999997</cx:pt>
          <cx:pt idx="29009">0.050900000000000001</cx:pt>
          <cx:pt idx="29010">0.1031</cx:pt>
          <cx:pt idx="29011">0.061899999999999997</cx:pt>
          <cx:pt idx="29012">0.1237</cx:pt>
          <cx:pt idx="29013">0.16669999999999999</cx:pt>
          <cx:pt idx="29014">0.16669999999999999</cx:pt>
          <cx:pt idx="29015">0.1278</cx:pt>
          <cx:pt idx="29016">0.27939999999999998</cx:pt>
          <cx:pt idx="29017">0.0041000000000000003</cx:pt>
          <cx:pt idx="29018">0.16669999999999999</cx:pt>
          <cx:pt idx="29019">0.092799999999999994</cx:pt>
          <cx:pt idx="29020">0.16669999999999999</cx:pt>
          <cx:pt idx="29021">0.29480000000000001</cx:pt>
          <cx:pt idx="29022">0.21959999999999999</cx:pt>
          <cx:pt idx="29023">0.029399999999999999</cx:pt>
          <cx:pt idx="29024">0.25569999999999998</cx:pt>
          <cx:pt idx="29025">0.16669999999999999</cx:pt>
          <cx:pt idx="29026">0.0082000000000000007</cx:pt>
          <cx:pt idx="29027">0.16669999999999999</cx:pt>
          <cx:pt idx="29028">0.16669999999999999</cx:pt>
          <cx:pt idx="29029">0.16669999999999999</cx:pt>
          <cx:pt idx="29030">0.16669999999999999</cx:pt>
          <cx:pt idx="29031">0.060199999999999997</cx:pt>
          <cx:pt idx="29032">0.16669999999999999</cx:pt>
          <cx:pt idx="29033">0.0082000000000000007</cx:pt>
          <cx:pt idx="29034">0.16669999999999999</cx:pt>
          <cx:pt idx="29035">0.13089999999999999</cx:pt>
          <cx:pt idx="29036">0.16669999999999999</cx:pt>
          <cx:pt idx="29037">0.16669999999999999</cx:pt>
          <cx:pt idx="29038">0.16669999999999999</cx:pt>
          <cx:pt idx="29039">0.0722</cx:pt>
          <cx:pt idx="29040">0.16669999999999999</cx:pt>
          <cx:pt idx="29041">0.1031</cx:pt>
          <cx:pt idx="29042">0.25879999999999997</cx:pt>
          <cx:pt idx="29043">0.1273</cx:pt>
          <cx:pt idx="29044">0.16669999999999999</cx:pt>
          <cx:pt idx="29045">0.16669999999999999</cx:pt>
          <cx:pt idx="29046">0.18559999999999999</cx:pt>
          <cx:pt idx="29047">0.16669999999999999</cx:pt>
          <cx:pt idx="29048">0.0722</cx:pt>
          <cx:pt idx="29049">0.16669999999999999</cx:pt>
          <cx:pt idx="29050">0.061899999999999997</cx:pt>
          <cx:pt idx="29051">0.1113</cx:pt>
          <cx:pt idx="29052">0.038100000000000002</cx:pt>
          <cx:pt idx="29053">0.16669999999999999</cx:pt>
          <cx:pt idx="29054">0.16669999999999999</cx:pt>
          <cx:pt idx="29055">0.16669999999999999</cx:pt>
          <cx:pt idx="29056">0.0557</cx:pt>
          <cx:pt idx="29057">0.16669999999999999</cx:pt>
          <cx:pt idx="29058">0.053600000000000002</cx:pt>
          <cx:pt idx="29059">0.0722</cx:pt>
          <cx:pt idx="29060">0.016500000000000001</cx:pt>
          <cx:pt idx="29061">0.16669999999999999</cx:pt>
          <cx:pt idx="29062">0.40000000000000002</cx:pt>
          <cx:pt idx="29063">0.16669999999999999</cx:pt>
          <cx:pt idx="29064">0.16669999999999999</cx:pt>
          <cx:pt idx="29065">0.14330000000000001</cx:pt>
          <cx:pt idx="29066">0.16669999999999999</cx:pt>
          <cx:pt idx="29067">0.16800000000000001</cx:pt>
          <cx:pt idx="29068">0.071099999999999997</cx:pt>
          <cx:pt idx="29069">0.24640000000000001</cx:pt>
          <cx:pt idx="29070">0.082500000000000004</cx:pt>
          <cx:pt idx="29071">0.16669999999999999</cx:pt>
          <cx:pt idx="29072">0.16669999999999999</cx:pt>
          <cx:pt idx="29073">0.0071999999999999998</cx:pt>
          <cx:pt idx="29074">0.063899999999999998</cx:pt>
          <cx:pt idx="29075">0.11650000000000001</cx:pt>
          <cx:pt idx="29076">0.16669999999999999</cx:pt>
          <cx:pt idx="29077">0.1797</cx:pt>
          <cx:pt idx="29078">0.16669999999999999</cx:pt>
          <cx:pt idx="29079">0.16669999999999999</cx:pt>
          <cx:pt idx="29080">0.16669999999999999</cx:pt>
          <cx:pt idx="29081">0.15049999999999999</cx:pt>
          <cx:pt idx="29082">0.16669999999999999</cx:pt>
          <cx:pt idx="29083">0.16669999999999999</cx:pt>
          <cx:pt idx="29084">0.16669999999999999</cx:pt>
          <cx:pt idx="29085">0.16669999999999999</cx:pt>
          <cx:pt idx="29086">0.018599999999999998</cx:pt>
          <cx:pt idx="29087">0.0082000000000000007</cx:pt>
          <cx:pt idx="29088">0.061899999999999997</cx:pt>
          <cx:pt idx="29089">0.16669999999999999</cx:pt>
          <cx:pt idx="29090">0.1237</cx:pt>
          <cx:pt idx="29091">0.16669999999999999</cx:pt>
          <cx:pt idx="29092">0.0814</cx:pt>
          <cx:pt idx="29093">0.16669999999999999</cx:pt>
          <cx:pt idx="29094">0.28760000000000002</cx:pt>
          <cx:pt idx="29095">0.0124</cx:pt>
          <cx:pt idx="29096">0.16669999999999999</cx:pt>
          <cx:pt idx="29097">0.057700000000000001</cx:pt>
          <cx:pt idx="29098">0.090700000000000003</cx:pt>
          <cx:pt idx="29099">0.13089999999999999</cx:pt>
          <cx:pt idx="29100">0.0309</cx:pt>
          <cx:pt idx="29101">0.077299999999999994</cx:pt>
          <cx:pt idx="29102">0.083500000000000005</cx:pt>
          <cx:pt idx="29103">0.018599999999999998</cx:pt>
          <cx:pt idx="29104">0.16669999999999999</cx:pt>
          <cx:pt idx="29105">0.2175</cx:pt>
          <cx:pt idx="29106">0.16669999999999999</cx:pt>
          <cx:pt idx="29107">0.092799999999999994</cx:pt>
          <cx:pt idx="29108">0.16669999999999999</cx:pt>
          <cx:pt idx="29109">0.082500000000000004</cx:pt>
          <cx:pt idx="29110">0.054899999999999997</cx:pt>
          <cx:pt idx="29111">0.16489999999999999</cx:pt>
          <cx:pt idx="29112">0.0722</cx:pt>
          <cx:pt idx="29113">0.16669999999999999</cx:pt>
          <cx:pt idx="29114">0.079399999999999998</cx:pt>
          <cx:pt idx="29115">0.16669999999999999</cx:pt>
          <cx:pt idx="29116">0.0567</cx:pt>
          <cx:pt idx="29117">0.16669999999999999</cx:pt>
          <cx:pt idx="29118">0.16669999999999999</cx:pt>
          <cx:pt idx="29119">0.16669999999999999</cx:pt>
          <cx:pt idx="29120">0.16669999999999999</cx:pt>
          <cx:pt idx="29121">0.092799999999999994</cx:pt>
          <cx:pt idx="29122">0.16669999999999999</cx:pt>
          <cx:pt idx="29123">0.46289999999999998</cx:pt>
          <cx:pt idx="29124">0.12989999999999999</cx:pt>
          <cx:pt idx="29125">0.082500000000000004</cx:pt>
          <cx:pt idx="29126">0.16669999999999999</cx:pt>
          <cx:pt idx="29127">0.22270000000000001</cx:pt>
          <cx:pt idx="29128">0.016500000000000001</cx:pt>
          <cx:pt idx="29129">0.061899999999999997</cx:pt>
          <cx:pt idx="29130">0.14849999999999999</cx:pt>
          <cx:pt idx="29131">0.16669999999999999</cx:pt>
          <cx:pt idx="29132">0.092799999999999994</cx:pt>
          <cx:pt idx="29133">0.070099999999999996</cx:pt>
          <cx:pt idx="29134">0.0247</cx:pt>
          <cx:pt idx="29135">0.26700000000000002</cx:pt>
          <cx:pt idx="29136">0.0722</cx:pt>
          <cx:pt idx="29137">0.16669999999999999</cx:pt>
          <cx:pt idx="29138">0.0082000000000000007</cx:pt>
          <cx:pt idx="29139">0.13400000000000001</cx:pt>
          <cx:pt idx="29140">0.16669999999999999</cx:pt>
          <cx:pt idx="29141">0.0082000000000000007</cx:pt>
          <cx:pt idx="29142">0.078399999999999997</cx:pt>
          <cx:pt idx="29143">0.23710000000000001</cx:pt>
          <cx:pt idx="29144">0.12989999999999999</cx:pt>
          <cx:pt idx="29145">0.16669999999999999</cx:pt>
          <cx:pt idx="29146">0.0103</cx:pt>
          <cx:pt idx="29147">0.14849999999999999</cx:pt>
          <cx:pt idx="29148">0.16669999999999999</cx:pt>
          <cx:pt idx="29149">0.14430000000000001</cx:pt>
          <cx:pt idx="29150">0.16669999999999999</cx:pt>
          <cx:pt idx="29151">0.16669999999999999</cx:pt>
          <cx:pt idx="29152">0.16669999999999999</cx:pt>
          <cx:pt idx="29153">0.16669999999999999</cx:pt>
          <cx:pt idx="29154">0.0061999999999999998</cx:pt>
          <cx:pt idx="29155">0.16669999999999999</cx:pt>
          <cx:pt idx="29156">0.16669999999999999</cx:pt>
          <cx:pt idx="29157">0.16669999999999999</cx:pt>
          <cx:pt idx="29158">0.16669999999999999</cx:pt>
          <cx:pt idx="29159">0.077299999999999994</cx:pt>
          <cx:pt idx="29160">0.082100000000000006</cx:pt>
          <cx:pt idx="29161">0.16669999999999999</cx:pt>
          <cx:pt idx="29162">0.1031</cx:pt>
          <cx:pt idx="29163">0.1089</cx:pt>
          <cx:pt idx="29164">0.16669999999999999</cx:pt>
          <cx:pt idx="29165">0.084500000000000006</cx:pt>
          <cx:pt idx="29166">0.2969</cx:pt>
          <cx:pt idx="29167">0.16669999999999999</cx:pt>
          <cx:pt idx="29168">0.16669999999999999</cx:pt>
          <cx:pt idx="29169">0.16669999999999999</cx:pt>
          <cx:pt idx="29170">0.0082000000000000007</cx:pt>
          <cx:pt idx="29171">0.16669999999999999</cx:pt>
          <cx:pt idx="29172">0.0082000000000000007</cx:pt>
          <cx:pt idx="29173">0.16669999999999999</cx:pt>
          <cx:pt idx="29174">0.16669999999999999</cx:pt>
          <cx:pt idx="29175">0.14230000000000001</cx:pt>
          <cx:pt idx="29176">0.16669999999999999</cx:pt>
          <cx:pt idx="29177">0.13200000000000001</cx:pt>
          <cx:pt idx="29178">0.16669999999999999</cx:pt>
          <cx:pt idx="29179">0.16669999999999999</cx:pt>
          <cx:pt idx="29180">0.0103</cx:pt>
          <cx:pt idx="29181">0.16669999999999999</cx:pt>
          <cx:pt idx="29182">0.16669999999999999</cx:pt>
          <cx:pt idx="29183">0.16669999999999999</cx:pt>
          <cx:pt idx="29184">0.16669999999999999</cx:pt>
          <cx:pt idx="29185">0.16669999999999999</cx:pt>
          <cx:pt idx="29186">0.082500000000000004</cx:pt>
          <cx:pt idx="29187">0.16669999999999999</cx:pt>
          <cx:pt idx="29188">0.067000000000000004</cx:pt>
          <cx:pt idx="29189">0.16669999999999999</cx:pt>
          <cx:pt idx="29190">0.16669999999999999</cx:pt>
          <cx:pt idx="29191">0.021600000000000001</cx:pt>
          <cx:pt idx="29192">0.16669999999999999</cx:pt>
          <cx:pt idx="29193">0.16669999999999999</cx:pt>
          <cx:pt idx="29194">0.037100000000000001</cx:pt>
          <cx:pt idx="29195">0.092799999999999994</cx:pt>
          <cx:pt idx="29196">0.16669999999999999</cx:pt>
          <cx:pt idx="29197">0.089700000000000002</cx:pt>
          <cx:pt idx="29198">0.4098</cx:pt>
          <cx:pt idx="29199">0.011299999999999999</cx:pt>
          <cx:pt idx="29200">0.16669999999999999</cx:pt>
          <cx:pt idx="29201">0.16669999999999999</cx:pt>
          <cx:pt idx="29202">0.1608</cx:pt>
          <cx:pt idx="29203">0.0567</cx:pt>
          <cx:pt idx="29204">0.086599999999999996</cx:pt>
          <cx:pt idx="29205">0.092799999999999994</cx:pt>
          <cx:pt idx="29206">0.16669999999999999</cx:pt>
          <cx:pt idx="29207">0.14230000000000001</cx:pt>
          <cx:pt idx="29208">0.033000000000000002</cx:pt>
          <cx:pt idx="29209">0.16669999999999999</cx:pt>
          <cx:pt idx="29210">0.16669999999999999</cx:pt>
          <cx:pt idx="29211">0.076300000000000007</cx:pt>
          <cx:pt idx="29212">0.14849999999999999</cx:pt>
          <cx:pt idx="29213">0.0020999999999999999</cx:pt>
          <cx:pt idx="29214">0.16669999999999999</cx:pt>
          <cx:pt idx="29215">0.0020999999999999999</cx:pt>
          <cx:pt idx="29216">0.16669999999999999</cx:pt>
          <cx:pt idx="29217">0.11799999999999999</cx:pt>
          <cx:pt idx="29218">0.16669999999999999</cx:pt>
          <cx:pt idx="29219">0.16669999999999999</cx:pt>
          <cx:pt idx="29220">0.16700000000000001</cx:pt>
          <cx:pt idx="29221">0.032000000000000001</cx:pt>
          <cx:pt idx="29222">0.16669999999999999</cx:pt>
          <cx:pt idx="29223">0.016500000000000001</cx:pt>
          <cx:pt idx="29224">0.16669999999999999</cx:pt>
          <cx:pt idx="29225">0.066000000000000003</cx:pt>
          <cx:pt idx="29226">0.0722</cx:pt>
          <cx:pt idx="29227">0.16669999999999999</cx:pt>
          <cx:pt idx="29228">0.16669999999999999</cx:pt>
          <cx:pt idx="29229">0.0608</cx:pt>
          <cx:pt idx="29230">0.16669999999999999</cx:pt>
          <cx:pt idx="29231">0.16669999999999999</cx:pt>
          <cx:pt idx="29232">0.32990000000000003</cx:pt>
          <cx:pt idx="29233">0.16669999999999999</cx:pt>
          <cx:pt idx="29234">0.16669999999999999</cx:pt>
          <cx:pt idx="29235">0.16669999999999999</cx:pt>
          <cx:pt idx="29236">0.16669999999999999</cx:pt>
          <cx:pt idx="29237">0.16669999999999999</cx:pt>
          <cx:pt idx="29238">0.16669999999999999</cx:pt>
          <cx:pt idx="29239">0.16669999999999999</cx:pt>
          <cx:pt idx="29240">0.10100000000000001</cx:pt>
          <cx:pt idx="29241">0.52270000000000005</cx:pt>
          <cx:pt idx="29242">0.16669999999999999</cx:pt>
          <cx:pt idx="29243">0.16669999999999999</cx:pt>
          <cx:pt idx="29244">0.16669999999999999</cx:pt>
          <cx:pt idx="29245">0.2041</cx:pt>
          <cx:pt idx="29246">0.16669999999999999</cx:pt>
          <cx:pt idx="29247">0.16669999999999999</cx:pt>
          <cx:pt idx="29248">0.16669999999999999</cx:pt>
          <cx:pt idx="29249">0.1454</cx:pt>
          <cx:pt idx="29250">0.16669999999999999</cx:pt>
          <cx:pt idx="29251">0.16669999999999999</cx:pt>
          <cx:pt idx="29252">0.049500000000000002</cx:pt>
          <cx:pt idx="29253">0.16669999999999999</cx:pt>
          <cx:pt idx="29254">0.16669999999999999</cx:pt>
          <cx:pt idx="29255">0.16669999999999999</cx:pt>
          <cx:pt idx="29256">0.16669999999999999</cx:pt>
          <cx:pt idx="29257">0.1474</cx:pt>
          <cx:pt idx="29258">0.16669999999999999</cx:pt>
          <cx:pt idx="29259">0.16669999999999999</cx:pt>
          <cx:pt idx="29260">0.16669999999999999</cx:pt>
          <cx:pt idx="29261">0.16669999999999999</cx:pt>
          <cx:pt idx="29262">0.15670000000000001</cx:pt>
          <cx:pt idx="29263">0.16669999999999999</cx:pt>
          <cx:pt idx="29264">0.037100000000000001</cx:pt>
          <cx:pt idx="29265">0.058799999999999998</cx:pt>
          <cx:pt idx="29266">0.16669999999999999</cx:pt>
          <cx:pt idx="29267">0.16669999999999999</cx:pt>
          <cx:pt idx="29268">0.082500000000000004</cx:pt>
          <cx:pt idx="29269">0.16669999999999999</cx:pt>
          <cx:pt idx="29270">0.018599999999999998</cx:pt>
          <cx:pt idx="29271">0.16669999999999999</cx:pt>
          <cx:pt idx="29272">0.16669999999999999</cx:pt>
          <cx:pt idx="29273">0.16669999999999999</cx:pt>
          <cx:pt idx="29274">0.16669999999999999</cx:pt>
          <cx:pt idx="29275">0.0722</cx:pt>
          <cx:pt idx="29276">0.24640000000000001</cx:pt>
          <cx:pt idx="29277">0.087800000000000003</cx:pt>
          <cx:pt idx="29278">0.0309</cx:pt>
          <cx:pt idx="29279">0.1227</cx:pt>
          <cx:pt idx="29280">0.16669999999999999</cx:pt>
          <cx:pt idx="29281">0.0082000000000000007</cx:pt>
          <cx:pt idx="29282">0.061899999999999997</cx:pt>
          <cx:pt idx="29283">0.1237</cx:pt>
          <cx:pt idx="29284">0.16669999999999999</cx:pt>
          <cx:pt idx="29285">0.16669999999999999</cx:pt>
          <cx:pt idx="29286">0.16669999999999999</cx:pt>
          <cx:pt idx="29287">0.1227</cx:pt>
          <cx:pt idx="29288">0.091800000000000007</cx:pt>
          <cx:pt idx="29289">0.1237</cx:pt>
          <cx:pt idx="29290">0.16669999999999999</cx:pt>
          <cx:pt idx="29291">0.16669999999999999</cx:pt>
          <cx:pt idx="29292">0.14849999999999999</cx:pt>
          <cx:pt idx="29293">0.16669999999999999</cx:pt>
          <cx:pt idx="29294">0.63090000000000002</cx:pt>
          <cx:pt idx="29295">0.16669999999999999</cx:pt>
          <cx:pt idx="29296">0.16669999999999999</cx:pt>
          <cx:pt idx="29297">0.1464</cx:pt>
          <cx:pt idx="29298">0.16669999999999999</cx:pt>
          <cx:pt idx="29299">0.15459999999999999</cx:pt>
          <cx:pt idx="29300">0.16669999999999999</cx:pt>
          <cx:pt idx="29301">0.051499999999999997</cx:pt>
          <cx:pt idx="29302">0.16669999999999999</cx:pt>
          <cx:pt idx="29303">0.16669999999999999</cx:pt>
          <cx:pt idx="29304">0.24740000000000001</cx:pt>
          <cx:pt idx="29305">0.16669999999999999</cx:pt>
          <cx:pt idx="29306">0.074200000000000002</cx:pt>
          <cx:pt idx="29307">0.16669999999999999</cx:pt>
          <cx:pt idx="29308">0.064899999999999999</cx:pt>
          <cx:pt idx="29309">0.16669999999999999</cx:pt>
          <cx:pt idx="29310">0.017500000000000002</cx:pt>
          <cx:pt idx="29311">0.16669999999999999</cx:pt>
          <cx:pt idx="29312">0.16669999999999999</cx:pt>
          <cx:pt idx="29313">0.16669999999999999</cx:pt>
          <cx:pt idx="29314">0.0809</cx:pt>
          <cx:pt idx="29315">0.16669999999999999</cx:pt>
          <cx:pt idx="29316">0.22059999999999999</cx:pt>
          <cx:pt idx="29317">0.16669999999999999</cx:pt>
          <cx:pt idx="29318">0.16669999999999999</cx:pt>
          <cx:pt idx="29319">0.16669999999999999</cx:pt>
          <cx:pt idx="29320">0.19589999999999999</cx:pt>
          <cx:pt idx="29321">0.51339999999999997</cx:pt>
          <cx:pt idx="29322">0.16669999999999999</cx:pt>
          <cx:pt idx="29323">0.061899999999999997</cx:pt>
          <cx:pt idx="29324">0.0041000000000000003</cx:pt>
          <cx:pt idx="29325">0.16669999999999999</cx:pt>
          <cx:pt idx="29326">0.16669999999999999</cx:pt>
          <cx:pt idx="29327">0.16669999999999999</cx:pt>
          <cx:pt idx="29328">0.18140000000000001</cx:pt>
          <cx:pt idx="29329">0.16669999999999999</cx:pt>
          <cx:pt idx="29330">0.16669999999999999</cx:pt>
          <cx:pt idx="29331">0.16669999999999999</cx:pt>
          <cx:pt idx="29332">0.18759999999999999</cx:pt>
          <cx:pt idx="29333">0.16669999999999999</cx:pt>
          <cx:pt idx="29334">0.16669999999999999</cx:pt>
          <cx:pt idx="29335">0.16669999999999999</cx:pt>
          <cx:pt idx="29336">0.14849999999999999</cx:pt>
          <cx:pt idx="29337">0.1052</cx:pt>
          <cx:pt idx="29338">0.16669999999999999</cx:pt>
          <cx:pt idx="29339">0.016500000000000001</cx:pt>
          <cx:pt idx="29340">0.16669999999999999</cx:pt>
          <cx:pt idx="29341">0.16669999999999999</cx:pt>
          <cx:pt idx="29342">0.16669999999999999</cx:pt>
          <cx:pt idx="29343">0.070099999999999996</cx:pt>
          <cx:pt idx="29344">0.26390000000000002</cx:pt>
          <cx:pt idx="29345">0.13400000000000001</cx:pt>
          <cx:pt idx="29346">0.16669999999999999</cx:pt>
          <cx:pt idx="29347">0.11650000000000001</cx:pt>
          <cx:pt idx="29348">0.068000000000000005</cx:pt>
          <cx:pt idx="29349">0.2361</cx:pt>
          <cx:pt idx="29350">0.16669999999999999</cx:pt>
          <cx:pt idx="29351">0.0082000000000000007</cx:pt>
          <cx:pt idx="29352">0.16669999999999999</cx:pt>
          <cx:pt idx="29353">0.16669999999999999</cx:pt>
          <cx:pt idx="29354">0.061899999999999997</cx:pt>
          <cx:pt idx="29355">0.1227</cx:pt>
          <cx:pt idx="29356">0.16669999999999999</cx:pt>
          <cx:pt idx="29357">0.54849999999999999</cx:pt>
          <cx:pt idx="29358">0.16669999999999999</cx:pt>
          <cx:pt idx="29359">0.092799999999999994</cx:pt>
          <cx:pt idx="29360">0.2041</cx:pt>
          <cx:pt idx="29361">0.0082000000000000007</cx:pt>
          <cx:pt idx="29362">0.16669999999999999</cx:pt>
          <cx:pt idx="29363">0.082500000000000004</cx:pt>
          <cx:pt idx="29364">0.16669999999999999</cx:pt>
          <cx:pt idx="29365">0.066000000000000003</cx:pt>
          <cx:pt idx="29366">0.016500000000000001</cx:pt>
          <cx:pt idx="29367">0.16669999999999999</cx:pt>
          <cx:pt idx="29368">0.16669999999999999</cx:pt>
          <cx:pt idx="29369">0.16669999999999999</cx:pt>
          <cx:pt idx="29370">0.049500000000000002</cx:pt>
          <cx:pt idx="29371">0.16669999999999999</cx:pt>
          <cx:pt idx="29372">0.0082000000000000007</cx:pt>
          <cx:pt idx="29373">0.1237</cx:pt>
          <cx:pt idx="29374">0.16669999999999999</cx:pt>
          <cx:pt idx="29375">0.1041</cx:pt>
          <cx:pt idx="29376">0.082500000000000004</cx:pt>
          <cx:pt idx="29377">0.1196</cx:pt>
          <cx:pt idx="29378">0.16669999999999999</cx:pt>
          <cx:pt idx="29379">0.25569999999999998</cx:pt>
          <cx:pt idx="29380">0.0082000000000000007</cx:pt>
          <cx:pt idx="29381">0.16669999999999999</cx:pt>
          <cx:pt idx="29382">0.001</cx:pt>
          <cx:pt idx="29383">0.052600000000000001</cx:pt>
          <cx:pt idx="29384">0.16669999999999999</cx:pt>
          <cx:pt idx="29385">0.16669999999999999</cx:pt>
          <cx:pt idx="29386">0.16669999999999999</cx:pt>
          <cx:pt idx="29387">0.16669999999999999</cx:pt>
          <cx:pt idx="29388">0.082500000000000004</cx:pt>
          <cx:pt idx="29389">0.0020999999999999999</cx:pt>
          <cx:pt idx="29390">0.051499999999999997</cx:pt>
          <cx:pt idx="29391">0.16669999999999999</cx:pt>
          <cx:pt idx="29392">0.073200000000000001</cx:pt>
          <cx:pt idx="29393">0.066000000000000003</cx:pt>
          <cx:pt idx="29394">0.16669999999999999</cx:pt>
          <cx:pt idx="29395">0.14849999999999999</cx:pt>
          <cx:pt idx="29396">0.16669999999999999</cx:pt>
          <cx:pt idx="29397">0.17730000000000001</cx:pt>
          <cx:pt idx="29398">0.2969</cx:pt>
          <cx:pt idx="29399">0.16669999999999999</cx:pt>
          <cx:pt idx="29400">0.14849999999999999</cx:pt>
          <cx:pt idx="29401">0.071099999999999997</cx:pt>
          <cx:pt idx="29402">0.16669999999999999</cx:pt>
          <cx:pt idx="29403">0.16669999999999999</cx:pt>
          <cx:pt idx="29404">0.16669999999999999</cx:pt>
          <cx:pt idx="29405">0.16669999999999999</cx:pt>
          <cx:pt idx="29406">0.22159999999999999</cx:pt>
          <cx:pt idx="29407">0.043299999999999998</cx:pt>
          <cx:pt idx="29408">0.076300000000000007</cx:pt>
          <cx:pt idx="29409">0.16669999999999999</cx:pt>
          <cx:pt idx="29410">0.0144</cx:pt>
          <cx:pt idx="29411">0.11749999999999999</cx:pt>
          <cx:pt idx="29412">0.16669999999999999</cx:pt>
          <cx:pt idx="29413">0.16669999999999999</cx:pt>
          <cx:pt idx="29414">0.16669999999999999</cx:pt>
          <cx:pt idx="29415">0.16669999999999999</cx:pt>
          <cx:pt idx="29416">0.16669999999999999</cx:pt>
          <cx:pt idx="29417">0.16669999999999999</cx:pt>
          <cx:pt idx="29418">0.37009999999999998</cx:pt>
          <cx:pt idx="29419">0.073200000000000001</cx:pt>
          <cx:pt idx="29420">0.083500000000000005</cx:pt>
          <cx:pt idx="29421">0.1031</cx:pt>
          <cx:pt idx="29422">0</cx:pt>
          <cx:pt idx="29423">0.16669999999999999</cx:pt>
          <cx:pt idx="29424">0.45150000000000001</cx:pt>
          <cx:pt idx="29425">0.16289999999999999</cx:pt>
          <cx:pt idx="29426">0.16669999999999999</cx:pt>
          <cx:pt idx="29427">0.16669999999999999</cx:pt>
          <cx:pt idx="29428">0.16669999999999999</cx:pt>
          <cx:pt idx="29429">0.16669999999999999</cx:pt>
          <cx:pt idx="29430">0.16669999999999999</cx:pt>
          <cx:pt idx="29431">0.0482</cx:pt>
          <cx:pt idx="29432">0.16669999999999999</cx:pt>
          <cx:pt idx="29433">0.061899999999999997</cx:pt>
          <cx:pt idx="29434">0.16669999999999999</cx:pt>
          <cx:pt idx="29435">0.16669999999999999</cx:pt>
          <cx:pt idx="29436">0.16669999999999999</cx:pt>
          <cx:pt idx="29437">0.0309</cx:pt>
          <cx:pt idx="29438">0.16669999999999999</cx:pt>
          <cx:pt idx="29439">0.16669999999999999</cx:pt>
          <cx:pt idx="29440">0.16669999999999999</cx:pt>
          <cx:pt idx="29441">0.16669999999999999</cx:pt>
          <cx:pt idx="29442">0.16669999999999999</cx:pt>
          <cx:pt idx="29443">0.16669999999999999</cx:pt>
          <cx:pt idx="29444">0.082500000000000004</cx:pt>
          <cx:pt idx="29445">0.16669999999999999</cx:pt>
          <cx:pt idx="29446">0.052600000000000001</cx:pt>
          <cx:pt idx="29447">0.066000000000000003</cx:pt>
          <cx:pt idx="29448">0.16669999999999999</cx:pt>
          <cx:pt idx="29449">0.046399999999999997</cx:pt>
          <cx:pt idx="29450">0.16669999999999999</cx:pt>
          <cx:pt idx="29451">0.16669999999999999</cx:pt>
          <cx:pt idx="29452">0.16669999999999999</cx:pt>
          <cx:pt idx="29453">0.073200000000000001</cx:pt>
          <cx:pt idx="29454">0.16669999999999999</cx:pt>
          <cx:pt idx="29455">0.0082000000000000007</cx:pt>
          <cx:pt idx="29456">0.16669999999999999</cx:pt>
          <cx:pt idx="29457">0.16669999999999999</cx:pt>
          <cx:pt idx="29458">0.16669999999999999</cx:pt>
          <cx:pt idx="29459">0.16669999999999999</cx:pt>
          <cx:pt idx="29460">0.16669999999999999</cx:pt>
          <cx:pt idx="29461">0.22220000000000001</cx:pt>
          <cx:pt idx="29462">0.1031</cx:pt>
          <cx:pt idx="29463">0.061899999999999997</cx:pt>
          <cx:pt idx="29464">0.16669999999999999</cx:pt>
          <cx:pt idx="29465">0.16669999999999999</cx:pt>
          <cx:pt idx="29466">0.16669999999999999</cx:pt>
          <cx:pt idx="29467">0.18659999999999999</cx:pt>
          <cx:pt idx="29468">0.16669999999999999</cx:pt>
          <cx:pt idx="29469">0.038100000000000002</cx:pt>
          <cx:pt idx="29470">0.16669999999999999</cx:pt>
          <cx:pt idx="29471">0.038100000000000002</cx:pt>
          <cx:pt idx="29472">0.018599999999999998</cx:pt>
          <cx:pt idx="29473">0.1474</cx:pt>
          <cx:pt idx="29474">0.13200000000000001</cx:pt>
          <cx:pt idx="29475">0.16669999999999999</cx:pt>
          <cx:pt idx="29476">0.16669999999999999</cx:pt>
          <cx:pt idx="29477">0.16669999999999999</cx:pt>
          <cx:pt idx="29478">0.16669999999999999</cx:pt>
          <cx:pt idx="29479">0.16669999999999999</cx:pt>
          <cx:pt idx="29480">0.16669999999999999</cx:pt>
          <cx:pt idx="29481">0.16669999999999999</cx:pt>
          <cx:pt idx="29482">0.082500000000000004</cx:pt>
          <cx:pt idx="29483">0.17530000000000001</cx:pt>
          <cx:pt idx="29484">0.16669999999999999</cx:pt>
          <cx:pt idx="29485">0.16669999999999999</cx:pt>
          <cx:pt idx="29486">0.16669999999999999</cx:pt>
          <cx:pt idx="29487">0.16669999999999999</cx:pt>
          <cx:pt idx="29488">0.037499999999999999</cx:pt>
          <cx:pt idx="29489">0.041200000000000001</cx:pt>
          <cx:pt idx="29490">0.067000000000000004</cx:pt>
          <cx:pt idx="29491">0.16669999999999999</cx:pt>
          <cx:pt idx="29492">0.26079999999999998</cx:pt>
          <cx:pt idx="29493">0.17319999999999999</cx:pt>
          <cx:pt idx="29494">0.16669999999999999</cx:pt>
          <cx:pt idx="29495">0.16669999999999999</cx:pt>
          <cx:pt idx="29496">0.045400000000000003</cx:pt>
          <cx:pt idx="29497">0.059799999999999999</cx:pt>
          <cx:pt idx="29498">0.16669999999999999</cx:pt>
          <cx:pt idx="29499">0.16669999999999999</cx:pt>
          <cx:pt idx="29500">0.16669999999999999</cx:pt>
          <cx:pt idx="29501">0.16669999999999999</cx:pt>
          <cx:pt idx="29502">0.16669999999999999</cx:pt>
          <cx:pt idx="29503">0.067000000000000004</cx:pt>
          <cx:pt idx="29504">0.33400000000000002</cx:pt>
          <cx:pt idx="29505">0.046399999999999997</cx:pt>
          <cx:pt idx="29506">0.027799999999999998</cx:pt>
          <cx:pt idx="29507">0.16669999999999999</cx:pt>
          <cx:pt idx="29508">0.16669999999999999</cx:pt>
          <cx:pt idx="29509">0.1474</cx:pt>
          <cx:pt idx="29510">0.16669999999999999</cx:pt>
          <cx:pt idx="29511">0.0082000000000000007</cx:pt>
          <cx:pt idx="29512">0.10979999999999999</cx:pt>
          <cx:pt idx="29513">0.16669999999999999</cx:pt>
          <cx:pt idx="29514">0.16669999999999999</cx:pt>
          <cx:pt idx="29515">0.16669999999999999</cx:pt>
          <cx:pt idx="29516">0.19689999999999999</cx:pt>
          <cx:pt idx="29517">0.077299999999999994</cx:pt>
          <cx:pt idx="29518">0.16669999999999999</cx:pt>
          <cx:pt idx="29519">0.1258</cx:pt>
          <cx:pt idx="29520">0.16669999999999999</cx:pt>
          <cx:pt idx="29521">0.1031</cx:pt>
          <cx:pt idx="29522">0.16669999999999999</cx:pt>
          <cx:pt idx="29523">0.051499999999999997</cx:pt>
          <cx:pt idx="29524">0.16669999999999999</cx:pt>
          <cx:pt idx="29525">0.16669999999999999</cx:pt>
          <cx:pt idx="29526">0.16669999999999999</cx:pt>
          <cx:pt idx="29527">0.16669999999999999</cx:pt>
          <cx:pt idx="29528">0.26910000000000001</cx:pt>
          <cx:pt idx="29529">0.16669999999999999</cx:pt>
          <cx:pt idx="29530">0.0041000000000000003</cx:pt>
          <cx:pt idx="29531">0.16669999999999999</cx:pt>
          <cx:pt idx="29532">0.1031</cx:pt>
          <cx:pt idx="29533">0.16669999999999999</cx:pt>
          <cx:pt idx="29534">0.2969</cx:pt>
          <cx:pt idx="29535">0.20619999999999999</cx:pt>
          <cx:pt idx="29536">0.16669999999999999</cx:pt>
          <cx:pt idx="29537">0.079399999999999998</cx:pt>
          <cx:pt idx="29538">0.20619999999999999</cx:pt>
          <cx:pt idx="29539">0.16669999999999999</cx:pt>
          <cx:pt idx="29540">0.16669999999999999</cx:pt>
          <cx:pt idx="29541">0.16669999999999999</cx:pt>
          <cx:pt idx="29542">0.22009999999999999</cx:pt>
          <cx:pt idx="29543">0.16669999999999999</cx:pt>
          <cx:pt idx="29544">0.083500000000000005</cx:pt>
          <cx:pt idx="29545">0.16669999999999999</cx:pt>
          <cx:pt idx="29546">0.073200000000000001</cx:pt>
          <cx:pt idx="29547">0.16669999999999999</cx:pt>
          <cx:pt idx="29548">0.16669999999999999</cx:pt>
          <cx:pt idx="29549">0.0124</cx:pt>
          <cx:pt idx="29550">0.0082000000000000007</cx:pt>
          <cx:pt idx="29551">0.16669999999999999</cx:pt>
          <cx:pt idx="29552">0.2021</cx:pt>
          <cx:pt idx="29553">0.16669999999999999</cx:pt>
          <cx:pt idx="29554">0.16669999999999999</cx:pt>
          <cx:pt idx="29555">0.022700000000000001</cx:pt>
          <cx:pt idx="29556">0.1082</cx:pt>
          <cx:pt idx="29557">0.077299999999999994</cx:pt>
          <cx:pt idx="29558">0.070099999999999996</cx:pt>
          <cx:pt idx="29559">0.29999999999999999</cx:pt>
          <cx:pt idx="29560">0.16669999999999999</cx:pt>
          <cx:pt idx="29561">0.016500000000000001</cx:pt>
          <cx:pt idx="29562">0.16669999999999999</cx:pt>
          <cx:pt idx="29563">0.16669999999999999</cx:pt>
          <cx:pt idx="29564">0.092799999999999994</cx:pt>
          <cx:pt idx="29565">0.16669999999999999</cx:pt>
          <cx:pt idx="29566">0.16669999999999999</cx:pt>
          <cx:pt idx="29567">0.16669999999999999</cx:pt>
          <cx:pt idx="29568">0.16669999999999999</cx:pt>
          <cx:pt idx="29569">0.16669999999999999</cx:pt>
          <cx:pt idx="29570">0.1784</cx:pt>
          <cx:pt idx="29571">0.33400000000000002</cx:pt>
          <cx:pt idx="29572">0.16669999999999999</cx:pt>
          <cx:pt idx="29573">0.16669999999999999</cx:pt>
          <cx:pt idx="29574">0.10100000000000001</cx:pt>
          <cx:pt idx="29575">0.16669999999999999</cx:pt>
          <cx:pt idx="29576">0.0722</cx:pt>
          <cx:pt idx="29577">0.085599999999999996</cx:pt>
          <cx:pt idx="29578">0.16669999999999999</cx:pt>
          <cx:pt idx="29579">0.074200000000000002</cx:pt>
          <cx:pt idx="29580">0.16669999999999999</cx:pt>
          <cx:pt idx="29581">0.016500000000000001</cx:pt>
          <cx:pt idx="29582">0.0814</cx:pt>
          <cx:pt idx="29583">0.16669999999999999</cx:pt>
          <cx:pt idx="29584">0.14119999999999999</cx:pt>
          <cx:pt idx="29585">0.16669999999999999</cx:pt>
          <cx:pt idx="29586">0.16669999999999999</cx:pt>
          <cx:pt idx="29587">0.018599999999999998</cx:pt>
          <cx:pt idx="29588">0.16669999999999999</cx:pt>
          <cx:pt idx="29589">0.037100000000000001</cx:pt>
          <cx:pt idx="29590">0.1031</cx:pt>
          <cx:pt idx="29591">0.16600000000000001</cx:pt>
          <cx:pt idx="29592">0.16669999999999999</cx:pt>
          <cx:pt idx="29593">0.027199999999999998</cx:pt>
          <cx:pt idx="29594">0.15459999999999999</cx:pt>
          <cx:pt idx="29595">0.0722</cx:pt>
          <cx:pt idx="29596">0.16669999999999999</cx:pt>
          <cx:pt idx="29597">0.0969</cx:pt>
          <cx:pt idx="29598">0.16669999999999999</cx:pt>
          <cx:pt idx="29599">0.16669999999999999</cx:pt>
          <cx:pt idx="29600">0.16669999999999999</cx:pt>
          <cx:pt idx="29601">0.1031</cx:pt>
          <cx:pt idx="29602">0.16669999999999999</cx:pt>
          <cx:pt idx="29603">0.099000000000000005</cx:pt>
          <cx:pt idx="29604">0.16669999999999999</cx:pt>
          <cx:pt idx="29605">0.16669999999999999</cx:pt>
          <cx:pt idx="29606">0.16669999999999999</cx:pt>
          <cx:pt idx="29607">0.16669999999999999</cx:pt>
          <cx:pt idx="29608">0.16669999999999999</cx:pt>
          <cx:pt idx="29609">0.16669999999999999</cx:pt>
          <cx:pt idx="29610">0.016500000000000001</cx:pt>
          <cx:pt idx="29611">0.16669999999999999</cx:pt>
          <cx:pt idx="29612">0.16669999999999999</cx:pt>
          <cx:pt idx="29613">0.16669999999999999</cx:pt>
          <cx:pt idx="29614">0.16669999999999999</cx:pt>
          <cx:pt idx="29615">0.077299999999999994</cx:pt>
          <cx:pt idx="29616">0.16669999999999999</cx:pt>
          <cx:pt idx="29617">0.1031</cx:pt>
          <cx:pt idx="29618">0.1003</cx:pt>
          <cx:pt idx="29619">0.16669999999999999</cx:pt>
          <cx:pt idx="29620">0.050500000000000003</cx:pt>
          <cx:pt idx="29621">0.16669999999999999</cx:pt>
          <cx:pt idx="29622">0.4052</cx:pt>
          <cx:pt idx="29623">0.090899999999999995</cx:pt>
          <cx:pt idx="29624">0.16669999999999999</cx:pt>
          <cx:pt idx="29625">0.16669999999999999</cx:pt>
          <cx:pt idx="29626">0.16669999999999999</cx:pt>
          <cx:pt idx="29627">0.16669999999999999</cx:pt>
          <cx:pt idx="29628">0.16669999999999999</cx:pt>
          <cx:pt idx="29629">0.16669999999999999</cx:pt>
          <cx:pt idx="29630">0.074200000000000002</cx:pt>
          <cx:pt idx="29631">0.16669999999999999</cx:pt>
          <cx:pt idx="29632">0.16669999999999999</cx:pt>
          <cx:pt idx="29633">0.16669999999999999</cx:pt>
          <cx:pt idx="29634">0.16669999999999999</cx:pt>
          <cx:pt idx="29635">0.092799999999999994</cx:pt>
          <cx:pt idx="29636">0.073200000000000001</cx:pt>
          <cx:pt idx="29637">0.16669999999999999</cx:pt>
          <cx:pt idx="29638">0.049500000000000002</cx:pt>
          <cx:pt idx="29639">0.16669999999999999</cx:pt>
          <cx:pt idx="29640">0.16669999999999999</cx:pt>
          <cx:pt idx="29641">0.16669999999999999</cx:pt>
          <cx:pt idx="29642">0.16669999999999999</cx:pt>
          <cx:pt idx="29643">0.084500000000000006</cx:pt>
          <cx:pt idx="29644">0.16669999999999999</cx:pt>
          <cx:pt idx="29645">0.1237</cx:pt>
          <cx:pt idx="29646">0.16669999999999999</cx:pt>
          <cx:pt idx="29647">0.22159999999999999</cx:pt>
          <cx:pt idx="29648">0.16669999999999999</cx:pt>
          <cx:pt idx="29649">0.16669999999999999</cx:pt>
          <cx:pt idx="29650">0.16669999999999999</cx:pt>
          <cx:pt idx="29651">0.16669999999999999</cx:pt>
          <cx:pt idx="29652">0.16669999999999999</cx:pt>
          <cx:pt idx="29653">0.0082000000000000007</cx:pt>
          <cx:pt idx="29654">0.0814</cx:pt>
          <cx:pt idx="29655">0.16669999999999999</cx:pt>
          <cx:pt idx="29656">0.061899999999999997</cx:pt>
          <cx:pt idx="29657">0</cx:pt>
          <cx:pt idx="29658">0.080399999999999999</cx:pt>
          <cx:pt idx="29659">0.16669999999999999</cx:pt>
          <cx:pt idx="29660">0.16669999999999999</cx:pt>
          <cx:pt idx="29661">0.082500000000000004</cx:pt>
          <cx:pt idx="29662">0.16669999999999999</cx:pt>
          <cx:pt idx="29663">0.16669999999999999</cx:pt>
          <cx:pt idx="29664">0.1036</cx:pt>
          <cx:pt idx="29665">0.16669999999999999</cx:pt>
          <cx:pt idx="29666">0.51959999999999995</cx:pt>
          <cx:pt idx="29667">0.16669999999999999</cx:pt>
          <cx:pt idx="29668">0.16669999999999999</cx:pt>
          <cx:pt idx="29669">0.061899999999999997</cx:pt>
          <cx:pt idx="29670">0.092799999999999994</cx:pt>
          <cx:pt idx="29671">0.34429999999999999</cx:pt>
          <cx:pt idx="29672">0.16669999999999999</cx:pt>
          <cx:pt idx="29673">0.16669999999999999</cx:pt>
          <cx:pt idx="29674">0.026800000000000001</cx:pt>
          <cx:pt idx="29675">0.0124</cx:pt>
          <cx:pt idx="29676">0.16669999999999999</cx:pt>
          <cx:pt idx="29677">0.037100000000000001</cx:pt>
          <cx:pt idx="29678">0.16669999999999999</cx:pt>
          <cx:pt idx="29679">0.063899999999999998</cx:pt>
          <cx:pt idx="29680">0.16669999999999999</cx:pt>
          <cx:pt idx="29681">0.0103</cx:pt>
          <cx:pt idx="29682">0.041200000000000001</cx:pt>
          <cx:pt idx="29683">0.16669999999999999</cx:pt>
          <cx:pt idx="29684">0.1139</cx:pt>
          <cx:pt idx="29685">0.0082000000000000007</cx:pt>
          <cx:pt idx="29686">0.15210000000000001</cx:pt>
          <cx:pt idx="29687">0.16669999999999999</cx:pt>
          <cx:pt idx="29688">0.16669999999999999</cx:pt>
          <cx:pt idx="29689">0.16669999999999999</cx:pt>
          <cx:pt idx="29690">0.16669999999999999</cx:pt>
          <cx:pt idx="29691">0.16669999999999999</cx:pt>
          <cx:pt idx="29692">0.16669999999999999</cx:pt>
          <cx:pt idx="29693">0.16669999999999999</cx:pt>
          <cx:pt idx="29694">0.16669999999999999</cx:pt>
          <cx:pt idx="29695">0.16669999999999999</cx:pt>
          <cx:pt idx="29696">0.16669999999999999</cx:pt>
          <cx:pt idx="29697">0.16669999999999999</cx:pt>
          <cx:pt idx="29698">0.16669999999999999</cx:pt>
          <cx:pt idx="29699">0.16669999999999999</cx:pt>
          <cx:pt idx="29700">0.16669999999999999</cx:pt>
          <cx:pt idx="29701">0.16669999999999999</cx:pt>
          <cx:pt idx="29702">0.16669999999999999</cx:pt>
          <cx:pt idx="29703">0.16669999999999999</cx:pt>
          <cx:pt idx="29704">0.16669999999999999</cx:pt>
          <cx:pt idx="29705">0.18140000000000001</cx:pt>
          <cx:pt idx="29706">0.16669999999999999</cx:pt>
          <cx:pt idx="29707">0.16669999999999999</cx:pt>
          <cx:pt idx="29708">0.016500000000000001</cx:pt>
          <cx:pt idx="29709">0.074200000000000002</cx:pt>
          <cx:pt idx="29710">0.16669999999999999</cx:pt>
          <cx:pt idx="29711">0.064899999999999999</cx:pt>
          <cx:pt idx="29712">0.16669999999999999</cx:pt>
          <cx:pt idx="29713">0.1835</cx:pt>
          <cx:pt idx="29714">0.092799999999999994</cx:pt>
          <cx:pt idx="29715">0.16669999999999999</cx:pt>
          <cx:pt idx="29716">0.16669999999999999</cx:pt>
          <cx:pt idx="29717">0.16669999999999999</cx:pt>
          <cx:pt idx="29718">0.14849999999999999</cx:pt>
          <cx:pt idx="29719">0.16669999999999999</cx:pt>
          <cx:pt idx="29720">0.16669999999999999</cx:pt>
          <cx:pt idx="29721">0.16669999999999999</cx:pt>
          <cx:pt idx="29722">0.16669999999999999</cx:pt>
          <cx:pt idx="29723">0.16669999999999999</cx:pt>
          <cx:pt idx="29724">0.16669999999999999</cx:pt>
          <cx:pt idx="29725">0</cx:pt>
          <cx:pt idx="29726">0.1227</cx:pt>
          <cx:pt idx="29727">0.082500000000000004</cx:pt>
          <cx:pt idx="29728">0.16669999999999999</cx:pt>
          <cx:pt idx="29729">0.16669999999999999</cx:pt>
          <cx:pt idx="29730">0.16669999999999999</cx:pt>
          <cx:pt idx="29731">0.16669999999999999</cx:pt>
          <cx:pt idx="29732">0.16669999999999999</cx:pt>
          <cx:pt idx="29733">0.16669999999999999</cx:pt>
          <cx:pt idx="29734">0.050500000000000003</cx:pt>
          <cx:pt idx="29735">0.1031</cx:pt>
          <cx:pt idx="29736">0.16669999999999999</cx:pt>
          <cx:pt idx="29737">0.041200000000000001</cx:pt>
          <cx:pt idx="29738">0.16669999999999999</cx:pt>
          <cx:pt idx="29739">0.16669999999999999</cx:pt>
          <cx:pt idx="29740">0.16669999999999999</cx:pt>
          <cx:pt idx="29741">0.1835</cx:pt>
          <cx:pt idx="29742">0.16669999999999999</cx:pt>
          <cx:pt idx="29743">0.23300000000000001</cx:pt>
          <cx:pt idx="29744">0.0722</cx:pt>
          <cx:pt idx="29745">0.16669999999999999</cx:pt>
          <cx:pt idx="29746">0.16669999999999999</cx:pt>
          <cx:pt idx="29747">0.16669999999999999</cx:pt>
          <cx:pt idx="29748">0.16669999999999999</cx:pt>
          <cx:pt idx="29749">0.0722</cx:pt>
          <cx:pt idx="29750">0.16669999999999999</cx:pt>
          <cx:pt idx="29751">0.1031</cx:pt>
          <cx:pt idx="29752">0.0041000000000000003</cx:pt>
          <cx:pt idx="29753">0.16669999999999999</cx:pt>
          <cx:pt idx="29754">0.16669999999999999</cx:pt>
          <cx:pt idx="29755">0.16669999999999999</cx:pt>
          <cx:pt idx="29756">0.010699999999999999</cx:pt>
          <cx:pt idx="29757">0.16669999999999999</cx:pt>
          <cx:pt idx="29758">0.16669999999999999</cx:pt>
          <cx:pt idx="29759">0.16669999999999999</cx:pt>
          <cx:pt idx="29760">0.16669999999999999</cx:pt>
          <cx:pt idx="29761">0.092799999999999994</cx:pt>
          <cx:pt idx="29762">0.1227</cx:pt>
          <cx:pt idx="29763">0.16669999999999999</cx:pt>
          <cx:pt idx="29764">0.16669999999999999</cx:pt>
          <cx:pt idx="29765">0.16669999999999999</cx:pt>
          <cx:pt idx="29766">0.16669999999999999</cx:pt>
          <cx:pt idx="29767">0.16669999999999999</cx:pt>
          <cx:pt idx="29768">0.016500000000000001</cx:pt>
          <cx:pt idx="29769">0.16669999999999999</cx:pt>
          <cx:pt idx="29770">0.16669999999999999</cx:pt>
          <cx:pt idx="29771">0.061899999999999997</cx:pt>
          <cx:pt idx="29772">0.40720000000000001</cx:pt>
          <cx:pt idx="29773">0.16669999999999999</cx:pt>
          <cx:pt idx="29774">0.061899999999999997</cx:pt>
          <cx:pt idx="29775">0.16669999999999999</cx:pt>
          <cx:pt idx="29776">0.1206</cx:pt>
          <cx:pt idx="29777">0.16669999999999999</cx:pt>
          <cx:pt idx="29778">0.16669999999999999</cx:pt>
          <cx:pt idx="29779">0.12709999999999999</cx:pt>
          <cx:pt idx="29780">0.1113</cx:pt>
          <cx:pt idx="29781">0.16669999999999999</cx:pt>
          <cx:pt idx="29782">0.15459999999999999</cx:pt>
          <cx:pt idx="29783">0.20519999999999999</cx:pt>
          <cx:pt idx="29784">0.2505</cx:pt>
          <cx:pt idx="29785">0.077299999999999994</cx:pt>
          <cx:pt idx="29786">0.16669999999999999</cx:pt>
          <cx:pt idx="29787">0.050500000000000003</cx:pt>
          <cx:pt idx="29788">0.21310000000000001</cx:pt>
          <cx:pt idx="29789">0.16669999999999999</cx:pt>
          <cx:pt idx="29790">0.24540000000000001</cx:pt>
          <cx:pt idx="29791">0.16669999999999999</cx:pt>
          <cx:pt idx="29792">0.016500000000000001</cx:pt>
          <cx:pt idx="29793">0.16669999999999999</cx:pt>
          <cx:pt idx="29794">0.25979999999999998</cx:pt>
          <cx:pt idx="29795">0.016500000000000001</cx:pt>
          <cx:pt idx="29796">0.16669999999999999</cx:pt>
          <cx:pt idx="29797">0.16669999999999999</cx:pt>
          <cx:pt idx="29798">0.0082000000000000007</cx:pt>
          <cx:pt idx="29799">0.16669999999999999</cx:pt>
          <cx:pt idx="29800">0.0247</cx:pt>
          <cx:pt idx="29801">0.16669999999999999</cx:pt>
          <cx:pt idx="29802">0.16669999999999999</cx:pt>
          <cx:pt idx="29803">0.16669999999999999</cx:pt>
          <cx:pt idx="29804">0.16669999999999999</cx:pt>
          <cx:pt idx="29805">0.0722</cx:pt>
          <cx:pt idx="29806">0.16669999999999999</cx:pt>
          <cx:pt idx="29807">0.16669999999999999</cx:pt>
          <cx:pt idx="29808">0.16669999999999999</cx:pt>
          <cx:pt idx="29809">0.061899999999999997</cx:pt>
          <cx:pt idx="29810">0.2928</cx:pt>
          <cx:pt idx="29811">0.1134</cx:pt>
          <cx:pt idx="29812">0.16669999999999999</cx:pt>
          <cx:pt idx="29813">0.22270000000000001</cx:pt>
          <cx:pt idx="29814">0.0722</cx:pt>
          <cx:pt idx="29815">0.16669999999999999</cx:pt>
          <cx:pt idx="29816">0.092799999999999994</cx:pt>
          <cx:pt idx="29817">0.16669999999999999</cx:pt>
          <cx:pt idx="29818">0.045400000000000003</cx:pt>
          <cx:pt idx="29819">0.16669999999999999</cx:pt>
          <cx:pt idx="29820">0.16669999999999999</cx:pt>
          <cx:pt idx="29821">0.16669999999999999</cx:pt>
          <cx:pt idx="29822">0.061899999999999997</cx:pt>
          <cx:pt idx="29823">0.0082000000000000007</cx:pt>
          <cx:pt idx="29824">0.0722</cx:pt>
          <cx:pt idx="29825">0.54330000000000001</cx:pt>
          <cx:pt idx="29826">0.16669999999999999</cx:pt>
          <cx:pt idx="29827">0.049500000000000002</cx:pt>
          <cx:pt idx="29828">0.1464</cx:pt>
          <cx:pt idx="29829">0.099000000000000005</cx:pt>
          <cx:pt idx="29830">0.0124</cx:pt>
          <cx:pt idx="29831">0.16669999999999999</cx:pt>
          <cx:pt idx="29832">0.16669999999999999</cx:pt>
          <cx:pt idx="29833">0.16669999999999999</cx:pt>
          <cx:pt idx="29834">0.1072</cx:pt>
          <cx:pt idx="29835">0.22989999999999999</cx:pt>
          <cx:pt idx="29836">0.0356</cx:pt>
          <cx:pt idx="29837">0.0082000000000000007</cx:pt>
          <cx:pt idx="29838">0.16669999999999999</cx:pt>
          <cx:pt idx="29839">0.16669999999999999</cx:pt>
          <cx:pt idx="29840">0.16669999999999999</cx:pt>
          <cx:pt idx="29841">0.16669999999999999</cx:pt>
          <cx:pt idx="29842">0.0247</cx:pt>
          <cx:pt idx="29843">0.061899999999999997</cx:pt>
          <cx:pt idx="29844">0.16669999999999999</cx:pt>
          <cx:pt idx="29845">0.090700000000000003</cx:pt>
          <cx:pt idx="29846">0.3402</cx:pt>
          <cx:pt idx="29847">0.27939999999999998</cx:pt>
          <cx:pt idx="29848">0.16669999999999999</cx:pt>
          <cx:pt idx="29849">0.16669999999999999</cx:pt>
          <cx:pt idx="29850">0.1804</cx:pt>
          <cx:pt idx="29851">0.16669999999999999</cx:pt>
          <cx:pt idx="29852">0.16669999999999999</cx:pt>
          <cx:pt idx="29853">0.16669999999999999</cx:pt>
          <cx:pt idx="29854">0.16669999999999999</cx:pt>
          <cx:pt idx="29855">0.16669999999999999</cx:pt>
          <cx:pt idx="29856">0.0722</cx:pt>
          <cx:pt idx="29857">0.2041</cx:pt>
          <cx:pt idx="29858">0.066000000000000003</cx:pt>
          <cx:pt idx="29859">0.2392</cx:pt>
          <cx:pt idx="29860">0.2495</cx:pt>
          <cx:pt idx="29861">0.16669999999999999</cx:pt>
          <cx:pt idx="29862">0.086199999999999999</cx:pt>
          <cx:pt idx="29863">0.16669999999999999</cx:pt>
          <cx:pt idx="29864">0.080399999999999999</cx:pt>
          <cx:pt idx="29865">0.16669999999999999</cx:pt>
          <cx:pt idx="29866">0.057700000000000001</cx:pt>
          <cx:pt idx="29867">0.16669999999999999</cx:pt>
          <cx:pt idx="29868">0.16669999999999999</cx:pt>
          <cx:pt idx="29869">0.27010000000000001</cx:pt>
          <cx:pt idx="29870">0.061899999999999997</cx:pt>
          <cx:pt idx="29871">0.033000000000000002</cx:pt>
          <cx:pt idx="29872">0.16669999999999999</cx:pt>
          <cx:pt idx="29873">0.33510000000000001</cx:pt>
          <cx:pt idx="29874">0.16669999999999999</cx:pt>
          <cx:pt idx="29875">0.0124</cx:pt>
          <cx:pt idx="29876">0.16669999999999999</cx:pt>
          <cx:pt idx="29877">0.16669999999999999</cx:pt>
          <cx:pt idx="29878">0.16669999999999999</cx:pt>
          <cx:pt idx="29879">0.16669999999999999</cx:pt>
          <cx:pt idx="29880">0.16669999999999999</cx:pt>
          <cx:pt idx="29881">0.16669999999999999</cx:pt>
          <cx:pt idx="29882">0.16669999999999999</cx:pt>
          <cx:pt idx="29883">0.29480000000000001</cx:pt>
          <cx:pt idx="29884">0.29999999999999999</cx:pt>
          <cx:pt idx="29885">0.16669999999999999</cx:pt>
          <cx:pt idx="29886">0.26910000000000001</cx:pt>
          <cx:pt idx="29887">0.054600000000000003</cx:pt>
          <cx:pt idx="29888">0.16669999999999999</cx:pt>
          <cx:pt idx="29889">0.16669999999999999</cx:pt>
          <cx:pt idx="29890">0.16669999999999999</cx:pt>
          <cx:pt idx="29891">0.16669999999999999</cx:pt>
          <cx:pt idx="29892">0.16669999999999999</cx:pt>
          <cx:pt idx="29893">0.16669999999999999</cx:pt>
          <cx:pt idx="29894">0.16669999999999999</cx:pt>
          <cx:pt idx="29895">0.066000000000000003</cx:pt>
          <cx:pt idx="29896">0.16669999999999999</cx:pt>
          <cx:pt idx="29897">0.16669999999999999</cx:pt>
          <cx:pt idx="29898">0.46700000000000003</cx:pt>
          <cx:pt idx="29899">0.16669999999999999</cx:pt>
          <cx:pt idx="29900">0.061899999999999997</cx:pt>
          <cx:pt idx="29901">0.16669999999999999</cx:pt>
          <cx:pt idx="29902">0.1144</cx:pt>
          <cx:pt idx="29903">0.057700000000000001</cx:pt>
          <cx:pt idx="29904">0.16669999999999999</cx:pt>
          <cx:pt idx="29905">0.15770000000000001</cx:pt>
          <cx:pt idx="29906">0.16669999999999999</cx:pt>
          <cx:pt idx="29907">0.73199999999999998</cx:pt>
          <cx:pt idx="29908">0.16669999999999999</cx:pt>
          <cx:pt idx="29909">0.0124</cx:pt>
          <cx:pt idx="29910">0.16669999999999999</cx:pt>
          <cx:pt idx="29911">0.16669999999999999</cx:pt>
          <cx:pt idx="29912">0.61860000000000004</cx:pt>
          <cx:pt idx="29913">0.16669999999999999</cx:pt>
          <cx:pt idx="29914">0.16669999999999999</cx:pt>
          <cx:pt idx="29915">0.16669999999999999</cx:pt>
          <cx:pt idx="29916">0</cx:pt>
          <cx:pt idx="29917">0.16669999999999999</cx:pt>
          <cx:pt idx="29918">0.0082000000000000007</cx:pt>
          <cx:pt idx="29919">0.16669999999999999</cx:pt>
          <cx:pt idx="29920">0.046399999999999997</cx:pt>
          <cx:pt idx="29921">0.16669999999999999</cx:pt>
          <cx:pt idx="29922">0.23200000000000001</cx:pt>
          <cx:pt idx="29923">0.16669999999999999</cx:pt>
          <cx:pt idx="29924">0.16669999999999999</cx:pt>
          <cx:pt idx="29925">0.16669999999999999</cx:pt>
          <cx:pt idx="29926">0.1113</cx:pt>
          <cx:pt idx="29927">0.16669999999999999</cx:pt>
          <cx:pt idx="29928">0.16669999999999999</cx:pt>
          <cx:pt idx="29929">0.0247</cx:pt>
          <cx:pt idx="29930">0.16669999999999999</cx:pt>
          <cx:pt idx="29931">0.16669999999999999</cx:pt>
          <cx:pt idx="29932">0.072400000000000006</cx:pt>
          <cx:pt idx="29933">0.1227</cx:pt>
          <cx:pt idx="29934">0.033000000000000002</cx:pt>
          <cx:pt idx="29935">0.16669999999999999</cx:pt>
          <cx:pt idx="29936">0.16669999999999999</cx:pt>
          <cx:pt idx="29937">0.0082000000000000007</cx:pt>
          <cx:pt idx="29938">0.40100000000000002</cx:pt>
          <cx:pt idx="29939">0.16669999999999999</cx:pt>
          <cx:pt idx="29940">0.074200000000000002</cx:pt>
          <cx:pt idx="29941">0.16669999999999999</cx:pt>
          <cx:pt idx="29942">0.16669999999999999</cx:pt>
          <cx:pt idx="29943">0.16669999999999999</cx:pt>
          <cx:pt idx="29944">0.16669999999999999</cx:pt>
          <cx:pt idx="29945">0.16669999999999999</cx:pt>
          <cx:pt idx="29946">0.16669999999999999</cx:pt>
          <cx:pt idx="29947">0.1691</cx:pt>
          <cx:pt idx="29948">0.16669999999999999</cx:pt>
          <cx:pt idx="29949">0.16669999999999999</cx:pt>
          <cx:pt idx="29950">0.16669999999999999</cx:pt>
          <cx:pt idx="29951">0.0722</cx:pt>
          <cx:pt idx="29952">0.16669999999999999</cx:pt>
          <cx:pt idx="29953">0.78139999999999998</cx:pt>
          <cx:pt idx="29954">0.14849999999999999</cx:pt>
          <cx:pt idx="29955">0.16669999999999999</cx:pt>
          <cx:pt idx="29956">0.16669999999999999</cx:pt>
          <cx:pt idx="29957">0.16669999999999999</cx:pt>
          <cx:pt idx="29958">0.16669999999999999</cx:pt>
          <cx:pt idx="29959">0.21240000000000001</cx:pt>
          <cx:pt idx="29960">0.17630000000000001</cx:pt>
          <cx:pt idx="29961">0.16669999999999999</cx:pt>
          <cx:pt idx="29962">0.16669999999999999</cx:pt>
          <cx:pt idx="29963">0.2495</cx:pt>
          <cx:pt idx="29964">0.16669999999999999</cx:pt>
          <cx:pt idx="29965">0.16669999999999999</cx:pt>
          <cx:pt idx="29966">0.0082000000000000007</cx:pt>
          <cx:pt idx="29967">0.16669999999999999</cx:pt>
          <cx:pt idx="29968">0.16669999999999999</cx:pt>
          <cx:pt idx="29969">0.16669999999999999</cx:pt>
          <cx:pt idx="29970">0.16669999999999999</cx:pt>
          <cx:pt idx="29971">0.16669999999999999</cx:pt>
          <cx:pt idx="29972">0.046399999999999997</cx:pt>
          <cx:pt idx="29973">0.061899999999999997</cx:pt>
          <cx:pt idx="29974">0.16669999999999999</cx:pt>
          <cx:pt idx="29975">0.16669999999999999</cx:pt>
          <cx:pt idx="29976">0.16669999999999999</cx:pt>
          <cx:pt idx="29977">0.16669999999999999</cx:pt>
          <cx:pt idx="29978">0.16669999999999999</cx:pt>
          <cx:pt idx="29979">0.16669999999999999</cx:pt>
          <cx:pt idx="29980">0.16669999999999999</cx:pt>
          <cx:pt idx="29981">0.16669999999999999</cx:pt>
          <cx:pt idx="29982">0.0722</cx:pt>
          <cx:pt idx="29983">0.16669999999999999</cx:pt>
          <cx:pt idx="29984">0.028899999999999999</cx:pt>
          <cx:pt idx="29985">0.11650000000000001</cx:pt>
          <cx:pt idx="29986">0.086599999999999996</cx:pt>
          <cx:pt idx="29987">0.027799999999999998</cx:pt>
          <cx:pt idx="29988">0.16669999999999999</cx:pt>
          <cx:pt idx="29989">0.16669999999999999</cx:pt>
          <cx:pt idx="29990">0.14430000000000001</cx:pt>
          <cx:pt idx="29991">0.16669999999999999</cx:pt>
          <cx:pt idx="29992">0.099000000000000005</cx:pt>
          <cx:pt idx="29993">0.16669999999999999</cx:pt>
          <cx:pt idx="29994">0.16669999999999999</cx:pt>
          <cx:pt idx="29995">0.16669999999999999</cx:pt>
          <cx:pt idx="29996">0.16669999999999999</cx:pt>
          <cx:pt idx="29997">0.16669999999999999</cx:pt>
          <cx:pt idx="29998">0.16669999999999999</cx:pt>
          <cx:pt idx="29999">0.16669999999999999</cx:pt>
          <cx:pt idx="30000">0.16669999999999999</cx:pt>
          <cx:pt idx="30001">0.1113</cx:pt>
          <cx:pt idx="30002">0.048500000000000001</cx:pt>
          <cx:pt idx="30003">0.16669999999999999</cx:pt>
          <cx:pt idx="30004">0.092799999999999994</cx:pt>
          <cx:pt idx="30005">0.29899999999999999</cx:pt>
          <cx:pt idx="30006">0.16669999999999999</cx:pt>
          <cx:pt idx="30007">0.16669999999999999</cx:pt>
          <cx:pt idx="30008">0.16669999999999999</cx:pt>
          <cx:pt idx="30009">0.16669999999999999</cx:pt>
          <cx:pt idx="30010">0.082500000000000004</cx:pt>
          <cx:pt idx="30011">0.1227</cx:pt>
          <cx:pt idx="30012">0.69069999999999998</cx:pt>
          <cx:pt idx="30013">0.16669999999999999</cx:pt>
          <cx:pt idx="30014">0.16669999999999999</cx:pt>
          <cx:pt idx="30015">0.16669999999999999</cx:pt>
          <cx:pt idx="30016">0.064899999999999999</cx:pt>
          <cx:pt idx="30017">0.092799999999999994</cx:pt>
          <cx:pt idx="30018">0.16669999999999999</cx:pt>
          <cx:pt idx="30019">0.16669999999999999</cx:pt>
          <cx:pt idx="30020">0.16669999999999999</cx:pt>
          <cx:pt idx="30021">0.16600000000000001</cx:pt>
          <cx:pt idx="30022">0.1113</cx:pt>
          <cx:pt idx="30023">0.082500000000000004</cx:pt>
          <cx:pt idx="30024">0.082500000000000004</cx:pt>
          <cx:pt idx="30025">0.16669999999999999</cx:pt>
          <cx:pt idx="30026">0.16669999999999999</cx:pt>
          <cx:pt idx="30027">0.16669999999999999</cx:pt>
          <cx:pt idx="30028">0.16669999999999999</cx:pt>
          <cx:pt idx="30029">0.22270000000000001</cx:pt>
          <cx:pt idx="30030">0.061899999999999997</cx:pt>
          <cx:pt idx="30031">0.0124</cx:pt>
          <cx:pt idx="30032">0.023699999999999999</cx:pt>
          <cx:pt idx="30033">0.16669999999999999</cx:pt>
          <cx:pt idx="30034">0.16669999999999999</cx:pt>
          <cx:pt idx="30035">0.1031</cx:pt>
          <cx:pt idx="30036">0.25879999999999997</cx:pt>
          <cx:pt idx="30037">0.15260000000000001</cx:pt>
          <cx:pt idx="30038">0.091800000000000007</cx:pt>
          <cx:pt idx="30039">0.33610000000000001</cx:pt>
          <cx:pt idx="30040">0.26600000000000001</cx:pt>
          <cx:pt idx="30041">0.16669999999999999</cx:pt>
          <cx:pt idx="30042">0.082500000000000004</cx:pt>
          <cx:pt idx="30043">0.051499999999999997</cx:pt>
          <cx:pt idx="30044">0.16669999999999999</cx:pt>
          <cx:pt idx="30045">0.39179999999999998</cx:pt>
          <cx:pt idx="30046">0.22939999999999999</cx:pt>
          <cx:pt idx="30047">0.16669999999999999</cx:pt>
          <cx:pt idx="30048">0.16669999999999999</cx:pt>
          <cx:pt idx="30049">0.16669999999999999</cx:pt>
          <cx:pt idx="30050">0.16669999999999999</cx:pt>
          <cx:pt idx="30051">0.0247</cx:pt>
          <cx:pt idx="30052">0.061899999999999997</cx:pt>
          <cx:pt idx="30053">0.16669999999999999</cx:pt>
          <cx:pt idx="30054">0.31719999999999998</cx:pt>
          <cx:pt idx="30055">0.16669999999999999</cx:pt>
          <cx:pt idx="30056">0.087599999999999997</cx:pt>
          <cx:pt idx="30057">0.16669999999999999</cx:pt>
          <cx:pt idx="30058">0.16669999999999999</cx:pt>
          <cx:pt idx="30059">0.16669999999999999</cx:pt>
          <cx:pt idx="30060">0.049500000000000002</cx:pt>
          <cx:pt idx="30061">0.0722</cx:pt>
          <cx:pt idx="30062">0.18870000000000001</cx:pt>
          <cx:pt idx="30063">0.16669999999999999</cx:pt>
          <cx:pt idx="30064">0.16669999999999999</cx:pt>
          <cx:pt idx="30065">0.16669999999999999</cx:pt>
          <cx:pt idx="30066">0.16669999999999999</cx:pt>
          <cx:pt idx="30067">0.016500000000000001</cx:pt>
          <cx:pt idx="30068">0.063899999999999998</cx:pt>
          <cx:pt idx="30069">0.20519999999999999</cx:pt>
          <cx:pt idx="30070">0.6351</cx:pt>
          <cx:pt idx="30071">0.13089999999999999</cx:pt>
          <cx:pt idx="30072">0.0082000000000000007</cx:pt>
          <cx:pt idx="30073">0.14849999999999999</cx:pt>
          <cx:pt idx="30074">0.011299999999999999</cx:pt>
          <cx:pt idx="30075">0.082500000000000004</cx:pt>
          <cx:pt idx="30076">0.22270000000000001</cx:pt>
          <cx:pt idx="30077">0.16669999999999999</cx:pt>
          <cx:pt idx="30078">0.037100000000000001</cx:pt>
          <cx:pt idx="30079">0.16669999999999999</cx:pt>
          <cx:pt idx="30080">0.016500000000000001</cx:pt>
          <cx:pt idx="30081">0.16669999999999999</cx:pt>
          <cx:pt idx="30082">0.16669999999999999</cx:pt>
          <cx:pt idx="30083">0.16669999999999999</cx:pt>
          <cx:pt idx="30084">0.16669999999999999</cx:pt>
          <cx:pt idx="30085">0.018599999999999998</cx:pt>
          <cx:pt idx="30086">0.16669999999999999</cx:pt>
          <cx:pt idx="30087">0.16669999999999999</cx:pt>
          <cx:pt idx="30088">0.0124</cx:pt>
          <cx:pt idx="30089">0.099000000000000005</cx:pt>
          <cx:pt idx="30090">0.16669999999999999</cx:pt>
          <cx:pt idx="30091">0.16669999999999999</cx:pt>
          <cx:pt idx="30092">0.047399999999999998</cx:pt>
          <cx:pt idx="30093">0.2031</cx:pt>
          <cx:pt idx="30094">0.16669999999999999</cx:pt>
          <cx:pt idx="30095">0.16669999999999999</cx:pt>
          <cx:pt idx="30096">0.16669999999999999</cx:pt>
          <cx:pt idx="30097">0.049500000000000002</cx:pt>
          <cx:pt idx="30098">0.16669999999999999</cx:pt>
          <cx:pt idx="30099">0.1928</cx:pt>
          <cx:pt idx="30100">0.16669999999999999</cx:pt>
          <cx:pt idx="30101">0.16669999999999999</cx:pt>
          <cx:pt idx="30102">0.033000000000000002</cx:pt>
          <cx:pt idx="30103">0.16669999999999999</cx:pt>
          <cx:pt idx="30104">0.078399999999999997</cx:pt>
          <cx:pt idx="30105">0.082500000000000004</cx:pt>
          <cx:pt idx="30106">0.16669999999999999</cx:pt>
          <cx:pt idx="30107">0.0082000000000000007</cx:pt>
          <cx:pt idx="30108">0.0969</cx:pt>
          <cx:pt idx="30109">0.0020999999999999999</cx:pt>
          <cx:pt idx="30110">0.074200000000000002</cx:pt>
          <cx:pt idx="30111">0.16669999999999999</cx:pt>
          <cx:pt idx="30112">0.16669999999999999</cx:pt>
          <cx:pt idx="30113">0.36799999999999999</cx:pt>
          <cx:pt idx="30114">0.16669999999999999</cx:pt>
          <cx:pt idx="30115">0.14849999999999999</cx:pt>
          <cx:pt idx="30116">0.16669999999999999</cx:pt>
          <cx:pt idx="30117">0.4577</cx:pt>
          <cx:pt idx="30118">0.027799999999999998</cx:pt>
          <cx:pt idx="30119">0.14849999999999999</cx:pt>
          <cx:pt idx="30120">0.16669999999999999</cx:pt>
          <cx:pt idx="30121">0.16669999999999999</cx:pt>
          <cx:pt idx="30122">0.1608</cx:pt>
          <cx:pt idx="30123">0.16669999999999999</cx:pt>
          <cx:pt idx="30124">0.16669999999999999</cx:pt>
          <cx:pt idx="30125">0.16669999999999999</cx:pt>
          <cx:pt idx="30126">0.16669999999999999</cx:pt>
          <cx:pt idx="30127">0.16669999999999999</cx:pt>
          <cx:pt idx="30128">0.10000000000000001</cx:pt>
          <cx:pt idx="30129">0.33400000000000002</cx:pt>
          <cx:pt idx="30130">0.16669999999999999</cx:pt>
          <cx:pt idx="30131">0.16550000000000001</cx:pt>
          <cx:pt idx="30132">0.022700000000000001</cx:pt>
          <cx:pt idx="30133">0.16669999999999999</cx:pt>
          <cx:pt idx="30134">0.0814</cx:pt>
          <cx:pt idx="30135">0.16669999999999999</cx:pt>
          <cx:pt idx="30136">0.16669999999999999</cx:pt>
          <cx:pt idx="30137">0.16669999999999999</cx:pt>
          <cx:pt idx="30138">0.13400000000000001</cx:pt>
          <cx:pt idx="30139">0.16669999999999999</cx:pt>
          <cx:pt idx="30140">0.0134</cx:pt>
          <cx:pt idx="30141">0.16669999999999999</cx:pt>
          <cx:pt idx="30142">0.16669999999999999</cx:pt>
          <cx:pt idx="30143">0.16669999999999999</cx:pt>
          <cx:pt idx="30144">0.16669999999999999</cx:pt>
          <cx:pt idx="30145">0.16669999999999999</cx:pt>
          <cx:pt idx="30146">0.16669999999999999</cx:pt>
          <cx:pt idx="30147">0.016500000000000001</cx:pt>
          <cx:pt idx="30148">0.26700000000000002</cx:pt>
          <cx:pt idx="30149">0.16669999999999999</cx:pt>
          <cx:pt idx="30150">0.26290000000000002</cx:pt>
          <cx:pt idx="30151">0.092799999999999994</cx:pt>
          <cx:pt idx="30152">0.16669999999999999</cx:pt>
          <cx:pt idx="30153">0.16669999999999999</cx:pt>
          <cx:pt idx="30154">0.16669999999999999</cx:pt>
          <cx:pt idx="30155">0.26650000000000001</cx:pt>
          <cx:pt idx="30156">0.080600000000000005</cx:pt>
          <cx:pt idx="30157">0.16669999999999999</cx:pt>
          <cx:pt idx="30158">0.16669999999999999</cx:pt>
          <cx:pt idx="30159">0.0020999999999999999</cx:pt>
          <cx:pt idx="30160">0.0722</cx:pt>
          <cx:pt idx="30161">0.13200000000000001</cx:pt>
          <cx:pt idx="30162">0.16669999999999999</cx:pt>
          <cx:pt idx="30163">0.16669999999999999</cx:pt>
          <cx:pt idx="30164">0.16669999999999999</cx:pt>
          <cx:pt idx="30165">0.16669999999999999</cx:pt>
          <cx:pt idx="30166">0.13039999999999999</cx:pt>
          <cx:pt idx="30167">0.16669999999999999</cx:pt>
          <cx:pt idx="30168">0.16669999999999999</cx:pt>
          <cx:pt idx="30169">0.4773</cx:pt>
          <cx:pt idx="30170">0.16669999999999999</cx:pt>
          <cx:pt idx="30171">0.1196</cx:pt>
          <cx:pt idx="30172">0.082500000000000004</cx:pt>
          <cx:pt idx="30173">0.16669999999999999</cx:pt>
          <cx:pt idx="30174">0.0124</cx:pt>
          <cx:pt idx="30175">0.16669999999999999</cx:pt>
          <cx:pt idx="30176">0.068000000000000005</cx:pt>
          <cx:pt idx="30177">0.16669999999999999</cx:pt>
          <cx:pt idx="30178">0.082500000000000004</cx:pt>
          <cx:pt idx="30179">0.1474</cx:pt>
          <cx:pt idx="30180">0.16669999999999999</cx:pt>
          <cx:pt idx="30181">0.0557</cx:pt>
          <cx:pt idx="30182">0.16669999999999999</cx:pt>
          <cx:pt idx="30183">0.16669999999999999</cx:pt>
          <cx:pt idx="30184">0.25979999999999998</cx:pt>
          <cx:pt idx="30185">0.24640000000000001</cx:pt>
          <cx:pt idx="30186">0.16669999999999999</cx:pt>
          <cx:pt idx="30187">0.16669999999999999</cx:pt>
          <cx:pt idx="30188">0.16669999999999999</cx:pt>
          <cx:pt idx="30189">0.069099999999999995</cx:pt>
          <cx:pt idx="30190">0.18759999999999999</cx:pt>
          <cx:pt idx="30191">0.1031</cx:pt>
          <cx:pt idx="30192">0.16669999999999999</cx:pt>
          <cx:pt idx="30193">0.2366</cx:pt>
          <cx:pt idx="30194">0.16669999999999999</cx:pt>
          <cx:pt idx="30195">0.16669999999999999</cx:pt>
          <cx:pt idx="30196">0.23710000000000001</cx:pt>
          <cx:pt idx="30197">0.061899999999999997</cx:pt>
          <cx:pt idx="30198">0.16669999999999999</cx:pt>
          <cx:pt idx="30199">0.16669999999999999</cx:pt>
          <cx:pt idx="30200">0.1031</cx:pt>
          <cx:pt idx="30201">0.24429999999999999</cx:pt>
          <cx:pt idx="30202">0.0061999999999999998</cx:pt>
          <cx:pt idx="30203">0.16669999999999999</cx:pt>
          <cx:pt idx="30204">0.16669999999999999</cx:pt>
          <cx:pt idx="30205">0.16669999999999999</cx:pt>
          <cx:pt idx="30206">0.16669999999999999</cx:pt>
          <cx:pt idx="30207">0.16669999999999999</cx:pt>
          <cx:pt idx="30208">0.16669999999999999</cx:pt>
          <cx:pt idx="30209">0.16669999999999999</cx:pt>
          <cx:pt idx="30210">0.16669999999999999</cx:pt>
          <cx:pt idx="30211">0.28039999999999998</cx:pt>
          <cx:pt idx="30212">0.1031</cx:pt>
          <cx:pt idx="30213">0.070099999999999996</cx:pt>
          <cx:pt idx="30214">0.16669999999999999</cx:pt>
          <cx:pt idx="30215">0.14849999999999999</cx:pt>
          <cx:pt idx="30216">0.061899999999999997</cx:pt>
          <cx:pt idx="30217">0.18559999999999999</cx:pt>
          <cx:pt idx="30218">0.16669999999999999</cx:pt>
          <cx:pt idx="30219">0.19689999999999999</cx:pt>
          <cx:pt idx="30220">0.092799999999999994</cx:pt>
          <cx:pt idx="30221">0.073499999999999996</cx:pt>
          <cx:pt idx="30222">0.16669999999999999</cx:pt>
          <cx:pt idx="30223">0.16669999999999999</cx:pt>
          <cx:pt idx="30224">0.080399999999999999</cx:pt>
          <cx:pt idx="30225">0.32990000000000003</cx:pt>
          <cx:pt idx="30226">0.0155</cx:pt>
          <cx:pt idx="30227">0.074200000000000002</cx:pt>
          <cx:pt idx="30228">0.082500000000000004</cx:pt>
          <cx:pt idx="30229">0.16669999999999999</cx:pt>
          <cx:pt idx="30230">0.16669999999999999</cx:pt>
          <cx:pt idx="30231">0.099000000000000005</cx:pt>
          <cx:pt idx="30232">0.16669999999999999</cx:pt>
          <cx:pt idx="30233">0.16669999999999999</cx:pt>
          <cx:pt idx="30234">0.041200000000000001</cx:pt>
          <cx:pt idx="30235">0.16669999999999999</cx:pt>
          <cx:pt idx="30236">0.16669999999999999</cx:pt>
          <cx:pt idx="30237">0.16669999999999999</cx:pt>
          <cx:pt idx="30238">0.16669999999999999</cx:pt>
          <cx:pt idx="30239">0.16669999999999999</cx:pt>
          <cx:pt idx="30240">0.16669999999999999</cx:pt>
          <cx:pt idx="30241">0.1206</cx:pt>
          <cx:pt idx="30242">0.16669999999999999</cx:pt>
          <cx:pt idx="30243">0.0722</cx:pt>
          <cx:pt idx="30244">0.16669999999999999</cx:pt>
          <cx:pt idx="30245">0.1031</cx:pt>
          <cx:pt idx="30246">0.16669999999999999</cx:pt>
          <cx:pt idx="30247">0.095399999999999999</cx:pt>
          <cx:pt idx="30248">0.0134</cx:pt>
          <cx:pt idx="30249">0.16669999999999999</cx:pt>
          <cx:pt idx="30250">0.16669999999999999</cx:pt>
          <cx:pt idx="30251">0.16669999999999999</cx:pt>
          <cx:pt idx="30252">0.16669999999999999</cx:pt>
          <cx:pt idx="30253">0.0082000000000000007</cx:pt>
          <cx:pt idx="30254">0.15359999999999999</cx:pt>
          <cx:pt idx="30255">0.099000000000000005</cx:pt>
          <cx:pt idx="30256">0.066000000000000003</cx:pt>
          <cx:pt idx="30257">0.16669999999999999</cx:pt>
          <cx:pt idx="30258">0.16669999999999999</cx:pt>
          <cx:pt idx="30259">0.16669999999999999</cx:pt>
          <cx:pt idx="30260">0.022700000000000001</cx:pt>
          <cx:pt idx="30261">0.080399999999999999</cx:pt>
          <cx:pt idx="30262">0.6351</cx:pt>
          <cx:pt idx="30263">0.16669999999999999</cx:pt>
          <cx:pt idx="30264">0.16669999999999999</cx:pt>
          <cx:pt idx="30265">0.1082</cx:pt>
          <cx:pt idx="30266">0.16669999999999999</cx:pt>
          <cx:pt idx="30267">0.21029999999999999</cx:pt>
          <cx:pt idx="30268">0.1206</cx:pt>
          <cx:pt idx="30269">0.16669999999999999</cx:pt>
          <cx:pt idx="30270">0.059799999999999999</cx:pt>
          <cx:pt idx="30271">0.028899999999999999</cx:pt>
          <cx:pt idx="30272">0.1227</cx:pt>
          <cx:pt idx="30273">0.078399999999999997</cx:pt>
          <cx:pt idx="30274">0.1021</cx:pt>
          <cx:pt idx="30275">0.2505</cx:pt>
          <cx:pt idx="30276">0.16669999999999999</cx:pt>
          <cx:pt idx="30277">0.16669999999999999</cx:pt>
          <cx:pt idx="30278">0.0247</cx:pt>
          <cx:pt idx="30279">0.16669999999999999</cx:pt>
          <cx:pt idx="30280">0.16669999999999999</cx:pt>
          <cx:pt idx="30281">0.13200000000000001</cx:pt>
          <cx:pt idx="30282">0.0722</cx:pt>
          <cx:pt idx="30283">0.16669999999999999</cx:pt>
          <cx:pt idx="30284">0.061899999999999997</cx:pt>
          <cx:pt idx="30285">0.061899999999999997</cx:pt>
          <cx:pt idx="30286">0.16669999999999999</cx:pt>
          <cx:pt idx="30287">0.0722</cx:pt>
          <cx:pt idx="30288">0.0309</cx:pt>
          <cx:pt idx="30289">0.14430000000000001</cx:pt>
          <cx:pt idx="30290">0.16669999999999999</cx:pt>
          <cx:pt idx="30291">0.2041</cx:pt>
          <cx:pt idx="30292">0.057700000000000001</cx:pt>
          <cx:pt idx="30293">0.16669999999999999</cx:pt>
          <cx:pt idx="30294">0.16669999999999999</cx:pt>
          <cx:pt idx="30295">0.16669999999999999</cx:pt>
          <cx:pt idx="30296">0.1113</cx:pt>
          <cx:pt idx="30297">0.13089999999999999</cx:pt>
          <cx:pt idx="30298">0.16669999999999999</cx:pt>
          <cx:pt idx="30299">0.1351</cx:pt>
          <cx:pt idx="30300">0.068000000000000005</cx:pt>
          <cx:pt idx="30301">0.1193</cx:pt>
          <cx:pt idx="30302">0.16669999999999999</cx:pt>
          <cx:pt idx="30303">0.094799999999999995</cx:pt>
          <cx:pt idx="30304">0.2399</cx:pt>
          <cx:pt idx="30305">0.092799999999999994</cx:pt>
          <cx:pt idx="30306">0.11749999999999999</cx:pt>
          <cx:pt idx="30307">0.22989999999999999</cx:pt>
          <cx:pt idx="30308">0.16669999999999999</cx:pt>
          <cx:pt idx="30309">0.092799999999999994</cx:pt>
          <cx:pt idx="30310">0.16669999999999999</cx:pt>
          <cx:pt idx="30311">0.16669999999999999</cx:pt>
          <cx:pt idx="30312">0.16669999999999999</cx:pt>
          <cx:pt idx="30313">0.16669999999999999</cx:pt>
          <cx:pt idx="30314">0.0124</cx:pt>
          <cx:pt idx="30315">0.0722</cx:pt>
          <cx:pt idx="30316">0.16669999999999999</cx:pt>
          <cx:pt idx="30317">0.061899999999999997</cx:pt>
          <cx:pt idx="30318">0.40820000000000001</cx:pt>
          <cx:pt idx="30319">0.16669999999999999</cx:pt>
          <cx:pt idx="30320">0.0608</cx:pt>
          <cx:pt idx="30321">0.16669999999999999</cx:pt>
          <cx:pt idx="30322">0.1474</cx:pt>
          <cx:pt idx="30323">0.016500000000000001</cx:pt>
          <cx:pt idx="30324">0.16669999999999999</cx:pt>
          <cx:pt idx="30325">0</cx:pt>
          <cx:pt idx="30326">0.16669999999999999</cx:pt>
          <cx:pt idx="30327">0.033700000000000001</cx:pt>
          <cx:pt idx="30328">0.0309</cx:pt>
          <cx:pt idx="30329">0.20619999999999999</cx:pt>
          <cx:pt idx="30330">0.30309999999999998</cx:pt>
          <cx:pt idx="30331">0.1113</cx:pt>
          <cx:pt idx="30332">0.16669999999999999</cx:pt>
          <cx:pt idx="30333">0.16669999999999999</cx:pt>
          <cx:pt idx="30334">0.1845</cx:pt>
          <cx:pt idx="30335">0.1031</cx:pt>
          <cx:pt idx="30336">0.037100000000000001</cx:pt>
          <cx:pt idx="30337">0.14849999999999999</cx:pt>
          <cx:pt idx="30338">0.25769999999999998</cx:pt>
          <cx:pt idx="30339">0.2495</cx:pt>
          <cx:pt idx="30340">0.16669999999999999</cx:pt>
          <cx:pt idx="30341">0.16669999999999999</cx:pt>
          <cx:pt idx="30342">0.16669999999999999</cx:pt>
          <cx:pt idx="30343">0.10000000000000001</cx:pt>
          <cx:pt idx="30344">0.16669999999999999</cx:pt>
          <cx:pt idx="30345">0.074200000000000002</cx:pt>
          <cx:pt idx="30346">0.087599999999999997</cx:pt>
          <cx:pt idx="30347">0.48970000000000002</cx:pt>
          <cx:pt idx="30348">0.16669999999999999</cx:pt>
          <cx:pt idx="30349">0.16669999999999999</cx:pt>
          <cx:pt idx="30350">0.16669999999999999</cx:pt>
          <cx:pt idx="30351">0.1835</cx:pt>
          <cx:pt idx="30352">0.46079999999999999</cx:pt>
          <cx:pt idx="30353">0.23089999999999999</cx:pt>
          <cx:pt idx="30354">0.16669999999999999</cx:pt>
          <cx:pt idx="30355">0.16669999999999999</cx:pt>
          <cx:pt idx="30356">0.16669999999999999</cx:pt>
          <cx:pt idx="30357">0.1845</cx:pt>
          <cx:pt idx="30358">0.083500000000000005</cx:pt>
          <cx:pt idx="30359">0.16669999999999999</cx:pt>
          <cx:pt idx="30360">0.16489999999999999</cx:pt>
          <cx:pt idx="30361">0.16669999999999999</cx:pt>
          <cx:pt idx="30362">0.46910000000000002</cx:pt>
          <cx:pt idx="30363">0.077299999999999994</cx:pt>
          <cx:pt idx="30364">0.16669999999999999</cx:pt>
          <cx:pt idx="30365">0.35570000000000002</cx:pt>
          <cx:pt idx="30366">0.1134</cx:pt>
          <cx:pt idx="30367">0.061899999999999997</cx:pt>
          <cx:pt idx="30368">0.16669999999999999</cx:pt>
          <cx:pt idx="30369">0.016500000000000001</cx:pt>
          <cx:pt idx="30370">0.16669999999999999</cx:pt>
          <cx:pt idx="30371">0.16669999999999999</cx:pt>
          <cx:pt idx="30372">0.16669999999999999</cx:pt>
          <cx:pt idx="30373">0.16669999999999999</cx:pt>
          <cx:pt idx="30374">0.16669999999999999</cx:pt>
          <cx:pt idx="30375">0.16669999999999999</cx:pt>
          <cx:pt idx="30376">0.16669999999999999</cx:pt>
          <cx:pt idx="30377">0.52270000000000005</cx:pt>
          <cx:pt idx="30378">0.057700000000000001</cx:pt>
          <cx:pt idx="30379">0.16669999999999999</cx:pt>
          <cx:pt idx="30380">0.16800000000000001</cx:pt>
          <cx:pt idx="30381">0.16669999999999999</cx:pt>
          <cx:pt idx="30382">0.095899999999999999</cx:pt>
          <cx:pt idx="30383">0.0082000000000000007</cx:pt>
          <cx:pt idx="30384">0.0124</cx:pt>
          <cx:pt idx="30385">0.16669999999999999</cx:pt>
          <cx:pt idx="30386">0.16669999999999999</cx:pt>
          <cx:pt idx="30387">0.16669999999999999</cx:pt>
          <cx:pt idx="30388">0.16669999999999999</cx:pt>
          <cx:pt idx="30389">0.49180000000000001</cx:pt>
          <cx:pt idx="30390">0.16669999999999999</cx:pt>
          <cx:pt idx="30391">0.16669999999999999</cx:pt>
          <cx:pt idx="30392">0.1113</cx:pt>
          <cx:pt idx="30393">0.12470000000000001</cx:pt>
          <cx:pt idx="30394">0.033000000000000002</cx:pt>
          <cx:pt idx="30395">0.074200000000000002</cx:pt>
          <cx:pt idx="30396">0.62160000000000004</cx:pt>
          <cx:pt idx="30397">0.0309</cx:pt>
          <cx:pt idx="30398">0.16669999999999999</cx:pt>
          <cx:pt idx="30399">0.16669999999999999</cx:pt>
          <cx:pt idx="30400">0.16669999999999999</cx:pt>
          <cx:pt idx="30401">0.1454</cx:pt>
          <cx:pt idx="30402">0.3211</cx:pt>
          <cx:pt idx="30403">0.11650000000000001</cx:pt>
          <cx:pt idx="30404">0.18559999999999999</cx:pt>
          <cx:pt idx="30405">0.082500000000000004</cx:pt>
          <cx:pt idx="30406">0.16669999999999999</cx:pt>
          <cx:pt idx="30407">0.16669999999999999</cx:pt>
          <cx:pt idx="30408">0.16669999999999999</cx:pt>
          <cx:pt idx="30409">0.16669999999999999</cx:pt>
          <cx:pt idx="30410">0.037100000000000001</cx:pt>
          <cx:pt idx="30411">0.16669999999999999</cx:pt>
          <cx:pt idx="30412">0.049500000000000002</cx:pt>
          <cx:pt idx="30413">0.041200000000000001</cx:pt>
          <cx:pt idx="30414">0.16669999999999999</cx:pt>
          <cx:pt idx="30415">0.16669999999999999</cx:pt>
          <cx:pt idx="30416">0.16669999999999999</cx:pt>
          <cx:pt idx="30417">0.16669999999999999</cx:pt>
          <cx:pt idx="30418">0.16669999999999999</cx:pt>
          <cx:pt idx="30419">0.090700000000000003</cx:pt>
          <cx:pt idx="30420">0.082500000000000004</cx:pt>
          <cx:pt idx="30421">0.13300000000000001</cx:pt>
          <cx:pt idx="30422">0.16669999999999999</cx:pt>
          <cx:pt idx="30423">0.073200000000000001</cx:pt>
          <cx:pt idx="30424">0.082500000000000004</cx:pt>
          <cx:pt idx="30425">0.1082</cx:pt>
          <cx:pt idx="30426">0.16669999999999999</cx:pt>
          <cx:pt idx="30427">0.0082000000000000007</cx:pt>
          <cx:pt idx="30428">0.1515</cx:pt>
          <cx:pt idx="30429">0.0082000000000000007</cx:pt>
          <cx:pt idx="30430">0.24540000000000001</cx:pt>
          <cx:pt idx="30431">0.16669999999999999</cx:pt>
          <cx:pt idx="30432">0.16669999999999999</cx:pt>
          <cx:pt idx="30433">0.16669999999999999</cx:pt>
          <cx:pt idx="30434">0.1794</cx:pt>
          <cx:pt idx="30435">0.082500000000000004</cx:pt>
          <cx:pt idx="30436">0.17369999999999999</cx:pt>
          <cx:pt idx="30437">0.0041000000000000003</cx:pt>
          <cx:pt idx="30438">0.16669999999999999</cx:pt>
          <cx:pt idx="30439">0.1515</cx:pt>
          <cx:pt idx="30440">0.26290000000000002</cx:pt>
          <cx:pt idx="30441">0.075300000000000006</cx:pt>
          <cx:pt idx="30442">0.16669999999999999</cx:pt>
          <cx:pt idx="30443">0.061899999999999997</cx:pt>
          <cx:pt idx="30444">0.2402</cx:pt>
          <cx:pt idx="30445">0.16669999999999999</cx:pt>
          <cx:pt idx="30446">0.18709999999999999</cx:pt>
          <cx:pt idx="30447">0.14849999999999999</cx:pt>
          <cx:pt idx="30448">0.16669999999999999</cx:pt>
          <cx:pt idx="30449">0.018599999999999998</cx:pt>
          <cx:pt idx="30450">0.082500000000000004</cx:pt>
          <cx:pt idx="30451">0.1031</cx:pt>
          <cx:pt idx="30452">0.16669999999999999</cx:pt>
          <cx:pt idx="30453">0.0124</cx:pt>
          <cx:pt idx="30454">0.016500000000000001</cx:pt>
          <cx:pt idx="30455">0.16669999999999999</cx:pt>
          <cx:pt idx="30456">0.1103</cx:pt>
          <cx:pt idx="30457">0.16669999999999999</cx:pt>
          <cx:pt idx="30458">0.22059999999999999</cx:pt>
          <cx:pt idx="30459">0.16669999999999999</cx:pt>
          <cx:pt idx="30460">0.16669999999999999</cx:pt>
          <cx:pt idx="30461">0.16669999999999999</cx:pt>
          <cx:pt idx="30462">0.018599999999999998</cx:pt>
          <cx:pt idx="30463">0.0722</cx:pt>
          <cx:pt idx="30464">0.0557</cx:pt>
          <cx:pt idx="30465">0.16669999999999999</cx:pt>
          <cx:pt idx="30466">0.16669999999999999</cx:pt>
          <cx:pt idx="30467">0.16669999999999999</cx:pt>
          <cx:pt idx="30468">0.16669999999999999</cx:pt>
          <cx:pt idx="30469">0.18559999999999999</cx:pt>
          <cx:pt idx="30470">0.16669999999999999</cx:pt>
          <cx:pt idx="30471">0.0309</cx:pt>
          <cx:pt idx="30472">0.1227</cx:pt>
          <cx:pt idx="30473">0.16669999999999999</cx:pt>
          <cx:pt idx="30474">0.1918</cx:pt>
          <cx:pt idx="30475">0.057700000000000001</cx:pt>
          <cx:pt idx="30476">0.10929999999999999</cx:pt>
          <cx:pt idx="30477">0.16669999999999999</cx:pt>
          <cx:pt idx="30478">0.16669999999999999</cx:pt>
          <cx:pt idx="30479">0.17219999999999999</cx:pt>
          <cx:pt idx="30480">0.16669999999999999</cx:pt>
          <cx:pt idx="30481">0.033000000000000002</cx:pt>
          <cx:pt idx="30482">0.023699999999999999</cx:pt>
          <cx:pt idx="30483">0.16669999999999999</cx:pt>
          <cx:pt idx="30484">0.16669999999999999</cx:pt>
          <cx:pt idx="30485">0.1031</cx:pt>
          <cx:pt idx="30486">0.077299999999999994</cx:pt>
          <cx:pt idx="30487">0.16669999999999999</cx:pt>
          <cx:pt idx="30488">0.16669999999999999</cx:pt>
          <cx:pt idx="30489">0.21959999999999999</cx:pt>
          <cx:pt idx="30490">0.016500000000000001</cx:pt>
          <cx:pt idx="30491">0.033000000000000002</cx:pt>
          <cx:pt idx="30492">0.16669999999999999</cx:pt>
          <cx:pt idx="30493">0.16669999999999999</cx:pt>
          <cx:pt idx="30494">0.041200000000000001</cx:pt>
          <cx:pt idx="30495">0.16669999999999999</cx:pt>
          <cx:pt idx="30496">0.16669999999999999</cx:pt>
          <cx:pt idx="30497">0.037100000000000001</cx:pt>
          <cx:pt idx="30498">0.16669999999999999</cx:pt>
          <cx:pt idx="30499">0.0103</cx:pt>
          <cx:pt idx="30500">0.22159999999999999</cx:pt>
          <cx:pt idx="30501">0.16669999999999999</cx:pt>
          <cx:pt idx="30502">0.016500000000000001</cx:pt>
          <cx:pt idx="30503">0.16669999999999999</cx:pt>
          <cx:pt idx="30504">0.16669999999999999</cx:pt>
          <cx:pt idx="30505">0.16669999999999999</cx:pt>
          <cx:pt idx="30506">0.0030999999999999999</cx:pt>
          <cx:pt idx="30507">0.16669999999999999</cx:pt>
          <cx:pt idx="30508">0.30520000000000003</cx:pt>
          <cx:pt idx="30509">0.16669999999999999</cx:pt>
          <cx:pt idx="30510">0.16669999999999999</cx:pt>
          <cx:pt idx="30511">0.073200000000000001</cx:pt>
          <cx:pt idx="30512">0.16669999999999999</cx:pt>
          <cx:pt idx="30513">0.16669999999999999</cx:pt>
          <cx:pt idx="30514">0.034000000000000002</cx:pt>
          <cx:pt idx="30515">0.16669999999999999</cx:pt>
          <cx:pt idx="30516">0.16669999999999999</cx:pt>
          <cx:pt idx="30517">0.26600000000000001</cx:pt>
          <cx:pt idx="30518">0.066000000000000003</cx:pt>
          <cx:pt idx="30519">0.16669999999999999</cx:pt>
          <cx:pt idx="30520">0.1474</cx:pt>
          <cx:pt idx="30521">0.23089999999999999</cx:pt>
          <cx:pt idx="30522">0.16669999999999999</cx:pt>
          <cx:pt idx="30523">0.16669999999999999</cx:pt>
          <cx:pt idx="30524">0.016500000000000001</cx:pt>
          <cx:pt idx="30525">0.16669999999999999</cx:pt>
          <cx:pt idx="30526">0.16669999999999999</cx:pt>
          <cx:pt idx="30527">0.16669999999999999</cx:pt>
          <cx:pt idx="30528">0.16669999999999999</cx:pt>
          <cx:pt idx="30529">0.16669999999999999</cx:pt>
          <cx:pt idx="30530">0.16669999999999999</cx:pt>
          <cx:pt idx="30531">0.16669999999999999</cx:pt>
          <cx:pt idx="30532">0.2361</cx:pt>
          <cx:pt idx="30533">0.16669999999999999</cx:pt>
          <cx:pt idx="30534">0.16669999999999999</cx:pt>
          <cx:pt idx="30535">0.16669999999999999</cx:pt>
          <cx:pt idx="30536">0.16669999999999999</cx:pt>
          <cx:pt idx="30537">0.061899999999999997</cx:pt>
          <cx:pt idx="30538">0.16669999999999999</cx:pt>
          <cx:pt idx="30539">0.16669999999999999</cx:pt>
          <cx:pt idx="30540">0.016500000000000001</cx:pt>
          <cx:pt idx="30541">0.16669999999999999</cx:pt>
          <cx:pt idx="30542">0.16669999999999999</cx:pt>
          <cx:pt idx="30543">0.16669999999999999</cx:pt>
          <cx:pt idx="30544">0.21340000000000001</cx:pt>
          <cx:pt idx="30545">0.063899999999999998</cx:pt>
          <cx:pt idx="30546">0.16669999999999999</cx:pt>
          <cx:pt idx="30547">0.16669999999999999</cx:pt>
          <cx:pt idx="30548">0.16669999999999999</cx:pt>
          <cx:pt idx="30549">0.0247</cx:pt>
          <cx:pt idx="30550">0.16669999999999999</cx:pt>
          <cx:pt idx="30551">0.16669999999999999</cx:pt>
          <cx:pt idx="30552">0.16669999999999999</cx:pt>
          <cx:pt idx="30553">0.16669999999999999</cx:pt>
          <cx:pt idx="30554">0.16669999999999999</cx:pt>
          <cx:pt idx="30555">0.16669999999999999</cx:pt>
          <cx:pt idx="30556">0.1237</cx:pt>
          <cx:pt idx="30557">0.28660000000000002</cx:pt>
          <cx:pt idx="30558">0.16669999999999999</cx:pt>
          <cx:pt idx="30559">0.14849999999999999</cx:pt>
          <cx:pt idx="30560">0.19209999999999999</cx:pt>
          <cx:pt idx="30561">0.16669999999999999</cx:pt>
          <cx:pt idx="30562">0.16669999999999999</cx:pt>
          <cx:pt idx="30563">0.1082</cx:pt>
          <cx:pt idx="30564">0.16669999999999999</cx:pt>
          <cx:pt idx="30565">0.0124</cx:pt>
          <cx:pt idx="30566">0.0124</cx:pt>
          <cx:pt idx="30567">0.16669999999999999</cx:pt>
          <cx:pt idx="30568">0.16669999999999999</cx:pt>
          <cx:pt idx="30569">0.16669999999999999</cx:pt>
          <cx:pt idx="30570">0.16669999999999999</cx:pt>
          <cx:pt idx="30571">0.39479999999999998</cx:pt>
          <cx:pt idx="30572">0.061899999999999997</cx:pt>
          <cx:pt idx="30573">0.057200000000000001</cx:pt>
          <cx:pt idx="30574">0.016500000000000001</cx:pt>
          <cx:pt idx="30575">0.16669999999999999</cx:pt>
          <cx:pt idx="30576">0.16669999999999999</cx:pt>
          <cx:pt idx="30577">0.16669999999999999</cx:pt>
          <cx:pt idx="30578">0.16669999999999999</cx:pt>
          <cx:pt idx="30579">0.16669999999999999</cx:pt>
          <cx:pt idx="30580">0.16669999999999999</cx:pt>
          <cx:pt idx="30581">0.1943</cx:pt>
          <cx:pt idx="30582">0.0263</cx:pt>
          <cx:pt idx="30583">0.16669999999999999</cx:pt>
          <cx:pt idx="30584">0.082500000000000004</cx:pt>
          <cx:pt idx="30585">0.18559999999999999</cx:pt>
          <cx:pt idx="30586">0.16669999999999999</cx:pt>
          <cx:pt idx="30587">0.16669999999999999</cx:pt>
          <cx:pt idx="30588">0.16669999999999999</cx:pt>
          <cx:pt idx="30589">0.32890000000000003</cx:pt>
          <cx:pt idx="30590">0.16669999999999999</cx:pt>
          <cx:pt idx="30591">0.16669999999999999</cx:pt>
          <cx:pt idx="30592">0.16669999999999999</cx:pt>
          <cx:pt idx="30593">0.16800000000000001</cx:pt>
          <cx:pt idx="30594">0.041200000000000001</cx:pt>
          <cx:pt idx="30595">0.0722</cx:pt>
          <cx:pt idx="30596">0.16669999999999999</cx:pt>
          <cx:pt idx="30597">0.16669999999999999</cx:pt>
          <cx:pt idx="30598">0.16669999999999999</cx:pt>
          <cx:pt idx="30599">0.0061999999999999998</cx:pt>
          <cx:pt idx="30600">0.049500000000000002</cx:pt>
          <cx:pt idx="30601">0.092799999999999994</cx:pt>
          <cx:pt idx="30602">0.16669999999999999</cx:pt>
          <cx:pt idx="30603">0.16669999999999999</cx:pt>
          <cx:pt idx="30604">0.041200000000000001</cx:pt>
          <cx:pt idx="30605">0.16669999999999999</cx:pt>
          <cx:pt idx="30606">0.16669999999999999</cx:pt>
          <cx:pt idx="30607">0.16669999999999999</cx:pt>
          <cx:pt idx="30608">0.1237</cx:pt>
          <cx:pt idx="30609">0.1031</cx:pt>
          <cx:pt idx="30610">0.067000000000000004</cx:pt>
          <cx:pt idx="30611">0.16669999999999999</cx:pt>
          <cx:pt idx="30612">0.16669999999999999</cx:pt>
          <cx:pt idx="30613">0.016500000000000001</cx:pt>
          <cx:pt idx="30614">0.0722</cx:pt>
          <cx:pt idx="30615">0.16669999999999999</cx:pt>
          <cx:pt idx="30616">0.1144</cx:pt>
          <cx:pt idx="30617">0.065199999999999994</cx:pt>
          <cx:pt idx="30618">0.16669999999999999</cx:pt>
          <cx:pt idx="30619">0.16669999999999999</cx:pt>
          <cx:pt idx="30620">0.16669999999999999</cx:pt>
          <cx:pt idx="30621">0.16669999999999999</cx:pt>
          <cx:pt idx="30622">0.1454</cx:pt>
          <cx:pt idx="30623">0.1021</cx:pt>
          <cx:pt idx="30624">0.082500000000000004</cx:pt>
          <cx:pt idx="30625">0.1237</cx:pt>
          <cx:pt idx="30626">0.16669999999999999</cx:pt>
          <cx:pt idx="30627">0.16669999999999999</cx:pt>
          <cx:pt idx="30628">0.16669999999999999</cx:pt>
          <cx:pt idx="30629">0.16669999999999999</cx:pt>
          <cx:pt idx="30630">0.19789999999999999</cx:pt>
          <cx:pt idx="30631">0.16669999999999999</cx:pt>
          <cx:pt idx="30632">0.16669999999999999</cx:pt>
          <cx:pt idx="30633">0.082500000000000004</cx:pt>
          <cx:pt idx="30634">0.16669999999999999</cx:pt>
          <cx:pt idx="30635">0.1031</cx:pt>
          <cx:pt idx="30636">0.16669999999999999</cx:pt>
          <cx:pt idx="30637">0.046399999999999997</cx:pt>
          <cx:pt idx="30638">0.17630000000000001</cx:pt>
          <cx:pt idx="30639">0.16669999999999999</cx:pt>
          <cx:pt idx="30640">0.16669999999999999</cx:pt>
          <cx:pt idx="30641">0.17319999999999999</cx:pt>
          <cx:pt idx="30642">0.040000000000000001</cx:pt>
          <cx:pt idx="30643">0.16669999999999999</cx:pt>
          <cx:pt idx="30644">0.14849999999999999</cx:pt>
          <cx:pt idx="30645">0.2732</cx:pt>
          <cx:pt idx="30646">0.26600000000000001</cx:pt>
          <cx:pt idx="30647">0.045400000000000003</cx:pt>
          <cx:pt idx="30648">0.16669999999999999</cx:pt>
          <cx:pt idx="30649">0.1797</cx:pt>
          <cx:pt idx="30650">0.16669999999999999</cx:pt>
          <cx:pt idx="30651">0.082500000000000004</cx:pt>
          <cx:pt idx="30652">0.0061999999999999998</cx:pt>
          <cx:pt idx="30653">0.061899999999999997</cx:pt>
          <cx:pt idx="30654">0.16669999999999999</cx:pt>
          <cx:pt idx="30655">0.20100000000000001</cx:pt>
          <cx:pt idx="30656">0.25669999999999998</cx:pt>
          <cx:pt idx="30657">0.1474</cx:pt>
          <cx:pt idx="30658">0.16669999999999999</cx:pt>
          <cx:pt idx="30659">0.16669999999999999</cx:pt>
          <cx:pt idx="30660">0.2969</cx:pt>
          <cx:pt idx="30661">0.16669999999999999</cx:pt>
          <cx:pt idx="30662">0.018599999999999998</cx:pt>
          <cx:pt idx="30663">0.0814</cx:pt>
          <cx:pt idx="30664">0.16669999999999999</cx:pt>
          <cx:pt idx="30665">0.16669999999999999</cx:pt>
          <cx:pt idx="30666">0.1113</cx:pt>
          <cx:pt idx="30667">0.14849999999999999</cx:pt>
          <cx:pt idx="30668">0.076300000000000007</cx:pt>
          <cx:pt idx="30669">0.16669999999999999</cx:pt>
          <cx:pt idx="30670">0.28760000000000002</cx:pt>
          <cx:pt idx="30671">0.0082000000000000007</cx:pt>
          <cx:pt idx="30672">0.022700000000000001</cx:pt>
          <cx:pt idx="30673">0.0030999999999999999</cx:pt>
          <cx:pt idx="30674">0.16669999999999999</cx:pt>
          <cx:pt idx="30675">0.011299999999999999</cx:pt>
          <cx:pt idx="30676">0.16669999999999999</cx:pt>
          <cx:pt idx="30677">0.16669999999999999</cx:pt>
          <cx:pt idx="30678">0.027799999999999998</cx:pt>
          <cx:pt idx="30679">0.18559999999999999</cx:pt>
          <cx:pt idx="30680">0.2175</cx:pt>
          <cx:pt idx="30681">0.16669999999999999</cx:pt>
          <cx:pt idx="30682">0.092799999999999994</cx:pt>
          <cx:pt idx="30683">0.016500000000000001</cx:pt>
          <cx:pt idx="30684">0.033000000000000002</cx:pt>
          <cx:pt idx="30685">0.16669999999999999</cx:pt>
          <cx:pt idx="30686">0.10929999999999999</cx:pt>
          <cx:pt idx="30687">0.16669999999999999</cx:pt>
          <cx:pt idx="30688">0.16669999999999999</cx:pt>
          <cx:pt idx="30689">0.18659999999999999</cx:pt>
          <cx:pt idx="30690">0.1168</cx:pt>
          <cx:pt idx="30691">0.037100000000000001</cx:pt>
          <cx:pt idx="30692">0.16669999999999999</cx:pt>
          <cx:pt idx="30693">0.0608</cx:pt>
          <cx:pt idx="30694">0.16669999999999999</cx:pt>
          <cx:pt idx="30695">0.16669999999999999</cx:pt>
          <cx:pt idx="30696">0.016500000000000001</cx:pt>
          <cx:pt idx="30697">0.076799999999999993</cx:pt>
          <cx:pt idx="30698">0.16669999999999999</cx:pt>
          <cx:pt idx="30699">0.16669999999999999</cx:pt>
          <cx:pt idx="30700">0.16669999999999999</cx:pt>
          <cx:pt idx="30701">0.16669999999999999</cx:pt>
          <cx:pt idx="30702">0.16669999999999999</cx:pt>
          <cx:pt idx="30703">0.16669999999999999</cx:pt>
          <cx:pt idx="30704">0.16669999999999999</cx:pt>
          <cx:pt idx="30705">0.16669999999999999</cx:pt>
          <cx:pt idx="30706">0.074200000000000002</cx:pt>
          <cx:pt idx="30707">0.1206</cx:pt>
          <cx:pt idx="30708">0.16669999999999999</cx:pt>
          <cx:pt idx="30709">0.16669999999999999</cx:pt>
          <cx:pt idx="30710">0.1124</cx:pt>
          <cx:pt idx="30711">0.16669999999999999</cx:pt>
          <cx:pt idx="30712">0.16669999999999999</cx:pt>
          <cx:pt idx="30713">0.16669999999999999</cx:pt>
          <cx:pt idx="30714">0.16669999999999999</cx:pt>
          <cx:pt idx="30715">0.16669999999999999</cx:pt>
          <cx:pt idx="30716">0.16669999999999999</cx:pt>
          <cx:pt idx="30717">0.16669999999999999</cx:pt>
          <cx:pt idx="30718">0.074200000000000002</cx:pt>
          <cx:pt idx="30719">0.077299999999999994</cx:pt>
          <cx:pt idx="30720">0.082500000000000004</cx:pt>
          <cx:pt idx="30721">0.071099999999999997</cx:pt>
          <cx:pt idx="30722">0.1113</cx:pt>
          <cx:pt idx="30723">0.16669999999999999</cx:pt>
          <cx:pt idx="30724">0.20549999999999999</cx:pt>
          <cx:pt idx="30725">0.14019999999999999</cx:pt>
          <cx:pt idx="30726">0.0041000000000000003</cx:pt>
          <cx:pt idx="30727">0.092799999999999994</cx:pt>
          <cx:pt idx="30728">0.16669999999999999</cx:pt>
          <cx:pt idx="30729">0.16669999999999999</cx:pt>
          <cx:pt idx="30730">0.16669999999999999</cx:pt>
          <cx:pt idx="30731">0.0051999999999999998</cx:pt>
          <cx:pt idx="30732">0.16669999999999999</cx:pt>
          <cx:pt idx="30733">0.082500000000000004</cx:pt>
          <cx:pt idx="30734">0.16669999999999999</cx:pt>
          <cx:pt idx="30735">0.16669999999999999</cx:pt>
          <cx:pt idx="30736">0.16669999999999999</cx:pt>
          <cx:pt idx="30737">0.0206</cx:pt>
          <cx:pt idx="30738">0.041200000000000001</cx:pt>
          <cx:pt idx="30739">0.16669999999999999</cx:pt>
          <cx:pt idx="30740">0.092799999999999994</cx:pt>
          <cx:pt idx="30741">0.16669999999999999</cx:pt>
          <cx:pt idx="30742">0.16669999999999999</cx:pt>
          <cx:pt idx="30743">0.084500000000000006</cx:pt>
          <cx:pt idx="30744">0.16669999999999999</cx:pt>
          <cx:pt idx="30745">0.16669999999999999</cx:pt>
          <cx:pt idx="30746">0.16669999999999999</cx:pt>
          <cx:pt idx="30747">0.16669999999999999</cx:pt>
          <cx:pt idx="30748">0.16669999999999999</cx:pt>
          <cx:pt idx="30749">0.1237</cx:pt>
          <cx:pt idx="30750">0.16669999999999999</cx:pt>
          <cx:pt idx="30751">0.12889999999999999</cx:pt>
          <cx:pt idx="30752">0.16669999999999999</cx:pt>
          <cx:pt idx="30753">0.16669999999999999</cx:pt>
          <cx:pt idx="30754">0.16669999999999999</cx:pt>
          <cx:pt idx="30755">0.16669999999999999</cx:pt>
          <cx:pt idx="30756">0.31340000000000001</cx:pt>
          <cx:pt idx="30757">0.16669999999999999</cx:pt>
          <cx:pt idx="30758">0.16669999999999999</cx:pt>
          <cx:pt idx="30759">0.0247</cx:pt>
          <cx:pt idx="30760">0.16669999999999999</cx:pt>
          <cx:pt idx="30761">0.13200000000000001</cx:pt>
          <cx:pt idx="30762">0.066699999999999995</cx:pt>
          <cx:pt idx="30763">0.16669999999999999</cx:pt>
          <cx:pt idx="30764">0.033000000000000002</cx:pt>
          <cx:pt idx="30765">0.16669999999999999</cx:pt>
          <cx:pt idx="30766">0.16669999999999999</cx:pt>
          <cx:pt idx="30767">0.16669999999999999</cx:pt>
          <cx:pt idx="30768">0.16669999999999999</cx:pt>
          <cx:pt idx="30769">0.16669999999999999</cx:pt>
          <cx:pt idx="30770">0.2969</cx:pt>
          <cx:pt idx="30771">0.16669999999999999</cx:pt>
          <cx:pt idx="30772">0.16669999999999999</cx:pt>
          <cx:pt idx="30773">0.071099999999999997</cx:pt>
          <cx:pt idx="30774">0.16669999999999999</cx:pt>
          <cx:pt idx="30775">0.1153</cx:pt>
          <cx:pt idx="30776">0.1113</cx:pt>
          <cx:pt idx="30777">0.22989999999999999</cx:pt>
          <cx:pt idx="30778">0.16669999999999999</cx:pt>
          <cx:pt idx="30779">0.16669999999999999</cx:pt>
          <cx:pt idx="30780">0.1278</cx:pt>
          <cx:pt idx="30781">0.3876</cx:pt>
          <cx:pt idx="30782">0.16669999999999999</cx:pt>
          <cx:pt idx="30783">0.1278</cx:pt>
          <cx:pt idx="30784">0.082500000000000004</cx:pt>
          <cx:pt idx="30785">0.16669999999999999</cx:pt>
          <cx:pt idx="30786">0.099000000000000005</cx:pt>
          <cx:pt idx="30787">0.13089999999999999</cx:pt>
          <cx:pt idx="30788">0.47220000000000001</cx:pt>
          <cx:pt idx="30789">0.090700000000000003</cx:pt>
          <cx:pt idx="30790">0.16669999999999999</cx:pt>
          <cx:pt idx="30791">0.0082000000000000007</cx:pt>
          <cx:pt idx="30792">0.16669999999999999</cx:pt>
          <cx:pt idx="30793">0.16669999999999999</cx:pt>
          <cx:pt idx="30794">0.16669999999999999</cx:pt>
          <cx:pt idx="30795">0.082500000000000004</cx:pt>
          <cx:pt idx="30796">0.021600000000000001</cx:pt>
          <cx:pt idx="30797">0.077299999999999994</cx:pt>
          <cx:pt idx="30798">0</cx:pt>
          <cx:pt idx="30799">0.080399999999999999</cx:pt>
          <cx:pt idx="30800">0.16669999999999999</cx:pt>
          <cx:pt idx="30801">0.063899999999999998</cx:pt>
          <cx:pt idx="30802">0.048500000000000001</cx:pt>
          <cx:pt idx="30803">0.16669999999999999</cx:pt>
          <cx:pt idx="30804">0.027799999999999998</cx:pt>
          <cx:pt idx="30805">0.048500000000000001</cx:pt>
          <cx:pt idx="30806">0.16669999999999999</cx:pt>
          <cx:pt idx="30807">0.0608</cx:pt>
          <cx:pt idx="30808">0.0969</cx:pt>
          <cx:pt idx="30809">0.22270000000000001</cx:pt>
          <cx:pt idx="30810">1</cx:pt>
          <cx:pt idx="30811">0.16669999999999999</cx:pt>
          <cx:pt idx="30812">0.082500000000000004</cx:pt>
          <cx:pt idx="30813">0.10929999999999999</cx:pt>
          <cx:pt idx="30814">0.16669999999999999</cx:pt>
          <cx:pt idx="30815">0.16669999999999999</cx:pt>
          <cx:pt idx="30816">1</cx:pt>
          <cx:pt idx="30817">0.16669999999999999</cx:pt>
          <cx:pt idx="30818">0.16669999999999999</cx:pt>
          <cx:pt idx="30819">0.16669999999999999</cx:pt>
          <cx:pt idx="30820">0.16669999999999999</cx:pt>
          <cx:pt idx="30821">0.16669999999999999</cx:pt>
          <cx:pt idx="30822">0.22159999999999999</cx:pt>
          <cx:pt idx="30823">0.1134</cx:pt>
          <cx:pt idx="30824">0.16669999999999999</cx:pt>
          <cx:pt idx="30825">0.16669999999999999</cx:pt>
          <cx:pt idx="30826">0.16669999999999999</cx:pt>
          <cx:pt idx="30827">0.078399999999999997</cx:pt>
          <cx:pt idx="30828">0.16669999999999999</cx:pt>
          <cx:pt idx="30829">0.032000000000000001</cx:pt>
          <cx:pt idx="30830">0.16669999999999999</cx:pt>
          <cx:pt idx="30831">0.036600000000000001</cx:pt>
          <cx:pt idx="30832">0.16669999999999999</cx:pt>
          <cx:pt idx="30833">0.16669999999999999</cx:pt>
          <cx:pt idx="30834">0.16669999999999999</cx:pt>
          <cx:pt idx="30835">0.16669999999999999</cx:pt>
          <cx:pt idx="30836">0.16669999999999999</cx:pt>
          <cx:pt idx="30837">0.14849999999999999</cx:pt>
          <cx:pt idx="30838">0.13400000000000001</cx:pt>
          <cx:pt idx="30839">0.16669999999999999</cx:pt>
          <cx:pt idx="30840">0.16669999999999999</cx:pt>
          <cx:pt idx="30841">0.022700000000000001</cx:pt>
          <cx:pt idx="30842">0.13089999999999999</cx:pt>
          <cx:pt idx="30843">0.16669999999999999</cx:pt>
          <cx:pt idx="30844">0.16669999999999999</cx:pt>
          <cx:pt idx="30845">0.16669999999999999</cx:pt>
          <cx:pt idx="30846">0.066000000000000003</cx:pt>
          <cx:pt idx="30847">0.16669999999999999</cx:pt>
          <cx:pt idx="30848">0.16669999999999999</cx:pt>
          <cx:pt idx="30849">0.16669999999999999</cx:pt>
          <cx:pt idx="30850">0.16669999999999999</cx:pt>
          <cx:pt idx="30851">0.041200000000000001</cx:pt>
          <cx:pt idx="30852">0.076300000000000007</cx:pt>
          <cx:pt idx="30853">0.16669999999999999</cx:pt>
          <cx:pt idx="30854">0.1268</cx:pt>
          <cx:pt idx="30855">0.16669999999999999</cx:pt>
          <cx:pt idx="30856">0.16669999999999999</cx:pt>
          <cx:pt idx="30857">0.16669999999999999</cx:pt>
          <cx:pt idx="30858">0.1052</cx:pt>
          <cx:pt idx="30859">0.16669999999999999</cx:pt>
          <cx:pt idx="30860">0.18559999999999999</cx:pt>
          <cx:pt idx="30861">0.092799999999999994</cx:pt>
          <cx:pt idx="30862">0.1089</cx:pt>
          <cx:pt idx="30863">0.16669999999999999</cx:pt>
          <cx:pt idx="30864">0.1371</cx:pt>
          <cx:pt idx="30865">0.15459999999999999</cx:pt>
          <cx:pt idx="30866">0.1784</cx:pt>
          <cx:pt idx="30867">0.1082</cx:pt>
          <cx:pt idx="30868">0.16669999999999999</cx:pt>
          <cx:pt idx="30869">0.16669999999999999</cx:pt>
          <cx:pt idx="30870">0.0722</cx:pt>
          <cx:pt idx="30871">0.092799999999999994</cx:pt>
          <cx:pt idx="30872">0.082000000000000003</cx:pt>
          <cx:pt idx="30873">0.016500000000000001</cx:pt>
          <cx:pt idx="30874">0.090700000000000003</cx:pt>
          <cx:pt idx="30875">0.16669999999999999</cx:pt>
          <cx:pt idx="30876">0.12889999999999999</cx:pt>
          <cx:pt idx="30877">0.16669999999999999</cx:pt>
          <cx:pt idx="30878">0.068000000000000005</cx:pt>
          <cx:pt idx="30879">0.16669999999999999</cx:pt>
          <cx:pt idx="30880">0.16669999999999999</cx:pt>
          <cx:pt idx="30881">0.16600000000000001</cx:pt>
          <cx:pt idx="30882">0.16669999999999999</cx:pt>
          <cx:pt idx="30883">0.0124</cx:pt>
          <cx:pt idx="30884">0.16669999999999999</cx:pt>
          <cx:pt idx="30885">0.16669999999999999</cx:pt>
          <cx:pt idx="30886">0.16669999999999999</cx:pt>
          <cx:pt idx="30887">0.1206</cx:pt>
          <cx:pt idx="30888">0.1603</cx:pt>
          <cx:pt idx="30889">0.082500000000000004</cx:pt>
          <cx:pt idx="30890">0.033000000000000002</cx:pt>
          <cx:pt idx="30891">0.16669999999999999</cx:pt>
          <cx:pt idx="30892">0.16669999999999999</cx:pt>
          <cx:pt idx="30893">0.16669999999999999</cx:pt>
          <cx:pt idx="30894">0.16669999999999999</cx:pt>
          <cx:pt idx="30895">0.16669999999999999</cx:pt>
          <cx:pt idx="30896">0.16669999999999999</cx:pt>
          <cx:pt idx="30897">0.16669999999999999</cx:pt>
          <cx:pt idx="30898">0.089700000000000002</cx:pt>
          <cx:pt idx="30899">0.16669999999999999</cx:pt>
          <cx:pt idx="30900">0.16669999999999999</cx:pt>
          <cx:pt idx="30901">0.16669999999999999</cx:pt>
          <cx:pt idx="30902">0.1237</cx:pt>
          <cx:pt idx="30903">0.16669999999999999</cx:pt>
          <cx:pt idx="30904">0.16669999999999999</cx:pt>
          <cx:pt idx="30905">0.16669999999999999</cx:pt>
          <cx:pt idx="30906">0.16669999999999999</cx:pt>
          <cx:pt idx="30907">0.082500000000000004</cx:pt>
          <cx:pt idx="30908">0.16669999999999999</cx:pt>
          <cx:pt idx="30909">0.44640000000000002</cx:pt>
          <cx:pt idx="30910">0.092799999999999994</cx:pt>
          <cx:pt idx="30911">0.16669999999999999</cx:pt>
          <cx:pt idx="30912">0.16669999999999999</cx:pt>
          <cx:pt idx="30913">0.16669999999999999</cx:pt>
          <cx:pt idx="30914">0.1113</cx:pt>
          <cx:pt idx="30915">0.11749999999999999</cx:pt>
          <cx:pt idx="30916">0.16669999999999999</cx:pt>
          <cx:pt idx="30917">0.16669999999999999</cx:pt>
          <cx:pt idx="30918">0.31340000000000001</cx:pt>
          <cx:pt idx="30919">0.16669999999999999</cx:pt>
          <cx:pt idx="30920">0.094799999999999995</cx:pt>
          <cx:pt idx="30921">0.16669999999999999</cx:pt>
          <cx:pt idx="30922">0.16669999999999999</cx:pt>
          <cx:pt idx="30923">0.1046</cx:pt>
          <cx:pt idx="30924">0.16669999999999999</cx:pt>
          <cx:pt idx="30925">0.22159999999999999</cx:pt>
          <cx:pt idx="30926">0.16669999999999999</cx:pt>
          <cx:pt idx="30927">0.22370000000000001</cx:pt>
          <cx:pt idx="30928">0.16669999999999999</cx:pt>
          <cx:pt idx="30929">0.066000000000000003</cx:pt>
          <cx:pt idx="30930">0.16669999999999999</cx:pt>
          <cx:pt idx="30931">0.073200000000000001</cx:pt>
          <cx:pt idx="30932">0.16669999999999999</cx:pt>
          <cx:pt idx="30933">0.16669999999999999</cx:pt>
          <cx:pt idx="30934">0.16669999999999999</cx:pt>
          <cx:pt idx="30935">0.16669999999999999</cx:pt>
          <cx:pt idx="30936">0.061899999999999997</cx:pt>
          <cx:pt idx="30937">0.1237</cx:pt>
          <cx:pt idx="30938">0.1608</cx:pt>
          <cx:pt idx="30939">0.16669999999999999</cx:pt>
          <cx:pt idx="30940">0.16669999999999999</cx:pt>
          <cx:pt idx="30941">0.022700000000000001</cx:pt>
          <cx:pt idx="30942">0.16669999999999999</cx:pt>
          <cx:pt idx="30943">0.16669999999999999</cx:pt>
          <cx:pt idx="30944">0.16669999999999999</cx:pt>
          <cx:pt idx="30945">0.47839999999999999</cx:pt>
          <cx:pt idx="30946">0.16669999999999999</cx:pt>
          <cx:pt idx="30947">0.1237</cx:pt>
          <cx:pt idx="30948">0.1041</cx:pt>
          <cx:pt idx="30949">0.16669999999999999</cx:pt>
          <cx:pt idx="30950">0.16669999999999999</cx:pt>
          <cx:pt idx="30951">0.23300000000000001</cx:pt>
          <cx:pt idx="30952">0.1237</cx:pt>
          <cx:pt idx="30953">0.16669999999999999</cx:pt>
          <cx:pt idx="30954">0.51239999999999997</cx:pt>
          <cx:pt idx="30955">0.086599999999999996</cx:pt>
          <cx:pt idx="30956">0.16669999999999999</cx:pt>
          <cx:pt idx="30957">0.16669999999999999</cx:pt>
          <cx:pt idx="30958">0.16669999999999999</cx:pt>
          <cx:pt idx="30959">0.16669999999999999</cx:pt>
          <cx:pt idx="30960">0.1134</cx:pt>
          <cx:pt idx="30961">0.16669999999999999</cx:pt>
          <cx:pt idx="30962">0.16669999999999999</cx:pt>
          <cx:pt idx="30963">0.16669999999999999</cx:pt>
          <cx:pt idx="30964">0.027799999999999998</cx:pt>
          <cx:pt idx="30965">0.1474</cx:pt>
          <cx:pt idx="30966">0.16669999999999999</cx:pt>
          <cx:pt idx="30967">0.16669999999999999</cx:pt>
          <cx:pt idx="30968">0.11550000000000001</cx:pt>
          <cx:pt idx="30969">0.1052</cx:pt>
          <cx:pt idx="30970">0.16669999999999999</cx:pt>
          <cx:pt idx="30971">0.16669999999999999</cx:pt>
          <cx:pt idx="30972">0.074200000000000002</cx:pt>
          <cx:pt idx="30973">0.16669999999999999</cx:pt>
          <cx:pt idx="30974">0.18659999999999999</cx:pt>
          <cx:pt idx="30975">0.082500000000000004</cx:pt>
          <cx:pt idx="30976">0.1031</cx:pt>
          <cx:pt idx="30977">0.16669999999999999</cx:pt>
          <cx:pt idx="30978">0.14949999999999999</cx:pt>
          <cx:pt idx="30979">0.027799999999999998</cx:pt>
          <cx:pt idx="30980">0.1113</cx:pt>
          <cx:pt idx="30981">0.16669999999999999</cx:pt>
          <cx:pt idx="30982">0.16669999999999999</cx:pt>
          <cx:pt idx="30983">0.16669999999999999</cx:pt>
          <cx:pt idx="30984">0.16669999999999999</cx:pt>
          <cx:pt idx="30985">0.1113</cx:pt>
          <cx:pt idx="30986">0.16669999999999999</cx:pt>
          <cx:pt idx="30987">0.080399999999999999</cx:pt>
          <cx:pt idx="30988">0.16669999999999999</cx:pt>
          <cx:pt idx="30989">0.16669999999999999</cx:pt>
          <cx:pt idx="30990">0.14949999999999999</cx:pt>
          <cx:pt idx="30991">0.083500000000000005</cx:pt>
          <cx:pt idx="30992">0.071099999999999997</cx:pt>
          <cx:pt idx="30993">0.0814</cx:pt>
          <cx:pt idx="30994">0.16669999999999999</cx:pt>
          <cx:pt idx="30995">0.16669999999999999</cx:pt>
          <cx:pt idx="30996">0.061899999999999997</cx:pt>
          <cx:pt idx="30997">0.16669999999999999</cx:pt>
          <cx:pt idx="30998">0.0082000000000000007</cx:pt>
          <cx:pt idx="30999">0.1191</cx:pt>
          <cx:pt idx="31000">0.16669999999999999</cx:pt>
          <cx:pt idx="31001">0.092799999999999994</cx:pt>
          <cx:pt idx="31002">0.16669999999999999</cx:pt>
          <cx:pt idx="31003">0.021600000000000001</cx:pt>
          <cx:pt idx="31004">0.16669999999999999</cx:pt>
          <cx:pt idx="31005">0.1031</cx:pt>
          <cx:pt idx="31006">0.16669999999999999</cx:pt>
          <cx:pt idx="31007">0.16669999999999999</cx:pt>
          <cx:pt idx="31008">0.16669999999999999</cx:pt>
          <cx:pt idx="31009">0.16669999999999999</cx:pt>
          <cx:pt idx="31010">0.16669999999999999</cx:pt>
          <cx:pt idx="31011">0.16669999999999999</cx:pt>
          <cx:pt idx="31012">0.092799999999999994</cx:pt>
          <cx:pt idx="31013">0.0969</cx:pt>
          <cx:pt idx="31014">0.0041000000000000003</cx:pt>
          <cx:pt idx="31015">0.16669999999999999</cx:pt>
          <cx:pt idx="31016">0.0082000000000000007</cx:pt>
          <cx:pt idx="31017">0.16669999999999999</cx:pt>
          <cx:pt idx="31018">0.16669999999999999</cx:pt>
          <cx:pt idx="31019">0.10929999999999999</cx:pt>
          <cx:pt idx="31020">0.15260000000000001</cx:pt>
          <cx:pt idx="31021">0.31859999999999999</cx:pt>
          <cx:pt idx="31022">0.079899999999999999</cx:pt>
          <cx:pt idx="31023">0.16669999999999999</cx:pt>
          <cx:pt idx="31024">0.16669999999999999</cx:pt>
          <cx:pt idx="31025">0.092799999999999994</cx:pt>
          <cx:pt idx="31026">0.2928</cx:pt>
          <cx:pt idx="31027">0.1474</cx:pt>
          <cx:pt idx="31028">0.16669999999999999</cx:pt>
          <cx:pt idx="31029">0.16669999999999999</cx:pt>
          <cx:pt idx="31030">0.073200000000000001</cx:pt>
          <cx:pt idx="31031">0.16669999999999999</cx:pt>
          <cx:pt idx="31032">0.16669999999999999</cx:pt>
          <cx:pt idx="31033">0.16669999999999999</cx:pt>
          <cx:pt idx="31034">0.4536</cx:pt>
          <cx:pt idx="31035">0.16669999999999999</cx:pt>
          <cx:pt idx="31036">0.016500000000000001</cx:pt>
          <cx:pt idx="31037">0.16669999999999999</cx:pt>
          <cx:pt idx="31038">0.0082000000000000007</cx:pt>
          <cx:pt idx="31039">0.084000000000000005</cx:pt>
          <cx:pt idx="31040">0.16669999999999999</cx:pt>
          <cx:pt idx="31041">0.037100000000000001</cx:pt>
          <cx:pt idx="31042">0.16669999999999999</cx:pt>
          <cx:pt idx="31043">0.066000000000000003</cx:pt>
          <cx:pt idx="31044">0.16669999999999999</cx:pt>
          <cx:pt idx="31045">0.1031</cx:pt>
          <cx:pt idx="31046">0.16669999999999999</cx:pt>
          <cx:pt idx="31047">0.066000000000000003</cx:pt>
          <cx:pt idx="31048">0.16669999999999999</cx:pt>
          <cx:pt idx="31049">0.16669999999999999</cx:pt>
          <cx:pt idx="31050">0.0722</cx:pt>
          <cx:pt idx="31051">0.16669999999999999</cx:pt>
          <cx:pt idx="31052">0.0247</cx:pt>
          <cx:pt idx="31053">0.1515</cx:pt>
          <cx:pt idx="31054">0.16669999999999999</cx:pt>
          <cx:pt idx="31055">0.69789999999999996</cx:pt>
          <cx:pt idx="31056">0.16669999999999999</cx:pt>
          <cx:pt idx="31057">0.16669999999999999</cx:pt>
          <cx:pt idx="31058">0.092799999999999994</cx:pt>
          <cx:pt idx="31059">0.16669999999999999</cx:pt>
          <cx:pt idx="31060">0.16669999999999999</cx:pt>
          <cx:pt idx="31061">0.070099999999999996</cx:pt>
          <cx:pt idx="31062">0.16669999999999999</cx:pt>
          <cx:pt idx="31063">0.16669999999999999</cx:pt>
          <cx:pt idx="31064">0.041200000000000001</cx:pt>
          <cx:pt idx="31065">0.16669999999999999</cx:pt>
          <cx:pt idx="31066">0.1041</cx:pt>
          <cx:pt idx="31067">0.16669999999999999</cx:pt>
          <cx:pt idx="31068">0.0722</cx:pt>
          <cx:pt idx="31069">0.082500000000000004</cx:pt>
          <cx:pt idx="31070">0.16669999999999999</cx:pt>
          <cx:pt idx="31071">0.16669999999999999</cx:pt>
          <cx:pt idx="31072">0.16669999999999999</cx:pt>
          <cx:pt idx="31073">0.14849999999999999</cx:pt>
          <cx:pt idx="31074">0.16669999999999999</cx:pt>
          <cx:pt idx="31075">0.0082000000000000007</cx:pt>
          <cx:pt idx="31076">0.16669999999999999</cx:pt>
          <cx:pt idx="31077">0.16669999999999999</cx:pt>
          <cx:pt idx="31078">0.0722</cx:pt>
          <cx:pt idx="31079">0.16669999999999999</cx:pt>
          <cx:pt idx="31080">0.0124</cx:pt>
          <cx:pt idx="31081">0.018599999999999998</cx:pt>
          <cx:pt idx="31082">0.0247</cx:pt>
          <cx:pt idx="31083">0.1794</cx:pt>
          <cx:pt idx="31084">0.10100000000000001</cx:pt>
          <cx:pt idx="31085">0.22270000000000001</cx:pt>
          <cx:pt idx="31086">0.074200000000000002</cx:pt>
          <cx:pt idx="31087">0.16669999999999999</cx:pt>
          <cx:pt idx="31088">0.16669999999999999</cx:pt>
          <cx:pt idx="31089">0.16669999999999999</cx:pt>
          <cx:pt idx="31090">0.032199999999999999</cx:pt>
          <cx:pt idx="31091">0.16669999999999999</cx:pt>
          <cx:pt idx="31092">0.19689999999999999</cx:pt>
          <cx:pt idx="31093">0.049500000000000002</cx:pt>
          <cx:pt idx="31094">0.15770000000000001</cx:pt>
          <cx:pt idx="31095">0.14399999999999999</cx:pt>
          <cx:pt idx="31096">0.16669999999999999</cx:pt>
          <cx:pt idx="31097">0.16669999999999999</cx:pt>
          <cx:pt idx="31098">0.0309</cx:pt>
          <cx:pt idx="31099">0.25569999999999998</cx:pt>
          <cx:pt idx="31100">0.16669999999999999</cx:pt>
          <cx:pt idx="31101">0.12889999999999999</cx:pt>
          <cx:pt idx="31102">0.16669999999999999</cx:pt>
          <cx:pt idx="31103">0.16669999999999999</cx:pt>
          <cx:pt idx="31104">0.16669999999999999</cx:pt>
          <cx:pt idx="31105">0.16669999999999999</cx:pt>
          <cx:pt idx="31106">0.1454</cx:pt>
          <cx:pt idx="31107">0.12989999999999999</cx:pt>
          <cx:pt idx="31108">0.16669999999999999</cx:pt>
          <cx:pt idx="31109">0.16669999999999999</cx:pt>
          <cx:pt idx="31110">0.1186</cx:pt>
          <cx:pt idx="31111">0.22159999999999999</cx:pt>
          <cx:pt idx="31112">0.1784</cx:pt>
          <cx:pt idx="31113">0.16669999999999999</cx:pt>
          <cx:pt idx="31114">0.16669999999999999</cx:pt>
          <cx:pt idx="31115">0.32269999999999999</cx:pt>
          <cx:pt idx="31116">0.16669999999999999</cx:pt>
          <cx:pt idx="31117">0.0155</cx:pt>
          <cx:pt idx="31118">0.22159999999999999</cx:pt>
          <cx:pt idx="31119">0.0082000000000000007</cx:pt>
          <cx:pt idx="31120">0.16669999999999999</cx:pt>
          <cx:pt idx="31121">0.0134</cx:pt>
          <cx:pt idx="31122">0.16669999999999999</cx:pt>
          <cx:pt idx="31123">0.16669999999999999</cx:pt>
          <cx:pt idx="31124">0.16669999999999999</cx:pt>
          <cx:pt idx="31125">0.033000000000000002</cx:pt>
          <cx:pt idx="31126">0.16669999999999999</cx:pt>
          <cx:pt idx="31127">0.016500000000000001</cx:pt>
          <cx:pt idx="31128">0.097699999999999995</cx:pt>
          <cx:pt idx="31129">0.0247</cx:pt>
          <cx:pt idx="31130">0.0814</cx:pt>
          <cx:pt idx="31131">0.16669999999999999</cx:pt>
          <cx:pt idx="31132">0.16669999999999999</cx:pt>
          <cx:pt idx="31133">0.16669999999999999</cx:pt>
          <cx:pt idx="31134">0.16489999999999999</cx:pt>
          <cx:pt idx="31135">0.16669999999999999</cx:pt>
          <cx:pt idx="31136">0.16669999999999999</cx:pt>
          <cx:pt idx="31137">0.16669999999999999</cx:pt>
          <cx:pt idx="31138">0.16669999999999999</cx:pt>
          <cx:pt idx="31139">0.016500000000000001</cx:pt>
          <cx:pt idx="31140">0.1031</cx:pt>
          <cx:pt idx="31141">0.0935</cx:pt>
          <cx:pt idx="31142">0.16669999999999999</cx:pt>
          <cx:pt idx="31143">0.16669999999999999</cx:pt>
          <cx:pt idx="31144">0.16669999999999999</cx:pt>
          <cx:pt idx="31145">0.16669999999999999</cx:pt>
          <cx:pt idx="31146">0.16669999999999999</cx:pt>
          <cx:pt idx="31147">0.16669999999999999</cx:pt>
          <cx:pt idx="31148">0.16669999999999999</cx:pt>
          <cx:pt idx="31149">0.016500000000000001</cx:pt>
          <cx:pt idx="31150">0.0144</cx:pt>
          <cx:pt idx="31151">0.16669999999999999</cx:pt>
          <cx:pt idx="31152">0.0722</cx:pt>
          <cx:pt idx="31153">0.10100000000000001</cx:pt>
          <cx:pt idx="31154">0.084500000000000006</cx:pt>
          <cx:pt idx="31155">0.25979999999999998</cx:pt>
          <cx:pt idx="31156">0.19789999999999999</cx:pt>
          <cx:pt idx="31157">0.074200000000000002</cx:pt>
          <cx:pt idx="31158">0.16669999999999999</cx:pt>
          <cx:pt idx="31159">0.0082000000000000007</cx:pt>
          <cx:pt idx="31160">0.13919999999999999</cx:pt>
          <cx:pt idx="31161">0.080399999999999999</cx:pt>
          <cx:pt idx="31162">0.16669999999999999</cx:pt>
          <cx:pt idx="31163">0.14849999999999999</cx:pt>
          <cx:pt idx="31164">0.16669999999999999</cx:pt>
          <cx:pt idx="31165">0.061899999999999997</cx:pt>
          <cx:pt idx="31166">0.16669999999999999</cx:pt>
          <cx:pt idx="31167">0.10100000000000001</cx:pt>
          <cx:pt idx="31168">0.17419999999999999</cx:pt>
          <cx:pt idx="31169">0.14119999999999999</cx:pt>
          <cx:pt idx="31170">0.16669999999999999</cx:pt>
          <cx:pt idx="31171">0.13300000000000001</cx:pt>
          <cx:pt idx="31172">0.16669999999999999</cx:pt>
          <cx:pt idx="31173">0.0082000000000000007</cx:pt>
          <cx:pt idx="31174">0.11650000000000001</cx:pt>
          <cx:pt idx="31175">0.090700000000000003</cx:pt>
          <cx:pt idx="31176">0.0309</cx:pt>
          <cx:pt idx="31177">0.1598</cx:pt>
          <cx:pt idx="31178">0.16669999999999999</cx:pt>
          <cx:pt idx="31179">0.2072</cx:pt>
          <cx:pt idx="31180">0.092799999999999994</cx:pt>
          <cx:pt idx="31181">0.080399999999999999</cx:pt>
          <cx:pt idx="31182">0.16669999999999999</cx:pt>
          <cx:pt idx="31183">0.077299999999999994</cx:pt>
          <cx:pt idx="31184">0.16669999999999999</cx:pt>
          <cx:pt idx="31185">0.083500000000000005</cx:pt>
          <cx:pt idx="31186">0.16669999999999999</cx:pt>
          <cx:pt idx="31187">0.1237</cx:pt>
          <cx:pt idx="31188">0.16669999999999999</cx:pt>
          <cx:pt idx="31189">0.16669999999999999</cx:pt>
          <cx:pt idx="31190">0.16669999999999999</cx:pt>
          <cx:pt idx="31191">0.0124</cx:pt>
          <cx:pt idx="31192">0.16669999999999999</cx:pt>
          <cx:pt idx="31193">0.083500000000000005</cx:pt>
          <cx:pt idx="31194">0.1082</cx:pt>
          <cx:pt idx="31195">0.16669999999999999</cx:pt>
          <cx:pt idx="31196">0.16669999999999999</cx:pt>
          <cx:pt idx="31197">0.026800000000000001</cx:pt>
          <cx:pt idx="31198">0.16669999999999999</cx:pt>
          <cx:pt idx="31199">0.16669999999999999</cx:pt>
          <cx:pt idx="31200">0.075300000000000006</cx:pt>
          <cx:pt idx="31201">0.16669999999999999</cx:pt>
          <cx:pt idx="31202">0.16669999999999999</cx:pt>
          <cx:pt idx="31203">0.16669999999999999</cx:pt>
          <cx:pt idx="31204">0.057700000000000001</cx:pt>
          <cx:pt idx="31205">0.1021</cx:pt>
          <cx:pt idx="31206">0.1134</cx:pt>
          <cx:pt idx="31207">0.16669999999999999</cx:pt>
          <cx:pt idx="31208">0.28660000000000002</cx:pt>
          <cx:pt idx="31209">0.016500000000000001</cx:pt>
          <cx:pt idx="31210">0.016500000000000001</cx:pt>
          <cx:pt idx="31211">0.16669999999999999</cx:pt>
          <cx:pt idx="31212">0.2742</cx:pt>
          <cx:pt idx="31213">0.16669999999999999</cx:pt>
          <cx:pt idx="31214">0.55459999999999998</cx:pt>
          <cx:pt idx="31215">0.16669999999999999</cx:pt>
          <cx:pt idx="31216">0.16669999999999999</cx:pt>
          <cx:pt idx="31217">0.16669999999999999</cx:pt>
          <cx:pt idx="31218">0.16669999999999999</cx:pt>
          <cx:pt idx="31219">0.16669999999999999</cx:pt>
          <cx:pt idx="31220">0.035099999999999999</cx:pt>
          <cx:pt idx="31221">0.16669999999999999</cx:pt>
          <cx:pt idx="31222">0.16669999999999999</cx:pt>
          <cx:pt idx="31223">0.019599999999999999</cx:pt>
          <cx:pt idx="31224">0.16669999999999999</cx:pt>
          <cx:pt idx="31225">0.041200000000000001</cx:pt>
          <cx:pt idx="31226">0.16669999999999999</cx:pt>
          <cx:pt idx="31227">0.0124</cx:pt>
          <cx:pt idx="31228">0.16669999999999999</cx:pt>
          <cx:pt idx="31229">0.0567</cx:pt>
          <cx:pt idx="31230">0.16669999999999999</cx:pt>
          <cx:pt idx="31231">0.21240000000000001</cx:pt>
          <cx:pt idx="31232">0.061899999999999997</cx:pt>
          <cx:pt idx="31233">0.071099999999999997</cx:pt>
          <cx:pt idx="31234">0.16669999999999999</cx:pt>
          <cx:pt idx="31235">0.019599999999999999</cx:pt>
          <cx:pt idx="31236">0.16669999999999999</cx:pt>
          <cx:pt idx="31237">0.0814</cx:pt>
          <cx:pt idx="31238">0.16669999999999999</cx:pt>
          <cx:pt idx="31239">0.16669999999999999</cx:pt>
          <cx:pt idx="31240">0.16669999999999999</cx:pt>
          <cx:pt idx="31241">0.066000000000000003</cx:pt>
          <cx:pt idx="31242">0.0082000000000000007</cx:pt>
          <cx:pt idx="31243">0.16669999999999999</cx:pt>
          <cx:pt idx="31244">0.13400000000000001</cx:pt>
          <cx:pt idx="31245">0.14849999999999999</cx:pt>
          <cx:pt idx="31246">0.0247</cx:pt>
          <cx:pt idx="31247">0.0020999999999999999</cx:pt>
          <cx:pt idx="31248">0.066000000000000003</cx:pt>
          <cx:pt idx="31249">0.33510000000000001</cx:pt>
          <cx:pt idx="31250">0.16669999999999999</cx:pt>
          <cx:pt idx="31251">0.1608</cx:pt>
          <cx:pt idx="31252">0.48449999999999999</cx:pt>
          <cx:pt idx="31253">0.0608</cx:pt>
          <cx:pt idx="31254">0.16669999999999999</cx:pt>
          <cx:pt idx="31255">0.16669999999999999</cx:pt>
          <cx:pt idx="31256">0.078399999999999997</cx:pt>
          <cx:pt idx="31257">0.16669999999999999</cx:pt>
          <cx:pt idx="31258">0.16669999999999999</cx:pt>
          <cx:pt idx="31259">0.046399999999999997</cx:pt>
          <cx:pt idx="31260">0.082500000000000004</cx:pt>
          <cx:pt idx="31261">0.13400000000000001</cx:pt>
          <cx:pt idx="31262">0.1588</cx:pt>
          <cx:pt idx="31263">0.022700000000000001</cx:pt>
          <cx:pt idx="31264">0.2392</cx:pt>
          <cx:pt idx="31265">0.027799999999999998</cx:pt>
          <cx:pt idx="31266">0.1021</cx:pt>
          <cx:pt idx="31267">0.10100000000000001</cx:pt>
          <cx:pt idx="31268">0.16669999999999999</cx:pt>
          <cx:pt idx="31269">0.14849999999999999</cx:pt>
          <cx:pt idx="31270">0.16669999999999999</cx:pt>
          <cx:pt idx="31271">0.16669999999999999</cx:pt>
          <cx:pt idx="31272">0.16669999999999999</cx:pt>
          <cx:pt idx="31273">0.16669999999999999</cx:pt>
          <cx:pt idx="31274">0.033000000000000002</cx:pt>
          <cx:pt idx="31275">0.16669999999999999</cx:pt>
          <cx:pt idx="31276">0.0722</cx:pt>
          <cx:pt idx="31277">0.14949999999999999</cx:pt>
          <cx:pt idx="31278">0.16669999999999999</cx:pt>
          <cx:pt idx="31279">0.1186</cx:pt>
          <cx:pt idx="31280">0.16669999999999999</cx:pt>
          <cx:pt idx="31281">0.0082000000000000007</cx:pt>
          <cx:pt idx="31282">0.16669999999999999</cx:pt>
          <cx:pt idx="31283">0.16669999999999999</cx:pt>
          <cx:pt idx="31284">0.070099999999999996</cx:pt>
          <cx:pt idx="31285">0.0722</cx:pt>
          <cx:pt idx="31286">0.16669999999999999</cx:pt>
          <cx:pt idx="31287">0.16669999999999999</cx:pt>
          <cx:pt idx="31288">0.16669999999999999</cx:pt>
          <cx:pt idx="31289">0.16669999999999999</cx:pt>
          <cx:pt idx="31290">0.1113</cx:pt>
          <cx:pt idx="31291">0.0082000000000000007</cx:pt>
          <cx:pt idx="31292">0.16669999999999999</cx:pt>
          <cx:pt idx="31293">0.0722</cx:pt>
          <cx:pt idx="31294">0.092799999999999994</cx:pt>
          <cx:pt idx="31295">0.16669999999999999</cx:pt>
          <cx:pt idx="31296">0.0247</cx:pt>
          <cx:pt idx="31297">0.16669999999999999</cx:pt>
          <cx:pt idx="31298">0.16669999999999999</cx:pt>
          <cx:pt idx="31299">0.16669999999999999</cx:pt>
          <cx:pt idx="31300">0.22159999999999999</cx:pt>
          <cx:pt idx="31301">0.51749999999999996</cx:pt>
          <cx:pt idx="31302">0.16489999999999999</cx:pt>
          <cx:pt idx="31303">0.064899999999999999</cx:pt>
          <cx:pt idx="31304">0.16669999999999999</cx:pt>
          <cx:pt idx="31305">0.27939999999999998</cx:pt>
          <cx:pt idx="31306">0.1031</cx:pt>
          <cx:pt idx="31307">0.16669999999999999</cx:pt>
          <cx:pt idx="31308">0.1134</cx:pt>
          <cx:pt idx="31309">0.073400000000000007</cx:pt>
          <cx:pt idx="31310">0.16669999999999999</cx:pt>
          <cx:pt idx="31311">0.16669999999999999</cx:pt>
          <cx:pt idx="31312">0.16669999999999999</cx:pt>
          <cx:pt idx="31313">0.082500000000000004</cx:pt>
          <cx:pt idx="31314">0.0092999999999999992</cx:pt>
          <cx:pt idx="31315">0.0722</cx:pt>
          <cx:pt idx="31316">0.27110000000000001</cx:pt>
          <cx:pt idx="31317">0.16669999999999999</cx:pt>
          <cx:pt idx="31318">0.16669999999999999</cx:pt>
          <cx:pt idx="31319">0.041200000000000001</cx:pt>
          <cx:pt idx="31320">0.037100000000000001</cx:pt>
          <cx:pt idx="31321">0.27629999999999999</cx:pt>
          <cx:pt idx="31322">0.16669999999999999</cx:pt>
          <cx:pt idx="31323">0.061899999999999997</cx:pt>
          <cx:pt idx="31324">0.16669999999999999</cx:pt>
          <cx:pt idx="31325">0.1031</cx:pt>
          <cx:pt idx="31326">0.16669999999999999</cx:pt>
          <cx:pt idx="31327">0.0402</cx:pt>
          <cx:pt idx="31328">0.092799999999999994</cx:pt>
          <cx:pt idx="31329">0.074200000000000002</cx:pt>
          <cx:pt idx="31330">0.16669999999999999</cx:pt>
          <cx:pt idx="31331">0.0124</cx:pt>
          <cx:pt idx="31332">0.082500000000000004</cx:pt>
          <cx:pt idx="31333">0.1149</cx:pt>
          <cx:pt idx="31334">0.16669999999999999</cx:pt>
          <cx:pt idx="31335">0.016500000000000001</cx:pt>
          <cx:pt idx="31336">0.0124</cx:pt>
          <cx:pt idx="31337">0.16669999999999999</cx:pt>
          <cx:pt idx="31338">0.16669999999999999</cx:pt>
          <cx:pt idx="31339">0.0155</cx:pt>
          <cx:pt idx="31340">0.16669999999999999</cx:pt>
          <cx:pt idx="31341">0.16669999999999999</cx:pt>
          <cx:pt idx="31342">0.16669999999999999</cx:pt>
          <cx:pt idx="31343">0.082500000000000004</cx:pt>
          <cx:pt idx="31344">0.1206</cx:pt>
          <cx:pt idx="31345">0.16669999999999999</cx:pt>
          <cx:pt idx="31346">0.16669999999999999</cx:pt>
          <cx:pt idx="31347">0.16669999999999999</cx:pt>
          <cx:pt idx="31348">0.1216</cx:pt>
          <cx:pt idx="31349">0.16669999999999999</cx:pt>
          <cx:pt idx="31350">0.16669999999999999</cx:pt>
          <cx:pt idx="31351">0.061899999999999997</cx:pt>
          <cx:pt idx="31352">0.16669999999999999</cx:pt>
          <cx:pt idx="31353">0.16669999999999999</cx:pt>
          <cx:pt idx="31354">0.16669999999999999</cx:pt>
          <cx:pt idx="31355">0.20999999999999999</cx:pt>
          <cx:pt idx="31356">0.082500000000000004</cx:pt>
          <cx:pt idx="31357">0.1082</cx:pt>
          <cx:pt idx="31358">0.074200000000000002</cx:pt>
          <cx:pt idx="31359">0.1113</cx:pt>
          <cx:pt idx="31360">0.0124</cx:pt>
          <cx:pt idx="31361">0.16669999999999999</cx:pt>
          <cx:pt idx="31362">0.16669999999999999</cx:pt>
          <cx:pt idx="31363">0.0041000000000000003</cx:pt>
          <cx:pt idx="31364">0.058200000000000002</cx:pt>
          <cx:pt idx="31365">0.29899999999999999</cx:pt>
          <cx:pt idx="31366">0.16669999999999999</cx:pt>
          <cx:pt idx="31367">0.037100000000000001</cx:pt>
          <cx:pt idx="31368">0.1031</cx:pt>
          <cx:pt idx="31369">0.16669999999999999</cx:pt>
          <cx:pt idx="31370">0.16669999999999999</cx:pt>
          <cx:pt idx="31371">0.079799999999999996</cx:pt>
          <cx:pt idx="31372">0.16669999999999999</cx:pt>
          <cx:pt idx="31373">0.16669999999999999</cx:pt>
          <cx:pt idx="31374">0.16669999999999999</cx:pt>
          <cx:pt idx="31375">0.073200000000000001</cx:pt>
          <cx:pt idx="31376">0.16669999999999999</cx:pt>
          <cx:pt idx="31377">0.075300000000000006</cx:pt>
          <cx:pt idx="31378">0.027799999999999998</cx:pt>
          <cx:pt idx="31379">0.28449999999999998</cx:pt>
          <cx:pt idx="31380">0.0155</cx:pt>
          <cx:pt idx="31381">0.0082000000000000007</cx:pt>
          <cx:pt idx="31382">0.078399999999999997</cx:pt>
          <cx:pt idx="31383">0.16669999999999999</cx:pt>
          <cx:pt idx="31384">0.16669999999999999</cx:pt>
          <cx:pt idx="31385">0.16669999999999999</cx:pt>
          <cx:pt idx="31386">0.24329999999999999</cx:pt>
          <cx:pt idx="31387">0.1031</cx:pt>
          <cx:pt idx="31388">0.0722</cx:pt>
          <cx:pt idx="31389">0.16669999999999999</cx:pt>
          <cx:pt idx="31390">0.16669999999999999</cx:pt>
          <cx:pt idx="31391">0.22159999999999999</cx:pt>
          <cx:pt idx="31392">0.16669999999999999</cx:pt>
          <cx:pt idx="31393">0.12470000000000001</cx:pt>
          <cx:pt idx="31394">0.1082</cx:pt>
          <cx:pt idx="31395">0.037100000000000001</cx:pt>
          <cx:pt idx="31396">0.16669999999999999</cx:pt>
          <cx:pt idx="31397">0.059799999999999999</cx:pt>
          <cx:pt idx="31398">0.16669999999999999</cx:pt>
          <cx:pt idx="31399">0.16669999999999999</cx:pt>
          <cx:pt idx="31400">0.16669999999999999</cx:pt>
          <cx:pt idx="31401">0.16669999999999999</cx:pt>
          <cx:pt idx="31402">0.15049999999999999</cx:pt>
          <cx:pt idx="31403">0.25979999999999998</cx:pt>
          <cx:pt idx="31404">0.16669999999999999</cx:pt>
          <cx:pt idx="31405">0.20930000000000001</cx:pt>
          <cx:pt idx="31406">0.16669999999999999</cx:pt>
          <cx:pt idx="31407">0.16669999999999999</cx:pt>
          <cx:pt idx="31408">0.066000000000000003</cx:pt>
          <cx:pt idx="31409">0.16669999999999999</cx:pt>
          <cx:pt idx="31410">0.16669999999999999</cx:pt>
          <cx:pt idx="31411">0.16669999999999999</cx:pt>
          <cx:pt idx="31412">0.16669999999999999</cx:pt>
          <cx:pt idx="31413">0.043299999999999998</cx:pt>
          <cx:pt idx="31414">0.0124</cx:pt>
          <cx:pt idx="31415">0.057700000000000001</cx:pt>
          <cx:pt idx="31416">0.22270000000000001</cx:pt>
          <cx:pt idx="31417">0.16669999999999999</cx:pt>
          <cx:pt idx="31418">0.17630000000000001</cx:pt>
          <cx:pt idx="31419">0.1062</cx:pt>
          <cx:pt idx="31420">0.16669999999999999</cx:pt>
          <cx:pt idx="31421">0.0722</cx:pt>
          <cx:pt idx="31422">0.1113</cx:pt>
          <cx:pt idx="31423">0.16669999999999999</cx:pt>
          <cx:pt idx="31424">0.088700000000000001</cx:pt>
          <cx:pt idx="31425">0.1794</cx:pt>
          <cx:pt idx="31426">0.16669999999999999</cx:pt>
          <cx:pt idx="31427">0.0969</cx:pt>
          <cx:pt idx="31428">0.16669999999999999</cx:pt>
          <cx:pt idx="31429">0.1031</cx:pt>
          <cx:pt idx="31430">0.16669999999999999</cx:pt>
          <cx:pt idx="31431">0.041200000000000001</cx:pt>
          <cx:pt idx="31432">0.16669999999999999</cx:pt>
          <cx:pt idx="31433">0.0722</cx:pt>
          <cx:pt idx="31434">0.1124</cx:pt>
          <cx:pt idx="31435">0.033000000000000002</cx:pt>
          <cx:pt idx="31436">0.029899999999999999</cx:pt>
          <cx:pt idx="31437">0.016500000000000001</cx:pt>
          <cx:pt idx="31438">0.16489999999999999</cx:pt>
          <cx:pt idx="31439">0.077299999999999994</cx:pt>
          <cx:pt idx="31440">0.1804</cx:pt>
          <cx:pt idx="31441">0.2082</cx:pt>
          <cx:pt idx="31442">0.2918</cx:pt>
          <cx:pt idx="31443">0.27839999999999998</cx:pt>
          <cx:pt idx="31444">0.1186</cx:pt>
          <cx:pt idx="31445">0.16669999999999999</cx:pt>
          <cx:pt idx="31446">0.16669999999999999</cx:pt>
          <cx:pt idx="31447">0.016500000000000001</cx:pt>
          <cx:pt idx="31448">0.034000000000000002</cx:pt>
          <cx:pt idx="31449">0.092799999999999994</cx:pt>
          <cx:pt idx="31450">0.16669999999999999</cx:pt>
          <cx:pt idx="31451">0.1031</cx:pt>
          <cx:pt idx="31452">0</cx:pt>
          <cx:pt idx="31453">0.16669999999999999</cx:pt>
          <cx:pt idx="31454">0.1237</cx:pt>
          <cx:pt idx="31455">0.16669999999999999</cx:pt>
          <cx:pt idx="31456">0.65459999999999996</cx:pt>
          <cx:pt idx="31457">0.076499999999999999</cx:pt>
          <cx:pt idx="31458">0.16669999999999999</cx:pt>
          <cx:pt idx="31459">0.16669999999999999</cx:pt>
          <cx:pt idx="31460">0.0082000000000000007</cx:pt>
          <cx:pt idx="31461">0.16669999999999999</cx:pt>
          <cx:pt idx="31462">0.16669999999999999</cx:pt>
          <cx:pt idx="31463">0.070099999999999996</cx:pt>
          <cx:pt idx="31464">0.18559999999999999</cx:pt>
          <cx:pt idx="31465">0.16669999999999999</cx:pt>
          <cx:pt idx="31466">0.16669999999999999</cx:pt>
          <cx:pt idx="31467">0.0361</cx:pt>
          <cx:pt idx="31468">0.24740000000000001</cx:pt>
          <cx:pt idx="31469">0.16669999999999999</cx:pt>
          <cx:pt idx="31470">0.16669999999999999</cx:pt>
          <cx:pt idx="31471">0.16669999999999999</cx:pt>
          <cx:pt idx="31472">0.16669999999999999</cx:pt>
          <cx:pt idx="31473">0.30819999999999997</cx:pt>
          <cx:pt idx="31474">0.16669999999999999</cx:pt>
          <cx:pt idx="31475">0.0124</cx:pt>
          <cx:pt idx="31476">0.082500000000000004</cx:pt>
          <cx:pt idx="31477">0.16669999999999999</cx:pt>
          <cx:pt idx="31478">0.16669999999999999</cx:pt>
          <cx:pt idx="31479">0.16669999999999999</cx:pt>
          <cx:pt idx="31480">0.092799999999999994</cx:pt>
          <cx:pt idx="31481">0.090700000000000003</cx:pt>
          <cx:pt idx="31482">0.16669999999999999</cx:pt>
          <cx:pt idx="31483">0.16669999999999999</cx:pt>
          <cx:pt idx="31484">0.16669999999999999</cx:pt>
          <cx:pt idx="31485">0.15049999999999999</cx:pt>
          <cx:pt idx="31486">0.24329999999999999</cx:pt>
          <cx:pt idx="31487">0.16669999999999999</cx:pt>
          <cx:pt idx="31488">0.16669999999999999</cx:pt>
          <cx:pt idx="31489">0.12889999999999999</cx:pt>
          <cx:pt idx="31490">0.16669999999999999</cx:pt>
          <cx:pt idx="31491">0.16669999999999999</cx:pt>
          <cx:pt idx="31492">0.16669999999999999</cx:pt>
          <cx:pt idx="31493">0.16669999999999999</cx:pt>
          <cx:pt idx="31494">0.16669999999999999</cx:pt>
          <cx:pt idx="31495">0.16669999999999999</cx:pt>
          <cx:pt idx="31496">0.16669999999999999</cx:pt>
          <cx:pt idx="31497">0.16669999999999999</cx:pt>
          <cx:pt idx="31498">0.24329999999999999</cx:pt>
          <cx:pt idx="31499">0.16669999999999999</cx:pt>
          <cx:pt idx="31500">0.062899999999999998</cx:pt>
          <cx:pt idx="31501">0.25979999999999998</cx:pt>
          <cx:pt idx="31502">0.057700000000000001</cx:pt>
          <cx:pt idx="31503">0.16669999999999999</cx:pt>
          <cx:pt idx="31504">0.2959</cx:pt>
          <cx:pt idx="31505">0.094799999999999995</cx:pt>
          <cx:pt idx="31506">0.1113</cx:pt>
          <cx:pt idx="31507">0.14949999999999999</cx:pt>
          <cx:pt idx="31508">0.16669999999999999</cx:pt>
          <cx:pt idx="31509">0.16669999999999999</cx:pt>
          <cx:pt idx="31510">0.063899999999999998</cx:pt>
          <cx:pt idx="31511">0.55259999999999998</cx:pt>
          <cx:pt idx="31512">0.16669999999999999</cx:pt>
          <cx:pt idx="31513">0.049500000000000002</cx:pt>
          <cx:pt idx="31514">0.14119999999999999</cx:pt>
          <cx:pt idx="31515">0.16669999999999999</cx:pt>
          <cx:pt idx="31516">0.078399999999999997</cx:pt>
          <cx:pt idx="31517">0.16669999999999999</cx:pt>
          <cx:pt idx="31518">0.0082000000000000007</cx:pt>
          <cx:pt idx="31519">0.16669999999999999</cx:pt>
          <cx:pt idx="31520">0.016500000000000001</cx:pt>
          <cx:pt idx="31521">0.16669999999999999</cx:pt>
          <cx:pt idx="31522">0.0082000000000000007</cx:pt>
          <cx:pt idx="31523">0.16669999999999999</cx:pt>
          <cx:pt idx="31524">0.16669999999999999</cx:pt>
          <cx:pt idx="31525">0.16669999999999999</cx:pt>
          <cx:pt idx="31526">0.16669999999999999</cx:pt>
          <cx:pt idx="31527">0.16669999999999999</cx:pt>
          <cx:pt idx="31528">0.2278</cx:pt>
          <cx:pt idx="31529">0.16669999999999999</cx:pt>
          <cx:pt idx="31530">0.16669999999999999</cx:pt>
          <cx:pt idx="31531">0.16669999999999999</cx:pt>
          <cx:pt idx="31532">0.16669999999999999</cx:pt>
          <cx:pt idx="31533">0.16669999999999999</cx:pt>
          <cx:pt idx="31534">0.085199999999999998</cx:pt>
          <cx:pt idx="31535">0.16669999999999999</cx:pt>
          <cx:pt idx="31536">0.16669999999999999</cx:pt>
          <cx:pt idx="31537">0.082500000000000004</cx:pt>
          <cx:pt idx="31538">0.13200000000000001</cx:pt>
          <cx:pt idx="31539">0.16669999999999999</cx:pt>
          <cx:pt idx="31540">0.16669999999999999</cx:pt>
          <cx:pt idx="31541">0.16669999999999999</cx:pt>
          <cx:pt idx="31542">0.34639999999999999</cx:pt>
          <cx:pt idx="31543">0.16669999999999999</cx:pt>
          <cx:pt idx="31544">0.16669999999999999</cx:pt>
          <cx:pt idx="31545">0.092799999999999994</cx:pt>
          <cx:pt idx="31546">0.059799999999999999</cx:pt>
          <cx:pt idx="31547">0.016500000000000001</cx:pt>
          <cx:pt idx="31548">0.16489999999999999</cx:pt>
          <cx:pt idx="31549">0.068000000000000005</cx:pt>
          <cx:pt idx="31550">0.16669999999999999</cx:pt>
          <cx:pt idx="31551">0.16669999999999999</cx:pt>
          <cx:pt idx="31552">0.22270000000000001</cx:pt>
          <cx:pt idx="31553">0.023699999999999999</cx:pt>
          <cx:pt idx="31554">0.1124</cx:pt>
          <cx:pt idx="31555">0.16669999999999999</cx:pt>
          <cx:pt idx="31556">0.061899999999999997</cx:pt>
          <cx:pt idx="31557">0.16669999999999999</cx:pt>
          <cx:pt idx="31558">0.16669999999999999</cx:pt>
          <cx:pt idx="31559">0.13089999999999999</cx:pt>
          <cx:pt idx="31560">0.10000000000000001</cx:pt>
          <cx:pt idx="31561">0.073499999999999996</cx:pt>
          <cx:pt idx="31562">0.16669999999999999</cx:pt>
          <cx:pt idx="31563">0.16669999999999999</cx:pt>
          <cx:pt idx="31564">0.092799999999999994</cx:pt>
          <cx:pt idx="31565">0.061899999999999997</cx:pt>
          <cx:pt idx="31566">0.30620000000000003</cx:pt>
          <cx:pt idx="31567">0.0722</cx:pt>
          <cx:pt idx="31568">0.1031</cx:pt>
          <cx:pt idx="31569">0.28660000000000002</cx:pt>
          <cx:pt idx="31570">0.16669999999999999</cx:pt>
          <cx:pt idx="31571">0.0722</cx:pt>
          <cx:pt idx="31572">0.1351</cx:pt>
          <cx:pt idx="31573">0.16669999999999999</cx:pt>
          <cx:pt idx="31574">0.026800000000000001</cx:pt>
          <cx:pt idx="31575">0.16669999999999999</cx:pt>
          <cx:pt idx="31576">0.39179999999999998</cx:pt>
          <cx:pt idx="31577">0.16669999999999999</cx:pt>
          <cx:pt idx="31578">0.16669999999999999</cx:pt>
          <cx:pt idx="31579">0.16669999999999999</cx:pt>
          <cx:pt idx="31580">0.18559999999999999</cx:pt>
          <cx:pt idx="31581">0.16669999999999999</cx:pt>
          <cx:pt idx="31582">0.26079999999999998</cx:pt>
          <cx:pt idx="31583">0.16669999999999999</cx:pt>
          <cx:pt idx="31584">0.16669999999999999</cx:pt>
          <cx:pt idx="31585">0.10100000000000001</cx:pt>
          <cx:pt idx="31586">0.047899999999999998</cx:pt>
          <cx:pt idx="31587">0.16669999999999999</cx:pt>
          <cx:pt idx="31588">0.16669999999999999</cx:pt>
          <cx:pt idx="31589">0.16669999999999999</cx:pt>
          <cx:pt idx="31590">0.16669999999999999</cx:pt>
          <cx:pt idx="31591">0.064899999999999999</cx:pt>
          <cx:pt idx="31592">0.28970000000000001</cx:pt>
          <cx:pt idx="31593">0.3216</cx:pt>
          <cx:pt idx="31594">0.16669999999999999</cx:pt>
          <cx:pt idx="31595">0.16669999999999999</cx:pt>
          <cx:pt idx="31596">0.1021</cx:pt>
          <cx:pt idx="31597">0.16669999999999999</cx:pt>
          <cx:pt idx="31598">0.16669999999999999</cx:pt>
          <cx:pt idx="31599">0.086599999999999996</cx:pt>
          <cx:pt idx="31600">0.037100000000000001</cx:pt>
          <cx:pt idx="31601">0.16700000000000001</cx:pt>
          <cx:pt idx="31602">0.16669999999999999</cx:pt>
          <cx:pt idx="31603">0.16669999999999999</cx:pt>
          <cx:pt idx="31604">0.034000000000000002</cx:pt>
          <cx:pt idx="31605">0.019099999999999999</cx:pt>
          <cx:pt idx="31606">0.16669999999999999</cx:pt>
          <cx:pt idx="31607">0.16669999999999999</cx:pt>
          <cx:pt idx="31608">0.19070000000000001</cx:pt>
          <cx:pt idx="31609">0.14330000000000001</cx:pt>
          <cx:pt idx="31610">0.16669999999999999</cx:pt>
          <cx:pt idx="31611">0.16669999999999999</cx:pt>
          <cx:pt idx="31612">0.14230000000000001</cx:pt>
          <cx:pt idx="31613">0.082500000000000004</cx:pt>
          <cx:pt idx="31614">0.16669999999999999</cx:pt>
          <cx:pt idx="31615">0.022700000000000001</cx:pt>
          <cx:pt idx="31616">0.16669999999999999</cx:pt>
          <cx:pt idx="31617">0.16669999999999999</cx:pt>
          <cx:pt idx="31618">0.16669999999999999</cx:pt>
          <cx:pt idx="31619">0.082500000000000004</cx:pt>
          <cx:pt idx="31620">0.082500000000000004</cx:pt>
          <cx:pt idx="31621">0.017500000000000002</cx:pt>
          <cx:pt idx="31622">0.028899999999999999</cx:pt>
          <cx:pt idx="31623">0.16669999999999999</cx:pt>
          <cx:pt idx="31624">0.13919999999999999</cx:pt>
          <cx:pt idx="31625">0.1103</cx:pt>
          <cx:pt idx="31626">0.061899999999999997</cx:pt>
          <cx:pt idx="31627">0.058799999999999998</cx:pt>
          <cx:pt idx="31628">0.16669999999999999</cx:pt>
          <cx:pt idx="31629">0.16669999999999999</cx:pt>
          <cx:pt idx="31630">0.074200000000000002</cx:pt>
          <cx:pt idx="31631">0.0309</cx:pt>
          <cx:pt idx="31632">0.16669999999999999</cx:pt>
          <cx:pt idx="31633">0.016500000000000001</cx:pt>
          <cx:pt idx="31634">0.16669999999999999</cx:pt>
          <cx:pt idx="31635">0.16669999999999999</cx:pt>
          <cx:pt idx="31636">0.14849999999999999</cx:pt>
          <cx:pt idx="31637">0.016500000000000001</cx:pt>
          <cx:pt idx="31638">0.13350000000000001</cx:pt>
          <cx:pt idx="31639">0.16669999999999999</cx:pt>
          <cx:pt idx="31640">0.16669999999999999</cx:pt>
          <cx:pt idx="31641">0.061899999999999997</cx:pt>
          <cx:pt idx="31642">0.016500000000000001</cx:pt>
          <cx:pt idx="31643">0.16669999999999999</cx:pt>
          <cx:pt idx="31644">0.16669999999999999</cx:pt>
          <cx:pt idx="31645">0.22270000000000001</cx:pt>
          <cx:pt idx="31646">0.16669999999999999</cx:pt>
          <cx:pt idx="31647">0.16669999999999999</cx:pt>
          <cx:pt idx="31648">0.14849999999999999</cx:pt>
          <cx:pt idx="31649">0.092799999999999994</cx:pt>
          <cx:pt idx="31650">0.16669999999999999</cx:pt>
          <cx:pt idx="31651">0.16669999999999999</cx:pt>
          <cx:pt idx="31652">0.023699999999999999</cx:pt>
          <cx:pt idx="31653">0.16669999999999999</cx:pt>
          <cx:pt idx="31654">0.16669999999999999</cx:pt>
          <cx:pt idx="31655">0.16669999999999999</cx:pt>
          <cx:pt idx="31656">0.16669999999999999</cx:pt>
          <cx:pt idx="31657">0.0020999999999999999</cx:pt>
          <cx:pt idx="31658">0.16669999999999999</cx:pt>
          <cx:pt idx="31659">0.027799999999999998</cx:pt>
          <cx:pt idx="31660">0.17219999999999999</cx:pt>
          <cx:pt idx="31661">0.16669999999999999</cx:pt>
          <cx:pt idx="31662">0.041200000000000001</cx:pt>
          <cx:pt idx="31663">0.16669999999999999</cx:pt>
          <cx:pt idx="31664">0.16669999999999999</cx:pt>
          <cx:pt idx="31665">0.16669999999999999</cx:pt>
          <cx:pt idx="31666">0.1113</cx:pt>
          <cx:pt idx="31667">0.16669999999999999</cx:pt>
          <cx:pt idx="31668">0.058200000000000002</cx:pt>
          <cx:pt idx="31669">0.16669999999999999</cx:pt>
          <cx:pt idx="31670">0.16669999999999999</cx:pt>
          <cx:pt idx="31671">0.16669999999999999</cx:pt>
          <cx:pt idx="31672">0.14330000000000001</cx:pt>
          <cx:pt idx="31673">0.0082000000000000007</cx:pt>
          <cx:pt idx="31674">0.16669999999999999</cx:pt>
          <cx:pt idx="31675">0.041200000000000001</cx:pt>
          <cx:pt idx="31676">0.16669999999999999</cx:pt>
          <cx:pt idx="31677">0.088700000000000001</cx:pt>
          <cx:pt idx="31678">0.16669999999999999</cx:pt>
          <cx:pt idx="31679">0.63090000000000002</cx:pt>
          <cx:pt idx="31680">0.16669999999999999</cx:pt>
          <cx:pt idx="31681">0.16669999999999999</cx:pt>
          <cx:pt idx="31682">0.15670000000000001</cx:pt>
          <cx:pt idx="31683">0.16669999999999999</cx:pt>
          <cx:pt idx="31684">0.16669999999999999</cx:pt>
          <cx:pt idx="31685">0.16669999999999999</cx:pt>
          <cx:pt idx="31686">0.061899999999999997</cx:pt>
          <cx:pt idx="31687">0.074200000000000002</cx:pt>
          <cx:pt idx="31688">0.082500000000000004</cx:pt>
          <cx:pt idx="31689">0.0134</cx:pt>
          <cx:pt idx="31690">0.16669999999999999</cx:pt>
          <cx:pt idx="31691">0.1196</cx:pt>
          <cx:pt idx="31692">0.16669999999999999</cx:pt>
          <cx:pt idx="31693">0.0103</cx:pt>
          <cx:pt idx="31694">0.1031</cx:pt>
          <cx:pt idx="31695">0.092799999999999994</cx:pt>
          <cx:pt idx="31696">0.082500000000000004</cx:pt>
          <cx:pt idx="31697">0.14849999999999999</cx:pt>
          <cx:pt idx="31698">0.16669999999999999</cx:pt>
          <cx:pt idx="31699">0.0124</cx:pt>
          <cx:pt idx="31700">0.16669999999999999</cx:pt>
          <cx:pt idx="31701">0.16669999999999999</cx:pt>
          <cx:pt idx="31702">0.16669999999999999</cx:pt>
          <cx:pt idx="31703">0.16669999999999999</cx:pt>
          <cx:pt idx="31704">0.16669999999999999</cx:pt>
          <cx:pt idx="31705">0.16669999999999999</cx:pt>
          <cx:pt idx="31706">0.16669999999999999</cx:pt>
          <cx:pt idx="31707">0.25979999999999998</cx:pt>
          <cx:pt idx="31708">0.040000000000000001</cx:pt>
          <cx:pt idx="31709">0.16669999999999999</cx:pt>
          <cx:pt idx="31710">0.1522</cx:pt>
          <cx:pt idx="31711">0.066000000000000003</cx:pt>
          <cx:pt idx="31712">0.16669999999999999</cx:pt>
          <cx:pt idx="31713">0.16669999999999999</cx:pt>
          <cx:pt idx="31714">0.16669999999999999</cx:pt>
          <cx:pt idx="31715">0.061899999999999997</cx:pt>
          <cx:pt idx="31716">0.16669999999999999</cx:pt>
          <cx:pt idx="31717">0.22889999999999999</cx:pt>
          <cx:pt idx="31718">0.16669999999999999</cx:pt>
          <cx:pt idx="31719">0.16669999999999999</cx:pt>
          <cx:pt idx="31720">0.16669999999999999</cx:pt>
          <cx:pt idx="31721">0.16669999999999999</cx:pt>
          <cx:pt idx="31722">0.051499999999999997</cx:pt>
          <cx:pt idx="31723">0.1237</cx:pt>
          <cx:pt idx="31724">0.073200000000000001</cx:pt>
          <cx:pt idx="31725">0.16669999999999999</cx:pt>
          <cx:pt idx="31726">0.045400000000000003</cx:pt>
          <cx:pt idx="31727">0.16669999999999999</cx:pt>
          <cx:pt idx="31728">0.0608</cx:pt>
          <cx:pt idx="31729">0.27110000000000001</cx:pt>
          <cx:pt idx="31730">0.078399999999999997</cx:pt>
          <cx:pt idx="31731">0.099500000000000005</cx:pt>
          <cx:pt idx="31732">0.16669999999999999</cx:pt>
          <cx:pt idx="31733">0.16669999999999999</cx:pt>
          <cx:pt idx="31734">0.0722</cx:pt>
          <cx:pt idx="31735">0.0361</cx:pt>
          <cx:pt idx="31736">0.16669999999999999</cx:pt>
          <cx:pt idx="31737">0.1031</cx:pt>
          <cx:pt idx="31738">0.16669999999999999</cx:pt>
          <cx:pt idx="31739">0.023699999999999999</cx:pt>
          <cx:pt idx="31740">0.16669999999999999</cx:pt>
          <cx:pt idx="31741">0.078399999999999997</cx:pt>
          <cx:pt idx="31742">0.16669999999999999</cx:pt>
          <cx:pt idx="31743">0.1845</cx:pt>
          <cx:pt idx="31744">0.22159999999999999</cx:pt>
          <cx:pt idx="31745">0.16669999999999999</cx:pt>
          <cx:pt idx="31746">0.16669999999999999</cx:pt>
          <cx:pt idx="31747">0.0911</cx:pt>
          <cx:pt idx="31748">0.16669999999999999</cx:pt>
          <cx:pt idx="31749">0.16669999999999999</cx:pt>
          <cx:pt idx="31750">0.16669999999999999</cx:pt>
          <cx:pt idx="31751">0.16669999999999999</cx:pt>
          <cx:pt idx="31752">0.16669999999999999</cx:pt>
          <cx:pt idx="31753">0.16669999999999999</cx:pt>
          <cx:pt idx="31754">0.16669999999999999</cx:pt>
          <cx:pt idx="31755">0.082500000000000004</cx:pt>
          <cx:pt idx="31756">0.42059999999999997</cx:pt>
          <cx:pt idx="31757">0.14849999999999999</cx:pt>
          <cx:pt idx="31758">0.16669999999999999</cx:pt>
          <cx:pt idx="31759">0.16669999999999999</cx:pt>
          <cx:pt idx="31760">0.16669999999999999</cx:pt>
          <cx:pt idx="31761">0.066000000000000003</cx:pt>
          <cx:pt idx="31762">0.16669999999999999</cx:pt>
          <cx:pt idx="31763">0.1608</cx:pt>
          <cx:pt idx="31764">0.16669999999999999</cx:pt>
          <cx:pt idx="31765">0.16669999999999999</cx:pt>
          <cx:pt idx="31766">0.0082000000000000007</cx:pt>
          <cx:pt idx="31767">0.0041000000000000003</cx:pt>
          <cx:pt idx="31768">0.25569999999999998</cx:pt>
          <cx:pt idx="31769">0.20000000000000001</cx:pt>
          <cx:pt idx="31770">0.10879999999999999</cx:pt>
          <cx:pt idx="31771">0.16669999999999999</cx:pt>
          <cx:pt idx="31772">0.16669999999999999</cx:pt>
          <cx:pt idx="31773">0.16669999999999999</cx:pt>
          <cx:pt idx="31774">0.16669999999999999</cx:pt>
          <cx:pt idx="31775">0.1474</cx:pt>
          <cx:pt idx="31776">0.071599999999999997</cx:pt>
          <cx:pt idx="31777">0.16669999999999999</cx:pt>
          <cx:pt idx="31778">0.36799999999999999</cx:pt>
          <cx:pt idx="31779">0.16669999999999999</cx:pt>
          <cx:pt idx="31780">0.1381</cx:pt>
          <cx:pt idx="31781">0.16669999999999999</cx:pt>
          <cx:pt idx="31782">0.071099999999999997</cx:pt>
          <cx:pt idx="31783">0.16669999999999999</cx:pt>
          <cx:pt idx="31784">0.16669999999999999</cx:pt>
          <cx:pt idx="31785">0.16669999999999999</cx:pt>
          <cx:pt idx="31786">0.033000000000000002</cx:pt>
          <cx:pt idx="31787">0.1237</cx:pt>
          <cx:pt idx="31788">0.16669999999999999</cx:pt>
          <cx:pt idx="31789">0.099000000000000005</cx:pt>
          <cx:pt idx="31790">0.033000000000000002</cx:pt>
          <cx:pt idx="31791">0.067000000000000004</cx:pt>
          <cx:pt idx="31792">0.16669999999999999</cx:pt>
          <cx:pt idx="31793">0.16669999999999999</cx:pt>
          <cx:pt idx="31794">0.16669999999999999</cx:pt>
          <cx:pt idx="31795">0.1134</cx:pt>
          <cx:pt idx="31796">0.23350000000000001</cx:pt>
          <cx:pt idx="31797">0.16669999999999999</cx:pt>
          <cx:pt idx="31798">0.039199999999999999</cx:pt>
          <cx:pt idx="31799">0.16669999999999999</cx:pt>
          <cx:pt idx="31800">0.057200000000000001</cx:pt>
          <cx:pt idx="31801">0.16669999999999999</cx:pt>
          <cx:pt idx="31802">0.16669999999999999</cx:pt>
          <cx:pt idx="31803">0.058799999999999998</cx:pt>
          <cx:pt idx="31804">0.16669999999999999</cx:pt>
          <cx:pt idx="31805">0.061899999999999997</cx:pt>
          <cx:pt idx="31806">0.1031</cx:pt>
          <cx:pt idx="31807">0.16669999999999999</cx:pt>
          <cx:pt idx="31808">0.16669999999999999</cx:pt>
          <cx:pt idx="31809">0.16669999999999999</cx:pt>
          <cx:pt idx="31810">0.1278</cx:pt>
          <cx:pt idx="31811">0.14810000000000001</cx:pt>
          <cx:pt idx="31812">0.011299999999999999</cx:pt>
          <cx:pt idx="31813">0.1186</cx:pt>
          <cx:pt idx="31814">0.41860000000000003</cx:pt>
          <cx:pt idx="31815">0.1113</cx:pt>
          <cx:pt idx="31816">0.048500000000000001</cx:pt>
          <cx:pt idx="31817">0.16669999999999999</cx:pt>
          <cx:pt idx="31818">0.082500000000000004</cx:pt>
          <cx:pt idx="31819">0.16669999999999999</cx:pt>
          <cx:pt idx="31820">0.1227</cx:pt>
          <cx:pt idx="31821">0.16669999999999999</cx:pt>
          <cx:pt idx="31822">0.018599999999999998</cx:pt>
          <cx:pt idx="31823">0.16669999999999999</cx:pt>
          <cx:pt idx="31824">0.16669999999999999</cx:pt>
          <cx:pt idx="31825">0.16669999999999999</cx:pt>
          <cx:pt idx="31826">0.35809999999999997</cx:pt>
          <cx:pt idx="31827">0.046399999999999997</cx:pt>
          <cx:pt idx="31828">0.16669999999999999</cx:pt>
          <cx:pt idx="31829">0.24640000000000001</cx:pt>
          <cx:pt idx="31830">0.097900000000000001</cx:pt>
          <cx:pt idx="31831">0.0082000000000000007</cx:pt>
          <cx:pt idx="31832">0.16669999999999999</cx:pt>
          <cx:pt idx="31833">0.057700000000000001</cx:pt>
          <cx:pt idx="31834">0.16669999999999999</cx:pt>
          <cx:pt idx="31835">0.16669999999999999</cx:pt>
          <cx:pt idx="31836">0.1454</cx:pt>
          <cx:pt idx="31837">0.16669999999999999</cx:pt>
          <cx:pt idx="31838">0.16669999999999999</cx:pt>
          <cx:pt idx="31839">0.0722</cx:pt>
          <cx:pt idx="31840">0.16669999999999999</cx:pt>
          <cx:pt idx="31841">0.027799999999999998</cx:pt>
          <cx:pt idx="31842">0.16669999999999999</cx:pt>
          <cx:pt idx="31843">0.24740000000000001</cx:pt>
          <cx:pt idx="31844">0.16669999999999999</cx:pt>
          <cx:pt idx="31845">0.082500000000000004</cx:pt>
          <cx:pt idx="31846">0.16669999999999999</cx:pt>
          <cx:pt idx="31847">0.16669999999999999</cx:pt>
          <cx:pt idx="31848">0.16669999999999999</cx:pt>
          <cx:pt idx="31849">0.079399999999999998</cx:pt>
          <cx:pt idx="31850">0.061899999999999997</cx:pt>
          <cx:pt idx="31851">0.0557</cx:pt>
          <cx:pt idx="31852">0.16669999999999999</cx:pt>
          <cx:pt idx="31853">0.16669999999999999</cx:pt>
          <cx:pt idx="31854">0.037100000000000001</cx:pt>
          <cx:pt idx="31855">0.2969</cx:pt>
          <cx:pt idx="31856">0.16669999999999999</cx:pt>
          <cx:pt idx="31857">0.1113</cx:pt>
          <cx:pt idx="31858">0.16669999999999999</cx:pt>
          <cx:pt idx="31859">0.041200000000000001</cx:pt>
          <cx:pt idx="31860">0.16669999999999999</cx:pt>
          <cx:pt idx="31861">0.32990000000000003</cx:pt>
          <cx:pt idx="31862">0.27629999999999999</cx:pt>
          <cx:pt idx="31863">0.16669999999999999</cx:pt>
          <cx:pt idx="31864">0.2495</cx:pt>
          <cx:pt idx="31865">0.1206</cx:pt>
          <cx:pt idx="31866">0.16669999999999999</cx:pt>
          <cx:pt idx="31867">0.033000000000000002</cx:pt>
          <cx:pt idx="31868">0.16669999999999999</cx:pt>
          <cx:pt idx="31869">0.077299999999999994</cx:pt>
          <cx:pt idx="31870">0.16669999999999999</cx:pt>
          <cx:pt idx="31871">0.082500000000000004</cx:pt>
          <cx:pt idx="31872">0.16669999999999999</cx:pt>
          <cx:pt idx="31873">0.16489999999999999</cx:pt>
          <cx:pt idx="31874">0.074200000000000002</cx:pt>
          <cx:pt idx="31875">0.092799999999999994</cx:pt>
          <cx:pt idx="31876">0.16669999999999999</cx:pt>
          <cx:pt idx="31877">0.16669999999999999</cx:pt>
          <cx:pt idx="31878">0.16669999999999999</cx:pt>
          <cx:pt idx="31879">0.16669999999999999</cx:pt>
          <cx:pt idx="31880">0.082500000000000004</cx:pt>
          <cx:pt idx="31881">0.16669999999999999</cx:pt>
          <cx:pt idx="31882">0.055199999999999999</cx:pt>
          <cx:pt idx="31883">0.15359999999999999</cx:pt>
          <cx:pt idx="31884">0.16669999999999999</cx:pt>
          <cx:pt idx="31885">0.16669999999999999</cx:pt>
          <cx:pt idx="31886">0.16669999999999999</cx:pt>
          <cx:pt idx="31887">0.16669999999999999</cx:pt>
          <cx:pt idx="31888">0.16669999999999999</cx:pt>
          <cx:pt idx="31889">0.16669999999999999</cx:pt>
          <cx:pt idx="31890">0.16669999999999999</cx:pt>
          <cx:pt idx="31891">0.1216</cx:pt>
          <cx:pt idx="31892">0.097900000000000001</cx:pt>
          <cx:pt idx="31893">0.16669999999999999</cx:pt>
          <cx:pt idx="31894">0.099000000000000005</cx:pt>
          <cx:pt idx="31895">0.0309</cx:pt>
          <cx:pt idx="31896">0.061899999999999997</cx:pt>
          <cx:pt idx="31897">0.018599999999999998</cx:pt>
          <cx:pt idx="31898">0.16669999999999999</cx:pt>
          <cx:pt idx="31899">0.13300000000000001</cx:pt>
          <cx:pt idx="31900">0.082500000000000004</cx:pt>
          <cx:pt idx="31901">0.36909999999999998</cx:pt>
          <cx:pt idx="31902">0.1598</cx:pt>
          <cx:pt idx="31903">0.16669999999999999</cx:pt>
          <cx:pt idx="31904">0.023699999999999999</cx:pt>
          <cx:pt idx="31905">0.1608</cx:pt>
          <cx:pt idx="31906">0.22270000000000001</cx:pt>
          <cx:pt idx="31907">0.090700000000000003</cx:pt>
          <cx:pt idx="31908">0.079399999999999998</cx:pt>
          <cx:pt idx="31909">0.16669999999999999</cx:pt>
          <cx:pt idx="31910">0.022200000000000001</cx:pt>
          <cx:pt idx="31911">0.046399999999999997</cx:pt>
          <cx:pt idx="31912">0.1237</cx:pt>
          <cx:pt idx="31913">0.16669999999999999</cx:pt>
          <cx:pt idx="31914">0.16669999999999999</cx:pt>
          <cx:pt idx="31915">0.063899999999999998</cx:pt>
          <cx:pt idx="31916">0.16669999999999999</cx:pt>
          <cx:pt idx="31917">0.022700000000000001</cx:pt>
          <cx:pt idx="31918">0.16669999999999999</cx:pt>
          <cx:pt idx="31919">0.16669999999999999</cx:pt>
          <cx:pt idx="31920">0.1701</cx:pt>
          <cx:pt idx="31921">0.029899999999999999</cx:pt>
          <cx:pt idx="31922">0.16669999999999999</cx:pt>
          <cx:pt idx="31923">0.16669999999999999</cx:pt>
          <cx:pt idx="31924">0.16669999999999999</cx:pt>
          <cx:pt idx="31925">0.15770000000000001</cx:pt>
          <cx:pt idx="31926">0.039199999999999999</cx:pt>
          <cx:pt idx="31927">0.082500000000000004</cx:pt>
          <cx:pt idx="31928">0.16669999999999999</cx:pt>
          <cx:pt idx="31929">0.16669999999999999</cx:pt>
          <cx:pt idx="31930">0.16669999999999999</cx:pt>
          <cx:pt idx="31931">0.077299999999999994</cx:pt>
          <cx:pt idx="31932">0.1691</cx:pt>
          <cx:pt idx="31933">0.16669999999999999</cx:pt>
          <cx:pt idx="31934">0.16669999999999999</cx:pt>
          <cx:pt idx="31935">0.1258</cx:pt>
          <cx:pt idx="31936">0.16669999999999999</cx:pt>
          <cx:pt idx="31937">0.049500000000000002</cx:pt>
          <cx:pt idx="31938">0.061899999999999997</cx:pt>
          <cx:pt idx="31939">0.016500000000000001</cx:pt>
          <cx:pt idx="31940">0.084500000000000006</cx:pt>
          <cx:pt idx="31941">0.16669999999999999</cx:pt>
          <cx:pt idx="31942">0.18140000000000001</cx:pt>
          <cx:pt idx="31943">0.018599999999999998</cx:pt>
          <cx:pt idx="31944">0.16669999999999999</cx:pt>
          <cx:pt idx="31945">0.0722</cx:pt>
          <cx:pt idx="31946">0.0155</cx:pt>
          <cx:pt idx="31947">0.16669999999999999</cx:pt>
          <cx:pt idx="31948">0.092799999999999994</cx:pt>
          <cx:pt idx="31949">0.16669999999999999</cx:pt>
          <cx:pt idx="31950">0.059799999999999999</cx:pt>
          <cx:pt idx="31951">0.16669999999999999</cx:pt>
          <cx:pt idx="31952">0.073200000000000001</cx:pt>
          <cx:pt idx="31953">0.16669999999999999</cx:pt>
          <cx:pt idx="31954">0.16669999999999999</cx:pt>
          <cx:pt idx="31955">0.16669999999999999</cx:pt>
          <cx:pt idx="31956">0.0082000000000000007</cx:pt>
          <cx:pt idx="31957">0.16669999999999999</cx:pt>
          <cx:pt idx="31958">0.064899999999999999</cx:pt>
          <cx:pt idx="31959">0.16669999999999999</cx:pt>
          <cx:pt idx="31960">0.0722</cx:pt>
          <cx:pt idx="31961">0.16669999999999999</cx:pt>
          <cx:pt idx="31962">0.0722</cx:pt>
          <cx:pt idx="31963">0.19589999999999999</cx:pt>
          <cx:pt idx="31964">0.22270000000000001</cx:pt>
          <cx:pt idx="31965">0.28349999999999997</cx:pt>
          <cx:pt idx="31966">0.16669999999999999</cx:pt>
          <cx:pt idx="31967">0.16669999999999999</cx:pt>
          <cx:pt idx="31968">0.16669999999999999</cx:pt>
          <cx:pt idx="31969">0.037100000000000001</cx:pt>
          <cx:pt idx="31970">0.063899999999999998</cx:pt>
          <cx:pt idx="31971">0.16669999999999999</cx:pt>
          <cx:pt idx="31972">0.061899999999999997</cx:pt>
          <cx:pt idx="31973">0.16669999999999999</cx:pt>
          <cx:pt idx="31974">0.1026</cx:pt>
          <cx:pt idx="31975">0.16669999999999999</cx:pt>
          <cx:pt idx="31976">0.14949999999999999</cx:pt>
          <cx:pt idx="31977">0.14330000000000001</cx:pt>
          <cx:pt idx="31978">0.16669999999999999</cx:pt>
          <cx:pt idx="31979">0.16669999999999999</cx:pt>
          <cx:pt idx="31980">0.16669999999999999</cx:pt>
          <cx:pt idx="31981">0.16669999999999999</cx:pt>
          <cx:pt idx="31982">0.16669999999999999</cx:pt>
          <cx:pt idx="31983">0.016500000000000001</cx:pt>
          <cx:pt idx="31984">0.018599999999999998</cx:pt>
          <cx:pt idx="31985">0.050500000000000003</cx:pt>
          <cx:pt idx="31986">0.28870000000000001</cx:pt>
          <cx:pt idx="31987">0.16669999999999999</cx:pt>
          <cx:pt idx="31988">0.091800000000000007</cx:pt>
          <cx:pt idx="31989">0.16669999999999999</cx:pt>
          <cx:pt idx="31990">0.16669999999999999</cx:pt>
          <cx:pt idx="31991">0.016500000000000001</cx:pt>
          <cx:pt idx="31992">0.16669999999999999</cx:pt>
          <cx:pt idx="31993">0.16669999999999999</cx:pt>
          <cx:pt idx="31994">0.1835</cx:pt>
          <cx:pt idx="31995">0.16669999999999999</cx:pt>
          <cx:pt idx="31996">0.16669999999999999</cx:pt>
          <cx:pt idx="31997">0.062199999999999998</cx:pt>
          <cx:pt idx="31998">0.091800000000000007</cx:pt>
          <cx:pt idx="31999">0.16489999999999999</cx:pt>
          <cx:pt idx="32000">0.14949999999999999</cx:pt>
          <cx:pt idx="32001">0.24540000000000001</cx:pt>
          <cx:pt idx="32002">0.16669999999999999</cx:pt>
          <cx:pt idx="32003">0.16669999999999999</cx:pt>
          <cx:pt idx="32004">0.16669999999999999</cx:pt>
          <cx:pt idx="32005">0.16669999999999999</cx:pt>
          <cx:pt idx="32006">0.16669999999999999</cx:pt>
          <cx:pt idx="32007">0.16669999999999999</cx:pt>
          <cx:pt idx="32008">0.16669999999999999</cx:pt>
          <cx:pt idx="32009">0.16669999999999999</cx:pt>
          <cx:pt idx="32010">0.022700000000000001</cx:pt>
          <cx:pt idx="32011">0.0557</cx:pt>
          <cx:pt idx="32012">0.084500000000000006</cx:pt>
          <cx:pt idx="32013">0.16669999999999999</cx:pt>
          <cx:pt idx="32014">0.16669999999999999</cx:pt>
          <cx:pt idx="32015">0.16669999999999999</cx:pt>
          <cx:pt idx="32016">0.1206</cx:pt>
          <cx:pt idx="32017">0.16669999999999999</cx:pt>
          <cx:pt idx="32018">0.16669999999999999</cx:pt>
          <cx:pt idx="32019">0.16669999999999999</cx:pt>
          <cx:pt idx="32020">0.16669999999999999</cx:pt>
          <cx:pt idx="32021">0.16669999999999999</cx:pt>
          <cx:pt idx="32022">0.16669999999999999</cx:pt>
          <cx:pt idx="32023">0.18559999999999999</cx:pt>
          <cx:pt idx="32024">0.1031</cx:pt>
          <cx:pt idx="32025">0.16669999999999999</cx:pt>
          <cx:pt idx="32026">0.1237</cx:pt>
          <cx:pt idx="32027">0.1072</cx:pt>
          <cx:pt idx="32028">0.16669999999999999</cx:pt>
          <cx:pt idx="32029">0.16669999999999999</cx:pt>
          <cx:pt idx="32030">0.16669999999999999</cx:pt>
          <cx:pt idx="32031">0.16669999999999999</cx:pt>
          <cx:pt idx="32032">0.16669999999999999</cx:pt>
          <cx:pt idx="32033">0.071099999999999997</cx:pt>
          <cx:pt idx="32034">0.1113</cx:pt>
          <cx:pt idx="32035">0.16669999999999999</cx:pt>
          <cx:pt idx="32036">0.16669999999999999</cx:pt>
          <cx:pt idx="32037">0.22059999999999999</cx:pt>
          <cx:pt idx="32038">0.085599999999999996</cx:pt>
          <cx:pt idx="32039">0.16669999999999999</cx:pt>
          <cx:pt idx="32040">0.13300000000000001</cx:pt>
          <cx:pt idx="32041">0.16669999999999999</cx:pt>
          <cx:pt idx="32042">0.082500000000000004</cx:pt>
          <cx:pt idx="32043">0.061899999999999997</cx:pt>
          <cx:pt idx="32044">0.018599999999999998</cx:pt>
          <cx:pt idx="32045">0.16669999999999999</cx:pt>
          <cx:pt idx="32046">0.16669999999999999</cx:pt>
          <cx:pt idx="32047">0.1227</cx:pt>
          <cx:pt idx="32048">0.16669999999999999</cx:pt>
          <cx:pt idx="32049">0.16669999999999999</cx:pt>
          <cx:pt idx="32050">0.16669999999999999</cx:pt>
          <cx:pt idx="32051">0.14430000000000001</cx:pt>
          <cx:pt idx="32052">0.16669999999999999</cx:pt>
          <cx:pt idx="32053">0.16669999999999999</cx:pt>
          <cx:pt idx="32054">0.16669999999999999</cx:pt>
          <cx:pt idx="32055">0.16669999999999999</cx:pt>
          <cx:pt idx="32056">0.016500000000000001</cx:pt>
          <cx:pt idx="32057">0.0030999999999999999</cx:pt>
          <cx:pt idx="32058">0.16669999999999999</cx:pt>
          <cx:pt idx="32059">0.13300000000000001</cx:pt>
          <cx:pt idx="32060">0.16669999999999999</cx:pt>
          <cx:pt idx="32061">0.26079999999999998</cx:pt>
          <cx:pt idx="32062">0.0722</cx:pt>
          <cx:pt idx="32063">0.16669999999999999</cx:pt>
          <cx:pt idx="32064">0.16669999999999999</cx:pt>
          <cx:pt idx="32065">0.16669999999999999</cx:pt>
          <cx:pt idx="32066">0.022700000000000001</cx:pt>
          <cx:pt idx="32067">0.10100000000000001</cx:pt>
          <cx:pt idx="32068">0.16669999999999999</cx:pt>
          <cx:pt idx="32069">0.049500000000000002</cx:pt>
          <cx:pt idx="32070">0.4052</cx:pt>
          <cx:pt idx="32071">0.16669999999999999</cx:pt>
          <cx:pt idx="32072">0.16669999999999999</cx:pt>
          <cx:pt idx="32073">0.16669999999999999</cx:pt>
          <cx:pt idx="32074">0.1474</cx:pt>
          <cx:pt idx="32075">0.16669999999999999</cx:pt>
          <cx:pt idx="32076">0.16669999999999999</cx:pt>
          <cx:pt idx="32077">0.28760000000000002</cx:pt>
          <cx:pt idx="32078">0.16669999999999999</cx:pt>
          <cx:pt idx="32079">0.041200000000000001</cx:pt>
          <cx:pt idx="32080">0.16669999999999999</cx:pt>
          <cx:pt idx="32081">1</cx:pt>
          <cx:pt idx="32082">0.15570000000000001</cx:pt>
          <cx:pt idx="32083">0.16669999999999999</cx:pt>
          <cx:pt idx="32084">0.016500000000000001</cx:pt>
          <cx:pt idx="32085">0.052600000000000001</cx:pt>
          <cx:pt idx="32086">0.16669999999999999</cx:pt>
          <cx:pt idx="32087">0.16669999999999999</cx:pt>
          <cx:pt idx="32088">0.16669999999999999</cx:pt>
          <cx:pt idx="32089">0.16669999999999999</cx:pt>
          <cx:pt idx="32090">0.0814</cx:pt>
          <cx:pt idx="32091">0.16669999999999999</cx:pt>
          <cx:pt idx="32092">0.0124</cx:pt>
          <cx:pt idx="32093">0.029899999999999999</cx:pt>
          <cx:pt idx="32094">0.16669999999999999</cx:pt>
          <cx:pt idx="32095">0.0722</cx:pt>
          <cx:pt idx="32096">0.16669999999999999</cx:pt>
          <cx:pt idx="32097">0.16669999999999999</cx:pt>
          <cx:pt idx="32098">0.16669999999999999</cx:pt>
          <cx:pt idx="32099">0.16669999999999999</cx:pt>
          <cx:pt idx="32100">0.19789999999999999</cx:pt>
          <cx:pt idx="32101">0.16669999999999999</cx:pt>
          <cx:pt idx="32102">0.092799999999999994</cx:pt>
          <cx:pt idx="32103">0.074200000000000002</cx:pt>
          <cx:pt idx="32104">0.22159999999999999</cx:pt>
          <cx:pt idx="32105">0.16239999999999999</cx:pt>
          <cx:pt idx="32106">0.16669999999999999</cx:pt>
          <cx:pt idx="32107">0.16669999999999999</cx:pt>
          <cx:pt idx="32108">0.0124</cx:pt>
          <cx:pt idx="32109">0.12989999999999999</cx:pt>
          <cx:pt idx="32110">0.22270000000000001</cx:pt>
          <cx:pt idx="32111">0.16669999999999999</cx:pt>
          <cx:pt idx="32112">0.1835</cx:pt>
          <cx:pt idx="32113">0.16669999999999999</cx:pt>
          <cx:pt idx="32114">0.14849999999999999</cx:pt>
          <cx:pt idx="32115">0.16669999999999999</cx:pt>
          <cx:pt idx="32116">0.068000000000000005</cx:pt>
          <cx:pt idx="32117">0.16669999999999999</cx:pt>
          <cx:pt idx="32118">0.16669999999999999</cx:pt>
          <cx:pt idx="32119">0.16669999999999999</cx:pt>
          <cx:pt idx="32120">0.077299999999999994</cx:pt>
          <cx:pt idx="32121">0.30149999999999999</cx:pt>
          <cx:pt idx="32122">0.0082000000000000007</cx:pt>
          <cx:pt idx="32123">0.12989999999999999</cx:pt>
          <cx:pt idx="32124">0.16669999999999999</cx:pt>
          <cx:pt idx="32125">0.1031</cx:pt>
          <cx:pt idx="32126">0.16669999999999999</cx:pt>
          <cx:pt idx="32127">0.16669999999999999</cx:pt>
          <cx:pt idx="32128">0.16669999999999999</cx:pt>
          <cx:pt idx="32129">0.0092999999999999992</cx:pt>
          <cx:pt idx="32130">0.10100000000000001</cx:pt>
          <cx:pt idx="32131">0.041200000000000001</cx:pt>
          <cx:pt idx="32132">0.16669999999999999</cx:pt>
          <cx:pt idx="32133">0.16669999999999999</cx:pt>
          <cx:pt idx="32134">0.13789999999999999</cx:pt>
          <cx:pt idx="32135">0.22270000000000001</cx:pt>
          <cx:pt idx="32136">0.074200000000000002</cx:pt>
          <cx:pt idx="32137">0.16669999999999999</cx:pt>
          <cx:pt idx="32138">0.054600000000000003</cx:pt>
          <cx:pt idx="32139">0.16669999999999999</cx:pt>
          <cx:pt idx="32140">0.16669999999999999</cx:pt>
          <cx:pt idx="32141">0.0082000000000000007</cx:pt>
          <cx:pt idx="32142">0.18559999999999999</cx:pt>
          <cx:pt idx="32143">0.16669999999999999</cx:pt>
          <cx:pt idx="32144">0.0722</cx:pt>
          <cx:pt idx="32145">0.14430000000000001</cx:pt>
          <cx:pt idx="32146">0.16669999999999999</cx:pt>
          <cx:pt idx="32147">0.14849999999999999</cx:pt>
          <cx:pt idx="32148">0.16669999999999999</cx:pt>
          <cx:pt idx="32149">0.21909999999999999</cx:pt>
          <cx:pt idx="32150">0.16669999999999999</cx:pt>
          <cx:pt idx="32151">0.082500000000000004</cx:pt>
          <cx:pt idx="32152">0.16669999999999999</cx:pt>
          <cx:pt idx="32153">0.28349999999999997</cx:pt>
          <cx:pt idx="32154">0.15359999999999999</cx:pt>
          <cx:pt idx="32155">0.0149</cx:pt>
          <cx:pt idx="32156">0.018599999999999998</cx:pt>
          <cx:pt idx="32157">0.0309</cx:pt>
          <cx:pt idx="32158">0.1845</cx:pt>
          <cx:pt idx="32159">0.071099999999999997</cx:pt>
          <cx:pt idx="32160">0.16669999999999999</cx:pt>
          <cx:pt idx="32161">0.075300000000000006</cx:pt>
          <cx:pt idx="32162">0.16669999999999999</cx:pt>
          <cx:pt idx="32163">0.16669999999999999</cx:pt>
          <cx:pt idx="32164">0.10929999999999999</cx:pt>
          <cx:pt idx="32165">0.16669999999999999</cx:pt>
          <cx:pt idx="32166">0.16669999999999999</cx:pt>
          <cx:pt idx="32167">0.11</cx:pt>
          <cx:pt idx="32168">0.16669999999999999</cx:pt>
          <cx:pt idx="32169">0.092799999999999994</cx:pt>
          <cx:pt idx="32170">0.16669999999999999</cx:pt>
          <cx:pt idx="32171">0.16669999999999999</cx:pt>
          <cx:pt idx="32172">0.082500000000000004</cx:pt>
          <cx:pt idx="32173">0.082500000000000004</cx:pt>
          <cx:pt idx="32174">0.16669999999999999</cx:pt>
          <cx:pt idx="32175">0.061899999999999997</cx:pt>
          <cx:pt idx="32176">0.16669999999999999</cx:pt>
          <cx:pt idx="32177">0.2959</cx:pt>
          <cx:pt idx="32178">0.1103</cx:pt>
          <cx:pt idx="32179">0.061899999999999997</cx:pt>
          <cx:pt idx="32180">0.061899999999999997</cx:pt>
          <cx:pt idx="32181">0.16669999999999999</cx:pt>
          <cx:pt idx="32182">0.1072</cx:pt>
          <cx:pt idx="32183">0.15260000000000001</cx:pt>
          <cx:pt idx="32184">0.16669999999999999</cx:pt>
          <cx:pt idx="32185">0.0082000000000000007</cx:pt>
          <cx:pt idx="32186">0.16669999999999999</cx:pt>
          <cx:pt idx="32187">0.16669999999999999</cx:pt>
          <cx:pt idx="32188">0.049500000000000002</cx:pt>
          <cx:pt idx="32189">0.16669999999999999</cx:pt>
          <cx:pt idx="32190">0.16669999999999999</cx:pt>
          <cx:pt idx="32191">0.1082</cx:pt>
          <cx:pt idx="32192">0.033000000000000002</cx:pt>
          <cx:pt idx="32193">0.16669999999999999</cx:pt>
          <cx:pt idx="32194">0.16669999999999999</cx:pt>
          <cx:pt idx="32195">0.41599999999999998</cx:pt>
          <cx:pt idx="32196">0.082500000000000004</cx:pt>
          <cx:pt idx="32197">0.094299999999999995</cx:pt>
          <cx:pt idx="32198">0.082500000000000004</cx:pt>
          <cx:pt idx="32199">0.0722</cx:pt>
          <cx:pt idx="32200">0.16669999999999999</cx:pt>
          <cx:pt idx="32201">0.16669999999999999</cx:pt>
          <cx:pt idx="32202">0.16669999999999999</cx:pt>
          <cx:pt idx="32203">0.16669999999999999</cx:pt>
          <cx:pt idx="32204">0.16669999999999999</cx:pt>
          <cx:pt idx="32205">0.16669999999999999</cx:pt>
          <cx:pt idx="32206">0.1082</cx:pt>
          <cx:pt idx="32207">0.049500000000000002</cx:pt>
          <cx:pt idx="32208">0.092799999999999994</cx:pt>
          <cx:pt idx="32209">0.11550000000000001</cx:pt>
          <cx:pt idx="32210">0.16669999999999999</cx:pt>
          <cx:pt idx="32211">0.3629</cx:pt>
          <cx:pt idx="32212">0.0722</cx:pt>
          <cx:pt idx="32213">0.16669999999999999</cx:pt>
          <cx:pt idx="32214">0.14119999999999999</cx:pt>
          <cx:pt idx="32215">0.16669999999999999</cx:pt>
          <cx:pt idx="32216">0.016500000000000001</cx:pt>
          <cx:pt idx="32217">0.16669999999999999</cx:pt>
          <cx:pt idx="32218">0.16669999999999999</cx:pt>
          <cx:pt idx="32219">0.16669999999999999</cx:pt>
          <cx:pt idx="32220">0.034000000000000002</cx:pt>
          <cx:pt idx="32221">0.16669999999999999</cx:pt>
          <cx:pt idx="32222">0.16669999999999999</cx:pt>
          <cx:pt idx="32223">0.092799999999999994</cx:pt>
          <cx:pt idx="32224">0.16669999999999999</cx:pt>
          <cx:pt idx="32225">0.16669999999999999</cx:pt>
          <cx:pt idx="32226">0.1072</cx:pt>
          <cx:pt idx="32227">0.16669999999999999</cx:pt>
          <cx:pt idx="32228">0.16669999999999999</cx:pt>
          <cx:pt idx="32229">0.16669999999999999</cx:pt>
          <cx:pt idx="32230">0.16669999999999999</cx:pt>
          <cx:pt idx="32231">0.16669999999999999</cx:pt>
          <cx:pt idx="32232">0.16669999999999999</cx:pt>
          <cx:pt idx="32233">0.16669999999999999</cx:pt>
          <cx:pt idx="32234">0.16669999999999999</cx:pt>
          <cx:pt idx="32235">0.14849999999999999</cx:pt>
          <cx:pt idx="32236">0.0129</cx:pt>
          <cx:pt idx="32237">0.14849999999999999</cx:pt>
          <cx:pt idx="32238">0.16669999999999999</cx:pt>
          <cx:pt idx="32239">0.19850000000000001</cx:pt>
          <cx:pt idx="32240">0.22270000000000001</cx:pt>
          <cx:pt idx="32241">0.16669999999999999</cx:pt>
          <cx:pt idx="32242">0.16669999999999999</cx:pt>
          <cx:pt idx="32243">0.16669999999999999</cx:pt>
          <cx:pt idx="32244">0.082500000000000004</cx:pt>
          <cx:pt idx="32245">0.16669999999999999</cx:pt>
          <cx:pt idx="32246">0.082500000000000004</cx:pt>
          <cx:pt idx="32247">0.16669999999999999</cx:pt>
          <cx:pt idx="32248">0.0082000000000000007</cx:pt>
          <cx:pt idx="32249">0.027799999999999998</cx:pt>
          <cx:pt idx="32250">0.089700000000000002</cx:pt>
          <cx:pt idx="32251">0.067000000000000004</cx:pt>
          <cx:pt idx="32252">0.022700000000000001</cx:pt>
          <cx:pt idx="32253">0.16669999999999999</cx:pt>
          <cx:pt idx="32254">0.1031</cx:pt>
          <cx:pt idx="32255">0.018599999999999998</cx:pt>
          <cx:pt idx="32256">0.16669999999999999</cx:pt>
          <cx:pt idx="32257">0.16669999999999999</cx:pt>
          <cx:pt idx="32258">0.183</cx:pt>
          <cx:pt idx="32259">0.068000000000000005</cx:pt>
          <cx:pt idx="32260">0.16669999999999999</cx:pt>
          <cx:pt idx="32261">0.16669999999999999</cx:pt>
          <cx:pt idx="32262">0.16669999999999999</cx:pt>
          <cx:pt idx="32263">0.16669999999999999</cx:pt>
          <cx:pt idx="32264">0.16669999999999999</cx:pt>
          <cx:pt idx="32265">0.16669999999999999</cx:pt>
          <cx:pt idx="32266">0.16669999999999999</cx:pt>
          <cx:pt idx="32267">0.16669999999999999</cx:pt>
          <cx:pt idx="32268">0.16669999999999999</cx:pt>
          <cx:pt idx="32269">0.16669999999999999</cx:pt>
          <cx:pt idx="32270">0.16669999999999999</cx:pt>
          <cx:pt idx="32271">0.15459999999999999</cx:pt>
          <cx:pt idx="32272">0.16669999999999999</cx:pt>
          <cx:pt idx="32273">0.1845</cx:pt>
          <cx:pt idx="32274">0.16669999999999999</cx:pt>
          <cx:pt idx="32275">0.16669999999999999</cx:pt>
          <cx:pt idx="32276">0.0809</cx:pt>
          <cx:pt idx="32277">0.16669999999999999</cx:pt>
          <cx:pt idx="32278">0.16669999999999999</cx:pt>
          <cx:pt idx="32279">0.26800000000000002</cx:pt>
          <cx:pt idx="32280">0.1237</cx:pt>
          <cx:pt idx="32281">0.16669999999999999</cx:pt>
          <cx:pt idx="32282">0.22270000000000001</cx:pt>
          <cx:pt idx="32283">0.24279999999999999</cx:pt>
          <cx:pt idx="32284">0.16669999999999999</cx:pt>
          <cx:pt idx="32285">0.16669999999999999</cx:pt>
          <cx:pt idx="32286">0.0061999999999999998</cx:pt>
          <cx:pt idx="32287">0.13300000000000001</cx:pt>
          <cx:pt idx="32288">0.066000000000000003</cx:pt>
          <cx:pt idx="32289">0.16669999999999999</cx:pt>
          <cx:pt idx="32290">0.16669999999999999</cx:pt>
          <cx:pt idx="32291">0.066000000000000003</cx:pt>
          <cx:pt idx="32292">0.001</cx:pt>
          <cx:pt idx="32293">0.043299999999999998</cx:pt>
          <cx:pt idx="32294">0.16669999999999999</cx:pt>
          <cx:pt idx="32295">0.16669999999999999</cx:pt>
          <cx:pt idx="32296">0.091800000000000007</cx:pt>
          <cx:pt idx="32297">0.1021</cx:pt>
          <cx:pt idx="32298">0.25459999999999999</cx:pt>
          <cx:pt idx="32299">0.049500000000000002</cx:pt>
          <cx:pt idx="32300">0.064899999999999999</cx:pt>
          <cx:pt idx="32301">0.0082000000000000007</cx:pt>
          <cx:pt idx="32302">0.16669999999999999</cx:pt>
          <cx:pt idx="32303">0.1237</cx:pt>
          <cx:pt idx="32304">0.18140000000000001</cx:pt>
          <cx:pt idx="32305">0.061899999999999997</cx:pt>
          <cx:pt idx="32306">0.21859999999999999</cx:pt>
          <cx:pt idx="32307">0.16669999999999999</cx:pt>
          <cx:pt idx="32308">0.16289999999999999</cx:pt>
          <cx:pt idx="32309">0.1196</cx:pt>
          <cx:pt idx="32310">0.16669999999999999</cx:pt>
          <cx:pt idx="32311">0.45150000000000001</cx:pt>
          <cx:pt idx="32312">0.085599999999999996</cx:pt>
          <cx:pt idx="32313">0.16669999999999999</cx:pt>
          <cx:pt idx="32314">0.018599999999999998</cx:pt>
          <cx:pt idx="32315">0.1474</cx:pt>
          <cx:pt idx="32316">0.22270000000000001</cx:pt>
          <cx:pt idx="32317">0.16669999999999999</cx:pt>
          <cx:pt idx="32318">0.16669999999999999</cx:pt>
          <cx:pt idx="32319">0.16669999999999999</cx:pt>
          <cx:pt idx="32320">0.027799999999999998</cx:pt>
          <cx:pt idx="32321">0.16669999999999999</cx:pt>
          <cx:pt idx="32322">0.16669999999999999</cx:pt>
          <cx:pt idx="32323">0.0722</cx:pt>
          <cx:pt idx="32324">0.16669999999999999</cx:pt>
          <cx:pt idx="32325">0.1232</cx:pt>
          <cx:pt idx="32326">0.16669999999999999</cx:pt>
          <cx:pt idx="32327">0.059799999999999999</cx:pt>
          <cx:pt idx="32328">0.16669999999999999</cx:pt>
          <cx:pt idx="32329">0.0567</cx:pt>
          <cx:pt idx="32330">0.16669999999999999</cx:pt>
          <cx:pt idx="32331">0.16669999999999999</cx:pt>
          <cx:pt idx="32332">0.016500000000000001</cx:pt>
          <cx:pt idx="32333">0.16669999999999999</cx:pt>
          <cx:pt idx="32334">0.054600000000000003</cx:pt>
          <cx:pt idx="32335">0.23200000000000001</cx:pt>
          <cx:pt idx="32336">0.033000000000000002</cx:pt>
          <cx:pt idx="32337">0.1237</cx:pt>
          <cx:pt idx="32338">0.16669999999999999</cx:pt>
          <cx:pt idx="32339">0.039699999999999999</cx:pt>
          <cx:pt idx="32340">0.16669999999999999</cx:pt>
          <cx:pt idx="32341">0.16669999999999999</cx:pt>
          <cx:pt idx="32342">0.067000000000000004</cx:pt>
          <cx:pt idx="32343">0.16289999999999999</cx:pt>
          <cx:pt idx="32344">0.1031</cx:pt>
          <cx:pt idx="32345">0.16669999999999999</cx:pt>
          <cx:pt idx="32346">0.52159999999999995</cx:pt>
          <cx:pt idx="32347">0.16669999999999999</cx:pt>
          <cx:pt idx="32348">0.16669999999999999</cx:pt>
          <cx:pt idx="32349">0.16669999999999999</cx:pt>
          <cx:pt idx="32350">0.093799999999999994</cx:pt>
          <cx:pt idx="32351">0.16669999999999999</cx:pt>
          <cx:pt idx="32352">0.1113</cx:pt>
          <cx:pt idx="32353">0.071099999999999997</cx:pt>
          <cx:pt idx="32354">0.16669999999999999</cx:pt>
          <cx:pt idx="32355">0.16669999999999999</cx:pt>
          <cx:pt idx="32356">0.16669999999999999</cx:pt>
          <cx:pt idx="32357">0.077299999999999994</cx:pt>
          <cx:pt idx="32358">0.0103</cx:pt>
          <cx:pt idx="32359">0.16669999999999999</cx:pt>
          <cx:pt idx="32360">0.078399999999999997</cx:pt>
          <cx:pt idx="32361">0.16669999999999999</cx:pt>
          <cx:pt idx="32362">0.16669999999999999</cx:pt>
          <cx:pt idx="32363">0.14849999999999999</cx:pt>
          <cx:pt idx="32364">0.1237</cx:pt>
          <cx:pt idx="32365">0.0020999999999999999</cx:pt>
          <cx:pt idx="32366">0.23139999999999999</cx:pt>
          <cx:pt idx="32367">0.0082000000000000007</cx:pt>
          <cx:pt idx="32368">0.016500000000000001</cx:pt>
          <cx:pt idx="32369">0.1196</cx:pt>
          <cx:pt idx="32370">0.16669999999999999</cx:pt>
          <cx:pt idx="32371">0.16669999999999999</cx:pt>
          <cx:pt idx="32372">0.16669999999999999</cx:pt>
          <cx:pt idx="32373">0.2392</cx:pt>
          <cx:pt idx="32374">0.16669999999999999</cx:pt>
          <cx:pt idx="32375">0.16669999999999999</cx:pt>
          <cx:pt idx="32376">0.092799999999999994</cx:pt>
          <cx:pt idx="32377">0.27939999999999998</cx:pt>
          <cx:pt idx="32378">0.16669999999999999</cx:pt>
          <cx:pt idx="32379">0.16669999999999999</cx:pt>
          <cx:pt idx="32380">0.16669999999999999</cx:pt>
          <cx:pt idx="32381">0.1474</cx:pt>
          <cx:pt idx="32382">0.16669999999999999</cx:pt>
          <cx:pt idx="32383">0.082500000000000004</cx:pt>
          <cx:pt idx="32384">0.15570000000000001</cx:pt>
          <cx:pt idx="32385">0.062899999999999998</cx:pt>
          <cx:pt idx="32386">0.16669999999999999</cx:pt>
          <cx:pt idx="32387">0.16669999999999999</cx:pt>
          <cx:pt idx="32388">0.16669999999999999</cx:pt>
          <cx:pt idx="32389">0.16669999999999999</cx:pt>
          <cx:pt idx="32390">0.16669999999999999</cx:pt>
          <cx:pt idx="32391">0.1278</cx:pt>
          <cx:pt idx="32392">0.089700000000000002</cx:pt>
          <cx:pt idx="32393">0.16669999999999999</cx:pt>
          <cx:pt idx="32394">0.16669999999999999</cx:pt>
          <cx:pt idx="32395">0.16669999999999999</cx:pt>
          <cx:pt idx="32396">0.061899999999999997</cx:pt>
          <cx:pt idx="32397">0.16669999999999999</cx:pt>
          <cx:pt idx="32398">0.16669999999999999</cx:pt>
          <cx:pt idx="32399">0.059799999999999999</cx:pt>
          <cx:pt idx="32400">0.16669999999999999</cx:pt>
          <cx:pt idx="32401">0.1031</cx:pt>
          <cx:pt idx="32402">0.16669999999999999</cx:pt>
          <cx:pt idx="32403">0.10000000000000001</cx:pt>
          <cx:pt idx="32404">0.1113</cx:pt>
          <cx:pt idx="32405">0.16669999999999999</cx:pt>
          <cx:pt idx="32406">0.18659999999999999</cx:pt>
          <cx:pt idx="32407">0.16669999999999999</cx:pt>
          <cx:pt idx="32408">0.16669999999999999</cx:pt>
          <cx:pt idx="32409">0.16669999999999999</cx:pt>
          <cx:pt idx="32410">0.16669999999999999</cx:pt>
          <cx:pt idx="32411">0.16669999999999999</cx:pt>
          <cx:pt idx="32412">0.16669999999999999</cx:pt>
          <cx:pt idx="32413">0.2412</cx:pt>
          <cx:pt idx="32414">0.049500000000000002</cx:pt>
          <cx:pt idx="32415">0.061899999999999997</cx:pt>
          <cx:pt idx="32416">0.0124</cx:pt>
          <cx:pt idx="32417">0.16669999999999999</cx:pt>
          <cx:pt idx="32418">0.16669999999999999</cx:pt>
          <cx:pt idx="32419">0.14849999999999999</cx:pt>
          <cx:pt idx="32420">0.066500000000000004</cx:pt>
          <cx:pt idx="32421">0.16669999999999999</cx:pt>
          <cx:pt idx="32422">0.16669999999999999</cx:pt>
          <cx:pt idx="32423">0.16669999999999999</cx:pt>
          <cx:pt idx="32424">0.16669999999999999</cx:pt>
          <cx:pt idx="32425">0.16669999999999999</cx:pt>
          <cx:pt idx="32426">0.16669999999999999</cx:pt>
          <cx:pt idx="32427">0.22270000000000001</cx:pt>
          <cx:pt idx="32428">0.077299999999999994</cx:pt>
          <cx:pt idx="32429">0.16669999999999999</cx:pt>
          <cx:pt idx="32430">0.0361</cx:pt>
          <cx:pt idx="32431">0.16669999999999999</cx:pt>
          <cx:pt idx="32432">0.16669999999999999</cx:pt>
          <cx:pt idx="32433">0</cx:pt>
          <cx:pt idx="32434">0.16669999999999999</cx:pt>
          <cx:pt idx="32435">0.080399999999999999</cx:pt>
          <cx:pt idx="32436">0.061899999999999997</cx:pt>
          <cx:pt idx="32437">0.1031</cx:pt>
          <cx:pt idx="32438">0.16669999999999999</cx:pt>
          <cx:pt idx="32439">0.1113</cx:pt>
          <cx:pt idx="32440">0.16669999999999999</cx:pt>
          <cx:pt idx="32441">0.16669999999999999</cx:pt>
          <cx:pt idx="32442">0.088700000000000001</cx:pt>
          <cx:pt idx="32443">0.061899999999999997</cx:pt>
          <cx:pt idx="32444">0.16669999999999999</cx:pt>
          <cx:pt idx="32445">0.16669999999999999</cx:pt>
          <cx:pt idx="32446">0.080399999999999999</cx:pt>
          <cx:pt idx="32447">0.2278</cx:pt>
          <cx:pt idx="32448">0.0448</cx:pt>
          <cx:pt idx="32449">0.16669999999999999</cx:pt>
          <cx:pt idx="32450">0.16669999999999999</cx:pt>
          <cx:pt idx="32451">0.16669999999999999</cx:pt>
          <cx:pt idx="32452">0.1045</cx:pt>
          <cx:pt idx="32453">0.1474</cx:pt>
          <cx:pt idx="32454">0.16669999999999999</cx:pt>
          <cx:pt idx="32455">0.16669999999999999</cx:pt>
          <cx:pt idx="32456">0.16669999999999999</cx:pt>
          <cx:pt idx="32457">0.16669999999999999</cx:pt>
          <cx:pt idx="32458">0.092799999999999994</cx:pt>
          <cx:pt idx="32459">0.16800000000000001</cx:pt>
          <cx:pt idx="32460">0.16669999999999999</cx:pt>
          <cx:pt idx="32461">0.16669999999999999</cx:pt>
          <cx:pt idx="32462">0.037100000000000001</cx:pt>
          <cx:pt idx="32463">0.0020999999999999999</cx:pt>
          <cx:pt idx="32464">0.1464</cx:pt>
          <cx:pt idx="32465">0.0722</cx:pt>
          <cx:pt idx="32466">0.16669999999999999</cx:pt>
          <cx:pt idx="32467">0.16669999999999999</cx:pt>
          <cx:pt idx="32468">0.086599999999999996</cx:pt>
          <cx:pt idx="32469">0.16669999999999999</cx:pt>
          <cx:pt idx="32470">0.061899999999999997</cx:pt>
          <cx:pt idx="32471">0.099000000000000005</cx:pt>
          <cx:pt idx="32472">0.16669999999999999</cx:pt>
          <cx:pt idx="32473">0.14849999999999999</cx:pt>
          <cx:pt idx="32474">0.051499999999999997</cx:pt>
          <cx:pt idx="32475">0.16669999999999999</cx:pt>
          <cx:pt idx="32476">0.14849999999999999</cx:pt>
          <cx:pt idx="32477">0.16669999999999999</cx:pt>
          <cx:pt idx="32478">0.16669999999999999</cx:pt>
          <cx:pt idx="32479">0.16669999999999999</cx:pt>
          <cx:pt idx="32480">0.037100000000000001</cx:pt>
          <cx:pt idx="32481">0.0814</cx:pt>
          <cx:pt idx="32482">0.14849999999999999</cx:pt>
          <cx:pt idx="32483">0.16669999999999999</cx:pt>
          <cx:pt idx="32484">0.16669999999999999</cx:pt>
          <cx:pt idx="32485">0.037100000000000001</cx:pt>
          <cx:pt idx="32486">0.16669999999999999</cx:pt>
          <cx:pt idx="32487">0.16669999999999999</cx:pt>
          <cx:pt idx="32488">0.16669999999999999</cx:pt>
          <cx:pt idx="32489">0.16669999999999999</cx:pt>
          <cx:pt idx="32490">0.14430000000000001</cx:pt>
          <cx:pt idx="32491">0.16669999999999999</cx:pt>
          <cx:pt idx="32492">0.1237</cx:pt>
          <cx:pt idx="32493">0.16669999999999999</cx:pt>
          <cx:pt idx="32494">0.1216</cx:pt>
          <cx:pt idx="32495">0.21240000000000001</cx:pt>
          <cx:pt idx="32496">0.16669999999999999</cx:pt>
          <cx:pt idx="32497">0.16669999999999999</cx:pt>
          <cx:pt idx="32498">0.16669999999999999</cx:pt>
          <cx:pt idx="32499">0.0061999999999999998</cx:pt>
          <cx:pt idx="32500">0.066000000000000003</cx:pt>
          <cx:pt idx="32501">0.16669999999999999</cx:pt>
          <cx:pt idx="32502">0.084500000000000006</cx:pt>
          <cx:pt idx="32503">0.16700000000000001</cx:pt>
          <cx:pt idx="32504">0.16669999999999999</cx:pt>
          <cx:pt idx="32505">0.35980000000000001</cx:pt>
          <cx:pt idx="32506">0.14849999999999999</cx:pt>
          <cx:pt idx="32507">0.0206</cx:pt>
          <cx:pt idx="32508">0.16669999999999999</cx:pt>
          <cx:pt idx="32509">0.1258</cx:pt>
          <cx:pt idx="32510">0.16669999999999999</cx:pt>
          <cx:pt idx="32511">0.16669999999999999</cx:pt>
          <cx:pt idx="32512">0.16669999999999999</cx:pt>
          <cx:pt idx="32513">0.16669999999999999</cx:pt>
          <cx:pt idx="32514">0.16669999999999999</cx:pt>
          <cx:pt idx="32515">0.16669999999999999</cx:pt>
          <cx:pt idx="32516">0.1845</cx:pt>
          <cx:pt idx="32517">0.0124</cx:pt>
          <cx:pt idx="32518">0.018599999999999998</cx:pt>
          <cx:pt idx="32519">0.16669999999999999</cx:pt>
          <cx:pt idx="32520">0.16669999999999999</cx:pt>
          <cx:pt idx="32521">0.16669999999999999</cx:pt>
          <cx:pt idx="32522">0.092799999999999994</cx:pt>
          <cx:pt idx="32523">0.16669999999999999</cx:pt>
          <cx:pt idx="32524">0.15260000000000001</cx:pt>
          <cx:pt idx="32525">0.16669999999999999</cx:pt>
          <cx:pt idx="32526">0.14330000000000001</cx:pt>
          <cx:pt idx="32527">0.14849999999999999</cx:pt>
          <cx:pt idx="32528">0.092799999999999994</cx:pt>
          <cx:pt idx="32529">0.13089999999999999</cx:pt>
          <cx:pt idx="32530">0.0082000000000000007</cx:pt>
          <cx:pt idx="32531">0.16669999999999999</cx:pt>
          <cx:pt idx="32532">0.16669999999999999</cx:pt>
          <cx:pt idx="32533">0.16669999999999999</cx:pt>
          <cx:pt idx="32534">0.092799999999999994</cx:pt>
          <cx:pt idx="32535">0.16669999999999999</cx:pt>
          <cx:pt idx="32536">0.089999999999999997</cx:pt>
          <cx:pt idx="32537">0.073200000000000001</cx:pt>
          <cx:pt idx="32538">0.38450000000000001</cx:pt>
          <cx:pt idx="32539">0.54849999999999999</cx:pt>
          <cx:pt idx="32540">0.16669999999999999</cx:pt>
          <cx:pt idx="32541">0.27839999999999998</cx:pt>
          <cx:pt idx="32542">0.018599999999999998</cx:pt>
          <cx:pt idx="32543">0.16669999999999999</cx:pt>
          <cx:pt idx="32544">0.16669999999999999</cx:pt>
          <cx:pt idx="32545">0.2021</cx:pt>
          <cx:pt idx="32546">0.16669999999999999</cx:pt>
          <cx:pt idx="32547">0.16669999999999999</cx:pt>
          <cx:pt idx="32548">0.16669999999999999</cx:pt>
          <cx:pt idx="32549">0.21609999999999999</cx:pt>
          <cx:pt idx="32550">0.054600000000000003</cx:pt>
          <cx:pt idx="32551">0.16669999999999999</cx:pt>
          <cx:pt idx="32552">0.16669999999999999</cx:pt>
          <cx:pt idx="32553">0.16669999999999999</cx:pt>
          <cx:pt idx="32554">0.28760000000000002</cx:pt>
          <cx:pt idx="32555">0.16669999999999999</cx:pt>
          <cx:pt idx="32556">0.0608</cx:pt>
          <cx:pt idx="32557">0.16669999999999999</cx:pt>
          <cx:pt idx="32558">0.0206</cx:pt>
          <cx:pt idx="32559">0.074200000000000002</cx:pt>
          <cx:pt idx="32560">0.16669999999999999</cx:pt>
          <cx:pt idx="32561">0.099199999999999997</cx:pt>
          <cx:pt idx="32562">0.1186</cx:pt>
          <cx:pt idx="32563">0.0562</cx:pt>
          <cx:pt idx="32564">0.16669999999999999</cx:pt>
          <cx:pt idx="32565">0.3639</cx:pt>
          <cx:pt idx="32566">0.16669999999999999</cx:pt>
          <cx:pt idx="32567">0.22370000000000001</cx:pt>
          <cx:pt idx="32568">0.092799999999999994</cx:pt>
          <cx:pt idx="32569">0.0557</cx:pt>
          <cx:pt idx="32570">0.16669999999999999</cx:pt>
          <cx:pt idx="32571">0.076300000000000007</cx:pt>
          <cx:pt idx="32572">0.061899999999999997</cx:pt>
          <cx:pt idx="32573">0.1113</cx:pt>
          <cx:pt idx="32574">0.16669999999999999</cx:pt>
          <cx:pt idx="32575">0.16669999999999999</cx:pt>
          <cx:pt idx="32576">0.092799999999999994</cx:pt>
          <cx:pt idx="32577">0.0722</cx:pt>
          <cx:pt idx="32578">0.074200000000000002</cx:pt>
          <cx:pt idx="32579">0.16669999999999999</cx:pt>
          <cx:pt idx="32580">0.16669999999999999</cx:pt>
          <cx:pt idx="32581">0.098299999999999998</cx:pt>
          <cx:pt idx="32582">0.1031</cx:pt>
          <cx:pt idx="32583">0.16669999999999999</cx:pt>
          <cx:pt idx="32584">0.073200000000000001</cx:pt>
          <cx:pt idx="32585">0.1206</cx:pt>
          <cx:pt idx="32586">0.16669999999999999</cx:pt>
          <cx:pt idx="32587">0.16669999999999999</cx:pt>
          <cx:pt idx="32588">0.16669999999999999</cx:pt>
          <cx:pt idx="32589">0.16669999999999999</cx:pt>
          <cx:pt idx="32590">0.16669999999999999</cx:pt>
          <cx:pt idx="32591">0.16669999999999999</cx:pt>
          <cx:pt idx="32592">0.082500000000000004</cx:pt>
          <cx:pt idx="32593">0.16669999999999999</cx:pt>
          <cx:pt idx="32594">0.1103</cx:pt>
          <cx:pt idx="32595">0.1113</cx:pt>
          <cx:pt idx="32596">0.092799999999999994</cx:pt>
          <cx:pt idx="32597">0.16669999999999999</cx:pt>
          <cx:pt idx="32598">0.16669999999999999</cx:pt>
          <cx:pt idx="32599">0.16669999999999999</cx:pt>
          <cx:pt idx="32600">0.097900000000000001</cx:pt>
          <cx:pt idx="32601">0.074200000000000002</cx:pt>
          <cx:pt idx="32602">0.16669999999999999</cx:pt>
          <cx:pt idx="32603">0.16669999999999999</cx:pt>
          <cx:pt idx="32604">0.16669999999999999</cx:pt>
          <cx:pt idx="32605">0.16669999999999999</cx:pt>
          <cx:pt idx="32606">0.16669999999999999</cx:pt>
          <cx:pt idx="32607">0.1206</cx:pt>
          <cx:pt idx="32608">0.16669999999999999</cx:pt>
          <cx:pt idx="32609">0.053400000000000003</cx:pt>
          <cx:pt idx="32610">0.16669999999999999</cx:pt>
          <cx:pt idx="32611">0.26079999999999998</cx:pt>
          <cx:pt idx="32612">0.16669999999999999</cx:pt>
          <cx:pt idx="32613">0.22370000000000001</cx:pt>
          <cx:pt idx="32614">0.16669999999999999</cx:pt>
          <cx:pt idx="32615">0.0082000000000000007</cx:pt>
          <cx:pt idx="32616">0.086599999999999996</cx:pt>
          <cx:pt idx="32617">0.069099999999999995</cx:pt>
          <cx:pt idx="32618">0.16669999999999999</cx:pt>
          <cx:pt idx="32619">0.0041000000000000003</cx:pt>
          <cx:pt idx="32620">0.0030999999999999999</cx:pt>
          <cx:pt idx="32621">0.44230000000000003</cx:pt>
          <cx:pt idx="32622">0.16669999999999999</cx:pt>
          <cx:pt idx="32623">0.085599999999999996</cx:pt>
          <cx:pt idx="32624">0.074200000000000002</cx:pt>
          <cx:pt idx="32625">0.1227</cx:pt>
          <cx:pt idx="32626">0.070099999999999996</cx:pt>
          <cx:pt idx="32627">0.10929999999999999</cx:pt>
          <cx:pt idx="32628">0.16669999999999999</cx:pt>
          <cx:pt idx="32629">0.16669999999999999</cx:pt>
          <cx:pt idx="32630">0.063899999999999998</cx:pt>
          <cx:pt idx="32631">0.16669999999999999</cx:pt>
          <cx:pt idx="32632">0.083500000000000005</cx:pt>
          <cx:pt idx="32633">0.079699999999999993</cx:pt>
          <cx:pt idx="32634">0.18659999999999999</cx:pt>
          <cx:pt idx="32635">0.16669999999999999</cx:pt>
          <cx:pt idx="32636">0.16669999999999999</cx:pt>
          <cx:pt idx="32637">0.049500000000000002</cx:pt>
          <cx:pt idx="32638">0.16669999999999999</cx:pt>
          <cx:pt idx="32639">0.16669999999999999</cx:pt>
          <cx:pt idx="32640">0.0082000000000000007</cx:pt>
          <cx:pt idx="32641">0.067599999999999993</cx:pt>
          <cx:pt idx="32642">0.16669999999999999</cx:pt>
          <cx:pt idx="32643">0.059299999999999999</cx:pt>
          <cx:pt idx="32644">0.32369999999999999</cx:pt>
          <cx:pt idx="32645">0.017500000000000002</cx:pt>
          <cx:pt idx="32646">0.16669999999999999</cx:pt>
          <cx:pt idx="32647">0.16669999999999999</cx:pt>
          <cx:pt idx="32648">0.16669999999999999</cx:pt>
          <cx:pt idx="32649">0.066000000000000003</cx:pt>
          <cx:pt idx="32650">0.16669999999999999</cx:pt>
          <cx:pt idx="32651">0.16669999999999999</cx:pt>
          <cx:pt idx="32652">0.0124</cx:pt>
          <cx:pt idx="32653">0.1464</cx:pt>
          <cx:pt idx="32654">0.16669999999999999</cx:pt>
          <cx:pt idx="32655">0.16669999999999999</cx:pt>
          <cx:pt idx="32656">0.14849999999999999</cx:pt>
          <cx:pt idx="32657">0.16669999999999999</cx:pt>
          <cx:pt idx="32658">0.20519999999999999</cx:pt>
          <cx:pt idx="32659">0.1021</cx:pt>
          <cx:pt idx="32660">0.16669999999999999</cx:pt>
          <cx:pt idx="32661">0.16669999999999999</cx:pt>
          <cx:pt idx="32662">0.16669999999999999</cx:pt>
          <cx:pt idx="32663">0.0082000000000000007</cx:pt>
          <cx:pt idx="32664">0.083500000000000005</cx:pt>
          <cx:pt idx="32665">0.16669999999999999</cx:pt>
          <cx:pt idx="32666">0.064899999999999999</cx:pt>
          <cx:pt idx="32667">0.16669999999999999</cx:pt>
          <cx:pt idx="32668">0.092799999999999994</cx:pt>
          <cx:pt idx="32669">0.16669999999999999</cx:pt>
          <cx:pt idx="32670">0.0124</cx:pt>
          <cx:pt idx="32671">0.1237</cx:pt>
          <cx:pt idx="32672">0.16669999999999999</cx:pt>
          <cx:pt idx="32673">0.1216</cx:pt>
          <cx:pt idx="32674">0.1948</cx:pt>
          <cx:pt idx="32675">0.16669999999999999</cx:pt>
          <cx:pt idx="32676">0.016500000000000001</cx:pt>
          <cx:pt idx="32677">0.16669999999999999</cx:pt>
          <cx:pt idx="32678">0.33400000000000002</cx:pt>
          <cx:pt idx="32679">0.1454</cx:pt>
          <cx:pt idx="32680">0.16669999999999999</cx:pt>
          <cx:pt idx="32681">0.13400000000000001</cx:pt>
          <cx:pt idx="32682">0.16669999999999999</cx:pt>
          <cx:pt idx="32683">0.16669999999999999</cx:pt>
          <cx:pt idx="32684">0.037100000000000001</cx:pt>
          <cx:pt idx="32685">0.16669999999999999</cx:pt>
          <cx:pt idx="32686">0.16669999999999999</cx:pt>
          <cx:pt idx="32687">0.16669999999999999</cx:pt>
          <cx:pt idx="32688">0.16669999999999999</cx:pt>
          <cx:pt idx="32689">0.16669999999999999</cx:pt>
          <cx:pt idx="32690">0.16669999999999999</cx:pt>
          <cx:pt idx="32691">0.19589999999999999</cx:pt>
          <cx:pt idx="32692">0.21609999999999999</cx:pt>
          <cx:pt idx="32693">0.16669999999999999</cx:pt>
          <cx:pt idx="32694">0.1186</cx:pt>
          <cx:pt idx="32695">0.0041000000000000003</cx:pt>
          <cx:pt idx="32696">0.16669999999999999</cx:pt>
          <cx:pt idx="32697">0.092799999999999994</cx:pt>
          <cx:pt idx="32698">0.0814</cx:pt>
          <cx:pt idx="32699">0.037100000000000001</cx:pt>
          <cx:pt idx="32700">0.21340000000000001</cx:pt>
          <cx:pt idx="32701">0.078399999999999997</cx:pt>
          <cx:pt idx="32702">0.16669999999999999</cx:pt>
          <cx:pt idx="32703">0.1013</cx:pt>
          <cx:pt idx="32704">0.16669999999999999</cx:pt>
          <cx:pt idx="32705">0.1227</cx:pt>
          <cx:pt idx="32706">0.1237</cx:pt>
          <cx:pt idx="32707">0.16669999999999999</cx:pt>
          <cx:pt idx="32708">0.1464</cx:pt>
          <cx:pt idx="32709">0.16669999999999999</cx:pt>
          <cx:pt idx="32710">0.0124</cx:pt>
          <cx:pt idx="32711">0.10000000000000001</cx:pt>
          <cx:pt idx="32712">0.16669999999999999</cx:pt>
          <cx:pt idx="32713">0.13919999999999999</cx:pt>
          <cx:pt idx="32714">0.39900000000000002</cx:pt>
          <cx:pt idx="32715">0.16669999999999999</cx:pt>
          <cx:pt idx="32716">0.16669999999999999</cx:pt>
          <cx:pt idx="32717">0.16669999999999999</cx:pt>
          <cx:pt idx="32718">0.16669999999999999</cx:pt>
          <cx:pt idx="32719">0.018599999999999998</cx:pt>
          <cx:pt idx="32720">0.16669999999999999</cx:pt>
          <cx:pt idx="32721">0.1237</cx:pt>
          <cx:pt idx="32722">0.0247</cx:pt>
          <cx:pt idx="32723">0.23400000000000001</cx:pt>
          <cx:pt idx="32724">0.16669999999999999</cx:pt>
          <cx:pt idx="32725">0.16669999999999999</cx:pt>
          <cx:pt idx="32726">0.16669999999999999</cx:pt>
          <cx:pt idx="32727">0.076300000000000007</cx:pt>
          <cx:pt idx="32728">0.092799999999999994</cx:pt>
          <cx:pt idx="32729">0.1124</cx:pt>
          <cx:pt idx="32730">0.0722</cx:pt>
          <cx:pt idx="32731">0.061899999999999997</cx:pt>
          <cx:pt idx="32732">0.16669999999999999</cx:pt>
          <cx:pt idx="32733">0.029899999999999999</cx:pt>
          <cx:pt idx="32734">0.0082000000000000007</cx:pt>
          <cx:pt idx="32735">0.16669999999999999</cx:pt>
          <cx:pt idx="32736">0.16669999999999999</cx:pt>
          <cx:pt idx="32737">0.16669999999999999</cx:pt>
          <cx:pt idx="32738">0.14849999999999999</cx:pt>
          <cx:pt idx="32739">0.16669999999999999</cx:pt>
          <cx:pt idx="32740">0.16669999999999999</cx:pt>
          <cx:pt idx="32741">0.029899999999999999</cx:pt>
          <cx:pt idx="32742">0.16669999999999999</cx:pt>
          <cx:pt idx="32743">0.1134</cx:pt>
          <cx:pt idx="32744">0.1031</cx:pt>
          <cx:pt idx="32745">0.082500000000000004</cx:pt>
          <cx:pt idx="32746">0.16669999999999999</cx:pt>
          <cx:pt idx="32747">0.083500000000000005</cx:pt>
          <cx:pt idx="32748">0.1031</cx:pt>
          <cx:pt idx="32749">0.027799999999999998</cx:pt>
          <cx:pt idx="32750">0.16669999999999999</cx:pt>
          <cx:pt idx="32751">0.16669999999999999</cx:pt>
          <cx:pt idx="32752">0.16669999999999999</cx:pt>
          <cx:pt idx="32753">0.16669999999999999</cx:pt>
          <cx:pt idx="32754">0.16669999999999999</cx:pt>
          <cx:pt idx="32755">0.16669999999999999</cx:pt>
          <cx:pt idx="32756">0.16669999999999999</cx:pt>
          <cx:pt idx="32757">0.1237</cx:pt>
          <cx:pt idx="32758">0.091800000000000007</cx:pt>
          <cx:pt idx="32759">0.0124</cx:pt>
          <cx:pt idx="32760">0.15049999999999999</cx:pt>
          <cx:pt idx="32761">0.16669999999999999</cx:pt>
          <cx:pt idx="32762">0.16669999999999999</cx:pt>
          <cx:pt idx="32763">0.089700000000000002</cx:pt>
          <cx:pt idx="32764">0.086599999999999996</cx:pt>
          <cx:pt idx="32765">0.1113</cx:pt>
          <cx:pt idx="32766">0.16669999999999999</cx:pt>
          <cx:pt idx="32767">0.064899999999999999</cx:pt>
          <cx:pt idx="32768">0.061899999999999997</cx:pt>
          <cx:pt idx="32769">0.16669999999999999</cx:pt>
          <cx:pt idx="32770">0.16669999999999999</cx:pt>
          <cx:pt idx="32771">0.13089999999999999</cx:pt>
          <cx:pt idx="32772">0.0041000000000000003</cx:pt>
          <cx:pt idx="32773">0.16669999999999999</cx:pt>
          <cx:pt idx="32774">0.15260000000000001</cx:pt>
          <cx:pt idx="32775">0.1381</cx:pt>
          <cx:pt idx="32776">0.033000000000000002</cx:pt>
          <cx:pt idx="32777">0.032000000000000001</cx:pt>
          <cx:pt idx="32778">0.13400000000000001</cx:pt>
          <cx:pt idx="32779">0.22270000000000001</cx:pt>
          <cx:pt idx="32780">0.1928</cx:pt>
          <cx:pt idx="32781">0.1845</cx:pt>
          <cx:pt idx="32782">0.16669999999999999</cx:pt>
          <cx:pt idx="32783">0.1464</cx:pt>
          <cx:pt idx="32784">0.092799999999999994</cx:pt>
          <cx:pt idx="32785">0.16669999999999999</cx:pt>
          <cx:pt idx="32786">0.40820000000000001</cx:pt>
          <cx:pt idx="32787">0.16669999999999999</cx:pt>
          <cx:pt idx="32788">0.16669999999999999</cx:pt>
          <cx:pt idx="32789">0.16669999999999999</cx:pt>
          <cx:pt idx="32790">0.18609999999999999</cx:pt>
          <cx:pt idx="32791">0.16669999999999999</cx:pt>
          <cx:pt idx="32792">0.16669999999999999</cx:pt>
          <cx:pt idx="32793">0.16669999999999999</cx:pt>
          <cx:pt idx="32794">0.16669999999999999</cx:pt>
          <cx:pt idx="32795">0.16669999999999999</cx:pt>
          <cx:pt idx="32796">0.033000000000000002</cx:pt>
          <cx:pt idx="32797">0.16669999999999999</cx:pt>
          <cx:pt idx="32798">0.16669999999999999</cx:pt>
          <cx:pt idx="32799">0.26190000000000002</cx:pt>
          <cx:pt idx="32800">0.037100000000000001</cx:pt>
          <cx:pt idx="32801">0.16669999999999999</cx:pt>
          <cx:pt idx="32802">0.16669999999999999</cx:pt>
          <cx:pt idx="32803">0.092799999999999994</cx:pt>
          <cx:pt idx="32804">0.16669999999999999</cx:pt>
          <cx:pt idx="32805">0.16669999999999999</cx:pt>
          <cx:pt idx="32806">0.067000000000000004</cx:pt>
          <cx:pt idx="32807">0.16669999999999999</cx:pt>
          <cx:pt idx="32808">0.16669999999999999</cx:pt>
          <cx:pt idx="32809">0.061899999999999997</cx:pt>
          <cx:pt idx="32810">0.071099999999999997</cx:pt>
          <cx:pt idx="32811">0.092799999999999994</cx:pt>
          <cx:pt idx="32812">0.16669999999999999</cx:pt>
          <cx:pt idx="32813">0.16669999999999999</cx:pt>
          <cx:pt idx="32814">0.074200000000000002</cx:pt>
          <cx:pt idx="32815">0.58560000000000001</cx:pt>
          <cx:pt idx="32816">0.080100000000000005</cx:pt>
          <cx:pt idx="32817">0.16669999999999999</cx:pt>
          <cx:pt idx="32818">0</cx:pt>
          <cx:pt idx="32819">0.049500000000000002</cx:pt>
          <cx:pt idx="32820">0.16669999999999999</cx:pt>
          <cx:pt idx="32821">0.16669999999999999</cx:pt>
          <cx:pt idx="32822">0.071099999999999997</cx:pt>
          <cx:pt idx="32823">0.16669999999999999</cx:pt>
          <cx:pt idx="32824">0.075300000000000006</cx:pt>
          <cx:pt idx="32825">0.16669999999999999</cx:pt>
          <cx:pt idx="32826">0.078399999999999997</cx:pt>
          <cx:pt idx="32827">0.049500000000000002</cx:pt>
          <cx:pt idx="32828">0.16669999999999999</cx:pt>
          <cx:pt idx="32829">0.16669999999999999</cx:pt>
          <cx:pt idx="32830">0.16669999999999999</cx:pt>
          <cx:pt idx="32831">0.16669999999999999</cx:pt>
          <cx:pt idx="32832">0.16669999999999999</cx:pt>
          <cx:pt idx="32833">0.0051999999999999998</cx:pt>
          <cx:pt idx="32834">0.3175</cx:pt>
          <cx:pt idx="32835">0.16669999999999999</cx:pt>
          <cx:pt idx="32836">0.1031</cx:pt>
          <cx:pt idx="32837">0.16669999999999999</cx:pt>
          <cx:pt idx="32838">0.35880000000000001</cx:pt>
          <cx:pt idx="32839">0.21959999999999999</cx:pt>
          <cx:pt idx="32840">0.16669999999999999</cx:pt>
          <cx:pt idx="32841">0.0082000000000000007</cx:pt>
          <cx:pt idx="32842">0.1113</cx:pt>
          <cx:pt idx="32843">0.32779999999999998</cx:pt>
          <cx:pt idx="32844">0.16669999999999999</cx:pt>
          <cx:pt idx="32845">0.16669999999999999</cx:pt>
          <cx:pt idx="32846">0.16669999999999999</cx:pt>
          <cx:pt idx="32847">0.16669999999999999</cx:pt>
          <cx:pt idx="32848">0.16669999999999999</cx:pt>
          <cx:pt idx="32849">0.16669999999999999</cx:pt>
          <cx:pt idx="32850">0.0722</cx:pt>
          <cx:pt idx="32851">0.017500000000000002</cx:pt>
          <cx:pt idx="32852">0.071099999999999997</cx:pt>
          <cx:pt idx="32853">0.16669999999999999</cx:pt>
          <cx:pt idx="32854">0.37630000000000002</cx:pt>
          <cx:pt idx="32855">0.16669999999999999</cx:pt>
          <cx:pt idx="32856">0.082500000000000004</cx:pt>
          <cx:pt idx="32857">0.037100000000000001</cx:pt>
          <cx:pt idx="32858">0.0247</cx:pt>
          <cx:pt idx="32859">0.16669999999999999</cx:pt>
          <cx:pt idx="32860">0.57010000000000005</cx:pt>
          <cx:pt idx="32861">0.074200000000000002</cx:pt>
          <cx:pt idx="32862">0.16669999999999999</cx:pt>
          <cx:pt idx="32863">0.16669999999999999</cx:pt>
          <cx:pt idx="32864">0.16669999999999999</cx:pt>
          <cx:pt idx="32865">0.16669999999999999</cx:pt>
          <cx:pt idx="32866">0.0041000000000000003</cx:pt>
          <cx:pt idx="32867">0.0041000000000000003</cx:pt>
          <cx:pt idx="32868">0.16669999999999999</cx:pt>
          <cx:pt idx="32869">0.057700000000000001</cx:pt>
          <cx:pt idx="32870">0.16669999999999999</cx:pt>
          <cx:pt idx="32871">0.16669999999999999</cx:pt>
          <cx:pt idx="32872">0.16669999999999999</cx:pt>
          <cx:pt idx="32873">0.26190000000000002</cx:pt>
          <cx:pt idx="32874">0.1227</cx:pt>
          <cx:pt idx="32875">0.16669999999999999</cx:pt>
          <cx:pt idx="32876">0.083500000000000005</cx:pt>
          <cx:pt idx="32877">0.16669999999999999</cx:pt>
          <cx:pt idx="32878">0.16669999999999999</cx:pt>
          <cx:pt idx="32879">0.16669999999999999</cx:pt>
          <cx:pt idx="32880">0.16669999999999999</cx:pt>
          <cx:pt idx="32881">0.029899999999999999</cx:pt>
          <cx:pt idx="32882">0.31859999999999999</cx:pt>
          <cx:pt idx="32883">0.16669999999999999</cx:pt>
          <cx:pt idx="32884">0.16669999999999999</cx:pt>
          <cx:pt idx="32885">0.1835</cx:pt>
          <cx:pt idx="32886">0.16669999999999999</cx:pt>
          <cx:pt idx="32887">0.16669999999999999</cx:pt>
          <cx:pt idx="32888">0.16669999999999999</cx:pt>
          <cx:pt idx="32889">0.1237</cx:pt>
          <cx:pt idx="32890">0.16669999999999999</cx:pt>
          <cx:pt idx="32891">0.39789999999999998</cx:pt>
          <cx:pt idx="32892">0.16669999999999999</cx:pt>
          <cx:pt idx="32893">0.086099999999999996</cx:pt>
          <cx:pt idx="32894">0.16669999999999999</cx:pt>
          <cx:pt idx="32895">0.16669999999999999</cx:pt>
          <cx:pt idx="32896">0.13300000000000001</cx:pt>
          <cx:pt idx="32897">0.16669999999999999</cx:pt>
          <cx:pt idx="32898">0.16669999999999999</cx:pt>
          <cx:pt idx="32899">0.16669999999999999</cx:pt>
          <cx:pt idx="32900">0.16669999999999999</cx:pt>
          <cx:pt idx="32901">0.1227</cx:pt>
          <cx:pt idx="32902">0.16669999999999999</cx:pt>
          <cx:pt idx="32903">0.16669999999999999</cx:pt>
          <cx:pt idx="32904">0.54020000000000001</cx:pt>
          <cx:pt idx="32905">0.077299999999999994</cx:pt>
          <cx:pt idx="32906">0.19769999999999999</cx:pt>
          <cx:pt idx="32907">0.1237</cx:pt>
          <cx:pt idx="32908">0.16669999999999999</cx:pt>
          <cx:pt idx="32909">0.0722</cx:pt>
          <cx:pt idx="32910">0.0722</cx:pt>
          <cx:pt idx="32911">0.16700000000000001</cx:pt>
          <cx:pt idx="32912">0.16669999999999999</cx:pt>
          <cx:pt idx="32913">0.1031</cx:pt>
          <cx:pt idx="32914">0.16669999999999999</cx:pt>
          <cx:pt idx="32915">0.16669999999999999</cx:pt>
          <cx:pt idx="32916">0.16669999999999999</cx:pt>
          <cx:pt idx="32917">0.16669999999999999</cx:pt>
          <cx:pt idx="32918">0.061899999999999997</cx:pt>
          <cx:pt idx="32919">0.016500000000000001</cx:pt>
          <cx:pt idx="32920">0.28660000000000002</cx:pt>
          <cx:pt idx="32921">0.16669999999999999</cx:pt>
          <cx:pt idx="32922">0.26190000000000002</cx:pt>
          <cx:pt idx="32923">0.1062</cx:pt>
          <cx:pt idx="32924">0.1124</cx:pt>
          <cx:pt idx="32925">0.16669999999999999</cx:pt>
          <cx:pt idx="32926">0.16669999999999999</cx:pt>
          <cx:pt idx="32927">0.044299999999999999</cx:pt>
          <cx:pt idx="32928">0.061899999999999997</cx:pt>
          <cx:pt idx="32929">0.16669999999999999</cx:pt>
          <cx:pt idx="32930">0.16669999999999999</cx:pt>
          <cx:pt idx="32931">0.25359999999999999</cx:pt>
          <cx:pt idx="32932">0.16669999999999999</cx:pt>
          <cx:pt idx="32933">0.082500000000000004</cx:pt>
          <cx:pt idx="32934">0.16669999999999999</cx:pt>
          <cx:pt idx="32935">0.16669999999999999</cx:pt>
          <cx:pt idx="32936">0.16669999999999999</cx:pt>
          <cx:pt idx="32937">0.16669999999999999</cx:pt>
          <cx:pt idx="32938">0.16669999999999999</cx:pt>
          <cx:pt idx="32939">0.16669999999999999</cx:pt>
          <cx:pt idx="32940">0.16669999999999999</cx:pt>
          <cx:pt idx="32941">0.16669999999999999</cx:pt>
          <cx:pt idx="32942">0.16669999999999999</cx:pt>
          <cx:pt idx="32943">0.16669999999999999</cx:pt>
          <cx:pt idx="32944">0.16669999999999999</cx:pt>
          <cx:pt idx="32945">0.16669999999999999</cx:pt>
          <cx:pt idx="32946">0.092799999999999994</cx:pt>
          <cx:pt idx="32947">0.3175</cx:pt>
          <cx:pt idx="32948">0.14430000000000001</cx:pt>
          <cx:pt idx="32949">0.16700000000000001</cx:pt>
          <cx:pt idx="32950">0.0020999999999999999</cx:pt>
          <cx:pt idx="32951">0.16669999999999999</cx:pt>
          <cx:pt idx="32952">0.16669999999999999</cx:pt>
          <cx:pt idx="32953">0.16669999999999999</cx:pt>
          <cx:pt idx="32954">0.16669999999999999</cx:pt>
          <cx:pt idx="32955">0.058799999999999998</cx:pt>
          <cx:pt idx="32956">0.0103</cx:pt>
          <cx:pt idx="32957">0.16669999999999999</cx:pt>
          <cx:pt idx="32958">0.22270000000000001</cx:pt>
          <cx:pt idx="32959">0.066000000000000003</cx:pt>
          <cx:pt idx="32960">0.22270000000000001</cx:pt>
          <cx:pt idx="32961">0.16669999999999999</cx:pt>
          <cx:pt idx="32962">0.082500000000000004</cx:pt>
          <cx:pt idx="32963">0.16669999999999999</cx:pt>
          <cx:pt idx="32964">0.16669999999999999</cx:pt>
          <cx:pt idx="32965">0.033000000000000002</cx:pt>
          <cx:pt idx="32966">0.097900000000000001</cx:pt>
          <cx:pt idx="32967">0.049500000000000002</cx:pt>
          <cx:pt idx="32968">0.059799999999999999</cx:pt>
          <cx:pt idx="32969">0.16669999999999999</cx:pt>
          <cx:pt idx="32970">0.016500000000000001</cx:pt>
          <cx:pt idx="32971">0.026800000000000001</cx:pt>
          <cx:pt idx="32972">0.16669999999999999</cx:pt>
          <cx:pt idx="32973">0.0082000000000000007</cx:pt>
          <cx:pt idx="32974">0.16669999999999999</cx:pt>
          <cx:pt idx="32975">0.1031</cx:pt>
          <cx:pt idx="32976">0.057700000000000001</cx:pt>
          <cx:pt idx="32977">0.16669999999999999</cx:pt>
          <cx:pt idx="32978">0.16669999999999999</cx:pt>
          <cx:pt idx="32979">0.16669999999999999</cx:pt>
          <cx:pt idx="32980">0.16669999999999999</cx:pt>
          <cx:pt idx="32981">0.066500000000000004</cx:pt>
          <cx:pt idx="32982">0.58560000000000001</cx:pt>
          <cx:pt idx="32983">0.1113</cx:pt>
          <cx:pt idx="32984">0.076300000000000007</cx:pt>
          <cx:pt idx="32985">0.16669999999999999</cx:pt>
          <cx:pt idx="32986">0.016500000000000001</cx:pt>
          <cx:pt idx="32987">0.16669999999999999</cx:pt>
          <cx:pt idx="32988">0.16669999999999999</cx:pt>
          <cx:pt idx="32989">0.0082000000000000007</cx:pt>
          <cx:pt idx="32990">0.20000000000000001</cx:pt>
          <cx:pt idx="32991">0.19789999999999999</cx:pt>
          <cx:pt idx="32992">0.16669999999999999</cx:pt>
          <cx:pt idx="32993">0.16669999999999999</cx:pt>
          <cx:pt idx="32994">0.16669999999999999</cx:pt>
          <cx:pt idx="32995">0.16669999999999999</cx:pt>
          <cx:pt idx="32996">0.15049999999999999</cx:pt>
          <cx:pt idx="32997">0.16669999999999999</cx:pt>
          <cx:pt idx="32998">0.1691</cx:pt>
          <cx:pt idx="32999">0.061899999999999997</cx:pt>
          <cx:pt idx="33000">0.16669999999999999</cx:pt>
          <cx:pt idx="33001">0.16669999999999999</cx:pt>
          <cx:pt idx="33002">0.16669999999999999</cx:pt>
          <cx:pt idx="33003">0.16669999999999999</cx:pt>
          <cx:pt idx="33004">0.16669999999999999</cx:pt>
          <cx:pt idx="33005">0.16669999999999999</cx:pt>
          <cx:pt idx="33006">0.23300000000000001</cx:pt>
          <cx:pt idx="33007">0.16669999999999999</cx:pt>
          <cx:pt idx="33008">0.061899999999999997</cx:pt>
          <cx:pt idx="33009">0.16669999999999999</cx:pt>
          <cx:pt idx="33010">0.12889999999999999</cx:pt>
          <cx:pt idx="33011">0.082500000000000004</cx:pt>
          <cx:pt idx="33012">0.016500000000000001</cx:pt>
          <cx:pt idx="33013">0.29899999999999999</cx:pt>
          <cx:pt idx="33014">0.16669999999999999</cx:pt>
          <cx:pt idx="33015">0.16669999999999999</cx:pt>
          <cx:pt idx="33016">0.16669999999999999</cx:pt>
          <cx:pt idx="33017">0.049500000000000002</cx:pt>
          <cx:pt idx="33018">0.35360000000000003</cx:pt>
          <cx:pt idx="33019">0.1124</cx:pt>
          <cx:pt idx="33020">0.092799999999999994</cx:pt>
          <cx:pt idx="33021">0.16669999999999999</cx:pt>
          <cx:pt idx="33022">0.16669999999999999</cx:pt>
          <cx:pt idx="33023">0.27010000000000001</cx:pt>
          <cx:pt idx="33024">0.16669999999999999</cx:pt>
          <cx:pt idx="33025">0.16669999999999999</cx:pt>
          <cx:pt idx="33026">0.16669999999999999</cx:pt>
          <cx:pt idx="33027">0.14849999999999999</cx:pt>
          <cx:pt idx="33028">0.12909999999999999</cx:pt>
          <cx:pt idx="33029">0.051499999999999997</cx:pt>
          <cx:pt idx="33030">0.16669999999999999</cx:pt>
          <cx:pt idx="33031">0.2021</cx:pt>
          <cx:pt idx="33032">0.016500000000000001</cx:pt>
          <cx:pt idx="33033">0.042299999999999997</cx:pt>
          <cx:pt idx="33034">0.1072</cx:pt>
          <cx:pt idx="33035">0.16669999999999999</cx:pt>
          <cx:pt idx="33036">0.16669999999999999</cx:pt>
          <cx:pt idx="33037">0.1004</cx:pt>
          <cx:pt idx="33038">0.061899999999999997</cx:pt>
          <cx:pt idx="33039">0.16669999999999999</cx:pt>
          <cx:pt idx="33040">0.0557</cx:pt>
          <cx:pt idx="33041">0.16669999999999999</cx:pt>
          <cx:pt idx="33042">0.16669999999999999</cx:pt>
          <cx:pt idx="33043">0.16669999999999999</cx:pt>
          <cx:pt idx="33044">0.14849999999999999</cx:pt>
          <cx:pt idx="33045">0.16669999999999999</cx:pt>
          <cx:pt idx="33046">0.16669999999999999</cx:pt>
          <cx:pt idx="33047">0.16669999999999999</cx:pt>
          <cx:pt idx="33048">0.16669999999999999</cx:pt>
          <cx:pt idx="33049">0.16669999999999999</cx:pt>
          <cx:pt idx="33050">0.16669999999999999</cx:pt>
          <cx:pt idx="33051">0.16669999999999999</cx:pt>
          <cx:pt idx="33052">0.16669999999999999</cx:pt>
          <cx:pt idx="33053">0.037100000000000001</cx:pt>
          <cx:pt idx="33054">0.16669999999999999</cx:pt>
          <cx:pt idx="33055">0.16669999999999999</cx:pt>
          <cx:pt idx="33056">0.16669999999999999</cx:pt>
          <cx:pt idx="33057">0.16669999999999999</cx:pt>
          <cx:pt idx="33058">0.079399999999999998</cx:pt>
          <cx:pt idx="33059">0.16669999999999999</cx:pt>
          <cx:pt idx="33060">0.16669999999999999</cx:pt>
          <cx:pt idx="33061">0.16669999999999999</cx:pt>
          <cx:pt idx="33062">0.16669999999999999</cx:pt>
          <cx:pt idx="33063">0.079399999999999998</cx:pt>
          <cx:pt idx="33064">0.16669999999999999</cx:pt>
          <cx:pt idx="33065">0.16669999999999999</cx:pt>
          <cx:pt idx="33066">0.16669999999999999</cx:pt>
          <cx:pt idx="33067">0.16669999999999999</cx:pt>
          <cx:pt idx="33068">0.12989999999999999</cx:pt>
          <cx:pt idx="33069">0.16669999999999999</cx:pt>
          <cx:pt idx="33070">0.16669999999999999</cx:pt>
          <cx:pt idx="33071">0.22059999999999999</cx:pt>
          <cx:pt idx="33072">0.067000000000000004</cx:pt>
          <cx:pt idx="33073">0.079399999999999998</cx:pt>
          <cx:pt idx="33074">0.16669999999999999</cx:pt>
          <cx:pt idx="33075">0.16669999999999999</cx:pt>
          <cx:pt idx="33076">0.066000000000000003</cx:pt>
          <cx:pt idx="33077">0.16669999999999999</cx:pt>
          <cx:pt idx="33078">0.17319999999999999</cx:pt>
          <cx:pt idx="33079">0.070099999999999996</cx:pt>
          <cx:pt idx="33080">0.16669999999999999</cx:pt>
          <cx:pt idx="33081">0.16669999999999999</cx:pt>
          <cx:pt idx="33082">0.16669999999999999</cx:pt>
          <cx:pt idx="33083">0.016500000000000001</cx:pt>
          <cx:pt idx="33084">0.082500000000000004</cx:pt>
          <cx:pt idx="33085">0.0124</cx:pt>
          <cx:pt idx="33086">0.16669999999999999</cx:pt>
          <cx:pt idx="33087">0.035099999999999999</cx:pt>
          <cx:pt idx="33088">0.16669999999999999</cx:pt>
          <cx:pt idx="33089">0.40210000000000001</cx:pt>
          <cx:pt idx="33090">0.16669999999999999</cx:pt>
          <cx:pt idx="33091">0.16669999999999999</cx:pt>
          <cx:pt idx="33092">0.44330000000000003</cx:pt>
          <cx:pt idx="33093">0.16669999999999999</cx:pt>
          <cx:pt idx="33094">0.068000000000000005</cx:pt>
          <cx:pt idx="33095">0.16669999999999999</cx:pt>
          <cx:pt idx="33096">0.16669999999999999</cx:pt>
          <cx:pt idx="33097">0.1515</cx:pt>
          <cx:pt idx="33098">0.1227</cx:pt>
          <cx:pt idx="33099">0.16669999999999999</cx:pt>
          <cx:pt idx="33100">0.16669999999999999</cx:pt>
          <cx:pt idx="33101">0.16669999999999999</cx:pt>
          <cx:pt idx="33102">0.16669999999999999</cx:pt>
          <cx:pt idx="33103">0.086599999999999996</cx:pt>
          <cx:pt idx="33104">0.0124</cx:pt>
          <cx:pt idx="33105">0.2392</cx:pt>
          <cx:pt idx="33106">0.0722</cx:pt>
          <cx:pt idx="33107">0.16669999999999999</cx:pt>
          <cx:pt idx="33108">0.0722</cx:pt>
          <cx:pt idx="33109">0.061899999999999997</cx:pt>
          <cx:pt idx="33110">0.16669999999999999</cx:pt>
          <cx:pt idx="33111">0.16669999999999999</cx:pt>
          <cx:pt idx="33112">0.16669999999999999</cx:pt>
          <cx:pt idx="33113">0.061899999999999997</cx:pt>
          <cx:pt idx="33114">0.16669999999999999</cx:pt>
          <cx:pt idx="33115">0.037100000000000001</cx:pt>
          <cx:pt idx="33116">0.042299999999999997</cx:pt>
          <cx:pt idx="33117">0.061899999999999997</cx:pt>
          <cx:pt idx="33118">0.16669999999999999</cx:pt>
          <cx:pt idx="33119">0.12470000000000001</cx:pt>
          <cx:pt idx="33120">0.097900000000000001</cx:pt>
          <cx:pt idx="33121">0.16669999999999999</cx:pt>
          <cx:pt idx="33122">0.1222</cx:pt>
          <cx:pt idx="33123">0.16669999999999999</cx:pt>
          <cx:pt idx="33124">0.035099999999999999</cx:pt>
          <cx:pt idx="33125">0.16669999999999999</cx:pt>
          <cx:pt idx="33126">0.16669999999999999</cx:pt>
          <cx:pt idx="33127">0.066000000000000003</cx:pt>
          <cx:pt idx="33128">0.16339999999999999</cx:pt>
          <cx:pt idx="33129">0.063100000000000003</cx:pt>
          <cx:pt idx="33130">0.082500000000000004</cx:pt>
          <cx:pt idx="33131">0.16669999999999999</cx:pt>
          <cx:pt idx="33132">0.074200000000000002</cx:pt>
          <cx:pt idx="33133">0.16669999999999999</cx:pt>
          <cx:pt idx="33134">0.061899999999999997</cx:pt>
          <cx:pt idx="33135">0.16669999999999999</cx:pt>
          <cx:pt idx="33136">0.16669999999999999</cx:pt>
          <cx:pt idx="33137">0.1237</cx:pt>
          <cx:pt idx="33138">0.14849999999999999</cx:pt>
          <cx:pt idx="33139">0.16669999999999999</cx:pt>
          <cx:pt idx="33140">0.16669999999999999</cx:pt>
          <cx:pt idx="33141">0.27839999999999998</cx:pt>
          <cx:pt idx="33142">0.16669999999999999</cx:pt>
          <cx:pt idx="33143">0.11650000000000001</cx:pt>
          <cx:pt idx="33144">0.18479999999999999</cx:pt>
          <cx:pt idx="33145">0.36699999999999999</cx:pt>
          <cx:pt idx="33146">0.16669999999999999</cx:pt>
          <cx:pt idx="33147">0.1113</cx:pt>
          <cx:pt idx="33148">0.061899999999999997</cx:pt>
          <cx:pt idx="33149">0.16669999999999999</cx:pt>
          <cx:pt idx="33150">0.16669999999999999</cx:pt>
          <cx:pt idx="33151">0.16669999999999999</cx:pt>
          <cx:pt idx="33152">0.16669999999999999</cx:pt>
          <cx:pt idx="33153">0.16669999999999999</cx:pt>
          <cx:pt idx="33154">0.16669999999999999</cx:pt>
          <cx:pt idx="33155">0.14899999999999999</cx:pt>
          <cx:pt idx="33156">0.061899999999999997</cx:pt>
          <cx:pt idx="33157">0.16669999999999999</cx:pt>
          <cx:pt idx="33158">0.16669999999999999</cx:pt>
          <cx:pt idx="33159">0.16669999999999999</cx:pt>
          <cx:pt idx="33160">0.1113</cx:pt>
          <cx:pt idx="33161">0.16669999999999999</cx:pt>
          <cx:pt idx="33162">0.16669999999999999</cx:pt>
          <cx:pt idx="33163">0.1031</cx:pt>
          <cx:pt idx="33164">0.26700000000000002</cx:pt>
          <cx:pt idx="33165">0.0722</cx:pt>
          <cx:pt idx="33166">0.016500000000000001</cx:pt>
          <cx:pt idx="33167">0.070099999999999996</cx:pt>
          <cx:pt idx="33168">0.16669999999999999</cx:pt>
          <cx:pt idx="33169">0.1227</cx:pt>
          <cx:pt idx="33170">0.16669999999999999</cx:pt>
          <cx:pt idx="33171">0.16669999999999999</cx:pt>
          <cx:pt idx="33172">0.049500000000000002</cx:pt>
          <cx:pt idx="33173">0.16669999999999999</cx:pt>
          <cx:pt idx="33174">0.16669999999999999</cx:pt>
          <cx:pt idx="33175">0.016500000000000001</cx:pt>
          <cx:pt idx="33176">0.037100000000000001</cx:pt>
          <cx:pt idx="33177">0.066000000000000003</cx:pt>
          <cx:pt idx="33178">0.075300000000000006</cx:pt>
          <cx:pt idx="33179">0.16669999999999999</cx:pt>
          <cx:pt idx="33180">0.16669999999999999</cx:pt>
          <cx:pt idx="33181">0.16669999999999999</cx:pt>
          <cx:pt idx="33182">0.16669999999999999</cx:pt>
          <cx:pt idx="33183">0.16669999999999999</cx:pt>
          <cx:pt idx="33184">0.16669999999999999</cx:pt>
          <cx:pt idx="33185">0.1835</cx:pt>
          <cx:pt idx="33186">0.16669999999999999</cx:pt>
          <cx:pt idx="33187">0.061899999999999997</cx:pt>
          <cx:pt idx="33188">0.0557</cx:pt>
          <cx:pt idx="33189">0.22850000000000001</cx:pt>
          <cx:pt idx="33190">0.082500000000000004</cx:pt>
          <cx:pt idx="33191">0.1108</cx:pt>
          <cx:pt idx="33192">0.017000000000000001</cx:pt>
          <cx:pt idx="33193">0.16669999999999999</cx:pt>
          <cx:pt idx="33194">0.16669999999999999</cx:pt>
          <cx:pt idx="33195">0.1113</cx:pt>
          <cx:pt idx="33196">0.16669999999999999</cx:pt>
          <cx:pt idx="33197">0.16700000000000001</cx:pt>
          <cx:pt idx="33198">0.057700000000000001</cx:pt>
          <cx:pt idx="33199">0.0041000000000000003</cx:pt>
          <cx:pt idx="33200">0.10000000000000001</cx:pt>
          <cx:pt idx="33201">0.1227</cx:pt>
          <cx:pt idx="33202">0.16669999999999999</cx:pt>
          <cx:pt idx="33203">0.16669999999999999</cx:pt>
          <cx:pt idx="33204">0.1351</cx:pt>
          <cx:pt idx="33205">0.16669999999999999</cx:pt>
          <cx:pt idx="33206">0.2263</cx:pt>
          <cx:pt idx="33207">0.36120000000000002</cx:pt>
          <cx:pt idx="33208">0.16669999999999999</cx:pt>
          <cx:pt idx="33209">0.16669999999999999</cx:pt>
          <cx:pt idx="33210">0.16669999999999999</cx:pt>
          <cx:pt idx="33211">0.0144</cx:pt>
          <cx:pt idx="33212">0.16669999999999999</cx:pt>
          <cx:pt idx="33213">0.16669999999999999</cx:pt>
          <cx:pt idx="33214">0.059799999999999999</cx:pt>
          <cx:pt idx="33215">0.16669999999999999</cx:pt>
          <cx:pt idx="33216">0.16669999999999999</cx:pt>
          <cx:pt idx="33217">0.037100000000000001</cx:pt>
          <cx:pt idx="33218">0.16669999999999999</cx:pt>
          <cx:pt idx="33219">0.89380000000000004</cx:pt>
          <cx:pt idx="33220">0.16669999999999999</cx:pt>
          <cx:pt idx="33221">0.16669999999999999</cx:pt>
          <cx:pt idx="33222">0.16669999999999999</cx:pt>
          <cx:pt idx="33223">0.16669999999999999</cx:pt>
          <cx:pt idx="33224">0.16669999999999999</cx:pt>
          <cx:pt idx="33225">0.16669999999999999</cx:pt>
          <cx:pt idx="33226">0.0722</cx:pt>
          <cx:pt idx="33227">0.2485</cx:pt>
          <cx:pt idx="33228">0.16669999999999999</cx:pt>
          <cx:pt idx="33229">0.16669999999999999</cx:pt>
          <cx:pt idx="33230">0.33200000000000002</cx:pt>
          <cx:pt idx="33231">0.18659999999999999</cx:pt>
          <cx:pt idx="33232">0.16669999999999999</cx:pt>
          <cx:pt idx="33233">0.1144</cx:pt>
          <cx:pt idx="33234">0.0103</cx:pt>
          <cx:pt idx="33235">0.090700000000000003</cx:pt>
          <cx:pt idx="33236">0.16669999999999999</cx:pt>
          <cx:pt idx="33237">0.2979</cx:pt>
          <cx:pt idx="33238">0.070099999999999996</cx:pt>
          <cx:pt idx="33239">0.018599999999999998</cx:pt>
          <cx:pt idx="33240">0.16669999999999999</cx:pt>
          <cx:pt idx="33241">0.16669999999999999</cx:pt>
          <cx:pt idx="33242">0.060900000000000003</cx:pt>
          <cx:pt idx="33243">0.16700000000000001</cx:pt>
          <cx:pt idx="33244">0.0103</cx:pt>
          <cx:pt idx="33245">0.16669999999999999</cx:pt>
          <cx:pt idx="33246">0.018599999999999998</cx:pt>
          <cx:pt idx="33247">0.0082000000000000007</cx:pt>
          <cx:pt idx="33248">0.16669999999999999</cx:pt>
          <cx:pt idx="33249">0.033500000000000002</cx:pt>
          <cx:pt idx="33250">0.16669999999999999</cx:pt>
          <cx:pt idx="33251">0.028899999999999999</cx:pt>
          <cx:pt idx="33252">0.44019999999999998</cx:pt>
          <cx:pt idx="33253">0.018599999999999998</cx:pt>
          <cx:pt idx="33254">0.16669999999999999</cx:pt>
          <cx:pt idx="33255">0.16669999999999999</cx:pt>
          <cx:pt idx="33256">0.16669999999999999</cx:pt>
          <cx:pt idx="33257">0.2258</cx:pt>
          <cx:pt idx="33258">0.16669999999999999</cx:pt>
          <cx:pt idx="33259">0.046699999999999998</cx:pt>
          <cx:pt idx="33260">0.16669999999999999</cx:pt>
          <cx:pt idx="33261">0.022700000000000001</cx:pt>
          <cx:pt idx="33262">0.1113</cx:pt>
          <cx:pt idx="33263">0.1031</cx:pt>
          <cx:pt idx="33264">0.36130000000000001</cx:pt>
          <cx:pt idx="33265">0.58660000000000001</cx:pt>
          <cx:pt idx="33266">0.21859999999999999</cx:pt>
          <cx:pt idx="33267">0.16669999999999999</cx:pt>
          <cx:pt idx="33268">0.16669999999999999</cx:pt>
          <cx:pt idx="33269">0.16669999999999999</cx:pt>
          <cx:pt idx="33270">0.16669999999999999</cx:pt>
          <cx:pt idx="33271">0.069099999999999995</cx:pt>
          <cx:pt idx="33272">0.16669999999999999</cx:pt>
          <cx:pt idx="33273">0.1237</cx:pt>
          <cx:pt idx="33274">0.061899999999999997</cx:pt>
          <cx:pt idx="33275">0.16669999999999999</cx:pt>
          <cx:pt idx="33276">0.20619999999999999</cx:pt>
          <cx:pt idx="33277">0.0309</cx:pt>
          <cx:pt idx="33278">0.16669999999999999</cx:pt>
          <cx:pt idx="33279">0.16669999999999999</cx:pt>
          <cx:pt idx="33280">0.0051999999999999998</cx:pt>
          <cx:pt idx="33281">0.099000000000000005</cx:pt>
          <cx:pt idx="33282">0.16669999999999999</cx:pt>
          <cx:pt idx="33283">0.086199999999999999</cx:pt>
          <cx:pt idx="33284">0.16669999999999999</cx:pt>
          <cx:pt idx="33285">0.23089999999999999</cx:pt>
          <cx:pt idx="33286">0.16669999999999999</cx:pt>
          <cx:pt idx="33287">0.16669999999999999</cx:pt>
          <cx:pt idx="33288">0.092799999999999994</cx:pt>
          <cx:pt idx="33289">0.71030000000000004</cx:pt>
          <cx:pt idx="33290">0.16669999999999999</cx:pt>
          <cx:pt idx="33291">0.041200000000000001</cx:pt>
          <cx:pt idx="33292">0.068000000000000005</cx:pt>
          <cx:pt idx="33293">0.16669999999999999</cx:pt>
          <cx:pt idx="33294">0.16669999999999999</cx:pt>
          <cx:pt idx="33295">0.16669999999999999</cx:pt>
          <cx:pt idx="33296">0.16669999999999999</cx:pt>
          <cx:pt idx="33297">0.19689999999999999</cx:pt>
          <cx:pt idx="33298">0.055199999999999999</cx:pt>
          <cx:pt idx="33299">0.16669999999999999</cx:pt>
          <cx:pt idx="33300">0.16669999999999999</cx:pt>
          <cx:pt idx="33301">0.14849999999999999</cx:pt>
          <cx:pt idx="33302">0.0722</cx:pt>
          <cx:pt idx="33303">0.076300000000000007</cx:pt>
          <cx:pt idx="33304">0.39479999999999998</cx:pt>
          <cx:pt idx="33305">0.16669999999999999</cx:pt>
          <cx:pt idx="33306">0.083500000000000005</cx:pt>
          <cx:pt idx="33307">0.62680000000000002</cx:pt>
          <cx:pt idx="33308">0.27839999999999998</cx:pt>
          <cx:pt idx="33309">0.0247</cx:pt>
          <cx:pt idx="33310">0.12889999999999999</cx:pt>
          <cx:pt idx="33311">0.14849999999999999</cx:pt>
          <cx:pt idx="33312">0.16669999999999999</cx:pt>
          <cx:pt idx="33313">0.34429999999999999</cx:pt>
          <cx:pt idx="33314">0.16669999999999999</cx:pt>
          <cx:pt idx="33315">0.16669999999999999</cx:pt>
          <cx:pt idx="33316">0.16669999999999999</cx:pt>
          <cx:pt idx="33317">0.47110000000000002</cx:pt>
          <cx:pt idx="33318">0.16669999999999999</cx:pt>
          <cx:pt idx="33319">0.22270000000000001</cx:pt>
          <cx:pt idx="33320">0.16669999999999999</cx:pt>
          <cx:pt idx="33321">0.21129999999999999</cx:pt>
          <cx:pt idx="33322">0.16669999999999999</cx:pt>
          <cx:pt idx="33323">0.16669999999999999</cx:pt>
          <cx:pt idx="33324">0.16669999999999999</cx:pt>
          <cx:pt idx="33325">0.16669999999999999</cx:pt>
          <cx:pt idx="33326">0.16700000000000001</cx:pt>
          <cx:pt idx="33327">0.16669999999999999</cx:pt>
          <cx:pt idx="33328">0.14849999999999999</cx:pt>
          <cx:pt idx="33329">0.10100000000000001</cx:pt>
          <cx:pt idx="33330">0.1474</cx:pt>
          <cx:pt idx="33331">0.074200000000000002</cx:pt>
          <cx:pt idx="33332">0.0247</cx:pt>
          <cx:pt idx="33333">0.16669999999999999</cx:pt>
          <cx:pt idx="33334">0.16669999999999999</cx:pt>
          <cx:pt idx="33335">0.18970000000000001</cx:pt>
          <cx:pt idx="33336">0.048500000000000001</cx:pt>
          <cx:pt idx="33337">0.27629999999999999</cx:pt>
          <cx:pt idx="33338">0.16669999999999999</cx:pt>
          <cx:pt idx="33339">0.16669999999999999</cx:pt>
          <cx:pt idx="33340">0.16669999999999999</cx:pt>
          <cx:pt idx="33341">0.16669999999999999</cx:pt>
          <cx:pt idx="33342">0.16669999999999999</cx:pt>
          <cx:pt idx="33343">0.16669999999999999</cx:pt>
          <cx:pt idx="33344">0.16669999999999999</cx:pt>
          <cx:pt idx="33345">0.16669999999999999</cx:pt>
          <cx:pt idx="33346">0.17419999999999999</cx:pt>
          <cx:pt idx="33347">0.070099999999999996</cx:pt>
          <cx:pt idx="33348">0.16669999999999999</cx:pt>
          <cx:pt idx="33349">0.0722</cx:pt>
          <cx:pt idx="33350">0.12989999999999999</cx:pt>
          <cx:pt idx="33351">0.083500000000000005</cx:pt>
          <cx:pt idx="33352">0.16669999999999999</cx:pt>
          <cx:pt idx="33353">0.16669999999999999</cx:pt>
          <cx:pt idx="33354">0.049500000000000002</cx:pt>
          <cx:pt idx="33355">0.16669999999999999</cx:pt>
          <cx:pt idx="33356">0.16669999999999999</cx:pt>
          <cx:pt idx="33357">0.061899999999999997</cx:pt>
          <cx:pt idx="33358">0.16669999999999999</cx:pt>
          <cx:pt idx="33359">0.1103</cx:pt>
          <cx:pt idx="33360">0.2175</cx:pt>
          <cx:pt idx="33361">0.16669999999999999</cx:pt>
          <cx:pt idx="33362">0.16669999999999999</cx:pt>
          <cx:pt idx="33363">0.16669999999999999</cx:pt>
          <cx:pt idx="33364">0.061899999999999997</cx:pt>
          <cx:pt idx="33365">0.16669999999999999</cx:pt>
          <cx:pt idx="33366">0.16669999999999999</cx:pt>
          <cx:pt idx="33367">0.16669999999999999</cx:pt>
          <cx:pt idx="33368">0.15459999999999999</cx:pt>
          <cx:pt idx="33369">0.0124</cx:pt>
          <cx:pt idx="33370">0.16669999999999999</cx:pt>
          <cx:pt idx="33371">0.16669999999999999</cx:pt>
          <cx:pt idx="33372">0.16669999999999999</cx:pt>
          <cx:pt idx="33373">0.14849999999999999</cx:pt>
          <cx:pt idx="33374">0.16669999999999999</cx:pt>
          <cx:pt idx="33375">0.050999999999999997</cx:pt>
          <cx:pt idx="33376">0.1041</cx:pt>
          <cx:pt idx="33377">0.078399999999999997</cx:pt>
          <cx:pt idx="33378">0.16669999999999999</cx:pt>
          <cx:pt idx="33379">0.16669999999999999</cx:pt>
          <cx:pt idx="33380">0.11550000000000001</cx:pt>
          <cx:pt idx="33381">0.1031</cx:pt>
          <cx:pt idx="33382">0.22059999999999999</cx:pt>
          <cx:pt idx="33383">0.0124</cx:pt>
          <cx:pt idx="33384">0.18559999999999999</cx:pt>
          <cx:pt idx="33385">0.16669999999999999</cx:pt>
          <cx:pt idx="33386">0.16669999999999999</cx:pt>
          <cx:pt idx="33387">0.16669999999999999</cx:pt>
          <cx:pt idx="33388">0.092799999999999994</cx:pt>
          <cx:pt idx="33389">0.092799999999999994</cx:pt>
          <cx:pt idx="33390">0.18559999999999999</cx:pt>
          <cx:pt idx="33391">0.16669999999999999</cx:pt>
          <cx:pt idx="33392">0.16669999999999999</cx:pt>
          <cx:pt idx="33393">0.16669999999999999</cx:pt>
          <cx:pt idx="33394">0.16669999999999999</cx:pt>
          <cx:pt idx="33395">0.24740000000000001</cx:pt>
          <cx:pt idx="33396">0.037100000000000001</cx:pt>
          <cx:pt idx="33397">0.1031</cx:pt>
          <cx:pt idx="33398">0.069599999999999995</cx:pt>
          <cx:pt idx="33399">0.041200000000000001</cx:pt>
          <cx:pt idx="33400">0.16669999999999999</cx:pt>
          <cx:pt idx="33401">0.086900000000000005</cx:pt>
          <cx:pt idx="33402">0.16669999999999999</cx:pt>
          <cx:pt idx="33403">0.2505</cx:pt>
          <cx:pt idx="33404">0.26390000000000002</cx:pt>
          <cx:pt idx="33405">0.049500000000000002</cx:pt>
          <cx:pt idx="33406">0.16669999999999999</cx:pt>
          <cx:pt idx="33407">0.018599999999999998</cx:pt>
          <cx:pt idx="33408">0.078399999999999997</cx:pt>
          <cx:pt idx="33409">0.1258</cx:pt>
          <cx:pt idx="33410">0.21240000000000001</cx:pt>
          <cx:pt idx="33411">0.16669999999999999</cx:pt>
          <cx:pt idx="33412">0.098500000000000004</cx:pt>
          <cx:pt idx="33413">0.16669999999999999</cx:pt>
          <cx:pt idx="33414">0.061899999999999997</cx:pt>
          <cx:pt idx="33415">0.16669999999999999</cx:pt>
          <cx:pt idx="33416">0.16669999999999999</cx:pt>
          <cx:pt idx="33417">0.16669999999999999</cx:pt>
          <cx:pt idx="33418">0.033000000000000002</cx:pt>
          <cx:pt idx="33419">0.0247</cx:pt>
          <cx:pt idx="33420">0.16669999999999999</cx:pt>
          <cx:pt idx="33421">0.16669999999999999</cx:pt>
          <cx:pt idx="33422">0.16669999999999999</cx:pt>
          <cx:pt idx="33423">0.061899999999999997</cx:pt>
          <cx:pt idx="33424">0.16669999999999999</cx:pt>
          <cx:pt idx="33425">0.16669999999999999</cx:pt>
          <cx:pt idx="33426">0.084000000000000005</cx:pt>
          <cx:pt idx="33427">0.16669999999999999</cx:pt>
          <cx:pt idx="33428">0.16669999999999999</cx:pt>
          <cx:pt idx="33429">0.39589999999999997</cx:pt>
          <cx:pt idx="33430">0.1278</cx:pt>
          <cx:pt idx="33431">0.0567</cx:pt>
          <cx:pt idx="33432">0.16669999999999999</cx:pt>
          <cx:pt idx="33433">0.16669999999999999</cx:pt>
          <cx:pt idx="33434">0.021600000000000001</cx:pt>
          <cx:pt idx="33435">0.16669999999999999</cx:pt>
          <cx:pt idx="33436">0.16669999999999999</cx:pt>
          <cx:pt idx="33437">0.16669999999999999</cx:pt>
          <cx:pt idx="33438">0.18970000000000001</cx:pt>
          <cx:pt idx="33439">0.16669999999999999</cx:pt>
          <cx:pt idx="33440">0.1399</cx:pt>
          <cx:pt idx="33441">0.079399999999999998</cx:pt>
          <cx:pt idx="33442">0.16669999999999999</cx:pt>
          <cx:pt idx="33443">0.091800000000000007</cx:pt>
          <cx:pt idx="33444">0.16669999999999999</cx:pt>
          <cx:pt idx="33445">0.016500000000000001</cx:pt>
          <cx:pt idx="33446">0.16669999999999999</cx:pt>
          <cx:pt idx="33447">0.16669999999999999</cx:pt>
          <cx:pt idx="33448">0.16669999999999999</cx:pt>
          <cx:pt idx="33449">0.16669999999999999</cx:pt>
          <cx:pt idx="33450">0.16669999999999999</cx:pt>
          <cx:pt idx="33451">0.16669999999999999</cx:pt>
          <cx:pt idx="33452">0.034000000000000002</cx:pt>
          <cx:pt idx="33453">0.16669999999999999</cx:pt>
          <cx:pt idx="33454">0.16669999999999999</cx:pt>
          <cx:pt idx="33455">0.16669999999999999</cx:pt>
          <cx:pt idx="33456">0.098599999999999993</cx:pt>
          <cx:pt idx="33457">0.1113</cx:pt>
          <cx:pt idx="33458">0</cx:pt>
          <cx:pt idx="33459">0.0361</cx:pt>
          <cx:pt idx="33460">0.16669999999999999</cx:pt>
          <cx:pt idx="33461">0.0722</cx:pt>
          <cx:pt idx="33462">0.0082000000000000007</cx:pt>
          <cx:pt idx="33463">0.16669999999999999</cx:pt>
          <cx:pt idx="33464">0.16669999999999999</cx:pt>
          <cx:pt idx="33465">0.16669999999999999</cx:pt>
          <cx:pt idx="33466">0.16669999999999999</cx:pt>
          <cx:pt idx="33467">0.068599999999999994</cx:pt>
          <cx:pt idx="33468">0.082500000000000004</cx:pt>
          <cx:pt idx="33469">0.16669999999999999</cx:pt>
          <cx:pt idx="33470">0.16669999999999999</cx:pt>
          <cx:pt idx="33471">0.16669999999999999</cx:pt>
          <cx:pt idx="33472">0.16700000000000001</cx:pt>
          <cx:pt idx="33473">0.074200000000000002</cx:pt>
          <cx:pt idx="33474">0.16669999999999999</cx:pt>
          <cx:pt idx="33475">0.22270000000000001</cx:pt>
          <cx:pt idx="33476">0.16669999999999999</cx:pt>
          <cx:pt idx="33477">0.16669999999999999</cx:pt>
          <cx:pt idx="33478">0.16669999999999999</cx:pt>
          <cx:pt idx="33479">0.16669999999999999</cx:pt>
          <cx:pt idx="33480">0.0722</cx:pt>
          <cx:pt idx="33481">0.16669999999999999</cx:pt>
          <cx:pt idx="33482">0.26600000000000001</cx:pt>
          <cx:pt idx="33483">0.078399999999999997</cx:pt>
          <cx:pt idx="33484">0.16669999999999999</cx:pt>
          <cx:pt idx="33485">0.073200000000000001</cx:pt>
          <cx:pt idx="33486">0.16669999999999999</cx:pt>
          <cx:pt idx="33487">0.22159999999999999</cx:pt>
          <cx:pt idx="33488">0.16669999999999999</cx:pt>
          <cx:pt idx="33489">0.22059999999999999</cx:pt>
          <cx:pt idx="33490">0.10730000000000001</cx:pt>
          <cx:pt idx="33491">0.094799999999999995</cx:pt>
          <cx:pt idx="33492">0.022700000000000001</cx:pt>
          <cx:pt idx="33493">0.0082000000000000007</cx:pt>
          <cx:pt idx="33494">0.16669999999999999</cx:pt>
          <cx:pt idx="33495">0.16669999999999999</cx:pt>
          <cx:pt idx="33496">0.16669999999999999</cx:pt>
          <cx:pt idx="33497">0.16669999999999999</cx:pt>
          <cx:pt idx="33498">0.16669999999999999</cx:pt>
          <cx:pt idx="33499">0.16669999999999999</cx:pt>
          <cx:pt idx="33500">0.0722</cx:pt>
          <cx:pt idx="33501">0.099000000000000005</cx:pt>
          <cx:pt idx="33502">0.16669999999999999</cx:pt>
          <cx:pt idx="33503">0.16669999999999999</cx:pt>
          <cx:pt idx="33504">0.1134</cx:pt>
          <cx:pt idx="33505">0.092799999999999994</cx:pt>
          <cx:pt idx="33506">0.067000000000000004</cx:pt>
          <cx:pt idx="33507">0.16669999999999999</cx:pt>
          <cx:pt idx="33508">0.088700000000000001</cx:pt>
          <cx:pt idx="33509">0.033000000000000002</cx:pt>
          <cx:pt idx="33510">0.16669999999999999</cx:pt>
          <cx:pt idx="33511">0.22270000000000001</cx:pt>
          <cx:pt idx="33512">0.16669999999999999</cx:pt>
          <cx:pt idx="33513">0.16669999999999999</cx:pt>
          <cx:pt idx="33514">0.061899999999999997</cx:pt>
          <cx:pt idx="33515">0.1113</cx:pt>
          <cx:pt idx="33516">0.018599999999999998</cx:pt>
          <cx:pt idx="33517">0.016500000000000001</cx:pt>
          <cx:pt idx="33518">0.16669999999999999</cx:pt>
          <cx:pt idx="33519">0.16669999999999999</cx:pt>
          <cx:pt idx="33520">0.2175</cx:pt>
          <cx:pt idx="33521">0.16669999999999999</cx:pt>
          <cx:pt idx="33522">0.13669999999999999</cx:pt>
          <cx:pt idx="33523">0.14849999999999999</cx:pt>
          <cx:pt idx="33524">0.082500000000000004</cx:pt>
          <cx:pt idx="33525">0.1067</cx:pt>
          <cx:pt idx="33526">0.16669999999999999</cx:pt>
          <cx:pt idx="33527">0.0082000000000000007</cx:pt>
          <cx:pt idx="33528">0.16669999999999999</cx:pt>
          <cx:pt idx="33529">0.16669999999999999</cx:pt>
          <cx:pt idx="33530">0.16669999999999999</cx:pt>
          <cx:pt idx="33531">0.16669999999999999</cx:pt>
          <cx:pt idx="33532">0.067000000000000004</cx:pt>
          <cx:pt idx="33533">0.16669999999999999</cx:pt>
          <cx:pt idx="33534">0.16669999999999999</cx:pt>
          <cx:pt idx="33535">0.037100000000000001</cx:pt>
          <cx:pt idx="33536">0.16669999999999999</cx:pt>
          <cx:pt idx="33537">0.16669999999999999</cx:pt>
          <cx:pt idx="33538">0.042299999999999997</cx:pt>
          <cx:pt idx="33539">0.37419999999999998</cx:pt>
          <cx:pt idx="33540">0.16669999999999999</cx:pt>
          <cx:pt idx="33541">0.16669999999999999</cx:pt>
          <cx:pt idx="33542">0.16669999999999999</cx:pt>
          <cx:pt idx="33543">0.16669999999999999</cx:pt>
          <cx:pt idx="33544">0.1928</cx:pt>
          <cx:pt idx="33545">0.16669999999999999</cx:pt>
          <cx:pt idx="33546">0.16669999999999999</cx:pt>
          <cx:pt idx="33547">0.22159999999999999</cx:pt>
          <cx:pt idx="33548">0.14849999999999999</cx:pt>
          <cx:pt idx="33549">0.0722</cx:pt>
          <cx:pt idx="33550">0.16669999999999999</cx:pt>
          <cx:pt idx="33551">0.0402</cx:pt>
          <cx:pt idx="33552">0.18759999999999999</cx:pt>
          <cx:pt idx="33553">0.16669999999999999</cx:pt>
          <cx:pt idx="33554">0.1237</cx:pt>
          <cx:pt idx="33555">0.18559999999999999</cx:pt>
          <cx:pt idx="33556">0.13200000000000001</cx:pt>
          <cx:pt idx="33557">0.019599999999999999</cx:pt>
          <cx:pt idx="33558">0.1502</cx:pt>
          <cx:pt idx="33559">0.083500000000000005</cx:pt>
          <cx:pt idx="33560">0.1588</cx:pt>
          <cx:pt idx="33561">0.16669999999999999</cx:pt>
          <cx:pt idx="33562">0.43090000000000001</cx:pt>
          <cx:pt idx="33563">0.070099999999999996</cx:pt>
          <cx:pt idx="33564">0.16669999999999999</cx:pt>
          <cx:pt idx="33565">0.16800000000000001</cx:pt>
          <cx:pt idx="33566">0.16669999999999999</cx:pt>
          <cx:pt idx="33567">0.0082000000000000007</cx:pt>
          <cx:pt idx="33568">0.16669999999999999</cx:pt>
          <cx:pt idx="33569">0.16669999999999999</cx:pt>
          <cx:pt idx="33570">0.16669999999999999</cx:pt>
          <cx:pt idx="33571">0.16669999999999999</cx:pt>
          <cx:pt idx="33572">0.16669999999999999</cx:pt>
          <cx:pt idx="33573">0.32469999999999999</cx:pt>
          <cx:pt idx="33574">0.37319999999999998</cx:pt>
          <cx:pt idx="33575">0.16669999999999999</cx:pt>
          <cx:pt idx="33576">0.16669999999999999</cx:pt>
          <cx:pt idx="33577">0.16669999999999999</cx:pt>
          <cx:pt idx="33578">0.16669999999999999</cx:pt>
          <cx:pt idx="33579">0.0124</cx:pt>
          <cx:pt idx="33580">0.16669999999999999</cx:pt>
          <cx:pt idx="33581">0.090700000000000003</cx:pt>
          <cx:pt idx="33582">0.041200000000000001</cx:pt>
          <cx:pt idx="33583">0.16669999999999999</cx:pt>
          <cx:pt idx="33584">0.16669999999999999</cx:pt>
          <cx:pt idx="33585">0.16669999999999999</cx:pt>
          <cx:pt idx="33586">0.16669999999999999</cx:pt>
          <cx:pt idx="33587">0.25979999999999998</cx:pt>
          <cx:pt idx="33588">0.16669999999999999</cx:pt>
          <cx:pt idx="33589">0.25569999999999998</cx:pt>
          <cx:pt idx="33590">0.011299999999999999</cx:pt>
          <cx:pt idx="33591">0.16669999999999999</cx:pt>
          <cx:pt idx="33592">0.16669999999999999</cx:pt>
          <cx:pt idx="33593">0.086599999999999996</cx:pt>
          <cx:pt idx="33594">0.16669999999999999</cx:pt>
          <cx:pt idx="33595">0.0722</cx:pt>
          <cx:pt idx="33596">0.16669999999999999</cx:pt>
          <cx:pt idx="33597">0.16669999999999999</cx:pt>
          <cx:pt idx="33598">0.16669999999999999</cx:pt>
          <cx:pt idx="33599">0.1021</cx:pt>
          <cx:pt idx="33600">0.16669999999999999</cx:pt>
          <cx:pt idx="33601">0.16669999999999999</cx:pt>
          <cx:pt idx="33602">0.0722</cx:pt>
          <cx:pt idx="33603">0.16669999999999999</cx:pt>
          <cx:pt idx="33604">0.074200000000000002</cx:pt>
          <cx:pt idx="33605">0.1052</cx:pt>
          <cx:pt idx="33606">0.16669999999999999</cx:pt>
          <cx:pt idx="33607">0.16669999999999999</cx:pt>
          <cx:pt idx="33608">0.1124</cx:pt>
          <cx:pt idx="33609">0.16669999999999999</cx:pt>
          <cx:pt idx="33610">0.16669999999999999</cx:pt>
          <cx:pt idx="33611">0.15049999999999999</cx:pt>
          <cx:pt idx="33612">0.0309</cx:pt>
          <cx:pt idx="33613">0.16669999999999999</cx:pt>
          <cx:pt idx="33614">0.1144</cx:pt>
          <cx:pt idx="33615">0.16669999999999999</cx:pt>
          <cx:pt idx="33616">0.16669999999999999</cx:pt>
          <cx:pt idx="33617">0.35770000000000002</cx:pt>
          <cx:pt idx="33618">0.082500000000000004</cx:pt>
          <cx:pt idx="33619">0.061899999999999997</cx:pt>
          <cx:pt idx="33620">0.0082000000000000007</cx:pt>
          <cx:pt idx="33621">0.0722</cx:pt>
          <cx:pt idx="33622">0.050500000000000003</cx:pt>
          <cx:pt idx="33623">0.073200000000000001</cx:pt>
          <cx:pt idx="33624">0.063899999999999998</cx:pt>
          <cx:pt idx="33625">0.042299999999999997</cx:pt>
          <cx:pt idx="33626">0.2021</cx:pt>
          <cx:pt idx="33627">0.016500000000000001</cx:pt>
          <cx:pt idx="33628">0.16669999999999999</cx:pt>
          <cx:pt idx="33629">0.16669999999999999</cx:pt>
          <cx:pt idx="33630">0.0247</cx:pt>
          <cx:pt idx="33631">0.1052</cx:pt>
          <cx:pt idx="33632">0.083500000000000005</cx:pt>
          <cx:pt idx="33633">0.16669999999999999</cx:pt>
          <cx:pt idx="33634">0.16669999999999999</cx:pt>
          <cx:pt idx="33635">0.16669999999999999</cx:pt>
          <cx:pt idx="33636">0.16669999999999999</cx:pt>
          <cx:pt idx="33637">0.3649</cx:pt>
          <cx:pt idx="33638">0.069599999999999995</cx:pt>
          <cx:pt idx="33639">0.13089999999999999</cx:pt>
          <cx:pt idx="33640">0.0124</cx:pt>
          <cx:pt idx="33641">0.16669999999999999</cx:pt>
          <cx:pt idx="33642">0.60209999999999997</cx:pt>
          <cx:pt idx="33643">0.16669999999999999</cx:pt>
          <cx:pt idx="33644">0.16669999999999999</cx:pt>
          <cx:pt idx="33645">0.061899999999999997</cx:pt>
          <cx:pt idx="33646">0.16669999999999999</cx:pt>
          <cx:pt idx="33647">0.034000000000000002</cx:pt>
          <cx:pt idx="33648">0.2412</cx:pt>
          <cx:pt idx="33649">0.0608</cx:pt>
          <cx:pt idx="33650">0.16669999999999999</cx:pt>
          <cx:pt idx="33651">0.16669999999999999</cx:pt>
          <cx:pt idx="33652">0.16669999999999999</cx:pt>
          <cx:pt idx="33653">0.16669999999999999</cx:pt>
          <cx:pt idx="33654">0.16669999999999999</cx:pt>
          <cx:pt idx="33655">0.094799999999999995</cx:pt>
          <cx:pt idx="33656">0.0041000000000000003</cx:pt>
          <cx:pt idx="33657">0.24740000000000001</cx:pt>
          <cx:pt idx="33658">0.14849999999999999</cx:pt>
          <cx:pt idx="33659">0.018599999999999998</cx:pt>
          <cx:pt idx="33660">0.16669999999999999</cx:pt>
          <cx:pt idx="33661">0.16669999999999999</cx:pt>
          <cx:pt idx="33662">0.16669999999999999</cx:pt>
          <cx:pt idx="33663">0.0124</cx:pt>
          <cx:pt idx="33664">0.13919999999999999</cx:pt>
          <cx:pt idx="33665">0.1134</cx:pt>
          <cx:pt idx="33666">0.16669999999999999</cx:pt>
          <cx:pt idx="33667">0.16669999999999999</cx:pt>
          <cx:pt idx="33668">0.16669999999999999</cx:pt>
          <cx:pt idx="33669">0.16669999999999999</cx:pt>
          <cx:pt idx="33670">0.082500000000000004</cx:pt>
          <cx:pt idx="33671">0.099000000000000005</cx:pt>
          <cx:pt idx="33672">0.0041000000000000003</cx:pt>
          <cx:pt idx="33673">0.15260000000000001</cx:pt>
          <cx:pt idx="33674">0.16669999999999999</cx:pt>
          <cx:pt idx="33675">0.16669999999999999</cx:pt>
          <cx:pt idx="33676">0.22370000000000001</cx:pt>
          <cx:pt idx="33677">0.16669999999999999</cx:pt>
          <cx:pt idx="33678">0.16669999999999999</cx:pt>
          <cx:pt idx="33679">0.16669999999999999</cx:pt>
          <cx:pt idx="33680">0.0309</cx:pt>
          <cx:pt idx="33681">0.13200000000000001</cx:pt>
          <cx:pt idx="33682">0.16669999999999999</cx:pt>
          <cx:pt idx="33683">0.1031</cx:pt>
          <cx:pt idx="33684">0.091800000000000007</cx:pt>
          <cx:pt idx="33685">0.16669999999999999</cx:pt>
          <cx:pt idx="33686">0.16669999999999999</cx:pt>
          <cx:pt idx="33687">0.037100000000000001</cx:pt>
          <cx:pt idx="33688">0.083500000000000005</cx:pt>
          <cx:pt idx="33689">0.094200000000000006</cx:pt>
          <cx:pt idx="33690">0.16669999999999999</cx:pt>
          <cx:pt idx="33691">0.16669999999999999</cx:pt>
          <cx:pt idx="33692">0.1057</cx:pt>
          <cx:pt idx="33693">0.17150000000000001</cx:pt>
          <cx:pt idx="33694">0.16669999999999999</cx:pt>
          <cx:pt idx="33695">0.1351</cx:pt>
          <cx:pt idx="33696">0.0247</cx:pt>
          <cx:pt idx="33697">0.16669999999999999</cx:pt>
          <cx:pt idx="33698">0.38969999999999999</cx:pt>
          <cx:pt idx="33699">0.097900000000000001</cx:pt>
          <cx:pt idx="33700">0.16669999999999999</cx:pt>
          <cx:pt idx="33701">0.0402</cx:pt>
          <cx:pt idx="33702">0.16669999999999999</cx:pt>
          <cx:pt idx="33703">0.16669999999999999</cx:pt>
          <cx:pt idx="33704">0.0082000000000000007</cx:pt>
          <cx:pt idx="33705">0.16669999999999999</cx:pt>
          <cx:pt idx="33706">0.18759999999999999</cx:pt>
          <cx:pt idx="33707">0.16669999999999999</cx:pt>
          <cx:pt idx="33708">0.29999999999999999</cx:pt>
          <cx:pt idx="33709">0.082500000000000004</cx:pt>
          <cx:pt idx="33710">0.1134</cx:pt>
          <cx:pt idx="33711">0.22320000000000001</cx:pt>
          <cx:pt idx="33712">0.16669999999999999</cx:pt>
          <cx:pt idx="33713">0.16669999999999999</cx:pt>
          <cx:pt idx="33714">0.24740000000000001</cx:pt>
          <cx:pt idx="33715">0.16669999999999999</cx:pt>
          <cx:pt idx="33716">0.24740000000000001</cx:pt>
          <cx:pt idx="33717">0.16669999999999999</cx:pt>
          <cx:pt idx="33718">0.15359999999999999</cx:pt>
          <cx:pt idx="33719">0.16669999999999999</cx:pt>
          <cx:pt idx="33720">0.16669999999999999</cx:pt>
          <cx:pt idx="33721">0.16669999999999999</cx:pt>
          <cx:pt idx="33722">0.16669999999999999</cx:pt>
          <cx:pt idx="33723">0.16669999999999999</cx:pt>
          <cx:pt idx="33724">0.16669999999999999</cx:pt>
          <cx:pt idx="33725">0.0051999999999999998</cx:pt>
          <cx:pt idx="33726">0.16669999999999999</cx:pt>
          <cx:pt idx="33727">0.20519999999999999</cx:pt>
          <cx:pt idx="33728">0.061899999999999997</cx:pt>
          <cx:pt idx="33729">0.042799999999999998</cx:pt>
          <cx:pt idx="33730">0.16669999999999999</cx:pt>
          <cx:pt idx="33731">0.0124</cx:pt>
          <cx:pt idx="33732">0.17730000000000001</cx:pt>
          <cx:pt idx="33733">0.092799999999999994</cx:pt>
          <cx:pt idx="33734">0.16669999999999999</cx:pt>
          <cx:pt idx="33735">0.16669999999999999</cx:pt>
          <cx:pt idx="33736">0.092799999999999994</cx:pt>
          <cx:pt idx="33737">0.16669999999999999</cx:pt>
          <cx:pt idx="33738">0.018599999999999998</cx:pt>
          <cx:pt idx="33739">0.16669999999999999</cx:pt>
          <cx:pt idx="33740">0.16669999999999999</cx:pt>
          <cx:pt idx="33741">0.16669999999999999</cx:pt>
          <cx:pt idx="33742">0.16669999999999999</cx:pt>
          <cx:pt idx="33743">0.16669999999999999</cx:pt>
          <cx:pt idx="33744">0.16669999999999999</cx:pt>
          <cx:pt idx="33745">0.095899999999999999</cx:pt>
          <cx:pt idx="33746">0.16669999999999999</cx:pt>
          <cx:pt idx="33747">0.0722</cx:pt>
          <cx:pt idx="33748">0.16669999999999999</cx:pt>
          <cx:pt idx="33749">0.0814</cx:pt>
          <cx:pt idx="33750">0.16669999999999999</cx:pt>
          <cx:pt idx="33751">0.16669999999999999</cx:pt>
          <cx:pt idx="33752">0.16669999999999999</cx:pt>
          <cx:pt idx="33753">0.16669999999999999</cx:pt>
          <cx:pt idx="33754">0.088700000000000001</cx:pt>
          <cx:pt idx="33755">0.16669999999999999</cx:pt>
          <cx:pt idx="33756">0.0309</cx:pt>
          <cx:pt idx="33757">0.16669999999999999</cx:pt>
          <cx:pt idx="33758">0.085599999999999996</cx:pt>
          <cx:pt idx="33759">0.16669999999999999</cx:pt>
          <cx:pt idx="33760">0.16669999999999999</cx:pt>
          <cx:pt idx="33761">0.0124</cx:pt>
          <cx:pt idx="33762">0.16669999999999999</cx:pt>
          <cx:pt idx="33763">0.27529999999999999</cx:pt>
          <cx:pt idx="33764">0.16669999999999999</cx:pt>
          <cx:pt idx="33765">0.16669999999999999</cx:pt>
          <cx:pt idx="33766">0.1278</cx:pt>
          <cx:pt idx="33767">0.16669999999999999</cx:pt>
          <cx:pt idx="33768">0.16669999999999999</cx:pt>
          <cx:pt idx="33769">0.088900000000000007</cx:pt>
          <cx:pt idx="33770">0.095899999999999999</cx:pt>
          <cx:pt idx="33771">0.16669999999999999</cx:pt>
          <cx:pt idx="33772">0.16669999999999999</cx:pt>
          <cx:pt idx="33773">0.16669999999999999</cx:pt>
          <cx:pt idx="33774">0.16669999999999999</cx:pt>
          <cx:pt idx="33775">0.1031</cx:pt>
          <cx:pt idx="33776">0.16669999999999999</cx:pt>
          <cx:pt idx="33777">0.0722</cx:pt>
          <cx:pt idx="33778">0.16669999999999999</cx:pt>
          <cx:pt idx="33779">0.16669999999999999</cx:pt>
          <cx:pt idx="33780">0.16669999999999999</cx:pt>
          <cx:pt idx="33781">0.068000000000000005</cx:pt>
          <cx:pt idx="33782">0.16669999999999999</cx:pt>
          <cx:pt idx="33783">0.1031</cx:pt>
          <cx:pt idx="33784">0.059799999999999999</cx:pt>
          <cx:pt idx="33785">0.16669999999999999</cx:pt>
          <cx:pt idx="33786">0.0247</cx:pt>
          <cx:pt idx="33787">0.1227</cx:pt>
          <cx:pt idx="33788">0.16669999999999999</cx:pt>
          <cx:pt idx="33789">0.1258</cx:pt>
          <cx:pt idx="33790">0.16669999999999999</cx:pt>
          <cx:pt idx="33791">0.44119999999999998</cx:pt>
          <cx:pt idx="33792">0.16669999999999999</cx:pt>
          <cx:pt idx="33793">0.047899999999999998</cx:pt>
          <cx:pt idx="33794">0.14849999999999999</cx:pt>
          <cx:pt idx="33795">0.16669999999999999</cx:pt>
          <cx:pt idx="33796">0.049500000000000002</cx:pt>
          <cx:pt idx="33797">0.16669999999999999</cx:pt>
          <cx:pt idx="33798">0.16669999999999999</cx:pt>
          <cx:pt idx="33799">0.16669999999999999</cx:pt>
          <cx:pt idx="33800">0.16669999999999999</cx:pt>
          <cx:pt idx="33801">0.16669999999999999</cx:pt>
          <cx:pt idx="33802">0.082500000000000004</cx:pt>
          <cx:pt idx="33803">0.16669999999999999</cx:pt>
          <cx:pt idx="33804">0.16489999999999999</cx:pt>
          <cx:pt idx="33805">0.0124</cx:pt>
          <cx:pt idx="33806">0.13300000000000001</cx:pt>
          <cx:pt idx="33807">0.16669999999999999</cx:pt>
          <cx:pt idx="33808">0.16669999999999999</cx:pt>
          <cx:pt idx="33809">0.033000000000000002</cx:pt>
          <cx:pt idx="33810">0.16669999999999999</cx:pt>
          <cx:pt idx="33811">0.16669999999999999</cx:pt>
          <cx:pt idx="33812">0.16669999999999999</cx:pt>
          <cx:pt idx="33813">0.16669999999999999</cx:pt>
          <cx:pt idx="33814">0.1149</cx:pt>
          <cx:pt idx="33815">0.16669999999999999</cx:pt>
          <cx:pt idx="33816">0.16669999999999999</cx:pt>
          <cx:pt idx="33817">0.14019999999999999</cx:pt>
          <cx:pt idx="33818">0.16669999999999999</cx:pt>
          <cx:pt idx="33819">0.037100000000000001</cx:pt>
          <cx:pt idx="33820">0.16669999999999999</cx:pt>
          <cx:pt idx="33821">0.1701</cx:pt>
          <cx:pt idx="33822">0.16669999999999999</cx:pt>
          <cx:pt idx="33823">0.16669999999999999</cx:pt>
          <cx:pt idx="33824">0.25879999999999997</cx:pt>
          <cx:pt idx="33825">0.16669999999999999</cx:pt>
          <cx:pt idx="33826">0.16669999999999999</cx:pt>
          <cx:pt idx="33827">0.16669999999999999</cx:pt>
          <cx:pt idx="33828">0.061899999999999997</cx:pt>
          <cx:pt idx="33829">0.1124</cx:pt>
          <cx:pt idx="33830">0.16669999999999999</cx:pt>
          <cx:pt idx="33831">0.16669999999999999</cx:pt>
          <cx:pt idx="33832">0.16669999999999999</cx:pt>
          <cx:pt idx="33833">0.092799999999999994</cx:pt>
          <cx:pt idx="33834">0.31859999999999999</cx:pt>
          <cx:pt idx="33835">0.082500000000000004</cx:pt>
          <cx:pt idx="33836">0.16669999999999999</cx:pt>
          <cx:pt idx="33837">0.16669999999999999</cx:pt>
          <cx:pt idx="33838">0.16669999999999999</cx:pt>
          <cx:pt idx="33839">0.041200000000000001</cx:pt>
          <cx:pt idx="33840">0.0258</cx:pt>
          <cx:pt idx="33841">0.16669999999999999</cx:pt>
          <cx:pt idx="33842">0.16669999999999999</cx:pt>
          <cx:pt idx="33843">0.16669999999999999</cx:pt>
          <cx:pt idx="33844">0.22470000000000001</cx:pt>
          <cx:pt idx="33845">0.082500000000000004</cx:pt>
          <cx:pt idx="33846">0.0092999999999999992</cx:pt>
          <cx:pt idx="33847">0.16669999999999999</cx:pt>
          <cx:pt idx="33848">0.16669999999999999</cx:pt>
          <cx:pt idx="33849">0.52680000000000005</cx:pt>
          <cx:pt idx="33850">0.1701</cx:pt>
          <cx:pt idx="33851">0.0144</cx:pt>
          <cx:pt idx="33852">0.016500000000000001</cx:pt>
          <cx:pt idx="33853">0.16669999999999999</cx:pt>
          <cx:pt idx="33854">0.16669999999999999</cx:pt>
          <cx:pt idx="33855">0.1113</cx:pt>
          <cx:pt idx="33856">0.26700000000000002</cx:pt>
          <cx:pt idx="33857">0.16669999999999999</cx:pt>
          <cx:pt idx="33858">0.3856</cx:pt>
          <cx:pt idx="33859">0.070099999999999996</cx:pt>
          <cx:pt idx="33860">0.016500000000000001</cx:pt>
          <cx:pt idx="33861">0.086599999999999996</cx:pt>
          <cx:pt idx="33862">0.10639999999999999</cx:pt>
          <cx:pt idx="33863">0.16669999999999999</cx:pt>
          <cx:pt idx="33864">0.16669999999999999</cx:pt>
          <cx:pt idx="33865">0.16669999999999999</cx:pt>
          <cx:pt idx="33866">0.16669999999999999</cx:pt>
          <cx:pt idx="33867">0.067400000000000002</cx:pt>
          <cx:pt idx="33868">0.16669999999999999</cx:pt>
          <cx:pt idx="33869">0.16669999999999999</cx:pt>
          <cx:pt idx="33870">0.16669999999999999</cx:pt>
          <cx:pt idx="33871">0.61960000000000004</cx:pt>
          <cx:pt idx="33872">0.16669999999999999</cx:pt>
          <cx:pt idx="33873">0.16669999999999999</cx:pt>
          <cx:pt idx="33874">0.0247</cx:pt>
          <cx:pt idx="33875">0.092799999999999994</cx:pt>
          <cx:pt idx="33876">0.16669999999999999</cx:pt>
          <cx:pt idx="33877">0.087599999999999997</cx:pt>
          <cx:pt idx="33878">0.061899999999999997</cx:pt>
          <cx:pt idx="33879">0.16669999999999999</cx:pt>
          <cx:pt idx="33880">0.0124</cx:pt>
          <cx:pt idx="33881">0.16669999999999999</cx:pt>
          <cx:pt idx="33882">0.16669999999999999</cx:pt>
          <cx:pt idx="33883">0.16669999999999999</cx:pt>
          <cx:pt idx="33884">0.16669999999999999</cx:pt>
          <cx:pt idx="33885">0.16669999999999999</cx:pt>
          <cx:pt idx="33886">0.16669999999999999</cx:pt>
          <cx:pt idx="33887">0.16669999999999999</cx:pt>
          <cx:pt idx="33888">0.092799999999999994</cx:pt>
          <cx:pt idx="33889">0.16669999999999999</cx:pt>
          <cx:pt idx="33890">0.16669999999999999</cx:pt>
          <cx:pt idx="33891">0.16669999999999999</cx:pt>
          <cx:pt idx="33892">0.16669999999999999</cx:pt>
          <cx:pt idx="33893">0.16669999999999999</cx:pt>
          <cx:pt idx="33894">0.14019999999999999</cx:pt>
          <cx:pt idx="33895">0.16669999999999999</cx:pt>
          <cx:pt idx="33896">0.16669999999999999</cx:pt>
          <cx:pt idx="33897">0.16669999999999999</cx:pt>
          <cx:pt idx="33898">0.0082000000000000007</cx:pt>
          <cx:pt idx="33899">0.087599999999999997</cx:pt>
          <cx:pt idx="33900">0.082500000000000004</cx:pt>
          <cx:pt idx="33901">0.16669999999999999</cx:pt>
          <cx:pt idx="33902">0.16669999999999999</cx:pt>
          <cx:pt idx="33903">0.082500000000000004</cx:pt>
          <cx:pt idx="33904">0.082500000000000004</cx:pt>
          <cx:pt idx="33905">0.16669999999999999</cx:pt>
          <cx:pt idx="33906">0.051499999999999997</cx:pt>
          <cx:pt idx="33907">0.20000000000000001</cx:pt>
          <cx:pt idx="33908">0.16669999999999999</cx:pt>
          <cx:pt idx="33909">0.092799999999999994</cx:pt>
          <cx:pt idx="33910">0.16669999999999999</cx:pt>
          <cx:pt idx="33911">0.068000000000000005</cx:pt>
          <cx:pt idx="33912">0.16669999999999999</cx:pt>
          <cx:pt idx="33913">0.16669999999999999</cx:pt>
          <cx:pt idx="33914">0.16669999999999999</cx:pt>
          <cx:pt idx="33915">0.082500000000000004</cx:pt>
          <cx:pt idx="33916">0.16669999999999999</cx:pt>
          <cx:pt idx="33917">0.16669999999999999</cx:pt>
          <cx:pt idx="33918">0.16669999999999999</cx:pt>
          <cx:pt idx="33919">0.25979999999999998</cx:pt>
          <cx:pt idx="33920">0.033000000000000002</cx:pt>
          <cx:pt idx="33921">0.16669999999999999</cx:pt>
          <cx:pt idx="33922">0.16669999999999999</cx:pt>
          <cx:pt idx="33923">0.18659999999999999</cx:pt>
          <cx:pt idx="33924">0.16669999999999999</cx:pt>
          <cx:pt idx="33925">0.027799999999999998</cx:pt>
          <cx:pt idx="33926">0.16669999999999999</cx:pt>
          <cx:pt idx="33927">0.11650000000000001</cx:pt>
          <cx:pt idx="33928">0.16669999999999999</cx:pt>
          <cx:pt idx="33929">0.1003</cx:pt>
          <cx:pt idx="33930">0.22270000000000001</cx:pt>
          <cx:pt idx="33931">0.16669999999999999</cx:pt>
          <cx:pt idx="33932">0.12470000000000001</cx:pt>
          <cx:pt idx="33933">0.16669999999999999</cx:pt>
          <cx:pt idx="33934">0.16669999999999999</cx:pt>
          <cx:pt idx="33935">0.16669999999999999</cx:pt>
          <cx:pt idx="33936">0.083500000000000005</cx:pt>
          <cx:pt idx="33937">0.16669999999999999</cx:pt>
          <cx:pt idx="33938">0.16669999999999999</cx:pt>
          <cx:pt idx="33939">0.16669999999999999</cx:pt>
          <cx:pt idx="33940">0.16669999999999999</cx:pt>
          <cx:pt idx="33941">0.16669999999999999</cx:pt>
          <cx:pt idx="33942">0.16669999999999999</cx:pt>
          <cx:pt idx="33943">0.061899999999999997</cx:pt>
          <cx:pt idx="33944">0.051499999999999997</cx:pt>
          <cx:pt idx="33945">0.16669999999999999</cx:pt>
          <cx:pt idx="33946">0.16669999999999999</cx:pt>
          <cx:pt idx="33947">0.16669999999999999</cx:pt>
          <cx:pt idx="33948">0.2031</cx:pt>
          <cx:pt idx="33949">0.16669999999999999</cx:pt>
          <cx:pt idx="33950">0.16669999999999999</cx:pt>
          <cx:pt idx="33951">0.16669999999999999</cx:pt>
          <cx:pt idx="33952">0.16669999999999999</cx:pt>
          <cx:pt idx="33953">0.16669999999999999</cx:pt>
          <cx:pt idx="33954">0.16669999999999999</cx:pt>
          <cx:pt idx="33955">0.1237</cx:pt>
          <cx:pt idx="33956">0.16669999999999999</cx:pt>
          <cx:pt idx="33957">0.47839999999999999</cx:pt>
          <cx:pt idx="33958">0.1031</cx:pt>
          <cx:pt idx="33959">0.16669999999999999</cx:pt>
          <cx:pt idx="33960">0.16669999999999999</cx:pt>
          <cx:pt idx="33961">0.22270000000000001</cx:pt>
          <cx:pt idx="33962">0.16669999999999999</cx:pt>
          <cx:pt idx="33963">0.0051999999999999998</cx:pt>
          <cx:pt idx="33964">0.16669999999999999</cx:pt>
          <cx:pt idx="33965">0.16669999999999999</cx:pt>
          <cx:pt idx="33966">0.050500000000000003</cx:pt>
          <cx:pt idx="33967">0.16669999999999999</cx:pt>
          <cx:pt idx="33968">0.16669999999999999</cx:pt>
          <cx:pt idx="33969">0.1124</cx:pt>
          <cx:pt idx="33970">0.066000000000000003</cx:pt>
          <cx:pt idx="33971">0.16669999999999999</cx:pt>
          <cx:pt idx="33972">0.14430000000000001</cx:pt>
          <cx:pt idx="33973">0.31440000000000001</cx:pt>
          <cx:pt idx="33974">0.16669999999999999</cx:pt>
          <cx:pt idx="33975">0.16669999999999999</cx:pt>
          <cx:pt idx="33976">0.28870000000000001</cx:pt>
          <cx:pt idx="33977">0.16669999999999999</cx:pt>
          <cx:pt idx="33978">0.16669999999999999</cx:pt>
          <cx:pt idx="33979">0.0155</cx:pt>
          <cx:pt idx="33980">0.16669999999999999</cx:pt>
          <cx:pt idx="33981">0.10929999999999999</cx:pt>
          <cx:pt idx="33982">0.16669999999999999</cx:pt>
          <cx:pt idx="33983">0.16669999999999999</cx:pt>
          <cx:pt idx="33984">0.16669999999999999</cx:pt>
          <cx:pt idx="33985">0.16669999999999999</cx:pt>
          <cx:pt idx="33986">0.16669999999999999</cx:pt>
          <cx:pt idx="33987">0.16669999999999999</cx:pt>
          <cx:pt idx="33988">0.14119999999999999</cx:pt>
          <cx:pt idx="33989">0.2928</cx:pt>
          <cx:pt idx="33990">0.066000000000000003</cx:pt>
          <cx:pt idx="33991">0.0041000000000000003</cx:pt>
          <cx:pt idx="33992">0.0124</cx:pt>
          <cx:pt idx="33993">0.082500000000000004</cx:pt>
          <cx:pt idx="33994">0.16669999999999999</cx:pt>
          <cx:pt idx="33995">0.16669999999999999</cx:pt>
          <cx:pt idx="33996">0.018599999999999998</cx:pt>
          <cx:pt idx="33997">0.0061999999999999998</cx:pt>
          <cx:pt idx="33998">0.0051999999999999998</cx:pt>
          <cx:pt idx="33999">0.16669999999999999</cx:pt>
          <cx:pt idx="34000">0.16669999999999999</cx:pt>
          <cx:pt idx="34001">0.1113</cx:pt>
          <cx:pt idx="34002">0.16669999999999999</cx:pt>
          <cx:pt idx="34003">0.15260000000000001</cx:pt>
          <cx:pt idx="34004">0.0082000000000000007</cx:pt>
          <cx:pt idx="34005">0.16669999999999999</cx:pt>
          <cx:pt idx="34006">0.13919999999999999</cx:pt>
          <cx:pt idx="34007">0.16669999999999999</cx:pt>
          <cx:pt idx="34008">0.16669999999999999</cx:pt>
          <cx:pt idx="34009">0.29380000000000001</cx:pt>
          <cx:pt idx="34010">0.16669999999999999</cx:pt>
          <cx:pt idx="34011">0.092299999999999993</cx:pt>
          <cx:pt idx="34012">0.0124</cx:pt>
          <cx:pt idx="34013">0.043299999999999998</cx:pt>
          <cx:pt idx="34014">0.066000000000000003</cx:pt>
          <cx:pt idx="34015">0.16669999999999999</cx:pt>
          <cx:pt idx="34016">0.16669999999999999</cx:pt>
          <cx:pt idx="34017">0.16669999999999999</cx:pt>
          <cx:pt idx="34018">0.16669999999999999</cx:pt>
          <cx:pt idx="34019">0.16669999999999999</cx:pt>
          <cx:pt idx="34020">0.033000000000000002</cx:pt>
          <cx:pt idx="34021">0.16669999999999999</cx:pt>
          <cx:pt idx="34022">0.082500000000000004</cx:pt>
          <cx:pt idx="34023">0.16669999999999999</cx:pt>
          <cx:pt idx="34024">0.15670000000000001</cx:pt>
          <cx:pt idx="34025">0.16669999999999999</cx:pt>
          <cx:pt idx="34026">0.16669999999999999</cx:pt>
          <cx:pt idx="34027">0.16669999999999999</cx:pt>
          <cx:pt idx="34028">0.52470000000000006</cx:pt>
          <cx:pt idx="34029">0.37530000000000002</cx:pt>
          <cx:pt idx="34030">0.16669999999999999</cx:pt>
          <cx:pt idx="34031">0.1007</cx:pt>
          <cx:pt idx="34032">0.16669999999999999</cx:pt>
          <cx:pt idx="34033">0.0082000000000000007</cx:pt>
          <cx:pt idx="34034">0.16669999999999999</cx:pt>
          <cx:pt idx="34035">0.16669999999999999</cx:pt>
          <cx:pt idx="34036">0.16669999999999999</cx:pt>
          <cx:pt idx="34037">0.091800000000000007</cx:pt>
          <cx:pt idx="34038">0.16669999999999999</cx:pt>
          <cx:pt idx="34039">0.062899999999999998</cx:pt>
          <cx:pt idx="34040">0.16669999999999999</cx:pt>
          <cx:pt idx="34041">0.16669999999999999</cx:pt>
          <cx:pt idx="34042">0.0608</cx:pt>
          <cx:pt idx="34043">0.16669999999999999</cx:pt>
          <cx:pt idx="34044">0.0247</cx:pt>
          <cx:pt idx="34045">0.088099999999999998</cx:pt>
          <cx:pt idx="34046">0.11650000000000001</cx:pt>
          <cx:pt idx="34047">0.16669999999999999</cx:pt>
          <cx:pt idx="34048">0.1227</cx:pt>
          <cx:pt idx="34049">0.14230000000000001</cx:pt>
          <cx:pt idx="34050">0.16669999999999999</cx:pt>
          <cx:pt idx="34051">0.16669999999999999</cx:pt>
          <cx:pt idx="34052">0.092799999999999994</cx:pt>
          <cx:pt idx="34053">0.1113</cx:pt>
          <cx:pt idx="34054">0.077299999999999994</cx:pt>
          <cx:pt idx="34055">0.16669999999999999</cx:pt>
          <cx:pt idx="34056">0.095899999999999999</cx:pt>
          <cx:pt idx="34057">0.16669999999999999</cx:pt>
          <cx:pt idx="34058">0.16669999999999999</cx:pt>
          <cx:pt idx="34059">0.16669999999999999</cx:pt>
          <cx:pt idx="34060">0.076300000000000007</cx:pt>
          <cx:pt idx="34061">0.0722</cx:pt>
          <cx:pt idx="34062">0.16669999999999999</cx:pt>
          <cx:pt idx="34063">0.16669999999999999</cx:pt>
          <cx:pt idx="34064">0.16669999999999999</cx:pt>
          <cx:pt idx="34065">0.16669999999999999</cx:pt>
          <cx:pt idx="34066">0.14019999999999999</cx:pt>
          <cx:pt idx="34067">0.16669999999999999</cx:pt>
          <cx:pt idx="34068">0.16669999999999999</cx:pt>
          <cx:pt idx="34069">0.092799999999999994</cx:pt>
          <cx:pt idx="34070">0.16669999999999999</cx:pt>
          <cx:pt idx="34071">0.16669999999999999</cx:pt>
          <cx:pt idx="34072">0.31130000000000002</cx:pt>
          <cx:pt idx="34073">0.082500000000000004</cx:pt>
          <cx:pt idx="34074">0.16669999999999999</cx:pt>
          <cx:pt idx="34075">0.082500000000000004</cx:pt>
          <cx:pt idx="34076">0.16669999999999999</cx:pt>
          <cx:pt idx="34077">0.091800000000000007</cx:pt>
          <cx:pt idx="34078">0.10979999999999999</cx:pt>
          <cx:pt idx="34079">0.16669999999999999</cx:pt>
          <cx:pt idx="34080">0.16669999999999999</cx:pt>
          <cx:pt idx="34081">0.21959999999999999</cx:pt>
          <cx:pt idx="34082">0.16669999999999999</cx:pt>
          <cx:pt idx="34083">0.16669999999999999</cx:pt>
          <cx:pt idx="34084">0.016500000000000001</cx:pt>
          <cx:pt idx="34085">0.16669999999999999</cx:pt>
          <cx:pt idx="34086">0.16669999999999999</cx:pt>
          <cx:pt idx="34087">0.059799999999999999</cx:pt>
          <cx:pt idx="34088">0.082500000000000004</cx:pt>
          <cx:pt idx="34089">0.036600000000000001</cx:pt>
          <cx:pt idx="34090">0.18559999999999999</cx:pt>
          <cx:pt idx="34091">0.0814</cx:pt>
          <cx:pt idx="34092">0.16669999999999999</cx:pt>
          <cx:pt idx="34093">0.1237</cx:pt>
          <cx:pt idx="34094">0.071099999999999997</cx:pt>
          <cx:pt idx="34095">0.40210000000000001</cx:pt>
          <cx:pt idx="34096">0.16669999999999999</cx:pt>
          <cx:pt idx="34097">0.066000000000000003</cx:pt>
          <cx:pt idx="34098">0.16669999999999999</cx:pt>
          <cx:pt idx="34099">0.16669999999999999</cx:pt>
          <cx:pt idx="34100">0.1237</cx:pt>
          <cx:pt idx="34101">0.16669999999999999</cx:pt>
          <cx:pt idx="34102">0.0082000000000000007</cx:pt>
          <cx:pt idx="34103">0.16669999999999999</cx:pt>
          <cx:pt idx="34104">0.074200000000000002</cx:pt>
          <cx:pt idx="34105">0.16669999999999999</cx:pt>
          <cx:pt idx="34106">0.16669999999999999</cx:pt>
          <cx:pt idx="34107">0.16669999999999999</cx:pt>
          <cx:pt idx="34108">0.047399999999999998</cx:pt>
          <cx:pt idx="34109">0.1186</cx:pt>
          <cx:pt idx="34110">0.0155</cx:pt>
          <cx:pt idx="34111">0.16669999999999999</cx:pt>
          <cx:pt idx="34112">0.24229999999999999</cx:pt>
          <cx:pt idx="34113">0.16669999999999999</cx:pt>
          <cx:pt idx="34114">0.1794</cx:pt>
          <cx:pt idx="34115">0.16669999999999999</cx:pt>
          <cx:pt idx="34116">0.049500000000000002</cx:pt>
          <cx:pt idx="34117">0.017500000000000002</cx:pt>
          <cx:pt idx="34118">0.16669999999999999</cx:pt>
          <cx:pt idx="34119">0.082500000000000004</cx:pt>
          <cx:pt idx="34120">0.0206</cx:pt>
          <cx:pt idx="34121">0.091200000000000003</cx:pt>
          <cx:pt idx="34122">0.049500000000000002</cx:pt>
          <cx:pt idx="34123">0.16669999999999999</cx:pt>
          <cx:pt idx="34124">0.063899999999999998</cx:pt>
          <cx:pt idx="34125">0.16669999999999999</cx:pt>
          <cx:pt idx="34126">0.16669999999999999</cx:pt>
          <cx:pt idx="34127">0.16669999999999999</cx:pt>
          <cx:pt idx="34128">0.16669999999999999</cx:pt>
          <cx:pt idx="34129">0.0247</cx:pt>
          <cx:pt idx="34130">0.1216</cx:pt>
          <cx:pt idx="34131">0.16669999999999999</cx:pt>
          <cx:pt idx="34132">0.11749999999999999</cx:pt>
          <cx:pt idx="34133">0.061899999999999997</cx:pt>
          <cx:pt idx="34134">0.16669999999999999</cx:pt>
          <cx:pt idx="34135">0.16669999999999999</cx:pt>
          <cx:pt idx="34136">0.16669999999999999</cx:pt>
          <cx:pt idx="34137">0.076300000000000007</cx:pt>
          <cx:pt idx="34138">0.018599999999999998</cx:pt>
          <cx:pt idx="34139">0.16669999999999999</cx:pt>
          <cx:pt idx="34140">0.1129</cx:pt>
          <cx:pt idx="34141">0.16669999999999999</cx:pt>
          <cx:pt idx="34142">0.082500000000000004</cx:pt>
          <cx:pt idx="34143">0.1227</cx:pt>
          <cx:pt idx="34144">0.019599999999999999</cx:pt>
          <cx:pt idx="34145">0.0124</cx:pt>
          <cx:pt idx="34146">0.15770000000000001</cx:pt>
          <cx:pt idx="34147">0.051499999999999997</cx:pt>
          <cx:pt idx="34148">0.16669999999999999</cx:pt>
          <cx:pt idx="34149">0.12889999999999999</cx:pt>
          <cx:pt idx="34150">0.057700000000000001</cx:pt>
          <cx:pt idx="34151">0.086599999999999996</cx:pt>
          <cx:pt idx="34152">0.0969</cx:pt>
          <cx:pt idx="34153">0.16669999999999999</cx:pt>
          <cx:pt idx="34154">0.16669999999999999</cx:pt>
          <cx:pt idx="34155">0.16669999999999999</cx:pt>
          <cx:pt idx="34156">0.16669999999999999</cx:pt>
          <cx:pt idx="34157">0.041200000000000001</cx:pt>
          <cx:pt idx="34158">0.16669999999999999</cx:pt>
          <cx:pt idx="34159">0.059799999999999999</cx:pt>
          <cx:pt idx="34160">0.16669999999999999</cx:pt>
          <cx:pt idx="34161">0.16669999999999999</cx:pt>
          <cx:pt idx="34162">0.30819999999999997</cx:pt>
          <cx:pt idx="34163">0.16669999999999999</cx:pt>
          <cx:pt idx="34164">0.086599999999999996</cx:pt>
          <cx:pt idx="34165">0.061899999999999997</cx:pt>
          <cx:pt idx="34166">0.16669999999999999</cx:pt>
          <cx:pt idx="34167">0.16669999999999999</cx:pt>
          <cx:pt idx="34168">0.16669999999999999</cx:pt>
          <cx:pt idx="34169">0.082500000000000004</cx:pt>
          <cx:pt idx="34170">0.16669999999999999</cx:pt>
          <cx:pt idx="34171">0.16669999999999999</cx:pt>
          <cx:pt idx="34172">0.16669999999999999</cx:pt>
          <cx:pt idx="34173">0.14949999999999999</cx:pt>
          <cx:pt idx="34174">0.16669999999999999</cx:pt>
          <cx:pt idx="34175">0.1021</cx:pt>
          <cx:pt idx="34176">0.16669999999999999</cx:pt>
          <cx:pt idx="34177">0.22370000000000001</cx:pt>
          <cx:pt idx="34178">0.0608</cx:pt>
          <cx:pt idx="34179">0.16669999999999999</cx:pt>
          <cx:pt idx="34180">0.16669999999999999</cx:pt>
          <cx:pt idx="34181">0.16669999999999999</cx:pt>
          <cx:pt idx="34182">0.14949999999999999</cx:pt>
          <cx:pt idx="34183">0.0247</cx:pt>
          <cx:pt idx="34184">0.14849999999999999</cx:pt>
          <cx:pt idx="34185">0.22159999999999999</cx:pt>
          <cx:pt idx="34186">0.16669999999999999</cx:pt>
          <cx:pt idx="34187">0.1113</cx:pt>
          <cx:pt idx="34188">0.094799999999999995</cx:pt>
          <cx:pt idx="34189">0.16669999999999999</cx:pt>
          <cx:pt idx="34190">0.086599999999999996</cx:pt>
          <cx:pt idx="34191">0.1474</cx:pt>
          <cx:pt idx="34192">0.16669999999999999</cx:pt>
          <cx:pt idx="34193">0.082500000000000004</cx:pt>
          <cx:pt idx="34194">0.0722</cx:pt>
          <cx:pt idx="34195">0.16289999999999999</cx:pt>
          <cx:pt idx="34196">0.16669999999999999</cx:pt>
          <cx:pt idx="34197">0.16669999999999999</cx:pt>
          <cx:pt idx="34198">0.0722</cx:pt>
          <cx:pt idx="34199">0.22270000000000001</cx:pt>
          <cx:pt idx="34200">0.039199999999999999</cx:pt>
          <cx:pt idx="34201">0.44230000000000003</cx:pt>
          <cx:pt idx="34202">0.25979999999999998</cx:pt>
          <cx:pt idx="34203">0.068000000000000005</cx:pt>
          <cx:pt idx="34204">0.16669999999999999</cx:pt>
          <cx:pt idx="34205">0.061899999999999997</cx:pt>
          <cx:pt idx="34206">0.16669999999999999</cx:pt>
          <cx:pt idx="34207">0.082500000000000004</cx:pt>
          <cx:pt idx="34208">0.16669999999999999</cx:pt>
          <cx:pt idx="34209">0.16669999999999999</cx:pt>
          <cx:pt idx="34210">0.16669999999999999</cx:pt>
          <cx:pt idx="34211">0.0722</cx:pt>
          <cx:pt idx="34212">0.092799999999999994</cx:pt>
          <cx:pt idx="34213">0.1835</cx:pt>
          <cx:pt idx="34214">0.16669999999999999</cx:pt>
          <cx:pt idx="34215">0.16669999999999999</cx:pt>
          <cx:pt idx="34216">0.1835</cx:pt>
          <cx:pt idx="34217">0.16669999999999999</cx:pt>
          <cx:pt idx="34218">0.16669999999999999</cx:pt>
          <cx:pt idx="34219">0.16669999999999999</cx:pt>
          <cx:pt idx="34220">0.0082000000000000007</cx:pt>
          <cx:pt idx="34221">0.16669999999999999</cx:pt>
          <cx:pt idx="34222">0.037100000000000001</cx:pt>
          <cx:pt idx="34223">0.16669999999999999</cx:pt>
          <cx:pt idx="34224">0.054600000000000003</cx:pt>
          <cx:pt idx="34225">0.16669999999999999</cx:pt>
          <cx:pt idx="34226">0.16669999999999999</cx:pt>
          <cx:pt idx="34227">0.0247</cx:pt>
          <cx:pt idx="34228">0.16669999999999999</cx:pt>
          <cx:pt idx="34229">0.16669999999999999</cx:pt>
          <cx:pt idx="34230">0.016500000000000001</cx:pt>
          <cx:pt idx="34231">0.16669999999999999</cx:pt>
          <cx:pt idx="34232">0.16669999999999999</cx:pt>
          <cx:pt idx="34233">0.24740000000000001</cx:pt>
          <cx:pt idx="34234">0.67220000000000002</cx:pt>
          <cx:pt idx="34235">0.061899999999999997</cx:pt>
          <cx:pt idx="34236">0.16669999999999999</cx:pt>
          <cx:pt idx="34237">0.16669999999999999</cx:pt>
          <cx:pt idx="34238">0.16669999999999999</cx:pt>
          <cx:pt idx="34239">0.16669999999999999</cx:pt>
          <cx:pt idx="34240">0.0814</cx:pt>
          <cx:pt idx="34241">0.016500000000000001</cx:pt>
          <cx:pt idx="34242">0.25979999999999998</cx:pt>
          <cx:pt idx="34243">0.1031</cx:pt>
          <cx:pt idx="34244">0.0030999999999999999</cx:pt>
          <cx:pt idx="34245">0.16669999999999999</cx:pt>
          <cx:pt idx="34246">0.16669999999999999</cx:pt>
          <cx:pt idx="34247">0.16669999999999999</cx:pt>
          <cx:pt idx="34248">0.083500000000000005</cx:pt>
          <cx:pt idx="34249">0.058799999999999998</cx:pt>
          <cx:pt idx="34250">0.16669999999999999</cx:pt>
          <cx:pt idx="34251">0.16669999999999999</cx:pt>
          <cx:pt idx="34252">0.0722</cx:pt>
          <cx:pt idx="34253">0.25979999999999998</cx:pt>
          <cx:pt idx="34254">0.0082000000000000007</cx:pt>
          <cx:pt idx="34255">0.16669999999999999</cx:pt>
          <cx:pt idx="34256">0.16669999999999999</cx:pt>
          <cx:pt idx="34257">0.073200000000000001</cx:pt>
          <cx:pt idx="34258">0.16669999999999999</cx:pt>
          <cx:pt idx="34259">0.16669999999999999</cx:pt>
          <cx:pt idx="34260">0.16669999999999999</cx:pt>
          <cx:pt idx="34261">0.087599999999999997</cx:pt>
          <cx:pt idx="34262">0.16669999999999999</cx:pt>
          <cx:pt idx="34263">0.092799999999999994</cx:pt>
          <cx:pt idx="34264">0.16669999999999999</cx:pt>
          <cx:pt idx="34265">0.16669999999999999</cx:pt>
          <cx:pt idx="34266">0.082500000000000004</cx:pt>
          <cx:pt idx="34267">0.0843</cx:pt>
          <cx:pt idx="34268">0.16389999999999999</cx:pt>
          <cx:pt idx="34269">0.061899999999999997</cx:pt>
          <cx:pt idx="34270">0.16669999999999999</cx:pt>
          <cx:pt idx="34271">0.16669999999999999</cx:pt>
          <cx:pt idx="34272">0.1103</cx:pt>
          <cx:pt idx="34273">0.16669999999999999</cx:pt>
          <cx:pt idx="34274">0.077299999999999994</cx:pt>
          <cx:pt idx="34275">0.16669999999999999</cx:pt>
          <cx:pt idx="34276">0.16669999999999999</cx:pt>
          <cx:pt idx="34277">0.066000000000000003</cx:pt>
          <cx:pt idx="34278">0.018599999999999998</cx:pt>
          <cx:pt idx="34279">0.1227</cx:pt>
          <cx:pt idx="34280">0.16669999999999999</cx:pt>
          <cx:pt idx="34281">0.16669999999999999</cx:pt>
          <cx:pt idx="34282">0.16669999999999999</cx:pt>
          <cx:pt idx="34283">0.082500000000000004</cx:pt>
          <cx:pt idx="34284">0.16669999999999999</cx:pt>
          <cx:pt idx="34285">0.16669999999999999</cx:pt>
          <cx:pt idx="34286">0.10929999999999999</cx:pt>
          <cx:pt idx="34287">0.16669999999999999</cx:pt>
          <cx:pt idx="34288">0.092799999999999994</cx:pt>
          <cx:pt idx="34289">0.16669999999999999</cx:pt>
          <cx:pt idx="34290">0.2392</cx:pt>
          <cx:pt idx="34291">0.18559999999999999</cx:pt>
          <cx:pt idx="34292">0.16669999999999999</cx:pt>
          <cx:pt idx="34293">0.16669999999999999</cx:pt>
          <cx:pt idx="34294">0.16669999999999999</cx:pt>
          <cx:pt idx="34295">0.13300000000000001</cx:pt>
          <cx:pt idx="34296">0.16669999999999999</cx:pt>
          <cx:pt idx="34297">0.074200000000000002</cx:pt>
          <cx:pt idx="34298">0.16669999999999999</cx:pt>
          <cx:pt idx="34299">0.16669999999999999</cx:pt>
          <cx:pt idx="34300">0.16669999999999999</cx:pt>
          <cx:pt idx="34301">0.16669999999999999</cx:pt>
          <cx:pt idx="34302">0.15570000000000001</cx:pt>
          <cx:pt idx="34303">0.16669999999999999</cx:pt>
          <cx:pt idx="34304">0.16669999999999999</cx:pt>
          <cx:pt idx="34305">0.16669999999999999</cx:pt>
          <cx:pt idx="34306">0.0258</cx:pt>
          <cx:pt idx="34307">0.16669999999999999</cx:pt>
          <cx:pt idx="34308">0.2412</cx:pt>
          <cx:pt idx="34309">0.0722</cx:pt>
          <cx:pt idx="34310">0.16669999999999999</cx:pt>
          <cx:pt idx="34311">0.16669999999999999</cx:pt>
          <cx:pt idx="34312">0.16669999999999999</cx:pt>
          <cx:pt idx="34313">0.1144</cx:pt>
          <cx:pt idx="34314">0.091200000000000003</cx:pt>
          <cx:pt idx="34315">0.28039999999999998</cx:pt>
          <cx:pt idx="34316">0.0082000000000000007</cx:pt>
          <cx:pt idx="34317">0.16669999999999999</cx:pt>
          <cx:pt idx="34318">0.041200000000000001</cx:pt>
          <cx:pt idx="34319">0.082500000000000004</cx:pt>
          <cx:pt idx="34320">0.056399999999999999</cx:pt>
          <cx:pt idx="34321">0.16669999999999999</cx:pt>
          <cx:pt idx="34322">0.16669999999999999</cx:pt>
          <cx:pt idx="34323">0.16669999999999999</cx:pt>
          <cx:pt idx="34324">0.092799999999999994</cx:pt>
          <cx:pt idx="34325">0</cx:pt>
          <cx:pt idx="34326">0.16669999999999999</cx:pt>
          <cx:pt idx="34327">0.16669999999999999</cx:pt>
          <cx:pt idx="34328">0.16669999999999999</cx:pt>
          <cx:pt idx="34329">0.2485</cx:pt>
          <cx:pt idx="34330">0.071099999999999997</cx:pt>
          <cx:pt idx="34331">0.1113</cx:pt>
          <cx:pt idx="34332">0.16669999999999999</cx:pt>
          <cx:pt idx="34333">0.12839999999999999</cx:pt>
          <cx:pt idx="34334">0.0020999999999999999</cx:pt>
          <cx:pt idx="34335">0.16669999999999999</cx:pt>
          <cx:pt idx="34336">0.16669999999999999</cx:pt>
          <cx:pt idx="34337">0.16669999999999999</cx:pt>
          <cx:pt idx="34338">0.051499999999999997</cx:pt>
          <cx:pt idx="34339">0.1062</cx:pt>
          <cx:pt idx="34340">0.16669999999999999</cx:pt>
          <cx:pt idx="34341">0.16669999999999999</cx:pt>
          <cx:pt idx="34342">0.067000000000000004</cx:pt>
          <cx:pt idx="34343">0.16669999999999999</cx:pt>
          <cx:pt idx="34344">0.16669999999999999</cx:pt>
          <cx:pt idx="34345">0.0082000000000000007</cx:pt>
          <cx:pt idx="34346">0.0722</cx:pt>
          <cx:pt idx="34347">0.089899999999999994</cx:pt>
          <cx:pt idx="34348">0.16669999999999999</cx:pt>
          <cx:pt idx="34349">0.027799999999999998</cx:pt>
          <cx:pt idx="34350">0.1222</cx:pt>
          <cx:pt idx="34351">0.1474</cx:pt>
          <cx:pt idx="34352">0.16669999999999999</cx:pt>
          <cx:pt idx="34353">0.16669999999999999</cx:pt>
          <cx:pt idx="34354">0.080399999999999999</cx:pt>
          <cx:pt idx="34355">0.033000000000000002</cx:pt>
          <cx:pt idx="34356">0.16669999999999999</cx:pt>
          <cx:pt idx="34357">0.083500000000000005</cx:pt>
          <cx:pt idx="34358">0.068000000000000005</cx:pt>
          <cx:pt idx="34359">0.16669999999999999</cx:pt>
          <cx:pt idx="34360">0.16669999999999999</cx:pt>
          <cx:pt idx="34361">0.038100000000000002</cx:pt>
          <cx:pt idx="34362">0.049500000000000002</cx:pt>
          <cx:pt idx="34363">0.0722</cx:pt>
          <cx:pt idx="34364">0.0134</cx:pt>
          <cx:pt idx="34365">0.092799999999999994</cx:pt>
          <cx:pt idx="34366">0.16669999999999999</cx:pt>
          <cx:pt idx="34367">0.16669999999999999</cx:pt>
          <cx:pt idx="34368">0.16669999999999999</cx:pt>
          <cx:pt idx="34369">0.16669999999999999</cx:pt>
          <cx:pt idx="34370">0.30520000000000003</cx:pt>
          <cx:pt idx="34371">0.16669999999999999</cx:pt>
          <cx:pt idx="34372">0.16669999999999999</cx:pt>
          <cx:pt idx="34373">0.16669999999999999</cx:pt>
          <cx:pt idx="34374">0.0082000000000000007</cx:pt>
          <cx:pt idx="34375">0.16700000000000001</cx:pt>
          <cx:pt idx="34376">0.16669999999999999</cx:pt>
          <cx:pt idx="34377">0.16669999999999999</cx:pt>
          <cx:pt idx="34378">0.10000000000000001</cx:pt>
          <cx:pt idx="34379">0.16669999999999999</cx:pt>
          <cx:pt idx="34380">0.8619</cx:pt>
          <cx:pt idx="34381">0.16669999999999999</cx:pt>
          <cx:pt idx="34382">0.1144</cx:pt>
          <cx:pt idx="34383">0.16669999999999999</cx:pt>
          <cx:pt idx="34384">0.1474</cx:pt>
          <cx:pt idx="34385">0.16669999999999999</cx:pt>
          <cx:pt idx="34386">0.026800000000000001</cx:pt>
          <cx:pt idx="34387">0.2495</cx:pt>
          <cx:pt idx="34388">0.16669999999999999</cx:pt>
          <cx:pt idx="34389">0.16669999999999999</cx:pt>
          <cx:pt idx="34390">0.3155</cx:pt>
          <cx:pt idx="34391">0.16669999999999999</cx:pt>
          <cx:pt idx="34392">0.16669999999999999</cx:pt>
          <cx:pt idx="34393">0.0608</cx:pt>
          <cx:pt idx="34394">0.1113</cx:pt>
          <cx:pt idx="34395">0.16669999999999999</cx:pt>
          <cx:pt idx="34396">0.16669999999999999</cx:pt>
          <cx:pt idx="34397">0.16669999999999999</cx:pt>
          <cx:pt idx="34398">0.16669999999999999</cx:pt>
          <cx:pt idx="34399">0.061899999999999997</cx:pt>
          <cx:pt idx="34400">0.15049999999999999</cx:pt>
          <cx:pt idx="34401">0.080399999999999999</cx:pt>
          <cx:pt idx="34402">0.0082000000000000007</cx:pt>
          <cx:pt idx="34403">0.14949999999999999</cx:pt>
          <cx:pt idx="34404">0.082500000000000004</cx:pt>
          <cx:pt idx="34405">0.068000000000000005</cx:pt>
          <cx:pt idx="34406">0.061899999999999997</cx:pt>
          <cx:pt idx="34407">0.15359999999999999</cx:pt>
          <cx:pt idx="34408">0.035099999999999999</cx:pt>
          <cx:pt idx="34409">0.16669999999999999</cx:pt>
          <cx:pt idx="34410">0.16669999999999999</cx:pt>
          <cx:pt idx="34411">0.0082000000000000007</cx:pt>
          <cx:pt idx="34412">0.16669999999999999</cx:pt>
          <cx:pt idx="34413">0.16669999999999999</cx:pt>
          <cx:pt idx="34414">0.16669999999999999</cx:pt>
          <cx:pt idx="34415">0.037100000000000001</cx:pt>
          <cx:pt idx="34416">0.16669999999999999</cx:pt>
          <cx:pt idx="34417">0.16669999999999999</cx:pt>
          <cx:pt idx="34418">0.061899999999999997</cx:pt>
          <cx:pt idx="34419">0.16669999999999999</cx:pt>
          <cx:pt idx="34420">0.16669999999999999</cx:pt>
          <cx:pt idx="34421">0.16669999999999999</cx:pt>
          <cx:pt idx="34422">0.16669999999999999</cx:pt>
          <cx:pt idx="34423">0.16669999999999999</cx:pt>
          <cx:pt idx="34424">0.16669999999999999</cx:pt>
          <cx:pt idx="34425">0.033000000000000002</cx:pt>
          <cx:pt idx="34426">0.092799999999999994</cx:pt>
          <cx:pt idx="34427">0.14849999999999999</cx:pt>
          <cx:pt idx="34428">0.16669999999999999</cx:pt>
          <cx:pt idx="34429">0.077299999999999994</cx:pt>
          <cx:pt idx="34430">0.061899999999999997</cx:pt>
          <cx:pt idx="34431">0.037100000000000001</cx:pt>
          <cx:pt idx="34432">0.16669999999999999</cx:pt>
          <cx:pt idx="34433">0.16669999999999999</cx:pt>
          <cx:pt idx="34434">0.13089999999999999</cx:pt>
          <cx:pt idx="34435">0.16669999999999999</cx:pt>
          <cx:pt idx="34436">0.16669999999999999</cx:pt>
          <cx:pt idx="34437">0.0309</cx:pt>
          <cx:pt idx="34438">0.16669999999999999</cx:pt>
          <cx:pt idx="34439">0.16489999999999999</cx:pt>
          <cx:pt idx="34440">0.13919999999999999</cx:pt>
          <cx:pt idx="34441">0.16669999999999999</cx:pt>
          <cx:pt idx="34442">0.16669999999999999</cx:pt>
          <cx:pt idx="34443">0.49070000000000003</cx:pt>
          <cx:pt idx="34444">0.043299999999999998</cx:pt>
          <cx:pt idx="34445">0.16669999999999999</cx:pt>
          <cx:pt idx="34446">0.16669999999999999</cx:pt>
          <cx:pt idx="34447">0.16669999999999999</cx:pt>
          <cx:pt idx="34448">0.16669999999999999</cx:pt>
          <cx:pt idx="34449">0.16669999999999999</cx:pt>
          <cx:pt idx="34450">0.091800000000000007</cx:pt>
          <cx:pt idx="34451">0.16669999999999999</cx:pt>
          <cx:pt idx="34452">0.050500000000000003</cx:pt>
          <cx:pt idx="34453">0.1134</cx:pt>
          <cx:pt idx="34454">0.1082</cx:pt>
          <cx:pt idx="34455">0.082500000000000004</cx:pt>
          <cx:pt idx="34456">0.1835</cx:pt>
          <cx:pt idx="34457">0.061899999999999997</cx:pt>
          <cx:pt idx="34458">0.0964</cx:pt>
          <cx:pt idx="34459">0.18559999999999999</cx:pt>
          <cx:pt idx="34460">0.16669999999999999</cx:pt>
          <cx:pt idx="34461">0.059299999999999999</cx:pt>
          <cx:pt idx="34462">0.087599999999999997</cx:pt>
          <cx:pt idx="34463">0.0402</cx:pt>
          <cx:pt idx="34464">0.099000000000000005</cx:pt>
          <cx:pt idx="34465">0.37940000000000002</cx:pt>
          <cx:pt idx="34466">0.16669999999999999</cx:pt>
          <cx:pt idx="34467">0.16669999999999999</cx:pt>
          <cx:pt idx="34468">0.42159999999999997</cx:pt>
          <cx:pt idx="34469">0.16669999999999999</cx:pt>
          <cx:pt idx="34470">0.16669999999999999</cx:pt>
          <cx:pt idx="34471">0.16669999999999999</cx:pt>
          <cx:pt idx="34472">0.0103</cx:pt>
          <cx:pt idx="34473">0.0557</cx:pt>
          <cx:pt idx="34474">0.016500000000000001</cx:pt>
          <cx:pt idx="34475">0.16669999999999999</cx:pt>
          <cx:pt idx="34476">0.16669999999999999</cx:pt>
          <cx:pt idx="34477">0.16669999999999999</cx:pt>
          <cx:pt idx="34478">0.13919999999999999</cx:pt>
          <cx:pt idx="34479">0.16669999999999999</cx:pt>
          <cx:pt idx="34480">0.058799999999999998</cx:pt>
          <cx:pt idx="34481">0.16669999999999999</cx:pt>
          <cx:pt idx="34482">0.16669999999999999</cx:pt>
          <cx:pt idx="34483">0.16669999999999999</cx:pt>
          <cx:pt idx="34484">0.16669999999999999</cx:pt>
          <cx:pt idx="34485">0.16669999999999999</cx:pt>
          <cx:pt idx="34486">0.16669999999999999</cx:pt>
          <cx:pt idx="34487">0.057700000000000001</cx:pt>
          <cx:pt idx="34488">0.16669999999999999</cx:pt>
          <cx:pt idx="34489">0.16669999999999999</cx:pt>
          <cx:pt idx="34490">0.16669999999999999</cx:pt>
          <cx:pt idx="34491">0.16669999999999999</cx:pt>
          <cx:pt idx="34492">0.16669999999999999</cx:pt>
          <cx:pt idx="34493">0.035099999999999999</cx:pt>
          <cx:pt idx="34494">0.073200000000000001</cx:pt>
          <cx:pt idx="34495">0.16669999999999999</cx:pt>
          <cx:pt idx="34496">0.027799999999999998</cx:pt>
          <cx:pt idx="34497">0.16669999999999999</cx:pt>
          <cx:pt idx="34498">0.1149</cx:pt>
          <cx:pt idx="34499">0.16669999999999999</cx:pt>
          <cx:pt idx="34500">0.16669999999999999</cx:pt>
          <cx:pt idx="34501">0.16669999999999999</cx:pt>
          <cx:pt idx="34502">0.16669999999999999</cx:pt>
          <cx:pt idx="34503">0.0082000000000000007</cx:pt>
          <cx:pt idx="34504">0.1515</cx:pt>
          <cx:pt idx="34505">0.14949999999999999</cx:pt>
          <cx:pt idx="34506">0.016500000000000001</cx:pt>
          <cx:pt idx="34507">0.16669999999999999</cx:pt>
          <cx:pt idx="34508">0.082500000000000004</cx:pt>
          <cx:pt idx="34509">0.31340000000000001</cx:pt>
          <cx:pt idx="34510">0.0020999999999999999</cx:pt>
          <cx:pt idx="34511">0.061899999999999997</cx:pt>
          <cx:pt idx="34512">0.0722</cx:pt>
          <cx:pt idx="34513">0.0247</cx:pt>
          <cx:pt idx="34514">0.15720000000000001</cx:pt>
          <cx:pt idx="34515">0.2072</cx:pt>
          <cx:pt idx="34516">0.018599999999999998</cx:pt>
          <cx:pt idx="34517">0.39279999999999998</cx:pt>
          <cx:pt idx="34518">0.016500000000000001</cx:pt>
          <cx:pt idx="34519">0.16669999999999999</cx:pt>
          <cx:pt idx="34520">0.16669999999999999</cx:pt>
          <cx:pt idx="34521">0.14330000000000001</cx:pt>
          <cx:pt idx="34522">0.037100000000000001</cx:pt>
          <cx:pt idx="34523">0.0247</cx:pt>
          <cx:pt idx="34524">0.16669999999999999</cx:pt>
          <cx:pt idx="34525">0.16669999999999999</cx:pt>
          <cx:pt idx="34526">0.16669999999999999</cx:pt>
          <cx:pt idx="34527">0.092799999999999994</cx:pt>
          <cx:pt idx="34528">0.16669999999999999</cx:pt>
          <cx:pt idx="34529">0.1113</cx:pt>
          <cx:pt idx="34530">0.16669999999999999</cx:pt>
          <cx:pt idx="34531">0</cx:pt>
          <cx:pt idx="34532">0.14849999999999999</cx:pt>
          <cx:pt idx="34533">0.16669999999999999</cx:pt>
          <cx:pt idx="34534">0.16669999999999999</cx:pt>
          <cx:pt idx="34535">0.066000000000000003</cx:pt>
          <cx:pt idx="34536">0.16669999999999999</cx:pt>
          <cx:pt idx="34537">0.16669999999999999</cx:pt>
          <cx:pt idx="34538">0.4526</cx:pt>
          <cx:pt idx="34539">0.16669999999999999</cx:pt>
          <cx:pt idx="34540">0.16669999999999999</cx:pt>
          <cx:pt idx="34541">0</cx:pt>
          <cx:pt idx="34542">0.16669999999999999</cx:pt>
          <cx:pt idx="34543">0.057700000000000001</cx:pt>
          <cx:pt idx="34544">0.16669999999999999</cx:pt>
          <cx:pt idx="34545">0.16669999999999999</cx:pt>
          <cx:pt idx="34546">0.070099999999999996</cx:pt>
          <cx:pt idx="34547">0.0206</cx:pt>
          <cx:pt idx="34548">0.14230000000000001</cx:pt>
          <cx:pt idx="34549">0.16669999999999999</cx:pt>
          <cx:pt idx="34550">0.1206</cx:pt>
          <cx:pt idx="34551">0.16669999999999999</cx:pt>
          <cx:pt idx="34552">0.16669999999999999</cx:pt>
          <cx:pt idx="34553">0.16669999999999999</cx:pt>
          <cx:pt idx="34554">0.16669999999999999</cx:pt>
          <cx:pt idx="34555">0.16669999999999999</cx:pt>
          <cx:pt idx="34556">0.16669999999999999</cx:pt>
          <cx:pt idx="34557">0.082500000000000004</cx:pt>
          <cx:pt idx="34558">0.28660000000000002</cx:pt>
          <cx:pt idx="34559">0.1082</cx:pt>
          <cx:pt idx="34560">0.066000000000000003</cx:pt>
          <cx:pt idx="34561">0.0562</cx:pt>
          <cx:pt idx="34562">0.016500000000000001</cx:pt>
          <cx:pt idx="34563">0.044600000000000001</cx:pt>
          <cx:pt idx="34564">0.16669999999999999</cx:pt>
          <cx:pt idx="34565">0.16669999999999999</cx:pt>
          <cx:pt idx="34566">0.16669999999999999</cx:pt>
          <cx:pt idx="34567">0.061899999999999997</cx:pt>
          <cx:pt idx="34568">0.16669999999999999</cx:pt>
          <cx:pt idx="34569">0.16669999999999999</cx:pt>
          <cx:pt idx="34570">0.16669999999999999</cx:pt>
          <cx:pt idx="34571">0.16669999999999999</cx:pt>
          <cx:pt idx="34572">0.16669999999999999</cx:pt>
          <cx:pt idx="34573">0.16669999999999999</cx:pt>
          <cx:pt idx="34574">0.089700000000000002</cx:pt>
          <cx:pt idx="34575">0.077299999999999994</cx:pt>
          <cx:pt idx="34576">0.16669999999999999</cx:pt>
          <cx:pt idx="34577">0.16669999999999999</cx:pt>
          <cx:pt idx="34578">0.16669999999999999</cx:pt>
          <cx:pt idx="34579">0.16669999999999999</cx:pt>
          <cx:pt idx="34580">0.1082</cx:pt>
          <cx:pt idx="34581">0.18559999999999999</cx:pt>
          <cx:pt idx="34582">0.2165</cx:pt>
          <cx:pt idx="34583">0.16669999999999999</cx:pt>
          <cx:pt idx="34584">0.2959</cx:pt>
          <cx:pt idx="34585">0.16669999999999999</cx:pt>
          <cx:pt idx="34586">0.16669999999999999</cx:pt>
          <cx:pt idx="34587">0.16669999999999999</cx:pt>
          <cx:pt idx="34588">0.16669999999999999</cx:pt>
          <cx:pt idx="34589">0.16669999999999999</cx:pt>
          <cx:pt idx="34590">0.16669999999999999</cx:pt>
          <cx:pt idx="34591">0.037100000000000001</cx:pt>
          <cx:pt idx="34592">0.16669999999999999</cx:pt>
          <cx:pt idx="34593">0.16669999999999999</cx:pt>
          <cx:pt idx="34594">0.16669999999999999</cx:pt>
          <cx:pt idx="34595">0.076300000000000007</cx:pt>
          <cx:pt idx="34596">0.16669999999999999</cx:pt>
          <cx:pt idx="34597">0.16669999999999999</cx:pt>
          <cx:pt idx="34598">0.16669999999999999</cx:pt>
          <cx:pt idx="34599">0.16669999999999999</cx:pt>
          <cx:pt idx="34600">0.049500000000000002</cx:pt>
          <cx:pt idx="34601">0.091800000000000007</cx:pt>
          <cx:pt idx="34602">0.1031</cx:pt>
          <cx:pt idx="34603">0.16669999999999999</cx:pt>
          <cx:pt idx="34604">0.16669999999999999</cx:pt>
          <cx:pt idx="34605">0.16669999999999999</cx:pt>
          <cx:pt idx="34606">0</cx:pt>
          <cx:pt idx="34607">0.068000000000000005</cx:pt>
          <cx:pt idx="34608">0.073200000000000001</cx:pt>
          <cx:pt idx="34609">0.073200000000000001</cx:pt>
          <cx:pt idx="34610">0.13139999999999999</cx:pt>
          <cx:pt idx="34611">0.16669999999999999</cx:pt>
          <cx:pt idx="34612">0.057700000000000001</cx:pt>
          <cx:pt idx="34613">0.16669999999999999</cx:pt>
          <cx:pt idx="34614">0.16669999999999999</cx:pt>
          <cx:pt idx="34615">0.16669999999999999</cx:pt>
          <cx:pt idx="34616">0.25879999999999997</cx:pt>
          <cx:pt idx="34617">0.1144</cx:pt>
          <cx:pt idx="34618">0.16669999999999999</cx:pt>
          <cx:pt idx="34619">0.16669999999999999</cx:pt>
          <cx:pt idx="34620">0.16669999999999999</cx:pt>
          <cx:pt idx="34621">0.16669999999999999</cx:pt>
          <cx:pt idx="34622">0.40000000000000002</cx:pt>
          <cx:pt idx="34623">0.14430000000000001</cx:pt>
          <cx:pt idx="34624">0.16669999999999999</cx:pt>
          <cx:pt idx="34625">0.068000000000000005</cx:pt>
          <cx:pt idx="34626">0.16669999999999999</cx:pt>
          <cx:pt idx="34627">0.17419999999999999</cx:pt>
          <cx:pt idx="34628">0.16669999999999999</cx:pt>
          <cx:pt idx="34629">0.16669999999999999</cx:pt>
          <cx:pt idx="34630">0.16669999999999999</cx:pt>
          <cx:pt idx="34631">0.0124</cx:pt>
          <cx:pt idx="34632">0.16669999999999999</cx:pt>
          <cx:pt idx="34633">0.069599999999999995</cx:pt>
          <cx:pt idx="34634">0.16669999999999999</cx:pt>
          <cx:pt idx="34635">0.062899999999999998</cx:pt>
          <cx:pt idx="34636">0.16669999999999999</cx:pt>
          <cx:pt idx="34637">0.0124</cx:pt>
          <cx:pt idx="34638">0.16669999999999999</cx:pt>
          <cx:pt idx="34639">0.0124</cx:pt>
          <cx:pt idx="34640">0.16669999999999999</cx:pt>
          <cx:pt idx="34641">0.0247</cx:pt>
          <cx:pt idx="34642">0.16669999999999999</cx:pt>
          <cx:pt idx="34643">0.16669999999999999</cx:pt>
          <cx:pt idx="34644">0.16669999999999999</cx:pt>
          <cx:pt idx="34645">0.16669999999999999</cx:pt>
          <cx:pt idx="34646">0.16669999999999999</cx:pt>
          <cx:pt idx="34647">0.086599999999999996</cx:pt>
          <cx:pt idx="34648">0.16669999999999999</cx:pt>
          <cx:pt idx="34649">0.16669999999999999</cx:pt>
          <cx:pt idx="34650">0.16669999999999999</cx:pt>
          <cx:pt idx="34651">0.15260000000000001</cx:pt>
          <cx:pt idx="34652">0.1237</cx:pt>
          <cx:pt idx="34653">0.16669999999999999</cx:pt>
          <cx:pt idx="34654">0.082500000000000004</cx:pt>
          <cx:pt idx="34655">0.16669999999999999</cx:pt>
          <cx:pt idx="34656">0.16669999999999999</cx:pt>
          <cx:pt idx="34657">0.061899999999999997</cx:pt>
          <cx:pt idx="34658">0.1031</cx:pt>
          <cx:pt idx="34659">0.16669999999999999</cx:pt>
          <cx:pt idx="34660">0.16669999999999999</cx:pt>
          <cx:pt idx="34661">0.16669999999999999</cx:pt>
          <cx:pt idx="34662">0.16669999999999999</cx:pt>
          <cx:pt idx="34663">0.14949999999999999</cx:pt>
          <cx:pt idx="34664">0.0124</cx:pt>
          <cx:pt idx="34665">0.27729999999999999</cx:pt>
          <cx:pt idx="34666">0.16669999999999999</cx:pt>
          <cx:pt idx="34667">0.16669999999999999</cx:pt>
          <cx:pt idx="34668">0.16669999999999999</cx:pt>
          <cx:pt idx="34669">0.16669999999999999</cx:pt>
          <cx:pt idx="34670">0.21859999999999999</cx:pt>
          <cx:pt idx="34671">0.082500000000000004</cx:pt>
          <cx:pt idx="34672">0.073499999999999996</cx:pt>
          <cx:pt idx="34673">0.14849999999999999</cx:pt>
          <cx:pt idx="34674">0.16669999999999999</cx:pt>
          <cx:pt idx="34675">0.16669999999999999</cx:pt>
          <cx:pt idx="34676">0.16669999999999999</cx:pt>
          <cx:pt idx="34677">0.16669999999999999</cx:pt>
          <cx:pt idx="34678">0.061899999999999997</cx:pt>
          <cx:pt idx="34679">0.0722</cx:pt>
          <cx:pt idx="34680">0.16669999999999999</cx:pt>
          <cx:pt idx="34681">0.16669999999999999</cx:pt>
          <cx:pt idx="34682">0.59379999999999999</cx:pt>
          <cx:pt idx="34683">0.16669999999999999</cx:pt>
          <cx:pt idx="34684">0.16669999999999999</cx:pt>
          <cx:pt idx="34685">0.51649999999999996</cx:pt>
          <cx:pt idx="34686">0.1464</cx:pt>
          <cx:pt idx="34687">0.16669999999999999</cx:pt>
          <cx:pt idx="34688">0.12889999999999999</cx:pt>
          <cx:pt idx="34689">0.22059999999999999</cx:pt>
          <cx:pt idx="34690">0.0608</cx:pt>
          <cx:pt idx="34691">0.42580000000000001</cx:pt>
          <cx:pt idx="34692">0.061899999999999997</cx:pt>
          <cx:pt idx="34693">0.16669999999999999</cx:pt>
          <cx:pt idx="34694">0.1134</cx:pt>
          <cx:pt idx="34695">0.16669999999999999</cx:pt>
          <cx:pt idx="34696">0.16669999999999999</cx:pt>
          <cx:pt idx="34697">0.27650000000000002</cx:pt>
          <cx:pt idx="34698">0.0309</cx:pt>
          <cx:pt idx="34699">0.16669999999999999</cx:pt>
          <cx:pt idx="34700">0.074200000000000002</cx:pt>
          <cx:pt idx="34701">0.19689999999999999</cx:pt>
          <cx:pt idx="34702">0.22159999999999999</cx:pt>
          <cx:pt idx="34703">0.057700000000000001</cx:pt>
          <cx:pt idx="34704">0.16669999999999999</cx:pt>
          <cx:pt idx="34705">0.16669999999999999</cx:pt>
          <cx:pt idx="34706">0.16669999999999999</cx:pt>
          <cx:pt idx="34707">0.018599999999999998</cx:pt>
          <cx:pt idx="34708">0.15260000000000001</cx:pt>
          <cx:pt idx="34709">0.16669999999999999</cx:pt>
          <cx:pt idx="34710">0.16669999999999999</cx:pt>
          <cx:pt idx="34711">0.16669999999999999</cx:pt>
          <cx:pt idx="34712">0.16669999999999999</cx:pt>
          <cx:pt idx="34713">0.16669999999999999</cx:pt>
          <cx:pt idx="34714">0.16669999999999999</cx:pt>
          <cx:pt idx="34715">0.018599999999999998</cx:pt>
          <cx:pt idx="34716">0.16669999999999999</cx:pt>
          <cx:pt idx="34717">0.16669999999999999</cx:pt>
          <cx:pt idx="34718">0.16669999999999999</cx:pt>
          <cx:pt idx="34719">0.0082000000000000007</cx:pt>
          <cx:pt idx="34720">0.16669999999999999</cx:pt>
          <cx:pt idx="34721">0.0814</cx:pt>
          <cx:pt idx="34722">0.16669999999999999</cx:pt>
          <cx:pt idx="34723">0.034000000000000002</cx:pt>
          <cx:pt idx="34724">0.078399999999999997</cx:pt>
          <cx:pt idx="34725">0.16669999999999999</cx:pt>
          <cx:pt idx="34726">0.16669999999999999</cx:pt>
          <cx:pt idx="34727">0.049500000000000002</cx:pt>
          <cx:pt idx="34728">0.087599999999999997</cx:pt>
          <cx:pt idx="34729">0.064799999999999996</cx:pt>
          <cx:pt idx="34730">0.1031</cx:pt>
          <cx:pt idx="34731">0.1031</cx:pt>
          <cx:pt idx="34732">0.050500000000000003</cx:pt>
          <cx:pt idx="34733">0.066000000000000003</cx:pt>
          <cx:pt idx="34734">0.16669999999999999</cx:pt>
          <cx:pt idx="34735">0.16669999999999999</cx:pt>
          <cx:pt idx="34736">0.0722</cx:pt>
          <cx:pt idx="34737">0</cx:pt>
          <cx:pt idx="34738">0.11550000000000001</cx:pt>
          <cx:pt idx="34739">0.16669999999999999</cx:pt>
          <cx:pt idx="34740">0.041200000000000001</cx:pt>
          <cx:pt idx="34741">0.16669999999999999</cx:pt>
          <cx:pt idx="34742">0.16669999999999999</cx:pt>
          <cx:pt idx="34743">0.066000000000000003</cx:pt>
          <cx:pt idx="34744">0.16669999999999999</cx:pt>
          <cx:pt idx="34745">0.16669999999999999</cx:pt>
          <cx:pt idx="34746">0.14849999999999999</cx:pt>
          <cx:pt idx="34747">0.082500000000000004</cx:pt>
          <cx:pt idx="34748">0.22889999999999999</cx:pt>
          <cx:pt idx="34749">0.1227</cx:pt>
          <cx:pt idx="34750">0.16669999999999999</cx:pt>
          <cx:pt idx="34751">0.050999999999999997</cx:pt>
          <cx:pt idx="34752">0.2278</cx:pt>
          <cx:pt idx="34753">0.16669999999999999</cx:pt>
          <cx:pt idx="34754">0.0557</cx:pt>
          <cx:pt idx="34755">0.39589999999999997</cx:pt>
          <cx:pt idx="34756">0.2515</cx:pt>
          <cx:pt idx="34757">0.16669999999999999</cx:pt>
          <cx:pt idx="34758">0.66600000000000004</cx:pt>
          <cx:pt idx="34759">0.16669999999999999</cx:pt>
          <cx:pt idx="34760">0.16669999999999999</cx:pt>
          <cx:pt idx="34761">0.16669999999999999</cx:pt>
          <cx:pt idx="34762">0.16669999999999999</cx:pt>
          <cx:pt idx="34763">0.16669999999999999</cx:pt>
          <cx:pt idx="34764">0.13400000000000001</cx:pt>
          <cx:pt idx="34765">0.16669999999999999</cx:pt>
          <cx:pt idx="34766">0.077299999999999994</cx:pt>
          <cx:pt idx="34767">0.16669999999999999</cx:pt>
          <cx:pt idx="34768">0.092799999999999994</cx:pt>
          <cx:pt idx="34769">0.0969</cx:pt>
          <cx:pt idx="34770">0.068000000000000005</cx:pt>
          <cx:pt idx="34771">0.16669999999999999</cx:pt>
          <cx:pt idx="34772">0.16669999999999999</cx:pt>
          <cx:pt idx="34773">0.0557</cx:pt>
          <cx:pt idx="34774">0.085599999999999996</cx:pt>
          <cx:pt idx="34775">0.0722</cx:pt>
          <cx:pt idx="34776">0.16669999999999999</cx:pt>
          <cx:pt idx="34777">0.16669999999999999</cx:pt>
          <cx:pt idx="34778">0.17630000000000001</cx:pt>
          <cx:pt idx="34779">0.16669999999999999</cx:pt>
          <cx:pt idx="34780">0.0082000000000000007</cx:pt>
          <cx:pt idx="34781">0.016500000000000001</cx:pt>
          <cx:pt idx="34782">0.1608</cx:pt>
          <cx:pt idx="34783">0.1113</cx:pt>
          <cx:pt idx="34784">0.16669999999999999</cx:pt>
          <cx:pt idx="34785">0.16669999999999999</cx:pt>
          <cx:pt idx="34786">0.1835</cx:pt>
          <cx:pt idx="34787">0.16669999999999999</cx:pt>
          <cx:pt idx="34788">0.16669999999999999</cx:pt>
          <cx:pt idx="34789">0.16669999999999999</cx:pt>
          <cx:pt idx="34790">0.16669999999999999</cx:pt>
          <cx:pt idx="34791">0.16669999999999999</cx:pt>
          <cx:pt idx="34792">0.0247</cx:pt>
          <cx:pt idx="34793">0.074200000000000002</cx:pt>
          <cx:pt idx="34794">0.16669999999999999</cx:pt>
          <cx:pt idx="34795">0.16669999999999999</cx:pt>
          <cx:pt idx="34796">0.074200000000000002</cx:pt>
          <cx:pt idx="34797">0.16669999999999999</cx:pt>
          <cx:pt idx="34798">0.087599999999999997</cx:pt>
          <cx:pt idx="34799">0.1237</cx:pt>
          <cx:pt idx="34800">0.26700000000000002</cx:pt>
          <cx:pt idx="34801">0.0247</cx:pt>
          <cx:pt idx="34802">0.16669999999999999</cx:pt>
          <cx:pt idx="34803">0.16669999999999999</cx:pt>
          <cx:pt idx="34804">0.1124</cx:pt>
          <cx:pt idx="34805">0.16669999999999999</cx:pt>
          <cx:pt idx="34806">0.16669999999999999</cx:pt>
          <cx:pt idx="34807">0.046399999999999997</cx:pt>
          <cx:pt idx="34808">0.0722</cx:pt>
          <cx:pt idx="34809">0.057700000000000001</cx:pt>
          <cx:pt idx="34810">0.16669999999999999</cx:pt>
          <cx:pt idx="34811">0.16669999999999999</cx:pt>
          <cx:pt idx="34812">0.22889999999999999</cx:pt>
          <cx:pt idx="34813">0.092799999999999994</cx:pt>
          <cx:pt idx="34814">0.016500000000000001</cx:pt>
          <cx:pt idx="34815">0.018599999999999998</cx:pt>
          <cx:pt idx="34816">0.16669999999999999</cx:pt>
          <cx:pt idx="34817">0.16669999999999999</cx:pt>
          <cx:pt idx="34818">0.39179999999999998</cx:pt>
          <cx:pt idx="34819">0.2959</cx:pt>
          <cx:pt idx="34820">0.1196</cx:pt>
          <cx:pt idx="34821">0.16669999999999999</cx:pt>
          <cx:pt idx="34822">0.16669999999999999</cx:pt>
          <cx:pt idx="34823">0.16669999999999999</cx:pt>
          <cx:pt idx="34824">0.16669999999999999</cx:pt>
          <cx:pt idx="34825">0.1706</cx:pt>
          <cx:pt idx="34826">0.0124</cx:pt>
          <cx:pt idx="34827">0.0020999999999999999</cx:pt>
          <cx:pt idx="34828">0.16489999999999999</cx:pt>
          <cx:pt idx="34829">0.16669999999999999</cx:pt>
          <cx:pt idx="34830">0.16669999999999999</cx:pt>
          <cx:pt idx="34831">0.16669999999999999</cx:pt>
          <cx:pt idx="34832">0.17319999999999999</cx:pt>
          <cx:pt idx="34833">0.22270000000000001</cx:pt>
          <cx:pt idx="34834">0.16669999999999999</cx:pt>
          <cx:pt idx="34835">0.16669999999999999</cx:pt>
          <cx:pt idx="34836">0.47010000000000002</cx:pt>
          <cx:pt idx="34837">0.16669999999999999</cx:pt>
          <cx:pt idx="34838">0.063700000000000007</cx:pt>
          <cx:pt idx="34839">0.24229999999999999</cx:pt>
          <cx:pt idx="34840">0.075300000000000006</cx:pt>
          <cx:pt idx="34841">0.16669999999999999</cx:pt>
          <cx:pt idx="34842">0.16669999999999999</cx:pt>
          <cx:pt idx="34843">0.55459999999999998</cx:pt>
          <cx:pt idx="34844">0.10000000000000001</cx:pt>
          <cx:pt idx="34845">0.16669999999999999</cx:pt>
          <cx:pt idx="34846">0.0722</cx:pt>
          <cx:pt idx="34847">0.13300000000000001</cx:pt>
          <cx:pt idx="34848">0.16669999999999999</cx:pt>
          <cx:pt idx="34849">0.16669999999999999</cx:pt>
          <cx:pt idx="34850">0.054600000000000003</cx:pt>
          <cx:pt idx="34851">0.16669999999999999</cx:pt>
          <cx:pt idx="34852">0.0722</cx:pt>
          <cx:pt idx="34853">0.16669999999999999</cx:pt>
          <cx:pt idx="34854">0.224</cx:pt>
          <cx:pt idx="34855">0.2278</cx:pt>
          <cx:pt idx="34856">0.0124</cx:pt>
          <cx:pt idx="34857">0.16669999999999999</cx:pt>
          <cx:pt idx="34858">0.16669999999999999</cx:pt>
          <cx:pt idx="34859">0.061899999999999997</cx:pt>
          <cx:pt idx="34860">0.16669999999999999</cx:pt>
          <cx:pt idx="34861">0.045400000000000003</cx:pt>
          <cx:pt idx="34862">0.042299999999999997</cx:pt>
          <cx:pt idx="34863">0.1144</cx:pt>
          <cx:pt idx="34864">0.16669999999999999</cx:pt>
          <cx:pt idx="34865">0.13300000000000001</cx:pt>
          <cx:pt idx="34866">0.16669999999999999</cx:pt>
          <cx:pt idx="34867">0.16669999999999999</cx:pt>
          <cx:pt idx="34868">0.16669999999999999</cx:pt>
          <cx:pt idx="34869">0.16669999999999999</cx:pt>
          <cx:pt idx="34870">0.090700000000000003</cx:pt>
          <cx:pt idx="34871">0.16669999999999999</cx:pt>
          <cx:pt idx="34872">0.16669999999999999</cx:pt>
          <cx:pt idx="34873">0.16669999999999999</cx:pt>
          <cx:pt idx="34874">0.16669999999999999</cx:pt>
          <cx:pt idx="34875">0.16669999999999999</cx:pt>
          <cx:pt idx="34876">0.36799999999999999</cx:pt>
          <cx:pt idx="34877">0.16669999999999999</cx:pt>
          <cx:pt idx="34878">0.061899999999999997</cx:pt>
          <cx:pt idx="34879">0.26290000000000002</cx:pt>
          <cx:pt idx="34880">0.16669999999999999</cx:pt>
          <cx:pt idx="34881">0.16669999999999999</cx:pt>
          <cx:pt idx="34882">0.074200000000000002</cx:pt>
          <cx:pt idx="34883">0.12839999999999999</cx:pt>
          <cx:pt idx="34884">0.053600000000000002</cx:pt>
          <cx:pt idx="34885">0.16669999999999999</cx:pt>
          <cx:pt idx="34886">0.089700000000000002</cx:pt>
          <cx:pt idx="34887">0.1474</cx:pt>
          <cx:pt idx="34888">0.082500000000000004</cx:pt>
          <cx:pt idx="34889">0.016500000000000001</cx:pt>
          <cx:pt idx="34890">0.0020999999999999999</cx:pt>
          <cx:pt idx="34891">0.32679999999999998</cx:pt>
          <cx:pt idx="34892">0.16669999999999999</cx:pt>
          <cx:pt idx="34893">0.16669999999999999</cx:pt>
          <cx:pt idx="34894">0.16669999999999999</cx:pt>
          <cx:pt idx="34895">0.16669999999999999</cx:pt>
          <cx:pt idx="34896">0.0082000000000000007</cx:pt>
          <cx:pt idx="34897">0.81340000000000001</cx:pt>
          <cx:pt idx="34898">0.058799999999999998</cx:pt>
          <cx:pt idx="34899">0.16669999999999999</cx:pt>
          <cx:pt idx="34900">0.16669999999999999</cx:pt>
          <cx:pt idx="34901">0.1124</cx:pt>
          <cx:pt idx="34902">0.051499999999999997</cx:pt>
          <cx:pt idx="34903">0.16669999999999999</cx:pt>
          <cx:pt idx="34904">0.0144</cx:pt>
          <cx:pt idx="34905">0.027799999999999998</cx:pt>
          <cx:pt idx="34906">0.044299999999999999</cx:pt>
          <cx:pt idx="34907">0.12889999999999999</cx:pt>
          <cx:pt idx="34908">0.16669999999999999</cx:pt>
          <cx:pt idx="34909">0.16669999999999999</cx:pt>
          <cx:pt idx="34910">0.0124</cx:pt>
          <cx:pt idx="34911">0.16669999999999999</cx:pt>
          <cx:pt idx="34912">0.082500000000000004</cx:pt>
          <cx:pt idx="34913">0.16669999999999999</cx:pt>
          <cx:pt idx="34914">0.016500000000000001</cx:pt>
          <cx:pt idx="34915">0.16669999999999999</cx:pt>
          <cx:pt idx="34916">0.16669999999999999</cx:pt>
          <cx:pt idx="34917">0.16669999999999999</cx:pt>
          <cx:pt idx="34918">0.16669999999999999</cx:pt>
          <cx:pt idx="34919">0.16669999999999999</cx:pt>
          <cx:pt idx="34920">0.033000000000000002</cx:pt>
          <cx:pt idx="34921">0.16669999999999999</cx:pt>
          <cx:pt idx="34922">0.16669999999999999</cx:pt>
          <cx:pt idx="34923">0.16669999999999999</cx:pt>
          <cx:pt idx="34924">0.1237</cx:pt>
          <cx:pt idx="34925">0.2361</cx:pt>
          <cx:pt idx="34926">0.16669999999999999</cx:pt>
          <cx:pt idx="34927">0.1237</cx:pt>
          <cx:pt idx="34928">0.0814</cx:pt>
          <cx:pt idx="34929">0.16669999999999999</cx:pt>
          <cx:pt idx="34930">0.13200000000000001</cx:pt>
          <cx:pt idx="34931">0.16669999999999999</cx:pt>
          <cx:pt idx="34932">0.16669999999999999</cx:pt>
          <cx:pt idx="34933">0.16669999999999999</cx:pt>
          <cx:pt idx="34934">0.16669999999999999</cx:pt>
          <cx:pt idx="34935">0.16669999999999999</cx:pt>
          <cx:pt idx="34936">0.16669999999999999</cx:pt>
          <cx:pt idx="34937">0.051999999999999998</cx:pt>
          <cx:pt idx="34938">0.16669999999999999</cx:pt>
          <cx:pt idx="34939">0.16669999999999999</cx:pt>
          <cx:pt idx="34940">0.061899999999999997</cx:pt>
          <cx:pt idx="34941">0.16669999999999999</cx:pt>
          <cx:pt idx="34942">0.28870000000000001</cx:pt>
          <cx:pt idx="34943">0.2969</cx:pt>
          <cx:pt idx="34944">0.16669999999999999</cx:pt>
          <cx:pt idx="34945">0.16669999999999999</cx:pt>
          <cx:pt idx="34946">0.16669999999999999</cx:pt>
          <cx:pt idx="34947">0.16669999999999999</cx:pt>
          <cx:pt idx="34948">0.16669999999999999</cx:pt>
          <cx:pt idx="34949">0.16669999999999999</cx:pt>
          <cx:pt idx="34950">0.054600000000000003</cx:pt>
          <cx:pt idx="34951">0.089700000000000002</cx:pt>
          <cx:pt idx="34952">0.16669999999999999</cx:pt>
          <cx:pt idx="34953">0.16669999999999999</cx:pt>
          <cx:pt idx="34954">0.1711</cx:pt>
          <cx:pt idx="34955">0.16669999999999999</cx:pt>
          <cx:pt idx="34956">0.16669999999999999</cx:pt>
          <cx:pt idx="34957">0.051499999999999997</cx:pt>
          <cx:pt idx="34958">0.16669999999999999</cx:pt>
          <cx:pt idx="34959">0.16669999999999999</cx:pt>
          <cx:pt idx="34960">0.16669999999999999</cx:pt>
          <cx:pt idx="34961">0.16669999999999999</cx:pt>
          <cx:pt idx="34962">0.43090000000000001</cx:pt>
          <cx:pt idx="34963">0.16669999999999999</cx:pt>
          <cx:pt idx="34964">0.1381</cx:pt>
          <cx:pt idx="34965">0.16669999999999999</cx:pt>
          <cx:pt idx="34966">0.082500000000000004</cx:pt>
          <cx:pt idx="34967">0.16669999999999999</cx:pt>
          <cx:pt idx="34968">0.082500000000000004</cx:pt>
          <cx:pt idx="34969">0.1031</cx:pt>
          <cx:pt idx="34970">0.0722</cx:pt>
          <cx:pt idx="34971">0.14119999999999999</cx:pt>
          <cx:pt idx="34972">0.16669999999999999</cx:pt>
          <cx:pt idx="34973">0.28760000000000002</cx:pt>
          <cx:pt idx="34974">0.034000000000000002</cx:pt>
          <cx:pt idx="34975">0.16669999999999999</cx:pt>
          <cx:pt idx="34976">0.16669999999999999</cx:pt>
          <cx:pt idx="34977">0.51749999999999996</cx:pt>
          <cx:pt idx="34978">0.16669999999999999</cx:pt>
          <cx:pt idx="34979">0.086599999999999996</cx:pt>
          <cx:pt idx="34980">0.16669999999999999</cx:pt>
          <cx:pt idx="34981">0.16669999999999999</cx:pt>
          <cx:pt idx="34982">0.16669999999999999</cx:pt>
          <cx:pt idx="34983">0.1799</cx:pt>
          <cx:pt idx="34984">0.16669999999999999</cx:pt>
          <cx:pt idx="34985">0.16669999999999999</cx:pt>
          <cx:pt idx="34986">0.0557</cx:pt>
          <cx:pt idx="34987">0.16669999999999999</cx:pt>
          <cx:pt idx="34988">0.16669999999999999</cx:pt>
          <cx:pt idx="34989">0.097900000000000001</cx:pt>
          <cx:pt idx="34990">0.062899999999999998</cx:pt>
          <cx:pt idx="34991">0.0814</cx:pt>
          <cx:pt idx="34992">0.033000000000000002</cx:pt>
          <cx:pt idx="34993">0.16669999999999999</cx:pt>
          <cx:pt idx="34994">0.099000000000000005</cx:pt>
          <cx:pt idx="34995">0.16489999999999999</cx:pt>
          <cx:pt idx="34996">0.1052</cx:pt>
          <cx:pt idx="34997">0.16669999999999999</cx:pt>
          <cx:pt idx="34998">0.16669999999999999</cx:pt>
          <cx:pt idx="34999">0.0041000000000000003</cx:pt>
          <cx:pt idx="35000">0.16669999999999999</cx:pt>
          <cx:pt idx="35001">0.31340000000000001</cx:pt>
          <cx:pt idx="35002">0.16669999999999999</cx:pt>
          <cx:pt idx="35003">0.16389999999999999</cx:pt>
          <cx:pt idx="35004">0.16669999999999999</cx:pt>
          <cx:pt idx="35005">0.16669999999999999</cx:pt>
          <cx:pt idx="35006">0.1371</cx:pt>
          <cx:pt idx="35007">0.16669999999999999</cx:pt>
          <cx:pt idx="35008">0.16669999999999999</cx:pt>
          <cx:pt idx="35009">0.16669999999999999</cx:pt>
          <cx:pt idx="35010">0.16669999999999999</cx:pt>
          <cx:pt idx="35011">0.085599999999999996</cx:pt>
          <cx:pt idx="35012">0.16669999999999999</cx:pt>
          <cx:pt idx="35013">0.0124</cx:pt>
          <cx:pt idx="35014">0.16669999999999999</cx:pt>
          <cx:pt idx="35015">0.077299999999999994</cx:pt>
          <cx:pt idx="35016">0.16669999999999999</cx:pt>
          <cx:pt idx="35017">0.16669999999999999</cx:pt>
          <cx:pt idx="35018">0.16669999999999999</cx:pt>
          <cx:pt idx="35019">0.16669999999999999</cx:pt>
          <cx:pt idx="35020">0.16669999999999999</cx:pt>
          <cx:pt idx="35021">0.0020999999999999999</cx:pt>
          <cx:pt idx="35022">0.53090000000000004</cx:pt>
          <cx:pt idx="35023">0.16669999999999999</cx:pt>
          <cx:pt idx="35024">0.062899999999999998</cx:pt>
          <cx:pt idx="35025">0.16669999999999999</cx:pt>
          <cx:pt idx="35026">0.16869999999999999</cx:pt>
          <cx:pt idx="35027">0.16669999999999999</cx:pt>
          <cx:pt idx="35028">0.1031</cx:pt>
          <cx:pt idx="35029">0.16669999999999999</cx:pt>
          <cx:pt idx="35030">0.16669999999999999</cx:pt>
          <cx:pt idx="35031">0.16669999999999999</cx:pt>
          <cx:pt idx="35032">0.1464</cx:pt>
          <cx:pt idx="35033">0.16669999999999999</cx:pt>
          <cx:pt idx="35034">0.16669999999999999</cx:pt>
          <cx:pt idx="35035">0.16669999999999999</cx:pt>
          <cx:pt idx="35036">0.16669999999999999</cx:pt>
          <cx:pt idx="35037">0.16669999999999999</cx:pt>
          <cx:pt idx="35038">0.16669999999999999</cx:pt>
          <cx:pt idx="35039">0.16669999999999999</cx:pt>
          <cx:pt idx="35040">0.061899999999999997</cx:pt>
          <cx:pt idx="35041">0.078399999999999997</cx:pt>
          <cx:pt idx="35042">0.16669999999999999</cx:pt>
          <cx:pt idx="35043">0.084500000000000006</cx:pt>
          <cx:pt idx="35044">0.16669999999999999</cx:pt>
          <cx:pt idx="35045">0.21129999999999999</cx:pt>
          <cx:pt idx="35046">0.050500000000000003</cx:pt>
          <cx:pt idx="35047">0.16669999999999999</cx:pt>
          <cx:pt idx="35048">0.40620000000000001</cx:pt>
          <cx:pt idx="35049">0.0309</cx:pt>
          <cx:pt idx="35050">0.14430000000000001</cx:pt>
          <cx:pt idx="35051">0.16669999999999999</cx:pt>
          <cx:pt idx="35052">0.099000000000000005</cx:pt>
          <cx:pt idx="35053">0.14849999999999999</cx:pt>
          <cx:pt idx="35054">0.049500000000000002</cx:pt>
          <cx:pt idx="35055">0.16669999999999999</cx:pt>
          <cx:pt idx="35056">0.16669999999999999</cx:pt>
          <cx:pt idx="35057">0.0124</cx:pt>
          <cx:pt idx="35058">0.080399999999999999</cx:pt>
          <cx:pt idx="35059">0.16669999999999999</cx:pt>
          <cx:pt idx="35060">0.16669999999999999</cx:pt>
          <cx:pt idx="35061">0.0722</cx:pt>
          <cx:pt idx="35062">0.16669999999999999</cx:pt>
          <cx:pt idx="35063">0.16669999999999999</cx:pt>
          <cx:pt idx="35064">0.13719999999999999</cx:pt>
          <cx:pt idx="35065">0.16669999999999999</cx:pt>
          <cx:pt idx="35066">0.16669999999999999</cx:pt>
          <cx:pt idx="35067">0.16669999999999999</cx:pt>
          <cx:pt idx="35068">0.16669999999999999</cx:pt>
          <cx:pt idx="35069">0.061899999999999997</cx:pt>
          <cx:pt idx="35070">0.16669999999999999</cx:pt>
          <cx:pt idx="35071">0.082500000000000004</cx:pt>
          <cx:pt idx="35072">0.16669999999999999</cx:pt>
          <cx:pt idx="35073">0.16669999999999999</cx:pt>
          <cx:pt idx="35074">0.1237</cx:pt>
          <cx:pt idx="35075">0.16669999999999999</cx:pt>
          <cx:pt idx="35076">0.16669999999999999</cx:pt>
          <cx:pt idx="35077">0.16669999999999999</cx:pt>
          <cx:pt idx="35078">0.16669999999999999</cx:pt>
          <cx:pt idx="35079">0.17530000000000001</cx:pt>
          <cx:pt idx="35080">0.1113</cx:pt>
          <cx:pt idx="35081">0.037100000000000001</cx:pt>
          <cx:pt idx="35082">0.16669999999999999</cx:pt>
          <cx:pt idx="35083">0.16669999999999999</cx:pt>
          <cx:pt idx="35084">0.1948</cx:pt>
          <cx:pt idx="35085">0.16669999999999999</cx:pt>
          <cx:pt idx="35086">0.049500000000000002</cx:pt>
          <cx:pt idx="35087">0.0722</cx:pt>
          <cx:pt idx="35088">0.16669999999999999</cx:pt>
          <cx:pt idx="35089">0.16669999999999999</cx:pt>
          <cx:pt idx="35090">0.16669999999999999</cx:pt>
          <cx:pt idx="35091">0.1085</cx:pt>
          <cx:pt idx="35092">0.16669999999999999</cx:pt>
          <cx:pt idx="35093">0.32779999999999998</cx:pt>
          <cx:pt idx="35094">0.16669999999999999</cx:pt>
          <cx:pt idx="35095">0.11749999999999999</cx:pt>
          <cx:pt idx="35096">0.11749999999999999</cx:pt>
          <cx:pt idx="35097">0.14849999999999999</cx:pt>
          <cx:pt idx="35098">0.74119999999999997</cx:pt>
          <cx:pt idx="35099">0.16669999999999999</cx:pt>
          <cx:pt idx="35100">0.16669999999999999</cx:pt>
          <cx:pt idx="35101">0.16669999999999999</cx:pt>
          <cx:pt idx="35102">0.16669999999999999</cx:pt>
          <cx:pt idx="35103">0.17630000000000001</cx:pt>
          <cx:pt idx="35104">0.16669999999999999</cx:pt>
          <cx:pt idx="35105">0.25359999999999999</cx:pt>
          <cx:pt idx="35106">0.14849999999999999</cx:pt>
          <cx:pt idx="35107">0.19789999999999999</cx:pt>
          <cx:pt idx="35108">0.0608</cx:pt>
          <cx:pt idx="35109">0.1258</cx:pt>
          <cx:pt idx="35110">0.092799999999999994</cx:pt>
          <cx:pt idx="35111">0.0020999999999999999</cx:pt>
          <cx:pt idx="35112">0.16669999999999999</cx:pt>
          <cx:pt idx="35113">0.16669999999999999</cx:pt>
          <cx:pt idx="35114">0.0722</cx:pt>
          <cx:pt idx="35115">0.29380000000000001</cx:pt>
          <cx:pt idx="35116">0.14849999999999999</cx:pt>
          <cx:pt idx="35117">0.16669999999999999</cx:pt>
          <cx:pt idx="35118">0.062899999999999998</cx:pt>
          <cx:pt idx="35119">0.16669999999999999</cx:pt>
          <cx:pt idx="35120">0.16669999999999999</cx:pt>
          <cx:pt idx="35121">0.0258</cx:pt>
          <cx:pt idx="35122">0.16669999999999999</cx:pt>
          <cx:pt idx="35123">0.16669999999999999</cx:pt>
          <cx:pt idx="35124">0.16669999999999999</cx:pt>
          <cx:pt idx="35125">0.1474</cx:pt>
          <cx:pt idx="35126">0.16669999999999999</cx:pt>
          <cx:pt idx="35127">0.037100000000000001</cx:pt>
          <cx:pt idx="35128">0.16669999999999999</cx:pt>
          <cx:pt idx="35129">0.14849999999999999</cx:pt>
          <cx:pt idx="35130">0.038399999999999997</cx:pt>
          <cx:pt idx="35131">0.16669999999999999</cx:pt>
          <cx:pt idx="35132">0.071900000000000006</cx:pt>
          <cx:pt idx="35133">0.16669999999999999</cx:pt>
          <cx:pt idx="35134">0.16669999999999999</cx:pt>
          <cx:pt idx="35135">0.16669999999999999</cx:pt>
          <cx:pt idx="35136">0.061899999999999997</cx:pt>
          <cx:pt idx="35137">0.16669999999999999</cx:pt>
          <cx:pt idx="35138">0.082500000000000004</cx:pt>
          <cx:pt idx="35139">0.16669999999999999</cx:pt>
          <cx:pt idx="35140">0.0082000000000000007</cx:pt>
          <cx:pt idx="35141">0.16669999999999999</cx:pt>
          <cx:pt idx="35142">0.16669999999999999</cx:pt>
          <cx:pt idx="35143">0.16669999999999999</cx:pt>
          <cx:pt idx="35144">0.0082000000000000007</cx:pt>
          <cx:pt idx="35145">0.059799999999999999</cx:pt>
          <cx:pt idx="35146">0.16669999999999999</cx:pt>
          <cx:pt idx="35147">0.10000000000000001</cx:pt>
          <cx:pt idx="35148">0.16669999999999999</cx:pt>
          <cx:pt idx="35149">0.28970000000000001</cx:pt>
          <cx:pt idx="35150">0.016500000000000001</cx:pt>
          <cx:pt idx="35151">0.16669999999999999</cx:pt>
          <cx:pt idx="35152">0.054600000000000003</cx:pt>
          <cx:pt idx="35153">0.15570000000000001</cx:pt>
          <cx:pt idx="35154">0.0082000000000000007</cx:pt>
          <cx:pt idx="35155">0.028899999999999999</cx:pt>
          <cx:pt idx="35156">0.10050000000000001</cx:pt>
          <cx:pt idx="35157">0.16669999999999999</cx:pt>
          <cx:pt idx="35158">0.16489999999999999</cx:pt>
          <cx:pt idx="35159">0.067000000000000004</cx:pt>
          <cx:pt idx="35160">0.085599999999999996</cx:pt>
          <cx:pt idx="35161">0.033000000000000002</cx:pt>
          <cx:pt idx="35162">0.2515</cx:pt>
          <cx:pt idx="35163">0.2515</cx:pt>
          <cx:pt idx="35164">0.16669999999999999</cx:pt>
          <cx:pt idx="35165">0.3392</cx:pt>
          <cx:pt idx="35166">0.16669999999999999</cx:pt>
          <cx:pt idx="35167">0.13200000000000001</cx:pt>
          <cx:pt idx="35168">0.022700000000000001</cx:pt>
          <cx:pt idx="35169">0.16669999999999999</cx:pt>
          <cx:pt idx="35170">0.16669999999999999</cx:pt>
          <cx:pt idx="35171">0.0722</cx:pt>
          <cx:pt idx="35172">0.16669999999999999</cx:pt>
          <cx:pt idx="35173">0.22270000000000001</cx:pt>
          <cx:pt idx="35174">0.16669999999999999</cx:pt>
          <cx:pt idx="35175">0.16669999999999999</cx:pt>
          <cx:pt idx="35176">0.061899999999999997</cx:pt>
          <cx:pt idx="35177">0.16669999999999999</cx:pt>
          <cx:pt idx="35178">0.16289999999999999</cx:pt>
          <cx:pt idx="35179">0.16669999999999999</cx:pt>
          <cx:pt idx="35180">0.16669999999999999</cx:pt>
          <cx:pt idx="35181">0.1361</cx:pt>
          <cx:pt idx="35182">0.1381</cx:pt>
          <cx:pt idx="35183">0.079399999999999998</cx:pt>
          <cx:pt idx="35184">0.16669999999999999</cx:pt>
          <cx:pt idx="35185">0.090700000000000003</cx:pt>
          <cx:pt idx="35186">0.092799999999999994</cx:pt>
          <cx:pt idx="35187">0.041200000000000001</cx:pt>
          <cx:pt idx="35188">0.16669999999999999</cx:pt>
          <cx:pt idx="35189">0.18559999999999999</cx:pt>
          <cx:pt idx="35190">0.16669999999999999</cx:pt>
          <cx:pt idx="35191">0.049500000000000002</cx:pt>
          <cx:pt idx="35192">0.21029999999999999</cx:pt>
          <cx:pt idx="35193">0.16669999999999999</cx:pt>
          <cx:pt idx="35194">0.16669999999999999</cx:pt>
          <cx:pt idx="35195">0.16669999999999999</cx:pt>
          <cx:pt idx="35196">0.16669999999999999</cx:pt>
          <cx:pt idx="35197">0.0041000000000000003</cx:pt>
          <cx:pt idx="35198">0.1103</cx:pt>
          <cx:pt idx="35199">0.16669999999999999</cx:pt>
          <cx:pt idx="35200">0.061899999999999997</cx:pt>
          <cx:pt idx="35201">0.061899999999999997</cx:pt>
          <cx:pt idx="35202">0.082500000000000004</cx:pt>
          <cx:pt idx="35203">0.16669999999999999</cx:pt>
          <cx:pt idx="35204">0.16669999999999999</cx:pt>
          <cx:pt idx="35205">0.089700000000000002</cx:pt>
          <cx:pt idx="35206">0.16669999999999999</cx:pt>
          <cx:pt idx="35207">0.16669999999999999</cx:pt>
          <cx:pt idx="35208">0.0247</cx:pt>
          <cx:pt idx="35209">0.16669999999999999</cx:pt>
          <cx:pt idx="35210">0.16669999999999999</cx:pt>
          <cx:pt idx="35211">0.16669999999999999</cx:pt>
          <cx:pt idx="35212">0.16669999999999999</cx:pt>
          <cx:pt idx="35213">0.066500000000000004</cx:pt>
          <cx:pt idx="35214">0.51859999999999995</cx:pt>
          <cx:pt idx="35215">0.16669999999999999</cx:pt>
          <cx:pt idx="35216">0.16669999999999999</cx:pt>
          <cx:pt idx="35217">0.16669999999999999</cx:pt>
          <cx:pt idx="35218">0.16669999999999999</cx:pt>
          <cx:pt idx="35219">0.1188</cx:pt>
          <cx:pt idx="35220">0.091800000000000007</cx:pt>
          <cx:pt idx="35221">0.16669999999999999</cx:pt>
          <cx:pt idx="35222">0.16600000000000001</cx:pt>
          <cx:pt idx="35223">0.16669999999999999</cx:pt>
          <cx:pt idx="35224">0.16669999999999999</cx:pt>
          <cx:pt idx="35225">0.16669999999999999</cx:pt>
          <cx:pt idx="35226">0.16669999999999999</cx:pt>
          <cx:pt idx="35227">0.061899999999999997</cx:pt>
          <cx:pt idx="35228">0.16669999999999999</cx:pt>
          <cx:pt idx="35229">0.061899999999999997</cx:pt>
          <cx:pt idx="35230">0.1196</cx:pt>
          <cx:pt idx="35231">0.087599999999999997</cx:pt>
          <cx:pt idx="35232">0.14430000000000001</cx:pt>
          <cx:pt idx="35233">0.36699999999999999</cx:pt>
          <cx:pt idx="35234">0.093799999999999994</cx:pt>
          <cx:pt idx="35235">0.16669999999999999</cx:pt>
          <cx:pt idx="35236">0.16669999999999999</cx:pt>
          <cx:pt idx="35237">0.16669999999999999</cx:pt>
          <cx:pt idx="35238">0.16669999999999999</cx:pt>
          <cx:pt idx="35239">0.16669999999999999</cx:pt>
          <cx:pt idx="35240">0.16669999999999999</cx:pt>
          <cx:pt idx="35241">0.14849999999999999</cx:pt>
          <cx:pt idx="35242">0.061899999999999997</cx:pt>
          <cx:pt idx="35243">0.16669999999999999</cx:pt>
          <cx:pt idx="35244">0.1227</cx:pt>
          <cx:pt idx="35245">0.22989999999999999</cx:pt>
          <cx:pt idx="35246">0.1845</cx:pt>
          <cx:pt idx="35247">0.16669999999999999</cx:pt>
          <cx:pt idx="35248">0.16669999999999999</cx:pt>
          <cx:pt idx="35249">0.092799999999999994</cx:pt>
          <cx:pt idx="35250">0.066000000000000003</cx:pt>
          <cx:pt idx="35251">0.043299999999999998</cx:pt>
          <cx:pt idx="35252">0.16669999999999999</cx:pt>
          <cx:pt idx="35253">0.16669999999999999</cx:pt>
          <cx:pt idx="35254">0.16669999999999999</cx:pt>
          <cx:pt idx="35255">0.28449999999999998</cx:pt>
          <cx:pt idx="35256">0.16669999999999999</cx:pt>
          <cx:pt idx="35257">0.073200000000000001</cx:pt>
          <cx:pt idx="35258">0.074200000000000002</cx:pt>
          <cx:pt idx="35259">0.16669999999999999</cx:pt>
          <cx:pt idx="35260">0.16669999999999999</cx:pt>
          <cx:pt idx="35261">0.16669999999999999</cx:pt>
          <cx:pt idx="35262">0.1216</cx:pt>
          <cx:pt idx="35263">0.16669999999999999</cx:pt>
          <cx:pt idx="35264">0.16669999999999999</cx:pt>
          <cx:pt idx="35265">0.16669999999999999</cx:pt>
          <cx:pt idx="35266">0.2165</cx:pt>
          <cx:pt idx="35267">0.0722</cx:pt>
          <cx:pt idx="35268">0.24329999999999999</cx:pt>
          <cx:pt idx="35269">0.2969</cx:pt>
          <cx:pt idx="35270">0.18659999999999999</cx:pt>
          <cx:pt idx="35271">0.16669999999999999</cx:pt>
          <cx:pt idx="35272">0.16669999999999999</cx:pt>
          <cx:pt idx="35273">0.16669999999999999</cx:pt>
          <cx:pt idx="35274">0.16669999999999999</cx:pt>
          <cx:pt idx="35275">0.16669999999999999</cx:pt>
          <cx:pt idx="35276">0.16669999999999999</cx:pt>
          <cx:pt idx="35277">0.0124</cx:pt>
          <cx:pt idx="35278">0.082500000000000004</cx:pt>
          <cx:pt idx="35279">0.16669999999999999</cx:pt>
          <cx:pt idx="35280">0.1237</cx:pt>
          <cx:pt idx="35281">0.14330000000000001</cx:pt>
          <cx:pt idx="35282">0.016500000000000001</cx:pt>
          <cx:pt idx="35283">0.16669999999999999</cx:pt>
          <cx:pt idx="35284">0.10929999999999999</cx:pt>
          <cx:pt idx="35285">0.16669999999999999</cx:pt>
          <cx:pt idx="35286">0.0247</cx:pt>
          <cx:pt idx="35287">0.22270000000000001</cx:pt>
          <cx:pt idx="35288">0.16669999999999999</cx:pt>
          <cx:pt idx="35289">0.16669999999999999</cx:pt>
          <cx:pt idx="35290">0.20050000000000001</cx:pt>
          <cx:pt idx="35291">0.077299999999999994</cx:pt>
          <cx:pt idx="35292">0.016500000000000001</cx:pt>
          <cx:pt idx="35293">0.067000000000000004</cx:pt>
          <cx:pt idx="35294">0.16669999999999999</cx:pt>
          <cx:pt idx="35295">0.16669999999999999</cx:pt>
          <cx:pt idx="35296">0.0206</cx:pt>
          <cx:pt idx="35297">0.16669999999999999</cx:pt>
          <cx:pt idx="35298">0.16669999999999999</cx:pt>
          <cx:pt idx="35299">0.14849999999999999</cx:pt>
          <cx:pt idx="35300">0.045400000000000003</cx:pt>
          <cx:pt idx="35301">0.051499999999999997</cx:pt>
          <cx:pt idx="35302">0.16669999999999999</cx:pt>
          <cx:pt idx="35303">0.33710000000000001</cx:pt>
          <cx:pt idx="35304">0.16669999999999999</cx:pt>
          <cx:pt idx="35305">0.0258</cx:pt>
          <cx:pt idx="35306">0.066000000000000003</cx:pt>
          <cx:pt idx="35307">0.018599999999999998</cx:pt>
          <cx:pt idx="35308">0.16669999999999999</cx:pt>
          <cx:pt idx="35309">0.16669999999999999</cx:pt>
          <cx:pt idx="35310">0.16669999999999999</cx:pt>
          <cx:pt idx="35311">0.16669999999999999</cx:pt>
          <cx:pt idx="35312">0.0082000000000000007</cx:pt>
          <cx:pt idx="35313">0.073200000000000001</cx:pt>
          <cx:pt idx="35314">0.16669999999999999</cx:pt>
          <cx:pt idx="35315">0.16669999999999999</cx:pt>
          <cx:pt idx="35316">0.1072</cx:pt>
          <cx:pt idx="35317">0.16669999999999999</cx:pt>
          <cx:pt idx="35318">0.16669999999999999</cx:pt>
          <cx:pt idx="35319">0.16669999999999999</cx:pt>
          <cx:pt idx="35320">0.16669999999999999</cx:pt>
          <cx:pt idx="35321">0.16669999999999999</cx:pt>
          <cx:pt idx="35322">0.084500000000000006</cx:pt>
          <cx:pt idx="35323">0.16669999999999999</cx:pt>
          <cx:pt idx="35324">0.2041</cx:pt>
          <cx:pt idx="35325">0.16669999999999999</cx:pt>
          <cx:pt idx="35326">0.16669999999999999</cx:pt>
          <cx:pt idx="35327">0.061899999999999997</cx:pt>
          <cx:pt idx="35328">0.16669999999999999</cx:pt>
          <cx:pt idx="35329">0.16669999999999999</cx:pt>
          <cx:pt idx="35330">0.16669999999999999</cx:pt>
          <cx:pt idx="35331">0.16669999999999999</cx:pt>
          <cx:pt idx="35332">0.16669999999999999</cx:pt>
          <cx:pt idx="35333">0.071099999999999997</cx:pt>
          <cx:pt idx="35334">0.16669999999999999</cx:pt>
          <cx:pt idx="35335">0.1206</cx:pt>
          <cx:pt idx="35336">0.2969</cx:pt>
          <cx:pt idx="35337">0.0557</cx:pt>
          <cx:pt idx="35338">0.16669999999999999</cx:pt>
          <cx:pt idx="35339">0.16669999999999999</cx:pt>
          <cx:pt idx="35340">0.16669999999999999</cx:pt>
          <cx:pt idx="35341">0.16669999999999999</cx:pt>
          <cx:pt idx="35342">0.16669999999999999</cx:pt>
          <cx:pt idx="35343">0.092799999999999994</cx:pt>
          <cx:pt idx="35344">0.16669999999999999</cx:pt>
          <cx:pt idx="35345">0.14849999999999999</cx:pt>
          <cx:pt idx="35346">0.16669999999999999</cx:pt>
          <cx:pt idx="35347">0.074200000000000002</cx:pt>
          <cx:pt idx="35348">0.092799999999999994</cx:pt>
          <cx:pt idx="35349">0.0722</cx:pt>
          <cx:pt idx="35350">0.1021</cx:pt>
          <cx:pt idx="35351">0.16669999999999999</cx:pt>
          <cx:pt idx="35352">0.1237</cx:pt>
          <cx:pt idx="35353">0.023699999999999999</cx:pt>
          <cx:pt idx="35354">0.16669999999999999</cx:pt>
          <cx:pt idx="35355">0.040399999999999998</cx:pt>
          <cx:pt idx="35356">0.16669999999999999</cx:pt>
          <cx:pt idx="35357">0.18060000000000001</cx:pt>
          <cx:pt idx="35358">0.16669999999999999</cx:pt>
          <cx:pt idx="35359">0.016500000000000001</cx:pt>
          <cx:pt idx="35360">0.082500000000000004</cx:pt>
          <cx:pt idx="35361">0.16669999999999999</cx:pt>
          <cx:pt idx="35362">0.16669999999999999</cx:pt>
          <cx:pt idx="35363">0.16669999999999999</cx:pt>
          <cx:pt idx="35364">0.027799999999999998</cx:pt>
          <cx:pt idx="35365">0.1227</cx:pt>
          <cx:pt idx="35366">0.092799999999999994</cx:pt>
          <cx:pt idx="35367">0.1381</cx:pt>
          <cx:pt idx="35368">0.25359999999999999</cx:pt>
          <cx:pt idx="35369">0.33610000000000001</cx:pt>
          <cx:pt idx="35370">0.1237</cx:pt>
          <cx:pt idx="35371">0.16669999999999999</cx:pt>
          <cx:pt idx="35372">0.16669999999999999</cx:pt>
          <cx:pt idx="35373">0.16669999999999999</cx:pt>
          <cx:pt idx="35374">0.16669999999999999</cx:pt>
          <cx:pt idx="35375">0.083500000000000005</cx:pt>
          <cx:pt idx="35376">0.1227</cx:pt>
          <cx:pt idx="35377">0.016500000000000001</cx:pt>
          <cx:pt idx="35378">0.16669999999999999</cx:pt>
          <cx:pt idx="35379">0.33300000000000002</cx:pt>
          <cx:pt idx="35380">0.048500000000000001</cx:pt>
          <cx:pt idx="35381">0.16669999999999999</cx:pt>
          <cx:pt idx="35382">0.16669999999999999</cx:pt>
          <cx:pt idx="35383">0.16669999999999999</cx:pt>
          <cx:pt idx="35384">0.16669999999999999</cx:pt>
          <cx:pt idx="35385">0.042299999999999997</cx:pt>
          <cx:pt idx="35386">0.16669999999999999</cx:pt>
          <cx:pt idx="35387">0.0722</cx:pt>
          <cx:pt idx="35388">0.075300000000000006</cx:pt>
          <cx:pt idx="35389">0.16669999999999999</cx:pt>
          <cx:pt idx="35390">0.082500000000000004</cx:pt>
          <cx:pt idx="35391">0.16489999999999999</cx:pt>
          <cx:pt idx="35392">0.16669999999999999</cx:pt>
          <cx:pt idx="35393">0.063899999999999998</cx:pt>
          <cx:pt idx="35394">0.0557</cx:pt>
          <cx:pt idx="35395">0</cx:pt>
          <cx:pt idx="35396">0.082500000000000004</cx:pt>
          <cx:pt idx="35397">0.16669999999999999</cx:pt>
          <cx:pt idx="35398">0.13400000000000001</cx:pt>
          <cx:pt idx="35399">0.0082000000000000007</cx:pt>
          <cx:pt idx="35400">0.16669999999999999</cx:pt>
          <cx:pt idx="35401">0.1694</cx:pt>
          <cx:pt idx="35402">0.16669999999999999</cx:pt>
          <cx:pt idx="35403">0.16669999999999999</cx:pt>
          <cx:pt idx="35404">0.16669999999999999</cx:pt>
          <cx:pt idx="35405">0.037100000000000001</cx:pt>
          <cx:pt idx="35406">0.16669999999999999</cx:pt>
          <cx:pt idx="35407">0.061899999999999997</cx:pt>
          <cx:pt idx="35408">0.26800000000000002</cx:pt>
          <cx:pt idx="35409">0.16669999999999999</cx:pt>
          <cx:pt idx="35410">0.074200000000000002</cx:pt>
          <cx:pt idx="35411">0.082500000000000004</cx:pt>
          <cx:pt idx="35412">0.13200000000000001</cx:pt>
          <cx:pt idx="35413">0.16669999999999999</cx:pt>
          <cx:pt idx="35414">0.16669999999999999</cx:pt>
          <cx:pt idx="35415">0.16669999999999999</cx:pt>
          <cx:pt idx="35416">0.3876</cx:pt>
          <cx:pt idx="35417">0.16669999999999999</cx:pt>
          <cx:pt idx="35418">0.16669999999999999</cx:pt>
          <cx:pt idx="35419">0.1031</cx:pt>
          <cx:pt idx="35420">0.032599999999999997</cx:pt>
          <cx:pt idx="35421">0.16669999999999999</cx:pt>
          <cx:pt idx="35422">0.14849999999999999</cx:pt>
          <cx:pt idx="35423">0.16669999999999999</cx:pt>
          <cx:pt idx="35424">0.087599999999999997</cx:pt>
          <cx:pt idx="35425">0.16669999999999999</cx:pt>
          <cx:pt idx="35426">0.0020999999999999999</cx:pt>
          <cx:pt idx="35427">0.16669999999999999</cx:pt>
          <cx:pt idx="35428">0.077299999999999994</cx:pt>
          <cx:pt idx="35429">0.16669999999999999</cx:pt>
          <cx:pt idx="35430">0.16669999999999999</cx:pt>
          <cx:pt idx="35431">0.16669999999999999</cx:pt>
          <cx:pt idx="35432">0.16669999999999999</cx:pt>
          <cx:pt idx="35433">0.16669999999999999</cx:pt>
          <cx:pt idx="35434">0.082500000000000004</cx:pt>
          <cx:pt idx="35435">0.16669999999999999</cx:pt>
          <cx:pt idx="35436">0.16669999999999999</cx:pt>
          <cx:pt idx="35437">0.16669999999999999</cx:pt>
          <cx:pt idx="35438">0.16669999999999999</cx:pt>
          <cx:pt idx="35439">0.0020999999999999999</cx:pt>
          <cx:pt idx="35440">0.16669999999999999</cx:pt>
          <cx:pt idx="35441">0.16669999999999999</cx:pt>
          <cx:pt idx="35442">0.16669999999999999</cx:pt>
          <cx:pt idx="35443">0.16669999999999999</cx:pt>
          <cx:pt idx="35444">0.16669999999999999</cx:pt>
          <cx:pt idx="35445">0.16669999999999999</cx:pt>
          <cx:pt idx="35446">0.046399999999999997</cx:pt>
          <cx:pt idx="35447">0.16669999999999999</cx:pt>
          <cx:pt idx="35448">0.16669999999999999</cx:pt>
          <cx:pt idx="35449">0.14849999999999999</cx:pt>
          <cx:pt idx="35450">0.16669999999999999</cx:pt>
          <cx:pt idx="35451">0.0309</cx:pt>
          <cx:pt idx="35452">0.16669999999999999</cx:pt>
          <cx:pt idx="35453">0.16669999999999999</cx:pt>
          <cx:pt idx="35454">0.16669999999999999</cx:pt>
          <cx:pt idx="35455">0.16669999999999999</cx:pt>
          <cx:pt idx="35456">0.23089999999999999</cx:pt>
          <cx:pt idx="35457">0.16669999999999999</cx:pt>
          <cx:pt idx="35458">0.16669999999999999</cx:pt>
          <cx:pt idx="35459">0.16669999999999999</cx:pt>
          <cx:pt idx="35460">0.16669999999999999</cx:pt>
          <cx:pt idx="35461">0.18659999999999999</cx:pt>
          <cx:pt idx="35462">0.14849999999999999</cx:pt>
          <cx:pt idx="35463">0.16669999999999999</cx:pt>
          <cx:pt idx="35464">0.16669999999999999</cx:pt>
          <cx:pt idx="35465">0.1196</cx:pt>
          <cx:pt idx="35466">0.16669999999999999</cx:pt>
          <cx:pt idx="35467">0.1237</cx:pt>
          <cx:pt idx="35468">0.62270000000000003</cx:pt>
          <cx:pt idx="35469">0.16669999999999999</cx:pt>
          <cx:pt idx="35470">0.19900000000000001</cx:pt>
          <cx:pt idx="35471">0.16669999999999999</cx:pt>
          <cx:pt idx="35472">0.16669999999999999</cx:pt>
          <cx:pt idx="35473">0.16669999999999999</cx:pt>
          <cx:pt idx="35474">0.16669999999999999</cx:pt>
          <cx:pt idx="35475">0.16669999999999999</cx:pt>
          <cx:pt idx="35476">0.1237</cx:pt>
          <cx:pt idx="35477">0.087599999999999997</cx:pt>
          <cx:pt idx="35478">0.16669999999999999</cx:pt>
          <cx:pt idx="35479">0.1031</cx:pt>
          <cx:pt idx="35480">0.16669999999999999</cx:pt>
          <cx:pt idx="35481">0.16669999999999999</cx:pt>
          <cx:pt idx="35482">0.061899999999999997</cx:pt>
          <cx:pt idx="35483">0.1052</cx:pt>
          <cx:pt idx="35484">0.16669999999999999</cx:pt>
          <cx:pt idx="35485">0.16669999999999999</cx:pt>
          <cx:pt idx="35486">0.16669999999999999</cx:pt>
          <cx:pt idx="35487">0.0722</cx:pt>
          <cx:pt idx="35488">0.16669999999999999</cx:pt>
          <cx:pt idx="35489">0.061899999999999997</cx:pt>
          <cx:pt idx="35490">0.16669999999999999</cx:pt>
          <cx:pt idx="35491">0.066000000000000003</cx:pt>
          <cx:pt idx="35492">0.16669999999999999</cx:pt>
          <cx:pt idx="35493">0.0974</cx:pt>
          <cx:pt idx="35494">0.16669999999999999</cx:pt>
          <cx:pt idx="35495">0.082500000000000004</cx:pt>
          <cx:pt idx="35496">0.16669999999999999</cx:pt>
          <cx:pt idx="35497">0.24429999999999999</cx:pt>
          <cx:pt idx="35498">0.16669999999999999</cx:pt>
          <cx:pt idx="35499">0.082500000000000004</cx:pt>
          <cx:pt idx="35500">0.061899999999999997</cx:pt>
          <cx:pt idx="35501">0.16600000000000001</cx:pt>
          <cx:pt idx="35502">0.064899999999999999</cx:pt>
          <cx:pt idx="35503">0.16669999999999999</cx:pt>
          <cx:pt idx="35504">0.16669999999999999</cx:pt>
          <cx:pt idx="35505">0.16669999999999999</cx:pt>
          <cx:pt idx="35506">0.25769999999999998</cx:pt>
          <cx:pt idx="35507">0.16669999999999999</cx:pt>
          <cx:pt idx="35508">0.1227</cx:pt>
          <cx:pt idx="35509">0.16669999999999999</cx:pt>
          <cx:pt idx="35510">0.16669999999999999</cx:pt>
          <cx:pt idx="35511">0.16669999999999999</cx:pt>
          <cx:pt idx="35512">0.16669999999999999</cx:pt>
          <cx:pt idx="35513">0.20519999999999999</cx:pt>
          <cx:pt idx="35514">0.16669999999999999</cx:pt>
          <cx:pt idx="35515">0.1031</cx:pt>
          <cx:pt idx="35516">0.16669999999999999</cx:pt>
          <cx:pt idx="35517">0.16669999999999999</cx:pt>
          <cx:pt idx="35518">0.0206</cx:pt>
          <cx:pt idx="35519">0.16669999999999999</cx:pt>
          <cx:pt idx="35520">0.16669999999999999</cx:pt>
          <cx:pt idx="35521">0.16669999999999999</cx:pt>
          <cx:pt idx="35522">0.30819999999999997</cx:pt>
          <cx:pt idx="35523">0.1031</cx:pt>
          <cx:pt idx="35524">0.37109999999999999</cx:pt>
          <cx:pt idx="35525">0.018599999999999998</cx:pt>
          <cx:pt idx="35526">0.14849999999999999</cx:pt>
          <cx:pt idx="35527">0.16669999999999999</cx:pt>
          <cx:pt idx="35528">0.092799999999999994</cx:pt>
          <cx:pt idx="35529">0.22159999999999999</cx:pt>
          <cx:pt idx="35530">0.16669999999999999</cx:pt>
          <cx:pt idx="35531">0.037100000000000001</cx:pt>
          <cx:pt idx="35532">0.26079999999999998</cx:pt>
          <cx:pt idx="35533">0.16669999999999999</cx:pt>
          <cx:pt idx="35534">0.14849999999999999</cx:pt>
          <cx:pt idx="35535">0.16669999999999999</cx:pt>
          <cx:pt idx="35536">0.16669999999999999</cx:pt>
          <cx:pt idx="35537">0.16669999999999999</cx:pt>
          <cx:pt idx="35538">0.16669999999999999</cx:pt>
          <cx:pt idx="35539">0.2969</cx:pt>
          <cx:pt idx="35540">0.082500000000000004</cx:pt>
          <cx:pt idx="35541">0.16669999999999999</cx:pt>
          <cx:pt idx="35542">0.16669999999999999</cx:pt>
          <cx:pt idx="35543">0.16669999999999999</cx:pt>
          <cx:pt idx="35544">0.16669999999999999</cx:pt>
          <cx:pt idx="35545">0.16600000000000001</cx:pt>
          <cx:pt idx="35546">0.16669999999999999</cx:pt>
          <cx:pt idx="35547">0.16669999999999999</cx:pt>
          <cx:pt idx="35548">0.059799999999999999</cx:pt>
          <cx:pt idx="35549">0.0258</cx:pt>
          <cx:pt idx="35550">0.082500000000000004</cx:pt>
          <cx:pt idx="35551">0.16669999999999999</cx:pt>
          <cx:pt idx="35552">0.16669999999999999</cx:pt>
          <cx:pt idx="35553">0.13089999999999999</cx:pt>
          <cx:pt idx="35554">0.061899999999999997</cx:pt>
          <cx:pt idx="35555">0.1031</cx:pt>
          <cx:pt idx="35556">0.058799999999999998</cx:pt>
          <cx:pt idx="35557">0.16669999999999999</cx:pt>
          <cx:pt idx="35558">0.10100000000000001</cx:pt>
          <cx:pt idx="35559">0.16669999999999999</cx:pt>
          <cx:pt idx="35560">0.16669999999999999</cx:pt>
          <cx:pt idx="35561">0.16669999999999999</cx:pt>
          <cx:pt idx="35562">0.16669999999999999</cx:pt>
          <cx:pt idx="35563">0.16669999999999999</cx:pt>
          <cx:pt idx="35564">0.093600000000000003</cx:pt>
          <cx:pt idx="35565">0.16669999999999999</cx:pt>
          <cx:pt idx="35566">0.16669999999999999</cx:pt>
          <cx:pt idx="35567">0.16669999999999999</cx:pt>
          <cx:pt idx="35568">0.16669999999999999</cx:pt>
          <cx:pt idx="35569">0.16669999999999999</cx:pt>
          <cx:pt idx="35570">0.16669999999999999</cx:pt>
          <cx:pt idx="35571">0.19789999999999999</cx:pt>
          <cx:pt idx="35572">0.1474</cx:pt>
          <cx:pt idx="35573">0.16669999999999999</cx:pt>
          <cx:pt idx="35574">0.074200000000000002</cx:pt>
          <cx:pt idx="35575">0.26600000000000001</cx:pt>
          <cx:pt idx="35576">0.13300000000000001</cx:pt>
          <cx:pt idx="35577">0.16669999999999999</cx:pt>
          <cx:pt idx="35578">0.033000000000000002</cx:pt>
          <cx:pt idx="35579">0.16669999999999999</cx:pt>
          <cx:pt idx="35580">0.049500000000000002</cx:pt>
          <cx:pt idx="35581">0.16669999999999999</cx:pt>
          <cx:pt idx="35582">0.1237</cx:pt>
          <cx:pt idx="35583">0.16669999999999999</cx:pt>
          <cx:pt idx="35584">0.16669999999999999</cx:pt>
          <cx:pt idx="35585">0.1113</cx:pt>
          <cx:pt idx="35586">0.0258</cx:pt>
          <cx:pt idx="35587">0.16669999999999999</cx:pt>
          <cx:pt idx="35588">0.16669999999999999</cx:pt>
          <cx:pt idx="35589">0.16669999999999999</cx:pt>
          <cx:pt idx="35590">0.16669999999999999</cx:pt>
          <cx:pt idx="35591">0.16669999999999999</cx:pt>
          <cx:pt idx="35592">0.16669999999999999</cx:pt>
          <cx:pt idx="35593">0.051499999999999997</cx:pt>
          <cx:pt idx="35594">0.032000000000000001</cx:pt>
          <cx:pt idx="35595">0.16669999999999999</cx:pt>
          <cx:pt idx="35596">0.16669999999999999</cx:pt>
          <cx:pt idx="35597">0.16669999999999999</cx:pt>
          <cx:pt idx="35598">0.1021</cx:pt>
          <cx:pt idx="35599">0.0814</cx:pt>
          <cx:pt idx="35600">0.0608</cx:pt>
          <cx:pt idx="35601">0.16669999999999999</cx:pt>
          <cx:pt idx="35602">0.16669999999999999</cx:pt>
          <cx:pt idx="35603">0.16669999999999999</cx:pt>
          <cx:pt idx="35604">0.0722</cx:pt>
          <cx:pt idx="35605">0.0124</cx:pt>
          <cx:pt idx="35606">0.16669999999999999</cx:pt>
          <cx:pt idx="35607">0.1515</cx:pt>
          <cx:pt idx="35608">0.48349999999999999</cx:pt>
          <cx:pt idx="35609">0.16669999999999999</cx:pt>
          <cx:pt idx="35610">0.16669999999999999</cx:pt>
          <cx:pt idx="35611">0.16669999999999999</cx:pt>
          <cx:pt idx="35612">0.092799999999999994</cx:pt>
          <cx:pt idx="35613">0.21440000000000001</cx:pt>
          <cx:pt idx="35614">0.22159999999999999</cx:pt>
          <cx:pt idx="35615">0.0722</cx:pt>
          <cx:pt idx="35616">0.16669999999999999</cx:pt>
          <cx:pt idx="35617">0.2175</cx:pt>
          <cx:pt idx="35618">0.16669999999999999</cx:pt>
          <cx:pt idx="35619">0.16669999999999999</cx:pt>
          <cx:pt idx="35620">0.099000000000000005</cx:pt>
          <cx:pt idx="35621">0.16669999999999999</cx:pt>
          <cx:pt idx="35622">0.0071999999999999998</cx:pt>
          <cx:pt idx="35623">0.092799999999999994</cx:pt>
          <cx:pt idx="35624">0.016500000000000001</cx:pt>
          <cx:pt idx="35625">0.16669999999999999</cx:pt>
          <cx:pt idx="35626">0.090700000000000003</cx:pt>
          <cx:pt idx="35627">0.44540000000000002</cx:pt>
          <cx:pt idx="35628">0.16669999999999999</cx:pt>
          <cx:pt idx="35629">0.086599999999999996</cx:pt>
          <cx:pt idx="35630">0.1031</cx:pt>
          <cx:pt idx="35631">0.1789</cx:pt>
          <cx:pt idx="35632">0.016500000000000001</cx:pt>
          <cx:pt idx="35633">0.069099999999999995</cx:pt>
          <cx:pt idx="35634">0.16669999999999999</cx:pt>
          <cx:pt idx="35635">0.28870000000000001</cx:pt>
          <cx:pt idx="35636">0.0567</cx:pt>
          <cx:pt idx="35637">0.16669999999999999</cx:pt>
          <cx:pt idx="35638">0.16669999999999999</cx:pt>
          <cx:pt idx="35639">0.16669999999999999</cx:pt>
          <cx:pt idx="35640">0.13300000000000001</cx:pt>
          <cx:pt idx="35641">0.16669999999999999</cx:pt>
          <cx:pt idx="35642">0.018599999999999998</cx:pt>
          <cx:pt idx="35643">0.061899999999999997</cx:pt>
          <cx:pt idx="35644">0.16669999999999999</cx:pt>
          <cx:pt idx="35645">0.16669999999999999</cx:pt>
          <cx:pt idx="35646">0.051499999999999997</cx:pt>
          <cx:pt idx="35647">0.081100000000000005</cx:pt>
          <cx:pt idx="35648">0.16669999999999999</cx:pt>
          <cx:pt idx="35649">0.1381</cx:pt>
          <cx:pt idx="35650">0.041200000000000001</cx:pt>
          <cx:pt idx="35651">0.16669999999999999</cx:pt>
          <cx:pt idx="35652">0.16669999999999999</cx:pt>
          <cx:pt idx="35653">0.16669999999999999</cx:pt>
          <cx:pt idx="35654">0.16669999999999999</cx:pt>
          <cx:pt idx="35655">0.13919999999999999</cx:pt>
          <cx:pt idx="35656">0.1072</cx:pt>
          <cx:pt idx="35657">0.16669999999999999</cx:pt>
          <cx:pt idx="35658">0.1237</cx:pt>
          <cx:pt idx="35659">0.082500000000000004</cx:pt>
          <cx:pt idx="35660">0.1216</cx:pt>
          <cx:pt idx="35661">0.22270000000000001</cx:pt>
          <cx:pt idx="35662">0.16669999999999999</cx:pt>
          <cx:pt idx="35663">0.073200000000000001</cx:pt>
          <cx:pt idx="35664">0.082500000000000004</cx:pt>
          <cx:pt idx="35665">0.25979999999999998</cx:pt>
          <cx:pt idx="35666">0.11550000000000001</cx:pt>
          <cx:pt idx="35667">0.16669999999999999</cx:pt>
          <cx:pt idx="35668">0.16669999999999999</cx:pt>
          <cx:pt idx="35669">0.16669999999999999</cx:pt>
          <cx:pt idx="35670">0.1113</cx:pt>
          <cx:pt idx="35671">0.046399999999999997</cx:pt>
          <cx:pt idx="35672">0.16669999999999999</cx:pt>
          <cx:pt idx="35673">0.16669999999999999</cx:pt>
          <cx:pt idx="35674">0.16669999999999999</cx:pt>
          <cx:pt idx="35675">0.16669999999999999</cx:pt>
          <cx:pt idx="35676">0.0567</cx:pt>
          <cx:pt idx="35677">0.093799999999999994</cx:pt>
          <cx:pt idx="35678">0.16669999999999999</cx:pt>
          <cx:pt idx="35679">0.16669999999999999</cx:pt>
          <cx:pt idx="35680">0.16669999999999999</cx:pt>
          <cx:pt idx="35681">0.092799999999999994</cx:pt>
          <cx:pt idx="35682">0.16669999999999999</cx:pt>
          <cx:pt idx="35683">0.16669999999999999</cx:pt>
          <cx:pt idx="35684">0.1103</cx:pt>
          <cx:pt idx="35685">0.0082000000000000007</cx:pt>
          <cx:pt idx="35686">0.016500000000000001</cx:pt>
          <cx:pt idx="35687">0.16669999999999999</cx:pt>
          <cx:pt idx="35688">0.16669999999999999</cx:pt>
          <cx:pt idx="35689">0.16669999999999999</cx:pt>
          <cx:pt idx="35690">0.16669999999999999</cx:pt>
          <cx:pt idx="35691">0.16669999999999999</cx:pt>
          <cx:pt idx="35692">0.16669999999999999</cx:pt>
          <cx:pt idx="35693">0.091499999999999998</cx:pt>
          <cx:pt idx="35694">0.16669999999999999</cx:pt>
          <cx:pt idx="35695">0.16669999999999999</cx:pt>
          <cx:pt idx="35696">0.0124</cx:pt>
          <cx:pt idx="35697">0.1021</cx:pt>
          <cx:pt idx="35698">0.2515</cx:pt>
          <cx:pt idx="35699">0.16189999999999999</cx:pt>
          <cx:pt idx="35700">0.16669999999999999</cx:pt>
          <cx:pt idx="35701">0.16669999999999999</cx:pt>
          <cx:pt idx="35702">0.16669999999999999</cx:pt>
          <cx:pt idx="35703">0.0082000000000000007</cx:pt>
          <cx:pt idx="35704">0.16669999999999999</cx:pt>
          <cx:pt idx="35705">0.050500000000000003</cx:pt>
          <cx:pt idx="35706">0.16669999999999999</cx:pt>
          <cx:pt idx="35707">0.0309</cx:pt>
          <cx:pt idx="35708">0.49690000000000001</cx:pt>
          <cx:pt idx="35709">0.20100000000000001</cx:pt>
          <cx:pt idx="35710">0.16669999999999999</cx:pt>
          <cx:pt idx="35711">0.15770000000000001</cx:pt>
          <cx:pt idx="35712">0.16669999999999999</cx:pt>
          <cx:pt idx="35713">0.16669999999999999</cx:pt>
          <cx:pt idx="35714">0.083500000000000005</cx:pt>
          <cx:pt idx="35715">0.016500000000000001</cx:pt>
          <cx:pt idx="35716">0.16669999999999999</cx:pt>
          <cx:pt idx="35717">0.16669999999999999</cx:pt>
          <cx:pt idx="35718">0.16669999999999999</cx:pt>
          <cx:pt idx="35719">0.17530000000000001</cx:pt>
          <cx:pt idx="35720">0.068400000000000002</cx:pt>
          <cx:pt idx="35721">0.082500000000000004</cx:pt>
          <cx:pt idx="35722">0.047800000000000002</cx:pt>
          <cx:pt idx="35723">0.16669999999999999</cx:pt>
          <cx:pt idx="35724">0.016500000000000001</cx:pt>
          <cx:pt idx="35725">0.018599999999999998</cx:pt>
          <cx:pt idx="35726">0.16669999999999999</cx:pt>
          <cx:pt idx="35727">0.082500000000000004</cx:pt>
          <cx:pt idx="35728">0.16669999999999999</cx:pt>
          <cx:pt idx="35729">0.16669999999999999</cx:pt>
          <cx:pt idx="35730">0.16669999999999999</cx:pt>
          <cx:pt idx="35731">0.16669999999999999</cx:pt>
          <cx:pt idx="35732">0.16669999999999999</cx:pt>
          <cx:pt idx="35733">0.0082000000000000007</cx:pt>
          <cx:pt idx="35734">0.0092999999999999992</cx:pt>
          <cx:pt idx="35735">0.10929999999999999</cx:pt>
          <cx:pt idx="35736">0.38869999999999999</cx:pt>
          <cx:pt idx="35737">0.16669999999999999</cx:pt>
          <cx:pt idx="35738">0.16669999999999999</cx:pt>
          <cx:pt idx="35739">0.0041000000000000003</cx:pt>
          <cx:pt idx="35740">0.16669999999999999</cx:pt>
          <cx:pt idx="35741">0.1057</cx:pt>
          <cx:pt idx="35742">0.16669999999999999</cx:pt>
          <cx:pt idx="35743">0.24740000000000001</cx:pt>
          <cx:pt idx="35744">0.1258</cx:pt>
          <cx:pt idx="35745">0.1237</cx:pt>
          <cx:pt idx="35746">0.16669999999999999</cx:pt>
          <cx:pt idx="35747">0.16669999999999999</cx:pt>
          <cx:pt idx="35748">0.14330000000000001</cx:pt>
          <cx:pt idx="35749">0.16669999999999999</cx:pt>
          <cx:pt idx="35750">0.16669999999999999</cx:pt>
          <cx:pt idx="35751">0.16669999999999999</cx:pt>
          <cx:pt idx="35752">0.1474</cx:pt>
          <cx:pt idx="35753">0.099500000000000005</cx:pt>
          <cx:pt idx="35754">0.14430000000000001</cx:pt>
          <cx:pt idx="35755">0.1711</cx:pt>
          <cx:pt idx="35756">0.13300000000000001</cx:pt>
          <cx:pt idx="35757">0.16669999999999999</cx:pt>
          <cx:pt idx="35758">0.16669999999999999</cx:pt>
          <cx:pt idx="35759">0.16669999999999999</cx:pt>
          <cx:pt idx="35760">0.44429999999999997</cx:pt>
          <cx:pt idx="35761">0.1186</cx:pt>
          <cx:pt idx="35762">0.16669999999999999</cx:pt>
          <cx:pt idx="35763">0.029899999999999999</cx:pt>
          <cx:pt idx="35764">0.16700000000000001</cx:pt>
          <cx:pt idx="35765">0.31440000000000001</cx:pt>
          <cx:pt idx="35766">0.14849999999999999</cx:pt>
          <cx:pt idx="35767">0.16669999999999999</cx:pt>
          <cx:pt idx="35768">0.16669999999999999</cx:pt>
          <cx:pt idx="35769">0.14849999999999999</cx:pt>
          <cx:pt idx="35770">0.016500000000000001</cx:pt>
          <cx:pt idx="35771">0.16669999999999999</cx:pt>
          <cx:pt idx="35772">0.16669999999999999</cx:pt>
          <cx:pt idx="35773">0.0103</cx:pt>
          <cx:pt idx="35774">0.16669999999999999</cx:pt>
          <cx:pt idx="35775">0.16669999999999999</cx:pt>
          <cx:pt idx="35776">0.16669999999999999</cx:pt>
          <cx:pt idx="35777">0.029399999999999999</cx:pt>
          <cx:pt idx="35778">0.1144</cx:pt>
          <cx:pt idx="35779">0.16669999999999999</cx:pt>
          <cx:pt idx="35780">0.16669999999999999</cx:pt>
          <cx:pt idx="35781">0.16669999999999999</cx:pt>
          <cx:pt idx="35782">0.19109999999999999</cx:pt>
          <cx:pt idx="35783">0.082500000000000004</cx:pt>
          <cx:pt idx="35784">0.1082</cx:pt>
          <cx:pt idx="35785">0.16669999999999999</cx:pt>
          <cx:pt idx="35786">0.090700000000000003</cx:pt>
          <cx:pt idx="35787">0.16669999999999999</cx:pt>
          <cx:pt idx="35788">0.061899999999999997</cx:pt>
          <cx:pt idx="35789">0.16669999999999999</cx:pt>
          <cx:pt idx="35790">0.061899999999999997</cx:pt>
          <cx:pt idx="35791">0.16700000000000001</cx:pt>
          <cx:pt idx="35792">0.16669999999999999</cx:pt>
          <cx:pt idx="35793">0.16669999999999999</cx:pt>
          <cx:pt idx="35794">0.1479</cx:pt>
          <cx:pt idx="35795">0.018599999999999998</cx:pt>
          <cx:pt idx="35796">0.33400000000000002</cx:pt>
          <cx:pt idx="35797">0.16669999999999999</cx:pt>
          <cx:pt idx="35798">0.20930000000000001</cx:pt>
          <cx:pt idx="35799">0.16669999999999999</cx:pt>
          <cx:pt idx="35800">0.16669999999999999</cx:pt>
          <cx:pt idx="35801">0.16669999999999999</cx:pt>
          <cx:pt idx="35802">0.084500000000000006</cx:pt>
          <cx:pt idx="35803">0.058500000000000003</cx:pt>
          <cx:pt idx="35804">0.16669999999999999</cx:pt>
          <cx:pt idx="35805">0.053600000000000002</cx:pt>
          <cx:pt idx="35806">0.042299999999999997</cx:pt>
          <cx:pt idx="35807">0.16669999999999999</cx:pt>
          <cx:pt idx="35808">0.16669999999999999</cx:pt>
          <cx:pt idx="35809">0.16669999999999999</cx:pt>
          <cx:pt idx="35810">0.16669999999999999</cx:pt>
          <cx:pt idx="35811">0.0020999999999999999</cx:pt>
          <cx:pt idx="35812">0.16669999999999999</cx:pt>
          <cx:pt idx="35813">0.16669999999999999</cx:pt>
          <cx:pt idx="35814">0.16669999999999999</cx:pt>
          <cx:pt idx="35815">0.16669999999999999</cx:pt>
          <cx:pt idx="35816">0.16669999999999999</cx:pt>
          <cx:pt idx="35817">0.062899999999999998</cx:pt>
          <cx:pt idx="35818">0.16669999999999999</cx:pt>
          <cx:pt idx="35819">0.16669999999999999</cx:pt>
          <cx:pt idx="35820">0.16669999999999999</cx:pt>
          <cx:pt idx="35821">0.075800000000000006</cx:pt>
          <cx:pt idx="35822">0.14849999999999999</cx:pt>
          <cx:pt idx="35823">0.048500000000000001</cx:pt>
          <cx:pt idx="35824">0.18140000000000001</cx:pt>
          <cx:pt idx="35825">0.092799999999999994</cx:pt>
          <cx:pt idx="35826">0.0041000000000000003</cx:pt>
          <cx:pt idx="35827">0.16669999999999999</cx:pt>
          <cx:pt idx="35828">0.16669999999999999</cx:pt>
          <cx:pt idx="35829">0.16669999999999999</cx:pt>
          <cx:pt idx="35830">0.16669999999999999</cx:pt>
          <cx:pt idx="35831">0.16189999999999999</cx:pt>
          <cx:pt idx="35832">0.019599999999999999</cx:pt>
          <cx:pt idx="35833">0.16669999999999999</cx:pt>
          <cx:pt idx="35834">0.16669999999999999</cx:pt>
          <cx:pt idx="35835">0.16669999999999999</cx:pt>
          <cx:pt idx="35836">0.12889999999999999</cx:pt>
          <cx:pt idx="35837">0.092799999999999994</cx:pt>
          <cx:pt idx="35838">0.16669999999999999</cx:pt>
          <cx:pt idx="35839">0.16669999999999999</cx:pt>
          <cx:pt idx="35840">0.22370000000000001</cx:pt>
          <cx:pt idx="35841">0.16669999999999999</cx:pt>
          <cx:pt idx="35842">0.75980000000000003</cx:pt>
          <cx:pt idx="35843">0.047399999999999998</cx:pt>
          <cx:pt idx="35844">0.1608</cx:pt>
          <cx:pt idx="35845">0.16669999999999999</cx:pt>
          <cx:pt idx="35846">0.21529999999999999</cx:pt>
          <cx:pt idx="35847">0.041200000000000001</cx:pt>
          <cx:pt idx="35848">0.16669999999999999</cx:pt>
          <cx:pt idx="35849">0.16669999999999999</cx:pt>
          <cx:pt idx="35850">0.16669999999999999</cx:pt>
          <cx:pt idx="35851">0.16669999999999999</cx:pt>
          <cx:pt idx="35852">0.10100000000000001</cx:pt>
          <cx:pt idx="35853">0.16669999999999999</cx:pt>
          <cx:pt idx="35854">0.16669999999999999</cx:pt>
          <cx:pt idx="35855">0.16669999999999999</cx:pt>
          <cx:pt idx="35856">0.1082</cx:pt>
          <cx:pt idx="35857">0.081799999999999998</cx:pt>
          <cx:pt idx="35858">0.16669999999999999</cx:pt>
          <cx:pt idx="35859">0.061899999999999997</cx:pt>
          <cx:pt idx="35860">0.16669999999999999</cx:pt>
          <cx:pt idx="35861">0.0082000000000000007</cx:pt>
          <cx:pt idx="35862">0.19070000000000001</cx:pt>
          <cx:pt idx="35863">0.057700000000000001</cx:pt>
          <cx:pt idx="35864">0.084500000000000006</cx:pt>
          <cx:pt idx="35865">0.16669999999999999</cx:pt>
          <cx:pt idx="35866">0.1237</cx:pt>
          <cx:pt idx="35867">0.022700000000000001</cx:pt>
          <cx:pt idx="35868">0.16669999999999999</cx:pt>
          <cx:pt idx="35869">0.0124</cx:pt>
          <cx:pt idx="35870">0.16669999999999999</cx:pt>
          <cx:pt idx="35871">0.1186</cx:pt>
          <cx:pt idx="35872">0.16669999999999999</cx:pt>
          <cx:pt idx="35873">0.16669999999999999</cx:pt>
          <cx:pt idx="35874">0.16669999999999999</cx:pt>
          <cx:pt idx="35875">0.16669999999999999</cx:pt>
          <cx:pt idx="35876">0.23810000000000001</cx:pt>
          <cx:pt idx="35877">0.16669999999999999</cx:pt>
          <cx:pt idx="35878">0.041200000000000001</cx:pt>
          <cx:pt idx="35879">0.074200000000000002</cx:pt>
          <cx:pt idx="35880">0.16669999999999999</cx:pt>
          <cx:pt idx="35881">0.1031</cx:pt>
          <cx:pt idx="35882">0.092799999999999994</cx:pt>
          <cx:pt idx="35883">0.16669999999999999</cx:pt>
          <cx:pt idx="35884">0.1021</cx:pt>
          <cx:pt idx="35885">0.16669999999999999</cx:pt>
          <cx:pt idx="35886">0.16669999999999999</cx:pt>
          <cx:pt idx="35887">0.16669999999999999</cx:pt>
          <cx:pt idx="35888">0.16669999999999999</cx:pt>
          <cx:pt idx="35889">0.16669999999999999</cx:pt>
          <cx:pt idx="35890">0.16669999999999999</cx:pt>
          <cx:pt idx="35891">0.16669999999999999</cx:pt>
          <cx:pt idx="35892">0.018599999999999998</cx:pt>
          <cx:pt idx="35893">0.16669999999999999</cx:pt>
          <cx:pt idx="35894">0.16669999999999999</cx:pt>
          <cx:pt idx="35895">0.16669999999999999</cx:pt>
          <cx:pt idx="35896">0.16669999999999999</cx:pt>
          <cx:pt idx="35897">0.1928</cx:pt>
          <cx:pt idx="35898">0.16669999999999999</cx:pt>
          <cx:pt idx="35899">0.018599999999999998</cx:pt>
          <cx:pt idx="35900">0.10000000000000001</cx:pt>
          <cx:pt idx="35901">0.16669999999999999</cx:pt>
          <cx:pt idx="35902">0.16669999999999999</cx:pt>
          <cx:pt idx="35903">0.0082000000000000007</cx:pt>
          <cx:pt idx="35904">0.16669999999999999</cx:pt>
          <cx:pt idx="35905">0.068000000000000005</cx:pt>
          <cx:pt idx="35906">0.16669999999999999</cx:pt>
          <cx:pt idx="35907">0.0964</cx:pt>
          <cx:pt idx="35908">0.059799999999999999</cx:pt>
          <cx:pt idx="35909">0.16669999999999999</cx:pt>
          <cx:pt idx="35910">0.060299999999999999</cx:pt>
          <cx:pt idx="35911">0.016500000000000001</cx:pt>
          <cx:pt idx="35912">0.0722</cx:pt>
          <cx:pt idx="35913">0.16669999999999999</cx:pt>
          <cx:pt idx="35914">0.6845</cx:pt>
          <cx:pt idx="35915">0.13200000000000001</cx:pt>
          <cx:pt idx="35916">0.1139</cx:pt>
          <cx:pt idx="35917">0.095899999999999999</cx:pt>
          <cx:pt idx="35918">0.16669999999999999</cx:pt>
          <cx:pt idx="35919">0.2959</cx:pt>
          <cx:pt idx="35920">0.16669999999999999</cx:pt>
          <cx:pt idx="35921">0.16669999999999999</cx:pt>
          <cx:pt idx="35922">0.0041000000000000003</cx:pt>
          <cx:pt idx="35923">0.22270000000000001</cx:pt>
          <cx:pt idx="35924">0.058799999999999998</cx:pt>
          <cx:pt idx="35925">0.061899999999999997</cx:pt>
          <cx:pt idx="35926">0.084000000000000005</cx:pt>
          <cx:pt idx="35927">0.066000000000000003</cx:pt>
          <cx:pt idx="35928">0.16669999999999999</cx:pt>
          <cx:pt idx="35929">0.16669999999999999</cx:pt>
          <cx:pt idx="35930">0.092799999999999994</cx:pt>
          <cx:pt idx="35931">0.16669999999999999</cx:pt>
          <cx:pt idx="35932">0.16669999999999999</cx:pt>
          <cx:pt idx="35933">0.37630000000000002</cx:pt>
          <cx:pt idx="35934">0.16669999999999999</cx:pt>
          <cx:pt idx="35935">0.0082000000000000007</cx:pt>
          <cx:pt idx="35936">0.16669999999999999</cx:pt>
          <cx:pt idx="35937">0.085599999999999996</cx:pt>
          <cx:pt idx="35938">0.16669999999999999</cx:pt>
          <cx:pt idx="35939">0.16669999999999999</cx:pt>
          <cx:pt idx="35940">0.16669999999999999</cx:pt>
          <cx:pt idx="35941">0.062899999999999998</cx:pt>
          <cx:pt idx="35942">0.16669999999999999</cx:pt>
          <cx:pt idx="35943">0.16669999999999999</cx:pt>
          <cx:pt idx="35944">0.16669999999999999</cx:pt>
          <cx:pt idx="35945">0.16669999999999999</cx:pt>
          <cx:pt idx="35946">0.1134</cx:pt>
          <cx:pt idx="35947">0.063899999999999998</cx:pt>
          <cx:pt idx="35948">0.16669999999999999</cx:pt>
          <cx:pt idx="35949">0.057700000000000001</cx:pt>
          <cx:pt idx="35950">0.16669999999999999</cx:pt>
          <cx:pt idx="35951">0.1258</cx:pt>
          <cx:pt idx="35952">0.16669999999999999</cx:pt>
          <cx:pt idx="35953">0.14849999999999999</cx:pt>
          <cx:pt idx="35954">0.16669999999999999</cx:pt>
          <cx:pt idx="35955">0.16669999999999999</cx:pt>
          <cx:pt idx="35956">0.16669999999999999</cx:pt>
          <cx:pt idx="35957">0.16669999999999999</cx:pt>
          <cx:pt idx="35958">0.16669999999999999</cx:pt>
          <cx:pt idx="35959">0.16669999999999999</cx:pt>
          <cx:pt idx="35960">0.16669999999999999</cx:pt>
          <cx:pt idx="35961">0.16669999999999999</cx:pt>
          <cx:pt idx="35962">0.0124</cx:pt>
          <cx:pt idx="35963">0.10000000000000001</cx:pt>
          <cx:pt idx="35964">0.0124</cx:pt>
          <cx:pt idx="35965">0.16669999999999999</cx:pt>
          <cx:pt idx="35966">0.1007</cx:pt>
          <cx:pt idx="35967">0.16669999999999999</cx:pt>
          <cx:pt idx="35968">0.26910000000000001</cx:pt>
          <cx:pt idx="35969">0.16669999999999999</cx:pt>
          <cx:pt idx="35970">0.16669999999999999</cx:pt>
          <cx:pt idx="35971">0.16669999999999999</cx:pt>
          <cx:pt idx="35972">0.16669999999999999</cx:pt>
          <cx:pt idx="35973">0.092799999999999994</cx:pt>
          <cx:pt idx="35974">0.16669999999999999</cx:pt>
          <cx:pt idx="35975">0.16669999999999999</cx:pt>
          <cx:pt idx="35976">0.0722</cx:pt>
          <cx:pt idx="35977">0.16669999999999999</cx:pt>
          <cx:pt idx="35978">0.16669999999999999</cx:pt>
          <cx:pt idx="35979">0.16669999999999999</cx:pt>
          <cx:pt idx="35980">0.16669999999999999</cx:pt>
          <cx:pt idx="35981">0.16669999999999999</cx:pt>
          <cx:pt idx="35982">0.16669999999999999</cx:pt>
          <cx:pt idx="35983">0.1124</cx:pt>
          <cx:pt idx="35984">0.16669999999999999</cx:pt>
          <cx:pt idx="35985">0.16669999999999999</cx:pt>
          <cx:pt idx="35986">0.0722</cx:pt>
          <cx:pt idx="35987">0.16669999999999999</cx:pt>
          <cx:pt idx="35988">0.26390000000000002</cx:pt>
          <cx:pt idx="35989">0.1258</cx:pt>
          <cx:pt idx="35990">0.16669999999999999</cx:pt>
          <cx:pt idx="35991">0.16669999999999999</cx:pt>
          <cx:pt idx="35992">0.0124</cx:pt>
          <cx:pt idx="35993">0.1031</cx:pt>
          <cx:pt idx="35994">0.16669999999999999</cx:pt>
          <cx:pt idx="35995">0.16669999999999999</cx:pt>
          <cx:pt idx="35996">0.16669999999999999</cx:pt>
          <cx:pt idx="35997">0.057700000000000001</cx:pt>
          <cx:pt idx="35998">0.16669999999999999</cx:pt>
          <cx:pt idx="35999">0.16669999999999999</cx:pt>
          <cx:pt idx="36000">0.16669999999999999</cx:pt>
          <cx:pt idx="36001">0.16669999999999999</cx:pt>
          <cx:pt idx="36002">0.16669999999999999</cx:pt>
          <cx:pt idx="36003">0.20000000000000001</cx:pt>
          <cx:pt idx="36004">0.16669999999999999</cx:pt>
          <cx:pt idx="36005">0.061899999999999997</cx:pt>
          <cx:pt idx="36006">0.027799999999999998</cx:pt>
          <cx:pt idx="36007">0.0134</cx:pt>
          <cx:pt idx="36008">0.034000000000000002</cx:pt>
          <cx:pt idx="36009">0.13300000000000001</cx:pt>
          <cx:pt idx="36010">0.16669999999999999</cx:pt>
          <cx:pt idx="36011">0.16669999999999999</cx:pt>
          <cx:pt idx="36012">0.016500000000000001</cx:pt>
          <cx:pt idx="36013">0.16669999999999999</cx:pt>
          <cx:pt idx="36014">0.16669999999999999</cx:pt>
          <cx:pt idx="36015">0.068000000000000005</cx:pt>
          <cx:pt idx="36016">0.1381</cx:pt>
          <cx:pt idx="36017">0.082500000000000004</cx:pt>
          <cx:pt idx="36018">0.16669999999999999</cx:pt>
          <cx:pt idx="36019">0.1464</cx:pt>
          <cx:pt idx="36020">0.16489999999999999</cx:pt>
          <cx:pt idx="36021">0.16669999999999999</cx:pt>
          <cx:pt idx="36022">0.16669999999999999</cx:pt>
          <cx:pt idx="36023">0.16700000000000001</cx:pt>
          <cx:pt idx="36024">0.26290000000000002</cx:pt>
          <cx:pt idx="36025">0.22370000000000001</cx:pt>
          <cx:pt idx="36026">0.16669999999999999</cx:pt>
          <cx:pt idx="36027">0.16669999999999999</cx:pt>
          <cx:pt idx="36028">0.16669999999999999</cx:pt>
          <cx:pt idx="36029">0.043299999999999998</cx:pt>
          <cx:pt idx="36030">0.16669999999999999</cx:pt>
          <cx:pt idx="36031">0.16669999999999999</cx:pt>
          <cx:pt idx="36032">0.16669999999999999</cx:pt>
          <cx:pt idx="36033">0.16669999999999999</cx:pt>
          <cx:pt idx="36034">0.16669999999999999</cx:pt>
          <cx:pt idx="36035">0.0247</cx:pt>
          <cx:pt idx="36036">0.16669999999999999</cx:pt>
          <cx:pt idx="36037">0.16669999999999999</cx:pt>
          <cx:pt idx="36038">0.16669999999999999</cx:pt>
          <cx:pt idx="36039">0.057700000000000001</cx:pt>
          <cx:pt idx="36040">0.16669999999999999</cx:pt>
          <cx:pt idx="36041">0.1237</cx:pt>
          <cx:pt idx="36042">0.16669999999999999</cx:pt>
          <cx:pt idx="36043">0.16669999999999999</cx:pt>
          <cx:pt idx="36044">0.16669999999999999</cx:pt>
          <cx:pt idx="36045">0.094799999999999995</cx:pt>
          <cx:pt idx="36046">0.034000000000000002</cx:pt>
          <cx:pt idx="36047">0.16669999999999999</cx:pt>
          <cx:pt idx="36048">0.20030000000000001</cx:pt>
          <cx:pt idx="36049">0.13200000000000001</cx:pt>
          <cx:pt idx="36050">0.0361</cx:pt>
          <cx:pt idx="36051">0.074200000000000002</cx:pt>
          <cx:pt idx="36052">0.16669999999999999</cx:pt>
          <cx:pt idx="36053">0.2072</cx:pt>
          <cx:pt idx="36054">0.16669999999999999</cx:pt>
          <cx:pt idx="36055">0.20619999999999999</cx:pt>
          <cx:pt idx="36056">0.074200000000000002</cx:pt>
          <cx:pt idx="36057">0.082500000000000004</cx:pt>
          <cx:pt idx="36058">0.16669999999999999</cx:pt>
          <cx:pt idx="36059">0.046399999999999997</cx:pt>
          <cx:pt idx="36060">0.16669999999999999</cx:pt>
          <cx:pt idx="36061">0.1103</cx:pt>
          <cx:pt idx="36062">0.16669999999999999</cx:pt>
          <cx:pt idx="36063">0.16669999999999999</cx:pt>
          <cx:pt idx="36064">0.091800000000000007</cx:pt>
          <cx:pt idx="36065">0.27700000000000002</cx:pt>
          <cx:pt idx="36066">0.049500000000000002</cx:pt>
          <cx:pt idx="36067">0.027799999999999998</cx:pt>
          <cx:pt idx="36068">0.13200000000000001</cx:pt>
          <cx:pt idx="36069">0.0402</cx:pt>
          <cx:pt idx="36070">0.16669999999999999</cx:pt>
          <cx:pt idx="36071">0.2258</cx:pt>
          <cx:pt idx="36072">0.16669999999999999</cx:pt>
          <cx:pt idx="36073">0.16669999999999999</cx:pt>
          <cx:pt idx="36074">0.016500000000000001</cx:pt>
          <cx:pt idx="36075">0.092799999999999994</cx:pt>
          <cx:pt idx="36076">0.18559999999999999</cx:pt>
          <cx:pt idx="36077">0.16669999999999999</cx:pt>
          <cx:pt idx="36078">0.16489999999999999</cx:pt>
          <cx:pt idx="36079">0.049500000000000002</cx:pt>
          <cx:pt idx="36080">0.001</cx:pt>
          <cx:pt idx="36081">0.0103</cx:pt>
          <cx:pt idx="36082">0.0124</cx:pt>
          <cx:pt idx="36083">0.16669999999999999</cx:pt>
          <cx:pt idx="36084">0.16669999999999999</cx:pt>
          <cx:pt idx="36085">0.0258</cx:pt>
          <cx:pt idx="36086">0.16669999999999999</cx:pt>
          <cx:pt idx="36087">0.16669999999999999</cx:pt>
          <cx:pt idx="36088">0.016500000000000001</cx:pt>
          <cx:pt idx="36089">0.016500000000000001</cx:pt>
          <cx:pt idx="36090">0.0722</cx:pt>
          <cx:pt idx="36091">0.083500000000000005</cx:pt>
          <cx:pt idx="36092">0.16669999999999999</cx:pt>
          <cx:pt idx="36093">0.16669999999999999</cx:pt>
          <cx:pt idx="36094">0.16669999999999999</cx:pt>
          <cx:pt idx="36095">0.16669999999999999</cx:pt>
          <cx:pt idx="36096">0.16669999999999999</cx:pt>
          <cx:pt idx="36097">0.082500000000000004</cx:pt>
          <cx:pt idx="36098">0.0722</cx:pt>
          <cx:pt idx="36099">0.16669999999999999</cx:pt>
          <cx:pt idx="36100">0.0082000000000000007</cx:pt>
          <cx:pt idx="36101">0.16669999999999999</cx:pt>
          <cx:pt idx="36102">0.16669999999999999</cx:pt>
          <cx:pt idx="36103">0.16669999999999999</cx:pt>
          <cx:pt idx="36104">0.16669999999999999</cx:pt>
          <cx:pt idx="36105">0.16669999999999999</cx:pt>
          <cx:pt idx="36106">0.16669999999999999</cx:pt>
          <cx:pt idx="36107">0.16669999999999999</cx:pt>
          <cx:pt idx="36108">0.0103</cx:pt>
          <cx:pt idx="36109">0.15359999999999999</cx:pt>
          <cx:pt idx="36110">0.14949999999999999</cx:pt>
          <cx:pt idx="36111">0.1113</cx:pt>
          <cx:pt idx="36112">0.30409999999999998</cx:pt>
          <cx:pt idx="36113">0.092799999999999994</cx:pt>
          <cx:pt idx="36114">0.14380000000000001</cx:pt>
          <cx:pt idx="36115">0.16669999999999999</cx:pt>
          <cx:pt idx="36116">0.5454</cx:pt>
          <cx:pt idx="36117">0.16669999999999999</cx:pt>
          <cx:pt idx="36118">0.40000000000000002</cx:pt>
          <cx:pt idx="36119">0.082500000000000004</cx:pt>
          <cx:pt idx="36120">0.16669999999999999</cx:pt>
          <cx:pt idx="36121">0.1216</cx:pt>
          <cx:pt idx="36122">0.10929999999999999</cx:pt>
          <cx:pt idx="36123">0.16669999999999999</cx:pt>
          <cx:pt idx="36124">0.16669999999999999</cx:pt>
          <cx:pt idx="36125">0.061899999999999997</cx:pt>
          <cx:pt idx="36126">0.16669999999999999</cx:pt>
          <cx:pt idx="36127">0.092799999999999994</cx:pt>
          <cx:pt idx="36128">0.16669999999999999</cx:pt>
          <cx:pt idx="36129">0.092799999999999994</cx:pt>
          <cx:pt idx="36130">0.11749999999999999</cx:pt>
          <cx:pt idx="36131">0.26869999999999999</cx:pt>
          <cx:pt idx="36132">0.16669999999999999</cx:pt>
          <cx:pt idx="36133">0.24740000000000001</cx:pt>
          <cx:pt idx="36134">0.16669999999999999</cx:pt>
          <cx:pt idx="36135">0.16669999999999999</cx:pt>
          <cx:pt idx="36136">0.13300000000000001</cx:pt>
          <cx:pt idx="36137">0.0814</cx:pt>
          <cx:pt idx="36138">0.016500000000000001</cx:pt>
          <cx:pt idx="36139">0.16669999999999999</cx:pt>
          <cx:pt idx="36140">0.18559999999999999</cx:pt>
          <cx:pt idx="36141">0.16669999999999999</cx:pt>
          <cx:pt idx="36142">0.1227</cx:pt>
          <cx:pt idx="36143">0.082500000000000004</cx:pt>
          <cx:pt idx="36144">0.1031</cx:pt>
          <cx:pt idx="36145">0.16669999999999999</cx:pt>
          <cx:pt idx="36146">0.22270000000000001</cx:pt>
          <cx:pt idx="36147">0.16669999999999999</cx:pt>
          <cx:pt idx="36148">0.062899999999999998</cx:pt>
          <cx:pt idx="36149">0.20619999999999999</cx:pt>
          <cx:pt idx="36150">0.0051999999999999998</cx:pt>
          <cx:pt idx="36151">0.16669999999999999</cx:pt>
          <cx:pt idx="36152">0.1113</cx:pt>
          <cx:pt idx="36153">0.1216</cx:pt>
          <cx:pt idx="36154">0.14879999999999999</cx:pt>
          <cx:pt idx="36155">0.033000000000000002</cx:pt>
          <cx:pt idx="36156">0.1227</cx:pt>
          <cx:pt idx="36157">0.16669999999999999</cx:pt>
          <cx:pt idx="36158">0.082500000000000004</cx:pt>
          <cx:pt idx="36159">0.037100000000000001</cx:pt>
          <cx:pt idx="36160">0.047899999999999998</cx:pt>
          <cx:pt idx="36161">0.16669999999999999</cx:pt>
          <cx:pt idx="36162">0.061899999999999997</cx:pt>
          <cx:pt idx="36163">0.44330000000000003</cx:pt>
          <cx:pt idx="36164">0.16669999999999999</cx:pt>
          <cx:pt idx="36165">0.16669999999999999</cx:pt>
          <cx:pt idx="36166">0.070099999999999996</cx:pt>
          <cx:pt idx="36167">0.16669999999999999</cx:pt>
          <cx:pt idx="36168">0.16669999999999999</cx:pt>
          <cx:pt idx="36169">0.1113</cx:pt>
          <cx:pt idx="36170">0.16669999999999999</cx:pt>
          <cx:pt idx="36171">0.16669999999999999</cx:pt>
          <cx:pt idx="36172">0.16669999999999999</cx:pt>
          <cx:pt idx="36173">0.16669999999999999</cx:pt>
          <cx:pt idx="36174">0.16669999999999999</cx:pt>
          <cx:pt idx="36175">0.069099999999999995</cx:pt>
          <cx:pt idx="36176">0.1691</cx:pt>
          <cx:pt idx="36177">0.16669999999999999</cx:pt>
          <cx:pt idx="36178">0.16669999999999999</cx:pt>
          <cx:pt idx="36179">0.16669999999999999</cx:pt>
          <cx:pt idx="36180">0.16669999999999999</cx:pt>
          <cx:pt idx="36181">0.18559999999999999</cx:pt>
          <cx:pt idx="36182">0.16669999999999999</cx:pt>
          <cx:pt idx="36183">0.16669999999999999</cx:pt>
          <cx:pt idx="36184">0.16669999999999999</cx:pt>
          <cx:pt idx="36185">0.1206</cx:pt>
          <cx:pt idx="36186">0.16669999999999999</cx:pt>
          <cx:pt idx="36187">0.16669999999999999</cx:pt>
          <cx:pt idx="36188">0.16669999999999999</cx:pt>
          <cx:pt idx="36189">0.13980000000000001</cx:pt>
          <cx:pt idx="36190">0.23400000000000001</cx:pt>
          <cx:pt idx="36191">0.1227</cx:pt>
          <cx:pt idx="36192">0.16669999999999999</cx:pt>
          <cx:pt idx="36193">0.16669999999999999</cx:pt>
          <cx:pt idx="36194">0.16669999999999999</cx:pt>
          <cx:pt idx="36195">0.16669999999999999</cx:pt>
          <cx:pt idx="36196">0.061899999999999997</cx:pt>
          <cx:pt idx="36197">0.16669999999999999</cx:pt>
          <cx:pt idx="36198">0.069599999999999995</cx:pt>
          <cx:pt idx="36199">0.1701</cx:pt>
          <cx:pt idx="36200">0.16669999999999999</cx:pt>
          <cx:pt idx="36201">0.16669999999999999</cx:pt>
          <cx:pt idx="36202">0.095899999999999999</cx:pt>
          <cx:pt idx="36203">0.1072</cx:pt>
          <cx:pt idx="36204">0.061899999999999997</cx:pt>
          <cx:pt idx="36205">0.16669999999999999</cx:pt>
          <cx:pt idx="36206">0.092799999999999994</cx:pt>
          <cx:pt idx="36207">0.0020999999999999999</cx:pt>
          <cx:pt idx="36208">0.22270000000000001</cx:pt>
          <cx:pt idx="36209">0.16669999999999999</cx:pt>
          <cx:pt idx="36210">0.16669999999999999</cx:pt>
          <cx:pt idx="36211">0.22059999999999999</cx:pt>
          <cx:pt idx="36212">0.092799999999999994</cx:pt>
          <cx:pt idx="36213">0.2969</cx:pt>
          <cx:pt idx="36214">0.1268</cx:pt>
          <cx:pt idx="36215">0.0041000000000000003</cx:pt>
          <cx:pt idx="36216">0.16669999999999999</cx:pt>
          <cx:pt idx="36217">0.083500000000000005</cx:pt>
          <cx:pt idx="36218">0.082500000000000004</cx:pt>
          <cx:pt idx="36219">0.16669999999999999</cx:pt>
          <cx:pt idx="36220">0.074200000000000002</cx:pt>
          <cx:pt idx="36221">0.2175</cx:pt>
          <cx:pt idx="36222">0.041200000000000001</cx:pt>
          <cx:pt idx="36223">0.16669999999999999</cx:pt>
          <cx:pt idx="36224">0.16669999999999999</cx:pt>
          <cx:pt idx="36225">0.051499999999999997</cx:pt>
          <cx:pt idx="36226">0.10100000000000001</cx:pt>
          <cx:pt idx="36227">0.082500000000000004</cx:pt>
          <cx:pt idx="36228">0.16669999999999999</cx:pt>
          <cx:pt idx="36229">0.16669999999999999</cx:pt>
          <cx:pt idx="36230">0.061899999999999997</cx:pt>
          <cx:pt idx="36231">0.16669999999999999</cx:pt>
          <cx:pt idx="36232">0.16489999999999999</cx:pt>
          <cx:pt idx="36233">0.16189999999999999</cx:pt>
          <cx:pt idx="36234">0.16669999999999999</cx:pt>
          <cx:pt idx="36235">0.16669999999999999</cx:pt>
          <cx:pt idx="36236">0.082500000000000004</cx:pt>
          <cx:pt idx="36237">0.16669999999999999</cx:pt>
          <cx:pt idx="36238">0.061899999999999997</cx:pt>
          <cx:pt idx="36239">0.16669999999999999</cx:pt>
          <cx:pt idx="36240">0.11509999999999999</cx:pt>
          <cx:pt idx="36241">0.084500000000000006</cx:pt>
          <cx:pt idx="36242">0.16669999999999999</cx:pt>
          <cx:pt idx="36243">0.049500000000000002</cx:pt>
          <cx:pt idx="36244">0.16669999999999999</cx:pt>
          <cx:pt idx="36245">0.061899999999999997</cx:pt>
          <cx:pt idx="36246">0.16669999999999999</cx:pt>
          <cx:pt idx="36247">0.16669999999999999</cx:pt>
          <cx:pt idx="36248">0.0247</cx:pt>
          <cx:pt idx="36249">0.16669999999999999</cx:pt>
          <cx:pt idx="36250">0.048500000000000001</cx:pt>
          <cx:pt idx="36251">0.16669999999999999</cx:pt>
          <cx:pt idx="36252">0.16669999999999999</cx:pt>
          <cx:pt idx="36253">0.16669999999999999</cx:pt>
          <cx:pt idx="36254">0.16669999999999999</cx:pt>
          <cx:pt idx="36255">0.16669999999999999</cx:pt>
          <cx:pt idx="36256">0.061899999999999997</cx:pt>
          <cx:pt idx="36257">0.074200000000000002</cx:pt>
          <cx:pt idx="36258">0.018599999999999998</cx:pt>
          <cx:pt idx="36259">0.16669999999999999</cx:pt>
          <cx:pt idx="36260">0.082500000000000004</cx:pt>
          <cx:pt idx="36261">0.0258</cx:pt>
          <cx:pt idx="36262">0.16669999999999999</cx:pt>
          <cx:pt idx="36263">0.32990000000000003</cx:pt>
          <cx:pt idx="36264">0.16669999999999999</cx:pt>
          <cx:pt idx="36265">0.16669999999999999</cx:pt>
          <cx:pt idx="36266">0.16669999999999999</cx:pt>
          <cx:pt idx="36267">0.16669999999999999</cx:pt>
          <cx:pt idx="36268">0.092799999999999994</cx:pt>
          <cx:pt idx="36269">0.16669999999999999</cx:pt>
          <cx:pt idx="36270">0.0722</cx:pt>
          <cx:pt idx="36271">0.16669999999999999</cx:pt>
          <cx:pt idx="36272">0.16669999999999999</cx:pt>
          <cx:pt idx="36273">0.0124</cx:pt>
          <cx:pt idx="36274">0.2959</cx:pt>
          <cx:pt idx="36275">0.13919999999999999</cx:pt>
          <cx:pt idx="36276">0.042299999999999997</cx:pt>
          <cx:pt idx="36277">0.16669999999999999</cx:pt>
          <cx:pt idx="36278">0.16669999999999999</cx:pt>
          <cx:pt idx="36279">0.16669999999999999</cx:pt>
          <cx:pt idx="36280">0.061899999999999997</cx:pt>
          <cx:pt idx="36281">0.097600000000000006</cx:pt>
          <cx:pt idx="36282">0.1124</cx:pt>
          <cx:pt idx="36283">0.16669999999999999</cx:pt>
          <cx:pt idx="36284">0.14849999999999999</cx:pt>
          <cx:pt idx="36285">0.0722</cx:pt>
          <cx:pt idx="36286">0.16669999999999999</cx:pt>
          <cx:pt idx="36287">0.16669999999999999</cx:pt>
          <cx:pt idx="36288">0.16669999999999999</cx:pt>
          <cx:pt idx="36289">0.22159999999999999</cx:pt>
          <cx:pt idx="36290">0.16669999999999999</cx:pt>
          <cx:pt idx="36291">0.16669999999999999</cx:pt>
          <cx:pt idx="36292">0.1479</cx:pt>
          <cx:pt idx="36293">0.16669999999999999</cx:pt>
          <cx:pt idx="36294">0.16669999999999999</cx:pt>
          <cx:pt idx="36295">0.16669999999999999</cx:pt>
          <cx:pt idx="36296">0.074200000000000002</cx:pt>
          <cx:pt idx="36297">0.26390000000000002</cx:pt>
          <cx:pt idx="36298">0.2258</cx:pt>
          <cx:pt idx="36299">0.16669999999999999</cx:pt>
          <cx:pt idx="36300">0.14430000000000001</cx:pt>
          <cx:pt idx="36301">0.061899999999999997</cx:pt>
          <cx:pt idx="36302">0.16669999999999999</cx:pt>
          <cx:pt idx="36303">0.0722</cx:pt>
          <cx:pt idx="36304">0.092799999999999994</cx:pt>
          <cx:pt idx="36305">0.001</cx:pt>
          <cx:pt idx="36306">0.16669999999999999</cx:pt>
          <cx:pt idx="36307">0.17419999999999999</cx:pt>
          <cx:pt idx="36308">0.16669999999999999</cx:pt>
          <cx:pt idx="36309">0.16669999999999999</cx:pt>
          <cx:pt idx="36310">0.16669999999999999</cx:pt>
          <cx:pt idx="36311">0.1227</cx:pt>
          <cx:pt idx="36312">0.1144</cx:pt>
          <cx:pt idx="36313">0.21440000000000001</cx:pt>
          <cx:pt idx="36314">0.0124</cx:pt>
          <cx:pt idx="36315">0.16669999999999999</cx:pt>
          <cx:pt idx="36316">0.16669999999999999</cx:pt>
          <cx:pt idx="36317">0.0092999999999999992</cx:pt>
          <cx:pt idx="36318">0.16669999999999999</cx:pt>
          <cx:pt idx="36319">0.16669999999999999</cx:pt>
          <cx:pt idx="36320">0.038100000000000002</cx:pt>
          <cx:pt idx="36321">0.16669999999999999</cx:pt>
          <cx:pt idx="36322">0.068000000000000005</cx:pt>
          <cx:pt idx="36323">0.023699999999999999</cx:pt>
          <cx:pt idx="36324">0.1474</cx:pt>
          <cx:pt idx="36325">0.16669999999999999</cx:pt>
          <cx:pt idx="36326">0.16669999999999999</cx:pt>
          <cx:pt idx="36327">0.16669999999999999</cx:pt>
          <cx:pt idx="36328">0.086599999999999996</cx:pt>
          <cx:pt idx="36329">0.092299999999999993</cx:pt>
          <cx:pt idx="36330">0.23300000000000001</cx:pt>
          <cx:pt idx="36331">0.018599999999999998</cx:pt>
          <cx:pt idx="36332">0.16669999999999999</cx:pt>
          <cx:pt idx="36333">0.38040000000000002</cx:pt>
          <cx:pt idx="36334">0.16669999999999999</cx:pt>
          <cx:pt idx="36335">0.1227</cx:pt>
          <cx:pt idx="36336">0.16669999999999999</cx:pt>
          <cx:pt idx="36337">1</cx:pt>
          <cx:pt idx="36338">0.16669999999999999</cx:pt>
          <cx:pt idx="36339">0.16669999999999999</cx:pt>
          <cx:pt idx="36340">0.16669999999999999</cx:pt>
          <cx:pt idx="36341">0.082500000000000004</cx:pt>
          <cx:pt idx="36342">0.1103</cx:pt>
          <cx:pt idx="36343">0.16669999999999999</cx:pt>
          <cx:pt idx="36344">0.16669999999999999</cx:pt>
          <cx:pt idx="36345">0.059799999999999999</cx:pt>
          <cx:pt idx="36346">0.16669999999999999</cx:pt>
          <cx:pt idx="36347">0.16669999999999999</cx:pt>
          <cx:pt idx="36348">0.16669999999999999</cx:pt>
          <cx:pt idx="36349">0.16669999999999999</cx:pt>
          <cx:pt idx="36350">0.10100000000000001</cx:pt>
          <cx:pt idx="36351">0.16669999999999999</cx:pt>
          <cx:pt idx="36352">0.16669999999999999</cx:pt>
          <cx:pt idx="36353">0.1052</cx:pt>
          <cx:pt idx="36354">0.2268</cx:pt>
          <cx:pt idx="36355">0.068000000000000005</cx:pt>
          <cx:pt idx="36356">0.16669999999999999</cx:pt>
          <cx:pt idx="36357">0.1467</cx:pt>
          <cx:pt idx="36358">0.22159999999999999</cx:pt>
          <cx:pt idx="36359">0.3412</cx:pt>
          <cx:pt idx="36360">0.28970000000000001</cx:pt>
          <cx:pt idx="36361">0.074200000000000002</cx:pt>
          <cx:pt idx="36362">0.16669999999999999</cx:pt>
          <cx:pt idx="36363">0.25769999999999998</cx:pt>
          <cx:pt idx="36364">0.1237</cx:pt>
          <cx:pt idx="36365">0.070099999999999996</cx:pt>
          <cx:pt idx="36366">0.16669999999999999</cx:pt>
          <cx:pt idx="36367">0.16669999999999999</cx:pt>
          <cx:pt idx="36368">0.016500000000000001</cx:pt>
          <cx:pt idx="36369">0.16669999999999999</cx:pt>
          <cx:pt idx="36370">0.16669999999999999</cx:pt>
          <cx:pt idx="36371">0.0969</cx:pt>
          <cx:pt idx="36372">0.16669999999999999</cx:pt>
          <cx:pt idx="36373">0.16669999999999999</cx:pt>
          <cx:pt idx="36374">0.16669999999999999</cx:pt>
          <cx:pt idx="36375">0.16669999999999999</cx:pt>
          <cx:pt idx="36376">0.16669999999999999</cx:pt>
          <cx:pt idx="36377">0.16669999999999999</cx:pt>
          <cx:pt idx="36378">0.16669999999999999</cx:pt>
          <cx:pt idx="36379">0.16669999999999999</cx:pt>
          <cx:pt idx="36380">0.16669999999999999</cx:pt>
          <cx:pt idx="36381">0.078399999999999997</cx:pt>
          <cx:pt idx="36382">0.1031</cx:pt>
          <cx:pt idx="36383">0.16669999999999999</cx:pt>
          <cx:pt idx="36384">0.082500000000000004</cx:pt>
          <cx:pt idx="36385">0.16669999999999999</cx:pt>
          <cx:pt idx="36386">0.95569999999999999</cx:pt>
          <cx:pt idx="36387">0.082500000000000004</cx:pt>
          <cx:pt idx="36388">0.14949999999999999</cx:pt>
          <cx:pt idx="36389">0.16669999999999999</cx:pt>
          <cx:pt idx="36390">0.0402</cx:pt>
          <cx:pt idx="36391">0.074200000000000002</cx:pt>
          <cx:pt idx="36392">0.16669999999999999</cx:pt>
          <cx:pt idx="36393">0.0722</cx:pt>
          <cx:pt idx="36394">0.16669999999999999</cx:pt>
          <cx:pt idx="36395">0.0041000000000000003</cx:pt>
          <cx:pt idx="36396">0.25879999999999997</cx:pt>
          <cx:pt idx="36397">0.16669999999999999</cx:pt>
          <cx:pt idx="36398">0.16669999999999999</cx:pt>
          <cx:pt idx="36399">0.16669999999999999</cx:pt>
          <cx:pt idx="36400">0.16669999999999999</cx:pt>
          <cx:pt idx="36401">0.11749999999999999</cx:pt>
          <cx:pt idx="36402">0.16669999999999999</cx:pt>
          <cx:pt idx="36403">0.1237</cx:pt>
          <cx:pt idx="36404">0.16669999999999999</cx:pt>
          <cx:pt idx="36405">0.16669999999999999</cx:pt>
          <cx:pt idx="36406">0.16669999999999999</cx:pt>
          <cx:pt idx="36407">0.2959</cx:pt>
          <cx:pt idx="36408">0.16669999999999999</cx:pt>
          <cx:pt idx="36409">0.35770000000000002</cx:pt>
          <cx:pt idx="36410">0.16669999999999999</cx:pt>
          <cx:pt idx="36411">0.16669999999999999</cx:pt>
          <cx:pt idx="36412">0.1186</cx:pt>
          <cx:pt idx="36413">0.16669999999999999</cx:pt>
          <cx:pt idx="36414">0.16669999999999999</cx:pt>
          <cx:pt idx="36415">0.16669999999999999</cx:pt>
          <cx:pt idx="36416">0.057700000000000001</cx:pt>
          <cx:pt idx="36417">0.14849999999999999</cx:pt>
          <cx:pt idx="36418">0.56389999999999996</cx:pt>
          <cx:pt idx="36419">0.16669999999999999</cx:pt>
          <cx:pt idx="36420">0.079699999999999993</cx:pt>
          <cx:pt idx="36421">0.16669999999999999</cx:pt>
          <cx:pt idx="36422">0.16669999999999999</cx:pt>
          <cx:pt idx="36423">0.017500000000000002</cx:pt>
          <cx:pt idx="36424">0.043299999999999998</cx:pt>
          <cx:pt idx="36425">0.2928</cx:pt>
          <cx:pt idx="36426">0.16669999999999999</cx:pt>
          <cx:pt idx="36427">0.16669999999999999</cx:pt>
          <cx:pt idx="36428">0.16669999999999999</cx:pt>
          <cx:pt idx="36429">0.16669999999999999</cx:pt>
          <cx:pt idx="36430">0.0124</cx:pt>
          <cx:pt idx="36431">0.074200000000000002</cx:pt>
          <cx:pt idx="36432">0.16669999999999999</cx:pt>
          <cx:pt idx="36433">0.39789999999999998</cx:pt>
          <cx:pt idx="36434">0.16669999999999999</cx:pt>
          <cx:pt idx="36435">0.16669999999999999</cx:pt>
          <cx:pt idx="36436">0.22989999999999999</cx:pt>
          <cx:pt idx="36437">0.16669999999999999</cx:pt>
          <cx:pt idx="36438">0.1057</cx:pt>
          <cx:pt idx="36439">0.16669999999999999</cx:pt>
          <cx:pt idx="36440">0.1216</cx:pt>
          <cx:pt idx="36441">0.16669999999999999</cx:pt>
          <cx:pt idx="36442">0.16669999999999999</cx:pt>
          <cx:pt idx="36443">0.16669999999999999</cx:pt>
          <cx:pt idx="36444">0.16669999999999999</cx:pt>
          <cx:pt idx="36445">0.16669999999999999</cx:pt>
          <cx:pt idx="36446">0.061899999999999997</cx:pt>
          <cx:pt idx="36447">0.17630000000000001</cx:pt>
          <cx:pt idx="36448">0.16669999999999999</cx:pt>
          <cx:pt idx="36449">0.16669999999999999</cx:pt>
          <cx:pt idx="36450">0.16669999999999999</cx:pt>
          <cx:pt idx="36451">0.16669999999999999</cx:pt>
          <cx:pt idx="36452">0.16669999999999999</cx:pt>
          <cx:pt idx="36453">0.0722</cx:pt>
          <cx:pt idx="36454">0.16669999999999999</cx:pt>
          <cx:pt idx="36455">0.0071999999999999998</cx:pt>
          <cx:pt idx="36456">0.16669999999999999</cx:pt>
          <cx:pt idx="36457">0.16669999999999999</cx:pt>
          <cx:pt idx="36458">0.16669999999999999</cx:pt>
          <cx:pt idx="36459">0.1474</cx:pt>
          <cx:pt idx="36460">0.16669999999999999</cx:pt>
          <cx:pt idx="36461">0.041200000000000001</cx:pt>
          <cx:pt idx="36462">0.092799999999999994</cx:pt>
          <cx:pt idx="36463">0.16669999999999999</cx:pt>
          <cx:pt idx="36464">0.16669999999999999</cx:pt>
          <cx:pt idx="36465">0.16669999999999999</cx:pt>
          <cx:pt idx="36466">0.16669999999999999</cx:pt>
          <cx:pt idx="36467">0.16669999999999999</cx:pt>
          <cx:pt idx="36468">0.0020999999999999999</cx:pt>
          <cx:pt idx="36469">0.16669999999999999</cx:pt>
          <cx:pt idx="36470">0.16669999999999999</cx:pt>
          <cx:pt idx="36471">0.16669999999999999</cx:pt>
          <cx:pt idx="36472">0.16669999999999999</cx:pt>
          <cx:pt idx="36473">0.16669999999999999</cx:pt>
          <cx:pt idx="36474">0.089300000000000004</cx:pt>
          <cx:pt idx="36475">0.16669999999999999</cx:pt>
          <cx:pt idx="36476">0.1186</cx:pt>
          <cx:pt idx="36477">0.049500000000000002</cx:pt>
          <cx:pt idx="36478">0.16669999999999999</cx:pt>
          <cx:pt idx="36479">0.082500000000000004</cx:pt>
          <cx:pt idx="36480">0.16669999999999999</cx:pt>
          <cx:pt idx="36481">0.16669999999999999</cx:pt>
          <cx:pt idx="36482">0.086599999999999996</cx:pt>
          <cx:pt idx="36483">0.1113</cx:pt>
          <cx:pt idx="36484">0.061899999999999997</cx:pt>
          <cx:pt idx="36485">0.16669999999999999</cx:pt>
          <cx:pt idx="36486">0.027799999999999998</cx:pt>
          <cx:pt idx="36487">0.0557</cx:pt>
          <cx:pt idx="36488">0.16669999999999999</cx:pt>
          <cx:pt idx="36489">0.067000000000000004</cx:pt>
          <cx:pt idx="36490">0.016500000000000001</cx:pt>
          <cx:pt idx="36491">0.16669999999999999</cx:pt>
          <cx:pt idx="36492">0.16669999999999999</cx:pt>
          <cx:pt idx="36493">0.1222</cx:pt>
          <cx:pt idx="36494">0.16669999999999999</cx:pt>
          <cx:pt idx="36495">0.16669999999999999</cx:pt>
          <cx:pt idx="36496">0.0124</cx:pt>
          <cx:pt idx="36497">0.16669999999999999</cx:pt>
          <cx:pt idx="36498">0.20100000000000001</cx:pt>
          <cx:pt idx="36499">0.16669999999999999</cx:pt>
          <cx:pt idx="36500">0.049500000000000002</cx:pt>
          <cx:pt idx="36501">0.16669999999999999</cx:pt>
          <cx:pt idx="36502">0.0082000000000000007</cx:pt>
          <cx:pt idx="36503">0.16669999999999999</cx:pt>
          <cx:pt idx="36504">0.061899999999999997</cx:pt>
          <cx:pt idx="36505">0.041200000000000001</cx:pt>
          <cx:pt idx="36506">0.16669999999999999</cx:pt>
          <cx:pt idx="36507">0.16669999999999999</cx:pt>
          <cx:pt idx="36508">0.16669999999999999</cx:pt>
          <cx:pt idx="36509">0.16669999999999999</cx:pt>
          <cx:pt idx="36510">0.16669999999999999</cx:pt>
          <cx:pt idx="36511">0.058799999999999998</cx:pt>
          <cx:pt idx="36512">0.16669999999999999</cx:pt>
          <cx:pt idx="36513">0.16669999999999999</cx:pt>
          <cx:pt idx="36514">0.16669999999999999</cx:pt>
          <cx:pt idx="36515">0.16669999999999999</cx:pt>
          <cx:pt idx="36516">0.16669999999999999</cx:pt>
          <cx:pt idx="36517">0.16669999999999999</cx:pt>
          <cx:pt idx="36518">0.16669999999999999</cx:pt>
          <cx:pt idx="36519">0.16669999999999999</cx:pt>
          <cx:pt idx="36520">0.0124</cx:pt>
          <cx:pt idx="36521">0.16669999999999999</cx:pt>
          <cx:pt idx="36522">0.16669999999999999</cx:pt>
          <cx:pt idx="36523">0.050500000000000003</cx:pt>
          <cx:pt idx="36524">0.044299999999999999</cx:pt>
          <cx:pt idx="36525">0.16669999999999999</cx:pt>
          <cx:pt idx="36526">0.16669999999999999</cx:pt>
          <cx:pt idx="36527">0.40210000000000001</cx:pt>
          <cx:pt idx="36528">0.16800000000000001</cx:pt>
          <cx:pt idx="36529">0.0092999999999999992</cx:pt>
          <cx:pt idx="36530">0.16669999999999999</cx:pt>
          <cx:pt idx="36531">0.016500000000000001</cx:pt>
          <cx:pt idx="36532">0.14849999999999999</cx:pt>
          <cx:pt idx="36533">0.1794</cx:pt>
          <cx:pt idx="36534">0.071099999999999997</cx:pt>
          <cx:pt idx="36535">0.1216</cx:pt>
          <cx:pt idx="36536">0.066000000000000003</cx:pt>
          <cx:pt idx="36537">0.16669999999999999</cx:pt>
          <cx:pt idx="36538">0.32679999999999998</cx:pt>
          <cx:pt idx="36539">0.11799999999999999</cx:pt>
          <cx:pt idx="36540">0.16669999999999999</cx:pt>
          <cx:pt idx="36541">0.2742</cx:pt>
          <cx:pt idx="36542">0.16669999999999999</cx:pt>
          <cx:pt idx="36543">0.16669999999999999</cx:pt>
          <cx:pt idx="36544">0.0814</cx:pt>
          <cx:pt idx="36545">0.16669999999999999</cx:pt>
          <cx:pt idx="36546">0.28449999999999998</cx:pt>
          <cx:pt idx="36547">0.16669999999999999</cx:pt>
          <cx:pt idx="36548">0.16669999999999999</cx:pt>
          <cx:pt idx="36549">0.0567</cx:pt>
          <cx:pt idx="36550">0.25430000000000003</cx:pt>
          <cx:pt idx="36551">0.0144</cx:pt>
          <cx:pt idx="36552">0.14430000000000001</cx:pt>
          <cx:pt idx="36553">0.26700000000000002</cx:pt>
          <cx:pt idx="36554">0.16669999999999999</cx:pt>
          <cx:pt idx="36555">0.1031</cx:pt>
          <cx:pt idx="36556">0.16669999999999999</cx:pt>
          <cx:pt idx="36557">0.0103</cx:pt>
          <cx:pt idx="36558">0.061899999999999997</cx:pt>
          <cx:pt idx="36559">0.16669999999999999</cx:pt>
          <cx:pt idx="36560">0.2082</cx:pt>
          <cx:pt idx="36561">0.16669999999999999</cx:pt>
          <cx:pt idx="36562">0.016500000000000001</cx:pt>
          <cx:pt idx="36563">0.041200000000000001</cx:pt>
          <cx:pt idx="36564">0.20000000000000001</cx:pt>
          <cx:pt idx="36565">0.16669999999999999</cx:pt>
          <cx:pt idx="36566">0.16669999999999999</cx:pt>
          <cx:pt idx="36567">0.16669999999999999</cx:pt>
          <cx:pt idx="36568">0.16669999999999999</cx:pt>
          <cx:pt idx="36569">0.1134</cx:pt>
          <cx:pt idx="36570">0.16669999999999999</cx:pt>
          <cx:pt idx="36571">0.0061999999999999998</cx:pt>
          <cx:pt idx="36572">0.032000000000000001</cx:pt>
          <cx:pt idx="36573">0.16669999999999999</cx:pt>
          <cx:pt idx="36574">0.16669999999999999</cx:pt>
          <cx:pt idx="36575">0.16669999999999999</cx:pt>
          <cx:pt idx="36576">0.1227</cx:pt>
          <cx:pt idx="36577">0.16669999999999999</cx:pt>
          <cx:pt idx="36578">0.41239999999999999</cx:pt>
          <cx:pt idx="36579">0.16669999999999999</cx:pt>
          <cx:pt idx="36580">0.16669999999999999</cx:pt>
          <cx:pt idx="36581">0.016500000000000001</cx:pt>
          <cx:pt idx="36582">0.082500000000000004</cx:pt>
          <cx:pt idx="36583">0.1227</cx:pt>
          <cx:pt idx="36584">0.0082000000000000007</cx:pt>
          <cx:pt idx="36585">0.16669999999999999</cx:pt>
          <cx:pt idx="36586">0.063899999999999998</cx:pt>
          <cx:pt idx="36587">0.0814</cx:pt>
          <cx:pt idx="36588">0.16669999999999999</cx:pt>
          <cx:pt idx="36589">0.16669999999999999</cx:pt>
          <cx:pt idx="36590">0.16669999999999999</cx:pt>
          <cx:pt idx="36591">0.16669999999999999</cx:pt>
          <cx:pt idx="36592">0.14849999999999999</cx:pt>
          <cx:pt idx="36593">0.16669999999999999</cx:pt>
          <cx:pt idx="36594">0.090700000000000003</cx:pt>
          <cx:pt idx="36595">0.021600000000000001</cx:pt>
          <cx:pt idx="36596">0.53610000000000002</cx:pt>
          <cx:pt idx="36597">0.10000000000000001</cx:pt>
          <cx:pt idx="36598">0.018599999999999998</cx:pt>
          <cx:pt idx="36599">0.16669999999999999</cx:pt>
          <cx:pt idx="36600">0.16669999999999999</cx:pt>
          <cx:pt idx="36601">0.16669999999999999</cx:pt>
          <cx:pt idx="36602">0.048500000000000001</cx:pt>
          <cx:pt idx="36603">0.061899999999999997</cx:pt>
          <cx:pt idx="36604">0.11550000000000001</cx:pt>
          <cx:pt idx="36605">0.16669999999999999</cx:pt>
          <cx:pt idx="36606">0.087599999999999997</cx:pt>
          <cx:pt idx="36607">0.1615</cx:pt>
          <cx:pt idx="36608">0.16669999999999999</cx:pt>
          <cx:pt idx="36609">0.0722</cx:pt>
          <cx:pt idx="36610">0.027799999999999998</cx:pt>
          <cx:pt idx="36611">0.20619999999999999</cx:pt>
          <cx:pt idx="36612">0.0030999999999999999</cx:pt>
          <cx:pt idx="36613">0.16669999999999999</cx:pt>
          <cx:pt idx="36614">0.074200000000000002</cx:pt>
          <cx:pt idx="36615">0.14330000000000001</cx:pt>
          <cx:pt idx="36616">0.16669999999999999</cx:pt>
          <cx:pt idx="36617">0.16669999999999999</cx:pt>
          <cx:pt idx="36618">0.0814</cx:pt>
          <cx:pt idx="36619">0.057700000000000001</cx:pt>
          <cx:pt idx="36620">0.16669999999999999</cx:pt>
          <cx:pt idx="36621">0.0124</cx:pt>
          <cx:pt idx="36622">0.16669999999999999</cx:pt>
          <cx:pt idx="36623">0.16669999999999999</cx:pt>
          <cx:pt idx="36624">0.0124</cx:pt>
          <cx:pt idx="36625">0.023699999999999999</cx:pt>
          <cx:pt idx="36626">0.063899999999999998</cx:pt>
          <cx:pt idx="36627">0.16669999999999999</cx:pt>
          <cx:pt idx="36628">0.16669999999999999</cx:pt>
          <cx:pt idx="36629">0.1196</cx:pt>
          <cx:pt idx="36630">0.16669999999999999</cx:pt>
          <cx:pt idx="36631">0.1113</cx:pt>
          <cx:pt idx="36632">0.016500000000000001</cx:pt>
          <cx:pt idx="36633">0.16669999999999999</cx:pt>
          <cx:pt idx="36634">0.16669999999999999</cx:pt>
          <cx:pt idx="36635">0.072800000000000004</cx:pt>
          <cx:pt idx="36636">0.16669999999999999</cx:pt>
          <cx:pt idx="36637">0.16669999999999999</cx:pt>
          <cx:pt idx="36638">0.13200000000000001</cx:pt>
          <cx:pt idx="36639">0.16669999999999999</cx:pt>
          <cx:pt idx="36640">0.16669999999999999</cx:pt>
          <cx:pt idx="36641">0.093799999999999994</cx:pt>
          <cx:pt idx="36642">0.0722</cx:pt>
          <cx:pt idx="36643">0.0041000000000000003</cx:pt>
          <cx:pt idx="36644">0.16669999999999999</cx:pt>
          <cx:pt idx="36645">0.16669999999999999</cx:pt>
          <cx:pt idx="36646">0.16669999999999999</cx:pt>
          <cx:pt idx="36647">0.16669999999999999</cx:pt>
          <cx:pt idx="36648">0.16669999999999999</cx:pt>
          <cx:pt idx="36649">0.0082000000000000007</cx:pt>
          <cx:pt idx="36650">0.16669999999999999</cx:pt>
          <cx:pt idx="36651">0.2969</cx:pt>
          <cx:pt idx="36652">0.16669999999999999</cx:pt>
          <cx:pt idx="36653">0.25769999999999998</cx:pt>
          <cx:pt idx="36654">0.16669999999999999</cx:pt>
          <cx:pt idx="36655">0.16669999999999999</cx:pt>
          <cx:pt idx="36656">0.061899999999999997</cx:pt>
          <cx:pt idx="36657">0.1031</cx:pt>
          <cx:pt idx="36658">0.16669999999999999</cx:pt>
          <cx:pt idx="36659">0.14849999999999999</cx:pt>
          <cx:pt idx="36660">0.033000000000000002</cx:pt>
          <cx:pt idx="36661">0.16669999999999999</cx:pt>
          <cx:pt idx="36662">0.049500000000000002</cx:pt>
          <cx:pt idx="36663">0.1464</cx:pt>
          <cx:pt idx="36664">0.16669999999999999</cx:pt>
          <cx:pt idx="36665">0.16669999999999999</cx:pt>
          <cx:pt idx="36666">0.16669999999999999</cx:pt>
          <cx:pt idx="36667">0.0814</cx:pt>
          <cx:pt idx="36668">0.16669999999999999</cx:pt>
          <cx:pt idx="36669">0.043299999999999998</cx:pt>
          <cx:pt idx="36670">0.051499999999999997</cx:pt>
          <cx:pt idx="36671">0.16669999999999999</cx:pt>
          <cx:pt idx="36672">0.16669999999999999</cx:pt>
          <cx:pt idx="36673">0.10100000000000001</cx:pt>
          <cx:pt idx="36674">0.16669999999999999</cx:pt>
          <cx:pt idx="36675">0.16669999999999999</cx:pt>
          <cx:pt idx="36676">0.022700000000000001</cx:pt>
          <cx:pt idx="36677">0.16669999999999999</cx:pt>
          <cx:pt idx="36678">0.16669999999999999</cx:pt>
          <cx:pt idx="36679">0.16669999999999999</cx:pt>
          <cx:pt idx="36680">0.049500000000000002</cx:pt>
          <cx:pt idx="36681">0.46700000000000003</cx:pt>
          <cx:pt idx="36682">0.16669999999999999</cx:pt>
          <cx:pt idx="36683">0.062899999999999998</cx:pt>
          <cx:pt idx="36684">0.16669999999999999</cx:pt>
          <cx:pt idx="36685">0.1021</cx:pt>
          <cx:pt idx="36686">0.1052</cx:pt>
          <cx:pt idx="36687">0.16669999999999999</cx:pt>
          <cx:pt idx="36688">0.027799999999999998</cx:pt>
          <cx:pt idx="36689">0.1086</cx:pt>
          <cx:pt idx="36690">0.16669999999999999</cx:pt>
          <cx:pt idx="36691">0.16669999999999999</cx:pt>
          <cx:pt idx="36692">0.50519999999999998</cx:pt>
          <cx:pt idx="36693">0.16669999999999999</cx:pt>
          <cx:pt idx="36694">0.16669999999999999</cx:pt>
          <cx:pt idx="36695">0.0155</cx:pt>
          <cx:pt idx="36696">0.2722</cx:pt>
          <cx:pt idx="36697">0.16669999999999999</cx:pt>
          <cx:pt idx="36698">0.14849999999999999</cx:pt>
          <cx:pt idx="36699">0.16669999999999999</cx:pt>
          <cx:pt idx="36700">0.14849999999999999</cx:pt>
          <cx:pt idx="36701">0.16669999999999999</cx:pt>
          <cx:pt idx="36702">0.074200000000000002</cx:pt>
          <cx:pt idx="36703">0.25979999999999998</cx:pt>
          <cx:pt idx="36704">0.16669999999999999</cx:pt>
          <cx:pt idx="36705">0.064899999999999999</cx:pt>
          <cx:pt idx="36706">0.16669999999999999</cx:pt>
          <cx:pt idx="36707">0.16669999999999999</cx:pt>
          <cx:pt idx="36708">0.16669999999999999</cx:pt>
          <cx:pt idx="36709">0.16669999999999999</cx:pt>
          <cx:pt idx="36710">0.1227</cx:pt>
          <cx:pt idx="36711">0.16669999999999999</cx:pt>
          <cx:pt idx="36712">0.1216</cx:pt>
          <cx:pt idx="36713">0.16669999999999999</cx:pt>
          <cx:pt idx="36714">0.16669999999999999</cx:pt>
          <cx:pt idx="36715">0.1113</cx:pt>
          <cx:pt idx="36716">0.26910000000000001</cx:pt>
          <cx:pt idx="36717">0.016500000000000001</cx:pt>
          <cx:pt idx="36718">0.0082000000000000007</cx:pt>
          <cx:pt idx="36719">0.16669999999999999</cx:pt>
          <cx:pt idx="36720">0.099000000000000005</cx:pt>
          <cx:pt idx="36721">0.091800000000000007</cx:pt>
          <cx:pt idx="36722">0.16669999999999999</cx:pt>
          <cx:pt idx="36723">0.16669999999999999</cx:pt>
          <cx:pt idx="36724">0.16489999999999999</cx:pt>
          <cx:pt idx="36725">0.11749999999999999</cx:pt>
          <cx:pt idx="36726">0.086599999999999996</cx:pt>
          <cx:pt idx="36727">0.16669999999999999</cx:pt>
          <cx:pt idx="36728">0.16669999999999999</cx:pt>
          <cx:pt idx="36729">0.16669999999999999</cx:pt>
          <cx:pt idx="36730">0.16669999999999999</cx:pt>
          <cx:pt idx="36731">0.27729999999999999</cx:pt>
          <cx:pt idx="36732">0.082500000000000004</cx:pt>
          <cx:pt idx="36733">0.16669999999999999</cx:pt>
          <cx:pt idx="36734">0.1113</cx:pt>
          <cx:pt idx="36735">0.063899999999999998</cx:pt>
          <cx:pt idx="36736">0.061899999999999997</cx:pt>
          <cx:pt idx="36737">0.16669999999999999</cx:pt>
          <cx:pt idx="36738">0.074200000000000002</cx:pt>
          <cx:pt idx="36739">0.10000000000000001</cx:pt>
          <cx:pt idx="36740">0.16669999999999999</cx:pt>
          <cx:pt idx="36741">0.16669999999999999</cx:pt>
          <cx:pt idx="36742">0.16669999999999999</cx:pt>
          <cx:pt idx="36743">0.082500000000000004</cx:pt>
          <cx:pt idx="36744">0.22370000000000001</cx:pt>
          <cx:pt idx="36745">0.16669999999999999</cx:pt>
          <cx:pt idx="36746">0.16669999999999999</cx:pt>
          <cx:pt idx="36747">0.16669999999999999</cx:pt>
          <cx:pt idx="36748">0.058799999999999998</cx:pt>
          <cx:pt idx="36749">0.20100000000000001</cx:pt>
          <cx:pt idx="36750">0.16669999999999999</cx:pt>
          <cx:pt idx="36751">0.0722</cx:pt>
          <cx:pt idx="36752">0.16669999999999999</cx:pt>
          <cx:pt idx="36753">0.1021</cx:pt>
          <cx:pt idx="36754">0.050500000000000003</cx:pt>
          <cx:pt idx="36755">0.16669999999999999</cx:pt>
          <cx:pt idx="36756">0.1052</cx:pt>
          <cx:pt idx="36757">0.080399999999999999</cx:pt>
          <cx:pt idx="36758">0.27629999999999999</cx:pt>
          <cx:pt idx="36759">0.049500000000000002</cx:pt>
          <cx:pt idx="36760">0.099000000000000005</cx:pt>
          <cx:pt idx="36761">0.080399999999999999</cx:pt>
          <cx:pt idx="36762">0.16669999999999999</cx:pt>
          <cx:pt idx="36763">0.088700000000000001</cx:pt>
          <cx:pt idx="36764">0.53510000000000002</cx:pt>
          <cx:pt idx="36765">0.1021</cx:pt>
          <cx:pt idx="36766">0.16669999999999999</cx:pt>
          <cx:pt idx="36767">0.0557</cx:pt>
          <cx:pt idx="36768">0.16669999999999999</cx:pt>
          <cx:pt idx="36769">0.090499999999999997</cx:pt>
          <cx:pt idx="36770">0.24329999999999999</cx:pt>
          <cx:pt idx="36771">0.14330000000000001</cx:pt>
          <cx:pt idx="36772">0.2515</cx:pt>
          <cx:pt idx="36773">0.14949999999999999</cx:pt>
          <cx:pt idx="36774">0.16669999999999999</cx:pt>
          <cx:pt idx="36775">0.066000000000000003</cx:pt>
          <cx:pt idx="36776">0.16669999999999999</cx:pt>
          <cx:pt idx="36777">0.083500000000000005</cx:pt>
          <cx:pt idx="36778">0.16669999999999999</cx:pt>
          <cx:pt idx="36779">0.16669999999999999</cx:pt>
          <cx:pt idx="36780">0.016500000000000001</cx:pt>
          <cx:pt idx="36781">0.16669999999999999</cx:pt>
          <cx:pt idx="36782">0.16669999999999999</cx:pt>
          <cx:pt idx="36783">0.16669999999999999</cx:pt>
          <cx:pt idx="36784">0.16669999999999999</cx:pt>
          <cx:pt idx="36785">0.092799999999999994</cx:pt>
          <cx:pt idx="36786">0.16669999999999999</cx:pt>
          <cx:pt idx="36787">0.16669999999999999</cx:pt>
          <cx:pt idx="36788">0.16669999999999999</cx:pt>
          <cx:pt idx="36789">0.16669999999999999</cx:pt>
          <cx:pt idx="36790">0.16669999999999999</cx:pt>
          <cx:pt idx="36791">0.16669999999999999</cx:pt>
          <cx:pt idx="36792">0.067000000000000004</cx:pt>
          <cx:pt idx="36793">0.16669999999999999</cx:pt>
          <cx:pt idx="36794">0.16669999999999999</cx:pt>
          <cx:pt idx="36795">0.1227</cx:pt>
          <cx:pt idx="36796">0.16669999999999999</cx:pt>
          <cx:pt idx="36797">0.16669999999999999</cx:pt>
          <cx:pt idx="36798">0.19070000000000001</cx:pt>
          <cx:pt idx="36799">0.061899999999999997</cx:pt>
          <cx:pt idx="36800">0.16669999999999999</cx:pt>
          <cx:pt idx="36801">0.15049999999999999</cx:pt>
          <cx:pt idx="36802">0.13789999999999999</cx:pt>
          <cx:pt idx="36803">0.082500000000000004</cx:pt>
          <cx:pt idx="36804">0.16669999999999999</cx:pt>
          <cx:pt idx="36805">0.16669999999999999</cx:pt>
          <cx:pt idx="36806">0.16669999999999999</cx:pt>
          <cx:pt idx="36807">0.051499999999999997</cx:pt>
          <cx:pt idx="36808">0.15459999999999999</cx:pt>
          <cx:pt idx="36809">0.088700000000000001</cx:pt>
          <cx:pt idx="36810">0.16669999999999999</cx:pt>
          <cx:pt idx="36811">0.16669999999999999</cx:pt>
          <cx:pt idx="36812">0.16669999999999999</cx:pt>
          <cx:pt idx="36813">0.10100000000000001</cx:pt>
          <cx:pt idx="36814">0.16669999999999999</cx:pt>
          <cx:pt idx="36815">0</cx:pt>
          <cx:pt idx="36816">0.073200000000000001</cx:pt>
          <cx:pt idx="36817">0.016500000000000001</cx:pt>
          <cx:pt idx="36818">0.083500000000000005</cx:pt>
          <cx:pt idx="36819">0.092799999999999994</cx:pt>
          <cx:pt idx="36820">0.16669999999999999</cx:pt>
          <cx:pt idx="36821">0.066000000000000003</cx:pt>
          <cx:pt idx="36822">0.082500000000000004</cx:pt>
          <cx:pt idx="36823">0.16669999999999999</cx:pt>
          <cx:pt idx="36824">0.16669999999999999</cx:pt>
          <cx:pt idx="36825">0.16669999999999999</cx:pt>
          <cx:pt idx="36826">0.16669999999999999</cx:pt>
          <cx:pt idx="36827">0.16669999999999999</cx:pt>
          <cx:pt idx="36828">0.16669999999999999</cx:pt>
          <cx:pt idx="36829">0.16669999999999999</cx:pt>
          <cx:pt idx="36830">0.085099999999999995</cx:pt>
          <cx:pt idx="36831">0.16669999999999999</cx:pt>
          <cx:pt idx="36832">0.16669999999999999</cx:pt>
          <cx:pt idx="36833">0.16669999999999999</cx:pt>
          <cx:pt idx="36834">0.079399999999999998</cx:pt>
          <cx:pt idx="36835">0.23200000000000001</cx:pt>
          <cx:pt idx="36836">0.37730000000000002</cx:pt>
          <cx:pt idx="36837">0.0258</cx:pt>
          <cx:pt idx="36838">0.16669999999999999</cx:pt>
          <cx:pt idx="36839">0.061899999999999997</cx:pt>
          <cx:pt idx="36840">0.066000000000000003</cx:pt>
          <cx:pt idx="36841">0.16669999999999999</cx:pt>
          <cx:pt idx="36842">0.13300000000000001</cx:pt>
          <cx:pt idx="36843">0.16669999999999999</cx:pt>
          <cx:pt idx="36844">0.061899999999999997</cx:pt>
          <cx:pt idx="36845">0.13400000000000001</cx:pt>
          <cx:pt idx="36846">0.16669999999999999</cx:pt>
          <cx:pt idx="36847">0.35260000000000002</cx:pt>
          <cx:pt idx="36848">0.16669999999999999</cx:pt>
          <cx:pt idx="36849">0.16669999999999999</cx:pt>
          <cx:pt idx="36850">0.16669999999999999</cx:pt>
          <cx:pt idx="36851">0.16669999999999999</cx:pt>
          <cx:pt idx="36852">0.0608</cx:pt>
          <cx:pt idx="36853">0.16669999999999999</cx:pt>
          <cx:pt idx="36854">0.082500000000000004</cx:pt>
          <cx:pt idx="36855">0.1113</cx:pt>
          <cx:pt idx="36856">0.16669999999999999</cx:pt>
          <cx:pt idx="36857">0.1845</cx:pt>
          <cx:pt idx="36858">0.16669999999999999</cx:pt>
          <cx:pt idx="36859">0.016500000000000001</cx:pt>
          <cx:pt idx="36860">0.0722</cx:pt>
          <cx:pt idx="36861">0.16669999999999999</cx:pt>
          <cx:pt idx="36862">0.27010000000000001</cx:pt>
          <cx:pt idx="36863">0.082500000000000004</cx:pt>
          <cx:pt idx="36864">0.16669999999999999</cx:pt>
          <cx:pt idx="36865">0.16669999999999999</cx:pt>
          <cx:pt idx="36866">0.067000000000000004</cx:pt>
          <cx:pt idx="36867">0.16669999999999999</cx:pt>
          <cx:pt idx="36868">0.33300000000000002</cx:pt>
          <cx:pt idx="36869">0.0082000000000000007</cx:pt>
          <cx:pt idx="36870">0.1052</cx:pt>
          <cx:pt idx="36871">0.094799999999999995</cx:pt>
          <cx:pt idx="36872">0.0082000000000000007</cx:pt>
          <cx:pt idx="36873">0.16669999999999999</cx:pt>
          <cx:pt idx="36874">0.2969</cx:pt>
          <cx:pt idx="36875">0.16669999999999999</cx:pt>
          <cx:pt idx="36876">0.16669999999999999</cx:pt>
          <cx:pt idx="36877">0.16669999999999999</cx:pt>
          <cx:pt idx="36878">0.0020999999999999999</cx:pt>
          <cx:pt idx="36879">0.10000000000000001</cx:pt>
          <cx:pt idx="36880">0.16669999999999999</cx:pt>
          <cx:pt idx="36881">0.16669999999999999</cx:pt>
          <cx:pt idx="36882">0.16669999999999999</cx:pt>
          <cx:pt idx="36883">0.057700000000000001</cx:pt>
          <cx:pt idx="36884">0.16669999999999999</cx:pt>
          <cx:pt idx="36885">0.16669999999999999</cx:pt>
          <cx:pt idx="36886">0.16669999999999999</cx:pt>
          <cx:pt idx="36887">0.16669999999999999</cx:pt>
          <cx:pt idx="36888">0.16669999999999999</cx:pt>
          <cx:pt idx="36889">0.40100000000000002</cx:pt>
          <cx:pt idx="36890">0.13300000000000001</cx:pt>
          <cx:pt idx="36891">0.16669999999999999</cx:pt>
          <cx:pt idx="36892">0.16669999999999999</cx:pt>
          <cx:pt idx="36893">0.16669999999999999</cx:pt>
          <cx:pt idx="36894">0.16669999999999999</cx:pt>
          <cx:pt idx="36895">0.16669999999999999</cx:pt>
          <cx:pt idx="36896">0.16669999999999999</cx:pt>
          <cx:pt idx="36897">0.16669999999999999</cx:pt>
          <cx:pt idx="36898">0.16669999999999999</cx:pt>
          <cx:pt idx="36899">0.16669999999999999</cx:pt>
          <cx:pt idx="36900">0.16669999999999999</cx:pt>
          <cx:pt idx="36901">0.16669999999999999</cx:pt>
          <cx:pt idx="36902">0.16669999999999999</cx:pt>
          <cx:pt idx="36903">0.10100000000000001</cx:pt>
          <cx:pt idx="36904">0.16669999999999999</cx:pt>
          <cx:pt idx="36905">0.0124</cx:pt>
          <cx:pt idx="36906">0.0814</cx:pt>
          <cx:pt idx="36907">0.16669999999999999</cx:pt>
          <cx:pt idx="36908">0.16669999999999999</cx:pt>
          <cx:pt idx="36909">0.080399999999999999</cx:pt>
          <cx:pt idx="36910">0.1804</cx:pt>
          <cx:pt idx="36911">0.16669999999999999</cx:pt>
          <cx:pt idx="36912">0.032000000000000001</cx:pt>
          <cx:pt idx="36913">0.22989999999999999</cx:pt>
          <cx:pt idx="36914">0.21340000000000001</cx:pt>
          <cx:pt idx="36915">0.16669999999999999</cx:pt>
          <cx:pt idx="36916">0.11749999999999999</cx:pt>
          <cx:pt idx="36917">0.16669999999999999</cx:pt>
          <cx:pt idx="36918">0.16669999999999999</cx:pt>
          <cx:pt idx="36919">0.32019999999999998</cx:pt>
          <cx:pt idx="36920">0.16669999999999999</cx:pt>
          <cx:pt idx="36921">0.16669999999999999</cx:pt>
          <cx:pt idx="36922">0.16669999999999999</cx:pt>
          <cx:pt idx="36923">0.16669999999999999</cx:pt>
          <cx:pt idx="36924">0.38869999999999999</cx:pt>
          <cx:pt idx="36925">0.14430000000000001</cx:pt>
          <cx:pt idx="36926">0.0247</cx:pt>
          <cx:pt idx="36927">0.16669999999999999</cx:pt>
          <cx:pt idx="36928">0.0124</cx:pt>
          <cx:pt idx="36929">0.10639999999999999</cx:pt>
          <cx:pt idx="36930">0.16669999999999999</cx:pt>
          <cx:pt idx="36931">0.16669999999999999</cx:pt>
          <cx:pt idx="36932">0.16669999999999999</cx:pt>
          <cx:pt idx="36933">0.16669999999999999</cx:pt>
          <cx:pt idx="36934">0.050900000000000001</cx:pt>
          <cx:pt idx="36935">0.16669999999999999</cx:pt>
          <cx:pt idx="36936">0.092799999999999994</cx:pt>
          <cx:pt idx="36937">0.1216</cx:pt>
          <cx:pt idx="36938">0.16669999999999999</cx:pt>
          <cx:pt idx="36939">0.16669999999999999</cx:pt>
          <cx:pt idx="36940">0.16669999999999999</cx:pt>
          <cx:pt idx="36941">0.061899999999999997</cx:pt>
          <cx:pt idx="36942">0.23200000000000001</cx:pt>
          <cx:pt idx="36943">0.085599999999999996</cx:pt>
          <cx:pt idx="36944">0.099000000000000005</cx:pt>
          <cx:pt idx="36945">0.0124</cx:pt>
          <cx:pt idx="36946">0.073200000000000001</cx:pt>
          <cx:pt idx="36947">0.31859999999999999</cx:pt>
          <cx:pt idx="36948">0.1227</cx:pt>
          <cx:pt idx="36949">0.16489999999999999</cx:pt>
          <cx:pt idx="36950">0.24640000000000001</cx:pt>
          <cx:pt idx="36951">0.16669999999999999</cx:pt>
          <cx:pt idx="36952">0.22270000000000001</cx:pt>
          <cx:pt idx="36953">0.0082000000000000007</cx:pt>
          <cx:pt idx="36954">0.1381</cx:pt>
          <cx:pt idx="36955">0.027799999999999998</cx:pt>
          <cx:pt idx="36956">0.16669999999999999</cx:pt>
          <cx:pt idx="36957">0.077299999999999994</cx:pt>
          <cx:pt idx="36958">0.25719999999999998</cx:pt>
          <cx:pt idx="36959">0.20619999999999999</cx:pt>
          <cx:pt idx="36960">0.16669999999999999</cx:pt>
          <cx:pt idx="36961">0.027799999999999998</cx:pt>
          <cx:pt idx="36962">0.16669999999999999</cx:pt>
          <cx:pt idx="36963">0.16669999999999999</cx:pt>
          <cx:pt idx="36964">0.071099999999999997</cx:pt>
          <cx:pt idx="36965">0.046399999999999997</cx:pt>
          <cx:pt idx="36966">0.16669999999999999</cx:pt>
          <cx:pt idx="36967">0.16669999999999999</cx:pt>
          <cx:pt idx="36968">0.041200000000000001</cx:pt>
          <cx:pt idx="36969">0.14430000000000001</cx:pt>
          <cx:pt idx="36970">0.16669999999999999</cx:pt>
          <cx:pt idx="36971">0.1082</cx:pt>
          <cx:pt idx="36972">0.16669999999999999</cx:pt>
          <cx:pt idx="36973">0.26390000000000002</cx:pt>
          <cx:pt idx="36974">0.14330000000000001</cx:pt>
          <cx:pt idx="36975">0.073200000000000001</cx:pt>
          <cx:pt idx="36976">0.10100000000000001</cx:pt>
          <cx:pt idx="36977">0.2278</cx:pt>
          <cx:pt idx="36978">0.033000000000000002</cx:pt>
          <cx:pt idx="36979">0.033000000000000002</cx:pt>
          <cx:pt idx="36980">0.16669999999999999</cx:pt>
          <cx:pt idx="36981">0.16669999999999999</cx:pt>
          <cx:pt idx="36982">0.1237</cx:pt>
          <cx:pt idx="36983">0.16669999999999999</cx:pt>
          <cx:pt idx="36984">0.1361</cx:pt>
          <cx:pt idx="36985">0.061899999999999997</cx:pt>
          <cx:pt idx="36986">0.16669999999999999</cx:pt>
          <cx:pt idx="36987">0.16669999999999999</cx:pt>
          <cx:pt idx="36988">0.16669999999999999</cx:pt>
          <cx:pt idx="36989">0.12470000000000001</cx:pt>
          <cx:pt idx="36990">0.16669999999999999</cx:pt>
          <cx:pt idx="36991">0.16669999999999999</cx:pt>
          <cx:pt idx="36992">0.18759999999999999</cx:pt>
          <cx:pt idx="36993">0.073899999999999993</cx:pt>
          <cx:pt idx="36994">0.041200000000000001</cx:pt>
          <cx:pt idx="36995">0.16669999999999999</cx:pt>
          <cx:pt idx="36996">0.16669999999999999</cx:pt>
          <cx:pt idx="36997">0.061899999999999997</cx:pt>
          <cx:pt idx="36998">0.16669999999999999</cx:pt>
          <cx:pt idx="36999">0.092799999999999994</cx:pt>
          <cx:pt idx="37000">0.16669999999999999</cx:pt>
          <cx:pt idx="37001">0.16669999999999999</cx:pt>
          <cx:pt idx="37002">0.16669999999999999</cx:pt>
          <cx:pt idx="37003">0.16669999999999999</cx:pt>
          <cx:pt idx="37004">0.19070000000000001</cx:pt>
          <cx:pt idx="37005">0.14119999999999999</cx:pt>
          <cx:pt idx="37006">0.16669999999999999</cx:pt>
          <cx:pt idx="37007">0.16669999999999999</cx:pt>
          <cx:pt idx="37008">0.1237</cx:pt>
          <cx:pt idx="37009">0.10929999999999999</cx:pt>
          <cx:pt idx="37010">0.0557</cx:pt>
          <cx:pt idx="37011">0.1031</cx:pt>
          <cx:pt idx="37012">0.0020999999999999999</cx:pt>
          <cx:pt idx="37013">0.1113</cx:pt>
          <cx:pt idx="37014">0.16669999999999999</cx:pt>
          <cx:pt idx="37015">0.0809</cx:pt>
          <cx:pt idx="37016">0.082500000000000004</cx:pt>
          <cx:pt idx="37017">0.16669999999999999</cx:pt>
          <cx:pt idx="37018">0.016500000000000001</cx:pt>
          <cx:pt idx="37019">0.16669999999999999</cx:pt>
          <cx:pt idx="37020">0.16669999999999999</cx:pt>
          <cx:pt idx="37021">0.36909999999999998</cx:pt>
          <cx:pt idx="37022">0.037100000000000001</cx:pt>
          <cx:pt idx="37023">0.16669999999999999</cx:pt>
          <cx:pt idx="37024">0.33400000000000002</cx:pt>
          <cx:pt idx="37025">0.10100000000000001</cx:pt>
          <cx:pt idx="37026">0.14849999999999999</cx:pt>
          <cx:pt idx="37027">0.16669999999999999</cx:pt>
          <cx:pt idx="37028">0.0722</cx:pt>
          <cx:pt idx="37029">0.037100000000000001</cx:pt>
          <cx:pt idx="37030">0.061899999999999997</cx:pt>
          <cx:pt idx="37031">0.16669999999999999</cx:pt>
          <cx:pt idx="37032">0.16669999999999999</cx:pt>
          <cx:pt idx="37033">0.16669999999999999</cx:pt>
          <cx:pt idx="37034">0.16669999999999999</cx:pt>
          <cx:pt idx="37035">0.036799999999999999</cx:pt>
          <cx:pt idx="37036">0.16669999999999999</cx:pt>
          <cx:pt idx="37037">0.16669999999999999</cx:pt>
          <cx:pt idx="37038">0.0082000000000000007</cx:pt>
          <cx:pt idx="37039">0.16669999999999999</cx:pt>
          <cx:pt idx="37040">0.084500000000000006</cx:pt>
          <cx:pt idx="37041">0.037100000000000001</cx:pt>
          <cx:pt idx="37042">0.16669999999999999</cx:pt>
          <cx:pt idx="37043">0.061899999999999997</cx:pt>
          <cx:pt idx="37044">0.061899999999999997</cx:pt>
          <cx:pt idx="37045">0.44669999999999999</cx:pt>
          <cx:pt idx="37046">0.16669999999999999</cx:pt>
          <cx:pt idx="37047">0.16600000000000001</cx:pt>
          <cx:pt idx="37048">0.0082000000000000007</cx:pt>
          <cx:pt idx="37049">0.1474</cx:pt>
          <cx:pt idx="37050">0.16669999999999999</cx:pt>
          <cx:pt idx="37051">0.051499999999999997</cx:pt>
          <cx:pt idx="37052">0.016500000000000001</cx:pt>
          <cx:pt idx="37053">0.16669999999999999</cx:pt>
          <cx:pt idx="37054">0.16669999999999999</cx:pt>
          <cx:pt idx="37055">0.16669999999999999</cx:pt>
          <cx:pt idx="37056">0.13919999999999999</cx:pt>
          <cx:pt idx="37057">0.3407</cx:pt>
          <cx:pt idx="37058">0.082500000000000004</cx:pt>
          <cx:pt idx="37059">0.19589999999999999</cx:pt>
          <cx:pt idx="37060">0.11749999999999999</cx:pt>
          <cx:pt idx="37061">0.16669999999999999</cx:pt>
          <cx:pt idx="37062">0.16669999999999999</cx:pt>
          <cx:pt idx="37063">0.28970000000000001</cx:pt>
          <cx:pt idx="37064">0.048500000000000001</cx:pt>
          <cx:pt idx="37065">0.16669999999999999</cx:pt>
          <cx:pt idx="37066">0.16669999999999999</cx:pt>
          <cx:pt idx="37067">0.061899999999999997</cx:pt>
          <cx:pt idx="37068">0.066000000000000003</cx:pt>
          <cx:pt idx="37069">0.16669999999999999</cx:pt>
          <cx:pt idx="37070">0.16669999999999999</cx:pt>
          <cx:pt idx="37071">0.16669999999999999</cx:pt>
          <cx:pt idx="37072">0.16669999999999999</cx:pt>
          <cx:pt idx="37073">0.16669999999999999</cx:pt>
          <cx:pt idx="37074">0.1258</cx:pt>
          <cx:pt idx="37075">0.16669999999999999</cx:pt>
          <cx:pt idx="37076">0.068000000000000005</cx:pt>
          <cx:pt idx="37077">0.0722</cx:pt>
          <cx:pt idx="37078">0.049500000000000002</cx:pt>
          <cx:pt idx="37079">0.1474</cx:pt>
          <cx:pt idx="37080">0.16669999999999999</cx:pt>
          <cx:pt idx="37081">0.043299999999999998</cx:pt>
          <cx:pt idx="37082">0.16669999999999999</cx:pt>
          <cx:pt idx="37083">0.16669999999999999</cx:pt>
          <cx:pt idx="37084">0.16669999999999999</cx:pt>
          <cx:pt idx="37085">0.16669999999999999</cx:pt>
          <cx:pt idx="37086">0.099000000000000005</cx:pt>
          <cx:pt idx="37087">0.16669999999999999</cx:pt>
          <cx:pt idx="37088">0.16669999999999999</cx:pt>
          <cx:pt idx="37089">0.071099999999999997</cx:pt>
          <cx:pt idx="37090">0.051499999999999997</cx:pt>
          <cx:pt idx="37091">0.16669999999999999</cx:pt>
          <cx:pt idx="37092">0.1031</cx:pt>
          <cx:pt idx="37093">0.16669999999999999</cx:pt>
          <cx:pt idx="37094">0.16669999999999999</cx:pt>
          <cx:pt idx="37095">0.0124</cx:pt>
          <cx:pt idx="37096">0.1227</cx:pt>
          <cx:pt idx="37097">0.16669999999999999</cx:pt>
          <cx:pt idx="37098">0.14369999999999999</cx:pt>
          <cx:pt idx="37099">0.16669999999999999</cx:pt>
          <cx:pt idx="37100">0.16669999999999999</cx:pt>
          <cx:pt idx="37101">0.14849999999999999</cx:pt>
          <cx:pt idx="37102">0.0082000000000000007</cx:pt>
          <cx:pt idx="37103">0.057700000000000001</cx:pt>
          <cx:pt idx="37104">0.032000000000000001</cx:pt>
          <cx:pt idx="37105">0.16669999999999999</cx:pt>
          <cx:pt idx="37106">0.075300000000000006</cx:pt>
          <cx:pt idx="37107">0.16669999999999999</cx:pt>
          <cx:pt idx="37108">0.16669999999999999</cx:pt>
          <cx:pt idx="37109">0.16669999999999999</cx:pt>
          <cx:pt idx="37110">0.041200000000000001</cx:pt>
          <cx:pt idx="37111">0.092799999999999994</cx:pt>
          <cx:pt idx="37112">0.16669999999999999</cx:pt>
          <cx:pt idx="37113">0.1072</cx:pt>
          <cx:pt idx="37114">0.16669999999999999</cx:pt>
          <cx:pt idx="37115">0.1845</cx:pt>
          <cx:pt idx="37116">0.1052</cx:pt>
          <cx:pt idx="37117">0.062899999999999998</cx:pt>
          <cx:pt idx="37118">0.16669999999999999</cx:pt>
          <cx:pt idx="37119">0.16669999999999999</cx:pt>
          <cx:pt idx="37120">0.16669999999999999</cx:pt>
          <cx:pt idx="37121">0.16669999999999999</cx:pt>
          <cx:pt idx="37122">0.16669999999999999</cx:pt>
          <cx:pt idx="37123">0.16669999999999999</cx:pt>
          <cx:pt idx="37124">0.16669999999999999</cx:pt>
          <cx:pt idx="37125">0.050500000000000003</cx:pt>
          <cx:pt idx="37126">0.16669999999999999</cx:pt>
          <cx:pt idx="37127">0.16669999999999999</cx:pt>
          <cx:pt idx="37128">0.1134</cx:pt>
          <cx:pt idx="37129">0.074200000000000002</cx:pt>
          <cx:pt idx="37130">0.16669999999999999</cx:pt>
          <cx:pt idx="37131">0.16669999999999999</cx:pt>
          <cx:pt idx="37132">0.077299999999999994</cx:pt>
          <cx:pt idx="37133">0.016500000000000001</cx:pt>
          <cx:pt idx="37134">0.0082000000000000007</cx:pt>
          <cx:pt idx="37135">0.16669999999999999</cx:pt>
          <cx:pt idx="37136">0.14849999999999999</cx:pt>
          <cx:pt idx="37137">0.1278</cx:pt>
          <cx:pt idx="37138">0.16669999999999999</cx:pt>
          <cx:pt idx="37139">0.43090000000000001</cx:pt>
          <cx:pt idx="37140">0.14849999999999999</cx:pt>
          <cx:pt idx="37141">0.16669999999999999</cx:pt>
          <cx:pt idx="37142">0.16669999999999999</cx:pt>
          <cx:pt idx="37143">0.064899999999999999</cx:pt>
          <cx:pt idx="37144">0.092799999999999994</cx:pt>
          <cx:pt idx="37145">0.1144</cx:pt>
          <cx:pt idx="37146">0.082500000000000004</cx:pt>
          <cx:pt idx="37147">0.16669999999999999</cx:pt>
          <cx:pt idx="37148">0.25519999999999998</cx:pt>
          <cx:pt idx="37149">0.16669999999999999</cx:pt>
          <cx:pt idx="37150">0.16669999999999999</cx:pt>
          <cx:pt idx="37151">0.16669999999999999</cx:pt>
          <cx:pt idx="37152">0.16669999999999999</cx:pt>
          <cx:pt idx="37153">0.16669999999999999</cx:pt>
          <cx:pt idx="37154">0.16669999999999999</cx:pt>
          <cx:pt idx="37155">0.059799999999999999</cx:pt>
          <cx:pt idx="37156">0.0082000000000000007</cx:pt>
          <cx:pt idx="37157">0.16669999999999999</cx:pt>
          <cx:pt idx="37158">0.16669999999999999</cx:pt>
          <cx:pt idx="37159">0.097900000000000001</cx:pt>
          <cx:pt idx="37160">0.16669999999999999</cx:pt>
          <cx:pt idx="37161">0.16669999999999999</cx:pt>
          <cx:pt idx="37162">0.16669999999999999</cx:pt>
          <cx:pt idx="37163">0.16669999999999999</cx:pt>
          <cx:pt idx="37164">0.16800000000000001</cx:pt>
          <cx:pt idx="37165">0.0092999999999999992</cx:pt>
          <cx:pt idx="37166">0.52580000000000005</cx:pt>
          <cx:pt idx="37167">0.085599999999999996</cx:pt>
          <cx:pt idx="37168">0.082500000000000004</cx:pt>
          <cx:pt idx="37169">0.4113</cx:pt>
          <cx:pt idx="37170">0.12889999999999999</cx:pt>
          <cx:pt idx="37171">0.16669999999999999</cx:pt>
          <cx:pt idx="37172">0.061899999999999997</cx:pt>
          <cx:pt idx="37173">0.34329999999999999</cx:pt>
          <cx:pt idx="37174">0.16669999999999999</cx:pt>
          <cx:pt idx="37175">0.22059999999999999</cx:pt>
          <cx:pt idx="37176">0.16669999999999999</cx:pt>
          <cx:pt idx="37177">0.16669999999999999</cx:pt>
          <cx:pt idx="37178">0.027799999999999998</cx:pt>
          <cx:pt idx="37179">0.16669999999999999</cx:pt>
          <cx:pt idx="37180">0.16669999999999999</cx:pt>
          <cx:pt idx="37181">0</cx:pt>
          <cx:pt idx="37182">0.3866</cx:pt>
          <cx:pt idx="37183">0.16669999999999999</cx:pt>
          <cx:pt idx="37184">0.057700000000000001</cx:pt>
          <cx:pt idx="37185">0.16669999999999999</cx:pt>
          <cx:pt idx="37186">0.16669999999999999</cx:pt>
          <cx:pt idx="37187">0.16669999999999999</cx:pt>
          <cx:pt idx="37188">0.1014</cx:pt>
          <cx:pt idx="37189">0.1041</cx:pt>
          <cx:pt idx="37190">0.16669999999999999</cx:pt>
          <cx:pt idx="37191">0.14849999999999999</cx:pt>
          <cx:pt idx="37192">0.16669999999999999</cx:pt>
          <cx:pt idx="37193">0.16669999999999999</cx:pt>
          <cx:pt idx="37194">0.1031</cx:pt>
          <cx:pt idx="37195">0.16669999999999999</cx:pt>
          <cx:pt idx="37196">0.084500000000000006</cx:pt>
          <cx:pt idx="37197">0.16669999999999999</cx:pt>
          <cx:pt idx="37198">0.16669999999999999</cx:pt>
          <cx:pt idx="37199">0.16669999999999999</cx:pt>
          <cx:pt idx="37200">0.1263</cx:pt>
          <cx:pt idx="37201">0.1351</cx:pt>
          <cx:pt idx="37202">0.11749999999999999</cx:pt>
          <cx:pt idx="37203">0.16669999999999999</cx:pt>
          <cx:pt idx="37204">0.061899999999999997</cx:pt>
          <cx:pt idx="37205">0.16669999999999999</cx:pt>
          <cx:pt idx="37206">0.16669999999999999</cx:pt>
          <cx:pt idx="37207">0.16669999999999999</cx:pt>
          <cx:pt idx="37208">0.16669999999999999</cx:pt>
          <cx:pt idx="37209">0.074200000000000002</cx:pt>
          <cx:pt idx="37210">0.39179999999999998</cx:pt>
          <cx:pt idx="37211">0.0722</cx:pt>
          <cx:pt idx="37212">0.16669999999999999</cx:pt>
          <cx:pt idx="37213">0.16669999999999999</cx:pt>
          <cx:pt idx="37214">0.1134</cx:pt>
          <cx:pt idx="37215">0.16669999999999999</cx:pt>
          <cx:pt idx="37216">0.16669999999999999</cx:pt>
          <cx:pt idx="37217">0.16669999999999999</cx:pt>
          <cx:pt idx="37218">0.16669999999999999</cx:pt>
          <cx:pt idx="37219">0.16669999999999999</cx:pt>
          <cx:pt idx="37220">0.16669999999999999</cx:pt>
          <cx:pt idx="37221">0.16669999999999999</cx:pt>
          <cx:pt idx="37222">0.16669999999999999</cx:pt>
          <cx:pt idx="37223">0.16669999999999999</cx:pt>
          <cx:pt idx="37224">0.16669999999999999</cx:pt>
          <cx:pt idx="37225">0.16669999999999999</cx:pt>
          <cx:pt idx="37226">0.059799999999999999</cx:pt>
          <cx:pt idx="37227">0.1701</cx:pt>
          <cx:pt idx="37228">0.035099999999999999</cx:pt>
          <cx:pt idx="37229">0.16389999999999999</cx:pt>
          <cx:pt idx="37230">0.069099999999999995</cx:pt>
          <cx:pt idx="37231">0.078399999999999997</cx:pt>
          <cx:pt idx="37232">0.027799999999999998</cx:pt>
          <cx:pt idx="37233">0.0247</cx:pt>
          <cx:pt idx="37234">0.16669999999999999</cx:pt>
          <cx:pt idx="37235">0.1052</cx:pt>
          <cx:pt idx="37236">0.16669999999999999</cx:pt>
          <cx:pt idx="37237">0.1124</cx:pt>
          <cx:pt idx="37238">0.16669999999999999</cx:pt>
          <cx:pt idx="37239">0.077299999999999994</cx:pt>
          <cx:pt idx="37240">0.057700000000000001</cx:pt>
          <cx:pt idx="37241">0.075300000000000006</cx:pt>
          <cx:pt idx="37242">0.018599999999999998</cx:pt>
          <cx:pt idx="37243">0.16669999999999999</cx:pt>
          <cx:pt idx="37244">0.16669999999999999</cx:pt>
          <cx:pt idx="37245">0.046100000000000002</cx:pt>
          <cx:pt idx="37246">0.16669999999999999</cx:pt>
          <cx:pt idx="37247">0.082500000000000004</cx:pt>
          <cx:pt idx="37248">0.021600000000000001</cx:pt>
          <cx:pt idx="37249">0.2082</cx:pt>
          <cx:pt idx="37250">0.17530000000000001</cx:pt>
          <cx:pt idx="37251">0.0020999999999999999</cx:pt>
          <cx:pt idx="37252">0.16669999999999999</cx:pt>
          <cx:pt idx="37253">0.1062</cx:pt>
          <cx:pt idx="37254">0.16669999999999999</cx:pt>
          <cx:pt idx="37255">0.19070000000000001</cx:pt>
          <cx:pt idx="37256">0.1237</cx:pt>
          <cx:pt idx="37257">0.16669999999999999</cx:pt>
          <cx:pt idx="37258">0.016500000000000001</cx:pt>
          <cx:pt idx="37259">0.22270000000000001</cx:pt>
          <cx:pt idx="37260">0.16669999999999999</cx:pt>
          <cx:pt idx="37261">0.0814</cx:pt>
          <cx:pt idx="37262">0.16669999999999999</cx:pt>
          <cx:pt idx="37263">0.071099999999999997</cx:pt>
          <cx:pt idx="37264">0.066000000000000003</cx:pt>
          <cx:pt idx="37265">0.16669999999999999</cx:pt>
          <cx:pt idx="37266">0.082500000000000004</cx:pt>
          <cx:pt idx="37267">0.073200000000000001</cx:pt>
          <cx:pt idx="37268">0.16669999999999999</cx:pt>
          <cx:pt idx="37269">0.018599999999999998</cx:pt>
          <cx:pt idx="37270">0.059400000000000001</cx:pt>
          <cx:pt idx="37271">0.061899999999999997</cx:pt>
          <cx:pt idx="37272">0.16669999999999999</cx:pt>
          <cx:pt idx="37273">0.16669999999999999</cx:pt>
          <cx:pt idx="37274">0.16669999999999999</cx:pt>
          <cx:pt idx="37275">0.091800000000000007</cx:pt>
          <cx:pt idx="37276">0.097199999999999995</cx:pt>
          <cx:pt idx="37277">0.16669999999999999</cx:pt>
          <cx:pt idx="37278">0.15770000000000001</cx:pt>
          <cx:pt idx="37279">0.12939999999999999</cx:pt>
          <cx:pt idx="37280">0.16669999999999999</cx:pt>
          <cx:pt idx="37281">0.082500000000000004</cx:pt>
          <cx:pt idx="37282">0.0020999999999999999</cx:pt>
          <cx:pt idx="37283">0.082500000000000004</cx:pt>
          <cx:pt idx="37284">0.16669999999999999</cx:pt>
          <cx:pt idx="37285">0.16669999999999999</cx:pt>
          <cx:pt idx="37286">0.0103</cx:pt>
          <cx:pt idx="37287">0.13350000000000001</cx:pt>
          <cx:pt idx="37288">0.16669999999999999</cx:pt>
          <cx:pt idx="37289">0.027799999999999998</cx:pt>
          <cx:pt idx="37290">0.16669999999999999</cx:pt>
          <cx:pt idx="37291">0.070099999999999996</cx:pt>
          <cx:pt idx="37292">0.092799999999999994</cx:pt>
          <cx:pt idx="37293">0.16669999999999999</cx:pt>
          <cx:pt idx="37294">0.16669999999999999</cx:pt>
          <cx:pt idx="37295">0.037100000000000001</cx:pt>
          <cx:pt idx="37296">0.077299999999999994</cx:pt>
          <cx:pt idx="37297">0.16669999999999999</cx:pt>
          <cx:pt idx="37298">0.16189999999999999</cx:pt>
          <cx:pt idx="37299">0.16669999999999999</cx:pt>
          <cx:pt idx="37300">0.16669999999999999</cx:pt>
          <cx:pt idx="37301">0.13300000000000001</cx:pt>
          <cx:pt idx="37302">0.16669999999999999</cx:pt>
          <cx:pt idx="37303">0.1113</cx:pt>
          <cx:pt idx="37304">0.042299999999999997</cx:pt>
          <cx:pt idx="37305">0.1113</cx:pt>
          <cx:pt idx="37306">0.16669999999999999</cx:pt>
          <cx:pt idx="37307">0.16669999999999999</cx:pt>
          <cx:pt idx="37308">0.1227</cx:pt>
          <cx:pt idx="37309">0.16669999999999999</cx:pt>
          <cx:pt idx="37310">0.16669999999999999</cx:pt>
          <cx:pt idx="37311">0.061899999999999997</cx:pt>
          <cx:pt idx="37312">0.16669999999999999</cx:pt>
          <cx:pt idx="37313">0.0082000000000000007</cx:pt>
          <cx:pt idx="37314">0.13200000000000001</cx:pt>
          <cx:pt idx="37315">0.16669999999999999</cx:pt>
          <cx:pt idx="37316">0.082500000000000004</cx:pt>
          <cx:pt idx="37317">0.16669999999999999</cx:pt>
          <cx:pt idx="37318">0.16669999999999999</cx:pt>
          <cx:pt idx="37319">0.16669999999999999</cx:pt>
          <cx:pt idx="37320">0.16669999999999999</cx:pt>
          <cx:pt idx="37321">0.16669999999999999</cx:pt>
          <cx:pt idx="37322">0.16669999999999999</cx:pt>
          <cx:pt idx="37323">0.16669999999999999</cx:pt>
          <cx:pt idx="37324">0.16669999999999999</cx:pt>
          <cx:pt idx="37325">0.1237</cx:pt>
          <cx:pt idx="37326">0.16669999999999999</cx:pt>
          <cx:pt idx="37327">0.16669999999999999</cx:pt>
          <cx:pt idx="37328">0.0124</cx:pt>
          <cx:pt idx="37329">0.092799999999999994</cx:pt>
          <cx:pt idx="37330">0.092799999999999994</cx:pt>
          <cx:pt idx="37331">0.14949999999999999</cx:pt>
          <cx:pt idx="37332">0.074200000000000002</cx:pt>
          <cx:pt idx="37333">0.48449999999999999</cx:pt>
          <cx:pt idx="37334">0.061899999999999997</cx:pt>
          <cx:pt idx="37335">0.0206</cx:pt>
          <cx:pt idx="37336">0.082500000000000004</cx:pt>
          <cx:pt idx="37337">0.16669999999999999</cx:pt>
          <cx:pt idx="37338">0.11799999999999999</cx:pt>
          <cx:pt idx="37339">0.16669999999999999</cx:pt>
          <cx:pt idx="37340">0.084500000000000006</cx:pt>
          <cx:pt idx="37341">0.1103</cx:pt>
          <cx:pt idx="37342">0.16669999999999999</cx:pt>
          <cx:pt idx="37343">0.15049999999999999</cx:pt>
          <cx:pt idx="37344">0.16669999999999999</cx:pt>
          <cx:pt idx="37345">0.1082</cx:pt>
          <cx:pt idx="37346">0.16669999999999999</cx:pt>
          <cx:pt idx="37347">0.16669999999999999</cx:pt>
          <cx:pt idx="37348">0.16669999999999999</cx:pt>
          <cx:pt idx="37349">0.2258</cx:pt>
          <cx:pt idx="37350">0.16669999999999999</cx:pt>
          <cx:pt idx="37351">0.087599999999999997</cx:pt>
          <cx:pt idx="37352">0.12989999999999999</cx:pt>
          <cx:pt idx="37353">0.14849999999999999</cx:pt>
          <cx:pt idx="37354">0.0309</cx:pt>
          <cx:pt idx="37355">0.16669999999999999</cx:pt>
          <cx:pt idx="37356">0.16669999999999999</cx:pt>
          <cx:pt idx="37357">0.33510000000000001</cx:pt>
          <cx:pt idx="37358">0.1216</cx:pt>
          <cx:pt idx="37359">0.078399999999999997</cx:pt>
          <cx:pt idx="37360">0.16669999999999999</cx:pt>
          <cx:pt idx="37361">0.19789999999999999</cx:pt>
          <cx:pt idx="37362">0.062899999999999998</cx:pt>
          <cx:pt idx="37363">0.022700000000000001</cx:pt>
          <cx:pt idx="37364">0.26600000000000001</cx:pt>
          <cx:pt idx="37365">0.042299999999999997</cx:pt>
          <cx:pt idx="37366">0.22989999999999999</cx:pt>
          <cx:pt idx="37367">0.16669999999999999</cx:pt>
          <cx:pt idx="37368">0.1227</cx:pt>
          <cx:pt idx="37369">0.039199999999999999</cx:pt>
          <cx:pt idx="37370">0.16669999999999999</cx:pt>
          <cx:pt idx="37371">0.16669999999999999</cx:pt>
          <cx:pt idx="37372">0.074200000000000002</cx:pt>
          <cx:pt idx="37373">0.16669999999999999</cx:pt>
          <cx:pt idx="37374">0.16669999999999999</cx:pt>
          <cx:pt idx="37375">0.16669999999999999</cx:pt>
          <cx:pt idx="37376">0.092799999999999994</cx:pt>
          <cx:pt idx="37377">0.16669999999999999</cx:pt>
          <cx:pt idx="37378">0.16669999999999999</cx:pt>
          <cx:pt idx="37379">0.16669999999999999</cx:pt>
          <cx:pt idx="37380">0.2268</cx:pt>
          <cx:pt idx="37381">0.049500000000000002</cx:pt>
          <cx:pt idx="37382">0.16669999999999999</cx:pt>
          <cx:pt idx="37383">0.0722</cx:pt>
          <cx:pt idx="37384">0.22159999999999999</cx:pt>
          <cx:pt idx="37385">0.16669999999999999</cx:pt>
          <cx:pt idx="37386">0.1031</cx:pt>
          <cx:pt idx="37387">0.1031</cx:pt>
          <cx:pt idx="37388">0.16669999999999999</cx:pt>
          <cx:pt idx="37389">0.16669999999999999</cx:pt>
          <cx:pt idx="37390">0.16669999999999999</cx:pt>
          <cx:pt idx="37391">0.0020999999999999999</cx:pt>
          <cx:pt idx="37392">0.16669999999999999</cx:pt>
          <cx:pt idx="37393">0.16669999999999999</cx:pt>
          <cx:pt idx="37394">0.16669999999999999</cx:pt>
          <cx:pt idx="37395">0.16669999999999999</cx:pt>
          <cx:pt idx="37396">0.016500000000000001</cx:pt>
          <cx:pt idx="37397">0.16669999999999999</cx:pt>
          <cx:pt idx="37398">0.16669999999999999</cx:pt>
          <cx:pt idx="37399">0.16669999999999999</cx:pt>
          <cx:pt idx="37400">0.16669999999999999</cx:pt>
          <cx:pt idx="37401">0.16669999999999999</cx:pt>
          <cx:pt idx="37402">0.14849999999999999</cx:pt>
          <cx:pt idx="37403">0.16669999999999999</cx:pt>
          <cx:pt idx="37404">0.16669999999999999</cx:pt>
          <cx:pt idx="37405">0.16669999999999999</cx:pt>
          <cx:pt idx="37406">0.16489999999999999</cx:pt>
          <cx:pt idx="37407">0.16669999999999999</cx:pt>
          <cx:pt idx="37408">0.14230000000000001</cx:pt>
          <cx:pt idx="37409">0.16669999999999999</cx:pt>
          <cx:pt idx="37410">0.16669999999999999</cx:pt>
          <cx:pt idx="37411">0.057700000000000001</cx:pt>
          <cx:pt idx="37412">0.16489999999999999</cx:pt>
          <cx:pt idx="37413">0.16669999999999999</cx:pt>
          <cx:pt idx="37414">0.16800000000000001</cx:pt>
          <cx:pt idx="37415">0.1237</cx:pt>
          <cx:pt idx="37416">0.16669999999999999</cx:pt>
          <cx:pt idx="37417">0.059799999999999999</cx:pt>
          <cx:pt idx="37418">0.16669999999999999</cx:pt>
          <cx:pt idx="37419">0.088700000000000001</cx:pt>
          <cx:pt idx="37420">0.0722</cx:pt>
          <cx:pt idx="37421">0.16669999999999999</cx:pt>
          <cx:pt idx="37422">0.1031</cx:pt>
          <cx:pt idx="37423">0.0041000000000000003</cx:pt>
          <cx:pt idx="37424">0.038100000000000002</cx:pt>
          <cx:pt idx="37425">0.16669999999999999</cx:pt>
          <cx:pt idx="37426">0.16669999999999999</cx:pt>
          <cx:pt idx="37427">0.16669999999999999</cx:pt>
          <cx:pt idx="37428">0.16669999999999999</cx:pt>
          <cx:pt idx="37429">0.16669999999999999</cx:pt>
          <cx:pt idx="37430">0.1237</cx:pt>
          <cx:pt idx="37431">0.0814</cx:pt>
          <cx:pt idx="37432">0.33300000000000002</cx:pt>
          <cx:pt idx="37433">0.16669999999999999</cx:pt>
          <cx:pt idx="37434">0.18559999999999999</cx:pt>
          <cx:pt idx="37435">0.082500000000000004</cx:pt>
          <cx:pt idx="37436">0.034000000000000002</cx:pt>
          <cx:pt idx="37437">0.60819999999999996</cx:pt>
          <cx:pt idx="37438">0.2021</cx:pt>
          <cx:pt idx="37439">0.0814</cx:pt>
          <cx:pt idx="37440">0.1237</cx:pt>
          <cx:pt idx="37441">0.21859999999999999</cx:pt>
          <cx:pt idx="37442">0.16669999999999999</cx:pt>
          <cx:pt idx="37443">0.14849999999999999</cx:pt>
          <cx:pt idx="37444">0.16669999999999999</cx:pt>
          <cx:pt idx="37445">0.16669999999999999</cx:pt>
          <cx:pt idx="37446">0.1021</cx:pt>
          <cx:pt idx="37447">0.16669999999999999</cx:pt>
          <cx:pt idx="37448">0.088700000000000001</cx:pt>
          <cx:pt idx="37449">0.12989999999999999</cx:pt>
          <cx:pt idx="37450">0.16669999999999999</cx:pt>
          <cx:pt idx="37451">0</cx:pt>
          <cx:pt idx="37452">0.082500000000000004</cx:pt>
          <cx:pt idx="37453">0.0124</cx:pt>
          <cx:pt idx="37454">0.2969</cx:pt>
          <cx:pt idx="37455">0.13300000000000001</cx:pt>
          <cx:pt idx="37456">0.16669999999999999</cx:pt>
          <cx:pt idx="37457">0.16669999999999999</cx:pt>
          <cx:pt idx="37458">0.16669999999999999</cx:pt>
          <cx:pt idx="37459">0.16669999999999999</cx:pt>
          <cx:pt idx="37460">0.16669999999999999</cx:pt>
          <cx:pt idx="37461">0.1113</cx:pt>
          <cx:pt idx="37462">0.094799999999999995</cx:pt>
          <cx:pt idx="37463">0.0722</cx:pt>
          <cx:pt idx="37464">0.1701</cx:pt>
          <cx:pt idx="37465">0.057700000000000001</cx:pt>
          <cx:pt idx="37466">0.16669999999999999</cx:pt>
          <cx:pt idx="37467">0.16669999999999999</cx:pt>
          <cx:pt idx="37468">0.16669999999999999</cx:pt>
          <cx:pt idx="37469">0.16669999999999999</cx:pt>
          <cx:pt idx="37470">0.16669999999999999</cx:pt>
          <cx:pt idx="37471">0.033000000000000002</cx:pt>
          <cx:pt idx="37472">0.16669999999999999</cx:pt>
          <cx:pt idx="37473">0.16669999999999999</cx:pt>
          <cx:pt idx="37474">0.16669999999999999</cx:pt>
          <cx:pt idx="37475">0.16669999999999999</cx:pt>
          <cx:pt idx="37476">0.0082000000000000007</cx:pt>
          <cx:pt idx="37477">0.16669999999999999</cx:pt>
          <cx:pt idx="37478">0.018599999999999998</cx:pt>
          <cx:pt idx="37479">0.076999999999999999</cx:pt>
          <cx:pt idx="37480">0.13039999999999999</cx:pt>
          <cx:pt idx="37481">0.046399999999999997</cx:pt>
          <cx:pt idx="37482">0.16669999999999999</cx:pt>
          <cx:pt idx="37483">0.0722</cx:pt>
          <cx:pt idx="37484">0.19689999999999999</cx:pt>
          <cx:pt idx="37485">0.16669999999999999</cx:pt>
          <cx:pt idx="37486">0.16669999999999999</cx:pt>
          <cx:pt idx="37487">0.16289999999999999</cx:pt>
          <cx:pt idx="37488">0.16669999999999999</cx:pt>
          <cx:pt idx="37489">0.045400000000000003</cx:pt>
          <cx:pt idx="37490">0.16669999999999999</cx:pt>
          <cx:pt idx="37491">0.16669999999999999</cx:pt>
          <cx:pt idx="37492">0.16669999999999999</cx:pt>
          <cx:pt idx="37493">0.033000000000000002</cx:pt>
          <cx:pt idx="37494">0.1031</cx:pt>
          <cx:pt idx="37495">0.1206</cx:pt>
          <cx:pt idx="37496">0.0722</cx:pt>
          <cx:pt idx="37497">0.0722</cx:pt>
          <cx:pt idx="37498">0.16669999999999999</cx:pt>
          <cx:pt idx="37499">0.0082000000000000007</cx:pt>
          <cx:pt idx="37500">0.16669999999999999</cx:pt>
          <cx:pt idx="37501">0.16669999999999999</cx:pt>
          <cx:pt idx="37502">0.0082000000000000007</cx:pt>
          <cx:pt idx="37503">0.079399999999999998</cx:pt>
          <cx:pt idx="37504">0.16669999999999999</cx:pt>
          <cx:pt idx="37505">0.16669999999999999</cx:pt>
          <cx:pt idx="37506">0.16669999999999999</cx:pt>
          <cx:pt idx="37507">0.1031</cx:pt>
          <cx:pt idx="37508">0.0041000000000000003</cx:pt>
          <cx:pt idx="37509">0.074200000000000002</cx:pt>
          <cx:pt idx="37510">0.0020999999999999999</cx:pt>
          <cx:pt idx="37511">0.16669999999999999</cx:pt>
          <cx:pt idx="37512">0.30209999999999998</cx:pt>
          <cx:pt idx="37513">0.16669999999999999</cx:pt>
          <cx:pt idx="37514">0.046399999999999997</cx:pt>
          <cx:pt idx="37515">0.091800000000000007</cx:pt>
          <cx:pt idx="37516">0.16669999999999999</cx:pt>
          <cx:pt idx="37517">0.16669999999999999</cx:pt>
          <cx:pt idx="37518">0.55459999999999998</cx:pt>
          <cx:pt idx="37519">0.16669999999999999</cx:pt>
          <cx:pt idx="37520">0.16669999999999999</cx:pt>
          <cx:pt idx="37521">0.16669999999999999</cx:pt>
          <cx:pt idx="37522">0.30099999999999999</cx:pt>
          <cx:pt idx="37523">0.027799999999999998</cx:pt>
          <cx:pt idx="37524">0.16669999999999999</cx:pt>
          <cx:pt idx="37525">0.0608</cx:pt>
          <cx:pt idx="37526">0.3619</cx:pt>
          <cx:pt idx="37527">0.0247</cx:pt>
          <cx:pt idx="37528">0.069099999999999995</cx:pt>
          <cx:pt idx="37529">0.16669999999999999</cx:pt>
          <cx:pt idx="37530">0.16669999999999999</cx:pt>
          <cx:pt idx="37531">0.16669999999999999</cx:pt>
          <cx:pt idx="37532">0.090700000000000003</cx:pt>
          <cx:pt idx="37533">0.16669999999999999</cx:pt>
          <cx:pt idx="37534">0.16669999999999999</cx:pt>
          <cx:pt idx="37535">0.15770000000000001</cx:pt>
          <cx:pt idx="37536">0.16669999999999999</cx:pt>
          <cx:pt idx="37537">0.47839999999999999</cx:pt>
          <cx:pt idx="37538">0.2732</cx:pt>
          <cx:pt idx="37539">0.16669999999999999</cx:pt>
          <cx:pt idx="37540">0.027799999999999998</cx:pt>
          <cx:pt idx="37541">0.1113</cx:pt>
          <cx:pt idx="37542">0.16669999999999999</cx:pt>
          <cx:pt idx="37543">0.16669999999999999</cx:pt>
          <cx:pt idx="37544">0.070099999999999996</cx:pt>
          <cx:pt idx="37545">0.2979</cx:pt>
          <cx:pt idx="37546">0.16669999999999999</cx:pt>
          <cx:pt idx="37547">0.1113</cx:pt>
          <cx:pt idx="37548">0.13200000000000001</cx:pt>
          <cx:pt idx="37549">0.16669999999999999</cx:pt>
          <cx:pt idx="37550">0.16669999999999999</cx:pt>
          <cx:pt idx="37551">0.16669999999999999</cx:pt>
          <cx:pt idx="37552">0.16669999999999999</cx:pt>
          <cx:pt idx="37553">0.22370000000000001</cx:pt>
          <cx:pt idx="37554">0.016500000000000001</cx:pt>
          <cx:pt idx="37555">0.16669999999999999</cx:pt>
          <cx:pt idx="37556">0.16669999999999999</cx:pt>
          <cx:pt idx="37557">0.16669999999999999</cx:pt>
          <cx:pt idx="37558">0.16669999999999999</cx:pt>
          <cx:pt idx="37559">0.16669999999999999</cx:pt>
          <cx:pt idx="37560">0.0020999999999999999</cx:pt>
          <cx:pt idx="37561">0.17710000000000001</cx:pt>
          <cx:pt idx="37562">0.062899999999999998</cx:pt>
          <cx:pt idx="37563">0.1206</cx:pt>
          <cx:pt idx="37564">0.16669999999999999</cx:pt>
          <cx:pt idx="37565">0.027799999999999998</cx:pt>
          <cx:pt idx="37566">0.016500000000000001</cx:pt>
          <cx:pt idx="37567">0.16669999999999999</cx:pt>
          <cx:pt idx="37568">0.051499999999999997</cx:pt>
          <cx:pt idx="37569">0.16669999999999999</cx:pt>
          <cx:pt idx="37570">0.082500000000000004</cx:pt>
          <cx:pt idx="37571">0.0155</cx:pt>
          <cx:pt idx="37572">0.2399</cx:pt>
          <cx:pt idx="37573">0.16669999999999999</cx:pt>
          <cx:pt idx="37574">0.0082000000000000007</cx:pt>
          <cx:pt idx="37575">0.16669999999999999</cx:pt>
          <cx:pt idx="37576">0.16669999999999999</cx:pt>
          <cx:pt idx="37577">0.16669999999999999</cx:pt>
          <cx:pt idx="37578">0.048500000000000001</cx:pt>
          <cx:pt idx="37579">0.16669999999999999</cx:pt>
          <cx:pt idx="37580">0.16669999999999999</cx:pt>
          <cx:pt idx="37581">0.080399999999999999</cx:pt>
          <cx:pt idx="37582">0.16669999999999999</cx:pt>
          <cx:pt idx="37583">0.16669999999999999</cx:pt>
          <cx:pt idx="37584">0.1031</cx:pt>
          <cx:pt idx="37585">0.16669999999999999</cx:pt>
          <cx:pt idx="37586">0.16669999999999999</cx:pt>
          <cx:pt idx="37587">0.23810000000000001</cx:pt>
          <cx:pt idx="37588">0.0309</cx:pt>
          <cx:pt idx="37589">0.16669999999999999</cx:pt>
          <cx:pt idx="37590">0.16669999999999999</cx:pt>
          <cx:pt idx="37591">0.092799999999999994</cx:pt>
          <cx:pt idx="37592">0.16669999999999999</cx:pt>
          <cx:pt idx="37593">0.16669999999999999</cx:pt>
          <cx:pt idx="37594">0.16669999999999999</cx:pt>
          <cx:pt idx="37595">0.018599999999999998</cx:pt>
          <cx:pt idx="37596">0.0082000000000000007</cx:pt>
          <cx:pt idx="37597">0.16669999999999999</cx:pt>
          <cx:pt idx="37598">0.16669999999999999</cx:pt>
          <cx:pt idx="37599">0.16669999999999999</cx:pt>
          <cx:pt idx="37600">0.16669999999999999</cx:pt>
          <cx:pt idx="37601">0.16669999999999999</cx:pt>
          <cx:pt idx="37602">0.0092999999999999992</cx:pt>
          <cx:pt idx="37603">0.16669999999999999</cx:pt>
          <cx:pt idx="37604">0.16669999999999999</cx:pt>
          <cx:pt idx="37605">0.16669999999999999</cx:pt>
          <cx:pt idx="37606">0.16669999999999999</cx:pt>
          <cx:pt idx="37607">0.016500000000000001</cx:pt>
          <cx:pt idx="37608">0.16669999999999999</cx:pt>
          <cx:pt idx="37609">0.16669999999999999</cx:pt>
          <cx:pt idx="37610">0.16669999999999999</cx:pt>
          <cx:pt idx="37611">0.16669999999999999</cx:pt>
          <cx:pt idx="37612">0.049500000000000002</cx:pt>
          <cx:pt idx="37613">0.16669999999999999</cx:pt>
          <cx:pt idx="37614">0.048099999999999997</cx:pt>
          <cx:pt idx="37615">0.16669999999999999</cx:pt>
          <cx:pt idx="37616">0.057700000000000001</cx:pt>
          <cx:pt idx="37617">0.016500000000000001</cx:pt>
          <cx:pt idx="37618">0.16669999999999999</cx:pt>
          <cx:pt idx="37619">0.16669999999999999</cx:pt>
          <cx:pt idx="37620">0.0722</cx:pt>
          <cx:pt idx="37621">0.20699999999999999</cx:pt>
          <cx:pt idx="37622">0.16669999999999999</cx:pt>
          <cx:pt idx="37623">0.16669999999999999</cx:pt>
          <cx:pt idx="37624">0.16669999999999999</cx:pt>
          <cx:pt idx="37625">0.1278</cx:pt>
          <cx:pt idx="37626">0.0082000000000000007</cx:pt>
          <cx:pt idx="37627">0.16669999999999999</cx:pt>
          <cx:pt idx="37628">0.067000000000000004</cx:pt>
          <cx:pt idx="37629">0.1237</cx:pt>
          <cx:pt idx="37630">0.1031</cx:pt>
          <cx:pt idx="37631">0.16669999999999999</cx:pt>
          <cx:pt idx="37632">0.0557</cx:pt>
          <cx:pt idx="37633">0.16669999999999999</cx:pt>
          <cx:pt idx="37634">0.046399999999999997</cx:pt>
          <cx:pt idx="37635">0.035099999999999999</cx:pt>
          <cx:pt idx="37636">0.1361</cx:pt>
          <cx:pt idx="37637">0.0020999999999999999</cx:pt>
          <cx:pt idx="37638">0.57110000000000005</cx:pt>
          <cx:pt idx="37639">0.051900000000000002</cx:pt>
          <cx:pt idx="37640">0.16669999999999999</cx:pt>
          <cx:pt idx="37641">0.051499999999999997</cx:pt>
          <cx:pt idx="37642">0.16669999999999999</cx:pt>
          <cx:pt idx="37643">0.1227</cx:pt>
          <cx:pt idx="37644">0.0722</cx:pt>
          <cx:pt idx="37645">0.16669999999999999</cx:pt>
          <cx:pt idx="37646">0.1227</cx:pt>
          <cx:pt idx="37647">0.16669999999999999</cx:pt>
          <cx:pt idx="37648">0.16669999999999999</cx:pt>
          <cx:pt idx="37649">0.073200000000000001</cx:pt>
          <cx:pt idx="37650">0.037100000000000001</cx:pt>
          <cx:pt idx="37651">0.16669999999999999</cx:pt>
          <cx:pt idx="37652">0.1608</cx:pt>
          <cx:pt idx="37653">0.16669999999999999</cx:pt>
          <cx:pt idx="37654">0.16669999999999999</cx:pt>
          <cx:pt idx="37655">0.16669999999999999</cx:pt>
          <cx:pt idx="37656">0.038800000000000001</cx:pt>
          <cx:pt idx="37657">0.0082000000000000007</cx:pt>
          <cx:pt idx="37658">0.16669999999999999</cx:pt>
          <cx:pt idx="37659">0.16669999999999999</cx:pt>
          <cx:pt idx="37660">0.070099999999999996</cx:pt>
          <cx:pt idx="37661">0.16669999999999999</cx:pt>
          <cx:pt idx="37662">0.16669999999999999</cx:pt>
          <cx:pt idx="37663">0.018599999999999998</cx:pt>
          <cx:pt idx="37664">0.016500000000000001</cx:pt>
          <cx:pt idx="37665">0.16669999999999999</cx:pt>
          <cx:pt idx="37666">0.16669999999999999</cx:pt>
          <cx:pt idx="37667">0.16669999999999999</cx:pt>
          <cx:pt idx="37668">0.16669999999999999</cx:pt>
          <cx:pt idx="37669">0.16669999999999999</cx:pt>
          <cx:pt idx="37670">0.061899999999999997</cx:pt>
          <cx:pt idx="37671">0.32469999999999999</cx:pt>
          <cx:pt idx="37672">0.16669999999999999</cx:pt>
          <cx:pt idx="37673">0.016500000000000001</cx:pt>
          <cx:pt idx="37674">0.018599999999999998</cx:pt>
          <cx:pt idx="37675">0.25459999999999999</cx:pt>
          <cx:pt idx="37676">0.041200000000000001</cx:pt>
          <cx:pt idx="37677">0.043299999999999998</cx:pt>
          <cx:pt idx="37678">0.16669999999999999</cx:pt>
          <cx:pt idx="37679">0.0722</cx:pt>
          <cx:pt idx="37680">0.18659999999999999</cx:pt>
          <cx:pt idx="37681">0.16669999999999999</cx:pt>
          <cx:pt idx="37682">0.16669999999999999</cx:pt>
          <cx:pt idx="37683">0.16669999999999999</cx:pt>
          <cx:pt idx="37684">0.061899999999999997</cx:pt>
          <cx:pt idx="37685">0.16669999999999999</cx:pt>
          <cx:pt idx="37686">0.16389999999999999</cx:pt>
          <cx:pt idx="37687">0.16669999999999999</cx:pt>
          <cx:pt idx="37688">0.16669999999999999</cx:pt>
          <cx:pt idx="37689">0.16669999999999999</cx:pt>
          <cx:pt idx="37690">0.0082000000000000007</cx:pt>
          <cx:pt idx="37691">0.16669999999999999</cx:pt>
          <cx:pt idx="37692">0.16669999999999999</cx:pt>
          <cx:pt idx="37693">0.16669999999999999</cx:pt>
          <cx:pt idx="37694">0.1361</cx:pt>
          <cx:pt idx="37695">0.16669999999999999</cx:pt>
          <cx:pt idx="37696">0.16669999999999999</cx:pt>
          <cx:pt idx="37697">0.16669999999999999</cx:pt>
          <cx:pt idx="37698">0.16669999999999999</cx:pt>
          <cx:pt idx="37699">0.16669999999999999</cx:pt>
          <cx:pt idx="37700">0.16669999999999999</cx:pt>
          <cx:pt idx="37701">0.090200000000000002</cx:pt>
          <cx:pt idx="37702">0.037100000000000001</cx:pt>
          <cx:pt idx="37703">0.16669999999999999</cx:pt>
          <cx:pt idx="37704">0.034000000000000002</cx:pt>
          <cx:pt idx="37705">0.16669999999999999</cx:pt>
          <cx:pt idx="37706">0.16669999999999999</cx:pt>
          <cx:pt idx="37707">0.061899999999999997</cx:pt>
          <cx:pt idx="37708">0.16669999999999999</cx:pt>
          <cx:pt idx="37709">0.16669999999999999</cx:pt>
          <cx:pt idx="37710">0.001</cx:pt>
          <cx:pt idx="37711">0.083500000000000005</cx:pt>
          <cx:pt idx="37712">0.16669999999999999</cx:pt>
          <cx:pt idx="37713">0.16669999999999999</cx:pt>
          <cx:pt idx="37714">0.041200000000000001</cx:pt>
          <cx:pt idx="37715">0.16669999999999999</cx:pt>
          <cx:pt idx="37716">0.16669999999999999</cx:pt>
          <cx:pt idx="37717">0.16669999999999999</cx:pt>
          <cx:pt idx="37718">0.16669999999999999</cx:pt>
          <cx:pt idx="37719">0.0041000000000000003</cx:pt>
          <cx:pt idx="37720">0.064899999999999999</cx:pt>
          <cx:pt idx="37721">0.16669999999999999</cx:pt>
          <cx:pt idx="37722">0.16669999999999999</cx:pt>
          <cx:pt idx="37723">0.091200000000000003</cx:pt>
          <cx:pt idx="37724">0.16669999999999999</cx:pt>
          <cx:pt idx="37725">0.16669999999999999</cx:pt>
          <cx:pt idx="37726">0.16669999999999999</cx:pt>
          <cx:pt idx="37727">0.16669999999999999</cx:pt>
          <cx:pt idx="37728">0.16669999999999999</cx:pt>
          <cx:pt idx="37729">0.16669999999999999</cx:pt>
          <cx:pt idx="37730">0.082500000000000004</cx:pt>
          <cx:pt idx="37731">0.16669999999999999</cx:pt>
          <cx:pt idx="37732">0.14180000000000001</cx:pt>
          <cx:pt idx="37733">0.069099999999999995</cx:pt>
          <cx:pt idx="37734">0.16669999999999999</cx:pt>
          <cx:pt idx="37735">0.16669999999999999</cx:pt>
          <cx:pt idx="37736">0.16669999999999999</cx:pt>
          <cx:pt idx="37737">0.16669999999999999</cx:pt>
          <cx:pt idx="37738">0.16669999999999999</cx:pt>
          <cx:pt idx="37739">0.18559999999999999</cx:pt>
          <cx:pt idx="37740">0.16669999999999999</cx:pt>
          <cx:pt idx="37741">0.1293</cx:pt>
          <cx:pt idx="37742">0.16669999999999999</cx:pt>
          <cx:pt idx="37743">0.1789</cx:pt>
          <cx:pt idx="37744">0.0124</cx:pt>
          <cx:pt idx="37745">0.095399999999999999</cx:pt>
          <cx:pt idx="37746">0.16669999999999999</cx:pt>
          <cx:pt idx="37747">0.14849999999999999</cx:pt>
          <cx:pt idx="37748">0.061899999999999997</cx:pt>
          <cx:pt idx="37749">0.16669999999999999</cx:pt>
          <cx:pt idx="37750">0.0258</cx:pt>
          <cx:pt idx="37751">0.16669999999999999</cx:pt>
          <cx:pt idx="37752">0.16669999999999999</cx:pt>
          <cx:pt idx="37753">0.057700000000000001</cx:pt>
          <cx:pt idx="37754">0.074200000000000002</cx:pt>
          <cx:pt idx="37755">0.16669999999999999</cx:pt>
          <cx:pt idx="37756">0.16669999999999999</cx:pt>
          <cx:pt idx="37757">0.1356</cx:pt>
          <cx:pt idx="37758">0.052600000000000001</cx:pt>
          <cx:pt idx="37759">0.1216</cx:pt>
          <cx:pt idx="37760">0.077299999999999994</cx:pt>
          <cx:pt idx="37761">0.16489999999999999</cx:pt>
          <cx:pt idx="37762">0.16669999999999999</cx:pt>
          <cx:pt idx="37763">0.16669999999999999</cx:pt>
          <cx:pt idx="37764">0.16669999999999999</cx:pt>
          <cx:pt idx="37765">0.16669999999999999</cx:pt>
          <cx:pt idx="37766">0.0124</cx:pt>
          <cx:pt idx="37767">0.16669999999999999</cx:pt>
          <cx:pt idx="37768">0.1021</cx:pt>
          <cx:pt idx="37769">0.054600000000000003</cx:pt>
          <cx:pt idx="37770">0.16669999999999999</cx:pt>
          <cx:pt idx="37771">0.15770000000000001</cx:pt>
          <cx:pt idx="37772">0.16669999999999999</cx:pt>
          <cx:pt idx="37773">0.20619999999999999</cx:pt>
          <cx:pt idx="37774">0.1928</cx:pt>
          <cx:pt idx="37775">0.1103</cx:pt>
          <cx:pt idx="37776">0.16669999999999999</cx:pt>
          <cx:pt idx="37777">0.16669999999999999</cx:pt>
          <cx:pt idx="37778">0.0124</cx:pt>
          <cx:pt idx="37779">0.16669999999999999</cx:pt>
          <cx:pt idx="37780">0.28449999999999998</cx:pt>
          <cx:pt idx="37781">0.16669999999999999</cx:pt>
          <cx:pt idx="37782">0.16669999999999999</cx:pt>
          <cx:pt idx="37783">0.022700000000000001</cx:pt>
          <cx:pt idx="37784">0.16669999999999999</cx:pt>
          <cx:pt idx="37785">0.16669999999999999</cx:pt>
          <cx:pt idx="37786">0.16669999999999999</cx:pt>
          <cx:pt idx="37787">0.1072</cx:pt>
          <cx:pt idx="37788">0.077299999999999994</cx:pt>
          <cx:pt idx="37789">0.1474</cx:pt>
          <cx:pt idx="37790">0.16669999999999999</cx:pt>
          <cx:pt idx="37791">0.16669999999999999</cx:pt>
          <cx:pt idx="37792">0.069099999999999995</cx:pt>
          <cx:pt idx="37793">0.092799999999999994</cx:pt>
          <cx:pt idx="37794">0.16669999999999999</cx:pt>
          <cx:pt idx="37795">0.16669999999999999</cx:pt>
          <cx:pt idx="37796">0.16669999999999999</cx:pt>
          <cx:pt idx="37797">0.16669999999999999</cx:pt>
          <cx:pt idx="37798">0.083500000000000005</cx:pt>
          <cx:pt idx="37799">0.16669999999999999</cx:pt>
          <cx:pt idx="37800">0.16669999999999999</cx:pt>
          <cx:pt idx="37801">0.077600000000000002</cx:pt>
          <cx:pt idx="37802">0.092799999999999994</cx:pt>
          <cx:pt idx="37803">0.082500000000000004</cx:pt>
          <cx:pt idx="37804">0.16669999999999999</cx:pt>
          <cx:pt idx="37805">0.15459999999999999</cx:pt>
          <cx:pt idx="37806">0.12470000000000001</cx:pt>
          <cx:pt idx="37807">0.16669999999999999</cx:pt>
          <cx:pt idx="37808">0.25979999999999998</cx:pt>
          <cx:pt idx="37809">0.016500000000000001</cx:pt>
          <cx:pt idx="37810">0.092999999999999999</cx:pt>
          <cx:pt idx="37811">0.0206</cx:pt>
          <cx:pt idx="37812">0.16669999999999999</cx:pt>
          <cx:pt idx="37813">0.16669999999999999</cx:pt>
          <cx:pt idx="37814">0.0608</cx:pt>
          <cx:pt idx="37815">0.14849999999999999</cx:pt>
          <cx:pt idx="37816">0.40410000000000001</cx:pt>
          <cx:pt idx="37817">0.044299999999999999</cx:pt>
          <cx:pt idx="37818">0.16700000000000001</cx:pt>
          <cx:pt idx="37819">0.16669999999999999</cx:pt>
          <cx:pt idx="37820">0.082500000000000004</cx:pt>
          <cx:pt idx="37821">0.16669999999999999</cx:pt>
          <cx:pt idx="37822">0.16669999999999999</cx:pt>
          <cx:pt idx="37823">0.016500000000000001</cx:pt>
          <cx:pt idx="37824">0.0155</cx:pt>
          <cx:pt idx="37825">0.16669999999999999</cx:pt>
          <cx:pt idx="37826">0.034000000000000002</cx:pt>
          <cx:pt idx="37827">0.20519999999999999</cx:pt>
          <cx:pt idx="37828">0.16669999999999999</cx:pt>
          <cx:pt idx="37829">0.16669999999999999</cx:pt>
          <cx:pt idx="37830">0.063899999999999998</cx:pt>
          <cx:pt idx="37831">0.16669999999999999</cx:pt>
          <cx:pt idx="37832">0.4536</cx:pt>
          <cx:pt idx="37833">0.16669999999999999</cx:pt>
          <cx:pt idx="37834">0.16669999999999999</cx:pt>
          <cx:pt idx="37835">0.16669999999999999</cx:pt>
          <cx:pt idx="37836">0.0092999999999999992</cx:pt>
          <cx:pt idx="37837">0.068000000000000005</cx:pt>
          <cx:pt idx="37838">0.20050000000000001</cx:pt>
          <cx:pt idx="37839">0.049500000000000002</cx:pt>
          <cx:pt idx="37840">0.067000000000000004</cx:pt>
          <cx:pt idx="37841">0.0124</cx:pt>
          <cx:pt idx="37842">0.086599999999999996</cx:pt>
          <cx:pt idx="37843">0.0247</cx:pt>
          <cx:pt idx="37844">0.16669999999999999</cx:pt>
          <cx:pt idx="37845">0.16669999999999999</cx:pt>
          <cx:pt idx="37846">0.092799999999999994</cx:pt>
          <cx:pt idx="37847">0.16669999999999999</cx:pt>
          <cx:pt idx="37848">0.16669999999999999</cx:pt>
          <cx:pt idx="37849">0.1237</cx:pt>
          <cx:pt idx="37850">0.0557</cx:pt>
          <cx:pt idx="37851">0.0247</cx:pt>
          <cx:pt idx="37852">0.077299999999999994</cx:pt>
          <cx:pt idx="37853">0.0082000000000000007</cx:pt>
          <cx:pt idx="37854">0.1137</cx:pt>
          <cx:pt idx="37855">0.16669999999999999</cx:pt>
          <cx:pt idx="37856">0.16289999999999999</cx:pt>
          <cx:pt idx="37857">0.16669999999999999</cx:pt>
          <cx:pt idx="37858">0.16669999999999999</cx:pt>
          <cx:pt idx="37859">0.16669999999999999</cx:pt>
          <cx:pt idx="37860">0.16669999999999999</cx:pt>
          <cx:pt idx="37861">0.33300000000000002</cx:pt>
          <cx:pt idx="37862">0.058799999999999998</cx:pt>
          <cx:pt idx="37863">0.16669999999999999</cx:pt>
          <cx:pt idx="37864">0.25979999999999998</cx:pt>
          <cx:pt idx="37865">0.0567</cx:pt>
          <cx:pt idx="37866">0.14119999999999999</cx:pt>
          <cx:pt idx="37867">0.090700000000000003</cx:pt>
          <cx:pt idx="37868">0.16669999999999999</cx:pt>
          <cx:pt idx="37869">0.033000000000000002</cx:pt>
          <cx:pt idx="37870">0.16669999999999999</cx:pt>
          <cx:pt idx="37871">0.16669999999999999</cx:pt>
          <cx:pt idx="37872">0.055199999999999999</cx:pt>
          <cx:pt idx="37873">0.16669999999999999</cx:pt>
          <cx:pt idx="37874">0.0722</cx:pt>
          <cx:pt idx="37875">0.16669999999999999</cx:pt>
          <cx:pt idx="37876">0.16669999999999999</cx:pt>
          <cx:pt idx="37877">0.1237</cx:pt>
          <cx:pt idx="37878">0.018599999999999998</cx:pt>
          <cx:pt idx="37879">0.1701</cx:pt>
          <cx:pt idx="37880">0.16669999999999999</cx:pt>
          <cx:pt idx="37881">0.0071999999999999998</cx:pt>
          <cx:pt idx="37882">0.2165</cx:pt>
          <cx:pt idx="37883">0.16669999999999999</cx:pt>
          <cx:pt idx="37884">0.16669999999999999</cx:pt>
          <cx:pt idx="37885">0.16669999999999999</cx:pt>
          <cx:pt idx="37886">0.060499999999999998</cx:pt>
          <cx:pt idx="37887">0.16669999999999999</cx:pt>
          <cx:pt idx="37888">0.0247</cx:pt>
          <cx:pt idx="37889">0.0247</cx:pt>
          <cx:pt idx="37890">0.1113</cx:pt>
          <cx:pt idx="37891">0.037100000000000001</cx:pt>
          <cx:pt idx="37892">0.2278</cx:pt>
          <cx:pt idx="37893">0.092799999999999994</cx:pt>
          <cx:pt idx="37894">0.16669999999999999</cx:pt>
          <cx:pt idx="37895">0.080399999999999999</cx:pt>
          <cx:pt idx="37896">0.16669999999999999</cx:pt>
          <cx:pt idx="37897">0.16669999999999999</cx:pt>
          <cx:pt idx="37898">0.16669999999999999</cx:pt>
          <cx:pt idx="37899">0.16669999999999999</cx:pt>
          <cx:pt idx="37900">0.16669999999999999</cx:pt>
          <cx:pt idx="37901">0.16669999999999999</cx:pt>
          <cx:pt idx="37902">0.16669999999999999</cx:pt>
          <cx:pt idx="37903">0.083500000000000005</cx:pt>
          <cx:pt idx="37904">0.16189999999999999</cx:pt>
          <cx:pt idx="37905">0.070400000000000004</cx:pt>
          <cx:pt idx="37906">0.16669999999999999</cx:pt>
          <cx:pt idx="37907">0.16669999999999999</cx:pt>
          <cx:pt idx="37908">0.16669999999999999</cx:pt>
          <cx:pt idx="37909">0.0041000000000000003</cx:pt>
          <cx:pt idx="37910">0.16669999999999999</cx:pt>
          <cx:pt idx="37911">0.16669999999999999</cx:pt>
          <cx:pt idx="37912">0.061899999999999997</cx:pt>
          <cx:pt idx="37913">0.16669999999999999</cx:pt>
          <cx:pt idx="37914">0.16669999999999999</cx:pt>
          <cx:pt idx="37915">0.22059999999999999</cx:pt>
          <cx:pt idx="37916">0.16669999999999999</cx:pt>
          <cx:pt idx="37917">0.1464</cx:pt>
          <cx:pt idx="37918">0.16669999999999999</cx:pt>
          <cx:pt idx="37919">0.1031</cx:pt>
          <cx:pt idx="37920">0.0258</cx:pt>
          <cx:pt idx="37921">0.1021</cx:pt>
          <cx:pt idx="37922">0.12470000000000001</cx:pt>
          <cx:pt idx="37923">0.16669999999999999</cx:pt>
          <cx:pt idx="37924">0.037100000000000001</cx:pt>
          <cx:pt idx="37925">0.14949999999999999</cx:pt>
          <cx:pt idx="37926">0.16669999999999999</cx:pt>
          <cx:pt idx="37927">0.30930000000000002</cx:pt>
          <cx:pt idx="37928">0.061899999999999997</cx:pt>
          <cx:pt idx="37929">0.0247</cx:pt>
          <cx:pt idx="37930">0.1031</cx:pt>
          <cx:pt idx="37931">0.16669999999999999</cx:pt>
          <cx:pt idx="37932">0.1515</cx:pt>
          <cx:pt idx="37933">0.051499999999999997</cx:pt>
          <cx:pt idx="37934">0.16669999999999999</cx:pt>
          <cx:pt idx="37935">0.061899999999999997</cx:pt>
          <cx:pt idx="37936">0.16669999999999999</cx:pt>
          <cx:pt idx="37937">0.22270000000000001</cx:pt>
          <cx:pt idx="37938">0.0124</cx:pt>
          <cx:pt idx="37939">0.16669999999999999</cx:pt>
          <cx:pt idx="37940">0.16669999999999999</cx:pt>
          <cx:pt idx="37941">0.22059999999999999</cx:pt>
          <cx:pt idx="37942">0.12989999999999999</cx:pt>
          <cx:pt idx="37943">0.049500000000000002</cx:pt>
          <cx:pt idx="37944">0.16669999999999999</cx:pt>
          <cx:pt idx="37945">0.061899999999999997</cx:pt>
          <cx:pt idx="37946">0.16669999999999999</cx:pt>
          <cx:pt idx="37947">0.16669999999999999</cx:pt>
          <cx:pt idx="37948">0.16800000000000001</cx:pt>
          <cx:pt idx="37949">0.1527</cx:pt>
          <cx:pt idx="37950">0.14949999999999999</cx:pt>
          <cx:pt idx="37951">0.0124</cx:pt>
          <cx:pt idx="37952">0.34639999999999999</cx:pt>
          <cx:pt idx="37953">0.067000000000000004</cx:pt>
          <cx:pt idx="37954">0.11749999999999999</cx:pt>
          <cx:pt idx="37955">0.11550000000000001</cx:pt>
          <cx:pt idx="37956">0.16669999999999999</cx:pt>
          <cx:pt idx="37957">0.16669999999999999</cx:pt>
          <cx:pt idx="37958">0.16669999999999999</cx:pt>
          <cx:pt idx="37959">0.16669999999999999</cx:pt>
          <cx:pt idx="37960">0.0082000000000000007</cx:pt>
          <cx:pt idx="37961">0.1474</cx:pt>
          <cx:pt idx="37962">0.14330000000000001</cx:pt>
          <cx:pt idx="37963">0.0361</cx:pt>
          <cx:pt idx="37964">0.16669999999999999</cx:pt>
          <cx:pt idx="37965">0.16669999999999999</cx:pt>
          <cx:pt idx="37966">0.16669999999999999</cx:pt>
          <cx:pt idx="37967">0.080399999999999999</cx:pt>
          <cx:pt idx="37968">0.12759999999999999</cx:pt>
          <cx:pt idx="37969">0.029899999999999999</cx:pt>
          <cx:pt idx="37970">0.10000000000000001</cx:pt>
          <cx:pt idx="37971">0.16669999999999999</cx:pt>
          <cx:pt idx="37972">0.16669999999999999</cx:pt>
          <cx:pt idx="37973">0.16669999999999999</cx:pt>
          <cx:pt idx="37974">0.1206</cx:pt>
          <cx:pt idx="37975">0.037100000000000001</cx:pt>
          <cx:pt idx="37976">0.16669999999999999</cx:pt>
          <cx:pt idx="37977">0.021899999999999999</cx:pt>
          <cx:pt idx="37978">0.082500000000000004</cx:pt>
          <cx:pt idx="37979">0.16669999999999999</cx:pt>
          <cx:pt idx="37980">0.16669999999999999</cx:pt>
          <cx:pt idx="37981">0.19789999999999999</cx:pt>
          <cx:pt idx="37982">0.092799999999999994</cx:pt>
          <cx:pt idx="37983">0.16669999999999999</cx:pt>
          <cx:pt idx="37984">0.011299999999999999</cx:pt>
          <cx:pt idx="37985">0.0103</cx:pt>
          <cx:pt idx="37986">0.16669999999999999</cx:pt>
          <cx:pt idx="37987">0.50929999999999997</cx:pt>
          <cx:pt idx="37988">0.23710000000000001</cx:pt>
          <cx:pt idx="37989">0.16669999999999999</cx:pt>
          <cx:pt idx="37990">0.0309</cx:pt>
          <cx:pt idx="37991">0.16669999999999999</cx:pt>
          <cx:pt idx="37992">0.14849999999999999</cx:pt>
          <cx:pt idx="37993">0.29899999999999999</cx:pt>
          <cx:pt idx="37994">0.072700000000000001</cx:pt>
          <cx:pt idx="37995">0.4491</cx:pt>
          <cx:pt idx="37996">0.16669999999999999</cx:pt>
          <cx:pt idx="37997">0.030599999999999999</cx:pt>
          <cx:pt idx="37998">0.0124</cx:pt>
          <cx:pt idx="37999">0.22059999999999999</cx:pt>
          <cx:pt idx="38000">0.16669999999999999</cx:pt>
          <cx:pt idx="38001">0.16669999999999999</cx:pt>
          <cx:pt idx="38002">0.16669999999999999</cx:pt>
          <cx:pt idx="38003">0.16669999999999999</cx:pt>
          <cx:pt idx="38004">0.16669999999999999</cx:pt>
          <cx:pt idx="38005">0.1603</cx:pt>
          <cx:pt idx="38006">0.16669999999999999</cx:pt>
          <cx:pt idx="38007">0.35360000000000003</cx:pt>
          <cx:pt idx="38008">0.018599999999999998</cx:pt>
          <cx:pt idx="38009">0.16669999999999999</cx:pt>
          <cx:pt idx="38010">0.16669999999999999</cx:pt>
          <cx:pt idx="38011">0.16489999999999999</cx:pt>
          <cx:pt idx="38012">0.082500000000000004</cx:pt>
          <cx:pt idx="38013">0.091800000000000007</cx:pt>
          <cx:pt idx="38014">0.16700000000000001</cx:pt>
          <cx:pt idx="38015">0.16669999999999999</cx:pt>
          <cx:pt idx="38016">0.033000000000000002</cx:pt>
          <cx:pt idx="38017">0.16669999999999999</cx:pt>
          <cx:pt idx="38018">0.16669999999999999</cx:pt>
          <cx:pt idx="38019">0.16669999999999999</cx:pt>
          <cx:pt idx="38020">0.16669999999999999</cx:pt>
          <cx:pt idx="38021">0.0030999999999999999</cx:pt>
          <cx:pt idx="38022">0.16669999999999999</cx:pt>
          <cx:pt idx="38023">0.001</cx:pt>
          <cx:pt idx="38024">0.16669999999999999</cx:pt>
          <cx:pt idx="38025">0.2979</cx:pt>
          <cx:pt idx="38026">0.16669999999999999</cx:pt>
          <cx:pt idx="38027">0.16669999999999999</cx:pt>
          <cx:pt idx="38028">0.066299999999999998</cx:pt>
          <cx:pt idx="38029">0.47010000000000002</cx:pt>
          <cx:pt idx="38030">0.16669999999999999</cx:pt>
          <cx:pt idx="38031">0.16700000000000001</cx:pt>
          <cx:pt idx="38032">0.16669999999999999</cx:pt>
          <cx:pt idx="38033">0.16669999999999999</cx:pt>
          <cx:pt idx="38034">0.16669999999999999</cx:pt>
          <cx:pt idx="38035">0.16669999999999999</cx:pt>
          <cx:pt idx="38036">0.16669999999999999</cx:pt>
          <cx:pt idx="38037">0.0061999999999999998</cx:pt>
          <cx:pt idx="38038">0.16669999999999999</cx:pt>
          <cx:pt idx="38039">0.16669999999999999</cx:pt>
          <cx:pt idx="38040">0.16669999999999999</cx:pt>
          <cx:pt idx="38041">0.048500000000000001</cx:pt>
          <cx:pt idx="38042">0.046100000000000002</cx:pt>
          <cx:pt idx="38043">0.16669999999999999</cx:pt>
          <cx:pt idx="38044">0.074200000000000002</cx:pt>
          <cx:pt idx="38045">0.16669999999999999</cx:pt>
          <cx:pt idx="38046">0.16669999999999999</cx:pt>
          <cx:pt idx="38047">0.16289999999999999</cx:pt>
          <cx:pt idx="38048">0.059799999999999999</cx:pt>
          <cx:pt idx="38049">0.16669999999999999</cx:pt>
          <cx:pt idx="38050">0.16669999999999999</cx:pt>
          <cx:pt idx="38051">0.083500000000000005</cx:pt>
          <cx:pt idx="38052">0.066000000000000003</cx:pt>
          <cx:pt idx="38053">0.16669999999999999</cx:pt>
          <cx:pt idx="38054">0.18559999999999999</cx:pt>
          <cx:pt idx="38055">0.15260000000000001</cx:pt>
          <cx:pt idx="38056">0.16669999999999999</cx:pt>
          <cx:pt idx="38057">0.16669999999999999</cx:pt>
          <cx:pt idx="38058">0.19789999999999999</cx:pt>
          <cx:pt idx="38059">0.16669999999999999</cx:pt>
          <cx:pt idx="38060">0.16669999999999999</cx:pt>
          <cx:pt idx="38061">0.16669999999999999</cx:pt>
          <cx:pt idx="38062">0.22270000000000001</cx:pt>
          <cx:pt idx="38063">0.16669999999999999</cx:pt>
          <cx:pt idx="38064">0.16669999999999999</cx:pt>
          <cx:pt idx="38065">0.16669999999999999</cx:pt>
          <cx:pt idx="38066">0.16669999999999999</cx:pt>
          <cx:pt idx="38067">0.066000000000000003</cx:pt>
          <cx:pt idx="38068">0.19689999999999999</cx:pt>
          <cx:pt idx="38069">0.16669999999999999</cx:pt>
          <cx:pt idx="38070">0.082500000000000004</cx:pt>
          <cx:pt idx="38071">0.027799999999999998</cx:pt>
          <cx:pt idx="38072">0.16669999999999999</cx:pt>
          <cx:pt idx="38073">0.16669999999999999</cx:pt>
          <cx:pt idx="38074">0.16669999999999999</cx:pt>
          <cx:pt idx="38075">0.16669999999999999</cx:pt>
          <cx:pt idx="38076">0.22159999999999999</cx:pt>
          <cx:pt idx="38077">0.16669999999999999</cx:pt>
          <cx:pt idx="38078">0.26290000000000002</cx:pt>
          <cx:pt idx="38079">0.043299999999999998</cx:pt>
          <cx:pt idx="38080">0.16669999999999999</cx:pt>
          <cx:pt idx="38081">0.16669999999999999</cx:pt>
          <cx:pt idx="38082">0.0020999999999999999</cx:pt>
          <cx:pt idx="38083">0.16669999999999999</cx:pt>
          <cx:pt idx="38084">0.16669999999999999</cx:pt>
          <cx:pt idx="38085">0.16669999999999999</cx:pt>
          <cx:pt idx="38086">0.11749999999999999</cx:pt>
          <cx:pt idx="38087">0.16669999999999999</cx:pt>
          <cx:pt idx="38088">0.16669999999999999</cx:pt>
          <cx:pt idx="38089">0.16669999999999999</cx:pt>
          <cx:pt idx="38090">0.16669999999999999</cx:pt>
          <cx:pt idx="38091">0.038100000000000002</cx:pt>
          <cx:pt idx="38092">0.082500000000000004</cx:pt>
          <cx:pt idx="38093">0.022700000000000001</cx:pt>
          <cx:pt idx="38094">0.2959</cx:pt>
          <cx:pt idx="38095">0.16669999999999999</cx:pt>
          <cx:pt idx="38096">0.16669999999999999</cx:pt>
          <cx:pt idx="38097">0.16669999999999999</cx:pt>
          <cx:pt idx="38098">0.16669999999999999</cx:pt>
          <cx:pt idx="38099">0.16669999999999999</cx:pt>
          <cx:pt idx="38100">0.16669999999999999</cx:pt>
          <cx:pt idx="38101">0.082500000000000004</cx:pt>
          <cx:pt idx="38102">0.16669999999999999</cx:pt>
          <cx:pt idx="38103">0.1031</cx:pt>
          <cx:pt idx="38104">0.16669999999999999</cx:pt>
          <cx:pt idx="38105">0.092799999999999994</cx:pt>
          <cx:pt idx="38106">0.16669999999999999</cx:pt>
          <cx:pt idx="38107">0.061899999999999997</cx:pt>
          <cx:pt idx="38108">0.16669999999999999</cx:pt>
          <cx:pt idx="38109">0.16669999999999999</cx:pt>
          <cx:pt idx="38110">0.33810000000000001</cx:pt>
          <cx:pt idx="38111">0.16669999999999999</cx:pt>
          <cx:pt idx="38112">0.2959</cx:pt>
          <cx:pt idx="38113">0.16669999999999999</cx:pt>
          <cx:pt idx="38114">0.034000000000000002</cx:pt>
          <cx:pt idx="38115">0.15260000000000001</cx:pt>
          <cx:pt idx="38116">0.34949999999999998</cx:pt>
          <cx:pt idx="38117">0.16669999999999999</cx:pt>
          <cx:pt idx="38118">0.074200000000000002</cx:pt>
          <cx:pt idx="38119">0.16669999999999999</cx:pt>
          <cx:pt idx="38120">0.16669999999999999</cx:pt>
          <cx:pt idx="38121">0.056500000000000002</cx:pt>
          <cx:pt idx="38122">0.16669999999999999</cx:pt>
          <cx:pt idx="38123">0.16669999999999999</cx:pt>
          <cx:pt idx="38124">0.16669999999999999</cx:pt>
          <cx:pt idx="38125">0.16669999999999999</cx:pt>
          <cx:pt idx="38126">0.073200000000000001</cx:pt>
          <cx:pt idx="38127">0.16669999999999999</cx:pt>
          <cx:pt idx="38128">0.027799999999999998</cx:pt>
          <cx:pt idx="38129">0.0020999999999999999</cx:pt>
          <cx:pt idx="38130">0.1031</cx:pt>
          <cx:pt idx="38131">0.16669999999999999</cx:pt>
          <cx:pt idx="38132">0.041200000000000001</cx:pt>
          <cx:pt idx="38133">0.16669999999999999</cx:pt>
          <cx:pt idx="38134">0.0562</cx:pt>
          <cx:pt idx="38135">0.082500000000000004</cx:pt>
          <cx:pt idx="38136">0.018599999999999998</cx:pt>
          <cx:pt idx="38137">0.16669999999999999</cx:pt>
          <cx:pt idx="38138">0.16669999999999999</cx:pt>
          <cx:pt idx="38139">0.059799999999999999</cx:pt>
          <cx:pt idx="38140">0.16669999999999999</cx:pt>
          <cx:pt idx="38141">0.13200000000000001</cx:pt>
          <cx:pt idx="38142">0.16669999999999999</cx:pt>
          <cx:pt idx="38143">0.074200000000000002</cx:pt>
          <cx:pt idx="38144">0.16669999999999999</cx:pt>
          <cx:pt idx="38145">0.16669999999999999</cx:pt>
          <cx:pt idx="38146">0.22270000000000001</cx:pt>
          <cx:pt idx="38147">0.16669999999999999</cx:pt>
          <cx:pt idx="38148">0.16669999999999999</cx:pt>
          <cx:pt idx="38149">0.074200000000000002</cx:pt>
          <cx:pt idx="38150">0.0124</cx:pt>
          <cx:pt idx="38151">0.22159999999999999</cx:pt>
          <cx:pt idx="38152">0.16669999999999999</cx:pt>
          <cx:pt idx="38153">0.16669999999999999</cx:pt>
          <cx:pt idx="38154">0.082500000000000004</cx:pt>
          <cx:pt idx="38155">0.16669999999999999</cx:pt>
          <cx:pt idx="38156">0.16669999999999999</cx:pt>
          <cx:pt idx="38157">0.16669999999999999</cx:pt>
          <cx:pt idx="38158">0.18659999999999999</cx:pt>
          <cx:pt idx="38159">0.15840000000000001</cx:pt>
          <cx:pt idx="38160">0.1031</cx:pt>
          <cx:pt idx="38161">0.017000000000000001</cx:pt>
          <cx:pt idx="38162">0.16669999999999999</cx:pt>
          <cx:pt idx="38163">0.1144</cx:pt>
          <cx:pt idx="38164">0.19900000000000001</cx:pt>
          <cx:pt idx="38165">0.1186</cx:pt>
          <cx:pt idx="38166">0.0247</cx:pt>
          <cx:pt idx="38167">0.16669999999999999</cx:pt>
          <cx:pt idx="38168">0.082500000000000004</cx:pt>
          <cx:pt idx="38169">0.017500000000000002</cx:pt>
          <cx:pt idx="38170">0.092799999999999994</cx:pt>
          <cx:pt idx="38171">0.16669999999999999</cx:pt>
          <cx:pt idx="38172">0.17319999999999999</cx:pt>
          <cx:pt idx="38173">0.16669999999999999</cx:pt>
          <cx:pt idx="38174">0.16669999999999999</cx:pt>
          <cx:pt idx="38175">0.16669999999999999</cx:pt>
          <cx:pt idx="38176">0.12470000000000001</cx:pt>
          <cx:pt idx="38177">0.22270000000000001</cx:pt>
          <cx:pt idx="38178">0.082500000000000004</cx:pt>
          <cx:pt idx="38179">0.16669999999999999</cx:pt>
          <cx:pt idx="38180">0.066000000000000003</cx:pt>
          <cx:pt idx="38181">0.16669999999999999</cx:pt>
          <cx:pt idx="38182">0.046399999999999997</cx:pt>
          <cx:pt idx="38183">0.16669999999999999</cx:pt>
          <cx:pt idx="38184">0.037100000000000001</cx:pt>
          <cx:pt idx="38185">0.071099999999999997</cx:pt>
          <cx:pt idx="38186">0.16669999999999999</cx:pt>
          <cx:pt idx="38187">0.0567</cx:pt>
          <cx:pt idx="38188">0.16669999999999999</cx:pt>
          <cx:pt idx="38189">0.16669999999999999</cx:pt>
          <cx:pt idx="38190">0.16669999999999999</cx:pt>
          <cx:pt idx="38191">0.16669999999999999</cx:pt>
          <cx:pt idx="38192">0.16669999999999999</cx:pt>
          <cx:pt idx="38193">0.35570000000000002</cx:pt>
          <cx:pt idx="38194">0.16669999999999999</cx:pt>
          <cx:pt idx="38195">0.1237</cx:pt>
          <cx:pt idx="38196">0.001</cx:pt>
          <cx:pt idx="38197">0.16669999999999999</cx:pt>
          <cx:pt idx="38198">0.16669999999999999</cx:pt>
          <cx:pt idx="38199">0.16669999999999999</cx:pt>
          <cx:pt idx="38200">0.0562</cx:pt>
          <cx:pt idx="38201">0.19689999999999999</cx:pt>
          <cx:pt idx="38202">0.16669999999999999</cx:pt>
          <cx:pt idx="38203">0.1426</cx:pt>
          <cx:pt idx="38204">0.16669999999999999</cx:pt>
          <cx:pt idx="38205">0.16669999999999999</cx:pt>
          <cx:pt idx="38206">0.16669999999999999</cx:pt>
          <cx:pt idx="38207">0.16669999999999999</cx:pt>
          <cx:pt idx="38208">0.16669999999999999</cx:pt>
          <cx:pt idx="38209">0.16669999999999999</cx:pt>
          <cx:pt idx="38210">0.068000000000000005</cx:pt>
          <cx:pt idx="38211">0.058799999999999998</cx:pt>
          <cx:pt idx="38212">0.16669999999999999</cx:pt>
          <cx:pt idx="38213">0.16669999999999999</cx:pt>
          <cx:pt idx="38214">0.16669999999999999</cx:pt>
          <cx:pt idx="38215">0.16669999999999999</cx:pt>
          <cx:pt idx="38216">0.16669999999999999</cx:pt>
          <cx:pt idx="38217">0.28870000000000001</cx:pt>
          <cx:pt idx="38218">0.16669999999999999</cx:pt>
          <cx:pt idx="38219">0.16669999999999999</cx:pt>
          <cx:pt idx="38220">0.16669999999999999</cx:pt>
          <cx:pt idx="38221">0.16669999999999999</cx:pt>
          <cx:pt idx="38222">0.064899999999999999</cx:pt>
          <cx:pt idx="38223">0.068000000000000005</cx:pt>
          <cx:pt idx="38224">0.13300000000000001</cx:pt>
          <cx:pt idx="38225">0.16669999999999999</cx:pt>
          <cx:pt idx="38226">0.16669999999999999</cx:pt>
          <cx:pt idx="38227">0.16669999999999999</cx:pt>
          <cx:pt idx="38228">0.16669999999999999</cx:pt>
          <cx:pt idx="38229">0.026800000000000001</cx:pt>
          <cx:pt idx="38230">0.16669999999999999</cx:pt>
          <cx:pt idx="38231">0.085599999999999996</cx:pt>
          <cx:pt idx="38232">0.16489999999999999</cx:pt>
          <cx:pt idx="38233">0.049500000000000002</cx:pt>
          <cx:pt idx="38234">0.090700000000000003</cx:pt>
          <cx:pt idx="38235">0.16669999999999999</cx:pt>
          <cx:pt idx="38236">0.16669999999999999</cx:pt>
          <cx:pt idx="38237">0.16669999999999999</cx:pt>
          <cx:pt idx="38238">0.1113</cx:pt>
          <cx:pt idx="38239">0.16669999999999999</cx:pt>
          <cx:pt idx="38240">0.082500000000000004</cx:pt>
          <cx:pt idx="38241">0.0082000000000000007</cx:pt>
          <cx:pt idx="38242">0.13400000000000001</cx:pt>
          <cx:pt idx="38243">0.086599999999999996</cx:pt>
          <cx:pt idx="38244">0.16669999999999999</cx:pt>
          <cx:pt idx="38245">0.13400000000000001</cx:pt>
          <cx:pt idx="38246">0.1237</cx:pt>
          <cx:pt idx="38247">0.016500000000000001</cx:pt>
          <cx:pt idx="38248">0.16669999999999999</cx:pt>
          <cx:pt idx="38249">0.16669999999999999</cx:pt>
          <cx:pt idx="38250">0.16669999999999999</cx:pt>
          <cx:pt idx="38251">0.071099999999999997</cx:pt>
          <cx:pt idx="38252">0.16669999999999999</cx:pt>
          <cx:pt idx="38253">0.088700000000000001</cx:pt>
          <cx:pt idx="38254">0.061899999999999997</cx:pt>
          <cx:pt idx="38255">0.16669999999999999</cx:pt>
          <cx:pt idx="38256">0.1701</cx:pt>
          <cx:pt idx="38257">0.16669999999999999</cx:pt>
          <cx:pt idx="38258">0.16669999999999999</cx:pt>
          <cx:pt idx="38259">0.16669999999999999</cx:pt>
          <cx:pt idx="38260">0.16669999999999999</cx:pt>
          <cx:pt idx="38261">0.16669999999999999</cx:pt>
          <cx:pt idx="38262">0.16669999999999999</cx:pt>
          <cx:pt idx="38263">0.063899999999999998</cx:pt>
          <cx:pt idx="38264">0.082500000000000004</cx:pt>
          <cx:pt idx="38265">0.16669999999999999</cx:pt>
          <cx:pt idx="38266">0.55979999999999996</cx:pt>
          <cx:pt idx="38267">0.16669999999999999</cx:pt>
          <cx:pt idx="38268">0.1108</cx:pt>
          <cx:pt idx="38269">0.16669999999999999</cx:pt>
          <cx:pt idx="38270">0.16669999999999999</cx:pt>
          <cx:pt idx="38271">0.092799999999999994</cx:pt>
          <cx:pt idx="38272">0.22270000000000001</cx:pt>
          <cx:pt idx="38273">0.041200000000000001</cx:pt>
          <cx:pt idx="38274">0.16669999999999999</cx:pt>
          <cx:pt idx="38275">0.1031</cx:pt>
          <cx:pt idx="38276">0.16669999999999999</cx:pt>
          <cx:pt idx="38277">0.16669999999999999</cx:pt>
          <cx:pt idx="38278">0.16669999999999999</cx:pt>
          <cx:pt idx="38279">0.16669999999999999</cx:pt>
          <cx:pt idx="38280">0.0722</cx:pt>
          <cx:pt idx="38281">0.16669999999999999</cx:pt>
          <cx:pt idx="38282">0.14330000000000001</cx:pt>
          <cx:pt idx="38283">0</cx:pt>
          <cx:pt idx="38284">0.16669999999999999</cx:pt>
          <cx:pt idx="38285">0.16669999999999999</cx:pt>
          <cx:pt idx="38286">0.16669999999999999</cx:pt>
          <cx:pt idx="38287">0.14430000000000001</cx:pt>
          <cx:pt idx="38288">0.13400000000000001</cx:pt>
          <cx:pt idx="38289">0.16669999999999999</cx:pt>
          <cx:pt idx="38290">0.16669999999999999</cx:pt>
          <cx:pt idx="38291">0.061899999999999997</cx:pt>
          <cx:pt idx="38292">0.16669999999999999</cx:pt>
          <cx:pt idx="38293">0.16669999999999999</cx:pt>
          <cx:pt idx="38294">0.082500000000000004</cx:pt>
          <cx:pt idx="38295">0.0061999999999999998</cx:pt>
          <cx:pt idx="38296">0.16669999999999999</cx:pt>
          <cx:pt idx="38297">0.0722</cx:pt>
          <cx:pt idx="38298">0.092799999999999994</cx:pt>
          <cx:pt idx="38299">0.1237</cx:pt>
          <cx:pt idx="38300">0.16669999999999999</cx:pt>
          <cx:pt idx="38301">0.16669999999999999</cx:pt>
          <cx:pt idx="38302">0.087599999999999997</cx:pt>
          <cx:pt idx="38303">0.1237</cx:pt>
          <cx:pt idx="38304">0.16669999999999999</cx:pt>
          <cx:pt idx="38305">0.16669999999999999</cx:pt>
          <cx:pt idx="38306">0.041200000000000001</cx:pt>
          <cx:pt idx="38307">0.0124</cx:pt>
          <cx:pt idx="38308">0.1701</cx:pt>
          <cx:pt idx="38309">0.097900000000000001</cx:pt>
          <cx:pt idx="38310">0.16669999999999999</cx:pt>
          <cx:pt idx="38311">0.16669999999999999</cx:pt>
          <cx:pt idx="38312">0.16669999999999999</cx:pt>
          <cx:pt idx="38313">0.16669999999999999</cx:pt>
          <cx:pt idx="38314">0.16669999999999999</cx:pt>
          <cx:pt idx="38315">0.16669999999999999</cx:pt>
          <cx:pt idx="38316">0.057700000000000001</cx:pt>
          <cx:pt idx="38317">0.16669999999999999</cx:pt>
          <cx:pt idx="38318">0.25979999999999998</cx:pt>
          <cx:pt idx="38319">0.16669999999999999</cx:pt>
          <cx:pt idx="38320">0.16669999999999999</cx:pt>
          <cx:pt idx="38321">0.64119999999999999</cx:pt>
          <cx:pt idx="38322">0.16669999999999999</cx:pt>
          <cx:pt idx="38323">0.19789999999999999</cx:pt>
          <cx:pt idx="38324">0.16669999999999999</cx:pt>
          <cx:pt idx="38325">0.090700000000000003</cx:pt>
          <cx:pt idx="38326">0.62680000000000002</cx:pt>
          <cx:pt idx="38327">0.16669999999999999</cx:pt>
          <cx:pt idx="38328">0.16669999999999999</cx:pt>
          <cx:pt idx="38329">0.25569999999999998</cx:pt>
          <cx:pt idx="38330">0.16669999999999999</cx:pt>
          <cx:pt idx="38331">0.22159999999999999</cx:pt>
          <cx:pt idx="38332">0.092799999999999994</cx:pt>
          <cx:pt idx="38333">0.16669999999999999</cx:pt>
          <cx:pt idx="38334">0.16669999999999999</cx:pt>
          <cx:pt idx="38335">0.16669999999999999</cx:pt>
          <cx:pt idx="38336">0.20930000000000001</cx:pt>
          <cx:pt idx="38337">0.16669999999999999</cx:pt>
          <cx:pt idx="38338">0.0124</cx:pt>
          <cx:pt idx="38339">0.14949999999999999</cx:pt>
          <cx:pt idx="38340">0.0082000000000000007</cx:pt>
          <cx:pt idx="38341">0.16669999999999999</cx:pt>
          <cx:pt idx="38342">0.16669999999999999</cx:pt>
          <cx:pt idx="38343">0.16669999999999999</cx:pt>
          <cx:pt idx="38344">0.041200000000000001</cx:pt>
          <cx:pt idx="38345">0.12529999999999999</cx:pt>
          <cx:pt idx="38346">0.099000000000000005</cx:pt>
          <cx:pt idx="38347">0.16669999999999999</cx:pt>
          <cx:pt idx="38348">0.092799999999999994</cx:pt>
          <cx:pt idx="38349">0.16669999999999999</cx:pt>
          <cx:pt idx="38350">0.22470000000000001</cx:pt>
          <cx:pt idx="38351">0.28249999999999997</cx:pt>
          <cx:pt idx="38352">0.092799999999999994</cx:pt>
          <cx:pt idx="38353">0.16669999999999999</cx:pt>
          <cx:pt idx="38354">0.16669999999999999</cx:pt>
          <cx:pt idx="38355">0.0258</cx:pt>
          <cx:pt idx="38356">0.16669999999999999</cx:pt>
          <cx:pt idx="38357">0.16669999999999999</cx:pt>
          <cx:pt idx="38358">0.11650000000000001</cx:pt>
          <cx:pt idx="38359">0.13919999999999999</cx:pt>
          <cx:pt idx="38360">0.16669999999999999</cx:pt>
          <cx:pt idx="38361">0.16669999999999999</cx:pt>
          <cx:pt idx="38362">0.1237</cx:pt>
          <cx:pt idx="38363">0.0722</cx:pt>
          <cx:pt idx="38364">0.16669999999999999</cx:pt>
          <cx:pt idx="38365">0.16669999999999999</cx:pt>
          <cx:pt idx="38366">0.1608</cx:pt>
          <cx:pt idx="38367">0.16669999999999999</cx:pt>
          <cx:pt idx="38368">0.16669999999999999</cx:pt>
          <cx:pt idx="38369">0.057299999999999997</cx:pt>
          <cx:pt idx="38370">0.16669999999999999</cx:pt>
          <cx:pt idx="38371">0.16669999999999999</cx:pt>
          <cx:pt idx="38372">0.16669999999999999</cx:pt>
          <cx:pt idx="38373">0.16669999999999999</cx:pt>
          <cx:pt idx="38374">0.16669999999999999</cx:pt>
          <cx:pt idx="38375">0.16669999999999999</cx:pt>
          <cx:pt idx="38376">0.16669999999999999</cx:pt>
          <cx:pt idx="38377">0.078</cx:pt>
          <cx:pt idx="38378">0.16669999999999999</cx:pt>
          <cx:pt idx="38379">0.061899999999999997</cx:pt>
          <cx:pt idx="38380">0.16669999999999999</cx:pt>
          <cx:pt idx="38381">0.069099999999999995</cx:pt>
          <cx:pt idx="38382">0.14330000000000001</cx:pt>
          <cx:pt idx="38383">0.16669999999999999</cx:pt>
          <cx:pt idx="38384">0.016500000000000001</cx:pt>
          <cx:pt idx="38385">0.060299999999999999</cx:pt>
          <cx:pt idx="38386">0.082500000000000004</cx:pt>
          <cx:pt idx="38387">0.048500000000000001</cx:pt>
          <cx:pt idx="38388">0.0082000000000000007</cx:pt>
          <cx:pt idx="38389">0.082500000000000004</cx:pt>
          <cx:pt idx="38390">0.12470000000000001</cx:pt>
          <cx:pt idx="38391">0.85150000000000003</cx:pt>
          <cx:pt idx="38392">0.0814</cx:pt>
          <cx:pt idx="38393">0.16669999999999999</cx:pt>
          <cx:pt idx="38394">0.16669999999999999</cx:pt>
          <cx:pt idx="38395">0.16669999999999999</cx:pt>
          <cx:pt idx="38396">0.16669999999999999</cx:pt>
          <cx:pt idx="38397">0.022700000000000001</cx:pt>
          <cx:pt idx="38398">0.061899999999999997</cx:pt>
          <cx:pt idx="38399">0.17269999999999999</cx:pt>
          <cx:pt idx="38400">0.0082000000000000007</cx:pt>
          <cx:pt idx="38401">0.16669999999999999</cx:pt>
          <cx:pt idx="38402">0.16669999999999999</cx:pt>
          <cx:pt idx="38403">0.16669999999999999</cx:pt>
          <cx:pt idx="38404">0.16669999999999999</cx:pt>
          <cx:pt idx="38405">0.18659999999999999</cx:pt>
          <cx:pt idx="38406">0.16669999999999999</cx:pt>
          <cx:pt idx="38407">0.16669999999999999</cx:pt>
          <cx:pt idx="38408">0.077299999999999994</cx:pt>
          <cx:pt idx="38409">0.061899999999999997</cx:pt>
          <cx:pt idx="38410">0.16669999999999999</cx:pt>
          <cx:pt idx="38411">0.16669999999999999</cx:pt>
          <cx:pt idx="38412">0.1113</cx:pt>
          <cx:pt idx="38413">0.027799999999999998</cx:pt>
          <cx:pt idx="38414">0.071099999999999997</cx:pt>
          <cx:pt idx="38415">0.16669999999999999</cx:pt>
          <cx:pt idx="38416">0.16669999999999999</cx:pt>
          <cx:pt idx="38417">0.018599999999999998</cx:pt>
          <cx:pt idx="38418">0.16669999999999999</cx:pt>
          <cx:pt idx="38419">0.16669999999999999</cx:pt>
          <cx:pt idx="38420">0.16669999999999999</cx:pt>
          <cx:pt idx="38421">0.16669999999999999</cx:pt>
          <cx:pt idx="38422">0.16669999999999999</cx:pt>
          <cx:pt idx="38423">0.071499999999999994</cx:pt>
          <cx:pt idx="38424">0.16669999999999999</cx:pt>
          <cx:pt idx="38425">0.066000000000000003</cx:pt>
          <cx:pt idx="38426">0.16669999999999999</cx:pt>
          <cx:pt idx="38427">0.061899999999999997</cx:pt>
          <cx:pt idx="38428">0.16669999999999999</cx:pt>
          <cx:pt idx="38429">0.16669999999999999</cx:pt>
          <cx:pt idx="38430">0.16669999999999999</cx:pt>
          <cx:pt idx="38431">0.016500000000000001</cx:pt>
          <cx:pt idx="38432">0.16669999999999999</cx:pt>
          <cx:pt idx="38433">0.099000000000000005</cx:pt>
          <cx:pt idx="38434">0.16669999999999999</cx:pt>
          <cx:pt idx="38435">0.0557</cx:pt>
          <cx:pt idx="38436">0.16669999999999999</cx:pt>
          <cx:pt idx="38437">0.34949999999999998</cx:pt>
          <cx:pt idx="38438">0.21029999999999999</cx:pt>
          <cx:pt idx="38439">0.16669999999999999</cx:pt>
          <cx:pt idx="38440">0.1464</cx:pt>
          <cx:pt idx="38441">0.16669999999999999</cx:pt>
          <cx:pt idx="38442">0.16669999999999999</cx:pt>
          <cx:pt idx="38443">0.16669999999999999</cx:pt>
          <cx:pt idx="38444">0.0041000000000000003</cx:pt>
          <cx:pt idx="38445">0.16669999999999999</cx:pt>
          <cx:pt idx="38446">0.16669999999999999</cx:pt>
          <cx:pt idx="38447">0.0082000000000000007</cx:pt>
          <cx:pt idx="38448">0.16669999999999999</cx:pt>
          <cx:pt idx="38449">0.14119999999999999</cx:pt>
          <cx:pt idx="38450">0.16669999999999999</cx:pt>
          <cx:pt idx="38451">0.0722</cx:pt>
          <cx:pt idx="38452">0.089700000000000002</cx:pt>
          <cx:pt idx="38453">0.16669999999999999</cx:pt>
          <cx:pt idx="38454">0.16669999999999999</cx:pt>
          <cx:pt idx="38455">0.16669999999999999</cx:pt>
          <cx:pt idx="38456">0.090700000000000003</cx:pt>
          <cx:pt idx="38457">0.046399999999999997</cx:pt>
          <cx:pt idx="38458">0.092799999999999994</cx:pt>
          <cx:pt idx="38459">0.16489999999999999</cx:pt>
          <cx:pt idx="38460">0.1031</cx:pt>
          <cx:pt idx="38461">0.0567</cx:pt>
          <cx:pt idx="38462">0.059799999999999999</cx:pt>
          <cx:pt idx="38463">0.16669999999999999</cx:pt>
          <cx:pt idx="38464">0.25769999999999998</cx:pt>
          <cx:pt idx="38465">0.1113</cx:pt>
          <cx:pt idx="38466">0.16669999999999999</cx:pt>
          <cx:pt idx="38467">0.4546</cx:pt>
          <cx:pt idx="38468">0.099000000000000005</cx:pt>
          <cx:pt idx="38469">0.13200000000000001</cx:pt>
          <cx:pt idx="38470">0.16669999999999999</cx:pt>
          <cx:pt idx="38471">0.16669999999999999</cx:pt>
          <cx:pt idx="38472">0.16669999999999999</cx:pt>
          <cx:pt idx="38473">0.16669999999999999</cx:pt>
          <cx:pt idx="38474">0.16669999999999999</cx:pt>
          <cx:pt idx="38475">0.12470000000000001</cx:pt>
          <cx:pt idx="38476">0.16669999999999999</cx:pt>
          <cx:pt idx="38477">0.16669999999999999</cx:pt>
          <cx:pt idx="38478">0.1168</cx:pt>
          <cx:pt idx="38479">0.16669999999999999</cx:pt>
          <cx:pt idx="38480">0.2072</cx:pt>
          <cx:pt idx="38481">0.16669999999999999</cx:pt>
          <cx:pt idx="38482">0.16669999999999999</cx:pt>
          <cx:pt idx="38483">0.16669999999999999</cx:pt>
          <cx:pt idx="38484">0.061899999999999997</cx:pt>
          <cx:pt idx="38485">0.16669999999999999</cx:pt>
          <cx:pt idx="38486">0.10979999999999999</cx:pt>
          <cx:pt idx="38487">0.16669999999999999</cx:pt>
          <cx:pt idx="38488">0.16669999999999999</cx:pt>
          <cx:pt idx="38489">0.16669999999999999</cx:pt>
          <cx:pt idx="38490">0.16669999999999999</cx:pt>
          <cx:pt idx="38491">0.1237</cx:pt>
          <cx:pt idx="38492">0.16669999999999999</cx:pt>
          <cx:pt idx="38493">0.10000000000000001</cx:pt>
          <cx:pt idx="38494">0.2928</cx:pt>
          <cx:pt idx="38495">0.16669999999999999</cx:pt>
          <cx:pt idx="38496">0.16669999999999999</cx:pt>
          <cx:pt idx="38497">0.1021</cx:pt>
          <cx:pt idx="38498">0.16669999999999999</cx:pt>
          <cx:pt idx="38499">0.16669999999999999</cx:pt>
          <cx:pt idx="38500">0.018599999999999998</cx:pt>
          <cx:pt idx="38501">0.037100000000000001</cx:pt>
          <cx:pt idx="38502">0.16669999999999999</cx:pt>
          <cx:pt idx="38503">0.077299999999999994</cx:pt>
          <cx:pt idx="38504">0.061899999999999997</cx:pt>
          <cx:pt idx="38505">0.072700000000000001</cx:pt>
          <cx:pt idx="38506">0.16669999999999999</cx:pt>
          <cx:pt idx="38507">0.070099999999999996</cx:pt>
          <cx:pt idx="38508">0.16669999999999999</cx:pt>
          <cx:pt idx="38509">0.16669999999999999</cx:pt>
          <cx:pt idx="38510">0.16669999999999999</cx:pt>
          <cx:pt idx="38511">0.16669999999999999</cx:pt>
          <cx:pt idx="38512">0.16669999999999999</cx:pt>
          <cx:pt idx="38513">0.16669999999999999</cx:pt>
          <cx:pt idx="38514">0.16669999999999999</cx:pt>
          <cx:pt idx="38515">0.2928</cx:pt>
          <cx:pt idx="38516">0.016500000000000001</cx:pt>
          <cx:pt idx="38517">0.16669999999999999</cx:pt>
          <cx:pt idx="38518">0.1227</cx:pt>
          <cx:pt idx="38519">0.16669999999999999</cx:pt>
          <cx:pt idx="38520">0.068000000000000005</cx:pt>
          <cx:pt idx="38521">0.046399999999999997</cx:pt>
          <cx:pt idx="38522">0.16669999999999999</cx:pt>
          <cx:pt idx="38523">0.1052</cx:pt>
          <cx:pt idx="38524">0.16669999999999999</cx:pt>
          <cx:pt idx="38525">0.16669999999999999</cx:pt>
          <cx:pt idx="38526">0.089700000000000002</cx:pt>
          <cx:pt idx="38527">0.16669999999999999</cx:pt>
          <cx:pt idx="38528">0.16669999999999999</cx:pt>
          <cx:pt idx="38529">0.016500000000000001</cx:pt>
          <cx:pt idx="38530">0.16669999999999999</cx:pt>
          <cx:pt idx="38531">0.0124</cx:pt>
          <cx:pt idx="38532">0.16669999999999999</cx:pt>
          <cx:pt idx="38533">0.053600000000000002</cx:pt>
          <cx:pt idx="38534">0.24740000000000001</cx:pt>
          <cx:pt idx="38535">0.16669999999999999</cx:pt>
          <cx:pt idx="38536">0.2021</cx:pt>
          <cx:pt idx="38537">0.078399999999999997</cx:pt>
          <cx:pt idx="38538">0.11650000000000001</cx:pt>
          <cx:pt idx="38539">0.0103</cx:pt>
          <cx:pt idx="38540">0.0082000000000000007</cx:pt>
          <cx:pt idx="38541">0.16669999999999999</cx:pt>
          <cx:pt idx="38542">0.016500000000000001</cx:pt>
          <cx:pt idx="38543">0.2258</cx:pt>
          <cx:pt idx="38544">0.59689999999999999</cx:pt>
          <cx:pt idx="38545">0.16669999999999999</cx:pt>
          <cx:pt idx="38546">0.16669999999999999</cx:pt>
          <cx:pt idx="38547">0.1474</cx:pt>
          <cx:pt idx="38548">0.061899999999999997</cx:pt>
          <cx:pt idx="38549">0.16669999999999999</cx:pt>
          <cx:pt idx="38550">0.082500000000000004</cx:pt>
          <cx:pt idx="38551">0.040500000000000001</cx:pt>
          <cx:pt idx="38552">0.082500000000000004</cx:pt>
          <cx:pt idx="38553">0.16669999999999999</cx:pt>
          <cx:pt idx="38554">0.30819999999999997</cx:pt>
          <cx:pt idx="38555">0.16669999999999999</cx:pt>
          <cx:pt idx="38556">0.16669999999999999</cx:pt>
          <cx:pt idx="38557">0.1258</cx:pt>
          <cx:pt idx="38558">0.16669999999999999</cx:pt>
          <cx:pt idx="38559">0.16669999999999999</cx:pt>
          <cx:pt idx="38560">0.080399999999999999</cx:pt>
          <cx:pt idx="38561">0.16669999999999999</cx:pt>
          <cx:pt idx="38562">0.16669999999999999</cx:pt>
          <cx:pt idx="38563">0.16669999999999999</cx:pt>
          <cx:pt idx="38564">0.16669999999999999</cx:pt>
          <cx:pt idx="38565">0.20519999999999999</cx:pt>
          <cx:pt idx="38566">0.016500000000000001</cx:pt>
          <cx:pt idx="38567">0.2495</cx:pt>
          <cx:pt idx="38568">0.22270000000000001</cx:pt>
          <cx:pt idx="38569">0.1191</cx:pt>
          <cx:pt idx="38570">0.14849999999999999</cx:pt>
          <cx:pt idx="38571">0.0557</cx:pt>
          <cx:pt idx="38572">0.1227</cx:pt>
          <cx:pt idx="38573">0.16669999999999999</cx:pt>
          <cx:pt idx="38574">0.16669999999999999</cx:pt>
          <cx:pt idx="38575">0.071599999999999997</cx:pt>
          <cx:pt idx="38576">0.16669999999999999</cx:pt>
          <cx:pt idx="38577">0.0247</cx:pt>
          <cx:pt idx="38578">0.0722</cx:pt>
          <cx:pt idx="38579">0.059799999999999999</cx:pt>
          <cx:pt idx="38580">0.14019999999999999</cx:pt>
          <cx:pt idx="38581">0.16669999999999999</cx:pt>
          <cx:pt idx="38582">0.064899999999999999</cx:pt>
          <cx:pt idx="38583">0.36799999999999999</cx:pt>
          <cx:pt idx="38584">0.16669999999999999</cx:pt>
          <cx:pt idx="38585">0.16669999999999999</cx:pt>
          <cx:pt idx="38586">0.14430000000000001</cx:pt>
          <cx:pt idx="38587">0.21859999999999999</cx:pt>
          <cx:pt idx="38588">0.16669999999999999</cx:pt>
          <cx:pt idx="38589">0.16669999999999999</cx:pt>
          <cx:pt idx="38590">0.20000000000000001</cx:pt>
          <cx:pt idx="38591">0.074200000000000002</cx:pt>
          <cx:pt idx="38592">0.074200000000000002</cx:pt>
          <cx:pt idx="38593">0.069099999999999995</cx:pt>
          <cx:pt idx="38594">0.22059999999999999</cx:pt>
          <cx:pt idx="38595">0.16669999999999999</cx:pt>
          <cx:pt idx="38596">0.0061999999999999998</cx:pt>
          <cx:pt idx="38597">0.16669999999999999</cx:pt>
          <cx:pt idx="38598">0.16669999999999999</cx:pt>
          <cx:pt idx="38599">0.16669999999999999</cx:pt>
          <cx:pt idx="38600">0.050000000000000003</cx:pt>
          <cx:pt idx="38601">0.16669999999999999</cx:pt>
          <cx:pt idx="38602">0.027799999999999998</cx:pt>
          <cx:pt idx="38603">0.082500000000000004</cx:pt>
          <cx:pt idx="38604">0.058799999999999998</cx:pt>
          <cx:pt idx="38605">0.077299999999999994</cx:pt>
          <cx:pt idx="38606">0.0082000000000000007</cx:pt>
          <cx:pt idx="38607">0.18759999999999999</cx:pt>
          <cx:pt idx="38608">0.2387</cx:pt>
          <cx:pt idx="38609">0.0814</cx:pt>
          <cx:pt idx="38610">0.16669999999999999</cx:pt>
          <cx:pt idx="38611">0.14849999999999999</cx:pt>
          <cx:pt idx="38612">0.16669999999999999</cx:pt>
          <cx:pt idx="38613">0.16669999999999999</cx:pt>
          <cx:pt idx="38614">0.16669999999999999</cx:pt>
          <cx:pt idx="38615">0.16669999999999999</cx:pt>
          <cx:pt idx="38616">0.082500000000000004</cx:pt>
          <cx:pt idx="38617">0.074200000000000002</cx:pt>
          <cx:pt idx="38618">0.14949999999999999</cx:pt>
          <cx:pt idx="38619">0.35980000000000001</cx:pt>
          <cx:pt idx="38620">0.16669999999999999</cx:pt>
          <cx:pt idx="38621">0.082500000000000004</cx:pt>
          <cx:pt idx="38622">0.16669999999999999</cx:pt>
          <cx:pt idx="38623">0.057700000000000001</cx:pt>
          <cx:pt idx="38624">0.045699999999999998</cx:pt>
          <cx:pt idx="38625">0.067000000000000004</cx:pt>
          <cx:pt idx="38626">0.16669999999999999</cx:pt>
          <cx:pt idx="38627">0.0082000000000000007</cx:pt>
          <cx:pt idx="38628">0.16669999999999999</cx:pt>
          <cx:pt idx="38629">0.16669999999999999</cx:pt>
          <cx:pt idx="38630">0.16669999999999999</cx:pt>
          <cx:pt idx="38631">0.16669999999999999</cx:pt>
          <cx:pt idx="38632">0.16669999999999999</cx:pt>
          <cx:pt idx="38633">0.16669999999999999</cx:pt>
          <cx:pt idx="38634">0.080399999999999999</cx:pt>
          <cx:pt idx="38635">0.16669999999999999</cx:pt>
          <cx:pt idx="38636">0.16800000000000001</cx:pt>
          <cx:pt idx="38637">0.16669999999999999</cx:pt>
          <cx:pt idx="38638">0.16669999999999999</cx:pt>
          <cx:pt idx="38639">0.092799999999999994</cx:pt>
          <cx:pt idx="38640">0.16669999999999999</cx:pt>
          <cx:pt idx="38641">0.22270000000000001</cx:pt>
          <cx:pt idx="38642">0.1227</cx:pt>
          <cx:pt idx="38643">0.16669999999999999</cx:pt>
          <cx:pt idx="38644">0.16669999999999999</cx:pt>
          <cx:pt idx="38645">0.16669999999999999</cx:pt>
          <cx:pt idx="38646">0.082500000000000004</cx:pt>
          <cx:pt idx="38647">0.16669999999999999</cx:pt>
          <cx:pt idx="38648">0.2954</cx:pt>
          <cx:pt idx="38649">0.16669999999999999</cx:pt>
          <cx:pt idx="38650">0.31340000000000001</cx:pt>
          <cx:pt idx="38651">0.16669999999999999</cx:pt>
          <cx:pt idx="38652">0.16669999999999999</cx:pt>
          <cx:pt idx="38653">0.16669999999999999</cx:pt>
          <cx:pt idx="38654">0.1186</cx:pt>
          <cx:pt idx="38655">0.16669999999999999</cx:pt>
          <cx:pt idx="38656">0.11550000000000001</cx:pt>
          <cx:pt idx="38657">0.16669999999999999</cx:pt>
          <cx:pt idx="38658">0.32990000000000003</cx:pt>
          <cx:pt idx="38659">0.16669999999999999</cx:pt>
          <cx:pt idx="38660">0.37109999999999999</cx:pt>
          <cx:pt idx="38661">0.16669999999999999</cx:pt>
          <cx:pt idx="38662">0.18179999999999999</cx:pt>
          <cx:pt idx="38663">0.022700000000000001</cx:pt>
          <cx:pt idx="38664">0.15049999999999999</cx:pt>
          <cx:pt idx="38665">0.24540000000000001</cx:pt>
          <cx:pt idx="38666">0.1845</cx:pt>
          <cx:pt idx="38667">0.0969</cx:pt>
          <cx:pt idx="38668">0.16669999999999999</cx:pt>
          <cx:pt idx="38669">0.16669999999999999</cx:pt>
          <cx:pt idx="38670">0.061899999999999997</cx:pt>
          <cx:pt idx="38671">0.1134</cx:pt>
          <cx:pt idx="38672">0.16669999999999999</cx:pt>
          <cx:pt idx="38673">0.027799999999999998</cx:pt>
          <cx:pt idx="38674">0.16669999999999999</cx:pt>
          <cx:pt idx="38675">0.16669999999999999</cx:pt>
          <cx:pt idx="38676">0.093799999999999994</cx:pt>
          <cx:pt idx="38677">0.1237</cx:pt>
          <cx:pt idx="38678">0.16669999999999999</cx:pt>
          <cx:pt idx="38679">0.16669999999999999</cx:pt>
          <cx:pt idx="38680">0.29380000000000001</cx:pt>
          <cx:pt idx="38681">0.16669999999999999</cx:pt>
          <cx:pt idx="38682">0.16669999999999999</cx:pt>
          <cx:pt idx="38683">0.0722</cx:pt>
          <cx:pt idx="38684">0.16669999999999999</cx:pt>
          <cx:pt idx="38685">0.16669999999999999</cx:pt>
          <cx:pt idx="38686">0.16669999999999999</cx:pt>
          <cx:pt idx="38687">0.16669999999999999</cx:pt>
          <cx:pt idx="38688">0.16669999999999999</cx:pt>
          <cx:pt idx="38689">0.16669999999999999</cx:pt>
          <cx:pt idx="38690">0.16669999999999999</cx:pt>
          <cx:pt idx="38691">0.16669999999999999</cx:pt>
          <cx:pt idx="38692">0.16669999999999999</cx:pt>
          <cx:pt idx="38693">0.27110000000000001</cx:pt>
          <cx:pt idx="38694">0.084000000000000005</cx:pt>
          <cx:pt idx="38695">0.16669999999999999</cx:pt>
          <cx:pt idx="38696">0.10100000000000001</cx:pt>
          <cx:pt idx="38697">0.16669999999999999</cx:pt>
          <cx:pt idx="38698">0.057700000000000001</cx:pt>
          <cx:pt idx="38699">0.037100000000000001</cx:pt>
          <cx:pt idx="38700">0.16669999999999999</cx:pt>
          <cx:pt idx="38701">0.0722</cx:pt>
          <cx:pt idx="38702">0.16669999999999999</cx:pt>
          <cx:pt idx="38703">0.16669999999999999</cx:pt>
          <cx:pt idx="38704">0.1278</cx:pt>
          <cx:pt idx="38705">0.1031</cx:pt>
          <cx:pt idx="38706">0.16669999999999999</cx:pt>
          <cx:pt idx="38707">0.16669999999999999</cx:pt>
          <cx:pt idx="38708">0.076300000000000007</cx:pt>
          <cx:pt idx="38709">0.1845</cx:pt>
          <cx:pt idx="38710">0.28870000000000001</cx:pt>
          <cx:pt idx="38711">0.049000000000000002</cx:pt>
          <cx:pt idx="38712">0.16669999999999999</cx:pt>
          <cx:pt idx="38713">0.16669999999999999</cx:pt>
          <cx:pt idx="38714">0.082500000000000004</cx:pt>
          <cx:pt idx="38715">0.16669999999999999</cx:pt>
          <cx:pt idx="38716">0.16669999999999999</cx:pt>
          <cx:pt idx="38717">0.16669999999999999</cx:pt>
          <cx:pt idx="38718">0.1186</cx:pt>
          <cx:pt idx="38719">0.16669999999999999</cx:pt>
          <cx:pt idx="38720">0.16669999999999999</cx:pt>
          <cx:pt idx="38721">0.16669999999999999</cx:pt>
          <cx:pt idx="38722">0.16669999999999999</cx:pt>
          <cx:pt idx="38723">0.16669999999999999</cx:pt>
          <cx:pt idx="38724">0.16669999999999999</cx:pt>
          <cx:pt idx="38725">0.092799999999999994</cx:pt>
          <cx:pt idx="38726">0.16669999999999999</cx:pt>
          <cx:pt idx="38727">0.16669999999999999</cx:pt>
          <cx:pt idx="38728">0.16669999999999999</cx:pt>
          <cx:pt idx="38729">0.16669999999999999</cx:pt>
          <cx:pt idx="38730">0.0041000000000000003</cx:pt>
          <cx:pt idx="38731">0.16669999999999999</cx:pt>
          <cx:pt idx="38732">0.1186</cx:pt>
          <cx:pt idx="38733">0.082500000000000004</cx:pt>
          <cx:pt idx="38734">0.1076</cx:pt>
          <cx:pt idx="38735">0.13300000000000001</cx:pt>
          <cx:pt idx="38736">0.16669999999999999</cx:pt>
          <cx:pt idx="38737">0.16669999999999999</cx:pt>
          <cx:pt idx="38738">0.48659999999999998</cx:pt>
          <cx:pt idx="38739">0.16669999999999999</cx:pt>
          <cx:pt idx="38740">0.16669999999999999</cx:pt>
          <cx:pt idx="38741">0.082500000000000004</cx:pt>
          <cx:pt idx="38742">0.16669999999999999</cx:pt>
          <cx:pt idx="38743">0.0557</cx:pt>
          <cx:pt idx="38744">0.073200000000000001</cx:pt>
          <cx:pt idx="38745">0.16669999999999999</cx:pt>
          <cx:pt idx="38746">0.16669999999999999</cx:pt>
          <cx:pt idx="38747">0.16669999999999999</cx:pt>
          <cx:pt idx="38748">0.16669999999999999</cx:pt>
          <cx:pt idx="38749">0.16669999999999999</cx:pt>
          <cx:pt idx="38750">0.16669999999999999</cx:pt>
          <cx:pt idx="38751">0.16669999999999999</cx:pt>
          <cx:pt idx="38752">0.027799999999999998</cx:pt>
          <cx:pt idx="38753">0.16669999999999999</cx:pt>
          <cx:pt idx="38754">0.14430000000000001</cx:pt>
          <cx:pt idx="38755">0.16669999999999999</cx:pt>
          <cx:pt idx="38756">0.16669999999999999</cx:pt>
          <cx:pt idx="38757">0.1237</cx:pt>
          <cx:pt idx="38758">0.16669999999999999</cx:pt>
          <cx:pt idx="38759">0.16669999999999999</cx:pt>
          <cx:pt idx="38760">0.16669999999999999</cx:pt>
          <cx:pt idx="38761">0.16669999999999999</cx:pt>
          <cx:pt idx="38762">0.16669999999999999</cx:pt>
          <cx:pt idx="38763">0.037100000000000001</cx:pt>
          <cx:pt idx="38764">0.0082000000000000007</cx:pt>
          <cx:pt idx="38765">0.092799999999999994</cx:pt>
          <cx:pt idx="38766">0.15570000000000001</cx:pt>
          <cx:pt idx="38767">0.16669999999999999</cx:pt>
          <cx:pt idx="38768">0.16669999999999999</cx:pt>
          <cx:pt idx="38769">0.047399999999999998</cx:pt>
          <cx:pt idx="38770">0.074200000000000002</cx:pt>
          <cx:pt idx="38771">0.16669999999999999</cx:pt>
          <cx:pt idx="38772">0.16669999999999999</cx:pt>
          <cx:pt idx="38773">0.16669999999999999</cx:pt>
          <cx:pt idx="38774">0.080399999999999999</cx:pt>
          <cx:pt idx="38775">0.16669999999999999</cx:pt>
          <cx:pt idx="38776">0.16669999999999999</cx:pt>
          <cx:pt idx="38777">0.14019999999999999</cx:pt>
          <cx:pt idx="38778">0.16669999999999999</cx:pt>
          <cx:pt idx="38779">0.28870000000000001</cx:pt>
          <cx:pt idx="38780">0.018599999999999998</cx:pt>
          <cx:pt idx="38781">0.1113</cx:pt>
          <cx:pt idx="38782">0.12470000000000001</cx:pt>
          <cx:pt idx="38783">0.16669999999999999</cx:pt>
          <cx:pt idx="38784">0.16669999999999999</cx:pt>
          <cx:pt idx="38785">0.16669999999999999</cx:pt>
          <cx:pt idx="38786">0.061899999999999997</cx:pt>
          <cx:pt idx="38787">0.14119999999999999</cx:pt>
          <cx:pt idx="38788">0.16669999999999999</cx:pt>
          <cx:pt idx="38789">0.16669999999999999</cx:pt>
          <cx:pt idx="38790">0.0082000000000000007</cx:pt>
          <cx:pt idx="38791">0.17269999999999999</cx:pt>
          <cx:pt idx="38792">0.16669999999999999</cx:pt>
          <cx:pt idx="38793">0.0309</cx:pt>
          <cx:pt idx="38794">0.16669999999999999</cx:pt>
          <cx:pt idx="38795">0.16669999999999999</cx:pt>
          <cx:pt idx="38796">0.16669999999999999</cx:pt>
          <cx:pt idx="38797">0.16669999999999999</cx:pt>
          <cx:pt idx="38798">0.1196</cx:pt>
          <cx:pt idx="38799">0.066000000000000003</cx:pt>
          <cx:pt idx="38800">0.14849999999999999</cx:pt>
          <cx:pt idx="38801">0.16669999999999999</cx:pt>
          <cx:pt idx="38802">0.086599999999999996</cx:pt>
          <cx:pt idx="38803">0.73919999999999997</cx:pt>
          <cx:pt idx="38804">0.0082000000000000007</cx:pt>
          <cx:pt idx="38805">0.16669999999999999</cx:pt>
          <cx:pt idx="38806">0.077299999999999994</cx:pt>
          <cx:pt idx="38807">0.050500000000000003</cx:pt>
          <cx:pt idx="38808">0.16669999999999999</cx:pt>
          <cx:pt idx="38809">0.16669999999999999</cx:pt>
          <cx:pt idx="38810">0.16669999999999999</cx:pt>
          <cx:pt idx="38811">0.059799999999999999</cx:pt>
          <cx:pt idx="38812">0.054600000000000003</cx:pt>
          <cx:pt idx="38813">0.0124</cx:pt>
          <cx:pt idx="38814">0.16669999999999999</cx:pt>
          <cx:pt idx="38815">0.16669999999999999</cx:pt>
          <cx:pt idx="38816">0.077299999999999994</cx:pt>
          <cx:pt idx="38817">0.092799999999999994</cx:pt>
          <cx:pt idx="38818">0.20519999999999999</cx:pt>
          <cx:pt idx="38819">0.15049999999999999</cx:pt>
          <cx:pt idx="38820">0.25879999999999997</cx:pt>
          <cx:pt idx="38821">0.16669999999999999</cx:pt>
          <cx:pt idx="38822">0.16669999999999999</cx:pt>
          <cx:pt idx="38823">0.16669999999999999</cx:pt>
          <cx:pt idx="38824">0.16669999999999999</cx:pt>
          <cx:pt idx="38825">0.16669999999999999</cx:pt>
          <cx:pt idx="38826">0.44540000000000002</cx:pt>
          <cx:pt idx="38827">0.017000000000000001</cx:pt>
          <cx:pt idx="38828">0.010800000000000001</cx:pt>
          <cx:pt idx="38829">0.061899999999999997</cx:pt>
          <cx:pt idx="38830">0.073200000000000001</cx:pt>
          <cx:pt idx="38831">0.17630000000000001</cx:pt>
          <cx:pt idx="38832">0.16669999999999999</cx:pt>
          <cx:pt idx="38833">0.16669999999999999</cx:pt>
          <cx:pt idx="38834">0.0124</cx:pt>
          <cx:pt idx="38835">0.061899999999999997</cx:pt>
          <cx:pt idx="38836">0.16669999999999999</cx:pt>
          <cx:pt idx="38837">0.16669999999999999</cx:pt>
          <cx:pt idx="38838">0.0020999999999999999</cx:pt>
          <cx:pt idx="38839">0.16669999999999999</cx:pt>
          <cx:pt idx="38840">0.16669999999999999</cx:pt>
          <cx:pt idx="38841">0.1237</cx:pt>
          <cx:pt idx="38842">0.078399999999999997</cx:pt>
          <cx:pt idx="38843">0.16669999999999999</cx:pt>
          <cx:pt idx="38844">0.16669999999999999</cx:pt>
          <cx:pt idx="38845">0.16669999999999999</cx:pt>
          <cx:pt idx="38846">0.1031</cx:pt>
          <cx:pt idx="38847">0.074200000000000002</cx:pt>
          <cx:pt idx="38848">0.16669999999999999</cx:pt>
          <cx:pt idx="38849">0.16669999999999999</cx:pt>
          <cx:pt idx="38850">0.0082000000000000007</cx:pt>
          <cx:pt idx="38851">0.16669999999999999</cx:pt>
          <cx:pt idx="38852">0.16669999999999999</cx:pt>
          <cx:pt idx="38853">0.16669999999999999</cx:pt>
          <cx:pt idx="38854">0.16669999999999999</cx:pt>
          <cx:pt idx="38855">0.16669999999999999</cx:pt>
          <cx:pt idx="38856">0.22270000000000001</cx:pt>
          <cx:pt idx="38857">0.10100000000000001</cx:pt>
          <cx:pt idx="38858">0.082500000000000004</cx:pt>
          <cx:pt idx="38859">0.092799999999999994</cx:pt>
          <cx:pt idx="38860">0.16669999999999999</cx:pt>
          <cx:pt idx="38861">0.16669999999999999</cx:pt>
          <cx:pt idx="38862">0.070099999999999996</cx:pt>
          <cx:pt idx="38863">0.16669999999999999</cx:pt>
          <cx:pt idx="38864">0.16669999999999999</cx:pt>
          <cx:pt idx="38865">0.16669999999999999</cx:pt>
          <cx:pt idx="38866">0.16669999999999999</cx:pt>
          <cx:pt idx="38867">0.062899999999999998</cx:pt>
          <cx:pt idx="38868">0.16669999999999999</cx:pt>
          <cx:pt idx="38869">0.16669999999999999</cx:pt>
          <cx:pt idx="38870">0.16669999999999999</cx:pt>
          <cx:pt idx="38871">0.16669999999999999</cx:pt>
          <cx:pt idx="38872">0.16669999999999999</cx:pt>
          <cx:pt idx="38873">0.16669999999999999</cx:pt>
          <cx:pt idx="38874">0.0082000000000000007</cx:pt>
          <cx:pt idx="38875">0.16669999999999999</cx:pt>
          <cx:pt idx="38876">0.24740000000000001</cx:pt>
          <cx:pt idx="38877">0.0722</cx:pt>
          <cx:pt idx="38878">0.0124</cx:pt>
          <cx:pt idx="38879">0.16669999999999999</cx:pt>
          <cx:pt idx="38880">0.15049999999999999</cx:pt>
          <cx:pt idx="38881">0.16669999999999999</cx:pt>
          <cx:pt idx="38882">0.16669999999999999</cx:pt>
          <cx:pt idx="38883">0.16669999999999999</cx:pt>
          <cx:pt idx="38884">0.33200000000000002</cx:pt>
          <cx:pt idx="38885">0.16669999999999999</cx:pt>
          <cx:pt idx="38886">0.016500000000000001</cx:pt>
          <cx:pt idx="38887">0.14949999999999999</cx:pt>
          <cx:pt idx="38888">0.086599999999999996</cx:pt>
          <cx:pt idx="38889">0.16669999999999999</cx:pt>
          <cx:pt idx="38890">0.16669999999999999</cx:pt>
          <cx:pt idx="38891">0.16669999999999999</cx:pt>
          <cx:pt idx="38892">0.16669999999999999</cx:pt>
          <cx:pt idx="38893">0.070099999999999996</cx:pt>
          <cx:pt idx="38894">0.16669999999999999</cx:pt>
          <cx:pt idx="38895">0.16669999999999999</cx:pt>
          <cx:pt idx="38896">0.16669999999999999</cx:pt>
          <cx:pt idx="38897">0.27010000000000001</cx:pt>
          <cx:pt idx="38898">0.16669999999999999</cx:pt>
          <cx:pt idx="38899">0.071099999999999997</cx:pt>
          <cx:pt idx="38900">0.026800000000000001</cx:pt>
          <cx:pt idx="38901">0.16669999999999999</cx:pt>
          <cx:pt idx="38902">0.33200000000000002</cx:pt>
          <cx:pt idx="38903">0.061899999999999997</cx:pt>
          <cx:pt idx="38904">0.16669999999999999</cx:pt>
          <cx:pt idx="38905">0.3155</cx:pt>
          <cx:pt idx="38906">0.16669999999999999</cx:pt>
          <cx:pt idx="38907">0.16669999999999999</cx:pt>
          <cx:pt idx="38908">0.16669999999999999</cx:pt>
          <cx:pt idx="38909">0.1784</cx:pt>
          <cx:pt idx="38910">0.069099999999999995</cx:pt>
          <cx:pt idx="38911">0.63300000000000001</cx:pt>
          <cx:pt idx="38912">0.3866</cx:pt>
          <cx:pt idx="38913">0.061899999999999997</cx:pt>
          <cx:pt idx="38914">0.1116</cx:pt>
          <cx:pt idx="38915">0.1021</cx:pt>
          <cx:pt idx="38916">0.16669999999999999</cx:pt>
          <cx:pt idx="38917">0.1031</cx:pt>
          <cx:pt idx="38918">0.16669999999999999</cx:pt>
          <cx:pt idx="38919">0.0722</cx:pt>
          <cx:pt idx="38920">0.16669999999999999</cx:pt>
          <cx:pt idx="38921">0.16669999999999999</cx:pt>
          <cx:pt idx="38922">0.16669999999999999</cx:pt>
          <cx:pt idx="38923">0.078399999999999997</cx:pt>
          <cx:pt idx="38924">0.16669999999999999</cx:pt>
          <cx:pt idx="38925">0.063899999999999998</cx:pt>
          <cx:pt idx="38926">0.0309</cx:pt>
          <cx:pt idx="38927">0.16669999999999999</cx:pt>
          <cx:pt idx="38928">0.16669999999999999</cx:pt>
          <cx:pt idx="38929">0.16669999999999999</cx:pt>
          <cx:pt idx="38930">0.048500000000000001</cx:pt>
          <cx:pt idx="38931">0.067000000000000004</cx:pt>
          <cx:pt idx="38932">0.1237</cx:pt>
          <cx:pt idx="38933">0.16669999999999999</cx:pt>
          <cx:pt idx="38934">0.21029999999999999</cx:pt>
          <cx:pt idx="38935">0.16669999999999999</cx:pt>
          <cx:pt idx="38936">0.061899999999999997</cx:pt>
          <cx:pt idx="38937">0.16669999999999999</cx:pt>
          <cx:pt idx="38938">0.16669999999999999</cx:pt>
          <cx:pt idx="38939">0.082500000000000004</cx:pt>
          <cx:pt idx="38940">0.16669999999999999</cx:pt>
          <cx:pt idx="38941">0.16669999999999999</cx:pt>
          <cx:pt idx="38942">0.034000000000000002</cx:pt>
          <cx:pt idx="38943">0.16669999999999999</cx:pt>
          <cx:pt idx="38944">0.16669999999999999</cx:pt>
          <cx:pt idx="38945">0.017500000000000002</cx:pt>
          <cx:pt idx="38946">0.082500000000000004</cx:pt>
          <cx:pt idx="38947">0.16669999999999999</cx:pt>
          <cx:pt idx="38948">0.1134</cx:pt>
          <cx:pt idx="38949">0.061899999999999997</cx:pt>
          <cx:pt idx="38950">0.16669999999999999</cx:pt>
          <cx:pt idx="38951">0.061899999999999997</cx:pt>
          <cx:pt idx="38952">0.16669999999999999</cx:pt>
          <cx:pt idx="38953">0.16669999999999999</cx:pt>
          <cx:pt idx="38954">0.0722</cx:pt>
          <cx:pt idx="38955">0.074200000000000002</cx:pt>
          <cx:pt idx="38956">0.0567</cx:pt>
          <cx:pt idx="38957">0.16669999999999999</cx:pt>
          <cx:pt idx="38958">0.16669999999999999</cx:pt>
          <cx:pt idx="38959">0.16669999999999999</cx:pt>
          <cx:pt idx="38960">0.059799999999999999</cx:pt>
          <cx:pt idx="38961">0.16669999999999999</cx:pt>
          <cx:pt idx="38962">0.16669999999999999</cx:pt>
          <cx:pt idx="38963">0.1031</cx:pt>
          <cx:pt idx="38964">0.16669999999999999</cx:pt>
          <cx:pt idx="38965">0.1598</cx:pt>
          <cx:pt idx="38966">0.0155</cx:pt>
          <cx:pt idx="38967">0.16669999999999999</cx:pt>
          <cx:pt idx="38968">0.24740000000000001</cx:pt>
          <cx:pt idx="38969">0.051499999999999997</cx:pt>
          <cx:pt idx="38970">0.017500000000000002</cx:pt>
          <cx:pt idx="38971">0.092799999999999994</cx:pt>
          <cx:pt idx="38972">0.16669999999999999</cx:pt>
          <cx:pt idx="38973">0.16389999999999999</cx:pt>
          <cx:pt idx="38974">0.16669999999999999</cx:pt>
          <cx:pt idx="38975">0.062899999999999998</cx:pt>
          <cx:pt idx="38976">0.16669999999999999</cx:pt>
          <cx:pt idx="38977">0.16669999999999999</cx:pt>
          <cx:pt idx="38978">0.16669999999999999</cx:pt>
          <cx:pt idx="38979">0.48349999999999999</cx:pt>
          <cx:pt idx="38980">0.16669999999999999</cx:pt>
          <cx:pt idx="38981">0.16669999999999999</cx:pt>
          <cx:pt idx="38982">0.16669999999999999</cx:pt>
          <cx:pt idx="38983">0.16669999999999999</cx:pt>
          <cx:pt idx="38984">0.16669999999999999</cx:pt>
          <cx:pt idx="38985">0.1031</cx:pt>
          <cx:pt idx="38986">0.16669999999999999</cx:pt>
          <cx:pt idx="38987">0.073200000000000001</cx:pt>
          <cx:pt idx="38988">0.092799999999999994</cx:pt>
          <cx:pt idx="38989">0.16669999999999999</cx:pt>
          <cx:pt idx="38990">0.16669999999999999</cx:pt>
          <cx:pt idx="38991">0.16669999999999999</cx:pt>
          <cx:pt idx="38992">0.16669999999999999</cx:pt>
          <cx:pt idx="38993">0.22059999999999999</cx:pt>
          <cx:pt idx="38994">0.20619999999999999</cx:pt>
          <cx:pt idx="38995">0.16669999999999999</cx:pt>
          <cx:pt idx="38996">0.48970000000000002</cx:pt>
          <cx:pt idx="38997">0.16669999999999999</cx:pt>
          <cx:pt idx="38998">0.16669999999999999</cx:pt>
          <cx:pt idx="38999">0.16669999999999999</cx:pt>
          <cx:pt idx="39000">0.50819999999999999</cx:pt>
          <cx:pt idx="39001">0.16669999999999999</cx:pt>
          <cx:pt idx="39002">0.16669999999999999</cx:pt>
          <cx:pt idx="39003">0.16669999999999999</cx:pt>
          <cx:pt idx="39004">0.1361</cx:pt>
          <cx:pt idx="39005">0.16669999999999999</cx:pt>
          <cx:pt idx="39006">0.082500000000000004</cx:pt>
          <cx:pt idx="39007">0.16669999999999999</cx:pt>
          <cx:pt idx="39008">0.073200000000000001</cx:pt>
          <cx:pt idx="39009">0.39789999999999998</cx:pt>
          <cx:pt idx="39010">0.082500000000000004</cx:pt>
          <cx:pt idx="39011">0.061899999999999997</cx:pt>
          <cx:pt idx="39012">0.16669999999999999</cx:pt>
          <cx:pt idx="39013">0.070099999999999996</cx:pt>
          <cx:pt idx="39014">0.16669999999999999</cx:pt>
          <cx:pt idx="39015">0.2979</cx:pt>
          <cx:pt idx="39016">0.16600000000000001</cx:pt>
          <cx:pt idx="39017">0.16669999999999999</cx:pt>
          <cx:pt idx="39018">0.082500000000000004</cx:pt>
          <cx:pt idx="39019">0.27939999999999998</cx:pt>
          <cx:pt idx="39020">0.28139999999999998</cx:pt>
          <cx:pt idx="39021">0.16669999999999999</cx:pt>
          <cx:pt idx="39022">0.092799999999999994</cx:pt>
          <cx:pt idx="39023">0.16669999999999999</cx:pt>
          <cx:pt idx="39024">0.16669999999999999</cx:pt>
          <cx:pt idx="39025">0.16669999999999999</cx:pt>
          <cx:pt idx="39026">0.1394</cx:pt>
          <cx:pt idx="39027">0.2412</cx:pt>
          <cx:pt idx="39028">0.16669999999999999</cx:pt>
          <cx:pt idx="39029">0.12470000000000001</cx:pt>
          <cx:pt idx="39030">0.16669999999999999</cx:pt>
          <cx:pt idx="39031">0.16669999999999999</cx:pt>
          <cx:pt idx="39032">0.16669999999999999</cx:pt>
          <cx:pt idx="39033">0.22270000000000001</cx:pt>
          <cx:pt idx="39034">0.1216</cx:pt>
          <cx:pt idx="39035">0.0247</cx:pt>
          <cx:pt idx="39036">0.16669999999999999</cx:pt>
          <cx:pt idx="39037">0.16669999999999999</cx:pt>
          <cx:pt idx="39038">0.099000000000000005</cx:pt>
          <cx:pt idx="39039">0.0082000000000000007</cx:pt>
          <cx:pt idx="39040">0.1237</cx:pt>
          <cx:pt idx="39041">0.1242</cx:pt>
          <cx:pt idx="39042">0.082500000000000004</cx:pt>
          <cx:pt idx="39043">0.16669999999999999</cx:pt>
          <cx:pt idx="39044">0.16669999999999999</cx:pt>
          <cx:pt idx="39045">0.0814</cx:pt>
          <cx:pt idx="39046">0.082500000000000004</cx:pt>
          <cx:pt idx="39047">0.16669999999999999</cx:pt>
          <cx:pt idx="39048">0.16669999999999999</cx:pt>
          <cx:pt idx="39049">0.16669999999999999</cx:pt>
          <cx:pt idx="39050">0.16669999999999999</cx:pt>
          <cx:pt idx="39051">0.16669999999999999</cx:pt>
          <cx:pt idx="39052">0.0567</cx:pt>
          <cx:pt idx="39053">0.16669999999999999</cx:pt>
          <cx:pt idx="39054">0.0082000000000000007</cx:pt>
          <cx:pt idx="39055">0.033000000000000002</cx:pt>
          <cx:pt idx="39056">0.10100000000000001</cx:pt>
          <cx:pt idx="39057">0.16669999999999999</cx:pt>
          <cx:pt idx="39058">0.16669999999999999</cx:pt>
          <cx:pt idx="39059">0.16669999999999999</cx:pt>
          <cx:pt idx="39060">0.057700000000000001</cx:pt>
          <cx:pt idx="39061">0.16669999999999999</cx:pt>
          <cx:pt idx="39062">0.16669999999999999</cx:pt>
          <cx:pt idx="39063">0.2253</cx:pt>
          <cx:pt idx="39064">0.16669999999999999</cx:pt>
          <cx:pt idx="39065">0.16669999999999999</cx:pt>
          <cx:pt idx="39066">0.16669999999999999</cx:pt>
          <cx:pt idx="39067">0.053600000000000002</cx:pt>
          <cx:pt idx="39068">0.066000000000000003</cx:pt>
          <cx:pt idx="39069">0.22370000000000001</cx:pt>
          <cx:pt idx="39070">0.16669999999999999</cx:pt>
          <cx:pt idx="39071">0.16669999999999999</cx:pt>
          <cx:pt idx="39072">0.16669999999999999</cx:pt>
          <cx:pt idx="39073">0.11550000000000001</cx:pt>
          <cx:pt idx="39074">0.16669999999999999</cx:pt>
          <cx:pt idx="39075">0.074200000000000002</cx:pt>
          <cx:pt idx="39076">0.16669999999999999</cx:pt>
          <cx:pt idx="39077">0.059799999999999999</cx:pt>
          <cx:pt idx="39078">0.16669999999999999</cx:pt>
          <cx:pt idx="39079">0.1031</cx:pt>
          <cx:pt idx="39080">0.0061999999999999998</cx:pt>
          <cx:pt idx="39081">0.16669999999999999</cx:pt>
          <cx:pt idx="39082">0.2165</cx:pt>
          <cx:pt idx="39083">0.16669999999999999</cx:pt>
          <cx:pt idx="39084">0.16669999999999999</cx:pt>
          <cx:pt idx="39085">0.061899999999999997</cx:pt>
          <cx:pt idx="39086">0.0814</cx:pt>
          <cx:pt idx="39087">0.2175</cx:pt>
          <cx:pt idx="39088">0.16669999999999999</cx:pt>
          <cx:pt idx="39089">0.16669999999999999</cx:pt>
          <cx:pt idx="39090">0.15459999999999999</cx:pt>
          <cx:pt idx="39091">0.1206</cx:pt>
          <cx:pt idx="39092">0.0247</cx:pt>
          <cx:pt idx="39093">0.22270000000000001</cx:pt>
          <cx:pt idx="39094">0.16669999999999999</cx:pt>
          <cx:pt idx="39095">0.10000000000000001</cx:pt>
          <cx:pt idx="39096">0.061899999999999997</cx:pt>
          <cx:pt idx="39097">0.16669999999999999</cx:pt>
          <cx:pt idx="39098">0.16669999999999999</cx:pt>
          <cx:pt idx="39099">0.16669999999999999</cx:pt>
          <cx:pt idx="39100">0.16669999999999999</cx:pt>
          <cx:pt idx="39101">0.16669999999999999</cx:pt>
          <cx:pt idx="39102">0.3155</cx:pt>
          <cx:pt idx="39103">0.16669999999999999</cx:pt>
          <cx:pt idx="39104">0.16669999999999999</cx:pt>
          <cx:pt idx="39105">0.0814</cx:pt>
          <cx:pt idx="39106">0.16669999999999999</cx:pt>
          <cx:pt idx="39107">0.083199999999999996</cx:pt>
          <cx:pt idx="39108">0.13919999999999999</cx:pt>
          <cx:pt idx="39109">0.13300000000000001</cx:pt>
          <cx:pt idx="39110">0.2016</cx:pt>
          <cx:pt idx="39111">0.37530000000000002</cx:pt>
          <cx:pt idx="39112">0.16669999999999999</cx:pt>
          <cx:pt idx="39113">0.088700000000000001</cx:pt>
          <cx:pt idx="39114">0.0247</cx:pt>
          <cx:pt idx="39115">0.0722</cx:pt>
          <cx:pt idx="39116">0.16669999999999999</cx:pt>
          <cx:pt idx="39117">0.16669999999999999</cx:pt>
          <cx:pt idx="39118">0.091399999999999995</cx:pt>
          <cx:pt idx="39119">0.14019999999999999</cx:pt>
          <cx:pt idx="39120">0.16669999999999999</cx:pt>
          <cx:pt idx="39121">0.091800000000000007</cx:pt>
          <cx:pt idx="39122">0.18559999999999999</cx:pt>
          <cx:pt idx="39123">0.061899999999999997</cx:pt>
          <cx:pt idx="39124">0.16669999999999999</cx:pt>
          <cx:pt idx="39125">0.1031</cx:pt>
          <cx:pt idx="39126">0.16669999999999999</cx:pt>
          <cx:pt idx="39127">0.1227</cx:pt>
          <cx:pt idx="39128">0.16669999999999999</cx:pt>
          <cx:pt idx="39129">0.36799999999999999</cx:pt>
          <cx:pt idx="39130">0.16669999999999999</cx:pt>
          <cx:pt idx="39131">0.0124</cx:pt>
          <cx:pt idx="39132">0.16669999999999999</cx:pt>
          <cx:pt idx="39133">0.16669999999999999</cx:pt>
          <cx:pt idx="39134">0.0722</cx:pt>
          <cx:pt idx="39135">0.17580000000000001</cx:pt>
          <cx:pt idx="39136">0.097900000000000001</cx:pt>
          <cx:pt idx="39137">0.16669999999999999</cx:pt>
          <cx:pt idx="39138">0.027799999999999998</cx:pt>
          <cx:pt idx="39139">0.16669999999999999</cx:pt>
          <cx:pt idx="39140">0.16669999999999999</cx:pt>
          <cx:pt idx="39141">0.16669999999999999</cx:pt>
          <cx:pt idx="39142">0.083500000000000005</cx:pt>
          <cx:pt idx="39143">0.16669999999999999</cx:pt>
          <cx:pt idx="39144">0.018599999999999998</cx:pt>
          <cx:pt idx="39145">0.16669999999999999</cx:pt>
          <cx:pt idx="39146">0.0206</cx:pt>
          <cx:pt idx="39147">0.16669999999999999</cx:pt>
          <cx:pt idx="39148">0.16669999999999999</cx:pt>
          <cx:pt idx="39149">0.16669999999999999</cx:pt>
          <cx:pt idx="39150">0.16669999999999999</cx:pt>
          <cx:pt idx="39151">0.0722</cx:pt>
          <cx:pt idx="39152">0.1108</cx:pt>
          <cx:pt idx="39153">0.16669999999999999</cx:pt>
          <cx:pt idx="39154">0.16669999999999999</cx:pt>
          <cx:pt idx="39155">0.25979999999999998</cx:pt>
          <cx:pt idx="39156">0.16669999999999999</cx:pt>
          <cx:pt idx="39157">0.16669999999999999</cx:pt>
          <cx:pt idx="39158">0.16669999999999999</cx:pt>
          <cx:pt idx="39159">0.16669999999999999</cx:pt>
          <cx:pt idx="39160">0.092799999999999994</cx:pt>
          <cx:pt idx="39161">0.16669999999999999</cx:pt>
          <cx:pt idx="39162">0.16669999999999999</cx:pt>
          <cx:pt idx="39163">0.16669999999999999</cx:pt>
          <cx:pt idx="39164">0.061899999999999997</cx:pt>
          <cx:pt idx="39165">0.16669999999999999</cx:pt>
          <cx:pt idx="39166">0.061899999999999997</cx:pt>
          <cx:pt idx="39167">0.16669999999999999</cx:pt>
          <cx:pt idx="39168">0.13200000000000001</cx:pt>
          <cx:pt idx="39169">0.16669999999999999</cx:pt>
          <cx:pt idx="39170">0.026800000000000001</cx:pt>
          <cx:pt idx="39171">0.16669999999999999</cx:pt>
          <cx:pt idx="39172">0.061899999999999997</cx:pt>
          <cx:pt idx="39173">0.16669999999999999</cx:pt>
          <cx:pt idx="39174">0.1237</cx:pt>
          <cx:pt idx="39175">0.16669999999999999</cx:pt>
          <cx:pt idx="39176">0.16669999999999999</cx:pt>
          <cx:pt idx="39177">0.1144</cx:pt>
          <cx:pt idx="39178">0.16669999999999999</cx:pt>
          <cx:pt idx="39179">0.0309</cx:pt>
          <cx:pt idx="39180">0.16669999999999999</cx:pt>
          <cx:pt idx="39181">0.094799999999999995</cx:pt>
          <cx:pt idx="39182">0.0608</cx:pt>
          <cx:pt idx="39183">0.16669999999999999</cx:pt>
          <cx:pt idx="39184">0.0134</cx:pt>
          <cx:pt idx="39185">0.18659999999999999</cx:pt>
          <cx:pt idx="39186">0.16669999999999999</cx:pt>
          <cx:pt idx="39187">0.16669999999999999</cx:pt>
          <cx:pt idx="39188">0.077299999999999994</cx:pt>
          <cx:pt idx="39189">0.037100000000000001</cx:pt>
          <cx:pt idx="39190">0.16669999999999999</cx:pt>
          <cx:pt idx="39191">0.16669999999999999</cx:pt>
          <cx:pt idx="39192">0.16669999999999999</cx:pt>
          <cx:pt idx="39193">0.16669999999999999</cx:pt>
          <cx:pt idx="39194">0.028899999999999999</cx:pt>
          <cx:pt idx="39195">0.30309999999999998</cx:pt>
          <cx:pt idx="39196">0.3594</cx:pt>
          <cx:pt idx="39197">0.074200000000000002</cx:pt>
          <cx:pt idx="39198">0.016500000000000001</cx:pt>
          <cx:pt idx="39199">0.0613</cx:pt>
          <cx:pt idx="39200">0.061899999999999997</cx:pt>
          <cx:pt idx="39201">0.092799999999999994</cx:pt>
          <cx:pt idx="39202">0.16669999999999999</cx:pt>
          <cx:pt idx="39203">0.16669999999999999</cx:pt>
          <cx:pt idx="39204">0.16669999999999999</cx:pt>
          <cx:pt idx="39205">0.1835</cx:pt>
          <cx:pt idx="39206">0.20030000000000001</cx:pt>
          <cx:pt idx="39207">0.16669999999999999</cx:pt>
          <cx:pt idx="39208">0.35980000000000001</cx:pt>
          <cx:pt idx="39209">0.16669999999999999</cx:pt>
          <cx:pt idx="39210">0.082500000000000004</cx:pt>
          <cx:pt idx="39211">0.14430000000000001</cx:pt>
          <cx:pt idx="39212">0.016500000000000001</cx:pt>
          <cx:pt idx="39213">0.14330000000000001</cx:pt>
          <cx:pt idx="39214">0.16669999999999999</cx:pt>
          <cx:pt idx="39215">0.0722</cx:pt>
          <cx:pt idx="39216">0.1237</cx:pt>
          <cx:pt idx="39217">0.016500000000000001</cx:pt>
          <cx:pt idx="39218">0.32469999999999999</cx:pt>
          <cx:pt idx="39219">0.18559999999999999</cx:pt>
          <cx:pt idx="39220">0.16669999999999999</cx:pt>
          <cx:pt idx="39221">0.0206</cx:pt>
          <cx:pt idx="39222">0</cx:pt>
          <cx:pt idx="39223">0.16669999999999999</cx:pt>
          <cx:pt idx="39224">0.10100000000000001</cx:pt>
          <cx:pt idx="39225">0.16669999999999999</cx:pt>
          <cx:pt idx="39226">0.37009999999999998</cx:pt>
          <cx:pt idx="39227">0.53810000000000002</cx:pt>
          <cx:pt idx="39228">0.16669999999999999</cx:pt>
          <cx:pt idx="39229">0.021600000000000001</cx:pt>
          <cx:pt idx="39230">0.034000000000000002</cx:pt>
          <cx:pt idx="39231">0.16669999999999999</cx:pt>
          <cx:pt idx="39232">0.092799999999999994</cx:pt>
          <cx:pt idx="39233">0.057700000000000001</cx:pt>
          <cx:pt idx="39234">0.18559999999999999</cx:pt>
          <cx:pt idx="39235">0.16669999999999999</cx:pt>
          <cx:pt idx="39236">0.018599999999999998</cx:pt>
          <cx:pt idx="39237">0.16669999999999999</cx:pt>
          <cx:pt idx="39238">0.16669999999999999</cx:pt>
          <cx:pt idx="39239">0.074200000000000002</cx:pt>
          <cx:pt idx="39240">0.092799999999999994</cx:pt>
          <cx:pt idx="39241">0.16669999999999999</cx:pt>
          <cx:pt idx="39242">0.16669999999999999</cx:pt>
          <cx:pt idx="39243">0</cx:pt>
          <cx:pt idx="39244">0.1031</cx:pt>
          <cx:pt idx="39245">0.16669999999999999</cx:pt>
          <cx:pt idx="39246">0.1268</cx:pt>
          <cx:pt idx="39247">0.16669999999999999</cx:pt>
          <cx:pt idx="39248">0.16669999999999999</cx:pt>
          <cx:pt idx="39249">0.049500000000000002</cx:pt>
          <cx:pt idx="39250">0.61129999999999995</cx:pt>
          <cx:pt idx="39251">0.061899999999999997</cx:pt>
          <cx:pt idx="39252">0.058799999999999998</cx:pt>
          <cx:pt idx="39253">0.095899999999999999</cx:pt>
          <cx:pt idx="39254">0.16669999999999999</cx:pt>
          <cx:pt idx="39255">0.1206</cx:pt>
          <cx:pt idx="39256">0.16669999999999999</cx:pt>
          <cx:pt idx="39257">0.16669999999999999</cx:pt>
          <cx:pt idx="39258">0.16669999999999999</cx:pt>
          <cx:pt idx="39259">0.16669999999999999</cx:pt>
          <cx:pt idx="39260">0.1124</cx:pt>
          <cx:pt idx="39261">0.16669999999999999</cx:pt>
          <cx:pt idx="39262">0.0041000000000000003</cx:pt>
          <cx:pt idx="39263">0.16669999999999999</cx:pt>
          <cx:pt idx="39264">0.16669999999999999</cx:pt>
          <cx:pt idx="39265">0.1381</cx:pt>
          <cx:pt idx="39266">0.16669999999999999</cx:pt>
          <cx:pt idx="39267">0.10000000000000001</cx:pt>
          <cx:pt idx="39268">0</cx:pt>
          <cx:pt idx="39269">0.21029999999999999</cx:pt>
          <cx:pt idx="39270">0.0020999999999999999</cx:pt>
          <cx:pt idx="39271">0.0206</cx:pt>
          <cx:pt idx="39272">0.16669999999999999</cx:pt>
          <cx:pt idx="39273">0.16669999999999999</cx:pt>
          <cx:pt idx="39274">0.16669999999999999</cx:pt>
          <cx:pt idx="39275">0.16669999999999999</cx:pt>
          <cx:pt idx="39276">0.078399999999999997</cx:pt>
          <cx:pt idx="39277">0.037100000000000001</cx:pt>
          <cx:pt idx="39278">0.16669999999999999</cx:pt>
          <cx:pt idx="39279">0.16669999999999999</cx:pt>
          <cx:pt idx="39280">0.37109999999999999</cx:pt>
          <cx:pt idx="39281">0.16669999999999999</cx:pt>
          <cx:pt idx="39282">0.16669999999999999</cx:pt>
          <cx:pt idx="39283">0.082500000000000004</cx:pt>
          <cx:pt idx="39284">0.082500000000000004</cx:pt>
          <cx:pt idx="39285">0.16669999999999999</cx:pt>
          <cx:pt idx="39286">0.051499999999999997</cx:pt>
          <cx:pt idx="39287">0.0722</cx:pt>
          <cx:pt idx="39288">0.26079999999999998</cx:pt>
          <cx:pt idx="39289">0.17710000000000001</cx:pt>
          <cx:pt idx="39290">0.1134</cx:pt>
          <cx:pt idx="39291">0.16669999999999999</cx:pt>
          <cx:pt idx="39292">0.16550000000000001</cx:pt>
          <cx:pt idx="39293">0.085599999999999996</cx:pt>
          <cx:pt idx="39294">0.061899999999999997</cx:pt>
          <cx:pt idx="39295">0.0722</cx:pt>
          <cx:pt idx="39296">0.16669999999999999</cx:pt>
          <cx:pt idx="39297">0.16489999999999999</cx:pt>
          <cx:pt idx="39298">0.16669999999999999</cx:pt>
          <cx:pt idx="39299">0.16669999999999999</cx:pt>
          <cx:pt idx="39300">0.16669999999999999</cx:pt>
          <cx:pt idx="39301">0.16669999999999999</cx:pt>
          <cx:pt idx="39302">0.046399999999999997</cx:pt>
          <cx:pt idx="39303">0.092799999999999994</cx:pt>
          <cx:pt idx="39304">0.057700000000000001</cx:pt>
          <cx:pt idx="39305">0.16669999999999999</cx:pt>
          <cx:pt idx="39306">0.071099999999999997</cx:pt>
          <cx:pt idx="39307">0.16669999999999999</cx:pt>
          <cx:pt idx="39308">0.11749999999999999</cx:pt>
          <cx:pt idx="39309">0.14849999999999999</cx:pt>
          <cx:pt idx="39310">0.14330000000000001</cx:pt>
          <cx:pt idx="39311">0.0020999999999999999</cx:pt>
          <cx:pt idx="39312">0.16669999999999999</cx:pt>
          <cx:pt idx="39313">0.33310000000000001</cx:pt>
          <cx:pt idx="39314">0.1082</cx:pt>
          <cx:pt idx="39315">0.1021</cx:pt>
          <cx:pt idx="39316">0.16669999999999999</cx:pt>
          <cx:pt idx="39317">0.16669999999999999</cx:pt>
          <cx:pt idx="39318">0.16669999999999999</cx:pt>
          <cx:pt idx="39319">0.16669999999999999</cx:pt>
          <cx:pt idx="39320">0.037100000000000001</cx:pt>
          <cx:pt idx="39321">0.16669999999999999</cx:pt>
          <cx:pt idx="39322">0.18559999999999999</cx:pt>
          <cx:pt idx="39323">0.16669999999999999</cx:pt>
          <cx:pt idx="39324">0.16669999999999999</cx:pt>
          <cx:pt idx="39325">0.061600000000000002</cx:pt>
          <cx:pt idx="39326">0.14849999999999999</cx:pt>
          <cx:pt idx="39327">0.16669999999999999</cx:pt>
          <cx:pt idx="39328">0.19689999999999999</cx:pt>
          <cx:pt idx="39329">0.16669999999999999</cx:pt>
          <cx:pt idx="39330">0.079600000000000004</cx:pt>
          <cx:pt idx="39331">0.16669999999999999</cx:pt>
          <cx:pt idx="39332">0.16669999999999999</cx:pt>
          <cx:pt idx="39333">0.16669999999999999</cx:pt>
          <cx:pt idx="39334">0.070099999999999996</cx:pt>
          <cx:pt idx="39335">0.061899999999999997</cx:pt>
          <cx:pt idx="39336">0.068000000000000005</cx:pt>
          <cx:pt idx="39337">0.20519999999999999</cx:pt>
          <cx:pt idx="39338">0.1052</cx:pt>
          <cx:pt idx="39339">0.037100000000000001</cx:pt>
          <cx:pt idx="39340">0.16669999999999999</cx:pt>
          <cx:pt idx="39341">0.092799999999999994</cx:pt>
          <cx:pt idx="39342">0.16669999999999999</cx:pt>
          <cx:pt idx="39343">0.83809999999999996</cx:pt>
          <cx:pt idx="39344">0.0247</cx:pt>
          <cx:pt idx="39345">0.22370000000000001</cx:pt>
          <cx:pt idx="39346">0.057700000000000001</cx:pt>
          <cx:pt idx="39347">0.16669999999999999</cx:pt>
          <cx:pt idx="39348">0.16669999999999999</cx:pt>
          <cx:pt idx="39349">0.16669999999999999</cx:pt>
          <cx:pt idx="39350">0.0071999999999999998</cx:pt>
          <cx:pt idx="39351">0.15770000000000001</cx:pt>
          <cx:pt idx="39352">0.057700000000000001</cx:pt>
          <cx:pt idx="39353">0.16669999999999999</cx:pt>
          <cx:pt idx="39354">0.1062</cx:pt>
          <cx:pt idx="39355">0.16669999999999999</cx:pt>
          <cx:pt idx="39356">0.046399999999999997</cx:pt>
          <cx:pt idx="39357">0.16669999999999999</cx:pt>
          <cx:pt idx="39358">0.16669999999999999</cx:pt>
          <cx:pt idx="39359">0.16669999999999999</cx:pt>
          <cx:pt idx="39360">0.061899999999999997</cx:pt>
          <cx:pt idx="39361">0.1082</cx:pt>
          <cx:pt idx="39362">0.16669999999999999</cx:pt>
          <cx:pt idx="39363">0.31340000000000001</cx:pt>
          <cx:pt idx="39364">0.093799999999999994</cx:pt>
          <cx:pt idx="39365">0.16669999999999999</cx:pt>
          <cx:pt idx="39366">0.16669999999999999</cx:pt>
          <cx:pt idx="39367">0.0247</cx:pt>
          <cx:pt idx="39368">0.082500000000000004</cx:pt>
          <cx:pt idx="39369">0.36909999999999998</cx:pt>
          <cx:pt idx="39370">0.16669999999999999</cx:pt>
          <cx:pt idx="39371">0.22270000000000001</cx:pt>
          <cx:pt idx="39372">0.11550000000000001</cx:pt>
          <cx:pt idx="39373">0.074200000000000002</cx:pt>
          <cx:pt idx="39374">0.16669999999999999</cx:pt>
          <cx:pt idx="39375">0.061899999999999997</cx:pt>
          <cx:pt idx="39376">0.16669999999999999</cx:pt>
          <cx:pt idx="39377">0.082500000000000004</cx:pt>
          <cx:pt idx="39378">0.057700000000000001</cx:pt>
          <cx:pt idx="39379">0.16669999999999999</cx:pt>
          <cx:pt idx="39380">0.16669999999999999</cx:pt>
          <cx:pt idx="39381">0.16669999999999999</cx:pt>
          <cx:pt idx="39382">0.0124</cx:pt>
          <cx:pt idx="39383">0.26650000000000001</cx:pt>
          <cx:pt idx="39384">0.16669999999999999</cx:pt>
          <cx:pt idx="39385">0.14430000000000001</cx:pt>
          <cx:pt idx="39386">0.1082</cx:pt>
          <cx:pt idx="39387">0.1186</cx:pt>
          <cx:pt idx="39388">0.082500000000000004</cx:pt>
          <cx:pt idx="39389">0.3619</cx:pt>
          <cx:pt idx="39390">0.16669999999999999</cx:pt>
          <cx:pt idx="39391">0.16669999999999999</cx:pt>
          <cx:pt idx="39392">0.16669999999999999</cx:pt>
          <cx:pt idx="39393">0.016500000000000001</cx:pt>
          <cx:pt idx="39394">0.16669999999999999</cx:pt>
          <cx:pt idx="39395">0.037100000000000001</cx:pt>
          <cx:pt idx="39396">0.16669999999999999</cx:pt>
          <cx:pt idx="39397">0.2485</cx:pt>
          <cx:pt idx="39398">0.069500000000000006</cx:pt>
          <cx:pt idx="39399">0.1474</cx:pt>
          <cx:pt idx="39400">0.16669999999999999</cx:pt>
          <cx:pt idx="39401">0.062899999999999998</cx:pt>
          <cx:pt idx="39402">0.1021</cx:pt>
          <cx:pt idx="39403">0.032000000000000001</cx:pt>
          <cx:pt idx="39404">0.27700000000000002</cx:pt>
          <cx:pt idx="39405">0.10100000000000001</cx:pt>
          <cx:pt idx="39406">0.063899999999999998</cx:pt>
          <cx:pt idx="39407">0.16669999999999999</cx:pt>
          <cx:pt idx="39408">0.18659999999999999</cx:pt>
          <cx:pt idx="39409">0.1474</cx:pt>
          <cx:pt idx="39410">0.019599999999999999</cx:pt>
          <cx:pt idx="39411">0.075300000000000006</cx:pt>
          <cx:pt idx="39412">0.080399999999999999</cx:pt>
          <cx:pt idx="39413">0.16669999999999999</cx:pt>
          <cx:pt idx="39414">0.16669999999999999</cx:pt>
          <cx:pt idx="39415">0.16669999999999999</cx:pt>
          <cx:pt idx="39416">0.082500000000000004</cx:pt>
          <cx:pt idx="39417">0.032000000000000001</cx:pt>
          <cx:pt idx="39418">0.16669999999999999</cx:pt>
          <cx:pt idx="39419">0.16669999999999999</cx:pt>
          <cx:pt idx="39420">0.16669999999999999</cx:pt>
          <cx:pt idx="39421">0.082500000000000004</cx:pt>
          <cx:pt idx="39422">0.16669999999999999</cx:pt>
          <cx:pt idx="39423">0.079899999999999999</cx:pt>
          <cx:pt idx="39424">0.16669999999999999</cx:pt>
          <cx:pt idx="39425">0.16669999999999999</cx:pt>
          <cx:pt idx="39426">0.16669999999999999</cx:pt>
          <cx:pt idx="39427">0.16489999999999999</cx:pt>
          <cx:pt idx="39428">0.16669999999999999</cx:pt>
          <cx:pt idx="39429">0.089999999999999997</cx:pt>
          <cx:pt idx="39430">0.16669999999999999</cx:pt>
          <cx:pt idx="39431">0.076799999999999993</cx:pt>
          <cx:pt idx="39432">0.16669999999999999</cx:pt>
          <cx:pt idx="39433">0.1381</cx:pt>
          <cx:pt idx="39434">0.083500000000000005</cx:pt>
          <cx:pt idx="39435">0.16669999999999999</cx:pt>
          <cx:pt idx="39436">0.10100000000000001</cx:pt>
          <cx:pt idx="39437">0.041200000000000001</cx:pt>
          <cx:pt idx="39438">0.16669999999999999</cx:pt>
          <cx:pt idx="39439">0.20519999999999999</cx:pt>
          <cx:pt idx="39440">0.16669999999999999</cx:pt>
          <cx:pt idx="39441">0.22270000000000001</cx:pt>
          <cx:pt idx="39442">0.16669999999999999</cx:pt>
          <cx:pt idx="39443">0.16669999999999999</cx:pt>
          <cx:pt idx="39444">0.16669999999999999</cx:pt>
          <cx:pt idx="39445">0.16669999999999999</cx:pt>
          <cx:pt idx="39446">0.16669999999999999</cx:pt>
          <cx:pt idx="39447">0.033000000000000002</cx:pt>
          <cx:pt idx="39448">0.074200000000000002</cx:pt>
          <cx:pt idx="39449">0.16669999999999999</cx:pt>
          <cx:pt idx="39450">0.049500000000000002</cx:pt>
          <cx:pt idx="39451">0.16669999999999999</cx:pt>
          <cx:pt idx="39452">0.16669999999999999</cx:pt>
          <cx:pt idx="39453">0.0020999999999999999</cx:pt>
          <cx:pt idx="39454">0.16669999999999999</cx:pt>
          <cx:pt idx="39455">0.16669999999999999</cx:pt>
          <cx:pt idx="39456">0.090700000000000003</cx:pt>
          <cx:pt idx="39457">0.16669999999999999</cx:pt>
          <cx:pt idx="39458">0.16669999999999999</cx:pt>
          <cx:pt idx="39459">0.082500000000000004</cx:pt>
          <cx:pt idx="39460">0.16669999999999999</cx:pt>
          <cx:pt idx="39461">0.16669999999999999</cx:pt>
          <cx:pt idx="39462">0.018599999999999998</cx:pt>
          <cx:pt idx="39463">0.16669999999999999</cx:pt>
          <cx:pt idx="39464">0.16669999999999999</cx:pt>
          <cx:pt idx="39465">0.16669999999999999</cx:pt>
          <cx:pt idx="39466">0.14330000000000001</cx:pt>
          <cx:pt idx="39467">0.16669999999999999</cx:pt>
          <cx:pt idx="39468">0.22270000000000001</cx:pt>
          <cx:pt idx="39469">0.0722</cx:pt>
          <cx:pt idx="39470">0.16669999999999999</cx:pt>
          <cx:pt idx="39471">0.15049999999999999</cx:pt>
          <cx:pt idx="39472">0.26700000000000002</cx:pt>
          <cx:pt idx="39473">0.16669999999999999</cx:pt>
          <cx:pt idx="39474">0.16669999999999999</cx:pt>
          <cx:pt idx="39475">0.16669999999999999</cx:pt>
          <cx:pt idx="39476">0.0155</cx:pt>
          <cx:pt idx="39477">0.16669999999999999</cx:pt>
          <cx:pt idx="39478">0.1031</cx:pt>
          <cx:pt idx="39479">0.16669999999999999</cx:pt>
          <cx:pt idx="39480">0.1031</cx:pt>
          <cx:pt idx="39481">0.23810000000000001</cx:pt>
          <cx:pt idx="39482">0.16669999999999999</cx:pt>
          <cx:pt idx="39483">0.16669999999999999</cx:pt>
          <cx:pt idx="39484">0.16669999999999999</cx:pt>
          <cx:pt idx="39485">0.25459999999999999</cx:pt>
          <cx:pt idx="39486">0.16669999999999999</cx:pt>
          <cx:pt idx="39487">0.16669999999999999</cx:pt>
          <cx:pt idx="39488">0.16669999999999999</cx:pt>
          <cx:pt idx="39489">0.16669999999999999</cx:pt>
          <cx:pt idx="39490">0.16669999999999999</cx:pt>
          <cx:pt idx="39491">0.1938</cx:pt>
          <cx:pt idx="39492">0.039199999999999999</cx:pt>
          <cx:pt idx="39493">0.37419999999999998</cx:pt>
          <cx:pt idx="39494">0.061899999999999997</cx:pt>
          <cx:pt idx="39495">0.2036</cx:pt>
          <cx:pt idx="39496">0.16669999999999999</cx:pt>
          <cx:pt idx="39497">0.16669999999999999</cx:pt>
          <cx:pt idx="39498">0.16669999999999999</cx:pt>
          <cx:pt idx="39499">0.16669999999999999</cx:pt>
          <cx:pt idx="39500">0.16669999999999999</cx:pt>
          <cx:pt idx="39501">0.16669999999999999</cx:pt>
          <cx:pt idx="39502">0.058799999999999998</cx:pt>
          <cx:pt idx="39503">0.18559999999999999</cx:pt>
          <cx:pt idx="39504">0.1464</cx:pt>
          <cx:pt idx="39505">0.074200000000000002</cx:pt>
          <cx:pt idx="39506">0.16669999999999999</cx:pt>
          <cx:pt idx="39507">0.041200000000000001</cx:pt>
          <cx:pt idx="39508">0.16669999999999999</cx:pt>
          <cx:pt idx="39509">0.16669999999999999</cx:pt>
          <cx:pt idx="39510">0.16669999999999999</cx:pt>
          <cx:pt idx="39511">0.077299999999999994</cx:pt>
          <cx:pt idx="39512">0.16669999999999999</cx:pt>
          <cx:pt idx="39513">0.66190000000000004</cx:pt>
          <cx:pt idx="39514">0.1784</cx:pt>
          <cx:pt idx="39515">0.3866</cx:pt>
          <cx:pt idx="39516">0.16669999999999999</cx:pt>
          <cx:pt idx="39517">0.16800000000000001</cx:pt>
          <cx:pt idx="39518">0.16669999999999999</cx:pt>
          <cx:pt idx="39519">0.061899999999999997</cx:pt>
          <cx:pt idx="39520">0.0082000000000000007</cx:pt>
          <cx:pt idx="39521">0.1268</cx:pt>
          <cx:pt idx="39522">0.086599999999999996</cx:pt>
          <cx:pt idx="39523">0.035099999999999999</cx:pt>
          <cx:pt idx="39524">0.16669999999999999</cx:pt>
          <cx:pt idx="39525">0.0124</cx:pt>
          <cx:pt idx="39526">0.16669999999999999</cx:pt>
          <cx:pt idx="39527">0.16669999999999999</cx:pt>
          <cx:pt idx="39528">0.16669999999999999</cx:pt>
          <cx:pt idx="39529">0.16669999999999999</cx:pt>
          <cx:pt idx="39530">0.12470000000000001</cx:pt>
          <cx:pt idx="39531">0.16669999999999999</cx:pt>
          <cx:pt idx="39532">0.2351</cx:pt>
          <cx:pt idx="39533">0.0206</cx:pt>
          <cx:pt idx="39534">0.16669999999999999</cx:pt>
          <cx:pt idx="39535">0.41959999999999997</cx:pt>
          <cx:pt idx="39536">0.1278</cx:pt>
          <cx:pt idx="39537">0.084500000000000006</cx:pt>
          <cx:pt idx="39538">0.16669999999999999</cx:pt>
          <cx:pt idx="39539">0.018599999999999998</cx:pt>
          <cx:pt idx="39540">0.1113</cx:pt>
          <cx:pt idx="39541">0.16669999999999999</cx:pt>
          <cx:pt idx="39542">0.099000000000000005</cx:pt>
          <cx:pt idx="39543">0.16669999999999999</cx:pt>
          <cx:pt idx="39544">0.073200000000000001</cx:pt>
          <cx:pt idx="39545">0.0557</cx:pt>
          <cx:pt idx="39546">0.16669999999999999</cx:pt>
          <cx:pt idx="39547">0.31030000000000002</cx:pt>
          <cx:pt idx="39548">0.16669999999999999</cx:pt>
          <cx:pt idx="39549">0.1031</cx:pt>
          <cx:pt idx="39550">0.16669999999999999</cx:pt>
          <cx:pt idx="39551">0.14849999999999999</cx:pt>
          <cx:pt idx="39552">0.0061999999999999998</cx:pt>
          <cx:pt idx="39553">0.14949999999999999</cx:pt>
          <cx:pt idx="39554">0.13400000000000001</cx:pt>
          <cx:pt idx="39555">0.087599999999999997</cx:pt>
          <cx:pt idx="39556">0.16669999999999999</cx:pt>
          <cx:pt idx="39557">0.082500000000000004</cx:pt>
          <cx:pt idx="39558">0.0206</cx:pt>
          <cx:pt idx="39559">0.16669999999999999</cx:pt>
          <cx:pt idx="39560">0.16669999999999999</cx:pt>
          <cx:pt idx="39561">0.16669999999999999</cx:pt>
          <cx:pt idx="39562">0.16669999999999999</cx:pt>
          <cx:pt idx="39563">0.16669999999999999</cx:pt>
          <cx:pt idx="39564">0.16669999999999999</cx:pt>
          <cx:pt idx="39565">0.16669999999999999</cx:pt>
          <cx:pt idx="39566">0.16669999999999999</cx:pt>
          <cx:pt idx="39567">0.050999999999999997</cx:pt>
          <cx:pt idx="39568">0.16669999999999999</cx:pt>
          <cx:pt idx="39569">0.16669999999999999</cx:pt>
          <cx:pt idx="39570">0.16669999999999999</cx:pt>
          <cx:pt idx="39571">0.16669999999999999</cx:pt>
          <cx:pt idx="39572">0.18140000000000001</cx:pt>
          <cx:pt idx="39573">0.016500000000000001</cx:pt>
          <cx:pt idx="39574">0.10100000000000001</cx:pt>
          <cx:pt idx="39575">0.072999999999999995</cx:pt>
          <cx:pt idx="39576">0.16669999999999999</cx:pt>
          <cx:pt idx="39577">0.085599999999999996</cx:pt>
          <cx:pt idx="39578">0.16669999999999999</cx:pt>
          <cx:pt idx="39579">0.16669999999999999</cx:pt>
          <cx:pt idx="39580">0.16669999999999999</cx:pt>
          <cx:pt idx="39581">0.16669999999999999</cx:pt>
          <cx:pt idx="39582">0.16669999999999999</cx:pt>
          <cx:pt idx="39583">0.037100000000000001</cx:pt>
          <cx:pt idx="39584">0.1237</cx:pt>
          <cx:pt idx="39585">0.1474</cx:pt>
          <cx:pt idx="39586">0.092799999999999994</cx:pt>
          <cx:pt idx="39587">0.042299999999999997</cx:pt>
          <cx:pt idx="39588">0.16669999999999999</cx:pt>
          <cx:pt idx="39589">0.16669999999999999</cx:pt>
          <cx:pt idx="39590">0.16669999999999999</cx:pt>
          <cx:pt idx="39591">0.16669999999999999</cx:pt>
          <cx:pt idx="39592">0.061899999999999997</cx:pt>
          <cx:pt idx="39593">0.082500000000000004</cx:pt>
          <cx:pt idx="39594">0.037100000000000001</cx:pt>
          <cx:pt idx="39595">0.16669999999999999</cx:pt>
          <cx:pt idx="39596">0.16669999999999999</cx:pt>
          <cx:pt idx="39597">0.032000000000000001</cx:pt>
          <cx:pt idx="39598">0.16669999999999999</cx:pt>
          <cx:pt idx="39599">0.18559999999999999</cx:pt>
          <cx:pt idx="39600">0.16669999999999999</cx:pt>
          <cx:pt idx="39601">0.16669999999999999</cx:pt>
          <cx:pt idx="39602">0.16669999999999999</cx:pt>
          <cx:pt idx="39603">0.16669999999999999</cx:pt>
          <cx:pt idx="39604">0.16669999999999999</cx:pt>
          <cx:pt idx="39605">0.16669999999999999</cx:pt>
          <cx:pt idx="39606">0.16669999999999999</cx:pt>
          <cx:pt idx="39607">0.31859999999999999</cx:pt>
          <cx:pt idx="39608">0.16669999999999999</cx:pt>
          <cx:pt idx="39609">0.1371</cx:pt>
          <cx:pt idx="39610">0.16669999999999999</cx:pt>
          <cx:pt idx="39611">0.16669999999999999</cx:pt>
          <cx:pt idx="39612">0.17530000000000001</cx:pt>
          <cx:pt idx="39613">0.16669999999999999</cx:pt>
          <cx:pt idx="39614">0.16669999999999999</cx:pt>
          <cx:pt idx="39615">0.1474</cx:pt>
          <cx:pt idx="39616">0.16669999999999999</cx:pt>
          <cx:pt idx="39617">0.1227</cx:pt>
          <cx:pt idx="39618">0.16669999999999999</cx:pt>
          <cx:pt idx="39619">0.092799999999999994</cx:pt>
          <cx:pt idx="39620">0.16669999999999999</cx:pt>
          <cx:pt idx="39621">0.16669999999999999</cx:pt>
          <cx:pt idx="39622">0.16669999999999999</cx:pt>
          <cx:pt idx="39623">0.1113</cx:pt>
          <cx:pt idx="39624">0.063899999999999998</cx:pt>
          <cx:pt idx="39625">0.049500000000000002</cx:pt>
          <cx:pt idx="39626">0.16669999999999999</cx:pt>
          <cx:pt idx="39627">0.16669999999999999</cx:pt>
          <cx:pt idx="39628">0.16669999999999999</cx:pt>
          <cx:pt idx="39629">0.16669999999999999</cx:pt>
          <cx:pt idx="39630">0.080100000000000005</cx:pt>
          <cx:pt idx="39631">0.0082000000000000007</cx:pt>
          <cx:pt idx="39632">0.075300000000000006</cx:pt>
          <cx:pt idx="39633">0.16669999999999999</cx:pt>
          <cx:pt idx="39634">0.16669999999999999</cx:pt>
          <cx:pt idx="39635">0.092799999999999994</cx:pt>
          <cx:pt idx="39636">0.16669999999999999</cx:pt>
          <cx:pt idx="39637">0.13300000000000001</cx:pt>
          <cx:pt idx="39638">0.16669999999999999</cx:pt>
          <cx:pt idx="39639">0.16669999999999999</cx:pt>
          <cx:pt idx="39640">0.16669999999999999</cx:pt>
          <cx:pt idx="39641">0.16669999999999999</cx:pt>
          <cx:pt idx="39642">0.077299999999999994</cx:pt>
          <cx:pt idx="39643">0.16669999999999999</cx:pt>
          <cx:pt idx="39644">0.35310000000000002</cx:pt>
          <cx:pt idx="39645">0.20619999999999999</cx:pt>
          <cx:pt idx="39646">0.16669999999999999</cx:pt>
          <cx:pt idx="39647">0.061899999999999997</cx:pt>
          <cx:pt idx="39648">0.061899999999999997</cx:pt>
          <cx:pt idx="39649">0.1206</cx:pt>
          <cx:pt idx="39650">0.061899999999999997</cx:pt>
          <cx:pt idx="39651">0.078399999999999997</cx:pt>
          <cx:pt idx="39652">0.0247</cx:pt>
          <cx:pt idx="39653">0.0402</cx:pt>
          <cx:pt idx="39654">0.074200000000000002</cx:pt>
          <cx:pt idx="39655">0.046399999999999997</cx:pt>
          <cx:pt idx="39656">0.16669999999999999</cx:pt>
          <cx:pt idx="39657">0.1021</cx:pt>
          <cx:pt idx="39658">0.16669999999999999</cx:pt>
          <cx:pt idx="39659">0.16669999999999999</cx:pt>
          <cx:pt idx="39660">0.16669999999999999</cx:pt>
          <cx:pt idx="39661">0.18559999999999999</cx:pt>
          <cx:pt idx="39662">0.16669999999999999</cx:pt>
          <cx:pt idx="39663">0.16669999999999999</cx:pt>
          <cx:pt idx="39664">0.049500000000000002</cx:pt>
          <cx:pt idx="39665">0.10000000000000001</cx:pt>
          <cx:pt idx="39666">0.16669999999999999</cx:pt>
          <cx:pt idx="39667">0.22270000000000001</cx:pt>
          <cx:pt idx="39668">0.25979999999999998</cx:pt>
          <cx:pt idx="39669">0.16669999999999999</cx:pt>
          <cx:pt idx="39670">0.14000000000000001</cx:pt>
          <cx:pt idx="39671">0.16669999999999999</cx:pt>
          <cx:pt idx="39672">0.1918</cx:pt>
          <cx:pt idx="39673">0.082500000000000004</cx:pt>
          <cx:pt idx="39674">0.16669999999999999</cx:pt>
          <cx:pt idx="39675">0.16669999999999999</cx:pt>
          <cx:pt idx="39676">0.16669999999999999</cx:pt>
          <cx:pt idx="39677">0.16669999999999999</cx:pt>
          <cx:pt idx="39678">0.061899999999999997</cx:pt>
          <cx:pt idx="39679">0.51129999999999998</cx:pt>
          <cx:pt idx="39680">0.16669999999999999</cx:pt>
          <cx:pt idx="39681">0.499</cx:pt>
          <cx:pt idx="39682">0.14849999999999999</cx:pt>
          <cx:pt idx="39683">0.071099999999999997</cx:pt>
          <cx:pt idx="39684">0.16669999999999999</cx:pt>
          <cx:pt idx="39685">0.16669999999999999</cx:pt>
          <cx:pt idx="39686">0.092799999999999994</cx:pt>
          <cx:pt idx="39687">0.45669999999999999</cx:pt>
          <cx:pt idx="39688">0.1464</cx:pt>
          <cx:pt idx="39689">0.16669999999999999</cx:pt>
          <cx:pt idx="39690">0.16669999999999999</cx:pt>
          <cx:pt idx="39691">0.16669999999999999</cx:pt>
          <cx:pt idx="39692">0.16669999999999999</cx:pt>
          <cx:pt idx="39693">0.16669999999999999</cx:pt>
          <cx:pt idx="39694">0.48039999999999999</cx:pt>
          <cx:pt idx="39695">0.16669999999999999</cx:pt>
          <cx:pt idx="39696">0.16669999999999999</cx:pt>
          <cx:pt idx="39697">0.0082000000000000007</cx:pt>
          <cx:pt idx="39698">0.16669999999999999</cx:pt>
          <cx:pt idx="39699">0.0103</cx:pt>
          <cx:pt idx="39700">0.16669999999999999</cx:pt>
          <cx:pt idx="39701">0.16669999999999999</cx:pt>
          <cx:pt idx="39702">0.16669999999999999</cx:pt>
          <cx:pt idx="39703">0.16669999999999999</cx:pt>
          <cx:pt idx="39704">0.16669999999999999</cx:pt>
          <cx:pt idx="39705">0.16669999999999999</cx:pt>
          <cx:pt idx="39706">0.16669999999999999</cx:pt>
          <cx:pt idx="39707">0.16669999999999999</cx:pt>
          <cx:pt idx="39708">0.16669999999999999</cx:pt>
          <cx:pt idx="39709">0.16669999999999999</cx:pt>
          <cx:pt idx="39710">0.16669999999999999</cx:pt>
          <cx:pt idx="39711">0.016500000000000001</cx:pt>
          <cx:pt idx="39712">0.16669999999999999</cx:pt>
          <cx:pt idx="39713">0.39069999999999999</cx:pt>
          <cx:pt idx="39714">0.16669999999999999</cx:pt>
          <cx:pt idx="39715">0.16669999999999999</cx:pt>
          <cx:pt idx="39716">0.16669999999999999</cx:pt>
          <cx:pt idx="39717">0.16669999999999999</cx:pt>
          <cx:pt idx="39718">0.14330000000000001</cx:pt>
          <cx:pt idx="39719">0.082500000000000004</cx:pt>
          <cx:pt idx="39720">0.048500000000000001</cx:pt>
          <cx:pt idx="39721">0.049500000000000002</cx:pt>
          <cx:pt idx="39722">0.1031</cx:pt>
          <cx:pt idx="39723">0.22370000000000001</cx:pt>
          <cx:pt idx="39724">0.0020999999999999999</cx:pt>
          <cx:pt idx="39725">0.061899999999999997</cx:pt>
          <cx:pt idx="39726">0.16669999999999999</cx:pt>
          <cx:pt idx="39727">0.1103</cx:pt>
          <cx:pt idx="39728">0.16669999999999999</cx:pt>
          <cx:pt idx="39729">0.082500000000000004</cx:pt>
          <cx:pt idx="39730">0.16669999999999999</cx:pt>
          <cx:pt idx="39731">0.16669999999999999</cx:pt>
          <cx:pt idx="39732">0.16669999999999999</cx:pt>
          <cx:pt idx="39733">0.16669999999999999</cx:pt>
          <cx:pt idx="39734">0.16669999999999999</cx:pt>
          <cx:pt idx="39735">0.16669999999999999</cx:pt>
          <cx:pt idx="39736">0.1278</cx:pt>
          <cx:pt idx="39737">0.082500000000000004</cx:pt>
          <cx:pt idx="39738">0.16669999999999999</cx:pt>
          <cx:pt idx="39739">0.16669999999999999</cx:pt>
          <cx:pt idx="39740">0.16669999999999999</cx:pt>
          <cx:pt idx="39741">0.16669999999999999</cx:pt>
          <cx:pt idx="39742">0.16669999999999999</cx:pt>
          <cx:pt idx="39743">0.16669999999999999</cx:pt>
          <cx:pt idx="39744">0.15260000000000001</cx:pt>
          <cx:pt idx="39745">0.16669999999999999</cx:pt>
          <cx:pt idx="39746">0.0082000000000000007</cx:pt>
          <cx:pt idx="39747">0.085599999999999996</cx:pt>
          <cx:pt idx="39748">0.062899999999999998</cx:pt>
          <cx:pt idx="39749">0.074200000000000002</cx:pt>
          <cx:pt idx="39750">0.049500000000000002</cx:pt>
          <cx:pt idx="39751">0.16800000000000001</cx:pt>
          <cx:pt idx="39752">0.0082000000000000007</cx:pt>
          <cx:pt idx="39753">0.027799999999999998</cx:pt>
          <cx:pt idx="39754">0.16669999999999999</cx:pt>
          <cx:pt idx="39755">0.092799999999999994</cx:pt>
          <cx:pt idx="39756">0.14849999999999999</cx:pt>
          <cx:pt idx="39757">0.16669999999999999</cx:pt>
          <cx:pt idx="39758">0.092799999999999994</cx:pt>
          <cx:pt idx="39759">0.16669999999999999</cx:pt>
          <cx:pt idx="39760">0.16669999999999999</cx:pt>
          <cx:pt idx="39761">0.16669999999999999</cx:pt>
          <cx:pt idx="39762">0.16669999999999999</cx:pt>
          <cx:pt idx="39763">0.16669999999999999</cx:pt>
          <cx:pt idx="39764">0.16669999999999999</cx:pt>
          <cx:pt idx="39765">0.16669999999999999</cx:pt>
          <cx:pt idx="39766">0.16669999999999999</cx:pt>
          <cx:pt idx="39767">0.16669999999999999</cx:pt>
          <cx:pt idx="39768">0.16669999999999999</cx:pt>
          <cx:pt idx="39769">0.092799999999999994</cx:pt>
          <cx:pt idx="39770">0.16669999999999999</cx:pt>
          <cx:pt idx="39771">0.16669999999999999</cx:pt>
          <cx:pt idx="39772">0.16669999999999999</cx:pt>
          <cx:pt idx="39773">0.16669999999999999</cx:pt>
          <cx:pt idx="39774">0.17949999999999999</cx:pt>
          <cx:pt idx="39775">0.074200000000000002</cx:pt>
          <cx:pt idx="39776">0.16669999999999999</cx:pt>
          <cx:pt idx="39777">0.16669999999999999</cx:pt>
          <cx:pt idx="39778">0.16669999999999999</cx:pt>
          <cx:pt idx="39779">0.16669999999999999</cx:pt>
          <cx:pt idx="39780">0.16669999999999999</cx:pt>
          <cx:pt idx="39781">0.16669999999999999</cx:pt>
          <cx:pt idx="39782">0.16669999999999999</cx:pt>
          <cx:pt idx="39783">0.16669999999999999</cx:pt>
          <cx:pt idx="39784">0.16669999999999999</cx:pt>
          <cx:pt idx="39785">0.1464</cx:pt>
          <cx:pt idx="39786">0.16669999999999999</cx:pt>
          <cx:pt idx="39787">0.0309</cx:pt>
          <cx:pt idx="39788">0.033000000000000002</cx:pt>
          <cx:pt idx="39789">0.38250000000000001</cx:pt>
          <cx:pt idx="39790">0.16669999999999999</cx:pt>
          <cx:pt idx="39791">0.16669999999999999</cx:pt>
          <cx:pt idx="39792">0.1845</cx:pt>
          <cx:pt idx="39793">0.16669999999999999</cx:pt>
          <cx:pt idx="39794">0.16669999999999999</cx:pt>
          <cx:pt idx="39795">0.075300000000000006</cx:pt>
          <cx:pt idx="39796">0.43609999999999999</cx:pt>
          <cx:pt idx="39797">0.16669999999999999</cx:pt>
          <cx:pt idx="39798">0.0247</cx:pt>
          <cx:pt idx="39799">0.092799999999999994</cx:pt>
          <cx:pt idx="39800">0.16669999999999999</cx:pt>
          <cx:pt idx="39801">0.0041000000000000003</cx:pt>
          <cx:pt idx="39802">0.16669999999999999</cx:pt>
          <cx:pt idx="39803">0.082500000000000004</cx:pt>
          <cx:pt idx="39804">0.16669999999999999</cx:pt>
          <cx:pt idx="39805">0.16669999999999999</cx:pt>
          <cx:pt idx="39806">0.16669999999999999</cx:pt>
          <cx:pt idx="39807">0.077299999999999994</cx:pt>
          <cx:pt idx="39808">0.17530000000000001</cx:pt>
          <cx:pt idx="39809">0.16669999999999999</cx:pt>
          <cx:pt idx="39810">0.16669999999999999</cx:pt>
          <cx:pt idx="39811">0.16669999999999999</cx:pt>
          <cx:pt idx="39812">0.12540000000000001</cx:pt>
          <cx:pt idx="39813">0.17319999999999999</cx:pt>
          <cx:pt idx="39814">0.16669999999999999</cx:pt>
          <cx:pt idx="39815">0.0041000000000000003</cx:pt>
          <cx:pt idx="39816">0.16669999999999999</cx:pt>
          <cx:pt idx="39817">0.16669999999999999</cx:pt>
          <cx:pt idx="39818">0.16669999999999999</cx:pt>
          <cx:pt idx="39819">0.1588</cx:pt>
          <cx:pt idx="39820">0.61860000000000004</cx:pt>
          <cx:pt idx="39821">0.1113</cx:pt>
          <cx:pt idx="39822">0.33090000000000003</cx:pt>
          <cx:pt idx="39823">0.16669999999999999</cx:pt>
          <cx:pt idx="39824">0.16669999999999999</cx:pt>
          <cx:pt idx="39825">0.0020999999999999999</cx:pt>
          <cx:pt idx="39826">0.16669999999999999</cx:pt>
          <cx:pt idx="39827">0.061899999999999997</cx:pt>
          <cx:pt idx="39828">0.22270000000000001</cx:pt>
          <cx:pt idx="39829">0.16669999999999999</cx:pt>
          <cx:pt idx="39830">0.13300000000000001</cx:pt>
          <cx:pt idx="39831">0.0082000000000000007</cx:pt>
          <cx:pt idx="39832">0.0051999999999999998</cx:pt>
          <cx:pt idx="39833">0.050999999999999997</cx:pt>
          <cx:pt idx="39834">0.16669999999999999</cx:pt>
          <cx:pt idx="39835">0.037100000000000001</cx:pt>
          <cx:pt idx="39836">0.1031</cx:pt>
          <cx:pt idx="39837">0.1216</cx:pt>
          <cx:pt idx="39838">0.2959</cx:pt>
          <cx:pt idx="39839">0.16669999999999999</cx:pt>
          <cx:pt idx="39840">0.16669999999999999</cx:pt>
          <cx:pt idx="39841">0.16669999999999999</cx:pt>
          <cx:pt idx="39842">0.12889999999999999</cx:pt>
          <cx:pt idx="39843">0.16669999999999999</cx:pt>
          <cx:pt idx="39844">0.18559999999999999</cx:pt>
          <cx:pt idx="39845">0.16669999999999999</cx:pt>
          <cx:pt idx="39846">0.16669999999999999</cx:pt>
          <cx:pt idx="39847">0.1588</cx:pt>
          <cx:pt idx="39848">0.064899999999999999</cx:pt>
          <cx:pt idx="39849">0.16669999999999999</cx:pt>
          <cx:pt idx="39850">0.16669999999999999</cx:pt>
          <cx:pt idx="39851">0.086099999999999996</cx:pt>
          <cx:pt idx="39852">0.16669999999999999</cx:pt>
          <cx:pt idx="39853">0.0124</cx:pt>
          <cx:pt idx="39854">0.061899999999999997</cx:pt>
          <cx:pt idx="39855">0.085599999999999996</cx:pt>
          <cx:pt idx="39856">0.092799999999999994</cx:pt>
          <cx:pt idx="39857">0.16669999999999999</cx:pt>
          <cx:pt idx="39858">0.157</cx:pt>
          <cx:pt idx="39859">0.018599999999999998</cx:pt>
          <cx:pt idx="39860">0.16669999999999999</cx:pt>
          <cx:pt idx="39861">0.16669999999999999</cx:pt>
          <cx:pt idx="39862">0.11990000000000001</cx:pt>
          <cx:pt idx="39863">0.16669999999999999</cx:pt>
          <cx:pt idx="39864">0.16669999999999999</cx:pt>
          <cx:pt idx="39865">0.0906</cx:pt>
          <cx:pt idx="39866">0.24429999999999999</cx:pt>
          <cx:pt idx="39867">0.16669999999999999</cx:pt>
          <cx:pt idx="39868">0.092799999999999994</cx:pt>
          <cx:pt idx="39869">0.16669999999999999</cx:pt>
          <cx:pt idx="39870">0.1278</cx:pt>
          <cx:pt idx="39871">0.063899999999999998</cx:pt>
          <cx:pt idx="39872">0.0557</cx:pt>
          <cx:pt idx="39873">0.19070000000000001</cx:pt>
          <cx:pt idx="39874">0.16669999999999999</cx:pt>
          <cx:pt idx="39875">0.076799999999999993</cx:pt>
          <cx:pt idx="39876">0.16669999999999999</cx:pt>
          <cx:pt idx="39877">0.16669999999999999</cx:pt>
          <cx:pt idx="39878">0.001</cx:pt>
          <cx:pt idx="39879">0.14949999999999999</cx:pt>
          <cx:pt idx="39880">0.16669999999999999</cx:pt>
          <cx:pt idx="39881">0.050500000000000003</cx:pt>
          <cx:pt idx="39882">0.0124</cx:pt>
          <cx:pt idx="39883">0.18870000000000001</cx:pt>
          <cx:pt idx="39884">0.16669999999999999</cx:pt>
          <cx:pt idx="39885">0.0082000000000000007</cx:pt>
          <cx:pt idx="39886">0.16669999999999999</cx:pt>
          <cx:pt idx="39887">0.16669999999999999</cx:pt>
          <cx:pt idx="39888">0.16669999999999999</cx:pt>
          <cx:pt idx="39889">0.056300000000000003</cx:pt>
          <cx:pt idx="39890">0.0082000000000000007</cx:pt>
          <cx:pt idx="39891">0.32890000000000003</cx:pt>
          <cx:pt idx="39892">0.16669999999999999</cx:pt>
          <cx:pt idx="39893">0.1062</cx:pt>
          <cx:pt idx="39894">0.1464</cx:pt>
          <cx:pt idx="39895">0.1113</cx:pt>
          <cx:pt idx="39896">0.16669999999999999</cx:pt>
          <cx:pt idx="39897">0.33510000000000001</cx:pt>
          <cx:pt idx="39898">0.16669999999999999</cx:pt>
          <cx:pt idx="39899">0.16669999999999999</cx:pt>
          <cx:pt idx="39900">0.16669999999999999</cx:pt>
          <cx:pt idx="39901">0.16669999999999999</cx:pt>
          <cx:pt idx="39902">0.16669999999999999</cx:pt>
          <cx:pt idx="39903">0.1691</cx:pt>
          <cx:pt idx="39904">0.16669999999999999</cx:pt>
          <cx:pt idx="39905">0.018599999999999998</cx:pt>
          <cx:pt idx="39906">0.17530000000000001</cx:pt>
          <cx:pt idx="39907">0.26079999999999998</cx:pt>
          <cx:pt idx="39908">0.16669999999999999</cx:pt>
          <cx:pt idx="39909">0.0124</cx:pt>
          <cx:pt idx="39910">0.16669999999999999</cx:pt>
          <cx:pt idx="39911">0.16669999999999999</cx:pt>
          <cx:pt idx="39912">0.027799999999999998</cx:pt>
          <cx:pt idx="39913">0.082500000000000004</cx:pt>
          <cx:pt idx="39914">0.16669999999999999</cx:pt>
          <cx:pt idx="39915">0.16669999999999999</cx:pt>
          <cx:pt idx="39916">0.0082000000000000007</cx:pt>
          <cx:pt idx="39917">0.017500000000000002</cx:pt>
          <cx:pt idx="39918">0.45050000000000001</cx:pt>
          <cx:pt idx="39919">0.1113</cx:pt>
          <cx:pt idx="39920">0.32269999999999999</cx:pt>
          <cx:pt idx="39921">0.16669999999999999</cx:pt>
          <cx:pt idx="39922">0.037100000000000001</cx:pt>
          <cx:pt idx="39923">0.1845</cx:pt>
          <cx:pt idx="39924">0.16669999999999999</cx:pt>
          <cx:pt idx="39925">0.092799999999999994</cx:pt>
          <cx:pt idx="39926">0.16669999999999999</cx:pt>
          <cx:pt idx="39927">0.057700000000000001</cx:pt>
          <cx:pt idx="39928">0.16669999999999999</cx:pt>
          <cx:pt idx="39929">0.092799999999999994</cx:pt>
          <cx:pt idx="39930">0.16669999999999999</cx:pt>
          <cx:pt idx="39931">0.16669999999999999</cx:pt>
          <cx:pt idx="39932">0.16669999999999999</cx:pt>
          <cx:pt idx="39933">0.057700000000000001</cx:pt>
          <cx:pt idx="39934">0.14949999999999999</cx:pt>
          <cx:pt idx="39935">0.24640000000000001</cx:pt>
          <cx:pt idx="39936">0.0608</cx:pt>
          <cx:pt idx="39937">0.1227</cx:pt>
          <cx:pt idx="39938">0.16669999999999999</cx:pt>
          <cx:pt idx="39939">0.27010000000000001</cx:pt>
          <cx:pt idx="39940">0.0155</cx:pt>
          <cx:pt idx="39941">0.16669999999999999</cx:pt>
          <cx:pt idx="39942">0.16669999999999999</cx:pt>
          <cx:pt idx="39943">0.047399999999999998</cx:pt>
          <cx:pt idx="39944">0.16669999999999999</cx:pt>
          <cx:pt idx="39945">0.16669999999999999</cx:pt>
          <cx:pt idx="39946">0.16669999999999999</cx:pt>
          <cx:pt idx="39947">0.1113</cx:pt>
          <cx:pt idx="39948">0.098799999999999999</cx:pt>
          <cx:pt idx="39949">0.16669999999999999</cx:pt>
          <cx:pt idx="39950">0.0722</cx:pt>
          <cx:pt idx="39951">0.16669999999999999</cx:pt>
          <cx:pt idx="39952">0.0722</cx:pt>
          <cx:pt idx="39953">0.092799999999999994</cx:pt>
          <cx:pt idx="39954">0.1464</cx:pt>
          <cx:pt idx="39955">0.051499999999999997</cx:pt>
          <cx:pt idx="39956">0.057700000000000001</cx:pt>
          <cx:pt idx="39957">0.1072</cx:pt>
          <cx:pt idx="39958">0.16669999999999999</cx:pt>
          <cx:pt idx="39959">0.22159999999999999</cx:pt>
          <cx:pt idx="39960">0.061899999999999997</cx:pt>
          <cx:pt idx="39961">0.1227</cx:pt>
          <cx:pt idx="39962">0.16669999999999999</cx:pt>
          <cx:pt idx="39963">0.16669999999999999</cx:pt>
          <cx:pt idx="39964">0.14949999999999999</cx:pt>
          <cx:pt idx="39965">0.16669999999999999</cx:pt>
          <cx:pt idx="39966">0.018599999999999998</cx:pt>
          <cx:pt idx="39967">0.126</cx:pt>
          <cx:pt idx="39968">0.074200000000000002</cx:pt>
          <cx:pt idx="39969">0.16669999999999999</cx:pt>
          <cx:pt idx="39970">0.051499999999999997</cx:pt>
          <cx:pt idx="39971">0.074200000000000002</cx:pt>
          <cx:pt idx="39972">0.16669999999999999</cx:pt>
          <cx:pt idx="39973">0.048500000000000001</cx:pt>
          <cx:pt idx="39974">0.16669999999999999</cx:pt>
          <cx:pt idx="39975">0.16669999999999999</cx:pt>
          <cx:pt idx="39976">0.16669999999999999</cx:pt>
          <cx:pt idx="39977">0.0020999999999999999</cx:pt>
          <cx:pt idx="39978">0.16669999999999999</cx:pt>
          <cx:pt idx="39979">0.16669999999999999</cx:pt>
          <cx:pt idx="39980">0.0041000000000000003</cx:pt>
          <cx:pt idx="39981">0.16669999999999999</cx:pt>
          <cx:pt idx="39982">0.090700000000000003</cx:pt>
          <cx:pt idx="39983">0.16669999999999999</cx:pt>
          <cx:pt idx="39984">0.16669999999999999</cx:pt>
          <cx:pt idx="39985">0.16669999999999999</cx:pt>
          <cx:pt idx="39986">0.1474</cx:pt>
          <cx:pt idx="39987">0.099000000000000005</cx:pt>
          <cx:pt idx="39988">0.16669999999999999</cx:pt>
          <cx:pt idx="39989">0.16669999999999999</cx:pt>
          <cx:pt idx="39990">0.16669999999999999</cx:pt>
          <cx:pt idx="39991">0.0557</cx:pt>
          <cx:pt idx="39992">0.16669999999999999</cx:pt>
          <cx:pt idx="39993">0.16669999999999999</cx:pt>
          <cx:pt idx="39994">0.0567</cx:pt>
          <cx:pt idx="39995">0.16669999999999999</cx:pt>
          <cx:pt idx="39996">0.16669999999999999</cx:pt>
          <cx:pt idx="39997">0.42059999999999997</cx:pt>
          <cx:pt idx="39998">0.022700000000000001</cx:pt>
          <cx:pt idx="39999">0.16669999999999999</cx:pt>
          <cx:pt idx="40000">0.16669999999999999</cx:pt>
          <cx:pt idx="40001">0.36080000000000001</cx:pt>
          <cx:pt idx="40002">0.16669999999999999</cx:pt>
          <cx:pt idx="40003">0.16669999999999999</cx:pt>
          <cx:pt idx="40004">0.16289999999999999</cx:pt>
          <cx:pt idx="40005">0.16669999999999999</cx:pt>
          <cx:pt idx="40006">0.083199999999999996</cx:pt>
          <cx:pt idx="40007">0.037100000000000001</cx:pt>
          <cx:pt idx="40008">0.090700000000000003</cx:pt>
          <cx:pt idx="40009">0.16489999999999999</cx:pt>
          <cx:pt idx="40010">0.18759999999999999</cx:pt>
          <cx:pt idx="40011">0.061899999999999997</cx:pt>
          <cx:pt idx="40012">0.080399999999999999</cx:pt>
          <cx:pt idx="40013">0.16669999999999999</cx:pt>
          <cx:pt idx="40014">0.16669999999999999</cx:pt>
          <cx:pt idx="40015">0.1268</cx:pt>
          <cx:pt idx="40016">0.16669999999999999</cx:pt>
          <cx:pt idx="40017">0.16669999999999999</cx:pt>
          <cx:pt idx="40018">0.071099999999999997</cx:pt>
          <cx:pt idx="40019">0.16669999999999999</cx:pt>
          <cx:pt idx="40020">0.1351</cx:pt>
          <cx:pt idx="40021">0.053600000000000002</cx:pt>
          <cx:pt idx="40022">0.1124</cx:pt>
          <cx:pt idx="40023">0.0567</cx:pt>
          <cx:pt idx="40024">0.16669999999999999</cx:pt>
          <cx:pt idx="40025">0.080399999999999999</cx:pt>
          <cx:pt idx="40026">0.16669999999999999</cx:pt>
          <cx:pt idx="40027">0.16669999999999999</cx:pt>
          <cx:pt idx="40028">0.016500000000000001</cx:pt>
          <cx:pt idx="40029">0.16669999999999999</cx:pt>
          <cx:pt idx="40030">0.0722</cx:pt>
          <cx:pt idx="40031">0.19789999999999999</cx:pt>
          <cx:pt idx="40032">0.084000000000000005</cx:pt>
          <cx:pt idx="40033">0.39479999999999998</cx:pt>
          <cx:pt idx="40034">0.016500000000000001</cx:pt>
          <cx:pt idx="40035">0.1188</cx:pt>
          <cx:pt idx="40036">0.074200000000000002</cx:pt>
          <cx:pt idx="40037">0.017500000000000002</cx:pt>
          <cx:pt idx="40038">0.16669999999999999</cx:pt>
          <cx:pt idx="40039">0.0361</cx:pt>
          <cx:pt idx="40040">0.092799999999999994</cx:pt>
          <cx:pt idx="40041">0.16669999999999999</cx:pt>
          <cx:pt idx="40042">0.083500000000000005</cx:pt>
          <cx:pt idx="40043">0.1608</cx:pt>
          <cx:pt idx="40044">0.16669999999999999</cx:pt>
          <cx:pt idx="40045">0.16669999999999999</cx:pt>
          <cx:pt idx="40046">0.26600000000000001</cx:pt>
          <cx:pt idx="40047">0.16669999999999999</cx:pt>
          <cx:pt idx="40048">0.16669999999999999</cx:pt>
          <cx:pt idx="40049">0.099000000000000005</cx:pt>
          <cx:pt idx="40050">0.16669999999999999</cx:pt>
          <cx:pt idx="40051">0.16669999999999999</cx:pt>
          <cx:pt idx="40052">0.16669999999999999</cx:pt>
          <cx:pt idx="40053">0.16669999999999999</cx:pt>
          <cx:pt idx="40054">0.0041000000000000003</cx:pt>
          <cx:pt idx="40055">0.22270000000000001</cx:pt>
          <cx:pt idx="40056">0.16669999999999999</cx:pt>
          <cx:pt idx="40057">0.1206</cx:pt>
          <cx:pt idx="40058">0.16669999999999999</cx:pt>
          <cx:pt idx="40059">0.1108</cx:pt>
          <cx:pt idx="40060">0.16669999999999999</cx:pt>
          <cx:pt idx="40061">0.22270000000000001</cx:pt>
          <cx:pt idx="40062">0.16669999999999999</cx:pt>
          <cx:pt idx="40063">0.16669999999999999</cx:pt>
          <cx:pt idx="40064">0.16669999999999999</cx:pt>
          <cx:pt idx="40065">0.49070000000000003</cx:pt>
          <cx:pt idx="40066">0.0722</cx:pt>
          <cx:pt idx="40067">0.22270000000000001</cx:pt>
          <cx:pt idx="40068">0.074200000000000002</cx:pt>
          <cx:pt idx="40069">0.16669999999999999</cx:pt>
          <cx:pt idx="40070">0.0361</cx:pt>
          <cx:pt idx="40071">0.16669999999999999</cx:pt>
          <cx:pt idx="40072">0.16669999999999999</cx:pt>
          <cx:pt idx="40073">0.22159999999999999</cx:pt>
          <cx:pt idx="40074">0.082500000000000004</cx:pt>
          <cx:pt idx="40075">0.16669999999999999</cx:pt>
          <cx:pt idx="40076">0.30409999999999998</cx:pt>
          <cx:pt idx="40077">0.16669999999999999</cx:pt>
          <cx:pt idx="40078">0.016500000000000001</cx:pt>
          <cx:pt idx="40079">0.2082</cx:pt>
          <cx:pt idx="40080">0.16669999999999999</cx:pt>
          <cx:pt idx="40081">0.16669999999999999</cx:pt>
          <cx:pt idx="40082">0.16669999999999999</cx:pt>
          <cx:pt idx="40083">0.0082000000000000007</cx:pt>
          <cx:pt idx="40084">0.16669999999999999</cx:pt>
          <cx:pt idx="40085">0.16669999999999999</cx:pt>
          <cx:pt idx="40086">0.16669999999999999</cx:pt>
          <cx:pt idx="40087">0.16669999999999999</cx:pt>
          <cx:pt idx="40088">0.16669999999999999</cx:pt>
          <cx:pt idx="40089">0.0567</cx:pt>
          <cx:pt idx="40090">0.16669999999999999</cx:pt>
          <cx:pt idx="40091">0.16669999999999999</cx:pt>
          <cx:pt idx="40092">0.1031</cx:pt>
          <cx:pt idx="40093">0.16669999999999999</cx:pt>
          <cx:pt idx="40094">0.16669999999999999</cx:pt>
          <cx:pt idx="40095">0.16669999999999999</cx:pt>
          <cx:pt idx="40096">0.16669999999999999</cx:pt>
          <cx:pt idx="40097">0.029899999999999999</cx:pt>
          <cx:pt idx="40098">0.16669999999999999</cx:pt>
          <cx:pt idx="40099">0.068000000000000005</cx:pt>
          <cx:pt idx="40100">0.16669999999999999</cx:pt>
          <cx:pt idx="40101">0.16669999999999999</cx:pt>
          <cx:pt idx="40102">0.16669999999999999</cx:pt>
          <cx:pt idx="40103">0.16669999999999999</cx:pt>
          <cx:pt idx="40104">0.10100000000000001</cx:pt>
          <cx:pt idx="40105">0.16669999999999999</cx:pt>
          <cx:pt idx="40106">0.16669999999999999</cx:pt>
          <cx:pt idx="40107">0.16669999999999999</cx:pt>
          <cx:pt idx="40108">0.0969</cx:pt>
          <cx:pt idx="40109">0.16669999999999999</cx:pt>
          <cx:pt idx="40110">0.082500000000000004</cx:pt>
          <cx:pt idx="40111">0.018599999999999998</cx:pt>
          <cx:pt idx="40112">0.16669999999999999</cx:pt>
          <cx:pt idx="40113">0.0722</cx:pt>
          <cx:pt idx="40114">0.16669999999999999</cx:pt>
          <cx:pt idx="40115">0.050500000000000003</cx:pt>
          <cx:pt idx="40116">0.0361</cx:pt>
          <cx:pt idx="40117">0.16489999999999999</cx:pt>
          <cx:pt idx="40118">0.16669999999999999</cx:pt>
          <cx:pt idx="40119">0.16669999999999999</cx:pt>
          <cx:pt idx="40120">0.067000000000000004</cx:pt>
          <cx:pt idx="40121">0.066000000000000003</cx:pt>
          <cx:pt idx="40122">0.16669999999999999</cx:pt>
          <cx:pt idx="40123">0.16669999999999999</cx:pt>
          <cx:pt idx="40124">0.16669999999999999</cx:pt>
          <cx:pt idx="40125">0.16669999999999999</cx:pt>
          <cx:pt idx="40126">0.16669999999999999</cx:pt>
          <cx:pt idx="40127">0.16669999999999999</cx:pt>
          <cx:pt idx="40128">0.16669999999999999</cx:pt>
          <cx:pt idx="40129">0.17219999999999999</cx:pt>
          <cx:pt idx="40130">0.16669999999999999</cx:pt>
          <cx:pt idx="40131">0.16669999999999999</cx:pt>
          <cx:pt idx="40132">0.16669999999999999</cx:pt>
          <cx:pt idx="40133">0.022700000000000001</cx:pt>
          <cx:pt idx="40134">0.25979999999999998</cx:pt>
          <cx:pt idx="40135">0.082500000000000004</cx:pt>
          <cx:pt idx="40136">0.40820000000000001</cx:pt>
          <cx:pt idx="40137">0.1113</cx:pt>
          <cx:pt idx="40138">0.16669999999999999</cx:pt>
          <cx:pt idx="40139">0.16669999999999999</cx:pt>
          <cx:pt idx="40140">0.16669999999999999</cx:pt>
          <cx:pt idx="40141">0.16669999999999999</cx:pt>
          <cx:pt idx="40142">0.16669999999999999</cx:pt>
          <cx:pt idx="40143">0.16669999999999999</cx:pt>
          <cx:pt idx="40144">0.17630000000000001</cx:pt>
          <cx:pt idx="40145">0.16669999999999999</cx:pt>
          <cx:pt idx="40146">0.16669999999999999</cx:pt>
          <cx:pt idx="40147">0.16669999999999999</cx:pt>
          <cx:pt idx="40148">0.16669999999999999</cx:pt>
          <cx:pt idx="40149">0.17630000000000001</cx:pt>
          <cx:pt idx="40150">0.16669999999999999</cx:pt>
          <cx:pt idx="40151">0.16669999999999999</cx:pt>
          <cx:pt idx="40152">0.16669999999999999</cx:pt>
          <cx:pt idx="40153">0.074200000000000002</cx:pt>
          <cx:pt idx="40154">0.082500000000000004</cx:pt>
          <cx:pt idx="40155">0.0608</cx:pt>
          <cx:pt idx="40156">0.1835</cx:pt>
          <cx:pt idx="40157">0.16669999999999999</cx:pt>
          <cx:pt idx="40158">0.20519999999999999</cx:pt>
          <cx:pt idx="40159">0.12089999999999999</cx:pt>
          <cx:pt idx="40160">0.18559999999999999</cx:pt>
          <cx:pt idx="40161">0.16669999999999999</cx:pt>
          <cx:pt idx="40162">0.16669999999999999</cx:pt>
          <cx:pt idx="40163">0.26290000000000002</cx:pt>
          <cx:pt idx="40164">0.1113</cx:pt>
          <cx:pt idx="40165">0.4113</cx:pt>
          <cx:pt idx="40166">0.1031</cx:pt>
          <cx:pt idx="40167">0.16669999999999999</cx:pt>
          <cx:pt idx="40168">0.16669999999999999</cx:pt>
          <cx:pt idx="40169">0.16669999999999999</cx:pt>
          <cx:pt idx="40170">0.0124</cx:pt>
          <cx:pt idx="40171">0.16669999999999999</cx:pt>
          <cx:pt idx="40172">0.13400000000000001</cx:pt>
          <cx:pt idx="40173">0.16669999999999999</cx:pt>
          <cx:pt idx="40174">0.16669999999999999</cx:pt>
          <cx:pt idx="40175">0.16669999999999999</cx:pt>
          <cx:pt idx="40176">0.028899999999999999</cx:pt>
          <cx:pt idx="40177">0.16669999999999999</cx:pt>
          <cx:pt idx="40178">0.16669999999999999</cx:pt>
          <cx:pt idx="40179">0.16669999999999999</cx:pt>
          <cx:pt idx="40180">0.16669999999999999</cx:pt>
          <cx:pt idx="40181">0.074200000000000002</cx:pt>
          <cx:pt idx="40182">0</cx:pt>
          <cx:pt idx="40183">0.1206</cx:pt>
          <cx:pt idx="40184">0.033000000000000002</cx:pt>
          <cx:pt idx="40185">0.16669999999999999</cx:pt>
          <cx:pt idx="40186">0.1845</cx:pt>
          <cx:pt idx="40187">0.061899999999999997</cx:pt>
          <cx:pt idx="40188">0.2969</cx:pt>
          <cx:pt idx="40189">0.0082000000000000007</cx:pt>
          <cx:pt idx="40190">0.16669999999999999</cx:pt>
          <cx:pt idx="40191">0.16669999999999999</cx:pt>
          <cx:pt idx="40192">0.17219999999999999</cx:pt>
          <cx:pt idx="40193">0.38869999999999999</cx:pt>
          <cx:pt idx="40194">0.071099999999999997</cx:pt>
          <cx:pt idx="40195">0.22159999999999999</cx:pt>
          <cx:pt idx="40196">0.16669999999999999</cx:pt>
          <cx:pt idx="40197">0.16669999999999999</cx:pt>
          <cx:pt idx="40198">0.16669999999999999</cx:pt>
          <cx:pt idx="40199">0.16669999999999999</cx:pt>
          <cx:pt idx="40200">0.1206</cx:pt>
          <cx:pt idx="40201">0.16669999999999999</cx:pt>
          <cx:pt idx="40202">0.16669999999999999</cx:pt>
          <cx:pt idx="40203">0.16669999999999999</cx:pt>
          <cx:pt idx="40204">0.16669999999999999</cx:pt>
          <cx:pt idx="40205">0.16669999999999999</cx:pt>
          <cx:pt idx="40206">0.16669999999999999</cx:pt>
          <cx:pt idx="40207">0.0082000000000000007</cx:pt>
          <cx:pt idx="40208">0.16669999999999999</cx:pt>
          <cx:pt idx="40209">0.018599999999999998</cx:pt>
          <cx:pt idx="40210">0.16669999999999999</cx:pt>
          <cx:pt idx="40211">0.082500000000000004</cx:pt>
          <cx:pt idx="40212">0.2155</cx:pt>
          <cx:pt idx="40213">0.16669999999999999</cx:pt>
          <cx:pt idx="40214">0.16700000000000001</cx:pt>
          <cx:pt idx="40215">0.16669999999999999</cx:pt>
          <cx:pt idx="40216">0.14849999999999999</cx:pt>
          <cx:pt idx="40217">0.16669999999999999</cx:pt>
          <cx:pt idx="40218">0.066000000000000003</cx:pt>
          <cx:pt idx="40219">0.16669999999999999</cx:pt>
          <cx:pt idx="40220">0.016500000000000001</cx:pt>
          <cx:pt idx="40221">0.080399999999999999</cx:pt>
          <cx:pt idx="40222">0.16669999999999999</cx:pt>
          <cx:pt idx="40223">0.069099999999999995</cx:pt>
          <cx:pt idx="40224">0.092799999999999994</cx:pt>
          <cx:pt idx="40225">0.1464</cx:pt>
          <cx:pt idx="40226">0.083500000000000005</cx:pt>
          <cx:pt idx="40227">0.16669999999999999</cx:pt>
          <cx:pt idx="40228">0.16669999999999999</cx:pt>
          <cx:pt idx="40229">0.067500000000000004</cx:pt>
          <cx:pt idx="40230">0.16669999999999999</cx:pt>
          <cx:pt idx="40231">0.60209999999999997</cx:pt>
          <cx:pt idx="40232">0.14849999999999999</cx:pt>
          <cx:pt idx="40233">0.0247</cx:pt>
          <cx:pt idx="40234">0.41339999999999999</cx:pt>
          <cx:pt idx="40235">0.16669999999999999</cx:pt>
          <cx:pt idx="40236">0.16669999999999999</cx:pt>
          <cx:pt idx="40237">0.16669999999999999</cx:pt>
          <cx:pt idx="40238">0.16669999999999999</cx:pt>
          <cx:pt idx="40239">0.16669999999999999</cx:pt>
          <cx:pt idx="40240">0.16669999999999999</cx:pt>
          <cx:pt idx="40241">0.16669999999999999</cx:pt>
          <cx:pt idx="40242">0.12889999999999999</cx:pt>
          <cx:pt idx="40243">0.0969</cx:pt>
          <cx:pt idx="40244">0.16669999999999999</cx:pt>
          <cx:pt idx="40245">0.4572</cx:pt>
          <cx:pt idx="40246">0.16669999999999999</cx:pt>
          <cx:pt idx="40247">0.16669999999999999</cx:pt>
          <cx:pt idx="40248">0.0082000000000000007</cx:pt>
          <cx:pt idx="40249">0.0206</cx:pt>
          <cx:pt idx="40250">0.16669999999999999</cx:pt>
          <cx:pt idx="40251">0.25979999999999998</cx:pt>
          <cx:pt idx="40252">0.16669999999999999</cx:pt>
          <cx:pt idx="40253">0.088099999999999998</cx:pt>
          <cx:pt idx="40254">0.16669999999999999</cx:pt>
          <cx:pt idx="40255">0.073200000000000001</cx:pt>
          <cx:pt idx="40256">0.0361</cx:pt>
          <cx:pt idx="40257">0.092799999999999994</cx:pt>
          <cx:pt idx="40258">0.1268</cx:pt>
          <cx:pt idx="40259">0.16669999999999999</cx:pt>
          <cx:pt idx="40260">0.1948</cx:pt>
          <cx:pt idx="40261">0.16669999999999999</cx:pt>
          <cx:pt idx="40262">0.16669999999999999</cx:pt>
          <cx:pt idx="40263">0.061899999999999997</cx:pt>
          <cx:pt idx="40264">0.16669999999999999</cx:pt>
          <cx:pt idx="40265">0.082500000000000004</cx:pt>
          <cx:pt idx="40266">0.16669999999999999</cx:pt>
          <cx:pt idx="40267">0.16669999999999999</cx:pt>
          <cx:pt idx="40268">0.16669999999999999</cx:pt>
          <cx:pt idx="40269">0.16669999999999999</cx:pt>
          <cx:pt idx="40270">0.16669999999999999</cx:pt>
          <cx:pt idx="40271">0.16669999999999999</cx:pt>
          <cx:pt idx="40272">0.093799999999999994</cx:pt>
          <cx:pt idx="40273">0.14119999999999999</cx:pt>
          <cx:pt idx="40274">0.16669999999999999</cx:pt>
          <cx:pt idx="40275">0.17560000000000001</cx:pt>
          <cx:pt idx="40276">0.16669999999999999</cx:pt>
          <cx:pt idx="40277">0.16669999999999999</cx:pt>
          <cx:pt idx="40278">0.16489999999999999</cx:pt>
          <cx:pt idx="40279">0.1784</cx:pt>
          <cx:pt idx="40280">0.1258</cx:pt>
          <cx:pt idx="40281">0.0041000000000000003</cx:pt>
          <cx:pt idx="40282">0.16669999999999999</cx:pt>
          <cx:pt idx="40283">0.0814</cx:pt>
          <cx:pt idx="40284">0.16669999999999999</cx:pt>
          <cx:pt idx="40285">0.0722</cx:pt>
          <cx:pt idx="40286">0.032000000000000001</cx:pt>
          <cx:pt idx="40287">0.0722</cx:pt>
          <cx:pt idx="40288">0.16669999999999999</cx:pt>
          <cx:pt idx="40289">0.16489999999999999</cx:pt>
          <cx:pt idx="40290">0.049500000000000002</cx:pt>
          <cx:pt idx="40291">0.14949999999999999</cx:pt>
          <cx:pt idx="40292">0.16669999999999999</cx:pt>
          <cx:pt idx="40293">0.15359999999999999</cx:pt>
          <cx:pt idx="40294">0.1459</cx:pt>
          <cx:pt idx="40295">0.041200000000000001</cx:pt>
          <cx:pt idx="40296">0.16489999999999999</cx:pt>
          <cx:pt idx="40297">0.017500000000000002</cx:pt>
          <cx:pt idx="40298">0.0041000000000000003</cx:pt>
          <cx:pt idx="40299">0.059799999999999999</cx:pt>
          <cx:pt idx="40300">0.061899999999999997</cx:pt>
          <cx:pt idx="40301">0.16669999999999999</cx:pt>
          <cx:pt idx="40302">0.1804</cx:pt>
          <cx:pt idx="40303">0.16669999999999999</cx:pt>
          <cx:pt idx="40304">0.058799999999999998</cx:pt>
          <cx:pt idx="40305">0.60409999999999997</cx:pt>
          <cx:pt idx="40306">0.16669999999999999</cx:pt>
          <cx:pt idx="40307">0.16669999999999999</cx:pt>
          <cx:pt idx="40308">0.1186</cx:pt>
          <cx:pt idx="40309">0.23400000000000001</cx:pt>
          <cx:pt idx="40310">0.16669999999999999</cx:pt>
          <cx:pt idx="40311">0.16669999999999999</cx:pt>
          <cx:pt idx="40312">0.084500000000000006</cx:pt>
          <cx:pt idx="40313">0.16669999999999999</cx:pt>
          <cx:pt idx="40314">0.092799999999999994</cx:pt>
          <cx:pt idx="40315">0.16669999999999999</cx:pt>
          <cx:pt idx="40316">0.016500000000000001</cx:pt>
          <cx:pt idx="40317">0.061899999999999997</cx:pt>
          <cx:pt idx="40318">0.16669999999999999</cx:pt>
          <cx:pt idx="40319">0.16669999999999999</cx:pt>
          <cx:pt idx="40320">0.14899999999999999</cx:pt>
          <cx:pt idx="40321">0.16669999999999999</cx:pt>
          <cx:pt idx="40322">0.1237</cx:pt>
          <cx:pt idx="40323">0.082500000000000004</cx:pt>
          <cx:pt idx="40324">0.16669999999999999</cx:pt>
          <cx:pt idx="40325">0.061899999999999997</cx:pt>
          <cx:pt idx="40326">0.16669999999999999</cx:pt>
          <cx:pt idx="40327">0.047399999999999998</cx:pt>
          <cx:pt idx="40328">0.27629999999999999</cx:pt>
          <cx:pt idx="40329">0.0020999999999999999</cx:pt>
          <cx:pt idx="40330">0.037100000000000001</cx:pt>
          <cx:pt idx="40331">0.16669999999999999</cx:pt>
          <cx:pt idx="40332">0.16669999999999999</cx:pt>
          <cx:pt idx="40333">0.1124</cx:pt>
          <cx:pt idx="40334">0.16669999999999999</cx:pt>
          <cx:pt idx="40335">0.16669999999999999</cx:pt>
          <cx:pt idx="40336">0.16669999999999999</cx:pt>
          <cx:pt idx="40337">0.0124</cx:pt>
          <cx:pt idx="40338">0.061899999999999997</cx:pt>
          <cx:pt idx="40339">0.090700000000000003</cx:pt>
          <cx:pt idx="40340">0.16669999999999999</cx:pt>
          <cx:pt idx="40341">0.16669999999999999</cx:pt>
          <cx:pt idx="40342">0.16669999999999999</cx:pt>
          <cx:pt idx="40343">0.073200000000000001</cx:pt>
          <cx:pt idx="40344">0.16669999999999999</cx:pt>
          <cx:pt idx="40345">0.22270000000000001</cx:pt>
          <cx:pt idx="40346">0.16669999999999999</cx:pt>
          <cx:pt idx="40347">0.16669999999999999</cx:pt>
          <cx:pt idx="40348">0.16669999999999999</cx:pt>
          <cx:pt idx="40349">0.16669999999999999</cx:pt>
          <cx:pt idx="40350">0.16669999999999999</cx:pt>
          <cx:pt idx="40351">0.080399999999999999</cx:pt>
          <cx:pt idx="40352">0.16669999999999999</cx:pt>
          <cx:pt idx="40353">0.16669999999999999</cx:pt>
          <cx:pt idx="40354">0.16669999999999999</cx:pt>
          <cx:pt idx="40355">0.16669999999999999</cx:pt>
          <cx:pt idx="40356">0.075300000000000006</cx:pt>
          <cx:pt idx="40357">0.16669999999999999</cx:pt>
          <cx:pt idx="40358">0.36699999999999999</cx:pt>
          <cx:pt idx="40359">0.16669999999999999</cx:pt>
          <cx:pt idx="40360">0.10489999999999999</cx:pt>
          <cx:pt idx="40361">0.16669999999999999</cx:pt>
          <cx:pt idx="40362">0.0020999999999999999</cx:pt>
          <cx:pt idx="40363">0.058799999999999998</cx:pt>
          <cx:pt idx="40364">0.0041000000000000003</cx:pt>
          <cx:pt idx="40365">0.16669999999999999</cx:pt>
          <cx:pt idx="40366">0.18010000000000001</cx:pt>
          <cx:pt idx="40367">0.16669999999999999</cx:pt>
          <cx:pt idx="40368">0.0082000000000000007</cx:pt>
          <cx:pt idx="40369">0.16669999999999999</cx:pt>
          <cx:pt idx="40370">0.16669999999999999</cx:pt>
          <cx:pt idx="40371">0.001</cx:pt>
          <cx:pt idx="40372">0.0134</cx:pt>
          <cx:pt idx="40373">0.16669999999999999</cx:pt>
          <cx:pt idx="40374">0.16669999999999999</cx:pt>
          <cx:pt idx="40375">0.061899999999999997</cx:pt>
          <cx:pt idx="40376">0.016500000000000001</cx:pt>
          <cx:pt idx="40377">0.16669999999999999</cx:pt>
          <cx:pt idx="40378">0.42270000000000002</cx:pt>
          <cx:pt idx="40379">0.082500000000000004</cx:pt>
          <cx:pt idx="40380">0.0247</cx:pt>
          <cx:pt idx="40381">0.16669999999999999</cx:pt>
          <cx:pt idx="40382">0.16669999999999999</cx:pt>
          <cx:pt idx="40383">0.16669999999999999</cx:pt>
          <cx:pt idx="40384">0.1479</cx:pt>
          <cx:pt idx="40385">0.16669999999999999</cx:pt>
          <cx:pt idx="40386">0.0030999999999999999</cx:pt>
          <cx:pt idx="40387">0.16669999999999999</cx:pt>
          <cx:pt idx="40388">0.042299999999999997</cx:pt>
          <cx:pt idx="40389">0.0722</cx:pt>
          <cx:pt idx="40390">0.16669999999999999</cx:pt>
          <cx:pt idx="40391">0.16669999999999999</cx:pt>
          <cx:pt idx="40392">0.16669999999999999</cx:pt>
          <cx:pt idx="40393">0.16669999999999999</cx:pt>
          <cx:pt idx="40394">0.16669999999999999</cx:pt>
          <cx:pt idx="40395">0.16669999999999999</cx:pt>
          <cx:pt idx="40396">0.1227</cx:pt>
          <cx:pt idx="40397">0.16669999999999999</cx:pt>
          <cx:pt idx="40398">0.1113</cx:pt>
          <cx:pt idx="40399">0.0020999999999999999</cx:pt>
          <cx:pt idx="40400">0.082500000000000004</cx:pt>
          <cx:pt idx="40401">0.062899999999999998</cx:pt>
          <cx:pt idx="40402">0.16669999999999999</cx:pt>
          <cx:pt idx="40403">0.16669999999999999</cx:pt>
          <cx:pt idx="40404">0.16669999999999999</cx:pt>
          <cx:pt idx="40405">0.16669999999999999</cx:pt>
          <cx:pt idx="40406">0.037100000000000001</cx:pt>
          <cx:pt idx="40407">0.14849999999999999</cx:pt>
          <cx:pt idx="40408">0.082500000000000004</cx:pt>
          <cx:pt idx="40409">0.1072</cx:pt>
          <cx:pt idx="40410">0.1106</cx:pt>
          <cx:pt idx="40411">0.16669999999999999</cx:pt>
          <cx:pt idx="40412">0.16669999999999999</cx:pt>
          <cx:pt idx="40413">0.16669999999999999</cx:pt>
          <cx:pt idx="40414">0.0020999999999999999</cx:pt>
          <cx:pt idx="40415">0.066000000000000003</cx:pt>
          <cx:pt idx="40416">0.16669999999999999</cx:pt>
          <cx:pt idx="40417">0.0124</cx:pt>
          <cx:pt idx="40418">0.16669999999999999</cx:pt>
          <cx:pt idx="40419">0.16669999999999999</cx:pt>
          <cx:pt idx="40420">0.16669999999999999</cx:pt>
          <cx:pt idx="40421">0.16669999999999999</cx:pt>
          <cx:pt idx="40422">0.082500000000000004</cx:pt>
          <cx:pt idx="40423">0.16669999999999999</cx:pt>
          <cx:pt idx="40424">0.068000000000000005</cx:pt>
          <cx:pt idx="40425">0.1196</cx:pt>
          <cx:pt idx="40426">0.16669999999999999</cx:pt>
          <cx:pt idx="40427">0.018599999999999998</cx:pt>
          <cx:pt idx="40428">0.16669999999999999</cx:pt>
          <cx:pt idx="40429">0.16669999999999999</cx:pt>
          <cx:pt idx="40430">0.0082000000000000007</cx:pt>
          <cx:pt idx="40431">0.16669999999999999</cx:pt>
          <cx:pt idx="40432">0.049500000000000002</cx:pt>
          <cx:pt idx="40433">0.054600000000000003</cx:pt>
          <cx:pt idx="40434">0.16669999999999999</cx:pt>
          <cx:pt idx="40435">0.16669999999999999</cx:pt>
          <cx:pt idx="40436">0.16669999999999999</cx:pt>
          <cx:pt idx="40437">0.16669999999999999</cx:pt>
          <cx:pt idx="40438">0.16669999999999999</cx:pt>
          <cx:pt idx="40439">0.16669999999999999</cx:pt>
          <cx:pt idx="40440">0.016500000000000001</cx:pt>
          <cx:pt idx="40441">0.16669999999999999</cx:pt>
          <cx:pt idx="40442">0.16669999999999999</cx:pt>
          <cx:pt idx="40443">0.090700000000000003</cx:pt>
          <cx:pt idx="40444">0.16669999999999999</cx:pt>
          <cx:pt idx="40445">0.16669999999999999</cx:pt>
          <cx:pt idx="40446">0.16669999999999999</cx:pt>
          <cx:pt idx="40447">0.16700000000000001</cx:pt>
          <cx:pt idx="40448">0.093799999999999994</cx:pt>
          <cx:pt idx="40449">0.061899999999999997</cx:pt>
          <cx:pt idx="40450">0.0124</cx:pt>
          <cx:pt idx="40451">0.0722</cx:pt>
          <cx:pt idx="40452">0.16669999999999999</cx:pt>
          <cx:pt idx="40453">0.16669999999999999</cx:pt>
          <cx:pt idx="40454">0.16669999999999999</cx:pt>
          <cx:pt idx="40455">0.086599999999999996</cx:pt>
          <cx:pt idx="40456">0.069599999999999995</cx:pt>
          <cx:pt idx="40457">0.16669999999999999</cx:pt>
          <cx:pt idx="40458">0.16669999999999999</cx:pt>
          <cx:pt idx="40459">0.063899999999999998</cx:pt>
          <cx:pt idx="40460">0.29070000000000001</cx:pt>
          <cx:pt idx="40461">0.16669999999999999</cx:pt>
          <cx:pt idx="40462">0.021600000000000001</cx:pt>
          <cx:pt idx="40463">0.16669999999999999</cx:pt>
          <cx:pt idx="40464">0.16669999999999999</cx:pt>
          <cx:pt idx="40465">0.033000000000000002</cx:pt>
          <cx:pt idx="40466">0.16669999999999999</cx:pt>
          <cx:pt idx="40467">0.0407</cx:pt>
          <cx:pt idx="40468">0.0082000000000000007</cx:pt>
          <cx:pt idx="40469">0.0041000000000000003</cx:pt>
          <cx:pt idx="40470">0.16669999999999999</cx:pt>
          <cx:pt idx="40471">0.16669999999999999</cx:pt>
          <cx:pt idx="40472">0.071099999999999997</cx:pt>
          <cx:pt idx="40473">0.16669999999999999</cx:pt>
          <cx:pt idx="40474">0.12989999999999999</cx:pt>
          <cx:pt idx="40475">0.092799999999999994</cx:pt>
          <cx:pt idx="40476">0.14849999999999999</cx:pt>
          <cx:pt idx="40477">0.25</cx:pt>
          <cx:pt idx="40478">0.11749999999999999</cx:pt>
          <cx:pt idx="40479">0.16669999999999999</cx:pt>
          <cx:pt idx="40480">0.14849999999999999</cx:pt>
          <cx:pt idx="40481">0.0247</cx:pt>
          <cx:pt idx="40482">0.16669999999999999</cx:pt>
          <cx:pt idx="40483">0.16669999999999999</cx:pt>
          <cx:pt idx="40484">0.16800000000000001</cx:pt>
          <cx:pt idx="40485">0.30409999999999998</cx:pt>
          <cx:pt idx="40486">0.0309</cx:pt>
          <cx:pt idx="40487">0.16669999999999999</cx:pt>
          <cx:pt idx="40488">0.082500000000000004</cx:pt>
          <cx:pt idx="40489">0.16669999999999999</cx:pt>
          <cx:pt idx="40490">0.16669999999999999</cx:pt>
          <cx:pt idx="40491">0.16669999999999999</cx:pt>
          <cx:pt idx="40492">0.16669999999999999</cx:pt>
          <cx:pt idx="40493">0.16600000000000001</cx:pt>
          <cx:pt idx="40494">0.0124</cx:pt>
          <cx:pt idx="40495">0.0814</cx:pt>
          <cx:pt idx="40496">0.16669999999999999</cx:pt>
          <cx:pt idx="40497">0.1031</cx:pt>
          <cx:pt idx="40498">0.061899999999999997</cx:pt>
          <cx:pt idx="40499">0.16669999999999999</cx:pt>
          <cx:pt idx="40500">0.16669999999999999</cx:pt>
          <cx:pt idx="40501">0.016500000000000001</cx:pt>
          <cx:pt idx="40502">0.0722</cx:pt>
          <cx:pt idx="40503">0.16669999999999999</cx:pt>
          <cx:pt idx="40504">0.044299999999999999</cx:pt>
          <cx:pt idx="40505">0.16669999999999999</cx:pt>
          <cx:pt idx="40506">0.093200000000000005</cx:pt>
          <cx:pt idx="40507">0.16669999999999999</cx:pt>
          <cx:pt idx="40508">0.16669999999999999</cx:pt>
          <cx:pt idx="40509">0.16669999999999999</cx:pt>
          <cx:pt idx="40510">0.16669999999999999</cx:pt>
          <cx:pt idx="40511">0.0567</cx:pt>
          <cx:pt idx="40512">0.16669999999999999</cx:pt>
          <cx:pt idx="40513">0.16669999999999999</cx:pt>
          <cx:pt idx="40514">0.16669999999999999</cx:pt>
          <cx:pt idx="40515">0.2732</cx:pt>
          <cx:pt idx="40516">0.16669999999999999</cx:pt>
          <cx:pt idx="40517">0.16669999999999999</cx:pt>
          <cx:pt idx="40518">0.0206</cx:pt>
          <cx:pt idx="40519">0.16669999999999999</cx:pt>
          <cx:pt idx="40520">0.016500000000000001</cx:pt>
          <cx:pt idx="40521">0.0092999999999999992</cx:pt>
          <cx:pt idx="40522">0.0722</cx:pt>
          <cx:pt idx="40523">0.16669999999999999</cx:pt>
          <cx:pt idx="40524">0.053600000000000002</cx:pt>
          <cx:pt idx="40525">0.16669999999999999</cx:pt>
          <cx:pt idx="40526">0.16669999999999999</cx:pt>
          <cx:pt idx="40527">0.16669999999999999</cx:pt>
          <cx:pt idx="40528">0.16669999999999999</cx:pt>
          <cx:pt idx="40529">0.16669999999999999</cx:pt>
          <cx:pt idx="40530">0.16669999999999999</cx:pt>
          <cx:pt idx="40531">0.25769999999999998</cx:pt>
          <cx:pt idx="40532">0.16669999999999999</cx:pt>
          <cx:pt idx="40533">0.16669999999999999</cx:pt>
          <cx:pt idx="40534">0.080399999999999999</cx:pt>
          <cx:pt idx="40535">0.0082000000000000007</cx:pt>
          <cx:pt idx="40536">0.24229999999999999</cx:pt>
          <cx:pt idx="40537">0.21859999999999999</cx:pt>
          <cx:pt idx="40538">0.16669999999999999</cx:pt>
          <cx:pt idx="40539">0.16669999999999999</cx:pt>
          <cx:pt idx="40540">0.051499999999999997</cx:pt>
          <cx:pt idx="40541">0.16669999999999999</cx:pt>
          <cx:pt idx="40542">0.16669999999999999</cx:pt>
          <cx:pt idx="40543">0.16669999999999999</cx:pt>
          <cx:pt idx="40544">0.33460000000000001</cx:pt>
          <cx:pt idx="40545">0.22270000000000001</cx:pt>
          <cx:pt idx="40546">0.16669999999999999</cx:pt>
          <cx:pt idx="40547">0.037100000000000001</cx:pt>
          <cx:pt idx="40548">0.16669999999999999</cx:pt>
          <cx:pt idx="40549">0.16669999999999999</cx:pt>
          <cx:pt idx="40550">0.16669999999999999</cx:pt>
          <cx:pt idx="40551">0.067000000000000004</cx:pt>
          <cx:pt idx="40552">0.16669999999999999</cx:pt>
          <cx:pt idx="40553">0.083500000000000005</cx:pt>
          <cx:pt idx="40554">0.16669999999999999</cx:pt>
          <cx:pt idx="40555">0.16669999999999999</cx:pt>
          <cx:pt idx="40556">0.16669999999999999</cx:pt>
          <cx:pt idx="40557">0.16669999999999999</cx:pt>
          <cx:pt idx="40558">0.0264</cx:pt>
          <cx:pt idx="40559">0.16669999999999999</cx:pt>
          <cx:pt idx="40560">0.16669999999999999</cx:pt>
          <cx:pt idx="40561">0.18559999999999999</cx:pt>
          <cx:pt idx="40562">0.16669999999999999</cx:pt>
          <cx:pt idx="40563">0.20619999999999999</cx:pt>
          <cx:pt idx="40564">0.16669999999999999</cx:pt>
          <cx:pt idx="40565">0.16669999999999999</cx:pt>
          <cx:pt idx="40566">0.16669999999999999</cx:pt>
          <cx:pt idx="40567">0.084500000000000006</cx:pt>
          <cx:pt idx="40568">0.16669999999999999</cx:pt>
          <cx:pt idx="40569">0.16669999999999999</cx:pt>
          <cx:pt idx="40570">0.16669999999999999</cx:pt>
          <cx:pt idx="40571">0.18559999999999999</cx:pt>
          <cx:pt idx="40572">0.16669999999999999</cx:pt>
          <cx:pt idx="40573">0.041200000000000001</cx:pt>
          <cx:pt idx="40574">0.1031</cx:pt>
          <cx:pt idx="40575">0.16669999999999999</cx:pt>
          <cx:pt idx="40576">0.049500000000000002</cx:pt>
          <cx:pt idx="40577">0.037100000000000001</cx:pt>
          <cx:pt idx="40578">0.16669999999999999</cx:pt>
          <cx:pt idx="40579">0.16669999999999999</cx:pt>
          <cx:pt idx="40580">0.16669999999999999</cx:pt>
          <cx:pt idx="40581">0.16669999999999999</cx:pt>
          <cx:pt idx="40582">0.16669999999999999</cx:pt>
          <cx:pt idx="40583">0.16669999999999999</cx:pt>
          <cx:pt idx="40584">0.16669999999999999</cx:pt>
          <cx:pt idx="40585">0.041200000000000001</cx:pt>
          <cx:pt idx="40586">0.074200000000000002</cx:pt>
          <cx:pt idx="40587">0.0124</cx:pt>
          <cx:pt idx="40588">0.16669999999999999</cx:pt>
          <cx:pt idx="40589">0.16669999999999999</cx:pt>
          <cx:pt idx="40590">0.11550000000000001</cx:pt>
          <cx:pt idx="40591">0.0608</cx:pt>
          <cx:pt idx="40592">0.16669999999999999</cx:pt>
          <cx:pt idx="40593">0.16669999999999999</cx:pt>
          <cx:pt idx="40594">0.16669999999999999</cx:pt>
          <cx:pt idx="40595">0.0557</cx:pt>
          <cx:pt idx="40596">0.16669999999999999</cx:pt>
          <cx:pt idx="40597">0.14849999999999999</cx:pt>
          <cx:pt idx="40598">0.16669999999999999</cx:pt>
          <cx:pt idx="40599">0</cx:pt>
          <cx:pt idx="40600">0.023699999999999999</cx:pt>
          <cx:pt idx="40601">0.16189999999999999</cx:pt>
          <cx:pt idx="40602">0.16289999999999999</cx:pt>
          <cx:pt idx="40603">0.16669999999999999</cx:pt>
          <cx:pt idx="40604">0.66600000000000004</cx:pt>
          <cx:pt idx="40605">0.0608</cx:pt>
          <cx:pt idx="40606">0.22989999999999999</cx:pt>
          <cx:pt idx="40607">0.074200000000000002</cx:pt>
          <cx:pt idx="40608">0.092799999999999994</cx:pt>
          <cx:pt idx="40609">0.16669999999999999</cx:pt>
          <cx:pt idx="40610">0.40620000000000001</cx:pt>
          <cx:pt idx="40611">0.097900000000000001</cx:pt>
          <cx:pt idx="40612">0.16669999999999999</cx:pt>
          <cx:pt idx="40613">0.16669999999999999</cx:pt>
          <cx:pt idx="40614">0.16669999999999999</cx:pt>
          <cx:pt idx="40615">0.16669999999999999</cx:pt>
          <cx:pt idx="40616">0.0814</cx:pt>
          <cx:pt idx="40617">0.16669999999999999</cx:pt>
          <cx:pt idx="40618">0.0722</cx:pt>
          <cx:pt idx="40619">0.061899999999999997</cx:pt>
          <cx:pt idx="40620">0.078399999999999997</cx:pt>
          <cx:pt idx="40621">0.16669999999999999</cx:pt>
          <cx:pt idx="40622">0.1113</cx:pt>
          <cx:pt idx="40623">0.16669999999999999</cx:pt>
          <cx:pt idx="40624">0.16669999999999999</cx:pt>
          <cx:pt idx="40625">0.0814</cx:pt>
          <cx:pt idx="40626">0.0247</cx:pt>
          <cx:pt idx="40627">0.16669999999999999</cx:pt>
          <cx:pt idx="40628">0.069099999999999995</cx:pt>
          <cx:pt idx="40629">0.16669999999999999</cx:pt>
          <cx:pt idx="40630">0.16669999999999999</cx:pt>
          <cx:pt idx="40631">0.16669999999999999</cx:pt>
          <cx:pt idx="40632">0.001</cx:pt>
          <cx:pt idx="40633">0.16669999999999999</cx:pt>
          <cx:pt idx="40634">0.0124</cx:pt>
          <cx:pt idx="40635">0.0247</cx:pt>
          <cx:pt idx="40636">0.16669999999999999</cx:pt>
          <cx:pt idx="40637">0.16669999999999999</cx:pt>
          <cx:pt idx="40638">0.16669999999999999</cx:pt>
          <cx:pt idx="40639">0.1103</cx:pt>
          <cx:pt idx="40640">0.16669999999999999</cx:pt>
          <cx:pt idx="40641">0.17530000000000001</cx:pt>
          <cx:pt idx="40642">0.16669999999999999</cx:pt>
          <cx:pt idx="40643">0.16669999999999999</cx:pt>
          <cx:pt idx="40644">0.16669999999999999</cx:pt>
          <cx:pt idx="40645">0.18559999999999999</cx:pt>
          <cx:pt idx="40646">0.53090000000000004</cx:pt>
          <cx:pt idx="40647">0.16669999999999999</cx:pt>
          <cx:pt idx="40648">0.0020999999999999999</cx:pt>
          <cx:pt idx="40649">0.16669999999999999</cx:pt>
          <cx:pt idx="40650">0.16669999999999999</cx:pt>
          <cx:pt idx="40651">0.16669999999999999</cx:pt>
          <cx:pt idx="40652">0.16669999999999999</cx:pt>
          <cx:pt idx="40653">0.16669999999999999</cx:pt>
          <cx:pt idx="40654">0.093799999999999994</cx:pt>
          <cx:pt idx="40655">0.1031</cx:pt>
          <cx:pt idx="40656">0.16669999999999999</cx:pt>
          <cx:pt idx="40657">0.16669999999999999</cx:pt>
          <cx:pt idx="40658">0.16669999999999999</cx:pt>
          <cx:pt idx="40659">0.1216</cx:pt>
          <cx:pt idx="40660">0.077299999999999994</cx:pt>
          <cx:pt idx="40661">0.1113</cx:pt>
          <cx:pt idx="40662">0.0020999999999999999</cx:pt>
          <cx:pt idx="40663">0.0722</cx:pt>
          <cx:pt idx="40664">0.1381</cx:pt>
          <cx:pt idx="40665">0.1113</cx:pt>
          <cx:pt idx="40666">0.016500000000000001</cx:pt>
          <cx:pt idx="40667">0.16669999999999999</cx:pt>
          <cx:pt idx="40668">0.16669999999999999</cx:pt>
          <cx:pt idx="40669">0.16669999999999999</cx:pt>
          <cx:pt idx="40670">0.16669999999999999</cx:pt>
          <cx:pt idx="40671">0.16669999999999999</cx:pt>
          <cx:pt idx="40672">0.17730000000000001</cx:pt>
          <cx:pt idx="40673">0.16669999999999999</cx:pt>
          <cx:pt idx="40674">0.1052</cx:pt>
          <cx:pt idx="40675">0.027799999999999998</cx:pt>
          <cx:pt idx="40676">0.16669999999999999</cx:pt>
          <cx:pt idx="40677">0.16669999999999999</cx:pt>
          <cx:pt idx="40678">0.082500000000000004</cx:pt>
          <cx:pt idx="40679">0.092799999999999994</cx:pt>
          <cx:pt idx="40680">0.060600000000000001</cx:pt>
          <cx:pt idx="40681">0.16669999999999999</cx:pt>
          <cx:pt idx="40682">0.16669999999999999</cx:pt>
          <cx:pt idx="40683">0.16669999999999999</cx:pt>
          <cx:pt idx="40684">0.1195</cx:pt>
          <cx:pt idx="40685">0.038100000000000002</cx:pt>
          <cx:pt idx="40686">0.037100000000000001</cx:pt>
          <cx:pt idx="40687">0.16669999999999999</cx:pt>
          <cx:pt idx="40688">0.16669999999999999</cx:pt>
          <cx:pt idx="40689">0.12720000000000001</cx:pt>
          <cx:pt idx="40690">0.16669999999999999</cx:pt>
          <cx:pt idx="40691">0.20619999999999999</cx:pt>
          <cx:pt idx="40692">0.10000000000000001</cx:pt>
          <cx:pt idx="40693">0.16669999999999999</cx:pt>
          <cx:pt idx="40694">0.16669999999999999</cx:pt>
          <cx:pt idx="40695">0.0247</cx:pt>
          <cx:pt idx="40696">0.0722</cx:pt>
          <cx:pt idx="40697">0.078399999999999997</cx:pt>
          <cx:pt idx="40698">0.16669999999999999</cx:pt>
          <cx:pt idx="40699">0.16669999999999999</cx:pt>
          <cx:pt idx="40700">0.0041000000000000003</cx:pt>
          <cx:pt idx="40701">0.16669999999999999</cx:pt>
          <cx:pt idx="40702">0.1021</cx:pt>
          <cx:pt idx="40703">0.074200000000000002</cx:pt>
          <cx:pt idx="40704">0.16669999999999999</cx:pt>
          <cx:pt idx="40705">0.1134</cx:pt>
          <cx:pt idx="40706">0.16669999999999999</cx:pt>
          <cx:pt idx="40707">0.1474</cx:pt>
          <cx:pt idx="40708">0.080399999999999999</cx:pt>
          <cx:pt idx="40709">0.080399999999999999</cx:pt>
          <cx:pt idx="40710">0.18759999999999999</cx:pt>
          <cx:pt idx="40711">0.16669999999999999</cx:pt>
          <cx:pt idx="40712">0.16669999999999999</cx:pt>
          <cx:pt idx="40713">0.16669999999999999</cx:pt>
          <cx:pt idx="40714">0.16669999999999999</cx:pt>
          <cx:pt idx="40715">0.074200000000000002</cx:pt>
          <cx:pt idx="40716">0.1206</cx:pt>
          <cx:pt idx="40717">0.0082000000000000007</cx:pt>
          <cx:pt idx="40718">0.1216</cx:pt>
          <cx:pt idx="40719">0.16669999999999999</cx:pt>
          <cx:pt idx="40720">0.16669999999999999</cx:pt>
          <cx:pt idx="40721">0.16669999999999999</cx:pt>
          <cx:pt idx="40722">0.16669999999999999</cx:pt>
          <cx:pt idx="40723">0.1237</cx:pt>
          <cx:pt idx="40724">0.022700000000000001</cx:pt>
          <cx:pt idx="40725">0.1237</cx:pt>
          <cx:pt idx="40726">0.16669999999999999</cx:pt>
          <cx:pt idx="40727">0.16669999999999999</cx:pt>
          <cx:pt idx="40728">0.2031</cx:pt>
          <cx:pt idx="40729">0.1918</cx:pt>
          <cx:pt idx="40730">0.16669999999999999</cx:pt>
          <cx:pt idx="40731">0.074700000000000003</cx:pt>
          <cx:pt idx="40732">0.16669999999999999</cx:pt>
          <cx:pt idx="40733">0.16669999999999999</cx:pt>
          <cx:pt idx="40734">0.16669999999999999</cx:pt>
          <cx:pt idx="40735">0.1021</cx:pt>
          <cx:pt idx="40736">0.1237</cx:pt>
          <cx:pt idx="40737">0.16669999999999999</cx:pt>
          <cx:pt idx="40738">0.028899999999999999</cx:pt>
          <cx:pt idx="40739">0.1237</cx:pt>
          <cx:pt idx="40740">0.1227</cx:pt>
          <cx:pt idx="40741">0.16669999999999999</cx:pt>
          <cx:pt idx="40742">0.16669999999999999</cx:pt>
          <cx:pt idx="40743">0.16669999999999999</cx:pt>
          <cx:pt idx="40744">0.1103</cx:pt>
          <cx:pt idx="40745">0.061899999999999997</cx:pt>
          <cx:pt idx="40746">0.021899999999999999</cx:pt>
          <cx:pt idx="40747">0.16669999999999999</cx:pt>
          <cx:pt idx="40748">0.086599999999999996</cx:pt>
          <cx:pt idx="40749">0.16669999999999999</cx:pt>
          <cx:pt idx="40750">0.16669999999999999</cx:pt>
          <cx:pt idx="40751">0.1041</cx:pt>
          <cx:pt idx="40752">0.022700000000000001</cx:pt>
          <cx:pt idx="40753">0.1216</cx:pt>
          <cx:pt idx="40754">0.0814</cx:pt>
          <cx:pt idx="40755">0.3856</cx:pt>
          <cx:pt idx="40756">0.16669999999999999</cx:pt>
          <cx:pt idx="40757">0.16669999999999999</cx:pt>
          <cx:pt idx="40758">0.082500000000000004</cx:pt>
          <cx:pt idx="40759">0.073200000000000001</cx:pt>
          <cx:pt idx="40760">0.16669999999999999</cx:pt>
          <cx:pt idx="40761">0.0124</cx:pt>
          <cx:pt idx="40762">0.16669999999999999</cx:pt>
          <cx:pt idx="40763">0.0722</cx:pt>
          <cx:pt idx="40764">0.16669999999999999</cx:pt>
          <cx:pt idx="40765">0.092799999999999994</cx:pt>
          <cx:pt idx="40766">0.0608</cx:pt>
          <cx:pt idx="40767">0.0247</cx:pt>
          <cx:pt idx="40768">0.16669999999999999</cx:pt>
          <cx:pt idx="40769">0.073200000000000001</cx:pt>
          <cx:pt idx="40770">0.0082000000000000007</cx:pt>
          <cx:pt idx="40771">0.35260000000000002</cx:pt>
          <cx:pt idx="40772">0.062899999999999998</cx:pt>
          <cx:pt idx="40773">0.16669999999999999</cx:pt>
          <cx:pt idx="40774">0.16669999999999999</cx:pt>
          <cx:pt idx="40775">0.16669999999999999</cx:pt>
          <cx:pt idx="40776">0.16669999999999999</cx:pt>
          <cx:pt idx="40777">0.4113</cx:pt>
          <cx:pt idx="40778">0.0124</cx:pt>
          <cx:pt idx="40779">0.061899999999999997</cx:pt>
          <cx:pt idx="40780">0.059799999999999999</cx:pt>
          <cx:pt idx="40781">0.16669999999999999</cx:pt>
          <cx:pt idx="40782">0.16669999999999999</cx:pt>
          <cx:pt idx="40783">0.16669999999999999</cx:pt>
          <cx:pt idx="40784">0.16669999999999999</cx:pt>
          <cx:pt idx="40785">0.1031</cx:pt>
          <cx:pt idx="40786">0.1206</cx:pt>
          <cx:pt idx="40787">0.16669999999999999</cx:pt>
          <cx:pt idx="40788">0.16669999999999999</cx:pt>
          <cx:pt idx="40789">0.16669999999999999</cx:pt>
          <cx:pt idx="40790">0.16669999999999999</cx:pt>
          <cx:pt idx="40791">0.16669999999999999</cx:pt>
          <cx:pt idx="40792">0.16669999999999999</cx:pt>
          <cx:pt idx="40793">0.16669999999999999</cx:pt>
          <cx:pt idx="40794">0.1031</cx:pt>
          <cx:pt idx="40795">0.061899999999999997</cx:pt>
          <cx:pt idx="40796">0.16669999999999999</cx:pt>
          <cx:pt idx="40797">0.092799999999999994</cx:pt>
          <cx:pt idx="40798">0.1113</cx:pt>
          <cx:pt idx="40799">0.16669999999999999</cx:pt>
          <cx:pt idx="40800">0.16669999999999999</cx:pt>
          <cx:pt idx="40801">0.001</cx:pt>
          <cx:pt idx="40802">0.0557</cx:pt>
          <cx:pt idx="40803">0.037100000000000001</cx:pt>
          <cx:pt idx="40804">0.16669999999999999</cx:pt>
          <cx:pt idx="40805">0.10100000000000001</cx:pt>
          <cx:pt idx="40806">0.0124</cx:pt>
          <cx:pt idx="40807">0.057700000000000001</cx:pt>
          <cx:pt idx="40808">0.049799999999999997</cx:pt>
          <cx:pt idx="40809">0.1794</cx:pt>
          <cx:pt idx="40810">0.16669999999999999</cx:pt>
          <cx:pt idx="40811">0.16669999999999999</cx:pt>
          <cx:pt idx="40812">0.16669999999999999</cx:pt>
          <cx:pt idx="40813">0.066699999999999995</cx:pt>
          <cx:pt idx="40814">0.027799999999999998</cx:pt>
          <cx:pt idx="40815">0.16669999999999999</cx:pt>
          <cx:pt idx="40816">0.16700000000000001</cx:pt>
          <cx:pt idx="40817">0.37319999999999998</cx:pt>
          <cx:pt idx="40818">0.16669999999999999</cx:pt>
          <cx:pt idx="40819">0.16669999999999999</cx:pt>
          <cx:pt idx="40820">0.16669999999999999</cx:pt>
          <cx:pt idx="40821">0.16669999999999999</cx:pt>
          <cx:pt idx="40822">0.16669999999999999</cx:pt>
          <cx:pt idx="40823">0.1278</cx:pt>
          <cx:pt idx="40824">0.016500000000000001</cx:pt>
          <cx:pt idx="40825">0.1139</cx:pt>
          <cx:pt idx="40826">0.16669999999999999</cx:pt>
          <cx:pt idx="40827">0.16669999999999999</cx:pt>
          <cx:pt idx="40828">0.16669999999999999</cx:pt>
          <cx:pt idx="40829">0.082500000000000004</cx:pt>
          <cx:pt idx="40830">0.074200000000000002</cx:pt>
          <cx:pt idx="40831">0.16669999999999999</cx:pt>
          <cx:pt idx="40832">0.16669999999999999</cx:pt>
          <cx:pt idx="40833">0.16669999999999999</cx:pt>
          <cx:pt idx="40834">0.16669999999999999</cx:pt>
          <cx:pt idx="40835">0.28870000000000001</cx:pt>
          <cx:pt idx="40836">0.16669999999999999</cx:pt>
          <cx:pt idx="40837">0.1237</cx:pt>
          <cx:pt idx="40838">0.070099999999999996</cx:pt>
          <cx:pt idx="40839">0.16669999999999999</cx:pt>
          <cx:pt idx="40840">0.16669999999999999</cx:pt>
          <cx:pt idx="40841">0.016500000000000001</cx:pt>
          <cx:pt idx="40842">0.20150000000000001</cx:pt>
          <cx:pt idx="40843">0.050500000000000003</cx:pt>
          <cx:pt idx="40844">0.21340000000000001</cx:pt>
          <cx:pt idx="40845">0.14849999999999999</cx:pt>
          <cx:pt idx="40846">0.016500000000000001</cx:pt>
          <cx:pt idx="40847">0.16669999999999999</cx:pt>
          <cx:pt idx="40848">0.1196</cx:pt>
          <cx:pt idx="40849">0.16669999999999999</cx:pt>
          <cx:pt idx="40850">0.1134</cx:pt>
          <cx:pt idx="40851">0.16669999999999999</cx:pt>
          <cx:pt idx="40852">0.17730000000000001</cx:pt>
          <cx:pt idx="40853">0.16669999999999999</cx:pt>
          <cx:pt idx="40854">0.16669999999999999</cx:pt>
          <cx:pt idx="40855">0.051499999999999997</cx:pt>
          <cx:pt idx="40856">0.16669999999999999</cx:pt>
          <cx:pt idx="40857">0.30620000000000003</cx:pt>
          <cx:pt idx="40858">0.16669999999999999</cx:pt>
          <cx:pt idx="40859">0.0206</cx:pt>
          <cx:pt idx="40860">0.16669999999999999</cx:pt>
          <cx:pt idx="40861">0.16669999999999999</cx:pt>
          <cx:pt idx="40862">0.054600000000000003</cx:pt>
          <cx:pt idx="40863">0.16669999999999999</cx:pt>
          <cx:pt idx="40864">0.16669999999999999</cx:pt>
          <cx:pt idx="40865">0.16320000000000001</cx:pt>
          <cx:pt idx="40866">0.16669999999999999</cx:pt>
          <cx:pt idx="40867">0.0144</cx:pt>
          <cx:pt idx="40868">0.16669999999999999</cx:pt>
          <cx:pt idx="40869">0.16669999999999999</cx:pt>
          <cx:pt idx="40870">0.16669999999999999</cx:pt>
          <cx:pt idx="40871">0.1237</cx:pt>
          <cx:pt idx="40872">0.0103</cx:pt>
          <cx:pt idx="40873">0.24229999999999999</cx:pt>
          <cx:pt idx="40874">0.1072</cx:pt>
          <cx:pt idx="40875">0.16669999999999999</cx:pt>
          <cx:pt idx="40876">0.16669999999999999</cx:pt>
          <cx:pt idx="40877">0.071099999999999997</cx:pt>
          <cx:pt idx="40878">0.16669999999999999</cx:pt>
          <cx:pt idx="40879">0.16669999999999999</cx:pt>
          <cx:pt idx="40880">0.086599999999999996</cx:pt>
          <cx:pt idx="40881">0.1845</cx:pt>
          <cx:pt idx="40882">0.092799999999999994</cx:pt>
          <cx:pt idx="40883">0.16669999999999999</cx:pt>
          <cx:pt idx="40884">0.16669999999999999</cx:pt>
          <cx:pt idx="40885">0.18659999999999999</cx:pt>
          <cx:pt idx="40886">0.1237</cx:pt>
          <cx:pt idx="40887">0.091800000000000007</cx:pt>
          <cx:pt idx="40888">0.1103</cx:pt>
          <cx:pt idx="40889">0.092799999999999994</cx:pt>
          <cx:pt idx="40890">0.092799999999999994</cx:pt>
          <cx:pt idx="40891">0.0258</cx:pt>
          <cx:pt idx="40892">0.16669999999999999</cx:pt>
          <cx:pt idx="40893">0.16669999999999999</cx:pt>
          <cx:pt idx="40894">0.16669999999999999</cx:pt>
          <cx:pt idx="40895">0.16669999999999999</cx:pt>
          <cx:pt idx="40896">0.089700000000000002</cx:pt>
          <cx:pt idx="40897">0.16669999999999999</cx:pt>
          <cx:pt idx="40898">0.10979999999999999</cx:pt>
          <cx:pt idx="40899">0.16669999999999999</cx:pt>
          <cx:pt idx="40900">0.16669999999999999</cx:pt>
          <cx:pt idx="40901">0.0309</cx:pt>
          <cx:pt idx="40902">0.16669999999999999</cx:pt>
          <cx:pt idx="40903">0.16669999999999999</cx:pt>
          <cx:pt idx="40904">0.16669999999999999</cx:pt>
          <cx:pt idx="40905">0.16669999999999999</cx:pt>
          <cx:pt idx="40906">0.046399999999999997</cx:pt>
          <cx:pt idx="40907">0.16669999999999999</cx:pt>
          <cx:pt idx="40908">0.13450000000000001</cx:pt>
          <cx:pt idx="40909">0.085199999999999998</cx:pt>
          <cx:pt idx="40910">0.1196</cx:pt>
          <cx:pt idx="40911">0.32990000000000003</cx:pt>
          <cx:pt idx="40912">0.066000000000000003</cx:pt>
          <cx:pt idx="40913">0.16669999999999999</cx:pt>
          <cx:pt idx="40914">0.16669999999999999</cx:pt>
          <cx:pt idx="40915">0.62160000000000004</cx:pt>
          <cx:pt idx="40916">0.14849999999999999</cx:pt>
          <cx:pt idx="40917">0.2082</cx:pt>
          <cx:pt idx="40918">0.16669999999999999</cx:pt>
          <cx:pt idx="40919">0.0124</cx:pt>
          <cx:pt idx="40920">0.16669999999999999</cx:pt>
          <cx:pt idx="40921">0.16669999999999999</cx:pt>
          <cx:pt idx="40922">0.16669999999999999</cx:pt>
          <cx:pt idx="40923">0.44330000000000003</cx:pt>
          <cx:pt idx="40924">0.16669999999999999</cx:pt>
          <cx:pt idx="40925">0.074200000000000002</cx:pt>
          <cx:pt idx="40926">0.0247</cx:pt>
          <cx:pt idx="40927">0.066000000000000003</cx:pt>
          <cx:pt idx="40928">0.069400000000000003</cx:pt>
          <cx:pt idx="40929">0.0041000000000000003</cx:pt>
          <cx:pt idx="40930">0.16669999999999999</cx:pt>
          <cx:pt idx="40931">0.19589999999999999</cx:pt>
          <cx:pt idx="40932">0.047399999999999998</cx:pt>
          <cx:pt idx="40933">0.16669999999999999</cx:pt>
          <cx:pt idx="40934">0.16669999999999999</cx:pt>
          <cx:pt idx="40935">0.16669999999999999</cx:pt>
          <cx:pt idx="40936">0.0082000000000000007</cx:pt>
          <cx:pt idx="40937">0.061899999999999997</cx:pt>
          <cx:pt idx="40938">0.0557</cx:pt>
          <cx:pt idx="40939">0.16669999999999999</cx:pt>
          <cx:pt idx="40940">0.16669999999999999</cx:pt>
          <cx:pt idx="40941">0.16669999999999999</cx:pt>
          <cx:pt idx="40942">0.16669999999999999</cx:pt>
          <cx:pt idx="40943">0.16669999999999999</cx:pt>
          <cx:pt idx="40944">0.16669999999999999</cx:pt>
          <cx:pt idx="40945">0.16669999999999999</cx:pt>
          <cx:pt idx="40946">0.047399999999999998</cx:pt>
          <cx:pt idx="40947">0.16669999999999999</cx:pt>
          <cx:pt idx="40948">0.1103</cx:pt>
          <cx:pt idx="40949">0.0814</cx:pt>
          <cx:pt idx="40950">0.16669999999999999</cx:pt>
          <cx:pt idx="40951">0.16669999999999999</cx:pt>
          <cx:pt idx="40952">0.1835</cx:pt>
          <cx:pt idx="40953">0.16669999999999999</cx:pt>
          <cx:pt idx="40954">0.38450000000000001</cx:pt>
          <cx:pt idx="40955">0.1216</cx:pt>
          <cx:pt idx="40956">0.16669999999999999</cx:pt>
          <cx:pt idx="40957">0.037100000000000001</cx:pt>
          <cx:pt idx="40958">0.2979</cx:pt>
          <cx:pt idx="40959">0.0124</cx:pt>
          <cx:pt idx="40960">0.061899999999999997</cx:pt>
          <cx:pt idx="40961">0.092799999999999994</cx:pt>
          <cx:pt idx="40962">0.16669999999999999</cx:pt>
          <cx:pt idx="40963">0.080399999999999999</cx:pt>
          <cx:pt idx="40964">0.16669999999999999</cx:pt>
          <cx:pt idx="40965">0.1052</cx:pt>
          <cx:pt idx="40966">0.16669999999999999</cx:pt>
          <cx:pt idx="40967">0.1227</cx:pt>
          <cx:pt idx="40968">0.092799999999999994</cx:pt>
          <cx:pt idx="40969">0.17730000000000001</cx:pt>
          <cx:pt idx="40970">0.027799999999999998</cx:pt>
          <cx:pt idx="40971">0.16669999999999999</cx:pt>
          <cx:pt idx="40972">0.16669999999999999</cx:pt>
          <cx:pt idx="40973">0.061899999999999997</cx:pt>
          <cx:pt idx="40974">0.16669999999999999</cx:pt>
          <cx:pt idx="40975">0.1371</cx:pt>
          <cx:pt idx="40976">0.16669999999999999</cx:pt>
          <cx:pt idx="40977">0.16669999999999999</cx:pt>
          <cx:pt idx="40978">0.074200000000000002</cx:pt>
          <cx:pt idx="40979">0.049500000000000002</cx:pt>
          <cx:pt idx="40980">0.1108</cx:pt>
          <cx:pt idx="40981">0.16669999999999999</cx:pt>
          <cx:pt idx="40982">0.16669999999999999</cx:pt>
          <cx:pt idx="40983">0.083500000000000005</cx:pt>
          <cx:pt idx="40984">0.16669999999999999</cx:pt>
          <cx:pt idx="40985">0.16669999999999999</cx:pt>
          <cx:pt idx="40986">0.0082000000000000007</cx:pt>
          <cx:pt idx="40987">0.16669999999999999</cx:pt>
          <cx:pt idx="40988">0.1103</cx:pt>
          <cx:pt idx="40989">0.079500000000000001</cx:pt>
          <cx:pt idx="40990">0.061899999999999997</cx:pt>
          <cx:pt idx="40991">0.0124</cx:pt>
          <cx:pt idx="40992">0.16489999999999999</cx:pt>
          <cx:pt idx="40993">0.061899999999999997</cx:pt>
          <cx:pt idx="40994">0.041200000000000001</cx:pt>
          <cx:pt idx="40995">0.16669999999999999</cx:pt>
          <cx:pt idx="40996">0.16669999999999999</cx:pt>
          <cx:pt idx="40997">0.1479</cx:pt>
          <cx:pt idx="40998">0.16669999999999999</cx:pt>
          <cx:pt idx="40999">0.29999999999999999</cx:pt>
          <cx:pt idx="41000">0.016500000000000001</cx:pt>
          <cx:pt idx="41001">0.061899999999999997</cx:pt>
          <cx:pt idx="41002">0.082500000000000004</cx:pt>
          <cx:pt idx="41003">0.1031</cx:pt>
          <cx:pt idx="41004">0.14849999999999999</cx:pt>
          <cx:pt idx="41005">0.16669999999999999</cx:pt>
          <cx:pt idx="41006">0.039199999999999999</cx:pt>
          <cx:pt idx="41007">0.051999999999999998</cx:pt>
          <cx:pt idx="41008">0.0061999999999999998</cx:pt>
          <cx:pt idx="41009">0.1113</cx:pt>
          <cx:pt idx="41010">0.16669999999999999</cx:pt>
          <cx:pt idx="41011">0.19589999999999999</cx:pt>
          <cx:pt idx="41012">0.13200000000000001</cx:pt>
          <cx:pt idx="41013">0.23449999999999999</cx:pt>
          <cx:pt idx="41014">0.0124</cx:pt>
          <cx:pt idx="41015">0.16669999999999999</cx:pt>
          <cx:pt idx="41016">0.16669999999999999</cx:pt>
          <cx:pt idx="41017">0.18140000000000001</cx:pt>
          <cx:pt idx="41018">0.16669999999999999</cx:pt>
          <cx:pt idx="41019">0.054600000000000003</cx:pt>
          <cx:pt idx="41020">0.16669999999999999</cx:pt>
          <cx:pt idx="41021">0.16669999999999999</cx:pt>
          <cx:pt idx="41022">0.068000000000000005</cx:pt>
          <cx:pt idx="41023">0.082500000000000004</cx:pt>
          <cx:pt idx="41024">0.16669999999999999</cx:pt>
          <cx:pt idx="41025">0.0247</cx:pt>
          <cx:pt idx="41026">0.16669999999999999</cx:pt>
          <cx:pt idx="41027">0.16669999999999999</cx:pt>
          <cx:pt idx="41028">0.16669999999999999</cx:pt>
          <cx:pt idx="41029">0.16669999999999999</cx:pt>
          <cx:pt idx="41030">0.011299999999999999</cx:pt>
          <cx:pt idx="41031">0.16669999999999999</cx:pt>
          <cx:pt idx="41032">0.082500000000000004</cx:pt>
          <cx:pt idx="41033">0.16669999999999999</cx:pt>
          <cx:pt idx="41034">0.16669999999999999</cx:pt>
          <cx:pt idx="41035">0.14849999999999999</cx:pt>
          <cx:pt idx="41036">0.16669999999999999</cx:pt>
          <cx:pt idx="41037">0.16669999999999999</cx:pt>
          <cx:pt idx="41038">0.0041000000000000003</cx:pt>
          <cx:pt idx="41039">0.16669999999999999</cx:pt>
          <cx:pt idx="41040">0.16669999999999999</cx:pt>
          <cx:pt idx="41041">0.16669999999999999</cx:pt>
          <cx:pt idx="41042">0.16669999999999999</cx:pt>
          <cx:pt idx="41043">0.061899999999999997</cx:pt>
          <cx:pt idx="41044">0.16669999999999999</cx:pt>
          <cx:pt idx="41045">0.1113</cx:pt>
          <cx:pt idx="41046">0.14230000000000001</cx:pt>
          <cx:pt idx="41047">0.090700000000000003</cx:pt>
          <cx:pt idx="41048">0.16669999999999999</cx:pt>
          <cx:pt idx="41049">0.25979999999999998</cx:pt>
          <cx:pt idx="41050">0.16669999999999999</cx:pt>
          <cx:pt idx="41051">0.245</cx:pt>
          <cx:pt idx="41052">0.16669999999999999</cx:pt>
          <cx:pt idx="41053">0.16669999999999999</cx:pt>
          <cx:pt idx="41054">0.23810000000000001</cx:pt>
          <cx:pt idx="41055">0.16669999999999999</cx:pt>
          <cx:pt idx="41056">0.1172</cx:pt>
          <cx:pt idx="41057">0.16669999999999999</cx:pt>
          <cx:pt idx="41058">0.057000000000000002</cx:pt>
          <cx:pt idx="41059">0.16669999999999999</cx:pt>
          <cx:pt idx="41060">0.16669999999999999</cx:pt>
          <cx:pt idx="41061">0.1845</cx:pt>
          <cx:pt idx="41062">0.16669999999999999</cx:pt>
          <cx:pt idx="41063">0.16669999999999999</cx:pt>
          <cx:pt idx="41064">0.14019999999999999</cx:pt>
          <cx:pt idx="41065">0.027799999999999998</cx:pt>
          <cx:pt idx="41066">0.064899999999999999</cx:pt>
          <cx:pt idx="41067">0.1227</cx:pt>
          <cx:pt idx="41068">0.16669999999999999</cx:pt>
          <cx:pt idx="41069">0.16669999999999999</cx:pt>
          <cx:pt idx="41070">0.16669999999999999</cx:pt>
          <cx:pt idx="41071">0.16669999999999999</cx:pt>
          <cx:pt idx="41072">0.082500000000000004</cx:pt>
          <cx:pt idx="41073">0.0144</cx:pt>
          <cx:pt idx="41074">0.16669999999999999</cx:pt>
          <cx:pt idx="41075">0.1113</cx:pt>
          <cx:pt idx="41076">0.1124</cx:pt>
          <cx:pt idx="41077">0.16669999999999999</cx:pt>
          <cx:pt idx="41078">0.16669999999999999</cx:pt>
          <cx:pt idx="41079">0.16669999999999999</cx:pt>
          <cx:pt idx="41080">0.041200000000000001</cx:pt>
          <cx:pt idx="41081">0.16669999999999999</cx:pt>
          <cx:pt idx="41082">0.15570000000000001</cx:pt>
          <cx:pt idx="41083">0.0608</cx:pt>
          <cx:pt idx="41084">0.16669999999999999</cx:pt>
          <cx:pt idx="41085">0.077299999999999994</cx:pt>
          <cx:pt idx="41086">0.16669999999999999</cx:pt>
          <cx:pt idx="41087">0.1464</cx:pt>
          <cx:pt idx="41088">0.16669999999999999</cx:pt>
          <cx:pt idx="41089">0.13200000000000001</cx:pt>
          <cx:pt idx="41090">0.15049999999999999</cx:pt>
          <cx:pt idx="41091">0.16669999999999999</cx:pt>
          <cx:pt idx="41092">0.16669999999999999</cx:pt>
          <cx:pt idx="41093">0.16669999999999999</cx:pt>
          <cx:pt idx="41094">0.16669999999999999</cx:pt>
          <cx:pt idx="41095">0.083500000000000005</cx:pt>
          <cx:pt idx="41096">0.46239999999999998</cx:pt>
          <cx:pt idx="41097">0.16669999999999999</cx:pt>
          <cx:pt idx="41098">0.16669999999999999</cx:pt>
          <cx:pt idx="41099">0.16669999999999999</cx:pt>
          <cx:pt idx="41100">0.16669999999999999</cx:pt>
          <cx:pt idx="41101">0.16669999999999999</cx:pt>
          <cx:pt idx="41102">0.1031</cx:pt>
          <cx:pt idx="41103">0.1237</cx:pt>
          <cx:pt idx="41104">0.0969</cx:pt>
          <cx:pt idx="41105">0.081799999999999998</cx:pt>
          <cx:pt idx="41106">0.0722</cx:pt>
          <cx:pt idx="41107">0.19789999999999999</cx:pt>
          <cx:pt idx="41108">0.16669999999999999</cx:pt>
          <cx:pt idx="41109">0.16669999999999999</cx:pt>
          <cx:pt idx="41110">0.16669999999999999</cx:pt>
          <cx:pt idx="41111">0.16669999999999999</cx:pt>
          <cx:pt idx="41112">0.16669999999999999</cx:pt>
          <cx:pt idx="41113">0.16669999999999999</cx:pt>
          <cx:pt idx="41114">0.16669999999999999</cx:pt>
          <cx:pt idx="41115">0.16669999999999999</cx:pt>
          <cx:pt idx="41116">0.16669999999999999</cx:pt>
          <cx:pt idx="41117">0.1186</cx:pt>
          <cx:pt idx="41118">0.16669999999999999</cx:pt>
          <cx:pt idx="41119">0.16669999999999999</cx:pt>
          <cx:pt idx="41120">0.16669999999999999</cx:pt>
          <cx:pt idx="41121">0.16669999999999999</cx:pt>
          <cx:pt idx="41122">0.16669999999999999</cx:pt>
          <cx:pt idx="41123">0.1227</cx:pt>
          <cx:pt idx="41124">0.16669999999999999</cx:pt>
          <cx:pt idx="41125">0.16669999999999999</cx:pt>
          <cx:pt idx="41126">0.20100000000000001</cx:pt>
          <cx:pt idx="41127">0.0082000000000000007</cx:pt>
          <cx:pt idx="41128">0.16669999999999999</cx:pt>
          <cx:pt idx="41129">0</cx:pt>
          <cx:pt idx="41130">0.21129999999999999</cx:pt>
          <cx:pt idx="41131">0.22270000000000001</cx:pt>
          <cx:pt idx="41132">0.16669999999999999</cx:pt>
          <cx:pt idx="41133">0.16669999999999999</cx:pt>
          <cx:pt idx="41134">0.0722</cx:pt>
          <cx:pt idx="41135">0.22270000000000001</cx:pt>
          <cx:pt idx="41136">0.16669999999999999</cx:pt>
          <cx:pt idx="41137">0.16669999999999999</cx:pt>
          <cx:pt idx="41138">0.16669999999999999</cx:pt>
          <cx:pt idx="41139">0.18559999999999999</cx:pt>
          <cx:pt idx="41140">0.16669999999999999</cx:pt>
          <cx:pt idx="41141">0.16669999999999999</cx:pt>
          <cx:pt idx="41142">0.085599999999999996</cx:pt>
          <cx:pt idx="41143">0.16669999999999999</cx:pt>
          <cx:pt idx="41144">0.092799999999999994</cx:pt>
          <cx:pt idx="41145">0.0567</cx:pt>
          <cx:pt idx="41146">0.16669999999999999</cx:pt>
          <cx:pt idx="41147">0.16669999999999999</cx:pt>
          <cx:pt idx="41148">0.16669999999999999</cx:pt>
          <cx:pt idx="41149">0.047399999999999998</cx:pt>
          <cx:pt idx="41150">0.087599999999999997</cx:pt>
          <cx:pt idx="41151">0.16669999999999999</cx:pt>
          <cx:pt idx="41152">0.151</cx:pt>
          <cx:pt idx="41153">0.16669999999999999</cx:pt>
          <cx:pt idx="41154">0.16669999999999999</cx:pt>
          <cx:pt idx="41155">0.16669999999999999</cx:pt>
          <cx:pt idx="41156">0.16669999999999999</cx:pt>
          <cx:pt idx="41157">0.092799999999999994</cx:pt>
          <cx:pt idx="41158">0.16669999999999999</cx:pt>
          <cx:pt idx="41159">0.0124</cx:pt>
          <cx:pt idx="41160">0.16669999999999999</cx:pt>
          <cx:pt idx="41161">0.16669999999999999</cx:pt>
          <cx:pt idx="41162">0.16669999999999999</cx:pt>
          <cx:pt idx="41163">0.1237</cx:pt>
          <cx:pt idx="41164">0.082500000000000004</cx:pt>
          <cx:pt idx="41165">0.16669999999999999</cx:pt>
          <cx:pt idx="41166">0.16669999999999999</cx:pt>
          <cx:pt idx="41167">0.16669999999999999</cx:pt>
          <cx:pt idx="41168">0.14430000000000001</cx:pt>
          <cx:pt idx="41169">0.1598</cx:pt>
          <cx:pt idx="41170">0.035099999999999999</cx:pt>
          <cx:pt idx="41171">0.16669999999999999</cx:pt>
          <cx:pt idx="41172">0.16669999999999999</cx:pt>
          <cx:pt idx="41173">0.097900000000000001</cx:pt>
          <cx:pt idx="41174">0.16669999999999999</cx:pt>
          <cx:pt idx="41175">0.16669999999999999</cx:pt>
          <cx:pt idx="41176">0.16669999999999999</cx:pt>
          <cx:pt idx="41177">0.16669999999999999</cx:pt>
          <cx:pt idx="41178">0.16669999999999999</cx:pt>
          <cx:pt idx="41179">0.16669999999999999</cx:pt>
          <cx:pt idx="41180">0.16669999999999999</cx:pt>
          <cx:pt idx="41181">0.16669999999999999</cx:pt>
          <cx:pt idx="41182">0.16669999999999999</cx:pt>
          <cx:pt idx="41183">0.16669999999999999</cx:pt>
          <cx:pt idx="41184">0.0722</cx:pt>
          <cx:pt idx="41185">0.16669999999999999</cx:pt>
          <cx:pt idx="41186">0.16669999999999999</cx:pt>
          <cx:pt idx="41187">0.1376</cx:pt>
          <cx:pt idx="41188">0.14849999999999999</cx:pt>
          <cx:pt idx="41189">0.033000000000000002</cx:pt>
          <cx:pt idx="41190">0.0082000000000000007</cx:pt>
          <cx:pt idx="41191">0.25879999999999997</cx:pt>
          <cx:pt idx="41192">0.16669999999999999</cx:pt>
          <cx:pt idx="41193">0.16669999999999999</cx:pt>
          <cx:pt idx="41194">0.047399999999999998</cx:pt>
          <cx:pt idx="41195">0.16669999999999999</cx:pt>
          <cx:pt idx="41196">0.14119999999999999</cx:pt>
          <cx:pt idx="41197">0.080399999999999999</cx:pt>
          <cx:pt idx="41198">0.16669999999999999</cx:pt>
          <cx:pt idx="41199">0.1237</cx:pt>
          <cx:pt idx="41200">0.16669999999999999</cx:pt>
          <cx:pt idx="41201">0.0144</cx:pt>
          <cx:pt idx="41202">0.16669999999999999</cx:pt>
          <cx:pt idx="41203">0.16669999999999999</cx:pt>
          <cx:pt idx="41204">0.082500000000000004</cx:pt>
          <cx:pt idx="41205">0.16669999999999999</cx:pt>
          <cx:pt idx="41206">0.16669999999999999</cx:pt>
          <cx:pt idx="41207">0.16669999999999999</cx:pt>
          <cx:pt idx="41208">0.22159999999999999</cx:pt>
          <cx:pt idx="41209">0.16669999999999999</cx:pt>
          <cx:pt idx="41210">0.16669999999999999</cx:pt>
          <cx:pt idx="41211">0.16669999999999999</cx:pt>
          <cx:pt idx="41212">0.85880000000000001</cx:pt>
          <cx:pt idx="41213">0.16669999999999999</cx:pt>
          <cx:pt idx="41214">0.061899999999999997</cx:pt>
          <cx:pt idx="41215">0.16669999999999999</cx:pt>
          <cx:pt idx="41216">0.16669999999999999</cx:pt>
          <cx:pt idx="41217">0.16669999999999999</cx:pt>
          <cx:pt idx="41218">0.076300000000000007</cx:pt>
          <cx:pt idx="41219">0.16669999999999999</cx:pt>
          <cx:pt idx="41220">0.016500000000000001</cx:pt>
          <cx:pt idx="41221">0.16669999999999999</cx:pt>
          <cx:pt idx="41222">0.16669999999999999</cx:pt>
          <cx:pt idx="41223">0.0103</cx:pt>
          <cx:pt idx="41224">0.082500000000000004</cx:pt>
          <cx:pt idx="41225">0.1113</cx:pt>
          <cx:pt idx="41226">0.1021</cx:pt>
          <cx:pt idx="41227">0.18759999999999999</cx:pt>
          <cx:pt idx="41228">0.070099999999999996</cx:pt>
          <cx:pt idx="41229">0.1113</cx:pt>
          <cx:pt idx="41230">0.16669999999999999</cx:pt>
          <cx:pt idx="41231">0.16669999999999999</cx:pt>
          <cx:pt idx="41232">0.088700000000000001</cx:pt>
          <cx:pt idx="41233">0.16669999999999999</cx:pt>
          <cx:pt idx="41234">0.16669999999999999</cx:pt>
          <cx:pt idx="41235">0.082500000000000004</cx:pt>
          <cx:pt idx="41236">0.018599999999999998</cx:pt>
          <cx:pt idx="41237">0.16669999999999999</cx:pt>
          <cx:pt idx="41238">0.16669999999999999</cx:pt>
          <cx:pt idx="41239">0.14430000000000001</cx:pt>
          <cx:pt idx="41240">0.082500000000000004</cx:pt>
          <cx:pt idx="41241">0.13919999999999999</cx:pt>
          <cx:pt idx="41242">0.16669999999999999</cx:pt>
          <cx:pt idx="41243">0.16669999999999999</cx:pt>
          <cx:pt idx="41244">0.16669999999999999</cx:pt>
          <cx:pt idx="41245">0.16669999999999999</cx:pt>
          <cx:pt idx="41246">0.16669999999999999</cx:pt>
          <cx:pt idx="41247">0.16669999999999999</cx:pt>
          <cx:pt idx="41248">0.16669999999999999</cx:pt>
          <cx:pt idx="41249">0.16669999999999999</cx:pt>
          <cx:pt idx="41250">0.061899999999999997</cx:pt>
          <cx:pt idx="41251">0.16669999999999999</cx:pt>
          <cx:pt idx="41252">0.16669999999999999</cx:pt>
          <cx:pt idx="41253">0.16189999999999999</cx:pt>
          <cx:pt idx="41254">0.1113</cx:pt>
          <cx:pt idx="41255">0.16669999999999999</cx:pt>
          <cx:pt idx="41256">0.077299999999999994</cx:pt>
          <cx:pt idx="41257">0.0722</cx:pt>
          <cx:pt idx="41258">0.0557</cx:pt>
          <cx:pt idx="41259">0.16189999999999999</cx:pt>
          <cx:pt idx="41260">0.16669999999999999</cx:pt>
          <cx:pt idx="41261">0.018599999999999998</cx:pt>
          <cx:pt idx="41262">0.16669999999999999</cx:pt>
          <cx:pt idx="41263">0.29070000000000001</cx:pt>
          <cx:pt idx="41264">0.16669999999999999</cx:pt>
          <cx:pt idx="41265">0.086599999999999996</cx:pt>
          <cx:pt idx="41266">0.16669999999999999</cx:pt>
          <cx:pt idx="41267">0.16669999999999999</cx:pt>
          <cx:pt idx="41268">0.16669999999999999</cx:pt>
          <cx:pt idx="41269">0.16669999999999999</cx:pt>
          <cx:pt idx="41270">0.16669999999999999</cx:pt>
          <cx:pt idx="41271">0.16489999999999999</cx:pt>
          <cx:pt idx="41272">0.0082000000000000007</cx:pt>
          <cx:pt idx="41273">0.2928</cx:pt>
          <cx:pt idx="41274">0.046399999999999997</cx:pt>
          <cx:pt idx="41275">0.1072</cx:pt>
          <cx:pt idx="41276">0.016500000000000001</cx:pt>
          <cx:pt idx="41277">0.2041</cx:pt>
          <cx:pt idx="41278">0.0124</cx:pt>
          <cx:pt idx="41279">0.027799999999999998</cx:pt>
          <cx:pt idx="41280">0.16669999999999999</cx:pt>
          <cx:pt idx="41281">0.0155</cx:pt>
          <cx:pt idx="41282">0.16669999999999999</cx:pt>
          <cx:pt idx="41283">0.16669999999999999</cx:pt>
          <cx:pt idx="41284">0.16669999999999999</cx:pt>
          <cx:pt idx="41285">0.0309</cx:pt>
          <cx:pt idx="41286">0.16669999999999999</cx:pt>
          <cx:pt idx="41287">0.057700000000000001</cx:pt>
          <cx:pt idx="41288">0.16669999999999999</cx:pt>
          <cx:pt idx="41289">0.0309</cx:pt>
          <cx:pt idx="41290">0.0722</cx:pt>
          <cx:pt idx="41291">0.16669999999999999</cx:pt>
          <cx:pt idx="41292">0.039199999999999999</cx:pt>
          <cx:pt idx="41293">0.051499999999999997</cx:pt>
          <cx:pt idx="41294">0.16669999999999999</cx:pt>
          <cx:pt idx="41295">0.16669999999999999</cx:pt>
          <cx:pt idx="41296">0.092799999999999994</cx:pt>
          <cx:pt idx="41297">0.16669999999999999</cx:pt>
          <cx:pt idx="41298">0.16669999999999999</cx:pt>
          <cx:pt idx="41299">0.0814</cx:pt>
          <cx:pt idx="41300">0.16669999999999999</cx:pt>
          <cx:pt idx="41301">0.16669999999999999</cx:pt>
          <cx:pt idx="41302">0.16669999999999999</cx:pt>
          <cx:pt idx="41303">0.39789999999999998</cx:pt>
          <cx:pt idx="41304">0.16669999999999999</cx:pt>
          <cx:pt idx="41305">0.25879999999999997</cx:pt>
          <cx:pt idx="41306">0.16669999999999999</cx:pt>
          <cx:pt idx="41307">0.0082000000000000007</cx:pt>
          <cx:pt idx="41308">0.16669999999999999</cx:pt>
          <cx:pt idx="41309">0.16669999999999999</cx:pt>
          <cx:pt idx="41310">0.092799999999999994</cx:pt>
          <cx:pt idx="41311">0.061899999999999997</cx:pt>
          <cx:pt idx="41312">0.16669999999999999</cx:pt>
          <cx:pt idx="41313">0.018599999999999998</cx:pt>
          <cx:pt idx="41314">0.16669999999999999</cx:pt>
          <cx:pt idx="41315">0.18010000000000001</cx:pt>
          <cx:pt idx="41316">0.076300000000000007</cx:pt>
          <cx:pt idx="41317">0.016500000000000001</cx:pt>
          <cx:pt idx="41318">0.16669999999999999</cx:pt>
          <cx:pt idx="41319">0.16669999999999999</cx:pt>
          <cx:pt idx="41320">0.086599999999999996</cx:pt>
          <cx:pt idx="41321">0.22159999999999999</cx:pt>
          <cx:pt idx="41322">0.16669999999999999</cx:pt>
          <cx:pt idx="41323">0.16669999999999999</cx:pt>
          <cx:pt idx="41324">0.1134</cx:pt>
          <cx:pt idx="41325">0.16669999999999999</cx:pt>
          <cx:pt idx="41326">0.1108</cx:pt>
          <cx:pt idx="41327">0.16669999999999999</cx:pt>
          <cx:pt idx="41328">0.1191</cx:pt>
          <cx:pt idx="41329">0.021600000000000001</cx:pt>
          <cx:pt idx="41330">0.039199999999999999</cx:pt>
          <cx:pt idx="41331">0.16669999999999999</cx:pt>
          <cx:pt idx="41332">0.16669999999999999</cx:pt>
          <cx:pt idx="41333">0.16669999999999999</cx:pt>
          <cx:pt idx="41334">0.16669999999999999</cx:pt>
          <cx:pt idx="41335">0.25259999999999999</cx:pt>
          <cx:pt idx="41336">0.16669999999999999</cx:pt>
          <cx:pt idx="41337">0.16669999999999999</cx:pt>
          <cx:pt idx="41338">0.0814</cx:pt>
          <cx:pt idx="41339">0.095200000000000007</cx:pt>
          <cx:pt idx="41340">0.1031</cx:pt>
          <cx:pt idx="41341">0.16669999999999999</cx:pt>
          <cx:pt idx="41342">0.051499999999999997</cx:pt>
          <cx:pt idx="41343">0.16669999999999999</cx:pt>
          <cx:pt idx="41344">0.095500000000000002</cx:pt>
          <cx:pt idx="41345">0.16669999999999999</cx:pt>
          <cx:pt idx="41346">0.018599999999999998</cx:pt>
          <cx:pt idx="41347">0.25979999999999998</cx:pt>
          <cx:pt idx="41348">0.16550000000000001</cx:pt>
          <cx:pt idx="41349">0.16669999999999999</cx:pt>
          <cx:pt idx="41350">0.16669999999999999</cx:pt>
          <cx:pt idx="41351">0.16669999999999999</cx:pt>
          <cx:pt idx="41352">0.066000000000000003</cx:pt>
          <cx:pt idx="41353">0.27729999999999999</cx:pt>
          <cx:pt idx="41354">0.092799999999999994</cx:pt>
          <cx:pt idx="41355">0.16669999999999999</cx:pt>
          <cx:pt idx="41356">0.082500000000000004</cx:pt>
          <cx:pt idx="41357">0.16669999999999999</cx:pt>
          <cx:pt idx="41358">0.16669999999999999</cx:pt>
          <cx:pt idx="41359">0.16669999999999999</cx:pt>
          <cx:pt idx="41360">0.16669999999999999</cx:pt>
          <cx:pt idx="41361">0.082500000000000004</cx:pt>
          <cx:pt idx="41362">0.16669999999999999</cx:pt>
          <cx:pt idx="41363">0.078399999999999997</cx:pt>
          <cx:pt idx="41364">0.30409999999999998</cx:pt>
          <cx:pt idx="41365">0.061899999999999997</cx:pt>
          <cx:pt idx="41366">0.0608</cx:pt>
          <cx:pt idx="41367">0.16669999999999999</cx:pt>
          <cx:pt idx="41368">0.16669999999999999</cx:pt>
          <cx:pt idx="41369">0.10100000000000001</cx:pt>
          <cx:pt idx="41370">0.16669999999999999</cx:pt>
          <cx:pt idx="41371">0.16669999999999999</cx:pt>
          <cx:pt idx="41372">0.058799999999999998</cx:pt>
          <cx:pt idx="41373">0.5948</cx:pt>
          <cx:pt idx="41374">0.070900000000000005</cx:pt>
          <cx:pt idx="41375">0.16669999999999999</cx:pt>
          <cx:pt idx="41376">0.15359999999999999</cx:pt>
          <cx:pt idx="41377">0.0020999999999999999</cx:pt>
          <cx:pt idx="41378">0.16669999999999999</cx:pt>
          <cx:pt idx="41379">0.16669999999999999</cx:pt>
          <cx:pt idx="41380">0.11310000000000001</cx:pt>
          <cx:pt idx="41381">0.16669999999999999</cx:pt>
          <cx:pt idx="41382">0.066000000000000003</cx:pt>
          <cx:pt idx="41383">0.13950000000000001</cx:pt>
          <cx:pt idx="41384">0.22270000000000001</cx:pt>
          <cx:pt idx="41385">0.0448</cx:pt>
          <cx:pt idx="41386">0.0082000000000000007</cx:pt>
          <cx:pt idx="41387">0.16669999999999999</cx:pt>
          <cx:pt idx="41388">0.16669999999999999</cx:pt>
          <cx:pt idx="41389">0.16669999999999999</cx:pt>
          <cx:pt idx="41390">0.16669999999999999</cx:pt>
          <cx:pt idx="41391">0.088499999999999995</cx:pt>
          <cx:pt idx="41392">0.16669999999999999</cx:pt>
          <cx:pt idx="41393">0.16669999999999999</cx:pt>
          <cx:pt idx="41394">0.16669999999999999</cx:pt>
          <cx:pt idx="41395">0.16669999999999999</cx:pt>
          <cx:pt idx="41396">0.16669999999999999</cx:pt>
          <cx:pt idx="41397">0.061899999999999997</cx:pt>
          <cx:pt idx="41398">0.34639999999999999</cx:pt>
          <cx:pt idx="41399">0.061899999999999997</cx:pt>
          <cx:pt idx="41400">0.20619999999999999</cx:pt>
          <cx:pt idx="41401">0.16669999999999999</cx:pt>
          <cx:pt idx="41402">0.16669999999999999</cx:pt>
          <cx:pt idx="41403">0.1227</cx:pt>
          <cx:pt idx="41404">0.16669999999999999</cx:pt>
          <cx:pt idx="41405">0.1031</cx:pt>
          <cx:pt idx="41406">0.1124</cx:pt>
          <cx:pt idx="41407">0.067500000000000004</cx:pt>
          <cx:pt idx="41408">0.1041</cx:pt>
          <cx:pt idx="41409">0.1278</cx:pt>
          <cx:pt idx="41410">0.16669999999999999</cx:pt>
          <cx:pt idx="41411">0.16669999999999999</cx:pt>
          <cx:pt idx="41412">0.0124</cx:pt>
          <cx:pt idx="41413">0.0722</cx:pt>
          <cx:pt idx="41414">0.16669999999999999</cx:pt>
          <cx:pt idx="41415">0.0247</cx:pt>
          <cx:pt idx="41416">0.16669999999999999</cx:pt>
          <cx:pt idx="41417">0.16669999999999999</cx:pt>
          <cx:pt idx="41418">0.17319999999999999</cx:pt>
          <cx:pt idx="41419">0.16669999999999999</cx:pt>
          <cx:pt idx="41420">0.16669999999999999</cx:pt>
          <cx:pt idx="41421">0.18559999999999999</cx:pt>
          <cx:pt idx="41422">0.085599999999999996</cx:pt>
          <cx:pt idx="41423">0.16669999999999999</cx:pt>
          <cx:pt idx="41424">0.16669999999999999</cx:pt>
          <cx:pt idx="41425">0.16669999999999999</cx:pt>
          <cx:pt idx="41426">0.061899999999999997</cx:pt>
          <cx:pt idx="41427">0.16669999999999999</cx:pt>
          <cx:pt idx="41428">0.16669999999999999</cx:pt>
          <cx:pt idx="41429">0.25259999999999999</cx:pt>
          <cx:pt idx="41430">0.16669999999999999</cx:pt>
          <cx:pt idx="41431">0.16669999999999999</cx:pt>
          <cx:pt idx="41432">0.016500000000000001</cx:pt>
          <cx:pt idx="41433">0.20619999999999999</cx:pt>
          <cx:pt idx="41434">0.16669999999999999</cx:pt>
          <cx:pt idx="41435">0.21340000000000001</cx:pt>
          <cx:pt idx="41436">0.1237</cx:pt>
          <cx:pt idx="41437">0.034700000000000002</cx:pt>
          <cx:pt idx="41438">0.16669999999999999</cx:pt>
          <cx:pt idx="41439">0.0082000000000000007</cx:pt>
          <cx:pt idx="41440">0.16669999999999999</cx:pt>
          <cx:pt idx="41441">0.16669999999999999</cx:pt>
          <cx:pt idx="41442">0.16669999999999999</cx:pt>
          <cx:pt idx="41443">0.24640000000000001</cx:pt>
          <cx:pt idx="41444">0.21440000000000001</cx:pt>
          <cx:pt idx="41445">0.082500000000000004</cx:pt>
          <cx:pt idx="41446">0.1351</cx:pt>
          <cx:pt idx="41447">0.1181</cx:pt>
          <cx:pt idx="41448">0.0247</cx:pt>
          <cx:pt idx="41449">0.32029999999999997</cx:pt>
          <cx:pt idx="41450">0.16669999999999999</cx:pt>
          <cx:pt idx="41451">0.061899999999999997</cx:pt>
          <cx:pt idx="41452">0.14230000000000001</cx:pt>
          <cx:pt idx="41453">0.082500000000000004</cx:pt>
          <cx:pt idx="41454">0.16669999999999999</cx:pt>
          <cx:pt idx="41455">0.16669999999999999</cx:pt>
          <cx:pt idx="41456">0.084500000000000006</cx:pt>
          <cx:pt idx="41457">0.10100000000000001</cx:pt>
          <cx:pt idx="41458">0.041200000000000001</cx:pt>
          <cx:pt idx="41459">0.16669999999999999</cx:pt>
          <cx:pt idx="41460">0.16669999999999999</cx:pt>
          <cx:pt idx="41461">0.16669999999999999</cx:pt>
          <cx:pt idx="41462">0.16669999999999999</cx:pt>
          <cx:pt idx="41463">0.092899999999999996</cx:pt>
          <cx:pt idx="41464">0.2485</cx:pt>
          <cx:pt idx="41465">0.086599999999999996</cx:pt>
          <cx:pt idx="41466">0.019599999999999999</cx:pt>
          <cx:pt idx="41467">0.1497</cx:pt>
          <cx:pt idx="41468">0.16669999999999999</cx:pt>
          <cx:pt idx="41469">0.092799999999999994</cx:pt>
          <cx:pt idx="41470">0.22270000000000001</cx:pt>
          <cx:pt idx="41471">0.16669999999999999</cx:pt>
          <cx:pt idx="41472">0.080399999999999999</cx:pt>
          <cx:pt idx="41473">0.061899999999999997</cx:pt>
          <cx:pt idx="41474">0.16669999999999999</cx:pt>
          <cx:pt idx="41475">0.090700000000000003</cx:pt>
          <cx:pt idx="41476">0.16669999999999999</cx:pt>
          <cx:pt idx="41477">0.16669999999999999</cx:pt>
          <cx:pt idx="41478">0.047399999999999998</cx:pt>
          <cx:pt idx="41479">0.069599999999999995</cx:pt>
          <cx:pt idx="41480">0.054100000000000002</cx:pt>
          <cx:pt idx="41481">0.086599999999999996</cx:pt>
          <cx:pt idx="41482">0.16669999999999999</cx:pt>
          <cx:pt idx="41483">0.2031</cx:pt>
          <cx:pt idx="41484">0.16669999999999999</cx:pt>
          <cx:pt idx="41485">0.16669999999999999</cx:pt>
          <cx:pt idx="41486">0.1237</cx:pt>
          <cx:pt idx="41487">0.16669999999999999</cx:pt>
          <cx:pt idx="41488">0.16669999999999999</cx:pt>
          <cx:pt idx="41489">0.16669999999999999</cx:pt>
          <cx:pt idx="41490">0.2175</cx:pt>
          <cx:pt idx="41491">0.16669999999999999</cx:pt>
          <cx:pt idx="41492">0.16669999999999999</cx:pt>
          <cx:pt idx="41493">0.18559999999999999</cx:pt>
          <cx:pt idx="41494">0.16669999999999999</cx:pt>
          <cx:pt idx="41495">0.16669999999999999</cx:pt>
          <cx:pt idx="41496">0.18709999999999999</cx:pt>
          <cx:pt idx="41497">0.075300000000000006</cx:pt>
          <cx:pt idx="41498">0.16669999999999999</cx:pt>
          <cx:pt idx="41499">0.082500000000000004</cx:pt>
          <cx:pt idx="41500">0.085999999999999993</cx:pt>
          <cx:pt idx="41501">0.16669999999999999</cx:pt>
          <cx:pt idx="41502">0.12989999999999999</cx:pt>
          <cx:pt idx="41503">0.061899999999999997</cx:pt>
          <cx:pt idx="41504">0.16669999999999999</cx:pt>
          <cx:pt idx="41505">0.22059999999999999</cx:pt>
          <cx:pt idx="41506">0.018599999999999998</cx:pt>
          <cx:pt idx="41507">0.057700000000000001</cx:pt>
          <cx:pt idx="41508">0.16669999999999999</cx:pt>
          <cx:pt idx="41509">0.16669999999999999</cx:pt>
          <cx:pt idx="41510">0.16669999999999999</cx:pt>
          <cx:pt idx="41511">0.0814</cx:pt>
          <cx:pt idx="41512">0.033000000000000002</cx:pt>
          <cx:pt idx="41513">0.090999999999999998</cx:pt>
          <cx:pt idx="41514">0.1196</cx:pt>
          <cx:pt idx="41515">0.1067</cx:pt>
          <cx:pt idx="41516">0.16669999999999999</cx:pt>
          <cx:pt idx="41517">0.087599999999999997</cx:pt>
          <cx:pt idx="41518">0.092799999999999994</cx:pt>
          <cx:pt idx="41519">0.16669999999999999</cx:pt>
          <cx:pt idx="41520">0.16669999999999999</cx:pt>
          <cx:pt idx="41521">0.22159999999999999</cx:pt>
          <cx:pt idx="41522">0.0722</cx:pt>
          <cx:pt idx="41523">0.16669999999999999</cx:pt>
          <cx:pt idx="41524">0.16669999999999999</cx:pt>
          <cx:pt idx="41525">0.16669999999999999</cx:pt>
          <cx:pt idx="41526">0.0567</cx:pt>
          <cx:pt idx="41527">0.3629</cx:pt>
          <cx:pt idx="41528">0.1794</cx:pt>
          <cx:pt idx="41529">0.16669999999999999</cx:pt>
          <cx:pt idx="41530">0.16669999999999999</cx:pt>
          <cx:pt idx="41531">0.2366</cx:pt>
          <cx:pt idx="41532">0.090700000000000003</cx:pt>
          <cx:pt idx="41533">0.16669999999999999</cx:pt>
          <cx:pt idx="41534">0.16669999999999999</cx:pt>
          <cx:pt idx="41535">0.15670000000000001</cx:pt>
          <cx:pt idx="41536">0.084500000000000006</cx:pt>
          <cx:pt idx="41537">0.16669999999999999</cx:pt>
          <cx:pt idx="41538">0.16669999999999999</cx:pt>
          <cx:pt idx="41539">0.16669999999999999</cx:pt>
          <cx:pt idx="41540">0.16669999999999999</cx:pt>
          <cx:pt idx="41541">0.16669999999999999</cx:pt>
          <cx:pt idx="41542">0.0722</cx:pt>
          <cx:pt idx="41543">0.092799999999999994</cx:pt>
          <cx:pt idx="41544">0.16669999999999999</cx:pt>
          <cx:pt idx="41545">0.061899999999999997</cx:pt>
          <cx:pt idx="41546">0.2515</cx:pt>
          <cx:pt idx="41547">0.16669999999999999</cx:pt>
          <cx:pt idx="41548">0.16669999999999999</cx:pt>
          <cx:pt idx="41549">0.24740000000000001</cx:pt>
          <cx:pt idx="41550">0.16669999999999999</cx:pt>
          <cx:pt idx="41551">0.1031</cx:pt>
          <cx:pt idx="41552">0.16669999999999999</cx:pt>
          <cx:pt idx="41553">0.16669999999999999</cx:pt>
          <cx:pt idx="41554">0.16669999999999999</cx:pt>
          <cx:pt idx="41555">0.16669999999999999</cx:pt>
          <cx:pt idx="41556">0.0258</cx:pt>
          <cx:pt idx="41557">0.16669999999999999</cx:pt>
          <cx:pt idx="41558">0.16669999999999999</cx:pt>
          <cx:pt idx="41559">0.16669999999999999</cx:pt>
          <cx:pt idx="41560">0.2969</cx:pt>
          <cx:pt idx="41561">0.16669999999999999</cx:pt>
          <cx:pt idx="41562">0.16669999999999999</cx:pt>
          <cx:pt idx="41563">0.24640000000000001</cx:pt>
          <cx:pt idx="41564">0.2278</cx:pt>
          <cx:pt idx="41565">0.092799999999999994</cx:pt>
          <cx:pt idx="41566">0.1062</cx:pt>
          <cx:pt idx="41567">0.16669999999999999</cx:pt>
          <cx:pt idx="41568">0.16669999999999999</cx:pt>
          <cx:pt idx="41569">0.14849999999999999</cx:pt>
          <cx:pt idx="41570">0.16669999999999999</cx:pt>
          <cx:pt idx="41571">0.080399999999999999</cx:pt>
          <cx:pt idx="41572">0.16669999999999999</cx:pt>
          <cx:pt idx="41573">0.16669999999999999</cx:pt>
          <cx:pt idx="41574">0.1845</cx:pt>
          <cx:pt idx="41575">0.16669999999999999</cx:pt>
          <cx:pt idx="41576">0.082500000000000004</cx:pt>
          <cx:pt idx="41577">0.37009999999999998</cx:pt>
          <cx:pt idx="41578">0.16669999999999999</cx:pt>
          <cx:pt idx="41579">0.30409999999999998</cx:pt>
          <cx:pt idx="41580">0.27939999999999998</cx:pt>
          <cx:pt idx="41581">0.2515</cx:pt>
          <cx:pt idx="41582">0.1464</cx:pt>
          <cx:pt idx="41583">0.16669999999999999</cx:pt>
          <cx:pt idx="41584">0.1845</cx:pt>
          <cx:pt idx="41585">0.037100000000000001</cx:pt>
          <cx:pt idx="41586">0.16669999999999999</cx:pt>
          <cx:pt idx="41587">0.14849999999999999</cx:pt>
          <cx:pt idx="41588">0.1113</cx:pt>
          <cx:pt idx="41589">0.061899999999999997</cx:pt>
          <cx:pt idx="41590">0.16669999999999999</cx:pt>
          <cx:pt idx="41591">0.061899999999999997</cx:pt>
          <cx:pt idx="41592">0.16669999999999999</cx:pt>
          <cx:pt idx="41593">0.1409</cx:pt>
          <cx:pt idx="41594">0.041200000000000001</cx:pt>
          <cx:pt idx="41595">0.16669999999999999</cx:pt>
          <cx:pt idx="41596">0.16669999999999999</cx:pt>
          <cx:pt idx="41597">0.1134</cx:pt>
          <cx:pt idx="41598">0.16669999999999999</cx:pt>
          <cx:pt idx="41599">0</cx:pt>
          <cx:pt idx="41600">0.16669999999999999</cx:pt>
          <cx:pt idx="41601">0.16669999999999999</cx:pt>
          <cx:pt idx="41602">0.16669999999999999</cx:pt>
          <cx:pt idx="41603">0.16669999999999999</cx:pt>
          <cx:pt idx="41604">0.16669999999999999</cx:pt>
          <cx:pt idx="41605">0.16489999999999999</cx:pt>
          <cx:pt idx="41606">0.16669999999999999</cx:pt>
          <cx:pt idx="41607">0.16669999999999999</cx:pt>
          <cx:pt idx="41608">0.16669999999999999</cx:pt>
          <cx:pt idx="41609">0.16669999999999999</cx:pt>
          <cx:pt idx="41610">0.19789999999999999</cx:pt>
          <cx:pt idx="41611">0.26910000000000001</cx:pt>
          <cx:pt idx="41612">0.080399999999999999</cx:pt>
          <cx:pt idx="41613">0.16669999999999999</cx:pt>
          <cx:pt idx="41614">0.16669999999999999</cx:pt>
          <cx:pt idx="41615">0.16669999999999999</cx:pt>
          <cx:pt idx="41616">0.14330000000000001</cx:pt>
          <cx:pt idx="41617">0.092799999999999994</cx:pt>
          <cx:pt idx="41618">0.27589999999999998</cx:pt>
          <cx:pt idx="41619">0.16669999999999999</cx:pt>
          <cx:pt idx="41620">0.061899999999999997</cx:pt>
          <cx:pt idx="41621">0.3155</cx:pt>
          <cx:pt idx="41622">0.16669999999999999</cx:pt>
          <cx:pt idx="41623">0.0722</cx:pt>
          <cx:pt idx="41624">0.084500000000000006</cx:pt>
          <cx:pt idx="41625">0.12470000000000001</cx:pt>
          <cx:pt idx="41626">0.16669999999999999</cx:pt>
          <cx:pt idx="41627">0.16669999999999999</cx:pt>
          <cx:pt idx="41628">0.16669999999999999</cx:pt>
          <cx:pt idx="41629">0.16669999999999999</cx:pt>
          <cx:pt idx="41630">0.10929999999999999</cx:pt>
          <cx:pt idx="41631">0.16669999999999999</cx:pt>
          <cx:pt idx="41632">0.16489999999999999</cx:pt>
          <cx:pt idx="41633">0.16669999999999999</cx:pt>
          <cx:pt idx="41634">0.5474</cx:pt>
          <cx:pt idx="41635">0.30099999999999999</cx:pt>
          <cx:pt idx="41636">0.0082000000000000007</cx:pt>
          <cx:pt idx="41637">0.16669999999999999</cx:pt>
          <cx:pt idx="41638">0.16669999999999999</cx:pt>
          <cx:pt idx="41639">0.073200000000000001</cx:pt>
          <cx:pt idx="41640">0.16669999999999999</cx:pt>
          <cx:pt idx="41641">0.94020000000000004</cx:pt>
          <cx:pt idx="41642">0.16669999999999999</cx:pt>
          <cx:pt idx="41643">0.1237</cx:pt>
          <cx:pt idx="41644">0.16669999999999999</cx:pt>
          <cx:pt idx="41645">0.16669999999999999</cx:pt>
          <cx:pt idx="41646">0.070099999999999996</cx:pt>
          <cx:pt idx="41647">0.16669999999999999</cx:pt>
          <cx:pt idx="41648">0.16669999999999999</cx:pt>
          <cx:pt idx="41649">0.1835</cx:pt>
          <cx:pt idx="41650">0.16669999999999999</cx:pt>
          <cx:pt idx="41651">0.16669999999999999</cx:pt>
          <cx:pt idx="41652">0.16669999999999999</cx:pt>
          <cx:pt idx="41653">0.1139</cx:pt>
          <cx:pt idx="41654">0.16669999999999999</cx:pt>
          <cx:pt idx="41655">0.16669999999999999</cx:pt>
          <cx:pt idx="41656">0.16669999999999999</cx:pt>
          <cx:pt idx="41657">0.16669999999999999</cx:pt>
          <cx:pt idx="41658">0.082500000000000004</cx:pt>
          <cx:pt idx="41659">0.16669999999999999</cx:pt>
          <cx:pt idx="41660">0.099000000000000005</cx:pt>
          <cx:pt idx="41661">0.1608</cx:pt>
          <cx:pt idx="41662">0.16669999999999999</cx:pt>
          <cx:pt idx="41663">0.0124</cx:pt>
          <cx:pt idx="41664">0.16669999999999999</cx:pt>
          <cx:pt idx="41665">0.22270000000000001</cx:pt>
          <cx:pt idx="41666">0.16669999999999999</cx:pt>
          <cx:pt idx="41667">0.1227</cx:pt>
          <cx:pt idx="41668">0.16669999999999999</cx:pt>
          <cx:pt idx="41669">0.16669999999999999</cx:pt>
          <cx:pt idx="41670">0.058799999999999998</cx:pt>
          <cx:pt idx="41671">0.16669999999999999</cx:pt>
          <cx:pt idx="41672">0.18559999999999999</cx:pt>
          <cx:pt idx="41673">0.16669999999999999</cx:pt>
          <cx:pt idx="41674">0.16669999999999999</cx:pt>
          <cx:pt idx="41675">0.0124</cx:pt>
          <cx:pt idx="41676">0.082500000000000004</cx:pt>
          <cx:pt idx="41677">0.074200000000000002</cx:pt>
          <cx:pt idx="41678">0.16669999999999999</cx:pt>
          <cx:pt idx="41679">0.1263</cx:pt>
          <cx:pt idx="41680">0.0082000000000000007</cx:pt>
          <cx:pt idx="41681">0.16669999999999999</cx:pt>
          <cx:pt idx="41682">0.16669999999999999</cx:pt>
          <cx:pt idx="41683">0.16669999999999999</cx:pt>
          <cx:pt idx="41684">0.032000000000000001</cx:pt>
          <cx:pt idx="41685">0.1124</cx:pt>
          <cx:pt idx="41686">0.13200000000000001</cx:pt>
          <cx:pt idx="41687">0.16669999999999999</cx:pt>
          <cx:pt idx="41688">0.16669999999999999</cx:pt>
          <cx:pt idx="41689">0.1237</cx:pt>
          <cx:pt idx="41690">0.49480000000000002</cx:pt>
          <cx:pt idx="41691">0.13300000000000001</cx:pt>
          <cx:pt idx="41692">0.16669999999999999</cx:pt>
          <cx:pt idx="41693">0.16669999999999999</cx:pt>
          <cx:pt idx="41694">0.16669999999999999</cx:pt>
          <cx:pt idx="41695">0.16489999999999999</cx:pt>
          <cx:pt idx="41696">0.073200000000000001</cx:pt>
          <cx:pt idx="41697">0.1062</cx:pt>
          <cx:pt idx="41698">0.16669999999999999</cx:pt>
          <cx:pt idx="41699">0.060600000000000001</cx:pt>
          <cx:pt idx="41700">0.16669999999999999</cx:pt>
          <cx:pt idx="41701">0.16669999999999999</cx:pt>
          <cx:pt idx="41702">0.16669999999999999</cx:pt>
          <cx:pt idx="41703">0.0722</cx:pt>
          <cx:pt idx="41704">0.16669999999999999</cx:pt>
          <cx:pt idx="41705">0.027799999999999998</cx:pt>
          <cx:pt idx="41706">0.16669999999999999</cx:pt>
          <cx:pt idx="41707">0.16669999999999999</cx:pt>
          <cx:pt idx="41708">0.1237</cx:pt>
          <cx:pt idx="41709">0.16669999999999999</cx:pt>
          <cx:pt idx="41710">0.1124</cx:pt>
          <cx:pt idx="41711">0.10100000000000001</cx:pt>
          <cx:pt idx="41712">0.16669999999999999</cx:pt>
          <cx:pt idx="41713">0.2959</cx:pt>
          <cx:pt idx="41714">0.16669999999999999</cx:pt>
          <cx:pt idx="41715">0.16669999999999999</cx:pt>
          <cx:pt idx="41716">0.0041000000000000003</cx:pt>
          <cx:pt idx="41717">0.17219999999999999</cx:pt>
          <cx:pt idx="41718">0.16669999999999999</cx:pt>
          <cx:pt idx="41719">0.16669999999999999</cx:pt>
          <cx:pt idx="41720">0.1113</cx:pt>
          <cx:pt idx="41721">0.16669999999999999</cx:pt>
          <cx:pt idx="41722">0.16669999999999999</cx:pt>
          <cx:pt idx="41723">0.1113</cx:pt>
          <cx:pt idx="41724">0.092799999999999994</cx:pt>
          <cx:pt idx="41725">0.029399999999999999</cx:pt>
          <cx:pt idx="41726">0.16669999999999999</cx:pt>
          <cx:pt idx="41727">0.1031</cx:pt>
          <cx:pt idx="41728">0.16669999999999999</cx:pt>
          <cx:pt idx="41729">0.4536</cx:pt>
          <cx:pt idx="41730">0.16669999999999999</cx:pt>
          <cx:pt idx="41731">0.16669999999999999</cx:pt>
          <cx:pt idx="41732">0.16669999999999999</cx:pt>
          <cx:pt idx="41733">0.2165</cx:pt>
          <cx:pt idx="41734">0.16669999999999999</cx:pt>
          <cx:pt idx="41735">0.16669999999999999</cx:pt>
          <cx:pt idx="41736">0.016500000000000001</cx:pt>
          <cx:pt idx="41737">0.16669999999999999</cx:pt>
          <cx:pt idx="41738">0.66190000000000004</cx:pt>
          <cx:pt idx="41739">0.049500000000000002</cx:pt>
          <cx:pt idx="41740">0.16669999999999999</cx:pt>
          <cx:pt idx="41741">0.0041000000000000003</cx:pt>
          <cx:pt idx="41742">0.16669999999999999</cx:pt>
          <cx:pt idx="41743">0.045400000000000003</cx:pt>
          <cx:pt idx="41744">0.050500000000000003</cx:pt>
          <cx:pt idx="41745">0.16669999999999999</cx:pt>
          <cx:pt idx="41746">0.16669999999999999</cx:pt>
          <cx:pt idx="41747">0.16669999999999999</cx:pt>
          <cx:pt idx="41748">0.092799999999999994</cx:pt>
          <cx:pt idx="41749">0.077299999999999994</cx:pt>
          <cx:pt idx="41750">0.049500000000000002</cx:pt>
          <cx:pt idx="41751">0.16669999999999999</cx:pt>
          <cx:pt idx="41752">0.1835</cx:pt>
          <cx:pt idx="41753">0.16669999999999999</cx:pt>
          <cx:pt idx="41754">0.16669999999999999</cx:pt>
          <cx:pt idx="41755">0.16669999999999999</cx:pt>
          <cx:pt idx="41756">0.071099999999999997</cx:pt>
          <cx:pt idx="41757">0.1031</cx:pt>
          <cx:pt idx="41758">0.16600000000000001</cx:pt>
          <cx:pt idx="41759">0.16669999999999999</cx:pt>
          <cx:pt idx="41760">0.1227</cx:pt>
          <cx:pt idx="41761">0.16669999999999999</cx:pt>
          <cx:pt idx="41762">0.021600000000000001</cx:pt>
          <cx:pt idx="41763">0.16669999999999999</cx:pt>
          <cx:pt idx="41764">0.31130000000000002</cx:pt>
          <cx:pt idx="41765">0.16439999999999999</cx:pt>
          <cx:pt idx="41766">0.070099999999999996</cx:pt>
          <cx:pt idx="41767">0.16669999999999999</cx:pt>
          <cx:pt idx="41768">0.16669999999999999</cx:pt>
          <cx:pt idx="41769">0.070400000000000004</cx:pt>
          <cx:pt idx="41770">0.16669999999999999</cx:pt>
          <cx:pt idx="41771">0.1196</cx:pt>
          <cx:pt idx="41772">0.16669999999999999</cx:pt>
          <cx:pt idx="41773">0.16669999999999999</cx:pt>
          <cx:pt idx="41774">0.1237</cx:pt>
          <cx:pt idx="41775">0.082500000000000004</cx:pt>
          <cx:pt idx="41776">0.074200000000000002</cx:pt>
          <cx:pt idx="41777">0.2928</cx:pt>
          <cx:pt idx="41778">0.16389999999999999</cx:pt>
          <cx:pt idx="41779">0.018599999999999998</cx:pt>
          <cx:pt idx="41780">0.0041000000000000003</cx:pt>
          <cx:pt idx="41781">0.16669999999999999</cx:pt>
          <cx:pt idx="41782">0.075300000000000006</cx:pt>
          <cx:pt idx="41783">0.16669999999999999</cx:pt>
          <cx:pt idx="41784">0.16669999999999999</cx:pt>
          <cx:pt idx="41785">0.16389999999999999</cx:pt>
          <cx:pt idx="41786">0.14849999999999999</cx:pt>
          <cx:pt idx="41787">0.16669999999999999</cx:pt>
          <cx:pt idx="41788">0.091800000000000007</cx:pt>
          <cx:pt idx="41789">0.1938</cx:pt>
          <cx:pt idx="41790">0.16669999999999999</cx:pt>
          <cx:pt idx="41791">0.16669999999999999</cx:pt>
          <cx:pt idx="41792">0.1031</cx:pt>
          <cx:pt idx="41793">0.30930000000000002</cx:pt>
          <cx:pt idx="41794">0.34329999999999999</cx:pt>
          <cx:pt idx="41795">0.16669999999999999</cx:pt>
          <cx:pt idx="41796">0.16600000000000001</cx:pt>
          <cx:pt idx="41797">0.14949999999999999</cx:pt>
          <cx:pt idx="41798">0.16669999999999999</cx:pt>
          <cx:pt idx="41799">0.16669999999999999</cx:pt>
          <cx:pt idx="41800">0.061899999999999997</cx:pt>
          <cx:pt idx="41801">0.16669999999999999</cx:pt>
          <cx:pt idx="41802">0.16669999999999999</cx:pt>
          <cx:pt idx="41803">0.16669999999999999</cx:pt>
          <cx:pt idx="41804">0.16669999999999999</cx:pt>
          <cx:pt idx="41805">0.093799999999999994</cx:pt>
          <cx:pt idx="41806">0.1608</cx:pt>
          <cx:pt idx="41807">0.16669999999999999</cx:pt>
          <cx:pt idx="41808">0.16669999999999999</cx:pt>
          <cx:pt idx="41809">0.0722</cx:pt>
          <cx:pt idx="41810">0</cx:pt>
          <cx:pt idx="41811">0.16669999999999999</cx:pt>
          <cx:pt idx="41812">0.029499999999999998</cx:pt>
          <cx:pt idx="41813">0.1825</cx:pt>
          <cx:pt idx="41814">0.090700000000000003</cx:pt>
          <cx:pt idx="41815">0.061899999999999997</cx:pt>
          <cx:pt idx="41816">0.16669999999999999</cx:pt>
          <cx:pt idx="41817">0.13089999999999999</cx:pt>
          <cx:pt idx="41818">0.16669999999999999</cx:pt>
          <cx:pt idx="41819">0.16669999999999999</cx:pt>
          <cx:pt idx="41820">0.16669999999999999</cx:pt>
          <cx:pt idx="41821">0.16669999999999999</cx:pt>
          <cx:pt idx="41822">0.16669999999999999</cx:pt>
          <cx:pt idx="41823">0.1371</cx:pt>
          <cx:pt idx="41824">0.16669999999999999</cx:pt>
          <cx:pt idx="41825">0.1031</cx:pt>
          <cx:pt idx="41826">0.16669999999999999</cx:pt>
          <cx:pt idx="41827">0.0567</cx:pt>
          <cx:pt idx="41828">0.16669999999999999</cx:pt>
          <cx:pt idx="41829">0.082500000000000004</cx:pt>
          <cx:pt idx="41830">0.1021</cx:pt>
          <cx:pt idx="41831">0.1464</cx:pt>
          <cx:pt idx="41832">0.074200000000000002</cx:pt>
          <cx:pt idx="41833">0.16669999999999999</cx:pt>
          <cx:pt idx="41834">0.1052</cx:pt>
          <cx:pt idx="41835">0.16669999999999999</cx:pt>
          <cx:pt idx="41836">0.37630000000000002</cx:pt>
          <cx:pt idx="41837">0.16669999999999999</cx:pt>
          <cx:pt idx="41838">0.16669999999999999</cx:pt>
          <cx:pt idx="41839">0.069099999999999995</cx:pt>
          <cx:pt idx="41840">0.084500000000000006</cx:pt>
          <cx:pt idx="41841">0.16669999999999999</cx:pt>
          <cx:pt idx="41842">0.2024</cx:pt>
          <cx:pt idx="41843">0.16669999999999999</cx:pt>
          <cx:pt idx="41844">0.16669999999999999</cx:pt>
          <cx:pt idx="41845">0.16669999999999999</cx:pt>
          <cx:pt idx="41846">0.16669999999999999</cx:pt>
          <cx:pt idx="41847">0.16669999999999999</cx:pt>
          <cx:pt idx="41848">0.2402</cx:pt>
          <cx:pt idx="41849">0.16669999999999999</cx:pt>
          <cx:pt idx="41850">0.16669999999999999</cx:pt>
          <cx:pt idx="41851">0.16669999999999999</cx:pt>
          <cx:pt idx="41852">0.10879999999999999</cx:pt>
          <cx:pt idx="41853">0.26490000000000002</cx:pt>
          <cx:pt idx="41854">0.16669999999999999</cx:pt>
          <cx:pt idx="41855">0.0071999999999999998</cx:pt>
          <cx:pt idx="41856">0.16669999999999999</cx:pt>
          <cx:pt idx="41857">0.048500000000000001</cx:pt>
          <cx:pt idx="41858">0.16669999999999999</cx:pt>
          <cx:pt idx="41859">0.022700000000000001</cx:pt>
          <cx:pt idx="41860">0.16669999999999999</cx:pt>
          <cx:pt idx="41861">0.16669999999999999</cx:pt>
          <cx:pt idx="41862">0.16669999999999999</cx:pt>
          <cx:pt idx="41863">0.1031</cx:pt>
          <cx:pt idx="41864">0.16669999999999999</cx:pt>
          <cx:pt idx="41865">0.16669999999999999</cx:pt>
          <cx:pt idx="41866">0.071099999999999997</cx:pt>
          <cx:pt idx="41867">0.16669999999999999</cx:pt>
          <cx:pt idx="41868">0.016500000000000001</cx:pt>
          <cx:pt idx="41869">0.16669999999999999</cx:pt>
          <cx:pt idx="41870">0.16669999999999999</cx:pt>
          <cx:pt idx="41871">0.16669999999999999</cx:pt>
          <cx:pt idx="41872">0.12959999999999999</cx:pt>
          <cx:pt idx="41873">0.16669999999999999</cx:pt>
          <cx:pt idx="41874">0.16669999999999999</cx:pt>
          <cx:pt idx="41875">0.16669999999999999</cx:pt>
          <cx:pt idx="41876">0.16669999999999999</cx:pt>
          <cx:pt idx="41877">0.16669999999999999</cx:pt>
          <cx:pt idx="41878">0.16669999999999999</cx:pt>
          <cx:pt idx="41879">0.16669999999999999</cx:pt>
          <cx:pt idx="41880">0.068000000000000005</cx:pt>
          <cx:pt idx="41881">0.0361</cx:pt>
          <cx:pt idx="41882">0.16669999999999999</cx:pt>
          <cx:pt idx="41883">0.16669999999999999</cx:pt>
          <cx:pt idx="41884">0.14019999999999999</cx:pt>
          <cx:pt idx="41885">0.1227</cx:pt>
          <cx:pt idx="41886">0.049500000000000002</cx:pt>
          <cx:pt idx="41887">0.25569999999999998</cx:pt>
          <cx:pt idx="41888">0.16669999999999999</cx:pt>
          <cx:pt idx="41889">0.16669999999999999</cx:pt>
          <cx:pt idx="41890">0.16669999999999999</cx:pt>
          <cx:pt idx="41891">0.16669999999999999</cx:pt>
          <cx:pt idx="41892">0.085599999999999996</cx:pt>
          <cx:pt idx="41893">0.16669999999999999</cx:pt>
          <cx:pt idx="41894">0.16669999999999999</cx:pt>
          <cx:pt idx="41895">0.16669999999999999</cx:pt>
          <cx:pt idx="41896">0.16669999999999999</cx:pt>
          <cx:pt idx="41897">0.29380000000000001</cx:pt>
          <cx:pt idx="41898">0.16669999999999999</cx:pt>
          <cx:pt idx="41899">0.16669999999999999</cx:pt>
          <cx:pt idx="41900">0.089300000000000004</cx:pt>
          <cx:pt idx="41901">0.0124</cx:pt>
          <cx:pt idx="41902">0.16669999999999999</cx:pt>
          <cx:pt idx="41903">0.061899999999999997</cx:pt>
          <cx:pt idx="41904">0.16669999999999999</cx:pt>
          <cx:pt idx="41905">0.16669999999999999</cx:pt>
          <cx:pt idx="41906">0.0041000000000000003</cx:pt>
          <cx:pt idx="41907">0.16669999999999999</cx:pt>
          <cx:pt idx="41908">0.16669999999999999</cx:pt>
          <cx:pt idx="41909">0.16669999999999999</cx:pt>
          <cx:pt idx="41910">0.16669999999999999</cx:pt>
          <cx:pt idx="41911">0.16669999999999999</cx:pt>
          <cx:pt idx="41912">0.16669999999999999</cx:pt>
          <cx:pt idx="41913">0.16669999999999999</cx:pt>
          <cx:pt idx="41914">0.16669999999999999</cx:pt>
          <cx:pt idx="41915">0.18559999999999999</cx:pt>
          <cx:pt idx="41916">0.1031</cx:pt>
          <cx:pt idx="41917">0.16669999999999999</cx:pt>
          <cx:pt idx="41918">0.36080000000000001</cx:pt>
          <cx:pt idx="41919">0.0969</cx:pt>
          <cx:pt idx="41920">0.16669999999999999</cx:pt>
          <cx:pt idx="41921">0.18559999999999999</cx:pt>
          <cx:pt idx="41922">0.16669999999999999</cx:pt>
          <cx:pt idx="41923">0.16669999999999999</cx:pt>
          <cx:pt idx="41924">0.1062</cx:pt>
          <cx:pt idx="41925">0.16669999999999999</cx:pt>
          <cx:pt idx="41926">0.16669999999999999</cx:pt>
          <cx:pt idx="41927">0.16669999999999999</cx:pt>
          <cx:pt idx="41928">0.16669999999999999</cx:pt>
          <cx:pt idx="41929">0.043299999999999998</cx:pt>
          <cx:pt idx="41930">0.16669999999999999</cx:pt>
          <cx:pt idx="41931">0.0247</cx:pt>
          <cx:pt idx="41932">0.029899999999999999</cx:pt>
          <cx:pt idx="41933">0.14330000000000001</cx:pt>
          <cx:pt idx="41934">0.066000000000000003</cx:pt>
          <cx:pt idx="41935">0.082500000000000004</cx:pt>
          <cx:pt idx="41936">0.0124</cx:pt>
          <cx:pt idx="41937">0.14849999999999999</cx:pt>
          <cx:pt idx="41938">0.36699999999999999</cx:pt>
          <cx:pt idx="41939">0.15770000000000001</cx:pt>
          <cx:pt idx="41940">0.0092999999999999992</cx:pt>
          <cx:pt idx="41941">0.16669999999999999</cx:pt>
          <cx:pt idx="41942">0.16669999999999999</cx:pt>
          <cx:pt idx="41943">0.016500000000000001</cx:pt>
          <cx:pt idx="41944">0.2722</cx:pt>
          <cx:pt idx="41945">0.068000000000000005</cx:pt>
          <cx:pt idx="41946">0.16669999999999999</cx:pt>
          <cx:pt idx="41947">0.48449999999999999</cx:pt>
          <cx:pt idx="41948">0.16669999999999999</cx:pt>
          <cx:pt idx="41949">0.048500000000000001</cx:pt>
          <cx:pt idx="41950">0.1237</cx:pt>
          <cx:pt idx="41951">0.049500000000000002</cx:pt>
          <cx:pt idx="41952">0.15570000000000001</cx:pt>
          <cx:pt idx="41953">0.092799999999999994</cx:pt>
          <cx:pt idx="41954">0.16669999999999999</cx:pt>
          <cx:pt idx="41955">0.22989999999999999</cx:pt>
          <cx:pt idx="41956">0.023199999999999998</cx:pt>
          <cx:pt idx="41957">0.16669999999999999</cx:pt>
          <cx:pt idx="41958">0.016500000000000001</cx:pt>
          <cx:pt idx="41959">0.16669999999999999</cx:pt>
          <cx:pt idx="41960">0.16669999999999999</cx:pt>
          <cx:pt idx="41961">0.046399999999999997</cx:pt>
          <cx:pt idx="41962">0.16669999999999999</cx:pt>
          <cx:pt idx="41963">0.16669999999999999</cx:pt>
          <cx:pt idx="41964">0.16669999999999999</cx:pt>
          <cx:pt idx="41965">0.16669999999999999</cx:pt>
          <cx:pt idx="41966">0.16669999999999999</cx:pt>
          <cx:pt idx="41967">0.16669999999999999</cx:pt>
          <cx:pt idx="41968">0.16669999999999999</cx:pt>
          <cx:pt idx="41969">0.16669999999999999</cx:pt>
          <cx:pt idx="41970">0.16669999999999999</cx:pt>
          <cx:pt idx="41971">0.083500000000000005</cx:pt>
          <cx:pt idx="41972">0.16669999999999999</cx:pt>
          <cx:pt idx="41973">0.033000000000000002</cx:pt>
          <cx:pt idx="41974">0.2918</cx:pt>
          <cx:pt idx="41975">0.16669999999999999</cx:pt>
          <cx:pt idx="41976">0.091800000000000007</cx:pt>
          <cx:pt idx="41977">0.085599999999999996</cx:pt>
          <cx:pt idx="41978">0.16669999999999999</cx:pt>
          <cx:pt idx="41979">0.13300000000000001</cx:pt>
          <cx:pt idx="41980">0.16669999999999999</cx:pt>
          <cx:pt idx="41981">0.053600000000000002</cx:pt>
          <cx:pt idx="41982">0.16669999999999999</cx:pt>
          <cx:pt idx="41983">0.16669999999999999</cx:pt>
          <cx:pt idx="41984">0.16669999999999999</cx:pt>
          <cx:pt idx="41985">0.016500000000000001</cx:pt>
          <cx:pt idx="41986">0.16669999999999999</cx:pt>
          <cx:pt idx="41987">0.16669999999999999</cx:pt>
          <cx:pt idx="41988">0.13200000000000001</cx:pt>
          <cx:pt idx="41989">0.064899999999999999</cx:pt>
          <cx:pt idx="41990">0.16669999999999999</cx:pt>
          <cx:pt idx="41991">0.16669999999999999</cx:pt>
          <cx:pt idx="41992">0.44330000000000003</cx:pt>
          <cx:pt idx="41993">0.0124</cx:pt>
          <cx:pt idx="41994">0.023699999999999999</cx:pt>
          <cx:pt idx="41995">0.096100000000000005</cx:pt>
          <cx:pt idx="41996">0.21440000000000001</cx:pt>
          <cx:pt idx="41997">0.0722</cx:pt>
          <cx:pt idx="41998">0.16669999999999999</cx:pt>
          <cx:pt idx="41999">0.16669999999999999</cx:pt>
          <cx:pt idx="42000">0.0722</cx:pt>
          <cx:pt idx="42001">0.28249999999999997</cx:pt>
          <cx:pt idx="42002">0.16669999999999999</cx:pt>
          <cx:pt idx="42003">0.16669999999999999</cx:pt>
          <cx:pt idx="42004">0.22270000000000001</cx:pt>
          <cx:pt idx="42005">0.034000000000000002</cx:pt>
          <cx:pt idx="42006">0.016500000000000001</cx:pt>
          <cx:pt idx="42007">0.082500000000000004</cx:pt>
          <cx:pt idx="42008">0.17630000000000001</cx:pt>
          <cx:pt idx="42009">0.16669999999999999</cx:pt>
          <cx:pt idx="42010">0.0082000000000000007</cx:pt>
          <cx:pt idx="42011">0.092799999999999994</cx:pt>
          <cx:pt idx="42012">0.0247</cx:pt>
          <cx:pt idx="42013">0.16669999999999999</cx:pt>
          <cx:pt idx="42014">0.016500000000000001</cx:pt>
          <cx:pt idx="42015">0.16669999999999999</cx:pt>
          <cx:pt idx="42016">0.2175</cx:pt>
          <cx:pt idx="42017">0.082500000000000004</cx:pt>
          <cx:pt idx="42018">0.16669999999999999</cx:pt>
          <cx:pt idx="42019">0.16669999999999999</cx:pt>
          <cx:pt idx="42020">0.016500000000000001</cx:pt>
          <cx:pt idx="42021">0.16669999999999999</cx:pt>
          <cx:pt idx="42022">0.16669999999999999</cx:pt>
          <cx:pt idx="42023">0.20519999999999999</cx:pt>
          <cx:pt idx="42024">0.16669999999999999</cx:pt>
          <cx:pt idx="42025">0.1113</cx:pt>
          <cx:pt idx="42026">0.16669999999999999</cx:pt>
          <cx:pt idx="42027">0.16669999999999999</cx:pt>
          <cx:pt idx="42028">0.049500000000000002</cx:pt>
          <cx:pt idx="42029">0.16669999999999999</cx:pt>
          <cx:pt idx="42030">0.16669999999999999</cx:pt>
          <cx:pt idx="42031">0.16669999999999999</cx:pt>
          <cx:pt idx="42032">0.16669999999999999</cx:pt>
          <cx:pt idx="42033">0.2031</cx:pt>
          <cx:pt idx="42034">0.082500000000000004</cx:pt>
          <cx:pt idx="42035">0.16669999999999999</cx:pt>
          <cx:pt idx="42036">0.0722</cx:pt>
          <cx:pt idx="42037">0.035099999999999999</cx:pt>
          <cx:pt idx="42038">0.2959</cx:pt>
          <cx:pt idx="42039">0.10929999999999999</cx:pt>
          <cx:pt idx="42040">0.16669999999999999</cx:pt>
          <cx:pt idx="42041">0.16669999999999999</cx:pt>
          <cx:pt idx="42042">0.16669999999999999</cx:pt>
          <cx:pt idx="42043">0.16669999999999999</cx:pt>
          <cx:pt idx="42044">0.16669999999999999</cx:pt>
          <cx:pt idx="42045">0.049500000000000002</cx:pt>
          <cx:pt idx="42046">0.19789999999999999</cx:pt>
          <cx:pt idx="42047">0.16669999999999999</cx:pt>
          <cx:pt idx="42048">0.16669999999999999</cx:pt>
          <cx:pt idx="42049">0.16669999999999999</cx:pt>
          <cx:pt idx="42050">0.16669999999999999</cx:pt>
          <cx:pt idx="42051">0.078399999999999997</cx:pt>
          <cx:pt idx="42052">0.16669999999999999</cx:pt>
          <cx:pt idx="42053">0.16700000000000001</cx:pt>
          <cx:pt idx="42054">0.17630000000000001</cx:pt>
          <cx:pt idx="42055">0.16669999999999999</cx:pt>
          <cx:pt idx="42056">0.1237</cx:pt>
          <cx:pt idx="42057">0.1237</cx:pt>
          <cx:pt idx="42058">0.016500000000000001</cx:pt>
          <cx:pt idx="42059">0.021600000000000001</cx:pt>
          <cx:pt idx="42060">0.16669999999999999</cx:pt>
          <cx:pt idx="42061">0.12889999999999999</cx:pt>
          <cx:pt idx="42062">0.16669999999999999</cx:pt>
          <cx:pt idx="42063">0.1701</cx:pt>
          <cx:pt idx="42064">0.16669999999999999</cx:pt>
          <cx:pt idx="42065">0.091800000000000007</cx:pt>
          <cx:pt idx="42066">0.075300000000000006</cx:pt>
          <cx:pt idx="42067">0.16669999999999999</cx:pt>
          <cx:pt idx="42068">0.16669999999999999</cx:pt>
          <cx:pt idx="42069">0.16669999999999999</cx:pt>
          <cx:pt idx="42070">0.12470000000000001</cx:pt>
          <cx:pt idx="42071">0.16669999999999999</cx:pt>
          <cx:pt idx="42072">0.1845</cx:pt>
          <cx:pt idx="42073">0.16669999999999999</cx:pt>
          <cx:pt idx="42074">0.0567</cx:pt>
          <cx:pt idx="42075">0.0969</cx:pt>
          <cx:pt idx="42076">0.16669999999999999</cx:pt>
          <cx:pt idx="42077">0.16669999999999999</cx:pt>
          <cx:pt idx="42078">0.16669999999999999</cx:pt>
          <cx:pt idx="42079">0.16669999999999999</cx:pt>
          <cx:pt idx="42080">0.16669999999999999</cx:pt>
          <cx:pt idx="42081">0.16669999999999999</cx:pt>
          <cx:pt idx="42082">0.13300000000000001</cx:pt>
          <cx:pt idx="42083">0.26960000000000001</cx:pt>
          <cx:pt idx="42084">0.16669999999999999</cx:pt>
          <cx:pt idx="42085">0.16669999999999999</cx:pt>
          <cx:pt idx="42086">0.063899999999999998</cx:pt>
          <cx:pt idx="42087">0.16669999999999999</cx:pt>
          <cx:pt idx="42088">0.16669999999999999</cx:pt>
          <cx:pt idx="42089">0.16669999999999999</cx:pt>
          <cx:pt idx="42090">0.16669999999999999</cx:pt>
          <cx:pt idx="42091">0.16669999999999999</cx:pt>
          <cx:pt idx="42092">0.16669999999999999</cx:pt>
          <cx:pt idx="42093">0.1237</cx:pt>
          <cx:pt idx="42094">0.16669999999999999</cx:pt>
          <cx:pt idx="42095">0.16669999999999999</cx:pt>
          <cx:pt idx="42096">0.1046</cx:pt>
          <cx:pt idx="42097">0.1351</cx:pt>
          <cx:pt idx="42098">0.16669999999999999</cx:pt>
          <cx:pt idx="42099">0.16669999999999999</cx:pt>
          <cx:pt idx="42100">0.073200000000000001</cx:pt>
          <cx:pt idx="42101">0.1237</cx:pt>
          <cx:pt idx="42102">0.16669999999999999</cx:pt>
          <cx:pt idx="42103">0.16669999999999999</cx:pt>
          <cx:pt idx="42104">0.16669999999999999</cx:pt>
          <cx:pt idx="42105">0.037100000000000001</cx:pt>
          <cx:pt idx="42106">0.16669999999999999</cx:pt>
          <cx:pt idx="42107">0.16669999999999999</cx:pt>
          <cx:pt idx="42108">0.16669999999999999</cx:pt>
          <cx:pt idx="42109">0.16669999999999999</cx:pt>
          <cx:pt idx="42110">0.13200000000000001</cx:pt>
          <cx:pt idx="42111">0.16669999999999999</cx:pt>
          <cx:pt idx="42112">0.037100000000000001</cx:pt>
          <cx:pt idx="42113">0.075300000000000006</cx:pt>
          <cx:pt idx="42114">0.043799999999999999</cx:pt>
          <cx:pt idx="42115">0.13400000000000001</cx:pt>
          <cx:pt idx="42116">0.061899999999999997</cx:pt>
          <cx:pt idx="42117">0.16669999999999999</cx:pt>
          <cx:pt idx="42118">0.16669999999999999</cx:pt>
          <cx:pt idx="42119">0.066000000000000003</cx:pt>
          <cx:pt idx="42120">0.16669999999999999</cx:pt>
          <cx:pt idx="42121">0.14430000000000001</cx:pt>
          <cx:pt idx="42122">0.16669999999999999</cx:pt>
          <cx:pt idx="42123">0.1237</cx:pt>
          <cx:pt idx="42124">0.16669999999999999</cx:pt>
          <cx:pt idx="42125">0.2928</cx:pt>
          <cx:pt idx="42126">0.16669999999999999</cx:pt>
          <cx:pt idx="42127">0.27110000000000001</cx:pt>
          <cx:pt idx="42128">0.028899999999999999</cx:pt>
          <cx:pt idx="42129">0.16669999999999999</cx:pt>
          <cx:pt idx="42130">0.19789999999999999</cx:pt>
          <cx:pt idx="42131">0.16669999999999999</cx:pt>
          <cx:pt idx="42132">0.15670000000000001</cx:pt>
          <cx:pt idx="42133">0.43509999999999999</cx:pt>
          <cx:pt idx="42134">0.16669999999999999</cx:pt>
          <cx:pt idx="42135">0.26600000000000001</cx:pt>
          <cx:pt idx="42136">0.059799999999999999</cx:pt>
          <cx:pt idx="42137">0.082500000000000004</cx:pt>
          <cx:pt idx="42138">0.053600000000000002</cx:pt>
          <cx:pt idx="42139">0.16669999999999999</cx:pt>
          <cx:pt idx="42140">0.16669999999999999</cx:pt>
          <cx:pt idx="42141">0.16669999999999999</cx:pt>
          <cx:pt idx="42142">0.099000000000000005</cx:pt>
          <cx:pt idx="42143">0.0722</cx:pt>
          <cx:pt idx="42144">0.11210000000000001</cx:pt>
          <cx:pt idx="42145">0.066000000000000003</cx:pt>
          <cx:pt idx="42146">0.16669999999999999</cx:pt>
          <cx:pt idx="42147">0.16669999999999999</cx:pt>
          <cx:pt idx="42148">0.082500000000000004</cx:pt>
          <cx:pt idx="42149">0.16669999999999999</cx:pt>
          <cx:pt idx="42150">0.16669999999999999</cx:pt>
          <cx:pt idx="42151">0.16669999999999999</cx:pt>
          <cx:pt idx="42152">0</cx:pt>
          <cx:pt idx="42153">0.16669999999999999</cx:pt>
          <cx:pt idx="42154">0.11409999999999999</cx:pt>
          <cx:pt idx="42155">0.30819999999999997</cx:pt>
          <cx:pt idx="42156">0.10100000000000001</cx:pt>
          <cx:pt idx="42157">0.062899999999999998</cx:pt>
          <cx:pt idx="42158">0.061899999999999997</cx:pt>
          <cx:pt idx="42159">0.092799999999999994</cx:pt>
          <cx:pt idx="42160">0.16669999999999999</cx:pt>
          <cx:pt idx="42161">0.073700000000000002</cx:pt>
          <cx:pt idx="42162">0.22270000000000001</cx:pt>
          <cx:pt idx="42163">0.16669999999999999</cx:pt>
          <cx:pt idx="42164">0.062899999999999998</cx:pt>
          <cx:pt idx="42165">0.17630000000000001</cx:pt>
          <cx:pt idx="42166">0.16669999999999999</cx:pt>
          <cx:pt idx="42167">0.25879999999999997</cx:pt>
          <cx:pt idx="42168">0.049500000000000002</cx:pt>
          <cx:pt idx="42169">0.077299999999999994</cx:pt>
          <cx:pt idx="42170">0.0124</cx:pt>
          <cx:pt idx="42171">0.13089999999999999</cx:pt>
          <cx:pt idx="42172">0.16669999999999999</cx:pt>
          <cx:pt idx="42173">0.16669999999999999</cx:pt>
          <cx:pt idx="42174">0.050500000000000003</cx:pt>
          <cx:pt idx="42175">0.16669999999999999</cx:pt>
          <cx:pt idx="42176">0.16669999999999999</cx:pt>
          <cx:pt idx="42177">0.16669999999999999</cx:pt>
          <cx:pt idx="42178">0.16669999999999999</cx:pt>
          <cx:pt idx="42179">0.16669999999999999</cx:pt>
          <cx:pt idx="42180">0.22270000000000001</cx:pt>
          <cx:pt idx="42181">0.022700000000000001</cx:pt>
          <cx:pt idx="42182">0.16669999999999999</cx:pt>
          <cx:pt idx="42183">0.16669999999999999</cx:pt>
          <cx:pt idx="42184">0.16669999999999999</cx:pt>
          <cx:pt idx="42185">0.16669999999999999</cx:pt>
          <cx:pt idx="42186">0.16669999999999999</cx:pt>
          <cx:pt idx="42187">0.16669999999999999</cx:pt>
          <cx:pt idx="42188">0.16669999999999999</cx:pt>
          <cx:pt idx="42189">0.25359999999999999</cx:pt>
          <cx:pt idx="42190">0.16669999999999999</cx:pt>
          <cx:pt idx="42191">0.56489999999999996</cx:pt>
          <cx:pt idx="42192">0.14019999999999999</cx:pt>
          <cx:pt idx="42193">0.16669999999999999</cx:pt>
          <cx:pt idx="42194">0.16669999999999999</cx:pt>
          <cx:pt idx="42195">0.16669999999999999</cx:pt>
          <cx:pt idx="42196">0.092799999999999994</cx:pt>
          <cx:pt idx="42197">0.16669999999999999</cx:pt>
          <cx:pt idx="42198">0.16669999999999999</cx:pt>
          <cx:pt idx="42199">0.16669999999999999</cx:pt>
          <cx:pt idx="42200">0.14849999999999999</cx:pt>
          <cx:pt idx="42201">0.1928</cx:pt>
          <cx:pt idx="42202">0.049500000000000002</cx:pt>
          <cx:pt idx="42203">0.16669999999999999</cx:pt>
          <cx:pt idx="42204">0.16669999999999999</cx:pt>
          <cx:pt idx="42205">0.19589999999999999</cx:pt>
          <cx:pt idx="42206">0.018599999999999998</cx:pt>
          <cx:pt idx="42207">0.14849999999999999</cx:pt>
          <cx:pt idx="42208">0.0082000000000000007</cx:pt>
          <cx:pt idx="42209">0.16669999999999999</cx:pt>
          <cx:pt idx="42210">0.082500000000000004</cx:pt>
          <cx:pt idx="42211">0.16669999999999999</cx:pt>
          <cx:pt idx="42212">0.074899999999999994</cx:pt>
          <cx:pt idx="42213">0.034000000000000002</cx:pt>
          <cx:pt idx="42214">0.074200000000000002</cx:pt>
          <cx:pt idx="42215">0.074200000000000002</cx:pt>
          <cx:pt idx="42216">0.14430000000000001</cx:pt>
          <cx:pt idx="42217">0.16669999999999999</cx:pt>
          <cx:pt idx="42218">0.061899999999999997</cx:pt>
          <cx:pt idx="42219">0.14849999999999999</cx:pt>
          <cx:pt idx="42220">0.16669999999999999</cx:pt>
          <cx:pt idx="42221">0.19070000000000001</cx:pt>
          <cx:pt idx="42222">0.16669999999999999</cx:pt>
          <cx:pt idx="42223">0.074200000000000002</cx:pt>
          <cx:pt idx="42224">0.16669999999999999</cx:pt>
          <cx:pt idx="42225">0.16669999999999999</cx:pt>
          <cx:pt idx="42226">0.16669999999999999</cx:pt>
          <cx:pt idx="42227">0.16669999999999999</cx:pt>
          <cx:pt idx="42228">0.061899999999999997</cx:pt>
          <cx:pt idx="42229">0.16669999999999999</cx:pt>
          <cx:pt idx="42230">0.16800000000000001</cx:pt>
          <cx:pt idx="42231">0.16669999999999999</cx:pt>
          <cx:pt idx="42232">0.082500000000000004</cx:pt>
          <cx:pt idx="42233">0.16669999999999999</cx:pt>
          <cx:pt idx="42234">0.16669999999999999</cx:pt>
          <cx:pt idx="42235">0.2155</cx:pt>
          <cx:pt idx="42236">0.16669999999999999</cx:pt>
          <cx:pt idx="42237">0.16669999999999999</cx:pt>
          <cx:pt idx="42238">0.16669999999999999</cx:pt>
          <cx:pt idx="42239">0.16669999999999999</cx:pt>
          <cx:pt idx="42240">0.16669999999999999</cx:pt>
          <cx:pt idx="42241">0.16669999999999999</cx:pt>
          <cx:pt idx="42242">0.16669999999999999</cx:pt>
          <cx:pt idx="42243">0.090700000000000003</cx:pt>
          <cx:pt idx="42244">0.0557</cx:pt>
          <cx:pt idx="42245">0.16669999999999999</cx:pt>
          <cx:pt idx="42246">0.0082000000000000007</cx:pt>
          <cx:pt idx="42247">0.12470000000000001</cx:pt>
          <cx:pt idx="42248">0.16669999999999999</cx:pt>
          <cx:pt idx="42249">0.16669999999999999</cx:pt>
          <cx:pt idx="42250">0.16669999999999999</cx:pt>
          <cx:pt idx="42251">0.038699999999999998</cx:pt>
          <cx:pt idx="42252">0.16669999999999999</cx:pt>
          <cx:pt idx="42253">0.084500000000000006</cx:pt>
          <cx:pt idx="42254">0.16669999999999999</cx:pt>
          <cx:pt idx="42255">0.0124</cx:pt>
          <cx:pt idx="42256">0.0309</cx:pt>
          <cx:pt idx="42257">0.16669999999999999</cx:pt>
          <cx:pt idx="42258">0.16669999999999999</cx:pt>
          <cx:pt idx="42259">0.066000000000000003</cx:pt>
          <cx:pt idx="42260">0.1918</cx:pt>
          <cx:pt idx="42261">0.16669999999999999</cx:pt>
          <cx:pt idx="42262">0.061899999999999997</cx:pt>
          <cx:pt idx="42263">0.16669999999999999</cx:pt>
          <cx:pt idx="42264">0.16669999999999999</cx:pt>
          <cx:pt idx="42265">0.16669999999999999</cx:pt>
          <cx:pt idx="42266">0.16669999999999999</cx:pt>
          <cx:pt idx="42267">0.16669999999999999</cx:pt>
          <cx:pt idx="42268">0.0722</cx:pt>
          <cx:pt idx="42269">0.14230000000000001</cx:pt>
          <cx:pt idx="42270">0.16669999999999999</cx:pt>
          <cx:pt idx="42271">0.067000000000000004</cx:pt>
          <cx:pt idx="42272">0.13400000000000001</cx:pt>
          <cx:pt idx="42273">0.049500000000000002</cx:pt>
          <cx:pt idx="42274">0.13400000000000001</cx:pt>
          <cx:pt idx="42275">0.125</cx:pt>
          <cx:pt idx="42276">0.16669999999999999</cx:pt>
          <cx:pt idx="42277">0.16669999999999999</cx:pt>
          <cx:pt idx="42278">0.16669999999999999</cx:pt>
          <cx:pt idx="42279">0.099000000000000005</cx:pt>
          <cx:pt idx="42280">0.10100000000000001</cx:pt>
          <cx:pt idx="42281">0.16669999999999999</cx:pt>
          <cx:pt idx="42282">0.16669999999999999</cx:pt>
          <cx:pt idx="42283">0.16669999999999999</cx:pt>
          <cx:pt idx="42284">0.0041000000000000003</cx:pt>
          <cx:pt idx="42285">0.16669999999999999</cx:pt>
          <cx:pt idx="42286">0.018599999999999998</cx:pt>
          <cx:pt idx="42287">0.1515</cx:pt>
          <cx:pt idx="42288">0.11550000000000001</cx:pt>
          <cx:pt idx="42289">0.10100000000000001</cx:pt>
          <cx:pt idx="42290">0.061899999999999997</cx:pt>
          <cx:pt idx="42291">0.16669999999999999</cx:pt>
          <cx:pt idx="42292">0.016500000000000001</cx:pt>
          <cx:pt idx="42293">0.091800000000000007</cx:pt>
          <cx:pt idx="42294">0.082500000000000004</cx:pt>
          <cx:pt idx="42295">0.16669999999999999</cx:pt>
          <cx:pt idx="42296">0.16669999999999999</cx:pt>
          <cx:pt idx="42297">0.16669999999999999</cx:pt>
          <cx:pt idx="42298">0.1474</cx:pt>
          <cx:pt idx="42299">0.068000000000000005</cx:pt>
          <cx:pt idx="42300">0.16669999999999999</cx:pt>
          <cx:pt idx="42301">0.16669999999999999</cx:pt>
          <cx:pt idx="42302">0.16669999999999999</cx:pt>
          <cx:pt idx="42303">0.16669999999999999</cx:pt>
          <cx:pt idx="42304">0.23089999999999999</cx:pt>
          <cx:pt idx="42305">0.17730000000000001</cx:pt>
          <cx:pt idx="42306">0.16669999999999999</cx:pt>
          <cx:pt idx="42307">0.083500000000000005</cx:pt>
          <cx:pt idx="42308">0.16669999999999999</cx:pt>
          <cx:pt idx="42309">0.22159999999999999</cx:pt>
          <cx:pt idx="42310">0.1951</cx:pt>
          <cx:pt idx="42311">0.14330000000000001</cx:pt>
          <cx:pt idx="42312">0.16669999999999999</cx:pt>
          <cx:pt idx="42313">0.16669999999999999</cx:pt>
          <cx:pt idx="42314">0.16669999999999999</cx:pt>
          <cx:pt idx="42315">0.16669999999999999</cx:pt>
          <cx:pt idx="42316">0.027799999999999998</cx:pt>
          <cx:pt idx="42317">0.023699999999999999</cx:pt>
          <cx:pt idx="42318">0.16669999999999999</cx:pt>
          <cx:pt idx="42319">0.037100000000000001</cx:pt>
          <cx:pt idx="42320">0.4773</cx:pt>
          <cx:pt idx="42321">0.16669999999999999</cx:pt>
          <cx:pt idx="42322">0.16669999999999999</cx:pt>
          <cx:pt idx="42323">0.061899999999999997</cx:pt>
          <cx:pt idx="42324">0.16669999999999999</cx:pt>
          <cx:pt idx="42325">0.061899999999999997</cx:pt>
          <cx:pt idx="42326">0.16669999999999999</cx:pt>
          <cx:pt idx="42327">0.0247</cx:pt>
          <cx:pt idx="42328">0.16669999999999999</cx:pt>
          <cx:pt idx="42329">0.64849999999999997</cx:pt>
          <cx:pt idx="42330">0.0041000000000000003</cx:pt>
          <cx:pt idx="42331">0.16669999999999999</cx:pt>
          <cx:pt idx="42332">0.1031</cx:pt>
          <cx:pt idx="42333">0.2969</cx:pt>
          <cx:pt idx="42334">0.1237</cx:pt>
          <cx:pt idx="42335">0.16669999999999999</cx:pt>
          <cx:pt idx="42336">0.0608</cx:pt>
          <cx:pt idx="42337">0.16669999999999999</cx:pt>
          <cx:pt idx="42338">0.082500000000000004</cx:pt>
          <cx:pt idx="42339">0.16669999999999999</cx:pt>
          <cx:pt idx="42340">0.0134</cx:pt>
          <cx:pt idx="42341">0.16669999999999999</cx:pt>
          <cx:pt idx="42342">0.16669999999999999</cx:pt>
          <cx:pt idx="42343">0.1196</cx:pt>
          <cx:pt idx="42344">0.027799999999999998</cx:pt>
          <cx:pt idx="42345">0.0144</cx:pt>
          <cx:pt idx="42346">0.080399999999999999</cx:pt>
          <cx:pt idx="42347">0.057700000000000001</cx:pt>
          <cx:pt idx="42348">0.16669999999999999</cx:pt>
          <cx:pt idx="42349">0.0041000000000000003</cx:pt>
          <cx:pt idx="42350">0.16669999999999999</cx:pt>
          <cx:pt idx="42351">0.16669999999999999</cx:pt>
          <cx:pt idx="42352">0.16669999999999999</cx:pt>
          <cx:pt idx="42353">0.16669999999999999</cx:pt>
          <cx:pt idx="42354">0.018599999999999998</cx:pt>
          <cx:pt idx="42355">0.1082</cx:pt>
          <cx:pt idx="42356">0.16669999999999999</cx:pt>
          <cx:pt idx="42357">0.16669999999999999</cx:pt>
          <cx:pt idx="42358">0.16669999999999999</cx:pt>
          <cx:pt idx="42359">0.16669999999999999</cx:pt>
          <cx:pt idx="42360">0.1227</cx:pt>
          <cx:pt idx="42361">0.022700000000000001</cx:pt>
          <cx:pt idx="42362">0.4577</cx:pt>
          <cx:pt idx="42363">0.0722</cx:pt>
          <cx:pt idx="42364">0.1845</cx:pt>
          <cx:pt idx="42365">0.059799999999999999</cx:pt>
          <cx:pt idx="42366">0.018599999999999998</cx:pt>
          <cx:pt idx="42367">0.16669999999999999</cx:pt>
          <cx:pt idx="42368">0.16669999999999999</cx:pt>
          <cx:pt idx="42369">0.16669999999999999</cx:pt>
          <cx:pt idx="42370">0.092799999999999994</cx:pt>
          <cx:pt idx="42371">0.16669999999999999</cx:pt>
          <cx:pt idx="42372">0.1113</cx:pt>
          <cx:pt idx="42373">0.16669999999999999</cx:pt>
          <cx:pt idx="42374">0.14949999999999999</cx:pt>
          <cx:pt idx="42375">0.14430000000000001</cx:pt>
          <cx:pt idx="42376">0.0030999999999999999</cx:pt>
          <cx:pt idx="42377">0.16669999999999999</cx:pt>
          <cx:pt idx="42378">0.0567</cx:pt>
          <cx:pt idx="42379">0.069099999999999995</cx:pt>
          <cx:pt idx="42380">0.10100000000000001</cx:pt>
          <cx:pt idx="42381">0.018599999999999998</cx:pt>
          <cx:pt idx="42382">0.076999999999999999</cx:pt>
          <cx:pt idx="42383">0.16669999999999999</cx:pt>
          <cx:pt idx="42384">0.16669999999999999</cx:pt>
          <cx:pt idx="42385">0.0814</cx:pt>
          <cx:pt idx="42386">0.041200000000000001</cx:pt>
          <cx:pt idx="42387">0.082500000000000004</cx:pt>
          <cx:pt idx="42388">0.16669999999999999</cx:pt>
          <cx:pt idx="42389">0.16669999999999999</cx:pt>
          <cx:pt idx="42390">0.62060000000000004</cx:pt>
          <cx:pt idx="42391">0.079399999999999998</cx:pt>
          <cx:pt idx="42392">0.027799999999999998</cx:pt>
          <cx:pt idx="42393">0.16669999999999999</cx:pt>
          <cx:pt idx="42394">0.16669999999999999</cx:pt>
          <cx:pt idx="42395">0.048500000000000001</cx:pt>
          <cx:pt idx="42396">0.061899999999999997</cx:pt>
          <cx:pt idx="42397">0.092799999999999994</cx:pt>
          <cx:pt idx="42398">0.16669999999999999</cx:pt>
          <cx:pt idx="42399">0.0722</cx:pt>
          <cx:pt idx="42400">0.16669999999999999</cx:pt>
          <cx:pt idx="42401">0.16669999999999999</cx:pt>
          <cx:pt idx="42402">0.16669999999999999</cx:pt>
          <cx:pt idx="42403">0.16669999999999999</cx:pt>
          <cx:pt idx="42404">0.1371</cx:pt>
          <cx:pt idx="42405">0.051499999999999997</cx:pt>
          <cx:pt idx="42406">0.1206</cx:pt>
          <cx:pt idx="42407">0.16669999999999999</cx:pt>
          <cx:pt idx="42408">0.16669999999999999</cx:pt>
          <cx:pt idx="42409">0.16669999999999999</cx:pt>
          <cx:pt idx="42410">0.16669999999999999</cx:pt>
          <cx:pt idx="42411">0.16669999999999999</cx:pt>
          <cx:pt idx="42412">0.1031</cx:pt>
          <cx:pt idx="42413">0.1024</cx:pt>
          <cx:pt idx="42414">0.0206</cx:pt>
          <cx:pt idx="42415">0.037100000000000001</cx:pt>
          <cx:pt idx="42416">0.16669999999999999</cx:pt>
          <cx:pt idx="42417">0.31030000000000002</cx:pt>
          <cx:pt idx="42418">0.14949999999999999</cx:pt>
          <cx:pt idx="42419">0.16669999999999999</cx:pt>
          <cx:pt idx="42420">0.068000000000000005</cx:pt>
          <cx:pt idx="42421">0.16669999999999999</cx:pt>
          <cx:pt idx="42422">0.16669999999999999</cx:pt>
          <cx:pt idx="42423">0.0144</cx:pt>
          <cx:pt idx="42424">0.16669999999999999</cx:pt>
          <cx:pt idx="42425">0.1031</cx:pt>
          <cx:pt idx="42426">0.16669999999999999</cx:pt>
          <cx:pt idx="42427">0.16669999999999999</cx:pt>
          <cx:pt idx="42428">0.16669999999999999</cx:pt>
          <cx:pt idx="42429">0.16669999999999999</cx:pt>
          <cx:pt idx="42430">0.16669999999999999</cx:pt>
          <cx:pt idx="42431">0.16669999999999999</cx:pt>
          <cx:pt idx="42432">0.16669999999999999</cx:pt>
          <cx:pt idx="42433">0.094799999999999995</cx:pt>
          <cx:pt idx="42434">0.16669999999999999</cx:pt>
          <cx:pt idx="42435">0.091800000000000007</cx:pt>
          <cx:pt idx="42436">0.016500000000000001</cx:pt>
          <cx:pt idx="42437">0.16669999999999999</cx:pt>
          <cx:pt idx="42438">0.016500000000000001</cx:pt>
          <cx:pt idx="42439">0.16669999999999999</cx:pt>
          <cx:pt idx="42440">0.044299999999999999</cx:pt>
          <cx:pt idx="42441">0.16669999999999999</cx:pt>
          <cx:pt idx="42442">0.47320000000000001</cx:pt>
          <cx:pt idx="42443">0.1845</cx:pt>
          <cx:pt idx="42444">0.1938</cx:pt>
          <cx:pt idx="42445">0.16669999999999999</cx:pt>
          <cx:pt idx="42446">0.16669999999999999</cx:pt>
          <cx:pt idx="42447">0.087400000000000005</cx:pt>
          <cx:pt idx="42448">0.16669999999999999</cx:pt>
          <cx:pt idx="42449">0.16669999999999999</cx:pt>
          <cx:pt idx="42450">0.16669999999999999</cx:pt>
          <cx:pt idx="42451">0.2646</cx:pt>
          <cx:pt idx="42452">0.16669999999999999</cx:pt>
          <cx:pt idx="42453">0.16669999999999999</cx:pt>
          <cx:pt idx="42454">0.14849999999999999</cx:pt>
          <cx:pt idx="42455">0.16669999999999999</cx:pt>
          <cx:pt idx="42456">0.092799999999999994</cx:pt>
          <cx:pt idx="42457">0.16669999999999999</cx:pt>
          <cx:pt idx="42458">0.16669999999999999</cx:pt>
          <cx:pt idx="42459">0.16669999999999999</cx:pt>
          <cx:pt idx="42460">0.0082000000000000007</cx:pt>
          <cx:pt idx="42461">0.1031</cx:pt>
          <cx:pt idx="42462">0.16669999999999999</cx:pt>
          <cx:pt idx="42463">0.16669999999999999</cx:pt>
          <cx:pt idx="42464">0.16669999999999999</cx:pt>
          <cx:pt idx="42465">0.16669999999999999</cx:pt>
          <cx:pt idx="42466">0.16669999999999999</cx:pt>
          <cx:pt idx="42467">0.16669999999999999</cx:pt>
          <cx:pt idx="42468">0.13089999999999999</cx:pt>
          <cx:pt idx="42469">0.16669999999999999</cx:pt>
          <cx:pt idx="42470">0.16669999999999999</cx:pt>
          <cx:pt idx="42471">0.051499999999999997</cx:pt>
          <cx:pt idx="42472">0.1474</cx:pt>
          <cx:pt idx="42473">0.16669999999999999</cx:pt>
          <cx:pt idx="42474">0.14230000000000001</cx:pt>
          <cx:pt idx="42475">0.033000000000000002</cx:pt>
          <cx:pt idx="42476">0.016500000000000001</cx:pt>
          <cx:pt idx="42477">0.047399999999999998</cx:pt>
          <cx:pt idx="42478">0.16669999999999999</cx:pt>
          <cx:pt idx="42479">0.2742</cx:pt>
          <cx:pt idx="42480">0.1227</cx:pt>
          <cx:pt idx="42481">0.092799999999999994</cx:pt>
          <cx:pt idx="42482">0.0557</cx:pt>
          <cx:pt idx="42483">0.16669999999999999</cx:pt>
          <cx:pt idx="42484">0.13089999999999999</cx:pt>
          <cx:pt idx="42485">0.046399999999999997</cx:pt>
          <cx:pt idx="42486">0.090700000000000003</cx:pt>
          <cx:pt idx="42487">0.20399999999999999</cx:pt>
          <cx:pt idx="42488">0.16669999999999999</cx:pt>
          <cx:pt idx="42489">0.13780000000000001</cx:pt>
          <cx:pt idx="42490">0.17219999999999999</cx:pt>
          <cx:pt idx="42491">0.16669999999999999</cx:pt>
          <cx:pt idx="42492">0.16669999999999999</cx:pt>
          <cx:pt idx="42493">0.1237</cx:pt>
          <cx:pt idx="42494">0.16669999999999999</cx:pt>
          <cx:pt idx="42495">0.16669999999999999</cx:pt>
          <cx:pt idx="42496">0.16669999999999999</cx:pt>
          <cx:pt idx="42497">0.16669999999999999</cx:pt>
          <cx:pt idx="42498">0.16669999999999999</cx:pt>
          <cx:pt idx="42499">0.16669999999999999</cx:pt>
          <cx:pt idx="42500">0.33400000000000002</cx:pt>
          <cx:pt idx="42501">0.16669999999999999</cx:pt>
          <cx:pt idx="42502">0.16669999999999999</cx:pt>
          <cx:pt idx="42503">0.16669999999999999</cx:pt>
          <cx:pt idx="42504">0.16669999999999999</cx:pt>
          <cx:pt idx="42505">0.16669999999999999</cx:pt>
          <cx:pt idx="42506">0.0567</cx:pt>
          <cx:pt idx="42507">0.16669999999999999</cx:pt>
          <cx:pt idx="42508">0.16669999999999999</cx:pt>
          <cx:pt idx="42509">0.0722</cx:pt>
          <cx:pt idx="42510">0.16669999999999999</cx:pt>
          <cx:pt idx="42511">0.13400000000000001</cx:pt>
          <cx:pt idx="42512">0.16669999999999999</cx:pt>
          <cx:pt idx="42513">0.16669999999999999</cx:pt>
          <cx:pt idx="42514">0.041200000000000001</cx:pt>
          <cx:pt idx="42515">0.082500000000000004</cx:pt>
          <cx:pt idx="42516">0.16669999999999999</cx:pt>
          <cx:pt idx="42517">0.082500000000000004</cx:pt>
          <cx:pt idx="42518">0.027799999999999998</cx:pt>
          <cx:pt idx="42519">0.47839999999999999</cx:pt>
          <cx:pt idx="42520">0.16669999999999999</cx:pt>
          <cx:pt idx="42521">0.13300000000000001</cx:pt>
          <cx:pt idx="42522">0.16669999999999999</cx:pt>
          <cx:pt idx="42523">0.16669999999999999</cx:pt>
          <cx:pt idx="42524">0.16669999999999999</cx:pt>
          <cx:pt idx="42525">0.16669999999999999</cx:pt>
          <cx:pt idx="42526">0.16669999999999999</cx:pt>
          <cx:pt idx="42527">0.16669999999999999</cx:pt>
          <cx:pt idx="42528">0.077299999999999994</cx:pt>
          <cx:pt idx="42529">0.16669999999999999</cx:pt>
          <cx:pt idx="42530">0.16669999999999999</cx:pt>
          <cx:pt idx="42531">0.16669999999999999</cx:pt>
          <cx:pt idx="42532">0.16669999999999999</cx:pt>
          <cx:pt idx="42533">0.16669999999999999</cx:pt>
          <cx:pt idx="42534">0.16669999999999999</cx:pt>
          <cx:pt idx="42535">0.082500000000000004</cx:pt>
          <cx:pt idx="42536">0.019599999999999999</cx:pt>
          <cx:pt idx="42537">0.16669999999999999</cx:pt>
          <cx:pt idx="42538">0.16669999999999999</cx:pt>
          <cx:pt idx="42539">0.16669999999999999</cx:pt>
          <cx:pt idx="42540">0.16669999999999999</cx:pt>
          <cx:pt idx="42541">0.046399999999999997</cx:pt>
          <cx:pt idx="42542">0.16669999999999999</cx:pt>
          <cx:pt idx="42543">0.16669999999999999</cx:pt>
          <cx:pt idx="42544">0.16669999999999999</cx:pt>
          <cx:pt idx="42545">0.093799999999999994</cx:pt>
          <cx:pt idx="42546">0.027799999999999998</cx:pt>
          <cx:pt idx="42547">0.16669999999999999</cx:pt>
          <cx:pt idx="42548">0.16669999999999999</cx:pt>
          <cx:pt idx="42549">0.0608</cx:pt>
          <cx:pt idx="42550">0.16669999999999999</cx:pt>
          <cx:pt idx="42551">0.1227</cx:pt>
          <cx:pt idx="42552">0.0608</cx:pt>
          <cx:pt idx="42553">0.1381</cx:pt>
          <cx:pt idx="42554">0.16669999999999999</cx:pt>
          <cx:pt idx="42555">0.16669999999999999</cx:pt>
          <cx:pt idx="42556">0.063899999999999998</cx:pt>
          <cx:pt idx="42557">0.16669999999999999</cx:pt>
          <cx:pt idx="42558">0.1237</cx:pt>
          <cx:pt idx="42559">0.061899999999999997</cx:pt>
          <cx:pt idx="42560">0.018599999999999998</cx:pt>
          <cx:pt idx="42561">0.34849999999999998</cx:pt>
          <cx:pt idx="42562">0.16669999999999999</cx:pt>
          <cx:pt idx="42563">0.16669999999999999</cx:pt>
          <cx:pt idx="42564">0.084500000000000006</cx:pt>
          <cx:pt idx="42565">0.16669999999999999</cx:pt>
          <cx:pt idx="42566">0.44330000000000003</cx:pt>
          <cx:pt idx="42567">0.074200000000000002</cx:pt>
          <cx:pt idx="42568">0.16669999999999999</cx:pt>
          <cx:pt idx="42569">0.049500000000000002</cx:pt>
          <cx:pt idx="42570">0.0608</cx:pt>
          <cx:pt idx="42571">0.16669999999999999</cx:pt>
          <cx:pt idx="42572">0.16669999999999999</cx:pt>
          <cx:pt idx="42573">0.0124</cx:pt>
          <cx:pt idx="42574">0.40210000000000001</cx:pt>
          <cx:pt idx="42575">0.16669999999999999</cx:pt>
          <cx:pt idx="42576">0.16669999999999999</cx:pt>
          <cx:pt idx="42577">0.39900000000000002</cx:pt>
          <cx:pt idx="42578">0.16669999999999999</cx:pt>
          <cx:pt idx="42579">0.16669999999999999</cx:pt>
          <cx:pt idx="42580">0.16669999999999999</cx:pt>
          <cx:pt idx="42581">0.16669999999999999</cx:pt>
          <cx:pt idx="42582">0.16669999999999999</cx:pt>
          <cx:pt idx="42583">0.16669999999999999</cx:pt>
          <cx:pt idx="42584">0.16669999999999999</cx:pt>
          <cx:pt idx="42585">0.16669999999999999</cx:pt>
          <cx:pt idx="42586">0.16669999999999999</cx:pt>
          <cx:pt idx="42587">0.16669999999999999</cx:pt>
          <cx:pt idx="42588">0.0134</cx:pt>
          <cx:pt idx="42589">0.16669999999999999</cx:pt>
          <cx:pt idx="42590">0.16669999999999999</cx:pt>
          <cx:pt idx="42591">0.049500000000000002</cx:pt>
          <cx:pt idx="42592">0.1804</cx:pt>
          <cx:pt idx="42593">0.29070000000000001</cx:pt>
          <cx:pt idx="42594">0.16669999999999999</cx:pt>
          <cx:pt idx="42595">0.16669999999999999</cx:pt>
          <cx:pt idx="42596">0.049500000000000002</cx:pt>
          <cx:pt idx="42597">0.063899999999999998</cx:pt>
          <cx:pt idx="42598">0.16669999999999999</cx:pt>
          <cx:pt idx="42599">0.16669999999999999</cx:pt>
          <cx:pt idx="42600">0.16669999999999999</cx:pt>
          <cx:pt idx="42601">0.16669999999999999</cx:pt>
          <cx:pt idx="42602">0.092799999999999994</cx:pt>
          <cx:pt idx="42603">0.2021</cx:pt>
          <cx:pt idx="42604">0.16669999999999999</cx:pt>
          <cx:pt idx="42605">0.099000000000000005</cx:pt>
          <cx:pt idx="42606">0.053600000000000002</cx:pt>
          <cx:pt idx="42607">0.061899999999999997</cx:pt>
          <cx:pt idx="42608">0.0134</cx:pt>
          <cx:pt idx="42609">0.22159999999999999</cx:pt>
          <cx:pt idx="42610">0.16669999999999999</cx:pt>
          <cx:pt idx="42611">0.40820000000000001</cx:pt>
          <cx:pt idx="42612">0.16669999999999999</cx:pt>
          <cx:pt idx="42613">0.050500000000000003</cx:pt>
          <cx:pt idx="42614">0.16669999999999999</cx:pt>
          <cx:pt idx="42615">0.041200000000000001</cx:pt>
          <cx:pt idx="42616">0.039199999999999999</cx:pt>
          <cx:pt idx="42617">0.1113</cx:pt>
          <cx:pt idx="42618">0.16669999999999999</cx:pt>
          <cx:pt idx="42619">0.041200000000000001</cx:pt>
          <cx:pt idx="42620">0.061899999999999997</cx:pt>
          <cx:pt idx="42621">0.16669999999999999</cx:pt>
          <cx:pt idx="42622">0.099000000000000005</cx:pt>
          <cx:pt idx="42623">0.16669999999999999</cx:pt>
          <cx:pt idx="42624">0.13200000000000001</cx:pt>
          <cx:pt idx="42625">0.061899999999999997</cx:pt>
          <cx:pt idx="42626">0.16669999999999999</cx:pt>
          <cx:pt idx="42627">0.16669999999999999</cx:pt>
          <cx:pt idx="42628">0.16669999999999999</cx:pt>
          <cx:pt idx="42629">0.075300000000000006</cx:pt>
          <cx:pt idx="42630">0.070099999999999996</cx:pt>
          <cx:pt idx="42631">0.16669999999999999</cx:pt>
          <cx:pt idx="42632">0.0722</cx:pt>
          <cx:pt idx="42633">0.039199999999999999</cx:pt>
          <cx:pt idx="42634">0.19589999999999999</cx:pt>
          <cx:pt idx="42635">0.16669999999999999</cx:pt>
          <cx:pt idx="42636">0.16669999999999999</cx:pt>
          <cx:pt idx="42637">0.16669999999999999</cx:pt>
          <cx:pt idx="42638">0.074200000000000002</cx:pt>
          <cx:pt idx="42639">0.16669999999999999</cx:pt>
          <cx:pt idx="42640">0.16669999999999999</cx:pt>
          <cx:pt idx="42641">0.16669999999999999</cx:pt>
          <cx:pt idx="42642">0.087599999999999997</cx:pt>
          <cx:pt idx="42643">0.16669999999999999</cx:pt>
          <cx:pt idx="42644">0.16669999999999999</cx:pt>
          <cx:pt idx="42645">0.16669999999999999</cx:pt>
          <cx:pt idx="42646">0.16669999999999999</cx:pt>
          <cx:pt idx="42647">0.061899999999999997</cx:pt>
          <cx:pt idx="42648">0.16669999999999999</cx:pt>
          <cx:pt idx="42649">0.018599999999999998</cx:pt>
          <cx:pt idx="42650">0.16669999999999999</cx:pt>
          <cx:pt idx="42651">0.28449999999999998</cx:pt>
          <cx:pt idx="42652">0.16669999999999999</cx:pt>
          <cx:pt idx="42653">0.061899999999999997</cx:pt>
          <cx:pt idx="42654">0.029899999999999999</cx:pt>
          <cx:pt idx="42655">0.16669999999999999</cx:pt>
          <cx:pt idx="42656">0.16669999999999999</cx:pt>
          <cx:pt idx="42657">0.16669999999999999</cx:pt>
          <cx:pt idx="42658">0.016</cx:pt>
          <cx:pt idx="42659">0.16669999999999999</cx:pt>
          <cx:pt idx="42660">0.16669999999999999</cx:pt>
          <cx:pt idx="42661">0.0608</cx:pt>
          <cx:pt idx="42662">0.1454</cx:pt>
          <cx:pt idx="42663">0.16669999999999999</cx:pt>
          <cx:pt idx="42664">0.16669999999999999</cx:pt>
          <cx:pt idx="42665">0.14849999999999999</cx:pt>
          <cx:pt idx="42666">0.092799999999999994</cx:pt>
          <cx:pt idx="42667">0.16669999999999999</cx:pt>
          <cx:pt idx="42668">0.16669999999999999</cx:pt>
          <cx:pt idx="42669">0.16669999999999999</cx:pt>
          <cx:pt idx="42670">0.061899999999999997</cx:pt>
          <cx:pt idx="42671">0.16669999999999999</cx:pt>
          <cx:pt idx="42672">0.1031</cx:pt>
          <cx:pt idx="42673">0.16669999999999999</cx:pt>
          <cx:pt idx="42674">0.082500000000000004</cx:pt>
          <cx:pt idx="42675">0.082500000000000004</cx:pt>
          <cx:pt idx="42676">0.16669999999999999</cx:pt>
          <cx:pt idx="42677">0.026499999999999999</cx:pt>
          <cx:pt idx="42678">0.16669999999999999</cx:pt>
          <cx:pt idx="42679">0.0557</cx:pt>
          <cx:pt idx="42680">0.16669999999999999</cx:pt>
          <cx:pt idx="42681">0.16669999999999999</cx:pt>
          <cx:pt idx="42682">0.16669999999999999</cx:pt>
          <cx:pt idx="42683">0.16669999999999999</cx:pt>
          <cx:pt idx="42684">0.16489999999999999</cx:pt>
          <cx:pt idx="42685">0.0061999999999999998</cx:pt>
          <cx:pt idx="42686">0.093799999999999994</cx:pt>
          <cx:pt idx="42687">0.16669999999999999</cx:pt>
          <cx:pt idx="42688">0.16669999999999999</cx:pt>
          <cx:pt idx="42689">0.062899999999999998</cx:pt>
          <cx:pt idx="42690">0.62160000000000004</cx:pt>
          <cx:pt idx="42691">0.16669999999999999</cx:pt>
          <cx:pt idx="42692">0.061899999999999997</cx:pt>
          <cx:pt idx="42693">0.16669999999999999</cx:pt>
          <cx:pt idx="42694">0.1021</cx:pt>
          <cx:pt idx="42695">0.16669999999999999</cx:pt>
          <cx:pt idx="42696">0.16669999999999999</cx:pt>
          <cx:pt idx="42697">0.16669999999999999</cx:pt>
          <cx:pt idx="42698">0.16669999999999999</cx:pt>
          <cx:pt idx="42699">0.16669999999999999</cx:pt>
          <cx:pt idx="42700">0.16669999999999999</cx:pt>
          <cx:pt idx="42701">0.082500000000000004</cx:pt>
          <cx:pt idx="42702">0.074200000000000002</cx:pt>
          <cx:pt idx="42703">0.040000000000000001</cx:pt>
          <cx:pt idx="42704">0.16669999999999999</cx:pt>
          <cx:pt idx="42705">0.10000000000000001</cx:pt>
          <cx:pt idx="42706">0.16669999999999999</cx:pt>
          <cx:pt idx="42707">0.16669999999999999</cx:pt>
          <cx:pt idx="42708">0.26390000000000002</cx:pt>
          <cx:pt idx="42709">0.074200000000000002</cx:pt>
          <cx:pt idx="42710">0.091800000000000007</cx:pt>
          <cx:pt idx="42711">0.16669999999999999</cx:pt>
          <cx:pt idx="42712">0.16669999999999999</cx:pt>
          <cx:pt idx="42713">0.3856</cx:pt>
          <cx:pt idx="42714">0.16669999999999999</cx:pt>
          <cx:pt idx="42715">0.27629999999999999</cx:pt>
          <cx:pt idx="42716">0.16669999999999999</cx:pt>
          <cx:pt idx="42717">0.18140000000000001</cx:pt>
          <cx:pt idx="42718">0.16669999999999999</cx:pt>
          <cx:pt idx="42719">0.16669999999999999</cx:pt>
          <cx:pt idx="42720">0.0124</cx:pt>
          <cx:pt idx="42721">0.1268</cx:pt>
          <cx:pt idx="42722">0.11550000000000001</cx:pt>
          <cx:pt idx="42723">0.16669999999999999</cx:pt>
          <cx:pt idx="42724">0.16669999999999999</cx:pt>
          <cx:pt idx="42725">0.17630000000000001</cx:pt>
          <cx:pt idx="42726">0.16669999999999999</cx:pt>
          <cx:pt idx="42727">0.13300000000000001</cx:pt>
          <cx:pt idx="42728">0.16669999999999999</cx:pt>
          <cx:pt idx="42729">0.16669999999999999</cx:pt>
          <cx:pt idx="42730">0.041799999999999997</cx:pt>
          <cx:pt idx="42731">0.16669999999999999</cx:pt>
          <cx:pt idx="42732">0.1031</cx:pt>
          <cx:pt idx="42733">0.18870000000000001</cx:pt>
          <cx:pt idx="42734">0.068000000000000005</cx:pt>
          <cx:pt idx="42735">0.16669999999999999</cx:pt>
          <cx:pt idx="42736">0.16669999999999999</cx:pt>
          <cx:pt idx="42737">0.12989999999999999</cx:pt>
          <cx:pt idx="42738">0.074700000000000003</cx:pt>
          <cx:pt idx="42739">0.16669999999999999</cx:pt>
          <cx:pt idx="42740">0.16669999999999999</cx:pt>
          <cx:pt idx="42741">0.23089999999999999</cx:pt>
          <cx:pt idx="42742">0.16669999999999999</cx:pt>
          <cx:pt idx="42743">0.16669999999999999</cx:pt>
          <cx:pt idx="42744">0.089200000000000002</cx:pt>
          <cx:pt idx="42745">0.16669999999999999</cx:pt>
          <cx:pt idx="42746">0.082500000000000004</cx:pt>
          <cx:pt idx="42747">0.16669999999999999</cx:pt>
          <cx:pt idx="42748">0.16669999999999999</cx:pt>
          <cx:pt idx="42749">0.016500000000000001</cx:pt>
          <cx:pt idx="42750">0.16669999999999999</cx:pt>
          <cx:pt idx="42751">0.16669999999999999</cx:pt>
          <cx:pt idx="42752">0.16669999999999999</cx:pt>
          <cx:pt idx="42753">0.1021</cx:pt>
          <cx:pt idx="42754">0.16669999999999999</cx:pt>
          <cx:pt idx="42755">0.16669999999999999</cx:pt>
          <cx:pt idx="42756">0.067000000000000004</cx:pt>
          <cx:pt idx="42757">0.001</cx:pt>
          <cx:pt idx="42758">0.95569999999999999</cx:pt>
          <cx:pt idx="42759">0.0247</cx:pt>
          <cx:pt idx="42760">0.21029999999999999</cx:pt>
          <cx:pt idx="42761">0.16669999999999999</cx:pt>
          <cx:pt idx="42762">0.16669999999999999</cx:pt>
          <cx:pt idx="42763">0.1454</cx:pt>
          <cx:pt idx="42764">0.16669999999999999</cx:pt>
          <cx:pt idx="42765">0.16669999999999999</cx:pt>
          <cx:pt idx="42766">0.17319999999999999</cx:pt>
          <cx:pt idx="42767">0.23139999999999999</cx:pt>
          <cx:pt idx="42768">0.16669999999999999</cx:pt>
          <cx:pt idx="42769">0.0124</cx:pt>
          <cx:pt idx="42770">0.11749999999999999</cx:pt>
          <cx:pt idx="42771">0.16669999999999999</cx:pt>
          <cx:pt idx="42772">0.16669999999999999</cx:pt>
          <cx:pt idx="42773">0.039199999999999999</cx:pt>
          <cx:pt idx="42774">0.16669999999999999</cx:pt>
          <cx:pt idx="42775">0.16669999999999999</cx:pt>
          <cx:pt idx="42776">0.0103</cx:pt>
          <cx:pt idx="42777">0.0020999999999999999</cx:pt>
          <cx:pt idx="42778">0.16669999999999999</cx:pt>
          <cx:pt idx="42779">0.082500000000000004</cx:pt>
          <cx:pt idx="42780">0.058799999999999998</cx:pt>
          <cx:pt idx="42781">0.16669999999999999</cx:pt>
          <cx:pt idx="42782">0.22270000000000001</cx:pt>
          <cx:pt idx="42783">0.16669999999999999</cx:pt>
          <cx:pt idx="42784">0.023699999999999999</cx:pt>
          <cx:pt idx="42785">0.068000000000000005</cx:pt>
          <cx:pt idx="42786">0.33810000000000001</cx:pt>
          <cx:pt idx="42787">0.16669999999999999</cx:pt>
          <cx:pt idx="42788">0.1188</cx:pt>
          <cx:pt idx="42789">0.16669999999999999</cx:pt>
          <cx:pt idx="42790">0.1031</cx:pt>
          <cx:pt idx="42791">0.1206</cx:pt>
          <cx:pt idx="42792">0.13400000000000001</cx:pt>
          <cx:pt idx="42793">0.11650000000000001</cx:pt>
          <cx:pt idx="42794">0.0092999999999999992</cx:pt>
          <cx:pt idx="42795">0.082500000000000004</cx:pt>
          <cx:pt idx="42796">0.16669999999999999</cx:pt>
          <cx:pt idx="42797">0.3165</cx:pt>
          <cx:pt idx="42798">0.16669999999999999</cx:pt>
          <cx:pt idx="42799">0.16669999999999999</cx:pt>
          <cx:pt idx="42800">0.16669999999999999</cx:pt>
          <cx:pt idx="42801">0.18559999999999999</cx:pt>
          <cx:pt idx="42802">0.16669999999999999</cx:pt>
          <cx:pt idx="42803">0.16669999999999999</cx:pt>
          <cx:pt idx="42804">0.16669999999999999</cx:pt>
          <cx:pt idx="42805">0.0247</cx:pt>
          <cx:pt idx="42806">0.0814</cx:pt>
          <cx:pt idx="42807">0.16669999999999999</cx:pt>
          <cx:pt idx="42808">0.43090000000000001</cx:pt>
          <cx:pt idx="42809">0.13200000000000001</cx:pt>
          <cx:pt idx="42810">0.082500000000000004</cx:pt>
          <cx:pt idx="42811">0.16669999999999999</cx:pt>
          <cx:pt idx="42812">0.25219999999999998</cx:pt>
          <cx:pt idx="42813">0.049500000000000002</cx:pt>
          <cx:pt idx="42814">0.16669999999999999</cx:pt>
          <cx:pt idx="42815">0.16669999999999999</cx:pt>
          <cx:pt idx="42816">0.16669999999999999</cx:pt>
          <cx:pt idx="42817">0.0124</cx:pt>
          <cx:pt idx="42818">0.16669999999999999</cx:pt>
          <cx:pt idx="42819">0.0722</cx:pt>
          <cx:pt idx="42820">0.061899999999999997</cx:pt>
          <cx:pt idx="42821">0.16669999999999999</cx:pt>
          <cx:pt idx="42822">0.0935</cx:pt>
          <cx:pt idx="42823">0.11550000000000001</cx:pt>
          <cx:pt idx="42824">0.018599999999999998</cx:pt>
          <cx:pt idx="42825">0.16669999999999999</cx:pt>
          <cx:pt idx="42826">0.16669999999999999</cx:pt>
          <cx:pt idx="42827">0.16669999999999999</cx:pt>
          <cx:pt idx="42828">0.1108</cx:pt>
          <cx:pt idx="42829">0.0247</cx:pt>
          <cx:pt idx="42830">0.033000000000000002</cx:pt>
          <cx:pt idx="42831">0.16669999999999999</cx:pt>
          <cx:pt idx="42832">0.1237</cx:pt>
          <cx:pt idx="42833">0.22159999999999999</cx:pt>
          <cx:pt idx="42834">0.16669999999999999</cx:pt>
          <cx:pt idx="42835">0.16669999999999999</cx:pt>
          <cx:pt idx="42836">0.082500000000000004</cx:pt>
          <cx:pt idx="42837">0.16669999999999999</cx:pt>
          <cx:pt idx="42838">0.28870000000000001</cx:pt>
          <cx:pt idx="42839">0.16669999999999999</cx:pt>
          <cx:pt idx="42840">0.16669999999999999</cx:pt>
          <cx:pt idx="42841">0.16669999999999999</cx:pt>
          <cx:pt idx="42842">0.16669999999999999</cx:pt>
          <cx:pt idx="42843">0.16669999999999999</cx:pt>
          <cx:pt idx="42844">0.16669999999999999</cx:pt>
          <cx:pt idx="42845">0.0092999999999999992</cx:pt>
          <cx:pt idx="42846">0.035099999999999999</cx:pt>
          <cx:pt idx="42847">0.0020999999999999999</cx:pt>
          <cx:pt idx="42848">0.16669999999999999</cx:pt>
          <cx:pt idx="42849">0.54949999999999999</cx:pt>
          <cx:pt idx="42850">0.027799999999999998</cx:pt>
          <cx:pt idx="42851">0.092799999999999994</cx:pt>
          <cx:pt idx="42852">0</cx:pt>
          <cx:pt idx="42853">0.16669999999999999</cx:pt>
          <cx:pt idx="42854">0.16669999999999999</cx:pt>
          <cx:pt idx="42855">0.064899999999999999</cx:pt>
          <cx:pt idx="42856">0.1021</cx:pt>
          <cx:pt idx="42857">0.16669999999999999</cx:pt>
          <cx:pt idx="42858">0.11650000000000001</cx:pt>
          <cx:pt idx="42859">0.16669999999999999</cx:pt>
          <cx:pt idx="42860">0.046399999999999997</cx:pt>
          <cx:pt idx="42861">0.15770000000000001</cx:pt>
          <cx:pt idx="42862">0.16669999999999999</cx:pt>
          <cx:pt idx="42863">0.16669999999999999</cx:pt>
          <cx:pt idx="42864">0.057200000000000001</cx:pt>
          <cx:pt idx="42865">0.1103</cx:pt>
          <cx:pt idx="42866">0.12470000000000001</cx:pt>
          <cx:pt idx="42867">0.050500000000000003</cx:pt>
          <cx:pt idx="42868">0.16669999999999999</cx:pt>
          <cx:pt idx="42869">0.076300000000000007</cx:pt>
          <cx:pt idx="42870">0.20519999999999999</cx:pt>
          <cx:pt idx="42871">0.39179999999999998</cx:pt>
          <cx:pt idx="42872">0.32990000000000003</cx:pt>
          <cx:pt idx="42873">0.16669999999999999</cx:pt>
          <cx:pt idx="42874">0.092799999999999994</cx:pt>
          <cx:pt idx="42875">0.16669999999999999</cx:pt>
          <cx:pt idx="42876">0.16669999999999999</cx:pt>
          <cx:pt idx="42877">0.20619999999999999</cx:pt>
          <cx:pt idx="42878">0.12859999999999999</cx:pt>
          <cx:pt idx="42879">0.16669999999999999</cx:pt>
          <cx:pt idx="42880">0.0722</cx:pt>
          <cx:pt idx="42881">0.16669999999999999</cx:pt>
          <cx:pt idx="42882">0.16669999999999999</cx:pt>
          <cx:pt idx="42883">0.16669999999999999</cx:pt>
          <cx:pt idx="42884">0.16669999999999999</cx:pt>
          <cx:pt idx="42885">0.16669999999999999</cx:pt>
          <cx:pt idx="42886">0.3155</cx:pt>
          <cx:pt idx="42887">0.16669999999999999</cx:pt>
          <cx:pt idx="42888">0.075300000000000006</cx:pt>
          <cx:pt idx="42889">0.16669999999999999</cx:pt>
          <cx:pt idx="42890">0.16669999999999999</cx:pt>
          <cx:pt idx="42891">0.16669999999999999</cx:pt>
          <cx:pt idx="42892">0.066000000000000003</cx:pt>
          <cx:pt idx="42893">0.0722</cx:pt>
          <cx:pt idx="42894">0.16669999999999999</cx:pt>
          <cx:pt idx="42895">0.1041</cx:pt>
          <cx:pt idx="42896">0.16669999999999999</cx:pt>
          <cx:pt idx="42897">0.15670000000000001</cx:pt>
          <cx:pt idx="42898">0.14430000000000001</cx:pt>
          <cx:pt idx="42899">0.071099999999999997</cx:pt>
          <cx:pt idx="42900">0.16669999999999999</cx:pt>
          <cx:pt idx="42901">0.061899999999999997</cx:pt>
          <cx:pt idx="42902">0.16489999999999999</cx:pt>
          <cx:pt idx="42903">0.16669999999999999</cx:pt>
          <cx:pt idx="42904">0.16669999999999999</cx:pt>
          <cx:pt idx="42905">0.16669999999999999</cx:pt>
          <cx:pt idx="42906">0.16669999999999999</cx:pt>
          <cx:pt idx="42907">0.25</cx:pt>
          <cx:pt idx="42908">0</cx:pt>
          <cx:pt idx="42909">0.16669999999999999</cx:pt>
          <cx:pt idx="42910">0.16669999999999999</cx:pt>
          <cx:pt idx="42911">0.16669999999999999</cx:pt>
          <cx:pt idx="42912">0.16389999999999999</cx:pt>
          <cx:pt idx="42913">0.053600000000000002</cx:pt>
          <cx:pt idx="42914">0.16669999999999999</cx:pt>
          <cx:pt idx="42915">0.16669999999999999</cx:pt>
          <cx:pt idx="42916">0.061899999999999997</cx:pt>
          <cx:pt idx="42917">0.16669999999999999</cx:pt>
          <cx:pt idx="42918">0.1041</cx:pt>
          <cx:pt idx="42919">0.1381</cx:pt>
          <cx:pt idx="42920">0.16669999999999999</cx:pt>
          <cx:pt idx="42921">0.16669999999999999</cx:pt>
          <cx:pt idx="42922">0.16669999999999999</cx:pt>
          <cx:pt idx="42923">0.39479999999999998</cx:pt>
          <cx:pt idx="42924">0.16669999999999999</cx:pt>
          <cx:pt idx="42925">0.16669999999999999</cx:pt>
          <cx:pt idx="42926">0.16669999999999999</cx:pt>
          <cx:pt idx="42927">0.14330000000000001</cx:pt>
          <cx:pt idx="42928">0.16669999999999999</cx:pt>
          <cx:pt idx="42929">0.16669999999999999</cx:pt>
          <cx:pt idx="42930">0.16669999999999999</cx:pt>
          <cx:pt idx="42931">0.16669999999999999</cx:pt>
          <cx:pt idx="42932">0.0103</cx:pt>
          <cx:pt idx="42933">0.16669999999999999</cx:pt>
          <cx:pt idx="42934">0.16700000000000001</cx:pt>
          <cx:pt idx="42935">0.16669999999999999</cx:pt>
          <cx:pt idx="42936">0.0041000000000000003</cx:pt>
          <cx:pt idx="42937">0.047399999999999998</cx:pt>
          <cx:pt idx="42938">0.16489999999999999</cx:pt>
          <cx:pt idx="42939">0.086099999999999996</cx:pt>
          <cx:pt idx="42940">0.18559999999999999</cx:pt>
          <cx:pt idx="42941">0.16669999999999999</cx:pt>
          <cx:pt idx="42942">0.16669999999999999</cx:pt>
          <cx:pt idx="42943">0.19689999999999999</cx:pt>
          <cx:pt idx="42944">0.0722</cx:pt>
          <cx:pt idx="42945">0.16669999999999999</cx:pt>
          <cx:pt idx="42946">0.25979999999999998</cx:pt>
          <cx:pt idx="42947">0.2031</cx:pt>
          <cx:pt idx="42948">0.16669999999999999</cx:pt>
          <cx:pt idx="42949">0.16669999999999999</cx:pt>
          <cx:pt idx="42950">0.157</cx:pt>
          <cx:pt idx="42951">0.033000000000000002</cx:pt>
          <cx:pt idx="42952">0.16669999999999999</cx:pt>
          <cx:pt idx="42953">0.16669999999999999</cx:pt>
          <cx:pt idx="42954">0.16389999999999999</cx:pt>
          <cx:pt idx="42955">0.1227</cx:pt>
          <cx:pt idx="42956">0.16669999999999999</cx:pt>
          <cx:pt idx="42957">0.16669999999999999</cx:pt>
          <cx:pt idx="42958">0.16669999999999999</cx:pt>
          <cx:pt idx="42959">0.033000000000000002</cx:pt>
          <cx:pt idx="42960">0.18559999999999999</cx:pt>
          <cx:pt idx="42961">0.16669999999999999</cx:pt>
          <cx:pt idx="42962">0.16669999999999999</cx:pt>
          <cx:pt idx="42963">0.16669999999999999</cx:pt>
          <cx:pt idx="42964">0.078399999999999997</cx:pt>
          <cx:pt idx="42965">0.38350000000000001</cx:pt>
          <cx:pt idx="42966">0.16669999999999999</cx:pt>
          <cx:pt idx="42967">0.16669999999999999</cx:pt>
          <cx:pt idx="42968">0.16669999999999999</cx:pt>
          <cx:pt idx="42969">0.16669999999999999</cx:pt>
          <cx:pt idx="42970">0.1845</cx:pt>
          <cx:pt idx="42971">0.16669999999999999</cx:pt>
          <cx:pt idx="42972">0.25459999999999999</cx:pt>
          <cx:pt idx="42973">0.11550000000000001</cx:pt>
          <cx:pt idx="42974">0.1227</cx:pt>
          <cx:pt idx="42975">0.1278</cx:pt>
          <cx:pt idx="42976">0.16669999999999999</cx:pt>
          <cx:pt idx="42977">0.16669999999999999</cx:pt>
          <cx:pt idx="42978">0.1227</cx:pt>
          <cx:pt idx="42979">0.16669999999999999</cx:pt>
          <cx:pt idx="42980">0.0124</cx:pt>
          <cx:pt idx="42981">0.0020999999999999999</cx:pt>
          <cx:pt idx="42982">0.16669999999999999</cx:pt>
          <cx:pt idx="42983">0.2969</cx:pt>
          <cx:pt idx="42984">0.061899999999999997</cx:pt>
          <cx:pt idx="42985">0.1237</cx:pt>
          <cx:pt idx="42986">0.16669999999999999</cx:pt>
          <cx:pt idx="42987">0.16669999999999999</cx:pt>
          <cx:pt idx="42988">0.073200000000000001</cx:pt>
          <cx:pt idx="42989">0.17730000000000001</cx:pt>
          <cx:pt idx="42990">0.16669999999999999</cx:pt>
          <cx:pt idx="42991">0.16669999999999999</cx:pt>
          <cx:pt idx="42992">0.16669999999999999</cx:pt>
          <cx:pt idx="42993">0.061899999999999997</cx:pt>
          <cx:pt idx="42994">0.16669999999999999</cx:pt>
          <cx:pt idx="42995">0.026800000000000001</cx:pt>
          <cx:pt idx="42996">0.16669999999999999</cx:pt>
          <cx:pt idx="42997">0.063899999999999998</cx:pt>
          <cx:pt idx="42998">0.1464</cx:pt>
          <cx:pt idx="42999">0.16669999999999999</cx:pt>
          <cx:pt idx="43000">0.16669999999999999</cx:pt>
          <cx:pt idx="43001">0.40410000000000001</cx:pt>
          <cx:pt idx="43002">0.097900000000000001</cx:pt>
          <cx:pt idx="43003">0.082500000000000004</cx:pt>
          <cx:pt idx="43004">0.0041000000000000003</cx:pt>
          <cx:pt idx="43005">0.16669999999999999</cx:pt>
          <cx:pt idx="43006">0.16669999999999999</cx:pt>
          <cx:pt idx="43007">0.16669999999999999</cx:pt>
          <cx:pt idx="43008">0.16669999999999999</cx:pt>
          <cx:pt idx="43009">0.16669999999999999</cx:pt>
          <cx:pt idx="43010">0.16669999999999999</cx:pt>
          <cx:pt idx="43011">0.22159999999999999</cx:pt>
          <cx:pt idx="43012">0.16669999999999999</cx:pt>
          <cx:pt idx="43013">0.1431</cx:pt>
          <cx:pt idx="43014">0.0030999999999999999</cx:pt>
          <cx:pt idx="43015">0.16669999999999999</cx:pt>
          <cx:pt idx="43016">0.16669999999999999</cx:pt>
          <cx:pt idx="43017">0.16669999999999999</cx:pt>
          <cx:pt idx="43018">0.0155</cx:pt>
          <cx:pt idx="43019">0.16669999999999999</cx:pt>
          <cx:pt idx="43020">0.035099999999999999</cx:pt>
          <cx:pt idx="43021">0.16669999999999999</cx:pt>
          <cx:pt idx="43022">0.16669999999999999</cx:pt>
          <cx:pt idx="43023">0.16669999999999999</cx:pt>
          <cx:pt idx="43024">0.16669999999999999</cx:pt>
          <cx:pt idx="43025">0.16669999999999999</cx:pt>
          <cx:pt idx="43026">0.0722</cx:pt>
          <cx:pt idx="43027">0.16669999999999999</cx:pt>
          <cx:pt idx="43028">0.16669999999999999</cx:pt>
          <cx:pt idx="43029">0.16669999999999999</cx:pt>
          <cx:pt idx="43030">0.28249999999999997</cx:pt>
          <cx:pt idx="43031">0.16669999999999999</cx:pt>
          <cx:pt idx="43032">0.2351</cx:pt>
          <cx:pt idx="43033">0.049500000000000002</cx:pt>
          <cx:pt idx="43034">0.16669999999999999</cx:pt>
          <cx:pt idx="43035">0.33300000000000002</cx:pt>
          <cx:pt idx="43036">0.16669999999999999</cx:pt>
          <cx:pt idx="43037">0.16389999999999999</cx:pt>
          <cx:pt idx="43038">0.16669999999999999</cx:pt>
          <cx:pt idx="43039">0.16669999999999999</cx:pt>
          <cx:pt idx="43040">0.16669999999999999</cx:pt>
          <cx:pt idx="43041">0.16669999999999999</cx:pt>
          <cx:pt idx="43042">0.16669999999999999</cx:pt>
          <cx:pt idx="43043">0.063899999999999998</cx:pt>
          <cx:pt idx="43044">0.16669999999999999</cx:pt>
          <cx:pt idx="43045">0.092799999999999994</cx:pt>
          <cx:pt idx="43046">0.16669999999999999</cx:pt>
          <cx:pt idx="43047">0.3216</cx:pt>
          <cx:pt idx="43048">0.16669999999999999</cx:pt>
          <cx:pt idx="43049">0.16669999999999999</cx:pt>
          <cx:pt idx="43050">0.16669999999999999</cx:pt>
          <cx:pt idx="43051">0.16669999999999999</cx:pt>
          <cx:pt idx="43052">0.066000000000000003</cx:pt>
          <cx:pt idx="43053">0.54020000000000001</cx:pt>
          <cx:pt idx="43054">0.16669999999999999</cx:pt>
          <cx:pt idx="43055">0.16669999999999999</cx:pt>
          <cx:pt idx="43056">0.38040000000000002</cx:pt>
          <cx:pt idx="43057">0.16669999999999999</cx:pt>
          <cx:pt idx="43058">0.16669999999999999</cx:pt>
          <cx:pt idx="43059">0.16669999999999999</cx:pt>
          <cx:pt idx="43060">0.16669999999999999</cx:pt>
          <cx:pt idx="43061">0.0247</cx:pt>
          <cx:pt idx="43062">0.063899999999999998</cx:pt>
          <cx:pt idx="43063">0.0247</cx:pt>
          <cx:pt idx="43064">0.1021</cx:pt>
          <cx:pt idx="43065">0.074200000000000002</cx:pt>
          <cx:pt idx="43066">0.092799999999999994</cx:pt>
          <cx:pt idx="43067">0.16669999999999999</cx:pt>
          <cx:pt idx="43068">0.16669999999999999</cx:pt>
          <cx:pt idx="43069">0.16669999999999999</cx:pt>
          <cx:pt idx="43070">0.16669999999999999</cx:pt>
          <cx:pt idx="43071">0.16669999999999999</cx:pt>
          <cx:pt idx="43072">0.082500000000000004</cx:pt>
          <cx:pt idx="43073">0.16669999999999999</cx:pt>
          <cx:pt idx="43074">0.16669999999999999</cx:pt>
          <cx:pt idx="43075">0.082500000000000004</cx:pt>
          <cx:pt idx="43076">0.061899999999999997</cx:pt>
          <cx:pt idx="43077">0.16669999999999999</cx:pt>
          <cx:pt idx="43078">0.0124</cx:pt>
          <cx:pt idx="43079">0.16669999999999999</cx:pt>
          <cx:pt idx="43080">0.16669999999999999</cx:pt>
          <cx:pt idx="43081">0.16669999999999999</cx:pt>
          <cx:pt idx="43082">0.061899999999999997</cx:pt>
          <cx:pt idx="43083">0.2278</cx:pt>
          <cx:pt idx="43084">0.1031</cx:pt>
          <cx:pt idx="43085">0.037100000000000001</cx:pt>
          <cx:pt idx="43086">0.16669999999999999</cx:pt>
          <cx:pt idx="43087">0.16669999999999999</cx:pt>
          <cx:pt idx="43088">0.16669999999999999</cx:pt>
          <cx:pt idx="43089">0.14849999999999999</cx:pt>
          <cx:pt idx="43090">0.0082000000000000007</cx:pt>
          <cx:pt idx="43091">0.1031</cx:pt>
          <cx:pt idx="43092">0.16669999999999999</cx:pt>
          <cx:pt idx="43093">0.016500000000000001</cx:pt>
          <cx:pt idx="43094">0.1454</cx:pt>
          <cx:pt idx="43095">0.16669999999999999</cx:pt>
          <cx:pt idx="43096">0.19689999999999999</cx:pt>
          <cx:pt idx="43097">0.16669999999999999</cx:pt>
          <cx:pt idx="43098">0.061899999999999997</cx:pt>
          <cx:pt idx="43099">0.077299999999999994</cx:pt>
          <cx:pt idx="43100">0.4536</cx:pt>
          <cx:pt idx="43101">0.16669999999999999</cx:pt>
          <cx:pt idx="43102">0.16669999999999999</cx:pt>
          <cx:pt idx="43103">0.0722</cx:pt>
          <cx:pt idx="43104">0.0124</cx:pt>
          <cx:pt idx="43105">0.1227</cx:pt>
          <cx:pt idx="43106">0.0814</cx:pt>
          <cx:pt idx="43107">0.16669999999999999</cx:pt>
          <cx:pt idx="43108">0.061899999999999997</cx:pt>
          <cx:pt idx="43109">0.028899999999999999</cx:pt>
          <cx:pt idx="43110">0.16669999999999999</cx:pt>
          <cx:pt idx="43111">0.499</cx:pt>
          <cx:pt idx="43112">0.16669999999999999</cx:pt>
          <cx:pt idx="43113">0.1134</cx:pt>
          <cx:pt idx="43114">0.16669999999999999</cx:pt>
          <cx:pt idx="43115">0.1168</cx:pt>
          <cx:pt idx="43116">0.0082000000000000007</cx:pt>
          <cx:pt idx="43117">0.16669999999999999</cx:pt>
          <cx:pt idx="43118">0.031199999999999999</cx:pt>
          <cx:pt idx="43119">0.16669999999999999</cx:pt>
          <cx:pt idx="43120">0.16669999999999999</cx:pt>
          <cx:pt idx="43121">0.16669999999999999</cx:pt>
          <cx:pt idx="43122">0.1784</cx:pt>
          <cx:pt idx="43123">0.16669999999999999</cx:pt>
          <cx:pt idx="43124">0.1041</cx:pt>
          <cx:pt idx="43125">0.16669999999999999</cx:pt>
          <cx:pt idx="43126">0.0124</cx:pt>
          <cx:pt idx="43127">0.092799999999999994</cx:pt>
          <cx:pt idx="43128">0.16669999999999999</cx:pt>
          <cx:pt idx="43129">0.16669999999999999</cx:pt>
          <cx:pt idx="43130">0.23200000000000001</cx:pt>
          <cx:pt idx="43131">0.16669999999999999</cx:pt>
          <cx:pt idx="43132">0.0124</cx:pt>
          <cx:pt idx="43133">0.16669999999999999</cx:pt>
          <cx:pt idx="43134">0.059799999999999999</cx:pt>
          <cx:pt idx="43135">0.16669999999999999</cx:pt>
          <cx:pt idx="43136">0.16669999999999999</cx:pt>
          <cx:pt idx="43137">0.078399999999999997</cx:pt>
          <cx:pt idx="43138">0.035099999999999999</cx:pt>
          <cx:pt idx="43139">0.20100000000000001</cx:pt>
          <cx:pt idx="43140">0.2969</cx:pt>
          <cx:pt idx="43141">0.16669999999999999</cx:pt>
          <cx:pt idx="43142">0.16669999999999999</cx:pt>
          <cx:pt idx="43143">0.1237</cx:pt>
          <cx:pt idx="43144">0.016500000000000001</cx:pt>
          <cx:pt idx="43145">0.0722</cx:pt>
          <cx:pt idx="43146">0.16669999999999999</cx:pt>
          <cx:pt idx="43147">0.16669999999999999</cx:pt>
          <cx:pt idx="43148">0.1062</cx:pt>
          <cx:pt idx="43149">0.074200000000000002</cx:pt>
          <cx:pt idx="43150">0.088700000000000001</cx:pt>
          <cx:pt idx="43151">0.16669999999999999</cx:pt>
          <cx:pt idx="43152">0.16669999999999999</cx:pt>
          <cx:pt idx="43153">0.16669999999999999</cx:pt>
          <cx:pt idx="43154">0.082500000000000004</cx:pt>
          <cx:pt idx="43155">0.16669999999999999</cx:pt>
          <cx:pt idx="43156">0.1031</cx:pt>
          <cx:pt idx="43157">0.0103</cx:pt>
          <cx:pt idx="43158">0.16669999999999999</cx:pt>
          <cx:pt idx="43159">0.16669999999999999</cx:pt>
          <cx:pt idx="43160">0.16669999999999999</cx:pt>
          <cx:pt idx="43161">0.0814</cx:pt>
          <cx:pt idx="43162">0.0082000000000000007</cx:pt>
          <cx:pt idx="43163">0.0082000000000000007</cx:pt>
          <cx:pt idx="43164">0.066400000000000001</cx:pt>
          <cx:pt idx="43165">0.16669999999999999</cx:pt>
          <cx:pt idx="43166">0.16669999999999999</cx:pt>
          <cx:pt idx="43167">0.16669999999999999</cx:pt>
          <cx:pt idx="43168">0.018599999999999998</cx:pt>
          <cx:pt idx="43169">0.16669999999999999</cx:pt>
          <cx:pt idx="43170">0.16669999999999999</cx:pt>
          <cx:pt idx="43171">0.16669999999999999</cx:pt>
          <cx:pt idx="43172">0.061899999999999997</cx:pt>
          <cx:pt idx="43173">0.16669999999999999</cx:pt>
          <cx:pt idx="43174">0.16669999999999999</cx:pt>
          <cx:pt idx="43175">0.10000000000000001</cx:pt>
          <cx:pt idx="43176">0.0124</cx:pt>
          <cx:pt idx="43177">0.16669999999999999</cx:pt>
          <cx:pt idx="43178">0.043299999999999998</cx:pt>
          <cx:pt idx="43179">0.16669999999999999</cx:pt>
          <cx:pt idx="43180">0.1186</cx:pt>
          <cx:pt idx="43181">0.37940000000000002</cx:pt>
          <cx:pt idx="43182">0.16669999999999999</cx:pt>
          <cx:pt idx="43183">0.077299999999999994</cx:pt>
          <cx:pt idx="43184">0.16669999999999999</cx:pt>
          <cx:pt idx="43185">0.0969</cx:pt>
          <cx:pt idx="43186">0.16669999999999999</cx:pt>
          <cx:pt idx="43187">0.16669999999999999</cx:pt>
          <cx:pt idx="43188">0.16669999999999999</cx:pt>
          <cx:pt idx="43189">0.38140000000000002</cx:pt>
          <cx:pt idx="43190">0.30620000000000003</cx:pt>
          <cx:pt idx="43191">0.16669999999999999</cx:pt>
          <cx:pt idx="43192">0.082500000000000004</cx:pt>
          <cx:pt idx="43193">0.1371</cx:pt>
          <cx:pt idx="43194">0.12889999999999999</cx:pt>
          <cx:pt idx="43195">0.0969</cx:pt>
          <cx:pt idx="43196">0.1082</cx:pt>
          <cx:pt idx="43197">0.16669999999999999</cx:pt>
          <cx:pt idx="43198">0.16669999999999999</cx:pt>
          <cx:pt idx="43199">0.1701</cx:pt>
          <cx:pt idx="43200">0.16669999999999999</cx:pt>
          <cx:pt idx="43201">0.16669999999999999</cx:pt>
          <cx:pt idx="43202">0.075300000000000006</cx:pt>
          <cx:pt idx="43203">0.16669999999999999</cx:pt>
          <cx:pt idx="43204">0.16669999999999999</cx:pt>
          <cx:pt idx="43205">0.059799999999999999</cx:pt>
          <cx:pt idx="43206">0.16669999999999999</cx:pt>
          <cx:pt idx="43207">0.046399999999999997</cx:pt>
          <cx:pt idx="43208">0.16669999999999999</cx:pt>
          <cx:pt idx="43209">0.16669999999999999</cx:pt>
          <cx:pt idx="43210">0.16669999999999999</cx:pt>
          <cx:pt idx="43211">0.16669999999999999</cx:pt>
          <cx:pt idx="43212">0.1608</cx:pt>
          <cx:pt idx="43213">0.16669999999999999</cx:pt>
          <cx:pt idx="43214">0.082500000000000004</cx:pt>
          <cx:pt idx="43215">0.1031</cx:pt>
          <cx:pt idx="43216">0.16669999999999999</cx:pt>
          <cx:pt idx="43217">0.16669999999999999</cx:pt>
          <cx:pt idx="43218">0.37530000000000002</cx:pt>
          <cx:pt idx="43219">0.16669999999999999</cx:pt>
          <cx:pt idx="43220">0.16669999999999999</cx:pt>
          <cx:pt idx="43221">0.1124</cx:pt>
          <cx:pt idx="43222">0.092799999999999994</cx:pt>
          <cx:pt idx="43223">0.16669999999999999</cx:pt>
          <cx:pt idx="43224">0.1784</cx:pt>
          <cx:pt idx="43225">0.0082000000000000007</cx:pt>
          <cx:pt idx="43226">0.1691</cx:pt>
          <cx:pt idx="43227">0.16669999999999999</cx:pt>
          <cx:pt idx="43228">0.079399999999999998</cx:pt>
          <cx:pt idx="43229">0.16669999999999999</cx:pt>
          <cx:pt idx="43230">0.16669999999999999</cx:pt>
          <cx:pt idx="43231">0.1031</cx:pt>
          <cx:pt idx="43232">0.16669999999999999</cx:pt>
          <cx:pt idx="43233">0.1608</cx:pt>
          <cx:pt idx="43234">0.067000000000000004</cx:pt>
          <cx:pt idx="43235">0.22270000000000001</cx:pt>
          <cx:pt idx="43236">0.16489999999999999</cx:pt>
          <cx:pt idx="43237">0.1031</cx:pt>
          <cx:pt idx="43238">0.16669999999999999</cx:pt>
          <cx:pt idx="43239">0.14849999999999999</cx:pt>
          <cx:pt idx="43240">0.0722</cx:pt>
          <cx:pt idx="43241">0.16669999999999999</cx:pt>
          <cx:pt idx="43242">0.050500000000000003</cx:pt>
          <cx:pt idx="43243">0.091800000000000007</cx:pt>
          <cx:pt idx="43244">0.050500000000000003</cx:pt>
          <cx:pt idx="43245">0.0041000000000000003</cx:pt>
          <cx:pt idx="43246">0.18759999999999999</cx:pt>
          <cx:pt idx="43247">0.16669999999999999</cx:pt>
          <cx:pt idx="43248">0.0082000000000000007</cx:pt>
          <cx:pt idx="43249">0.28449999999999998</cx:pt>
          <cx:pt idx="43250">0.061899999999999997</cx:pt>
          <cx:pt idx="43251">0.16669999999999999</cx:pt>
          <cx:pt idx="43252">0.1237</cx:pt>
          <cx:pt idx="43253">0.077299999999999994</cx:pt>
          <cx:pt idx="43254">0.1211</cx:pt>
          <cx:pt idx="43255">0.049500000000000002</cx:pt>
          <cx:pt idx="43256">0.16669999999999999</cx:pt>
          <cx:pt idx="43257">0.2175</cx:pt>
          <cx:pt idx="43258">0</cx:pt>
          <cx:pt idx="43259">0.041200000000000001</cx:pt>
          <cx:pt idx="43260">0.22159999999999999</cx:pt>
          <cx:pt idx="43261">0.11550000000000001</cx:pt>
          <cx:pt idx="43262">0.16669999999999999</cx:pt>
          <cx:pt idx="43263">0.14849999999999999</cx:pt>
          <cx:pt idx="43264">0.16669999999999999</cx:pt>
          <cx:pt idx="43265">0.16669999999999999</cx:pt>
          <cx:pt idx="43266">0.16669999999999999</cx:pt>
          <cx:pt idx="43267">0.16669999999999999</cx:pt>
          <cx:pt idx="43268">0.16669999999999999</cx:pt>
          <cx:pt idx="43269">0.1227</cx:pt>
          <cx:pt idx="43270">0.045400000000000003</cx:pt>
          <cx:pt idx="43271">0.1031</cx:pt>
          <cx:pt idx="43272">0.082500000000000004</cx:pt>
          <cx:pt idx="43273">0.16669999999999999</cx:pt>
          <cx:pt idx="43274">0.1245</cx:pt>
          <cx:pt idx="43275">0.1474</cx:pt>
          <cx:pt idx="43276">0.16669999999999999</cx:pt>
          <cx:pt idx="43277">0.1031</cx:pt>
          <cx:pt idx="43278">0.066000000000000003</cx:pt>
          <cx:pt idx="43279">0.16669999999999999</cx:pt>
          <cx:pt idx="43280">0.16669999999999999</cx:pt>
          <cx:pt idx="43281">0.0082000000000000007</cx:pt>
          <cx:pt idx="43282">0.16669999999999999</cx:pt>
          <cx:pt idx="43283">0.082500000000000004</cx:pt>
          <cx:pt idx="43284">0.17730000000000001</cx:pt>
          <cx:pt idx="43285">0.16669999999999999</cx:pt>
          <cx:pt idx="43286">0.16669999999999999</cx:pt>
          <cx:pt idx="43287">0.060299999999999999</cx:pt>
          <cx:pt idx="43288">0.16669999999999999</cx:pt>
          <cx:pt idx="43289">0.16669999999999999</cx:pt>
          <cx:pt idx="43290">0.16669999999999999</cx:pt>
          <cx:pt idx="43291">0.16669999999999999</cx:pt>
          <cx:pt idx="43292">0.16669999999999999</cx:pt>
          <cx:pt idx="43293">0.16669999999999999</cx:pt>
          <cx:pt idx="43294">0.16669999999999999</cx:pt>
          <cx:pt idx="43295">0.16669999999999999</cx:pt>
          <cx:pt idx="43296">0.16669999999999999</cx:pt>
          <cx:pt idx="43297">0.10000000000000001</cx:pt>
          <cx:pt idx="43298">0.16669999999999999</cx:pt>
          <cx:pt idx="43299">0.16669999999999999</cx:pt>
          <cx:pt idx="43300">0.16669999999999999</cx:pt>
          <cx:pt idx="43301">0.16669999999999999</cx:pt>
          <cx:pt idx="43302">0.033000000000000002</cx:pt>
          <cx:pt idx="43303">0.16669999999999999</cx:pt>
          <cx:pt idx="43304">0.0608</cx:pt>
          <cx:pt idx="43305">0.16669999999999999</cx:pt>
          <cx:pt idx="43306">0.16669999999999999</cx:pt>
          <cx:pt idx="43307">0.16669999999999999</cx:pt>
          <cx:pt idx="43308">0.1072</cx:pt>
          <cx:pt idx="43309">0.16669999999999999</cx:pt>
          <cx:pt idx="43310">0.16669999999999999</cx:pt>
          <cx:pt idx="43311">0.068000000000000005</cx:pt>
          <cx:pt idx="43312">0.16669999999999999</cx:pt>
          <cx:pt idx="43313">0.16669999999999999</cx:pt>
          <cx:pt idx="43314">0.1724</cx:pt>
          <cx:pt idx="43315">0.037100000000000001</cx:pt>
          <cx:pt idx="43316">0.1227</cx:pt>
          <cx:pt idx="43317">0.0124</cx:pt>
          <cx:pt idx="43318">0.16669999999999999</cx:pt>
          <cx:pt idx="43319">0.071099999999999997</cx:pt>
          <cx:pt idx="43320">0.16669999999999999</cx:pt>
          <cx:pt idx="43321">0.16669999999999999</cx:pt>
          <cx:pt idx="43322">0.085599999999999996</cx:pt>
          <cx:pt idx="43323">0.16669999999999999</cx:pt>
          <cx:pt idx="43324">0.16669999999999999</cx:pt>
          <cx:pt idx="43325">0.10929999999999999</cx:pt>
          <cx:pt idx="43326">0.1237</cx:pt>
          <cx:pt idx="43327">0.16669999999999999</cx:pt>
          <cx:pt idx="43328">0.0722</cx:pt>
          <cx:pt idx="43329">0.0082000000000000007</cx:pt>
          <cx:pt idx="43330">0.0103</cx:pt>
          <cx:pt idx="43331">0.16669999999999999</cx:pt>
          <cx:pt idx="43332">0.16669999999999999</cx:pt>
          <cx:pt idx="43333">0.1552</cx:pt>
          <cx:pt idx="43334">0.16669999999999999</cx:pt>
          <cx:pt idx="43335">0.1799</cx:pt>
          <cx:pt idx="43336">0.0258</cx:pt>
          <cx:pt idx="43337">0.062899999999999998</cx:pt>
          <cx:pt idx="43338">0.39069999999999999</cx:pt>
          <cx:pt idx="43339">0.16669999999999999</cx:pt>
          <cx:pt idx="43340">0.16669999999999999</cx:pt>
          <cx:pt idx="43341">0.16669999999999999</cx:pt>
          <cx:pt idx="43342">0.16669999999999999</cx:pt>
          <cx:pt idx="43343">0.16669999999999999</cx:pt>
          <cx:pt idx="43344">0.061899999999999997</cx:pt>
          <cx:pt idx="43345">0.14849999999999999</cx:pt>
          <cx:pt idx="43346">0.13919999999999999</cx:pt>
          <cx:pt idx="43347">0.18870000000000001</cx:pt>
          <cx:pt idx="43348">0.499</cx:pt>
          <cx:pt idx="43349">0.16669999999999999</cx:pt>
          <cx:pt idx="43350">0.16669999999999999</cx:pt>
          <cx:pt idx="43351">0.16669999999999999</cx:pt>
          <cx:pt idx="43352">0.30209999999999998</cx:pt>
          <cx:pt idx="43353">0.16669999999999999</cx:pt>
          <cx:pt idx="43354">0.16669999999999999</cx:pt>
          <cx:pt idx="43355">0.16669999999999999</cx:pt>
          <cx:pt idx="43356">0.16669999999999999</cx:pt>
          <cx:pt idx="43357">0.16669999999999999</cx:pt>
          <cx:pt idx="43358">0.16669999999999999</cx:pt>
          <cx:pt idx="43359">0.0557</cx:pt>
          <cx:pt idx="43360">0.14849999999999999</cx:pt>
          <cx:pt idx="43361">0.1305</cx:pt>
          <cx:pt idx="43362">0.016500000000000001</cx:pt>
          <cx:pt idx="43363">0.082500000000000004</cx:pt>
          <cx:pt idx="43364">0.0567</cx:pt>
          <cx:pt idx="43365">0.049500000000000002</cx:pt>
          <cx:pt idx="43366">0.16669999999999999</cx:pt>
          <cx:pt idx="43367">0.0969</cx:pt>
          <cx:pt idx="43368">0.16669999999999999</cx:pt>
          <cx:pt idx="43369">0.16669999999999999</cx:pt>
          <cx:pt idx="43370">0.14849999999999999</cx:pt>
          <cx:pt idx="43371">0.058099999999999999</cx:pt>
          <cx:pt idx="43372">0.16669999999999999</cx:pt>
          <cx:pt idx="43373">0.16669999999999999</cx:pt>
          <cx:pt idx="43374">0.016500000000000001</cx:pt>
          <cx:pt idx="43375">0.0247</cx:pt>
          <cx:pt idx="43376">0.16669999999999999</cx:pt>
          <cx:pt idx="43377">0.16669999999999999</cx:pt>
          <cx:pt idx="43378">0.16669999999999999</cx:pt>
          <cx:pt idx="43379">0.16669999999999999</cx:pt>
          <cx:pt idx="43380">0.0722</cx:pt>
          <cx:pt idx="43381">0.16669999999999999</cx:pt>
          <cx:pt idx="43382">0.057700000000000001</cx:pt>
          <cx:pt idx="43383">0.16669999999999999</cx:pt>
          <cx:pt idx="43384">0.16669999999999999</cx:pt>
          <cx:pt idx="43385">0.051499999999999997</cx:pt>
          <cx:pt idx="43386">0.1021</cx:pt>
          <cx:pt idx="43387">0.16669999999999999</cx:pt>
          <cx:pt idx="43388">0.32579999999999998</cx:pt>
          <cx:pt idx="43389">0.16669999999999999</cx:pt>
          <cx:pt idx="43390">0.16669999999999999</cx:pt>
          <cx:pt idx="43391">0.16669999999999999</cx:pt>
          <cx:pt idx="43392">0.078399999999999997</cx:pt>
          <cx:pt idx="43393">0.074200000000000002</cx:pt>
          <cx:pt idx="43394">0.059799999999999999</cx:pt>
          <cx:pt idx="43395">0.38350000000000001</cx:pt>
          <cx:pt idx="43396">0.1124</cx:pt>
          <cx:pt idx="43397">0.098599999999999993</cx:pt>
          <cx:pt idx="43398">0.16669999999999999</cx:pt>
          <cx:pt idx="43399">0.1711</cx:pt>
          <cx:pt idx="43400">0.16669999999999999</cx:pt>
          <cx:pt idx="43401">0.084599999999999995</cx:pt>
          <cx:pt idx="43402">0.16669999999999999</cx:pt>
          <cx:pt idx="43403">0.0608</cx:pt>
          <cx:pt idx="43404">0.36799999999999999</cx:pt>
          <cx:pt idx="43405">0.46389999999999998</cx:pt>
          <cx:pt idx="43406">0.16669999999999999</cx:pt>
          <cx:pt idx="43407">0.16669999999999999</cx:pt>
          <cx:pt idx="43408">0.16489999999999999</cx:pt>
          <cx:pt idx="43409">0.1237</cx:pt>
          <cx:pt idx="43410">0.16669999999999999</cx:pt>
          <cx:pt idx="43411">0.16669999999999999</cx:pt>
          <cx:pt idx="43412">0.56440000000000001</cx:pt>
          <cx:pt idx="43413">0.027799999999999998</cx:pt>
          <cx:pt idx="43414">0.085599999999999996</cx:pt>
          <cx:pt idx="43415">0.012699999999999999</cx:pt>
          <cx:pt idx="43416">0.0557</cx:pt>
          <cx:pt idx="43417">0.16669999999999999</cx:pt>
          <cx:pt idx="43418">0.0608</cx:pt>
          <cx:pt idx="43419">0.16669999999999999</cx:pt>
          <cx:pt idx="43420">0.16669999999999999</cx:pt>
          <cx:pt idx="43421">0.16669999999999999</cx:pt>
          <cx:pt idx="43422">0.1227</cx:pt>
          <cx:pt idx="43423">0.061899999999999997</cx:pt>
          <cx:pt idx="43424">0.16669999999999999</cx:pt>
          <cx:pt idx="43425">0.0722</cx:pt>
          <cx:pt idx="43426">0.19789999999999999</cx:pt>
          <cx:pt idx="43427">0.1454</cx:pt>
          <cx:pt idx="43428">0.037100000000000001</cx:pt>
          <cx:pt idx="43429">0.16669999999999999</cx:pt>
          <cx:pt idx="43430">0.16669999999999999</cx:pt>
          <cx:pt idx="43431">0.027799999999999998</cx:pt>
          <cx:pt idx="43432">0.1113</cx:pt>
          <cx:pt idx="43433">0.0082000000000000007</cx:pt>
          <cx:pt idx="43434">0.16669999999999999</cx:pt>
          <cx:pt idx="43435">0.073200000000000001</cx:pt>
          <cx:pt idx="43436">0.34229999999999999</cx:pt>
          <cx:pt idx="43437">0.16669999999999999</cx:pt>
          <cx:pt idx="43438">0.65569999999999995</cx:pt>
          <cx:pt idx="43439">0.14849999999999999</cx:pt>
          <cx:pt idx="43440">0.16669999999999999</cx:pt>
          <cx:pt idx="43441">0.16669999999999999</cx:pt>
          <cx:pt idx="43442">0.16669999999999999</cx:pt>
          <cx:pt idx="43443">0.16669999999999999</cx:pt>
          <cx:pt idx="43444">0.16669999999999999</cx:pt>
          <cx:pt idx="43445">0.082500000000000004</cx:pt>
          <cx:pt idx="43446">0.16669999999999999</cx:pt>
          <cx:pt idx="43447">0.092799999999999994</cx:pt>
          <cx:pt idx="43448">0.1031</cx:pt>
          <cx:pt idx="43449">0.16669999999999999</cx:pt>
          <cx:pt idx="43450">0.16669999999999999</cx:pt>
          <cx:pt idx="43451">0.16669999999999999</cx:pt>
          <cx:pt idx="43452">0.2722</cx:pt>
          <cx:pt idx="43453">0.16669999999999999</cx:pt>
          <cx:pt idx="43454">0.061899999999999997</cx:pt>
          <cx:pt idx="43455">0.11409999999999999</cx:pt>
          <cx:pt idx="43456">0.0608</cx:pt>
          <cx:pt idx="43457">0.14380000000000001</cx:pt>
          <cx:pt idx="43458">0.14230000000000001</cx:pt>
          <cx:pt idx="43459">0.082500000000000004</cx:pt>
          <cx:pt idx="43460">0.2505</cx:pt>
          <cx:pt idx="43461">0.092799999999999994</cx:pt>
          <cx:pt idx="43462">0.16669999999999999</cx:pt>
          <cx:pt idx="43463">0.074200000000000002</cx:pt>
          <cx:pt idx="43464">0.16669999999999999</cx:pt>
          <cx:pt idx="43465">0.0124</cx:pt>
          <cx:pt idx="43466">0.16669999999999999</cx:pt>
          <cx:pt idx="43467">0.16669999999999999</cx:pt>
          <cx:pt idx="43468">0.26290000000000002</cx:pt>
          <cx:pt idx="43469">0.1371</cx:pt>
          <cx:pt idx="43470">0.16669999999999999</cx:pt>
          <cx:pt idx="43471">0.16669999999999999</cx:pt>
          <cx:pt idx="43472">0.16669999999999999</cx:pt>
          <cx:pt idx="43473">0.16669999999999999</cx:pt>
          <cx:pt idx="43474">0.16669999999999999</cx:pt>
          <cx:pt idx="43475">0.15770000000000001</cx:pt>
          <cx:pt idx="43476">0.1172</cx:pt>
          <cx:pt idx="43477">0.16669999999999999</cx:pt>
          <cx:pt idx="43478">0.16669999999999999</cx:pt>
          <cx:pt idx="43479">0.16669999999999999</cx:pt>
          <cx:pt idx="43480">0.16669999999999999</cx:pt>
          <cx:pt idx="43481">0.1113</cx:pt>
          <cx:pt idx="43482">0.0722</cx:pt>
          <cx:pt idx="43483">0.1041</cx:pt>
          <cx:pt idx="43484">0.16669999999999999</cx:pt>
          <cx:pt idx="43485">0.16669999999999999</cx:pt>
          <cx:pt idx="43486">0.061899999999999997</cx:pt>
          <cx:pt idx="43487">0.082500000000000004</cx:pt>
          <cx:pt idx="43488">0.061899999999999997</cx:pt>
          <cx:pt idx="43489">0.0722</cx:pt>
          <cx:pt idx="43490">0.16669999999999999</cx:pt>
          <cx:pt idx="43491">0.22470000000000001</cx:pt>
          <cx:pt idx="43492">0.30520000000000003</cx:pt>
          <cx:pt idx="43493">0.066000000000000003</cx:pt>
          <cx:pt idx="43494">0.16669999999999999</cx:pt>
          <cx:pt idx="43495">0.16669999999999999</cx:pt>
          <cx:pt idx="43496">0.16669999999999999</cx:pt>
          <cx:pt idx="43497">0.099000000000000005</cx:pt>
          <cx:pt idx="43498">0.023699999999999999</cx:pt>
          <cx:pt idx="43499">0.0155</cx:pt>
          <cx:pt idx="43500">0.068000000000000005</cx:pt>
          <cx:pt idx="43501">0.16669999999999999</cx:pt>
          <cx:pt idx="43502">0.16669999999999999</cx:pt>
          <cx:pt idx="43503">0.087599999999999997</cx:pt>
          <cx:pt idx="43504">0.16669999999999999</cx:pt>
          <cx:pt idx="43505">0.092799999999999994</cx:pt>
          <cx:pt idx="43506">0.16669999999999999</cx:pt>
          <cx:pt idx="43507">0.1186</cx:pt>
          <cx:pt idx="43508">0.2021</cx:pt>
          <cx:pt idx="43509">0.0025999999999999999</cx:pt>
          <cx:pt idx="43510">0.018599999999999998</cx:pt>
          <cx:pt idx="43511">0.16669999999999999</cx:pt>
          <cx:pt idx="43512">0.16669999999999999</cx:pt>
          <cx:pt idx="43513">0.16669999999999999</cx:pt>
          <cx:pt idx="43514">0.0206</cx:pt>
          <cx:pt idx="43515">0.0124</cx:pt>
          <cx:pt idx="43516">0.16669999999999999</cx:pt>
          <cx:pt idx="43517">0.1371</cx:pt>
          <cx:pt idx="43518">0.1227</cx:pt>
          <cx:pt idx="43519">0.2505</cx:pt>
          <cx:pt idx="43520">0.034000000000000002</cx:pt>
          <cx:pt idx="43521">0.16669999999999999</cx:pt>
          <cx:pt idx="43522">0.018599999999999998</cx:pt>
          <cx:pt idx="43523">0.0258</cx:pt>
          <cx:pt idx="43524">0.16669999999999999</cx:pt>
          <cx:pt idx="43525">0.061899999999999997</cx:pt>
          <cx:pt idx="43526">0.16669999999999999</cx:pt>
          <cx:pt idx="43527">0.16669999999999999</cx:pt>
          <cx:pt idx="43528">0.16669999999999999</cx:pt>
          <cx:pt idx="43529">0.16669999999999999</cx:pt>
          <cx:pt idx="43530">0.16669999999999999</cx:pt>
          <cx:pt idx="43531">0.14849999999999999</cx:pt>
          <cx:pt idx="43532">0.16669999999999999</cx:pt>
          <cx:pt idx="43533">0.0082000000000000007</cx:pt>
          <cx:pt idx="43534">0.0082000000000000007</cx:pt>
          <cx:pt idx="43535">0.061899999999999997</cx:pt>
          <cx:pt idx="43536">0.1124</cx:pt>
          <cx:pt idx="43537">0.16669999999999999</cx:pt>
          <cx:pt idx="43538">0.050500000000000003</cx:pt>
          <cx:pt idx="43539">0.16669999999999999</cx:pt>
          <cx:pt idx="43540">0.16669999999999999</cx:pt>
          <cx:pt idx="43541">0.043299999999999998</cx:pt>
          <cx:pt idx="43542">0.084500000000000006</cx:pt>
          <cx:pt idx="43543">0.16669999999999999</cx:pt>
          <cx:pt idx="43544">0.16669999999999999</cx:pt>
          <cx:pt idx="43545">0.13300000000000001</cx:pt>
          <cx:pt idx="43546">0.16669999999999999</cx:pt>
          <cx:pt idx="43547">0.16669999999999999</cx:pt>
          <cx:pt idx="43548">0.16669999999999999</cx:pt>
          <cx:pt idx="43549">0.16669999999999999</cx:pt>
          <cx:pt idx="43550">0.16669999999999999</cx:pt>
          <cx:pt idx="43551">0.082500000000000004</cx:pt>
          <cx:pt idx="43552">0.0608</cx:pt>
          <cx:pt idx="43553">0.16669999999999999</cx:pt>
          <cx:pt idx="43554">0.082500000000000004</cx:pt>
          <cx:pt idx="43555">0.16669999999999999</cx:pt>
          <cx:pt idx="43556">0.16669999999999999</cx:pt>
          <cx:pt idx="43557">0.16669999999999999</cx:pt>
          <cx:pt idx="43558">0.16669999999999999</cx:pt>
          <cx:pt idx="43559">0.20100000000000001</cx:pt>
          <cx:pt idx="43560">0.16669999999999999</cx:pt>
          <cx:pt idx="43561">0.1031</cx:pt>
          <cx:pt idx="43562">0.067000000000000004</cx:pt>
          <cx:pt idx="43563">0.16669999999999999</cx:pt>
          <cx:pt idx="43564">0.16669999999999999</cx:pt>
          <cx:pt idx="43565">0.16669999999999999</cx:pt>
          <cx:pt idx="43566">0.073200000000000001</cx:pt>
          <cx:pt idx="43567">0.16669999999999999</cx:pt>
          <cx:pt idx="43568">0.067000000000000004</cx:pt>
          <cx:pt idx="43569">0.16669999999999999</cx:pt>
          <cx:pt idx="43570">0.16669999999999999</cx:pt>
          <cx:pt idx="43571">0.16669999999999999</cx:pt>
          <cx:pt idx="43572">0.16669999999999999</cx:pt>
          <cx:pt idx="43573">0.046399999999999997</cx:pt>
          <cx:pt idx="43574">0.16669999999999999</cx:pt>
          <cx:pt idx="43575">0.12939999999999999</cx:pt>
          <cx:pt idx="43576">0.1134</cx:pt>
          <cx:pt idx="43577">0.018599999999999998</cx:pt>
          <cx:pt idx="43578">0.16669999999999999</cx:pt>
          <cx:pt idx="43579">0.1227</cx:pt>
          <cx:pt idx="43580">0.049500000000000002</cx:pt>
          <cx:pt idx="43581">0.0124</cx:pt>
          <cx:pt idx="43582">0.1361</cx:pt>
          <cx:pt idx="43583">0.19689999999999999</cx:pt>
          <cx:pt idx="43584">0.51549999999999996</cx:pt>
          <cx:pt idx="43585">0.22159999999999999</cx:pt>
          <cx:pt idx="43586">0.17319999999999999</cx:pt>
          <cx:pt idx="43587">0.16669999999999999</cx:pt>
          <cx:pt idx="43588">0.16669999999999999</cx:pt>
          <cx:pt idx="43589">0.1227</cx:pt>
          <cx:pt idx="43590">0.084199999999999997</cx:pt>
          <cx:pt idx="43591">0.069099999999999995</cx:pt>
          <cx:pt idx="43592">0.16669999999999999</cx:pt>
          <cx:pt idx="43593">0.16669999999999999</cx:pt>
          <cx:pt idx="43594">0.16669999999999999</cx:pt>
          <cx:pt idx="43595">0.1031</cx:pt>
          <cx:pt idx="43596">0.16669999999999999</cx:pt>
          <cx:pt idx="43597">0.027799999999999998</cx:pt>
          <cx:pt idx="43598">0.39179999999999998</cx:pt>
          <cx:pt idx="43599">0.037100000000000001</cx:pt>
          <cx:pt idx="43600">0.16669999999999999</cx:pt>
          <cx:pt idx="43601">0.039199999999999999</cx:pt>
          <cx:pt idx="43602">0.046399999999999997</cx:pt>
          <cx:pt idx="43603">0.1077</cx:pt>
          <cx:pt idx="43604">0.16669999999999999</cx:pt>
          <cx:pt idx="43605">0.16669999999999999</cx:pt>
          <cx:pt idx="43606">0.16669999999999999</cx:pt>
          <cx:pt idx="43607">0.16669999999999999</cx:pt>
          <cx:pt idx="43608">0.092799999999999994</cx:pt>
          <cx:pt idx="43609">0.16669999999999999</cx:pt>
          <cx:pt idx="43610">0.16669999999999999</cx:pt>
          <cx:pt idx="43611">0.16669999999999999</cx:pt>
          <cx:pt idx="43612">0.1278</cx:pt>
          <cx:pt idx="43613">0.16669999999999999</cx:pt>
          <cx:pt idx="43614">0.16669999999999999</cx:pt>
          <cx:pt idx="43615">0.037100000000000001</cx:pt>
          <cx:pt idx="43616">0.092799999999999994</cx:pt>
          <cx:pt idx="43617">0.16669999999999999</cx:pt>
          <cx:pt idx="43618">0.047399999999999998</cx:pt>
          <cx:pt idx="43619">0.16669999999999999</cx:pt>
          <cx:pt idx="43620">0.16669999999999999</cx:pt>
          <cx:pt idx="43621">0.15049999999999999</cx:pt>
          <cx:pt idx="43622">0.0144</cx:pt>
          <cx:pt idx="43623">0.16669999999999999</cx:pt>
          <cx:pt idx="43624">0.14849999999999999</cx:pt>
          <cx:pt idx="43625">0.16669999999999999</cx:pt>
          <cx:pt idx="43626">0.16669999999999999</cx:pt>
          <cx:pt idx="43627">0.35570000000000002</cx:pt>
          <cx:pt idx="43628">0.16669999999999999</cx:pt>
          <cx:pt idx="43629">0.16669999999999999</cx:pt>
          <cx:pt idx="43630">0.25979999999999998</cx:pt>
          <cx:pt idx="43631">0.16669999999999999</cx:pt>
          <cx:pt idx="43632">0.1041</cx:pt>
          <cx:pt idx="43633">0.16669999999999999</cx:pt>
          <cx:pt idx="43634">0.16669999999999999</cx:pt>
          <cx:pt idx="43635">0.1216</cx:pt>
          <cx:pt idx="43636">0.16669999999999999</cx:pt>
          <cx:pt idx="43637">0.16669999999999999</cx:pt>
          <cx:pt idx="43638">0.16669999999999999</cx:pt>
          <cx:pt idx="43639">0.15429999999999999</cx:pt>
          <cx:pt idx="43640">0.29480000000000001</cx:pt>
          <cx:pt idx="43641">0.16669999999999999</cx:pt>
          <cx:pt idx="43642">0.22370000000000001</cx:pt>
          <cx:pt idx="43643">0.16669999999999999</cx:pt>
          <cx:pt idx="43644">0.16669999999999999</cx:pt>
          <cx:pt idx="43645">0.16669999999999999</cx:pt>
          <cx:pt idx="43646">0.22270000000000001</cx:pt>
          <cx:pt idx="43647">0.099000000000000005</cx:pt>
          <cx:pt idx="43648">0.16669999999999999</cx:pt>
          <cx:pt idx="43649">0.061899999999999997</cx:pt>
          <cx:pt idx="43650">0.082500000000000004</cx:pt>
          <cx:pt idx="43651">0.16669999999999999</cx:pt>
          <cx:pt idx="43652">0.16669999999999999</cx:pt>
          <cx:pt idx="43653">0.16669999999999999</cx:pt>
          <cx:pt idx="43654">0.1361</cx:pt>
          <cx:pt idx="43655">0.34539999999999998</cx:pt>
          <cx:pt idx="43656">0.061899999999999997</cx:pt>
          <cx:pt idx="43657">0.028400000000000002</cx:pt>
          <cx:pt idx="43658">0.16669999999999999</cx:pt>
          <cx:pt idx="43659">0.16669999999999999</cx:pt>
          <cx:pt idx="43660">0.16669999999999999</cx:pt>
          <cx:pt idx="43661">0.16669999999999999</cx:pt>
          <cx:pt idx="43662">0.16669999999999999</cx:pt>
          <cx:pt idx="43663">0.082500000000000004</cx:pt>
          <cx:pt idx="43664">0.16669999999999999</cx:pt>
          <cx:pt idx="43665">0.0082000000000000007</cx:pt>
          <cx:pt idx="43666">0.16669999999999999</cx:pt>
          <cx:pt idx="43667">0.16669999999999999</cx:pt>
          <cx:pt idx="43668">0.16669999999999999</cx:pt>
          <cx:pt idx="43669">0.16669999999999999</cx:pt>
          <cx:pt idx="43670">0.16669999999999999</cx:pt>
          <cx:pt idx="43671">0.10050000000000001</cx:pt>
          <cx:pt idx="43672">0.16669999999999999</cx:pt>
          <cx:pt idx="43673">0.16669999999999999</cx:pt>
          <cx:pt idx="43674">0.0051999999999999998</cx:pt>
          <cx:pt idx="43675">0.16669999999999999</cx:pt>
          <cx:pt idx="43676">0.16669999999999999</cx:pt>
          <cx:pt idx="43677">0.16669999999999999</cx:pt>
          <cx:pt idx="43678">0.0082000000000000007</cx:pt>
          <cx:pt idx="43679">0.25979999999999998</cx:pt>
          <cx:pt idx="43680">0.16669999999999999</cx:pt>
          <cx:pt idx="43681">0.16669999999999999</cx:pt>
          <cx:pt idx="43682">0.16669999999999999</cx:pt>
          <cx:pt idx="43683">0.16669999999999999</cx:pt>
          <cx:pt idx="43684">0.16669999999999999</cx:pt>
          <cx:pt idx="43685">0.16669999999999999</cx:pt>
          <cx:pt idx="43686">0.070099999999999996</cx:pt>
          <cx:pt idx="43687">0.16669999999999999</cx:pt>
          <cx:pt idx="43688">0.082500000000000004</cx:pt>
          <cx:pt idx="43689">0.092799999999999994</cx:pt>
          <cx:pt idx="43690">0.16669999999999999</cx:pt>
          <cx:pt idx="43691">0.16669999999999999</cx:pt>
          <cx:pt idx="43692">0.10929999999999999</cx:pt>
          <cx:pt idx="43693">0.16669999999999999</cx:pt>
          <cx:pt idx="43694">0.16669999999999999</cx:pt>
          <cx:pt idx="43695">0.084500000000000006</cx:pt>
          <cx:pt idx="43696">0.1237</cx:pt>
          <cx:pt idx="43697">0.16669999999999999</cx:pt>
          <cx:pt idx="43698">0.16669999999999999</cx:pt>
          <cx:pt idx="43699">0.16669999999999999</cx:pt>
          <cx:pt idx="43700">0.0722</cx:pt>
          <cx:pt idx="43701">0.16669999999999999</cx:pt>
          <cx:pt idx="43702">0.11749999999999999</cx:pt>
          <cx:pt idx="43703">0.0124</cx:pt>
          <cx:pt idx="43704">0.16669999999999999</cx:pt>
          <cx:pt idx="43705">0.16669999999999999</cx:pt>
          <cx:pt idx="43706">0.0722</cx:pt>
          <cx:pt idx="43707">0.0722</cx:pt>
          <cx:pt idx="43708">0.16669999999999999</cx:pt>
          <cx:pt idx="43709">0.16669999999999999</cx:pt>
          <cx:pt idx="43710">0.16669999999999999</cx:pt>
          <cx:pt idx="43711">0.16389999999999999</cx:pt>
          <cx:pt idx="43712">0.16669999999999999</cx:pt>
          <cx:pt idx="43713">0.16669999999999999</cx:pt>
          <cx:pt idx="43714">0.16669999999999999</cx:pt>
          <cx:pt idx="43715">0.16389999999999999</cx:pt>
          <cx:pt idx="43716">0.16669999999999999</cx:pt>
          <cx:pt idx="43717">0.15260000000000001</cx:pt>
          <cx:pt idx="43718">0.16669999999999999</cx:pt>
          <cx:pt idx="43719">0.046100000000000002</cx:pt>
          <cx:pt idx="43720">0.070099999999999996</cx:pt>
          <cx:pt idx="43721">0.043299999999999998</cx:pt>
          <cx:pt idx="43722">0.16669999999999999</cx:pt>
          <cx:pt idx="43723">0.084500000000000006</cx:pt>
          <cx:pt idx="43724">0.16669999999999999</cx:pt>
          <cx:pt idx="43725">0.16669999999999999</cx:pt>
          <cx:pt idx="43726">0.16669999999999999</cx:pt>
          <cx:pt idx="43727">0.0103</cx:pt>
          <cx:pt idx="43728">0.16669999999999999</cx:pt>
          <cx:pt idx="43729">0.1799</cx:pt>
          <cx:pt idx="43730">0.1711</cx:pt>
          <cx:pt idx="43731">0.0124</cx:pt>
          <cx:pt idx="43732">0.16669999999999999</cx:pt>
          <cx:pt idx="43733">0.16669999999999999</cx:pt>
          <cx:pt idx="43734">0.16669999999999999</cx:pt>
          <cx:pt idx="43735">0.082500000000000004</cx:pt>
          <cx:pt idx="43736">0.16669999999999999</cx:pt>
          <cx:pt idx="43737">0.16669999999999999</cx:pt>
          <cx:pt idx="43738">0.10000000000000001</cx:pt>
          <cx:pt idx="43739">0.16669999999999999</cx:pt>
          <cx:pt idx="43740">0.16669999999999999</cx:pt>
          <cx:pt idx="43741">0.073200000000000001</cx:pt>
          <cx:pt idx="43742">0.0020999999999999999</cx:pt>
          <cx:pt idx="43743">0.16669999999999999</cx:pt>
          <cx:pt idx="43744">0.16669999999999999</cx:pt>
          <cx:pt idx="43745">0.16669999999999999</cx:pt>
          <cx:pt idx="43746">0.16669999999999999</cx:pt>
          <cx:pt idx="43747">0.16669999999999999</cx:pt>
          <cx:pt idx="43748">0.0722</cx:pt>
          <cx:pt idx="43749">0.16669999999999999</cx:pt>
          <cx:pt idx="43750">0.16669999999999999</cx:pt>
          <cx:pt idx="43751">0.57010000000000005</cx:pt>
          <cx:pt idx="43752">0.16669999999999999</cx:pt>
          <cx:pt idx="43753">0.16669999999999999</cx:pt>
          <cx:pt idx="43754">0.16669999999999999</cx:pt>
          <cx:pt idx="43755">0.061899999999999997</cx:pt>
          <cx:pt idx="43756">0.16669999999999999</cx:pt>
          <cx:pt idx="43757">0.0309</cx:pt>
          <cx:pt idx="43758">0.34429999999999999</cx:pt>
          <cx:pt idx="43759">0.16669999999999999</cx:pt>
          <cx:pt idx="43760">0.082500000000000004</cx:pt>
          <cx:pt idx="43761">0.16669999999999999</cx:pt>
          <cx:pt idx="43762">0.0051999999999999998</cx:pt>
          <cx:pt idx="43763">0.092799999999999994</cx:pt>
          <cx:pt idx="43764">0.16669999999999999</cx:pt>
          <cx:pt idx="43765">0.16669999999999999</cx:pt>
          <cx:pt idx="43766">0.0082000000000000007</cx:pt>
          <cx:pt idx="43767">0.48249999999999998</cx:pt>
          <cx:pt idx="43768">0.16669999999999999</cx:pt>
          <cx:pt idx="43769">0.25359999999999999</cx:pt>
          <cx:pt idx="43770">0.14019999999999999</cx:pt>
          <cx:pt idx="43771">0.1031</cx:pt>
          <cx:pt idx="43772">0.099000000000000005</cx:pt>
          <cx:pt idx="43773">0.1031</cx:pt>
          <cx:pt idx="43774">0.16669999999999999</cx:pt>
          <cx:pt idx="43775">0.0814</cx:pt>
          <cx:pt idx="43776">0.061899999999999997</cx:pt>
          <cx:pt idx="43777">0.22270000000000001</cx:pt>
          <cx:pt idx="43778">0.0076</cx:pt>
          <cx:pt idx="43779">0.069099999999999995</cx:pt>
          <cx:pt idx="43780">0.037600000000000001</cx:pt>
          <cx:pt idx="43781">0.061899999999999997</cx:pt>
          <cx:pt idx="43782">0.89790000000000003</cx:pt>
          <cx:pt idx="43783">0.35770000000000002</cx:pt>
          <cx:pt idx="43784">0.033000000000000002</cx:pt>
          <cx:pt idx="43785">0.16669999999999999</cx:pt>
          <cx:pt idx="43786">0.082500000000000004</cx:pt>
          <cx:pt idx="43787">0.073200000000000001</cx:pt>
          <cx:pt idx="43788">0.16669999999999999</cx:pt>
          <cx:pt idx="43789">0.1113</cx:pt>
          <cx:pt idx="43790">0.061899999999999997</cx:pt>
          <cx:pt idx="43791">0.16669999999999999</cx:pt>
          <cx:pt idx="43792">0.033000000000000002</cx:pt>
          <cx:pt idx="43793">0.16669999999999999</cx:pt>
          <cx:pt idx="43794">0.16669999999999999</cx:pt>
          <cx:pt idx="43795">0.13300000000000001</cx:pt>
          <cx:pt idx="43796">0.16669999999999999</cx:pt>
          <cx:pt idx="43797">0.1077</cx:pt>
          <cx:pt idx="43798">0.16669999999999999</cx:pt>
          <cx:pt idx="43799">0.18559999999999999</cx:pt>
          <cx:pt idx="43800">0.14849999999999999</cx:pt>
          <cx:pt idx="43801">0.16669999999999999</cx:pt>
          <cx:pt idx="43802">0.16669999999999999</cx:pt>
          <cx:pt idx="43803">0.0082000000000000007</cx:pt>
          <cx:pt idx="43804">0.16669999999999999</cx:pt>
          <cx:pt idx="43805">0.16669999999999999</cx:pt>
          <cx:pt idx="43806">0.16669999999999999</cx:pt>
          <cx:pt idx="43807">0.16669999999999999</cx:pt>
          <cx:pt idx="43808">0.078399999999999997</cx:pt>
          <cx:pt idx="43809">0.16669999999999999</cx:pt>
          <cx:pt idx="43810">0.16669999999999999</cx:pt>
          <cx:pt idx="43811">0.16669999999999999</cx:pt>
          <cx:pt idx="43812">0.016500000000000001</cx:pt>
          <cx:pt idx="43813">0.16669999999999999</cx:pt>
          <cx:pt idx="43814">0.1031</cx:pt>
          <cx:pt idx="43815">0.0206</cx:pt>
          <cx:pt idx="43816">0.019599999999999999</cx:pt>
          <cx:pt idx="43817">0.16669999999999999</cx:pt>
          <cx:pt idx="43818">0.16669999999999999</cx:pt>
          <cx:pt idx="43819">0.70209999999999995</cx:pt>
          <cx:pt idx="43820">0.1278</cx:pt>
          <cx:pt idx="43821">0.16669999999999999</cx:pt>
          <cx:pt idx="43822">0.066000000000000003</cx:pt>
          <cx:pt idx="43823">0.16669999999999999</cx:pt>
          <cx:pt idx="43824">0.16669999999999999</cx:pt>
          <cx:pt idx="43825">0.16669999999999999</cx:pt>
          <cx:pt idx="43826">0.38350000000000001</cx:pt>
          <cx:pt idx="43827">0.16669999999999999</cx:pt>
          <cx:pt idx="43828">0.072700000000000001</cx:pt>
          <cx:pt idx="43829">0.16389999999999999</cx:pt>
          <cx:pt idx="43830">0.18140000000000001</cx:pt>
          <cx:pt idx="43831">0.16669999999999999</cx:pt>
          <cx:pt idx="43832">0.16669999999999999</cx:pt>
          <cx:pt idx="43833">0.16669999999999999</cx:pt>
          <cx:pt idx="43834">0.16669999999999999</cx:pt>
          <cx:pt idx="43835">0.092799999999999994</cx:pt>
          <cx:pt idx="43836">0.1052</cx:pt>
          <cx:pt idx="43837">0.16669999999999999</cx:pt>
          <cx:pt idx="43838">0.16669999999999999</cx:pt>
          <cx:pt idx="43839">0.1113</cx:pt>
          <cx:pt idx="43840">0.0082000000000000007</cx:pt>
          <cx:pt idx="43841">0.0722</cx:pt>
          <cx:pt idx="43842">0.16669999999999999</cx:pt>
          <cx:pt idx="43843">0.033000000000000002</cx:pt>
          <cx:pt idx="43844">0.16669999999999999</cx:pt>
          <cx:pt idx="43845">0.0124</cx:pt>
          <cx:pt idx="43846">0.1237</cx:pt>
          <cx:pt idx="43847">0.16669999999999999</cx:pt>
          <cx:pt idx="43848">0.15279999999999999</cx:pt>
          <cx:pt idx="43849">0.049500000000000002</cx:pt>
          <cx:pt idx="43850">0.16669999999999999</cx:pt>
          <cx:pt idx="43851">0.092799999999999994</cx:pt>
          <cx:pt idx="43852">0.16669999999999999</cx:pt>
          <cx:pt idx="43853">0.18559999999999999</cx:pt>
          <cx:pt idx="43854">0.0082000000000000007</cx:pt>
          <cx:pt idx="43855">0.16669999999999999</cx:pt>
          <cx:pt idx="43856">0.21959999999999999</cx:pt>
          <cx:pt idx="43857">0.16669999999999999</cx:pt>
          <cx:pt idx="43858">0.1124</cx:pt>
          <cx:pt idx="43859">0.16669999999999999</cx:pt>
          <cx:pt idx="43860">0.16669999999999999</cx:pt>
          <cx:pt idx="43861">0.083500000000000005</cx:pt>
          <cx:pt idx="43862">0.079399999999999998</cx:pt>
          <cx:pt idx="43863">0.16669999999999999</cx:pt>
          <cx:pt idx="43864">0.0247</cx:pt>
          <cx:pt idx="43865">0.16669999999999999</cx:pt>
          <cx:pt idx="43866">0.16669999999999999</cx:pt>
          <cx:pt idx="43867">0.1031</cx:pt>
          <cx:pt idx="43868">0.16669999999999999</cx:pt>
          <cx:pt idx="43869">0.50409999999999999</cx:pt>
          <cx:pt idx="43870">0.061899999999999997</cx:pt>
          <cx:pt idx="43871">0.16669999999999999</cx:pt>
          <cx:pt idx="43872">0.033000000000000002</cx:pt>
          <cx:pt idx="43873">0.0020999999999999999</cx:pt>
          <cx:pt idx="43874">0.018599999999999998</cx:pt>
          <cx:pt idx="43875">0.0124</cx:pt>
          <cx:pt idx="43876">0.16669999999999999</cx:pt>
          <cx:pt idx="43877">0.16669999999999999</cx:pt>
          <cx:pt idx="43878">0.16669999999999999</cx:pt>
          <cx:pt idx="43879">0.16669999999999999</cx:pt>
          <cx:pt idx="43880">0.083500000000000005</cx:pt>
          <cx:pt idx="43881">0.16669999999999999</cx:pt>
          <cx:pt idx="43882">0.1031</cx:pt>
          <cx:pt idx="43883">0.16669999999999999</cx:pt>
          <cx:pt idx="43884">0.16669999999999999</cx:pt>
          <cx:pt idx="43885">0.2666</cx:pt>
          <cx:pt idx="43886">0.16669999999999999</cx:pt>
          <cx:pt idx="43887">0.16669999999999999</cx:pt>
          <cx:pt idx="43888">0.15770000000000001</cx:pt>
          <cx:pt idx="43889">0.16669999999999999</cx:pt>
          <cx:pt idx="43890">0.068000000000000005</cx:pt>
          <cx:pt idx="43891">0.17530000000000001</cx:pt>
          <cx:pt idx="43892">0.16669999999999999</cx:pt>
          <cx:pt idx="43893">0.16669999999999999</cx:pt>
          <cx:pt idx="43894">0.061899999999999997</cx:pt>
          <cx:pt idx="43895">0.16669999999999999</cx:pt>
          <cx:pt idx="43896">0.080399999999999999</cx:pt>
          <cx:pt idx="43897">0.16669999999999999</cx:pt>
          <cx:pt idx="43898">0.16669999999999999</cx:pt>
          <cx:pt idx="43899">0.16669999999999999</cx:pt>
          <cx:pt idx="43900">0.1196</cx:pt>
          <cx:pt idx="43901">0.099000000000000005</cx:pt>
          <cx:pt idx="43902">0.076300000000000007</cx:pt>
          <cx:pt idx="43903">0.0722</cx:pt>
          <cx:pt idx="43904">0.092799999999999994</cx:pt>
          <cx:pt idx="43905">0.045400000000000003</cx:pt>
          <cx:pt idx="43906">0.0722</cx:pt>
          <cx:pt idx="43907">0.16669999999999999</cx:pt>
          <cx:pt idx="43908">0.16669999999999999</cx:pt>
          <cx:pt idx="43909">0.16669999999999999</cx:pt>
          <cx:pt idx="43910">0.13919999999999999</cx:pt>
          <cx:pt idx="43911">0.1021</cx:pt>
          <cx:pt idx="43912">0.22159999999999999</cx:pt>
          <cx:pt idx="43913">0.45569999999999999</cx:pt>
          <cx:pt idx="43914">0.073200000000000001</cx:pt>
          <cx:pt idx="43915">0.13200000000000001</cx:pt>
          <cx:pt idx="43916">0.051499999999999997</cx:pt>
          <cx:pt idx="43917">0.16669999999999999</cx:pt>
          <cx:pt idx="43918">0.092799999999999994</cx:pt>
          <cx:pt idx="43919">0.16669999999999999</cx:pt>
          <cx:pt idx="43920">0.093299999999999994</cx:pt>
          <cx:pt idx="43921">0.018599999999999998</cx:pt>
          <cx:pt idx="43922">0.032000000000000001</cx:pt>
          <cx:pt idx="43923">0.16669999999999999</cx:pt>
          <cx:pt idx="43924">0.092799999999999994</cx:pt>
          <cx:pt idx="43925">0.16669999999999999</cx:pt>
          <cx:pt idx="43926">0.16669999999999999</cx:pt>
          <cx:pt idx="43927">0.16669999999999999</cx:pt>
          <cx:pt idx="43928">0.069099999999999995</cx:pt>
          <cx:pt idx="43929">0.091800000000000007</cx:pt>
          <cx:pt idx="43930">0.16669999999999999</cx:pt>
          <cx:pt idx="43931">0.16669999999999999</cx:pt>
          <cx:pt idx="43932">0.66600000000000004</cx:pt>
          <cx:pt idx="43933">0.16669999999999999</cx:pt>
          <cx:pt idx="43934">0.16550000000000001</cx:pt>
          <cx:pt idx="43935">0.16669999999999999</cx:pt>
          <cx:pt idx="43936">0.0124</cx:pt>
          <cx:pt idx="43937">0.094799999999999995</cx:pt>
          <cx:pt idx="43938">0.16669999999999999</cx:pt>
          <cx:pt idx="43939">0.057700000000000001</cx:pt>
          <cx:pt idx="43940">0.16669999999999999</cx:pt>
          <cx:pt idx="43941">0.16669999999999999</cx:pt>
          <cx:pt idx="43942">0.16669999999999999</cx:pt>
          <cx:pt idx="43943">0.082500000000000004</cx:pt>
          <cx:pt idx="43944">0.16669999999999999</cx:pt>
          <cx:pt idx="43945">0.16669999999999999</cx:pt>
          <cx:pt idx="43946">0.16669999999999999</cx:pt>
          <cx:pt idx="43947">0.16669999999999999</cx:pt>
          <cx:pt idx="43948">0.16669999999999999</cx:pt>
          <cx:pt idx="43949">0.16669999999999999</cx:pt>
          <cx:pt idx="43950">0.16669999999999999</cx:pt>
          <cx:pt idx="43951">0.16669999999999999</cx:pt>
          <cx:pt idx="43952">0.16669999999999999</cx:pt>
          <cx:pt idx="43953">0.22159999999999999</cx:pt>
          <cx:pt idx="43954">0.069099999999999995</cx:pt>
          <cx:pt idx="43955">0.1361</cx:pt>
          <cx:pt idx="43956">0.2351</cx:pt>
          <cx:pt idx="43957">0.1258</cx:pt>
          <cx:pt idx="43958">0.16669999999999999</cx:pt>
          <cx:pt idx="43959">0.16669999999999999</cx:pt>
          <cx:pt idx="43960">0.083500000000000005</cx:pt>
          <cx:pt idx="43961">0.16669999999999999</cx:pt>
          <cx:pt idx="43962">0.16669999999999999</cx:pt>
          <cx:pt idx="43963">0.0051999999999999998</cx:pt>
          <cx:pt idx="43964">0.16669999999999999</cx:pt>
          <cx:pt idx="43965">0.16669999999999999</cx:pt>
          <cx:pt idx="43966">0.074200000000000002</cx:pt>
          <cx:pt idx="43967">0.22270000000000001</cx:pt>
          <cx:pt idx="43968">0.057200000000000001</cx:pt>
          <cx:pt idx="43969">0.0567</cx:pt>
          <cx:pt idx="43970">0.16669999999999999</cx:pt>
          <cx:pt idx="43971">0.1103</cx:pt>
          <cx:pt idx="43972">0.14949999999999999</cx:pt>
          <cx:pt idx="43973">0.22159999999999999</cx:pt>
          <cx:pt idx="43974">0.061899999999999997</cx:pt>
          <cx:pt idx="43975">0.16669999999999999</cx:pt>
          <cx:pt idx="43976">0.16669999999999999</cx:pt>
          <cx:pt idx="43977">0.23710000000000001</cx:pt>
          <cx:pt idx="43978">0.16669999999999999</cx:pt>
          <cx:pt idx="43979">0.16669999999999999</cx:pt>
          <cx:pt idx="43980">0.0041000000000000003</cx:pt>
          <cx:pt idx="43981">0.16669999999999999</cx:pt>
          <cx:pt idx="43982">0.082500000000000004</cx:pt>
          <cx:pt idx="43983">0.16669999999999999</cx:pt>
          <cx:pt idx="43984">0.16669999999999999</cx:pt>
          <cx:pt idx="43985">0.0247</cx:pt>
          <cx:pt idx="43986">0.16669999999999999</cx:pt>
          <cx:pt idx="43987">0.16669999999999999</cx:pt>
          <cx:pt idx="43988">0.071099999999999997</cx:pt>
          <cx:pt idx="43989">0.16669999999999999</cx:pt>
          <cx:pt idx="43990">0.16669999999999999</cx:pt>
          <cx:pt idx="43991">0.16669999999999999</cx:pt>
          <cx:pt idx="43992">0.16669999999999999</cx:pt>
          <cx:pt idx="43993">0.16669999999999999</cx:pt>
          <cx:pt idx="43994">0.16669999999999999</cx:pt>
          <cx:pt idx="43995">0.16669999999999999</cx:pt>
          <cx:pt idx="43996">0.14119999999999999</cx:pt>
          <cx:pt idx="43997">0.16669999999999999</cx:pt>
          <cx:pt idx="43998">0.16669999999999999</cx:pt>
          <cx:pt idx="43999">0.064899999999999999</cx:pt>
          <cx:pt idx="44000">0.16669999999999999</cx:pt>
          <cx:pt idx="44001">0.070099999999999996</cx:pt>
          <cx:pt idx="44002">0.064899999999999999</cx:pt>
          <cx:pt idx="44003">0.074200000000000002</cx:pt>
          <cx:pt idx="44004">0.16669999999999999</cx:pt>
          <cx:pt idx="44005">0.16669999999999999</cx:pt>
          <cx:pt idx="44006">0.16669999999999999</cx:pt>
          <cx:pt idx="44007">0.0814</cx:pt>
          <cx:pt idx="44008">0.1021</cx:pt>
          <cx:pt idx="44009">0.16669999999999999</cx:pt>
          <cx:pt idx="44010">0.2031</cx:pt>
          <cx:pt idx="44011">0.16669999999999999</cx:pt>
          <cx:pt idx="44012">0.070099999999999996</cx:pt>
          <cx:pt idx="44013">0.041200000000000001</cx:pt>
          <cx:pt idx="44014">0.16669999999999999</cx:pt>
          <cx:pt idx="44015">0.16669999999999999</cx:pt>
          <cx:pt idx="44016">0.13089999999999999</cx:pt>
          <cx:pt idx="44017">0.16669999999999999</cx:pt>
          <cx:pt idx="44018">0.16669999999999999</cx:pt>
          <cx:pt idx="44019">0.16669999999999999</cx:pt>
          <cx:pt idx="44020">0.16669999999999999</cx:pt>
          <cx:pt idx="44021">0.066000000000000003</cx:pt>
          <cx:pt idx="44022">1</cx:pt>
          <cx:pt idx="44023">0.16669999999999999</cx:pt>
          <cx:pt idx="44024">0.16669999999999999</cx:pt>
          <cx:pt idx="44025">0.17319999999999999</cx:pt>
          <cx:pt idx="44026">0.1835</cx:pt>
          <cx:pt idx="44027">0.16669999999999999</cx:pt>
          <cx:pt idx="44028">0.0082000000000000007</cx:pt>
          <cx:pt idx="44029">0.0082000000000000007</cx:pt>
          <cx:pt idx="44030">0.16669999999999999</cx:pt>
          <cx:pt idx="44031">0.22370000000000001</cx:pt>
          <cx:pt idx="44032">0.16669999999999999</cx:pt>
          <cx:pt idx="44033">0.16669999999999999</cx:pt>
          <cx:pt idx="44034">0.1237</cx:pt>
          <cx:pt idx="44035">0.16669999999999999</cx:pt>
          <cx:pt idx="44036">0.16669999999999999</cx:pt>
          <cx:pt idx="44037">0.16669999999999999</cx:pt>
          <cx:pt idx="44038">0.049500000000000002</cx:pt>
          <cx:pt idx="44039">0.16669999999999999</cx:pt>
          <cx:pt idx="44040">0.058799999999999998</cx:pt>
          <cx:pt idx="44041">0.16669999999999999</cx:pt>
          <cx:pt idx="44042">0.16669999999999999</cx:pt>
          <cx:pt idx="44043">0.0247</cx:pt>
          <cx:pt idx="44044">0.17630000000000001</cx:pt>
          <cx:pt idx="44045">0.16669999999999999</cx:pt>
          <cx:pt idx="44046">0.092799999999999994</cx:pt>
          <cx:pt idx="44047">0.1361</cx:pt>
          <cx:pt idx="44048">0.1113</cx:pt>
          <cx:pt idx="44049">0.12470000000000001</cx:pt>
          <cx:pt idx="44050">0.037100000000000001</cx:pt>
          <cx:pt idx="44051">0.058799999999999998</cx:pt>
          <cx:pt idx="44052">0.16669999999999999</cx:pt>
          <cx:pt idx="44053">0.0722</cx:pt>
          <cx:pt idx="44054">0.16669999999999999</cx:pt>
          <cx:pt idx="44055">0.16669999999999999</cx:pt>
          <cx:pt idx="44056">0.14849999999999999</cx:pt>
          <cx:pt idx="44057">0.0103</cx:pt>
          <cx:pt idx="44058">0.2351</cx:pt>
          <cx:pt idx="44059">0.16669999999999999</cx:pt>
          <cx:pt idx="44060">0.061899999999999997</cx:pt>
          <cx:pt idx="44061">0.16669999999999999</cx:pt>
          <cx:pt idx="44062">0.16669999999999999</cx:pt>
          <cx:pt idx="44063">0.16669999999999999</cx:pt>
          <cx:pt idx="44064">0.16669999999999999</cx:pt>
          <cx:pt idx="44065">0.16669999999999999</cx:pt>
          <cx:pt idx="44066">0.16669999999999999</cx:pt>
          <cx:pt idx="44067">0.016500000000000001</cx:pt>
          <cx:pt idx="44068">0.2165</cx:pt>
          <cx:pt idx="44069">0.1124</cx:pt>
          <cx:pt idx="44070">0.084500000000000006</cx:pt>
          <cx:pt idx="44071">0.0092999999999999992</cx:pt>
          <cx:pt idx="44072">0.049500000000000002</cx:pt>
          <cx:pt idx="44073">0.1237</cx:pt>
          <cx:pt idx="44074">0.16669999999999999</cx:pt>
          <cx:pt idx="44075">0.087599999999999997</cx:pt>
          <cx:pt idx="44076">0.059799999999999999</cx:pt>
          <cx:pt idx="44077">0.16669999999999999</cx:pt>
          <cx:pt idx="44078">0.1237</cx:pt>
          <cx:pt idx="44079">0.16669999999999999</cx:pt>
          <cx:pt idx="44080">0.0155</cx:pt>
          <cx:pt idx="44081">0.14849999999999999</cx:pt>
          <cx:pt idx="44082">0.046399999999999997</cx:pt>
          <cx:pt idx="44083">0.0124</cx:pt>
          <cx:pt idx="44084">0.16669999999999999</cx:pt>
          <cx:pt idx="44085">0.16669999999999999</cx:pt>
          <cx:pt idx="44086">0.16669999999999999</cx:pt>
          <cx:pt idx="44087">0.16669999999999999</cx:pt>
          <cx:pt idx="44088">0.16669999999999999</cx:pt>
          <cx:pt idx="44089">0.16669999999999999</cx:pt>
          <cx:pt idx="44090">0.14099999999999999</cx:pt>
          <cx:pt idx="44091">0.16669999999999999</cx:pt>
          <cx:pt idx="44092">0.16669999999999999</cx:pt>
          <cx:pt idx="44093">0.14849999999999999</cx:pt>
          <cx:pt idx="44094">0.14949999999999999</cx:pt>
          <cx:pt idx="44095">0.16669999999999999</cx:pt>
          <cx:pt idx="44096">0.16669999999999999</cx:pt>
          <cx:pt idx="44097">0.16669999999999999</cx:pt>
          <cx:pt idx="44098">0.16669999999999999</cx:pt>
          <cx:pt idx="44099">0.1237</cx:pt>
          <cx:pt idx="44100">0.044299999999999999</cx:pt>
          <cx:pt idx="44101">0.1371</cx:pt>
          <cx:pt idx="44102">0.16669999999999999</cx:pt>
          <cx:pt idx="44103">0.16669999999999999</cx:pt>
          <cx:pt idx="44104">0.016500000000000001</cx:pt>
          <cx:pt idx="44105">0.1237</cx:pt>
          <cx:pt idx="44106">0.16669999999999999</cx:pt>
          <cx:pt idx="44107">0.25979999999999998</cx:pt>
          <cx:pt idx="44108">0.16669999999999999</cx:pt>
          <cx:pt idx="44109">0.2175</cx:pt>
          <cx:pt idx="44110">0.1237</cx:pt>
          <cx:pt idx="44111">0.1031</cx:pt>
          <cx:pt idx="44112">0.10929999999999999</cx:pt>
          <cx:pt idx="44113">0.049500000000000002</cx:pt>
          <cx:pt idx="44114">0.0557</cx:pt>
          <cx:pt idx="44115">0.16669999999999999</cx:pt>
          <cx:pt idx="44116">0.1804</cx:pt>
          <cx:pt idx="44117">0.16669999999999999</cx:pt>
          <cx:pt idx="44118">0.16669999999999999</cx:pt>
          <cx:pt idx="44119">0.16669999999999999</cx:pt>
          <cx:pt idx="44120">0.16669999999999999</cx:pt>
          <cx:pt idx="44121">0.16669999999999999</cx:pt>
          <cx:pt idx="44122">0.18970000000000001</cx:pt>
          <cx:pt idx="44123">0.0557</cx:pt>
          <cx:pt idx="44124">0.099000000000000005</cx:pt>
          <cx:pt idx="44125">0.16669999999999999</cx:pt>
          <cx:pt idx="44126">0.061899999999999997</cx:pt>
          <cx:pt idx="44127">0.14849999999999999</cx:pt>
          <cx:pt idx="44128">0.16669999999999999</cx:pt>
          <cx:pt idx="44129">0.092799999999999994</cx:pt>
          <cx:pt idx="44130">0.16669999999999999</cx:pt>
          <cx:pt idx="44131">0.1206</cx:pt>
          <cx:pt idx="44132">0.16669999999999999</cx:pt>
          <cx:pt idx="44133">0.16669999999999999</cx:pt>
          <cx:pt idx="44134">0.16669999999999999</cx:pt>
          <cx:pt idx="44135">0.0041000000000000003</cx:pt>
          <cx:pt idx="44136">0.4052</cx:pt>
          <cx:pt idx="44137">0.16669999999999999</cx:pt>
          <cx:pt idx="44138">0.16669999999999999</cx:pt>
          <cx:pt idx="44139">0.083500000000000005</cx:pt>
          <cx:pt idx="44140">0.16669999999999999</cx:pt>
          <cx:pt idx="44141">0.3639</cx:pt>
          <cx:pt idx="44142">0.037100000000000001</cx:pt>
          <cx:pt idx="44143">0.45569999999999999</cx:pt>
          <cx:pt idx="44144">0.3402</cx:pt>
          <cx:pt idx="44145">0.082500000000000004</cx:pt>
          <cx:pt idx="44146">0.16669999999999999</cx:pt>
          <cx:pt idx="44147">0.0247</cx:pt>
          <cx:pt idx="44148">0.3165</cx:pt>
          <cx:pt idx="44149">0.16669999999999999</cx:pt>
          <cx:pt idx="44150">0.16669999999999999</cx:pt>
          <cx:pt idx="44151">0.16669999999999999</cx:pt>
          <cx:pt idx="44152">0.16669999999999999</cx:pt>
          <cx:pt idx="44153">0.061899999999999997</cx:pt>
          <cx:pt idx="44154">0.1371</cx:pt>
          <cx:pt idx="44155">0.16669999999999999</cx:pt>
          <cx:pt idx="44156">0.12839999999999999</cx:pt>
          <cx:pt idx="44157">0.16669999999999999</cx:pt>
          <cx:pt idx="44158">0.16669999999999999</cx:pt>
          <cx:pt idx="44159">0.14230000000000001</cx:pt>
          <cx:pt idx="44160">0.16669999999999999</cx:pt>
          <cx:pt idx="44161">0.1227</cx:pt>
          <cx:pt idx="44162">0.13200000000000001</cx:pt>
          <cx:pt idx="44163">0.16669999999999999</cx:pt>
          <cx:pt idx="44164">0.16669999999999999</cx:pt>
          <cx:pt idx="44165">0.28249999999999997</cx:pt>
          <cx:pt idx="44166">0.16669999999999999</cx:pt>
          <cx:pt idx="44167">0.16669999999999999</cx:pt>
          <cx:pt idx="44168">0.074200000000000002</cx:pt>
          <cx:pt idx="44169">0.16669999999999999</cx:pt>
          <cx:pt idx="44170">0.16669999999999999</cx:pt>
          <cx:pt idx="44171">0.16669999999999999</cx:pt>
          <cx:pt idx="44172">0.16669999999999999</cx:pt>
          <cx:pt idx="44173">0.16669999999999999</cx:pt>
          <cx:pt idx="44174">0.16669999999999999</cx:pt>
          <cx:pt idx="44175">0.058799999999999998</cx:pt>
          <cx:pt idx="44176">0.1062</cx:pt>
          <cx:pt idx="44177">0.077299999999999994</cx:pt>
          <cx:pt idx="44178">0.20619999999999999</cx:pt>
          <cx:pt idx="44179">0.1031</cx:pt>
          <cx:pt idx="44180">0.082500000000000004</cx:pt>
          <cx:pt idx="44181">0.16669999999999999</cx:pt>
          <cx:pt idx="44182">0.0082000000000000007</cx:pt>
          <cx:pt idx="44183">0.16669999999999999</cx:pt>
          <cx:pt idx="44184">0.057700000000000001</cx:pt>
          <cx:pt idx="44185">0.16669999999999999</cx:pt>
          <cx:pt idx="44186">0.16669999999999999</cx:pt>
          <cx:pt idx="44187">0.21129999999999999</cx:pt>
          <cx:pt idx="44188">0.1113</cx:pt>
          <cx:pt idx="44189">0.061899999999999997</cx:pt>
          <cx:pt idx="44190">0.1206</cx:pt>
          <cx:pt idx="44191">0.16669999999999999</cx:pt>
          <cx:pt idx="44192">0.016500000000000001</cx:pt>
          <cx:pt idx="44193">0.0309</cx:pt>
          <cx:pt idx="44194">0.16669999999999999</cx:pt>
          <cx:pt idx="44195">0.16669999999999999</cx:pt>
          <cx:pt idx="44196">0.16669999999999999</cx:pt>
          <cx:pt idx="44197">0.16669999999999999</cx:pt>
          <cx:pt idx="44198">0.0247</cx:pt>
          <cx:pt idx="44199">0.16669999999999999</cx:pt>
          <cx:pt idx="44200">0.16669999999999999</cx:pt>
          <cx:pt idx="44201">0.22270000000000001</cx:pt>
          <cx:pt idx="44202">0.1237</cx:pt>
          <cx:pt idx="44203">0.16669999999999999</cx:pt>
          <cx:pt idx="44204">0.1196</cx:pt>
          <cx:pt idx="44205">0.16669999999999999</cx:pt>
          <cx:pt idx="44206">0.51959999999999995</cx:pt>
          <cx:pt idx="44207">0.16669999999999999</cx:pt>
          <cx:pt idx="44208">0.16669999999999999</cx:pt>
          <cx:pt idx="44209">0.16669999999999999</cx:pt>
          <cx:pt idx="44210">0.16669999999999999</cx:pt>
          <cx:pt idx="44211">0.061499999999999999</cx:pt>
          <cx:pt idx="44212">0.073200000000000001</cx:pt>
          <cx:pt idx="44213">0.16669999999999999</cx:pt>
          <cx:pt idx="44214">0.1268</cx:pt>
          <cx:pt idx="44215">0.062899999999999998</cx:pt>
          <cx:pt idx="44216">0.039199999999999999</cx:pt>
          <cx:pt idx="44217">0.16669999999999999</cx:pt>
          <cx:pt idx="44218">0.061899999999999997</cx:pt>
          <cx:pt idx="44219">0.10000000000000001</cx:pt>
          <cx:pt idx="44220">0.16669999999999999</cx:pt>
          <cx:pt idx="44221">0.16669999999999999</cx:pt>
          <cx:pt idx="44222">0.16669999999999999</cx:pt>
          <cx:pt idx="44223">0.0124</cx:pt>
          <cx:pt idx="44224">0.18559999999999999</cx:pt>
          <cx:pt idx="44225">0.16669999999999999</cx:pt>
          <cx:pt idx="44226">0.23810000000000001</cx:pt>
          <cx:pt idx="44227">0.14849999999999999</cx:pt>
          <cx:pt idx="44228">0.16669999999999999</cx:pt>
          <cx:pt idx="44229">0.16669999999999999</cx:pt>
          <cx:pt idx="44230">0.16669999999999999</cx:pt>
          <cx:pt idx="44231">0.068000000000000005</cx:pt>
          <cx:pt idx="44232">0.1227</cx:pt>
          <cx:pt idx="44233">0.1227</cx:pt>
          <cx:pt idx="44234">0.092799999999999994</cx:pt>
          <cx:pt idx="44235">0.16669999999999999</cx:pt>
          <cx:pt idx="44236">0.16669999999999999</cx:pt>
          <cx:pt idx="44237">0.16669999999999999</cx:pt>
          <cx:pt idx="44238">0.059799999999999999</cx:pt>
          <cx:pt idx="44239">0.16669999999999999</cx:pt>
          <cx:pt idx="44240">0.063899999999999998</cx:pt>
          <cx:pt idx="44241">0.082500000000000004</cx:pt>
          <cx:pt idx="44242">0.16669999999999999</cx:pt>
          <cx:pt idx="44243">0.16669999999999999</cx:pt>
          <cx:pt idx="44244">0.4289</cx:pt>
          <cx:pt idx="44245">0.062899999999999998</cx:pt>
          <cx:pt idx="44246">0.0557</cx:pt>
          <cx:pt idx="44247">0.19070000000000001</cx:pt>
          <cx:pt idx="44248">0.16669999999999999</cx:pt>
          <cx:pt idx="44249">0.086599999999999996</cx:pt>
          <cx:pt idx="44250">0.0020999999999999999</cx:pt>
          <cx:pt idx="44251">0.16669999999999999</cx:pt>
          <cx:pt idx="44252">0.16669999999999999</cx:pt>
          <cx:pt idx="44253">0.16669999999999999</cx:pt>
          <cx:pt idx="44254">0.16669999999999999</cx:pt>
          <cx:pt idx="44255">0.16669999999999999</cx:pt>
          <cx:pt idx="44256">0.16669999999999999</cx:pt>
          <cx:pt idx="44257">0.16669999999999999</cx:pt>
          <cx:pt idx="44258">0.16669999999999999</cx:pt>
          <cx:pt idx="44259">0.10639999999999999</cx:pt>
          <cx:pt idx="44260">0.16669999999999999</cx:pt>
          <cx:pt idx="44261">0.0722</cx:pt>
          <cx:pt idx="44262">0.16669999999999999</cx:pt>
          <cx:pt idx="44263">0.10929999999999999</cx:pt>
          <cx:pt idx="44264">0.16669999999999999</cx:pt>
          <cx:pt idx="44265">0.16669999999999999</cx:pt>
          <cx:pt idx="44266">0.16669999999999999</cx:pt>
          <cx:pt idx="44267">0.1237</cx:pt>
          <cx:pt idx="44268">0.44119999999999998</cx:pt>
          <cx:pt idx="44269">0.099000000000000005</cx:pt>
          <cx:pt idx="44270">0.16669999999999999</cx:pt>
          <cx:pt idx="44271">0.10100000000000001</cx:pt>
          <cx:pt idx="44272">0.0247</cx:pt>
          <cx:pt idx="44273">0.18659999999999999</cx:pt>
          <cx:pt idx="44274">0.16669999999999999</cx:pt>
          <cx:pt idx="44275">0.074200000000000002</cx:pt>
          <cx:pt idx="44276">0.0082000000000000007</cx:pt>
          <cx:pt idx="44277">0.16669999999999999</cx:pt>
          <cx:pt idx="44278">0.2082</cx:pt>
          <cx:pt idx="44279">0.16669999999999999</cx:pt>
          <cx:pt idx="44280">0.16669999999999999</cx:pt>
          <cx:pt idx="44281">0.16669999999999999</cx:pt>
          <cx:pt idx="44282">0.093799999999999994</cx:pt>
          <cx:pt idx="44283">0.16669999999999999</cx:pt>
          <cx:pt idx="44284">0.16669999999999999</cx:pt>
          <cx:pt idx="44285">0.082500000000000004</cx:pt>
          <cx:pt idx="44286">0.0082000000000000007</cx:pt>
          <cx:pt idx="44287">0.16669999999999999</cx:pt>
          <cx:pt idx="44288">0.045400000000000003</cx:pt>
          <cx:pt idx="44289">0.092799999999999994</cx:pt>
          <cx:pt idx="44290">0.22159999999999999</cx:pt>
          <cx:pt idx="44291">0.16669999999999999</cx:pt>
          <cx:pt idx="44292">0.049500000000000002</cx:pt>
          <cx:pt idx="44293">0.16669999999999999</cx:pt>
          <cx:pt idx="44294">0.16669999999999999</cx:pt>
          <cx:pt idx="44295">0.0722</cx:pt>
          <cx:pt idx="44296">0.25979999999999998</cx:pt>
          <cx:pt idx="44297">0.16669999999999999</cx:pt>
          <cx:pt idx="44298">0.16669999999999999</cx:pt>
          <cx:pt idx="44299">0.16669999999999999</cx:pt>
          <cx:pt idx="44300">0.033000000000000002</cx:pt>
          <cx:pt idx="44301">0.16669999999999999</cx:pt>
          <cx:pt idx="44302">0.16669999999999999</cx:pt>
          <cx:pt idx="44303">0.25459999999999999</cx:pt>
          <cx:pt idx="44304">0.16669999999999999</cx:pt>
          <cx:pt idx="44305">0.092799999999999994</cx:pt>
          <cx:pt idx="44306">0.090700000000000003</cx:pt>
          <cx:pt idx="44307">0.016500000000000001</cx:pt>
          <cx:pt idx="44308">0.068000000000000005</cx:pt>
          <cx:pt idx="44309">0.16669999999999999</cx:pt>
          <cx:pt idx="44310">0.034000000000000002</cx:pt>
          <cx:pt idx="44311">0.092799999999999994</cx:pt>
          <cx:pt idx="44312">0.1031</cx:pt>
          <cx:pt idx="44313">0.082500000000000004</cx:pt>
          <cx:pt idx="44314">0.16669999999999999</cx:pt>
          <cx:pt idx="44315">0.16669999999999999</cx:pt>
          <cx:pt idx="44316">0.16669999999999999</cx:pt>
          <cx:pt idx="44317">0.16669999999999999</cx:pt>
          <cx:pt idx="44318">0.0082000000000000007</cx:pt>
          <cx:pt idx="44319">0.16669999999999999</cx:pt>
          <cx:pt idx="44320">0.16669999999999999</cx:pt>
          <cx:pt idx="44321">0.16669999999999999</cx:pt>
          <cx:pt idx="44322">0.16669999999999999</cx:pt>
          <cx:pt idx="44323">0.16669999999999999</cx:pt>
          <cx:pt idx="44324">0.2974</cx:pt>
          <cx:pt idx="44325">0.12809999999999999</cx:pt>
          <cx:pt idx="44326">0.10000000000000001</cx:pt>
          <cx:pt idx="44327">0.16669999999999999</cx:pt>
          <cx:pt idx="44328">0.16669999999999999</cx:pt>
          <cx:pt idx="44329">0.16669999999999999</cx:pt>
          <cx:pt idx="44330">0.32890000000000003</cx:pt>
          <cx:pt idx="44331">0.068000000000000005</cx:pt>
          <cx:pt idx="44332">0.16669999999999999</cx:pt>
          <cx:pt idx="44333">0.16669999999999999</cx:pt>
          <cx:pt idx="44334">0.16669999999999999</cx:pt>
          <cx:pt idx="44335">0.1124</cx:pt>
          <cx:pt idx="44336">0.16669999999999999</cx:pt>
          <cx:pt idx="44337">0.071099999999999997</cx:pt>
          <cx:pt idx="44338">0.16669999999999999</cx:pt>
          <cx:pt idx="44339">0.16669999999999999</cx:pt>
          <cx:pt idx="44340">0.16669999999999999</cx:pt>
          <cx:pt idx="44341">0.16489999999999999</cx:pt>
          <cx:pt idx="44342">0.16669999999999999</cx:pt>
          <cx:pt idx="44343">0.16669999999999999</cx:pt>
          <cx:pt idx="44344">0.016500000000000001</cx:pt>
          <cx:pt idx="44345">0.28760000000000002</cx:pt>
          <cx:pt idx="44346">0.016500000000000001</cx:pt>
          <cx:pt idx="44347">0.1031</cx:pt>
          <cx:pt idx="44348">0.16669999999999999</cx:pt>
          <cx:pt idx="44349">0.16669999999999999</cx:pt>
          <cx:pt idx="44350">0.13919999999999999</cx:pt>
          <cx:pt idx="44351">0.2258</cx:pt>
          <cx:pt idx="44352">0.074200000000000002</cx:pt>
          <cx:pt idx="44353">0.23200000000000001</cx:pt>
          <cx:pt idx="44354">0.16669999999999999</cx:pt>
          <cx:pt idx="44355">0.16669999999999999</cx:pt>
          <cx:pt idx="44356">0.16669999999999999</cx:pt>
          <cx:pt idx="44357">0.16669999999999999</cx:pt>
          <cx:pt idx="44358">0.16669999999999999</cx:pt>
          <cx:pt idx="44359">0.016500000000000001</cx:pt>
          <cx:pt idx="44360">0.0135</cx:pt>
          <cx:pt idx="44361">0.16669999999999999</cx:pt>
          <cx:pt idx="44362">0.16669999999999999</cx:pt>
          <cx:pt idx="44363">0.16669999999999999</cx:pt>
          <cx:pt idx="44364">0.16669999999999999</cx:pt>
          <cx:pt idx="44365">0.1216</cx:pt>
          <cx:pt idx="44366">0.40820000000000001</cx:pt>
          <cx:pt idx="44367">0.0082000000000000007</cx:pt>
          <cx:pt idx="44368">0.1227</cx:pt>
          <cx:pt idx="44369">0.16669999999999999</cx:pt>
          <cx:pt idx="44370">0.0124</cx:pt>
          <cx:pt idx="44371">0.16669999999999999</cx:pt>
          <cx:pt idx="44372">0.14849999999999999</cx:pt>
          <cx:pt idx="44373">0.16669999999999999</cx:pt>
          <cx:pt idx="44374">0.16669999999999999</cx:pt>
          <cx:pt idx="44375">0.065600000000000006</cx:pt>
          <cx:pt idx="44376">0.1227</cx:pt>
          <cx:pt idx="44377">0</cx:pt>
          <cx:pt idx="44378">0.75980000000000003</cx:pt>
          <cx:pt idx="44379">0.0969</cx:pt>
          <cx:pt idx="44380">0.14849999999999999</cx:pt>
          <cx:pt idx="44381">0.1031</cx:pt>
          <cx:pt idx="44382">0.061899999999999997</cx:pt>
          <cx:pt idx="44383">0.16669999999999999</cx:pt>
          <cx:pt idx="44384">0.034000000000000002</cx:pt>
          <cx:pt idx="44385">0.16669999999999999</cx:pt>
          <cx:pt idx="44386">0.073200000000000001</cx:pt>
          <cx:pt idx="44387">0.11550000000000001</cx:pt>
          <cx:pt idx="44388">0.16669999999999999</cx:pt>
          <cx:pt idx="44389">0.018599999999999998</cx:pt>
          <cx:pt idx="44390">0.048500000000000001</cx:pt>
          <cx:pt idx="44391">0.16669999999999999</cx:pt>
          <cx:pt idx="44392">0.16669999999999999</cx:pt>
          <cx:pt idx="44393">0.16669999999999999</cx:pt>
          <cx:pt idx="44394">0.16669999999999999</cx:pt>
          <cx:pt idx="44395">0.16669999999999999</cx:pt>
          <cx:pt idx="44396">0.16669999999999999</cx:pt>
          <cx:pt idx="44397">0.13200000000000001</cx:pt>
          <cx:pt idx="44398">0.16669999999999999</cx:pt>
          <cx:pt idx="44399">0.1113</cx:pt>
          <cx:pt idx="44400">0.0030999999999999999</cx:pt>
          <cx:pt idx="44401">0.066000000000000003</cx:pt>
          <cx:pt idx="44402">0.061899999999999997</cx:pt>
          <cx:pt idx="44403">0.0722</cx:pt>
          <cx:pt idx="44404">0.18870000000000001</cx:pt>
          <cx:pt idx="44405">0.16669999999999999</cx:pt>
          <cx:pt idx="44406">0.16669999999999999</cx:pt>
          <cx:pt idx="44407">0.1981</cx:pt>
          <cx:pt idx="44408">0.16669999999999999</cx:pt>
          <cx:pt idx="44409">0.14899999999999999</cx:pt>
          <cx:pt idx="44410">0.28449999999999998</cx:pt>
          <cx:pt idx="44411">0.55669999999999997</cx:pt>
          <cx:pt idx="44412">0.0082000000000000007</cx:pt>
          <cx:pt idx="44413">0.041200000000000001</cx:pt>
          <cx:pt idx="44414">0.043299999999999998</cx:pt>
          <cx:pt idx="44415">0.16669999999999999</cx:pt>
          <cx:pt idx="44416">0.1278</cx:pt>
          <cx:pt idx="44417">0.1021</cx:pt>
          <cx:pt idx="44418">0.16669999999999999</cx:pt>
          <cx:pt idx="44419">0.16669999999999999</cx:pt>
          <cx:pt idx="44420">0.16669999999999999</cx:pt>
          <cx:pt idx="44421">0.099000000000000005</cx:pt>
          <cx:pt idx="44422">0.1113</cx:pt>
          <cx:pt idx="44423">0.16669999999999999</cx:pt>
          <cx:pt idx="44424">0.16669999999999999</cx:pt>
          <cx:pt idx="44425">0</cx:pt>
          <cx:pt idx="44426">0.16669999999999999</cx:pt>
          <cx:pt idx="44427">0.1278</cx:pt>
          <cx:pt idx="44428">0.16669999999999999</cx:pt>
          <cx:pt idx="44429">0.16669999999999999</cx:pt>
          <cx:pt idx="44430">0.32579999999999998</cx:pt>
          <cx:pt idx="44431">0.16669999999999999</cx:pt>
          <cx:pt idx="44432">0.1062</cx:pt>
          <cx:pt idx="44433">0.16669999999999999</cx:pt>
          <cx:pt idx="44434">0.16669999999999999</cx:pt>
          <cx:pt idx="44435">0.099000000000000005</cx:pt>
          <cx:pt idx="44436">0.16669999999999999</cx:pt>
          <cx:pt idx="44437">0.0124</cx:pt>
          <cx:pt idx="44438">0.3155</cx:pt>
          <cx:pt idx="44439">0.30309999999999998</cx:pt>
          <cx:pt idx="44440">0.14330000000000001</cx:pt>
          <cx:pt idx="44441">0.16669999999999999</cx:pt>
          <cx:pt idx="44442">0.1041</cx:pt>
          <cx:pt idx="44443">0.16669999999999999</cx:pt>
          <cx:pt idx="44444">0.16669999999999999</cx:pt>
          <cx:pt idx="44445">0.1464</cx:pt>
          <cx:pt idx="44446">0.16669999999999999</cx:pt>
          <cx:pt idx="44447">0.1691</cx:pt>
          <cx:pt idx="44448">0.16669999999999999</cx:pt>
          <cx:pt idx="44449">0.16669999999999999</cx:pt>
          <cx:pt idx="44450">0.5907</cx:pt>
          <cx:pt idx="44451">0.16669999999999999</cx:pt>
          <cx:pt idx="44452">0.0309</cx:pt>
          <cx:pt idx="44453">0.16669999999999999</cx:pt>
          <cx:pt idx="44454">0.16669999999999999</cx:pt>
          <cx:pt idx="44455">0.14849999999999999</cx:pt>
          <cx:pt idx="44456">0.082500000000000004</cx:pt>
          <cx:pt idx="44457">0.037100000000000001</cx:pt>
          <cx:pt idx="44458">0.28660000000000002</cx:pt>
          <cx:pt idx="44459">0.0082000000000000007</cx:pt>
          <cx:pt idx="44460">0.16669999999999999</cx:pt>
          <cx:pt idx="44461">0.16669999999999999</cx:pt>
          <cx:pt idx="44462">0.16669999999999999</cx:pt>
          <cx:pt idx="44463">0.16669999999999999</cx:pt>
          <cx:pt idx="44464">0.16669999999999999</cx:pt>
          <cx:pt idx="44465">0.1031</cx:pt>
          <cx:pt idx="44466">0.16669999999999999</cx:pt>
          <cx:pt idx="44467">0.16669999999999999</cx:pt>
          <cx:pt idx="44468">0.16669999999999999</cx:pt>
          <cx:pt idx="44469">0.16669999999999999</cx:pt>
          <cx:pt idx="44470">0.16669999999999999</cx:pt>
          <cx:pt idx="44471">0.16669999999999999</cx:pt>
          <cx:pt idx="44472">0.18659999999999999</cx:pt>
          <cx:pt idx="44473">0.16669999999999999</cx:pt>
          <cx:pt idx="44474">0.16669999999999999</cx:pt>
          <cx:pt idx="44475">0.16669999999999999</cx:pt>
          <cx:pt idx="44476">0.2021</cx:pt>
          <cx:pt idx="44477">0.16669999999999999</cx:pt>
          <cx:pt idx="44478">0.1062</cx:pt>
          <cx:pt idx="44479">0.099500000000000005</cx:pt>
          <cx:pt idx="44480">0.23810000000000001</cx:pt>
          <cx:pt idx="44481">0.092799999999999994</cx:pt>
          <cx:pt idx="44482">0.1474</cx:pt>
          <cx:pt idx="44483">0.077299999999999994</cx:pt>
          <cx:pt idx="44484">0.16669999999999999</cx:pt>
          <cx:pt idx="44485">0.1227</cx:pt>
          <cx:pt idx="44486">0.16669999999999999</cx:pt>
          <cx:pt idx="44487">0.018599999999999998</cx:pt>
          <cx:pt idx="44488">0.11799999999999999</cx:pt>
          <cx:pt idx="44489">0.16669999999999999</cx:pt>
          <cx:pt idx="44490">0.16669999999999999</cx:pt>
          <cx:pt idx="44491">0.26290000000000002</cx:pt>
          <cx:pt idx="44492">0.1464</cx:pt>
          <cx:pt idx="44493">0.1167</cx:pt>
          <cx:pt idx="44494">0.16669999999999999</cx:pt>
          <cx:pt idx="44495">0.0082000000000000007</cx:pt>
          <cx:pt idx="44496">0.1227</cx:pt>
          <cx:pt idx="44497">0.16669999999999999</cx:pt>
          <cx:pt idx="44498">0.16669999999999999</cx:pt>
          <cx:pt idx="44499">0.092799999999999994</cx:pt>
          <cx:pt idx="44500">0.061899999999999997</cx:pt>
          <cx:pt idx="44501">0.16669999999999999</cx:pt>
          <cx:pt idx="44502">0.16669999999999999</cx:pt>
          <cx:pt idx="44503">0.16669999999999999</cx:pt>
          <cx:pt idx="44504">0.0124</cx:pt>
          <cx:pt idx="44505">0.18140000000000001</cx:pt>
          <cx:pt idx="44506">0.16669999999999999</cx:pt>
          <cx:pt idx="44507">0.16669999999999999</cx:pt>
          <cx:pt idx="44508">0.18140000000000001</cx:pt>
          <cx:pt idx="44509">0.0041000000000000003</cx:pt>
          <cx:pt idx="44510">0.16669999999999999</cx:pt>
          <cx:pt idx="44511">0.16669999999999999</cx:pt>
          <cx:pt idx="44512">0.16669999999999999</cx:pt>
          <cx:pt idx="44513">0.074200000000000002</cx:pt>
          <cx:pt idx="44514">0.022700000000000001</cx:pt>
          <cx:pt idx="44515">0.16669999999999999</cx:pt>
          <cx:pt idx="44516">0.0557</cx:pt>
          <cx:pt idx="44517">0.027799999999999998</cx:pt>
          <cx:pt idx="44518">0.14849999999999999</cx:pt>
          <cx:pt idx="44519">0.16669999999999999</cx:pt>
          <cx:pt idx="44520">0.16669999999999999</cx:pt>
          <cx:pt idx="44521">0.16669999999999999</cx:pt>
          <cx:pt idx="44522">0.16669999999999999</cx:pt>
          <cx:pt idx="44523">0.16669999999999999</cx:pt>
          <cx:pt idx="44524">0.1196</cx:pt>
          <cx:pt idx="44525">0.16669999999999999</cx:pt>
          <cx:pt idx="44526">0.15459999999999999</cx:pt>
          <cx:pt idx="44527">0.16669999999999999</cx:pt>
          <cx:pt idx="44528">0.1227</cx:pt>
          <cx:pt idx="44529">0.16669999999999999</cx:pt>
          <cx:pt idx="44530">0.25979999999999998</cx:pt>
          <cx:pt idx="44531">0.16669999999999999</cx:pt>
          <cx:pt idx="44532">0.041200000000000001</cx:pt>
          <cx:pt idx="44533">0.091800000000000007</cx:pt>
          <cx:pt idx="44534">0.16669999999999999</cx:pt>
          <cx:pt idx="44535">0.16669999999999999</cx:pt>
          <cx:pt idx="44536">0.0082000000000000007</cx:pt>
          <cx:pt idx="44537">0.16669999999999999</cx:pt>
          <cx:pt idx="44538">0.16669999999999999</cx:pt>
          <cx:pt idx="44539">0.25979999999999998</cx:pt>
          <cx:pt idx="44540">0.21859999999999999</cx:pt>
          <cx:pt idx="44541">0.0082000000000000007</cx:pt>
          <cx:pt idx="44542">0.0814</cx:pt>
          <cx:pt idx="44543">0.16669999999999999</cx:pt>
          <cx:pt idx="44544">0.16669999999999999</cx:pt>
          <cx:pt idx="44545">0.092799999999999994</cx:pt>
          <cx:pt idx="44546">0.16669999999999999</cx:pt>
          <cx:pt idx="44547">0.16489999999999999</cx:pt>
          <cx:pt idx="44548">0.049500000000000002</cx:pt>
          <cx:pt idx="44549">0.16669999999999999</cx:pt>
          <cx:pt idx="44550">0.15640000000000001</cx:pt>
          <cx:pt idx="44551">0.16669999999999999</cx:pt>
          <cx:pt idx="44552">0.16669999999999999</cx:pt>
          <cx:pt idx="44553">0.16669999999999999</cx:pt>
          <cx:pt idx="44554">0.061899999999999997</cx:pt>
          <cx:pt idx="44555">0.0082000000000000007</cx:pt>
          <cx:pt idx="44556">0.27729999999999999</cx:pt>
          <cx:pt idx="44557">0.16669999999999999</cx:pt>
          <cx:pt idx="44558">0.16669999999999999</cx:pt>
          <cx:pt idx="44559">0.016500000000000001</cx:pt>
          <cx:pt idx="44560">0.16669999999999999</cx:pt>
          <cx:pt idx="44561">0.085599999999999996</cx:pt>
          <cx:pt idx="44562">0.076300000000000007</cx:pt>
          <cx:pt idx="44563">0.16669999999999999</cx:pt>
          <cx:pt idx="44564">0.13089999999999999</cx:pt>
          <cx:pt idx="44565">0.16669999999999999</cx:pt>
          <cx:pt idx="44566">0.0092999999999999992</cx:pt>
          <cx:pt idx="44567">0.1041</cx:pt>
          <cx:pt idx="44568">0.16669999999999999</cx:pt>
          <cx:pt idx="44569">0.27729999999999999</cx:pt>
          <cx:pt idx="44570">0.16669999999999999</cx:pt>
          <cx:pt idx="44571">0.8629</cx:pt>
          <cx:pt idx="44572">0.016500000000000001</cx:pt>
          <cx:pt idx="44573">0.082500000000000004</cx:pt>
          <cx:pt idx="44574">0.16669999999999999</cx:pt>
          <cx:pt idx="44575">0.34539999999999998</cx:pt>
          <cx:pt idx="44576">0.16669999999999999</cx:pt>
          <cx:pt idx="44577">0.16669999999999999</cx:pt>
          <cx:pt idx="44578">0.16669999999999999</cx:pt>
          <cx:pt idx="44579">0.16669999999999999</cx:pt>
          <cx:pt idx="44580">0.0247</cx:pt>
          <cx:pt idx="44581">0.1144</cx:pt>
          <cx:pt idx="44582">0.16669999999999999</cx:pt>
          <cx:pt idx="44583">0.16239999999999999</cx:pt>
          <cx:pt idx="44584">0.19589999999999999</cx:pt>
          <cx:pt idx="44585">0.0361</cx:pt>
          <cx:pt idx="44586">0.075300000000000006</cx:pt>
          <cx:pt idx="44587">0.16669999999999999</cx:pt>
          <cx:pt idx="44588">0.1227</cx:pt>
          <cx:pt idx="44589">0.0103</cx:pt>
          <cx:pt idx="44590">0.16669999999999999</cx:pt>
          <cx:pt idx="44591">0.16669999999999999</cx:pt>
          <cx:pt idx="44592">0.094799999999999995</cx:pt>
          <cx:pt idx="44593">0.16669999999999999</cx:pt>
          <cx:pt idx="44594">0.16669999999999999</cx:pt>
          <cx:pt idx="44595">0.0082000000000000007</cx:pt>
          <cx:pt idx="44596">0.16669999999999999</cx:pt>
          <cx:pt idx="44597">0.049500000000000002</cx:pt>
          <cx:pt idx="44598">0.16669999999999999</cx:pt>
          <cx:pt idx="44599">0.16669999999999999</cx:pt>
          <cx:pt idx="44600">0.2495</cx:pt>
          <cx:pt idx="44601">0.16669999999999999</cx:pt>
          <cx:pt idx="44602">0.16669999999999999</cx:pt>
          <cx:pt idx="44603">0.16669999999999999</cx:pt>
          <cx:pt idx="44604">0.061600000000000002</cx:pt>
          <cx:pt idx="44605">0.16669999999999999</cx:pt>
          <cx:pt idx="44606">0.16489999999999999</cx:pt>
          <cx:pt idx="44607">0.16669999999999999</cx:pt>
          <cx:pt idx="44608">0.088700000000000001</cx:pt>
          <cx:pt idx="44609">0.16669999999999999</cx:pt>
          <cx:pt idx="44610">0.0722</cx:pt>
          <cx:pt idx="44611">0.1351</cx:pt>
          <cx:pt idx="44612">0.1593</cx:pt>
          <cx:pt idx="44613">0.057700000000000001</cx:pt>
          <cx:pt idx="44614">0.16669999999999999</cx:pt>
          <cx:pt idx="44615">0.16669999999999999</cx:pt>
          <cx:pt idx="44616">0.073200000000000001</cx:pt>
          <cx:pt idx="44617">0.093799999999999994</cx:pt>
          <cx:pt idx="44618">0.20519999999999999</cx:pt>
          <cx:pt idx="44619">0.50719999999999998</cx:pt>
          <cx:pt idx="44620">0.16669999999999999</cx:pt>
          <cx:pt idx="44621">0.16669999999999999</cx:pt>
          <cx:pt idx="44622">0.046399999999999997</cx:pt>
          <cx:pt idx="44623">0.16669999999999999</cx:pt>
          <cx:pt idx="44624">0.15049999999999999</cx:pt>
          <cx:pt idx="44625">0.0557</cx:pt>
          <cx:pt idx="44626">0.16669999999999999</cx:pt>
          <cx:pt idx="44627">0.16669999999999999</cx:pt>
          <cx:pt idx="44628">0.079399999999999998</cx:pt>
          <cx:pt idx="44629">0.16669999999999999</cx:pt>
          <cx:pt idx="44630">0.16669999999999999</cx:pt>
          <cx:pt idx="44631">0.0309</cx:pt>
          <cx:pt idx="44632">0.16669999999999999</cx:pt>
          <cx:pt idx="44633">0.1031</cx:pt>
          <cx:pt idx="44634">0.21859999999999999</cx:pt>
          <cx:pt idx="44635">0.2268</cx:pt>
          <cx:pt idx="44636">0.016500000000000001</cx:pt>
          <cx:pt idx="44637">0.16669999999999999</cx:pt>
          <cx:pt idx="44638">0.16669999999999999</cx:pt>
          <cx:pt idx="44639">0.16669999999999999</cx:pt>
          <cx:pt idx="44640">0.1003</cx:pt>
          <cx:pt idx="44641">0.16669999999999999</cx:pt>
          <cx:pt idx="44642">0.0082000000000000007</cx:pt>
          <cx:pt idx="44643">0.16669999999999999</cx:pt>
          <cx:pt idx="44644">0.061899999999999997</cx:pt>
          <cx:pt idx="44645">0.1072</cx:pt>
          <cx:pt idx="44646">0.16669999999999999</cx:pt>
          <cx:pt idx="44647">0.016500000000000001</cx:pt>
          <cx:pt idx="44648">0.16669999999999999</cx:pt>
          <cx:pt idx="44649">0.3216</cx:pt>
          <cx:pt idx="44650">0.16669999999999999</cx:pt>
          <cx:pt idx="44651">0.2175</cx:pt>
          <cx:pt idx="44652">0.16669999999999999</cx:pt>
          <cx:pt idx="44653">0.082500000000000004</cx:pt>
          <cx:pt idx="44654">0.0722</cx:pt>
          <cx:pt idx="44655">0.16669999999999999</cx:pt>
          <cx:pt idx="44656">0.10000000000000001</cx:pt>
          <cx:pt idx="44657">0.16669999999999999</cx:pt>
          <cx:pt idx="44658">0.071099999999999997</cx:pt>
          <cx:pt idx="44659">0.22889999999999999</cx:pt>
          <cx:pt idx="44660">0.18559999999999999</cx:pt>
          <cx:pt idx="44661">0.033000000000000002</cx:pt>
          <cx:pt idx="44662">0.16669999999999999</cx:pt>
          <cx:pt idx="44663">0.22270000000000001</cx:pt>
          <cx:pt idx="44664">0.0722</cx:pt>
          <cx:pt idx="44665">0.16669999999999999</cx:pt>
          <cx:pt idx="44666">0.0969</cx:pt>
          <cx:pt idx="44667">0.16669999999999999</cx:pt>
          <cx:pt idx="44668">0.082500000000000004</cx:pt>
          <cx:pt idx="44669">0.0092999999999999992</cx:pt>
          <cx:pt idx="44670">0.059799999999999999</cx:pt>
          <cx:pt idx="44671">0.090700000000000003</cx:pt>
          <cx:pt idx="44672">0.16669999999999999</cx:pt>
          <cx:pt idx="44673">0.061899999999999997</cx:pt>
          <cx:pt idx="44674">0.082500000000000004</cx:pt>
          <cx:pt idx="44675">0.048500000000000001</cx:pt>
          <cx:pt idx="44676">0.061899999999999997</cx:pt>
          <cx:pt idx="44677">0.16669999999999999</cx:pt>
          <cx:pt idx="44678">0.16669999999999999</cx:pt>
          <cx:pt idx="44679">0.16669999999999999</cx:pt>
          <cx:pt idx="44680">0.16669999999999999</cx:pt>
          <cx:pt idx="44681">0.16669999999999999</cx:pt>
          <cx:pt idx="44682">0.16669999999999999</cx:pt>
          <cx:pt idx="44683">0.082500000000000004</cx:pt>
          <cx:pt idx="44684">0.16669999999999999</cx:pt>
          <cx:pt idx="44685">0.35260000000000002</cx:pt>
          <cx:pt idx="44686">0.16700000000000001</cx:pt>
          <cx:pt idx="44687">0.16669999999999999</cx:pt>
          <cx:pt idx="44688">0.16669999999999999</cx:pt>
          <cx:pt idx="44689">0.092799999999999994</cx:pt>
          <cx:pt idx="44690">0.0206</cx:pt>
          <cx:pt idx="44691">0.16669999999999999</cx:pt>
          <cx:pt idx="44692">0.0722</cx:pt>
          <cx:pt idx="44693">0.16669999999999999</cx:pt>
          <cx:pt idx="44694">0.1031</cx:pt>
          <cx:pt idx="44695">0.16669999999999999</cx:pt>
          <cx:pt idx="44696">0.16669999999999999</cx:pt>
          <cx:pt idx="44697">0.16669999999999999</cx:pt>
          <cx:pt idx="44698">0.16669999999999999</cx:pt>
          <cx:pt idx="44699">0.16669999999999999</cx:pt>
          <cx:pt idx="44700">0.16669999999999999</cx:pt>
          <cx:pt idx="44701">0.16669999999999999</cx:pt>
          <cx:pt idx="44702">0.20619999999999999</cx:pt>
          <cx:pt idx="44703">0.16669999999999999</cx:pt>
          <cx:pt idx="44704">0.041200000000000001</cx:pt>
          <cx:pt idx="44705">0.16669999999999999</cx:pt>
          <cx:pt idx="44706">0.0814</cx:pt>
          <cx:pt idx="44707">0.0082000000000000007</cx:pt>
          <cx:pt idx="44708">0.053600000000000002</cx:pt>
          <cx:pt idx="44709">0.16669999999999999</cx:pt>
          <cx:pt idx="44710">0.16669999999999999</cx:pt>
          <cx:pt idx="44711">0.16669999999999999</cx:pt>
          <cx:pt idx="44712">0.16669999999999999</cx:pt>
          <cx:pt idx="44713">0.0608</cx:pt>
          <cx:pt idx="44714">0.16669999999999999</cx:pt>
          <cx:pt idx="44715">0.16669999999999999</cx:pt>
          <cx:pt idx="44716">0.081799999999999998</cx:pt>
          <cx:pt idx="44717">0.1113</cx:pt>
          <cx:pt idx="44718">0.16669999999999999</cx:pt>
          <cx:pt idx="44719">0.16669999999999999</cx:pt>
          <cx:pt idx="44720">0.092799999999999994</cx:pt>
          <cx:pt idx="44721">0.16669999999999999</cx:pt>
          <cx:pt idx="44722">0.033000000000000002</cx:pt>
          <cx:pt idx="44723">0.066000000000000003</cx:pt>
          <cx:pt idx="44724">0.16489999999999999</cx:pt>
          <cx:pt idx="44725">0.0092999999999999992</cx:pt>
          <cx:pt idx="44726">0.16669999999999999</cx:pt>
          <cx:pt idx="44727">0.16669999999999999</cx:pt>
          <cx:pt idx="44728">0.16669999999999999</cx:pt>
          <cx:pt idx="44729">0.082500000000000004</cx:pt>
          <cx:pt idx="44730">0.19789999999999999</cx:pt>
          <cx:pt idx="44731">0.28660000000000002</cx:pt>
          <cx:pt idx="44732">0.16669999999999999</cx:pt>
          <cx:pt idx="44733">0.1216</cx:pt>
          <cx:pt idx="44734">0.16669999999999999</cx:pt>
          <cx:pt idx="44735">0.0722</cx:pt>
          <cx:pt idx="44736">0.061899999999999997</cx:pt>
          <cx:pt idx="44737">0.16669999999999999</cx:pt>
          <cx:pt idx="44738">0.16669999999999999</cx:pt>
          <cx:pt idx="44739">0.086599999999999996</cx:pt>
          <cx:pt idx="44740">0.16669999999999999</cx:pt>
          <cx:pt idx="44741">0.059799999999999999</cx:pt>
          <cx:pt idx="44742">0.0129</cx:pt>
          <cx:pt idx="44743">0.16669999999999999</cx:pt>
          <cx:pt idx="44744">0.16669999999999999</cx:pt>
          <cx:pt idx="44745">0.16669999999999999</cx:pt>
          <cx:pt idx="44746">0.14849999999999999</cx:pt>
          <cx:pt idx="44747">0.16669999999999999</cx:pt>
          <cx:pt idx="44748">0.75980000000000003</cx:pt>
          <cx:pt idx="44749">0.10000000000000001</cx:pt>
          <cx:pt idx="44750">0.1031</cx:pt>
          <cx:pt idx="44751">0.0082000000000000007</cx:pt>
          <cx:pt idx="44752">0.16669999999999999</cx:pt>
          <cx:pt idx="44753">0.1031</cx:pt>
          <cx:pt idx="44754">0.019599999999999999</cx:pt>
          <cx:pt idx="44755">0.1041</cx:pt>
          <cx:pt idx="44756">0.16669999999999999</cx:pt>
          <cx:pt idx="44757">0.031399999999999997</cx:pt>
          <cx:pt idx="44758">0.039199999999999999</cx:pt>
          <cx:pt idx="44759">0.1227</cx:pt>
          <cx:pt idx="44760">0.62370000000000003</cx:pt>
          <cx:pt idx="44761">0.13089999999999999</cx:pt>
          <cx:pt idx="44762">0.22159999999999999</cx:pt>
          <cx:pt idx="44763">0.16669999999999999</cx:pt>
          <cx:pt idx="44764">0.064899999999999999</cx:pt>
          <cx:pt idx="44765">0.16669999999999999</cx:pt>
          <cx:pt idx="44766">0.0020999999999999999</cx:pt>
          <cx:pt idx="44767">0.0258</cx:pt>
          <cx:pt idx="44768">0.16669999999999999</cx:pt>
          <cx:pt idx="44769">0.16669999999999999</cx:pt>
          <cx:pt idx="44770">0.16669999999999999</cx:pt>
          <cx:pt idx="44771">0.16669999999999999</cx:pt>
          <cx:pt idx="44772">0.16669999999999999</cx:pt>
          <cx:pt idx="44773">0.090700000000000003</cx:pt>
          <cx:pt idx="44774">0.16669999999999999</cx:pt>
          <cx:pt idx="44775">0.16669999999999999</cx:pt>
          <cx:pt idx="44776">0.034000000000000002</cx:pt>
          <cx:pt idx="44777">0.16669999999999999</cx:pt>
          <cx:pt idx="44778">0.1031</cx:pt>
          <cx:pt idx="44779">0.16669999999999999</cx:pt>
          <cx:pt idx="44780">0.16669999999999999</cx:pt>
          <cx:pt idx="44781">0.16669999999999999</cx:pt>
          <cx:pt idx="44782">0.16669999999999999</cx:pt>
          <cx:pt idx="44783">0.16669999999999999</cx:pt>
          <cx:pt idx="44784">0.1835</cx:pt>
          <cx:pt idx="44785">0.0155</cx:pt>
          <cx:pt idx="44786">0.080399999999999999</cx:pt>
          <cx:pt idx="44787">0.092299999999999993</cx:pt>
          <cx:pt idx="44788">0</cx:pt>
          <cx:pt idx="44789">0.14849999999999999</cx:pt>
          <cx:pt idx="44790">0.16669999999999999</cx:pt>
          <cx:pt idx="44791">0.080399999999999999</cx:pt>
          <cx:pt idx="44792">0.082500000000000004</cx:pt>
          <cx:pt idx="44793">0.16669999999999999</cx:pt>
          <cx:pt idx="44794">0.078399999999999997</cx:pt>
          <cx:pt idx="44795">0.18559999999999999</cx:pt>
          <cx:pt idx="44796">0.16669999999999999</cx:pt>
          <cx:pt idx="44797">0.16669999999999999</cx:pt>
          <cx:pt idx="44798">0.16669999999999999</cx:pt>
          <cx:pt idx="44799">0.10100000000000001</cx:pt>
          <cx:pt idx="44800">0.16669999999999999</cx:pt>
          <cx:pt idx="44801">0.16669999999999999</cx:pt>
          <cx:pt idx="44802">0.16669999999999999</cx:pt>
          <cx:pt idx="44803">0.2505</cx:pt>
          <cx:pt idx="44804">0.16669999999999999</cx:pt>
          <cx:pt idx="44805">0.16669999999999999</cx:pt>
          <cx:pt idx="44806">0.16669999999999999</cx:pt>
          <cx:pt idx="44807">0.086599999999999996</cx:pt>
          <cx:pt idx="44808">0.16669999999999999</cx:pt>
          <cx:pt idx="44809">0.1186</cx:pt>
          <cx:pt idx="44810">0.054300000000000001</cx:pt>
          <cx:pt idx="44811">0.16669999999999999</cx:pt>
          <cx:pt idx="44812">0.061899999999999997</cx:pt>
          <cx:pt idx="44813">0.16669999999999999</cx:pt>
          <cx:pt idx="44814">0.16669999999999999</cx:pt>
          <cx:pt idx="44815">0.16669999999999999</cx:pt>
          <cx:pt idx="44816">0.16669999999999999</cx:pt>
          <cx:pt idx="44817">0.16669999999999999</cx:pt>
          <cx:pt idx="44818">0.16669999999999999</cx:pt>
          <cx:pt idx="44819">0.092799999999999994</cx:pt>
          <cx:pt idx="44820">0.16669999999999999</cx:pt>
          <cx:pt idx="44821">0.16669999999999999</cx:pt>
          <cx:pt idx="44822">0.16669999999999999</cx:pt>
          <cx:pt idx="44823">0.0247</cx:pt>
          <cx:pt idx="44824">0.16669999999999999</cx:pt>
          <cx:pt idx="44825">0.1072</cx:pt>
          <cx:pt idx="44826">0.16669999999999999</cx:pt>
          <cx:pt idx="44827">0.16669999999999999</cx:pt>
          <cx:pt idx="44828">0.16669999999999999</cx:pt>
          <cx:pt idx="44829">0.16669999999999999</cx:pt>
          <cx:pt idx="44830">0.11650000000000001</cx:pt>
          <cx:pt idx="44831">0.16669999999999999</cx:pt>
          <cx:pt idx="44832">0.1227</cx:pt>
          <cx:pt idx="44833">0.16669999999999999</cx:pt>
          <cx:pt idx="44834">0.22270000000000001</cx:pt>
          <cx:pt idx="44835">0.16669999999999999</cx:pt>
          <cx:pt idx="44836">0.1031</cx:pt>
          <cx:pt idx="44837">0.16669999999999999</cx:pt>
          <cx:pt idx="44838">0.16669999999999999</cx:pt>
          <cx:pt idx="44839">0.16669999999999999</cx:pt>
          <cx:pt idx="44840">0.061899999999999997</cx:pt>
          <cx:pt idx="44841">0.22270000000000001</cx:pt>
          <cx:pt idx="44842">0.082500000000000004</cx:pt>
          <cx:pt idx="44843">0.049500000000000002</cx:pt>
          <cx:pt idx="44844">0.16669999999999999</cx:pt>
          <cx:pt idx="44845">0.16669999999999999</cx:pt>
          <cx:pt idx="44846">0.16669999999999999</cx:pt>
          <cx:pt idx="44847">0.16669999999999999</cx:pt>
          <cx:pt idx="44848">0.1021</cx:pt>
          <cx:pt idx="44849">0.16669999999999999</cx:pt>
          <cx:pt idx="44850">0.16669999999999999</cx:pt>
          <cx:pt idx="44851">0.097199999999999995</cx:pt>
          <cx:pt idx="44852">0.16669999999999999</cx:pt>
          <cx:pt idx="44853">0.1278</cx:pt>
          <cx:pt idx="44854">0.0722</cx:pt>
          <cx:pt idx="44855">0.16669999999999999</cx:pt>
          <cx:pt idx="44856">0.16669999999999999</cx:pt>
          <cx:pt idx="44857">0.16669999999999999</cx:pt>
          <cx:pt idx="44858">0.16669999999999999</cx:pt>
          <cx:pt idx="44859">0.16669999999999999</cx:pt>
          <cx:pt idx="44860">0.1026</cx:pt>
          <cx:pt idx="44861">0.16669999999999999</cx:pt>
          <cx:pt idx="44862">0.0247</cx:pt>
          <cx:pt idx="44863">0.16669999999999999</cx:pt>
          <cx:pt idx="44864">0.0722</cx:pt>
          <cx:pt idx="44865">0.0567</cx:pt>
          <cx:pt idx="44866">0.16669999999999999</cx:pt>
          <cx:pt idx="44867">0.016500000000000001</cx:pt>
          <cx:pt idx="44868">0.1701</cx:pt>
          <cx:pt idx="44869">0.16669999999999999</cx:pt>
          <cx:pt idx="44870">0.16669999999999999</cx:pt>
          <cx:pt idx="44871">0.16669999999999999</cx:pt>
          <cx:pt idx="44872">0.098500000000000004</cx:pt>
          <cx:pt idx="44873">0.16669999999999999</cx:pt>
          <cx:pt idx="44874">0.073200000000000001</cx:pt>
          <cx:pt idx="44875">0.16669999999999999</cx:pt>
          <cx:pt idx="44876">0.032000000000000001</cx:pt>
          <cx:pt idx="44877">0.16669999999999999</cx:pt>
          <cx:pt idx="44878">0.016500000000000001</cx:pt>
          <cx:pt idx="44879">0.16669999999999999</cx:pt>
          <cx:pt idx="44880">0.16669999999999999</cx:pt>
          <cx:pt idx="44881">0.16669999999999999</cx:pt>
          <cx:pt idx="44882">0.16669999999999999</cx:pt>
          <cx:pt idx="44883">0.16669999999999999</cx:pt>
          <cx:pt idx="44884">0.16669999999999999</cx:pt>
          <cx:pt idx="44885">0.16669999999999999</cx:pt>
          <cx:pt idx="44886">0.1021</cx:pt>
          <cx:pt idx="44887">0.092799999999999994</cx:pt>
          <cx:pt idx="44888">0.016500000000000001</cx:pt>
          <cx:pt idx="44889">0.16669999999999999</cx:pt>
          <cx:pt idx="44890">0.064899999999999999</cx:pt>
          <cx:pt idx="44891">0.080399999999999999</cx:pt>
          <cx:pt idx="44892">0.16669999999999999</cx:pt>
          <cx:pt idx="44893">0.20619999999999999</cx:pt>
          <cx:pt idx="44894">0.16669999999999999</cx:pt>
          <cx:pt idx="44895">0.16669999999999999</cx:pt>
          <cx:pt idx="44896">0.0722</cx:pt>
          <cx:pt idx="44897">0.082500000000000004</cx:pt>
          <cx:pt idx="44898">0.16669999999999999</cx:pt>
          <cx:pt idx="44899">0.1804</cx:pt>
          <cx:pt idx="44900">0.22159999999999999</cx:pt>
          <cx:pt idx="44901">0.13400000000000001</cx:pt>
          <cx:pt idx="44902">0.75149999999999995</cx:pt>
          <cx:pt idx="44903">0.091800000000000007</cx:pt>
          <cx:pt idx="44904">0.23400000000000001</cx:pt>
          <cx:pt idx="44905">0.16669999999999999</cx:pt>
          <cx:pt idx="44906">0.16669999999999999</cx:pt>
          <cx:pt idx="44907">0.073200000000000001</cx:pt>
          <cx:pt idx="44908">0.070099999999999996</cx:pt>
          <cx:pt idx="44909">0.077299999999999994</cx:pt>
          <cx:pt idx="44910">0.052600000000000001</cx:pt>
          <cx:pt idx="44911">0.16669999999999999</cx:pt>
          <cx:pt idx="44912">0.16669999999999999</cx:pt>
          <cx:pt idx="44913">0.070099999999999996</cx:pt>
          <cx:pt idx="44914">0.13400000000000001</cx:pt>
          <cx:pt idx="44915">0.18559999999999999</cx:pt>
          <cx:pt idx="44916">0.028899999999999999</cx:pt>
          <cx:pt idx="44917">0.32579999999999998</cx:pt>
          <cx:pt idx="44918">0.16669999999999999</cx:pt>
          <cx:pt idx="44919">0.16669999999999999</cx:pt>
          <cx:pt idx="44920">0.092799999999999994</cx:pt>
          <cx:pt idx="44921">0.16669999999999999</cx:pt>
          <cx:pt idx="44922">0.16669999999999999</cx:pt>
          <cx:pt idx="44923">0.16669999999999999</cx:pt>
          <cx:pt idx="44924">0.16669999999999999</cx:pt>
          <cx:pt idx="44925">0.0567</cx:pt>
          <cx:pt idx="44926">0.16669999999999999</cx:pt>
          <cx:pt idx="44927">0.0082000000000000007</cx:pt>
          <cx:pt idx="44928">0.078399999999999997</cx:pt>
          <cx:pt idx="44929">0.15770000000000001</cx:pt>
          <cx:pt idx="44930">0.16669999999999999</cx:pt>
          <cx:pt idx="44931">0.1454</cx:pt>
          <cx:pt idx="44932">0.16669999999999999</cx:pt>
          <cx:pt idx="44933">0.16669999999999999</cx:pt>
          <cx:pt idx="44934">0.38869999999999999</cx:pt>
          <cx:pt idx="44935">0.16669999999999999</cx:pt>
          <cx:pt idx="44936">0.16669999999999999</cx:pt>
          <cx:pt idx="44937">0.22270000000000001</cx:pt>
          <cx:pt idx="44938">0.16669999999999999</cx:pt>
          <cx:pt idx="44939">0.16669999999999999</cx:pt>
          <cx:pt idx="44940">0.16669999999999999</cx:pt>
          <cx:pt idx="44941">0.16669999999999999</cx:pt>
          <cx:pt idx="44942">0.016500000000000001</cx:pt>
          <cx:pt idx="44943">0.052600000000000001</cx:pt>
          <cx:pt idx="44944">0.16669999999999999</cx:pt>
          <cx:pt idx="44945">0.16669999999999999</cx:pt>
          <cx:pt idx="44946">0.14849999999999999</cx:pt>
          <cx:pt idx="44947">0.16600000000000001</cx:pt>
          <cx:pt idx="44948">0.25750000000000001</cx:pt>
          <cx:pt idx="44949">0.14330000000000001</cx:pt>
          <cx:pt idx="44950">0.16669999999999999</cx:pt>
          <cx:pt idx="44951">0.27010000000000001</cx:pt>
          <cx:pt idx="44952">0.2258</cx:pt>
          <cx:pt idx="44953">0.16669999999999999</cx:pt>
          <cx:pt idx="44954">0.057700000000000001</cx:pt>
          <cx:pt idx="44955">0.13089999999999999</cx:pt>
          <cx:pt idx="44956">0.16669999999999999</cx:pt>
          <cx:pt idx="44957">0.16669999999999999</cx:pt>
          <cx:pt idx="44958">0.16669999999999999</cx:pt>
          <cx:pt idx="44959">0.16669999999999999</cx:pt>
          <cx:pt idx="44960">0.16669999999999999</cx:pt>
          <cx:pt idx="44961">0.16669999999999999</cx:pt>
          <cx:pt idx="44962">0.1227</cx:pt>
          <cx:pt idx="44963">0.052600000000000001</cx:pt>
          <cx:pt idx="44964">0.16669999999999999</cx:pt>
          <cx:pt idx="44965">0.16669999999999999</cx:pt>
          <cx:pt idx="44966">0.16669999999999999</cx:pt>
          <cx:pt idx="44967">0.16669999999999999</cx:pt>
          <cx:pt idx="44968">0.090700000000000003</cx:pt>
          <cx:pt idx="44969">0.16669999999999999</cx:pt>
          <cx:pt idx="44970">0.11749999999999999</cx:pt>
          <cx:pt idx="44971">0.16669999999999999</cx:pt>
          <cx:pt idx="44972">0.20619999999999999</cx:pt>
          <cx:pt idx="44973">0.16669999999999999</cx:pt>
          <cx:pt idx="44974">0.082500000000000004</cx:pt>
          <cx:pt idx="44975">0.16189999999999999</cx:pt>
          <cx:pt idx="44976">0.16669999999999999</cx:pt>
          <cx:pt idx="44977">0.16669999999999999</cx:pt>
          <cx:pt idx="44978">0.1237</cx:pt>
          <cx:pt idx="44979">0.16669999999999999</cx:pt>
          <cx:pt idx="44980">0.037100000000000001</cx:pt>
          <cx:pt idx="44981">0.066000000000000003</cx:pt>
          <cx:pt idx="44982">0.16669999999999999</cx:pt>
          <cx:pt idx="44983">0.1918</cx:pt>
          <cx:pt idx="44984">0.080399999999999999</cx:pt>
          <cx:pt idx="44985">0.31340000000000001</cx:pt>
          <cx:pt idx="44986">0.16669999999999999</cx:pt>
          <cx:pt idx="44987">0.16669999999999999</cx:pt>
          <cx:pt idx="44988">0.16669999999999999</cx:pt>
          <cx:pt idx="44989">0.16669999999999999</cx:pt>
          <cx:pt idx="44990">0.16669999999999999</cx:pt>
          <cx:pt idx="44991">0.2969</cx:pt>
          <cx:pt idx="44992">0.0082000000000000007</cx:pt>
          <cx:pt idx="44993">0.16669999999999999</cx:pt>
          <cx:pt idx="44994">0.16669999999999999</cx:pt>
          <cx:pt idx="44995">0.16669999999999999</cx:pt>
          <cx:pt idx="44996">0.16669999999999999</cx:pt>
          <cx:pt idx="44997">0.16669999999999999</cx:pt>
          <cx:pt idx="44998">0.16669999999999999</cx:pt>
          <cx:pt idx="44999">0.16669999999999999</cx:pt>
          <cx:pt idx="45000">0.050000000000000003</cx:pt>
          <cx:pt idx="45001">0.16669999999999999</cx:pt>
          <cx:pt idx="45002">0.16669999999999999</cx:pt>
          <cx:pt idx="45003">0.089700000000000002</cx:pt>
          <cx:pt idx="45004">0.16669999999999999</cx:pt>
          <cx:pt idx="45005">0.16669999999999999</cx:pt>
          <cx:pt idx="45006">0.0082000000000000007</cx:pt>
          <cx:pt idx="45007">0.16669999999999999</cx:pt>
          <cx:pt idx="45008">0.16669999999999999</cx:pt>
          <cx:pt idx="45009">0.16669999999999999</cx:pt>
          <cx:pt idx="45010">0.1258</cx:pt>
          <cx:pt idx="45011">0.16669999999999999</cx:pt>
          <cx:pt idx="45012">0.027799999999999998</cx:pt>
          <cx:pt idx="45013">0.1186</cx:pt>
          <cx:pt idx="45014">0.16669999999999999</cx:pt>
          <cx:pt idx="45015">0.1067</cx:pt>
          <cx:pt idx="45016">0.16669999999999999</cx:pt>
          <cx:pt idx="45017">0.16669999999999999</cx:pt>
          <cx:pt idx="45018">0.16669999999999999</cx:pt>
          <cx:pt idx="45019">0.16669999999999999</cx:pt>
          <cx:pt idx="45020">0.16669999999999999</cx:pt>
          <cx:pt idx="45021">0.16669999999999999</cx:pt>
          <cx:pt idx="45022">0.061899999999999997</cx:pt>
          <cx:pt idx="45023">0.16669999999999999</cx:pt>
          <cx:pt idx="45024">0.16669999999999999</cx:pt>
          <cx:pt idx="45025">0.1845</cx:pt>
          <cx:pt idx="45026">0.061899999999999997</cx:pt>
          <cx:pt idx="45027">0.16669999999999999</cx:pt>
          <cx:pt idx="45028">0.0722</cx:pt>
          <cx:pt idx="45029">0.16669999999999999</cx:pt>
          <cx:pt idx="45030">0.16389999999999999</cx:pt>
          <cx:pt idx="45031">0.16669999999999999</cx:pt>
          <cx:pt idx="45032">0.16669999999999999</cx:pt>
          <cx:pt idx="45033">0.0722</cx:pt>
          <cx:pt idx="45034">0.16669999999999999</cx:pt>
          <cx:pt idx="45035">0.092799999999999994</cx:pt>
          <cx:pt idx="45036">0.16669999999999999</cx:pt>
          <cx:pt idx="45037">0.0071999999999999998</cx:pt>
          <cx:pt idx="45038">0.16669999999999999</cx:pt>
          <cx:pt idx="45039">0.0051999999999999998</cx:pt>
          <cx:pt idx="45040">0.16669999999999999</cx:pt>
          <cx:pt idx="45041">0.10929999999999999</cx:pt>
          <cx:pt idx="45042">0.14849999999999999</cx:pt>
          <cx:pt idx="45043">0.16669999999999999</cx:pt>
          <cx:pt idx="45044">0.16669999999999999</cx:pt>
          <cx:pt idx="45045">0.16669999999999999</cx:pt>
          <cx:pt idx="45046">0.16669999999999999</cx:pt>
          <cx:pt idx="45047">0.22059999999999999</cx:pt>
          <cx:pt idx="45048">0.16669999999999999</cx:pt>
          <cx:pt idx="45049">0.0020999999999999999</cx:pt>
          <cx:pt idx="45050">0.0247</cx:pt>
          <cx:pt idx="45051">0.16669999999999999</cx:pt>
          <cx:pt idx="45052">0.089700000000000002</cx:pt>
          <cx:pt idx="45053">0.21859999999999999</cx:pt>
          <cx:pt idx="45054">0.054600000000000003</cx:pt>
          <cx:pt idx="45055">0.16669999999999999</cx:pt>
          <cx:pt idx="45056">0.11749999999999999</cx:pt>
          <cx:pt idx="45057">0.16669999999999999</cx:pt>
          <cx:pt idx="45058">0.093799999999999994</cx:pt>
          <cx:pt idx="45059">0.16669999999999999</cx:pt>
          <cx:pt idx="45060">0.22370000000000001</cx:pt>
          <cx:pt idx="45061">0.071099999999999997</cx:pt>
          <cx:pt idx="45062">0.068000000000000005</cx:pt>
          <cx:pt idx="45063">0.16669999999999999</cx:pt>
          <cx:pt idx="45064">0.16669999999999999</cx:pt>
          <cx:pt idx="45065">0.1031</cx:pt>
          <cx:pt idx="45066">0.1186</cx:pt>
          <cx:pt idx="45067">0.16669999999999999</cx:pt>
          <cx:pt idx="45068">0.16669999999999999</cx:pt>
          <cx:pt idx="45069">0.16669999999999999</cx:pt>
          <cx:pt idx="45070">0.029899999999999999</cx:pt>
          <cx:pt idx="45071">0.16669999999999999</cx:pt>
          <cx:pt idx="45072">0.070099999999999996</cx:pt>
          <cx:pt idx="45073">0.0082000000000000007</cx:pt>
          <cx:pt idx="45074">0.0814</cx:pt>
          <cx:pt idx="45075">0.16669999999999999</cx:pt>
          <cx:pt idx="45076">0.0137</cx:pt>
          <cx:pt idx="45077">0.16669999999999999</cx:pt>
          <cx:pt idx="45078">0.16669999999999999</cx:pt>
          <cx:pt idx="45079">0.082500000000000004</cx:pt>
          <cx:pt idx="45080">0.16669999999999999</cx:pt>
          <cx:pt idx="45081">0.16669999999999999</cx:pt>
          <cx:pt idx="45082">0.16669999999999999</cx:pt>
          <cx:pt idx="45083">0.16669999999999999</cx:pt>
          <cx:pt idx="45084">0.0082000000000000007</cx:pt>
          <cx:pt idx="45085">0.16669999999999999</cx:pt>
          <cx:pt idx="45086">0.48249999999999998</cx:pt>
          <cx:pt idx="45087">0.001</cx:pt>
          <cx:pt idx="45088">0.16669999999999999</cx:pt>
          <cx:pt idx="45089">0.16669999999999999</cx:pt>
          <cx:pt idx="45090">0.1237</cx:pt>
          <cx:pt idx="45091">0.0969</cx:pt>
          <cx:pt idx="45092">0.16669999999999999</cx:pt>
          <cx:pt idx="45093">0.001</cx:pt>
          <cx:pt idx="45094">0.25569999999999998</cx:pt>
          <cx:pt idx="45095">0.16669999999999999</cx:pt>
          <cx:pt idx="45096">0.16669999999999999</cx:pt>
          <cx:pt idx="45097">0.1031</cx:pt>
          <cx:pt idx="45098">0.086599999999999996</cx:pt>
          <cx:pt idx="45099">0.1474</cx:pt>
          <cx:pt idx="45100">0.16669999999999999</cx:pt>
          <cx:pt idx="45101">0.16669999999999999</cx:pt>
          <cx:pt idx="45102">0.1237</cx:pt>
          <cx:pt idx="45103">0.16669999999999999</cx:pt>
          <cx:pt idx="45104">0.20030000000000001</cx:pt>
          <cx:pt idx="45105">0.16669999999999999</cx:pt>
          <cx:pt idx="45106">0.16669999999999999</cx:pt>
          <cx:pt idx="45107">0.049500000000000002</cx:pt>
          <cx:pt idx="45108">0.16669999999999999</cx:pt>
          <cx:pt idx="45109">0.16669999999999999</cx:pt>
          <cx:pt idx="45110">0.16669999999999999</cx:pt>
          <cx:pt idx="45111">0</cx:pt>
          <cx:pt idx="45112">0.20549999999999999</cx:pt>
          <cx:pt idx="45113">0.16669999999999999</cx:pt>
          <cx:pt idx="45114">0.099000000000000005</cx:pt>
          <cx:pt idx="45115">0.16669999999999999</cx:pt>
          <cx:pt idx="45116">0.041200000000000001</cx:pt>
          <cx:pt idx="45117">0.083799999999999999</cx:pt>
          <cx:pt idx="45118">0.0020999999999999999</cx:pt>
          <cx:pt idx="45119">0.0082000000000000007</cx:pt>
          <cx:pt idx="45120">0.16669999999999999</cx:pt>
          <cx:pt idx="45121">0.16669999999999999</cx:pt>
          <cx:pt idx="45122">0.0124</cx:pt>
          <cx:pt idx="45123">0.2392</cx:pt>
          <cx:pt idx="45124">0.16669999999999999</cx:pt>
          <cx:pt idx="45125">0.16669999999999999</cx:pt>
          <cx:pt idx="45126">0.16669999999999999</cx:pt>
          <cx:pt idx="45127">0.16669999999999999</cx:pt>
          <cx:pt idx="45128">0.16669999999999999</cx:pt>
          <cx:pt idx="45129">0.092799999999999994</cx:pt>
          <cx:pt idx="45130">0.16669999999999999</cx:pt>
          <cx:pt idx="45131">0.053400000000000003</cx:pt>
          <cx:pt idx="45132">0.16669999999999999</cx:pt>
          <cx:pt idx="45133">0.16669999999999999</cx:pt>
          <cx:pt idx="45134">0.16669999999999999</cx:pt>
          <cx:pt idx="45135">0.085599999999999996</cx:pt>
          <cx:pt idx="45136">0.16669999999999999</cx:pt>
          <cx:pt idx="45137">0.049500000000000002</cx:pt>
          <cx:pt idx="45138">0.16669999999999999</cx:pt>
          <cx:pt idx="45139">0.1371</cx:pt>
          <cx:pt idx="45140">0.20930000000000001</cx:pt>
          <cx:pt idx="45141">0.064899999999999999</cx:pt>
          <cx:pt idx="45142">0.16669999999999999</cx:pt>
          <cx:pt idx="45143">0.037100000000000001</cx:pt>
          <cx:pt idx="45144">0.16669999999999999</cx:pt>
          <cx:pt idx="45145">0.034000000000000002</cx:pt>
          <cx:pt idx="45146">0.16669999999999999</cx:pt>
          <cx:pt idx="45147">0.16669999999999999</cx:pt>
          <cx:pt idx="45148">0.16669999999999999</cx:pt>
          <cx:pt idx="45149">0.88870000000000005</cx:pt>
          <cx:pt idx="45150">0.16669999999999999</cx:pt>
          <cx:pt idx="45151">0.16669999999999999</cx:pt>
          <cx:pt idx="45152">0.066000000000000003</cx:pt>
          <cx:pt idx="45153">0.19769999999999999</cx:pt>
          <cx:pt idx="45154">0.079899999999999999</cx:pt>
          <cx:pt idx="45155">0.16669999999999999</cx:pt>
          <cx:pt idx="45156">0.092799999999999994</cx:pt>
          <cx:pt idx="45157">0.16669999999999999</cx:pt>
          <cx:pt idx="45158">0.16669999999999999</cx:pt>
          <cx:pt idx="45159">0.16669999999999999</cx:pt>
          <cx:pt idx="45160">0.016500000000000001</cx:pt>
          <cx:pt idx="45161">0.16669999999999999</cx:pt>
          <cx:pt idx="45162">0.1237</cx:pt>
          <cx:pt idx="45163">0.041200000000000001</cx:pt>
          <cx:pt idx="45164">0.16669999999999999</cx:pt>
          <cx:pt idx="45165">0.061899999999999997</cx:pt>
          <cx:pt idx="45166">0.16669999999999999</cx:pt>
          <cx:pt idx="45167">0.045400000000000003</cx:pt>
          <cx:pt idx="45168">0.16669999999999999</cx:pt>
          <cx:pt idx="45169">0.14849999999999999</cx:pt>
          <cx:pt idx="45170">0.1031</cx:pt>
          <cx:pt idx="45171">0.16669999999999999</cx:pt>
          <cx:pt idx="45172">0.16669999999999999</cx:pt>
          <cx:pt idx="45173">0.018599999999999998</cx:pt>
          <cx:pt idx="45174">0.1928</cx:pt>
          <cx:pt idx="45175">0.16669999999999999</cx:pt>
          <cx:pt idx="45176">0.089700000000000002</cx:pt>
          <cx:pt idx="45177">0.16669999999999999</cx:pt>
          <cx:pt idx="45178">0.23089999999999999</cx:pt>
          <cx:pt idx="45179">0.16669999999999999</cx:pt>
          <cx:pt idx="45180">0.16669999999999999</cx:pt>
          <cx:pt idx="45181">0.16669999999999999</cx:pt>
          <cx:pt idx="45182">0.2041</cx:pt>
          <cx:pt idx="45183">0.2223</cx:pt>
          <cx:pt idx="45184">0.16669999999999999</cx:pt>
          <cx:pt idx="45185">0.16669999999999999</cx:pt>
          <cx:pt idx="45186">0.16669999999999999</cx:pt>
          <cx:pt idx="45187">0.16669999999999999</cx:pt>
          <cx:pt idx="45188">0.16669999999999999</cx:pt>
          <cx:pt idx="45189">0.1113</cx:pt>
          <cx:pt idx="45190">0.058799999999999998</cx:pt>
          <cx:pt idx="45191">0.16669999999999999</cx:pt>
          <cx:pt idx="45192">0.16669999999999999</cx:pt>
          <cx:pt idx="45193">0.16669999999999999</cx:pt>
          <cx:pt idx="45194">0.16669999999999999</cx:pt>
          <cx:pt idx="45195">0.16669999999999999</cx:pt>
          <cx:pt idx="45196">0.16669999999999999</cx:pt>
          <cx:pt idx="45197">0.16669999999999999</cx:pt>
          <cx:pt idx="45198">0.0051999999999999998</cx:pt>
          <cx:pt idx="45199">0.16669999999999999</cx:pt>
          <cx:pt idx="45200">0.074200000000000002</cx:pt>
          <cx:pt idx="45201">0.0309</cx:pt>
          <cx:pt idx="45202">0.066500000000000004</cx:pt>
          <cx:pt idx="45203">0.16669999999999999</cx:pt>
          <cx:pt idx="45204">0.16669999999999999</cx:pt>
          <cx:pt idx="45205">0.069099999999999995</cx:pt>
          <cx:pt idx="45206">0.16669999999999999</cx:pt>
          <cx:pt idx="45207">0.074200000000000002</cx:pt>
          <cx:pt idx="45208">0.16669999999999999</cx:pt>
          <cx:pt idx="45209">0.2268</cx:pt>
          <cx:pt idx="45210">0.16669999999999999</cx:pt>
          <cx:pt idx="45211">0.16669999999999999</cx:pt>
          <cx:pt idx="45212">0.2964</cx:pt>
          <cx:pt idx="45213">0.16669999999999999</cx:pt>
          <cx:pt idx="45214">0.16669999999999999</cx:pt>
          <cx:pt idx="45215">0.16669999999999999</cx:pt>
          <cx:pt idx="45216">0.16669999999999999</cx:pt>
          <cx:pt idx="45217">0.16669999999999999</cx:pt>
          <cx:pt idx="45218">0.090700000000000003</cx:pt>
          <cx:pt idx="45219">0.16669999999999999</cx:pt>
          <cx:pt idx="45220">0.16669999999999999</cx:pt>
          <cx:pt idx="45221">0.16669999999999999</cx:pt>
          <cx:pt idx="45222">0.14849999999999999</cx:pt>
          <cx:pt idx="45223">0.16669999999999999</cx:pt>
          <cx:pt idx="45224">0.083500000000000005</cx:pt>
          <cx:pt idx="45225">0.3165</cx:pt>
          <cx:pt idx="45226">0.16669999999999999</cx:pt>
          <cx:pt idx="45227">0.037100000000000001</cx:pt>
          <cx:pt idx="45228">0.18290000000000001</cx:pt>
          <cx:pt idx="45229">0.16669999999999999</cx:pt>
          <cx:pt idx="45230">0.16669999999999999</cx:pt>
          <cx:pt idx="45231">0.16669999999999999</cx:pt>
          <cx:pt idx="45232">0.16669999999999999</cx:pt>
          <cx:pt idx="45233">0.16669999999999999</cx:pt>
          <cx:pt idx="45234">0.16669999999999999</cx:pt>
          <cx:pt idx="45235">0.0082000000000000007</cx:pt>
          <cx:pt idx="45236">0.0124</cx:pt>
          <cx:pt idx="45237">0.16669999999999999</cx:pt>
          <cx:pt idx="45238">0.29480000000000001</cx:pt>
          <cx:pt idx="45239">0.16669999999999999</cx:pt>
          <cx:pt idx="45240">0.16669999999999999</cx:pt>
          <cx:pt idx="45241">0.16669999999999999</cx:pt>
          <cx:pt idx="45242">0.16669999999999999</cx:pt>
          <cx:pt idx="45243">0.16669999999999999</cx:pt>
          <cx:pt idx="45244">0.068000000000000005</cx:pt>
          <cx:pt idx="45245">0.16669999999999999</cx:pt>
          <cx:pt idx="45246">0.18970000000000001</cx:pt>
          <cx:pt idx="45247">0.0082000000000000007</cx:pt>
          <cx:pt idx="45248">0.17349999999999999</cx:pt>
          <cx:pt idx="45249">0.0076</cx:pt>
          <cx:pt idx="45250">0.0608</cx:pt>
          <cx:pt idx="45251">0.16669999999999999</cx:pt>
          <cx:pt idx="45252">0.0082000000000000007</cx:pt>
          <cx:pt idx="45253">0.001</cx:pt>
          <cx:pt idx="45254">0.016500000000000001</cx:pt>
          <cx:pt idx="45255">0.22370000000000001</cx:pt>
          <cx:pt idx="45256">0.16669999999999999</cx:pt>
          <cx:pt idx="45257">0.16669999999999999</cx:pt>
          <cx:pt idx="45258">0.18559999999999999</cx:pt>
          <cx:pt idx="45259">0.16669999999999999</cx:pt>
          <cx:pt idx="45260">0.16669999999999999</cx:pt>
          <cx:pt idx="45261">0.16669999999999999</cx:pt>
          <cx:pt idx="45262">0.16669999999999999</cx:pt>
          <cx:pt idx="45263">0.16669999999999999</cx:pt>
          <cx:pt idx="45264">0.16289999999999999</cx:pt>
          <cx:pt idx="45265">0.16669999999999999</cx:pt>
          <cx:pt idx="45266">0.16669999999999999</cx:pt>
          <cx:pt idx="45267">0.066000000000000003</cx:pt>
          <cx:pt idx="45268">0.0722</cx:pt>
          <cx:pt idx="45269">0.16669999999999999</cx:pt>
          <cx:pt idx="45270">0.16669999999999999</cx:pt>
          <cx:pt idx="45271">0.16669999999999999</cx:pt>
          <cx:pt idx="45272">0.080399999999999999</cx:pt>
          <cx:pt idx="45273">0.050500000000000003</cx:pt>
          <cx:pt idx="45274">0.079399999999999998</cx:pt>
          <cx:pt idx="45275">0.16669999999999999</cx:pt>
          <cx:pt idx="45276">0.082500000000000004</cx:pt>
          <cx:pt idx="45277">0.082799999999999999</cx:pt>
          <cx:pt idx="45278">0.16669999999999999</cx:pt>
          <cx:pt idx="45279">0.061899999999999997</cx:pt>
          <cx:pt idx="45280">0.16669999999999999</cx:pt>
          <cx:pt idx="45281">0.071099999999999997</cx:pt>
          <cx:pt idx="45282">0.037100000000000001</cx:pt>
          <cx:pt idx="45283">0.16669999999999999</cx:pt>
          <cx:pt idx="45284">0.059799999999999999</cx:pt>
          <cx:pt idx="45285">0.0082000000000000007</cx:pt>
          <cx:pt idx="45286">0.0722</cx:pt>
          <cx:pt idx="45287">0.074200000000000002</cx:pt>
          <cx:pt idx="45288">0.16669999999999999</cx:pt>
          <cx:pt idx="45289">0.16669999999999999</cx:pt>
          <cx:pt idx="45290">0.018599999999999998</cx:pt>
          <cx:pt idx="45291">0.16669999999999999</cx:pt>
          <cx:pt idx="45292">0.16669999999999999</cx:pt>
          <cx:pt idx="45293">0.16669999999999999</cx:pt>
          <cx:pt idx="45294">0.16669999999999999</cx:pt>
          <cx:pt idx="45295">0.15770000000000001</cx:pt>
          <cx:pt idx="45296">0.16669999999999999</cx:pt>
          <cx:pt idx="45297">0.16669999999999999</cx:pt>
          <cx:pt idx="45298">0.16669999999999999</cx:pt>
          <cx:pt idx="45299">0.16669999999999999</cx:pt>
          <cx:pt idx="45300">0.27589999999999998</cx:pt>
          <cx:pt idx="45301">0.16669999999999999</cx:pt>
          <cx:pt idx="45302">0.16669999999999999</cx:pt>
          <cx:pt idx="45303">0.16669999999999999</cx:pt>
          <cx:pt idx="45304">0.16669999999999999</cx:pt>
          <cx:pt idx="45305">0.16669999999999999</cx:pt>
          <cx:pt idx="45306">0.16669999999999999</cx:pt>
          <cx:pt idx="45307">0.022700000000000001</cx:pt>
          <cx:pt idx="45308">0.011299999999999999</cx:pt>
          <cx:pt idx="45309">0.16669999999999999</cx:pt>
          <cx:pt idx="45310">0.037100000000000001</cx:pt>
          <cx:pt idx="45311">0.16669999999999999</cx:pt>
          <cx:pt idx="45312">0.080399999999999999</cx:pt>
          <cx:pt idx="45313">0.16669999999999999</cx:pt>
          <cx:pt idx="45314">0.091800000000000007</cx:pt>
          <cx:pt idx="45315">0.1021</cx:pt>
          <cx:pt idx="45316">0.1052</cx:pt>
          <cx:pt idx="45317">0.0722</cx:pt>
          <cx:pt idx="45318">0.066000000000000003</cx:pt>
          <cx:pt idx="45319">0.061899999999999997</cx:pt>
          <cx:pt idx="45320">0.16669999999999999</cx:pt>
          <cx:pt idx="45321">0.20960000000000001</cx:pt>
          <cx:pt idx="45322">0.16669999999999999</cx:pt>
          <cx:pt idx="45323">0.061899999999999997</cx:pt>
          <cx:pt idx="45324">0.16189999999999999</cx:pt>
          <cx:pt idx="45325">0.16669999999999999</cx:pt>
          <cx:pt idx="45326">0.1227</cx:pt>
          <cx:pt idx="45327">0.1794</cx:pt>
          <cx:pt idx="45328">0.24329999999999999</cx:pt>
          <cx:pt idx="45329">0.16669999999999999</cx:pt>
          <cx:pt idx="45330">0.16669999999999999</cx:pt>
          <cx:pt idx="45331">0.16669999999999999</cx:pt>
          <cx:pt idx="45332">0.24429999999999999</cx:pt>
          <cx:pt idx="45333">0.16669999999999999</cx:pt>
          <cx:pt idx="45334">0.16389999999999999</cx:pt>
          <cx:pt idx="45335">0.082500000000000004</cx:pt>
          <cx:pt idx="45336">0.026800000000000001</cx:pt>
          <cx:pt idx="45337">0.16669999999999999</cx:pt>
          <cx:pt idx="45338">0.16669999999999999</cx:pt>
          <cx:pt idx="45339">0.022700000000000001</cx:pt>
          <cx:pt idx="45340">0.044299999999999999</cx:pt>
          <cx:pt idx="45341">0.041200000000000001</cx:pt>
          <cx:pt idx="45342">0.16669999999999999</cx:pt>
          <cx:pt idx="45343">0.16669999999999999</cx:pt>
          <cx:pt idx="45344">0.16669999999999999</cx:pt>
          <cx:pt idx="45345">0.046399999999999997</cx:pt>
          <cx:pt idx="45346">0.16669999999999999</cx:pt>
          <cx:pt idx="45347">0.1031</cx:pt>
          <cx:pt idx="45348">0.1179</cx:pt>
          <cx:pt idx="45349">0.16669999999999999</cx:pt>
          <cx:pt idx="45350">0.16669999999999999</cx:pt>
          <cx:pt idx="45351">0.16669999999999999</cx:pt>
          <cx:pt idx="45352">0.16800000000000001</cx:pt>
          <cx:pt idx="45353">0.16669999999999999</cx:pt>
          <cx:pt idx="45354">0.16669999999999999</cx:pt>
          <cx:pt idx="45355">0.16669999999999999</cx:pt>
          <cx:pt idx="45356">0.16669999999999999</cx:pt>
          <cx:pt idx="45357">0.16669999999999999</cx:pt>
          <cx:pt idx="45358">0.0103</cx:pt>
          <cx:pt idx="45359">0.2351</cx:pt>
          <cx:pt idx="45360">0.0155</cx:pt>
          <cx:pt idx="45361">0.16669999999999999</cx:pt>
          <cx:pt idx="45362">0.16669999999999999</cx:pt>
          <cx:pt idx="45363">0.16669999999999999</cx:pt>
          <cx:pt idx="45364">0.16669999999999999</cx:pt>
          <cx:pt idx="45365">0.077299999999999994</cx:pt>
          <cx:pt idx="45366">0.16669999999999999</cx:pt>
          <cx:pt idx="45367">0.16669999999999999</cx:pt>
          <cx:pt idx="45368">0.082500000000000004</cx:pt>
          <cx:pt idx="45369">0.1938</cx:pt>
          <cx:pt idx="45370">0.2581</cx:pt>
          <cx:pt idx="45371">0.16669999999999999</cx:pt>
          <cx:pt idx="45372">0.16669999999999999</cx:pt>
          <cx:pt idx="45373">0.0082000000000000007</cx:pt>
          <cx:pt idx="45374">0.073200000000000001</cx:pt>
          <cx:pt idx="45375">0.16669999999999999</cx:pt>
          <cx:pt idx="45376">0.16669999999999999</cx:pt>
          <cx:pt idx="45377">0.16669999999999999</cx:pt>
          <cx:pt idx="45378">0.2268</cx:pt>
          <cx:pt idx="45379">0.1711</cx:pt>
          <cx:pt idx="45380">0.16669999999999999</cx:pt>
          <cx:pt idx="45381">0.16669999999999999</cx:pt>
          <cx:pt idx="45382">0.092799999999999994</cx:pt>
          <cx:pt idx="45383">0.0124</cx:pt>
          <cx:pt idx="45384">0.16669999999999999</cx:pt>
          <cx:pt idx="45385">0.16669999999999999</cx:pt>
          <cx:pt idx="45386">0.1134</cx:pt>
          <cx:pt idx="45387">0.16669999999999999</cx:pt>
          <cx:pt idx="45388">0.069099999999999995</cx:pt>
          <cx:pt idx="45389">0.16669999999999999</cx:pt>
          <cx:pt idx="45390">0.16669999999999999</cx:pt>
          <cx:pt idx="45391">0.16669999999999999</cx:pt>
          <cx:pt idx="45392">0.27110000000000001</cx:pt>
          <cx:pt idx="45393">0.086599999999999996</cx:pt>
          <cx:pt idx="45394">0.092799999999999994</cx:pt>
          <cx:pt idx="45395">0.049500000000000002</cx:pt>
          <cx:pt idx="45396">0.061899999999999997</cx:pt>
          <cx:pt idx="45397">0.18659999999999999</cx:pt>
          <cx:pt idx="45398">0.066000000000000003</cx:pt>
          <cx:pt idx="45399">0.16669999999999999</cx:pt>
          <cx:pt idx="45400">0.16669999999999999</cx:pt>
          <cx:pt idx="45401">0.16669999999999999</cx:pt>
          <cx:pt idx="45402">0.16669999999999999</cx:pt>
          <cx:pt idx="45403">0.16669999999999999</cx:pt>
          <cx:pt idx="45404">0.16669999999999999</cx:pt>
          <cx:pt idx="45405">0.16669999999999999</cx:pt>
          <cx:pt idx="45406">0.21240000000000001</cx:pt>
          <cx:pt idx="45407">0.16669999999999999</cx:pt>
          <cx:pt idx="45408">0.16669999999999999</cx:pt>
          <cx:pt idx="45409">0.1804</cx:pt>
          <cx:pt idx="45410">0.16669999999999999</cx:pt>
          <cx:pt idx="45411">0.027799999999999998</cx:pt>
          <cx:pt idx="45412">0.16669999999999999</cx:pt>
          <cx:pt idx="45413">0.0722</cx:pt>
          <cx:pt idx="45414">0.082500000000000004</cx:pt>
          <cx:pt idx="45415">0.16669999999999999</cx:pt>
          <cx:pt idx="45416">0.16669999999999999</cx:pt>
          <cx:pt idx="45417">0.16669999999999999</cx:pt>
          <cx:pt idx="45418">0.28560000000000002</cx:pt>
          <cx:pt idx="45419">0.0974</cx:pt>
          <cx:pt idx="45420">0.16669999999999999</cx:pt>
          <cx:pt idx="45421">0.14330000000000001</cx:pt>
          <cx:pt idx="45422">0.0124</cx:pt>
          <cx:pt idx="45423">0.086599999999999996</cx:pt>
          <cx:pt idx="45424">0.16669999999999999</cx:pt>
          <cx:pt idx="45425">0.22839999999999999</cx:pt>
          <cx:pt idx="45426">0.018599999999999998</cx:pt>
          <cx:pt idx="45427">0.16669999999999999</cx:pt>
          <cx:pt idx="45428">0.16669999999999999</cx:pt>
          <cx:pt idx="45429">0.1072</cx:pt>
          <cx:pt idx="45430">0.0030999999999999999</cx:pt>
          <cx:pt idx="45431">0.1103</cx:pt>
          <cx:pt idx="45432">0.14849999999999999</cx:pt>
          <cx:pt idx="45433">0.077299999999999994</cx:pt>
          <cx:pt idx="45434">0.16669999999999999</cx:pt>
          <cx:pt idx="45435">0.16669999999999999</cx:pt>
          <cx:pt idx="45436">0.16669999999999999</cx:pt>
          <cx:pt idx="45437">0.16669999999999999</cx:pt>
          <cx:pt idx="45438">0.12470000000000001</cx:pt>
          <cx:pt idx="45439">0.092799999999999994</cx:pt>
          <cx:pt idx="45440">0.087599999999999997</cx:pt>
          <cx:pt idx="45441">0.1177</cx:pt>
          <cx:pt idx="45442">0.16669999999999999</cx:pt>
          <cx:pt idx="45443">0.16669999999999999</cx:pt>
          <cx:pt idx="45444">0.22270000000000001</cx:pt>
          <cx:pt idx="45445">0.061899999999999997</cx:pt>
          <cx:pt idx="45446">0.4577</cx:pt>
          <cx:pt idx="45447">0.14949999999999999</cx:pt>
          <cx:pt idx="45448">0.082500000000000004</cx:pt>
          <cx:pt idx="45449">0.16669999999999999</cx:pt>
          <cx:pt idx="45450">0.10000000000000001</cx:pt>
          <cx:pt idx="45451">0.1031</cx:pt>
          <cx:pt idx="45452">0.16669999999999999</cx:pt>
          <cx:pt idx="45453">0.16669999999999999</cx:pt>
          <cx:pt idx="45454">0.16669999999999999</cx:pt>
          <cx:pt idx="45455">0.21440000000000001</cx:pt>
          <cx:pt idx="45456">0.2402</cx:pt>
          <cx:pt idx="45457">0.16669999999999999</cx:pt>
          <cx:pt idx="45458">0.16669999999999999</cx:pt>
          <cx:pt idx="45459">0.3251</cx:pt>
          <cx:pt idx="45460">0.059799999999999999</cx:pt>
          <cx:pt idx="45461">0.16669999999999999</cx:pt>
          <cx:pt idx="45462">0.049500000000000002</cx:pt>
          <cx:pt idx="45463">0.099000000000000005</cx:pt>
          <cx:pt idx="45464">0.1598</cx:pt>
          <cx:pt idx="45465">0.16669999999999999</cx:pt>
          <cx:pt idx="45466">0.44330000000000003</cx:pt>
          <cx:pt idx="45467">0.16669999999999999</cx:pt>
          <cx:pt idx="45468">0.16669999999999999</cx:pt>
          <cx:pt idx="45469">0.16669999999999999</cx:pt>
          <cx:pt idx="45470">0.16669999999999999</cx:pt>
          <cx:pt idx="45471">0.016500000000000001</cx:pt>
          <cx:pt idx="45472">0.26800000000000002</cx:pt>
          <cx:pt idx="45473">0.16389999999999999</cx:pt>
          <cx:pt idx="45474">0.20930000000000001</cx:pt>
          <cx:pt idx="45475">0.1065</cx:pt>
          <cx:pt idx="45476">0.24429999999999999</cx:pt>
          <cx:pt idx="45477">0.0814</cx:pt>
          <cx:pt idx="45478">0.1237</cx:pt>
          <cx:pt idx="45479">0.16669999999999999</cx:pt>
          <cx:pt idx="45480">0.16669999999999999</cx:pt>
          <cx:pt idx="45481">0.16669999999999999</cx:pt>
          <cx:pt idx="45482">0.16669999999999999</cx:pt>
          <cx:pt idx="45483">0.16669999999999999</cx:pt>
          <cx:pt idx="45484">0.16669999999999999</cx:pt>
          <cx:pt idx="45485">0.16669999999999999</cx:pt>
          <cx:pt idx="45486">0.16669999999999999</cx:pt>
          <cx:pt idx="45487">0.029899999999999999</cx:pt>
          <cx:pt idx="45488">0.16669999999999999</cx:pt>
          <cx:pt idx="45489">0.16669999999999999</cx:pt>
          <cx:pt idx="45490">0.0071999999999999998</cx:pt>
          <cx:pt idx="45491">0.16669999999999999</cx:pt>
          <cx:pt idx="45492">0.16669999999999999</cx:pt>
          <cx:pt idx="45493">0.13300000000000001</cx:pt>
          <cx:pt idx="45494">0.16489999999999999</cx:pt>
          <cx:pt idx="45495">0.022700000000000001</cx:pt>
          <cx:pt idx="45496">0.16669999999999999</cx:pt>
          <cx:pt idx="45497">0.12889999999999999</cx:pt>
          <cx:pt idx="45498">0.2278</cx:pt>
          <cx:pt idx="45499">0.23810000000000001</cx:pt>
          <cx:pt idx="45500">0.082500000000000004</cx:pt>
          <cx:pt idx="45501">0.1031</cx:pt>
          <cx:pt idx="45502">0.0124</cx:pt>
          <cx:pt idx="45503">0.0814</cx:pt>
          <cx:pt idx="45504">0.1113</cx:pt>
          <cx:pt idx="45505">0.16669999999999999</cx:pt>
          <cx:pt idx="45506">0.16669999999999999</cx:pt>
          <cx:pt idx="45507">0.16669999999999999</cx:pt>
          <cx:pt idx="45508">0.0020999999999999999</cx:pt>
          <cx:pt idx="45509">0.16669999999999999</cx:pt>
          <cx:pt idx="45510">0.1479</cx:pt>
          <cx:pt idx="45511">0.16669999999999999</cx:pt>
          <cx:pt idx="45512">0.16669999999999999</cx:pt>
          <cx:pt idx="45513">0.24429999999999999</cx:pt>
          <cx:pt idx="45514">0.16669999999999999</cx:pt>
          <cx:pt idx="45515">0.16669999999999999</cx:pt>
          <cx:pt idx="45516">0.16669999999999999</cx:pt>
          <cx:pt idx="45517">0.16669999999999999</cx:pt>
          <cx:pt idx="45518">0.16669999999999999</cx:pt>
          <cx:pt idx="45519">0.049500000000000002</cx:pt>
          <cx:pt idx="45520">0.16669999999999999</cx:pt>
          <cx:pt idx="45521">0.16669999999999999</cx:pt>
          <cx:pt idx="45522">0.094799999999999995</cx:pt>
          <cx:pt idx="45523">0.1103</cx:pt>
          <cx:pt idx="45524">0.0722</cx:pt>
          <cx:pt idx="45525">0.074200000000000002</cx:pt>
          <cx:pt idx="45526">0.1227</cx:pt>
          <cx:pt idx="45527">0.061899999999999997</cx:pt>
          <cx:pt idx="45528">0.097900000000000001</cx:pt>
          <cx:pt idx="45529">0.061899999999999997</cx:pt>
          <cx:pt idx="45530">0.092799999999999994</cx:pt>
          <cx:pt idx="45531">0.079000000000000001</cx:pt>
          <cx:pt idx="45532">0.26800000000000002</cx:pt>
          <cx:pt idx="45533">0.16669999999999999</cx:pt>
          <cx:pt idx="45534">0.0082000000000000007</cx:pt>
          <cx:pt idx="45535">0.30209999999999998</cx:pt>
          <cx:pt idx="45536">0.091800000000000007</cx:pt>
          <cx:pt idx="45537">0.16669999999999999</cx:pt>
          <cx:pt idx="45538">0.1031</cx:pt>
          <cx:pt idx="45539">0.16669999999999999</cx:pt>
          <cx:pt idx="45540">0.16669999999999999</cx:pt>
          <cx:pt idx="45541">0.40820000000000001</cx:pt>
          <cx:pt idx="45542">0.061899999999999997</cx:pt>
          <cx:pt idx="45543">0.16669999999999999</cx:pt>
          <cx:pt idx="45544">0.16669999999999999</cx:pt>
          <cx:pt idx="45545">0.16669999999999999</cx:pt>
          <cx:pt idx="45546">0.15459999999999999</cx:pt>
          <cx:pt idx="45547">0.56079999999999997</cx:pt>
          <cx:pt idx="45548">0.16669999999999999</cx:pt>
          <cx:pt idx="45549">0.028899999999999999</cx:pt>
          <cx:pt idx="45550">0.0361</cx:pt>
          <cx:pt idx="45551">0.16669999999999999</cx:pt>
          <cx:pt idx="45552">0.16669999999999999</cx:pt>
          <cx:pt idx="45553">0.082500000000000004</cx:pt>
          <cx:pt idx="45554">0.16669999999999999</cx:pt>
          <cx:pt idx="45555">0.16669999999999999</cx:pt>
          <cx:pt idx="45556">0.16669999999999999</cx:pt>
          <cx:pt idx="45557">0.16669999999999999</cx:pt>
          <cx:pt idx="45558">0.16669999999999999</cx:pt>
          <cx:pt idx="45559">0.16669999999999999</cx:pt>
          <cx:pt idx="45560">0.16669999999999999</cx:pt>
          <cx:pt idx="45561">0.16669999999999999</cx:pt>
          <cx:pt idx="45562">0.061899999999999997</cx:pt>
          <cx:pt idx="45563">0.29070000000000001</cx:pt>
          <cx:pt idx="45564">0.3866</cx:pt>
          <cx:pt idx="45565">0.14849999999999999</cx:pt>
          <cx:pt idx="45566">0.16669999999999999</cx:pt>
          <cx:pt idx="45567">0.16669999999999999</cx:pt>
          <cx:pt idx="45568">0.0361</cx:pt>
          <cx:pt idx="45569">0.021600000000000001</cx:pt>
          <cx:pt idx="45570">0.057700000000000001</cx:pt>
          <cx:pt idx="45571">0.16669999999999999</cx:pt>
          <cx:pt idx="45572">0.027799999999999998</cx:pt>
          <cx:pt idx="45573">0.16669999999999999</cx:pt>
          <cx:pt idx="45574">0.16669999999999999</cx:pt>
          <cx:pt idx="45575">0.1031</cx:pt>
          <cx:pt idx="45576">0.16669999999999999</cx:pt>
          <cx:pt idx="45577">0.16669999999999999</cx:pt>
          <cx:pt idx="45578">0.16669999999999999</cx:pt>
          <cx:pt idx="45579">0.016500000000000001</cx:pt>
          <cx:pt idx="45580">0.16669999999999999</cx:pt>
          <cx:pt idx="45581">0.1062</cx:pt>
          <cx:pt idx="45582">0.23089999999999999</cx:pt>
          <cx:pt idx="45583">0.16669999999999999</cx:pt>
          <cx:pt idx="45584">0.16669999999999999</cx:pt>
          <cx:pt idx="45585">0.16669999999999999</cx:pt>
          <cx:pt idx="45586">0.16669999999999999</cx:pt>
          <cx:pt idx="45587">0.16669999999999999</cx:pt>
          <cx:pt idx="45588">0.18659999999999999</cx:pt>
          <cx:pt idx="45589">0.16669999999999999</cx:pt>
          <cx:pt idx="45590">0.16669999999999999</cx:pt>
          <cx:pt idx="45591">0.20000000000000001</cx:pt>
          <cx:pt idx="45592">0.16669999999999999</cx:pt>
          <cx:pt idx="45593">0.16669999999999999</cx:pt>
          <cx:pt idx="45594">0.19689999999999999</cx:pt>
          <cx:pt idx="45595">0.59179999999999999</cx:pt>
          <cx:pt idx="45596">0.16669999999999999</cx:pt>
          <cx:pt idx="45597">0.0082000000000000007</cx:pt>
          <cx:pt idx="45598">0.082500000000000004</cx:pt>
          <cx:pt idx="45599">0.048599999999999997</cx:pt>
          <cx:pt idx="45600">0.082500000000000004</cx:pt>
          <cx:pt idx="45601">0.24229999999999999</cx:pt>
          <cx:pt idx="45602">0.16669999999999999</cx:pt>
          <cx:pt idx="45603">0.16669999999999999</cx:pt>
          <cx:pt idx="45604">0.16669999999999999</cx:pt>
          <cx:pt idx="45605">0.16669999999999999</cx:pt>
          <cx:pt idx="45606">0.16669999999999999</cx:pt>
          <cx:pt idx="45607">0.0103</cx:pt>
          <cx:pt idx="45608">0.16669999999999999</cx:pt>
          <cx:pt idx="45609">0.016500000000000001</cx:pt>
          <cx:pt idx="45610">0.16669999999999999</cx:pt>
          <cx:pt idx="45611">0.16669999999999999</cx:pt>
          <cx:pt idx="45612">0.16669999999999999</cx:pt>
          <cx:pt idx="45613">0.16669999999999999</cx:pt>
          <cx:pt idx="45614">0.16669999999999999</cx:pt>
          <cx:pt idx="45615">0.16669999999999999</cx:pt>
          <cx:pt idx="45616">0.1216</cx:pt>
          <cx:pt idx="45617">0.091800000000000007</cx:pt>
          <cx:pt idx="45618">0.53610000000000002</cx:pt>
          <cx:pt idx="45619">0.16669999999999999</cx:pt>
          <cx:pt idx="45620">0.16669999999999999</cx:pt>
          <cx:pt idx="45621">0.16669999999999999</cx:pt>
          <cx:pt idx="45622">0.16669999999999999</cx:pt>
          <cx:pt idx="45623">0.16669999999999999</cx:pt>
          <cx:pt idx="45624">0.0722</cx:pt>
          <cx:pt idx="45625">0.16669999999999999</cx:pt>
          <cx:pt idx="45626">0.28760000000000002</cx:pt>
          <cx:pt idx="45627">0.16669999999999999</cx:pt>
          <cx:pt idx="45628">0.16669999999999999</cx:pt>
          <cx:pt idx="45629">0.16669999999999999</cx:pt>
          <cx:pt idx="45630">0.084500000000000006</cx:pt>
          <cx:pt idx="45631">0.082500000000000004</cx:pt>
          <cx:pt idx="45632">0.1113</cx:pt>
          <cx:pt idx="45633">0.16669999999999999</cx:pt>
          <cx:pt idx="45634">0.1031</cx:pt>
          <cx:pt idx="45635">0.16669999999999999</cx:pt>
          <cx:pt idx="45636">0.16669999999999999</cx:pt>
          <cx:pt idx="45637">0.16669999999999999</cx:pt>
          <cx:pt idx="45638">0.18870000000000001</cx:pt>
          <cx:pt idx="45639">0.17630000000000001</cx:pt>
          <cx:pt idx="45640">0.074200000000000002</cx:pt>
          <cx:pt idx="45641">0.0722</cx:pt>
          <cx:pt idx="45642">0.16669999999999999</cx:pt>
          <cx:pt idx="45643">0.1031</cx:pt>
          <cx:pt idx="45644">0.16669999999999999</cx:pt>
          <cx:pt idx="45645">0.16669999999999999</cx:pt>
          <cx:pt idx="45646">0.16669999999999999</cx:pt>
          <cx:pt idx="45647">0.16669999999999999</cx:pt>
          <cx:pt idx="45648">0.028899999999999999</cx:pt>
          <cx:pt idx="45649">0.16669999999999999</cx:pt>
          <cx:pt idx="45650">0.14949999999999999</cx:pt>
          <cx:pt idx="45651">0.017500000000000002</cx:pt>
          <cx:pt idx="45652">0.16669999999999999</cx:pt>
          <cx:pt idx="45653">0.16669999999999999</cx:pt>
          <cx:pt idx="45654">0.29480000000000001</cx:pt>
          <cx:pt idx="45655">0.16669999999999999</cx:pt>
          <cx:pt idx="45656">0.16669999999999999</cx:pt>
          <cx:pt idx="45657">0.16669999999999999</cx:pt>
          <cx:pt idx="45658">0.16389999999999999</cx:pt>
          <cx:pt idx="45659">0.16669999999999999</cx:pt>
          <cx:pt idx="45660">0.16389999999999999</cx:pt>
          <cx:pt idx="45661">0.16669999999999999</cx:pt>
          <cx:pt idx="45662">0.1144</cx:pt>
          <cx:pt idx="45663">0.16669999999999999</cx:pt>
          <cx:pt idx="45664">0.16669999999999999</cx:pt>
          <cx:pt idx="45665">0.1474</cx:pt>
          <cx:pt idx="45666">0.041200000000000001</cx:pt>
          <cx:pt idx="45667">0.16669999999999999</cx:pt>
          <cx:pt idx="45668">0.16669999999999999</cx:pt>
          <cx:pt idx="45669">0.16669999999999999</cx:pt>
          <cx:pt idx="45670">0.018599999999999998</cx:pt>
          <cx:pt idx="45671">0.0041000000000000003</cx:pt>
          <cx:pt idx="45672">0.18659999999999999</cx:pt>
          <cx:pt idx="45673">0.016500000000000001</cx:pt>
          <cx:pt idx="45674">0.061899999999999997</cx:pt>
          <cx:pt idx="45675">0.1196</cx:pt>
          <cx:pt idx="45676">0.16669999999999999</cx:pt>
          <cx:pt idx="45677">0.0722</cx:pt>
          <cx:pt idx="45678">0.32990000000000003</cx:pt>
          <cx:pt idx="45679">0.1237</cx:pt>
          <cx:pt idx="45680">0.16669999999999999</cx:pt>
          <cx:pt idx="45681">0.0361</cx:pt>
          <cx:pt idx="45682">0.067500000000000004</cx:pt>
          <cx:pt idx="45683">0.0082000000000000007</cx:pt>
          <cx:pt idx="45684">0.16669999999999999</cx:pt>
          <cx:pt idx="45685">0.46700000000000003</cx:pt>
          <cx:pt idx="45686">0.16669999999999999</cx:pt>
          <cx:pt idx="45687">0.0309</cx:pt>
          <cx:pt idx="45688">0.16669999999999999</cx:pt>
          <cx:pt idx="45689">0.0144</cx:pt>
          <cx:pt idx="45690">0.061899999999999997</cx:pt>
          <cx:pt idx="45691">0.16669999999999999</cx:pt>
          <cx:pt idx="45692">0.16669999999999999</cx:pt>
          <cx:pt idx="45693">0.16669999999999999</cx:pt>
          <cx:pt idx="45694">0.16669999999999999</cx:pt>
          <cx:pt idx="45695">0.0124</cx:pt>
          <cx:pt idx="45696">0.16669999999999999</cx:pt>
          <cx:pt idx="45697">0.045400000000000003</cx:pt>
          <cx:pt idx="45698">0.086599999999999996</cx:pt>
          <cx:pt idx="45699">0.16669999999999999</cx:pt>
          <cx:pt idx="45700">0.2165</cx:pt>
          <cx:pt idx="45701">0.0077000000000000002</cx:pt>
          <cx:pt idx="45702">0.16669999999999999</cx:pt>
          <cx:pt idx="45703">0.044299999999999999</cx:pt>
          <cx:pt idx="45704">0.16669999999999999</cx:pt>
          <cx:pt idx="45705">0.083500000000000005</cx:pt>
          <cx:pt idx="45706">0.016500000000000001</cx:pt>
          <cx:pt idx="45707">0.057700000000000001</cx:pt>
          <cx:pt idx="45708">0.1021</cx:pt>
          <cx:pt idx="45709">0.16669999999999999</cx:pt>
          <cx:pt idx="45710">0.0103</cx:pt>
          <cx:pt idx="45711">0.1103</cx:pt>
          <cx:pt idx="45712">0.1134</cx:pt>
          <cx:pt idx="45713">0.16669999999999999</cx:pt>
          <cx:pt idx="45714">0.1072</cx:pt>
          <cx:pt idx="45715">0.16669999999999999</cx:pt>
          <cx:pt idx="45716">0.16669999999999999</cx:pt>
          <cx:pt idx="45717">0.16669999999999999</cx:pt>
          <cx:pt idx="45718">0.16669999999999999</cx:pt>
          <cx:pt idx="45719">0.0061999999999999998</cx:pt>
          <cx:pt idx="45720">0.0082000000000000007</cx:pt>
          <cx:pt idx="45721">0.16669999999999999</cx:pt>
          <cx:pt idx="45722">0.0361</cx:pt>
          <cx:pt idx="45723">0.059799999999999999</cx:pt>
          <cx:pt idx="45724">0.16669999999999999</cx:pt>
          <cx:pt idx="45725">0.16669999999999999</cx:pt>
          <cx:pt idx="45726">0.16669999999999999</cx:pt>
          <cx:pt idx="45727">0.26600000000000001</cx:pt>
          <cx:pt idx="45728">0.16669999999999999</cx:pt>
          <cx:pt idx="45729">0.16669999999999999</cx:pt>
          <cx:pt idx="45730">0.022700000000000001</cx:pt>
          <cx:pt idx="45731">0.082500000000000004</cx:pt>
          <cx:pt idx="45732">0.092299999999999993</cx:pt>
          <cx:pt idx="45733">0.0082000000000000007</cx:pt>
          <cx:pt idx="45734">0.0124</cx:pt>
          <cx:pt idx="45735">0.16669999999999999</cx:pt>
          <cx:pt idx="45736">0.2742</cx:pt>
          <cx:pt idx="45737">0.16669999999999999</cx:pt>
          <cx:pt idx="45738">0.16669999999999999</cx:pt>
          <cx:pt idx="45739">0.22159999999999999</cx:pt>
          <cx:pt idx="45740">0.16669999999999999</cx:pt>
          <cx:pt idx="45741">0.099000000000000005</cx:pt>
          <cx:pt idx="45742">0.28660000000000002</cx:pt>
          <cx:pt idx="45743">0.16669999999999999</cx:pt>
          <cx:pt idx="45744">0.016500000000000001</cx:pt>
          <cx:pt idx="45745">0.0247</cx:pt>
          <cx:pt idx="45746">0.0082000000000000007</cx:pt>
          <cx:pt idx="45747">0.082500000000000004</cx:pt>
          <cx:pt idx="45748">0.037100000000000001</cx:pt>
          <cx:pt idx="45749">0.033000000000000002</cx:pt>
          <cx:pt idx="45750">0.16669999999999999</cx:pt>
          <cx:pt idx="45751">0.16669999999999999</cx:pt>
          <cx:pt idx="45752">0.1124</cx:pt>
          <cx:pt idx="45753">0.16669999999999999</cx:pt>
          <cx:pt idx="45754">0.2959</cx:pt>
          <cx:pt idx="45755">0.16669999999999999</cx:pt>
          <cx:pt idx="45756">0.068699999999999997</cx:pt>
          <cx:pt idx="45757">0.071099999999999997</cx:pt>
          <cx:pt idx="45758">0.17530000000000001</cx:pt>
          <cx:pt idx="45759">0.16669999999999999</cx:pt>
          <cx:pt idx="45760">0.16669999999999999</cx:pt>
          <cx:pt idx="45761">0.16669999999999999</cx:pt>
          <cx:pt idx="45762">0.16669999999999999</cx:pt>
          <cx:pt idx="45763">0.16669999999999999</cx:pt>
          <cx:pt idx="45764">0.16669999999999999</cx:pt>
          <cx:pt idx="45765">0.10100000000000001</cx:pt>
          <cx:pt idx="45766">0.0309</cx:pt>
          <cx:pt idx="45767">0.16669999999999999</cx:pt>
          <cx:pt idx="45768">0.16669999999999999</cx:pt>
          <cx:pt idx="45769">0.089700000000000002</cx:pt>
          <cx:pt idx="45770">0.16669999999999999</cx:pt>
          <cx:pt idx="45771">0.0722</cx:pt>
          <cx:pt idx="45772">0.16669999999999999</cx:pt>
          <cx:pt idx="45773">0.16669999999999999</cx:pt>
          <cx:pt idx="45774">0.16669999999999999</cx:pt>
          <cx:pt idx="45775">0.16669999999999999</cx:pt>
          <cx:pt idx="45776">0.0071999999999999998</cx:pt>
          <cx:pt idx="45777">0.035099999999999999</cx:pt>
          <cx:pt idx="45778">0.088700000000000001</cx:pt>
          <cx:pt idx="45779">0.16669999999999999</cx:pt>
          <cx:pt idx="45780">0.16669999999999999</cx:pt>
          <cx:pt idx="45781">0.0608</cx:pt>
          <cx:pt idx="45782">0.16669999999999999</cx:pt>
          <cx:pt idx="45783">0.1144</cx:pt>
          <cx:pt idx="45784">0.16669999999999999</cx:pt>
          <cx:pt idx="45785">0.16669999999999999</cx:pt>
          <cx:pt idx="45786">0.16669999999999999</cx:pt>
          <cx:pt idx="45787">0.077299999999999994</cx:pt>
          <cx:pt idx="45788">0.16669999999999999</cx:pt>
          <cx:pt idx="45789">0.0722</cx:pt>
          <cx:pt idx="45790">0.070099999999999996</cx:pt>
          <cx:pt idx="45791">0.16669999999999999</cx:pt>
          <cx:pt idx="45792">0.16669999999999999</cx:pt>
          <cx:pt idx="45793">0.16669999999999999</cx:pt>
          <cx:pt idx="45794">0.16669999999999999</cx:pt>
          <cx:pt idx="45795">0.16669999999999999</cx:pt>
          <cx:pt idx="45796">0.39179999999999998</cx:pt>
          <cx:pt idx="45797">0.16669999999999999</cx:pt>
          <cx:pt idx="45798">0.16669999999999999</cx:pt>
          <cx:pt idx="45799">0.10100000000000001</cx:pt>
          <cx:pt idx="45800">0.089300000000000004</cx:pt>
          <cx:pt idx="45801">0.082500000000000004</cx:pt>
          <cx:pt idx="45802">0.074200000000000002</cx:pt>
          <cx:pt idx="45803">0.0722</cx:pt>
          <cx:pt idx="45804">0.069099999999999995</cx:pt>
          <cx:pt idx="45805">0.16669999999999999</cx:pt>
          <cx:pt idx="45806">0.16669999999999999</cx:pt>
          <cx:pt idx="45807">0.16669999999999999</cx:pt>
          <cx:pt idx="45808">0.16669999999999999</cx:pt>
          <cx:pt idx="45809">0.16669999999999999</cx:pt>
          <cx:pt idx="45810">0.3165</cx:pt>
          <cx:pt idx="45811">0.16669999999999999</cx:pt>
          <cx:pt idx="45812">0.13300000000000001</cx:pt>
          <cx:pt idx="45813">0.16669999999999999</cx:pt>
          <cx:pt idx="45814">0.023699999999999999</cx:pt>
          <cx:pt idx="45815">0.16669999999999999</cx:pt>
          <cx:pt idx="45816">0.16669999999999999</cx:pt>
          <cx:pt idx="45817">0.16669999999999999</cx:pt>
          <cx:pt idx="45818">0.0402</cx:pt>
          <cx:pt idx="45819">0.16669999999999999</cx:pt>
          <cx:pt idx="45820">0.16669999999999999</cx:pt>
          <cx:pt idx="45821">0.15459999999999999</cx:pt>
          <cx:pt idx="45822">0.1014</cx:pt>
          <cx:pt idx="45823">0.16669999999999999</cx:pt>
          <cx:pt idx="45824">0.092799999999999994</cx:pt>
          <cx:pt idx="45825">0.15260000000000001</cx:pt>
          <cx:pt idx="45826">0.16669999999999999</cx:pt>
          <cx:pt idx="45827">0.16669999999999999</cx:pt>
          <cx:pt idx="45828">0.13300000000000001</cx:pt>
          <cx:pt idx="45829">0.30409999999999998</cx:pt>
          <cx:pt idx="45830">0.16669999999999999</cx:pt>
          <cx:pt idx="45831">0.062899999999999998</cx:pt>
          <cx:pt idx="45832">0.16669999999999999</cx:pt>
          <cx:pt idx="45833">0.16669999999999999</cx:pt>
          <cx:pt idx="45834">0.045400000000000003</cx:pt>
          <cx:pt idx="45835">0.16669999999999999</cx:pt>
          <cx:pt idx="45836">0.16669999999999999</cx:pt>
          <cx:pt idx="45837">0.16669999999999999</cx:pt>
          <cx:pt idx="45838">0.0082000000000000007</cx:pt>
          <cx:pt idx="45839">0.16669999999999999</cx:pt>
          <cx:pt idx="45840">0.22470000000000001</cx:pt>
          <cx:pt idx="45841">0.15049999999999999</cx:pt>
          <cx:pt idx="45842">0.16669999999999999</cx:pt>
          <cx:pt idx="45843">0.083500000000000005</cx:pt>
          <cx:pt idx="45844">0.061899999999999997</cx:pt>
          <cx:pt idx="45845">0.16669999999999999</cx:pt>
          <cx:pt idx="45846">0.057700000000000001</cx:pt>
          <cx:pt idx="45847">0</cx:pt>
          <cx:pt idx="45848">0.16289999999999999</cx:pt>
          <cx:pt idx="45849">0.16669999999999999</cx:pt>
          <cx:pt idx="45850">0.16669999999999999</cx:pt>
          <cx:pt idx="45851">0.049500000000000002</cx:pt>
          <cx:pt idx="45852">0.0557</cx:pt>
          <cx:pt idx="45853">0.094799999999999995</cx:pt>
          <cx:pt idx="45854">0.16669999999999999</cx:pt>
          <cx:pt idx="45855">0.16669999999999999</cx:pt>
          <cx:pt idx="45856">0.16669999999999999</cx:pt>
          <cx:pt idx="45857">0.1227</cx:pt>
          <cx:pt idx="45858">0.0722</cx:pt>
          <cx:pt idx="45859">0.082500000000000004</cx:pt>
          <cx:pt idx="45860">0.16669999999999999</cx:pt>
          <cx:pt idx="45861">0.16669999999999999</cx:pt>
          <cx:pt idx="45862">0.16669999999999999</cx:pt>
          <cx:pt idx="45863">0.16669999999999999</cx:pt>
          <cx:pt idx="45864">0.14119999999999999</cx:pt>
          <cx:pt idx="45865">0.1351</cx:pt>
          <cx:pt idx="45866">0.082500000000000004</cx:pt>
          <cx:pt idx="45867">0.16669999999999999</cx:pt>
          <cx:pt idx="45868">0.070099999999999996</cx:pt>
          <cx:pt idx="45869">0.16189999999999999</cx:pt>
          <cx:pt idx="45870">0.25979999999999998</cx:pt>
          <cx:pt idx="45871">0.082500000000000004</cx:pt>
          <cx:pt idx="45872">0.16669999999999999</cx:pt>
          <cx:pt idx="45873">0.16669999999999999</cx:pt>
          <cx:pt idx="45874">0.16700000000000001</cx:pt>
          <cx:pt idx="45875">0.082500000000000004</cx:pt>
          <cx:pt idx="45876">0.16669999999999999</cx:pt>
          <cx:pt idx="45877">0.16669999999999999</cx:pt>
          <cx:pt idx="45878">0.16669999999999999</cx:pt>
          <cx:pt idx="45879">0.16669999999999999</cx:pt>
          <cx:pt idx="45880">0.14849999999999999</cx:pt>
          <cx:pt idx="45881">0.16669999999999999</cx:pt>
          <cx:pt idx="45882">0.1711</cx:pt>
          <cx:pt idx="45883">0.16669999999999999</cx:pt>
          <cx:pt idx="45884">0.16669999999999999</cx:pt>
          <cx:pt idx="45885">0.1804</cx:pt>
          <cx:pt idx="45886">0.14430000000000001</cx:pt>
          <cx:pt idx="45887">0.16669999999999999</cx:pt>
          <cx:pt idx="45888">0</cx:pt>
          <cx:pt idx="45889">0.18659999999999999</cx:pt>
          <cx:pt idx="45890">0.16669999999999999</cx:pt>
          <cx:pt idx="45891">0.061899999999999997</cx:pt>
          <cx:pt idx="45892">0.0124</cx:pt>
          <cx:pt idx="45893">0.16669999999999999</cx:pt>
          <cx:pt idx="45894">0.16669999999999999</cx:pt>
          <cx:pt idx="45895">0.16669999999999999</cx:pt>
          <cx:pt idx="45896">0.16669999999999999</cx:pt>
          <cx:pt idx="45897">0.16669999999999999</cx:pt>
          <cx:pt idx="45898">0.16669999999999999</cx:pt>
          <cx:pt idx="45899">0.082500000000000004</cx:pt>
          <cx:pt idx="45900">0.14849999999999999</cx:pt>
          <cx:pt idx="45901">0.16669999999999999</cx:pt>
          <cx:pt idx="45902">0.16669999999999999</cx:pt>
          <cx:pt idx="45903">0.16669999999999999</cx:pt>
          <cx:pt idx="45904">0.092799999999999994</cx:pt>
          <cx:pt idx="45905">0.061899999999999997</cx:pt>
          <cx:pt idx="45906">0.077299999999999994</cx:pt>
          <cx:pt idx="45907">0.0082000000000000007</cx:pt>
          <cx:pt idx="45908">0.16669999999999999</cx:pt>
          <cx:pt idx="45909">0.16669999999999999</cx:pt>
          <cx:pt idx="45910">0.12989999999999999</cx:pt>
          <cx:pt idx="45911">0.16669999999999999</cx:pt>
          <cx:pt idx="45912">0.1351</cx:pt>
          <cx:pt idx="45913">0.0124</cx:pt>
          <cx:pt idx="45914">0.071099999999999997</cx:pt>
          <cx:pt idx="45915">0.16669999999999999</cx:pt>
          <cx:pt idx="45916">0.036299999999999999</cx:pt>
          <cx:pt idx="45917">0.16669999999999999</cx:pt>
          <cx:pt idx="45918">0.16669999999999999</cx:pt>
          <cx:pt idx="45919">0.027799999999999998</cx:pt>
          <cx:pt idx="45920">0.16669999999999999</cx:pt>
          <cx:pt idx="45921">0.1925</cx:pt>
          <cx:pt idx="45922">0.16669999999999999</cx:pt>
          <cx:pt idx="45923">0.2258</cx:pt>
          <cx:pt idx="45924">0.16669999999999999</cx:pt>
          <cx:pt idx="45925">0.16700000000000001</cx:pt>
          <cx:pt idx="45926">0.074200000000000002</cx:pt>
          <cx:pt idx="45927">0.016500000000000001</cx:pt>
          <cx:pt idx="45928">0.16669999999999999</cx:pt>
          <cx:pt idx="45929">0.16669999999999999</cx:pt>
          <cx:pt idx="45930">0.3639</cx:pt>
          <cx:pt idx="45931">0.034000000000000002</cx:pt>
          <cx:pt idx="45932">0.0402</cx:pt>
          <cx:pt idx="45933">0.16669999999999999</cx:pt>
          <cx:pt idx="45934">0.16669999999999999</cx:pt>
          <cx:pt idx="45935">0.16669999999999999</cx:pt>
          <cx:pt idx="45936">0.16669999999999999</cx:pt>
          <cx:pt idx="45937">0.16669999999999999</cx:pt>
          <cx:pt idx="45938">0.16669999999999999</cx:pt>
          <cx:pt idx="45939">0.1845</cx:pt>
          <cx:pt idx="45940">0.1144</cx:pt>
          <cx:pt idx="45941">0.21240000000000001</cx:pt>
          <cx:pt idx="45942">0.085199999999999998</cx:pt>
          <cx:pt idx="45943">0.073700000000000002</cx:pt>
          <cx:pt idx="45944">0.16669999999999999</cx:pt>
          <cx:pt idx="45945">0.0082000000000000007</cx:pt>
          <cx:pt idx="45946">0.16669999999999999</cx:pt>
          <cx:pt idx="45947">0.18010000000000001</cx:pt>
          <cx:pt idx="45948">0.16669999999999999</cx:pt>
          <cx:pt idx="45949">0.16669999999999999</cx:pt>
          <cx:pt idx="45950">0.085599999999999996</cx:pt>
          <cx:pt idx="45951">0.16669999999999999</cx:pt>
          <cx:pt idx="45952">0.16669999999999999</cx:pt>
          <cx:pt idx="45953">0.049500000000000002</cx:pt>
          <cx:pt idx="45954">0.1643</cx:pt>
          <cx:pt idx="45955">0.067299999999999999</cx:pt>
          <cx:pt idx="45956">0.16669999999999999</cx:pt>
          <cx:pt idx="45957">0.16669999999999999</cx:pt>
          <cx:pt idx="45958">0.16669999999999999</cx:pt>
          <cx:pt idx="45959">0.16669999999999999</cx:pt>
          <cx:pt idx="45960">0.1031</cx:pt>
          <cx:pt idx="45961">0.16669999999999999</cx:pt>
          <cx:pt idx="45962">0.092799999999999994</cx:pt>
          <cx:pt idx="45963">0.16669999999999999</cx:pt>
          <cx:pt idx="45964">0.0402</cx:pt>
          <cx:pt idx="45965">0.16669999999999999</cx:pt>
          <cx:pt idx="45966">0.14949999999999999</cx:pt>
          <cx:pt idx="45967">0.16669999999999999</cx:pt>
          <cx:pt idx="45968">0.1031</cx:pt>
          <cx:pt idx="45969">0.16669999999999999</cx:pt>
          <cx:pt idx="45970">0.16669999999999999</cx:pt>
          <cx:pt idx="45971">0.16669999999999999</cx:pt>
          <cx:pt idx="45972">0.16669999999999999</cx:pt>
          <cx:pt idx="45973">0.10929999999999999</cx:pt>
          <cx:pt idx="45974">0.092799999999999994</cx:pt>
          <cx:pt idx="45975">0.14949999999999999</cx:pt>
          <cx:pt idx="45976">0.26390000000000002</cx:pt>
          <cx:pt idx="45977">0.077299999999999994</cx:pt>
          <cx:pt idx="45978">0.082500000000000004</cx:pt>
          <cx:pt idx="45979">0.1031</cx:pt>
          <cx:pt idx="45980">0.0103</cx:pt>
          <cx:pt idx="45981">0.21859999999999999</cx:pt>
          <cx:pt idx="45982">0.22270000000000001</cx:pt>
          <cx:pt idx="45983">0.074200000000000002</cx:pt>
          <cx:pt idx="45984">0.16669999999999999</cx:pt>
          <cx:pt idx="45985">0.14849999999999999</cx:pt>
          <cx:pt idx="45986">0.16669999999999999</cx:pt>
          <cx:pt idx="45987">0.16669999999999999</cx:pt>
          <cx:pt idx="45988">0.2402</cx:pt>
          <cx:pt idx="45989">0.16669999999999999</cx:pt>
          <cx:pt idx="45990">0.14849999999999999</cx:pt>
          <cx:pt idx="45991">0.16239999999999999</cx:pt>
          <cx:pt idx="45992">0.17419999999999999</cx:pt>
          <cx:pt idx="45993">0.16669999999999999</cx:pt>
          <cx:pt idx="45994">0.0030999999999999999</cx:pt>
          <cx:pt idx="45995">0.16669999999999999</cx:pt>
          <cx:pt idx="45996">0.16669999999999999</cx:pt>
          <cx:pt idx="45997">0.016500000000000001</cx:pt>
          <cx:pt idx="45998">0.074200000000000002</cx:pt>
          <cx:pt idx="45999">0.0082000000000000007</cx:pt>
          <cx:pt idx="46000">0.16669999999999999</cx:pt>
          <cx:pt idx="46001">0.058799999999999998</cx:pt>
          <cx:pt idx="46002">0.16669999999999999</cx:pt>
          <cx:pt idx="46003">0.22270000000000001</cx:pt>
          <cx:pt idx="46004">0.070099999999999996</cx:pt>
          <cx:pt idx="46005">0.4536</cx:pt>
          <cx:pt idx="46006">0.16669999999999999</cx:pt>
          <cx:pt idx="46007">0.34739999999999999</cx:pt>
          <cx:pt idx="46008">0.16669999999999999</cx:pt>
          <cx:pt idx="46009">0.16669999999999999</cx:pt>
          <cx:pt idx="46010">0.092799999999999994</cx:pt>
          <cx:pt idx="46011">0.082500000000000004</cx:pt>
          <cx:pt idx="46012">0.073700000000000002</cx:pt>
          <cx:pt idx="46013">0.0103</cx:pt>
          <cx:pt idx="46014">0.0144</cx:pt>
          <cx:pt idx="46015">0.066000000000000003</cx:pt>
          <cx:pt idx="46016">0.36599999999999999</cx:pt>
          <cx:pt idx="46017">0.16489999999999999</cx:pt>
          <cx:pt idx="46018">0.2969</cx:pt>
          <cx:pt idx="46019">0.16669999999999999</cx:pt>
          <cx:pt idx="46020">0.17730000000000001</cx:pt>
          <cx:pt idx="46021">0.16669999999999999</cx:pt>
          <cx:pt idx="46022">0.16669999999999999</cx:pt>
          <cx:pt idx="46023">0.023699999999999999</cx:pt>
          <cx:pt idx="46024">0.16669999999999999</cx:pt>
          <cx:pt idx="46025">0.16669999999999999</cx:pt>
          <cx:pt idx="46026">0.16669999999999999</cx:pt>
          <cx:pt idx="46027">0.0030999999999999999</cx:pt>
          <cx:pt idx="46028">0.091800000000000007</cx:pt>
          <cx:pt idx="46029">0.061899999999999997</cx:pt>
          <cx:pt idx="46030">0.0124</cx:pt>
          <cx:pt idx="46031">0.16669999999999999</cx:pt>
          <cx:pt idx="46032">0.082500000000000004</cx:pt>
          <cx:pt idx="46033">0.20100000000000001</cx:pt>
          <cx:pt idx="46034">0.16669999999999999</cx:pt>
          <cx:pt idx="46035">0.16669999999999999</cx:pt>
          <cx:pt idx="46036">0.0814</cx:pt>
          <cx:pt idx="46037">0.16669999999999999</cx:pt>
          <cx:pt idx="46038">0.089700000000000002</cx:pt>
          <cx:pt idx="46039">0.22270000000000001</cx:pt>
          <cx:pt idx="46040">0.049000000000000002</cx:pt>
          <cx:pt idx="46041">0.13400000000000001</cx:pt>
          <cx:pt idx="46042">0.16669999999999999</cx:pt>
          <cx:pt idx="46043">0.16669999999999999</cx:pt>
          <cx:pt idx="46044">0.16669999999999999</cx:pt>
          <cx:pt idx="46045">0.2258</cx:pt>
          <cx:pt idx="46046">0.071099999999999997</cx:pt>
          <cx:pt idx="46047">0.061899999999999997</cx:pt>
          <cx:pt idx="46048">0.16669999999999999</cx:pt>
          <cx:pt idx="46049">0.2041</cx:pt>
          <cx:pt idx="46050">0.041200000000000001</cx:pt>
          <cx:pt idx="46051">0.16669999999999999</cx:pt>
          <cx:pt idx="46052">0.2954</cx:pt>
          <cx:pt idx="46053">0.16669999999999999</cx:pt>
          <cx:pt idx="46054">0.25309999999999999</cx:pt>
          <cx:pt idx="46055">0.16669999999999999</cx:pt>
          <cx:pt idx="46056">0.16669999999999999</cx:pt>
          <cx:pt idx="46057">0.16669999999999999</cx:pt>
          <cx:pt idx="46058">0.16669999999999999</cx:pt>
          <cx:pt idx="46059">0.16669999999999999</cx:pt>
          <cx:pt idx="46060">0.16669999999999999</cx:pt>
          <cx:pt idx="46061">0.025600000000000001</cx:pt>
          <cx:pt idx="46062">0.1237</cx:pt>
          <cx:pt idx="46063">0.16669999999999999</cx:pt>
          <cx:pt idx="46064">0.092799999999999994</cx:pt>
          <cx:pt idx="46065">0.066000000000000003</cx:pt>
          <cx:pt idx="46066">0.16669999999999999</cx:pt>
          <cx:pt idx="46067">0.4335</cx:pt>
          <cx:pt idx="46068">0.1237</cx:pt>
          <cx:pt idx="46069">0.16669999999999999</cx:pt>
          <cx:pt idx="46070">0.16669999999999999</cx:pt>
          <cx:pt idx="46071">0.2165</cx:pt>
          <cx:pt idx="46072">0.24740000000000001</cx:pt>
          <cx:pt idx="46073">0.18559999999999999</cx:pt>
          <cx:pt idx="46074">0.097900000000000001</cx:pt>
          <cx:pt idx="46075">0.16669999999999999</cx:pt>
          <cx:pt idx="46076">0.16669999999999999</cx:pt>
          <cx:pt idx="46077">0.070099999999999996</cx:pt>
          <cx:pt idx="46078">0.16669999999999999</cx:pt>
          <cx:pt idx="46079">0.14119999999999999</cx:pt>
          <cx:pt idx="46080">0.16669999999999999</cx:pt>
          <cx:pt idx="46081">0.0814</cx:pt>
          <cx:pt idx="46082">0.11650000000000001</cx:pt>
          <cx:pt idx="46083">0.16669999999999999</cx:pt>
          <cx:pt idx="46084">0.16669999999999999</cx:pt>
          <cx:pt idx="46085">0.16669999999999999</cx:pt>
          <cx:pt idx="46086">0.16669999999999999</cx:pt>
          <cx:pt idx="46087">0.13919999999999999</cx:pt>
          <cx:pt idx="46088">0.16669999999999999</cx:pt>
          <cx:pt idx="46089">0.36599999999999999</cx:pt>
          <cx:pt idx="46090">0.16669999999999999</cx:pt>
          <cx:pt idx="46091">0.16669999999999999</cx:pt>
          <cx:pt idx="46092">0.018599999999999998</cx:pt>
          <cx:pt idx="46093">0.0567</cx:pt>
          <cx:pt idx="46094">0.16669999999999999</cx:pt>
          <cx:pt idx="46095">0.56699999999999995</cx:pt>
          <cx:pt idx="46096">0.16669999999999999</cx:pt>
          <cx:pt idx="46097">0.16489999999999999</cx:pt>
          <cx:pt idx="46098">0.092799999999999994</cx:pt>
          <cx:pt idx="46099">0.16669999999999999</cx:pt>
          <cx:pt idx="46100">0.22270000000000001</cx:pt>
          <cx:pt idx="46101">0.1134</cx:pt>
          <cx:pt idx="46102">0.088700000000000001</cx:pt>
          <cx:pt idx="46103">0.16669999999999999</cx:pt>
          <cx:pt idx="46104">0.16669999999999999</cx:pt>
          <cx:pt idx="46105">0.16669999999999999</cx:pt>
          <cx:pt idx="46106">0.16669999999999999</cx:pt>
          <cx:pt idx="46107">0.16669999999999999</cx:pt>
          <cx:pt idx="46108">0.16669999999999999</cx:pt>
          <cx:pt idx="46109">0.16669999999999999</cx:pt>
          <cx:pt idx="46110">0.16669999999999999</cx:pt>
          <cx:pt idx="46111">0.0309</cx:pt>
          <cx:pt idx="46112">0.16669999999999999</cx:pt>
          <cx:pt idx="46113">0.16289999999999999</cx:pt>
          <cx:pt idx="46114">0.16669999999999999</cx:pt>
          <cx:pt idx="46115">0.16669999999999999</cx:pt>
          <cx:pt idx="46116">0.046399999999999997</cx:pt>
          <cx:pt idx="46117">0.16669999999999999</cx:pt>
          <cx:pt idx="46118">0.16669999999999999</cx:pt>
          <cx:pt idx="46119">0.16669999999999999</cx:pt>
          <cx:pt idx="46120">0.0722</cx:pt>
          <cx:pt idx="46121">0.21240000000000001</cx:pt>
          <cx:pt idx="46122">0.0082000000000000007</cx:pt>
          <cx:pt idx="46123">0.19550000000000001</cx:pt>
          <cx:pt idx="46124">0.1371</cx:pt>
          <cx:pt idx="46125">0.2175</cx:pt>
          <cx:pt idx="46126">0.011299999999999999</cx:pt>
          <cx:pt idx="46127">0.16669999999999999</cx:pt>
          <cx:pt idx="46128">0.16669999999999999</cx:pt>
          <cx:pt idx="46129">0.16669999999999999</cx:pt>
          <cx:pt idx="46130">0.1021</cx:pt>
          <cx:pt idx="46131">0.16669999999999999</cx:pt>
          <cx:pt idx="46132">0.20619999999999999</cx:pt>
          <cx:pt idx="46133">0.433</cx:pt>
          <cx:pt idx="46134">0.16669999999999999</cx:pt>
          <cx:pt idx="46135">0.16669999999999999</cx:pt>
          <cx:pt idx="46136">0.1072</cx:pt>
          <cx:pt idx="46137">0.095399999999999999</cx:pt>
          <cx:pt idx="46138">0.061899999999999997</cx:pt>
          <cx:pt idx="46139">0.16669999999999999</cx:pt>
          <cx:pt idx="46140">0.16669999999999999</cx:pt>
          <cx:pt idx="46141">0.17419999999999999</cx:pt>
          <cx:pt idx="46142">0.046100000000000002</cx:pt>
          <cx:pt idx="46143">0.059799999999999999</cx:pt>
          <cx:pt idx="46144">0.1835</cx:pt>
          <cx:pt idx="46145">0.16669999999999999</cx:pt>
          <cx:pt idx="46146">0.1701</cx:pt>
          <cx:pt idx="46147">0.16669999999999999</cx:pt>
          <cx:pt idx="46148">0.16669999999999999</cx:pt>
          <cx:pt idx="46149">0.092799999999999994</cx:pt>
          <cx:pt idx="46150">0.061899999999999997</cx:pt>
          <cx:pt idx="46151">0.31340000000000001</cx:pt>
          <cx:pt idx="46152">0.40820000000000001</cx:pt>
          <cx:pt idx="46153">0.16669999999999999</cx:pt>
          <cx:pt idx="46154">0.1113</cx:pt>
          <cx:pt idx="46155">0.16669999999999999</cx:pt>
          <cx:pt idx="46156">0.16669999999999999</cx:pt>
          <cx:pt idx="46157">0.049500000000000002</cx:pt>
          <cx:pt idx="46158">0.12470000000000001</cx:pt>
          <cx:pt idx="46159">0.18559999999999999</cx:pt>
          <cx:pt idx="46160">0.0030999999999999999</cx:pt>
          <cx:pt idx="46161">0.2041</cx:pt>
          <cx:pt idx="46162">0.16669999999999999</cx:pt>
          <cx:pt idx="46163">0.084500000000000006</cx:pt>
          <cx:pt idx="46164">0.22059999999999999</cx:pt>
          <cx:pt idx="46165">0.24329999999999999</cx:pt>
          <cx:pt idx="46166">0.092799999999999994</cx:pt>
          <cx:pt idx="46167">0.25979999999999998</cx:pt>
          <cx:pt idx="46168">0.16669999999999999</cx:pt>
          <cx:pt idx="46169">0.16669999999999999</cx:pt>
          <cx:pt idx="46170">0.12989999999999999</cx:pt>
          <cx:pt idx="46171">0.0814</cx:pt>
          <cx:pt idx="46172">0.082500000000000004</cx:pt>
          <cx:pt idx="46173">0.2918</cx:pt>
          <cx:pt idx="46174">0.16669999999999999</cx:pt>
          <cx:pt idx="46175">0.0082000000000000007</cx:pt>
          <cx:pt idx="46176">0.16669999999999999</cx:pt>
          <cx:pt idx="46177">0.16669999999999999</cx:pt>
          <cx:pt idx="46178">0.1598</cx:pt>
          <cx:pt idx="46179">0.077299999999999994</cx:pt>
          <cx:pt idx="46180">0.041200000000000001</cx:pt>
          <cx:pt idx="46181">0.13089999999999999</cx:pt>
          <cx:pt idx="46182">0.091800000000000007</cx:pt>
          <cx:pt idx="46183">0.16669999999999999</cx:pt>
          <cx:pt idx="46184">0.0124</cx:pt>
          <cx:pt idx="46185">0.16669999999999999</cx:pt>
          <cx:pt idx="46186">0.054600000000000003</cx:pt>
          <cx:pt idx="46187">0.16669999999999999</cx:pt>
          <cx:pt idx="46188">0.16669999999999999</cx:pt>
          <cx:pt idx="46189">0.13200000000000001</cx:pt>
          <cx:pt idx="46190">0.079399999999999998</cx:pt>
          <cx:pt idx="46191">0.17469999999999999</cx:pt>
          <cx:pt idx="46192">0.16669999999999999</cx:pt>
          <cx:pt idx="46193">0.062899999999999998</cx:pt>
          <cx:pt idx="46194">0.090700000000000003</cx:pt>
          <cx:pt idx="46195">0.16669999999999999</cx:pt>
          <cx:pt idx="46196">0.1234</cx:pt>
          <cx:pt idx="46197">0.59279999999999999</cx:pt>
          <cx:pt idx="46198">0.16669999999999999</cx:pt>
          <cx:pt idx="46199">0.060499999999999998</cx:pt>
          <cx:pt idx="46200">0.2041</cx:pt>
          <cx:pt idx="46201">0.1021</cx:pt>
          <cx:pt idx="46202">0.016500000000000001</cx:pt>
          <cx:pt idx="46203">0.16669999999999999</cx:pt>
          <cx:pt idx="46204">0.2258</cx:pt>
          <cx:pt idx="46205">0.16669999999999999</cx:pt>
          <cx:pt idx="46206">0.10000000000000001</cx:pt>
          <cx:pt idx="46207">0.16669999999999999</cx:pt>
          <cx:pt idx="46208">0.099000000000000005</cx:pt>
          <cx:pt idx="46209">0.16669999999999999</cx:pt>
          <cx:pt idx="46210">0.16489999999999999</cx:pt>
          <cx:pt idx="46211">0.082500000000000004</cx:pt>
          <cx:pt idx="46212">0.16669999999999999</cx:pt>
          <cx:pt idx="46213">0.0082000000000000007</cx:pt>
          <cx:pt idx="46214">0.34329999999999999</cx:pt>
          <cx:pt idx="46215">0.16669999999999999</cx:pt>
          <cx:pt idx="46216">0.16669999999999999</cx:pt>
          <cx:pt idx="46217">0.090700000000000003</cx:pt>
          <cx:pt idx="46218">0.16669999999999999</cx:pt>
          <cx:pt idx="46219">0.16669999999999999</cx:pt>
          <cx:pt idx="46220">0.16669999999999999</cx:pt>
          <cx:pt idx="46221">0.16669999999999999</cx:pt>
          <cx:pt idx="46222">0.16669999999999999</cx:pt>
          <cx:pt idx="46223">0.16669999999999999</cx:pt>
          <cx:pt idx="46224">0.16669999999999999</cx:pt>
          <cx:pt idx="46225">0.0124</cx:pt>
          <cx:pt idx="46226">0.066000000000000003</cx:pt>
          <cx:pt idx="46227">0.10100000000000001</cx:pt>
          <cx:pt idx="46228">0.082500000000000004</cx:pt>
          <cx:pt idx="46229">0.16669999999999999</cx:pt>
          <cx:pt idx="46230">0.16669999999999999</cx:pt>
          <cx:pt idx="46231">0.26700000000000002</cx:pt>
          <cx:pt idx="46232">0.16669999999999999</cx:pt>
          <cx:pt idx="46233">0.082500000000000004</cx:pt>
          <cx:pt idx="46234">0.16669999999999999</cx:pt>
          <cx:pt idx="46235">0.19589999999999999</cx:pt>
          <cx:pt idx="46236">0.16669999999999999</cx:pt>
          <cx:pt idx="46237">0.16669999999999999</cx:pt>
          <cx:pt idx="46238">0.16669999999999999</cx:pt>
          <cx:pt idx="46239">0.061899999999999997</cx:pt>
          <cx:pt idx="46240">0.16669999999999999</cx:pt>
          <cx:pt idx="46241">0.16669999999999999</cx:pt>
          <cx:pt idx="46242">0.082500000000000004</cx:pt>
          <cx:pt idx="46243">0.16669999999999999</cx:pt>
          <cx:pt idx="46244">0.14430000000000001</cx:pt>
          <cx:pt idx="46245">0.16669999999999999</cx:pt>
          <cx:pt idx="46246">0.16669999999999999</cx:pt>
          <cx:pt idx="46247">0.16669999999999999</cx:pt>
          <cx:pt idx="46248">0.1845</cx:pt>
          <cx:pt idx="46249">0.1474</cx:pt>
          <cx:pt idx="46250">0.4304</cx:pt>
          <cx:pt idx="46251">0.16669999999999999</cx:pt>
          <cx:pt idx="46252">0.16669999999999999</cx:pt>
          <cx:pt idx="46253">0.037100000000000001</cx:pt>
          <cx:pt idx="46254">0.16669999999999999</cx:pt>
          <cx:pt idx="46255">0.16669999999999999</cx:pt>
          <cx:pt idx="46256">0.16669999999999999</cx:pt>
          <cx:pt idx="46257">0.1845</cx:pt>
          <cx:pt idx="46258">0.16669999999999999</cx:pt>
          <cx:pt idx="46259">0.16669999999999999</cx:pt>
          <cx:pt idx="46260">0.091800000000000007</cx:pt>
          <cx:pt idx="46261">0.1031</cx:pt>
          <cx:pt idx="46262">0.16669999999999999</cx:pt>
          <cx:pt idx="46263">0.061899999999999997</cx:pt>
          <cx:pt idx="46264">0.16669999999999999</cx:pt>
          <cx:pt idx="46265">0.16669999999999999</cx:pt>
          <cx:pt idx="46266">0.16669999999999999</cx:pt>
          <cx:pt idx="46267">0.44540000000000002</cx:pt>
          <cx:pt idx="46268">0.16669999999999999</cx:pt>
          <cx:pt idx="46269">0.24740000000000001</cx:pt>
          <cx:pt idx="46270">0.16669999999999999</cx:pt>
          <cx:pt idx="46271">0.0247</cx:pt>
          <cx:pt idx="46272">0.35880000000000001</cx:pt>
          <cx:pt idx="46273">0.16669999999999999</cx:pt>
          <cx:pt idx="46274">0.16669999999999999</cx:pt>
          <cx:pt idx="46275">0.23400000000000001</cx:pt>
          <cx:pt idx="46276">0.16669999999999999</cx:pt>
          <cx:pt idx="46277">0.28760000000000002</cx:pt>
          <cx:pt idx="46278">0.1031</cx:pt>
          <cx:pt idx="46279">0.29070000000000001</cx:pt>
          <cx:pt idx="46280">0.082500000000000004</cx:pt>
          <cx:pt idx="46281">0.16669999999999999</cx:pt>
          <cx:pt idx="46282">0.061899999999999997</cx:pt>
          <cx:pt idx="46283">0.16669999999999999</cx:pt>
          <cx:pt idx="46284">0.088099999999999998</cx:pt>
          <cx:pt idx="46285">0.1227</cx:pt>
          <cx:pt idx="46286">0.0247</cx:pt>
          <cx:pt idx="46287">0.16669999999999999</cx:pt>
          <cx:pt idx="46288">0.082500000000000004</cx:pt>
          <cx:pt idx="46289">0.16669999999999999</cx:pt>
          <cx:pt idx="46290">0.16669999999999999</cx:pt>
          <cx:pt idx="46291">0.16669999999999999</cx:pt>
          <cx:pt idx="46292">0.16669999999999999</cx:pt>
          <cx:pt idx="46293">0.16669999999999999</cx:pt>
          <cx:pt idx="46294">0.023699999999999999</cx:pt>
          <cx:pt idx="46295">0.16669999999999999</cx:pt>
          <cx:pt idx="46296">0.16669999999999999</cx:pt>
          <cx:pt idx="46297">0.16669999999999999</cx:pt>
          <cx:pt idx="46298">0.1227</cx:pt>
          <cx:pt idx="46299">0.0722</cx:pt>
          <cx:pt idx="46300">0.16669999999999999</cx:pt>
          <cx:pt idx="46301">0.082500000000000004</cx:pt>
          <cx:pt idx="46302">0.16669999999999999</cx:pt>
          <cx:pt idx="46303">0.16669999999999999</cx:pt>
          <cx:pt idx="46304">0.16669999999999999</cx:pt>
          <cx:pt idx="46305">0.0082000000000000007</cx:pt>
          <cx:pt idx="46306">0.16669999999999999</cx:pt>
          <cx:pt idx="46307">0.19719999999999999</cx:pt>
          <cx:pt idx="46308">0.16669999999999999</cx:pt>
          <cx:pt idx="46309">0.49380000000000002</cx:pt>
          <cx:pt idx="46310">0.16669999999999999</cx:pt>
          <cx:pt idx="46311">0.16669999999999999</cx:pt>
          <cx:pt idx="46312">0.0608</cx:pt>
          <cx:pt idx="46313">0.1206</cx:pt>
          <cx:pt idx="46314">0.16669999999999999</cx:pt>
          <cx:pt idx="46315">0.070099999999999996</cx:pt>
          <cx:pt idx="46316">0.16669999999999999</cx:pt>
          <cx:pt idx="46317">0.16669999999999999</cx:pt>
          <cx:pt idx="46318">0.16669999999999999</cx:pt>
          <cx:pt idx="46319">0.026800000000000001</cx:pt>
          <cx:pt idx="46320">0.16669999999999999</cx:pt>
          <cx:pt idx="46321">0.016500000000000001</cx:pt>
          <cx:pt idx="46322">0.16669999999999999</cx:pt>
          <cx:pt idx="46323">0.069099999999999995</cx:pt>
          <cx:pt idx="46324">0.16669999999999999</cx:pt>
          <cx:pt idx="46325">0.16669999999999999</cx:pt>
          <cx:pt idx="46326">0.128</cx:pt>
          <cx:pt idx="46327">0.16669999999999999</cx:pt>
          <cx:pt idx="46328">0.16669999999999999</cx:pt>
          <cx:pt idx="46329">0.16669999999999999</cx:pt>
          <cx:pt idx="46330">0.1134</cx:pt>
          <cx:pt idx="46331">0.16669999999999999</cx:pt>
          <cx:pt idx="46332">0.0247</cx:pt>
          <cx:pt idx="46333">0.059799999999999999</cx:pt>
          <cx:pt idx="46334">0.16669999999999999</cx:pt>
          <cx:pt idx="46335">0.16669999999999999</cx:pt>
          <cx:pt idx="46336">0.16669999999999999</cx:pt>
          <cx:pt idx="46337">0.1237</cx:pt>
          <cx:pt idx="46338">0.080399999999999999</cx:pt>
          <cx:pt idx="46339">0.16669999999999999</cx:pt>
          <cx:pt idx="46340">0.0124</cx:pt>
          <cx:pt idx="46341">0.061899999999999997</cx:pt>
          <cx:pt idx="46342">0.16669999999999999</cx:pt>
          <cx:pt idx="46343">0.0082000000000000007</cx:pt>
          <cx:pt idx="46344">0.1227</cx:pt>
          <cx:pt idx="46345">0.14849999999999999</cx:pt>
          <cx:pt idx="46346">0.16669999999999999</cx:pt>
          <cx:pt idx="46347">0.16669999999999999</cx:pt>
          <cx:pt idx="46348">0.16669999999999999</cx:pt>
          <cx:pt idx="46349">0.1124</cx:pt>
          <cx:pt idx="46350">0.092799999999999994</cx:pt>
          <cx:pt idx="46351">0.082500000000000004</cx:pt>
          <cx:pt idx="46352">0.16669999999999999</cx:pt>
          <cx:pt idx="46353">0.16669999999999999</cx:pt>
          <cx:pt idx="46354">0.16669999999999999</cx:pt>
          <cx:pt idx="46355">0.16669999999999999</cx:pt>
          <cx:pt idx="46356">0.16669999999999999</cx:pt>
          <cx:pt idx="46357">0.16669999999999999</cx:pt>
          <cx:pt idx="46358">0.061899999999999997</cx:pt>
          <cx:pt idx="46359">0.018599999999999998</cx:pt>
          <cx:pt idx="46360">0.16669999999999999</cx:pt>
          <cx:pt idx="46361">0.14849999999999999</cx:pt>
          <cx:pt idx="46362">0.16669999999999999</cx:pt>
          <cx:pt idx="46363">0.082500000000000004</cx:pt>
          <cx:pt idx="46364">0.12989999999999999</cx:pt>
          <cx:pt idx="46365">0.16669999999999999</cx:pt>
          <cx:pt idx="46366">0.0144</cx:pt>
          <cx:pt idx="46367">0.091800000000000007</cx:pt>
          <cx:pt idx="46368">0.0814</cx:pt>
          <cx:pt idx="46369">0.0557</cx:pt>
          <cx:pt idx="46370">0.079399999999999998</cx:pt>
          <cx:pt idx="46371">0.16669999999999999</cx:pt>
          <cx:pt idx="46372">0.0124</cx:pt>
          <cx:pt idx="46373">0.034000000000000002</cx:pt>
          <cx:pt idx="46374">0.16669999999999999</cx:pt>
          <cx:pt idx="46375">0.0124</cx:pt>
          <cx:pt idx="46376">0.16669999999999999</cx:pt>
          <cx:pt idx="46377">0.16669999999999999</cx:pt>
          <cx:pt idx="46378">0.16669999999999999</cx:pt>
          <cx:pt idx="46379">0.16669999999999999</cx:pt>
          <cx:pt idx="46380">0.0134</cx:pt>
          <cx:pt idx="46381">0.14230000000000001</cx:pt>
          <cx:pt idx="46382">0.16669999999999999</cx:pt>
          <cx:pt idx="46383">0.16669999999999999</cx:pt>
          <cx:pt idx="46384">0.16669999999999999</cx:pt>
          <cx:pt idx="46385">0.16669999999999999</cx:pt>
          <cx:pt idx="46386">0.16669999999999999</cx:pt>
          <cx:pt idx="46387">0.016500000000000001</cx:pt>
          <cx:pt idx="46388">0.16669999999999999</cx:pt>
          <cx:pt idx="46389">0.16669999999999999</cx:pt>
          <cx:pt idx="46390">0.16669999999999999</cx:pt>
          <cx:pt idx="46391">0.0722</cx:pt>
          <cx:pt idx="46392">0.16669999999999999</cx:pt>
          <cx:pt idx="46393">0.16669999999999999</cx:pt>
          <cx:pt idx="46394">0.16669999999999999</cx:pt>
          <cx:pt idx="46395">0.0082000000000000007</cx:pt>
          <cx:pt idx="46396">0.16669999999999999</cx:pt>
          <cx:pt idx="46397">0.22270000000000001</cx:pt>
          <cx:pt idx="46398">0.1103</cx:pt>
          <cx:pt idx="46399">0.0124</cx:pt>
          <cx:pt idx="46400">0.16669999999999999</cx:pt>
          <cx:pt idx="46401">0.16669999999999999</cx:pt>
          <cx:pt idx="46402">0.061899999999999997</cx:pt>
          <cx:pt idx="46403">0.2072</cx:pt>
          <cx:pt idx="46404">0.076300000000000007</cx:pt>
          <cx:pt idx="46405">0.0134</cx:pt>
          <cx:pt idx="46406">0.0722</cx:pt>
          <cx:pt idx="46407">0.16669999999999999</cx:pt>
          <cx:pt idx="46408">0.16669999999999999</cx:pt>
          <cx:pt idx="46409">0.16669999999999999</cx:pt>
          <cx:pt idx="46410">0.0082000000000000007</cx:pt>
          <cx:pt idx="46411">0.16669999999999999</cx:pt>
          <cx:pt idx="46412">0.25769999999999998</cx:pt>
          <cx:pt idx="46413">0.16669999999999999</cx:pt>
          <cx:pt idx="46414">0.16669999999999999</cx:pt>
          <cx:pt idx="46415">0.16669999999999999</cx:pt>
          <cx:pt idx="46416">0.027799999999999998</cx:pt>
          <cx:pt idx="46417">0.046399999999999997</cx:pt>
          <cx:pt idx="46418">0.16669999999999999</cx:pt>
          <cx:pt idx="46419">0.16669999999999999</cx:pt>
          <cx:pt idx="46420">0.16669999999999999</cx:pt>
          <cx:pt idx="46421">0.16669999999999999</cx:pt>
          <cx:pt idx="46422">0.16669999999999999</cx:pt>
          <cx:pt idx="46423">0.16669999999999999</cx:pt>
          <cx:pt idx="46424">0.16669999999999999</cx:pt>
          <cx:pt idx="46425">0.40410000000000001</cx:pt>
          <cx:pt idx="46426">0.16669999999999999</cx:pt>
          <cx:pt idx="46427">0.14849999999999999</cx:pt>
          <cx:pt idx="46428">0.16669999999999999</cx:pt>
          <cx:pt idx="46429">0.16669999999999999</cx:pt>
          <cx:pt idx="46430">0.16669999999999999</cx:pt>
          <cx:pt idx="46431">0.061899999999999997</cx:pt>
          <cx:pt idx="46432">0.16669999999999999</cx:pt>
          <cx:pt idx="46433">0.16669999999999999</cx:pt>
          <cx:pt idx="46434">0.16669999999999999</cx:pt>
          <cx:pt idx="46435">0.16669999999999999</cx:pt>
          <cx:pt idx="46436">0.0124</cx:pt>
          <cx:pt idx="46437">0.44230000000000003</cx:pt>
          <cx:pt idx="46438">0.16669999999999999</cx:pt>
          <cx:pt idx="46439">0.0557</cx:pt>
          <cx:pt idx="46440">0.16669999999999999</cx:pt>
          <cx:pt idx="46441">0.16669999999999999</cx:pt>
          <cx:pt idx="46442">0.16669999999999999</cx:pt>
          <cx:pt idx="46443">0.21029999999999999</cx:pt>
          <cx:pt idx="46444">0.16669999999999999</cx:pt>
          <cx:pt idx="46445">0.16669999999999999</cx:pt>
          <cx:pt idx="46446">0.16669999999999999</cx:pt>
          <cx:pt idx="46447">0.16669999999999999</cx:pt>
          <cx:pt idx="46448">0.16669999999999999</cx:pt>
          <cx:pt idx="46449">0.048500000000000001</cx:pt>
          <cx:pt idx="46450">0.070099999999999996</cx:pt>
          <cx:pt idx="46451">0.049500000000000002</cx:pt>
          <cx:pt idx="46452">0.16669999999999999</cx:pt>
          <cx:pt idx="46453">0.14949999999999999</cx:pt>
          <cx:pt idx="46454">0.0402</cx:pt>
          <cx:pt idx="46455">0.16669999999999999</cx:pt>
          <cx:pt idx="46456">0.16669999999999999</cx:pt>
          <cx:pt idx="46457">0.074200000000000002</cx:pt>
          <cx:pt idx="46458">0.16669999999999999</cx:pt>
          <cx:pt idx="46459">0.1918</cx:pt>
          <cx:pt idx="46460">0.16669999999999999</cx:pt>
          <cx:pt idx="46461">0.16669999999999999</cx:pt>
          <cx:pt idx="46462">0.14119999999999999</cx:pt>
          <cx:pt idx="46463">0.16669999999999999</cx:pt>
          <cx:pt idx="46464">0.39950000000000002</cx:pt>
          <cx:pt idx="46465">0.074200000000000002</cx:pt>
          <cx:pt idx="46466">0.22470000000000001</cx:pt>
          <cx:pt idx="46467">0.16669999999999999</cx:pt>
          <cx:pt idx="46468">0.16669999999999999</cx:pt>
          <cx:pt idx="46469">0.16669999999999999</cx:pt>
          <cx:pt idx="46470">0.078399999999999997</cx:pt>
          <cx:pt idx="46471">0.16669999999999999</cx:pt>
          <cx:pt idx="46472">0.16669999999999999</cx:pt>
          <cx:pt idx="46473">0.20619999999999999</cx:pt>
          <cx:pt idx="46474">0.050500000000000003</cx:pt>
          <cx:pt idx="46475">0.066000000000000003</cx:pt>
          <cx:pt idx="46476">0.16669999999999999</cx:pt>
          <cx:pt idx="46477">0.16669999999999999</cx:pt>
          <cx:pt idx="46478">0.1237</cx:pt>
          <cx:pt idx="46479">0.061899999999999997</cx:pt>
          <cx:pt idx="46480">0.16669999999999999</cx:pt>
          <cx:pt idx="46481">0.16669999999999999</cx:pt>
          <cx:pt idx="46482">0.1227</cx:pt>
          <cx:pt idx="46483">0.077299999999999994</cx:pt>
          <cx:pt idx="46484">0.16669999999999999</cx:pt>
          <cx:pt idx="46485">0.16669999999999999</cx:pt>
          <cx:pt idx="46486">0.16669999999999999</cx:pt>
          <cx:pt idx="46487">0.16669999999999999</cx:pt>
          <cx:pt idx="46488">0.2175</cx:pt>
          <cx:pt idx="46489">0.23300000000000001</cx:pt>
          <cx:pt idx="46490">0.16669999999999999</cx:pt>
          <cx:pt idx="46491">0.16669999999999999</cx:pt>
          <cx:pt idx="46492">0.16669999999999999</cx:pt>
          <cx:pt idx="46493">0.16669999999999999</cx:pt>
          <cx:pt idx="46494">0.16669999999999999</cx:pt>
          <cx:pt idx="46495">0.13300000000000001</cx:pt>
          <cx:pt idx="46496">0.16669999999999999</cx:pt>
          <cx:pt idx="46497">0.16669999999999999</cx:pt>
          <cx:pt idx="46498">0.16669999999999999</cx:pt>
          <cx:pt idx="46499">0.16669999999999999</cx:pt>
          <cx:pt idx="46500">0.16669999999999999</cx:pt>
          <cx:pt idx="46501">0.16669999999999999</cx:pt>
          <cx:pt idx="46502">0.1052</cx:pt>
          <cx:pt idx="46503">0.16669999999999999</cx:pt>
          <cx:pt idx="46504">0.13300000000000001</cx:pt>
          <cx:pt idx="46505">0.16669999999999999</cx:pt>
          <cx:pt idx="46506">0.1825</cx:pt>
          <cx:pt idx="46507">0.092799999999999994</cx:pt>
          <cx:pt idx="46508">0.16669999999999999</cx:pt>
          <cx:pt idx="46509">0.0814</cx:pt>
          <cx:pt idx="46510">0.0020999999999999999</cx:pt>
          <cx:pt idx="46511">0.16669999999999999</cx:pt>
          <cx:pt idx="46512">0.0071999999999999998</cx:pt>
          <cx:pt idx="46513">0.0722</cx:pt>
          <cx:pt idx="46514">0.16669999999999999</cx:pt>
          <cx:pt idx="46515">0.061899999999999997</cx:pt>
          <cx:pt idx="46516">0.22270000000000001</cx:pt>
          <cx:pt idx="46517">0.0722</cx:pt>
          <cx:pt idx="46518">0.018599999999999998</cx:pt>
          <cx:pt idx="46519">0.0051999999999999998</cx:pt>
          <cx:pt idx="46520">0.16489999999999999</cx:pt>
          <cx:pt idx="46521">0.36699999999999999</cx:pt>
          <cx:pt idx="46522">0.14949999999999999</cx:pt>
          <cx:pt idx="46523">0.16669999999999999</cx:pt>
          <cx:pt idx="46524">0.068000000000000005</cx:pt>
          <cx:pt idx="46525">0.16669999999999999</cx:pt>
          <cx:pt idx="46526">0.16669999999999999</cx:pt>
          <cx:pt idx="46527">0.16669999999999999</cx:pt>
          <cx:pt idx="46528">0.47839999999999999</cx:pt>
          <cx:pt idx="46529">0.1186</cx:pt>
          <cx:pt idx="46530">0.16669999999999999</cx:pt>
          <cx:pt idx="46531">0.16489999999999999</cx:pt>
          <cx:pt idx="46532">0.16669999999999999</cx:pt>
          <cx:pt idx="46533">0.16669999999999999</cx:pt>
          <cx:pt idx="46534">0.16669999999999999</cx:pt>
          <cx:pt idx="46535">0.12470000000000001</cx:pt>
          <cx:pt idx="46536">0.27010000000000001</cx:pt>
          <cx:pt idx="46537">0.16669999999999999</cx:pt>
          <cx:pt idx="46538">0.22270000000000001</cx:pt>
          <cx:pt idx="46539">0.16669999999999999</cx:pt>
          <cx:pt idx="46540">0.16669999999999999</cx:pt>
          <cx:pt idx="46541">0.16669999999999999</cx:pt>
          <cx:pt idx="46542">0.16669999999999999</cx:pt>
          <cx:pt idx="46543">0.074200000000000002</cx:pt>
          <cx:pt idx="46544">0.074200000000000002</cx:pt>
          <cx:pt idx="46545">0.16669999999999999</cx:pt>
          <cx:pt idx="46546">0.082500000000000004</cx:pt>
          <cx:pt idx="46547">0.0082000000000000007</cx:pt>
          <cx:pt idx="46548">0.16669999999999999</cx:pt>
          <cx:pt idx="46549">0.074200000000000002</cx:pt>
          <cx:pt idx="46550">0.16669999999999999</cx:pt>
          <cx:pt idx="46551">0.070099999999999996</cx:pt>
          <cx:pt idx="46552">0.016500000000000001</cx:pt>
          <cx:pt idx="46553">0.13300000000000001</cx:pt>
          <cx:pt idx="46554">0.16669999999999999</cx:pt>
          <cx:pt idx="46555">0.16669999999999999</cx:pt>
          <cx:pt idx="46556">0.16669999999999999</cx:pt>
          <cx:pt idx="46557">0.16669999999999999</cx:pt>
          <cx:pt idx="46558">0.16669999999999999</cx:pt>
          <cx:pt idx="46559">0.16669999999999999</cx:pt>
          <cx:pt idx="46560">0.1186</cx:pt>
          <cx:pt idx="46561">0.059799999999999999</cx:pt>
          <cx:pt idx="46562">0.16669999999999999</cx:pt>
          <cx:pt idx="46563">0.33610000000000001</cx:pt>
          <cx:pt idx="46564">0.16669999999999999</cx:pt>
          <cx:pt idx="46565">0.16669999999999999</cx:pt>
          <cx:pt idx="46566">0.2072</cx:pt>
          <cx:pt idx="46567">0.2515</cx:pt>
          <cx:pt idx="46568">0.059799999999999999</cx:pt>
          <cx:pt idx="46569">0.16669999999999999</cx:pt>
          <cx:pt idx="46570">0.074200000000000002</cx:pt>
          <cx:pt idx="46571">0.16669999999999999</cx:pt>
          <cx:pt idx="46572">0.092799999999999994</cx:pt>
          <cx:pt idx="46573">0.14849999999999999</cx:pt>
          <cx:pt idx="46574">0.16669999999999999</cx:pt>
          <cx:pt idx="46575">0.1186</cx:pt>
          <cx:pt idx="46576">0.035099999999999999</cx:pt>
          <cx:pt idx="46577">0.0722</cx:pt>
          <cx:pt idx="46578">0.0082000000000000007</cx:pt>
          <cx:pt idx="46579">0.16669999999999999</cx:pt>
          <cx:pt idx="46580">0.16669999999999999</cx:pt>
          <cx:pt idx="46581">0.16669999999999999</cx:pt>
          <cx:pt idx="46582">0.16669999999999999</cx:pt>
          <cx:pt idx="46583">0.16669999999999999</cx:pt>
          <cx:pt idx="46584">0.22270000000000001</cx:pt>
          <cx:pt idx="46585">0.049500000000000002</cx:pt>
          <cx:pt idx="46586">0.16669999999999999</cx:pt>
          <cx:pt idx="46587">0.16669999999999999</cx:pt>
          <cx:pt idx="46588">0.063899999999999998</cx:pt>
          <cx:pt idx="46589">0.092799999999999994</cx:pt>
          <cx:pt idx="46590">0.16669999999999999</cx:pt>
          <cx:pt idx="46591">0.061899999999999997</cx:pt>
          <cx:pt idx="46592">0.16669999999999999</cx:pt>
          <cx:pt idx="46593">0.25359999999999999</cx:pt>
          <cx:pt idx="46594">0.16669999999999999</cx:pt>
          <cx:pt idx="46595">0.069099999999999995</cx:pt>
          <cx:pt idx="46596">0.16669999999999999</cx:pt>
          <cx:pt idx="46597">0.070099999999999996</cx:pt>
          <cx:pt idx="46598">0.16669999999999999</cx:pt>
          <cx:pt idx="46599">0.16669999999999999</cx:pt>
          <cx:pt idx="46600">0.082500000000000004</cx:pt>
          <cx:pt idx="46601">0.14430000000000001</cx:pt>
          <cx:pt idx="46602">0.061899999999999997</cx:pt>
          <cx:pt idx="46603">0.1186</cx:pt>
          <cx:pt idx="46604">0.16669999999999999</cx:pt>
          <cx:pt idx="46605">0.16669999999999999</cx:pt>
          <cx:pt idx="46606">0.16669999999999999</cx:pt>
          <cx:pt idx="46607">0.1237</cx:pt>
          <cx:pt idx="46608">0.061899999999999997</cx:pt>
          <cx:pt idx="46609">0.16669999999999999</cx:pt>
          <cx:pt idx="46610">0.20100000000000001</cx:pt>
          <cx:pt idx="46611">0.1031</cx:pt>
          <cx:pt idx="46612">0.16669999999999999</cx:pt>
          <cx:pt idx="46613">0.0722</cx:pt>
          <cx:pt idx="46614">0.16669999999999999</cx:pt>
          <cx:pt idx="46615">0.16669999999999999</cx:pt>
          <cx:pt idx="46616">0.027799999999999998</cx:pt>
          <cx:pt idx="46617">0.1186</cx:pt>
          <cx:pt idx="46618">0.0082000000000000007</cx:pt>
          <cx:pt idx="46619">0.74850000000000005</cx:pt>
          <cx:pt idx="46620">0.0082000000000000007</cx:pt>
          <cx:pt idx="46621">0.33400000000000002</cx:pt>
          <cx:pt idx="46622">0.16669999999999999</cx:pt>
          <cx:pt idx="46623">0.1046</cx:pt>
          <cx:pt idx="46624">0.10100000000000001</cx:pt>
          <cx:pt idx="46625">0.0722</cx:pt>
          <cx:pt idx="46626">0.16669999999999999</cx:pt>
          <cx:pt idx="46627">0.16669999999999999</cx:pt>
          <cx:pt idx="46628">0.16669999999999999</cx:pt>
          <cx:pt idx="46629">0.16669999999999999</cx:pt>
          <cx:pt idx="46630">0.16669999999999999</cx:pt>
          <cx:pt idx="46631">0.028400000000000002</cx:pt>
          <cx:pt idx="46632">0.1021</cx:pt>
          <cx:pt idx="46633">0.24360000000000001</cx:pt>
          <cx:pt idx="46634">0.16669999999999999</cx:pt>
          <cx:pt idx="46635">0.16669999999999999</cx:pt>
          <cx:pt idx="46636">0.28249999999999997</cx:pt>
          <cx:pt idx="46637">0.16669999999999999</cx:pt>
          <cx:pt idx="46638">0.2351</cx:pt>
          <cx:pt idx="46639">0.16669999999999999</cx:pt>
          <cx:pt idx="46640">0.16669999999999999</cx:pt>
          <cx:pt idx="46641">0.0814</cx:pt>
          <cx:pt idx="46642">0.0020999999999999999</cx:pt>
          <cx:pt idx="46643">0.066000000000000003</cx:pt>
          <cx:pt idx="46644">0.16669999999999999</cx:pt>
          <cx:pt idx="46645">0.16669999999999999</cx:pt>
          <cx:pt idx="46646">0.16669999999999999</cx:pt>
          <cx:pt idx="46647">0.48559999999999998</cx:pt>
          <cx:pt idx="46648">0.091800000000000007</cx:pt>
          <cx:pt idx="46649">0.028899999999999999</cx:pt>
          <cx:pt idx="46650">0.16669999999999999</cx:pt>
          <cx:pt idx="46651">0.16669999999999999</cx:pt>
          <cx:pt idx="46652">0.16669999999999999</cx:pt>
          <cx:pt idx="46653">0.16669999999999999</cx:pt>
          <cx:pt idx="46654">0.16669999999999999</cx:pt>
          <cx:pt idx="46655">0.16669999999999999</cx:pt>
          <cx:pt idx="46656">0.16289999999999999</cx:pt>
          <cx:pt idx="46657">0.16669999999999999</cx:pt>
          <cx:pt idx="46658">0.0722</cx:pt>
          <cx:pt idx="46659">0.16669999999999999</cx:pt>
          <cx:pt idx="46660">0.16669999999999999</cx:pt>
          <cx:pt idx="46661">0.16489999999999999</cx:pt>
          <cx:pt idx="46662">0.061899999999999997</cx:pt>
          <cx:pt idx="46663">0.16669999999999999</cx:pt>
          <cx:pt idx="46664">0.16669999999999999</cx:pt>
          <cx:pt idx="46665">0.16669999999999999</cx:pt>
          <cx:pt idx="46666">0.16669999999999999</cx:pt>
          <cx:pt idx="46667">0.16669999999999999</cx:pt>
          <cx:pt idx="46668">0.1017</cx:pt>
          <cx:pt idx="46669">0.31130000000000002</cx:pt>
          <cx:pt idx="46670">0.16669999999999999</cx:pt>
          <cx:pt idx="46671">0.16669999999999999</cx:pt>
          <cx:pt idx="46672">0.16669999999999999</cx:pt>
          <cx:pt idx="46673">0.16669999999999999</cx:pt>
          <cx:pt idx="46674">0.051499999999999997</cx:pt>
          <cx:pt idx="46675">0.0124</cx:pt>
          <cx:pt idx="46676">0.16669999999999999</cx:pt>
          <cx:pt idx="46677">0.080399999999999999</cx:pt>
          <cx:pt idx="46678">0.0071999999999999998</cx:pt>
          <cx:pt idx="46679">0.16669999999999999</cx:pt>
          <cx:pt idx="46680">0.16669999999999999</cx:pt>
          <cx:pt idx="46681">0.059799999999999999</cx:pt>
          <cx:pt idx="46682">0.0722</cx:pt>
          <cx:pt idx="46683">0.16669999999999999</cx:pt>
          <cx:pt idx="46684">0.16669999999999999</cx:pt>
          <cx:pt idx="46685">0.16669999999999999</cx:pt>
          <cx:pt idx="46686">0.1031</cx:pt>
          <cx:pt idx="46687">0.16669999999999999</cx:pt>
          <cx:pt idx="46688">0.16669999999999999</cx:pt>
          <cx:pt idx="46689">0.018599999999999998</cx:pt>
          <cx:pt idx="46690">0.10100000000000001</cx:pt>
          <cx:pt idx="46691">0.082500000000000004</cx:pt>
          <cx:pt idx="46692">0.16669999999999999</cx:pt>
          <cx:pt idx="46693">0.13009999999999999</cx:pt>
          <cx:pt idx="46694">0.16669999999999999</cx:pt>
          <cx:pt idx="46695">0.16669999999999999</cx:pt>
          <cx:pt idx="46696">0.16669999999999999</cx:pt>
          <cx:pt idx="46697">0.12989999999999999</cx:pt>
          <cx:pt idx="46698">0.001</cx:pt>
          <cx:pt idx="46699">0.16669999999999999</cx:pt>
          <cx:pt idx="46700">0.16669999999999999</cx:pt>
          <cx:pt idx="46701">0.059799999999999999</cx:pt>
          <cx:pt idx="46702">0.0258</cx:pt>
          <cx:pt idx="46703">0.16669999999999999</cx:pt>
          <cx:pt idx="46704">0.16669999999999999</cx:pt>
          <cx:pt idx="46705">0.041200000000000001</cx:pt>
          <cx:pt idx="46706">0.041200000000000001</cx:pt>
          <cx:pt idx="46707">0.16669999999999999</cx:pt>
          <cx:pt idx="46708">0.16669999999999999</cx:pt>
          <cx:pt idx="46709">0.16669999999999999</cx:pt>
          <cx:pt idx="46710">0.1182</cx:pt>
          <cx:pt idx="46711">0.16669999999999999</cx:pt>
          <cx:pt idx="46712">0.1031</cx:pt>
          <cx:pt idx="46713">0.16669999999999999</cx:pt>
          <cx:pt idx="46714">0.16669999999999999</cx:pt>
          <cx:pt idx="46715">0.1361</cx:pt>
          <cx:pt idx="46716">0.16669999999999999</cx:pt>
          <cx:pt idx="46717">0.091800000000000007</cx:pt>
          <cx:pt idx="46718">0.16669999999999999</cx:pt>
          <cx:pt idx="46719">0.16669999999999999</cx:pt>
          <cx:pt idx="46720">0.074200000000000002</cx:pt>
          <cx:pt idx="46721">0.16669999999999999</cx:pt>
          <cx:pt idx="46722">0.16669999999999999</cx:pt>
          <cx:pt idx="46723">0.050500000000000003</cx:pt>
          <cx:pt idx="46724">0.16669999999999999</cx:pt>
          <cx:pt idx="46725">0.16669999999999999</cx:pt>
          <cx:pt idx="46726">0.2031</cx:pt>
          <cx:pt idx="46727">0.1361</cx:pt>
          <cx:pt idx="46728">0.082500000000000004</cx:pt>
          <cx:pt idx="46729">0.16669999999999999</cx:pt>
          <cx:pt idx="46730">0.080399999999999999</cx:pt>
          <cx:pt idx="46731">0.092799999999999994</cx:pt>
          <cx:pt idx="46732">0.14849999999999999</cx:pt>
          <cx:pt idx="46733">0.16669999999999999</cx:pt>
          <cx:pt idx="46734">0.16669999999999999</cx:pt>
          <cx:pt idx="46735">0.14849999999999999</cx:pt>
          <cx:pt idx="46736">0.16669999999999999</cx:pt>
          <cx:pt idx="46737">0.25359999999999999</cx:pt>
          <cx:pt idx="46738">0.16700000000000001</cx:pt>
          <cx:pt idx="46739">0.16669999999999999</cx:pt>
          <cx:pt idx="46740">0</cx:pt>
          <cx:pt idx="46741">0.1794</cx:pt>
          <cx:pt idx="46742">0.0814</cx:pt>
          <cx:pt idx="46743">0.2031</cx:pt>
          <cx:pt idx="46744">0.16669999999999999</cx:pt>
          <cx:pt idx="46745">0.16669999999999999</cx:pt>
          <cx:pt idx="46746">0.16669999999999999</cx:pt>
          <cx:pt idx="46747">0.16669999999999999</cx:pt>
          <cx:pt idx="46748">0.16669999999999999</cx:pt>
          <cx:pt idx="46749">0.1124</cx:pt>
          <cx:pt idx="46750">0.16669999999999999</cx:pt>
          <cx:pt idx="46751">0.16669999999999999</cx:pt>
          <cx:pt idx="46752">0.16669999999999999</cx:pt>
          <cx:pt idx="46753">0.037100000000000001</cx:pt>
          <cx:pt idx="46754">0.16669999999999999</cx:pt>
          <cx:pt idx="46755">0.16669999999999999</cx:pt>
          <cx:pt idx="46756">0.16669999999999999</cx:pt>
          <cx:pt idx="46757">0.16669999999999999</cx:pt>
          <cx:pt idx="46758">0.16669999999999999</cx:pt>
          <cx:pt idx="46759">0.16669999999999999</cx:pt>
          <cx:pt idx="46760">0.16669999999999999</cx:pt>
          <cx:pt idx="46761">0.37630000000000002</cx:pt>
          <cx:pt idx="46762">0.1237</cx:pt>
          <cx:pt idx="46763">0.0082000000000000007</cx:pt>
          <cx:pt idx="46764">0.0722</cx:pt>
          <cx:pt idx="46765">0.16669999999999999</cx:pt>
          <cx:pt idx="46766">0.16669999999999999</cx:pt>
          <cx:pt idx="46767">0.16669999999999999</cx:pt>
          <cx:pt idx="46768">0.30930000000000002</cx:pt>
          <cx:pt idx="46769">0.16669999999999999</cx:pt>
          <cx:pt idx="46770">0.44540000000000002</cx:pt>
          <cx:pt idx="46771">0.16669999999999999</cx:pt>
          <cx:pt idx="46772">0.17730000000000001</cx:pt>
          <cx:pt idx="46773">0.16669999999999999</cx:pt>
          <cx:pt idx="46774">0.16669999999999999</cx:pt>
          <cx:pt idx="46775">0.16669999999999999</cx:pt>
          <cx:pt idx="46776">0.16669999999999999</cx:pt>
          <cx:pt idx="46777">0.092799999999999994</cx:pt>
          <cx:pt idx="46778">0.019599999999999999</cx:pt>
          <cx:pt idx="46779">0.16669999999999999</cx:pt>
          <cx:pt idx="46780">0.51339999999999997</cx:pt>
          <cx:pt idx="46781">0.1124</cx:pt>
          <cx:pt idx="46782">0.16669999999999999</cx:pt>
          <cx:pt idx="46783">0.36799999999999999</cx:pt>
          <cx:pt idx="46784">0.5907</cx:pt>
          <cx:pt idx="46785">0.1134</cx:pt>
          <cx:pt idx="46786">0.1021</cx:pt>
          <cx:pt idx="46787">0.061899999999999997</cx:pt>
          <cx:pt idx="46788">0.1144</cx:pt>
          <cx:pt idx="46789">0.082500000000000004</cx:pt>
          <cx:pt idx="46790">0.1268</cx:pt>
          <cx:pt idx="46791">0.16669999999999999</cx:pt>
          <cx:pt idx="46792">0.16669999999999999</cx:pt>
          <cx:pt idx="46793">0.061899999999999997</cx:pt>
          <cx:pt idx="46794">0.14330000000000001</cx:pt>
          <cx:pt idx="46795">0.16389999999999999</cx:pt>
          <cx:pt idx="46796">0.16669999999999999</cx:pt>
          <cx:pt idx="46797">0.2268</cx:pt>
          <cx:pt idx="46798">0.1237</cx:pt>
          <cx:pt idx="46799">0.088700000000000001</cx:pt>
          <cx:pt idx="46800">0.074200000000000002</cx:pt>
          <cx:pt idx="46801">0.25459999999999999</cx:pt>
          <cx:pt idx="46802">0.026800000000000001</cx:pt>
          <cx:pt idx="46803">0.16669999999999999</cx:pt>
          <cx:pt idx="46804">0.0247</cx:pt>
          <cx:pt idx="46805">0.16669999999999999</cx:pt>
          <cx:pt idx="46806">0.16669999999999999</cx:pt>
          <cx:pt idx="46807">0.0722</cx:pt>
          <cx:pt idx="46808">0.10100000000000001</cx:pt>
          <cx:pt idx="46809">0.077299999999999994</cx:pt>
          <cx:pt idx="46810">0.077299999999999994</cx:pt>
          <cx:pt idx="46811">0.16669999999999999</cx:pt>
          <cx:pt idx="46812">0.1216</cx:pt>
          <cx:pt idx="46813">0.0206</cx:pt>
          <cx:pt idx="46814">0.16669999999999999</cx:pt>
          <cx:pt idx="46815">0.16669999999999999</cx:pt>
          <cx:pt idx="46816">0.059799999999999999</cx:pt>
          <cx:pt idx="46817">0.16669999999999999</cx:pt>
          <cx:pt idx="46818">0.14949999999999999</cx:pt>
          <cx:pt idx="46819">0.16669999999999999</cx:pt>
          <cx:pt idx="46820">0.16669999999999999</cx:pt>
          <cx:pt idx="46821">0.17630000000000001</cx:pt>
          <cx:pt idx="46822">0.16669999999999999</cx:pt>
          <cx:pt idx="46823">0.1124</cx:pt>
          <cx:pt idx="46824">0.077299999999999994</cx:pt>
          <cx:pt idx="46825">0.0155</cx:pt>
          <cx:pt idx="46826">0.16669999999999999</cx:pt>
          <cx:pt idx="46827">0.2079</cx:pt>
          <cx:pt idx="46828">0.16669999999999999</cx:pt>
          <cx:pt idx="46829">0.092799999999999994</cx:pt>
          <cx:pt idx="46830">0.083500000000000005</cx:pt>
          <cx:pt idx="46831">0.16669999999999999</cx:pt>
          <cx:pt idx="46832">0.1227</cx:pt>
          <cx:pt idx="46833">0.062899999999999998</cx:pt>
          <cx:pt idx="46834">0.16669999999999999</cx:pt>
          <cx:pt idx="46835">0.14330000000000001</cx:pt>
          <cx:pt idx="46836">0.16669999999999999</cx:pt>
          <cx:pt idx="46837">0.16669999999999999</cx:pt>
          <cx:pt idx="46838">0.16669999999999999</cx:pt>
          <cx:pt idx="46839">0.16669999999999999</cx:pt>
          <cx:pt idx="46840">0.017500000000000002</cx:pt>
          <cx:pt idx="46841">0.27110000000000001</cx:pt>
          <cx:pt idx="46842">0.16669999999999999</cx:pt>
          <cx:pt idx="46843">0.16669999999999999</cx:pt>
          <cx:pt idx="46844">0.19070000000000001</cx:pt>
          <cx:pt idx="46845">0.16669999999999999</cx:pt>
          <cx:pt idx="46846">0.16669999999999999</cx:pt>
          <cx:pt idx="46847">0.023699999999999999</cx:pt>
          <cx:pt idx="46848">0.1186</cx:pt>
          <cx:pt idx="46849">0.16669999999999999</cx:pt>
          <cx:pt idx="46850">0.16669999999999999</cx:pt>
          <cx:pt idx="46851">0.16669999999999999</cx:pt>
          <cx:pt idx="46852">0.1928</cx:pt>
          <cx:pt idx="46853">0.082500000000000004</cx:pt>
          <cx:pt idx="46854">0.079399999999999998</cx:pt>
          <cx:pt idx="46855">0.16669999999999999</cx:pt>
          <cx:pt idx="46856">0.42680000000000001</cx:pt>
          <cx:pt idx="46857">0.059799999999999999</cx:pt>
          <cx:pt idx="46858">0.023699999999999999</cx:pt>
          <cx:pt idx="46859">0.16669999999999999</cx:pt>
          <cx:pt idx="46860">0.070099999999999996</cx:pt>
          <cx:pt idx="46861">0.13400000000000001</cx:pt>
          <cx:pt idx="46862">0.26390000000000002</cx:pt>
          <cx:pt idx="46863">0.16669999999999999</cx:pt>
          <cx:pt idx="46864">0.0722</cx:pt>
          <cx:pt idx="46865">0.13089999999999999</cx:pt>
          <cx:pt idx="46866">0.018599999999999998</cx:pt>
          <cx:pt idx="46867">0.16669999999999999</cx:pt>
          <cx:pt idx="46868">0.16669999999999999</cx:pt>
          <cx:pt idx="46869">0.16669999999999999</cx:pt>
          <cx:pt idx="46870">0.061899999999999997</cx:pt>
          <cx:pt idx="46871">0.16669999999999999</cx:pt>
          <cx:pt idx="46872">0.082500000000000004</cx:pt>
          <cx:pt idx="46873">0.0247</cx:pt>
          <cx:pt idx="46874">0.033500000000000002</cx:pt>
          <cx:pt idx="46875">0.16669999999999999</cx:pt>
          <cx:pt idx="46876">0.082500000000000004</cx:pt>
          <cx:pt idx="46877">0.16669999999999999</cx:pt>
          <cx:pt idx="46878">0.087599999999999997</cx:pt>
          <cx:pt idx="46879">0</cx:pt>
          <cx:pt idx="46880">0.061899999999999997</cx:pt>
          <cx:pt idx="46881">0.16669999999999999</cx:pt>
          <cx:pt idx="46882">0.16669999999999999</cx:pt>
          <cx:pt idx="46883">0.1031</cx:pt>
          <cx:pt idx="46884">0.16669999999999999</cx:pt>
          <cx:pt idx="46885">0.018599999999999998</cx:pt>
          <cx:pt idx="46886">0.1237</cx:pt>
          <cx:pt idx="46887">0.16669999999999999</cx:pt>
          <cx:pt idx="46888">0.0082000000000000007</cx:pt>
          <cx:pt idx="46889">0.16669999999999999</cx:pt>
          <cx:pt idx="46890">0.16669999999999999</cx:pt>
          <cx:pt idx="46891">0.16669999999999999</cx:pt>
          <cx:pt idx="46892">0.16669999999999999</cx:pt>
          <cx:pt idx="46893">0.1356</cx:pt>
          <cx:pt idx="46894">0.16669999999999999</cx:pt>
          <cx:pt idx="46895">0.041200000000000001</cx:pt>
          <cx:pt idx="46896">0.24640000000000001</cx:pt>
          <cx:pt idx="46897">0.1206</cx:pt>
          <cx:pt idx="46898">0.16669999999999999</cx:pt>
          <cx:pt idx="46899">0.16669999999999999</cx:pt>
          <cx:pt idx="46900">0.16669999999999999</cx:pt>
          <cx:pt idx="46901">0.062899999999999998</cx:pt>
          <cx:pt idx="46902">0.16669999999999999</cx:pt>
          <cx:pt idx="46903">0.0124</cx:pt>
          <cx:pt idx="46904">0.16669999999999999</cx:pt>
          <cx:pt idx="46905">0.1711</cx:pt>
          <cx:pt idx="46906">0.16669999999999999</cx:pt>
          <cx:pt idx="46907">0.058799999999999998</cx:pt>
          <cx:pt idx="46908">0.0061999999999999998</cx:pt>
          <cx:pt idx="46909">0.16669999999999999</cx:pt>
          <cx:pt idx="46910">0.2959</cx:pt>
          <cx:pt idx="46911">0.1918</cx:pt>
          <cx:pt idx="46912">0.16669999999999999</cx:pt>
          <cx:pt idx="46913">0.0124</cx:pt>
          <cx:pt idx="46914">0.1021</cx:pt>
          <cx:pt idx="46915">0.16669999999999999</cx:pt>
          <cx:pt idx="46916">0.16669999999999999</cx:pt>
          <cx:pt idx="46917">0.16389999999999999</cx:pt>
          <cx:pt idx="46918">0.16669999999999999</cx:pt>
          <cx:pt idx="46919">0.16669999999999999</cx:pt>
          <cx:pt idx="46920">0.083500000000000005</cx:pt>
          <cx:pt idx="46921">0.14849999999999999</cx:pt>
          <cx:pt idx="46922">0.16669999999999999</cx:pt>
          <cx:pt idx="46923">0.44330000000000003</cx:pt>
          <cx:pt idx="46924">0.0082000000000000007</cx:pt>
          <cx:pt idx="46925">0.16669999999999999</cx:pt>
          <cx:pt idx="46926">0.16669999999999999</cx:pt>
          <cx:pt idx="46927">0.22889999999999999</cx:pt>
          <cx:pt idx="46928">0.043299999999999998</cx:pt>
          <cx:pt idx="46929">0.16669999999999999</cx:pt>
          <cx:pt idx="46930">0.10929999999999999</cx:pt>
          <cx:pt idx="46931">0.218</cx:pt>
          <cx:pt idx="46932">0.1021</cx:pt>
          <cx:pt idx="46933">0.16669999999999999</cx:pt>
          <cx:pt idx="46934">0.16669999999999999</cx:pt>
          <cx:pt idx="46935">0.0247</cx:pt>
          <cx:pt idx="46936">0</cx:pt>
          <cx:pt idx="46937">0.064899999999999999</cx:pt>
          <cx:pt idx="46938">0.22470000000000001</cx:pt>
          <cx:pt idx="46939">0.082500000000000004</cx:pt>
          <cx:pt idx="46940">0.1134</cx:pt>
          <cx:pt idx="46941">0.3216</cx:pt>
          <cx:pt idx="46942">0.061899999999999997</cx:pt>
          <cx:pt idx="46943">0.1237</cx:pt>
          <cx:pt idx="46944">0.16669999999999999</cx:pt>
          <cx:pt idx="46945">0.0082000000000000007</cx:pt>
          <cx:pt idx="46946">0.16669999999999999</cx:pt>
          <cx:pt idx="46947">0.033000000000000002</cx:pt>
          <cx:pt idx="46948">0.082500000000000004</cx:pt>
          <cx:pt idx="46949">0.16669999999999999</cx:pt>
          <cx:pt idx="46950">0.082500000000000004</cx:pt>
          <cx:pt idx="46951">0.18659999999999999</cx:pt>
          <cx:pt idx="46952">0.16669999999999999</cx:pt>
          <cx:pt idx="46953">0.1134</cx:pt>
          <cx:pt idx="46954">0.1113</cx:pt>
          <cx:pt idx="46955">0.0309</cx:pt>
          <cx:pt idx="46956">0.16669999999999999</cx:pt>
          <cx:pt idx="46957">0.65049999999999997</cx:pt>
          <cx:pt idx="46958">0.063899999999999998</cx:pt>
          <cx:pt idx="46959">0.16669999999999999</cx:pt>
          <cx:pt idx="46960">0.16669999999999999</cx:pt>
          <cx:pt idx="46961">0.1361</cx:pt>
          <cx:pt idx="46962">0.16669999999999999</cx:pt>
          <cx:pt idx="46963">0.26390000000000002</cx:pt>
          <cx:pt idx="46964">0.14230000000000001</cx:pt>
          <cx:pt idx="46965">0.0722</cx:pt>
          <cx:pt idx="46966">0.16669999999999999</cx:pt>
          <cx:pt idx="46967">0.16669999999999999</cx:pt>
          <cx:pt idx="46968">0.16669999999999999</cx:pt>
          <cx:pt idx="46969">0.13250000000000001</cx:pt>
          <cx:pt idx="46970">0.061899999999999997</cx:pt>
          <cx:pt idx="46971">0.0722</cx:pt>
          <cx:pt idx="46972">0.035099999999999999</cx:pt>
          <cx:pt idx="46973">0.16669999999999999</cx:pt>
          <cx:pt idx="46974">0.093299999999999994</cx:pt>
          <cx:pt idx="46975">0.10100000000000001</cx:pt>
          <cx:pt idx="46976">0.092799999999999994</cx:pt>
          <cx:pt idx="46977">0.16669999999999999</cx:pt>
          <cx:pt idx="46978">0.16669999999999999</cx:pt>
          <cx:pt idx="46979">0.1464</cx:pt>
          <cx:pt idx="46980">0.1825</cx:pt>
          <cx:pt idx="46981">0.16669999999999999</cx:pt>
          <cx:pt idx="46982">0.1794</cx:pt>
          <cx:pt idx="46983">0.16669999999999999</cx:pt>
          <cx:pt idx="46984">0.16669999999999999</cx:pt>
          <cx:pt idx="46985">0.16669999999999999</cx:pt>
          <cx:pt idx="46986">0.016500000000000001</cx:pt>
          <cx:pt idx="46987">0.16669999999999999</cx:pt>
          <cx:pt idx="46988">0.16669999999999999</cx:pt>
          <cx:pt idx="46989">0.068000000000000005</cx:pt>
          <cx:pt idx="46990">0.16669999999999999</cx:pt>
          <cx:pt idx="46991">0.16669999999999999</cx:pt>
          <cx:pt idx="46992">0.16669999999999999</cx:pt>
          <cx:pt idx="46993">0.074200000000000002</cx:pt>
          <cx:pt idx="46994">0.16669999999999999</cx:pt>
          <cx:pt idx="46995">0.27010000000000001</cx:pt>
          <cx:pt idx="46996">0.16669999999999999</cx:pt>
          <cx:pt idx="46997">0.16669999999999999</cx:pt>
          <cx:pt idx="46998">0.16669999999999999</cx:pt>
          <cx:pt idx="46999">0.1474</cx:pt>
          <cx:pt idx="47000">0.16669999999999999</cx:pt>
          <cx:pt idx="47001">0.16669999999999999</cx:pt>
          <cx:pt idx="47002">0.094799999999999995</cx:pt>
          <cx:pt idx="47003">0.2969</cx:pt>
          <cx:pt idx="47004">0.16669999999999999</cx:pt>
          <cx:pt idx="47005">0.26700000000000002</cx:pt>
          <cx:pt idx="47006">0.16669999999999999</cx:pt>
          <cx:pt idx="47007">0.16669999999999999</cx:pt>
          <cx:pt idx="47008">0.1124</cx:pt>
          <cx:pt idx="47009">0.074200000000000002</cx:pt>
          <cx:pt idx="47010">0.16669999999999999</cx:pt>
          <cx:pt idx="47011">0.16669999999999999</cx:pt>
          <cx:pt idx="47012">0.16669999999999999</cx:pt>
          <cx:pt idx="47013">0.16669999999999999</cx:pt>
          <cx:pt idx="47014">0.16669999999999999</cx:pt>
          <cx:pt idx="47015">0.16669999999999999</cx:pt>
          <cx:pt idx="47016">0.16669999999999999</cx:pt>
          <cx:pt idx="47017">0.082500000000000004</cx:pt>
          <cx:pt idx="47018">0.073200000000000001</cx:pt>
          <cx:pt idx="47019">0.15640000000000001</cx:pt>
          <cx:pt idx="47020">0.16669999999999999</cx:pt>
          <cx:pt idx="47021">0.0722</cx:pt>
          <cx:pt idx="47022">0.12470000000000001</cx:pt>
          <cx:pt idx="47023">0.074999999999999997</cx:pt>
          <cx:pt idx="47024">0.16669999999999999</cx:pt>
          <cx:pt idx="47025">0.16669999999999999</cx:pt>
          <cx:pt idx="47026">0.16669999999999999</cx:pt>
          <cx:pt idx="47027">0.16669999999999999</cx:pt>
          <cx:pt idx="47028">0.30570000000000003</cx:pt>
          <cx:pt idx="47029">0.16669999999999999</cx:pt>
          <cx:pt idx="47030">0.16669999999999999</cx:pt>
          <cx:pt idx="47031">0.037100000000000001</cx:pt>
          <cx:pt idx="47032">0.0247</cx:pt>
          <cx:pt idx="47033">0.50519999999999998</cx:pt>
          <cx:pt idx="47034">0.16669999999999999</cx:pt>
          <cx:pt idx="47035">0.066000000000000003</cx:pt>
          <cx:pt idx="47036">0.16669999999999999</cx:pt>
          <cx:pt idx="47037">0.13200000000000001</cx:pt>
          <cx:pt idx="47038">0.16669999999999999</cx:pt>
          <cx:pt idx="47039">0.1474</cx:pt>
          <cx:pt idx="47040">0.16669999999999999</cx:pt>
          <cx:pt idx="47041">0.16669999999999999</cx:pt>
          <cx:pt idx="47042">0.0722</cx:pt>
          <cx:pt idx="47043">0.099299999999999999</cx:pt>
          <cx:pt idx="47044">0.16669999999999999</cx:pt>
          <cx:pt idx="47045">0.077299999999999994</cx:pt>
          <cx:pt idx="47046">0.16669999999999999</cx:pt>
          <cx:pt idx="47047">0.066000000000000003</cx:pt>
          <cx:pt idx="47048">0.16669999999999999</cx:pt>
          <cx:pt idx="47049">0.16669999999999999</cx:pt>
          <cx:pt idx="47050">0.35049999999999998</cx:pt>
          <cx:pt idx="47051">0.0082000000000000007</cx:pt>
          <cx:pt idx="47052">0.071099999999999997</cx:pt>
          <cx:pt idx="47053">0.16669999999999999</cx:pt>
          <cx:pt idx="47054">0.16669999999999999</cx:pt>
          <cx:pt idx="47055">0.16669999999999999</cx:pt>
          <cx:pt idx="47056">0.16389999999999999</cx:pt>
          <cx:pt idx="47057">0.11550000000000001</cx:pt>
          <cx:pt idx="47058">0.16669999999999999</cx:pt>
          <cx:pt idx="47059">0.16669999999999999</cx:pt>
          <cx:pt idx="47060">0.21959999999999999</cx:pt>
          <cx:pt idx="47061">0.067000000000000004</cx:pt>
          <cx:pt idx="47062">0.16669999999999999</cx:pt>
          <cx:pt idx="47063">0.16669999999999999</cx:pt>
          <cx:pt idx="47064">0.16669999999999999</cx:pt>
          <cx:pt idx="47065">0.41860000000000003</cx:pt>
          <cx:pt idx="47066">0.3876</cx:pt>
          <cx:pt idx="47067">0.016500000000000001</cx:pt>
          <cx:pt idx="47068">0.16669999999999999</cx:pt>
          <cx:pt idx="47069">0.16669999999999999</cx:pt>
          <cx:pt idx="47070">0.16669999999999999</cx:pt>
          <cx:pt idx="47071">0.1464</cx:pt>
          <cx:pt idx="47072">0.33400000000000002</cx:pt>
          <cx:pt idx="47073">0.0206</cx:pt>
          <cx:pt idx="47074">0.16669999999999999</cx:pt>
          <cx:pt idx="47075">0.0722</cx:pt>
          <cx:pt idx="47076">0.14849999999999999</cx:pt>
          <cx:pt idx="47077">0.16669999999999999</cx:pt>
          <cx:pt idx="47078">0.16669999999999999</cx:pt>
          <cx:pt idx="47079">0.16669999999999999</cx:pt>
          <cx:pt idx="47080">0.1351</cx:pt>
          <cx:pt idx="47081">0.16669999999999999</cx:pt>
          <cx:pt idx="47082">0.069099999999999995</cx:pt>
          <cx:pt idx="47083">0.1113</cx:pt>
          <cx:pt idx="47084">0.16669999999999999</cx:pt>
          <cx:pt idx="47085">0.16669999999999999</cx:pt>
          <cx:pt idx="47086">0.16669999999999999</cx:pt>
          <cx:pt idx="47087">0.16669999999999999</cx:pt>
          <cx:pt idx="47088">0.092799999999999994</cx:pt>
          <cx:pt idx="47089">0.16669999999999999</cx:pt>
          <cx:pt idx="47090">0.16669999999999999</cx:pt>
          <cx:pt idx="47091">0.0041000000000000003</cx:pt>
          <cx:pt idx="47092">0.14849999999999999</cx:pt>
          <cx:pt idx="47093">0.16669999999999999</cx:pt>
          <cx:pt idx="47094">0.16669999999999999</cx:pt>
          <cx:pt idx="47095">0.16669999999999999</cx:pt>
          <cx:pt idx="47096">0.016500000000000001</cx:pt>
          <cx:pt idx="47097">0.082500000000000004</cx:pt>
          <cx:pt idx="47098">0.1216</cx:pt>
          <cx:pt idx="47099">0.3196</cx:pt>
          <cx:pt idx="47100">0.076300000000000007</cx:pt>
          <cx:pt idx="47101">0.37940000000000002</cx:pt>
          <cx:pt idx="47102">0.16669999999999999</cx:pt>
          <cx:pt idx="47103">0.037100000000000001</cx:pt>
          <cx:pt idx="47104">0.16669999999999999</cx:pt>
          <cx:pt idx="47105">0.2505</cx:pt>
          <cx:pt idx="47106">0</cx:pt>
          <cx:pt idx="47107">0.16669999999999999</cx:pt>
          <cx:pt idx="47108">0.0722</cx:pt>
          <cx:pt idx="47109">0.1096</cx:pt>
          <cx:pt idx="47110">0.47939999999999999</cx:pt>
          <cx:pt idx="47111">0.077299999999999994</cx:pt>
          <cx:pt idx="47112">0.092799999999999994</cx:pt>
          <cx:pt idx="47113">0.16669999999999999</cx:pt>
          <cx:pt idx="47114">0.16669999999999999</cx:pt>
          <cx:pt idx="47115">0.082500000000000004</cx:pt>
          <cx:pt idx="47116">0.0608</cx:pt>
          <cx:pt idx="47117">0.049500000000000002</cx:pt>
          <cx:pt idx="47118">0.13089999999999999</cx:pt>
          <cx:pt idx="47119">0.15570000000000001</cx:pt>
          <cx:pt idx="47120">0.018599999999999998</cx:pt>
          <cx:pt idx="47121">0.0309</cx:pt>
          <cx:pt idx="47122">0.16669999999999999</cx:pt>
          <cx:pt idx="47123">0.16669999999999999</cx:pt>
          <cx:pt idx="47124">0.077299999999999994</cx:pt>
          <cx:pt idx="47125">0.1031</cx:pt>
          <cx:pt idx="47126">0.14849999999999999</cx:pt>
          <cx:pt idx="47127">0.16669999999999999</cx:pt>
          <cx:pt idx="47128">0.16669999999999999</cx:pt>
          <cx:pt idx="47129">0.1268</cx:pt>
          <cx:pt idx="47130">0.16669999999999999</cx:pt>
          <cx:pt idx="47131">0.19589999999999999</cx:pt>
          <cx:pt idx="47132">0.16669999999999999</cx:pt>
          <cx:pt idx="47133">0.049500000000000002</cx:pt>
          <cx:pt idx="47134">0.0814</cx:pt>
          <cx:pt idx="47135">0.066000000000000003</cx:pt>
          <cx:pt idx="47136">0.16669999999999999</cx:pt>
          <cx:pt idx="47137">0.1031</cx:pt>
          <cx:pt idx="47138">0.092799999999999994</cx:pt>
          <cx:pt idx="47139">0.082500000000000004</cx:pt>
          <cx:pt idx="47140">0.14019999999999999</cx:pt>
          <cx:pt idx="47141">0.16669999999999999</cx:pt>
          <cx:pt idx="47142">0.16669999999999999</cx:pt>
          <cx:pt idx="47143">0.16669999999999999</cx:pt>
          <cx:pt idx="47144">0.16669999999999999</cx:pt>
          <cx:pt idx="47145">0.4577</cx:pt>
          <cx:pt idx="47146">0.16669999999999999</cx:pt>
          <cx:pt idx="47147">0.16669999999999999</cx:pt>
          <cx:pt idx="47148">0.016500000000000001</cx:pt>
          <cx:pt idx="47149">0.16669999999999999</cx:pt>
          <cx:pt idx="47150">0.16669999999999999</cx:pt>
          <cx:pt idx="47151">0.16669999999999999</cx:pt>
          <cx:pt idx="47152">0.075300000000000006</cx:pt>
          <cx:pt idx="47153">0.16669999999999999</cx:pt>
          <cx:pt idx="47154">0.22059999999999999</cx:pt>
          <cx:pt idx="47155">0.2041</cx:pt>
          <cx:pt idx="47156">0.1113</cx:pt>
          <cx:pt idx="47157">0.16669999999999999</cx:pt>
          <cx:pt idx="47158">0.054600000000000003</cx:pt>
          <cx:pt idx="47159">0.16669999999999999</cx:pt>
          <cx:pt idx="47160">0.16669999999999999</cx:pt>
          <cx:pt idx="47161">0.16669999999999999</cx:pt>
          <cx:pt idx="47162">0.14849999999999999</cx:pt>
          <cx:pt idx="47163">0.19589999999999999</cx:pt>
          <cx:pt idx="47164">0.16669999999999999</cx:pt>
          <cx:pt idx="47165">0.16669999999999999</cx:pt>
          <cx:pt idx="47166">0.1027</cx:pt>
          <cx:pt idx="47167">0.092799999999999994</cx:pt>
          <cx:pt idx="47168">0.16669999999999999</cx:pt>
          <cx:pt idx="47169">0.0722</cx:pt>
          <cx:pt idx="47170">0.16669999999999999</cx:pt>
          <cx:pt idx="47171">0.082500000000000004</cx:pt>
          <cx:pt idx="47172">0.37530000000000002</cx:pt>
          <cx:pt idx="47173">0.16669999999999999</cx:pt>
          <cx:pt idx="47174">0.16669999999999999</cx:pt>
          <cx:pt idx="47175">0.16669999999999999</cx:pt>
          <cx:pt idx="47176">0.0124</cx:pt>
          <cx:pt idx="47177">0.16669999999999999</cx:pt>
          <cx:pt idx="47178">0.16320000000000001</cx:pt>
          <cx:pt idx="47179">0.16669999999999999</cx:pt>
          <cx:pt idx="47180">0.18140000000000001</cx:pt>
          <cx:pt idx="47181">0.1134</cx:pt>
          <cx:pt idx="47182">0.061899999999999997</cx:pt>
          <cx:pt idx="47183">0.1227</cx:pt>
          <cx:pt idx="47184">0.16669999999999999</cx:pt>
          <cx:pt idx="47185">0.041200000000000001</cx:pt>
          <cx:pt idx="47186">0.32990000000000003</cx:pt>
          <cx:pt idx="47187">0.44119999999999998</cx:pt>
          <cx:pt idx="47188">0.0722</cx:pt>
          <cx:pt idx="47189">0.16669999999999999</cx:pt>
          <cx:pt idx="47190">0.26190000000000002</cx:pt>
          <cx:pt idx="47191">0.16669999999999999</cx:pt>
          <cx:pt idx="47192">0.0247</cx:pt>
          <cx:pt idx="47193">0.58040000000000003</cx:pt>
          <cx:pt idx="47194">0.16669999999999999</cx:pt>
          <cx:pt idx="47195">0.16669999999999999</cx:pt>
          <cx:pt idx="47196">0.16669999999999999</cx:pt>
          <cx:pt idx="47197">0.16669999999999999</cx:pt>
          <cx:pt idx="47198">0.16669999999999999</cx:pt>
          <cx:pt idx="47199">0.16669999999999999</cx:pt>
          <cx:pt idx="47200">0.16669999999999999</cx:pt>
          <cx:pt idx="47201">0.16669999999999999</cx:pt>
          <cx:pt idx="47202">0.16669999999999999</cx:pt>
          <cx:pt idx="47203">0.19070000000000001</cx:pt>
          <cx:pt idx="47204">0.064899999999999999</cx:pt>
          <cx:pt idx="47205">0.1134</cx:pt>
          <cx:pt idx="47206">0.066000000000000003</cx:pt>
          <cx:pt idx="47207">0.16669999999999999</cx:pt>
          <cx:pt idx="47208">0.10100000000000001</cx:pt>
          <cx:pt idx="47209">0.0030999999999999999</cx:pt>
          <cx:pt idx="47210">0.066000000000000003</cx:pt>
          <cx:pt idx="47211">0.16669999999999999</cx:pt>
          <cx:pt idx="47212">0.1237</cx:pt>
          <cx:pt idx="47213">0.1031</cx:pt>
          <cx:pt idx="47214">0.37109999999999999</cx:pt>
          <cx:pt idx="47215">0.0041000000000000003</cx:pt>
          <cx:pt idx="47216">0.16669999999999999</cx:pt>
          <cx:pt idx="47217">0.0608</cx:pt>
          <cx:pt idx="47218">0.0020999999999999999</cx:pt>
          <cx:pt idx="47219">0.16669999999999999</cx:pt>
          <cx:pt idx="47220">0.0309</cx:pt>
          <cx:pt idx="47221">0.0814</cx:pt>
          <cx:pt idx="47222">0.018599999999999998</cx:pt>
          <cx:pt idx="47223">0.16669999999999999</cx:pt>
          <cx:pt idx="47224">0.16669999999999999</cx:pt>
          <cx:pt idx="47225">0.16189999999999999</cx:pt>
          <cx:pt idx="47226">0.019599999999999999</cx:pt>
          <cx:pt idx="47227">0.16669999999999999</cx:pt>
          <cx:pt idx="47228">0.049500000000000002</cx:pt>
          <cx:pt idx="47229">0.16669999999999999</cx:pt>
          <cx:pt idx="47230">0.092799999999999994</cx:pt>
          <cx:pt idx="47231">0.0722</cx:pt>
          <cx:pt idx="47232">0.16669999999999999</cx:pt>
          <cx:pt idx="47233">0.16669999999999999</cx:pt>
          <cx:pt idx="47234">0.16669999999999999</cx:pt>
          <cx:pt idx="47235">0.16669999999999999</cx:pt>
          <cx:pt idx="47236">0.0722</cx:pt>
          <cx:pt idx="47237">0.055300000000000002</cx:pt>
          <cx:pt idx="47238">0.16669999999999999</cx:pt>
          <cx:pt idx="47239">0.14779999999999999</cx:pt>
          <cx:pt idx="47240">0.074200000000000002</cx:pt>
          <cx:pt idx="47241">0.092299999999999993</cx:pt>
          <cx:pt idx="47242">0.2031</cx:pt>
          <cx:pt idx="47243">0.1474</cx:pt>
          <cx:pt idx="47244">0.061899999999999997</cx:pt>
          <cx:pt idx="47245">0.16669999999999999</cx:pt>
          <cx:pt idx="47246">0.1285</cx:pt>
          <cx:pt idx="47247">0.16669999999999999</cx:pt>
          <cx:pt idx="47248">0.16669999999999999</cx:pt>
          <cx:pt idx="47249">0.1072</cx:pt>
          <cx:pt idx="47250">0.049500000000000002</cx:pt>
          <cx:pt idx="47251">0.0051999999999999998</cx:pt>
          <cx:pt idx="47252">0.16669999999999999</cx:pt>
          <cx:pt idx="47253">0.16669999999999999</cx:pt>
          <cx:pt idx="47254">0.16669999999999999</cx:pt>
          <cx:pt idx="47255">0.1237</cx:pt>
          <cx:pt idx="47256">0.16669999999999999</cx:pt>
          <cx:pt idx="47257">0.16669999999999999</cx:pt>
          <cx:pt idx="47258">0.16669999999999999</cx:pt>
          <cx:pt idx="47259">0.16669999999999999</cx:pt>
          <cx:pt idx="47260">0.1129</cx:pt>
          <cx:pt idx="47261">0.28139999999999998</cx:pt>
          <cx:pt idx="47262">0.16669999999999999</cx:pt>
          <cx:pt idx="47263">0.16669999999999999</cx:pt>
          <cx:pt idx="47264">0.032000000000000001</cx:pt>
          <cx:pt idx="47265">0.16669999999999999</cx:pt>
          <cx:pt idx="47266">0.1031</cx:pt>
          <cx:pt idx="47267">0.022700000000000001</cx:pt>
          <cx:pt idx="47268">0.16669999999999999</cx:pt>
          <cx:pt idx="47269">0.16669999999999999</cx:pt>
          <cx:pt idx="47270">0.16669999999999999</cx:pt>
          <cx:pt idx="47271">0.16669999999999999</cx:pt>
          <cx:pt idx="47272">0.077299999999999994</cx:pt>
          <cx:pt idx="47273">0.11749999999999999</cx:pt>
          <cx:pt idx="47274">0.16669999999999999</cx:pt>
          <cx:pt idx="47275">0.16669999999999999</cx:pt>
          <cx:pt idx="47276">0.14849999999999999</cx:pt>
          <cx:pt idx="47277">0.18559999999999999</cx:pt>
          <cx:pt idx="47278">0.16669999999999999</cx:pt>
          <cx:pt idx="47279">0.16669999999999999</cx:pt>
          <cx:pt idx="47280">0.16669999999999999</cx:pt>
          <cx:pt idx="47281">0.16669999999999999</cx:pt>
          <cx:pt idx="47282">0.1082</cx:pt>
          <cx:pt idx="47283">0.16669999999999999</cx:pt>
          <cx:pt idx="47284">0.16669999999999999</cx:pt>
          <cx:pt idx="47285">0.0082000000000000007</cx:pt>
          <cx:pt idx="47286">0.0659</cx:pt>
          <cx:pt idx="47287">0.16669999999999999</cx:pt>
          <cx:pt idx="47288">0.16669999999999999</cx:pt>
          <cx:pt idx="47289">0.16669999999999999</cx:pt>
          <cx:pt idx="47290">0.1134</cx:pt>
          <cx:pt idx="47291">0.082500000000000004</cx:pt>
          <cx:pt idx="47292">0.16669999999999999</cx:pt>
          <cx:pt idx="47293">0.1598</cx:pt>
          <cx:pt idx="47294">0.021600000000000001</cx:pt>
          <cx:pt idx="47295">0.59179999999999999</cx:pt>
          <cx:pt idx="47296">0.099000000000000005</cx:pt>
          <cx:pt idx="47297">0.1023</cx:pt>
          <cx:pt idx="47298">0.16669999999999999</cx:pt>
          <cx:pt idx="47299">0.16669999999999999</cx:pt>
          <cx:pt idx="47300">0.16669999999999999</cx:pt>
          <cx:pt idx="47301">0.16669999999999999</cx:pt>
          <cx:pt idx="47302">0.083500000000000005</cx:pt>
          <cx:pt idx="47303">0.16189999999999999</cx:pt>
          <cx:pt idx="47304">0.16669999999999999</cx:pt>
          <cx:pt idx="47305">0.082500000000000004</cx:pt>
          <cx:pt idx="47306">0.018599999999999998</cx:pt>
          <cx:pt idx="47307">0.16669999999999999</cx:pt>
          <cx:pt idx="47308">0.1021</cx:pt>
          <cx:pt idx="47309">0.20649999999999999</cx:pt>
          <cx:pt idx="47310">0.16669999999999999</cx:pt>
          <cx:pt idx="47311">0.16669999999999999</cx:pt>
          <cx:pt idx="47312">0.16669999999999999</cx:pt>
          <cx:pt idx="47313">0.16669999999999999</cx:pt>
          <cx:pt idx="47314">0.1031</cx:pt>
          <cx:pt idx="47315">0.16669999999999999</cx:pt>
          <cx:pt idx="47316">0.25259999999999999</cx:pt>
          <cx:pt idx="47317">0.16669999999999999</cx:pt>
          <cx:pt idx="47318">0.16669999999999999</cx:pt>
          <cx:pt idx="47319">0.16669999999999999</cx:pt>
          <cx:pt idx="47320">0.16669999999999999</cx:pt>
          <cx:pt idx="47321">0.074200000000000002</cx:pt>
          <cx:pt idx="47322">0.60409999999999997</cx:pt>
          <cx:pt idx="47323">0.16669999999999999</cx:pt>
          <cx:pt idx="47324">0.16669999999999999</cx:pt>
          <cx:pt idx="47325">0.0061999999999999998</cx:pt>
          <cx:pt idx="47326">0.18559999999999999</cx:pt>
          <cx:pt idx="47327">0.1474</cx:pt>
          <cx:pt idx="47328">0.0557</cx:pt>
          <cx:pt idx="47329">0.16669999999999999</cx:pt>
          <cx:pt idx="47330">0.16669999999999999</cx:pt>
          <cx:pt idx="47331">0.16669999999999999</cx:pt>
          <cx:pt idx="47332">0.16669999999999999</cx:pt>
          <cx:pt idx="47333">0.16669999999999999</cx:pt>
          <cx:pt idx="47334">0.16669999999999999</cx:pt>
          <cx:pt idx="47335">0.061899999999999997</cx:pt>
          <cx:pt idx="47336">0.16669999999999999</cx:pt>
          <cx:pt idx="47337">0.16669999999999999</cx:pt>
          <cx:pt idx="47338">0.16669999999999999</cx:pt>
          <cx:pt idx="47339">0.16669999999999999</cx:pt>
          <cx:pt idx="47340">0.16669999999999999</cx:pt>
          <cx:pt idx="47341">0.16669999999999999</cx:pt>
          <cx:pt idx="47342">0.16669999999999999</cx:pt>
          <cx:pt idx="47343">0.13200000000000001</cx:pt>
          <cx:pt idx="47344">0.16669999999999999</cx:pt>
          <cx:pt idx="47345">0.28870000000000001</cx:pt>
          <cx:pt idx="47346">0.16669999999999999</cx:pt>
          <cx:pt idx="47347">0.16669999999999999</cx:pt>
          <cx:pt idx="47348">0.16669999999999999</cx:pt>
          <cx:pt idx="47349">0.16669999999999999</cx:pt>
          <cx:pt idx="47350">0.16669999999999999</cx:pt>
          <cx:pt idx="47351">0.082500000000000004</cx:pt>
          <cx:pt idx="47352">0.053600000000000002</cx:pt>
          <cx:pt idx="47353">0.0608</cx:pt>
          <cx:pt idx="47354">0.073200000000000001</cx:pt>
          <cx:pt idx="47355">0.16669999999999999</cx:pt>
          <cx:pt idx="47356">0.074200000000000002</cx:pt>
          <cx:pt idx="47357">0.16669999999999999</cx:pt>
          <cx:pt idx="47358">0.16669999999999999</cx:pt>
          <cx:pt idx="47359">0.16669999999999999</cx:pt>
          <cx:pt idx="47360">0.16669999999999999</cx:pt>
          <cx:pt idx="47361">0.16669999999999999</cx:pt>
          <cx:pt idx="47362">0.074200000000000002</cx:pt>
          <cx:pt idx="47363">0.16669999999999999</cx:pt>
          <cx:pt idx="47364">0.16669999999999999</cx:pt>
          <cx:pt idx="47365">0.26700000000000002</cx:pt>
          <cx:pt idx="47366">0.18659999999999999</cx:pt>
          <cx:pt idx="47367">0.1134</cx:pt>
          <cx:pt idx="47368">0.14849999999999999</cx:pt>
          <cx:pt idx="47369">0.0309</cx:pt>
          <cx:pt idx="47370">0.033000000000000002</cx:pt>
          <cx:pt idx="47371">0.16669999999999999</cx:pt>
          <cx:pt idx="47372">0.16669999999999999</cx:pt>
          <cx:pt idx="47373">0.16669999999999999</cx:pt>
          <cx:pt idx="47374">0.16669999999999999</cx:pt>
          <cx:pt idx="47375">0.16669999999999999</cx:pt>
          <cx:pt idx="47376">0.14330000000000001</cx:pt>
          <cx:pt idx="47377">0.16669999999999999</cx:pt>
          <cx:pt idx="47378">0.16669999999999999</cx:pt>
          <cx:pt idx="47379">0.0247</cx:pt>
          <cx:pt idx="47380">0.16669999999999999</cx:pt>
          <cx:pt idx="47381">0.093799999999999994</cx:pt>
          <cx:pt idx="47382">0.16669999999999999</cx:pt>
          <cx:pt idx="47383">0.11550000000000001</cx:pt>
          <cx:pt idx="47384">0.044699999999999997</cx:pt>
          <cx:pt idx="47385">0.16669999999999999</cx:pt>
          <cx:pt idx="47386">0.074200000000000002</cx:pt>
          <cx:pt idx="47387">0.10100000000000001</cx:pt>
          <cx:pt idx="47388">0.16669999999999999</cx:pt>
          <cx:pt idx="47389">0.13300000000000001</cx:pt>
          <cx:pt idx="47390">0.0092999999999999992</cx:pt>
          <cx:pt idx="47391">0.16669999999999999</cx:pt>
          <cx:pt idx="47392">0.16669999999999999</cx:pt>
          <cx:pt idx="47393">0.091800000000000007</cx:pt>
          <cx:pt idx="47394">0.16669999999999999</cx:pt>
          <cx:pt idx="47395">0.23810000000000001</cx:pt>
          <cx:pt idx="47396">0.077299999999999994</cx:pt>
          <cx:pt idx="47397">0.16669999999999999</cx:pt>
          <cx:pt idx="47398">0.33400000000000002</cx:pt>
          <cx:pt idx="47399">0.16669999999999999</cx:pt>
          <cx:pt idx="47400">0.16669999999999999</cx:pt>
          <cx:pt idx="47401">0.041200000000000001</cx:pt>
          <cx:pt idx="47402">0.0124</cx:pt>
          <cx:pt idx="47403">0.16669999999999999</cx:pt>
          <cx:pt idx="47404">0.077299999999999994</cx:pt>
          <cx:pt idx="47405">0.16669999999999999</cx:pt>
          <cx:pt idx="47406">0.16669999999999999</cx:pt>
          <cx:pt idx="47407">0.1237</cx:pt>
          <cx:pt idx="47408">0.16669999999999999</cx:pt>
          <cx:pt idx="47409">0.16669999999999999</cx:pt>
          <cx:pt idx="47410">0.16669999999999999</cx:pt>
          <cx:pt idx="47411">0.079399999999999998</cx:pt>
          <cx:pt idx="47412">0.16669999999999999</cx:pt>
          <cx:pt idx="47413">0.16669999999999999</cx:pt>
          <cx:pt idx="47414">0.069099999999999995</cx:pt>
          <cx:pt idx="47415">0.17580000000000001</cx:pt>
          <cx:pt idx="47416">0.16669999999999999</cx:pt>
          <cx:pt idx="47417">0.0103</cx:pt>
          <cx:pt idx="47418">0.16669999999999999</cx:pt>
          <cx:pt idx="47419">0.16669999999999999</cx:pt>
          <cx:pt idx="47420">0.16669999999999999</cx:pt>
          <cx:pt idx="47421">0.061899999999999997</cx:pt>
          <cx:pt idx="47422">0.16669999999999999</cx:pt>
          <cx:pt idx="47423">0.1237</cx:pt>
          <cx:pt idx="47424">0.16669999999999999</cx:pt>
          <cx:pt idx="47425">0.095899999999999999</cx:pt>
          <cx:pt idx="47426">0.18179999999999999</cx:pt>
          <cx:pt idx="47427">0.16669999999999999</cx:pt>
          <cx:pt idx="47428">0.066000000000000003</cx:pt>
          <cx:pt idx="47429">0.25979999999999998</cx:pt>
          <cx:pt idx="47430">0.16669999999999999</cx:pt>
          <cx:pt idx="47431">0.16669999999999999</cx:pt>
          <cx:pt idx="47432">0.077299999999999994</cx:pt>
          <cx:pt idx="47433">0.2165</cx:pt>
          <cx:pt idx="47434">0.16669999999999999</cx:pt>
          <cx:pt idx="47435">0.16669999999999999</cx:pt>
          <cx:pt idx="47436">0.041200000000000001</cx:pt>
          <cx:pt idx="47437">0.38040000000000002</cx:pt>
          <cx:pt idx="47438">0.0608</cx:pt>
          <cx:pt idx="47439">0.16669999999999999</cx:pt>
          <cx:pt idx="47440">0.018599999999999998</cx:pt>
          <cx:pt idx="47441">0.3155</cx:pt>
          <cx:pt idx="47442">0.19589999999999999</cx:pt>
          <cx:pt idx="47443">0.16669999999999999</cx:pt>
          <cx:pt idx="47444">0.0309</cx:pt>
          <cx:pt idx="47445">0.16669999999999999</cx:pt>
          <cx:pt idx="47446">0.16669999999999999</cx:pt>
          <cx:pt idx="47447">0</cx:pt>
          <cx:pt idx="47448">0.16669999999999999</cx:pt>
          <cx:pt idx="47449">0.16669999999999999</cx:pt>
          <cx:pt idx="47450">0.10000000000000001</cx:pt>
          <cx:pt idx="47451">0.062199999999999998</cx:pt>
          <cx:pt idx="47452">0.066000000000000003</cx:pt>
          <cx:pt idx="47453">0.16289999999999999</cx:pt>
          <cx:pt idx="47454">0.16669999999999999</cx:pt>
          <cx:pt idx="47455">0.46189999999999998</cx:pt>
          <cx:pt idx="47456">0.25569999999999998</cx:pt>
          <cx:pt idx="47457">0.16669999999999999</cx:pt>
          <cx:pt idx="47458">0.22270000000000001</cx:pt>
          <cx:pt idx="47459">0.16669999999999999</cx:pt>
          <cx:pt idx="47460">0.082500000000000004</cx:pt>
          <cx:pt idx="47461">0.16669999999999999</cx:pt>
          <cx:pt idx="47462">0.55149999999999999</cx:pt>
          <cx:pt idx="47463">0.076300000000000007</cx:pt>
          <cx:pt idx="47464">0.16669999999999999</cx:pt>
          <cx:pt idx="47465">0.092799999999999994</cx:pt>
          <cx:pt idx="47466">0.10100000000000001</cx:pt>
          <cx:pt idx="47467">0.0309</cx:pt>
          <cx:pt idx="47468">0.0041000000000000003</cx:pt>
          <cx:pt idx="47469">0.1082</cx:pt>
          <cx:pt idx="47470">0.0247</cx:pt>
          <cx:pt idx="47471">0.0722</cx:pt>
          <cx:pt idx="47472">0.16669999999999999</cx:pt>
          <cx:pt idx="47473">0.18559999999999999</cx:pt>
          <cx:pt idx="47474">0.16669999999999999</cx:pt>
          <cx:pt idx="47475">0.074200000000000002</cx:pt>
          <cx:pt idx="47476">0.1134</cx:pt>
          <cx:pt idx="47477">0.022700000000000001</cx:pt>
          <cx:pt idx="47478">0.1134</cx:pt>
          <cx:pt idx="47479">0.16669999999999999</cx:pt>
          <cx:pt idx="47480">0.14430000000000001</cx:pt>
          <cx:pt idx="47481">0.49480000000000002</cx:pt>
          <cx:pt idx="47482">0.16669999999999999</cx:pt>
          <cx:pt idx="47483">0.16669999999999999</cx:pt>
          <cx:pt idx="47484">0.16669999999999999</cx:pt>
          <cx:pt idx="47485">0.16669999999999999</cx:pt>
          <cx:pt idx="47486">0.16669999999999999</cx:pt>
          <cx:pt idx="47487">0.16669999999999999</cx:pt>
          <cx:pt idx="47488">0.16669999999999999</cx:pt>
          <cx:pt idx="47489">0.16669999999999999</cx:pt>
          <cx:pt idx="47490">0.1237</cx:pt>
          <cx:pt idx="47491">0.11550000000000001</cx:pt>
          <cx:pt idx="47492">0.018599999999999998</cx:pt>
          <cx:pt idx="47493">0.1227</cx:pt>
          <cx:pt idx="47494">0.053600000000000002</cx:pt>
          <cx:pt idx="47495">0.16669999999999999</cx:pt>
          <cx:pt idx="47496">0.16669999999999999</cx:pt>
          <cx:pt idx="47497">0.17749999999999999</cx:pt>
          <cx:pt idx="47498">0.16669999999999999</cx:pt>
          <cx:pt idx="47499">0.16669999999999999</cx:pt>
          <cx:pt idx="47500">0.22370000000000001</cx:pt>
          <cx:pt idx="47501">0.016500000000000001</cx:pt>
          <cx:pt idx="47502">0.15770000000000001</cx:pt>
          <cx:pt idx="47503">0.1474</cx:pt>
          <cx:pt idx="47504">0.16669999999999999</cx:pt>
          <cx:pt idx="47505">0.016500000000000001</cx:pt>
          <cx:pt idx="47506">0.092799999999999994</cx:pt>
          <cx:pt idx="47507">0.016500000000000001</cx:pt>
          <cx:pt idx="47508">0.16669999999999999</cx:pt>
          <cx:pt idx="47509">0.14949999999999999</cx:pt>
          <cx:pt idx="47510">0.14430000000000001</cx:pt>
          <cx:pt idx="47511">0.1021</cx:pt>
          <cx:pt idx="47512">0.10639999999999999</cx:pt>
          <cx:pt idx="47513">0.1186</cx:pt>
          <cx:pt idx="47514">0.0722</cx:pt>
          <cx:pt idx="47515">0.16669999999999999</cx:pt>
          <cx:pt idx="47516">0.16669999999999999</cx:pt>
          <cx:pt idx="47517">0.16669999999999999</cx:pt>
          <cx:pt idx="47518">0.048500000000000001</cx:pt>
          <cx:pt idx="47519">0.16669999999999999</cx:pt>
          <cx:pt idx="47520">0.16009999999999999</cx:pt>
          <cx:pt idx="47521">0.16669999999999999</cx:pt>
          <cx:pt idx="47522">0.061899999999999997</cx:pt>
          <cx:pt idx="47523">0.061899999999999997</cx:pt>
          <cx:pt idx="47524">0.16669999999999999</cx:pt>
          <cx:pt idx="47525">0.16669999999999999</cx:pt>
          <cx:pt idx="47526">0.16669999999999999</cx:pt>
          <cx:pt idx="47527">0.1031</cx:pt>
          <cx:pt idx="47528">0.33090000000000003</cx:pt>
          <cx:pt idx="47529">0.16669999999999999</cx:pt>
          <cx:pt idx="47530">0.16669999999999999</cx:pt>
          <cx:pt idx="47531">0.0124</cx:pt>
          <cx:pt idx="47532">0.16669999999999999</cx:pt>
          <cx:pt idx="47533">0.16669999999999999</cx:pt>
          <cx:pt idx="47534">0.16669999999999999</cx:pt>
          <cx:pt idx="47535">0.22270000000000001</cx:pt>
          <cx:pt idx="47536">0.16669999999999999</cx:pt>
          <cx:pt idx="47537">0.16669999999999999</cx:pt>
          <cx:pt idx="47538">0.0082000000000000007</cx:pt>
          <cx:pt idx="47539">0.082500000000000004</cx:pt>
          <cx:pt idx="47540">0.16669999999999999</cx:pt>
          <cx:pt idx="47541">0.16669999999999999</cx:pt>
          <cx:pt idx="47542">0.092799999999999994</cx:pt>
          <cx:pt idx="47543">0.16669999999999999</cx:pt>
          <cx:pt idx="47544">0.16669999999999999</cx:pt>
          <cx:pt idx="47545">0.16669999999999999</cx:pt>
          <cx:pt idx="47546">0.16669999999999999</cx:pt>
          <cx:pt idx="47547">0.1227</cx:pt>
          <cx:pt idx="47548">0.16669999999999999</cx:pt>
          <cx:pt idx="47549">0.1938</cx:pt>
          <cx:pt idx="47550">0.16669999999999999</cx:pt>
          <cx:pt idx="47551">0.16669999999999999</cx:pt>
          <cx:pt idx="47552">0.16669999999999999</cx:pt>
          <cx:pt idx="47553">0.086599999999999996</cx:pt>
          <cx:pt idx="47554">0.16669999999999999</cx:pt>
          <cx:pt idx="47555">0.16669999999999999</cx:pt>
          <cx:pt idx="47556">0.16669999999999999</cx:pt>
          <cx:pt idx="47557">0.16669999999999999</cx:pt>
          <cx:pt idx="47558">0.0041000000000000003</cx:pt>
          <cx:pt idx="47559">0.16669999999999999</cx:pt>
          <cx:pt idx="47560">0.16669999999999999</cx:pt>
          <cx:pt idx="47561">0.18559999999999999</cx:pt>
          <cx:pt idx="47562">0.16669999999999999</cx:pt>
          <cx:pt idx="47563">0.062899999999999998</cx:pt>
          <cx:pt idx="47564">0.28179999999999999</cx:pt>
          <cx:pt idx="47565">0.027799999999999998</cx:pt>
          <cx:pt idx="47566">0.16669999999999999</cx:pt>
          <cx:pt idx="47567">0.16669999999999999</cx:pt>
          <cx:pt idx="47568">0.083500000000000005</cx:pt>
          <cx:pt idx="47569">0.049500000000000002</cx:pt>
          <cx:pt idx="47570">0.032000000000000001</cx:pt>
          <cx:pt idx="47571">0.16669999999999999</cx:pt>
          <cx:pt idx="47572">0.082500000000000004</cx:pt>
          <cx:pt idx="47573">0.0082000000000000007</cx:pt>
          <cx:pt idx="47574">0.16669999999999999</cx:pt>
          <cx:pt idx="47575">0.16669999999999999</cx:pt>
          <cx:pt idx="47576">0.16669999999999999</cx:pt>
          <cx:pt idx="47577">0.16669999999999999</cx:pt>
          <cx:pt idx="47578">0.16669999999999999</cx:pt>
          <cx:pt idx="47579">0.15459999999999999</cx:pt>
          <cx:pt idx="47580">0.20619999999999999</cx:pt>
          <cx:pt idx="47581">0.045400000000000003</cx:pt>
          <cx:pt idx="47582">0.16669999999999999</cx:pt>
          <cx:pt idx="47583">0.0722</cx:pt>
          <cx:pt idx="47584">0.061899999999999997</cx:pt>
          <cx:pt idx="47585">0.16669999999999999</cx:pt>
          <cx:pt idx="47586">0.49280000000000002</cx:pt>
          <cx:pt idx="47587">0.16669999999999999</cx:pt>
          <cx:pt idx="47588">0.16669999999999999</cx:pt>
          <cx:pt idx="47589">0.1082</cx:pt>
          <cx:pt idx="47590">0.16669999999999999</cx:pt>
          <cx:pt idx="47591">0.16700000000000001</cx:pt>
          <cx:pt idx="47592">0.28760000000000002</cx:pt>
          <cx:pt idx="47593">0.083500000000000005</cx:pt>
          <cx:pt idx="47594">0.16669999999999999</cx:pt>
          <cx:pt idx="47595">0.16669999999999999</cx:pt>
          <cx:pt idx="47596">0.1227</cx:pt>
          <cx:pt idx="47597">0.064899999999999999</cx:pt>
          <cx:pt idx="47598">0.16669999999999999</cx:pt>
          <cx:pt idx="47599">0.1129</cx:pt>
          <cx:pt idx="47600">0.21340000000000001</cx:pt>
          <cx:pt idx="47601">0.27389999999999998</cx:pt>
          <cx:pt idx="47602">0.2034</cx:pt>
          <cx:pt idx="47603">0.16669999999999999</cx:pt>
          <cx:pt idx="47604">0.16669999999999999</cx:pt>
          <cx:pt idx="47605">0.16669999999999999</cx:pt>
          <cx:pt idx="47606">0.16669999999999999</cx:pt>
          <cx:pt idx="47607">0.1113</cx:pt>
          <cx:pt idx="47608">0.16669999999999999</cx:pt>
          <cx:pt idx="47609">0.16669999999999999</cx:pt>
          <cx:pt idx="47610">0.0082000000000000007</cx:pt>
          <cx:pt idx="47611">0.16669999999999999</cx:pt>
          <cx:pt idx="47612">0.4052</cx:pt>
          <cx:pt idx="47613">0.042299999999999997</cx:pt>
          <cx:pt idx="47614">0.4052</cx:pt>
          <cx:pt idx="47615">0.1227</cx:pt>
          <cx:pt idx="47616">0.066400000000000001</cx:pt>
          <cx:pt idx="47617">0.028400000000000002</cx:pt>
          <cx:pt idx="47618">0.22539999999999999</cx:pt>
          <cx:pt idx="47619">0.16489999999999999</cx:pt>
          <cx:pt idx="47620">0.0309</cx:pt>
          <cx:pt idx="47621">0.15770000000000001</cx:pt>
          <cx:pt idx="47622">0.099000000000000005</cx:pt>
          <cx:pt idx="47623">0.2969</cx:pt>
          <cx:pt idx="47624">0.1515</cx:pt>
          <cx:pt idx="47625">0.16669999999999999</cx:pt>
          <cx:pt idx="47626">0.1031</cx:pt>
          <cx:pt idx="47627">0.16669999999999999</cx:pt>
          <cx:pt idx="47628">0.16669999999999999</cx:pt>
          <cx:pt idx="47629">0.1227</cx:pt>
          <cx:pt idx="47630">0.16669999999999999</cx:pt>
          <cx:pt idx="47631">0.1948</cx:pt>
          <cx:pt idx="47632">0.24640000000000001</cx:pt>
          <cx:pt idx="47633">0.16669999999999999</cx:pt>
          <cx:pt idx="47634">0.073200000000000001</cx:pt>
          <cx:pt idx="47635">0.0155</cx:pt>
          <cx:pt idx="47636">0.16669999999999999</cx:pt>
          <cx:pt idx="47637">0.16669999999999999</cx:pt>
          <cx:pt idx="47638">0.061899999999999997</cx:pt>
          <cx:pt idx="47639">0.16669999999999999</cx:pt>
          <cx:pt idx="47640">0.16669999999999999</cx:pt>
          <cx:pt idx="47641">0.051499999999999997</cx:pt>
          <cx:pt idx="47642">0.16669999999999999</cx:pt>
          <cx:pt idx="47643">0.16669999999999999</cx:pt>
          <cx:pt idx="47644">0.16669999999999999</cx:pt>
          <cx:pt idx="47645">0.27729999999999999</cx:pt>
          <cx:pt idx="47646">0.16669999999999999</cx:pt>
          <cx:pt idx="47647">0.076300000000000007</cx:pt>
          <cx:pt idx="47648">0.011299999999999999</cx:pt>
          <cx:pt idx="47649">0.16669999999999999</cx:pt>
          <cx:pt idx="47650">0.082500000000000004</cx:pt>
          <cx:pt idx="47651">0.16669999999999999</cx:pt>
          <cx:pt idx="47652">0.0082000000000000007</cx:pt>
          <cx:pt idx="47653">0.48249999999999998</cx:pt>
          <cx:pt idx="47654">0.2165</cx:pt>
          <cx:pt idx="47655">0.22270000000000001</cx:pt>
          <cx:pt idx="47656">0.099000000000000005</cx:pt>
          <cx:pt idx="47657">0.046399999999999997</cx:pt>
          <cx:pt idx="47658">0.16669999999999999</cx:pt>
          <cx:pt idx="47659">0.1031</cx:pt>
          <cx:pt idx="47660">0.1113</cx:pt>
          <cx:pt idx="47661">0.16669999999999999</cx:pt>
          <cx:pt idx="47662">0.041200000000000001</cx:pt>
          <cx:pt idx="47663">0.22270000000000001</cx:pt>
          <cx:pt idx="47664">0.16669999999999999</cx:pt>
          <cx:pt idx="47665">0.15670000000000001</cx:pt>
          <cx:pt idx="47666">0.0103</cx:pt>
          <cx:pt idx="47667">0.16669999999999999</cx:pt>
          <cx:pt idx="47668">0.069099999999999995</cx:pt>
          <cx:pt idx="47669">0.16669999999999999</cx:pt>
          <cx:pt idx="47670">0.16669999999999999</cx:pt>
          <cx:pt idx="47671">0.066000000000000003</cx:pt>
          <cx:pt idx="47672">0.16669999999999999</cx:pt>
          <cx:pt idx="47673">0.082500000000000004</cx:pt>
          <cx:pt idx="47674">0.061899999999999997</cx:pt>
          <cx:pt idx="47675">0.16389999999999999</cx:pt>
          <cx:pt idx="47676">0.0082000000000000007</cx:pt>
          <cx:pt idx="47677">0.16669999999999999</cx:pt>
          <cx:pt idx="47678">0.0124</cx:pt>
          <cx:pt idx="47679">0.16669999999999999</cx:pt>
          <cx:pt idx="47680">0.16669999999999999</cx:pt>
          <cx:pt idx="47681">0.16669999999999999</cx:pt>
          <cx:pt idx="47682">0.14019999999999999</cx:pt>
          <cx:pt idx="47683">0.16669999999999999</cx:pt>
          <cx:pt idx="47684">0.16669999999999999</cx:pt>
          <cx:pt idx="47685">0.0309</cx:pt>
          <cx:pt idx="47686">0.16669999999999999</cx:pt>
          <cx:pt idx="47687">0.057700000000000001</cx:pt>
          <cx:pt idx="47688">0.16669999999999999</cx:pt>
          <cx:pt idx="47689">0.16669999999999999</cx:pt>
          <cx:pt idx="47690">0.0567</cx:pt>
          <cx:pt idx="47691">0.16669999999999999</cx:pt>
          <cx:pt idx="47692">0.16669999999999999</cx:pt>
          <cx:pt idx="47693">0.16669999999999999</cx:pt>
          <cx:pt idx="47694">0.16669999999999999</cx:pt>
          <cx:pt idx="47695">0.092799999999999994</cx:pt>
          <cx:pt idx="47696">0.16669999999999999</cx:pt>
          <cx:pt idx="47697">0.090700000000000003</cx:pt>
          <cx:pt idx="47698">0.16669999999999999</cx:pt>
          <cx:pt idx="47699">0.16669999999999999</cx:pt>
          <cx:pt idx="47700">0.16669999999999999</cx:pt>
          <cx:pt idx="47701">0.16669999999999999</cx:pt>
          <cx:pt idx="47702">0.0041000000000000003</cx:pt>
          <cx:pt idx="47703">0.16669999999999999</cx:pt>
          <cx:pt idx="47704">0.1464</cx:pt>
          <cx:pt idx="47705">0.16669999999999999</cx:pt>
          <cx:pt idx="47706">0.16669999999999999</cx:pt>
          <cx:pt idx="47707">0.23449999999999999</cx:pt>
          <cx:pt idx="47708">0.16669999999999999</cx:pt>
          <cx:pt idx="47709">0.1031</cx:pt>
          <cx:pt idx="47710">0.16669999999999999</cx:pt>
          <cx:pt idx="47711">0.092799999999999994</cx:pt>
          <cx:pt idx="47712">0.061899999999999997</cx:pt>
          <cx:pt idx="47713">0.046399999999999997</cx:pt>
          <cx:pt idx="47714">0.1216</cx:pt>
          <cx:pt idx="47715">0.0814</cx:pt>
          <cx:pt idx="47716">0.092799999999999994</cx:pt>
          <cx:pt idx="47717">0.16669999999999999</cx:pt>
          <cx:pt idx="47718">0.21440000000000001</cx:pt>
          <cx:pt idx="47719">0.0082000000000000007</cx:pt>
          <cx:pt idx="47720">0.16669999999999999</cx:pt>
          <cx:pt idx="47721">0.16669999999999999</cx:pt>
          <cx:pt idx="47722">0.0557</cx:pt>
          <cx:pt idx="47723">0.14849999999999999</cx:pt>
          <cx:pt idx="47724">0.041200000000000001</cx:pt>
          <cx:pt idx="47725">0.16669999999999999</cx:pt>
          <cx:pt idx="47726">0.048500000000000001</cx:pt>
          <cx:pt idx="47727">0.16669999999999999</cx:pt>
          <cx:pt idx="47728">0.16669999999999999</cx:pt>
          <cx:pt idx="47729">0.16669999999999999</cx:pt>
          <cx:pt idx="47730">0.041200000000000001</cx:pt>
          <cx:pt idx="47731">0.061899999999999997</cx:pt>
          <cx:pt idx="47732">0.16669999999999999</cx:pt>
          <cx:pt idx="47733">0.091800000000000007</cx:pt>
          <cx:pt idx="47734">0.16669999999999999</cx:pt>
          <cx:pt idx="47735">0.074200000000000002</cx:pt>
          <cx:pt idx="47736">0.0082000000000000007</cx:pt>
          <cx:pt idx="47737">0.016500000000000001</cx:pt>
          <cx:pt idx="47738">0.16669999999999999</cx:pt>
          <cx:pt idx="47739">0.068000000000000005</cx:pt>
          <cx:pt idx="47740">0.092799999999999994</cx:pt>
          <cx:pt idx="47741">0.33300000000000002</cx:pt>
          <cx:pt idx="47742">0.16669999999999999</cx:pt>
          <cx:pt idx="47743">0.16669999999999999</cx:pt>
          <cx:pt idx="47744">0.074200000000000002</cx:pt>
          <cx:pt idx="47745">0.14019999999999999</cx:pt>
          <cx:pt idx="47746">0.16669999999999999</cx:pt>
          <cx:pt idx="47747">0.16669999999999999</cx:pt>
          <cx:pt idx="47748">0.16669999999999999</cx:pt>
          <cx:pt idx="47749">0.16669999999999999</cx:pt>
          <cx:pt idx="47750">0.16669999999999999</cx:pt>
          <cx:pt idx="47751">0.048500000000000001</cx:pt>
          <cx:pt idx="47752">0.16669999999999999</cx:pt>
          <cx:pt idx="47753">0.21240000000000001</cx:pt>
          <cx:pt idx="47754">0.0041000000000000003</cx:pt>
          <cx:pt idx="47755">0.11169999999999999</cx:pt>
          <cx:pt idx="47756">0.16669999999999999</cx:pt>
          <cx:pt idx="47757">0.043299999999999998</cx:pt>
          <cx:pt idx="47758">0.085599999999999996</cx:pt>
          <cx:pt idx="47759">0.16669999999999999</cx:pt>
          <cx:pt idx="47760">0.16669999999999999</cx:pt>
          <cx:pt idx="47761">0.1948</cx:pt>
          <cx:pt idx="47762">0.16669999999999999</cx:pt>
          <cx:pt idx="47763">0.16669999999999999</cx:pt>
          <cx:pt idx="47764">0.016500000000000001</cx:pt>
          <cx:pt idx="47765">0.1113</cx:pt>
          <cx:pt idx="47766">0.16669999999999999</cx:pt>
          <cx:pt idx="47767">0.017500000000000002</cx:pt>
          <cx:pt idx="47768">0.1113</cx:pt>
          <cx:pt idx="47769">0.16669999999999999</cx:pt>
          <cx:pt idx="47770">0.16669999999999999</cx:pt>
          <cx:pt idx="47771">0.080399999999999999</cx:pt>
          <cx:pt idx="47772">0.22270000000000001</cx:pt>
          <cx:pt idx="47773">0.061899999999999997</cx:pt>
          <cx:pt idx="47774">0.16669999999999999</cx:pt>
          <cx:pt idx="47775">0.35930000000000001</cx:pt>
          <cx:pt idx="47776">0.16669999999999999</cx:pt>
          <cx:pt idx="47777">0.45150000000000001</cx:pt>
          <cx:pt idx="47778">0.16669999999999999</cx:pt>
          <cx:pt idx="47779">0.049799999999999997</cx:pt>
          <cx:pt idx="47780">0.16669999999999999</cx:pt>
          <cx:pt idx="47781">0.16669999999999999</cx:pt>
          <cx:pt idx="47782">0.083500000000000005</cx:pt>
          <cx:pt idx="47783">0.16669999999999999</cx:pt>
          <cx:pt idx="47784">0.16669999999999999</cx:pt>
          <cx:pt idx="47785">0.14949999999999999</cx:pt>
          <cx:pt idx="47786">0.1234</cx:pt>
          <cx:pt idx="47787">0.087599999999999997</cx:pt>
          <cx:pt idx="47788">0.16669999999999999</cx:pt>
          <cx:pt idx="47789">0.22989999999999999</cx:pt>
          <cx:pt idx="47790">0.16669999999999999</cx:pt>
          <cx:pt idx="47791">0.16669999999999999</cx:pt>
          <cx:pt idx="47792">0.16600000000000001</cx:pt>
          <cx:pt idx="47793">0.1113</cx:pt>
          <cx:pt idx="47794">0.075800000000000006</cx:pt>
          <cx:pt idx="47795">0.16669999999999999</cx:pt>
          <cx:pt idx="47796">0.16669999999999999</cx:pt>
          <cx:pt idx="47797">0.16669999999999999</cx:pt>
          <cx:pt idx="47798">0.1237</cx:pt>
          <cx:pt idx="47799">0.16669999999999999</cx:pt>
          <cx:pt idx="47800">0.032000000000000001</cx:pt>
          <cx:pt idx="47801">0.16669999999999999</cx:pt>
          <cx:pt idx="47802">0.16669999999999999</cx:pt>
          <cx:pt idx="47803">0.051499999999999997</cx:pt>
          <cx:pt idx="47804">0.061899999999999997</cx:pt>
          <cx:pt idx="47805">0.16669999999999999</cx:pt>
          <cx:pt idx="47806">0.061899999999999997</cx:pt>
          <cx:pt idx="47807">0.16669999999999999</cx:pt>
          <cx:pt idx="47808">0.1691</cx:pt>
          <cx:pt idx="47809">0.062899999999999998</cx:pt>
          <cx:pt idx="47810">0.16669999999999999</cx:pt>
          <cx:pt idx="47811">0.1237</cx:pt>
          <cx:pt idx="47812">0.11650000000000001</cx:pt>
          <cx:pt idx="47813">0.16669999999999999</cx:pt>
          <cx:pt idx="47814">0.16669999999999999</cx:pt>
          <cx:pt idx="47815">0.16669999999999999</cx:pt>
          <cx:pt idx="47816">0.16669999999999999</cx:pt>
          <cx:pt idx="47817">0.16669999999999999</cx:pt>
          <cx:pt idx="47818">0.16669999999999999</cx:pt>
          <cx:pt idx="47819">0.16669999999999999</cx:pt>
          <cx:pt idx="47820">0.0722</cx:pt>
          <cx:pt idx="47821">0.16669999999999999</cx:pt>
          <cx:pt idx="47822">0.13200000000000001</cx:pt>
          <cx:pt idx="47823">0</cx:pt>
          <cx:pt idx="47824">0.16669999999999999</cx:pt>
          <cx:pt idx="47825">0.069099999999999995</cx:pt>
          <cx:pt idx="47826">0.16669999999999999</cx:pt>
          <cx:pt idx="47827">0.16669999999999999</cx:pt>
          <cx:pt idx="47828">0.3412</cx:pt>
          <cx:pt idx="47829">0.078399999999999997</cx:pt>
          <cx:pt idx="47830">0.16669999999999999</cx:pt>
          <cx:pt idx="47831">0.16669999999999999</cx:pt>
          <cx:pt idx="47832">0.16669999999999999</cx:pt>
          <cx:pt idx="47833">0.16669999999999999</cx:pt>
          <cx:pt idx="47834">0.0082000000000000007</cx:pt>
          <cx:pt idx="47835">0.16669999999999999</cx:pt>
          <cx:pt idx="47836">0.1464</cx:pt>
          <cx:pt idx="47837">0.16669999999999999</cx:pt>
          <cx:pt idx="47838">0.0969</cx:pt>
          <cx:pt idx="47839">0.16669999999999999</cx:pt>
          <cx:pt idx="47840">0.16669999999999999</cx:pt>
          <cx:pt idx="47841">0.17219999999999999</cx:pt>
          <cx:pt idx="47842">0.16669999999999999</cx:pt>
          <cx:pt idx="47843">0.1237</cx:pt>
          <cx:pt idx="47844">0.16669999999999999</cx:pt>
          <cx:pt idx="47845">0.16669999999999999</cx:pt>
          <cx:pt idx="47846">0.16669999999999999</cx:pt>
          <cx:pt idx="47847">0.16669999999999999</cx:pt>
          <cx:pt idx="47848">0.48449999999999999</cx:pt>
          <cx:pt idx="47849">0.1206</cx:pt>
          <cx:pt idx="47850">0.16669999999999999</cx:pt>
          <cx:pt idx="47851">0.16669999999999999</cx:pt>
          <cx:pt idx="47852">0.078399999999999997</cx:pt>
          <cx:pt idx="47853">0.077299999999999994</cx:pt>
          <cx:pt idx="47854">0.16669999999999999</cx:pt>
          <cx:pt idx="47855">0.37319999999999998</cx:pt>
          <cx:pt idx="47856">0.016500000000000001</cx:pt>
          <cx:pt idx="47857">0.16669999999999999</cx:pt>
          <cx:pt idx="47858">0.16669999999999999</cx:pt>
          <cx:pt idx="47859">0.075800000000000006</cx:pt>
          <cx:pt idx="47860">0.16669999999999999</cx:pt>
          <cx:pt idx="47861">0.16669999999999999</cx:pt>
          <cx:pt idx="47862">0.16669999999999999</cx:pt>
          <cx:pt idx="47863">0.080399999999999999</cx:pt>
          <cx:pt idx="47864">0.16669999999999999</cx:pt>
          <cx:pt idx="47865">0.16669999999999999</cx:pt>
          <cx:pt idx="47866">0.25669999999999998</cx:pt>
          <cx:pt idx="47867">0.1062</cx:pt>
          <cx:pt idx="47868">0.16669999999999999</cx:pt>
          <cx:pt idx="47869">0.16669999999999999</cx:pt>
          <cx:pt idx="47870">0.0557</cx:pt>
          <cx:pt idx="47871">0.16669999999999999</cx:pt>
          <cx:pt idx="47872">0.1052</cx:pt>
          <cx:pt idx="47873">0.16669999999999999</cx:pt>
          <cx:pt idx="47874">0.16669999999999999</cx:pt>
          <cx:pt idx="47875">0.16669999999999999</cx:pt>
          <cx:pt idx="47876">0.16669999999999999</cx:pt>
          <cx:pt idx="47877">0.082500000000000004</cx:pt>
          <cx:pt idx="47878">0.16669999999999999</cx:pt>
          <cx:pt idx="47879">0.050500000000000003</cx:pt>
          <cx:pt idx="47880">0.085599999999999996</cx:pt>
          <cx:pt idx="47881">0.16669999999999999</cx:pt>
          <cx:pt idx="47882">0.16669999999999999</cx:pt>
          <cx:pt idx="47883">0.16669999999999999</cx:pt>
          <cx:pt idx="47884">0.16669999999999999</cx:pt>
          <cx:pt idx="47885">0.1227</cx:pt>
          <cx:pt idx="47886">0.16669999999999999</cx:pt>
          <cx:pt idx="47887">0.1474</cx:pt>
          <cx:pt idx="47888">0.16669999999999999</cx:pt>
          <cx:pt idx="47889">0.16669999999999999</cx:pt>
          <cx:pt idx="47890">0.1464</cx:pt>
          <cx:pt idx="47891">0.079399999999999998</cx:pt>
          <cx:pt idx="47892">0.3251</cx:pt>
          <cx:pt idx="47893">0.17630000000000001</cx:pt>
          <cx:pt idx="47894">0.16669999999999999</cx:pt>
          <cx:pt idx="47895">0.1031</cx:pt>
          <cx:pt idx="47896">0.1237</cx:pt>
          <cx:pt idx="47897">0.73680000000000001</cx:pt>
          <cx:pt idx="47898">0.16669999999999999</cx:pt>
          <cx:pt idx="47899">0.16669999999999999</cx:pt>
          <cx:pt idx="47900">0.16669999999999999</cx:pt>
          <cx:pt idx="47901">0.16669999999999999</cx:pt>
          <cx:pt idx="47902">0.078399999999999997</cx:pt>
          <cx:pt idx="47903">0.16669999999999999</cx:pt>
          <cx:pt idx="47904">0.16669999999999999</cx:pt>
          <cx:pt idx="47905">0.16669999999999999</cx:pt>
          <cx:pt idx="47906">0.1082</cx:pt>
          <cx:pt idx="47907">0.16669999999999999</cx:pt>
          <cx:pt idx="47908">0.16669999999999999</cx:pt>
          <cx:pt idx="47909">0.16669999999999999</cx:pt>
          <cx:pt idx="47910">0.16669999999999999</cx:pt>
          <cx:pt idx="47911">0.16669999999999999</cx:pt>
          <cx:pt idx="47912">0.98760000000000003</cx:pt>
          <cx:pt idx="47913">0.16669999999999999</cx:pt>
          <cx:pt idx="47914">0.16669999999999999</cx:pt>
          <cx:pt idx="47915">0.061899999999999997</cx:pt>
          <cx:pt idx="47916">0.087599999999999997</cx:pt>
          <cx:pt idx="47917">0.57320000000000004</cx:pt>
          <cx:pt idx="47918">0.16669999999999999</cx:pt>
          <cx:pt idx="47919">0.16669999999999999</cx:pt>
          <cx:pt idx="47920">0.16669999999999999</cx:pt>
          <cx:pt idx="47921">0.16669999999999999</cx:pt>
          <cx:pt idx="47922">0.35310000000000002</cx:pt>
          <cx:pt idx="47923">0.068000000000000005</cx:pt>
          <cx:pt idx="47924">0.16669999999999999</cx:pt>
          <cx:pt idx="47925">0.16669999999999999</cx:pt>
          <cx:pt idx="47926">0.16669999999999999</cx:pt>
          <cx:pt idx="47927">0.16669999999999999</cx:pt>
          <cx:pt idx="47928">0.16669999999999999</cx:pt>
          <cx:pt idx="47929">0.1258</cx:pt>
          <cx:pt idx="47930">0.16669999999999999</cx:pt>
          <cx:pt idx="47931">0.1031</cx:pt>
          <cx:pt idx="47932">0.1237</cx:pt>
          <cx:pt idx="47933">0.066000000000000003</cx:pt>
          <cx:pt idx="47934">0.16669999999999999</cx:pt>
          <cx:pt idx="47935">0.092799999999999994</cx:pt>
          <cx:pt idx="47936">0.0124</cx:pt>
          <cx:pt idx="47937">0.0061999999999999998</cx:pt>
          <cx:pt idx="47938">0.016500000000000001</cx:pt>
          <cx:pt idx="47939">0.16669999999999999</cx:pt>
          <cx:pt idx="47940">0.16669999999999999</cx:pt>
          <cx:pt idx="47941">0.16669999999999999</cx:pt>
          <cx:pt idx="47942">0.16669999999999999</cx:pt>
          <cx:pt idx="47943">0.041200000000000001</cx:pt>
          <cx:pt idx="47944">0.051499999999999997</cx:pt>
          <cx:pt idx="47945">0.037100000000000001</cx:pt>
          <cx:pt idx="47946">0.082500000000000004</cx:pt>
          <cx:pt idx="47947">0.16669999999999999</cx:pt>
          <cx:pt idx="47948">0.039199999999999999</cx:pt>
          <cx:pt idx="47949">0.16669999999999999</cx:pt>
          <cx:pt idx="47950">0.0082000000000000007</cx:pt>
          <cx:pt idx="47951">0.16669999999999999</cx:pt>
          <cx:pt idx="47952">0.059799999999999999</cx:pt>
          <cx:pt idx="47953">0.16669999999999999</cx:pt>
          <cx:pt idx="47954">0.16669999999999999</cx:pt>
          <cx:pt idx="47955">0.16669999999999999</cx:pt>
          <cx:pt idx="47956">0.0124</cx:pt>
          <cx:pt idx="47957">0.061899999999999997</cx:pt>
          <cx:pt idx="47958">0.16669999999999999</cx:pt>
          <cx:pt idx="47959">0.033000000000000002</cx:pt>
          <cx:pt idx="47960">0.082500000000000004</cx:pt>
          <cx:pt idx="47961">0.16669999999999999</cx:pt>
          <cx:pt idx="47962">0.16669999999999999</cx:pt>
          <cx:pt idx="47963">0.16669999999999999</cx:pt>
          <cx:pt idx="47964">0.0247</cx:pt>
          <cx:pt idx="47965">0.16669999999999999</cx:pt>
          <cx:pt idx="47966">0.084500000000000006</cx:pt>
          <cx:pt idx="47967">0.0071999999999999998</cx:pt>
          <cx:pt idx="47968">0.068000000000000005</cx:pt>
          <cx:pt idx="47969">0.16669999999999999</cx:pt>
          <cx:pt idx="47970">0.16669999999999999</cx:pt>
          <cx:pt idx="47971">0.16669999999999999</cx:pt>
          <cx:pt idx="47972">0.16669999999999999</cx:pt>
          <cx:pt idx="47973">0.16669999999999999</cx:pt>
          <cx:pt idx="47974">0.32679999999999998</cx:pt>
          <cx:pt idx="47975">0.1361</cx:pt>
          <cx:pt idx="47976">0.092799999999999994</cx:pt>
          <cx:pt idx="47977">0.21029999999999999</cx:pt>
          <cx:pt idx="47978">0.16669999999999999</cx:pt>
          <cx:pt idx="47979">0.016500000000000001</cx:pt>
          <cx:pt idx="47980">0.16669999999999999</cx:pt>
          <cx:pt idx="47981">0.1227</cx:pt>
          <cx:pt idx="47982">0.2361</cx:pt>
          <cx:pt idx="47983">0.0124</cx:pt>
          <cx:pt idx="47984">0.16669999999999999</cx:pt>
          <cx:pt idx="47985">0.16669999999999999</cx:pt>
          <cx:pt idx="47986">0.16669999999999999</cx:pt>
          <cx:pt idx="47987">0.034000000000000002</cx:pt>
          <cx:pt idx="47988">0.16669999999999999</cx:pt>
          <cx:pt idx="47989">0.048500000000000001</cx:pt>
          <cx:pt idx="47990">0.0309</cx:pt>
          <cx:pt idx="47991">0.091800000000000007</cx:pt>
          <cx:pt idx="47992">0.078399999999999997</cx:pt>
          <cx:pt idx="47993">0.16669999999999999</cx:pt>
          <cx:pt idx="47994">0.16669999999999999</cx:pt>
          <cx:pt idx="47995">0.14849999999999999</cx:pt>
          <cx:pt idx="47996">0.089700000000000002</cx:pt>
          <cx:pt idx="47997">0.058799999999999998</cx:pt>
          <cx:pt idx="47998">0.16669999999999999</cx:pt>
          <cx:pt idx="47999">0.16669999999999999</cx:pt>
          <cx:pt idx="48000">0.16669999999999999</cx:pt>
          <cx:pt idx="48001">0.16669999999999999</cx:pt>
          <cx:pt idx="48002">0.0082000000000000007</cx:pt>
          <cx:pt idx="48003">0.081699999999999995</cx:pt>
          <cx:pt idx="48004">0.14949999999999999</cx:pt>
          <cx:pt idx="48005">0.16669999999999999</cx:pt>
          <cx:pt idx="48006">0.076300000000000007</cx:pt>
          <cx:pt idx="48007">0.028899999999999999</cx:pt>
          <cx:pt idx="48008">0.0092999999999999992</cx:pt>
          <cx:pt idx="48009">0.28870000000000001</cx:pt>
          <cx:pt idx="48010">0.25979999999999998</cx:pt>
          <cx:pt idx="48011">0.16669999999999999</cx:pt>
          <cx:pt idx="48012">0.16669999999999999</cx:pt>
          <cx:pt idx="48013">0.045400000000000003</cx:pt>
          <cx:pt idx="48014">0.122</cx:pt>
          <cx:pt idx="48015">0.064899999999999999</cx:pt>
          <cx:pt idx="48016">0.28039999999999998</cx:pt>
          <cx:pt idx="48017">0.1701</cx:pt>
          <cx:pt idx="48018">0.16669999999999999</cx:pt>
          <cx:pt idx="48019">0.057700000000000001</cx:pt>
          <cx:pt idx="48020">0.16669999999999999</cx:pt>
          <cx:pt idx="48021">0.072700000000000001</cx:pt>
          <cx:pt idx="48022">0.1646</cx:pt>
          <cx:pt idx="48023">0.16669999999999999</cx:pt>
          <cx:pt idx="48024">0.071099999999999997</cx:pt>
          <cx:pt idx="48025">0.049099999999999998</cx:pt>
          <cx:pt idx="48026">0.16669999999999999</cx:pt>
          <cx:pt idx="48027">0.16669999999999999</cx:pt>
          <cx:pt idx="48028">0.16669999999999999</cx:pt>
          <cx:pt idx="48029">0.092799999999999994</cx:pt>
          <cx:pt idx="48030">0.0567</cx:pt>
          <cx:pt idx="48031">0.16669999999999999</cx:pt>
          <cx:pt idx="48032">0.018599999999999998</cx:pt>
          <cx:pt idx="48033">0.16669999999999999</cx:pt>
          <cx:pt idx="48034">0.033000000000000002</cx:pt>
          <cx:pt idx="48035">0.0814</cx:pt>
          <cx:pt idx="48036">0.16669999999999999</cx:pt>
          <cx:pt idx="48037">0.95620000000000005</cx:pt>
          <cx:pt idx="48038">0.099000000000000005</cx:pt>
          <cx:pt idx="48039">0.16669999999999999</cx:pt>
          <cx:pt idx="48040">0.018599999999999998</cx:pt>
          <cx:pt idx="48041">0.061899999999999997</cx:pt>
          <cx:pt idx="48042">0.071099999999999997</cx:pt>
          <cx:pt idx="48043">0.1794</cx:pt>
          <cx:pt idx="48044">0.16669999999999999</cx:pt>
          <cx:pt idx="48045">0.23400000000000001</cx:pt>
          <cx:pt idx="48046">0.16669999999999999</cx:pt>
          <cx:pt idx="48047">0.16669999999999999</cx:pt>
          <cx:pt idx="48048">0.16669999999999999</cx:pt>
          <cx:pt idx="48049">0.14330000000000001</cx:pt>
          <cx:pt idx="48050">0.25879999999999997</cx:pt>
          <cx:pt idx="48051">0.050999999999999997</cx:pt>
          <cx:pt idx="48052">0.16669999999999999</cx:pt>
          <cx:pt idx="48053">0.0061999999999999998</cx:pt>
          <cx:pt idx="48054">0.16700000000000001</cx:pt>
          <cx:pt idx="48055">0.40620000000000001</cx:pt>
          <cx:pt idx="48056">0.16669999999999999</cx:pt>
          <cx:pt idx="48057">0.21959999999999999</cx:pt>
          <cx:pt idx="48058">0.077299999999999994</cx:pt>
          <cx:pt idx="48059">0.16669999999999999</cx:pt>
          <cx:pt idx="48060">0.16669999999999999</cx:pt>
          <cx:pt idx="48061">0.16669999999999999</cx:pt>
          <cx:pt idx="48062">0.16669999999999999</cx:pt>
          <cx:pt idx="48063">0.16669999999999999</cx:pt>
          <cx:pt idx="48064">0.1082</cx:pt>
          <cx:pt idx="48065">0.16669999999999999</cx:pt>
          <cx:pt idx="48066">0.061899999999999997</cx:pt>
          <cx:pt idx="48067">0.14230000000000001</cx:pt>
          <cx:pt idx="48068">0.16669999999999999</cx:pt>
          <cx:pt idx="48069">0.16669999999999999</cx:pt>
          <cx:pt idx="48070">0.14849999999999999</cx:pt>
          <cx:pt idx="48071">0.16669999999999999</cx:pt>
          <cx:pt idx="48072">0.16669999999999999</cx:pt>
          <cx:pt idx="48073">0.079399999999999998</cx:pt>
          <cx:pt idx="48074">0.092799999999999994</cx:pt>
          <cx:pt idx="48075">0.028899999999999999</cx:pt>
          <cx:pt idx="48076">0.16669999999999999</cx:pt>
          <cx:pt idx="48077">0.3649</cx:pt>
          <cx:pt idx="48078">0.16669999999999999</cx:pt>
          <cx:pt idx="48079">0.16669999999999999</cx:pt>
          <cx:pt idx="48080">0.25359999999999999</cx:pt>
          <cx:pt idx="48081">0.15459999999999999</cx:pt>
          <cx:pt idx="48082">0.16669999999999999</cx:pt>
          <cx:pt idx="48083">0.14230000000000001</cx:pt>
          <cx:pt idx="48084">0.092799999999999994</cx:pt>
          <cx:pt idx="48085">0.058799999999999998</cx:pt>
          <cx:pt idx="48086">0.14849999999999999</cx:pt>
          <cx:pt idx="48087">0.1381</cx:pt>
          <cx:pt idx="48088">0.074200000000000002</cx:pt>
          <cx:pt idx="48089">0.0722</cx:pt>
          <cx:pt idx="48090">0.16669999999999999</cx:pt>
          <cx:pt idx="48091">0.0309</cx:pt>
          <cx:pt idx="48092">0.16669999999999999</cx:pt>
          <cx:pt idx="48093">0.041200000000000001</cx:pt>
          <cx:pt idx="48094">0.1113</cx:pt>
          <cx:pt idx="48095">0.0082000000000000007</cx:pt>
          <cx:pt idx="48096">0.0124</cx:pt>
          <cx:pt idx="48097">0.061899999999999997</cx:pt>
          <cx:pt idx="48098">0.16669999999999999</cx:pt>
          <cx:pt idx="48099">0.16669999999999999</cx:pt>
          <cx:pt idx="48100">0.16669999999999999</cx:pt>
          <cx:pt idx="48101">0.16669999999999999</cx:pt>
          <cx:pt idx="48102">0.061899999999999997</cx:pt>
          <cx:pt idx="48103">0.2969</cx:pt>
          <cx:pt idx="48104">0.16669999999999999</cx:pt>
          <cx:pt idx="48105">0.2031</cx:pt>
          <cx:pt idx="48106">0.16669999999999999</cx:pt>
          <cx:pt idx="48107">0.42059999999999997</cx:pt>
          <cx:pt idx="48108">0.16669999999999999</cx:pt>
          <cx:pt idx="48109">0.16669999999999999</cx:pt>
          <cx:pt idx="48110">0.16669999999999999</cx:pt>
          <cx:pt idx="48111">0.018599999999999998</cx:pt>
          <cx:pt idx="48112">0.061899999999999997</cx:pt>
          <cx:pt idx="48113">0.17810000000000001</cx:pt>
          <cx:pt idx="48114">0.061899999999999997</cx:pt>
          <cx:pt idx="48115">0.16669999999999999</cx:pt>
          <cx:pt idx="48116">0.1845</cx:pt>
          <cx:pt idx="48117">0.16669999999999999</cx:pt>
          <cx:pt idx="48118">0.41860000000000003</cx:pt>
          <cx:pt idx="48119">0.16669999999999999</cx:pt>
          <cx:pt idx="48120">0.16669999999999999</cx:pt>
          <cx:pt idx="48121">0.16669999999999999</cx:pt>
          <cx:pt idx="48122">0.13120000000000001</cx:pt>
          <cx:pt idx="48123">0.16669999999999999</cx:pt>
          <cx:pt idx="48124">0.16669999999999999</cx:pt>
          <cx:pt idx="48125">0.24640000000000001</cx:pt>
          <cx:pt idx="48126">0.089700000000000002</cx:pt>
          <cx:pt idx="48127">0.16669999999999999</cx:pt>
          <cx:pt idx="48128">0.16669999999999999</cx:pt>
          <cx:pt idx="48129">0.092799999999999994</cx:pt>
          <cx:pt idx="48130">0.20050000000000001</cx:pt>
          <cx:pt idx="48131">0.16669999999999999</cx:pt>
          <cx:pt idx="48132">0.16669999999999999</cx:pt>
          <cx:pt idx="48133">0.16669999999999999</cx:pt>
          <cx:pt idx="48134">0.16669999999999999</cx:pt>
          <cx:pt idx="48135">0.41239999999999999</cx:pt>
          <cx:pt idx="48136">0.16669999999999999</cx:pt>
          <cx:pt idx="48137">0.066000000000000003</cx:pt>
          <cx:pt idx="48138">0.0608</cx:pt>
          <cx:pt idx="48139">0.061400000000000003</cx:pt>
          <cx:pt idx="48140">0.16669999999999999</cx:pt>
          <cx:pt idx="48141">0.16669999999999999</cx:pt>
          <cx:pt idx="48142">0.16669999999999999</cx:pt>
          <cx:pt idx="48143">0.074200000000000002</cx:pt>
          <cx:pt idx="48144">0.061899999999999997</cx:pt>
          <cx:pt idx="48145">0.16669999999999999</cx:pt>
          <cx:pt idx="48146">0.27629999999999999</cx:pt>
          <cx:pt idx="48147">0.16669999999999999</cx:pt>
          <cx:pt idx="48148">0.082500000000000004</cx:pt>
          <cx:pt idx="48149">0.016500000000000001</cx:pt>
          <cx:pt idx="48150">0.2495</cx:pt>
          <cx:pt idx="48151">0.15279999999999999</cx:pt>
          <cx:pt idx="48152">0.16669999999999999</cx:pt>
          <cx:pt idx="48153">0.022700000000000001</cx:pt>
          <cx:pt idx="48154">0.16669999999999999</cx:pt>
          <cx:pt idx="48155">0.44330000000000003</cx:pt>
          <cx:pt idx="48156">0.061899999999999997</cx:pt>
          <cx:pt idx="48157">0.030599999999999999</cx:pt>
          <cx:pt idx="48158">0.22270000000000001</cx:pt>
          <cx:pt idx="48159">0.1278</cx:pt>
          <cx:pt idx="48160">0.16669999999999999</cx:pt>
          <cx:pt idx="48161">0.16669999999999999</cx:pt>
          <cx:pt idx="48162">0.017500000000000002</cx:pt>
          <cx:pt idx="48163">0.16669999999999999</cx:pt>
          <cx:pt idx="48164">0.16669999999999999</cx:pt>
          <cx:pt idx="48165">0.1082</cx:pt>
          <cx:pt idx="48166">0.16669999999999999</cx:pt>
          <cx:pt idx="48167">0.16669999999999999</cx:pt>
          <cx:pt idx="48168">0.16669999999999999</cx:pt>
          <cx:pt idx="48169">0.0206</cx:pt>
          <cx:pt idx="48170">0.18559999999999999</cx:pt>
          <cx:pt idx="48171">0.16669999999999999</cx:pt>
          <cx:pt idx="48172">0.16669999999999999</cx:pt>
          <cx:pt idx="48173">0.016500000000000001</cx:pt>
          <cx:pt idx="48174">0.16669999999999999</cx:pt>
          <cx:pt idx="48175">0.27729999999999999</cx:pt>
          <cx:pt idx="48176">0.16669999999999999</cx:pt>
          <cx:pt idx="48177">0.16669999999999999</cx:pt>
          <cx:pt idx="48178">0.061899999999999997</cx:pt>
          <cx:pt idx="48179">0.0082000000000000007</cx:pt>
          <cx:pt idx="48180">0.14119999999999999</cx:pt>
          <cx:pt idx="48181">0.0051999999999999998</cx:pt>
          <cx:pt idx="48182">0.16669999999999999</cx:pt>
          <cx:pt idx="48183">0.16669999999999999</cx:pt>
          <cx:pt idx="48184">0.16669999999999999</cx:pt>
          <cx:pt idx="48185">0.070099999999999996</cx:pt>
          <cx:pt idx="48186">0.16669999999999999</cx:pt>
          <cx:pt idx="48187">0.061899999999999997</cx:pt>
          <cx:pt idx="48188">0.051499999999999997</cx:pt>
          <cx:pt idx="48189">0.037100000000000001</cx:pt>
          <cx:pt idx="48190">0.076300000000000007</cx:pt>
          <cx:pt idx="48191">0.0722</cx:pt>
          <cx:pt idx="48192">0.16669999999999999</cx:pt>
          <cx:pt idx="48193">0.52890000000000004</cx:pt>
          <cx:pt idx="48194">0.16669999999999999</cx:pt>
          <cx:pt idx="48195">0.16669999999999999</cx:pt>
          <cx:pt idx="48196">0.16669999999999999</cx:pt>
          <cx:pt idx="48197">0.16669999999999999</cx:pt>
          <cx:pt idx="48198">0.16669999999999999</cx:pt>
          <cx:pt idx="48199">0.016500000000000001</cx:pt>
          <cx:pt idx="48200">0.0608</cx:pt>
          <cx:pt idx="48201">0.16669999999999999</cx:pt>
          <cx:pt idx="48202">0.1206</cx:pt>
          <cx:pt idx="48203">0.16669999999999999</cx:pt>
          <cx:pt idx="48204">0.1242</cx:pt>
          <cx:pt idx="48205">0.16669999999999999</cx:pt>
          <cx:pt idx="48206">0.1124</cx:pt>
          <cx:pt idx="48207">0.16669999999999999</cx:pt>
          <cx:pt idx="48208">0.16669999999999999</cx:pt>
          <cx:pt idx="48209">0.16669999999999999</cx:pt>
          <cx:pt idx="48210">0.16669999999999999</cx:pt>
          <cx:pt idx="48211">0.16669999999999999</cx:pt>
          <cx:pt idx="48212">0.0082000000000000007</cx:pt>
          <cx:pt idx="48213">0.13200000000000001</cx:pt>
          <cx:pt idx="48214">0.0722</cx:pt>
          <cx:pt idx="48215">0.037100000000000001</cx:pt>
          <cx:pt idx="48216">0.040399999999999998</cx:pt>
          <cx:pt idx="48217">0.16669999999999999</cx:pt>
          <cx:pt idx="48218">0.16669999999999999</cx:pt>
          <cx:pt idx="48219">0.16669999999999999</cx:pt>
          <cx:pt idx="48220">0.16669999999999999</cx:pt>
          <cx:pt idx="48221">0.16669999999999999</cx:pt>
          <cx:pt idx="48222">0.18759999999999999</cx:pt>
          <cx:pt idx="48223">0.34949999999999998</cx:pt>
          <cx:pt idx="48224">0.16669999999999999</cx:pt>
          <cx:pt idx="48225">0.086099999999999996</cx:pt>
          <cx:pt idx="48226">0.2175</cx:pt>
          <cx:pt idx="48227">0.16669999999999999</cx:pt>
          <cx:pt idx="48228">0.14849999999999999</cx:pt>
          <cx:pt idx="48229">0.16669999999999999</cx:pt>
          <cx:pt idx="48230">0.16489999999999999</cx:pt>
          <cx:pt idx="48231">0.16669999999999999</cx:pt>
          <cx:pt idx="48232">0.0809</cx:pt>
          <cx:pt idx="48233">0.16669999999999999</cx:pt>
          <cx:pt idx="48234">0.16669999999999999</cx:pt>
          <cx:pt idx="48235">0.16669999999999999</cx:pt>
          <cx:pt idx="48236">0.31340000000000001</cx:pt>
          <cx:pt idx="48237">0.16669999999999999</cx:pt>
          <cx:pt idx="48238">0.16669999999999999</cx:pt>
          <cx:pt idx="48239">0.1227</cx:pt>
          <cx:pt idx="48240">0.16669999999999999</cx:pt>
          <cx:pt idx="48241">0.16669999999999999</cx:pt>
          <cx:pt idx="48242">0.29380000000000001</cx:pt>
          <cx:pt idx="48243">0.1168</cx:pt>
          <cx:pt idx="48244">0.1227</cx:pt>
          <cx:pt idx="48245">0.16669999999999999</cx:pt>
          <cx:pt idx="48246">0.16669999999999999</cx:pt>
          <cx:pt idx="48247">0.16669999999999999</cx:pt>
          <cx:pt idx="48248">0.082500000000000004</cx:pt>
          <cx:pt idx="48249">0.091800000000000007</cx:pt>
          <cx:pt idx="48250">0.16669999999999999</cx:pt>
          <cx:pt idx="48251">0.14019999999999999</cx:pt>
          <cx:pt idx="48252">0.16669999999999999</cx:pt>
          <cx:pt idx="48253">0.0722</cx:pt>
          <cx:pt idx="48254">0.092799999999999994</cx:pt>
          <cx:pt idx="48255">0.086599999999999996</cx:pt>
          <cx:pt idx="48256">0.0124</cx:pt>
          <cx:pt idx="48257">0.061899999999999997</cx:pt>
          <cx:pt idx="48258">0.16669999999999999</cx:pt>
          <cx:pt idx="48259">0.16669999999999999</cx:pt>
          <cx:pt idx="48260">0.16669999999999999</cx:pt>
          <cx:pt idx="48261">0.047399999999999998</cx:pt>
          <cx:pt idx="48262">0.16669999999999999</cx:pt>
          <cx:pt idx="48263">0.16669999999999999</cx:pt>
          <cx:pt idx="48264">0.066000000000000003</cx:pt>
          <cx:pt idx="48265">0.16669999999999999</cx:pt>
          <cx:pt idx="48266">0.16669999999999999</cx:pt>
          <cx:pt idx="48267">0.16669999999999999</cx:pt>
          <cx:pt idx="48268">0.24179999999999999</cx:pt>
          <cx:pt idx="48269">0.16669999999999999</cx:pt>
          <cx:pt idx="48270">0.16669999999999999</cx:pt>
          <cx:pt idx="48271">0.20930000000000001</cx:pt>
          <cx:pt idx="48272">0.063899999999999998</cx:pt>
          <cx:pt idx="48273">0.16669999999999999</cx:pt>
          <cx:pt idx="48274">0.078399999999999997</cx:pt>
          <cx:pt idx="48275">0.082500000000000004</cx:pt>
          <cx:pt idx="48276">0.4289</cx:pt>
          <cx:pt idx="48277">0.29380000000000001</cx:pt>
          <cx:pt idx="48278">0.16669999999999999</cx:pt>
          <cx:pt idx="48279">0.16669999999999999</cx:pt>
          <cx:pt idx="48280">0.0082000000000000007</cx:pt>
          <cx:pt idx="48281">0.16669999999999999</cx:pt>
          <cx:pt idx="48282">0.061899999999999997</cx:pt>
          <cx:pt idx="48283">0.16669999999999999</cx:pt>
          <cx:pt idx="48284">0.19739999999999999</cx:pt>
          <cx:pt idx="48285">0.0082000000000000007</cx:pt>
          <cx:pt idx="48286">0.16669999999999999</cx:pt>
          <cx:pt idx="48287">0.016500000000000001</cx:pt>
          <cx:pt idx="48288">0.16669999999999999</cx:pt>
          <cx:pt idx="48289">0.0722</cx:pt>
          <cx:pt idx="48290">0.061899999999999997</cx:pt>
          <cx:pt idx="48291">0.061899999999999997</cx:pt>
          <cx:pt idx="48292">0.1268</cx:pt>
          <cx:pt idx="48293">0.1072</cx:pt>
          <cx:pt idx="48294">0.16669999999999999</cx:pt>
          <cx:pt idx="48295">0.082500000000000004</cx:pt>
          <cx:pt idx="48296">0.16669999999999999</cx:pt>
          <cx:pt idx="48297">0.16669999999999999</cx:pt>
          <cx:pt idx="48298">0.16669999999999999</cx:pt>
          <cx:pt idx="48299">0.16669999999999999</cx:pt>
          <cx:pt idx="48300">0.033000000000000002</cx:pt>
          <cx:pt idx="48301">0.016500000000000001</cx:pt>
          <cx:pt idx="48302">0.16669999999999999</cx:pt>
          <cx:pt idx="48303">0.16669999999999999</cx:pt>
          <cx:pt idx="48304">0.16669999999999999</cx:pt>
          <cx:pt idx="48305">0.21340000000000001</cx:pt>
          <cx:pt idx="48306">0.16669999999999999</cx:pt>
          <cx:pt idx="48307">0.22989999999999999</cx:pt>
          <cx:pt idx="48308">0.1031</cx:pt>
          <cx:pt idx="48309">0.16669999999999999</cx:pt>
          <cx:pt idx="48310">0.1237</cx:pt>
          <cx:pt idx="48311">0.16669999999999999</cx:pt>
          <cx:pt idx="48312">0.16669999999999999</cx:pt>
          <cx:pt idx="48313">0.011299999999999999</cx:pt>
          <cx:pt idx="48314">0.37219999999999998</cx:pt>
          <cx:pt idx="48315">0.16669999999999999</cx:pt>
          <cx:pt idx="48316">0.16669999999999999</cx:pt>
          <cx:pt idx="48317">0.21579999999999999</cx:pt>
          <cx:pt idx="48318">0.1948</cx:pt>
          <cx:pt idx="48319">0.034000000000000002</cx:pt>
          <cx:pt idx="48320">0.1031</cx:pt>
          <cx:pt idx="48321">0.16669999999999999</cx:pt>
          <cx:pt idx="48322">0.12470000000000001</cx:pt>
          <cx:pt idx="48323">0.16669999999999999</cx:pt>
          <cx:pt idx="48324">0.16669999999999999</cx:pt>
          <cx:pt idx="48325">0.16669999999999999</cx:pt>
          <cx:pt idx="48326">0.16669999999999999</cx:pt>
          <cx:pt idx="48327">0.16669999999999999</cx:pt>
          <cx:pt idx="48328">0.016500000000000001</cx:pt>
          <cx:pt idx="48329">0.0124</cx:pt>
          <cx:pt idx="48330">0.29480000000000001</cx:pt>
          <cx:pt idx="48331">0.0020999999999999999</cx:pt>
          <cx:pt idx="48332">0.16669999999999999</cx:pt>
          <cx:pt idx="48333">0.16669999999999999</cx:pt>
          <cx:pt idx="48334">0.043299999999999998</cx:pt>
          <cx:pt idx="48335">0.0814</cx:pt>
          <cx:pt idx="48336">0.078399999999999997</cx:pt>
          <cx:pt idx="48337">0.16669999999999999</cx:pt>
          <cx:pt idx="48338">0.1381</cx:pt>
          <cx:pt idx="48339">0.16669999999999999</cx:pt>
          <cx:pt idx="48340">0.1227</cx:pt>
          <cx:pt idx="48341">0.16669999999999999</cx:pt>
          <cx:pt idx="48342">0.066000000000000003</cx:pt>
          <cx:pt idx="48343">0.16669999999999999</cx:pt>
          <cx:pt idx="48344">0.058799999999999998</cx:pt>
          <cx:pt idx="48345">0.033000000000000002</cx:pt>
          <cx:pt idx="48346">0.1031</cx:pt>
          <cx:pt idx="48347">0.16669999999999999</cx:pt>
          <cx:pt idx="48348">0.16669999999999999</cx:pt>
          <cx:pt idx="48349">0.16669999999999999</cx:pt>
          <cx:pt idx="48350">0.16669999999999999</cx:pt>
          <cx:pt idx="48351">0.082500000000000004</cx:pt>
          <cx:pt idx="48352">0.16669999999999999</cx:pt>
          <cx:pt idx="48353">0.073200000000000001</cx:pt>
          <cx:pt idx="48354">0.16669999999999999</cx:pt>
          <cx:pt idx="48355">0.16669999999999999</cx:pt>
          <cx:pt idx="48356">0.16669999999999999</cx:pt>
          <cx:pt idx="48357">0.13789999999999999</cx:pt>
          <cx:pt idx="48358">0.1062</cx:pt>
          <cx:pt idx="48359">0.082500000000000004</cx:pt>
          <cx:pt idx="48360">0.061899999999999997</cx:pt>
          <cx:pt idx="48361">0.16669999999999999</cx:pt>
          <cx:pt idx="48362">0.16669999999999999</cx:pt>
          <cx:pt idx="48363">0.15049999999999999</cx:pt>
          <cx:pt idx="48364">0.16669999999999999</cx:pt>
          <cx:pt idx="48365">0.12989999999999999</cx:pt>
          <cx:pt idx="48366">0.23300000000000001</cx:pt>
          <cx:pt idx="48367">0.16669999999999999</cx:pt>
          <cx:pt idx="48368">0.16669999999999999</cx:pt>
          <cx:pt idx="48369">0.041200000000000001</cx:pt>
          <cx:pt idx="48370">0.074200000000000002</cx:pt>
          <cx:pt idx="48371">0.16669999999999999</cx:pt>
          <cx:pt idx="48372">0.18840000000000001</cx:pt>
          <cx:pt idx="48373">0.1227</cx:pt>
          <cx:pt idx="48374">0.099000000000000005</cx:pt>
          <cx:pt idx="48375">0.16669999999999999</cx:pt>
          <cx:pt idx="48376">0.14230000000000001</cx:pt>
          <cx:pt idx="48377">0.16669999999999999</cx:pt>
          <cx:pt idx="48378">0.0155</cx:pt>
          <cx:pt idx="48379">0.079399999999999998</cx:pt>
          <cx:pt idx="48380">0.080399999999999999</cx:pt>
          <cx:pt idx="48381">0.16669999999999999</cx:pt>
          <cx:pt idx="48382">0.0567</cx:pt>
          <cx:pt idx="48383">0.16669999999999999</cx:pt>
          <cx:pt idx="48384">0.059799999999999999</cx:pt>
          <cx:pt idx="48385">0.092799999999999994</cx:pt>
          <cx:pt idx="48386">0.16669999999999999</cx:pt>
          <cx:pt idx="48387">0.082500000000000004</cx:pt>
          <cx:pt idx="48388">0.032000000000000001</cx:pt>
          <cx:pt idx="48389">0.061899999999999997</cx:pt>
          <cx:pt idx="48390">0.16669999999999999</cx:pt>
          <cx:pt idx="48391">0.16669999999999999</cx:pt>
          <cx:pt idx="48392">0.16669999999999999</cx:pt>
          <cx:pt idx="48393">0.1186</cx:pt>
          <cx:pt idx="48394">0.16669999999999999</cx:pt>
          <cx:pt idx="48395">0.0124</cx:pt>
          <cx:pt idx="48396">0.1072</cx:pt>
          <cx:pt idx="48397">0.14849999999999999</cx:pt>
          <cx:pt idx="48398">0.16669999999999999</cx:pt>
          <cx:pt idx="48399">0.16669999999999999</cx:pt>
          <cx:pt idx="48400">0.16669999999999999</cx:pt>
          <cx:pt idx="48401">0.16669999999999999</cx:pt>
          <cx:pt idx="48402">0.16669999999999999</cx:pt>
          <cx:pt idx="48403">0.16669999999999999</cx:pt>
          <cx:pt idx="48404">0.16669999999999999</cx:pt>
          <cx:pt idx="48405">0.1227</cx:pt>
          <cx:pt idx="48406">0.0124</cx:pt>
          <cx:pt idx="48407">0.16669999999999999</cx:pt>
          <cx:pt idx="48408">0.026800000000000001</cx:pt>
          <cx:pt idx="48409">0.046399999999999997</cx:pt>
          <cx:pt idx="48410">0.022700000000000001</cx:pt>
          <cx:pt idx="48411">0.061899999999999997</cx:pt>
          <cx:pt idx="48412">0.0722</cx:pt>
          <cx:pt idx="48413">0.16669999999999999</cx:pt>
          <cx:pt idx="48414">0.16669999999999999</cx:pt>
          <cx:pt idx="48415">0.16389999999999999</cx:pt>
          <cx:pt idx="48416">0.061899999999999997</cx:pt>
          <cx:pt idx="48417">0.16669999999999999</cx:pt>
          <cx:pt idx="48418">0.080399999999999999</cx:pt>
          <cx:pt idx="48419">0.25569999999999998</cx:pt>
          <cx:pt idx="48420">0.16669999999999999</cx:pt>
          <cx:pt idx="48421">0.26290000000000002</cx:pt>
          <cx:pt idx="48422">0.16669999999999999</cx:pt>
          <cx:pt idx="48423">0.16669999999999999</cx:pt>
          <cx:pt idx="48424">0.051499999999999997</cx:pt>
          <cx:pt idx="48425">0.2722</cx:pt>
          <cx:pt idx="48426">0.28760000000000002</cx:pt>
          <cx:pt idx="48427">0.16669999999999999</cx:pt>
          <cx:pt idx="48428">0.16669999999999999</cx:pt>
          <cx:pt idx="48429">0.16669999999999999</cx:pt>
          <cx:pt idx="48430">0.074200000000000002</cx:pt>
          <cx:pt idx="48431">0.40410000000000001</cx:pt>
          <cx:pt idx="48432">0.16669999999999999</cx:pt>
          <cx:pt idx="48433">0.046399999999999997</cx:pt>
          <cx:pt idx="48434">0.16669999999999999</cx:pt>
          <cx:pt idx="48435">0.16669999999999999</cx:pt>
          <cx:pt idx="48436">0.0124</cx:pt>
          <cx:pt idx="48437">0.018599999999999998</cx:pt>
          <cx:pt idx="48438">0.0247</cx:pt>
          <cx:pt idx="48439">0.099699999999999997</cx:pt>
          <cx:pt idx="48440">0.16669999999999999</cx:pt>
          <cx:pt idx="48441">0.16669999999999999</cx:pt>
          <cx:pt idx="48442">0.16669999999999999</cx:pt>
          <cx:pt idx="48443">0.23300000000000001</cx:pt>
          <cx:pt idx="48444">0.16669999999999999</cx:pt>
          <cx:pt idx="48445">0.16669999999999999</cx:pt>
          <cx:pt idx="48446">0.16669999999999999</cx:pt>
          <cx:pt idx="48447">0.066000000000000003</cx:pt>
          <cx:pt idx="48448">0.16669999999999999</cx:pt>
          <cx:pt idx="48449">0.16669999999999999</cx:pt>
          <cx:pt idx="48450">0.16669999999999999</cx:pt>
          <cx:pt idx="48451">0.0082000000000000007</cx:pt>
          <cx:pt idx="48452">0.16669999999999999</cx:pt>
          <cx:pt idx="48453">0.16669999999999999</cx:pt>
          <cx:pt idx="48454">0.16669999999999999</cx:pt>
          <cx:pt idx="48455">0.16669999999999999</cx:pt>
          <cx:pt idx="48456">0.18559999999999999</cx:pt>
          <cx:pt idx="48457">0.1031</cx:pt>
          <cx:pt idx="48458">0.16669999999999999</cx:pt>
          <cx:pt idx="48459">0.16669999999999999</cx:pt>
          <cx:pt idx="48460">0.16669999999999999</cx:pt>
          <cx:pt idx="48461">0.16669999999999999</cx:pt>
          <cx:pt idx="48462">0.16669999999999999</cx:pt>
          <cx:pt idx="48463">0.48659999999999998</cx:pt>
          <cx:pt idx="48464">0.17630000000000001</cx:pt>
          <cx:pt idx="48465">0.53400000000000003</cx:pt>
          <cx:pt idx="48466">0.16669999999999999</cx:pt>
          <cx:pt idx="48467">0.069099999999999995</cx:pt>
          <cx:pt idx="48468">0.068000000000000005</cx:pt>
          <cx:pt idx="48469">0.022700000000000001</cx:pt>
          <cx:pt idx="48470">0.1216</cx:pt>
          <cx:pt idx="48471">0.033000000000000002</cx:pt>
          <cx:pt idx="48472">0.16669999999999999</cx:pt>
          <cx:pt idx="48473">0.16669999999999999</cx:pt>
          <cx:pt idx="48474">0.0082000000000000007</cx:pt>
          <cx:pt idx="48475">0.33300000000000002</cx:pt>
          <cx:pt idx="48476">0.16669999999999999</cx:pt>
          <cx:pt idx="48477">0.16669999999999999</cx:pt>
          <cx:pt idx="48478">0.018599999999999998</cx:pt>
          <cx:pt idx="48479">0.16669999999999999</cx:pt>
          <cx:pt idx="48480">0.001</cx:pt>
          <cx:pt idx="48481">0.069099999999999995</cx:pt>
          <cx:pt idx="48482">0.061899999999999997</cx:pt>
          <cx:pt idx="48483">0.018599999999999998</cx:pt>
          <cx:pt idx="48484">0.16669999999999999</cx:pt>
          <cx:pt idx="48485">0.16669999999999999</cx:pt>
          <cx:pt idx="48486">0.16669999999999999</cx:pt>
          <cx:pt idx="48487">0.40460000000000002</cx:pt>
          <cx:pt idx="48488">0.16669999999999999</cx:pt>
          <cx:pt idx="48489">0.16669999999999999</cx:pt>
          <cx:pt idx="48490">0.16669999999999999</cx:pt>
          <cx:pt idx="48491">0.23089999999999999</cx:pt>
          <cx:pt idx="48492">0.16669999999999999</cx:pt>
          <cx:pt idx="48493">0.1113</cx:pt>
          <cx:pt idx="48494">0.16669999999999999</cx:pt>
          <cx:pt idx="48495">0.16669999999999999</cx:pt>
          <cx:pt idx="48496">0.16669999999999999</cx:pt>
          <cx:pt idx="48497">0.015299999999999999</cx:pt>
          <cx:pt idx="48498">0.16669999999999999</cx:pt>
          <cx:pt idx="48499">0.16669999999999999</cx:pt>
          <cx:pt idx="48500">0.0082000000000000007</cx:pt>
          <cx:pt idx="48501">0.16669999999999999</cx:pt>
          <cx:pt idx="48502">0.16669999999999999</cx:pt>
          <cx:pt idx="48503">0.16669999999999999</cx:pt>
          <cx:pt idx="48504">0.16669999999999999</cx:pt>
          <cx:pt idx="48505">0.16669999999999999</cx:pt>
          <cx:pt idx="48506">0.16669999999999999</cx:pt>
          <cx:pt idx="48507">0.063899999999999998</cx:pt>
          <cx:pt idx="48508">0.16669999999999999</cx:pt>
          <cx:pt idx="48509">0.0082000000000000007</cx:pt>
          <cx:pt idx="48510">0.308</cx:pt>
          <cx:pt idx="48511">0.16669999999999999</cx:pt>
          <cx:pt idx="48512">0.095899999999999999</cx:pt>
          <cx:pt idx="48513">0.0247</cx:pt>
          <cx:pt idx="48514">0.0124</cx:pt>
          <cx:pt idx="48515">0.074200000000000002</cx:pt>
          <cx:pt idx="48516">0.23089999999999999</cx:pt>
          <cx:pt idx="48517">0.16669999999999999</cx:pt>
          <cx:pt idx="48518">0.16669999999999999</cx:pt>
          <cx:pt idx="48519">0.061899999999999997</cx:pt>
          <cx:pt idx="48520">0.26579999999999998</cx:pt>
          <cx:pt idx="48521">0.16669999999999999</cx:pt>
          <cx:pt idx="48522">0.061899999999999997</cx:pt>
          <cx:pt idx="48523">0.16669999999999999</cx:pt>
          <cx:pt idx="48524">0.16669999999999999</cx:pt>
          <cx:pt idx="48525">0.0722</cx:pt>
          <cx:pt idx="48526">0.16669999999999999</cx:pt>
          <cx:pt idx="48527">0.2959</cx:pt>
          <cx:pt idx="48528">0.092799999999999994</cx:pt>
          <cx:pt idx="48529">0.16669999999999999</cx:pt>
          <cx:pt idx="48530">0.033000000000000002</cx:pt>
          <cx:pt idx="48531">0.071099999999999997</cx:pt>
          <cx:pt idx="48532">0.16669999999999999</cx:pt>
          <cx:pt idx="48533">0.089700000000000002</cx:pt>
          <cx:pt idx="48534">0.16669999999999999</cx:pt>
          <cx:pt idx="48535">0.0124</cx:pt>
          <cx:pt idx="48536">0.16669999999999999</cx:pt>
          <cx:pt idx="48537">0.16669999999999999</cx:pt>
          <cx:pt idx="48538">0.14949999999999999</cx:pt>
          <cx:pt idx="48539">0.16669999999999999</cx:pt>
          <cx:pt idx="48540">0.077299999999999994</cx:pt>
          <cx:pt idx="48541">0.061899999999999997</cx:pt>
          <cx:pt idx="48542">0.16669999999999999</cx:pt>
          <cx:pt idx="48543">0.16669999999999999</cx:pt>
          <cx:pt idx="48544">0.15770000000000001</cx:pt>
          <cx:pt idx="48545">0.1784</cx:pt>
          <cx:pt idx="48546">0.16669999999999999</cx:pt>
          <cx:pt idx="48547">0.0309</cx:pt>
          <cx:pt idx="48548">0.068000000000000005</cx:pt>
          <cx:pt idx="48549">0.077299999999999994</cx:pt>
          <cx:pt idx="48550">0.22270000000000001</cx:pt>
          <cx:pt idx="48551">0.16669999999999999</cx:pt>
          <cx:pt idx="48552">0.14949999999999999</cx:pt>
          <cx:pt idx="48553">0.033000000000000002</cx:pt>
          <cx:pt idx="48554">0.16669999999999999</cx:pt>
          <cx:pt idx="48555">0.11550000000000001</cx:pt>
          <cx:pt idx="48556">0.1113</cx:pt>
          <cx:pt idx="48557">0.16669999999999999</cx:pt>
          <cx:pt idx="48558">0.16669999999999999</cx:pt>
          <cx:pt idx="48559">0.16669999999999999</cx:pt>
          <cx:pt idx="48560">0.16669999999999999</cx:pt>
          <cx:pt idx="48561">0.32779999999999998</cx:pt>
          <cx:pt idx="48562">0.082500000000000004</cx:pt>
          <cx:pt idx="48563">0.061899999999999997</cx:pt>
          <cx:pt idx="48564">0.12470000000000001</cx:pt>
          <cx:pt idx="48565">0.16669999999999999</cx:pt>
          <cx:pt idx="48566">0.035099999999999999</cx:pt>
          <cx:pt idx="48567">0.16669999999999999</cx:pt>
          <cx:pt idx="48568">0.092799999999999994</cx:pt>
          <cx:pt idx="48569">0.35460000000000003</cx:pt>
          <cx:pt idx="48570">0.16669999999999999</cx:pt>
          <cx:pt idx="48571">0.16669999999999999</cx:pt>
          <cx:pt idx="48572">0.10100000000000001</cx:pt>
          <cx:pt idx="48573">0.16669999999999999</cx:pt>
          <cx:pt idx="48574">0.22270000000000001</cx:pt>
          <cx:pt idx="48575">0.13919999999999999</cx:pt>
          <cx:pt idx="48576">0.17319999999999999</cx:pt>
          <cx:pt idx="48577">0.16669999999999999</cx:pt>
          <cx:pt idx="48578">0.16669999999999999</cx:pt>
          <cx:pt idx="48579">0.16669999999999999</cx:pt>
          <cx:pt idx="48580">0.16669999999999999</cx:pt>
          <cx:pt idx="48581">0.16669999999999999</cx:pt>
          <cx:pt idx="48582">0.16669999999999999</cx:pt>
          <cx:pt idx="48583">0.16669999999999999</cx:pt>
          <cx:pt idx="48584">0.16669999999999999</cx:pt>
          <cx:pt idx="48585">0.16669999999999999</cx:pt>
          <cx:pt idx="48586">0.14849999999999999</cx:pt>
          <cx:pt idx="48587">0.044299999999999999</cx:pt>
          <cx:pt idx="48588">0.12470000000000001</cx:pt>
          <cx:pt idx="48589">0.5454</cx:pt>
          <cx:pt idx="48590">0.061899999999999997</cx:pt>
          <cx:pt idx="48591">0.16669999999999999</cx:pt>
          <cx:pt idx="48592">0.0124</cx:pt>
          <cx:pt idx="48593">0.0722</cx:pt>
          <cx:pt idx="48594">0.16669999999999999</cx:pt>
          <cx:pt idx="48595">0.0124</cx:pt>
          <cx:pt idx="48596">0.016500000000000001</cx:pt>
          <cx:pt idx="48597">0.57220000000000004</cx:pt>
          <cx:pt idx="48598">0.16669999999999999</cx:pt>
          <cx:pt idx="48599">0.061899999999999997</cx:pt>
          <cx:pt idx="48600">0.16669999999999999</cx:pt>
          <cx:pt idx="48601">0.16669999999999999</cx:pt>
          <cx:pt idx="48602">0.16669999999999999</cx:pt>
          <cx:pt idx="48603">0.080399999999999999</cx:pt>
          <cx:pt idx="48604">0.082500000000000004</cx:pt>
          <cx:pt idx="48605">0.16669999999999999</cx:pt>
          <cx:pt idx="48606">0.18559999999999999</cx:pt>
          <cx:pt idx="48607">0.0722</cx:pt>
          <cx:pt idx="48608">0.3649</cx:pt>
          <cx:pt idx="48609">0.1113</cx:pt>
          <cx:pt idx="48610">0.16669999999999999</cx:pt>
          <cx:pt idx="48611">0.1278</cx:pt>
          <cx:pt idx="48612">0.37109999999999999</cx:pt>
          <cx:pt idx="48613">0.16669999999999999</cx:pt>
          <cx:pt idx="48614">0.1237</cx:pt>
          <cx:pt idx="48615">0.16669999999999999</cx:pt>
          <cx:pt idx="48616">0.16669999999999999</cx:pt>
          <cx:pt idx="48617">0.16669999999999999</cx:pt>
          <cx:pt idx="48618">0.1361</cx:pt>
          <cx:pt idx="48619">0.16669999999999999</cx:pt>
          <cx:pt idx="48620">0.16669999999999999</cx:pt>
          <cx:pt idx="48621">0.16669999999999999</cx:pt>
          <cx:pt idx="48622">0.16669999999999999</cx:pt>
          <cx:pt idx="48623">0.16669999999999999</cx:pt>
          <cx:pt idx="48624">0.016500000000000001</cx:pt>
          <cx:pt idx="48625">0.16669999999999999</cx:pt>
          <cx:pt idx="48626">0.045400000000000003</cx:pt>
          <cx:pt idx="48627">0.16669999999999999</cx:pt>
          <cx:pt idx="48628">0.041200000000000001</cx:pt>
          <cx:pt idx="48629">0.16669999999999999</cx:pt>
          <cx:pt idx="48630">0.16669999999999999</cx:pt>
          <cx:pt idx="48631">0.0124</cx:pt>
          <cx:pt idx="48632">0.0020999999999999999</cx:pt>
          <cx:pt idx="48633">0.037100000000000001</cx:pt>
          <cx:pt idx="48634">0.16669999999999999</cx:pt>
          <cx:pt idx="48635">0.16669999999999999</cx:pt>
          <cx:pt idx="48636">0.16669999999999999</cx:pt>
          <cx:pt idx="48637">0.018599999999999998</cx:pt>
          <cx:pt idx="48638">0.067000000000000004</cx:pt>
          <cx:pt idx="48639">0.2959</cx:pt>
          <cx:pt idx="48640">0.14949999999999999</cx:pt>
          <cx:pt idx="48641">0.16669999999999999</cx:pt>
          <cx:pt idx="48642">0.16669999999999999</cx:pt>
          <cx:pt idx="48643">0.14849999999999999</cx:pt>
          <cx:pt idx="48644">0.16669999999999999</cx:pt>
          <cx:pt idx="48645">0.16669999999999999</cx:pt>
          <cx:pt idx="48646">0.061899999999999997</cx:pt>
          <cx:pt idx="48647">0.16669999999999999</cx:pt>
          <cx:pt idx="48648">0.16669999999999999</cx:pt>
          <cx:pt idx="48649">0.15459999999999999</cx:pt>
          <cx:pt idx="48650">0.16669999999999999</cx:pt>
          <cx:pt idx="48651">0.092799999999999994</cx:pt>
          <cx:pt idx="48652">0.077299999999999994</cx:pt>
          <cx:pt idx="48653">0.1237</cx:pt>
          <cx:pt idx="48654">0.090700000000000003</cx:pt>
          <cx:pt idx="48655">0.16669999999999999</cx:pt>
          <cx:pt idx="48656">0.16669999999999999</cx:pt>
          <cx:pt idx="48657">0.22159999999999999</cx:pt>
          <cx:pt idx="48658">0.16669999999999999</cx:pt>
          <cx:pt idx="48659">0.082500000000000004</cx:pt>
          <cx:pt idx="48660">0.061899999999999997</cx:pt>
          <cx:pt idx="48661">0.16669999999999999</cx:pt>
          <cx:pt idx="48662">0.16669999999999999</cx:pt>
          <cx:pt idx="48663">0.16669999999999999</cx:pt>
          <cx:pt idx="48664">0.1031</cx:pt>
          <cx:pt idx="48665">0.071099999999999997</cx:pt>
          <cx:pt idx="48666">0.16669999999999999</cx:pt>
          <cx:pt idx="48667">0.16669999999999999</cx:pt>
          <cx:pt idx="48668">0.16669999999999999</cx:pt>
          <cx:pt idx="48669">0.16669999999999999</cx:pt>
          <cx:pt idx="48670">0.16669999999999999</cx:pt>
          <cx:pt idx="48671">0.032000000000000001</cx:pt>
          <cx:pt idx="48672">0.080399999999999999</cx:pt>
          <cx:pt idx="48673">0.16669999999999999</cx:pt>
          <cx:pt idx="48674">0.16669999999999999</cx:pt>
          <cx:pt idx="48675">0.16669999999999999</cx:pt>
          <cx:pt idx="48676">0.16669999999999999</cx:pt>
          <cx:pt idx="48677">0.16669999999999999</cx:pt>
          <cx:pt idx="48678">0.16669999999999999</cx:pt>
          <cx:pt idx="48679">0.16669999999999999</cx:pt>
          <cx:pt idx="48680">0.16669999999999999</cx:pt>
          <cx:pt idx="48681">0.059799999999999999</cx:pt>
          <cx:pt idx="48682">0.082500000000000004</cx:pt>
          <cx:pt idx="48683">0.16669999999999999</cx:pt>
          <cx:pt idx="48684">0.16669999999999999</cx:pt>
          <cx:pt idx="48685">0.0067000000000000002</cx:pt>
          <cx:pt idx="48686">0.16669999999999999</cx:pt>
          <cx:pt idx="48687">0.16669999999999999</cx:pt>
          <cx:pt idx="48688">0.16669999999999999</cx:pt>
          <cx:pt idx="48689">0.2959</cx:pt>
          <cx:pt idx="48690">0.16669999999999999</cx:pt>
          <cx:pt idx="48691">0.16669999999999999</cx:pt>
          <cx:pt idx="48692">0.77939999999999998</cx:pt>
          <cx:pt idx="48693">0.16669999999999999</cx:pt>
          <cx:pt idx="48694">0.061899999999999997</cx:pt>
          <cx:pt idx="48695">0.69069999999999998</cx:pt>
          <cx:pt idx="48696">0.22889999999999999</cx:pt>
          <cx:pt idx="48697">0.16669999999999999</cx:pt>
          <cx:pt idx="48698">0.0124</cx:pt>
          <cx:pt idx="48699">0.074200000000000002</cx:pt>
          <cx:pt idx="48700">0.018599999999999998</cx:pt>
          <cx:pt idx="48701">0.16669999999999999</cx:pt>
          <cx:pt idx="48702">0.0082000000000000007</cx:pt>
          <cx:pt idx="48703">0.1031</cx:pt>
          <cx:pt idx="48704">0.029899999999999999</cx:pt>
          <cx:pt idx="48705">0.16669999999999999</cx:pt>
          <cx:pt idx="48706">0.16669999999999999</cx:pt>
          <cx:pt idx="48707">0.061899999999999997</cx:pt>
          <cx:pt idx="48708">0.15670000000000001</cx:pt>
          <cx:pt idx="48709">0.057700000000000001</cx:pt>
          <cx:pt idx="48710">0.16289999999999999</cx:pt>
          <cx:pt idx="48711">0.16669999999999999</cx:pt>
          <cx:pt idx="48712">0.089999999999999997</cx:pt>
          <cx:pt idx="48713">0.16669999999999999</cx:pt>
          <cx:pt idx="48714">0.16669999999999999</cx:pt>
          <cx:pt idx="48715">0.16669999999999999</cx:pt>
          <cx:pt idx="48716">0.0258</cx:pt>
          <cx:pt idx="48717">0.17530000000000001</cx:pt>
          <cx:pt idx="48718">0.16669999999999999</cx:pt>
          <cx:pt idx="48719">0.16669999999999999</cx:pt>
          <cx:pt idx="48720">0.1057</cx:pt>
          <cx:pt idx="48721">0.16669999999999999</cx:pt>
          <cx:pt idx="48722">0.4103</cx:pt>
          <cx:pt idx="48723">0.16669999999999999</cx:pt>
          <cx:pt idx="48724">0.1024</cx:pt>
          <cx:pt idx="48725">0.046899999999999997</cx:pt>
          <cx:pt idx="48726">0.094799999999999995</cx:pt>
          <cx:pt idx="48727">0.073200000000000001</cx:pt>
          <cx:pt idx="48728">0.16669999999999999</cx:pt>
          <cx:pt idx="48729">0.0124</cx:pt>
          <cx:pt idx="48730">0.16669999999999999</cx:pt>
          <cx:pt idx="48731">0.079399999999999998</cx:pt>
          <cx:pt idx="48732">0.30819999999999997</cx:pt>
          <cx:pt idx="48733">0.092799999999999994</cx:pt>
          <cx:pt idx="48734">0.16669999999999999</cx:pt>
          <cx:pt idx="48735">0.16669999999999999</cx:pt>
          <cx:pt idx="48736">0.16669999999999999</cx:pt>
          <cx:pt idx="48737">0.1206</cx:pt>
          <cx:pt idx="48738">0.0082000000000000007</cx:pt>
          <cx:pt idx="48739">0.14330000000000001</cx:pt>
          <cx:pt idx="48740">0.061899999999999997</cx:pt>
          <cx:pt idx="48741">0.16669999999999999</cx:pt>
          <cx:pt idx="48742">0.16669999999999999</cx:pt>
          <cx:pt idx="48743">0.16669999999999999</cx:pt>
          <cx:pt idx="48744">0.0247</cx:pt>
          <cx:pt idx="48745">0.0144</cx:pt>
          <cx:pt idx="48746">0.1711</cx:pt>
          <cx:pt idx="48747">0.16669999999999999</cx:pt>
          <cx:pt idx="48748">0.89790000000000003</cx:pt>
          <cx:pt idx="48749">0.2278</cx:pt>
          <cx:pt idx="48750">0.16669999999999999</cx:pt>
          <cx:pt idx="48751">0.16669999999999999</cx:pt>
          <cx:pt idx="48752">0.0082000000000000007</cx:pt>
          <cx:pt idx="48753">0.16669999999999999</cx:pt>
          <cx:pt idx="48754">0.074200000000000002</cx:pt>
          <cx:pt idx="48755">0.16669999999999999</cx:pt>
          <cx:pt idx="48756">0.16669999999999999</cx:pt>
          <cx:pt idx="48757">0.16669999999999999</cx:pt>
          <cx:pt idx="48758">0.1021</cx:pt>
          <cx:pt idx="48759">0.16669999999999999</cx:pt>
          <cx:pt idx="48760">0.0722</cx:pt>
          <cx:pt idx="48761">0.16669999999999999</cx:pt>
          <cx:pt idx="48762">0.13439999999999999</cx:pt>
          <cx:pt idx="48763">0.16669999999999999</cx:pt>
          <cx:pt idx="48764">0.16669999999999999</cx:pt>
          <cx:pt idx="48765">0.16669999999999999</cx:pt>
          <cx:pt idx="48766">0.16669999999999999</cx:pt>
          <cx:pt idx="48767">0.18759999999999999</cx:pt>
          <cx:pt idx="48768">0.16669999999999999</cx:pt>
          <cx:pt idx="48769">0.099199999999999997</cx:pt>
          <cx:pt idx="48770">0.16669999999999999</cx:pt>
          <cx:pt idx="48771">0.2041</cx:pt>
          <cx:pt idx="48772">0.16669999999999999</cx:pt>
          <cx:pt idx="48773">0.16669999999999999</cx:pt>
          <cx:pt idx="48774">0.016500000000000001</cx:pt>
          <cx:pt idx="48775">0.16669999999999999</cx:pt>
          <cx:pt idx="48776">0.16669999999999999</cx:pt>
          <cx:pt idx="48777">0.16669999999999999</cx:pt>
          <cx:pt idx="48778">0.092799999999999994</cx:pt>
          <cx:pt idx="48779">0.16669999999999999</cx:pt>
          <cx:pt idx="48780">0.2742</cx:pt>
          <cx:pt idx="48781">0.16669999999999999</cx:pt>
          <cx:pt idx="48782">0.16669999999999999</cx:pt>
          <cx:pt idx="48783">0.074200000000000002</cx:pt>
          <cx:pt idx="48784">0.16669999999999999</cx:pt>
          <cx:pt idx="48785">0.18559999999999999</cx:pt>
          <cx:pt idx="48786">0.15770000000000001</cx:pt>
          <cx:pt idx="48787">0.11749999999999999</cx:pt>
          <cx:pt idx="48788">0.16669999999999999</cx:pt>
          <cx:pt idx="48789">0.16669999999999999</cx:pt>
          <cx:pt idx="48790">0.16669999999999999</cx:pt>
          <cx:pt idx="48791">0.16669999999999999</cx:pt>
          <cx:pt idx="48792">0.0144</cx:pt>
          <cx:pt idx="48793">0.018599999999999998</cx:pt>
          <cx:pt idx="48794">0.13200000000000001</cx:pt>
          <cx:pt idx="48795">0.26700000000000002</cx:pt>
          <cx:pt idx="48796">0.16669999999999999</cx:pt>
          <cx:pt idx="48797">0.14330000000000001</cx:pt>
          <cx:pt idx="48798">0.16669999999999999</cx:pt>
          <cx:pt idx="48799">0.057700000000000001</cx:pt>
          <cx:pt idx="48800">0.25519999999999998</cx:pt>
          <cx:pt idx="48801">0.16669999999999999</cx:pt>
          <cx:pt idx="48802">0.0247</cx:pt>
          <cx:pt idx="48803">0.13400000000000001</cx:pt>
          <cx:pt idx="48804">0.051499999999999997</cx:pt>
          <cx:pt idx="48805">0.16669999999999999</cx:pt>
          <cx:pt idx="48806">0.049500000000000002</cx:pt>
          <cx:pt idx="48807">0.071099999999999997</cx:pt>
          <cx:pt idx="48808">0.16669999999999999</cx:pt>
          <cx:pt idx="48809">0.16669999999999999</cx:pt>
          <cx:pt idx="48810">0.070099999999999996</cx:pt>
          <cx:pt idx="48811">0.16669999999999999</cx:pt>
          <cx:pt idx="48812">0.0567</cx:pt>
          <cx:pt idx="48813">0.0722</cx:pt>
          <cx:pt idx="48814">0.16669999999999999</cx:pt>
          <cx:pt idx="48815">0.18559999999999999</cx:pt>
          <cx:pt idx="48816">0.16669999999999999</cx:pt>
          <cx:pt idx="48817">0.016500000000000001</cx:pt>
          <cx:pt idx="48818">0.16669999999999999</cx:pt>
          <cx:pt idx="48819">0.22159999999999999</cx:pt>
          <cx:pt idx="48820">0.16669999999999999</cx:pt>
          <cx:pt idx="48821">0.16669999999999999</cx:pt>
          <cx:pt idx="48822">0.16669999999999999</cx:pt>
          <cx:pt idx="48823">0.061899999999999997</cx:pt>
          <cx:pt idx="48824">0.16669999999999999</cx:pt>
          <cx:pt idx="48825">0.16669999999999999</cx:pt>
          <cx:pt idx="48826">0.26750000000000002</cx:pt>
          <cx:pt idx="48827">0.046399999999999997</cx:pt>
          <cx:pt idx="48828">0.16669999999999999</cx:pt>
          <cx:pt idx="48829">0.16669999999999999</cx:pt>
          <cx:pt idx="48830">0.1113</cx:pt>
          <cx:pt idx="48831">0.16669999999999999</cx:pt>
          <cx:pt idx="48832">0.16669999999999999</cx:pt>
          <cx:pt idx="48833">0.19589999999999999</cx:pt>
          <cx:pt idx="48834">0.16669999999999999</cx:pt>
          <cx:pt idx="48835">0.061899999999999997</cx:pt>
          <cx:pt idx="48836">0.16669999999999999</cx:pt>
          <cx:pt idx="48837">0.16669999999999999</cx:pt>
          <cx:pt idx="48838">0.16669999999999999</cx:pt>
          <cx:pt idx="48839">0.16669999999999999</cx:pt>
          <cx:pt idx="48840">0.061899999999999997</cx:pt>
          <cx:pt idx="48841">0.16669999999999999</cx:pt>
          <cx:pt idx="48842">0.051499999999999997</cx:pt>
          <cx:pt idx="48843">0.018599999999999998</cx:pt>
          <cx:pt idx="48844">0.027799999999999998</cx:pt>
          <cx:pt idx="48845">0.061899999999999997</cx:pt>
          <cx:pt idx="48846">0.0103</cx:pt>
          <cx:pt idx="48847">0.082500000000000004</cx:pt>
          <cx:pt idx="48848">0.16669999999999999</cx:pt>
          <cx:pt idx="48849">0.16669999999999999</cx:pt>
          <cx:pt idx="48850">0.066000000000000003</cx:pt>
          <cx:pt idx="48851">0.13450000000000001</cx:pt>
          <cx:pt idx="48852">0.16669999999999999</cx:pt>
          <cx:pt idx="48853">0.16669999999999999</cx:pt>
          <cx:pt idx="48854">0.049500000000000002</cx:pt>
          <cx:pt idx="48855">0.16289999999999999</cx:pt>
          <cx:pt idx="48856">0.16669999999999999</cx:pt>
          <cx:pt idx="48857">0.1237</cx:pt>
          <cx:pt idx="48858">0.16669999999999999</cx:pt>
          <cx:pt idx="48859">0.1552</cx:pt>
          <cx:pt idx="48860">0.051499999999999997</cx:pt>
          <cx:pt idx="48861">0.082500000000000004</cx:pt>
          <cx:pt idx="48862">0.16669999999999999</cx:pt>
          <cx:pt idx="48863">0.16669999999999999</cx:pt>
          <cx:pt idx="48864">0.16669999999999999</cx:pt>
          <cx:pt idx="48865">0.16669999999999999</cx:pt>
          <cx:pt idx="48866">0.16669999999999999</cx:pt>
          <cx:pt idx="48867">0.16669999999999999</cx:pt>
          <cx:pt idx="48868">0.16669999999999999</cx:pt>
          <cx:pt idx="48869">0.092799999999999994</cx:pt>
          <cx:pt idx="48870">0.16669999999999999</cx:pt>
          <cx:pt idx="48871">0.16669999999999999</cx:pt>
          <cx:pt idx="48872">0.074200000000000002</cx:pt>
          <cx:pt idx="48873">0.16669999999999999</cx:pt>
          <cx:pt idx="48874">0.061899999999999997</cx:pt>
          <cx:pt idx="48875">0.061899999999999997</cx:pt>
          <cx:pt idx="48876">0.16669999999999999</cx:pt>
          <cx:pt idx="48877">0.0309</cx:pt>
          <cx:pt idx="48878">0.0247</cx:pt>
          <cx:pt idx="48879">0.057700000000000001</cx:pt>
          <cx:pt idx="48880">0.16669999999999999</cx:pt>
          <cx:pt idx="48881">0.23089999999999999</cx:pt>
          <cx:pt idx="48882">0.062899999999999998</cx:pt>
          <cx:pt idx="48883">0.16669999999999999</cx:pt>
          <cx:pt idx="48884">0.16669999999999999</cx:pt>
          <cx:pt idx="48885">0.16669999999999999</cx:pt>
          <cx:pt idx="48886">0.16669999999999999</cx:pt>
          <cx:pt idx="48887">0.16669999999999999</cx:pt>
          <cx:pt idx="48888">0.074200000000000002</cx:pt>
          <cx:pt idx="48889">0.16669999999999999</cx:pt>
          <cx:pt idx="48890">0.16669999999999999</cx:pt>
          <cx:pt idx="48891">0.16669999999999999</cx:pt>
          <cx:pt idx="48892">0.16669999999999999</cx:pt>
          <cx:pt idx="48893">0.16669999999999999</cx:pt>
          <cx:pt idx="48894">0.16669999999999999</cx:pt>
          <cx:pt idx="48895">0.16669999999999999</cx:pt>
          <cx:pt idx="48896">0.16669999999999999</cx:pt>
          <cx:pt idx="48897">0.082500000000000004</cx:pt>
          <cx:pt idx="48898">0.16669999999999999</cx:pt>
          <cx:pt idx="48899">0.16669999999999999</cx:pt>
          <cx:pt idx="48900">0.16669999999999999</cx:pt>
          <cx:pt idx="48901">0.046399999999999997</cx:pt>
          <cx:pt idx="48902">0.0722</cx:pt>
          <cx:pt idx="48903">0.16669999999999999</cx:pt>
          <cx:pt idx="48904">0.1845</cx:pt>
          <cx:pt idx="48905">0.16669999999999999</cx:pt>
          <cx:pt idx="48906">0.16669999999999999</cx:pt>
          <cx:pt idx="48907">0.16669999999999999</cx:pt>
          <cx:pt idx="48908">0.1031</cx:pt>
          <cx:pt idx="48909">0.16669999999999999</cx:pt>
          <cx:pt idx="48910">0.061899999999999997</cx:pt>
          <cx:pt idx="48911">0.016500000000000001</cx:pt>
          <cx:pt idx="48912">0.16669999999999999</cx:pt>
          <cx:pt idx="48913">0.16489999999999999</cx:pt>
          <cx:pt idx="48914">0.082500000000000004</cx:pt>
          <cx:pt idx="48915">0.23200000000000001</cx:pt>
          <cx:pt idx="48916">0.16669999999999999</cx:pt>
          <cx:pt idx="48917">0.0082000000000000007</cx:pt>
          <cx:pt idx="48918">0.16669999999999999</cx:pt>
          <cx:pt idx="48919">0.16669999999999999</cx:pt>
          <cx:pt idx="48920">0.082500000000000004</cx:pt>
          <cx:pt idx="48921">0.061899999999999997</cx:pt>
          <cx:pt idx="48922">0.036600000000000001</cx:pt>
          <cx:pt idx="48923">0.0082000000000000007</cx:pt>
          <cx:pt idx="48924">0.095399999999999999</cx:pt>
          <cx:pt idx="48925">0.016500000000000001</cx:pt>
          <cx:pt idx="48926">0.0309</cx:pt>
          <cx:pt idx="48927">0.24740000000000001</cx:pt>
          <cx:pt idx="48928">0.091800000000000007</cx:pt>
          <cx:pt idx="48929">0.16669999999999999</cx:pt>
          <cx:pt idx="48930">0.082500000000000004</cx:pt>
          <cx:pt idx="48931">0.16669999999999999</cx:pt>
          <cx:pt idx="48932">0.16669999999999999</cx:pt>
          <cx:pt idx="48933">0.12989999999999999</cx:pt>
          <cx:pt idx="48934">0.20619999999999999</cx:pt>
          <cx:pt idx="48935">0.16669999999999999</cx:pt>
          <cx:pt idx="48936">0.0247</cx:pt>
          <cx:pt idx="48937">0.033000000000000002</cx:pt>
          <cx:pt idx="48938">0.0144</cx:pt>
          <cx:pt idx="48939">0.18559999999999999</cx:pt>
          <cx:pt idx="48940">0.061899999999999997</cx:pt>
          <cx:pt idx="48941">0.16669999999999999</cx:pt>
          <cx:pt idx="48942">0.16669999999999999</cx:pt>
          <cx:pt idx="48943">0.037100000000000001</cx:pt>
          <cx:pt idx="48944">0.28870000000000001</cx:pt>
          <cx:pt idx="48945">0.16669999999999999</cx:pt>
          <cx:pt idx="48946">0.16669999999999999</cx:pt>
          <cx:pt idx="48947">0.16669999999999999</cx:pt>
          <cx:pt idx="48948">0.091499999999999998</cx:pt>
          <cx:pt idx="48949">0.1938</cx:pt>
          <cx:pt idx="48950">0.1237</cx:pt>
          <cx:pt idx="48951">0.16669999999999999</cx:pt>
          <cx:pt idx="48952">0.16669999999999999</cx:pt>
          <cx:pt idx="48953">0.16669999999999999</cx:pt>
          <cx:pt idx="48954">0.16669999999999999</cx:pt>
          <cx:pt idx="48955">0.16669999999999999</cx:pt>
          <cx:pt idx="48956">0.16669999999999999</cx:pt>
          <cx:pt idx="48957">0.16669999999999999</cx:pt>
          <cx:pt idx="48958">0.157</cx:pt>
          <cx:pt idx="48959">0.16669999999999999</cx:pt>
          <cx:pt idx="48960">0.16669999999999999</cx:pt>
          <cx:pt idx="48961">0.21149999999999999</cx:pt>
          <cx:pt idx="48962">0.16669999999999999</cx:pt>
          <cx:pt idx="48963">0.20619999999999999</cx:pt>
          <cx:pt idx="48964">0.019599999999999999</cx:pt>
          <cx:pt idx="48965">0.059799999999999999</cx:pt>
          <cx:pt idx="48966">0.16669999999999999</cx:pt>
          <cx:pt idx="48967">0.16669999999999999</cx:pt>
          <cx:pt idx="48968">0.091800000000000007</cx:pt>
          <cx:pt idx="48969">0.16669999999999999</cx:pt>
          <cx:pt idx="48970">0.1804</cx:pt>
          <cx:pt idx="48971">0.16669999999999999</cx:pt>
          <cx:pt idx="48972">0.16669999999999999</cx:pt>
          <cx:pt idx="48973">0.16669999999999999</cx:pt>
          <cx:pt idx="48974">0.1031</cx:pt>
          <cx:pt idx="48975">0.0448</cx:pt>
          <cx:pt idx="48976">0.16669999999999999</cx:pt>
          <cx:pt idx="48977">0.36699999999999999</cx:pt>
          <cx:pt idx="48978">0.071099999999999997</cx:pt>
          <cx:pt idx="48979">0.028899999999999999</cx:pt>
          <cx:pt idx="48980">0.16669999999999999</cx:pt>
          <cx:pt idx="48981">0.15670000000000001</cx:pt>
          <cx:pt idx="48982">0.16669999999999999</cx:pt>
          <cx:pt idx="48983">0.16669999999999999</cx:pt>
          <cx:pt idx="48984">0.16669999999999999</cx:pt>
          <cx:pt idx="48985">0.1072</cx:pt>
          <cx:pt idx="48986">0.0613</cx:pt>
          <cx:pt idx="48987">0.1928</cx:pt>
          <cx:pt idx="48988">0.16669999999999999</cx:pt>
          <cx:pt idx="48989">0.29949999999999999</cx:pt>
          <cx:pt idx="48990">0.16669999999999999</cx:pt>
          <cx:pt idx="48991">0.16669999999999999</cx:pt>
          <cx:pt idx="48992">0.16669999999999999</cx:pt>
          <cx:pt idx="48993">0.0082000000000000007</cx:pt>
          <cx:pt idx="48994">0.16669999999999999</cx:pt>
          <cx:pt idx="48995">0.034000000000000002</cx:pt>
          <cx:pt idx="48996">0.0309</cx:pt>
          <cx:pt idx="48997">0.16669999999999999</cx:pt>
          <cx:pt idx="48998">0.16669999999999999</cx:pt>
          <cx:pt idx="48999">0.0124</cx:pt>
          <cx:pt idx="49000">0.061899999999999997</cx:pt>
          <cx:pt idx="49001">0.16669999999999999</cx:pt>
          <cx:pt idx="49002">0.049500000000000002</cx:pt>
          <cx:pt idx="49003">0.16669999999999999</cx:pt>
          <cx:pt idx="49004">0.23300000000000001</cx:pt>
          <cx:pt idx="49005">0.16669999999999999</cx:pt>
          <cx:pt idx="49006">0.19589999999999999</cx:pt>
          <cx:pt idx="49007">0.16669999999999999</cx:pt>
          <cx:pt idx="49008">0.22159999999999999</cx:pt>
          <cx:pt idx="49009">0.082500000000000004</cx:pt>
          <cx:pt idx="49010">0.16669999999999999</cx:pt>
          <cx:pt idx="49011">0.1031</cx:pt>
          <cx:pt idx="49012">0.16669999999999999</cx:pt>
          <cx:pt idx="49013">0.33400000000000002</cx:pt>
          <cx:pt idx="49014">0.16669999999999999</cx:pt>
          <cx:pt idx="49015">0.28039999999999998</cx:pt>
          <cx:pt idx="49016">0.16669999999999999</cx:pt>
          <cx:pt idx="49017">0.20619999999999999</cx:pt>
          <cx:pt idx="49018">0</cx:pt>
          <cx:pt idx="49019">0.061899999999999997</cx:pt>
          <cx:pt idx="49020">0.16669999999999999</cx:pt>
          <cx:pt idx="49021">0.16669999999999999</cx:pt>
          <cx:pt idx="49022">0.16669999999999999</cx:pt>
          <cx:pt idx="49023">0.16669999999999999</cx:pt>
          <cx:pt idx="49024">0.16669999999999999</cx:pt>
          <cx:pt idx="49025">0.082500000000000004</cx:pt>
          <cx:pt idx="49026">0.0969</cx:pt>
          <cx:pt idx="49027">0.1031</cx:pt>
          <cx:pt idx="49028">0.49380000000000002</cx:pt>
          <cx:pt idx="49029">0.0082000000000000007</cx:pt>
          <cx:pt idx="49030">0.16669999999999999</cx:pt>
          <cx:pt idx="49031">0.16669999999999999</cx:pt>
          <cx:pt idx="49032">0.099000000000000005</cx:pt>
          <cx:pt idx="49033">0.16669999999999999</cx:pt>
          <cx:pt idx="49034">0.094799999999999995</cx:pt>
          <cx:pt idx="49035">0.0448</cx:pt>
          <cx:pt idx="49036">0.1062</cx:pt>
          <cx:pt idx="49037">0.26290000000000002</cx:pt>
          <cx:pt idx="49038">0.39589999999999997</cx:pt>
          <cx:pt idx="49039">0.090700000000000003</cx:pt>
          <cx:pt idx="49040">0.070099999999999996</cx:pt>
          <cx:pt idx="49041">0.16669999999999999</cx:pt>
          <cx:pt idx="49042">0.0155</cx:pt>
          <cx:pt idx="49043">0.16669999999999999</cx:pt>
          <cx:pt idx="49044">0.066000000000000003</cx:pt>
          <cx:pt idx="49045">0.16669999999999999</cx:pt>
          <cx:pt idx="49046">0.016500000000000001</cx:pt>
          <cx:pt idx="49047">0.16669999999999999</cx:pt>
          <cx:pt idx="49048">0.16669999999999999</cx:pt>
          <cx:pt idx="49049">0.1031</cx:pt>
          <cx:pt idx="49050">0.16669999999999999</cx:pt>
          <cx:pt idx="49051">0.0082000000000000007</cx:pt>
          <cx:pt idx="49052">0.16669999999999999</cx:pt>
          <cx:pt idx="49053">0.14849999999999999</cx:pt>
          <cx:pt idx="49054">0.16669999999999999</cx:pt>
          <cx:pt idx="49055">0.16669999999999999</cx:pt>
          <cx:pt idx="49056">0.0082000000000000007</cx:pt>
          <cx:pt idx="49057">0.083500000000000005</cx:pt>
          <cx:pt idx="49058">0.1237</cx:pt>
          <cx:pt idx="49059">0.16669999999999999</cx:pt>
          <cx:pt idx="49060">0.16669999999999999</cx:pt>
          <cx:pt idx="49061">0.22270000000000001</cx:pt>
          <cx:pt idx="49062">0.16669999999999999</cx:pt>
          <cx:pt idx="49063">0.16669999999999999</cx:pt>
          <cx:pt idx="49064">0.16669999999999999</cx:pt>
          <cx:pt idx="49065">0.16669999999999999</cx:pt>
          <cx:pt idx="49066">0.028899999999999999</cx:pt>
          <cx:pt idx="49067">0.092799999999999994</cx:pt>
          <cx:pt idx="49068">0.16669999999999999</cx:pt>
          <cx:pt idx="49069">0.061899999999999997</cx:pt>
          <cx:pt idx="49070">0.1464</cx:pt>
          <cx:pt idx="49071">0.090499999999999997</cx:pt>
          <cx:pt idx="49072">0.16669999999999999</cx:pt>
          <cx:pt idx="49073">0.16669999999999999</cx:pt>
          <cx:pt idx="49074">0.16669999999999999</cx:pt>
          <cx:pt idx="49075">0.16669999999999999</cx:pt>
          <cx:pt idx="49076">0.11650000000000001</cx:pt>
          <cx:pt idx="49077">0.31130000000000002</cx:pt>
          <cx:pt idx="49078">0.16669999999999999</cx:pt>
          <cx:pt idx="49079">0.082100000000000006</cx:pt>
          <cx:pt idx="49080">0.16669999999999999</cx:pt>
          <cx:pt idx="49081">0.16669999999999999</cx:pt>
          <cx:pt idx="49082">0.041200000000000001</cx:pt>
          <cx:pt idx="49083">0.066000000000000003</cx:pt>
          <cx:pt idx="49084">0.16669999999999999</cx:pt>
          <cx:pt idx="49085">0.16669999999999999</cx:pt>
          <cx:pt idx="49086">0.16669999999999999</cx:pt>
          <cx:pt idx="49087">0.16669999999999999</cx:pt>
          <cx:pt idx="49088">0.19900000000000001</cx:pt>
          <cx:pt idx="49089">0.16669999999999999</cx:pt>
          <cx:pt idx="49090">0.14849999999999999</cx:pt>
          <cx:pt idx="49091">0.24429999999999999</cx:pt>
          <cx:pt idx="49092">0.16669999999999999</cx:pt>
          <cx:pt idx="49093">0.1608</cx:pt>
          <cx:pt idx="49094">0.16669999999999999</cx:pt>
          <cx:pt idx="49095">0.1144</cx:pt>
          <cx:pt idx="49096">0.1474</cx:pt>
          <cx:pt idx="49097">0.22270000000000001</cx:pt>
          <cx:pt idx="49098">0.16669999999999999</cx:pt>
          <cx:pt idx="49099">0.16669999999999999</cx:pt>
          <cx:pt idx="49100">0.16669999999999999</cx:pt>
          <cx:pt idx="49101">0.16669999999999999</cx:pt>
          <cx:pt idx="49102">0.082500000000000004</cx:pt>
          <cx:pt idx="49103">0.16669999999999999</cx:pt>
          <cx:pt idx="49104">0.16669999999999999</cx:pt>
          <cx:pt idx="49105">0.0051999999999999998</cx:pt>
          <cx:pt idx="49106">0.082500000000000004</cx:pt>
          <cx:pt idx="49107">0.0608</cx:pt>
          <cx:pt idx="49108">0.16669999999999999</cx:pt>
          <cx:pt idx="49109">0.26800000000000002</cx:pt>
          <cx:pt idx="49110">0.0722</cx:pt>
          <cx:pt idx="49111">0.16669999999999999</cx:pt>
          <cx:pt idx="49112">0.16669999999999999</cx:pt>
          <cx:pt idx="49113">0.016500000000000001</cx:pt>
          <cx:pt idx="49114">0.16669999999999999</cx:pt>
          <cx:pt idx="49115">0.16669999999999999</cx:pt>
          <cx:pt idx="49116">0.018599999999999998</cx:pt>
          <cx:pt idx="49117">0.16669999999999999</cx:pt>
          <cx:pt idx="49118">0.16669999999999999</cx:pt>
          <cx:pt idx="49119">0.16669999999999999</cx:pt>
          <cx:pt idx="49120">0.061899999999999997</cx:pt>
          <cx:pt idx="49121">0.054600000000000003</cx:pt>
          <cx:pt idx="49122">0.1031</cx:pt>
          <cx:pt idx="49123">0.051499999999999997</cx:pt>
          <cx:pt idx="49124">0.16669999999999999</cx:pt>
          <cx:pt idx="49125">0.061899999999999997</cx:pt>
          <cx:pt idx="49126">0.050500000000000003</cx:pt>
          <cx:pt idx="49127">0.0041000000000000003</cx:pt>
          <cx:pt idx="49128">0.016500000000000001</cx:pt>
          <cx:pt idx="49129">0.16669999999999999</cx:pt>
          <cx:pt idx="49130">0.16669999999999999</cx:pt>
          <cx:pt idx="49131">0.2928</cx:pt>
          <cx:pt idx="49132">0.1031</cx:pt>
          <cx:pt idx="49133">0.16669999999999999</cx:pt>
          <cx:pt idx="49134">0.1394</cx:pt>
          <cx:pt idx="49135">0.1179</cx:pt>
          <cx:pt idx="49136">0.0041000000000000003</cx:pt>
          <cx:pt idx="49137">0.16669999999999999</cx:pt>
          <cx:pt idx="49138">0.18559999999999999</cx:pt>
          <cx:pt idx="49139">0.16669999999999999</cx:pt>
          <cx:pt idx="49140">0.061899999999999997</cx:pt>
          <cx:pt idx="49141">0.0051999999999999998</cx:pt>
          <cx:pt idx="49142">0.074200000000000002</cx:pt>
          <cx:pt idx="49143">0.16669999999999999</cx:pt>
          <cx:pt idx="49144">0.16669999999999999</cx:pt>
          <cx:pt idx="49145">0.16669999999999999</cx:pt>
          <cx:pt idx="49146">0.16669999999999999</cx:pt>
          <cx:pt idx="49147">0.16669999999999999</cx:pt>
          <cx:pt idx="49148">0.16669999999999999</cx:pt>
          <cx:pt idx="49149">0.16669999999999999</cx:pt>
          <cx:pt idx="49150">0.16420000000000001</cx:pt>
          <cx:pt idx="49151">0.0402</cx:pt>
          <cx:pt idx="49152">0.16669999999999999</cx:pt>
          <cx:pt idx="49153">0.16669999999999999</cx:pt>
          <cx:pt idx="49154">0.16669999999999999</cx:pt>
          <cx:pt idx="49155">0.37940000000000002</cx:pt>
          <cx:pt idx="49156">0.067000000000000004</cx:pt>
          <cx:pt idx="49157">0.1129</cx:pt>
          <cx:pt idx="49158">0.16669999999999999</cx:pt>
          <cx:pt idx="49159">0.16669999999999999</cx:pt>
          <cx:pt idx="49160">0.2021</cx:pt>
          <cx:pt idx="49161">0.077299999999999994</cx:pt>
          <cx:pt idx="49162">0.16669999999999999</cx:pt>
          <cx:pt idx="49163">0.16669999999999999</cx:pt>
          <cx:pt idx="49164">0.074200000000000002</cx:pt>
          <cx:pt idx="49165">0.16669999999999999</cx:pt>
          <cx:pt idx="49166">0.087599999999999997</cx:pt>
          <cx:pt idx="49167">0.16669999999999999</cx:pt>
          <cx:pt idx="49168">0.16669999999999999</cx:pt>
          <cx:pt idx="49169">0.16669999999999999</cx:pt>
          <cx:pt idx="49170">0.16669999999999999</cx:pt>
          <cx:pt idx="49171">0.34429999999999999</cx:pt>
          <cx:pt idx="49172">0.14849999999999999</cx:pt>
          <cx:pt idx="49173">0.16669999999999999</cx:pt>
          <cx:pt idx="49174">0.088099999999999998</cx:pt>
          <cx:pt idx="49175">0.1031</cx:pt>
          <cx:pt idx="49176">0.16669999999999999</cx:pt>
          <cx:pt idx="49177">0.16669999999999999</cx:pt>
          <cx:pt idx="49178">0.16669999999999999</cx:pt>
          <cx:pt idx="49179">0.16669999999999999</cx:pt>
          <cx:pt idx="49180">0.16669999999999999</cx:pt>
          <cx:pt idx="49181">0.22059999999999999</cx:pt>
          <cx:pt idx="49182">0.0247</cx:pt>
          <cx:pt idx="49183">0.1464</cx:pt>
          <cx:pt idx="49184">0.26910000000000001</cx:pt>
          <cx:pt idx="49185">0.16669999999999999</cx:pt>
          <cx:pt idx="49186">0.087599999999999997</cx:pt>
          <cx:pt idx="49187">0.16669999999999999</cx:pt>
          <cx:pt idx="49188">0.1031</cx:pt>
          <cx:pt idx="49189">0.16669999999999999</cx:pt>
          <cx:pt idx="49190">0.16669999999999999</cx:pt>
          <cx:pt idx="49191">0.16669999999999999</cx:pt>
          <cx:pt idx="49192">0.092799999999999994</cx:pt>
          <cx:pt idx="49193">0.16669999999999999</cx:pt>
          <cx:pt idx="49194">0.16669999999999999</cx:pt>
          <cx:pt idx="49195">0.1278</cx:pt>
          <cx:pt idx="49196">0.16669999999999999</cx:pt>
          <cx:pt idx="49197">0.16669999999999999</cx:pt>
          <cx:pt idx="49198">0.16669999999999999</cx:pt>
          <cx:pt idx="49199">0.0082000000000000007</cx:pt>
          <cx:pt idx="49200">0.16669999999999999</cx:pt>
          <cx:pt idx="49201">0.064899999999999999</cx:pt>
          <cx:pt idx="49202">0.1237</cx:pt>
          <cx:pt idx="49203">0.0124</cx:pt>
          <cx:pt idx="49204">0.16669999999999999</cx:pt>
          <cx:pt idx="49205">0.1237</cx:pt>
          <cx:pt idx="49206">0.087599999999999997</cx:pt>
          <cx:pt idx="49207">0.37630000000000002</cx:pt>
          <cx:pt idx="49208">0.16669999999999999</cx:pt>
          <cx:pt idx="49209">0.091800000000000007</cx:pt>
          <cx:pt idx="49210">0.16669999999999999</cx:pt>
          <cx:pt idx="49211">0.16669999999999999</cx:pt>
          <cx:pt idx="49212">0.16669999999999999</cx:pt>
          <cx:pt idx="49213">0.16669999999999999</cx:pt>
          <cx:pt idx="49214">0.16669999999999999</cx:pt>
          <cx:pt idx="49215">0.16669999999999999</cx:pt>
          <cx:pt idx="49216">0.16669999999999999</cx:pt>
          <cx:pt idx="49217">0.16669999999999999</cx:pt>
          <cx:pt idx="49218">0.16669999999999999</cx:pt>
          <cx:pt idx="49219">0.16669999999999999</cx:pt>
          <cx:pt idx="49220">0.1206</cx:pt>
          <cx:pt idx="49221">0.16669999999999999</cx:pt>
          <cx:pt idx="49222">0.182</cx:pt>
          <cx:pt idx="49223">0.092799999999999994</cx:pt>
          <cx:pt idx="49224">0.16669999999999999</cx:pt>
          <cx:pt idx="49225">0.46079999999999999</cx:pt>
          <cx:pt idx="49226">0.16669999999999999</cx:pt>
          <cx:pt idx="49227">0.061899999999999997</cx:pt>
          <cx:pt idx="49228">0.0124</cx:pt>
          <cx:pt idx="49229">0.16669999999999999</cx:pt>
          <cx:pt idx="49230">0.1426</cx:pt>
          <cx:pt idx="49231">0.16669999999999999</cx:pt>
          <cx:pt idx="49232">0.16669999999999999</cx:pt>
          <cx:pt idx="49233">0.16669999999999999</cx:pt>
          <cx:pt idx="49234">0.16669999999999999</cx:pt>
          <cx:pt idx="49235">0.16669999999999999</cx:pt>
          <cx:pt idx="49236">0.16669999999999999</cx:pt>
          <cx:pt idx="49237">0.16669999999999999</cx:pt>
          <cx:pt idx="49238">0.16669999999999999</cx:pt>
          <cx:pt idx="49239">0.037100000000000001</cx:pt>
          <cx:pt idx="49240">0.082500000000000004</cx:pt>
          <cx:pt idx="49241">0.16669999999999999</cx:pt>
          <cx:pt idx="49242">0.4577</cx:pt>
          <cx:pt idx="49243">0.16669999999999999</cx:pt>
          <cx:pt idx="49244">0.078399999999999997</cx:pt>
          <cx:pt idx="49245">0.16669999999999999</cx:pt>
          <cx:pt idx="49246">0.16669999999999999</cx:pt>
          <cx:pt idx="49247">0.16669999999999999</cx:pt>
          <cx:pt idx="49248">0.16669999999999999</cx:pt>
          <cx:pt idx="49249">0.061899999999999997</cx:pt>
          <cx:pt idx="49250">0.16669999999999999</cx:pt>
          <cx:pt idx="49251">0.069099999999999995</cx:pt>
          <cx:pt idx="49252">0.16669999999999999</cx:pt>
          <cx:pt idx="49253">0.20619999999999999</cx:pt>
          <cx:pt idx="49254">0.11650000000000001</cx:pt>
          <cx:pt idx="49255">0.1464</cx:pt>
          <cx:pt idx="49256">0.16669999999999999</cx:pt>
          <cx:pt idx="49257">0.034000000000000002</cx:pt>
          <cx:pt idx="49258">0.24640000000000001</cx:pt>
          <cx:pt idx="49259">0.0124</cx:pt>
          <cx:pt idx="49260">0.16669999999999999</cx:pt>
          <cx:pt idx="49261">0.16669999999999999</cx:pt>
          <cx:pt idx="49262">0.1216</cx:pt>
          <cx:pt idx="49263">0.16669999999999999</cx:pt>
          <cx:pt idx="49264">0.16669999999999999</cx:pt>
          <cx:pt idx="49265">0.16669999999999999</cx:pt>
          <cx:pt idx="49266">0.16669999999999999</cx:pt>
          <cx:pt idx="49267">0.16669999999999999</cx:pt>
          <cx:pt idx="49268">0.16669999999999999</cx:pt>
          <cx:pt idx="49269">0.16669999999999999</cx:pt>
          <cx:pt idx="49270">0.16669999999999999</cx:pt>
          <cx:pt idx="49271">0.16669999999999999</cx:pt>
          <cx:pt idx="49272">0.16669999999999999</cx:pt>
          <cx:pt idx="49273">0.087599999999999997</cx:pt>
          <cx:pt idx="49274">0.16669999999999999</cx:pt>
          <cx:pt idx="49275">0.16669999999999999</cx:pt>
          <cx:pt idx="49276">0.2165</cx:pt>
          <cx:pt idx="49277">0.74329999999999996</cx:pt>
          <cx:pt idx="49278">0.043299999999999998</cx:pt>
          <cx:pt idx="49279">0.041200000000000001</cx:pt>
          <cx:pt idx="49280">0.0041000000000000003</cx:pt>
          <cx:pt idx="49281">0.16669999999999999</cx:pt>
          <cx:pt idx="49282">0.16669999999999999</cx:pt>
          <cx:pt idx="49283">0.077299999999999994</cx:pt>
          <cx:pt idx="49284">0.16669999999999999</cx:pt>
          <cx:pt idx="49285">0.044299999999999999</cx:pt>
          <cx:pt idx="49286">0.16669999999999999</cx:pt>
          <cx:pt idx="49287">0.16669999999999999</cx:pt>
          <cx:pt idx="49288">0.1464</cx:pt>
          <cx:pt idx="49289">0.22159999999999999</cx:pt>
          <cx:pt idx="49290">0.16669999999999999</cx:pt>
          <cx:pt idx="49291">0.16669999999999999</cx:pt>
          <cx:pt idx="49292">0.34429999999999999</cx:pt>
          <cx:pt idx="49293">0.0247</cx:pt>
          <cx:pt idx="49294">0.022700000000000001</cx:pt>
          <cx:pt idx="49295">0.16669999999999999</cx:pt>
          <cx:pt idx="49296">0.16669999999999999</cx:pt>
          <cx:pt idx="49297">0.32990000000000003</cx:pt>
          <cx:pt idx="49298">0.16669999999999999</cx:pt>
          <cx:pt idx="49299">0.16669999999999999</cx:pt>
          <cx:pt idx="49300">0.16669999999999999</cx:pt>
          <cx:pt idx="49301">0.16669999999999999</cx:pt>
          <cx:pt idx="49302">0.1031</cx:pt>
          <cx:pt idx="49303">0.16669999999999999</cx:pt>
          <cx:pt idx="49304">0.1021</cx:pt>
          <cx:pt idx="49305">0.16669999999999999</cx:pt>
          <cx:pt idx="49306">0.16669999999999999</cx:pt>
          <cx:pt idx="49307">0.16669999999999999</cx:pt>
          <cx:pt idx="49308">0.16669999999999999</cx:pt>
          <cx:pt idx="49309">0.092799999999999994</cx:pt>
          <cx:pt idx="49310">0.086599999999999996</cx:pt>
          <cx:pt idx="49311">0.16669999999999999</cx:pt>
          <cx:pt idx="49312">0.037100000000000001</cx:pt>
          <cx:pt idx="49313">0.0247</cx:pt>
          <cx:pt idx="49314">0.16669999999999999</cx:pt>
          <cx:pt idx="49315">0.16669999999999999</cx:pt>
          <cx:pt idx="49316">0.1804</cx:pt>
          <cx:pt idx="49317">0.16669999999999999</cx:pt>
          <cx:pt idx="49318">0.16669999999999999</cx:pt>
          <cx:pt idx="49319">0.095200000000000007</cx:pt>
          <cx:pt idx="49320">0.0144</cx:pt>
          <cx:pt idx="49321">0.16669999999999999</cx:pt>
          <cx:pt idx="49322">0.1515</cx:pt>
          <cx:pt idx="49323">0.16669999999999999</cx:pt>
          <cx:pt idx="49324">0.16669999999999999</cx:pt>
          <cx:pt idx="49325">0.16669999999999999</cx:pt>
          <cx:pt idx="49326">0.16669999999999999</cx:pt>
          <cx:pt idx="49327">0.16669999999999999</cx:pt>
          <cx:pt idx="49328">0.092799999999999994</cx:pt>
          <cx:pt idx="49329">0.16669999999999999</cx:pt>
          <cx:pt idx="49330">0.16669999999999999</cx:pt>
          <cx:pt idx="49331">0.1474</cx:pt>
          <cx:pt idx="49332">0.26700000000000002</cx:pt>
          <cx:pt idx="49333">0.062899999999999998</cx:pt>
          <cx:pt idx="49334">0.2258</cx:pt>
          <cx:pt idx="49335">0.16669999999999999</cx:pt>
          <cx:pt idx="49336">0.0814</cx:pt>
          <cx:pt idx="49337">0.16489999999999999</cx:pt>
          <cx:pt idx="49338">0.16669999999999999</cx:pt>
          <cx:pt idx="49339">0.16669999999999999</cx:pt>
          <cx:pt idx="49340">0.057700000000000001</cx:pt>
          <cx:pt idx="49341">0.16669999999999999</cx:pt>
          <cx:pt idx="49342">0.16669999999999999</cx:pt>
          <cx:pt idx="49343">0.078399999999999997</cx:pt>
          <cx:pt idx="49344">0.12470000000000001</cx:pt>
          <cx:pt idx="49345">0.16669999999999999</cx:pt>
          <cx:pt idx="49346">0.16669999999999999</cx:pt>
          <cx:pt idx="49347">0.061899999999999997</cx:pt>
          <cx:pt idx="49348">0.16669999999999999</cx:pt>
          <cx:pt idx="49349">0.1031</cx:pt>
          <cx:pt idx="49350">0.16669999999999999</cx:pt>
          <cx:pt idx="49351">0.0082000000000000007</cx:pt>
          <cx:pt idx="49352">0.16669999999999999</cx:pt>
          <cx:pt idx="49353">0.13270000000000001</cx:pt>
          <cx:pt idx="49354">0.32890000000000003</cx:pt>
          <cx:pt idx="49355">0.16669999999999999</cx:pt>
          <cx:pt idx="49356">0.092799999999999994</cx:pt>
          <cx:pt idx="49357">0.0082000000000000007</cx:pt>
          <cx:pt idx="49358">0.16669999999999999</cx:pt>
          <cx:pt idx="49359">0.0020999999999999999</cx:pt>
          <cx:pt idx="49360">0.16669999999999999</cx:pt>
          <cx:pt idx="49361">0.1113</cx:pt>
          <cx:pt idx="49362">0.16669999999999999</cx:pt>
          <cx:pt idx="49363">0.1479</cx:pt>
          <cx:pt idx="49364">0.0124</cx:pt>
          <cx:pt idx="49365">0.17319999999999999</cx:pt>
          <cx:pt idx="49366">0.16669999999999999</cx:pt>
          <cx:pt idx="49367">0.16669999999999999</cx:pt>
          <cx:pt idx="49368">0.0082000000000000007</cx:pt>
          <cx:pt idx="49369">0.1227</cx:pt>
          <cx:pt idx="49370">0.077799999999999994</cx:pt>
          <cx:pt idx="49371">0.16669999999999999</cx:pt>
          <cx:pt idx="49372">0.16669999999999999</cx:pt>
          <cx:pt idx="49373">0.1588</cx:pt>
          <cx:pt idx="49374">0.16669999999999999</cx:pt>
          <cx:pt idx="49375">0.16669999999999999</cx:pt>
          <cx:pt idx="49376">0.1186</cx:pt>
          <cx:pt idx="49377">0.25979999999999998</cx:pt>
          <cx:pt idx="49378">0.16669999999999999</cx:pt>
          <cx:pt idx="49379">0.057700000000000001</cx:pt>
          <cx:pt idx="49380">0.16669999999999999</cx:pt>
          <cx:pt idx="49381">0.0082000000000000007</cx:pt>
          <cx:pt idx="49382">0.11650000000000001</cx:pt>
          <cx:pt idx="49383">0.2268</cx:pt>
          <cx:pt idx="49384">0.16669999999999999</cx:pt>
          <cx:pt idx="49385">0.20100000000000001</cx:pt>
          <cx:pt idx="49386">0.16669999999999999</cx:pt>
          <cx:pt idx="49387">0.17630000000000001</cx:pt>
          <cx:pt idx="49388">0.1031</cx:pt>
          <cx:pt idx="49389">0.092799999999999994</cx:pt>
          <cx:pt idx="49390">0.0082000000000000007</cx:pt>
          <cx:pt idx="49391">0.16669999999999999</cx:pt>
          <cx:pt idx="49392">0.16669999999999999</cx:pt>
          <cx:pt idx="49393">0.16669999999999999</cx:pt>
          <cx:pt idx="49394">0.16669999999999999</cx:pt>
          <cx:pt idx="49395">0.0124</cx:pt>
          <cx:pt idx="49396">0.071099999999999997</cx:pt>
          <cx:pt idx="49397">0.16669999999999999</cx:pt>
          <cx:pt idx="49398">0.16669999999999999</cx:pt>
          <cx:pt idx="49399">0.16669999999999999</cx:pt>
          <cx:pt idx="49400">0.16669999999999999</cx:pt>
          <cx:pt idx="49401">0.16669999999999999</cx:pt>
          <cx:pt idx="49402">0.16669999999999999</cx:pt>
          <cx:pt idx="49403">0.16669999999999999</cx:pt>
          <cx:pt idx="49404">0.061899999999999997</cx:pt>
          <cx:pt idx="49405">0.16669999999999999</cx:pt>
          <cx:pt idx="49406">0.16669999999999999</cx:pt>
          <cx:pt idx="49407">0.16669999999999999</cx:pt>
          <cx:pt idx="49408">0.1134</cx:pt>
          <cx:pt idx="49409">0.16669999999999999</cx:pt>
          <cx:pt idx="49410">0.16669999999999999</cx:pt>
          <cx:pt idx="49411">0.070099999999999996</cx:pt>
          <cx:pt idx="49412">0.099000000000000005</cx:pt>
          <cx:pt idx="49413">0.16669999999999999</cx:pt>
          <cx:pt idx="49414">0.068000000000000005</cx:pt>
          <cx:pt idx="49415">0.16669999999999999</cx:pt>
          <cx:pt idx="49416">0.16669999999999999</cx:pt>
          <cx:pt idx="49417">0.16669999999999999</cx:pt>
          <cx:pt idx="49418">0.16669999999999999</cx:pt>
          <cx:pt idx="49419">0.16669999999999999</cx:pt>
          <cx:pt idx="49420">0.16669999999999999</cx:pt>
          <cx:pt idx="49421">0.0309</cx:pt>
          <cx:pt idx="49422">0.1237</cx:pt>
          <cx:pt idx="49423">0.082500000000000004</cx:pt>
          <cx:pt idx="49424">0.092799999999999994</cx:pt>
          <cx:pt idx="49425">0.027799999999999998</cx:pt>
          <cx:pt idx="49426">0.16669999999999999</cx:pt>
          <cx:pt idx="49427">0.1144</cx:pt>
          <cx:pt idx="49428">0.0247</cx:pt>
          <cx:pt idx="49429">0.1237</cx:pt>
          <cx:pt idx="49430">0.16669999999999999</cx:pt>
          <cx:pt idx="49431">0.018599999999999998</cx:pt>
          <cx:pt idx="49432">0.0722</cx:pt>
          <cx:pt idx="49433">0.16669999999999999</cx:pt>
          <cx:pt idx="49434">0.1072</cx:pt>
          <cx:pt idx="49435">0.1227</cx:pt>
          <cx:pt idx="49436">0.10929999999999999</cx:pt>
          <cx:pt idx="49437">0.0247</cx:pt>
          <cx:pt idx="49438">0.16669999999999999</cx:pt>
          <cx:pt idx="49439">0.16669999999999999</cx:pt>
          <cx:pt idx="49440">0.16669999999999999</cx:pt>
          <cx:pt idx="49441">0.079399999999999998</cx:pt>
          <cx:pt idx="49442">0.1144</cx:pt>
          <cx:pt idx="49443">0.16669999999999999</cx:pt>
          <cx:pt idx="49444">0.12470000000000001</cx:pt>
          <cx:pt idx="49445">0.16669999999999999</cx:pt>
          <cx:pt idx="49446">0.016500000000000001</cx:pt>
          <cx:pt idx="49447">0.1108</cx:pt>
          <cx:pt idx="49448">0.16669999999999999</cx:pt>
          <cx:pt idx="49449">0.16669999999999999</cx:pt>
          <cx:pt idx="49450">0.16669999999999999</cx:pt>
          <cx:pt idx="49451">0.16669999999999999</cx:pt>
          <cx:pt idx="49452">0.074200000000000002</cx:pt>
          <cx:pt idx="49453">0.077299999999999994</cx:pt>
          <cx:pt idx="49454">0.16669999999999999</cx:pt>
          <cx:pt idx="49455">0.16669999999999999</cx:pt>
          <cx:pt idx="49456">0.092799999999999994</cx:pt>
          <cx:pt idx="49457">0.16669999999999999</cx:pt>
          <cx:pt idx="49458">0.0206</cx:pt>
          <cx:pt idx="49459">0.16669999999999999</cx:pt>
          <cx:pt idx="49460">0.23710000000000001</cx:pt>
          <cx:pt idx="49461">0.074200000000000002</cx:pt>
          <cx:pt idx="49462">0.16669999999999999</cx:pt>
          <cx:pt idx="49463">0.0082000000000000007</cx:pt>
          <cx:pt idx="49464">0.16669999999999999</cx:pt>
          <cx:pt idx="49465">0.16669999999999999</cx:pt>
          <cx:pt idx="49466">0.16669999999999999</cx:pt>
          <cx:pt idx="49467">0.0247</cx:pt>
          <cx:pt idx="49468">0.16669999999999999</cx:pt>
          <cx:pt idx="49469">0.16669999999999999</cx:pt>
          <cx:pt idx="49470">0.10000000000000001</cx:pt>
          <cx:pt idx="49471">0.16669999999999999</cx:pt>
          <cx:pt idx="49472">0.16669999999999999</cx:pt>
          <cx:pt idx="49473">0.16669999999999999</cx:pt>
          <cx:pt idx="49474">0.033000000000000002</cx:pt>
          <cx:pt idx="49475">0.16669999999999999</cx:pt>
          <cx:pt idx="49476">0.16669999999999999</cx:pt>
          <cx:pt idx="49477">0.16669999999999999</cx:pt>
          <cx:pt idx="49478">0.16669999999999999</cx:pt>
          <cx:pt idx="49479">0.16669999999999999</cx:pt>
          <cx:pt idx="49480">0.1072</cx:pt>
          <cx:pt idx="49481">0</cx:pt>
          <cx:pt idx="49482">0.16669999999999999</cx:pt>
          <cx:pt idx="49483">0.16669999999999999</cx:pt>
          <cx:pt idx="49484">0.092799999999999994</cx:pt>
          <cx:pt idx="49485">0.16669999999999999</cx:pt>
          <cx:pt idx="49486">0.16669999999999999</cx:pt>
          <cx:pt idx="49487">0.29380000000000001</cx:pt>
          <cx:pt idx="49488">0.22270000000000001</cx:pt>
          <cx:pt idx="49489">0.059799999999999999</cx:pt>
          <cx:pt idx="49490">0.1237</cx:pt>
          <cx:pt idx="49491">0.1227</cx:pt>
          <cx:pt idx="49492">0.54849999999999999</cx:pt>
          <cx:pt idx="49493">0.016500000000000001</cx:pt>
          <cx:pt idx="49494">0.16669999999999999</cx:pt>
          <cx:pt idx="49495">0.16669999999999999</cx:pt>
          <cx:pt idx="49496">0.082500000000000004</cx:pt>
          <cx:pt idx="49497">0.16669999999999999</cx:pt>
          <cx:pt idx="49498">0.16669999999999999</cx:pt>
          <cx:pt idx="49499">0.16669999999999999</cx:pt>
          <cx:pt idx="49500">0.16669999999999999</cx:pt>
          <cx:pt idx="49501">0.1103</cx:pt>
          <cx:pt idx="49502">0.1237</cx:pt>
          <cx:pt idx="49503">0.16669999999999999</cx:pt>
          <cx:pt idx="49504">0.1124</cx:pt>
          <cx:pt idx="49505">0.16669999999999999</cx:pt>
          <cx:pt idx="49506">0.016500000000000001</cx:pt>
          <cx:pt idx="49507">0.16669999999999999</cx:pt>
          <cx:pt idx="49508">0.0722</cx:pt>
          <cx:pt idx="49509">0.2165</cx:pt>
          <cx:pt idx="49510">0.1052</cx:pt>
          <cx:pt idx="49511">0.32990000000000003</cx:pt>
          <cx:pt idx="49512">0.3206</cx:pt>
          <cx:pt idx="49513">0.16669999999999999</cx:pt>
          <cx:pt idx="49514">0.26910000000000001</cx:pt>
          <cx:pt idx="49515">0.0082000000000000007</cx:pt>
          <cx:pt idx="49516">0.11749999999999999</cx:pt>
          <cx:pt idx="49517">0.16669999999999999</cx:pt>
          <cx:pt idx="49518">0.16669999999999999</cx:pt>
          <cx:pt idx="49519">0.074200000000000002</cx:pt>
          <cx:pt idx="49520">0.16669999999999999</cx:pt>
          <cx:pt idx="49521">0.16669999999999999</cx:pt>
          <cx:pt idx="49522">0.1464</cx:pt>
          <cx:pt idx="49523">0.16669999999999999</cx:pt>
          <cx:pt idx="49524">0.062399999999999997</cx:pt>
          <cx:pt idx="49525">0.092799999999999994</cx:pt>
          <cx:pt idx="49526">0.16669999999999999</cx:pt>
          <cx:pt idx="49527">0.16669999999999999</cx:pt>
          <cx:pt idx="49528">0.16669999999999999</cx:pt>
          <cx:pt idx="49529">0.16669999999999999</cx:pt>
          <cx:pt idx="49530">0.16669999999999999</cx:pt>
          <cx:pt idx="49531">0.1082</cx:pt>
          <cx:pt idx="49532">0.16489999999999999</cx:pt>
          <cx:pt idx="49533">0.070099999999999996</cx:pt>
          <cx:pt idx="49534">0.16669999999999999</cx:pt>
          <cx:pt idx="49535">0.044299999999999999</cx:pt>
          <cx:pt idx="49536">0.16669999999999999</cx:pt>
          <cx:pt idx="49537">0.16669999999999999</cx:pt>
          <cx:pt idx="49538">0.16669999999999999</cx:pt>
          <cx:pt idx="49539">0.15459999999999999</cx:pt>
          <cx:pt idx="49540">0.16439999999999999</cx:pt>
          <cx:pt idx="49541">0.16669999999999999</cx:pt>
          <cx:pt idx="49542">0.16669999999999999</cx:pt>
          <cx:pt idx="49543">0.56489999999999996</cx:pt>
          <cx:pt idx="49544">0.20100000000000001</cx:pt>
          <cx:pt idx="49545">0.13200000000000001</cx:pt>
          <cx:pt idx="49546">0.063200000000000006</cx:pt>
          <cx:pt idx="49547">0.16669999999999999</cx:pt>
          <cx:pt idx="49548">0.16669999999999999</cx:pt>
          <cx:pt idx="49549">0.16669999999999999</cx:pt>
          <cx:pt idx="49550">0.16600000000000001</cx:pt>
          <cx:pt idx="49551">0.16669999999999999</cx:pt>
          <cx:pt idx="49552">0.16669999999999999</cx:pt>
          <cx:pt idx="49553">0.1588</cx:pt>
          <cx:pt idx="49554">0.16669999999999999</cx:pt>
          <cx:pt idx="49555">0.0247</cx:pt>
          <cx:pt idx="49556">0.16669999999999999</cx:pt>
          <cx:pt idx="49557">0.16669999999999999</cx:pt>
          <cx:pt idx="49558">0.043799999999999999</cx:pt>
          <cx:pt idx="49559">0.151</cx:pt>
          <cx:pt idx="49560">0.16669999999999999</cx:pt>
          <cx:pt idx="49561">0.090700000000000003</cx:pt>
          <cx:pt idx="49562">0.0124</cx:pt>
          <cx:pt idx="49563">0.16669999999999999</cx:pt>
          <cx:pt idx="49564">0.052600000000000001</cx:pt>
          <cx:pt idx="49565">0.16669999999999999</cx:pt>
          <cx:pt idx="49566">0.16669999999999999</cx:pt>
          <cx:pt idx="49567">0.16669999999999999</cx:pt>
          <cx:pt idx="49568">0.16669999999999999</cx:pt>
          <cx:pt idx="49569">0.16669999999999999</cx:pt>
          <cx:pt idx="49570">0.16669999999999999</cx:pt>
          <cx:pt idx="49571">0.16669999999999999</cx:pt>
          <cx:pt idx="49572">0.017500000000000002</cx:pt>
          <cx:pt idx="49573">0.16669999999999999</cx:pt>
          <cx:pt idx="49574">0.16669999999999999</cx:pt>
          <cx:pt idx="49575">0.16669999999999999</cx:pt>
          <cx:pt idx="49576">0.0144</cx:pt>
          <cx:pt idx="49577">0.0124</cx:pt>
          <cx:pt idx="49578">0.16669999999999999</cx:pt>
          <cx:pt idx="49579">0.16669999999999999</cx:pt>
          <cx:pt idx="49580">0.092799999999999994</cx:pt>
          <cx:pt idx="49581">0.16669999999999999</cx:pt>
          <cx:pt idx="49582">0.16669999999999999</cx:pt>
          <cx:pt idx="49583">0.084500000000000006</cx:pt>
          <cx:pt idx="49584">0.16669999999999999</cx:pt>
          <cx:pt idx="49585">0.074200000000000002</cx:pt>
          <cx:pt idx="49586">0.16669999999999999</cx:pt>
          <cx:pt idx="49587">0.16669999999999999</cx:pt>
          <cx:pt idx="49588">0.16669999999999999</cx:pt>
          <cx:pt idx="49589">0.037100000000000001</cx:pt>
          <cx:pt idx="49590">0.16669999999999999</cx:pt>
          <cx:pt idx="49591">0.2505</cx:pt>
          <cx:pt idx="49592">0.15570000000000001</cx:pt>
          <cx:pt idx="49593">0.077299999999999994</cx:pt>
          <cx:pt idx="49594">0.016500000000000001</cx:pt>
          <cx:pt idx="49595">0.16669999999999999</cx:pt>
          <cx:pt idx="49596">0.16669999999999999</cx:pt>
          <cx:pt idx="49597">0.0082000000000000007</cx:pt>
          <cx:pt idx="49598">0.2979</cx:pt>
          <cx:pt idx="49599">0.16669999999999999</cx:pt>
          <cx:pt idx="49600">0.16669999999999999</cx:pt>
          <cx:pt idx="49601">0.0309</cx:pt>
          <cx:pt idx="49602">0.16669999999999999</cx:pt>
          <cx:pt idx="49603">0.16669999999999999</cx:pt>
          <cx:pt idx="49604">0.1186</cx:pt>
          <cx:pt idx="49605">0.22270000000000001</cx:pt>
          <cx:pt idx="49606">0.069099999999999995</cx:pt>
          <cx:pt idx="49607">0.16669999999999999</cx:pt>
          <cx:pt idx="49608">0.15570000000000001</cx:pt>
          <cx:pt idx="49609">0.0309</cx:pt>
          <cx:pt idx="49610">0.16669999999999999</cx:pt>
          <cx:pt idx="49611">0.067400000000000002</cx:pt>
          <cx:pt idx="49612">0.16669999999999999</cx:pt>
          <cx:pt idx="49613">0.16669999999999999</cx:pt>
          <cx:pt idx="49614">0.082500000000000004</cx:pt>
          <cx:pt idx="49615">0.16669999999999999</cx:pt>
          <cx:pt idx="49616">0.16669999999999999</cx:pt>
          <cx:pt idx="49617">0.16669999999999999</cx:pt>
          <cx:pt idx="49618">0.46289999999999998</cx:pt>
          <cx:pt idx="49619">0.25979999999999998</cx:pt>
          <cx:pt idx="49620">0.16669999999999999</cx:pt>
          <cx:pt idx="49621">0.16669999999999999</cx:pt>
          <cx:pt idx="49622">0.16669999999999999</cx:pt>
          <cx:pt idx="49623">0.16669999999999999</cx:pt>
          <cx:pt idx="49624">0.16669999999999999</cx:pt>
          <cx:pt idx="49625">0.075300000000000006</cx:pt>
          <cx:pt idx="49626">0.20330000000000001</cx:pt>
          <cx:pt idx="49627">0.16669999999999999</cx:pt>
          <cx:pt idx="49628">0.16669999999999999</cx:pt>
          <cx:pt idx="49629">0.16669999999999999</cx:pt>
          <cx:pt idx="49630">0.16669999999999999</cx:pt>
          <cx:pt idx="49631">0.0247</cx:pt>
          <cx:pt idx="49632">0.16669999999999999</cx:pt>
          <cx:pt idx="49633">0.16669999999999999</cx:pt>
          <cx:pt idx="49634">0.16669999999999999</cx:pt>
          <cx:pt idx="49635">0.016500000000000001</cx:pt>
          <cx:pt idx="49636">0.16669999999999999</cx:pt>
          <cx:pt idx="49637">0.16669999999999999</cx:pt>
          <cx:pt idx="49638">0.16669999999999999</cx:pt>
          <cx:pt idx="49639">0.16669999999999999</cx:pt>
          <cx:pt idx="49640">0.16669999999999999</cx:pt>
          <cx:pt idx="49641">0.21959999999999999</cx:pt>
          <cx:pt idx="49642">0.071099999999999997</cx:pt>
          <cx:pt idx="49643">0.044699999999999997</cx:pt>
          <cx:pt idx="49644">0.0082000000000000007</cx:pt>
          <cx:pt idx="49645">0.16669999999999999</cx:pt>
          <cx:pt idx="49646">0.12989999999999999</cx:pt>
          <cx:pt idx="49647">0.16669999999999999</cx:pt>
          <cx:pt idx="49648">0.16669999999999999</cx:pt>
          <cx:pt idx="49649">0.16669999999999999</cx:pt>
          <cx:pt idx="49650">0.16669999999999999</cx:pt>
          <cx:pt idx="49651">0.16669999999999999</cx:pt>
          <cx:pt idx="49652">0.061899999999999997</cx:pt>
          <cx:pt idx="49653">0.16669999999999999</cx:pt>
          <cx:pt idx="49654">0.10100000000000001</cx:pt>
          <cx:pt idx="49655">0.2722</cx:pt>
          <cx:pt idx="49656">0.1021</cx:pt>
          <cx:pt idx="49657">0.16669999999999999</cx:pt>
          <cx:pt idx="49658">0.0082000000000000007</cx:pt>
          <cx:pt idx="49659">0.16669999999999999</cx:pt>
          <cx:pt idx="49660">0.16700000000000001</cx:pt>
          <cx:pt idx="49661">0.16669999999999999</cx:pt>
          <cx:pt idx="49662">0.26700000000000002</cx:pt>
          <cx:pt idx="49663">0.16669999999999999</cx:pt>
          <cx:pt idx="49664">0.31130000000000002</cx:pt>
          <cx:pt idx="49665">0.16669999999999999</cx:pt>
          <cx:pt idx="49666">0.061899999999999997</cx:pt>
          <cx:pt idx="49667">0.16669999999999999</cx:pt>
          <cx:pt idx="49668">0.16669999999999999</cx:pt>
          <cx:pt idx="49669">0.16669999999999999</cx:pt>
          <cx:pt idx="49670">0.14430000000000001</cx:pt>
          <cx:pt idx="49671">0.0722</cx:pt>
          <cx:pt idx="49672">0.016500000000000001</cx:pt>
          <cx:pt idx="49673">0.16669999999999999</cx:pt>
          <cx:pt idx="49674">0.16669999999999999</cx:pt>
          <cx:pt idx="49675">0.0124</cx:pt>
          <cx:pt idx="49676">0.16669999999999999</cx:pt>
          <cx:pt idx="49677">0.16669999999999999</cx:pt>
          <cx:pt idx="49678">0.018599999999999998</cx:pt>
          <cx:pt idx="49679">0.16669999999999999</cx:pt>
          <cx:pt idx="49680">0.16669999999999999</cx:pt>
          <cx:pt idx="49681">0.16669999999999999</cx:pt>
          <cx:pt idx="49682">0.16669999999999999</cx:pt>
          <cx:pt idx="49683">0.2722</cx:pt>
          <cx:pt idx="49684">0.0361</cx:pt>
          <cx:pt idx="49685">0.16669999999999999</cx:pt>
          <cx:pt idx="49686">0.16669999999999999</cx:pt>
          <cx:pt idx="49687">0.051499999999999997</cx:pt>
          <cx:pt idx="49688">0.16669999999999999</cx:pt>
          <cx:pt idx="49689">0.2155</cx:pt>
          <cx:pt idx="49690">0.0124</cx:pt>
          <cx:pt idx="49691">0.1082</cx:pt>
          <cx:pt idx="49692">0.11749999999999999</cx:pt>
          <cx:pt idx="49693">0.28349999999999997</cx:pt>
          <cx:pt idx="49694">0.041200000000000001</cx:pt>
          <cx:pt idx="49695">0.16669999999999999</cx:pt>
          <cx:pt idx="49696">0.16669999999999999</cx:pt>
          <cx:pt idx="49697">0.097900000000000001</cx:pt>
          <cx:pt idx="49698">0.10929999999999999</cx:pt>
          <cx:pt idx="49699">0.16669999999999999</cx:pt>
          <cx:pt idx="49700">0.033000000000000002</cx:pt>
          <cx:pt idx="49701">0.32369999999999999</cx:pt>
          <cx:pt idx="49702">0.16669999999999999</cx:pt>
          <cx:pt idx="49703">0.16669999999999999</cx:pt>
          <cx:pt idx="49704">0.052600000000000001</cx:pt>
          <cx:pt idx="49705">0.16669999999999999</cx:pt>
          <cx:pt idx="49706">0.13200000000000001</cx:pt>
          <cx:pt idx="49707">0.1103</cx:pt>
          <cx:pt idx="49708">0.16669999999999999</cx:pt>
          <cx:pt idx="49709">0.22370000000000001</cx:pt>
          <cx:pt idx="49710">0.1113</cx:pt>
          <cx:pt idx="49711">0.14099999999999999</cx:pt>
          <cx:pt idx="49712">0.16669999999999999</cx:pt>
          <cx:pt idx="49713">0.1351</cx:pt>
          <cx:pt idx="49714">0.16669999999999999</cx:pt>
          <cx:pt idx="49715">0.16669999999999999</cx:pt>
          <cx:pt idx="49716">0.16669999999999999</cx:pt>
          <cx:pt idx="49717">0.0092999999999999992</cx:pt>
          <cx:pt idx="49718">0.0041000000000000003</cx:pt>
          <cx:pt idx="49719">0.1186</cx:pt>
          <cx:pt idx="49720">0.16669999999999999</cx:pt>
          <cx:pt idx="49721">0.051499999999999997</cx:pt>
          <cx:pt idx="49722">0.16669999999999999</cx:pt>
          <cx:pt idx="49723">0.016500000000000001</cx:pt>
          <cx:pt idx="49724">0.16669999999999999</cx:pt>
          <cx:pt idx="49725">0.17319999999999999</cx:pt>
          <cx:pt idx="49726">0.022700000000000001</cx:pt>
          <cx:pt idx="49727">0.082500000000000004</cx:pt>
          <cx:pt idx="49728">0.16669999999999999</cx:pt>
          <cx:pt idx="49729">0.16669999999999999</cx:pt>
          <cx:pt idx="49730">0.086599999999999996</cx:pt>
          <cx:pt idx="49731">0.16669999999999999</cx:pt>
          <cx:pt idx="49732">0.16669999999999999</cx:pt>
          <cx:pt idx="49733">0.16669999999999999</cx:pt>
          <cx:pt idx="49734">0.0557</cx:pt>
          <cx:pt idx="49735">0.16669999999999999</cx:pt>
          <cx:pt idx="49736">0.21609999999999999</cx:pt>
          <cx:pt idx="49737">0.16669999999999999</cx:pt>
          <cx:pt idx="49738">0.041200000000000001</cx:pt>
          <cx:pt idx="49739">0.14119999999999999</cx:pt>
          <cx:pt idx="49740">0.0557</cx:pt>
          <cx:pt idx="49741">0.16669999999999999</cx:pt>
          <cx:pt idx="49742">0.16669999999999999</cx:pt>
          <cx:pt idx="49743">0.16669999999999999</cx:pt>
          <cx:pt idx="49744">0.16669999999999999</cx:pt>
          <cx:pt idx="49745">0.0722</cx:pt>
          <cx:pt idx="49746">0.0562</cx:pt>
          <cx:pt idx="49747">0.16669999999999999</cx:pt>
          <cx:pt idx="49748">0.066000000000000003</cx:pt>
          <cx:pt idx="49749">0.1082</cx:pt>
          <cx:pt idx="49750">0.039199999999999999</cx:pt>
          <cx:pt idx="49751">0.28660000000000002</cx:pt>
          <cx:pt idx="49752">0.082500000000000004</cx:pt>
          <cx:pt idx="49753">0.16669999999999999</cx:pt>
          <cx:pt idx="49754">0.16669999999999999</cx:pt>
          <cx:pt idx="49755">0.16669999999999999</cx:pt>
          <cx:pt idx="49756">0.2969</cx:pt>
          <cx:pt idx="49757">0.16669999999999999</cx:pt>
          <cx:pt idx="49758">0.16669999999999999</cx:pt>
          <cx:pt idx="49759">0.23089999999999999</cx:pt>
          <cx:pt idx="49760">0.13300000000000001</cx:pt>
          <cx:pt idx="49761">0.56079999999999997</cx:pt>
          <cx:pt idx="49762">0.36799999999999999</cx:pt>
          <cx:pt idx="49763">0.1031</cx:pt>
          <cx:pt idx="49764">0.088700000000000001</cx:pt>
          <cx:pt idx="49765">0.084500000000000006</cx:pt>
          <cx:pt idx="49766">0.0309</cx:pt>
          <cx:pt idx="49767">0.14949999999999999</cx:pt>
          <cx:pt idx="49768">0.16669999999999999</cx:pt>
          <cx:pt idx="49769">0.16669999999999999</cx:pt>
          <cx:pt idx="49770">0.16669999999999999</cx:pt>
          <cx:pt idx="49771">0.049500000000000002</cx:pt>
          <cx:pt idx="49772">0.16669999999999999</cx:pt>
          <cx:pt idx="49773">0.1031</cx:pt>
          <cx:pt idx="49774">0.16669999999999999</cx:pt>
          <cx:pt idx="49775">0.16669999999999999</cx:pt>
          <cx:pt idx="49776">0.16669999999999999</cx:pt>
          <cx:pt idx="49777">0.16669999999999999</cx:pt>
          <cx:pt idx="49778">0.16669999999999999</cx:pt>
          <cx:pt idx="49779">0.19900000000000001</cx:pt>
          <cx:pt idx="49780">0.13300000000000001</cx:pt>
          <cx:pt idx="49781">0.33090000000000003</cx:pt>
          <cx:pt idx="49782">0.052600000000000001</cx:pt>
          <cx:pt idx="49783">0.16669999999999999</cx:pt>
          <cx:pt idx="49784">0.16669999999999999</cx:pt>
          <cx:pt idx="49785">0.16669999999999999</cx:pt>
          <cx:pt idx="49786">0.0722</cx:pt>
          <cx:pt idx="49787">0.16669999999999999</cx:pt>
          <cx:pt idx="49788">0.16669999999999999</cx:pt>
          <cx:pt idx="49789">0.32779999999999998</cx:pt>
          <cx:pt idx="49790">0.16669999999999999</cx:pt>
          <cx:pt idx="49791">0.16669999999999999</cx:pt>
          <cx:pt idx="49792">0.27839999999999998</cx:pt>
          <cx:pt idx="49793">0.075300000000000006</cx:pt>
          <cx:pt idx="49794">0.16669999999999999</cx:pt>
          <cx:pt idx="49795">0.016500000000000001</cx:pt>
          <cx:pt idx="49796">0.16669999999999999</cx:pt>
          <cx:pt idx="49797">0.16669999999999999</cx:pt>
          <cx:pt idx="49798">0.0082000000000000007</cx:pt>
          <cx:pt idx="49799">0.14330000000000001</cx:pt>
          <cx:pt idx="49800">0.001</cx:pt>
          <cx:pt idx="49801">0.2969</cx:pt>
          <cx:pt idx="49802">0.15459999999999999</cx:pt>
          <cx:pt idx="49803">0.061899999999999997</cx:pt>
          <cx:pt idx="49804">0.0082000000000000007</cx:pt>
          <cx:pt idx="49805">0.16669999999999999</cx:pt>
          <cx:pt idx="49806">0.061899999999999997</cx:pt>
          <cx:pt idx="49807">0.1031</cx:pt>
          <cx:pt idx="49808">0.16669999999999999</cx:pt>
          <cx:pt idx="49809">0.16669999999999999</cx:pt>
          <cx:pt idx="49810">0.16669999999999999</cx:pt>
          <cx:pt idx="49811">0.16669999999999999</cx:pt>
          <cx:pt idx="49812">0.16669999999999999</cx:pt>
          <cx:pt idx="49813">0.16669999999999999</cx:pt>
          <cx:pt idx="49814">0.066000000000000003</cx:pt>
          <cx:pt idx="49815">0.058799999999999998</cx:pt>
          <cx:pt idx="49816">0.16669999999999999</cx:pt>
          <cx:pt idx="49817">0.0722</cx:pt>
          <cx:pt idx="49818">0.018599999999999998</cx:pt>
          <cx:pt idx="49819">0.16669999999999999</cx:pt>
          <cx:pt idx="49820">0.16669999999999999</cx:pt>
          <cx:pt idx="49821">0.33400000000000002</cx:pt>
          <cx:pt idx="49822">0.16669999999999999</cx:pt>
          <cx:pt idx="49823">0.0402</cx:pt>
          <cx:pt idx="49824">0.2412</cx:pt>
          <cx:pt idx="49825">0.16669999999999999</cx:pt>
          <cx:pt idx="49826">0.16669999999999999</cx:pt>
          <cx:pt idx="49827">0.44379999999999997</cx:pt>
          <cx:pt idx="49828">0.16669999999999999</cx:pt>
          <cx:pt idx="49829">0.13089999999999999</cx:pt>
          <cx:pt idx="49830">0.16669999999999999</cx:pt>
          <cx:pt idx="49831">0.16669999999999999</cx:pt>
          <cx:pt idx="49832">0.058799999999999998</cx:pt>
          <cx:pt idx="49833">0.16669999999999999</cx:pt>
          <cx:pt idx="49834">0</cx:pt>
          <cx:pt idx="49835">0.072400000000000006</cx:pt>
          <cx:pt idx="49836">0.16669999999999999</cx:pt>
          <cx:pt idx="49837">0.16669999999999999</cx:pt>
          <cx:pt idx="49838">0.16669999999999999</cx:pt>
          <cx:pt idx="49839">0.16669999999999999</cx:pt>
          <cx:pt idx="49840">0.082500000000000004</cx:pt>
          <cx:pt idx="49841">0.049500000000000002</cx:pt>
          <cx:pt idx="49842">0.16669999999999999</cx:pt>
          <cx:pt idx="49843">0.2979</cx:pt>
          <cx:pt idx="49844">0.16669999999999999</cx:pt>
          <cx:pt idx="49845">0.0030999999999999999</cx:pt>
          <cx:pt idx="49846">0.16669999999999999</cx:pt>
          <cx:pt idx="49847">0.16669999999999999</cx:pt>
          <cx:pt idx="49848">0.16669999999999999</cx:pt>
          <cx:pt idx="49849">0.16669999999999999</cx:pt>
          <cx:pt idx="49850">0.062899999999999998</cx:pt>
          <cx:pt idx="49851">0.16669999999999999</cx:pt>
          <cx:pt idx="49852">0.16669999999999999</cx:pt>
          <cx:pt idx="49853">0.10100000000000001</cx:pt>
          <cx:pt idx="49854">0.082500000000000004</cx:pt>
          <cx:pt idx="49855">0.16669999999999999</cx:pt>
          <cx:pt idx="49856">0.16669999999999999</cx:pt>
          <cx:pt idx="49857">0.16669999999999999</cx:pt>
          <cx:pt idx="49858">0.16669999999999999</cx:pt>
          <cx:pt idx="49859">0.16669999999999999</cx:pt>
          <cx:pt idx="49860">0.077299999999999994</cx:pt>
          <cx:pt idx="49861">0.0247</cx:pt>
          <cx:pt idx="49862">0.14949999999999999</cx:pt>
          <cx:pt idx="49863">0.16669999999999999</cx:pt>
          <cx:pt idx="49864">0.073200000000000001</cx:pt>
          <cx:pt idx="49865">0.16669999999999999</cx:pt>
          <cx:pt idx="49866">0.16669999999999999</cx:pt>
          <cx:pt idx="49867">0.090700000000000003</cx:pt>
          <cx:pt idx="49868">0.0041000000000000003</cx:pt>
          <cx:pt idx="49869">0.16669999999999999</cx:pt>
          <cx:pt idx="49870">0.16669999999999999</cx:pt>
          <cx:pt idx="49871">0.034000000000000002</cx:pt>
          <cx:pt idx="49872">0.16669999999999999</cx:pt>
          <cx:pt idx="49873">0.074200000000000002</cx:pt>
          <cx:pt idx="49874">0.16669999999999999</cx:pt>
          <cx:pt idx="49875">0.1021</cx:pt>
          <cx:pt idx="49876">0.16669999999999999</cx:pt>
          <cx:pt idx="49877">0.16669999999999999</cx:pt>
          <cx:pt idx="49878">0.16669999999999999</cx:pt>
          <cx:pt idx="49879">0.16669999999999999</cx:pt>
          <cx:pt idx="49880">0.16669999999999999</cx:pt>
          <cx:pt idx="49881">0.16669999999999999</cx:pt>
          <cx:pt idx="49882">0.1454</cx:pt>
          <cx:pt idx="49883">0.16669999999999999</cx:pt>
          <cx:pt idx="49884">0.16289999999999999</cx:pt>
          <cx:pt idx="49885">0.16669999999999999</cx:pt>
          <cx:pt idx="49886">0.16669999999999999</cx:pt>
          <cx:pt idx="49887">0.0103</cx:pt>
          <cx:pt idx="49888">0.16669999999999999</cx:pt>
          <cx:pt idx="49889">0.090700000000000003</cx:pt>
          <cx:pt idx="49890">0.34429999999999999</cx:pt>
          <cx:pt idx="49891">0.16669999999999999</cx:pt>
          <cx:pt idx="49892">0.16669999999999999</cx:pt>
          <cx:pt idx="49893">0.16669999999999999</cx:pt>
          <cx:pt idx="49894">0.1021</cx:pt>
          <cx:pt idx="49895">0.079399999999999998</cx:pt>
          <cx:pt idx="49896">0.16669999999999999</cx:pt>
          <cx:pt idx="49897">0.29480000000000001</cx:pt>
          <cx:pt idx="49898">0.16669999999999999</cx:pt>
          <cx:pt idx="49899">0.16669999999999999</cx:pt>
          <cx:pt idx="49900">0.16669999999999999</cx:pt>
          <cx:pt idx="49901">0.061899999999999997</cx:pt>
          <cx:pt idx="49902">0.19689999999999999</cx:pt>
          <cx:pt idx="49903">0.16669999999999999</cx:pt>
          <cx:pt idx="49904">0.080399999999999999</cx:pt>
          <cx:pt idx="49905">0.16669999999999999</cx:pt>
          <cx:pt idx="49906">0.16669999999999999</cx:pt>
          <cx:pt idx="49907">0.16669999999999999</cx:pt>
          <cx:pt idx="49908">0.16669999999999999</cx:pt>
          <cx:pt idx="49909">0.16669999999999999</cx:pt>
          <cx:pt idx="49910">0.1031</cx:pt>
          <cx:pt idx="49911">0.16669999999999999</cx:pt>
          <cx:pt idx="49912">0.16669999999999999</cx:pt>
          <cx:pt idx="49913">0.16669999999999999</cx:pt>
          <cx:pt idx="49914">0.1113</cx:pt>
          <cx:pt idx="49915">0.16669999999999999</cx:pt>
          <cx:pt idx="49916">0.071099999999999997</cx:pt>
          <cx:pt idx="49917">0.14230000000000001</cx:pt>
          <cx:pt idx="49918">0.0206</cx:pt>
          <cx:pt idx="49919">0.082500000000000004</cx:pt>
          <cx:pt idx="49920">0.16389999999999999</cx:pt>
          <cx:pt idx="49921">0.16669999999999999</cx:pt>
          <cx:pt idx="49922">0.16669999999999999</cx:pt>
          <cx:pt idx="49923">0.16669999999999999</cx:pt>
          <cx:pt idx="49924">0.071900000000000006</cx:pt>
          <cx:pt idx="49925">0.16669999999999999</cx:pt>
          <cx:pt idx="49926">0.16669999999999999</cx:pt>
          <cx:pt idx="49927">0.16669999999999999</cx:pt>
          <cx:pt idx="49928">0.16669999999999999</cx:pt>
          <cx:pt idx="49929">0.0082000000000000007</cx:pt>
          <cx:pt idx="49930">0.16669999999999999</cx:pt>
          <cx:pt idx="49931">0.1227</cx:pt>
          <cx:pt idx="49932">0.0053</cx:pt>
          <cx:pt idx="49933">0.098799999999999999</cx:pt>
          <cx:pt idx="49934">0.18140000000000001</cx:pt>
          <cx:pt idx="49935">0.16669999999999999</cx:pt>
          <cx:pt idx="49936">0.082500000000000004</cx:pt>
          <cx:pt idx="49937">0.16669999999999999</cx:pt>
          <cx:pt idx="49938">0.30890000000000001</cx:pt>
          <cx:pt idx="49939">0.16669999999999999</cx:pt>
          <cx:pt idx="49940">0.14849999999999999</cx:pt>
          <cx:pt idx="49941">0.16669999999999999</cx:pt>
          <cx:pt idx="49942">0</cx:pt>
          <cx:pt idx="49943">0.16669999999999999</cx:pt>
          <cx:pt idx="49944">0.0722</cx:pt>
          <cx:pt idx="49945">0.41959999999999997</cx:pt>
          <cx:pt idx="49946">0.041200000000000001</cx:pt>
          <cx:pt idx="49947">0.16669999999999999</cx:pt>
          <cx:pt idx="49948">0.16669999999999999</cx:pt>
          <cx:pt idx="49949">0.19789999999999999</cx:pt>
          <cx:pt idx="49950">0.39689999999999998</cx:pt>
          <cx:pt idx="49951">0.16669999999999999</cx:pt>
          <cx:pt idx="49952">0.15670000000000001</cx:pt>
          <cx:pt idx="49953">0.16669999999999999</cx:pt>
          <cx:pt idx="49954">0.16669999999999999</cx:pt>
          <cx:pt idx="49955">0.11799999999999999</cx:pt>
          <cx:pt idx="49956">0.16669999999999999</cx:pt>
          <cx:pt idx="49957">0.1608</cx:pt>
          <cx:pt idx="49958">0.16669999999999999</cx:pt>
          <cx:pt idx="49959">0.16669999999999999</cx:pt>
          <cx:pt idx="49960">0.16669999999999999</cx:pt>
          <cx:pt idx="49961">0.16669999999999999</cx:pt>
          <cx:pt idx="49962">0.061899999999999997</cx:pt>
          <cx:pt idx="49963">0.16669999999999999</cx:pt>
          <cx:pt idx="49964">0.12889999999999999</cx:pt>
          <cx:pt idx="49965">0.16669999999999999</cx:pt>
          <cx:pt idx="49966">0.16669999999999999</cx:pt>
          <cx:pt idx="49967">0.16669999999999999</cx:pt>
          <cx:pt idx="49968">0.16669999999999999</cx:pt>
          <cx:pt idx="49969">0.16669999999999999</cx:pt>
          <cx:pt idx="49970">0.1031</cx:pt>
          <cx:pt idx="49971">0.1124</cx:pt>
          <cx:pt idx="49972">0.092799999999999994</cx:pt>
          <cx:pt idx="49973">0.1237</cx:pt>
          <cx:pt idx="49974">0.16669999999999999</cx:pt>
          <cx:pt idx="49975">0.42580000000000001</cx:pt>
          <cx:pt idx="49976">0.016500000000000001</cx:pt>
          <cx:pt idx="49977">0.032000000000000001</cx:pt>
          <cx:pt idx="49978">0.26390000000000002</cx:pt>
          <cx:pt idx="49979">0.16669999999999999</cx:pt>
          <cx:pt idx="49980">0.18559999999999999</cx:pt>
          <cx:pt idx="49981">0.16669999999999999</cx:pt>
          <cx:pt idx="49982">0.16669999999999999</cx:pt>
          <cx:pt idx="49983">0.16669999999999999</cx:pt>
          <cx:pt idx="49984">0.066000000000000003</cx:pt>
          <cx:pt idx="49985">0.061899999999999997</cx:pt>
          <cx:pt idx="49986">0.16439999999999999</cx:pt>
          <cx:pt idx="49987">0.041200000000000001</cx:pt>
          <cx:pt idx="49988">0.12470000000000001</cx:pt>
          <cx:pt idx="49989">0.1353</cx:pt>
          <cx:pt idx="49990">0.16669999999999999</cx:pt>
          <cx:pt idx="49991">0.0103</cx:pt>
          <cx:pt idx="49992">0.16669999999999999</cx:pt>
          <cx:pt idx="49993">0.63039999999999996</cx:pt>
          <cx:pt idx="49994">0.16669999999999999</cx:pt>
          <cx:pt idx="49995">0.0041000000000000003</cx:pt>
          <cx:pt idx="49996">0.16669999999999999</cx:pt>
          <cx:pt idx="49997">0.16669999999999999</cx:pt>
          <cx:pt idx="49998">0.097900000000000001</cx:pt>
        </cx:lvl>
      </cx:numDim>
    </cx:data>
  </cx:chartData>
  <cx:chart>
    <cx:plotArea>
      <cx:plotAreaRegion>
        <cx:series layoutId="boxWhisker" uniqueId="{363D4196-C5DE-4FEF-817E-A7E3FCAE1BDE}">
          <cx:tx>
            <cx:txData>
              <cx:f>A.B.C!$B$1</cx:f>
              <cx:v>APARTMENTS_AVG</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Reversed" id="24">
  <a:schemeClr val="accent4"/>
</cs:colorStyle>
</file>

<file path=ppt/charts/colors2.xml><?xml version="1.0" encoding="utf-8"?>
<cs:colorStyle xmlns:cs="http://schemas.microsoft.com/office/drawing/2012/chartStyle" xmlns:a="http://schemas.openxmlformats.org/drawingml/2006/main" meth="withinLinearReversed" id="24">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35C657-7888-44DA-864C-868FF28922F5}" type="doc">
      <dgm:prSet loTypeId="urn:diagrams.loki3.com/BracketList" loCatId="list" qsTypeId="urn:microsoft.com/office/officeart/2005/8/quickstyle/3d3" qsCatId="3D" csTypeId="urn:microsoft.com/office/officeart/2005/8/colors/colorful1" csCatId="colorful" phldr="1"/>
      <dgm:spPr/>
      <dgm:t>
        <a:bodyPr/>
        <a:lstStyle/>
        <a:p>
          <a:endParaRPr lang="en-IN"/>
        </a:p>
      </dgm:t>
    </dgm:pt>
    <dgm:pt modelId="{C02017D0-E211-4EAD-A444-4F1CB102C509}">
      <dgm:prSet phldrT="[Text]"/>
      <dgm:spPr>
        <a:solidFill>
          <a:schemeClr val="accent2">
            <a:lumMod val="75000"/>
          </a:schemeClr>
        </a:solidFill>
      </dgm:spPr>
      <dgm:t>
        <a:bodyPr/>
        <a:lstStyle/>
        <a:p>
          <a:r>
            <a:rPr lang="en-IN" b="1" dirty="0"/>
            <a:t>Description</a:t>
          </a:r>
        </a:p>
      </dgm:t>
    </dgm:pt>
    <dgm:pt modelId="{D67EAA77-E149-4296-AF3F-C9A18D6BA338}" type="parTrans" cxnId="{1192AFC3-5A38-432E-B2C1-C9B285C7DA29}">
      <dgm:prSet/>
      <dgm:spPr/>
      <dgm:t>
        <a:bodyPr/>
        <a:lstStyle/>
        <a:p>
          <a:endParaRPr lang="en-IN"/>
        </a:p>
      </dgm:t>
    </dgm:pt>
    <dgm:pt modelId="{45447C8B-D86D-49AD-AF25-9EAE3869809C}" type="sibTrans" cxnId="{1192AFC3-5A38-432E-B2C1-C9B285C7DA29}">
      <dgm:prSet/>
      <dgm:spPr/>
      <dgm:t>
        <a:bodyPr/>
        <a:lstStyle/>
        <a:p>
          <a:endParaRPr lang="en-IN"/>
        </a:p>
      </dgm:t>
    </dgm:pt>
    <dgm:pt modelId="{59D218A4-38E4-483F-9D2F-3BE29F1417FE}">
      <dgm:prSet phldrT="[Text]" custT="1"/>
      <dgm:spPr/>
      <dgm:t>
        <a:bodyPr/>
        <a:lstStyle/>
        <a:p>
          <a:r>
            <a:rPr lang="en-US" sz="2000" dirty="0"/>
            <a:t>Using Exploratory Data Analysis (EDA) to analyze patterns in the data and ensure that capable applicants are not rejected. And finding the relation with one another dimensions in the data and how it is influencing the results. And how imbalance dataset effect the model building.</a:t>
          </a:r>
          <a:endParaRPr lang="en-IN" sz="2000" dirty="0"/>
        </a:p>
      </dgm:t>
    </dgm:pt>
    <dgm:pt modelId="{B1051738-297A-4DBC-B231-FE3F443A41C6}" type="parTrans" cxnId="{FC89B91E-7AA6-4E81-885D-7D8F1354B2DC}">
      <dgm:prSet/>
      <dgm:spPr/>
      <dgm:t>
        <a:bodyPr/>
        <a:lstStyle/>
        <a:p>
          <a:endParaRPr lang="en-IN"/>
        </a:p>
      </dgm:t>
    </dgm:pt>
    <dgm:pt modelId="{C64ECAE2-6162-4E4D-A0F0-54313D7D0455}" type="sibTrans" cxnId="{FC89B91E-7AA6-4E81-885D-7D8F1354B2DC}">
      <dgm:prSet/>
      <dgm:spPr/>
      <dgm:t>
        <a:bodyPr/>
        <a:lstStyle/>
        <a:p>
          <a:endParaRPr lang="en-IN"/>
        </a:p>
      </dgm:t>
    </dgm:pt>
    <dgm:pt modelId="{210DD122-4E45-4BD4-BA35-25AE4DDB6D0A}">
      <dgm:prSet phldrT="[Text]"/>
      <dgm:spPr>
        <a:solidFill>
          <a:schemeClr val="bg2">
            <a:lumMod val="50000"/>
          </a:schemeClr>
        </a:solidFill>
      </dgm:spPr>
      <dgm:t>
        <a:bodyPr/>
        <a:lstStyle/>
        <a:p>
          <a:r>
            <a:rPr lang="en-IN" b="1" dirty="0"/>
            <a:t>My work</a:t>
          </a:r>
        </a:p>
      </dgm:t>
    </dgm:pt>
    <dgm:pt modelId="{074325EC-BF30-4ABE-B357-ED9C593D6F51}" type="parTrans" cxnId="{741B1816-93BE-42D5-885F-FBFA2011ABA2}">
      <dgm:prSet/>
      <dgm:spPr/>
      <dgm:t>
        <a:bodyPr/>
        <a:lstStyle/>
        <a:p>
          <a:endParaRPr lang="en-IN"/>
        </a:p>
      </dgm:t>
    </dgm:pt>
    <dgm:pt modelId="{4DDBB0D4-45D9-40BF-9490-6DEFB1140DCB}" type="sibTrans" cxnId="{741B1816-93BE-42D5-885F-FBFA2011ABA2}">
      <dgm:prSet/>
      <dgm:spPr/>
      <dgm:t>
        <a:bodyPr/>
        <a:lstStyle/>
        <a:p>
          <a:endParaRPr lang="en-IN"/>
        </a:p>
      </dgm:t>
    </dgm:pt>
    <dgm:pt modelId="{E0D3B527-F1E7-4525-8197-8F63E5406CAA}">
      <dgm:prSet phldrT="[Text]" custT="1"/>
      <dgm:spPr/>
      <dgm:t>
        <a:bodyPr/>
        <a:lstStyle/>
        <a:p>
          <a:r>
            <a:rPr lang="en-US" sz="2000" dirty="0"/>
            <a:t>Here My work Includes </a:t>
          </a:r>
          <a:r>
            <a:rPr lang="en-IN" sz="2000" dirty="0"/>
            <a:t>Cleaning the data, finding the outliers. Finding the correlation of each features. and performing univariate bivariate analysis.</a:t>
          </a:r>
        </a:p>
      </dgm:t>
    </dgm:pt>
    <dgm:pt modelId="{DC28613A-C43B-4047-9D07-FFAFEA24CF74}" type="parTrans" cxnId="{EC4B0EC7-C4BD-458E-BE2F-C36FA9EA7D10}">
      <dgm:prSet/>
      <dgm:spPr/>
      <dgm:t>
        <a:bodyPr/>
        <a:lstStyle/>
        <a:p>
          <a:endParaRPr lang="en-IN"/>
        </a:p>
      </dgm:t>
    </dgm:pt>
    <dgm:pt modelId="{E4CD009F-3595-4B98-9979-ED3A0A2B3B78}" type="sibTrans" cxnId="{EC4B0EC7-C4BD-458E-BE2F-C36FA9EA7D10}">
      <dgm:prSet/>
      <dgm:spPr/>
      <dgm:t>
        <a:bodyPr/>
        <a:lstStyle/>
        <a:p>
          <a:endParaRPr lang="en-IN"/>
        </a:p>
      </dgm:t>
    </dgm:pt>
    <dgm:pt modelId="{C89AE1A1-5721-43A6-BDA1-CA3A959F00A0}" type="pres">
      <dgm:prSet presAssocID="{9535C657-7888-44DA-864C-868FF28922F5}" presName="Name0" presStyleCnt="0">
        <dgm:presLayoutVars>
          <dgm:dir/>
          <dgm:animLvl val="lvl"/>
          <dgm:resizeHandles val="exact"/>
        </dgm:presLayoutVars>
      </dgm:prSet>
      <dgm:spPr/>
    </dgm:pt>
    <dgm:pt modelId="{912BF9DD-848A-4037-BA31-7DEBC89D2F30}" type="pres">
      <dgm:prSet presAssocID="{C02017D0-E211-4EAD-A444-4F1CB102C509}" presName="linNode" presStyleCnt="0"/>
      <dgm:spPr/>
    </dgm:pt>
    <dgm:pt modelId="{54056682-717B-4677-B282-BF675AC5F21B}" type="pres">
      <dgm:prSet presAssocID="{C02017D0-E211-4EAD-A444-4F1CB102C509}" presName="parTx" presStyleLbl="revTx" presStyleIdx="0" presStyleCnt="2">
        <dgm:presLayoutVars>
          <dgm:chMax val="1"/>
          <dgm:bulletEnabled val="1"/>
        </dgm:presLayoutVars>
      </dgm:prSet>
      <dgm:spPr/>
    </dgm:pt>
    <dgm:pt modelId="{79E93679-E37A-404B-B100-383976808D09}" type="pres">
      <dgm:prSet presAssocID="{C02017D0-E211-4EAD-A444-4F1CB102C509}" presName="bracket" presStyleLbl="parChTrans1D1" presStyleIdx="0" presStyleCnt="2"/>
      <dgm:spPr/>
    </dgm:pt>
    <dgm:pt modelId="{3A05DFB0-A390-491B-A70C-C33CBC98DA43}" type="pres">
      <dgm:prSet presAssocID="{C02017D0-E211-4EAD-A444-4F1CB102C509}" presName="spH" presStyleCnt="0"/>
      <dgm:spPr/>
    </dgm:pt>
    <dgm:pt modelId="{D3A07115-402C-4D59-B5A7-4756C19890A2}" type="pres">
      <dgm:prSet presAssocID="{C02017D0-E211-4EAD-A444-4F1CB102C509}" presName="desTx" presStyleLbl="node1" presStyleIdx="0" presStyleCnt="2">
        <dgm:presLayoutVars>
          <dgm:bulletEnabled val="1"/>
        </dgm:presLayoutVars>
      </dgm:prSet>
      <dgm:spPr/>
    </dgm:pt>
    <dgm:pt modelId="{95894D4E-2159-4314-8D1D-040733DC41FE}" type="pres">
      <dgm:prSet presAssocID="{45447C8B-D86D-49AD-AF25-9EAE3869809C}" presName="spV" presStyleCnt="0"/>
      <dgm:spPr/>
    </dgm:pt>
    <dgm:pt modelId="{4B6BC857-6B6E-4563-B57F-294E2066A487}" type="pres">
      <dgm:prSet presAssocID="{210DD122-4E45-4BD4-BA35-25AE4DDB6D0A}" presName="linNode" presStyleCnt="0"/>
      <dgm:spPr/>
    </dgm:pt>
    <dgm:pt modelId="{481DE8A3-C9D6-44EB-A8F3-C1BEEF241008}" type="pres">
      <dgm:prSet presAssocID="{210DD122-4E45-4BD4-BA35-25AE4DDB6D0A}" presName="parTx" presStyleLbl="revTx" presStyleIdx="1" presStyleCnt="2">
        <dgm:presLayoutVars>
          <dgm:chMax val="1"/>
          <dgm:bulletEnabled val="1"/>
        </dgm:presLayoutVars>
      </dgm:prSet>
      <dgm:spPr/>
    </dgm:pt>
    <dgm:pt modelId="{4211B018-062D-4BBA-8C14-226C6B2C3E0B}" type="pres">
      <dgm:prSet presAssocID="{210DD122-4E45-4BD4-BA35-25AE4DDB6D0A}" presName="bracket" presStyleLbl="parChTrans1D1" presStyleIdx="1" presStyleCnt="2"/>
      <dgm:spPr/>
    </dgm:pt>
    <dgm:pt modelId="{F7EEBED1-8DD0-471D-9A93-0B998680D405}" type="pres">
      <dgm:prSet presAssocID="{210DD122-4E45-4BD4-BA35-25AE4DDB6D0A}" presName="spH" presStyleCnt="0"/>
      <dgm:spPr/>
    </dgm:pt>
    <dgm:pt modelId="{D9452DA5-1629-477E-BCC9-8F4EFB1B5BCD}" type="pres">
      <dgm:prSet presAssocID="{210DD122-4E45-4BD4-BA35-25AE4DDB6D0A}" presName="desTx" presStyleLbl="node1" presStyleIdx="1" presStyleCnt="2">
        <dgm:presLayoutVars>
          <dgm:bulletEnabled val="1"/>
        </dgm:presLayoutVars>
      </dgm:prSet>
      <dgm:spPr/>
    </dgm:pt>
  </dgm:ptLst>
  <dgm:cxnLst>
    <dgm:cxn modelId="{741B1816-93BE-42D5-885F-FBFA2011ABA2}" srcId="{9535C657-7888-44DA-864C-868FF28922F5}" destId="{210DD122-4E45-4BD4-BA35-25AE4DDB6D0A}" srcOrd="1" destOrd="0" parTransId="{074325EC-BF30-4ABE-B357-ED9C593D6F51}" sibTransId="{4DDBB0D4-45D9-40BF-9490-6DEFB1140DCB}"/>
    <dgm:cxn modelId="{FC89B91E-7AA6-4E81-885D-7D8F1354B2DC}" srcId="{C02017D0-E211-4EAD-A444-4F1CB102C509}" destId="{59D218A4-38E4-483F-9D2F-3BE29F1417FE}" srcOrd="0" destOrd="0" parTransId="{B1051738-297A-4DBC-B231-FE3F443A41C6}" sibTransId="{C64ECAE2-6162-4E4D-A0F0-54313D7D0455}"/>
    <dgm:cxn modelId="{8B6D2259-D5AF-40C2-B337-147B9FAA6550}" type="presOf" srcId="{C02017D0-E211-4EAD-A444-4F1CB102C509}" destId="{54056682-717B-4677-B282-BF675AC5F21B}" srcOrd="0" destOrd="0" presId="urn:diagrams.loki3.com/BracketList"/>
    <dgm:cxn modelId="{78A4317C-8BB1-4C20-9E67-9ABDC025EFC7}" type="presOf" srcId="{210DD122-4E45-4BD4-BA35-25AE4DDB6D0A}" destId="{481DE8A3-C9D6-44EB-A8F3-C1BEEF241008}" srcOrd="0" destOrd="0" presId="urn:diagrams.loki3.com/BracketList"/>
    <dgm:cxn modelId="{7FD4FC84-C961-4B31-9A35-C8B5BC845227}" type="presOf" srcId="{E0D3B527-F1E7-4525-8197-8F63E5406CAA}" destId="{D9452DA5-1629-477E-BCC9-8F4EFB1B5BCD}" srcOrd="0" destOrd="0" presId="urn:diagrams.loki3.com/BracketList"/>
    <dgm:cxn modelId="{E9F6ED9D-5F1B-48F2-8EAE-462F363E0F22}" type="presOf" srcId="{59D218A4-38E4-483F-9D2F-3BE29F1417FE}" destId="{D3A07115-402C-4D59-B5A7-4756C19890A2}" srcOrd="0" destOrd="0" presId="urn:diagrams.loki3.com/BracketList"/>
    <dgm:cxn modelId="{D21B09A4-744D-48DA-BB36-F7CA76DF688A}" type="presOf" srcId="{9535C657-7888-44DA-864C-868FF28922F5}" destId="{C89AE1A1-5721-43A6-BDA1-CA3A959F00A0}" srcOrd="0" destOrd="0" presId="urn:diagrams.loki3.com/BracketList"/>
    <dgm:cxn modelId="{1192AFC3-5A38-432E-B2C1-C9B285C7DA29}" srcId="{9535C657-7888-44DA-864C-868FF28922F5}" destId="{C02017D0-E211-4EAD-A444-4F1CB102C509}" srcOrd="0" destOrd="0" parTransId="{D67EAA77-E149-4296-AF3F-C9A18D6BA338}" sibTransId="{45447C8B-D86D-49AD-AF25-9EAE3869809C}"/>
    <dgm:cxn modelId="{EC4B0EC7-C4BD-458E-BE2F-C36FA9EA7D10}" srcId="{210DD122-4E45-4BD4-BA35-25AE4DDB6D0A}" destId="{E0D3B527-F1E7-4525-8197-8F63E5406CAA}" srcOrd="0" destOrd="0" parTransId="{DC28613A-C43B-4047-9D07-FFAFEA24CF74}" sibTransId="{E4CD009F-3595-4B98-9979-ED3A0A2B3B78}"/>
    <dgm:cxn modelId="{B67693D5-6050-4519-A2C8-16903004EDBA}" type="presParOf" srcId="{C89AE1A1-5721-43A6-BDA1-CA3A959F00A0}" destId="{912BF9DD-848A-4037-BA31-7DEBC89D2F30}" srcOrd="0" destOrd="0" presId="urn:diagrams.loki3.com/BracketList"/>
    <dgm:cxn modelId="{3A916B48-6024-49D9-B35C-AA4ED30338BA}" type="presParOf" srcId="{912BF9DD-848A-4037-BA31-7DEBC89D2F30}" destId="{54056682-717B-4677-B282-BF675AC5F21B}" srcOrd="0" destOrd="0" presId="urn:diagrams.loki3.com/BracketList"/>
    <dgm:cxn modelId="{B4166F15-BC79-44FD-A542-AFFBAF4D1556}" type="presParOf" srcId="{912BF9DD-848A-4037-BA31-7DEBC89D2F30}" destId="{79E93679-E37A-404B-B100-383976808D09}" srcOrd="1" destOrd="0" presId="urn:diagrams.loki3.com/BracketList"/>
    <dgm:cxn modelId="{D2145585-0603-4931-8739-EC9DCDF4CE22}" type="presParOf" srcId="{912BF9DD-848A-4037-BA31-7DEBC89D2F30}" destId="{3A05DFB0-A390-491B-A70C-C33CBC98DA43}" srcOrd="2" destOrd="0" presId="urn:diagrams.loki3.com/BracketList"/>
    <dgm:cxn modelId="{0138E089-F71C-4DA7-891E-52888AEB3567}" type="presParOf" srcId="{912BF9DD-848A-4037-BA31-7DEBC89D2F30}" destId="{D3A07115-402C-4D59-B5A7-4756C19890A2}" srcOrd="3" destOrd="0" presId="urn:diagrams.loki3.com/BracketList"/>
    <dgm:cxn modelId="{443C15A0-1071-4C37-92AC-8FBD7FE58978}" type="presParOf" srcId="{C89AE1A1-5721-43A6-BDA1-CA3A959F00A0}" destId="{95894D4E-2159-4314-8D1D-040733DC41FE}" srcOrd="1" destOrd="0" presId="urn:diagrams.loki3.com/BracketList"/>
    <dgm:cxn modelId="{FFB148F6-98B1-4F6F-8D81-4FCE450E0A9A}" type="presParOf" srcId="{C89AE1A1-5721-43A6-BDA1-CA3A959F00A0}" destId="{4B6BC857-6B6E-4563-B57F-294E2066A487}" srcOrd="2" destOrd="0" presId="urn:diagrams.loki3.com/BracketList"/>
    <dgm:cxn modelId="{1C019231-55F1-4490-89B4-05D008603097}" type="presParOf" srcId="{4B6BC857-6B6E-4563-B57F-294E2066A487}" destId="{481DE8A3-C9D6-44EB-A8F3-C1BEEF241008}" srcOrd="0" destOrd="0" presId="urn:diagrams.loki3.com/BracketList"/>
    <dgm:cxn modelId="{06EC95A0-8F89-4AB8-AD3E-1DACBE61FBC8}" type="presParOf" srcId="{4B6BC857-6B6E-4563-B57F-294E2066A487}" destId="{4211B018-062D-4BBA-8C14-226C6B2C3E0B}" srcOrd="1" destOrd="0" presId="urn:diagrams.loki3.com/BracketList"/>
    <dgm:cxn modelId="{5239E5F4-4D2F-4F52-BB83-D4D0FF02AD2B}" type="presParOf" srcId="{4B6BC857-6B6E-4563-B57F-294E2066A487}" destId="{F7EEBED1-8DD0-471D-9A93-0B998680D405}" srcOrd="2" destOrd="0" presId="urn:diagrams.loki3.com/BracketList"/>
    <dgm:cxn modelId="{32918B8C-8B12-41FF-9711-4DC70E8CCB1D}" type="presParOf" srcId="{4B6BC857-6B6E-4563-B57F-294E2066A487}" destId="{D9452DA5-1629-477E-BCC9-8F4EFB1B5BCD}"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445F46-DA70-4002-B9D4-A1CF4E31D764}" type="doc">
      <dgm:prSet loTypeId="urn:microsoft.com/office/officeart/2008/layout/SquareAccentList" loCatId="list" qsTypeId="urn:microsoft.com/office/officeart/2005/8/quickstyle/3d2" qsCatId="3D" csTypeId="urn:microsoft.com/office/officeart/2005/8/colors/colorful3" csCatId="colorful" phldr="1"/>
      <dgm:spPr/>
      <dgm:t>
        <a:bodyPr/>
        <a:lstStyle/>
        <a:p>
          <a:endParaRPr lang="en-IN"/>
        </a:p>
      </dgm:t>
    </dgm:pt>
    <dgm:pt modelId="{6B19E9EC-91D6-456E-A569-06D1A20F6ED7}">
      <dgm:prSet phldrT="[Text]"/>
      <dgm:spPr>
        <a:xfrm>
          <a:off x="898" y="0"/>
          <a:ext cx="3903566" cy="804503"/>
        </a:xfrm>
        <a:prstGeom prst="rect">
          <a:avLst/>
        </a:prstGeom>
        <a:solidFill>
          <a:srgbClr val="F5A408"/>
        </a:solidFill>
        <a:ln>
          <a:noFill/>
        </a:ln>
        <a:effectLst/>
      </dgm:spPr>
      <dgm:t>
        <a:bodyPr/>
        <a:lstStyle/>
        <a:p>
          <a:pPr>
            <a:buNone/>
          </a:pPr>
          <a:r>
            <a:rPr lang="en-IN" dirty="0">
              <a:solidFill>
                <a:sysClr val="windowText" lastClr="000000">
                  <a:hueOff val="0"/>
                  <a:satOff val="0"/>
                  <a:lumOff val="0"/>
                  <a:alphaOff val="0"/>
                </a:sysClr>
              </a:solidFill>
              <a:latin typeface="Century Gothic" panose="020B0502020202020204"/>
              <a:ea typeface="+mn-ea"/>
              <a:cs typeface="+mn-cs"/>
            </a:rPr>
            <a:t>Python</a:t>
          </a:r>
        </a:p>
      </dgm:t>
    </dgm:pt>
    <dgm:pt modelId="{39BCE1E7-9F5C-4971-BB34-FE6E94773A50}" type="parTrans" cxnId="{5A45C59C-7B45-4573-8B7C-FC8B496171C7}">
      <dgm:prSet/>
      <dgm:spPr/>
      <dgm:t>
        <a:bodyPr/>
        <a:lstStyle/>
        <a:p>
          <a:endParaRPr lang="en-IN"/>
        </a:p>
      </dgm:t>
    </dgm:pt>
    <dgm:pt modelId="{3A2BE190-E0C5-4B22-AAEA-DADEEB27776E}" type="sibTrans" cxnId="{5A45C59C-7B45-4573-8B7C-FC8B496171C7}">
      <dgm:prSet/>
      <dgm:spPr/>
      <dgm:t>
        <a:bodyPr/>
        <a:lstStyle/>
        <a:p>
          <a:endParaRPr lang="en-IN"/>
        </a:p>
      </dgm:t>
    </dgm:pt>
    <dgm:pt modelId="{E5670111-C37A-4BD5-B36B-1E09F32B3424}">
      <dgm:prSet phldrT="[Text]"/>
      <dgm:spPr>
        <a:xfrm>
          <a:off x="267361" y="1438440"/>
          <a:ext cx="3540149" cy="651842"/>
        </a:xfrm>
        <a:prstGeom prst="rect">
          <a:avLst/>
        </a:prstGeom>
        <a:solidFill>
          <a:srgbClr val="EBEBEB"/>
        </a:solidFill>
        <a:ln>
          <a:noFill/>
        </a:ln>
        <a:effectLst/>
      </dgm:spPr>
      <dgm:t>
        <a:bodyPr/>
        <a:lstStyle/>
        <a:p>
          <a:pPr>
            <a:buNone/>
          </a:pPr>
          <a:r>
            <a:rPr lang="en-IN" dirty="0">
              <a:solidFill>
                <a:sysClr val="windowText" lastClr="000000">
                  <a:hueOff val="0"/>
                  <a:satOff val="0"/>
                  <a:lumOff val="0"/>
                  <a:alphaOff val="0"/>
                </a:sysClr>
              </a:solidFill>
              <a:latin typeface="Century Gothic" panose="020B0502020202020204"/>
              <a:ea typeface="+mn-ea"/>
              <a:cs typeface="+mn-cs"/>
            </a:rPr>
            <a:t>Google Colab</a:t>
          </a:r>
        </a:p>
      </dgm:t>
    </dgm:pt>
    <dgm:pt modelId="{0F349FCC-E549-47F9-B017-6B65ED022473}" type="parTrans" cxnId="{5408A7A3-1D8D-424D-9596-091BC67D1EF6}">
      <dgm:prSet/>
      <dgm:spPr/>
      <dgm:t>
        <a:bodyPr/>
        <a:lstStyle/>
        <a:p>
          <a:endParaRPr lang="en-IN"/>
        </a:p>
      </dgm:t>
    </dgm:pt>
    <dgm:pt modelId="{C2F4206C-616F-4D81-953C-61DE0F616305}" type="sibTrans" cxnId="{5408A7A3-1D8D-424D-9596-091BC67D1EF6}">
      <dgm:prSet/>
      <dgm:spPr/>
      <dgm:t>
        <a:bodyPr/>
        <a:lstStyle/>
        <a:p>
          <a:endParaRPr lang="en-IN"/>
        </a:p>
      </dgm:t>
    </dgm:pt>
    <dgm:pt modelId="{49EE2B49-695B-4D93-B96C-CB8C4B3B8DFA}">
      <dgm:prSet phldrT="[Text]"/>
      <dgm:spPr>
        <a:xfrm>
          <a:off x="267361" y="2090283"/>
          <a:ext cx="3540149" cy="651842"/>
        </a:xfrm>
        <a:prstGeom prst="rect">
          <a:avLst/>
        </a:prstGeom>
        <a:solidFill>
          <a:srgbClr val="EBEBEB">
            <a:lumMod val="90000"/>
          </a:srgbClr>
        </a:solidFill>
        <a:ln>
          <a:noFill/>
        </a:ln>
        <a:effectLst/>
      </dgm:spPr>
      <dgm:t>
        <a:bodyPr/>
        <a:lstStyle/>
        <a:p>
          <a:pPr>
            <a:buNone/>
          </a:pPr>
          <a:r>
            <a:rPr lang="en-IN" dirty="0">
              <a:solidFill>
                <a:sysClr val="windowText" lastClr="000000">
                  <a:hueOff val="0"/>
                  <a:satOff val="0"/>
                  <a:lumOff val="0"/>
                  <a:alphaOff val="0"/>
                </a:sysClr>
              </a:solidFill>
              <a:latin typeface="Century Gothic" panose="020B0502020202020204"/>
              <a:ea typeface="+mn-ea"/>
              <a:cs typeface="+mn-cs"/>
            </a:rPr>
            <a:t>Pandas</a:t>
          </a:r>
        </a:p>
      </dgm:t>
    </dgm:pt>
    <dgm:pt modelId="{F9426223-EA45-4D4C-91E8-2179EBB75624}" type="parTrans" cxnId="{C2854A40-4793-47AA-AB9D-FC4456E8DF1C}">
      <dgm:prSet/>
      <dgm:spPr/>
      <dgm:t>
        <a:bodyPr/>
        <a:lstStyle/>
        <a:p>
          <a:endParaRPr lang="en-IN"/>
        </a:p>
      </dgm:t>
    </dgm:pt>
    <dgm:pt modelId="{EF05635A-56AC-4A06-BE12-F9E6A35E9C65}" type="sibTrans" cxnId="{C2854A40-4793-47AA-AB9D-FC4456E8DF1C}">
      <dgm:prSet/>
      <dgm:spPr/>
      <dgm:t>
        <a:bodyPr/>
        <a:lstStyle/>
        <a:p>
          <a:endParaRPr lang="en-IN"/>
        </a:p>
      </dgm:t>
    </dgm:pt>
    <dgm:pt modelId="{020C77D9-9E7F-49D4-9C8C-51E0E9ED61F9}">
      <dgm:prSet phldrT="[Text]"/>
      <dgm:spPr>
        <a:xfrm>
          <a:off x="267361" y="2742126"/>
          <a:ext cx="3540149" cy="651842"/>
        </a:xfrm>
        <a:prstGeom prst="rect">
          <a:avLst/>
        </a:prstGeom>
        <a:solidFill>
          <a:srgbClr val="EBEBEB">
            <a:lumMod val="50000"/>
          </a:srgbClr>
        </a:solidFill>
        <a:ln>
          <a:noFill/>
        </a:ln>
        <a:effectLst/>
      </dgm:spPr>
      <dgm:t>
        <a:bodyPr/>
        <a:lstStyle/>
        <a:p>
          <a:pPr>
            <a:buNone/>
          </a:pPr>
          <a:r>
            <a:rPr lang="en-IN" dirty="0">
              <a:solidFill>
                <a:sysClr val="windowText" lastClr="000000">
                  <a:hueOff val="0"/>
                  <a:satOff val="0"/>
                  <a:lumOff val="0"/>
                  <a:alphaOff val="0"/>
                </a:sysClr>
              </a:solidFill>
              <a:latin typeface="Century Gothic" panose="020B0502020202020204"/>
              <a:ea typeface="+mn-ea"/>
              <a:cs typeface="+mn-cs"/>
            </a:rPr>
            <a:t>Matplotlib</a:t>
          </a:r>
        </a:p>
      </dgm:t>
    </dgm:pt>
    <dgm:pt modelId="{48D15B20-5EFC-465F-A972-8E39CB7C7AFA}" type="parTrans" cxnId="{0602B562-0C23-4768-89A6-A1A35E8F1E70}">
      <dgm:prSet/>
      <dgm:spPr/>
      <dgm:t>
        <a:bodyPr/>
        <a:lstStyle/>
        <a:p>
          <a:endParaRPr lang="en-IN"/>
        </a:p>
      </dgm:t>
    </dgm:pt>
    <dgm:pt modelId="{75FA596C-A19A-4444-9479-93BBC4556416}" type="sibTrans" cxnId="{0602B562-0C23-4768-89A6-A1A35E8F1E70}">
      <dgm:prSet/>
      <dgm:spPr/>
      <dgm:t>
        <a:bodyPr/>
        <a:lstStyle/>
        <a:p>
          <a:endParaRPr lang="en-IN"/>
        </a:p>
      </dgm:t>
    </dgm:pt>
    <dgm:pt modelId="{BE66E071-0DB7-4990-83C7-8BA98596CF00}">
      <dgm:prSet phldrT="[Text]"/>
      <dgm:spPr>
        <a:xfrm>
          <a:off x="4094795" y="0"/>
          <a:ext cx="4032306" cy="804503"/>
        </a:xfrm>
        <a:prstGeom prst="rect">
          <a:avLst/>
        </a:prstGeom>
        <a:solidFill>
          <a:srgbClr val="F5A408"/>
        </a:solidFill>
        <a:ln>
          <a:noFill/>
        </a:ln>
        <a:effectLst/>
      </dgm:spPr>
      <dgm:t>
        <a:bodyPr/>
        <a:lstStyle/>
        <a:p>
          <a:pPr>
            <a:buNone/>
          </a:pPr>
          <a:r>
            <a:rPr lang="en-IN" dirty="0">
              <a:solidFill>
                <a:sysClr val="windowText" lastClr="000000">
                  <a:hueOff val="0"/>
                  <a:satOff val="0"/>
                  <a:lumOff val="0"/>
                  <a:alphaOff val="0"/>
                </a:sysClr>
              </a:solidFill>
              <a:latin typeface="Century Gothic" panose="020B0502020202020204"/>
              <a:ea typeface="+mn-ea"/>
              <a:cs typeface="+mn-cs"/>
            </a:rPr>
            <a:t>MS Office</a:t>
          </a:r>
        </a:p>
      </dgm:t>
    </dgm:pt>
    <dgm:pt modelId="{2A4AA68C-020D-4027-A88E-DC1E45F43B87}" type="parTrans" cxnId="{5BCFFA3E-8D18-49E1-82D2-DF4928E1CA7D}">
      <dgm:prSet/>
      <dgm:spPr/>
      <dgm:t>
        <a:bodyPr/>
        <a:lstStyle/>
        <a:p>
          <a:endParaRPr lang="en-IN"/>
        </a:p>
      </dgm:t>
    </dgm:pt>
    <dgm:pt modelId="{4763B180-4C76-425B-A56D-ACA36DD29E20}" type="sibTrans" cxnId="{5BCFFA3E-8D18-49E1-82D2-DF4928E1CA7D}">
      <dgm:prSet/>
      <dgm:spPr/>
      <dgm:t>
        <a:bodyPr/>
        <a:lstStyle/>
        <a:p>
          <a:endParaRPr lang="en-IN"/>
        </a:p>
      </dgm:t>
    </dgm:pt>
    <dgm:pt modelId="{337EE7CD-DF13-4CF3-821B-A93B2A65FC7D}">
      <dgm:prSet phldrT="[Text]"/>
      <dgm:spPr>
        <a:xfrm>
          <a:off x="4361258" y="1438440"/>
          <a:ext cx="3540149" cy="651842"/>
        </a:xfrm>
        <a:prstGeom prst="rect">
          <a:avLst/>
        </a:prstGeom>
        <a:solidFill>
          <a:sysClr val="window" lastClr="FFFFFF">
            <a:lumMod val="85000"/>
          </a:sysClr>
        </a:solidFill>
        <a:ln>
          <a:noFill/>
        </a:ln>
        <a:effectLst/>
      </dgm:spPr>
      <dgm:t>
        <a:bodyPr/>
        <a:lstStyle/>
        <a:p>
          <a:pPr>
            <a:buNone/>
          </a:pPr>
          <a:r>
            <a:rPr lang="en-IN" dirty="0">
              <a:solidFill>
                <a:sysClr val="windowText" lastClr="000000">
                  <a:hueOff val="0"/>
                  <a:satOff val="0"/>
                  <a:lumOff val="0"/>
                  <a:alphaOff val="0"/>
                </a:sysClr>
              </a:solidFill>
              <a:latin typeface="Century Gothic" panose="020B0502020202020204"/>
              <a:ea typeface="+mn-ea"/>
              <a:cs typeface="+mn-cs"/>
            </a:rPr>
            <a:t>Excel Pivot tables</a:t>
          </a:r>
        </a:p>
      </dgm:t>
    </dgm:pt>
    <dgm:pt modelId="{94F34BF3-F1F5-400B-B72A-C56220251DD2}" type="parTrans" cxnId="{8BFF1441-0952-4B06-BB30-E9171D635BAB}">
      <dgm:prSet/>
      <dgm:spPr/>
      <dgm:t>
        <a:bodyPr/>
        <a:lstStyle/>
        <a:p>
          <a:endParaRPr lang="en-IN"/>
        </a:p>
      </dgm:t>
    </dgm:pt>
    <dgm:pt modelId="{87141A01-8407-44F2-B4A7-1D9E5EC676CD}" type="sibTrans" cxnId="{8BFF1441-0952-4B06-BB30-E9171D635BAB}">
      <dgm:prSet/>
      <dgm:spPr/>
      <dgm:t>
        <a:bodyPr/>
        <a:lstStyle/>
        <a:p>
          <a:endParaRPr lang="en-IN"/>
        </a:p>
      </dgm:t>
    </dgm:pt>
    <dgm:pt modelId="{ABD98478-5AE5-4A1D-9C74-59E25E8EF433}">
      <dgm:prSet phldrT="[Text]"/>
      <dgm:spPr>
        <a:xfrm>
          <a:off x="4361258" y="2090283"/>
          <a:ext cx="3540149" cy="651842"/>
        </a:xfrm>
        <a:prstGeom prst="rect">
          <a:avLst/>
        </a:prstGeom>
        <a:solidFill>
          <a:sysClr val="window" lastClr="FFFFFF">
            <a:lumMod val="65000"/>
          </a:sysClr>
        </a:solidFill>
        <a:ln>
          <a:noFill/>
        </a:ln>
        <a:effectLst/>
      </dgm:spPr>
      <dgm:t>
        <a:bodyPr/>
        <a:lstStyle/>
        <a:p>
          <a:pPr>
            <a:buNone/>
          </a:pPr>
          <a:r>
            <a:rPr lang="en-IN" dirty="0">
              <a:solidFill>
                <a:sysClr val="windowText" lastClr="000000">
                  <a:hueOff val="0"/>
                  <a:satOff val="0"/>
                  <a:lumOff val="0"/>
                  <a:alphaOff val="0"/>
                </a:sysClr>
              </a:solidFill>
              <a:latin typeface="Century Gothic" panose="020B0502020202020204"/>
              <a:ea typeface="+mn-ea"/>
              <a:cs typeface="+mn-cs"/>
            </a:rPr>
            <a:t>Excel Visualisation</a:t>
          </a:r>
        </a:p>
      </dgm:t>
    </dgm:pt>
    <dgm:pt modelId="{13B3FAE4-C185-4C7D-BE26-72AA3E5BE1E1}" type="parTrans" cxnId="{BC9CF71D-0D1B-4E06-B4EA-B795169950E5}">
      <dgm:prSet/>
      <dgm:spPr/>
      <dgm:t>
        <a:bodyPr/>
        <a:lstStyle/>
        <a:p>
          <a:endParaRPr lang="en-IN"/>
        </a:p>
      </dgm:t>
    </dgm:pt>
    <dgm:pt modelId="{EB378B34-2DFA-45ED-BACA-07DD0703FFD0}" type="sibTrans" cxnId="{BC9CF71D-0D1B-4E06-B4EA-B795169950E5}">
      <dgm:prSet/>
      <dgm:spPr/>
      <dgm:t>
        <a:bodyPr/>
        <a:lstStyle/>
        <a:p>
          <a:endParaRPr lang="en-IN"/>
        </a:p>
      </dgm:t>
    </dgm:pt>
    <dgm:pt modelId="{7BB2AF2C-D7E8-426E-98D1-0874123B6626}">
      <dgm:prSet phldrT="[Text]"/>
      <dgm:spPr>
        <a:xfrm>
          <a:off x="4361258" y="2742126"/>
          <a:ext cx="3540149" cy="651842"/>
        </a:xfrm>
        <a:prstGeom prst="rect">
          <a:avLst/>
        </a:prstGeom>
        <a:solidFill>
          <a:sysClr val="window" lastClr="FFFFFF">
            <a:lumMod val="50000"/>
          </a:sysClr>
        </a:solidFill>
        <a:ln>
          <a:noFill/>
        </a:ln>
        <a:effectLst/>
      </dgm:spPr>
      <dgm:t>
        <a:bodyPr/>
        <a:lstStyle/>
        <a:p>
          <a:pPr>
            <a:buNone/>
          </a:pPr>
          <a:r>
            <a:rPr lang="en-IN" dirty="0">
              <a:solidFill>
                <a:sysClr val="windowText" lastClr="000000">
                  <a:hueOff val="0"/>
                  <a:satOff val="0"/>
                  <a:lumOff val="0"/>
                  <a:alphaOff val="0"/>
                </a:sysClr>
              </a:solidFill>
              <a:latin typeface="Century Gothic" panose="020B0502020202020204"/>
              <a:ea typeface="+mn-ea"/>
              <a:cs typeface="+mn-cs"/>
            </a:rPr>
            <a:t>MS PowerPoint</a:t>
          </a:r>
        </a:p>
      </dgm:t>
    </dgm:pt>
    <dgm:pt modelId="{F4546864-2754-42FD-81E4-2ED1AF09AB36}" type="parTrans" cxnId="{8F6FB7AB-F5F0-4A2D-A9CD-ACDB19DCD9EE}">
      <dgm:prSet/>
      <dgm:spPr/>
      <dgm:t>
        <a:bodyPr/>
        <a:lstStyle/>
        <a:p>
          <a:endParaRPr lang="en-IN"/>
        </a:p>
      </dgm:t>
    </dgm:pt>
    <dgm:pt modelId="{6E5A4F64-D579-4D57-86C0-057B9F8C8A8C}" type="sibTrans" cxnId="{8F6FB7AB-F5F0-4A2D-A9CD-ACDB19DCD9EE}">
      <dgm:prSet/>
      <dgm:spPr/>
      <dgm:t>
        <a:bodyPr/>
        <a:lstStyle/>
        <a:p>
          <a:endParaRPr lang="en-IN"/>
        </a:p>
      </dgm:t>
    </dgm:pt>
    <dgm:pt modelId="{448167B5-18DD-4870-9578-3C8BC958017B}" type="pres">
      <dgm:prSet presAssocID="{B4445F46-DA70-4002-B9D4-A1CF4E31D764}" presName="layout" presStyleCnt="0">
        <dgm:presLayoutVars>
          <dgm:chMax/>
          <dgm:chPref/>
          <dgm:dir/>
          <dgm:resizeHandles/>
        </dgm:presLayoutVars>
      </dgm:prSet>
      <dgm:spPr/>
    </dgm:pt>
    <dgm:pt modelId="{0F4A26B4-C7D7-42C4-962A-D193A8AE8E07}" type="pres">
      <dgm:prSet presAssocID="{6B19E9EC-91D6-456E-A569-06D1A20F6ED7}" presName="root" presStyleCnt="0">
        <dgm:presLayoutVars>
          <dgm:chMax/>
          <dgm:chPref/>
        </dgm:presLayoutVars>
      </dgm:prSet>
      <dgm:spPr/>
    </dgm:pt>
    <dgm:pt modelId="{EB4A4734-0474-4030-95D3-7CBDE9DE7DD2}" type="pres">
      <dgm:prSet presAssocID="{6B19E9EC-91D6-456E-A569-06D1A20F6ED7}" presName="rootComposite" presStyleCnt="0">
        <dgm:presLayoutVars/>
      </dgm:prSet>
      <dgm:spPr/>
    </dgm:pt>
    <dgm:pt modelId="{BF5CE659-8F93-482C-889A-40E1DB0A30B6}" type="pres">
      <dgm:prSet presAssocID="{6B19E9EC-91D6-456E-A569-06D1A20F6ED7}" presName="ParentAccent" presStyleLbl="alignNode1" presStyleIdx="0" presStyleCnt="2"/>
      <dgm:spPr>
        <a:xfrm>
          <a:off x="49375" y="804503"/>
          <a:ext cx="3806612" cy="447836"/>
        </a:xfrm>
        <a:prstGeom prst="rect">
          <a:avLst/>
        </a:prstGeom>
        <a:solidFill>
          <a:srgbClr val="EBEBEB">
            <a:lumMod val="50000"/>
          </a:srgb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gm:spPr>
    </dgm:pt>
    <dgm:pt modelId="{F2C75520-F9D4-43BB-87DB-20F63D36AEB5}" type="pres">
      <dgm:prSet presAssocID="{6B19E9EC-91D6-456E-A569-06D1A20F6ED7}" presName="ParentSmallAccent" presStyleLbl="fgAcc1" presStyleIdx="0" presStyleCnt="2" custLinFactNeighborX="8970" custLinFactNeighborY="2990"/>
      <dgm:spPr>
        <a:xfrm>
          <a:off x="74459" y="981053"/>
          <a:ext cx="279647" cy="279647"/>
        </a:xfrm>
        <a:prstGeom prst="rect">
          <a:avLst/>
        </a:prstGeom>
        <a:solidFill>
          <a:srgbClr val="B962FA"/>
        </a:solidFill>
        <a:ln w="9525" cap="rnd" cmpd="sng" algn="ctr">
          <a:solidFill>
            <a:srgbClr val="AB9281">
              <a:hueOff val="0"/>
              <a:satOff val="0"/>
              <a:lumOff val="0"/>
              <a:alphaOff val="0"/>
            </a:srgb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pt>
    <dgm:pt modelId="{7B133E2D-E99B-4619-8D80-5B874E77C0DB}" type="pres">
      <dgm:prSet presAssocID="{6B19E9EC-91D6-456E-A569-06D1A20F6ED7}" presName="Parent" presStyleLbl="revTx" presStyleIdx="0" presStyleCnt="8" custScaleX="102547" custLinFactNeighborX="-24">
        <dgm:presLayoutVars>
          <dgm:chMax/>
          <dgm:chPref val="4"/>
          <dgm:bulletEnabled val="1"/>
        </dgm:presLayoutVars>
      </dgm:prSet>
      <dgm:spPr/>
    </dgm:pt>
    <dgm:pt modelId="{328899E1-A864-43DC-A09E-3A9036434743}" type="pres">
      <dgm:prSet presAssocID="{6B19E9EC-91D6-456E-A569-06D1A20F6ED7}" presName="childShape" presStyleCnt="0">
        <dgm:presLayoutVars>
          <dgm:chMax val="0"/>
          <dgm:chPref val="0"/>
        </dgm:presLayoutVars>
      </dgm:prSet>
      <dgm:spPr/>
    </dgm:pt>
    <dgm:pt modelId="{B501CED3-A9C5-4CDD-90DE-D31AC371CC57}" type="pres">
      <dgm:prSet presAssocID="{E5670111-C37A-4BD5-B36B-1E09F32B3424}" presName="childComposite" presStyleCnt="0">
        <dgm:presLayoutVars>
          <dgm:chMax val="0"/>
          <dgm:chPref val="0"/>
        </dgm:presLayoutVars>
      </dgm:prSet>
      <dgm:spPr/>
    </dgm:pt>
    <dgm:pt modelId="{E5B65239-25B5-4016-87DE-30A97B2E002C}" type="pres">
      <dgm:prSet presAssocID="{E5670111-C37A-4BD5-B36B-1E09F32B3424}" presName="ChildAccent" presStyleLbl="solidFgAcc1" presStyleIdx="0" presStyleCnt="6" custLinFactNeighborX="8970" custLinFactNeighborY="2990"/>
      <dgm:spPr>
        <a:xfrm>
          <a:off x="25982" y="1632903"/>
          <a:ext cx="279640" cy="279640"/>
        </a:xfrm>
        <a:prstGeom prst="rect">
          <a:avLst/>
        </a:prstGeom>
        <a:solidFill>
          <a:srgbClr val="B962FA"/>
        </a:solidFill>
        <a:ln w="9525" cap="rnd" cmpd="sng" algn="ctr">
          <a:solidFill>
            <a:srgbClr val="AB9281">
              <a:hueOff val="0"/>
              <a:satOff val="0"/>
              <a:lumOff val="0"/>
              <a:alphaOff val="0"/>
            </a:srgb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gm:spPr>
    </dgm:pt>
    <dgm:pt modelId="{7FF056CA-5C0C-4D09-B77E-F2AF0635FC1C}" type="pres">
      <dgm:prSet presAssocID="{E5670111-C37A-4BD5-B36B-1E09F32B3424}" presName="Child" presStyleLbl="revTx" presStyleIdx="1" presStyleCnt="8">
        <dgm:presLayoutVars>
          <dgm:chMax val="0"/>
          <dgm:chPref val="0"/>
          <dgm:bulletEnabled val="1"/>
        </dgm:presLayoutVars>
      </dgm:prSet>
      <dgm:spPr/>
    </dgm:pt>
    <dgm:pt modelId="{9E9A5582-554C-45DE-8783-9A41829B08C2}" type="pres">
      <dgm:prSet presAssocID="{49EE2B49-695B-4D93-B96C-CB8C4B3B8DFA}" presName="childComposite" presStyleCnt="0">
        <dgm:presLayoutVars>
          <dgm:chMax val="0"/>
          <dgm:chPref val="0"/>
        </dgm:presLayoutVars>
      </dgm:prSet>
      <dgm:spPr/>
    </dgm:pt>
    <dgm:pt modelId="{E9A8E336-5736-49C2-BAF0-2B4F295D85AB}" type="pres">
      <dgm:prSet presAssocID="{49EE2B49-695B-4D93-B96C-CB8C4B3B8DFA}" presName="ChildAccent" presStyleLbl="solidFgAcc1" presStyleIdx="1" presStyleCnt="6" custLinFactNeighborX="8970" custLinFactNeighborY="2990"/>
      <dgm:spPr>
        <a:xfrm>
          <a:off x="25982" y="2284746"/>
          <a:ext cx="279640" cy="279640"/>
        </a:xfrm>
        <a:prstGeom prst="rect">
          <a:avLst/>
        </a:prstGeom>
        <a:solidFill>
          <a:srgbClr val="B962FA"/>
        </a:solidFill>
        <a:ln w="9525" cap="rnd" cmpd="sng" algn="ctr">
          <a:solidFill>
            <a:srgbClr val="AB9281">
              <a:hueOff val="2810938"/>
              <a:satOff val="4395"/>
              <a:lumOff val="1882"/>
              <a:alphaOff val="0"/>
            </a:srgb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gm:spPr>
    </dgm:pt>
    <dgm:pt modelId="{9F23771B-E948-47A5-9899-48C53E6F8A52}" type="pres">
      <dgm:prSet presAssocID="{49EE2B49-695B-4D93-B96C-CB8C4B3B8DFA}" presName="Child" presStyleLbl="revTx" presStyleIdx="2" presStyleCnt="8">
        <dgm:presLayoutVars>
          <dgm:chMax val="0"/>
          <dgm:chPref val="0"/>
          <dgm:bulletEnabled val="1"/>
        </dgm:presLayoutVars>
      </dgm:prSet>
      <dgm:spPr/>
    </dgm:pt>
    <dgm:pt modelId="{962713BD-BC3A-4A94-B5E0-99ABDB3692FD}" type="pres">
      <dgm:prSet presAssocID="{020C77D9-9E7F-49D4-9C8C-51E0E9ED61F9}" presName="childComposite" presStyleCnt="0">
        <dgm:presLayoutVars>
          <dgm:chMax val="0"/>
          <dgm:chPref val="0"/>
        </dgm:presLayoutVars>
      </dgm:prSet>
      <dgm:spPr/>
    </dgm:pt>
    <dgm:pt modelId="{309A229C-233C-4F3B-91D1-F862E8D1388D}" type="pres">
      <dgm:prSet presAssocID="{020C77D9-9E7F-49D4-9C8C-51E0E9ED61F9}" presName="ChildAccent" presStyleLbl="solidFgAcc1" presStyleIdx="2" presStyleCnt="6" custLinFactNeighborX="8970" custLinFactNeighborY="2990"/>
      <dgm:spPr>
        <a:xfrm>
          <a:off x="25982" y="2936589"/>
          <a:ext cx="279640" cy="279640"/>
        </a:xfrm>
        <a:prstGeom prst="rect">
          <a:avLst/>
        </a:prstGeom>
        <a:solidFill>
          <a:srgbClr val="B962FA"/>
        </a:solidFill>
        <a:ln w="9525" cap="rnd" cmpd="sng" algn="ctr">
          <a:solidFill>
            <a:srgbClr val="AB9281">
              <a:hueOff val="5621875"/>
              <a:satOff val="8790"/>
              <a:lumOff val="3764"/>
              <a:alphaOff val="0"/>
            </a:srgb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gm:spPr>
    </dgm:pt>
    <dgm:pt modelId="{95F30DFE-0340-4456-A2BA-6676865C983A}" type="pres">
      <dgm:prSet presAssocID="{020C77D9-9E7F-49D4-9C8C-51E0E9ED61F9}" presName="Child" presStyleLbl="revTx" presStyleIdx="3" presStyleCnt="8">
        <dgm:presLayoutVars>
          <dgm:chMax val="0"/>
          <dgm:chPref val="0"/>
          <dgm:bulletEnabled val="1"/>
        </dgm:presLayoutVars>
      </dgm:prSet>
      <dgm:spPr/>
    </dgm:pt>
    <dgm:pt modelId="{B3A7675F-C906-45EE-A3FB-820832EC167B}" type="pres">
      <dgm:prSet presAssocID="{BE66E071-0DB7-4990-83C7-8BA98596CF00}" presName="root" presStyleCnt="0">
        <dgm:presLayoutVars>
          <dgm:chMax/>
          <dgm:chPref/>
        </dgm:presLayoutVars>
      </dgm:prSet>
      <dgm:spPr/>
    </dgm:pt>
    <dgm:pt modelId="{AC5D74CE-6BD9-4712-AC04-C2FF87B6F72E}" type="pres">
      <dgm:prSet presAssocID="{BE66E071-0DB7-4990-83C7-8BA98596CF00}" presName="rootComposite" presStyleCnt="0">
        <dgm:presLayoutVars/>
      </dgm:prSet>
      <dgm:spPr/>
    </dgm:pt>
    <dgm:pt modelId="{63FCD84D-61AD-4845-AD76-4DCA948F4E59}" type="pres">
      <dgm:prSet presAssocID="{BE66E071-0DB7-4990-83C7-8BA98596CF00}" presName="ParentAccent" presStyleLbl="alignNode1" presStyleIdx="1" presStyleCnt="2"/>
      <dgm:spPr>
        <a:xfrm>
          <a:off x="4207642" y="804503"/>
          <a:ext cx="3806612" cy="447836"/>
        </a:xfrm>
        <a:prstGeom prst="rect">
          <a:avLst/>
        </a:prstGeom>
        <a:solidFill>
          <a:sysClr val="window" lastClr="FFFFFF">
            <a:lumMod val="50000"/>
          </a:sys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gm:spPr>
    </dgm:pt>
    <dgm:pt modelId="{520AFAFF-B248-4E58-A83B-C419FB43FA07}" type="pres">
      <dgm:prSet presAssocID="{BE66E071-0DB7-4990-83C7-8BA98596CF00}" presName="ParentSmallAccent" presStyleLbl="fgAcc1" presStyleIdx="1" presStyleCnt="2"/>
      <dgm:spPr>
        <a:xfrm>
          <a:off x="4207642" y="972692"/>
          <a:ext cx="279647" cy="279647"/>
        </a:xfrm>
        <a:prstGeom prst="rect">
          <a:avLst/>
        </a:prstGeom>
        <a:solidFill>
          <a:srgbClr val="B962FA"/>
        </a:solidFill>
        <a:ln w="9525" cap="rnd" cmpd="sng" algn="ctr">
          <a:solidFill>
            <a:srgbClr val="AB9281">
              <a:hueOff val="14054688"/>
              <a:satOff val="21976"/>
              <a:lumOff val="9411"/>
              <a:alphaOff val="0"/>
            </a:srgb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pt>
    <dgm:pt modelId="{1D2D1A28-EB77-47C6-A3B8-0DEB5B3F087D}" type="pres">
      <dgm:prSet presAssocID="{BE66E071-0DB7-4990-83C7-8BA98596CF00}" presName="Parent" presStyleLbl="revTx" presStyleIdx="4" presStyleCnt="8" custScaleX="105929">
        <dgm:presLayoutVars>
          <dgm:chMax/>
          <dgm:chPref val="4"/>
          <dgm:bulletEnabled val="1"/>
        </dgm:presLayoutVars>
      </dgm:prSet>
      <dgm:spPr/>
    </dgm:pt>
    <dgm:pt modelId="{F3535B1B-31C8-4D6D-81DF-5EA06D450469}" type="pres">
      <dgm:prSet presAssocID="{BE66E071-0DB7-4990-83C7-8BA98596CF00}" presName="childShape" presStyleCnt="0">
        <dgm:presLayoutVars>
          <dgm:chMax val="0"/>
          <dgm:chPref val="0"/>
        </dgm:presLayoutVars>
      </dgm:prSet>
      <dgm:spPr/>
    </dgm:pt>
    <dgm:pt modelId="{2535EF7D-6F65-4719-9F73-E08645E63C8D}" type="pres">
      <dgm:prSet presAssocID="{337EE7CD-DF13-4CF3-821B-A93B2A65FC7D}" presName="childComposite" presStyleCnt="0">
        <dgm:presLayoutVars>
          <dgm:chMax val="0"/>
          <dgm:chPref val="0"/>
        </dgm:presLayoutVars>
      </dgm:prSet>
      <dgm:spPr/>
    </dgm:pt>
    <dgm:pt modelId="{3A9564F0-B2F5-43B1-8B10-23275301AF41}" type="pres">
      <dgm:prSet presAssocID="{337EE7CD-DF13-4CF3-821B-A93B2A65FC7D}" presName="ChildAccent" presStyleLbl="solidFgAcc1" presStyleIdx="3" presStyleCnt="6" custLinFactNeighborX="-7553" custLinFactNeighborY="2990"/>
      <dgm:spPr>
        <a:xfrm>
          <a:off x="4073674" y="1632903"/>
          <a:ext cx="279640" cy="279640"/>
        </a:xfrm>
        <a:prstGeom prst="rect">
          <a:avLst/>
        </a:prstGeom>
        <a:solidFill>
          <a:srgbClr val="B962FA"/>
        </a:solidFill>
        <a:ln w="9525" cap="rnd" cmpd="sng" algn="ctr">
          <a:solidFill>
            <a:srgbClr val="AB9281">
              <a:hueOff val="8432813"/>
              <a:satOff val="13186"/>
              <a:lumOff val="5647"/>
              <a:alphaOff val="0"/>
            </a:srgb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gm:spPr>
    </dgm:pt>
    <dgm:pt modelId="{3312A469-12F4-4854-BD64-A9C0F060D763}" type="pres">
      <dgm:prSet presAssocID="{337EE7CD-DF13-4CF3-821B-A93B2A65FC7D}" presName="Child" presStyleLbl="revTx" presStyleIdx="5" presStyleCnt="8">
        <dgm:presLayoutVars>
          <dgm:chMax val="0"/>
          <dgm:chPref val="0"/>
          <dgm:bulletEnabled val="1"/>
        </dgm:presLayoutVars>
      </dgm:prSet>
      <dgm:spPr/>
    </dgm:pt>
    <dgm:pt modelId="{7BD55403-39F4-4D2C-B375-773882093692}" type="pres">
      <dgm:prSet presAssocID="{ABD98478-5AE5-4A1D-9C74-59E25E8EF433}" presName="childComposite" presStyleCnt="0">
        <dgm:presLayoutVars>
          <dgm:chMax val="0"/>
          <dgm:chPref val="0"/>
        </dgm:presLayoutVars>
      </dgm:prSet>
      <dgm:spPr/>
    </dgm:pt>
    <dgm:pt modelId="{38C26381-65DF-4AE1-8C28-E1E71501ECD8}" type="pres">
      <dgm:prSet presAssocID="{ABD98478-5AE5-4A1D-9C74-59E25E8EF433}" presName="ChildAccent" presStyleLbl="solidFgAcc1" presStyleIdx="4" presStyleCnt="6" custLinFactNeighborX="-5194" custLinFactNeighborY="-13584"/>
      <dgm:spPr>
        <a:xfrm>
          <a:off x="4080270" y="2238398"/>
          <a:ext cx="279640" cy="279640"/>
        </a:xfrm>
        <a:prstGeom prst="rect">
          <a:avLst/>
        </a:prstGeom>
        <a:solidFill>
          <a:srgbClr val="B962FA"/>
        </a:solidFill>
        <a:ln w="9525" cap="rnd" cmpd="sng" algn="ctr">
          <a:solidFill>
            <a:srgbClr val="AB9281">
              <a:hueOff val="11243751"/>
              <a:satOff val="17581"/>
              <a:lumOff val="7529"/>
              <a:alphaOff val="0"/>
            </a:srgb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gm:spPr>
    </dgm:pt>
    <dgm:pt modelId="{F7DAC2B6-D93D-4E94-8230-22E764BBB8D5}" type="pres">
      <dgm:prSet presAssocID="{ABD98478-5AE5-4A1D-9C74-59E25E8EF433}" presName="Child" presStyleLbl="revTx" presStyleIdx="6" presStyleCnt="8">
        <dgm:presLayoutVars>
          <dgm:chMax val="0"/>
          <dgm:chPref val="0"/>
          <dgm:bulletEnabled val="1"/>
        </dgm:presLayoutVars>
      </dgm:prSet>
      <dgm:spPr/>
    </dgm:pt>
    <dgm:pt modelId="{55E8255A-9308-411C-8709-A58949249DEB}" type="pres">
      <dgm:prSet presAssocID="{7BB2AF2C-D7E8-426E-98D1-0874123B6626}" presName="childComposite" presStyleCnt="0">
        <dgm:presLayoutVars>
          <dgm:chMax val="0"/>
          <dgm:chPref val="0"/>
        </dgm:presLayoutVars>
      </dgm:prSet>
      <dgm:spPr/>
    </dgm:pt>
    <dgm:pt modelId="{3683ABC3-DE3F-4939-88F7-4A69F74728A2}" type="pres">
      <dgm:prSet presAssocID="{7BB2AF2C-D7E8-426E-98D1-0874123B6626}" presName="ChildAccent" presStyleLbl="solidFgAcc1" presStyleIdx="5" presStyleCnt="6" custLinFactNeighborX="8333" custLinFactNeighborY="-13681"/>
      <dgm:spPr>
        <a:xfrm>
          <a:off x="4118097" y="2889970"/>
          <a:ext cx="279640" cy="279640"/>
        </a:xfrm>
        <a:prstGeom prst="rect">
          <a:avLst/>
        </a:prstGeom>
        <a:solidFill>
          <a:srgbClr val="B962FA"/>
        </a:solidFill>
        <a:ln w="9525" cap="rnd" cmpd="sng" algn="ctr">
          <a:solidFill>
            <a:srgbClr val="AB9281">
              <a:hueOff val="14054688"/>
              <a:satOff val="21976"/>
              <a:lumOff val="9411"/>
              <a:alphaOff val="0"/>
            </a:srgb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gm:spPr>
    </dgm:pt>
    <dgm:pt modelId="{A835E9E6-5D36-40D1-8ED8-831EFF0F613B}" type="pres">
      <dgm:prSet presAssocID="{7BB2AF2C-D7E8-426E-98D1-0874123B6626}" presName="Child" presStyleLbl="revTx" presStyleIdx="7" presStyleCnt="8">
        <dgm:presLayoutVars>
          <dgm:chMax val="0"/>
          <dgm:chPref val="0"/>
          <dgm:bulletEnabled val="1"/>
        </dgm:presLayoutVars>
      </dgm:prSet>
      <dgm:spPr/>
    </dgm:pt>
  </dgm:ptLst>
  <dgm:cxnLst>
    <dgm:cxn modelId="{2CD6021A-02C4-4AEA-8BA7-6D94822B8AB0}" type="presOf" srcId="{B4445F46-DA70-4002-B9D4-A1CF4E31D764}" destId="{448167B5-18DD-4870-9578-3C8BC958017B}" srcOrd="0" destOrd="0" presId="urn:microsoft.com/office/officeart/2008/layout/SquareAccentList"/>
    <dgm:cxn modelId="{49B34D1C-CEBD-44EF-A620-1B95BB463AA3}" type="presOf" srcId="{337EE7CD-DF13-4CF3-821B-A93B2A65FC7D}" destId="{3312A469-12F4-4854-BD64-A9C0F060D763}" srcOrd="0" destOrd="0" presId="urn:microsoft.com/office/officeart/2008/layout/SquareAccentList"/>
    <dgm:cxn modelId="{BC9CF71D-0D1B-4E06-B4EA-B795169950E5}" srcId="{BE66E071-0DB7-4990-83C7-8BA98596CF00}" destId="{ABD98478-5AE5-4A1D-9C74-59E25E8EF433}" srcOrd="1" destOrd="0" parTransId="{13B3FAE4-C185-4C7D-BE26-72AA3E5BE1E1}" sibTransId="{EB378B34-2DFA-45ED-BACA-07DD0703FFD0}"/>
    <dgm:cxn modelId="{0B037729-0111-4312-B6AE-E330AFC5941B}" type="presOf" srcId="{020C77D9-9E7F-49D4-9C8C-51E0E9ED61F9}" destId="{95F30DFE-0340-4456-A2BA-6676865C983A}" srcOrd="0" destOrd="0" presId="urn:microsoft.com/office/officeart/2008/layout/SquareAccentList"/>
    <dgm:cxn modelId="{5BCFFA3E-8D18-49E1-82D2-DF4928E1CA7D}" srcId="{B4445F46-DA70-4002-B9D4-A1CF4E31D764}" destId="{BE66E071-0DB7-4990-83C7-8BA98596CF00}" srcOrd="1" destOrd="0" parTransId="{2A4AA68C-020D-4027-A88E-DC1E45F43B87}" sibTransId="{4763B180-4C76-425B-A56D-ACA36DD29E20}"/>
    <dgm:cxn modelId="{C2854A40-4793-47AA-AB9D-FC4456E8DF1C}" srcId="{6B19E9EC-91D6-456E-A569-06D1A20F6ED7}" destId="{49EE2B49-695B-4D93-B96C-CB8C4B3B8DFA}" srcOrd="1" destOrd="0" parTransId="{F9426223-EA45-4D4C-91E8-2179EBB75624}" sibTransId="{EF05635A-56AC-4A06-BE12-F9E6A35E9C65}"/>
    <dgm:cxn modelId="{FF45175B-663C-4AAD-A5FC-7249FB790305}" type="presOf" srcId="{E5670111-C37A-4BD5-B36B-1E09F32B3424}" destId="{7FF056CA-5C0C-4D09-B77E-F2AF0635FC1C}" srcOrd="0" destOrd="0" presId="urn:microsoft.com/office/officeart/2008/layout/SquareAccentList"/>
    <dgm:cxn modelId="{8BFF1441-0952-4B06-BB30-E9171D635BAB}" srcId="{BE66E071-0DB7-4990-83C7-8BA98596CF00}" destId="{337EE7CD-DF13-4CF3-821B-A93B2A65FC7D}" srcOrd="0" destOrd="0" parTransId="{94F34BF3-F1F5-400B-B72A-C56220251DD2}" sibTransId="{87141A01-8407-44F2-B4A7-1D9E5EC676CD}"/>
    <dgm:cxn modelId="{1BC3A362-C3A9-486A-AA4B-ADBFC5218A56}" type="presOf" srcId="{6B19E9EC-91D6-456E-A569-06D1A20F6ED7}" destId="{7B133E2D-E99B-4619-8D80-5B874E77C0DB}" srcOrd="0" destOrd="0" presId="urn:microsoft.com/office/officeart/2008/layout/SquareAccentList"/>
    <dgm:cxn modelId="{0602B562-0C23-4768-89A6-A1A35E8F1E70}" srcId="{6B19E9EC-91D6-456E-A569-06D1A20F6ED7}" destId="{020C77D9-9E7F-49D4-9C8C-51E0E9ED61F9}" srcOrd="2" destOrd="0" parTransId="{48D15B20-5EFC-465F-A972-8E39CB7C7AFA}" sibTransId="{75FA596C-A19A-4444-9479-93BBC4556416}"/>
    <dgm:cxn modelId="{0798456D-4062-4947-ACA6-04A3ACFF4E7E}" type="presOf" srcId="{ABD98478-5AE5-4A1D-9C74-59E25E8EF433}" destId="{F7DAC2B6-D93D-4E94-8230-22E764BBB8D5}" srcOrd="0" destOrd="0" presId="urn:microsoft.com/office/officeart/2008/layout/SquareAccentList"/>
    <dgm:cxn modelId="{6C256897-9D50-4DAD-9174-255A61F8F42E}" type="presOf" srcId="{BE66E071-0DB7-4990-83C7-8BA98596CF00}" destId="{1D2D1A28-EB77-47C6-A3B8-0DEB5B3F087D}" srcOrd="0" destOrd="0" presId="urn:microsoft.com/office/officeart/2008/layout/SquareAccentList"/>
    <dgm:cxn modelId="{5A45C59C-7B45-4573-8B7C-FC8B496171C7}" srcId="{B4445F46-DA70-4002-B9D4-A1CF4E31D764}" destId="{6B19E9EC-91D6-456E-A569-06D1A20F6ED7}" srcOrd="0" destOrd="0" parTransId="{39BCE1E7-9F5C-4971-BB34-FE6E94773A50}" sibTransId="{3A2BE190-E0C5-4B22-AAEA-DADEEB27776E}"/>
    <dgm:cxn modelId="{5408A7A3-1D8D-424D-9596-091BC67D1EF6}" srcId="{6B19E9EC-91D6-456E-A569-06D1A20F6ED7}" destId="{E5670111-C37A-4BD5-B36B-1E09F32B3424}" srcOrd="0" destOrd="0" parTransId="{0F349FCC-E549-47F9-B017-6B65ED022473}" sibTransId="{C2F4206C-616F-4D81-953C-61DE0F616305}"/>
    <dgm:cxn modelId="{8F6FB7AB-F5F0-4A2D-A9CD-ACDB19DCD9EE}" srcId="{BE66E071-0DB7-4990-83C7-8BA98596CF00}" destId="{7BB2AF2C-D7E8-426E-98D1-0874123B6626}" srcOrd="2" destOrd="0" parTransId="{F4546864-2754-42FD-81E4-2ED1AF09AB36}" sibTransId="{6E5A4F64-D579-4D57-86C0-057B9F8C8A8C}"/>
    <dgm:cxn modelId="{FCDC38CC-4BB2-4ACD-95B4-4098FBCE41B6}" type="presOf" srcId="{49EE2B49-695B-4D93-B96C-CB8C4B3B8DFA}" destId="{9F23771B-E948-47A5-9899-48C53E6F8A52}" srcOrd="0" destOrd="0" presId="urn:microsoft.com/office/officeart/2008/layout/SquareAccentList"/>
    <dgm:cxn modelId="{6EF2C1E4-89A9-44D9-9957-3F9B7947C1C4}" type="presOf" srcId="{7BB2AF2C-D7E8-426E-98D1-0874123B6626}" destId="{A835E9E6-5D36-40D1-8ED8-831EFF0F613B}" srcOrd="0" destOrd="0" presId="urn:microsoft.com/office/officeart/2008/layout/SquareAccentList"/>
    <dgm:cxn modelId="{46531EB1-7344-4F49-9CE2-D561E3F1B711}" type="presParOf" srcId="{448167B5-18DD-4870-9578-3C8BC958017B}" destId="{0F4A26B4-C7D7-42C4-962A-D193A8AE8E07}" srcOrd="0" destOrd="0" presId="urn:microsoft.com/office/officeart/2008/layout/SquareAccentList"/>
    <dgm:cxn modelId="{F2E4A58F-187C-42FB-ABF6-D86C7B76CF64}" type="presParOf" srcId="{0F4A26B4-C7D7-42C4-962A-D193A8AE8E07}" destId="{EB4A4734-0474-4030-95D3-7CBDE9DE7DD2}" srcOrd="0" destOrd="0" presId="urn:microsoft.com/office/officeart/2008/layout/SquareAccentList"/>
    <dgm:cxn modelId="{785BF630-A8E8-4D2B-BF6F-3F47C0545AE7}" type="presParOf" srcId="{EB4A4734-0474-4030-95D3-7CBDE9DE7DD2}" destId="{BF5CE659-8F93-482C-889A-40E1DB0A30B6}" srcOrd="0" destOrd="0" presId="urn:microsoft.com/office/officeart/2008/layout/SquareAccentList"/>
    <dgm:cxn modelId="{6D262A9C-2B53-4507-9151-A5E74F0D9B25}" type="presParOf" srcId="{EB4A4734-0474-4030-95D3-7CBDE9DE7DD2}" destId="{F2C75520-F9D4-43BB-87DB-20F63D36AEB5}" srcOrd="1" destOrd="0" presId="urn:microsoft.com/office/officeart/2008/layout/SquareAccentList"/>
    <dgm:cxn modelId="{F81C6479-B8C2-4B53-BFC8-13E1AFA3A248}" type="presParOf" srcId="{EB4A4734-0474-4030-95D3-7CBDE9DE7DD2}" destId="{7B133E2D-E99B-4619-8D80-5B874E77C0DB}" srcOrd="2" destOrd="0" presId="urn:microsoft.com/office/officeart/2008/layout/SquareAccentList"/>
    <dgm:cxn modelId="{815A467F-C774-4034-B7AF-5C73E68A29B3}" type="presParOf" srcId="{0F4A26B4-C7D7-42C4-962A-D193A8AE8E07}" destId="{328899E1-A864-43DC-A09E-3A9036434743}" srcOrd="1" destOrd="0" presId="urn:microsoft.com/office/officeart/2008/layout/SquareAccentList"/>
    <dgm:cxn modelId="{E8F651E3-59E8-4730-82E6-900A7FBB9F98}" type="presParOf" srcId="{328899E1-A864-43DC-A09E-3A9036434743}" destId="{B501CED3-A9C5-4CDD-90DE-D31AC371CC57}" srcOrd="0" destOrd="0" presId="urn:microsoft.com/office/officeart/2008/layout/SquareAccentList"/>
    <dgm:cxn modelId="{A62D3B88-2F4F-42CC-ACE6-0B7B2325299C}" type="presParOf" srcId="{B501CED3-A9C5-4CDD-90DE-D31AC371CC57}" destId="{E5B65239-25B5-4016-87DE-30A97B2E002C}" srcOrd="0" destOrd="0" presId="urn:microsoft.com/office/officeart/2008/layout/SquareAccentList"/>
    <dgm:cxn modelId="{B43C1012-0431-4CC2-B980-6D5D39DDE7A9}" type="presParOf" srcId="{B501CED3-A9C5-4CDD-90DE-D31AC371CC57}" destId="{7FF056CA-5C0C-4D09-B77E-F2AF0635FC1C}" srcOrd="1" destOrd="0" presId="urn:microsoft.com/office/officeart/2008/layout/SquareAccentList"/>
    <dgm:cxn modelId="{2A490F31-8869-4CA5-B12D-C40887F7CB02}" type="presParOf" srcId="{328899E1-A864-43DC-A09E-3A9036434743}" destId="{9E9A5582-554C-45DE-8783-9A41829B08C2}" srcOrd="1" destOrd="0" presId="urn:microsoft.com/office/officeart/2008/layout/SquareAccentList"/>
    <dgm:cxn modelId="{5DFDFF4A-923B-4DFD-8C1E-7CB2DDAEDC29}" type="presParOf" srcId="{9E9A5582-554C-45DE-8783-9A41829B08C2}" destId="{E9A8E336-5736-49C2-BAF0-2B4F295D85AB}" srcOrd="0" destOrd="0" presId="urn:microsoft.com/office/officeart/2008/layout/SquareAccentList"/>
    <dgm:cxn modelId="{26139D9E-5A89-43C8-AD41-0B9BAE898331}" type="presParOf" srcId="{9E9A5582-554C-45DE-8783-9A41829B08C2}" destId="{9F23771B-E948-47A5-9899-48C53E6F8A52}" srcOrd="1" destOrd="0" presId="urn:microsoft.com/office/officeart/2008/layout/SquareAccentList"/>
    <dgm:cxn modelId="{24CF53E4-65BE-4818-BD3D-CB255C7DD9BF}" type="presParOf" srcId="{328899E1-A864-43DC-A09E-3A9036434743}" destId="{962713BD-BC3A-4A94-B5E0-99ABDB3692FD}" srcOrd="2" destOrd="0" presId="urn:microsoft.com/office/officeart/2008/layout/SquareAccentList"/>
    <dgm:cxn modelId="{4A6672E5-7F45-4CC0-928B-110C897DE453}" type="presParOf" srcId="{962713BD-BC3A-4A94-B5E0-99ABDB3692FD}" destId="{309A229C-233C-4F3B-91D1-F862E8D1388D}" srcOrd="0" destOrd="0" presId="urn:microsoft.com/office/officeart/2008/layout/SquareAccentList"/>
    <dgm:cxn modelId="{0BDD896B-F3CD-4AAF-A002-413D9AF26FD8}" type="presParOf" srcId="{962713BD-BC3A-4A94-B5E0-99ABDB3692FD}" destId="{95F30DFE-0340-4456-A2BA-6676865C983A}" srcOrd="1" destOrd="0" presId="urn:microsoft.com/office/officeart/2008/layout/SquareAccentList"/>
    <dgm:cxn modelId="{B16C205A-F704-4E82-AD16-3A954D3623B9}" type="presParOf" srcId="{448167B5-18DD-4870-9578-3C8BC958017B}" destId="{B3A7675F-C906-45EE-A3FB-820832EC167B}" srcOrd="1" destOrd="0" presId="urn:microsoft.com/office/officeart/2008/layout/SquareAccentList"/>
    <dgm:cxn modelId="{DE49379F-9CAC-4AC1-8FE1-85603610BE46}" type="presParOf" srcId="{B3A7675F-C906-45EE-A3FB-820832EC167B}" destId="{AC5D74CE-6BD9-4712-AC04-C2FF87B6F72E}" srcOrd="0" destOrd="0" presId="urn:microsoft.com/office/officeart/2008/layout/SquareAccentList"/>
    <dgm:cxn modelId="{69F32D6A-101F-4636-BE5B-FC9149148A50}" type="presParOf" srcId="{AC5D74CE-6BD9-4712-AC04-C2FF87B6F72E}" destId="{63FCD84D-61AD-4845-AD76-4DCA948F4E59}" srcOrd="0" destOrd="0" presId="urn:microsoft.com/office/officeart/2008/layout/SquareAccentList"/>
    <dgm:cxn modelId="{2B3E8C33-BFB4-44CC-A270-36740C57A2F8}" type="presParOf" srcId="{AC5D74CE-6BD9-4712-AC04-C2FF87B6F72E}" destId="{520AFAFF-B248-4E58-A83B-C419FB43FA07}" srcOrd="1" destOrd="0" presId="urn:microsoft.com/office/officeart/2008/layout/SquareAccentList"/>
    <dgm:cxn modelId="{36AB6D13-8221-4B48-A296-D8E1750D40A5}" type="presParOf" srcId="{AC5D74CE-6BD9-4712-AC04-C2FF87B6F72E}" destId="{1D2D1A28-EB77-47C6-A3B8-0DEB5B3F087D}" srcOrd="2" destOrd="0" presId="urn:microsoft.com/office/officeart/2008/layout/SquareAccentList"/>
    <dgm:cxn modelId="{599CD976-6484-495F-ACD3-ABB52E323F38}" type="presParOf" srcId="{B3A7675F-C906-45EE-A3FB-820832EC167B}" destId="{F3535B1B-31C8-4D6D-81DF-5EA06D450469}" srcOrd="1" destOrd="0" presId="urn:microsoft.com/office/officeart/2008/layout/SquareAccentList"/>
    <dgm:cxn modelId="{18B975FF-4718-4738-AAEB-0CEB8AE131BC}" type="presParOf" srcId="{F3535B1B-31C8-4D6D-81DF-5EA06D450469}" destId="{2535EF7D-6F65-4719-9F73-E08645E63C8D}" srcOrd="0" destOrd="0" presId="urn:microsoft.com/office/officeart/2008/layout/SquareAccentList"/>
    <dgm:cxn modelId="{C051CF5F-301A-42A7-A47F-200B356865B4}" type="presParOf" srcId="{2535EF7D-6F65-4719-9F73-E08645E63C8D}" destId="{3A9564F0-B2F5-43B1-8B10-23275301AF41}" srcOrd="0" destOrd="0" presId="urn:microsoft.com/office/officeart/2008/layout/SquareAccentList"/>
    <dgm:cxn modelId="{EF88FFBA-7AF0-4A34-8733-FB838EF5D9CF}" type="presParOf" srcId="{2535EF7D-6F65-4719-9F73-E08645E63C8D}" destId="{3312A469-12F4-4854-BD64-A9C0F060D763}" srcOrd="1" destOrd="0" presId="urn:microsoft.com/office/officeart/2008/layout/SquareAccentList"/>
    <dgm:cxn modelId="{115A6AC3-727A-49A3-AB38-4BDB1BA04D6F}" type="presParOf" srcId="{F3535B1B-31C8-4D6D-81DF-5EA06D450469}" destId="{7BD55403-39F4-4D2C-B375-773882093692}" srcOrd="1" destOrd="0" presId="urn:microsoft.com/office/officeart/2008/layout/SquareAccentList"/>
    <dgm:cxn modelId="{FB2A76B0-2371-4DF8-8657-B5F40ECA33E9}" type="presParOf" srcId="{7BD55403-39F4-4D2C-B375-773882093692}" destId="{38C26381-65DF-4AE1-8C28-E1E71501ECD8}" srcOrd="0" destOrd="0" presId="urn:microsoft.com/office/officeart/2008/layout/SquareAccentList"/>
    <dgm:cxn modelId="{CEAB9ED1-BFB3-4B36-BF90-180575AD7D08}" type="presParOf" srcId="{7BD55403-39F4-4D2C-B375-773882093692}" destId="{F7DAC2B6-D93D-4E94-8230-22E764BBB8D5}" srcOrd="1" destOrd="0" presId="urn:microsoft.com/office/officeart/2008/layout/SquareAccentList"/>
    <dgm:cxn modelId="{77174CF8-69F3-4689-BD8D-F449EC120D79}" type="presParOf" srcId="{F3535B1B-31C8-4D6D-81DF-5EA06D450469}" destId="{55E8255A-9308-411C-8709-A58949249DEB}" srcOrd="2" destOrd="0" presId="urn:microsoft.com/office/officeart/2008/layout/SquareAccentList"/>
    <dgm:cxn modelId="{E366437E-2D1D-4311-8B6B-F30F6515104B}" type="presParOf" srcId="{55E8255A-9308-411C-8709-A58949249DEB}" destId="{3683ABC3-DE3F-4939-88F7-4A69F74728A2}" srcOrd="0" destOrd="0" presId="urn:microsoft.com/office/officeart/2008/layout/SquareAccentList"/>
    <dgm:cxn modelId="{CF8D3633-B48A-4393-B256-755C8D960BB0}" type="presParOf" srcId="{55E8255A-9308-411C-8709-A58949249DEB}" destId="{A835E9E6-5D36-40D1-8ED8-831EFF0F613B}" srcOrd="1" destOrd="0" presId="urn:microsoft.com/office/officeart/2008/layout/SquareAccent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56682-717B-4677-B282-BF675AC5F21B}">
      <dsp:nvSpPr>
        <dsp:cNvPr id="0" name=""/>
        <dsp:cNvSpPr/>
      </dsp:nvSpPr>
      <dsp:spPr>
        <a:xfrm>
          <a:off x="0" y="1285366"/>
          <a:ext cx="2508219" cy="633600"/>
        </a:xfrm>
        <a:prstGeom prst="rect">
          <a:avLst/>
        </a:prstGeom>
        <a:solidFill>
          <a:schemeClr val="accent2">
            <a:lumMod val="75000"/>
          </a:schemeClr>
        </a:solid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IN" sz="3200" b="1" kern="1200" dirty="0"/>
            <a:t>Description</a:t>
          </a:r>
        </a:p>
      </dsp:txBody>
      <dsp:txXfrm>
        <a:off x="0" y="1285366"/>
        <a:ext cx="2508219" cy="633600"/>
      </dsp:txXfrm>
    </dsp:sp>
    <dsp:sp modelId="{79E93679-E37A-404B-B100-383976808D09}">
      <dsp:nvSpPr>
        <dsp:cNvPr id="0" name=""/>
        <dsp:cNvSpPr/>
      </dsp:nvSpPr>
      <dsp:spPr>
        <a:xfrm>
          <a:off x="2508219" y="810166"/>
          <a:ext cx="501643" cy="1584000"/>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3A07115-402C-4D59-B5A7-4756C19890A2}">
      <dsp:nvSpPr>
        <dsp:cNvPr id="0" name=""/>
        <dsp:cNvSpPr/>
      </dsp:nvSpPr>
      <dsp:spPr>
        <a:xfrm>
          <a:off x="3210521" y="810166"/>
          <a:ext cx="6822357" cy="1584000"/>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Using Exploratory Data Analysis (EDA) to analyze patterns in the data and ensure that capable applicants are not rejected. And finding the relation with one another dimensions in the data and how it is influencing the results. And how imbalance dataset effect the model building.</a:t>
          </a:r>
          <a:endParaRPr lang="en-IN" sz="2000" kern="1200" dirty="0"/>
        </a:p>
      </dsp:txBody>
      <dsp:txXfrm>
        <a:off x="3210521" y="810166"/>
        <a:ext cx="6822357" cy="1584000"/>
      </dsp:txXfrm>
    </dsp:sp>
    <dsp:sp modelId="{481DE8A3-C9D6-44EB-A8F3-C1BEEF241008}">
      <dsp:nvSpPr>
        <dsp:cNvPr id="0" name=""/>
        <dsp:cNvSpPr/>
      </dsp:nvSpPr>
      <dsp:spPr>
        <a:xfrm>
          <a:off x="0" y="2687566"/>
          <a:ext cx="2508219" cy="633600"/>
        </a:xfrm>
        <a:prstGeom prst="rect">
          <a:avLst/>
        </a:prstGeom>
        <a:solidFill>
          <a:schemeClr val="bg2">
            <a:lumMod val="50000"/>
          </a:schemeClr>
        </a:solid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IN" sz="3200" b="1" kern="1200" dirty="0"/>
            <a:t>My work</a:t>
          </a:r>
        </a:p>
      </dsp:txBody>
      <dsp:txXfrm>
        <a:off x="0" y="2687566"/>
        <a:ext cx="2508219" cy="633600"/>
      </dsp:txXfrm>
    </dsp:sp>
    <dsp:sp modelId="{4211B018-062D-4BBA-8C14-226C6B2C3E0B}">
      <dsp:nvSpPr>
        <dsp:cNvPr id="0" name=""/>
        <dsp:cNvSpPr/>
      </dsp:nvSpPr>
      <dsp:spPr>
        <a:xfrm>
          <a:off x="2508219" y="2509366"/>
          <a:ext cx="501643" cy="990000"/>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9452DA5-1629-477E-BCC9-8F4EFB1B5BCD}">
      <dsp:nvSpPr>
        <dsp:cNvPr id="0" name=""/>
        <dsp:cNvSpPr/>
      </dsp:nvSpPr>
      <dsp:spPr>
        <a:xfrm>
          <a:off x="3210521" y="2509366"/>
          <a:ext cx="6822357" cy="990000"/>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Here My work Includes </a:t>
          </a:r>
          <a:r>
            <a:rPr lang="en-IN" sz="2000" kern="1200" dirty="0"/>
            <a:t>Cleaning the data, finding the outliers. Finding the correlation of each features. and performing univariate bivariate analysis.</a:t>
          </a:r>
        </a:p>
      </dsp:txBody>
      <dsp:txXfrm>
        <a:off x="3210521" y="2509366"/>
        <a:ext cx="6822357" cy="99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CE659-8F93-482C-889A-40E1DB0A30B6}">
      <dsp:nvSpPr>
        <dsp:cNvPr id="0" name=""/>
        <dsp:cNvSpPr/>
      </dsp:nvSpPr>
      <dsp:spPr>
        <a:xfrm>
          <a:off x="49375" y="804503"/>
          <a:ext cx="3806612" cy="447836"/>
        </a:xfrm>
        <a:prstGeom prst="rect">
          <a:avLst/>
        </a:prstGeom>
        <a:solidFill>
          <a:srgbClr val="EBEBEB">
            <a:lumMod val="50000"/>
          </a:srgb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2C75520-F9D4-43BB-87DB-20F63D36AEB5}">
      <dsp:nvSpPr>
        <dsp:cNvPr id="0" name=""/>
        <dsp:cNvSpPr/>
      </dsp:nvSpPr>
      <dsp:spPr>
        <a:xfrm>
          <a:off x="74459" y="981053"/>
          <a:ext cx="279647" cy="279647"/>
        </a:xfrm>
        <a:prstGeom prst="rect">
          <a:avLst/>
        </a:prstGeom>
        <a:solidFill>
          <a:srgbClr val="B962FA"/>
        </a:solidFill>
        <a:ln w="9525" cap="rnd" cmpd="sng" algn="ctr">
          <a:solidFill>
            <a:srgbClr val="AB9281">
              <a:hueOff val="0"/>
              <a:satOff val="0"/>
              <a:lumOff val="0"/>
              <a:alphaOff val="0"/>
            </a:srgbClr>
          </a:solidFill>
          <a:prstDash val="solid"/>
          <a:miter lim="800000"/>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sp>
    <dsp:sp modelId="{7B133E2D-E99B-4619-8D80-5B874E77C0DB}">
      <dsp:nvSpPr>
        <dsp:cNvPr id="0" name=""/>
        <dsp:cNvSpPr/>
      </dsp:nvSpPr>
      <dsp:spPr>
        <a:xfrm>
          <a:off x="0" y="0"/>
          <a:ext cx="3903566" cy="804503"/>
        </a:xfrm>
        <a:prstGeom prst="rect">
          <a:avLst/>
        </a:prstGeom>
        <a:solidFill>
          <a:srgbClr val="F5A408"/>
        </a:solid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IN" sz="4800" kern="1200" dirty="0">
              <a:solidFill>
                <a:sysClr val="windowText" lastClr="000000">
                  <a:hueOff val="0"/>
                  <a:satOff val="0"/>
                  <a:lumOff val="0"/>
                  <a:alphaOff val="0"/>
                </a:sysClr>
              </a:solidFill>
              <a:latin typeface="Century Gothic" panose="020B0502020202020204"/>
              <a:ea typeface="+mn-ea"/>
              <a:cs typeface="+mn-cs"/>
            </a:rPr>
            <a:t>Python</a:t>
          </a:r>
        </a:p>
      </dsp:txBody>
      <dsp:txXfrm>
        <a:off x="0" y="0"/>
        <a:ext cx="3903566" cy="804503"/>
      </dsp:txXfrm>
    </dsp:sp>
    <dsp:sp modelId="{E5B65239-25B5-4016-87DE-30A97B2E002C}">
      <dsp:nvSpPr>
        <dsp:cNvPr id="0" name=""/>
        <dsp:cNvSpPr/>
      </dsp:nvSpPr>
      <dsp:spPr>
        <a:xfrm>
          <a:off x="25982" y="1632903"/>
          <a:ext cx="279640" cy="279640"/>
        </a:xfrm>
        <a:prstGeom prst="rect">
          <a:avLst/>
        </a:prstGeom>
        <a:solidFill>
          <a:srgbClr val="B962FA"/>
        </a:solidFill>
        <a:ln w="9525" cap="rnd" cmpd="sng" algn="ctr">
          <a:solidFill>
            <a:srgbClr val="AB9281">
              <a:hueOff val="0"/>
              <a:satOff val="0"/>
              <a:lumOff val="0"/>
              <a:alphaOff val="0"/>
            </a:srgbClr>
          </a:solidFill>
          <a:prstDash val="solid"/>
          <a:miter lim="800000"/>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sp:spPr>
      <dsp:style>
        <a:lnRef idx="1">
          <a:scrgbClr r="0" g="0" b="0"/>
        </a:lnRef>
        <a:fillRef idx="1">
          <a:scrgbClr r="0" g="0" b="0"/>
        </a:fillRef>
        <a:effectRef idx="2">
          <a:scrgbClr r="0" g="0" b="0"/>
        </a:effectRef>
        <a:fontRef idx="minor"/>
      </dsp:style>
    </dsp:sp>
    <dsp:sp modelId="{7FF056CA-5C0C-4D09-B77E-F2AF0635FC1C}">
      <dsp:nvSpPr>
        <dsp:cNvPr id="0" name=""/>
        <dsp:cNvSpPr/>
      </dsp:nvSpPr>
      <dsp:spPr>
        <a:xfrm>
          <a:off x="267361" y="1438440"/>
          <a:ext cx="3540149" cy="651842"/>
        </a:xfrm>
        <a:prstGeom prst="rect">
          <a:avLst/>
        </a:prstGeom>
        <a:solidFill>
          <a:srgbClr val="EBEBEB"/>
        </a:solid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IN" sz="2300" kern="1200" dirty="0">
              <a:solidFill>
                <a:sysClr val="windowText" lastClr="000000">
                  <a:hueOff val="0"/>
                  <a:satOff val="0"/>
                  <a:lumOff val="0"/>
                  <a:alphaOff val="0"/>
                </a:sysClr>
              </a:solidFill>
              <a:latin typeface="Century Gothic" panose="020B0502020202020204"/>
              <a:ea typeface="+mn-ea"/>
              <a:cs typeface="+mn-cs"/>
            </a:rPr>
            <a:t>Google Colab</a:t>
          </a:r>
        </a:p>
      </dsp:txBody>
      <dsp:txXfrm>
        <a:off x="267361" y="1438440"/>
        <a:ext cx="3540149" cy="651842"/>
      </dsp:txXfrm>
    </dsp:sp>
    <dsp:sp modelId="{E9A8E336-5736-49C2-BAF0-2B4F295D85AB}">
      <dsp:nvSpPr>
        <dsp:cNvPr id="0" name=""/>
        <dsp:cNvSpPr/>
      </dsp:nvSpPr>
      <dsp:spPr>
        <a:xfrm>
          <a:off x="25982" y="2284746"/>
          <a:ext cx="279640" cy="279640"/>
        </a:xfrm>
        <a:prstGeom prst="rect">
          <a:avLst/>
        </a:prstGeom>
        <a:solidFill>
          <a:srgbClr val="B962FA"/>
        </a:solidFill>
        <a:ln w="9525" cap="rnd" cmpd="sng" algn="ctr">
          <a:solidFill>
            <a:srgbClr val="AB9281">
              <a:hueOff val="2810938"/>
              <a:satOff val="4395"/>
              <a:lumOff val="1882"/>
              <a:alphaOff val="0"/>
            </a:srgbClr>
          </a:solidFill>
          <a:prstDash val="solid"/>
          <a:miter lim="800000"/>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sp:spPr>
      <dsp:style>
        <a:lnRef idx="1">
          <a:scrgbClr r="0" g="0" b="0"/>
        </a:lnRef>
        <a:fillRef idx="1">
          <a:scrgbClr r="0" g="0" b="0"/>
        </a:fillRef>
        <a:effectRef idx="2">
          <a:scrgbClr r="0" g="0" b="0"/>
        </a:effectRef>
        <a:fontRef idx="minor"/>
      </dsp:style>
    </dsp:sp>
    <dsp:sp modelId="{9F23771B-E948-47A5-9899-48C53E6F8A52}">
      <dsp:nvSpPr>
        <dsp:cNvPr id="0" name=""/>
        <dsp:cNvSpPr/>
      </dsp:nvSpPr>
      <dsp:spPr>
        <a:xfrm>
          <a:off x="267361" y="2090283"/>
          <a:ext cx="3540149" cy="651842"/>
        </a:xfrm>
        <a:prstGeom prst="rect">
          <a:avLst/>
        </a:prstGeom>
        <a:solidFill>
          <a:srgbClr val="EBEBEB">
            <a:lumMod val="9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IN" sz="2300" kern="1200" dirty="0">
              <a:solidFill>
                <a:sysClr val="windowText" lastClr="000000">
                  <a:hueOff val="0"/>
                  <a:satOff val="0"/>
                  <a:lumOff val="0"/>
                  <a:alphaOff val="0"/>
                </a:sysClr>
              </a:solidFill>
              <a:latin typeface="Century Gothic" panose="020B0502020202020204"/>
              <a:ea typeface="+mn-ea"/>
              <a:cs typeface="+mn-cs"/>
            </a:rPr>
            <a:t>Pandas</a:t>
          </a:r>
        </a:p>
      </dsp:txBody>
      <dsp:txXfrm>
        <a:off x="267361" y="2090283"/>
        <a:ext cx="3540149" cy="651842"/>
      </dsp:txXfrm>
    </dsp:sp>
    <dsp:sp modelId="{309A229C-233C-4F3B-91D1-F862E8D1388D}">
      <dsp:nvSpPr>
        <dsp:cNvPr id="0" name=""/>
        <dsp:cNvSpPr/>
      </dsp:nvSpPr>
      <dsp:spPr>
        <a:xfrm>
          <a:off x="25982" y="2936589"/>
          <a:ext cx="279640" cy="279640"/>
        </a:xfrm>
        <a:prstGeom prst="rect">
          <a:avLst/>
        </a:prstGeom>
        <a:solidFill>
          <a:srgbClr val="B962FA"/>
        </a:solidFill>
        <a:ln w="9525" cap="rnd" cmpd="sng" algn="ctr">
          <a:solidFill>
            <a:srgbClr val="AB9281">
              <a:hueOff val="5621875"/>
              <a:satOff val="8790"/>
              <a:lumOff val="3764"/>
              <a:alphaOff val="0"/>
            </a:srgbClr>
          </a:solidFill>
          <a:prstDash val="solid"/>
          <a:miter lim="800000"/>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sp:spPr>
      <dsp:style>
        <a:lnRef idx="1">
          <a:scrgbClr r="0" g="0" b="0"/>
        </a:lnRef>
        <a:fillRef idx="1">
          <a:scrgbClr r="0" g="0" b="0"/>
        </a:fillRef>
        <a:effectRef idx="2">
          <a:scrgbClr r="0" g="0" b="0"/>
        </a:effectRef>
        <a:fontRef idx="minor"/>
      </dsp:style>
    </dsp:sp>
    <dsp:sp modelId="{95F30DFE-0340-4456-A2BA-6676865C983A}">
      <dsp:nvSpPr>
        <dsp:cNvPr id="0" name=""/>
        <dsp:cNvSpPr/>
      </dsp:nvSpPr>
      <dsp:spPr>
        <a:xfrm>
          <a:off x="267361" y="2742126"/>
          <a:ext cx="3540149" cy="651842"/>
        </a:xfrm>
        <a:prstGeom prst="rect">
          <a:avLst/>
        </a:prstGeom>
        <a:solidFill>
          <a:srgbClr val="EBEBEB">
            <a:lumMod val="50000"/>
          </a:srgbClr>
        </a:solid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IN" sz="2300" kern="1200" dirty="0">
              <a:solidFill>
                <a:sysClr val="windowText" lastClr="000000">
                  <a:hueOff val="0"/>
                  <a:satOff val="0"/>
                  <a:lumOff val="0"/>
                  <a:alphaOff val="0"/>
                </a:sysClr>
              </a:solidFill>
              <a:latin typeface="Century Gothic" panose="020B0502020202020204"/>
              <a:ea typeface="+mn-ea"/>
              <a:cs typeface="+mn-cs"/>
            </a:rPr>
            <a:t>Matplotlib</a:t>
          </a:r>
        </a:p>
      </dsp:txBody>
      <dsp:txXfrm>
        <a:off x="267361" y="2742126"/>
        <a:ext cx="3540149" cy="651842"/>
      </dsp:txXfrm>
    </dsp:sp>
    <dsp:sp modelId="{63FCD84D-61AD-4845-AD76-4DCA948F4E59}">
      <dsp:nvSpPr>
        <dsp:cNvPr id="0" name=""/>
        <dsp:cNvSpPr/>
      </dsp:nvSpPr>
      <dsp:spPr>
        <a:xfrm>
          <a:off x="4207642" y="804503"/>
          <a:ext cx="3806612" cy="447836"/>
        </a:xfrm>
        <a:prstGeom prst="rect">
          <a:avLst/>
        </a:prstGeom>
        <a:solidFill>
          <a:sysClr val="window" lastClr="FFFFFF">
            <a:lumMod val="50000"/>
          </a:sys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20AFAFF-B248-4E58-A83B-C419FB43FA07}">
      <dsp:nvSpPr>
        <dsp:cNvPr id="0" name=""/>
        <dsp:cNvSpPr/>
      </dsp:nvSpPr>
      <dsp:spPr>
        <a:xfrm>
          <a:off x="4207642" y="972692"/>
          <a:ext cx="279647" cy="279647"/>
        </a:xfrm>
        <a:prstGeom prst="rect">
          <a:avLst/>
        </a:prstGeom>
        <a:solidFill>
          <a:srgbClr val="B962FA"/>
        </a:solidFill>
        <a:ln w="9525" cap="rnd" cmpd="sng" algn="ctr">
          <a:solidFill>
            <a:srgbClr val="AB9281">
              <a:hueOff val="14054688"/>
              <a:satOff val="21976"/>
              <a:lumOff val="9411"/>
              <a:alphaOff val="0"/>
            </a:srgbClr>
          </a:solidFill>
          <a:prstDash val="solid"/>
          <a:miter lim="800000"/>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sp>
    <dsp:sp modelId="{1D2D1A28-EB77-47C6-A3B8-0DEB5B3F087D}">
      <dsp:nvSpPr>
        <dsp:cNvPr id="0" name=""/>
        <dsp:cNvSpPr/>
      </dsp:nvSpPr>
      <dsp:spPr>
        <a:xfrm>
          <a:off x="4094795" y="0"/>
          <a:ext cx="4032306" cy="804503"/>
        </a:xfrm>
        <a:prstGeom prst="rect">
          <a:avLst/>
        </a:prstGeom>
        <a:solidFill>
          <a:srgbClr val="F5A408"/>
        </a:solidFill>
        <a:ln>
          <a:noFill/>
        </a:ln>
        <a:effectLst/>
      </dsp:spPr>
      <dsp:style>
        <a:lnRef idx="0">
          <a:scrgbClr r="0" g="0" b="0"/>
        </a:lnRef>
        <a:fillRef idx="0">
          <a:scrgbClr r="0" g="0" b="0"/>
        </a:fillRef>
        <a:effectRef idx="0">
          <a:scrgbClr r="0" g="0" b="0"/>
        </a:effectRef>
        <a:fontRef idx="minor"/>
      </dsp:style>
      <dsp:txBody>
        <a:bodyPr spcFirstLastPara="0" vert="horz" wrap="square" lIns="91440" tIns="60960" rIns="91440" bIns="60960" numCol="1" spcCol="1270" anchor="ctr" anchorCtr="0">
          <a:noAutofit/>
        </a:bodyPr>
        <a:lstStyle/>
        <a:p>
          <a:pPr marL="0" lvl="0" indent="0" algn="l" defTabSz="2133600">
            <a:lnSpc>
              <a:spcPct val="90000"/>
            </a:lnSpc>
            <a:spcBef>
              <a:spcPct val="0"/>
            </a:spcBef>
            <a:spcAft>
              <a:spcPct val="35000"/>
            </a:spcAft>
            <a:buNone/>
          </a:pPr>
          <a:r>
            <a:rPr lang="en-IN" sz="4800" kern="1200" dirty="0">
              <a:solidFill>
                <a:sysClr val="windowText" lastClr="000000">
                  <a:hueOff val="0"/>
                  <a:satOff val="0"/>
                  <a:lumOff val="0"/>
                  <a:alphaOff val="0"/>
                </a:sysClr>
              </a:solidFill>
              <a:latin typeface="Century Gothic" panose="020B0502020202020204"/>
              <a:ea typeface="+mn-ea"/>
              <a:cs typeface="+mn-cs"/>
            </a:rPr>
            <a:t>MS Office</a:t>
          </a:r>
        </a:p>
      </dsp:txBody>
      <dsp:txXfrm>
        <a:off x="4094795" y="0"/>
        <a:ext cx="4032306" cy="804503"/>
      </dsp:txXfrm>
    </dsp:sp>
    <dsp:sp modelId="{3A9564F0-B2F5-43B1-8B10-23275301AF41}">
      <dsp:nvSpPr>
        <dsp:cNvPr id="0" name=""/>
        <dsp:cNvSpPr/>
      </dsp:nvSpPr>
      <dsp:spPr>
        <a:xfrm>
          <a:off x="4073674" y="1632903"/>
          <a:ext cx="279640" cy="279640"/>
        </a:xfrm>
        <a:prstGeom prst="rect">
          <a:avLst/>
        </a:prstGeom>
        <a:solidFill>
          <a:srgbClr val="B962FA"/>
        </a:solidFill>
        <a:ln w="9525" cap="rnd" cmpd="sng" algn="ctr">
          <a:solidFill>
            <a:srgbClr val="AB9281">
              <a:hueOff val="8432813"/>
              <a:satOff val="13186"/>
              <a:lumOff val="5647"/>
              <a:alphaOff val="0"/>
            </a:srgbClr>
          </a:solidFill>
          <a:prstDash val="solid"/>
          <a:miter lim="800000"/>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sp:spPr>
      <dsp:style>
        <a:lnRef idx="1">
          <a:scrgbClr r="0" g="0" b="0"/>
        </a:lnRef>
        <a:fillRef idx="1">
          <a:scrgbClr r="0" g="0" b="0"/>
        </a:fillRef>
        <a:effectRef idx="2">
          <a:scrgbClr r="0" g="0" b="0"/>
        </a:effectRef>
        <a:fontRef idx="minor"/>
      </dsp:style>
    </dsp:sp>
    <dsp:sp modelId="{3312A469-12F4-4854-BD64-A9C0F060D763}">
      <dsp:nvSpPr>
        <dsp:cNvPr id="0" name=""/>
        <dsp:cNvSpPr/>
      </dsp:nvSpPr>
      <dsp:spPr>
        <a:xfrm>
          <a:off x="4361258" y="1438440"/>
          <a:ext cx="3540149" cy="651842"/>
        </a:xfrm>
        <a:prstGeom prst="rect">
          <a:avLst/>
        </a:prstGeom>
        <a:solidFill>
          <a:sysClr val="window" lastClr="FFFFFF">
            <a:lumMod val="85000"/>
          </a:sysClr>
        </a:solid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IN" sz="2300" kern="1200" dirty="0">
              <a:solidFill>
                <a:sysClr val="windowText" lastClr="000000">
                  <a:hueOff val="0"/>
                  <a:satOff val="0"/>
                  <a:lumOff val="0"/>
                  <a:alphaOff val="0"/>
                </a:sysClr>
              </a:solidFill>
              <a:latin typeface="Century Gothic" panose="020B0502020202020204"/>
              <a:ea typeface="+mn-ea"/>
              <a:cs typeface="+mn-cs"/>
            </a:rPr>
            <a:t>Excel Pivot tables</a:t>
          </a:r>
        </a:p>
      </dsp:txBody>
      <dsp:txXfrm>
        <a:off x="4361258" y="1438440"/>
        <a:ext cx="3540149" cy="651842"/>
      </dsp:txXfrm>
    </dsp:sp>
    <dsp:sp modelId="{38C26381-65DF-4AE1-8C28-E1E71501ECD8}">
      <dsp:nvSpPr>
        <dsp:cNvPr id="0" name=""/>
        <dsp:cNvSpPr/>
      </dsp:nvSpPr>
      <dsp:spPr>
        <a:xfrm>
          <a:off x="4080270" y="2238398"/>
          <a:ext cx="279640" cy="279640"/>
        </a:xfrm>
        <a:prstGeom prst="rect">
          <a:avLst/>
        </a:prstGeom>
        <a:solidFill>
          <a:srgbClr val="B962FA"/>
        </a:solidFill>
        <a:ln w="9525" cap="rnd" cmpd="sng" algn="ctr">
          <a:solidFill>
            <a:srgbClr val="AB9281">
              <a:hueOff val="11243751"/>
              <a:satOff val="17581"/>
              <a:lumOff val="7529"/>
              <a:alphaOff val="0"/>
            </a:srgbClr>
          </a:solidFill>
          <a:prstDash val="solid"/>
          <a:miter lim="800000"/>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sp:spPr>
      <dsp:style>
        <a:lnRef idx="1">
          <a:scrgbClr r="0" g="0" b="0"/>
        </a:lnRef>
        <a:fillRef idx="1">
          <a:scrgbClr r="0" g="0" b="0"/>
        </a:fillRef>
        <a:effectRef idx="2">
          <a:scrgbClr r="0" g="0" b="0"/>
        </a:effectRef>
        <a:fontRef idx="minor"/>
      </dsp:style>
    </dsp:sp>
    <dsp:sp modelId="{F7DAC2B6-D93D-4E94-8230-22E764BBB8D5}">
      <dsp:nvSpPr>
        <dsp:cNvPr id="0" name=""/>
        <dsp:cNvSpPr/>
      </dsp:nvSpPr>
      <dsp:spPr>
        <a:xfrm>
          <a:off x="4361258" y="2090283"/>
          <a:ext cx="3540149" cy="651842"/>
        </a:xfrm>
        <a:prstGeom prst="rect">
          <a:avLst/>
        </a:prstGeom>
        <a:solidFill>
          <a:sysClr val="window" lastClr="FFFFFF">
            <a:lumMod val="65000"/>
          </a:sysClr>
        </a:solid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IN" sz="2300" kern="1200" dirty="0">
              <a:solidFill>
                <a:sysClr val="windowText" lastClr="000000">
                  <a:hueOff val="0"/>
                  <a:satOff val="0"/>
                  <a:lumOff val="0"/>
                  <a:alphaOff val="0"/>
                </a:sysClr>
              </a:solidFill>
              <a:latin typeface="Century Gothic" panose="020B0502020202020204"/>
              <a:ea typeface="+mn-ea"/>
              <a:cs typeface="+mn-cs"/>
            </a:rPr>
            <a:t>Excel Visualisation</a:t>
          </a:r>
        </a:p>
      </dsp:txBody>
      <dsp:txXfrm>
        <a:off x="4361258" y="2090283"/>
        <a:ext cx="3540149" cy="651842"/>
      </dsp:txXfrm>
    </dsp:sp>
    <dsp:sp modelId="{3683ABC3-DE3F-4939-88F7-4A69F74728A2}">
      <dsp:nvSpPr>
        <dsp:cNvPr id="0" name=""/>
        <dsp:cNvSpPr/>
      </dsp:nvSpPr>
      <dsp:spPr>
        <a:xfrm>
          <a:off x="4118097" y="2889970"/>
          <a:ext cx="279640" cy="279640"/>
        </a:xfrm>
        <a:prstGeom prst="rect">
          <a:avLst/>
        </a:prstGeom>
        <a:solidFill>
          <a:srgbClr val="B962FA"/>
        </a:solidFill>
        <a:ln w="9525" cap="rnd" cmpd="sng" algn="ctr">
          <a:solidFill>
            <a:srgbClr val="AB9281">
              <a:hueOff val="14054688"/>
              <a:satOff val="21976"/>
              <a:lumOff val="9411"/>
              <a:alphaOff val="0"/>
            </a:srgbClr>
          </a:solidFill>
          <a:prstDash val="solid"/>
          <a:miter lim="800000"/>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ysClr val="window" lastClr="FFFFFF"/>
          </a:contourClr>
        </a:sp3d>
      </dsp:spPr>
      <dsp:style>
        <a:lnRef idx="1">
          <a:scrgbClr r="0" g="0" b="0"/>
        </a:lnRef>
        <a:fillRef idx="1">
          <a:scrgbClr r="0" g="0" b="0"/>
        </a:fillRef>
        <a:effectRef idx="2">
          <a:scrgbClr r="0" g="0" b="0"/>
        </a:effectRef>
        <a:fontRef idx="minor"/>
      </dsp:style>
    </dsp:sp>
    <dsp:sp modelId="{A835E9E6-5D36-40D1-8ED8-831EFF0F613B}">
      <dsp:nvSpPr>
        <dsp:cNvPr id="0" name=""/>
        <dsp:cNvSpPr/>
      </dsp:nvSpPr>
      <dsp:spPr>
        <a:xfrm>
          <a:off x="4361258" y="2742126"/>
          <a:ext cx="3540149" cy="651842"/>
        </a:xfrm>
        <a:prstGeom prst="rect">
          <a:avLst/>
        </a:prstGeom>
        <a:solidFill>
          <a:sysClr val="window" lastClr="FFFFFF">
            <a:lumMod val="50000"/>
          </a:sysClr>
        </a:solid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l" defTabSz="1022350">
            <a:lnSpc>
              <a:spcPct val="90000"/>
            </a:lnSpc>
            <a:spcBef>
              <a:spcPct val="0"/>
            </a:spcBef>
            <a:spcAft>
              <a:spcPct val="35000"/>
            </a:spcAft>
            <a:buNone/>
          </a:pPr>
          <a:r>
            <a:rPr lang="en-IN" sz="2300" kern="1200" dirty="0">
              <a:solidFill>
                <a:sysClr val="windowText" lastClr="000000">
                  <a:hueOff val="0"/>
                  <a:satOff val="0"/>
                  <a:lumOff val="0"/>
                  <a:alphaOff val="0"/>
                </a:sysClr>
              </a:solidFill>
              <a:latin typeface="Century Gothic" panose="020B0502020202020204"/>
              <a:ea typeface="+mn-ea"/>
              <a:cs typeface="+mn-cs"/>
            </a:rPr>
            <a:t>MS PowerPoint</a:t>
          </a:r>
        </a:p>
      </dsp:txBody>
      <dsp:txXfrm>
        <a:off x="4361258" y="2742126"/>
        <a:ext cx="3540149" cy="65184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11/29/2023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11/29/2023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11/29/2023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11/29/2023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11/29/2023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11/29/2023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11/29/2023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11/29/2023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11/29/2023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11/29/2023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11/29/2023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11/29/2023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11/29/2023</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5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chart" Target="../charts/chart8.xml"/><Relationship Id="rId2" Type="http://schemas.microsoft.com/office/2014/relationships/chartEx" Target="../charts/chartEx1.xml"/><Relationship Id="rId1" Type="http://schemas.openxmlformats.org/officeDocument/2006/relationships/slideLayout" Target="../slideLayouts/slideLayout6.xml"/><Relationship Id="rId6" Type="http://schemas.openxmlformats.org/officeDocument/2006/relationships/image" Target="../media/image50.png"/><Relationship Id="rId5" Type="http://schemas.microsoft.com/office/2014/relationships/chartEx" Target="../charts/chartEx2.xml"/><Relationship Id="rId4" Type="http://schemas.openxmlformats.org/officeDocument/2006/relationships/chart" Target="../charts/char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hyperlink" Target="https://github.com/SavneshDaksh/Analyzing-the-Impact-of-Car-Features-on-Price-and-Profitability" TargetMode="External"/><Relationship Id="rId3" Type="http://schemas.openxmlformats.org/officeDocument/2006/relationships/hyperlink" Target="https://github.com/SavneshDaksh/Instagram_User_Analytics" TargetMode="External"/><Relationship Id="rId7" Type="http://schemas.openxmlformats.org/officeDocument/2006/relationships/hyperlink" Target="https://github.com/SavneshDaksh/Bank-Loan-case-study" TargetMode="External"/><Relationship Id="rId2" Type="http://schemas.openxmlformats.org/officeDocument/2006/relationships/hyperlink" Target="https://github.com/SavneshDaksh/Data_Analytics_Process" TargetMode="External"/><Relationship Id="rId1" Type="http://schemas.openxmlformats.org/officeDocument/2006/relationships/slideLayout" Target="../slideLayouts/slideLayout6.xml"/><Relationship Id="rId6" Type="http://schemas.openxmlformats.org/officeDocument/2006/relationships/hyperlink" Target="https://github.com/SavneshDaksh/imdb_movie_analysis" TargetMode="External"/><Relationship Id="rId5" Type="http://schemas.openxmlformats.org/officeDocument/2006/relationships/hyperlink" Target="https://github.com/SavneshDaksh/Hiring_Process_Analytics" TargetMode="External"/><Relationship Id="rId4" Type="http://schemas.openxmlformats.org/officeDocument/2006/relationships/hyperlink" Target="https://github.com/SavneshDaksh/Operation_Analytics_and_Investigating_Metric_Spike" TargetMode="External"/><Relationship Id="rId9" Type="http://schemas.openxmlformats.org/officeDocument/2006/relationships/hyperlink" Target="https://github.com/SavneshDaksh/ABC-Call-Volume-Trend-Analysis"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SavneshDaksh" TargetMode="External"/><Relationship Id="rId2" Type="http://schemas.openxmlformats.org/officeDocument/2006/relationships/hyperlink" Target="https://www.linkedin.com/in/savnesh-daksh-210849206/" TargetMode="External"/><Relationship Id="rId1" Type="http://schemas.openxmlformats.org/officeDocument/2006/relationships/slideLayout" Target="../slideLayouts/slideLayout6.xml"/><Relationship Id="rId4" Type="http://schemas.openxmlformats.org/officeDocument/2006/relationships/hyperlink" Target="mailto:savneshdaksh1234567890@gmail.com"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497F69-4126-A192-F5C5-97AA5C6190AA}"/>
              </a:ext>
            </a:extLst>
          </p:cNvPr>
          <p:cNvSpPr txBox="1"/>
          <p:nvPr/>
        </p:nvSpPr>
        <p:spPr>
          <a:xfrm>
            <a:off x="1701924" y="764704"/>
            <a:ext cx="6094674" cy="2554545"/>
          </a:xfrm>
          <a:prstGeom prst="rect">
            <a:avLst/>
          </a:prstGeom>
          <a:noFill/>
        </p:spPr>
        <p:txBody>
          <a:bodyPr wrap="square">
            <a:spAutoFit/>
          </a:bodyPr>
          <a:lstStyle/>
          <a:p>
            <a:r>
              <a:rPr lang="en-IN" sz="8000" dirty="0"/>
              <a:t>Data Analysis</a:t>
            </a:r>
          </a:p>
          <a:p>
            <a:r>
              <a:rPr lang="en-IN" sz="8000" u="sng" dirty="0"/>
              <a:t>Portfolio</a:t>
            </a:r>
          </a:p>
        </p:txBody>
      </p:sp>
      <p:sp>
        <p:nvSpPr>
          <p:cNvPr id="11" name="TextBox 10">
            <a:extLst>
              <a:ext uri="{FF2B5EF4-FFF2-40B4-BE49-F238E27FC236}">
                <a16:creationId xmlns:a16="http://schemas.microsoft.com/office/drawing/2014/main" id="{B85326D6-2BD4-C4E4-41D5-C5AAE421DF9A}"/>
              </a:ext>
            </a:extLst>
          </p:cNvPr>
          <p:cNvSpPr txBox="1"/>
          <p:nvPr/>
        </p:nvSpPr>
        <p:spPr>
          <a:xfrm>
            <a:off x="3047075" y="3397844"/>
            <a:ext cx="6094674" cy="584775"/>
          </a:xfrm>
          <a:prstGeom prst="rect">
            <a:avLst/>
          </a:prstGeom>
          <a:noFill/>
        </p:spPr>
        <p:txBody>
          <a:bodyPr wrap="square">
            <a:spAutoFit/>
          </a:bodyPr>
          <a:lstStyle/>
          <a:p>
            <a:r>
              <a:rPr lang="en-IN" sz="3200" dirty="0"/>
              <a:t>Prepared By:- </a:t>
            </a:r>
            <a:r>
              <a:rPr lang="en-IN" sz="3200" dirty="0" err="1"/>
              <a:t>Savnesh</a:t>
            </a:r>
            <a:r>
              <a:rPr lang="en-IN" sz="3200" dirty="0"/>
              <a:t> Daksh</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60BBFE9-CF8D-DFFD-731F-1E1FF4C77F27}"/>
              </a:ext>
            </a:extLst>
          </p:cNvPr>
          <p:cNvSpPr txBox="1"/>
          <p:nvPr/>
        </p:nvSpPr>
        <p:spPr>
          <a:xfrm>
            <a:off x="2133972" y="332656"/>
            <a:ext cx="7416824" cy="707886"/>
          </a:xfrm>
          <a:prstGeom prst="rect">
            <a:avLst/>
          </a:prstGeom>
          <a:noFill/>
        </p:spPr>
        <p:txBody>
          <a:bodyPr wrap="square">
            <a:spAutoFit/>
          </a:bodyPr>
          <a:lstStyle/>
          <a:p>
            <a:pPr algn="ctr"/>
            <a:r>
              <a:rPr lang="en-IN" sz="4000" b="1" dirty="0"/>
              <a:t>2. </a:t>
            </a:r>
            <a:r>
              <a:rPr lang="en-IN" sz="4000" b="1" u="sng" dirty="0"/>
              <a:t>Instagram User Analytics </a:t>
            </a:r>
          </a:p>
        </p:txBody>
      </p:sp>
      <p:sp>
        <p:nvSpPr>
          <p:cNvPr id="10" name="TextBox 9">
            <a:extLst>
              <a:ext uri="{FF2B5EF4-FFF2-40B4-BE49-F238E27FC236}">
                <a16:creationId xmlns:a16="http://schemas.microsoft.com/office/drawing/2014/main" id="{0BC9EFDB-E415-A649-3A62-46FB915F9BFB}"/>
              </a:ext>
            </a:extLst>
          </p:cNvPr>
          <p:cNvSpPr txBox="1"/>
          <p:nvPr/>
        </p:nvSpPr>
        <p:spPr>
          <a:xfrm>
            <a:off x="765820" y="1988840"/>
            <a:ext cx="9001000" cy="2277547"/>
          </a:xfrm>
          <a:prstGeom prst="rect">
            <a:avLst/>
          </a:prstGeom>
          <a:noFill/>
        </p:spPr>
        <p:txBody>
          <a:bodyPr wrap="square">
            <a:spAutoFit/>
          </a:bodyPr>
          <a:lstStyle/>
          <a:p>
            <a:r>
              <a:rPr lang="en-US" sz="2400" b="1" dirty="0"/>
              <a:t>Project Description </a:t>
            </a:r>
          </a:p>
          <a:p>
            <a:endParaRPr lang="en-US" dirty="0"/>
          </a:p>
          <a:p>
            <a:r>
              <a:rPr lang="en-US" sz="2000" dirty="0"/>
              <a:t>The Instagram User Analytics project aims to analyze a </a:t>
            </a:r>
          </a:p>
          <a:p>
            <a:r>
              <a:rPr lang="en-US" sz="2000" dirty="0"/>
              <a:t>simulated Instagram dataset using SQL fundamentals. The dataset comprises user </a:t>
            </a:r>
          </a:p>
          <a:p>
            <a:r>
              <a:rPr lang="en-US" sz="2000" dirty="0"/>
              <a:t>profiles, posts, likes, and comments. By employing SQL queries, the project seeks to </a:t>
            </a:r>
          </a:p>
          <a:p>
            <a:r>
              <a:rPr lang="en-US" sz="2000" dirty="0"/>
              <a:t>extract meaningful insights into user behavior, engagement patterns, and content </a:t>
            </a:r>
          </a:p>
          <a:p>
            <a:r>
              <a:rPr lang="en-US" sz="2000" dirty="0"/>
              <a:t>popularity on the platform.</a:t>
            </a:r>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25DB6FC-3238-A89D-579D-AB2EFEF3C66F}"/>
              </a:ext>
            </a:extLst>
          </p:cNvPr>
          <p:cNvSpPr txBox="1"/>
          <p:nvPr/>
        </p:nvSpPr>
        <p:spPr>
          <a:xfrm>
            <a:off x="477788" y="332656"/>
            <a:ext cx="6094674" cy="461665"/>
          </a:xfrm>
          <a:prstGeom prst="rect">
            <a:avLst/>
          </a:prstGeom>
          <a:noFill/>
        </p:spPr>
        <p:txBody>
          <a:bodyPr wrap="square">
            <a:spAutoFit/>
          </a:bodyPr>
          <a:lstStyle/>
          <a:p>
            <a:r>
              <a:rPr lang="en-IN" dirty="0"/>
              <a:t> </a:t>
            </a:r>
            <a:r>
              <a:rPr lang="en-IN" sz="2400" b="1" dirty="0"/>
              <a:t>Approach</a:t>
            </a:r>
          </a:p>
        </p:txBody>
      </p:sp>
      <p:sp>
        <p:nvSpPr>
          <p:cNvPr id="10" name="TextBox 9">
            <a:extLst>
              <a:ext uri="{FF2B5EF4-FFF2-40B4-BE49-F238E27FC236}">
                <a16:creationId xmlns:a16="http://schemas.microsoft.com/office/drawing/2014/main" id="{5003F736-9C37-D666-5610-2116F4BE70E4}"/>
              </a:ext>
            </a:extLst>
          </p:cNvPr>
          <p:cNvSpPr txBox="1"/>
          <p:nvPr/>
        </p:nvSpPr>
        <p:spPr>
          <a:xfrm>
            <a:off x="1629916" y="980728"/>
            <a:ext cx="9217024" cy="1015663"/>
          </a:xfrm>
          <a:prstGeom prst="rect">
            <a:avLst/>
          </a:prstGeom>
          <a:noFill/>
        </p:spPr>
        <p:txBody>
          <a:bodyPr wrap="square">
            <a:spAutoFit/>
          </a:bodyPr>
          <a:lstStyle/>
          <a:p>
            <a:r>
              <a:rPr lang="en-US" sz="2000" u="sng" dirty="0"/>
              <a:t>Database creation</a:t>
            </a:r>
            <a:r>
              <a:rPr lang="en-US" sz="2000" dirty="0"/>
              <a:t>:- Created and inserted the values in the database using the DDL &amp; </a:t>
            </a:r>
          </a:p>
          <a:p>
            <a:r>
              <a:rPr lang="en-US" sz="2000" dirty="0"/>
              <a:t>DML SQL queries provided by the product manager (as per project) in the MySQL </a:t>
            </a:r>
          </a:p>
          <a:p>
            <a:r>
              <a:rPr lang="en-US" sz="2000" dirty="0"/>
              <a:t>database using MySQL workbench.</a:t>
            </a:r>
          </a:p>
        </p:txBody>
      </p:sp>
      <p:sp>
        <p:nvSpPr>
          <p:cNvPr id="12" name="TextBox 11">
            <a:extLst>
              <a:ext uri="{FF2B5EF4-FFF2-40B4-BE49-F238E27FC236}">
                <a16:creationId xmlns:a16="http://schemas.microsoft.com/office/drawing/2014/main" id="{AC18030D-E687-2085-46F6-E63F50E78CAB}"/>
              </a:ext>
            </a:extLst>
          </p:cNvPr>
          <p:cNvSpPr txBox="1"/>
          <p:nvPr/>
        </p:nvSpPr>
        <p:spPr>
          <a:xfrm>
            <a:off x="477788" y="2636912"/>
            <a:ext cx="8736232" cy="1846659"/>
          </a:xfrm>
          <a:prstGeom prst="rect">
            <a:avLst/>
          </a:prstGeom>
          <a:noFill/>
        </p:spPr>
        <p:txBody>
          <a:bodyPr wrap="square">
            <a:spAutoFit/>
          </a:bodyPr>
          <a:lstStyle/>
          <a:p>
            <a:r>
              <a:rPr lang="en-US" sz="2400" b="1" dirty="0"/>
              <a:t>Tech-Stack Used </a:t>
            </a:r>
          </a:p>
          <a:p>
            <a:r>
              <a:rPr lang="en-US" dirty="0"/>
              <a:t>                       </a:t>
            </a:r>
          </a:p>
          <a:p>
            <a:r>
              <a:rPr lang="en-US" dirty="0"/>
              <a:t>                        </a:t>
            </a:r>
            <a:r>
              <a:rPr lang="en-US" u="sng" dirty="0"/>
              <a:t>Used MySQL Community Server </a:t>
            </a:r>
            <a:r>
              <a:rPr lang="en-US" dirty="0"/>
              <a:t>— GPL Version 8.0.32 and Connector </a:t>
            </a:r>
          </a:p>
          <a:p>
            <a:r>
              <a:rPr lang="en-US" dirty="0"/>
              <a:t>                         Version 8.0.32 for creating my project as MySQL Community Server —</a:t>
            </a:r>
          </a:p>
          <a:p>
            <a:r>
              <a:rPr lang="en-US" dirty="0"/>
              <a:t>                        GPL is a free and open-source relational database management system </a:t>
            </a:r>
          </a:p>
          <a:p>
            <a:r>
              <a:rPr lang="en-US" dirty="0"/>
              <a:t>                        that uses SQL</a:t>
            </a:r>
            <a:endParaRPr lang="en-IN" dirty="0"/>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93024B-93F9-BF0D-F7C7-1C959421BE7E}"/>
              </a:ext>
            </a:extLst>
          </p:cNvPr>
          <p:cNvSpPr txBox="1"/>
          <p:nvPr/>
        </p:nvSpPr>
        <p:spPr>
          <a:xfrm>
            <a:off x="621804" y="260648"/>
            <a:ext cx="6094674" cy="707886"/>
          </a:xfrm>
          <a:prstGeom prst="rect">
            <a:avLst/>
          </a:prstGeom>
          <a:noFill/>
        </p:spPr>
        <p:txBody>
          <a:bodyPr wrap="square">
            <a:spAutoFit/>
          </a:bodyPr>
          <a:lstStyle/>
          <a:p>
            <a:r>
              <a:rPr lang="en-IN" sz="4000" b="1" dirty="0"/>
              <a:t>Insights : Marketing</a:t>
            </a:r>
          </a:p>
        </p:txBody>
      </p:sp>
      <p:sp>
        <p:nvSpPr>
          <p:cNvPr id="9" name="TextBox 8">
            <a:extLst>
              <a:ext uri="{FF2B5EF4-FFF2-40B4-BE49-F238E27FC236}">
                <a16:creationId xmlns:a16="http://schemas.microsoft.com/office/drawing/2014/main" id="{F4FC1FEA-EB53-2509-F256-6D2322605F0B}"/>
              </a:ext>
            </a:extLst>
          </p:cNvPr>
          <p:cNvSpPr txBox="1"/>
          <p:nvPr/>
        </p:nvSpPr>
        <p:spPr>
          <a:xfrm>
            <a:off x="765820" y="1484784"/>
            <a:ext cx="6192688" cy="646331"/>
          </a:xfrm>
          <a:prstGeom prst="rect">
            <a:avLst/>
          </a:prstGeom>
          <a:noFill/>
        </p:spPr>
        <p:txBody>
          <a:bodyPr wrap="square">
            <a:spAutoFit/>
          </a:bodyPr>
          <a:lstStyle/>
          <a:p>
            <a:r>
              <a:rPr lang="en-US" dirty="0"/>
              <a:t> 1. </a:t>
            </a:r>
            <a:r>
              <a:rPr lang="en-US" u="sng" dirty="0"/>
              <a:t>Rewarding Most Loyal Users</a:t>
            </a:r>
            <a:r>
              <a:rPr lang="en-US" dirty="0"/>
              <a:t>: People who have </a:t>
            </a:r>
          </a:p>
          <a:p>
            <a:r>
              <a:rPr lang="en-US" dirty="0"/>
              <a:t>     been using the platform for the longest time.</a:t>
            </a:r>
          </a:p>
        </p:txBody>
      </p:sp>
      <p:sp>
        <p:nvSpPr>
          <p:cNvPr id="11" name="TextBox 10">
            <a:extLst>
              <a:ext uri="{FF2B5EF4-FFF2-40B4-BE49-F238E27FC236}">
                <a16:creationId xmlns:a16="http://schemas.microsoft.com/office/drawing/2014/main" id="{78E48F88-2C1D-04DE-0426-17CA13DEF6FF}"/>
              </a:ext>
            </a:extLst>
          </p:cNvPr>
          <p:cNvSpPr txBox="1"/>
          <p:nvPr/>
        </p:nvSpPr>
        <p:spPr>
          <a:xfrm>
            <a:off x="1413892" y="2642252"/>
            <a:ext cx="6094674" cy="1477328"/>
          </a:xfrm>
          <a:prstGeom prst="rect">
            <a:avLst/>
          </a:prstGeom>
          <a:noFill/>
        </p:spPr>
        <p:txBody>
          <a:bodyPr wrap="square">
            <a:spAutoFit/>
          </a:bodyPr>
          <a:lstStyle/>
          <a:p>
            <a:r>
              <a:rPr lang="en-US" dirty="0"/>
              <a:t>SELECT id, </a:t>
            </a:r>
          </a:p>
          <a:p>
            <a:r>
              <a:rPr lang="en-US" dirty="0"/>
              <a:t>                    username, </a:t>
            </a:r>
          </a:p>
          <a:p>
            <a:r>
              <a:rPr lang="en-US" dirty="0"/>
              <a:t>                    </a:t>
            </a:r>
            <a:r>
              <a:rPr lang="en-US" dirty="0" err="1"/>
              <a:t>created_at</a:t>
            </a:r>
            <a:r>
              <a:rPr lang="en-US" dirty="0"/>
              <a:t> FROM </a:t>
            </a:r>
          </a:p>
          <a:p>
            <a:r>
              <a:rPr lang="en-US" dirty="0"/>
              <a:t>users ORDER BY </a:t>
            </a:r>
          </a:p>
          <a:p>
            <a:r>
              <a:rPr lang="en-US" dirty="0" err="1"/>
              <a:t>created_at</a:t>
            </a:r>
            <a:r>
              <a:rPr lang="en-US" dirty="0"/>
              <a:t> LIMIT 5; </a:t>
            </a:r>
            <a:endParaRPr lang="en-IN" dirty="0"/>
          </a:p>
        </p:txBody>
      </p:sp>
      <p:sp>
        <p:nvSpPr>
          <p:cNvPr id="13" name="TextBox 12">
            <a:extLst>
              <a:ext uri="{FF2B5EF4-FFF2-40B4-BE49-F238E27FC236}">
                <a16:creationId xmlns:a16="http://schemas.microsoft.com/office/drawing/2014/main" id="{A4E0D203-34C9-6803-3EF9-61572979E237}"/>
              </a:ext>
            </a:extLst>
          </p:cNvPr>
          <p:cNvSpPr txBox="1"/>
          <p:nvPr/>
        </p:nvSpPr>
        <p:spPr>
          <a:xfrm>
            <a:off x="6094412" y="2017351"/>
            <a:ext cx="6094674" cy="369332"/>
          </a:xfrm>
          <a:prstGeom prst="rect">
            <a:avLst/>
          </a:prstGeom>
          <a:noFill/>
        </p:spPr>
        <p:txBody>
          <a:bodyPr wrap="square">
            <a:spAutoFit/>
          </a:bodyPr>
          <a:lstStyle/>
          <a:p>
            <a:r>
              <a:rPr lang="en-US" dirty="0"/>
              <a:t>The 5 oldest users of the Instagram from the database are </a:t>
            </a:r>
            <a:endParaRPr lang="en-IN" dirty="0"/>
          </a:p>
        </p:txBody>
      </p:sp>
      <p:pic>
        <p:nvPicPr>
          <p:cNvPr id="15" name="Picture 14">
            <a:extLst>
              <a:ext uri="{FF2B5EF4-FFF2-40B4-BE49-F238E27FC236}">
                <a16:creationId xmlns:a16="http://schemas.microsoft.com/office/drawing/2014/main" id="{2D0C0017-0655-7B90-4777-FA003317E641}"/>
              </a:ext>
            </a:extLst>
          </p:cNvPr>
          <p:cNvPicPr>
            <a:picLocks noChangeAspect="1"/>
          </p:cNvPicPr>
          <p:nvPr/>
        </p:nvPicPr>
        <p:blipFill>
          <a:blip r:embed="rId2"/>
          <a:stretch>
            <a:fillRect/>
          </a:stretch>
        </p:blipFill>
        <p:spPr>
          <a:xfrm>
            <a:off x="6382444" y="2752318"/>
            <a:ext cx="5220152" cy="2116842"/>
          </a:xfrm>
          <a:prstGeom prst="rect">
            <a:avLst/>
          </a:prstGeom>
        </p:spPr>
      </p:pic>
    </p:spTree>
    <p:extLst>
      <p:ext uri="{BB962C8B-B14F-4D97-AF65-F5344CB8AC3E}">
        <p14:creationId xmlns:p14="http://schemas.microsoft.com/office/powerpoint/2010/main" val="174692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6372D4-691E-07F4-05EA-195A4729E142}"/>
              </a:ext>
            </a:extLst>
          </p:cNvPr>
          <p:cNvSpPr txBox="1"/>
          <p:nvPr/>
        </p:nvSpPr>
        <p:spPr>
          <a:xfrm>
            <a:off x="189756" y="332656"/>
            <a:ext cx="6094674" cy="707886"/>
          </a:xfrm>
          <a:prstGeom prst="rect">
            <a:avLst/>
          </a:prstGeom>
          <a:noFill/>
        </p:spPr>
        <p:txBody>
          <a:bodyPr wrap="square">
            <a:spAutoFit/>
          </a:bodyPr>
          <a:lstStyle/>
          <a:p>
            <a:r>
              <a:rPr lang="en-IN" sz="4000" b="1" dirty="0"/>
              <a:t>Insights</a:t>
            </a:r>
          </a:p>
        </p:txBody>
      </p:sp>
      <p:sp>
        <p:nvSpPr>
          <p:cNvPr id="6" name="TextBox 5">
            <a:extLst>
              <a:ext uri="{FF2B5EF4-FFF2-40B4-BE49-F238E27FC236}">
                <a16:creationId xmlns:a16="http://schemas.microsoft.com/office/drawing/2014/main" id="{94FCCF78-3D29-1FE9-5B36-03D896A3ABFA}"/>
              </a:ext>
            </a:extLst>
          </p:cNvPr>
          <p:cNvSpPr txBox="1"/>
          <p:nvPr/>
        </p:nvSpPr>
        <p:spPr>
          <a:xfrm>
            <a:off x="621804" y="1412776"/>
            <a:ext cx="5472608" cy="646331"/>
          </a:xfrm>
          <a:prstGeom prst="rect">
            <a:avLst/>
          </a:prstGeom>
          <a:noFill/>
        </p:spPr>
        <p:txBody>
          <a:bodyPr wrap="square">
            <a:spAutoFit/>
          </a:bodyPr>
          <a:lstStyle/>
          <a:p>
            <a:r>
              <a:rPr lang="en-US" dirty="0"/>
              <a:t>2.</a:t>
            </a:r>
            <a:r>
              <a:rPr lang="en-US" u="sng" dirty="0"/>
              <a:t>Remind Inactive Users to Start Posting</a:t>
            </a:r>
            <a:r>
              <a:rPr lang="en-US" dirty="0"/>
              <a:t>: By sending</a:t>
            </a:r>
          </a:p>
          <a:p>
            <a:r>
              <a:rPr lang="en-US" dirty="0"/>
              <a:t>    them promotional emails to post their 1st photo.</a:t>
            </a:r>
            <a:endParaRPr lang="en-IN" dirty="0"/>
          </a:p>
        </p:txBody>
      </p:sp>
      <p:sp>
        <p:nvSpPr>
          <p:cNvPr id="8" name="TextBox 7">
            <a:extLst>
              <a:ext uri="{FF2B5EF4-FFF2-40B4-BE49-F238E27FC236}">
                <a16:creationId xmlns:a16="http://schemas.microsoft.com/office/drawing/2014/main" id="{F89392ED-3DF9-ADF1-3043-AD8B81FB6B21}"/>
              </a:ext>
            </a:extLst>
          </p:cNvPr>
          <p:cNvSpPr txBox="1"/>
          <p:nvPr/>
        </p:nvSpPr>
        <p:spPr>
          <a:xfrm>
            <a:off x="1053852" y="2431341"/>
            <a:ext cx="7936192" cy="2308324"/>
          </a:xfrm>
          <a:prstGeom prst="rect">
            <a:avLst/>
          </a:prstGeom>
          <a:noFill/>
        </p:spPr>
        <p:txBody>
          <a:bodyPr wrap="square">
            <a:spAutoFit/>
          </a:bodyPr>
          <a:lstStyle/>
          <a:p>
            <a:r>
              <a:rPr lang="en-IN"/>
              <a:t>SELECT u.id, </a:t>
            </a:r>
          </a:p>
          <a:p>
            <a:r>
              <a:rPr lang="en-IN"/>
              <a:t>                      u.username,</a:t>
            </a:r>
          </a:p>
          <a:p>
            <a:r>
              <a:rPr lang="en-IN"/>
              <a:t>                      Count(p.user_id) AS 'no._of_posts'</a:t>
            </a:r>
          </a:p>
          <a:p>
            <a:r>
              <a:rPr lang="en-IN"/>
              <a:t>FROM users u</a:t>
            </a:r>
          </a:p>
          <a:p>
            <a:r>
              <a:rPr lang="en-IN"/>
              <a:t>LEFT JOIN photos p</a:t>
            </a:r>
          </a:p>
          <a:p>
            <a:r>
              <a:rPr lang="en-IN"/>
              <a:t>                              ON u.id = p.user_id</a:t>
            </a:r>
          </a:p>
          <a:p>
            <a:r>
              <a:rPr lang="en-IN"/>
              <a:t>          GROUP BY u.id</a:t>
            </a:r>
          </a:p>
          <a:p>
            <a:r>
              <a:rPr lang="en-IN"/>
              <a:t>HAVING Count(p.user_id) = 0;</a:t>
            </a:r>
            <a:endParaRPr lang="en-IN" dirty="0"/>
          </a:p>
        </p:txBody>
      </p:sp>
      <p:sp>
        <p:nvSpPr>
          <p:cNvPr id="10" name="TextBox 9">
            <a:extLst>
              <a:ext uri="{FF2B5EF4-FFF2-40B4-BE49-F238E27FC236}">
                <a16:creationId xmlns:a16="http://schemas.microsoft.com/office/drawing/2014/main" id="{E2D7C22D-7538-4657-6611-747FE55556B6}"/>
              </a:ext>
            </a:extLst>
          </p:cNvPr>
          <p:cNvSpPr txBox="1"/>
          <p:nvPr/>
        </p:nvSpPr>
        <p:spPr>
          <a:xfrm>
            <a:off x="5934756" y="163379"/>
            <a:ext cx="6110576" cy="369332"/>
          </a:xfrm>
          <a:prstGeom prst="rect">
            <a:avLst/>
          </a:prstGeom>
          <a:noFill/>
        </p:spPr>
        <p:txBody>
          <a:bodyPr wrap="square">
            <a:spAutoFit/>
          </a:bodyPr>
          <a:lstStyle/>
          <a:p>
            <a:r>
              <a:rPr lang="en-US" dirty="0"/>
              <a:t>The users who have never posted a single photo on Instagram</a:t>
            </a:r>
            <a:endParaRPr lang="en-IN" dirty="0"/>
          </a:p>
        </p:txBody>
      </p:sp>
      <p:pic>
        <p:nvPicPr>
          <p:cNvPr id="12" name="Picture 11">
            <a:extLst>
              <a:ext uri="{FF2B5EF4-FFF2-40B4-BE49-F238E27FC236}">
                <a16:creationId xmlns:a16="http://schemas.microsoft.com/office/drawing/2014/main" id="{3534A9CA-0432-0F83-DDB4-99077E8A5163}"/>
              </a:ext>
            </a:extLst>
          </p:cNvPr>
          <p:cNvPicPr>
            <a:picLocks noChangeAspect="1"/>
          </p:cNvPicPr>
          <p:nvPr/>
        </p:nvPicPr>
        <p:blipFill>
          <a:blip r:embed="rId2"/>
          <a:stretch>
            <a:fillRect/>
          </a:stretch>
        </p:blipFill>
        <p:spPr>
          <a:xfrm>
            <a:off x="7553111" y="803962"/>
            <a:ext cx="3223539" cy="5563082"/>
          </a:xfrm>
          <a:prstGeom prst="rect">
            <a:avLst/>
          </a:prstGeom>
        </p:spPr>
      </p:pic>
    </p:spTree>
    <p:extLst>
      <p:ext uri="{BB962C8B-B14F-4D97-AF65-F5344CB8AC3E}">
        <p14:creationId xmlns:p14="http://schemas.microsoft.com/office/powerpoint/2010/main" val="305311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42DC1-04CB-03ED-E4FA-D74B38EB1DFE}"/>
              </a:ext>
            </a:extLst>
          </p:cNvPr>
          <p:cNvSpPr>
            <a:spLocks noGrp="1"/>
          </p:cNvSpPr>
          <p:nvPr>
            <p:ph type="title"/>
          </p:nvPr>
        </p:nvSpPr>
        <p:spPr>
          <a:xfrm>
            <a:off x="189756" y="116632"/>
            <a:ext cx="9144001" cy="576064"/>
          </a:xfrm>
        </p:spPr>
        <p:txBody>
          <a:bodyPr>
            <a:noAutofit/>
          </a:bodyPr>
          <a:lstStyle/>
          <a:p>
            <a:r>
              <a:rPr lang="en-IN" sz="4000" b="1" dirty="0"/>
              <a:t>Insights</a:t>
            </a:r>
          </a:p>
        </p:txBody>
      </p:sp>
      <p:sp>
        <p:nvSpPr>
          <p:cNvPr id="4" name="TextBox 3">
            <a:extLst>
              <a:ext uri="{FF2B5EF4-FFF2-40B4-BE49-F238E27FC236}">
                <a16:creationId xmlns:a16="http://schemas.microsoft.com/office/drawing/2014/main" id="{2DE720A5-A9B2-78D7-4F77-BFAF1B2F8B6A}"/>
              </a:ext>
            </a:extLst>
          </p:cNvPr>
          <p:cNvSpPr txBox="1"/>
          <p:nvPr/>
        </p:nvSpPr>
        <p:spPr>
          <a:xfrm>
            <a:off x="981844" y="1196752"/>
            <a:ext cx="6110576" cy="646331"/>
          </a:xfrm>
          <a:prstGeom prst="rect">
            <a:avLst/>
          </a:prstGeom>
          <a:noFill/>
        </p:spPr>
        <p:txBody>
          <a:bodyPr wrap="square">
            <a:spAutoFit/>
          </a:bodyPr>
          <a:lstStyle/>
          <a:p>
            <a:r>
              <a:rPr lang="en-US" dirty="0"/>
              <a:t>3. </a:t>
            </a:r>
            <a:r>
              <a:rPr lang="en-US" u="sng" dirty="0"/>
              <a:t>Contest Winner Declaration</a:t>
            </a:r>
            <a:r>
              <a:rPr lang="en-US" dirty="0"/>
              <a:t>: Determine the winner of the  </a:t>
            </a:r>
          </a:p>
          <a:p>
            <a:r>
              <a:rPr lang="en-US" dirty="0"/>
              <a:t>     contest and provide their details to the team.</a:t>
            </a:r>
            <a:endParaRPr lang="en-IN" dirty="0"/>
          </a:p>
        </p:txBody>
      </p:sp>
      <p:sp>
        <p:nvSpPr>
          <p:cNvPr id="6" name="TextBox 5">
            <a:extLst>
              <a:ext uri="{FF2B5EF4-FFF2-40B4-BE49-F238E27FC236}">
                <a16:creationId xmlns:a16="http://schemas.microsoft.com/office/drawing/2014/main" id="{CC6A282A-737E-1234-1D31-CAC6B25A204D}"/>
              </a:ext>
            </a:extLst>
          </p:cNvPr>
          <p:cNvSpPr txBox="1"/>
          <p:nvPr/>
        </p:nvSpPr>
        <p:spPr>
          <a:xfrm>
            <a:off x="1125860" y="2132856"/>
            <a:ext cx="6640048" cy="2031325"/>
          </a:xfrm>
          <a:prstGeom prst="rect">
            <a:avLst/>
          </a:prstGeom>
          <a:noFill/>
        </p:spPr>
        <p:txBody>
          <a:bodyPr wrap="square">
            <a:spAutoFit/>
          </a:bodyPr>
          <a:lstStyle/>
          <a:p>
            <a:r>
              <a:rPr lang="en-IN" dirty="0"/>
              <a:t> select username,</a:t>
            </a:r>
          </a:p>
          <a:p>
            <a:r>
              <a:rPr lang="en-IN" dirty="0"/>
              <a:t>                               photos.id,</a:t>
            </a:r>
          </a:p>
          <a:p>
            <a:r>
              <a:rPr lang="en-IN" dirty="0"/>
              <a:t>                               </a:t>
            </a:r>
            <a:r>
              <a:rPr lang="en-IN" dirty="0" err="1"/>
              <a:t>photos.image_url</a:t>
            </a:r>
            <a:r>
              <a:rPr lang="en-IN" dirty="0"/>
              <a:t>,</a:t>
            </a:r>
          </a:p>
          <a:p>
            <a:r>
              <a:rPr lang="en-IN" dirty="0"/>
              <a:t> count(*) as total from photos inner join </a:t>
            </a:r>
          </a:p>
          <a:p>
            <a:r>
              <a:rPr lang="en-IN" dirty="0"/>
              <a:t> likes on </a:t>
            </a:r>
            <a:r>
              <a:rPr lang="en-IN" dirty="0" err="1"/>
              <a:t>likes.photo_id</a:t>
            </a:r>
            <a:r>
              <a:rPr lang="en-IN" dirty="0"/>
              <a:t> = photos.id inner join </a:t>
            </a:r>
          </a:p>
          <a:p>
            <a:r>
              <a:rPr lang="en-IN" dirty="0"/>
              <a:t>                               users on </a:t>
            </a:r>
            <a:r>
              <a:rPr lang="en-IN" dirty="0" err="1"/>
              <a:t>photos.user_id</a:t>
            </a:r>
            <a:r>
              <a:rPr lang="en-IN" dirty="0"/>
              <a:t> = users.id group by </a:t>
            </a:r>
          </a:p>
          <a:p>
            <a:r>
              <a:rPr lang="en-IN" dirty="0"/>
              <a:t>                               photos.id order by total DESC limit 1;</a:t>
            </a:r>
          </a:p>
        </p:txBody>
      </p:sp>
      <p:pic>
        <p:nvPicPr>
          <p:cNvPr id="8" name="Picture 7">
            <a:extLst>
              <a:ext uri="{FF2B5EF4-FFF2-40B4-BE49-F238E27FC236}">
                <a16:creationId xmlns:a16="http://schemas.microsoft.com/office/drawing/2014/main" id="{477B3B97-C138-C0BC-0157-707B3EE49117}"/>
              </a:ext>
            </a:extLst>
          </p:cNvPr>
          <p:cNvPicPr>
            <a:picLocks noChangeAspect="1"/>
          </p:cNvPicPr>
          <p:nvPr/>
        </p:nvPicPr>
        <p:blipFill>
          <a:blip r:embed="rId2"/>
          <a:stretch>
            <a:fillRect/>
          </a:stretch>
        </p:blipFill>
        <p:spPr>
          <a:xfrm>
            <a:off x="2771940" y="4653136"/>
            <a:ext cx="4320480" cy="1080120"/>
          </a:xfrm>
          <a:prstGeom prst="rect">
            <a:avLst/>
          </a:prstGeom>
        </p:spPr>
      </p:pic>
    </p:spTree>
    <p:extLst>
      <p:ext uri="{BB962C8B-B14F-4D97-AF65-F5344CB8AC3E}">
        <p14:creationId xmlns:p14="http://schemas.microsoft.com/office/powerpoint/2010/main" val="345920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B6B8-1B83-541F-6DF3-DFD4EB9F2EC1}"/>
              </a:ext>
            </a:extLst>
          </p:cNvPr>
          <p:cNvSpPr>
            <a:spLocks noGrp="1"/>
          </p:cNvSpPr>
          <p:nvPr>
            <p:ph type="title"/>
          </p:nvPr>
        </p:nvSpPr>
        <p:spPr>
          <a:xfrm>
            <a:off x="405780" y="116632"/>
            <a:ext cx="9144001" cy="599728"/>
          </a:xfrm>
        </p:spPr>
        <p:txBody>
          <a:bodyPr>
            <a:noAutofit/>
          </a:bodyPr>
          <a:lstStyle/>
          <a:p>
            <a:r>
              <a:rPr lang="en-IN" sz="4000" b="1" dirty="0"/>
              <a:t>Insights</a:t>
            </a:r>
          </a:p>
        </p:txBody>
      </p:sp>
      <p:sp>
        <p:nvSpPr>
          <p:cNvPr id="4" name="TextBox 3">
            <a:extLst>
              <a:ext uri="{FF2B5EF4-FFF2-40B4-BE49-F238E27FC236}">
                <a16:creationId xmlns:a16="http://schemas.microsoft.com/office/drawing/2014/main" id="{FF5FC1CA-236B-D4F6-EFDA-41681409861E}"/>
              </a:ext>
            </a:extLst>
          </p:cNvPr>
          <p:cNvSpPr txBox="1"/>
          <p:nvPr/>
        </p:nvSpPr>
        <p:spPr>
          <a:xfrm>
            <a:off x="765820" y="980728"/>
            <a:ext cx="6840760" cy="3693319"/>
          </a:xfrm>
          <a:prstGeom prst="rect">
            <a:avLst/>
          </a:prstGeom>
          <a:noFill/>
        </p:spPr>
        <p:txBody>
          <a:bodyPr wrap="square">
            <a:spAutoFit/>
          </a:bodyPr>
          <a:lstStyle/>
          <a:p>
            <a:r>
              <a:rPr lang="en-US" dirty="0"/>
              <a:t>4. </a:t>
            </a:r>
            <a:r>
              <a:rPr lang="en-US" u="sng" dirty="0"/>
              <a:t>Hashtag Researching</a:t>
            </a:r>
            <a:r>
              <a:rPr lang="en-US" dirty="0"/>
              <a:t>: A partner brand wants to know, </a:t>
            </a:r>
          </a:p>
          <a:p>
            <a:r>
              <a:rPr lang="en-US" dirty="0"/>
              <a:t>     which hashtags to use in the post to reach the most </a:t>
            </a:r>
          </a:p>
          <a:p>
            <a:r>
              <a:rPr lang="en-US" dirty="0"/>
              <a:t>     people on the platform.</a:t>
            </a:r>
          </a:p>
          <a:p>
            <a:endParaRPr lang="en-US" dirty="0"/>
          </a:p>
          <a:p>
            <a:endParaRPr lang="en-US" dirty="0"/>
          </a:p>
          <a:p>
            <a:r>
              <a:rPr lang="en-US" dirty="0"/>
              <a:t>SELECT </a:t>
            </a:r>
            <a:r>
              <a:rPr lang="en-US" dirty="0" err="1"/>
              <a:t>t.tag_name</a:t>
            </a:r>
            <a:r>
              <a:rPr lang="en-US" dirty="0"/>
              <a:t>,</a:t>
            </a:r>
          </a:p>
          <a:p>
            <a:r>
              <a:rPr lang="en-US" dirty="0"/>
              <a:t>                              Count(</a:t>
            </a:r>
            <a:r>
              <a:rPr lang="en-US" dirty="0" err="1"/>
              <a:t>t.tag_name</a:t>
            </a:r>
            <a:r>
              <a:rPr lang="en-US" dirty="0"/>
              <a:t>) AS "tags count"</a:t>
            </a:r>
          </a:p>
          <a:p>
            <a:r>
              <a:rPr lang="en-US" dirty="0"/>
              <a:t>                              FROM tags t</a:t>
            </a:r>
          </a:p>
          <a:p>
            <a:r>
              <a:rPr lang="en-US" dirty="0"/>
              <a:t>INNER JOIN </a:t>
            </a:r>
            <a:r>
              <a:rPr lang="en-US" dirty="0" err="1"/>
              <a:t>photo_tags</a:t>
            </a:r>
            <a:r>
              <a:rPr lang="en-US" dirty="0"/>
              <a:t> </a:t>
            </a:r>
            <a:r>
              <a:rPr lang="en-US" dirty="0" err="1"/>
              <a:t>ph</a:t>
            </a:r>
            <a:endParaRPr lang="en-US" dirty="0"/>
          </a:p>
          <a:p>
            <a:r>
              <a:rPr lang="en-US" dirty="0"/>
              <a:t>ON t.id = </a:t>
            </a:r>
            <a:r>
              <a:rPr lang="en-US" dirty="0" err="1"/>
              <a:t>ph.tag_id</a:t>
            </a:r>
            <a:endParaRPr lang="en-US" dirty="0"/>
          </a:p>
          <a:p>
            <a:r>
              <a:rPr lang="en-US" dirty="0"/>
              <a:t>                       GROUP BY </a:t>
            </a:r>
            <a:r>
              <a:rPr lang="en-US" dirty="0" err="1"/>
              <a:t>t.tag_name</a:t>
            </a:r>
            <a:endParaRPr lang="en-US" dirty="0"/>
          </a:p>
          <a:p>
            <a:r>
              <a:rPr lang="en-US" dirty="0"/>
              <a:t>                      ORDER BY Count(</a:t>
            </a:r>
            <a:r>
              <a:rPr lang="en-US" dirty="0" err="1"/>
              <a:t>t.tag_name</a:t>
            </a:r>
            <a:r>
              <a:rPr lang="en-US" dirty="0"/>
              <a:t>) DESC</a:t>
            </a:r>
          </a:p>
          <a:p>
            <a:r>
              <a:rPr lang="en-US" dirty="0"/>
              <a:t>LIMIT 5;</a:t>
            </a:r>
            <a:endParaRPr lang="en-IN" dirty="0"/>
          </a:p>
        </p:txBody>
      </p:sp>
      <p:sp>
        <p:nvSpPr>
          <p:cNvPr id="6" name="TextBox 5">
            <a:extLst>
              <a:ext uri="{FF2B5EF4-FFF2-40B4-BE49-F238E27FC236}">
                <a16:creationId xmlns:a16="http://schemas.microsoft.com/office/drawing/2014/main" id="{A729E1CB-B002-9CFE-D033-564E6A925BCA}"/>
              </a:ext>
            </a:extLst>
          </p:cNvPr>
          <p:cNvSpPr txBox="1"/>
          <p:nvPr/>
        </p:nvSpPr>
        <p:spPr>
          <a:xfrm>
            <a:off x="6111431" y="1772816"/>
            <a:ext cx="5976342" cy="369332"/>
          </a:xfrm>
          <a:prstGeom prst="rect">
            <a:avLst/>
          </a:prstGeom>
          <a:noFill/>
        </p:spPr>
        <p:txBody>
          <a:bodyPr wrap="square">
            <a:spAutoFit/>
          </a:bodyPr>
          <a:lstStyle/>
          <a:p>
            <a:r>
              <a:rPr lang="en-US" dirty="0"/>
              <a:t>The top 5 most commonly used hashtags on the platform are</a:t>
            </a:r>
            <a:endParaRPr lang="en-IN" dirty="0"/>
          </a:p>
        </p:txBody>
      </p:sp>
      <p:pic>
        <p:nvPicPr>
          <p:cNvPr id="8" name="Picture 7">
            <a:extLst>
              <a:ext uri="{FF2B5EF4-FFF2-40B4-BE49-F238E27FC236}">
                <a16:creationId xmlns:a16="http://schemas.microsoft.com/office/drawing/2014/main" id="{D2BCCC38-7712-06B0-03BA-A21E3035D4AE}"/>
              </a:ext>
            </a:extLst>
          </p:cNvPr>
          <p:cNvPicPr>
            <a:picLocks noChangeAspect="1"/>
          </p:cNvPicPr>
          <p:nvPr/>
        </p:nvPicPr>
        <p:blipFill>
          <a:blip r:embed="rId2"/>
          <a:stretch>
            <a:fillRect/>
          </a:stretch>
        </p:blipFill>
        <p:spPr>
          <a:xfrm>
            <a:off x="7318548" y="2488112"/>
            <a:ext cx="3744416" cy="2978023"/>
          </a:xfrm>
          <a:prstGeom prst="rect">
            <a:avLst/>
          </a:prstGeom>
        </p:spPr>
      </p:pic>
    </p:spTree>
    <p:extLst>
      <p:ext uri="{BB962C8B-B14F-4D97-AF65-F5344CB8AC3E}">
        <p14:creationId xmlns:p14="http://schemas.microsoft.com/office/powerpoint/2010/main" val="66387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09C9-14EE-07A0-6A9C-6E1D76C6C9BB}"/>
              </a:ext>
            </a:extLst>
          </p:cNvPr>
          <p:cNvSpPr>
            <a:spLocks noGrp="1"/>
          </p:cNvSpPr>
          <p:nvPr>
            <p:ph type="title"/>
          </p:nvPr>
        </p:nvSpPr>
        <p:spPr>
          <a:xfrm>
            <a:off x="189756" y="260648"/>
            <a:ext cx="9144001" cy="627856"/>
          </a:xfrm>
        </p:spPr>
        <p:txBody>
          <a:bodyPr>
            <a:normAutofit fontScale="90000"/>
          </a:bodyPr>
          <a:lstStyle/>
          <a:p>
            <a:r>
              <a:rPr lang="en-IN" sz="4000" b="1" dirty="0"/>
              <a:t>Insights</a:t>
            </a:r>
          </a:p>
        </p:txBody>
      </p:sp>
      <p:sp>
        <p:nvSpPr>
          <p:cNvPr id="4" name="TextBox 3">
            <a:extLst>
              <a:ext uri="{FF2B5EF4-FFF2-40B4-BE49-F238E27FC236}">
                <a16:creationId xmlns:a16="http://schemas.microsoft.com/office/drawing/2014/main" id="{3F790FA4-19BB-4B8B-F775-F98B867E0C5D}"/>
              </a:ext>
            </a:extLst>
          </p:cNvPr>
          <p:cNvSpPr txBox="1"/>
          <p:nvPr/>
        </p:nvSpPr>
        <p:spPr>
          <a:xfrm>
            <a:off x="693812" y="1268760"/>
            <a:ext cx="6840760" cy="923330"/>
          </a:xfrm>
          <a:prstGeom prst="rect">
            <a:avLst/>
          </a:prstGeom>
          <a:noFill/>
        </p:spPr>
        <p:txBody>
          <a:bodyPr wrap="square">
            <a:spAutoFit/>
          </a:bodyPr>
          <a:lstStyle/>
          <a:p>
            <a:r>
              <a:rPr lang="en-US" dirty="0"/>
              <a:t>5. </a:t>
            </a:r>
            <a:r>
              <a:rPr lang="en-US" u="sng" dirty="0"/>
              <a:t>Ad Campaign Launch</a:t>
            </a:r>
            <a:r>
              <a:rPr lang="en-US" dirty="0"/>
              <a:t>: Determine the day of the week when  </a:t>
            </a:r>
          </a:p>
          <a:p>
            <a:r>
              <a:rPr lang="en-US" dirty="0"/>
              <a:t>    most users register on Instagram. </a:t>
            </a:r>
          </a:p>
          <a:p>
            <a:r>
              <a:rPr lang="en-US" dirty="0"/>
              <a:t>    Provide insights on when to     schedule an ad campaign.</a:t>
            </a:r>
            <a:endParaRPr lang="en-IN" dirty="0"/>
          </a:p>
        </p:txBody>
      </p:sp>
      <p:sp>
        <p:nvSpPr>
          <p:cNvPr id="6" name="TextBox 5">
            <a:extLst>
              <a:ext uri="{FF2B5EF4-FFF2-40B4-BE49-F238E27FC236}">
                <a16:creationId xmlns:a16="http://schemas.microsoft.com/office/drawing/2014/main" id="{4B094AF7-F0AC-20A6-B6A6-210D424974FA}"/>
              </a:ext>
            </a:extLst>
          </p:cNvPr>
          <p:cNvSpPr txBox="1"/>
          <p:nvPr/>
        </p:nvSpPr>
        <p:spPr>
          <a:xfrm>
            <a:off x="1439898" y="2780928"/>
            <a:ext cx="6094674" cy="923330"/>
          </a:xfrm>
          <a:prstGeom prst="rect">
            <a:avLst/>
          </a:prstGeom>
          <a:noFill/>
        </p:spPr>
        <p:txBody>
          <a:bodyPr wrap="square">
            <a:spAutoFit/>
          </a:bodyPr>
          <a:lstStyle/>
          <a:p>
            <a:r>
              <a:rPr lang="en-US" dirty="0"/>
              <a:t>select </a:t>
            </a:r>
            <a:r>
              <a:rPr lang="en-US" dirty="0" err="1"/>
              <a:t>dayname</a:t>
            </a:r>
            <a:r>
              <a:rPr lang="en-US" dirty="0"/>
              <a:t>(</a:t>
            </a:r>
            <a:r>
              <a:rPr lang="en-US" dirty="0" err="1"/>
              <a:t>created_at</a:t>
            </a:r>
            <a:r>
              <a:rPr lang="en-US" dirty="0"/>
              <a:t>) </a:t>
            </a:r>
          </a:p>
          <a:p>
            <a:r>
              <a:rPr lang="en-US" dirty="0"/>
              <a:t>                              as </a:t>
            </a:r>
            <a:r>
              <a:rPr lang="en-US" dirty="0" err="1"/>
              <a:t>day,count</a:t>
            </a:r>
            <a:r>
              <a:rPr lang="en-US" dirty="0"/>
              <a:t>(*) as total from </a:t>
            </a:r>
          </a:p>
          <a:p>
            <a:r>
              <a:rPr lang="en-US" dirty="0"/>
              <a:t> users group by day order by total DESC limit 2;</a:t>
            </a:r>
          </a:p>
        </p:txBody>
      </p:sp>
      <p:pic>
        <p:nvPicPr>
          <p:cNvPr id="8" name="Picture 7">
            <a:extLst>
              <a:ext uri="{FF2B5EF4-FFF2-40B4-BE49-F238E27FC236}">
                <a16:creationId xmlns:a16="http://schemas.microsoft.com/office/drawing/2014/main" id="{F1CBE034-1E5D-106B-FC81-A7E62315AA49}"/>
              </a:ext>
            </a:extLst>
          </p:cNvPr>
          <p:cNvPicPr>
            <a:picLocks noChangeAspect="1"/>
          </p:cNvPicPr>
          <p:nvPr/>
        </p:nvPicPr>
        <p:blipFill>
          <a:blip r:embed="rId2"/>
          <a:stretch>
            <a:fillRect/>
          </a:stretch>
        </p:blipFill>
        <p:spPr>
          <a:xfrm>
            <a:off x="3491480" y="4509120"/>
            <a:ext cx="2242892" cy="1224136"/>
          </a:xfrm>
          <a:prstGeom prst="rect">
            <a:avLst/>
          </a:prstGeom>
        </p:spPr>
      </p:pic>
    </p:spTree>
    <p:extLst>
      <p:ext uri="{BB962C8B-B14F-4D97-AF65-F5344CB8AC3E}">
        <p14:creationId xmlns:p14="http://schemas.microsoft.com/office/powerpoint/2010/main" val="135960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4EA9-CDE2-8718-5C12-42C0700D9F21}"/>
              </a:ext>
            </a:extLst>
          </p:cNvPr>
          <p:cNvSpPr>
            <a:spLocks noGrp="1"/>
          </p:cNvSpPr>
          <p:nvPr>
            <p:ph type="title"/>
          </p:nvPr>
        </p:nvSpPr>
        <p:spPr>
          <a:xfrm>
            <a:off x="189756" y="260648"/>
            <a:ext cx="9144001" cy="555848"/>
          </a:xfrm>
        </p:spPr>
        <p:txBody>
          <a:bodyPr>
            <a:normAutofit fontScale="90000"/>
          </a:bodyPr>
          <a:lstStyle/>
          <a:p>
            <a:r>
              <a:rPr lang="en-IN" sz="4000" b="1" dirty="0"/>
              <a:t>Insights : investor metrics</a:t>
            </a:r>
          </a:p>
        </p:txBody>
      </p:sp>
      <p:sp>
        <p:nvSpPr>
          <p:cNvPr id="4" name="TextBox 3">
            <a:extLst>
              <a:ext uri="{FF2B5EF4-FFF2-40B4-BE49-F238E27FC236}">
                <a16:creationId xmlns:a16="http://schemas.microsoft.com/office/drawing/2014/main" id="{B3F226A9-8561-A9F5-1CBC-04FC7F3456C9}"/>
              </a:ext>
            </a:extLst>
          </p:cNvPr>
          <p:cNvSpPr txBox="1"/>
          <p:nvPr/>
        </p:nvSpPr>
        <p:spPr>
          <a:xfrm>
            <a:off x="693812" y="980728"/>
            <a:ext cx="7704856" cy="3416320"/>
          </a:xfrm>
          <a:prstGeom prst="rect">
            <a:avLst/>
          </a:prstGeom>
          <a:noFill/>
        </p:spPr>
        <p:txBody>
          <a:bodyPr wrap="square">
            <a:spAutoFit/>
          </a:bodyPr>
          <a:lstStyle/>
          <a:p>
            <a:r>
              <a:rPr lang="en-US" dirty="0"/>
              <a:t>1.</a:t>
            </a:r>
            <a:r>
              <a:rPr lang="en-US" b="1" dirty="0"/>
              <a:t>User Engagement</a:t>
            </a:r>
            <a:r>
              <a:rPr lang="en-US" dirty="0"/>
              <a:t>: Are users still as active and post on Instagram </a:t>
            </a:r>
          </a:p>
          <a:p>
            <a:r>
              <a:rPr lang="en-US" dirty="0"/>
              <a:t>    or  they are making fewer posts</a:t>
            </a:r>
          </a:p>
          <a:p>
            <a:endParaRPr lang="en-US" dirty="0"/>
          </a:p>
          <a:p>
            <a:endParaRPr lang="en-US" dirty="0"/>
          </a:p>
          <a:p>
            <a:r>
              <a:rPr lang="en-US" dirty="0"/>
              <a:t>SELECT (SELECT Count(id)</a:t>
            </a:r>
          </a:p>
          <a:p>
            <a:r>
              <a:rPr lang="en-US" dirty="0"/>
              <a:t>                                FROM photos) / </a:t>
            </a:r>
          </a:p>
          <a:p>
            <a:r>
              <a:rPr lang="en-US" dirty="0"/>
              <a:t>                                         (SELECT Count(DISTINCT </a:t>
            </a:r>
            <a:r>
              <a:rPr lang="en-US" dirty="0" err="1"/>
              <a:t>user_id</a:t>
            </a:r>
            <a:r>
              <a:rPr lang="en-US" dirty="0"/>
              <a:t>)</a:t>
            </a:r>
          </a:p>
          <a:p>
            <a:r>
              <a:rPr lang="en-US" dirty="0"/>
              <a:t>FROM photos) AS </a:t>
            </a:r>
            <a:r>
              <a:rPr lang="en-US" dirty="0" err="1"/>
              <a:t>Average_posts_per_User</a:t>
            </a:r>
            <a:r>
              <a:rPr lang="en-US" dirty="0"/>
              <a:t>,</a:t>
            </a:r>
          </a:p>
          <a:p>
            <a:r>
              <a:rPr lang="en-US" dirty="0"/>
              <a:t>                                                                (SELECT Count(id)</a:t>
            </a:r>
          </a:p>
          <a:p>
            <a:r>
              <a:rPr lang="en-US" dirty="0"/>
              <a:t>FROM photos) / (SELECT Count(id)</a:t>
            </a:r>
          </a:p>
          <a:p>
            <a:r>
              <a:rPr lang="en-US" dirty="0"/>
              <a:t>                                      FROM users) </a:t>
            </a:r>
          </a:p>
          <a:p>
            <a:r>
              <a:rPr lang="en-US" dirty="0"/>
              <a:t>AS </a:t>
            </a:r>
            <a:r>
              <a:rPr lang="en-US" dirty="0" err="1"/>
              <a:t>Ratio_of_Total_Posts_to_Total_Users</a:t>
            </a:r>
            <a:r>
              <a:rPr lang="en-US" dirty="0"/>
              <a:t>;</a:t>
            </a:r>
          </a:p>
        </p:txBody>
      </p:sp>
      <p:sp>
        <p:nvSpPr>
          <p:cNvPr id="6" name="TextBox 5">
            <a:extLst>
              <a:ext uri="{FF2B5EF4-FFF2-40B4-BE49-F238E27FC236}">
                <a16:creationId xmlns:a16="http://schemas.microsoft.com/office/drawing/2014/main" id="{6424CA07-40B8-6DDF-54E4-294913C3A0B6}"/>
              </a:ext>
            </a:extLst>
          </p:cNvPr>
          <p:cNvSpPr txBox="1"/>
          <p:nvPr/>
        </p:nvSpPr>
        <p:spPr>
          <a:xfrm>
            <a:off x="765820" y="4653136"/>
            <a:ext cx="7344816" cy="369332"/>
          </a:xfrm>
          <a:prstGeom prst="rect">
            <a:avLst/>
          </a:prstGeom>
          <a:noFill/>
        </p:spPr>
        <p:txBody>
          <a:bodyPr wrap="square">
            <a:spAutoFit/>
          </a:bodyPr>
          <a:lstStyle/>
          <a:p>
            <a:r>
              <a:rPr lang="en-US" dirty="0"/>
              <a:t>Average user posts and ratio of total posts to total users in Instagram are :</a:t>
            </a:r>
            <a:endParaRPr lang="en-IN" dirty="0"/>
          </a:p>
        </p:txBody>
      </p:sp>
      <p:pic>
        <p:nvPicPr>
          <p:cNvPr id="8" name="Picture 7">
            <a:extLst>
              <a:ext uri="{FF2B5EF4-FFF2-40B4-BE49-F238E27FC236}">
                <a16:creationId xmlns:a16="http://schemas.microsoft.com/office/drawing/2014/main" id="{862957B1-D05B-9C0C-45A8-90794E1E0541}"/>
              </a:ext>
            </a:extLst>
          </p:cNvPr>
          <p:cNvPicPr>
            <a:picLocks noChangeAspect="1"/>
          </p:cNvPicPr>
          <p:nvPr/>
        </p:nvPicPr>
        <p:blipFill>
          <a:blip r:embed="rId2"/>
          <a:stretch>
            <a:fillRect/>
          </a:stretch>
        </p:blipFill>
        <p:spPr>
          <a:xfrm>
            <a:off x="909836" y="5205749"/>
            <a:ext cx="6912768" cy="815539"/>
          </a:xfrm>
          <a:prstGeom prst="rect">
            <a:avLst/>
          </a:prstGeom>
        </p:spPr>
      </p:pic>
    </p:spTree>
    <p:extLst>
      <p:ext uri="{BB962C8B-B14F-4D97-AF65-F5344CB8AC3E}">
        <p14:creationId xmlns:p14="http://schemas.microsoft.com/office/powerpoint/2010/main" val="36527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7D21-9773-35C1-096A-3EEBF8DE2577}"/>
              </a:ext>
            </a:extLst>
          </p:cNvPr>
          <p:cNvSpPr>
            <a:spLocks noGrp="1"/>
          </p:cNvSpPr>
          <p:nvPr>
            <p:ph type="title"/>
          </p:nvPr>
        </p:nvSpPr>
        <p:spPr>
          <a:xfrm>
            <a:off x="117748" y="116632"/>
            <a:ext cx="9054185" cy="648072"/>
          </a:xfrm>
        </p:spPr>
        <p:txBody>
          <a:bodyPr>
            <a:normAutofit/>
          </a:bodyPr>
          <a:lstStyle/>
          <a:p>
            <a:r>
              <a:rPr lang="en-IN" sz="4000" b="1" dirty="0"/>
              <a:t>Insights</a:t>
            </a:r>
          </a:p>
        </p:txBody>
      </p:sp>
      <p:sp>
        <p:nvSpPr>
          <p:cNvPr id="4" name="TextBox 3">
            <a:extLst>
              <a:ext uri="{FF2B5EF4-FFF2-40B4-BE49-F238E27FC236}">
                <a16:creationId xmlns:a16="http://schemas.microsoft.com/office/drawing/2014/main" id="{1EBA2C58-79B4-D4EC-6A33-E8B9CC4D3DD1}"/>
              </a:ext>
            </a:extLst>
          </p:cNvPr>
          <p:cNvSpPr txBox="1"/>
          <p:nvPr/>
        </p:nvSpPr>
        <p:spPr>
          <a:xfrm>
            <a:off x="837828" y="1052736"/>
            <a:ext cx="6146358" cy="923330"/>
          </a:xfrm>
          <a:prstGeom prst="rect">
            <a:avLst/>
          </a:prstGeom>
          <a:noFill/>
        </p:spPr>
        <p:txBody>
          <a:bodyPr wrap="square">
            <a:spAutoFit/>
          </a:bodyPr>
          <a:lstStyle/>
          <a:p>
            <a:r>
              <a:rPr lang="en-US" dirty="0"/>
              <a:t>2. </a:t>
            </a:r>
            <a:r>
              <a:rPr lang="en-US" b="1" dirty="0"/>
              <a:t>Bots &amp; Fake Accounts</a:t>
            </a:r>
            <a:r>
              <a:rPr lang="en-US" dirty="0"/>
              <a:t>: Identify users (potential bots) </a:t>
            </a:r>
          </a:p>
          <a:p>
            <a:r>
              <a:rPr lang="en-US" dirty="0"/>
              <a:t>     who have liked every single photo on the site, as this is </a:t>
            </a:r>
          </a:p>
          <a:p>
            <a:r>
              <a:rPr lang="en-US" dirty="0"/>
              <a:t>     not typically possible for a normal user.</a:t>
            </a:r>
            <a:endParaRPr lang="en-IN" dirty="0"/>
          </a:p>
        </p:txBody>
      </p:sp>
      <p:sp>
        <p:nvSpPr>
          <p:cNvPr id="6" name="TextBox 5">
            <a:extLst>
              <a:ext uri="{FF2B5EF4-FFF2-40B4-BE49-F238E27FC236}">
                <a16:creationId xmlns:a16="http://schemas.microsoft.com/office/drawing/2014/main" id="{CC22BC26-C988-5E5D-407F-A2603864549E}"/>
              </a:ext>
            </a:extLst>
          </p:cNvPr>
          <p:cNvSpPr txBox="1"/>
          <p:nvPr/>
        </p:nvSpPr>
        <p:spPr>
          <a:xfrm>
            <a:off x="1341884" y="2492896"/>
            <a:ext cx="6146358" cy="2031325"/>
          </a:xfrm>
          <a:prstGeom prst="rect">
            <a:avLst/>
          </a:prstGeom>
          <a:noFill/>
        </p:spPr>
        <p:txBody>
          <a:bodyPr wrap="square">
            <a:spAutoFit/>
          </a:bodyPr>
          <a:lstStyle/>
          <a:p>
            <a:r>
              <a:rPr lang="en-IN" dirty="0"/>
              <a:t>select username,</a:t>
            </a:r>
          </a:p>
          <a:p>
            <a:r>
              <a:rPr lang="en-IN" dirty="0"/>
              <a:t>                             count(*) as </a:t>
            </a:r>
            <a:r>
              <a:rPr lang="en-IN" dirty="0" err="1"/>
              <a:t>num_likes</a:t>
            </a:r>
            <a:r>
              <a:rPr lang="en-IN" dirty="0"/>
              <a:t> </a:t>
            </a:r>
          </a:p>
          <a:p>
            <a:r>
              <a:rPr lang="en-IN" dirty="0"/>
              <a:t> from users inner join </a:t>
            </a:r>
          </a:p>
          <a:p>
            <a:r>
              <a:rPr lang="en-IN" dirty="0"/>
              <a:t>likes on users.id = </a:t>
            </a:r>
          </a:p>
          <a:p>
            <a:r>
              <a:rPr lang="en-IN" dirty="0"/>
              <a:t>                            </a:t>
            </a:r>
            <a:r>
              <a:rPr lang="en-IN" dirty="0" err="1"/>
              <a:t>likes.user_id</a:t>
            </a:r>
            <a:r>
              <a:rPr lang="en-IN" dirty="0"/>
              <a:t> group by </a:t>
            </a:r>
          </a:p>
          <a:p>
            <a:r>
              <a:rPr lang="en-IN" dirty="0"/>
              <a:t>                            </a:t>
            </a:r>
            <a:r>
              <a:rPr lang="en-IN" dirty="0" err="1"/>
              <a:t>likes.user_id</a:t>
            </a:r>
            <a:r>
              <a:rPr lang="en-IN" dirty="0"/>
              <a:t> having</a:t>
            </a:r>
          </a:p>
          <a:p>
            <a:r>
              <a:rPr lang="en-IN" dirty="0"/>
              <a:t> </a:t>
            </a:r>
            <a:r>
              <a:rPr lang="en-IN" dirty="0" err="1"/>
              <a:t>num_likes</a:t>
            </a:r>
            <a:r>
              <a:rPr lang="en-IN" dirty="0"/>
              <a:t> = (select count(*) from photos); </a:t>
            </a:r>
          </a:p>
        </p:txBody>
      </p:sp>
      <p:sp>
        <p:nvSpPr>
          <p:cNvPr id="8" name="TextBox 7">
            <a:extLst>
              <a:ext uri="{FF2B5EF4-FFF2-40B4-BE49-F238E27FC236}">
                <a16:creationId xmlns:a16="http://schemas.microsoft.com/office/drawing/2014/main" id="{5C22C94B-C342-1981-D600-07CA58309013}"/>
              </a:ext>
            </a:extLst>
          </p:cNvPr>
          <p:cNvSpPr txBox="1"/>
          <p:nvPr/>
        </p:nvSpPr>
        <p:spPr>
          <a:xfrm>
            <a:off x="6670476" y="1583529"/>
            <a:ext cx="5518349" cy="369332"/>
          </a:xfrm>
          <a:prstGeom prst="rect">
            <a:avLst/>
          </a:prstGeom>
          <a:noFill/>
        </p:spPr>
        <p:txBody>
          <a:bodyPr wrap="square">
            <a:spAutoFit/>
          </a:bodyPr>
          <a:lstStyle/>
          <a:p>
            <a:r>
              <a:rPr lang="en-US" dirty="0"/>
              <a:t>These are some user who can be boat and fake account.</a:t>
            </a:r>
            <a:endParaRPr lang="en-IN" dirty="0"/>
          </a:p>
        </p:txBody>
      </p:sp>
      <p:pic>
        <p:nvPicPr>
          <p:cNvPr id="10" name="Picture 9">
            <a:extLst>
              <a:ext uri="{FF2B5EF4-FFF2-40B4-BE49-F238E27FC236}">
                <a16:creationId xmlns:a16="http://schemas.microsoft.com/office/drawing/2014/main" id="{E52AAB41-BFD2-4A16-2686-4B569AACAD75}"/>
              </a:ext>
            </a:extLst>
          </p:cNvPr>
          <p:cNvPicPr>
            <a:picLocks noChangeAspect="1"/>
          </p:cNvPicPr>
          <p:nvPr/>
        </p:nvPicPr>
        <p:blipFill>
          <a:blip r:embed="rId2"/>
          <a:stretch>
            <a:fillRect/>
          </a:stretch>
        </p:blipFill>
        <p:spPr>
          <a:xfrm>
            <a:off x="7966620" y="2217264"/>
            <a:ext cx="2880321" cy="3227960"/>
          </a:xfrm>
          <a:prstGeom prst="rect">
            <a:avLst/>
          </a:prstGeom>
        </p:spPr>
      </p:pic>
    </p:spTree>
    <p:extLst>
      <p:ext uri="{BB962C8B-B14F-4D97-AF65-F5344CB8AC3E}">
        <p14:creationId xmlns:p14="http://schemas.microsoft.com/office/powerpoint/2010/main" val="388891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AD77-EA7E-2765-B4AA-B36C8D548E0C}"/>
              </a:ext>
            </a:extLst>
          </p:cNvPr>
          <p:cNvSpPr>
            <a:spLocks noGrp="1"/>
          </p:cNvSpPr>
          <p:nvPr>
            <p:ph type="title"/>
          </p:nvPr>
        </p:nvSpPr>
        <p:spPr>
          <a:xfrm>
            <a:off x="189756" y="116632"/>
            <a:ext cx="9144001" cy="555848"/>
          </a:xfrm>
        </p:spPr>
        <p:txBody>
          <a:bodyPr>
            <a:normAutofit fontScale="90000"/>
          </a:bodyPr>
          <a:lstStyle/>
          <a:p>
            <a:r>
              <a:rPr lang="en-IN" sz="4000" b="1" dirty="0"/>
              <a:t>Results</a:t>
            </a:r>
          </a:p>
        </p:txBody>
      </p:sp>
      <p:sp>
        <p:nvSpPr>
          <p:cNvPr id="4" name="TextBox 3">
            <a:extLst>
              <a:ext uri="{FF2B5EF4-FFF2-40B4-BE49-F238E27FC236}">
                <a16:creationId xmlns:a16="http://schemas.microsoft.com/office/drawing/2014/main" id="{7195B39F-5BCF-D6FE-A587-A6D10C566DCC}"/>
              </a:ext>
            </a:extLst>
          </p:cNvPr>
          <p:cNvSpPr txBox="1"/>
          <p:nvPr/>
        </p:nvSpPr>
        <p:spPr>
          <a:xfrm>
            <a:off x="477788" y="1196752"/>
            <a:ext cx="10297144" cy="3416320"/>
          </a:xfrm>
          <a:prstGeom prst="rect">
            <a:avLst/>
          </a:prstGeom>
          <a:noFill/>
        </p:spPr>
        <p:txBody>
          <a:bodyPr wrap="square">
            <a:spAutoFit/>
          </a:bodyPr>
          <a:lstStyle/>
          <a:p>
            <a:pPr marL="285750" indent="-285750">
              <a:buFont typeface="Wingdings" panose="05000000000000000000" pitchFamily="2" charset="2"/>
              <a:buChar char="q"/>
            </a:pPr>
            <a:r>
              <a:rPr lang="en-US" dirty="0"/>
              <a:t> Learnt fundamentals of data analysis using SQL queries to extract insights from database by which we track how </a:t>
            </a:r>
          </a:p>
          <a:p>
            <a:r>
              <a:rPr lang="en-US" dirty="0"/>
              <a:t>      users engage and interact with our digital product (software or mobile application) in </a:t>
            </a:r>
          </a:p>
          <a:p>
            <a:r>
              <a:rPr lang="en-US" dirty="0"/>
              <a:t>       an attempt to derive business </a:t>
            </a:r>
          </a:p>
          <a:p>
            <a:r>
              <a:rPr lang="en-US" dirty="0"/>
              <a:t>       insights for marketing, product &amp; development teams.</a:t>
            </a:r>
          </a:p>
          <a:p>
            <a:endParaRPr lang="en-US" dirty="0"/>
          </a:p>
          <a:p>
            <a:r>
              <a:rPr lang="en-US" dirty="0"/>
              <a:t>❑ Conclusions from above analysis :</a:t>
            </a:r>
          </a:p>
          <a:p>
            <a:endParaRPr lang="en-US" dirty="0"/>
          </a:p>
          <a:p>
            <a:r>
              <a:rPr lang="en-US" dirty="0"/>
              <a:t>➢       Marketing team can reward the most loyal customers, send promotional emails to </a:t>
            </a:r>
          </a:p>
          <a:p>
            <a:r>
              <a:rPr lang="en-US" dirty="0"/>
              <a:t>            inactive users, use popular hashtags and most active day for brand promotions.</a:t>
            </a:r>
          </a:p>
          <a:p>
            <a:r>
              <a:rPr lang="en-US" dirty="0"/>
              <a:t>➢       User engagement can be very useful growth success metric for the company</a:t>
            </a:r>
          </a:p>
          <a:p>
            <a:r>
              <a:rPr lang="en-US" dirty="0"/>
              <a:t>➢       Company can remove the bots and fake accounts from the platform to enhance the </a:t>
            </a:r>
            <a:r>
              <a:rPr lang="en-US" dirty="0" err="1"/>
              <a:t>usere</a:t>
            </a:r>
            <a:r>
              <a:rPr lang="en-US" dirty="0"/>
              <a:t> </a:t>
            </a:r>
            <a:r>
              <a:rPr lang="en-US" dirty="0" err="1"/>
              <a:t>xperience</a:t>
            </a:r>
            <a:endParaRPr lang="en-US" dirty="0"/>
          </a:p>
        </p:txBody>
      </p:sp>
    </p:spTree>
    <p:extLst>
      <p:ext uri="{BB962C8B-B14F-4D97-AF65-F5344CB8AC3E}">
        <p14:creationId xmlns:p14="http://schemas.microsoft.com/office/powerpoint/2010/main" val="368152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35AECA-3800-289C-8FD2-693D1C1C0287}"/>
              </a:ext>
            </a:extLst>
          </p:cNvPr>
          <p:cNvSpPr txBox="1"/>
          <p:nvPr/>
        </p:nvSpPr>
        <p:spPr>
          <a:xfrm>
            <a:off x="189756" y="102362"/>
            <a:ext cx="6094674" cy="707886"/>
          </a:xfrm>
          <a:prstGeom prst="rect">
            <a:avLst/>
          </a:prstGeom>
          <a:noFill/>
        </p:spPr>
        <p:txBody>
          <a:bodyPr wrap="square">
            <a:spAutoFit/>
          </a:bodyPr>
          <a:lstStyle/>
          <a:p>
            <a:r>
              <a:rPr lang="en-IN" sz="4000" b="1" u="sng" dirty="0"/>
              <a:t>Professional Background</a:t>
            </a:r>
          </a:p>
        </p:txBody>
      </p:sp>
      <p:sp>
        <p:nvSpPr>
          <p:cNvPr id="9" name="TextBox 8">
            <a:extLst>
              <a:ext uri="{FF2B5EF4-FFF2-40B4-BE49-F238E27FC236}">
                <a16:creationId xmlns:a16="http://schemas.microsoft.com/office/drawing/2014/main" id="{149A8B17-9A74-48E4-C1D1-60CE0E0A230E}"/>
              </a:ext>
            </a:extLst>
          </p:cNvPr>
          <p:cNvSpPr txBox="1"/>
          <p:nvPr/>
        </p:nvSpPr>
        <p:spPr>
          <a:xfrm>
            <a:off x="981844" y="837266"/>
            <a:ext cx="11089232" cy="6463308"/>
          </a:xfrm>
          <a:prstGeom prst="rect">
            <a:avLst/>
          </a:prstGeom>
          <a:noFill/>
        </p:spPr>
        <p:txBody>
          <a:bodyPr wrap="square">
            <a:spAutoFit/>
          </a:bodyPr>
          <a:lstStyle/>
          <a:p>
            <a:r>
              <a:rPr lang="en-US" dirty="0"/>
              <a:t>I am Savnesh Daksh I have completed </a:t>
            </a:r>
            <a:r>
              <a:rPr lang="en-US" b="1" dirty="0">
                <a:solidFill>
                  <a:schemeClr val="accent1"/>
                </a:solidFill>
              </a:rPr>
              <a:t>Bachelor of Computer Application</a:t>
            </a:r>
            <a:r>
              <a:rPr lang="en-US" dirty="0">
                <a:solidFill>
                  <a:schemeClr val="accent1"/>
                </a:solidFill>
              </a:rPr>
              <a:t> </a:t>
            </a:r>
            <a:r>
              <a:rPr lang="en-US" dirty="0"/>
              <a:t>in 2018-21 from Mahatma </a:t>
            </a:r>
            <a:r>
              <a:rPr lang="en-US" dirty="0" err="1"/>
              <a:t>Jyotiba</a:t>
            </a:r>
            <a:r>
              <a:rPr lang="en-US" dirty="0"/>
              <a:t> Phule Rohilkhand University, Bareilly (UP) with a CGPA of 6.8 and I am recently </a:t>
            </a:r>
            <a:r>
              <a:rPr lang="en-US" b="1" dirty="0">
                <a:solidFill>
                  <a:schemeClr val="accent1"/>
                </a:solidFill>
              </a:rPr>
              <a:t>Master of Computer Application</a:t>
            </a:r>
            <a:r>
              <a:rPr lang="en-US" dirty="0">
                <a:solidFill>
                  <a:schemeClr val="accent1"/>
                </a:solidFill>
              </a:rPr>
              <a:t> </a:t>
            </a:r>
            <a:r>
              <a:rPr lang="en-US" dirty="0"/>
              <a:t>pass out from Chandigarh University, Mohali (Punjab) with a CGPA of 6.5.</a:t>
            </a:r>
          </a:p>
          <a:p>
            <a:r>
              <a:rPr lang="en-US" dirty="0"/>
              <a:t>I have completed </a:t>
            </a:r>
            <a:r>
              <a:rPr lang="en-US" b="1" dirty="0">
                <a:solidFill>
                  <a:schemeClr val="accent1"/>
                </a:solidFill>
              </a:rPr>
              <a:t>Data Science and Artificial Intelligence </a:t>
            </a:r>
            <a:r>
              <a:rPr lang="en-US" dirty="0"/>
              <a:t>6 months of training online program from </a:t>
            </a:r>
            <a:r>
              <a:rPr lang="en-US" dirty="0" err="1"/>
              <a:t>Onetruweb</a:t>
            </a:r>
            <a:r>
              <a:rPr lang="en-US" dirty="0"/>
              <a:t> software solution private limited, Bangalore (Karnataka)</a:t>
            </a:r>
          </a:p>
          <a:p>
            <a:r>
              <a:rPr lang="en-US" dirty="0"/>
              <a:t>I have completed 4 months </a:t>
            </a:r>
            <a:r>
              <a:rPr lang="en-US" b="1" dirty="0">
                <a:solidFill>
                  <a:schemeClr val="accent1"/>
                </a:solidFill>
              </a:rPr>
              <a:t>Data Analyst Trainee </a:t>
            </a:r>
            <a:r>
              <a:rPr lang="en-US" dirty="0"/>
              <a:t>from </a:t>
            </a:r>
            <a:r>
              <a:rPr lang="en-US" dirty="0" err="1"/>
              <a:t>Trainity</a:t>
            </a:r>
            <a:r>
              <a:rPr lang="en-US" dirty="0"/>
              <a:t>, Jaipur (Rajasthan) and 1 months of </a:t>
            </a:r>
            <a:r>
              <a:rPr lang="en-US" b="1" dirty="0">
                <a:solidFill>
                  <a:schemeClr val="accent1"/>
                </a:solidFill>
              </a:rPr>
              <a:t>Data Analyst Internship</a:t>
            </a:r>
            <a:r>
              <a:rPr lang="en-US" dirty="0"/>
              <a:t> from </a:t>
            </a:r>
            <a:r>
              <a:rPr lang="en-US" dirty="0" err="1"/>
              <a:t>MeriSKILL</a:t>
            </a:r>
            <a:r>
              <a:rPr lang="en-US" dirty="0"/>
              <a:t>, Noida (UP)</a:t>
            </a:r>
          </a:p>
          <a:p>
            <a:endParaRPr lang="en-US" dirty="0"/>
          </a:p>
          <a:p>
            <a:r>
              <a:rPr lang="en-US" b="0" i="0" dirty="0">
                <a:effectLst/>
                <a:latin typeface="-apple-system"/>
              </a:rPr>
              <a:t>I have developed a strong foundation in applying analytical techniques and utilizing data-driven insights to solve complex problems. I have successfully contributed to various stages of the data science lifecycle, from data acquisition and cleaning to model development, evaluation, and deployment.</a:t>
            </a:r>
          </a:p>
          <a:p>
            <a:r>
              <a:rPr lang="en-US" b="0" i="0" dirty="0">
                <a:effectLst/>
                <a:latin typeface="-apple-system"/>
              </a:rPr>
              <a:t>During my tenure, I have gained expertise in extracting, transforming, and loading (ETL) large datasets from diverse sources. </a:t>
            </a:r>
          </a:p>
          <a:p>
            <a:r>
              <a:rPr lang="en-US" b="0" i="0" dirty="0">
                <a:effectLst/>
                <a:latin typeface="-apple-system"/>
              </a:rPr>
              <a:t>I have utilized Python and SQL extensively to manipulate and analyze data, employing statistical methods and machine learning algorithms to uncover patterns and make accurate predictions. Additionally, I have experience in data visualization, presenting findings and actionable recommendations to stakeholders in a clear and concise manner.</a:t>
            </a:r>
          </a:p>
          <a:p>
            <a:r>
              <a:rPr lang="en-US" dirty="0"/>
              <a:t>I am a highly motivated and results-oriented individual with a strong passion for Data Science and Artificial Intelligence. I am proficient in Python, R, MySQL, Artificial Intelligence, Machine Learning, Deep Learning, MS Excel, MS Power BI, MS Power Query, Computer Vision I am also familiar other  tools and techniques. </a:t>
            </a:r>
          </a:p>
          <a:p>
            <a:endParaRPr lang="en-US" dirty="0">
              <a:latin typeface="-apple-system"/>
            </a:endParaRPr>
          </a:p>
          <a:p>
            <a:endParaRPr lang="en-US" dirty="0"/>
          </a:p>
          <a:p>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8D97-F801-A9DE-E8EF-A867BD06A39D}"/>
              </a:ext>
            </a:extLst>
          </p:cNvPr>
          <p:cNvSpPr>
            <a:spLocks noGrp="1"/>
          </p:cNvSpPr>
          <p:nvPr>
            <p:ph type="title"/>
          </p:nvPr>
        </p:nvSpPr>
        <p:spPr>
          <a:xfrm>
            <a:off x="1522411" y="188640"/>
            <a:ext cx="9144001" cy="599728"/>
          </a:xfrm>
        </p:spPr>
        <p:txBody>
          <a:bodyPr>
            <a:normAutofit fontScale="90000"/>
          </a:bodyPr>
          <a:lstStyle/>
          <a:p>
            <a:r>
              <a:rPr lang="en-US" sz="4000" b="1" dirty="0"/>
              <a:t>3. </a:t>
            </a:r>
            <a:r>
              <a:rPr lang="en-US" sz="4000" b="1" u="sng" dirty="0"/>
              <a:t>Operation and Metrics Analytics</a:t>
            </a:r>
            <a:endParaRPr lang="en-IN" sz="4000" b="1" u="sng" dirty="0"/>
          </a:p>
        </p:txBody>
      </p:sp>
      <p:sp>
        <p:nvSpPr>
          <p:cNvPr id="4" name="TextBox 3">
            <a:extLst>
              <a:ext uri="{FF2B5EF4-FFF2-40B4-BE49-F238E27FC236}">
                <a16:creationId xmlns:a16="http://schemas.microsoft.com/office/drawing/2014/main" id="{7F287086-32C1-6AD2-6F8A-1ED38C2A95A4}"/>
              </a:ext>
            </a:extLst>
          </p:cNvPr>
          <p:cNvSpPr txBox="1"/>
          <p:nvPr/>
        </p:nvSpPr>
        <p:spPr>
          <a:xfrm>
            <a:off x="333772" y="1124744"/>
            <a:ext cx="6094674" cy="461665"/>
          </a:xfrm>
          <a:prstGeom prst="rect">
            <a:avLst/>
          </a:prstGeom>
          <a:noFill/>
        </p:spPr>
        <p:txBody>
          <a:bodyPr wrap="square">
            <a:spAutoFit/>
          </a:bodyPr>
          <a:lstStyle/>
          <a:p>
            <a:r>
              <a:rPr lang="en-IN" sz="2400" dirty="0"/>
              <a:t> </a:t>
            </a:r>
            <a:r>
              <a:rPr lang="en-IN" sz="2400" b="1" dirty="0"/>
              <a:t>Project Description</a:t>
            </a:r>
          </a:p>
        </p:txBody>
      </p:sp>
      <p:sp>
        <p:nvSpPr>
          <p:cNvPr id="6" name="TextBox 5">
            <a:extLst>
              <a:ext uri="{FF2B5EF4-FFF2-40B4-BE49-F238E27FC236}">
                <a16:creationId xmlns:a16="http://schemas.microsoft.com/office/drawing/2014/main" id="{A1474EE2-68E4-8AB1-4374-0011AFE18B00}"/>
              </a:ext>
            </a:extLst>
          </p:cNvPr>
          <p:cNvSpPr txBox="1"/>
          <p:nvPr/>
        </p:nvSpPr>
        <p:spPr>
          <a:xfrm>
            <a:off x="1413892" y="1860459"/>
            <a:ext cx="9505056" cy="2554545"/>
          </a:xfrm>
          <a:prstGeom prst="rect">
            <a:avLst/>
          </a:prstGeom>
          <a:noFill/>
        </p:spPr>
        <p:txBody>
          <a:bodyPr wrap="square">
            <a:spAutoFit/>
          </a:bodyPr>
          <a:lstStyle/>
          <a:p>
            <a:r>
              <a:rPr lang="en-US" sz="2000" dirty="0"/>
              <a:t>In today's data-driven world, businesses need to analyze their </a:t>
            </a:r>
          </a:p>
          <a:p>
            <a:r>
              <a:rPr lang="en-US" sz="2000" dirty="0"/>
              <a:t>operations and metrics to stay competitive. This project aims to provide insights into </a:t>
            </a:r>
          </a:p>
          <a:p>
            <a:r>
              <a:rPr lang="en-US" sz="2000" dirty="0"/>
              <a:t>two different scenarios of operation and metric analytics. One of the primary goals of </a:t>
            </a:r>
          </a:p>
          <a:p>
            <a:r>
              <a:rPr lang="en-US" sz="2000" dirty="0"/>
              <a:t>the project is to provide a dashboard that displays key performance indicators (KPIs). </a:t>
            </a:r>
          </a:p>
          <a:p>
            <a:r>
              <a:rPr lang="en-US" sz="2000" dirty="0"/>
              <a:t>The dashboard will provide a real-time view of KPIs to help managers make data</a:t>
            </a:r>
          </a:p>
          <a:p>
            <a:r>
              <a:rPr lang="en-US" sz="2000" dirty="0"/>
              <a:t>driven decisions. Both case studies will provide valuable insights into</a:t>
            </a:r>
          </a:p>
          <a:p>
            <a:r>
              <a:rPr lang="en-US" sz="2000" dirty="0"/>
              <a:t>two different scenarios and will enable businesses to make data-driven decisions, </a:t>
            </a:r>
          </a:p>
          <a:p>
            <a:r>
              <a:rPr lang="en-US" sz="2000" dirty="0"/>
              <a:t>improve operational efficiency, and enhance customer satisfaction.</a:t>
            </a:r>
            <a:endParaRPr lang="en-IN" sz="2000" dirty="0"/>
          </a:p>
        </p:txBody>
      </p:sp>
    </p:spTree>
    <p:extLst>
      <p:ext uri="{BB962C8B-B14F-4D97-AF65-F5344CB8AC3E}">
        <p14:creationId xmlns:p14="http://schemas.microsoft.com/office/powerpoint/2010/main" val="179689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7625-31FE-4202-C2E9-630617C4BD43}"/>
              </a:ext>
            </a:extLst>
          </p:cNvPr>
          <p:cNvSpPr>
            <a:spLocks noGrp="1"/>
          </p:cNvSpPr>
          <p:nvPr>
            <p:ph type="title"/>
          </p:nvPr>
        </p:nvSpPr>
        <p:spPr>
          <a:xfrm>
            <a:off x="405780" y="116632"/>
            <a:ext cx="9144001" cy="743744"/>
          </a:xfrm>
        </p:spPr>
        <p:txBody>
          <a:bodyPr/>
          <a:lstStyle/>
          <a:p>
            <a:r>
              <a:rPr lang="en-IN" b="1" dirty="0"/>
              <a:t>Approach</a:t>
            </a:r>
          </a:p>
        </p:txBody>
      </p:sp>
      <p:sp>
        <p:nvSpPr>
          <p:cNvPr id="4" name="TextBox 3">
            <a:extLst>
              <a:ext uri="{FF2B5EF4-FFF2-40B4-BE49-F238E27FC236}">
                <a16:creationId xmlns:a16="http://schemas.microsoft.com/office/drawing/2014/main" id="{4EC7A6A3-65DF-B720-0BB5-98C472AC89B9}"/>
              </a:ext>
            </a:extLst>
          </p:cNvPr>
          <p:cNvSpPr txBox="1"/>
          <p:nvPr/>
        </p:nvSpPr>
        <p:spPr>
          <a:xfrm>
            <a:off x="1125860" y="1340768"/>
            <a:ext cx="9649072" cy="2031325"/>
          </a:xfrm>
          <a:prstGeom prst="rect">
            <a:avLst/>
          </a:prstGeom>
          <a:noFill/>
        </p:spPr>
        <p:txBody>
          <a:bodyPr wrap="square">
            <a:spAutoFit/>
          </a:bodyPr>
          <a:lstStyle/>
          <a:p>
            <a:pPr marL="285750" indent="-285750">
              <a:buFont typeface="Arial" panose="020B0604020202020204" pitchFamily="34" charset="0"/>
              <a:buChar char="•"/>
            </a:pPr>
            <a:r>
              <a:rPr lang="en-US" dirty="0"/>
              <a:t>First, the data prepared and analyzed using SQL. Various SQL functions like SELECT, WHERE, </a:t>
            </a:r>
          </a:p>
          <a:p>
            <a:r>
              <a:rPr lang="en-US" dirty="0"/>
              <a:t>       GROUP BY, JOIN, etc. are used to extract meaningful information from the dataset.</a:t>
            </a:r>
          </a:p>
          <a:p>
            <a:pPr marL="285750" indent="-285750">
              <a:buFont typeface="Arial" panose="020B0604020202020204" pitchFamily="34" charset="0"/>
              <a:buChar char="•"/>
            </a:pPr>
            <a:r>
              <a:rPr lang="en-US" dirty="0"/>
              <a:t>Once the data is cleaned and transformed, the next step is to identify Key Performance</a:t>
            </a:r>
          </a:p>
          <a:p>
            <a:r>
              <a:rPr lang="en-US" dirty="0"/>
              <a:t>       Indicators (KPIs) that are relevant to the business. These KPIs include throughput, user</a:t>
            </a:r>
          </a:p>
          <a:p>
            <a:r>
              <a:rPr lang="en-US" dirty="0"/>
              <a:t>       engagement, user retention etc.</a:t>
            </a:r>
          </a:p>
          <a:p>
            <a:pPr marL="285750" indent="-285750">
              <a:buFont typeface="Arial" panose="020B0604020202020204" pitchFamily="34" charset="0"/>
              <a:buChar char="•"/>
            </a:pPr>
            <a:r>
              <a:rPr lang="en-US" dirty="0"/>
              <a:t>The final step is to create interactive charts and dashboards using Tableau. Tableau helps to </a:t>
            </a:r>
          </a:p>
          <a:p>
            <a:r>
              <a:rPr lang="en-US" dirty="0"/>
              <a:t>       create interactive visualizations that help in identifying trends and patterns.</a:t>
            </a:r>
          </a:p>
        </p:txBody>
      </p:sp>
      <p:sp>
        <p:nvSpPr>
          <p:cNvPr id="6" name="TextBox 5">
            <a:extLst>
              <a:ext uri="{FF2B5EF4-FFF2-40B4-BE49-F238E27FC236}">
                <a16:creationId xmlns:a16="http://schemas.microsoft.com/office/drawing/2014/main" id="{3A0B6573-0C9C-9C01-705D-C0E8EC3C2677}"/>
              </a:ext>
            </a:extLst>
          </p:cNvPr>
          <p:cNvSpPr txBox="1"/>
          <p:nvPr/>
        </p:nvSpPr>
        <p:spPr>
          <a:xfrm>
            <a:off x="261764" y="3490127"/>
            <a:ext cx="6094674" cy="646331"/>
          </a:xfrm>
          <a:prstGeom prst="rect">
            <a:avLst/>
          </a:prstGeom>
          <a:noFill/>
        </p:spPr>
        <p:txBody>
          <a:bodyPr wrap="square">
            <a:spAutoFit/>
          </a:bodyPr>
          <a:lstStyle/>
          <a:p>
            <a:r>
              <a:rPr lang="en-IN" sz="3600" b="1" dirty="0"/>
              <a:t>Tech-Stack Used</a:t>
            </a:r>
          </a:p>
        </p:txBody>
      </p:sp>
      <p:sp>
        <p:nvSpPr>
          <p:cNvPr id="8" name="TextBox 7">
            <a:extLst>
              <a:ext uri="{FF2B5EF4-FFF2-40B4-BE49-F238E27FC236}">
                <a16:creationId xmlns:a16="http://schemas.microsoft.com/office/drawing/2014/main" id="{857D1544-A8B1-4251-63F7-D71A69AF341C}"/>
              </a:ext>
            </a:extLst>
          </p:cNvPr>
          <p:cNvSpPr txBox="1"/>
          <p:nvPr/>
        </p:nvSpPr>
        <p:spPr>
          <a:xfrm>
            <a:off x="1269876" y="4365104"/>
            <a:ext cx="9145016" cy="923330"/>
          </a:xfrm>
          <a:prstGeom prst="rect">
            <a:avLst/>
          </a:prstGeom>
          <a:noFill/>
        </p:spPr>
        <p:txBody>
          <a:bodyPr wrap="square">
            <a:spAutoFit/>
          </a:bodyPr>
          <a:lstStyle/>
          <a:p>
            <a:pPr marL="285750" indent="-285750">
              <a:buFont typeface="Arial" panose="020B0604020202020204" pitchFamily="34" charset="0"/>
              <a:buChar char="•"/>
            </a:pPr>
            <a:r>
              <a:rPr lang="en-US" dirty="0"/>
              <a:t>SQL Prepare</a:t>
            </a:r>
          </a:p>
          <a:p>
            <a:pPr marL="285750" indent="-285750">
              <a:buFont typeface="Arial" panose="020B0604020202020204" pitchFamily="34" charset="0"/>
              <a:buChar char="•"/>
            </a:pPr>
            <a:r>
              <a:rPr lang="en-US" dirty="0"/>
              <a:t>Process </a:t>
            </a:r>
          </a:p>
          <a:p>
            <a:pPr marL="285750" indent="-285750">
              <a:buFont typeface="Arial" panose="020B0604020202020204" pitchFamily="34" charset="0"/>
              <a:buChar char="•"/>
            </a:pPr>
            <a:r>
              <a:rPr lang="en-US" dirty="0"/>
              <a:t>Analyze data</a:t>
            </a:r>
            <a:endParaRPr lang="en-IN" dirty="0"/>
          </a:p>
        </p:txBody>
      </p:sp>
    </p:spTree>
    <p:extLst>
      <p:ext uri="{BB962C8B-B14F-4D97-AF65-F5344CB8AC3E}">
        <p14:creationId xmlns:p14="http://schemas.microsoft.com/office/powerpoint/2010/main" val="81679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068A-5EAE-4063-93AC-EE55B6193F8B}"/>
              </a:ext>
            </a:extLst>
          </p:cNvPr>
          <p:cNvSpPr>
            <a:spLocks noGrp="1"/>
          </p:cNvSpPr>
          <p:nvPr>
            <p:ph type="title"/>
          </p:nvPr>
        </p:nvSpPr>
        <p:spPr>
          <a:xfrm>
            <a:off x="117748" y="116632"/>
            <a:ext cx="9144001" cy="576064"/>
          </a:xfrm>
        </p:spPr>
        <p:txBody>
          <a:bodyPr>
            <a:normAutofit fontScale="90000"/>
          </a:bodyPr>
          <a:lstStyle/>
          <a:p>
            <a:r>
              <a:rPr lang="en-IN" sz="4000" b="1" dirty="0"/>
              <a:t>Insights : Job Data</a:t>
            </a:r>
            <a:endParaRPr lang="en-IN" dirty="0"/>
          </a:p>
        </p:txBody>
      </p:sp>
      <p:sp>
        <p:nvSpPr>
          <p:cNvPr id="4" name="TextBox 3">
            <a:extLst>
              <a:ext uri="{FF2B5EF4-FFF2-40B4-BE49-F238E27FC236}">
                <a16:creationId xmlns:a16="http://schemas.microsoft.com/office/drawing/2014/main" id="{9CF96EF3-5BF6-C1FC-DF65-8730DFC95CC7}"/>
              </a:ext>
            </a:extLst>
          </p:cNvPr>
          <p:cNvSpPr txBox="1"/>
          <p:nvPr/>
        </p:nvSpPr>
        <p:spPr>
          <a:xfrm>
            <a:off x="693812" y="1124744"/>
            <a:ext cx="7704856" cy="646331"/>
          </a:xfrm>
          <a:prstGeom prst="rect">
            <a:avLst/>
          </a:prstGeom>
          <a:noFill/>
        </p:spPr>
        <p:txBody>
          <a:bodyPr wrap="square">
            <a:spAutoFit/>
          </a:bodyPr>
          <a:lstStyle/>
          <a:p>
            <a:r>
              <a:rPr lang="en-US" b="1" dirty="0"/>
              <a:t>Jobs Reviewed Over Time</a:t>
            </a:r>
            <a:r>
              <a:rPr lang="en-US" dirty="0"/>
              <a:t>: Write an SQL query to calculate the number of jobs </a:t>
            </a:r>
          </a:p>
          <a:p>
            <a:r>
              <a:rPr lang="en-US" dirty="0"/>
              <a:t>reviewed per hour for each day in November 2020.</a:t>
            </a:r>
            <a:endParaRPr lang="en-IN" dirty="0"/>
          </a:p>
        </p:txBody>
      </p:sp>
      <p:sp>
        <p:nvSpPr>
          <p:cNvPr id="6" name="TextBox 5">
            <a:extLst>
              <a:ext uri="{FF2B5EF4-FFF2-40B4-BE49-F238E27FC236}">
                <a16:creationId xmlns:a16="http://schemas.microsoft.com/office/drawing/2014/main" id="{921B56E4-3E35-D81E-F324-DAE97ADA3541}"/>
              </a:ext>
            </a:extLst>
          </p:cNvPr>
          <p:cNvSpPr txBox="1"/>
          <p:nvPr/>
        </p:nvSpPr>
        <p:spPr>
          <a:xfrm>
            <a:off x="1413892" y="2203123"/>
            <a:ext cx="6130456" cy="1477328"/>
          </a:xfrm>
          <a:prstGeom prst="rect">
            <a:avLst/>
          </a:prstGeom>
          <a:noFill/>
        </p:spPr>
        <p:txBody>
          <a:bodyPr wrap="square">
            <a:spAutoFit/>
          </a:bodyPr>
          <a:lstStyle/>
          <a:p>
            <a:r>
              <a:rPr lang="en-US" dirty="0"/>
              <a:t>SELECT DISTINCT ds AS days,</a:t>
            </a:r>
          </a:p>
          <a:p>
            <a:r>
              <a:rPr lang="en-US" dirty="0"/>
              <a:t> Count(</a:t>
            </a:r>
            <a:r>
              <a:rPr lang="en-US" dirty="0" err="1"/>
              <a:t>job_id</a:t>
            </a:r>
            <a:r>
              <a:rPr lang="en-US" dirty="0"/>
              <a:t>) / (Sum(</a:t>
            </a:r>
            <a:r>
              <a:rPr lang="en-US" dirty="0" err="1"/>
              <a:t>time_spent</a:t>
            </a:r>
            <a:r>
              <a:rPr lang="en-US" dirty="0"/>
              <a:t>) / 3600) AS </a:t>
            </a:r>
            <a:r>
              <a:rPr lang="en-US" dirty="0" err="1"/>
              <a:t>no_of_jobs_reviewed</a:t>
            </a:r>
            <a:endParaRPr lang="en-US" dirty="0"/>
          </a:p>
          <a:p>
            <a:r>
              <a:rPr lang="en-US" dirty="0"/>
              <a:t> FROM </a:t>
            </a:r>
            <a:r>
              <a:rPr lang="en-US" dirty="0" err="1"/>
              <a:t>job_data</a:t>
            </a:r>
            <a:endParaRPr lang="en-US" dirty="0"/>
          </a:p>
          <a:p>
            <a:r>
              <a:rPr lang="en-US" dirty="0"/>
              <a:t> GROUP BY days;</a:t>
            </a:r>
            <a:endParaRPr lang="en-IN" dirty="0"/>
          </a:p>
        </p:txBody>
      </p:sp>
      <p:pic>
        <p:nvPicPr>
          <p:cNvPr id="8" name="Picture 7">
            <a:extLst>
              <a:ext uri="{FF2B5EF4-FFF2-40B4-BE49-F238E27FC236}">
                <a16:creationId xmlns:a16="http://schemas.microsoft.com/office/drawing/2014/main" id="{3AB8D098-A604-50FE-2F68-D339813EB4E6}"/>
              </a:ext>
            </a:extLst>
          </p:cNvPr>
          <p:cNvPicPr>
            <a:picLocks noChangeAspect="1"/>
          </p:cNvPicPr>
          <p:nvPr/>
        </p:nvPicPr>
        <p:blipFill>
          <a:blip r:embed="rId2"/>
          <a:stretch>
            <a:fillRect/>
          </a:stretch>
        </p:blipFill>
        <p:spPr>
          <a:xfrm>
            <a:off x="2854052" y="4365104"/>
            <a:ext cx="3096344" cy="1584176"/>
          </a:xfrm>
          <a:prstGeom prst="rect">
            <a:avLst/>
          </a:prstGeom>
        </p:spPr>
      </p:pic>
    </p:spTree>
    <p:extLst>
      <p:ext uri="{BB962C8B-B14F-4D97-AF65-F5344CB8AC3E}">
        <p14:creationId xmlns:p14="http://schemas.microsoft.com/office/powerpoint/2010/main" val="28115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F44A-46DF-0537-E248-A71E2295AE6E}"/>
              </a:ext>
            </a:extLst>
          </p:cNvPr>
          <p:cNvSpPr>
            <a:spLocks noGrp="1"/>
          </p:cNvSpPr>
          <p:nvPr>
            <p:ph type="title"/>
          </p:nvPr>
        </p:nvSpPr>
        <p:spPr>
          <a:xfrm>
            <a:off x="405780" y="692696"/>
            <a:ext cx="9144001" cy="1371600"/>
          </a:xfrm>
        </p:spPr>
        <p:txBody>
          <a:bodyPr>
            <a:noAutofit/>
          </a:bodyPr>
          <a:lstStyle/>
          <a:p>
            <a:r>
              <a:rPr lang="en-US" sz="2400" b="1" u="sng" dirty="0"/>
              <a:t>Throughput Analysis</a:t>
            </a:r>
            <a:r>
              <a:rPr lang="en-US" sz="2400" dirty="0"/>
              <a:t>: Write an SQL query to calculate the 7-day rolling average of throughput. Additionally, explain whether you prefer using the daily metric or the 7- day rolling average for throughput, and why</a:t>
            </a:r>
            <a:endParaRPr lang="en-IN" sz="2400" dirty="0"/>
          </a:p>
        </p:txBody>
      </p:sp>
      <p:sp>
        <p:nvSpPr>
          <p:cNvPr id="4" name="TextBox 3">
            <a:extLst>
              <a:ext uri="{FF2B5EF4-FFF2-40B4-BE49-F238E27FC236}">
                <a16:creationId xmlns:a16="http://schemas.microsoft.com/office/drawing/2014/main" id="{CB272F19-F3BC-C3CD-CA48-DCC1569C9C7A}"/>
              </a:ext>
            </a:extLst>
          </p:cNvPr>
          <p:cNvSpPr txBox="1"/>
          <p:nvPr/>
        </p:nvSpPr>
        <p:spPr>
          <a:xfrm>
            <a:off x="837828" y="2348880"/>
            <a:ext cx="8136904" cy="1477328"/>
          </a:xfrm>
          <a:prstGeom prst="rect">
            <a:avLst/>
          </a:prstGeom>
          <a:noFill/>
        </p:spPr>
        <p:txBody>
          <a:bodyPr wrap="square">
            <a:spAutoFit/>
          </a:bodyPr>
          <a:lstStyle/>
          <a:p>
            <a:r>
              <a:rPr lang="en-US" dirty="0"/>
              <a:t>SELECT a.ds AS day, </a:t>
            </a:r>
            <a:r>
              <a:rPr lang="en-US" dirty="0" err="1"/>
              <a:t>a.throughput</a:t>
            </a:r>
            <a:r>
              <a:rPr lang="en-US" dirty="0"/>
              <a:t>, avg(</a:t>
            </a:r>
            <a:r>
              <a:rPr lang="en-US" dirty="0" err="1"/>
              <a:t>a.throughput</a:t>
            </a:r>
            <a:r>
              <a:rPr lang="en-US" dirty="0"/>
              <a:t>) OVER ( ORDER BY ds rows BETWEEN 6 PRECEDING AND CURRENT row ) AS</a:t>
            </a:r>
          </a:p>
          <a:p>
            <a:r>
              <a:rPr lang="en-US" dirty="0"/>
              <a:t>7_day_avg_of_throughput</a:t>
            </a:r>
          </a:p>
          <a:p>
            <a:r>
              <a:rPr lang="en-US" dirty="0"/>
              <a:t>FROM ( SELECT ds, count(</a:t>
            </a:r>
            <a:r>
              <a:rPr lang="en-US" dirty="0" err="1"/>
              <a:t>job_id</a:t>
            </a:r>
            <a:r>
              <a:rPr lang="en-US" dirty="0"/>
              <a:t>) / sum(</a:t>
            </a:r>
            <a:r>
              <a:rPr lang="en-US" dirty="0" err="1"/>
              <a:t>time_spent</a:t>
            </a:r>
            <a:r>
              <a:rPr lang="en-US" dirty="0"/>
              <a:t>) AS throughput FROM </a:t>
            </a:r>
            <a:r>
              <a:rPr lang="en-US" dirty="0" err="1"/>
              <a:t>job_data</a:t>
            </a:r>
            <a:r>
              <a:rPr lang="en-US" dirty="0"/>
              <a:t> </a:t>
            </a:r>
          </a:p>
          <a:p>
            <a:r>
              <a:rPr lang="en-US" dirty="0"/>
              <a:t>GROUP BY ds ) AS a GROUP BY ds;</a:t>
            </a:r>
          </a:p>
        </p:txBody>
      </p:sp>
      <p:pic>
        <p:nvPicPr>
          <p:cNvPr id="6" name="Picture 5">
            <a:extLst>
              <a:ext uri="{FF2B5EF4-FFF2-40B4-BE49-F238E27FC236}">
                <a16:creationId xmlns:a16="http://schemas.microsoft.com/office/drawing/2014/main" id="{F4C6BDAD-9708-7356-FCE0-30AF5CD8C805}"/>
              </a:ext>
            </a:extLst>
          </p:cNvPr>
          <p:cNvPicPr>
            <a:picLocks noChangeAspect="1"/>
          </p:cNvPicPr>
          <p:nvPr/>
        </p:nvPicPr>
        <p:blipFill>
          <a:blip r:embed="rId2"/>
          <a:stretch>
            <a:fillRect/>
          </a:stretch>
        </p:blipFill>
        <p:spPr>
          <a:xfrm>
            <a:off x="2782044" y="4112780"/>
            <a:ext cx="3528392" cy="1692484"/>
          </a:xfrm>
          <a:prstGeom prst="rect">
            <a:avLst/>
          </a:prstGeom>
        </p:spPr>
      </p:pic>
    </p:spTree>
    <p:extLst>
      <p:ext uri="{BB962C8B-B14F-4D97-AF65-F5344CB8AC3E}">
        <p14:creationId xmlns:p14="http://schemas.microsoft.com/office/powerpoint/2010/main" val="420897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556A13-AF8E-E65F-EA0D-C03B4DD8FBA1}"/>
              </a:ext>
            </a:extLst>
          </p:cNvPr>
          <p:cNvSpPr txBox="1"/>
          <p:nvPr/>
        </p:nvSpPr>
        <p:spPr>
          <a:xfrm>
            <a:off x="765820" y="692696"/>
            <a:ext cx="7056784" cy="646331"/>
          </a:xfrm>
          <a:prstGeom prst="rect">
            <a:avLst/>
          </a:prstGeom>
          <a:noFill/>
        </p:spPr>
        <p:txBody>
          <a:bodyPr wrap="square">
            <a:spAutoFit/>
          </a:bodyPr>
          <a:lstStyle/>
          <a:p>
            <a:r>
              <a:rPr lang="en-US" b="1" u="sng" dirty="0"/>
              <a:t>Language Share Analysis</a:t>
            </a:r>
            <a:r>
              <a:rPr lang="en-US" dirty="0"/>
              <a:t>: Write an SQL query to calculate the percentage share of  each language over the last 30 days.</a:t>
            </a:r>
          </a:p>
        </p:txBody>
      </p:sp>
      <p:sp>
        <p:nvSpPr>
          <p:cNvPr id="6" name="TextBox 5">
            <a:extLst>
              <a:ext uri="{FF2B5EF4-FFF2-40B4-BE49-F238E27FC236}">
                <a16:creationId xmlns:a16="http://schemas.microsoft.com/office/drawing/2014/main" id="{71A6E7FE-2C32-1F1A-20F7-5DB63C942679}"/>
              </a:ext>
            </a:extLst>
          </p:cNvPr>
          <p:cNvSpPr txBox="1"/>
          <p:nvPr/>
        </p:nvSpPr>
        <p:spPr>
          <a:xfrm>
            <a:off x="1557908" y="1844824"/>
            <a:ext cx="6094674" cy="2031325"/>
          </a:xfrm>
          <a:prstGeom prst="rect">
            <a:avLst/>
          </a:prstGeom>
          <a:noFill/>
        </p:spPr>
        <p:txBody>
          <a:bodyPr wrap="square">
            <a:spAutoFit/>
          </a:bodyPr>
          <a:lstStyle/>
          <a:p>
            <a:r>
              <a:rPr lang="en-US" dirty="0"/>
              <a:t>SELECT language,</a:t>
            </a:r>
          </a:p>
          <a:p>
            <a:r>
              <a:rPr lang="en-US" dirty="0"/>
              <a:t> count(</a:t>
            </a:r>
            <a:r>
              <a:rPr lang="en-US" dirty="0" err="1"/>
              <a:t>job_id</a:t>
            </a:r>
            <a:r>
              <a:rPr lang="en-US" dirty="0"/>
              <a:t>) as </a:t>
            </a:r>
            <a:r>
              <a:rPr lang="en-US" dirty="0" err="1"/>
              <a:t>no_of_jobs</a:t>
            </a:r>
            <a:r>
              <a:rPr lang="en-US" dirty="0"/>
              <a:t>,</a:t>
            </a:r>
          </a:p>
          <a:p>
            <a:r>
              <a:rPr lang="en-US" dirty="0"/>
              <a:t> count(</a:t>
            </a:r>
            <a:r>
              <a:rPr lang="en-US" dirty="0" err="1"/>
              <a:t>job_id</a:t>
            </a:r>
            <a:r>
              <a:rPr lang="en-US" dirty="0"/>
              <a:t>)*100 / sum(count(*)) OVER() as </a:t>
            </a:r>
            <a:r>
              <a:rPr lang="en-US" dirty="0" err="1"/>
              <a:t>percentage_share</a:t>
            </a:r>
            <a:endParaRPr lang="en-US" dirty="0"/>
          </a:p>
          <a:p>
            <a:r>
              <a:rPr lang="en-US" dirty="0"/>
              <a:t> FROM </a:t>
            </a:r>
            <a:r>
              <a:rPr lang="en-US" dirty="0" err="1"/>
              <a:t>job_data</a:t>
            </a:r>
            <a:endParaRPr lang="en-US" dirty="0"/>
          </a:p>
          <a:p>
            <a:r>
              <a:rPr lang="en-US" dirty="0"/>
              <a:t> WHERE ds between '2020-11-01' and '2020-11-30'</a:t>
            </a:r>
          </a:p>
          <a:p>
            <a:r>
              <a:rPr lang="en-US" dirty="0"/>
              <a:t> GROUP by language;</a:t>
            </a:r>
          </a:p>
        </p:txBody>
      </p:sp>
      <p:pic>
        <p:nvPicPr>
          <p:cNvPr id="8" name="Picture 7">
            <a:extLst>
              <a:ext uri="{FF2B5EF4-FFF2-40B4-BE49-F238E27FC236}">
                <a16:creationId xmlns:a16="http://schemas.microsoft.com/office/drawing/2014/main" id="{FEF79810-266E-AE14-522A-128A7F8E72AB}"/>
              </a:ext>
            </a:extLst>
          </p:cNvPr>
          <p:cNvPicPr>
            <a:picLocks noChangeAspect="1"/>
          </p:cNvPicPr>
          <p:nvPr/>
        </p:nvPicPr>
        <p:blipFill>
          <a:blip r:embed="rId2"/>
          <a:stretch>
            <a:fillRect/>
          </a:stretch>
        </p:blipFill>
        <p:spPr>
          <a:xfrm>
            <a:off x="2277988" y="4221088"/>
            <a:ext cx="2880320" cy="1512168"/>
          </a:xfrm>
          <a:prstGeom prst="rect">
            <a:avLst/>
          </a:prstGeom>
        </p:spPr>
      </p:pic>
    </p:spTree>
    <p:extLst>
      <p:ext uri="{BB962C8B-B14F-4D97-AF65-F5344CB8AC3E}">
        <p14:creationId xmlns:p14="http://schemas.microsoft.com/office/powerpoint/2010/main" val="32951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6EDA5-68A9-7C3A-6390-D2323BF8B368}"/>
              </a:ext>
            </a:extLst>
          </p:cNvPr>
          <p:cNvSpPr txBox="1"/>
          <p:nvPr/>
        </p:nvSpPr>
        <p:spPr>
          <a:xfrm>
            <a:off x="765820" y="620688"/>
            <a:ext cx="6094674" cy="646331"/>
          </a:xfrm>
          <a:prstGeom prst="rect">
            <a:avLst/>
          </a:prstGeom>
          <a:noFill/>
        </p:spPr>
        <p:txBody>
          <a:bodyPr wrap="square">
            <a:spAutoFit/>
          </a:bodyPr>
          <a:lstStyle/>
          <a:p>
            <a:r>
              <a:rPr lang="en-US" b="1" u="sng" dirty="0"/>
              <a:t>Duplicate Rows Detection</a:t>
            </a:r>
            <a:r>
              <a:rPr lang="en-US" dirty="0"/>
              <a:t>: Write an SQL query to display duplicate row from the </a:t>
            </a:r>
            <a:r>
              <a:rPr lang="en-US" dirty="0" err="1"/>
              <a:t>job_data</a:t>
            </a:r>
            <a:r>
              <a:rPr lang="en-US" dirty="0"/>
              <a:t> table.</a:t>
            </a:r>
            <a:endParaRPr lang="en-IN" dirty="0"/>
          </a:p>
        </p:txBody>
      </p:sp>
      <p:sp>
        <p:nvSpPr>
          <p:cNvPr id="6" name="TextBox 5">
            <a:extLst>
              <a:ext uri="{FF2B5EF4-FFF2-40B4-BE49-F238E27FC236}">
                <a16:creationId xmlns:a16="http://schemas.microsoft.com/office/drawing/2014/main" id="{656FB0EE-8C70-2ABC-F55C-D3ACB956D8FD}"/>
              </a:ext>
            </a:extLst>
          </p:cNvPr>
          <p:cNvSpPr txBox="1"/>
          <p:nvPr/>
        </p:nvSpPr>
        <p:spPr>
          <a:xfrm>
            <a:off x="837828" y="1412776"/>
            <a:ext cx="6094674" cy="3693319"/>
          </a:xfrm>
          <a:prstGeom prst="rect">
            <a:avLst/>
          </a:prstGeom>
          <a:noFill/>
        </p:spPr>
        <p:txBody>
          <a:bodyPr wrap="square">
            <a:spAutoFit/>
          </a:bodyPr>
          <a:lstStyle/>
          <a:p>
            <a:r>
              <a:rPr lang="en-IN" dirty="0"/>
              <a:t>SELECT a.ds,</a:t>
            </a:r>
          </a:p>
          <a:p>
            <a:r>
              <a:rPr lang="en-IN" dirty="0"/>
              <a:t> </a:t>
            </a:r>
            <a:r>
              <a:rPr lang="en-IN" dirty="0" err="1"/>
              <a:t>a.job_id</a:t>
            </a:r>
            <a:r>
              <a:rPr lang="en-IN" dirty="0"/>
              <a:t>, </a:t>
            </a:r>
          </a:p>
          <a:p>
            <a:r>
              <a:rPr lang="en-IN" dirty="0"/>
              <a:t> </a:t>
            </a:r>
            <a:r>
              <a:rPr lang="en-IN" dirty="0" err="1"/>
              <a:t>a.actor_id</a:t>
            </a:r>
            <a:r>
              <a:rPr lang="en-IN" dirty="0"/>
              <a:t>,</a:t>
            </a:r>
          </a:p>
          <a:p>
            <a:r>
              <a:rPr lang="en-IN" dirty="0"/>
              <a:t> </a:t>
            </a:r>
            <a:r>
              <a:rPr lang="en-IN" dirty="0" err="1"/>
              <a:t>a.event</a:t>
            </a:r>
            <a:r>
              <a:rPr lang="en-IN" dirty="0"/>
              <a:t>,</a:t>
            </a:r>
          </a:p>
          <a:p>
            <a:r>
              <a:rPr lang="en-IN" dirty="0"/>
              <a:t> </a:t>
            </a:r>
            <a:r>
              <a:rPr lang="en-IN" dirty="0" err="1"/>
              <a:t>a.language</a:t>
            </a:r>
            <a:r>
              <a:rPr lang="en-IN" dirty="0"/>
              <a:t>,</a:t>
            </a:r>
          </a:p>
          <a:p>
            <a:r>
              <a:rPr lang="en-IN" dirty="0"/>
              <a:t> </a:t>
            </a:r>
            <a:r>
              <a:rPr lang="en-IN" dirty="0" err="1"/>
              <a:t>a.time_spent</a:t>
            </a:r>
            <a:r>
              <a:rPr lang="en-IN" dirty="0"/>
              <a:t>,</a:t>
            </a:r>
          </a:p>
          <a:p>
            <a:r>
              <a:rPr lang="en-IN" dirty="0"/>
              <a:t> a.org,</a:t>
            </a:r>
          </a:p>
          <a:p>
            <a:r>
              <a:rPr lang="en-IN" dirty="0"/>
              <a:t> CASE when </a:t>
            </a:r>
            <a:r>
              <a:rPr lang="en-IN" dirty="0" err="1"/>
              <a:t>a.duplicates</a:t>
            </a:r>
            <a:r>
              <a:rPr lang="en-IN" dirty="0"/>
              <a:t> = 1 then "No Duplicate" else "Duplicate" </a:t>
            </a:r>
          </a:p>
          <a:p>
            <a:r>
              <a:rPr lang="en-IN" dirty="0"/>
              <a:t> end as Duplicate FROM</a:t>
            </a:r>
          </a:p>
          <a:p>
            <a:r>
              <a:rPr lang="en-IN" dirty="0"/>
              <a:t> ( SELECT *, </a:t>
            </a:r>
            <a:r>
              <a:rPr lang="en-IN" dirty="0" err="1"/>
              <a:t>row_number</a:t>
            </a:r>
            <a:r>
              <a:rPr lang="en-IN" dirty="0"/>
              <a:t>() OVER (partition by ds, </a:t>
            </a:r>
            <a:r>
              <a:rPr lang="en-IN" dirty="0" err="1"/>
              <a:t>job_id</a:t>
            </a:r>
            <a:r>
              <a:rPr lang="en-IN" dirty="0"/>
              <a:t>, </a:t>
            </a:r>
          </a:p>
          <a:p>
            <a:r>
              <a:rPr lang="en-IN" dirty="0"/>
              <a:t> </a:t>
            </a:r>
            <a:r>
              <a:rPr lang="en-IN" dirty="0" err="1"/>
              <a:t>actor_id</a:t>
            </a:r>
            <a:r>
              <a:rPr lang="en-IN" dirty="0"/>
              <a:t>, event, language, </a:t>
            </a:r>
            <a:r>
              <a:rPr lang="en-IN" dirty="0" err="1"/>
              <a:t>time_spent</a:t>
            </a:r>
            <a:r>
              <a:rPr lang="en-IN" dirty="0"/>
              <a:t>, org)</a:t>
            </a:r>
          </a:p>
          <a:p>
            <a:r>
              <a:rPr lang="en-IN" dirty="0"/>
              <a:t> as duplicates FROM </a:t>
            </a:r>
            <a:r>
              <a:rPr lang="en-IN" dirty="0" err="1"/>
              <a:t>job_data</a:t>
            </a:r>
            <a:r>
              <a:rPr lang="en-IN" dirty="0"/>
              <a:t> ) as a ;</a:t>
            </a:r>
          </a:p>
        </p:txBody>
      </p:sp>
      <p:pic>
        <p:nvPicPr>
          <p:cNvPr id="8" name="Picture 7">
            <a:extLst>
              <a:ext uri="{FF2B5EF4-FFF2-40B4-BE49-F238E27FC236}">
                <a16:creationId xmlns:a16="http://schemas.microsoft.com/office/drawing/2014/main" id="{6E662959-15C1-4627-25DA-1EDB134520CA}"/>
              </a:ext>
            </a:extLst>
          </p:cNvPr>
          <p:cNvPicPr>
            <a:picLocks noChangeAspect="1"/>
          </p:cNvPicPr>
          <p:nvPr/>
        </p:nvPicPr>
        <p:blipFill>
          <a:blip r:embed="rId2"/>
          <a:stretch>
            <a:fillRect/>
          </a:stretch>
        </p:blipFill>
        <p:spPr>
          <a:xfrm>
            <a:off x="6687152" y="1556792"/>
            <a:ext cx="5167899" cy="2088232"/>
          </a:xfrm>
          <a:prstGeom prst="rect">
            <a:avLst/>
          </a:prstGeom>
        </p:spPr>
      </p:pic>
    </p:spTree>
    <p:extLst>
      <p:ext uri="{BB962C8B-B14F-4D97-AF65-F5344CB8AC3E}">
        <p14:creationId xmlns:p14="http://schemas.microsoft.com/office/powerpoint/2010/main" val="278272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2528BA-F3E3-ED3B-5C2E-D143F46696EE}"/>
              </a:ext>
            </a:extLst>
          </p:cNvPr>
          <p:cNvSpPr txBox="1"/>
          <p:nvPr/>
        </p:nvSpPr>
        <p:spPr>
          <a:xfrm>
            <a:off x="2205980" y="260648"/>
            <a:ext cx="6094674" cy="523220"/>
          </a:xfrm>
          <a:prstGeom prst="rect">
            <a:avLst/>
          </a:prstGeom>
          <a:noFill/>
        </p:spPr>
        <p:txBody>
          <a:bodyPr wrap="square">
            <a:spAutoFit/>
          </a:bodyPr>
          <a:lstStyle/>
          <a:p>
            <a:r>
              <a:rPr lang="en-IN" sz="2800" b="1" u="sng" dirty="0"/>
              <a:t>Insights: Investigating metric spike </a:t>
            </a:r>
          </a:p>
        </p:txBody>
      </p:sp>
      <p:sp>
        <p:nvSpPr>
          <p:cNvPr id="6" name="TextBox 5">
            <a:extLst>
              <a:ext uri="{FF2B5EF4-FFF2-40B4-BE49-F238E27FC236}">
                <a16:creationId xmlns:a16="http://schemas.microsoft.com/office/drawing/2014/main" id="{0EDF2272-CD94-9B75-DCB9-6C3342A50F0C}"/>
              </a:ext>
            </a:extLst>
          </p:cNvPr>
          <p:cNvSpPr txBox="1"/>
          <p:nvPr/>
        </p:nvSpPr>
        <p:spPr>
          <a:xfrm>
            <a:off x="981844" y="1268760"/>
            <a:ext cx="6264696" cy="646331"/>
          </a:xfrm>
          <a:prstGeom prst="rect">
            <a:avLst/>
          </a:prstGeom>
          <a:noFill/>
        </p:spPr>
        <p:txBody>
          <a:bodyPr wrap="square">
            <a:spAutoFit/>
          </a:bodyPr>
          <a:lstStyle/>
          <a:p>
            <a:r>
              <a:rPr lang="en-US" b="1" u="sng" dirty="0"/>
              <a:t>Weekly User Engagement</a:t>
            </a:r>
            <a:r>
              <a:rPr lang="en-US" dirty="0"/>
              <a:t>: Write an SQL query to calculate the </a:t>
            </a:r>
          </a:p>
          <a:p>
            <a:r>
              <a:rPr lang="en-US" dirty="0"/>
              <a:t>weekly user engagement.</a:t>
            </a:r>
            <a:endParaRPr lang="en-IN" dirty="0"/>
          </a:p>
        </p:txBody>
      </p:sp>
      <p:sp>
        <p:nvSpPr>
          <p:cNvPr id="8" name="TextBox 7">
            <a:extLst>
              <a:ext uri="{FF2B5EF4-FFF2-40B4-BE49-F238E27FC236}">
                <a16:creationId xmlns:a16="http://schemas.microsoft.com/office/drawing/2014/main" id="{7F12C169-5FA7-CA85-9C68-BC11E3DA6F31}"/>
              </a:ext>
            </a:extLst>
          </p:cNvPr>
          <p:cNvSpPr txBox="1"/>
          <p:nvPr/>
        </p:nvSpPr>
        <p:spPr>
          <a:xfrm>
            <a:off x="1161806" y="2348880"/>
            <a:ext cx="6094674" cy="1477328"/>
          </a:xfrm>
          <a:prstGeom prst="rect">
            <a:avLst/>
          </a:prstGeom>
          <a:noFill/>
        </p:spPr>
        <p:txBody>
          <a:bodyPr wrap="square">
            <a:spAutoFit/>
          </a:bodyPr>
          <a:lstStyle/>
          <a:p>
            <a:r>
              <a:rPr lang="en-US" dirty="0"/>
              <a:t>SELECT week(</a:t>
            </a:r>
            <a:r>
              <a:rPr lang="en-US" dirty="0" err="1"/>
              <a:t>occurred_at</a:t>
            </a:r>
            <a:r>
              <a:rPr lang="en-US" dirty="0"/>
              <a:t>) as Week,</a:t>
            </a:r>
          </a:p>
          <a:p>
            <a:r>
              <a:rPr lang="en-US" dirty="0"/>
              <a:t>count(DISTINCT </a:t>
            </a:r>
            <a:r>
              <a:rPr lang="en-US" dirty="0" err="1"/>
              <a:t>user_id</a:t>
            </a:r>
            <a:r>
              <a:rPr lang="en-US" dirty="0"/>
              <a:t>)as </a:t>
            </a:r>
            <a:r>
              <a:rPr lang="en-US" dirty="0" err="1"/>
              <a:t>Weekly_User_engagement</a:t>
            </a:r>
            <a:endParaRPr lang="en-US" dirty="0"/>
          </a:p>
          <a:p>
            <a:r>
              <a:rPr lang="en-US" dirty="0"/>
              <a:t>FROM events</a:t>
            </a:r>
          </a:p>
          <a:p>
            <a:r>
              <a:rPr lang="en-US" dirty="0"/>
              <a:t>GROUP BY week(</a:t>
            </a:r>
            <a:r>
              <a:rPr lang="en-US" dirty="0" err="1"/>
              <a:t>occurred_at</a:t>
            </a:r>
            <a:r>
              <a:rPr lang="en-US" dirty="0"/>
              <a:t>)</a:t>
            </a:r>
          </a:p>
          <a:p>
            <a:r>
              <a:rPr lang="en-US" dirty="0"/>
              <a:t>ORDER BY week(</a:t>
            </a:r>
            <a:r>
              <a:rPr lang="en-US" dirty="0" err="1"/>
              <a:t>occurred_at</a:t>
            </a:r>
            <a:r>
              <a:rPr lang="en-US" dirty="0"/>
              <a:t>);</a:t>
            </a:r>
            <a:endParaRPr lang="en-IN" dirty="0"/>
          </a:p>
        </p:txBody>
      </p:sp>
      <p:pic>
        <p:nvPicPr>
          <p:cNvPr id="10" name="Picture 9">
            <a:extLst>
              <a:ext uri="{FF2B5EF4-FFF2-40B4-BE49-F238E27FC236}">
                <a16:creationId xmlns:a16="http://schemas.microsoft.com/office/drawing/2014/main" id="{C8F9CF5A-936E-D217-BC57-2F273E2E5360}"/>
              </a:ext>
            </a:extLst>
          </p:cNvPr>
          <p:cNvPicPr>
            <a:picLocks noChangeAspect="1"/>
          </p:cNvPicPr>
          <p:nvPr/>
        </p:nvPicPr>
        <p:blipFill>
          <a:blip r:embed="rId2"/>
          <a:stretch>
            <a:fillRect/>
          </a:stretch>
        </p:blipFill>
        <p:spPr>
          <a:xfrm>
            <a:off x="7318548" y="2132856"/>
            <a:ext cx="2592288" cy="4320480"/>
          </a:xfrm>
          <a:prstGeom prst="rect">
            <a:avLst/>
          </a:prstGeom>
        </p:spPr>
      </p:pic>
    </p:spTree>
    <p:extLst>
      <p:ext uri="{BB962C8B-B14F-4D97-AF65-F5344CB8AC3E}">
        <p14:creationId xmlns:p14="http://schemas.microsoft.com/office/powerpoint/2010/main" val="38606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618282-A881-4766-CB7E-A0EB8001964D}"/>
              </a:ext>
            </a:extLst>
          </p:cNvPr>
          <p:cNvSpPr txBox="1"/>
          <p:nvPr/>
        </p:nvSpPr>
        <p:spPr>
          <a:xfrm>
            <a:off x="621804" y="1052736"/>
            <a:ext cx="6094674" cy="646331"/>
          </a:xfrm>
          <a:prstGeom prst="rect">
            <a:avLst/>
          </a:prstGeom>
          <a:noFill/>
        </p:spPr>
        <p:txBody>
          <a:bodyPr wrap="square">
            <a:spAutoFit/>
          </a:bodyPr>
          <a:lstStyle/>
          <a:p>
            <a:r>
              <a:rPr lang="en-US" b="1" u="sng" dirty="0"/>
              <a:t>User Growth Analysis</a:t>
            </a:r>
            <a:r>
              <a:rPr lang="en-US" dirty="0"/>
              <a:t>: Write an SQL query to calculate the user growth for the product</a:t>
            </a:r>
            <a:endParaRPr lang="en-IN" dirty="0"/>
          </a:p>
        </p:txBody>
      </p:sp>
      <p:sp>
        <p:nvSpPr>
          <p:cNvPr id="6" name="TextBox 5">
            <a:extLst>
              <a:ext uri="{FF2B5EF4-FFF2-40B4-BE49-F238E27FC236}">
                <a16:creationId xmlns:a16="http://schemas.microsoft.com/office/drawing/2014/main" id="{B1F365EB-4544-666C-50CC-E6DA7F5CD9E2}"/>
              </a:ext>
            </a:extLst>
          </p:cNvPr>
          <p:cNvSpPr txBox="1"/>
          <p:nvPr/>
        </p:nvSpPr>
        <p:spPr>
          <a:xfrm>
            <a:off x="117748" y="116632"/>
            <a:ext cx="6094674" cy="707886"/>
          </a:xfrm>
          <a:prstGeom prst="rect">
            <a:avLst/>
          </a:prstGeom>
          <a:noFill/>
        </p:spPr>
        <p:txBody>
          <a:bodyPr wrap="square">
            <a:spAutoFit/>
          </a:bodyPr>
          <a:lstStyle/>
          <a:p>
            <a:r>
              <a:rPr lang="en-IN" sz="4000" b="1" dirty="0"/>
              <a:t>Insights</a:t>
            </a:r>
          </a:p>
        </p:txBody>
      </p:sp>
      <p:sp>
        <p:nvSpPr>
          <p:cNvPr id="8" name="TextBox 7">
            <a:extLst>
              <a:ext uri="{FF2B5EF4-FFF2-40B4-BE49-F238E27FC236}">
                <a16:creationId xmlns:a16="http://schemas.microsoft.com/office/drawing/2014/main" id="{8DE4F3BB-A89F-CC47-91C8-17D917BEB605}"/>
              </a:ext>
            </a:extLst>
          </p:cNvPr>
          <p:cNvSpPr txBox="1"/>
          <p:nvPr/>
        </p:nvSpPr>
        <p:spPr>
          <a:xfrm>
            <a:off x="909836" y="2060848"/>
            <a:ext cx="6146358" cy="2308324"/>
          </a:xfrm>
          <a:prstGeom prst="rect">
            <a:avLst/>
          </a:prstGeom>
          <a:noFill/>
        </p:spPr>
        <p:txBody>
          <a:bodyPr wrap="square">
            <a:spAutoFit/>
          </a:bodyPr>
          <a:lstStyle/>
          <a:p>
            <a:r>
              <a:rPr lang="en-US" dirty="0"/>
              <a:t>SET @g := 0;</a:t>
            </a:r>
          </a:p>
          <a:p>
            <a:r>
              <a:rPr lang="en-US" dirty="0"/>
              <a:t>SELECT </a:t>
            </a:r>
            <a:r>
              <a:rPr lang="en-US" dirty="0" err="1"/>
              <a:t>a.no_of_users</a:t>
            </a:r>
            <a:r>
              <a:rPr lang="en-US" dirty="0"/>
              <a:t>, </a:t>
            </a:r>
            <a:r>
              <a:rPr lang="en-US" dirty="0" err="1"/>
              <a:t>a.date</a:t>
            </a:r>
            <a:r>
              <a:rPr lang="en-US" dirty="0"/>
              <a:t>,</a:t>
            </a:r>
          </a:p>
          <a:p>
            <a:r>
              <a:rPr lang="en-US" dirty="0"/>
              <a:t>( @g := @g + </a:t>
            </a:r>
            <a:r>
              <a:rPr lang="en-US" dirty="0" err="1"/>
              <a:t>a.no_of_users</a:t>
            </a:r>
            <a:r>
              <a:rPr lang="en-US" dirty="0"/>
              <a:t> ) as </a:t>
            </a:r>
            <a:r>
              <a:rPr lang="en-US" dirty="0" err="1"/>
              <a:t>user_growth</a:t>
            </a:r>
            <a:endParaRPr lang="en-US" dirty="0"/>
          </a:p>
          <a:p>
            <a:r>
              <a:rPr lang="en-US" dirty="0"/>
              <a:t>FROM</a:t>
            </a:r>
          </a:p>
          <a:p>
            <a:r>
              <a:rPr lang="en-US" dirty="0"/>
              <a:t>( SELECT count(</a:t>
            </a:r>
            <a:r>
              <a:rPr lang="en-US" dirty="0" err="1"/>
              <a:t>user_id</a:t>
            </a:r>
            <a:r>
              <a:rPr lang="en-US" dirty="0"/>
              <a:t>) as </a:t>
            </a:r>
            <a:r>
              <a:rPr lang="en-US" dirty="0" err="1"/>
              <a:t>no_of_users</a:t>
            </a:r>
            <a:r>
              <a:rPr lang="en-US" dirty="0"/>
              <a:t>,</a:t>
            </a:r>
          </a:p>
          <a:p>
            <a:r>
              <a:rPr lang="en-US" dirty="0"/>
              <a:t>date(</a:t>
            </a:r>
            <a:r>
              <a:rPr lang="en-US" dirty="0" err="1"/>
              <a:t>created_at</a:t>
            </a:r>
            <a:r>
              <a:rPr lang="en-US" dirty="0"/>
              <a:t>) as date</a:t>
            </a:r>
          </a:p>
          <a:p>
            <a:r>
              <a:rPr lang="en-US" dirty="0"/>
              <a:t>FROM users WHERE state = "active"</a:t>
            </a:r>
          </a:p>
          <a:p>
            <a:r>
              <a:rPr lang="en-US" dirty="0"/>
              <a:t>GROUP BY date(</a:t>
            </a:r>
            <a:r>
              <a:rPr lang="en-US" dirty="0" err="1"/>
              <a:t>created_at</a:t>
            </a:r>
            <a:r>
              <a:rPr lang="en-US" dirty="0"/>
              <a:t>) ) a;</a:t>
            </a:r>
            <a:endParaRPr lang="en-IN" dirty="0"/>
          </a:p>
        </p:txBody>
      </p:sp>
      <p:pic>
        <p:nvPicPr>
          <p:cNvPr id="10" name="Picture 9">
            <a:extLst>
              <a:ext uri="{FF2B5EF4-FFF2-40B4-BE49-F238E27FC236}">
                <a16:creationId xmlns:a16="http://schemas.microsoft.com/office/drawing/2014/main" id="{BF609B96-41D7-9879-18C5-5C658813127E}"/>
              </a:ext>
            </a:extLst>
          </p:cNvPr>
          <p:cNvPicPr>
            <a:picLocks noChangeAspect="1"/>
          </p:cNvPicPr>
          <p:nvPr/>
        </p:nvPicPr>
        <p:blipFill>
          <a:blip r:embed="rId2"/>
          <a:stretch>
            <a:fillRect/>
          </a:stretch>
        </p:blipFill>
        <p:spPr>
          <a:xfrm>
            <a:off x="4870276" y="3861048"/>
            <a:ext cx="2952328" cy="2808312"/>
          </a:xfrm>
          <a:prstGeom prst="rect">
            <a:avLst/>
          </a:prstGeom>
        </p:spPr>
      </p:pic>
    </p:spTree>
    <p:extLst>
      <p:ext uri="{BB962C8B-B14F-4D97-AF65-F5344CB8AC3E}">
        <p14:creationId xmlns:p14="http://schemas.microsoft.com/office/powerpoint/2010/main" val="278313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CA42E7-2FAD-5CBE-0713-750824876707}"/>
              </a:ext>
            </a:extLst>
          </p:cNvPr>
          <p:cNvSpPr txBox="1"/>
          <p:nvPr/>
        </p:nvSpPr>
        <p:spPr>
          <a:xfrm>
            <a:off x="261764" y="260648"/>
            <a:ext cx="6094674" cy="646331"/>
          </a:xfrm>
          <a:prstGeom prst="rect">
            <a:avLst/>
          </a:prstGeom>
          <a:noFill/>
        </p:spPr>
        <p:txBody>
          <a:bodyPr wrap="square">
            <a:spAutoFit/>
          </a:bodyPr>
          <a:lstStyle/>
          <a:p>
            <a:r>
              <a:rPr lang="en-IN" sz="3600" b="1" dirty="0"/>
              <a:t>Insights</a:t>
            </a:r>
          </a:p>
        </p:txBody>
      </p:sp>
      <p:sp>
        <p:nvSpPr>
          <p:cNvPr id="6" name="TextBox 5">
            <a:extLst>
              <a:ext uri="{FF2B5EF4-FFF2-40B4-BE49-F238E27FC236}">
                <a16:creationId xmlns:a16="http://schemas.microsoft.com/office/drawing/2014/main" id="{E0B0C100-D8D0-FB7E-D235-D61BB74A30C9}"/>
              </a:ext>
            </a:extLst>
          </p:cNvPr>
          <p:cNvSpPr txBox="1"/>
          <p:nvPr/>
        </p:nvSpPr>
        <p:spPr>
          <a:xfrm>
            <a:off x="837828" y="1052736"/>
            <a:ext cx="6094674" cy="646331"/>
          </a:xfrm>
          <a:prstGeom prst="rect">
            <a:avLst/>
          </a:prstGeom>
          <a:noFill/>
        </p:spPr>
        <p:txBody>
          <a:bodyPr wrap="square">
            <a:spAutoFit/>
          </a:bodyPr>
          <a:lstStyle/>
          <a:p>
            <a:r>
              <a:rPr lang="en-US" b="1" u="sng" dirty="0"/>
              <a:t>Weekly Retention Analysis</a:t>
            </a:r>
            <a:r>
              <a:rPr lang="en-US" dirty="0"/>
              <a:t>: Write an SQL query to calculate the weekly retention of users based on their sign-up cohort.</a:t>
            </a:r>
            <a:endParaRPr lang="en-IN" dirty="0"/>
          </a:p>
        </p:txBody>
      </p:sp>
      <p:sp>
        <p:nvSpPr>
          <p:cNvPr id="8" name="TextBox 7">
            <a:extLst>
              <a:ext uri="{FF2B5EF4-FFF2-40B4-BE49-F238E27FC236}">
                <a16:creationId xmlns:a16="http://schemas.microsoft.com/office/drawing/2014/main" id="{7DC9AED4-2950-C867-EEE0-180C8E999744}"/>
              </a:ext>
            </a:extLst>
          </p:cNvPr>
          <p:cNvSpPr txBox="1"/>
          <p:nvPr/>
        </p:nvSpPr>
        <p:spPr>
          <a:xfrm>
            <a:off x="981844" y="2060848"/>
            <a:ext cx="6094674" cy="1477328"/>
          </a:xfrm>
          <a:prstGeom prst="rect">
            <a:avLst/>
          </a:prstGeom>
          <a:noFill/>
        </p:spPr>
        <p:txBody>
          <a:bodyPr wrap="square">
            <a:spAutoFit/>
          </a:bodyPr>
          <a:lstStyle/>
          <a:p>
            <a:r>
              <a:rPr lang="en-US" dirty="0"/>
              <a:t>SELECT </a:t>
            </a:r>
            <a:r>
              <a:rPr lang="en-US" dirty="0" err="1"/>
              <a:t>user_id</a:t>
            </a:r>
            <a:r>
              <a:rPr lang="en-US" dirty="0"/>
              <a:t>,</a:t>
            </a:r>
          </a:p>
          <a:p>
            <a:r>
              <a:rPr lang="en-US" dirty="0" err="1"/>
              <a:t>activated_at</a:t>
            </a:r>
            <a:endParaRPr lang="en-US" dirty="0"/>
          </a:p>
          <a:p>
            <a:r>
              <a:rPr lang="en-US" dirty="0"/>
              <a:t>FROM users</a:t>
            </a:r>
          </a:p>
          <a:p>
            <a:r>
              <a:rPr lang="en-US" dirty="0"/>
              <a:t>WHERE </a:t>
            </a:r>
            <a:r>
              <a:rPr lang="en-US" dirty="0" err="1"/>
              <a:t>activated_at</a:t>
            </a:r>
            <a:r>
              <a:rPr lang="en-US" dirty="0"/>
              <a:t> &gt; '2014-05-01'</a:t>
            </a:r>
          </a:p>
          <a:p>
            <a:r>
              <a:rPr lang="en-US" dirty="0"/>
              <a:t>ORDER BY </a:t>
            </a:r>
            <a:r>
              <a:rPr lang="en-US" dirty="0" err="1"/>
              <a:t>user_id</a:t>
            </a:r>
            <a:r>
              <a:rPr lang="en-US" dirty="0"/>
              <a:t>;</a:t>
            </a:r>
          </a:p>
        </p:txBody>
      </p:sp>
      <p:pic>
        <p:nvPicPr>
          <p:cNvPr id="10" name="Picture 9">
            <a:extLst>
              <a:ext uri="{FF2B5EF4-FFF2-40B4-BE49-F238E27FC236}">
                <a16:creationId xmlns:a16="http://schemas.microsoft.com/office/drawing/2014/main" id="{3F8FCF84-72A6-9A69-8AB5-90BA77755411}"/>
              </a:ext>
            </a:extLst>
          </p:cNvPr>
          <p:cNvPicPr>
            <a:picLocks noChangeAspect="1"/>
          </p:cNvPicPr>
          <p:nvPr/>
        </p:nvPicPr>
        <p:blipFill>
          <a:blip r:embed="rId2"/>
          <a:stretch>
            <a:fillRect/>
          </a:stretch>
        </p:blipFill>
        <p:spPr>
          <a:xfrm>
            <a:off x="3646140" y="3573016"/>
            <a:ext cx="1944216" cy="2880320"/>
          </a:xfrm>
          <a:prstGeom prst="rect">
            <a:avLst/>
          </a:prstGeom>
        </p:spPr>
      </p:pic>
    </p:spTree>
    <p:extLst>
      <p:ext uri="{BB962C8B-B14F-4D97-AF65-F5344CB8AC3E}">
        <p14:creationId xmlns:p14="http://schemas.microsoft.com/office/powerpoint/2010/main" val="18456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4800C6-03B2-695D-CAF5-4BE0B0F7FE0E}"/>
              </a:ext>
            </a:extLst>
          </p:cNvPr>
          <p:cNvSpPr txBox="1"/>
          <p:nvPr/>
        </p:nvSpPr>
        <p:spPr>
          <a:xfrm>
            <a:off x="261764" y="332656"/>
            <a:ext cx="6094674" cy="646331"/>
          </a:xfrm>
          <a:prstGeom prst="rect">
            <a:avLst/>
          </a:prstGeom>
          <a:noFill/>
        </p:spPr>
        <p:txBody>
          <a:bodyPr wrap="square">
            <a:spAutoFit/>
          </a:bodyPr>
          <a:lstStyle/>
          <a:p>
            <a:r>
              <a:rPr lang="en-IN" sz="3600" b="1" dirty="0"/>
              <a:t>Results</a:t>
            </a:r>
          </a:p>
        </p:txBody>
      </p:sp>
      <p:sp>
        <p:nvSpPr>
          <p:cNvPr id="6" name="TextBox 5">
            <a:extLst>
              <a:ext uri="{FF2B5EF4-FFF2-40B4-BE49-F238E27FC236}">
                <a16:creationId xmlns:a16="http://schemas.microsoft.com/office/drawing/2014/main" id="{02E59EDB-9059-BFFA-F3EC-608CE276874A}"/>
              </a:ext>
            </a:extLst>
          </p:cNvPr>
          <p:cNvSpPr txBox="1"/>
          <p:nvPr/>
        </p:nvSpPr>
        <p:spPr>
          <a:xfrm>
            <a:off x="1125860" y="1268760"/>
            <a:ext cx="6984776" cy="2862322"/>
          </a:xfrm>
          <a:prstGeom prst="rect">
            <a:avLst/>
          </a:prstGeom>
          <a:noFill/>
        </p:spPr>
        <p:txBody>
          <a:bodyPr wrap="square">
            <a:spAutoFit/>
          </a:bodyPr>
          <a:lstStyle/>
          <a:p>
            <a:pPr marL="285750" indent="-285750">
              <a:buFont typeface="Wingdings" panose="05000000000000000000" pitchFamily="2" charset="2"/>
              <a:buChar char="v"/>
            </a:pPr>
            <a:r>
              <a:rPr lang="en-US" dirty="0"/>
              <a:t> In this project, I learned how to apply advanced SQL concepts like Windows Functions, etc. I understood how the </a:t>
            </a:r>
          </a:p>
          <a:p>
            <a:pPr marL="285750" indent="-285750">
              <a:buFont typeface="Wingdings" panose="05000000000000000000" pitchFamily="2" charset="2"/>
              <a:buChar char="v"/>
            </a:pPr>
            <a:r>
              <a:rPr lang="en-US" dirty="0"/>
              <a:t>real-world industry works. It helped me in mastering my SQL concepts. I learned how to ask the right questions given </a:t>
            </a:r>
          </a:p>
          <a:p>
            <a:pPr marL="285750" indent="-285750">
              <a:buFont typeface="Wingdings" panose="05000000000000000000" pitchFamily="2" charset="2"/>
              <a:buChar char="v"/>
            </a:pPr>
            <a:r>
              <a:rPr lang="en-US" dirty="0"/>
              <a:t>the circumstances. From the given data and questions, which columns to consider and how to find the valuable </a:t>
            </a:r>
          </a:p>
          <a:p>
            <a:pPr marL="285750" indent="-285750">
              <a:buFont typeface="Wingdings" panose="05000000000000000000" pitchFamily="2" charset="2"/>
              <a:buChar char="v"/>
            </a:pPr>
            <a:r>
              <a:rPr lang="en-US" dirty="0"/>
              <a:t>insights which help the business to grow. I learned how the company find different areas related to the company to </a:t>
            </a:r>
          </a:p>
          <a:p>
            <a:pPr marL="285750" indent="-285750">
              <a:buFont typeface="Wingdings" panose="05000000000000000000" pitchFamily="2" charset="2"/>
              <a:buChar char="v"/>
            </a:pPr>
            <a:r>
              <a:rPr lang="en-US" dirty="0"/>
              <a:t>improve it further. I got to know about investigating metric spike (why there is a boom and why there is a dip).</a:t>
            </a:r>
          </a:p>
        </p:txBody>
      </p:sp>
    </p:spTree>
    <p:extLst>
      <p:ext uri="{BB962C8B-B14F-4D97-AF65-F5344CB8AC3E}">
        <p14:creationId xmlns:p14="http://schemas.microsoft.com/office/powerpoint/2010/main" val="4888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AF1D29-D481-6EE6-1F3D-A7CBEDD625DF}"/>
              </a:ext>
            </a:extLst>
          </p:cNvPr>
          <p:cNvSpPr txBox="1"/>
          <p:nvPr/>
        </p:nvSpPr>
        <p:spPr>
          <a:xfrm>
            <a:off x="261764" y="188640"/>
            <a:ext cx="6094674" cy="461665"/>
          </a:xfrm>
          <a:prstGeom prst="rect">
            <a:avLst/>
          </a:prstGeom>
          <a:noFill/>
        </p:spPr>
        <p:txBody>
          <a:bodyPr wrap="square">
            <a:spAutoFit/>
          </a:bodyPr>
          <a:lstStyle/>
          <a:p>
            <a:r>
              <a:rPr lang="en-IN" sz="2400" b="1" u="sng" dirty="0"/>
              <a:t>Table of Contents</a:t>
            </a:r>
          </a:p>
        </p:txBody>
      </p:sp>
      <p:sp>
        <p:nvSpPr>
          <p:cNvPr id="10" name="TextBox 9">
            <a:extLst>
              <a:ext uri="{FF2B5EF4-FFF2-40B4-BE49-F238E27FC236}">
                <a16:creationId xmlns:a16="http://schemas.microsoft.com/office/drawing/2014/main" id="{59C9550C-8A1F-1FBA-4A76-EC665297DB90}"/>
              </a:ext>
            </a:extLst>
          </p:cNvPr>
          <p:cNvSpPr txBox="1"/>
          <p:nvPr/>
        </p:nvSpPr>
        <p:spPr>
          <a:xfrm>
            <a:off x="261764" y="764704"/>
            <a:ext cx="11809312" cy="5324535"/>
          </a:xfrm>
          <a:prstGeom prst="rect">
            <a:avLst/>
          </a:prstGeom>
          <a:noFill/>
        </p:spPr>
        <p:txBody>
          <a:bodyPr wrap="square">
            <a:spAutoFit/>
          </a:bodyPr>
          <a:lstStyle/>
          <a:p>
            <a:r>
              <a:rPr lang="en-US" sz="2000" dirty="0"/>
              <a:t>Professional Background -----------------------------------------------------------------------------------------------2</a:t>
            </a:r>
          </a:p>
          <a:p>
            <a:endParaRPr lang="en-US" sz="2000" dirty="0"/>
          </a:p>
          <a:p>
            <a:r>
              <a:rPr lang="en-US" sz="2000" dirty="0"/>
              <a:t>Table of Contents ------------------------------------------------------------------------------------------------------- 3-5</a:t>
            </a:r>
          </a:p>
          <a:p>
            <a:endParaRPr lang="en-IN" sz="2000" dirty="0"/>
          </a:p>
          <a:p>
            <a:r>
              <a:rPr lang="en-US" sz="2000" dirty="0"/>
              <a:t>1. Data Analytics Process in everyday life </a:t>
            </a:r>
            <a:r>
              <a:rPr lang="en-US" sz="2000" i="1" dirty="0"/>
              <a:t>/ Data Analysis-</a:t>
            </a:r>
            <a:r>
              <a:rPr lang="en-US" sz="2000" dirty="0"/>
              <a:t>--------------------------------------------------------6-9</a:t>
            </a:r>
          </a:p>
          <a:p>
            <a:endParaRPr lang="en-US" sz="2000" dirty="0"/>
          </a:p>
          <a:p>
            <a:pPr marL="285750" indent="-285750">
              <a:buFont typeface="Wingdings" panose="05000000000000000000" pitchFamily="2" charset="2"/>
              <a:buChar char="Ø"/>
            </a:pPr>
            <a:r>
              <a:rPr lang="en-US" sz="1600" dirty="0"/>
              <a:t>   Found the best online certification program using data analytics and explaining it with six steps data analytics process </a:t>
            </a:r>
          </a:p>
          <a:p>
            <a:r>
              <a:rPr lang="en-US" sz="1600" dirty="0"/>
              <a:t>            i.e. plan, prepare, process, analyze, share and act</a:t>
            </a:r>
          </a:p>
          <a:p>
            <a:endParaRPr lang="en-US" sz="1600" dirty="0"/>
          </a:p>
          <a:p>
            <a:pPr marL="457200" indent="-457200">
              <a:buAutoNum type="arabicPeriod" startAt="2"/>
            </a:pPr>
            <a:r>
              <a:rPr lang="en-US" sz="2000" dirty="0"/>
              <a:t>Instagram User Analytics / </a:t>
            </a:r>
            <a:r>
              <a:rPr lang="en-US" sz="2000" i="1" dirty="0"/>
              <a:t>SQL, MySQL workbench----------------------------------------------------------10-19</a:t>
            </a:r>
          </a:p>
          <a:p>
            <a:endParaRPr lang="en-US" sz="2000" i="1" dirty="0"/>
          </a:p>
          <a:p>
            <a:pPr marL="285750" indent="-285750">
              <a:buFont typeface="Wingdings" panose="05000000000000000000" pitchFamily="2" charset="2"/>
              <a:buChar char="Ø"/>
            </a:pPr>
            <a:r>
              <a:rPr lang="en-US" sz="1600" dirty="0"/>
              <a:t>Find business insights that can be used by teams across the business to launch a new marketing campaign, decide on features to build     for the app </a:t>
            </a:r>
          </a:p>
          <a:p>
            <a:pPr marL="285750" indent="-285750">
              <a:buFont typeface="Wingdings" panose="05000000000000000000" pitchFamily="2" charset="2"/>
              <a:buChar char="Ø"/>
            </a:pPr>
            <a:r>
              <a:rPr lang="en-US" sz="1600" dirty="0"/>
              <a:t>measuring user engagement and improving the experience altogether while helping the business grow</a:t>
            </a:r>
          </a:p>
          <a:p>
            <a:pPr marL="285750" indent="-285750">
              <a:buFont typeface="Wingdings" panose="05000000000000000000" pitchFamily="2" charset="2"/>
              <a:buChar char="Ø"/>
            </a:pPr>
            <a:endParaRPr lang="en-US" sz="1600" dirty="0"/>
          </a:p>
          <a:p>
            <a:r>
              <a:rPr lang="en-US" sz="2000" dirty="0"/>
              <a:t>3.   Operation Metrics and Analytics / </a:t>
            </a:r>
            <a:r>
              <a:rPr lang="en-US" sz="2000" i="1" dirty="0"/>
              <a:t>SQL, MySQL workbench-</a:t>
            </a:r>
            <a:r>
              <a:rPr lang="en-US" sz="2000" dirty="0"/>
              <a:t>-----------------------------------------------20-29</a:t>
            </a:r>
          </a:p>
          <a:p>
            <a:pPr marL="342900" indent="-342900">
              <a:buFont typeface="+mj-lt"/>
              <a:buAutoNum type="arabicPeriod"/>
            </a:pPr>
            <a:endParaRPr lang="en-US" sz="1600" dirty="0"/>
          </a:p>
          <a:p>
            <a:pPr marL="285750" indent="-285750">
              <a:buFont typeface="Wingdings" panose="05000000000000000000" pitchFamily="2" charset="2"/>
              <a:buChar char="Ø"/>
            </a:pPr>
            <a:r>
              <a:rPr lang="en-US" sz="1600" dirty="0"/>
              <a:t>Used Advanced SQL skills to analyze the data to answer questions posed by different departments within the company </a:t>
            </a:r>
          </a:p>
          <a:p>
            <a:pPr marL="285750" indent="-285750">
              <a:buFont typeface="Wingdings" panose="05000000000000000000" pitchFamily="2" charset="2"/>
              <a:buChar char="Ø"/>
            </a:pPr>
            <a:r>
              <a:rPr lang="en-US" sz="1600" dirty="0"/>
              <a:t>Provided valuable insights that can help in improving the company's operations and understand sudden changes in key metrics</a:t>
            </a:r>
            <a:endParaRPr lang="en-IN" sz="1600" dirty="0"/>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FA7799-86BB-D932-9DA4-E2F66854746C}"/>
              </a:ext>
            </a:extLst>
          </p:cNvPr>
          <p:cNvSpPr txBox="1"/>
          <p:nvPr/>
        </p:nvSpPr>
        <p:spPr>
          <a:xfrm>
            <a:off x="2205980" y="116632"/>
            <a:ext cx="6935506" cy="769441"/>
          </a:xfrm>
          <a:prstGeom prst="rect">
            <a:avLst/>
          </a:prstGeom>
          <a:noFill/>
        </p:spPr>
        <p:txBody>
          <a:bodyPr wrap="square">
            <a:spAutoFit/>
          </a:bodyPr>
          <a:lstStyle/>
          <a:p>
            <a:r>
              <a:rPr lang="en-IN" sz="4400" b="1" dirty="0"/>
              <a:t>4. </a:t>
            </a:r>
            <a:r>
              <a:rPr lang="en-IN" sz="4400" b="1" u="sng" dirty="0"/>
              <a:t>Hiring Process Analytics</a:t>
            </a:r>
          </a:p>
        </p:txBody>
      </p:sp>
      <p:pic>
        <p:nvPicPr>
          <p:cNvPr id="6" name="Picture 5">
            <a:extLst>
              <a:ext uri="{FF2B5EF4-FFF2-40B4-BE49-F238E27FC236}">
                <a16:creationId xmlns:a16="http://schemas.microsoft.com/office/drawing/2014/main" id="{2A9A1528-3955-9644-3703-CF83EA3A88FE}"/>
              </a:ext>
            </a:extLst>
          </p:cNvPr>
          <p:cNvPicPr>
            <a:picLocks noChangeAspect="1"/>
          </p:cNvPicPr>
          <p:nvPr/>
        </p:nvPicPr>
        <p:blipFill>
          <a:blip r:embed="rId2"/>
          <a:stretch>
            <a:fillRect/>
          </a:stretch>
        </p:blipFill>
        <p:spPr>
          <a:xfrm>
            <a:off x="-170284" y="880724"/>
            <a:ext cx="5005250" cy="1066892"/>
          </a:xfrm>
          <a:prstGeom prst="rect">
            <a:avLst/>
          </a:prstGeom>
        </p:spPr>
      </p:pic>
      <p:sp>
        <p:nvSpPr>
          <p:cNvPr id="7" name="Google Shape;92;p2">
            <a:extLst>
              <a:ext uri="{FF2B5EF4-FFF2-40B4-BE49-F238E27FC236}">
                <a16:creationId xmlns:a16="http://schemas.microsoft.com/office/drawing/2014/main" id="{1041DBE2-494F-2BB5-2A0A-1DB7ADA74509}"/>
              </a:ext>
            </a:extLst>
          </p:cNvPr>
          <p:cNvSpPr txBox="1">
            <a:spLocks/>
          </p:cNvSpPr>
          <p:nvPr/>
        </p:nvSpPr>
        <p:spPr>
          <a:xfrm>
            <a:off x="873832" y="2060848"/>
            <a:ext cx="10441160" cy="4869159"/>
          </a:xfrm>
          <a:prstGeom prst="rect">
            <a:avLst/>
          </a:prstGeom>
          <a:noFill/>
          <a:ln>
            <a:noFill/>
          </a:ln>
        </p:spPr>
        <p:txBody>
          <a:bodyPr spcFirstLastPara="1" wrap="square" lIns="91425" tIns="45700" rIns="91425" bIns="45700" anchor="t" anchorCtr="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spcBef>
                <a:spcPts val="0"/>
              </a:spcBef>
              <a:buSzPts val="2400"/>
              <a:buFont typeface="Arial" pitchFamily="34" charset="0"/>
              <a:buNone/>
            </a:pPr>
            <a:r>
              <a:rPr lang="en-US" dirty="0"/>
              <a:t>Hiring process is the fundamental and the most important function of a company. </a:t>
            </a:r>
          </a:p>
          <a:p>
            <a:pPr marL="0" indent="0">
              <a:buSzPts val="2400"/>
              <a:buFont typeface="Arial" pitchFamily="34" charset="0"/>
              <a:buNone/>
            </a:pPr>
            <a:r>
              <a:rPr lang="en-US" dirty="0"/>
              <a:t>Hiring Process Analytics involves the collection, analysis, and interpretation of data related to an organization's recruitment process. </a:t>
            </a:r>
          </a:p>
          <a:p>
            <a:pPr marL="0" indent="0">
              <a:buSzPts val="2400"/>
              <a:buFont typeface="Arial" pitchFamily="34" charset="0"/>
              <a:buNone/>
            </a:pPr>
            <a:r>
              <a:rPr lang="en-US" dirty="0"/>
              <a:t>The goal of this analysis is to improve the effectiveness and efficiency of the hiring process by identifying areas of improvement and evaluating the success of various recruitment strategies. </a:t>
            </a:r>
          </a:p>
          <a:p>
            <a:pPr marL="0" indent="0">
              <a:buSzPts val="2400"/>
              <a:buFont typeface="Arial" pitchFamily="34" charset="0"/>
              <a:buNone/>
            </a:pPr>
            <a:r>
              <a:rPr lang="en-US" dirty="0"/>
              <a:t>This can involve tracking metrics such as applicant-to-hire ratios, and candidate quality. </a:t>
            </a:r>
          </a:p>
          <a:p>
            <a:pPr marL="0" indent="0">
              <a:buSzPts val="2400"/>
              <a:buFont typeface="Arial" pitchFamily="34" charset="0"/>
              <a:buNone/>
            </a:pPr>
            <a:r>
              <a:rPr lang="en-US" dirty="0"/>
              <a:t>By using data to inform recruitment decisions, organizations can make more informed hiring decisions.</a:t>
            </a:r>
            <a:endParaRPr lang="en-US"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39077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7;p3">
            <a:extLst>
              <a:ext uri="{FF2B5EF4-FFF2-40B4-BE49-F238E27FC236}">
                <a16:creationId xmlns:a16="http://schemas.microsoft.com/office/drawing/2014/main" id="{E6AB1A4B-BF98-E0F3-9F1E-26B6C30EE8D8}"/>
              </a:ext>
            </a:extLst>
          </p:cNvPr>
          <p:cNvSpPr txBox="1">
            <a:spLocks noGrp="1"/>
          </p:cNvSpPr>
          <p:nvPr>
            <p:ph type="title"/>
          </p:nvPr>
        </p:nvSpPr>
        <p:spPr>
          <a:xfrm>
            <a:off x="765820" y="692696"/>
            <a:ext cx="9756578" cy="3912096"/>
          </a:xfrm>
          <a:prstGeom prst="rect">
            <a:avLst/>
          </a:prstGeom>
          <a:noFill/>
          <a:ln>
            <a:noFill/>
          </a:ln>
        </p:spPr>
        <p:txBody>
          <a:bodyPr spcFirstLastPara="1" wrap="square" lIns="91425" tIns="45700" rIns="91425" bIns="45700" anchor="b" anchorCtr="0">
            <a:normAutofit fontScale="90000"/>
          </a:bodyPr>
          <a:lstStyle/>
          <a:p>
            <a:pPr marL="571500" lvl="0" indent="-571500" algn="l" rtl="0">
              <a:lnSpc>
                <a:spcPct val="90000"/>
              </a:lnSpc>
              <a:spcBef>
                <a:spcPts val="0"/>
              </a:spcBef>
              <a:spcAft>
                <a:spcPts val="0"/>
              </a:spcAft>
              <a:buClr>
                <a:schemeClr val="lt2"/>
              </a:buClr>
              <a:buSzPts val="3600"/>
              <a:buFont typeface="Noto Sans Symbols"/>
              <a:buChar char="❖"/>
            </a:pPr>
            <a:r>
              <a:rPr lang="en-US" b="1" i="0" dirty="0">
                <a:solidFill>
                  <a:schemeClr val="lt2"/>
                </a:solidFill>
                <a:latin typeface="Arial"/>
                <a:ea typeface="Arial"/>
                <a:cs typeface="Arial"/>
                <a:sym typeface="Arial"/>
              </a:rPr>
              <a:t>Approach </a:t>
            </a:r>
            <a:br>
              <a:rPr lang="en-US" b="0" i="0" dirty="0">
                <a:solidFill>
                  <a:schemeClr val="lt2"/>
                </a:solidFill>
                <a:latin typeface="Arial"/>
                <a:ea typeface="Arial"/>
                <a:cs typeface="Arial"/>
                <a:sym typeface="Arial"/>
              </a:rPr>
            </a:br>
            <a:br>
              <a:rPr lang="en-US" b="0" i="0" dirty="0">
                <a:solidFill>
                  <a:schemeClr val="lt2"/>
                </a:solidFill>
                <a:latin typeface="Arial"/>
                <a:ea typeface="Arial"/>
                <a:cs typeface="Arial"/>
                <a:sym typeface="Arial"/>
              </a:rPr>
            </a:br>
            <a:br>
              <a:rPr lang="en-US" b="0" i="0" dirty="0">
                <a:solidFill>
                  <a:schemeClr val="lt2"/>
                </a:solidFill>
                <a:latin typeface="Arial"/>
                <a:ea typeface="Arial"/>
                <a:cs typeface="Arial"/>
                <a:sym typeface="Arial"/>
              </a:rPr>
            </a:br>
            <a:br>
              <a:rPr lang="en-US" b="0" i="0" dirty="0">
                <a:solidFill>
                  <a:schemeClr val="lt2"/>
                </a:solidFill>
                <a:latin typeface="Arial"/>
                <a:ea typeface="Arial"/>
                <a:cs typeface="Arial"/>
                <a:sym typeface="Arial"/>
              </a:rPr>
            </a:br>
            <a:r>
              <a:rPr lang="en-US" b="0" i="0" dirty="0">
                <a:solidFill>
                  <a:schemeClr val="lt2"/>
                </a:solidFill>
                <a:latin typeface="Arial"/>
                <a:ea typeface="Arial"/>
                <a:cs typeface="Arial"/>
                <a:sym typeface="Arial"/>
              </a:rPr>
              <a:t>     A</a:t>
            </a:r>
            <a:r>
              <a:rPr lang="en-US" dirty="0">
                <a:solidFill>
                  <a:schemeClr val="lt2"/>
                </a:solidFill>
                <a:latin typeface="Arial"/>
                <a:ea typeface="Arial"/>
                <a:cs typeface="Arial"/>
                <a:sym typeface="Arial"/>
              </a:rPr>
              <a:t>. </a:t>
            </a:r>
            <a:r>
              <a:rPr lang="en-US" sz="3100" b="0" i="0" dirty="0">
                <a:solidFill>
                  <a:schemeClr val="lt2"/>
                </a:solidFill>
                <a:latin typeface="Arial"/>
                <a:ea typeface="Arial"/>
                <a:cs typeface="Arial"/>
                <a:sym typeface="Arial"/>
              </a:rPr>
              <a:t>Download all Data provided </a:t>
            </a:r>
            <a:br>
              <a:rPr lang="en-US" sz="3100" b="0" i="0" dirty="0">
                <a:solidFill>
                  <a:schemeClr val="lt2"/>
                </a:solidFill>
                <a:latin typeface="Arial"/>
                <a:ea typeface="Arial"/>
                <a:cs typeface="Arial"/>
                <a:sym typeface="Arial"/>
              </a:rPr>
            </a:br>
            <a:r>
              <a:rPr lang="en-US" sz="3100" b="0" i="0" dirty="0">
                <a:solidFill>
                  <a:schemeClr val="lt2"/>
                </a:solidFill>
                <a:latin typeface="Arial"/>
                <a:ea typeface="Arial"/>
                <a:cs typeface="Arial"/>
                <a:sym typeface="Arial"/>
              </a:rPr>
              <a:t>     B.  Understanding the data </a:t>
            </a:r>
            <a:br>
              <a:rPr lang="en-US" sz="3100" b="0" i="0" dirty="0">
                <a:solidFill>
                  <a:schemeClr val="lt2"/>
                </a:solidFill>
                <a:latin typeface="Arial"/>
                <a:ea typeface="Arial"/>
                <a:cs typeface="Arial"/>
                <a:sym typeface="Arial"/>
              </a:rPr>
            </a:br>
            <a:r>
              <a:rPr lang="en-US" sz="3100" b="0" i="0" dirty="0">
                <a:solidFill>
                  <a:schemeClr val="lt2"/>
                </a:solidFill>
                <a:latin typeface="Arial"/>
                <a:ea typeface="Arial"/>
                <a:cs typeface="Arial"/>
                <a:sym typeface="Arial"/>
              </a:rPr>
              <a:t>     </a:t>
            </a:r>
            <a:r>
              <a:rPr lang="en-US" sz="3100" dirty="0">
                <a:solidFill>
                  <a:schemeClr val="lt2"/>
                </a:solidFill>
                <a:latin typeface="Arial"/>
                <a:ea typeface="Arial"/>
                <a:cs typeface="Arial"/>
                <a:sym typeface="Arial"/>
              </a:rPr>
              <a:t>C.  </a:t>
            </a:r>
            <a:r>
              <a:rPr lang="en-US" sz="3100" b="0" i="0" dirty="0">
                <a:solidFill>
                  <a:schemeClr val="lt2"/>
                </a:solidFill>
                <a:latin typeface="Arial"/>
                <a:ea typeface="Arial"/>
                <a:cs typeface="Arial"/>
                <a:sym typeface="Arial"/>
              </a:rPr>
              <a:t>Checking for outliers </a:t>
            </a:r>
            <a:br>
              <a:rPr lang="en-US" sz="3100" b="0" i="0" dirty="0">
                <a:solidFill>
                  <a:schemeClr val="lt2"/>
                </a:solidFill>
                <a:latin typeface="Arial"/>
                <a:ea typeface="Arial"/>
                <a:cs typeface="Arial"/>
                <a:sym typeface="Arial"/>
              </a:rPr>
            </a:br>
            <a:r>
              <a:rPr lang="en-US" sz="3100" b="0" i="0" dirty="0">
                <a:solidFill>
                  <a:schemeClr val="lt2"/>
                </a:solidFill>
                <a:latin typeface="Arial"/>
                <a:ea typeface="Arial"/>
                <a:cs typeface="Arial"/>
                <a:sym typeface="Arial"/>
              </a:rPr>
              <a:t>     D.  Removing outliers </a:t>
            </a:r>
            <a:br>
              <a:rPr lang="en-US" sz="3100" b="0" i="0" dirty="0">
                <a:solidFill>
                  <a:schemeClr val="lt2"/>
                </a:solidFill>
                <a:latin typeface="Arial"/>
                <a:ea typeface="Arial"/>
                <a:cs typeface="Arial"/>
                <a:sym typeface="Arial"/>
              </a:rPr>
            </a:br>
            <a:r>
              <a:rPr lang="en-US" sz="3100" b="0" i="0" dirty="0">
                <a:solidFill>
                  <a:schemeClr val="lt2"/>
                </a:solidFill>
                <a:latin typeface="Arial"/>
                <a:ea typeface="Arial"/>
                <a:cs typeface="Arial"/>
                <a:sym typeface="Arial"/>
              </a:rPr>
              <a:t>     </a:t>
            </a:r>
            <a:r>
              <a:rPr lang="en-US" sz="3100" dirty="0">
                <a:solidFill>
                  <a:schemeClr val="lt2"/>
                </a:solidFill>
                <a:latin typeface="Arial"/>
                <a:ea typeface="Arial"/>
                <a:cs typeface="Arial"/>
                <a:sym typeface="Arial"/>
              </a:rPr>
              <a:t>E.  </a:t>
            </a:r>
            <a:r>
              <a:rPr lang="en-US" sz="3100" b="0" i="0" dirty="0">
                <a:solidFill>
                  <a:schemeClr val="lt2"/>
                </a:solidFill>
                <a:latin typeface="Arial"/>
                <a:ea typeface="Arial"/>
                <a:cs typeface="Arial"/>
                <a:sym typeface="Arial"/>
              </a:rPr>
              <a:t>Drawing Data Summary</a:t>
            </a:r>
            <a:endParaRPr sz="3100" b="0" i="0"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0726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4">
            <a:extLst>
              <a:ext uri="{FF2B5EF4-FFF2-40B4-BE49-F238E27FC236}">
                <a16:creationId xmlns:a16="http://schemas.microsoft.com/office/drawing/2014/main" id="{30F6468C-E873-75DD-826A-142705146541}"/>
              </a:ext>
            </a:extLst>
          </p:cNvPr>
          <p:cNvSpPr txBox="1">
            <a:spLocks noGrp="1"/>
          </p:cNvSpPr>
          <p:nvPr>
            <p:ph type="title"/>
          </p:nvPr>
        </p:nvSpPr>
        <p:spPr>
          <a:xfrm>
            <a:off x="405781" y="381000"/>
            <a:ext cx="10260634" cy="743744"/>
          </a:xfrm>
          <a:prstGeom prst="rect">
            <a:avLst/>
          </a:prstGeom>
          <a:noFill/>
          <a:ln>
            <a:noFill/>
          </a:ln>
        </p:spPr>
        <p:txBody>
          <a:bodyPr spcFirstLastPara="1" wrap="square" lIns="91425" tIns="45700" rIns="91425" bIns="45700" anchor="b" anchorCtr="0">
            <a:normAutofit/>
          </a:bodyPr>
          <a:lstStyle/>
          <a:p>
            <a:pPr marL="571500" lvl="0" indent="-571500" algn="l" rtl="0">
              <a:lnSpc>
                <a:spcPct val="90000"/>
              </a:lnSpc>
              <a:spcBef>
                <a:spcPts val="0"/>
              </a:spcBef>
              <a:spcAft>
                <a:spcPts val="0"/>
              </a:spcAft>
              <a:buClr>
                <a:schemeClr val="lt2"/>
              </a:buClr>
              <a:buSzPts val="3600"/>
              <a:buFont typeface="Noto Sans Symbols"/>
              <a:buChar char="❖"/>
            </a:pPr>
            <a:r>
              <a:rPr lang="en-US" b="1" i="0" dirty="0">
                <a:solidFill>
                  <a:schemeClr val="lt2"/>
                </a:solidFill>
                <a:latin typeface="Arial"/>
                <a:ea typeface="Arial"/>
                <a:cs typeface="Arial"/>
                <a:sym typeface="Arial"/>
              </a:rPr>
              <a:t>Tech-Stack Used</a:t>
            </a:r>
            <a:endParaRPr b="1" dirty="0">
              <a:solidFill>
                <a:schemeClr val="lt2"/>
              </a:solidFill>
            </a:endParaRPr>
          </a:p>
        </p:txBody>
      </p:sp>
      <p:sp>
        <p:nvSpPr>
          <p:cNvPr id="4" name="Google Shape;103;p4">
            <a:extLst>
              <a:ext uri="{FF2B5EF4-FFF2-40B4-BE49-F238E27FC236}">
                <a16:creationId xmlns:a16="http://schemas.microsoft.com/office/drawing/2014/main" id="{6F8FCA8C-1CAA-6393-5C16-49AC13CE943C}"/>
              </a:ext>
            </a:extLst>
          </p:cNvPr>
          <p:cNvSpPr txBox="1">
            <a:spLocks/>
          </p:cNvSpPr>
          <p:nvPr/>
        </p:nvSpPr>
        <p:spPr>
          <a:xfrm>
            <a:off x="981844" y="1340768"/>
            <a:ext cx="6984776" cy="4679033"/>
          </a:xfrm>
          <a:prstGeom prst="rect">
            <a:avLst/>
          </a:prstGeom>
          <a:noFill/>
          <a:ln>
            <a:noFill/>
          </a:ln>
        </p:spPr>
        <p:txBody>
          <a:bodyPr spcFirstLastPara="1" wrap="square" lIns="91425" tIns="45700" rIns="91425" bIns="45700" anchor="t" anchorCtr="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spcBef>
                <a:spcPts val="0"/>
              </a:spcBef>
              <a:buSzPts val="2000"/>
              <a:buFont typeface="Arial" pitchFamily="34" charset="0"/>
              <a:buNone/>
            </a:pPr>
            <a:r>
              <a:rPr lang="en-US" sz="2000">
                <a:solidFill>
                  <a:schemeClr val="lt2"/>
                </a:solidFill>
                <a:latin typeface="Times"/>
                <a:ea typeface="Times"/>
                <a:cs typeface="Times"/>
                <a:sym typeface="Times"/>
              </a:rPr>
              <a:t>I have used MS Excel to perform statistical analysis on this dataset because allows users to edit, organize, and analyze different types of information. It allows collaborations, and multiple users can edit and format files in real-time, and any changes made to the spreadsheet can be tracked by a revision history.</a:t>
            </a:r>
            <a:r>
              <a:rPr lang="en-US" sz="2000">
                <a:solidFill>
                  <a:schemeClr val="lt2"/>
                </a:solidFill>
              </a:rPr>
              <a:t>   </a:t>
            </a:r>
            <a:endParaRPr lang="en-US"/>
          </a:p>
          <a:p>
            <a:pPr>
              <a:buSzPts val="2400"/>
            </a:pPr>
            <a:r>
              <a:rPr lang="en-US"/>
              <a:t>       </a:t>
            </a:r>
            <a:r>
              <a:rPr lang="en-US" b="1"/>
              <a:t>Google Drive</a:t>
            </a:r>
          </a:p>
          <a:p>
            <a:pPr>
              <a:buSzPts val="2400"/>
            </a:pPr>
            <a:r>
              <a:rPr lang="en-US"/>
              <a:t>       </a:t>
            </a:r>
            <a:r>
              <a:rPr lang="en-US" b="1"/>
              <a:t>Power Point Presentation</a:t>
            </a:r>
          </a:p>
          <a:p>
            <a:pPr>
              <a:buSzPts val="2400"/>
            </a:pPr>
            <a:r>
              <a:rPr lang="en-US"/>
              <a:t>       </a:t>
            </a:r>
            <a:r>
              <a:rPr lang="en-US" b="1"/>
              <a:t>MS Excel</a:t>
            </a:r>
            <a:endParaRPr lang="en-US" b="1" dirty="0"/>
          </a:p>
        </p:txBody>
      </p:sp>
      <p:pic>
        <p:nvPicPr>
          <p:cNvPr id="5" name="Google Shape;104;p4">
            <a:extLst>
              <a:ext uri="{FF2B5EF4-FFF2-40B4-BE49-F238E27FC236}">
                <a16:creationId xmlns:a16="http://schemas.microsoft.com/office/drawing/2014/main" id="{781ACD9D-E7DC-4F4B-BACD-EBF3BD65A815}"/>
              </a:ext>
            </a:extLst>
          </p:cNvPr>
          <p:cNvPicPr preferRelativeResize="0"/>
          <p:nvPr/>
        </p:nvPicPr>
        <p:blipFill rotWithShape="1">
          <a:blip r:embed="rId2">
            <a:alphaModFix/>
          </a:blip>
          <a:srcRect/>
          <a:stretch/>
        </p:blipFill>
        <p:spPr>
          <a:xfrm>
            <a:off x="9978645" y="-50417"/>
            <a:ext cx="2211533" cy="2307661"/>
          </a:xfrm>
          <a:prstGeom prst="rect">
            <a:avLst/>
          </a:prstGeom>
          <a:noFill/>
          <a:ln>
            <a:noFill/>
          </a:ln>
        </p:spPr>
      </p:pic>
      <p:pic>
        <p:nvPicPr>
          <p:cNvPr id="6" name="Google Shape;105;p4">
            <a:extLst>
              <a:ext uri="{FF2B5EF4-FFF2-40B4-BE49-F238E27FC236}">
                <a16:creationId xmlns:a16="http://schemas.microsoft.com/office/drawing/2014/main" id="{07C8BAB9-D6B6-58C8-A56F-F84C5BF96E7B}"/>
              </a:ext>
            </a:extLst>
          </p:cNvPr>
          <p:cNvPicPr preferRelativeResize="0"/>
          <p:nvPr/>
        </p:nvPicPr>
        <p:blipFill rotWithShape="1">
          <a:blip r:embed="rId3">
            <a:alphaModFix/>
          </a:blip>
          <a:srcRect/>
          <a:stretch/>
        </p:blipFill>
        <p:spPr>
          <a:xfrm>
            <a:off x="9978645" y="2236229"/>
            <a:ext cx="2205981" cy="2128874"/>
          </a:xfrm>
          <a:prstGeom prst="rect">
            <a:avLst/>
          </a:prstGeom>
          <a:noFill/>
          <a:ln>
            <a:noFill/>
          </a:ln>
        </p:spPr>
      </p:pic>
      <p:pic>
        <p:nvPicPr>
          <p:cNvPr id="7" name="Google Shape;106;p4">
            <a:extLst>
              <a:ext uri="{FF2B5EF4-FFF2-40B4-BE49-F238E27FC236}">
                <a16:creationId xmlns:a16="http://schemas.microsoft.com/office/drawing/2014/main" id="{C1210194-5A67-4889-C415-553C3C33A935}"/>
              </a:ext>
            </a:extLst>
          </p:cNvPr>
          <p:cNvPicPr preferRelativeResize="0"/>
          <p:nvPr/>
        </p:nvPicPr>
        <p:blipFill rotWithShape="1">
          <a:blip r:embed="rId4">
            <a:alphaModFix/>
          </a:blip>
          <a:srcRect/>
          <a:stretch/>
        </p:blipFill>
        <p:spPr>
          <a:xfrm>
            <a:off x="9973094" y="4365103"/>
            <a:ext cx="2225158" cy="2488913"/>
          </a:xfrm>
          <a:prstGeom prst="rect">
            <a:avLst/>
          </a:prstGeom>
          <a:noFill/>
          <a:ln>
            <a:noFill/>
          </a:ln>
        </p:spPr>
      </p:pic>
    </p:spTree>
    <p:extLst>
      <p:ext uri="{BB962C8B-B14F-4D97-AF65-F5344CB8AC3E}">
        <p14:creationId xmlns:p14="http://schemas.microsoft.com/office/powerpoint/2010/main" val="165608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BE654-D830-604F-2C1E-03841BE6D89E}"/>
              </a:ext>
            </a:extLst>
          </p:cNvPr>
          <p:cNvSpPr txBox="1"/>
          <p:nvPr/>
        </p:nvSpPr>
        <p:spPr>
          <a:xfrm>
            <a:off x="117748" y="18620"/>
            <a:ext cx="6094674" cy="707886"/>
          </a:xfrm>
          <a:prstGeom prst="rect">
            <a:avLst/>
          </a:prstGeom>
          <a:noFill/>
        </p:spPr>
        <p:txBody>
          <a:bodyPr wrap="square">
            <a:spAutoFit/>
          </a:bodyPr>
          <a:lstStyle/>
          <a:p>
            <a:r>
              <a:rPr lang="en-IN" sz="4000" b="1" dirty="0"/>
              <a:t>Insights</a:t>
            </a:r>
            <a:r>
              <a:rPr lang="en-IN" dirty="0"/>
              <a:t> </a:t>
            </a:r>
          </a:p>
        </p:txBody>
      </p:sp>
      <p:sp>
        <p:nvSpPr>
          <p:cNvPr id="6" name="TextBox 5">
            <a:extLst>
              <a:ext uri="{FF2B5EF4-FFF2-40B4-BE49-F238E27FC236}">
                <a16:creationId xmlns:a16="http://schemas.microsoft.com/office/drawing/2014/main" id="{82F5C883-D397-5C0F-9F25-E78F9F12EAE6}"/>
              </a:ext>
            </a:extLst>
          </p:cNvPr>
          <p:cNvSpPr txBox="1"/>
          <p:nvPr/>
        </p:nvSpPr>
        <p:spPr>
          <a:xfrm>
            <a:off x="477788" y="870383"/>
            <a:ext cx="5976664" cy="646331"/>
          </a:xfrm>
          <a:prstGeom prst="rect">
            <a:avLst/>
          </a:prstGeom>
          <a:noFill/>
        </p:spPr>
        <p:txBody>
          <a:bodyPr wrap="square">
            <a:spAutoFit/>
          </a:bodyPr>
          <a:lstStyle/>
          <a:p>
            <a:r>
              <a:rPr lang="en-US" dirty="0"/>
              <a:t>All the questions asked can be answered through Excel. I used various functions available on Excel to get the solutions.</a:t>
            </a:r>
          </a:p>
        </p:txBody>
      </p:sp>
      <p:sp>
        <p:nvSpPr>
          <p:cNvPr id="8" name="TextBox 7">
            <a:extLst>
              <a:ext uri="{FF2B5EF4-FFF2-40B4-BE49-F238E27FC236}">
                <a16:creationId xmlns:a16="http://schemas.microsoft.com/office/drawing/2014/main" id="{97B62BD3-E8F1-BB7B-5E65-A0942EBAA5AF}"/>
              </a:ext>
            </a:extLst>
          </p:cNvPr>
          <p:cNvSpPr txBox="1"/>
          <p:nvPr/>
        </p:nvSpPr>
        <p:spPr>
          <a:xfrm>
            <a:off x="436815" y="1970541"/>
            <a:ext cx="6146358" cy="646331"/>
          </a:xfrm>
          <a:prstGeom prst="rect">
            <a:avLst/>
          </a:prstGeom>
          <a:noFill/>
        </p:spPr>
        <p:txBody>
          <a:bodyPr wrap="square">
            <a:spAutoFit/>
          </a:bodyPr>
          <a:lstStyle/>
          <a:p>
            <a:r>
              <a:rPr lang="en-US" dirty="0"/>
              <a:t>1. Determine the gender distribution of hires. How many males and females have been hired by the company? </a:t>
            </a:r>
            <a:endParaRPr lang="en-IN" dirty="0"/>
          </a:p>
        </p:txBody>
      </p:sp>
      <p:pic>
        <p:nvPicPr>
          <p:cNvPr id="10" name="Picture 9">
            <a:extLst>
              <a:ext uri="{FF2B5EF4-FFF2-40B4-BE49-F238E27FC236}">
                <a16:creationId xmlns:a16="http://schemas.microsoft.com/office/drawing/2014/main" id="{0B816DAE-5CC4-5077-FF6F-FA7CD502150D}"/>
              </a:ext>
            </a:extLst>
          </p:cNvPr>
          <p:cNvPicPr>
            <a:picLocks noChangeAspect="1"/>
          </p:cNvPicPr>
          <p:nvPr/>
        </p:nvPicPr>
        <p:blipFill>
          <a:blip r:embed="rId2"/>
          <a:stretch>
            <a:fillRect/>
          </a:stretch>
        </p:blipFill>
        <p:spPr>
          <a:xfrm>
            <a:off x="1223796" y="3717032"/>
            <a:ext cx="2286198" cy="1120237"/>
          </a:xfrm>
          <a:prstGeom prst="rect">
            <a:avLst/>
          </a:prstGeom>
        </p:spPr>
      </p:pic>
      <p:pic>
        <p:nvPicPr>
          <p:cNvPr id="12" name="Picture 11">
            <a:extLst>
              <a:ext uri="{FF2B5EF4-FFF2-40B4-BE49-F238E27FC236}">
                <a16:creationId xmlns:a16="http://schemas.microsoft.com/office/drawing/2014/main" id="{8860121D-E053-3030-B9F4-06C872BDC885}"/>
              </a:ext>
            </a:extLst>
          </p:cNvPr>
          <p:cNvPicPr>
            <a:picLocks noChangeAspect="1"/>
          </p:cNvPicPr>
          <p:nvPr/>
        </p:nvPicPr>
        <p:blipFill>
          <a:blip r:embed="rId3"/>
          <a:stretch>
            <a:fillRect/>
          </a:stretch>
        </p:blipFill>
        <p:spPr>
          <a:xfrm>
            <a:off x="7229857" y="2734230"/>
            <a:ext cx="4965521" cy="4123770"/>
          </a:xfrm>
          <a:prstGeom prst="rect">
            <a:avLst/>
          </a:prstGeom>
        </p:spPr>
      </p:pic>
    </p:spTree>
    <p:extLst>
      <p:ext uri="{BB962C8B-B14F-4D97-AF65-F5344CB8AC3E}">
        <p14:creationId xmlns:p14="http://schemas.microsoft.com/office/powerpoint/2010/main" val="401358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036EE9-182D-96B7-65EC-73F2460D4D6E}"/>
              </a:ext>
            </a:extLst>
          </p:cNvPr>
          <p:cNvSpPr txBox="1"/>
          <p:nvPr/>
        </p:nvSpPr>
        <p:spPr>
          <a:xfrm>
            <a:off x="333772" y="332656"/>
            <a:ext cx="6094674" cy="707886"/>
          </a:xfrm>
          <a:prstGeom prst="rect">
            <a:avLst/>
          </a:prstGeom>
          <a:noFill/>
        </p:spPr>
        <p:txBody>
          <a:bodyPr wrap="square">
            <a:spAutoFit/>
          </a:bodyPr>
          <a:lstStyle/>
          <a:p>
            <a:r>
              <a:rPr lang="en-IN" sz="4000" b="1" dirty="0"/>
              <a:t>Insights</a:t>
            </a:r>
          </a:p>
        </p:txBody>
      </p:sp>
      <p:sp>
        <p:nvSpPr>
          <p:cNvPr id="6" name="TextBox 5">
            <a:extLst>
              <a:ext uri="{FF2B5EF4-FFF2-40B4-BE49-F238E27FC236}">
                <a16:creationId xmlns:a16="http://schemas.microsoft.com/office/drawing/2014/main" id="{114646DB-E04F-8764-534C-95EAFAD59BC8}"/>
              </a:ext>
            </a:extLst>
          </p:cNvPr>
          <p:cNvSpPr txBox="1"/>
          <p:nvPr/>
        </p:nvSpPr>
        <p:spPr>
          <a:xfrm>
            <a:off x="621804" y="1124744"/>
            <a:ext cx="6094674" cy="984885"/>
          </a:xfrm>
          <a:prstGeom prst="rect">
            <a:avLst/>
          </a:prstGeom>
          <a:noFill/>
        </p:spPr>
        <p:txBody>
          <a:bodyPr wrap="square">
            <a:spAutoFit/>
          </a:bodyPr>
          <a:lstStyle/>
          <a:p>
            <a:r>
              <a:rPr lang="en-US" sz="2000" dirty="0"/>
              <a:t>2. What is the average salary offered by this company? Use Excel functions to calculate this.</a:t>
            </a:r>
            <a:br>
              <a:rPr lang="en-US" dirty="0"/>
            </a:br>
            <a:endParaRPr lang="en-IN" dirty="0"/>
          </a:p>
        </p:txBody>
      </p:sp>
      <p:pic>
        <p:nvPicPr>
          <p:cNvPr id="7" name="Picture 6">
            <a:extLst>
              <a:ext uri="{FF2B5EF4-FFF2-40B4-BE49-F238E27FC236}">
                <a16:creationId xmlns:a16="http://schemas.microsoft.com/office/drawing/2014/main" id="{77BE2996-8A10-382F-21D8-16895D113F27}"/>
              </a:ext>
            </a:extLst>
          </p:cNvPr>
          <p:cNvPicPr>
            <a:picLocks noChangeAspect="1"/>
          </p:cNvPicPr>
          <p:nvPr/>
        </p:nvPicPr>
        <p:blipFill>
          <a:blip r:embed="rId2"/>
          <a:stretch>
            <a:fillRect/>
          </a:stretch>
        </p:blipFill>
        <p:spPr>
          <a:xfrm>
            <a:off x="837828" y="2276872"/>
            <a:ext cx="3188484" cy="865707"/>
          </a:xfrm>
          <a:prstGeom prst="rect">
            <a:avLst/>
          </a:prstGeom>
        </p:spPr>
      </p:pic>
      <p:pic>
        <p:nvPicPr>
          <p:cNvPr id="9" name="Picture 8">
            <a:extLst>
              <a:ext uri="{FF2B5EF4-FFF2-40B4-BE49-F238E27FC236}">
                <a16:creationId xmlns:a16="http://schemas.microsoft.com/office/drawing/2014/main" id="{3F8BB434-6C96-C58E-80A3-9BE7252BD9F7}"/>
              </a:ext>
            </a:extLst>
          </p:cNvPr>
          <p:cNvPicPr>
            <a:picLocks noChangeAspect="1"/>
          </p:cNvPicPr>
          <p:nvPr/>
        </p:nvPicPr>
        <p:blipFill>
          <a:blip r:embed="rId3"/>
          <a:stretch>
            <a:fillRect/>
          </a:stretch>
        </p:blipFill>
        <p:spPr>
          <a:xfrm>
            <a:off x="4150196" y="2265553"/>
            <a:ext cx="6768752" cy="4187783"/>
          </a:xfrm>
          <a:prstGeom prst="rect">
            <a:avLst/>
          </a:prstGeom>
        </p:spPr>
      </p:pic>
    </p:spTree>
    <p:extLst>
      <p:ext uri="{BB962C8B-B14F-4D97-AF65-F5344CB8AC3E}">
        <p14:creationId xmlns:p14="http://schemas.microsoft.com/office/powerpoint/2010/main" val="227078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3203B9-D916-6543-B9B7-2F349172875E}"/>
              </a:ext>
            </a:extLst>
          </p:cNvPr>
          <p:cNvSpPr txBox="1"/>
          <p:nvPr/>
        </p:nvSpPr>
        <p:spPr>
          <a:xfrm>
            <a:off x="1053852" y="1124744"/>
            <a:ext cx="6094674" cy="646331"/>
          </a:xfrm>
          <a:prstGeom prst="rect">
            <a:avLst/>
          </a:prstGeom>
          <a:noFill/>
        </p:spPr>
        <p:txBody>
          <a:bodyPr wrap="square">
            <a:spAutoFit/>
          </a:bodyPr>
          <a:lstStyle/>
          <a:p>
            <a:r>
              <a:rPr lang="en-US" dirty="0"/>
              <a:t>3. Create class intervals for the salaries in the company. This will help you understand the salary distribution.</a:t>
            </a:r>
          </a:p>
        </p:txBody>
      </p:sp>
      <p:sp>
        <p:nvSpPr>
          <p:cNvPr id="6" name="TextBox 5">
            <a:extLst>
              <a:ext uri="{FF2B5EF4-FFF2-40B4-BE49-F238E27FC236}">
                <a16:creationId xmlns:a16="http://schemas.microsoft.com/office/drawing/2014/main" id="{284F837D-4469-E2A0-DCC0-AF09103D6FE6}"/>
              </a:ext>
            </a:extLst>
          </p:cNvPr>
          <p:cNvSpPr txBox="1"/>
          <p:nvPr/>
        </p:nvSpPr>
        <p:spPr>
          <a:xfrm>
            <a:off x="261764" y="188640"/>
            <a:ext cx="6094674" cy="707886"/>
          </a:xfrm>
          <a:prstGeom prst="rect">
            <a:avLst/>
          </a:prstGeom>
          <a:noFill/>
        </p:spPr>
        <p:txBody>
          <a:bodyPr wrap="square">
            <a:spAutoFit/>
          </a:bodyPr>
          <a:lstStyle/>
          <a:p>
            <a:r>
              <a:rPr lang="en-US" sz="4000" b="1" dirty="0"/>
              <a:t>Insights</a:t>
            </a:r>
          </a:p>
        </p:txBody>
      </p:sp>
      <p:pic>
        <p:nvPicPr>
          <p:cNvPr id="8" name="Picture 7">
            <a:extLst>
              <a:ext uri="{FF2B5EF4-FFF2-40B4-BE49-F238E27FC236}">
                <a16:creationId xmlns:a16="http://schemas.microsoft.com/office/drawing/2014/main" id="{C8016FDE-5799-44E7-8769-4237214397D9}"/>
              </a:ext>
            </a:extLst>
          </p:cNvPr>
          <p:cNvPicPr>
            <a:picLocks noChangeAspect="1"/>
          </p:cNvPicPr>
          <p:nvPr/>
        </p:nvPicPr>
        <p:blipFill>
          <a:blip r:embed="rId2"/>
          <a:stretch>
            <a:fillRect/>
          </a:stretch>
        </p:blipFill>
        <p:spPr>
          <a:xfrm>
            <a:off x="1485900" y="2132856"/>
            <a:ext cx="3096344" cy="2448272"/>
          </a:xfrm>
          <a:prstGeom prst="rect">
            <a:avLst/>
          </a:prstGeom>
        </p:spPr>
      </p:pic>
      <p:pic>
        <p:nvPicPr>
          <p:cNvPr id="10" name="Picture 9">
            <a:extLst>
              <a:ext uri="{FF2B5EF4-FFF2-40B4-BE49-F238E27FC236}">
                <a16:creationId xmlns:a16="http://schemas.microsoft.com/office/drawing/2014/main" id="{14C6A65A-4204-90AC-2191-163A9D2936E6}"/>
              </a:ext>
            </a:extLst>
          </p:cNvPr>
          <p:cNvPicPr>
            <a:picLocks noChangeAspect="1"/>
          </p:cNvPicPr>
          <p:nvPr/>
        </p:nvPicPr>
        <p:blipFill>
          <a:blip r:embed="rId3"/>
          <a:stretch>
            <a:fillRect/>
          </a:stretch>
        </p:blipFill>
        <p:spPr>
          <a:xfrm>
            <a:off x="4798268" y="2138408"/>
            <a:ext cx="6768752" cy="4530951"/>
          </a:xfrm>
          <a:prstGeom prst="rect">
            <a:avLst/>
          </a:prstGeom>
        </p:spPr>
      </p:pic>
    </p:spTree>
    <p:extLst>
      <p:ext uri="{BB962C8B-B14F-4D97-AF65-F5344CB8AC3E}">
        <p14:creationId xmlns:p14="http://schemas.microsoft.com/office/powerpoint/2010/main" val="28450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EDDD76-7DDD-A101-5FE1-DC6C29048762}"/>
              </a:ext>
            </a:extLst>
          </p:cNvPr>
          <p:cNvSpPr txBox="1"/>
          <p:nvPr/>
        </p:nvSpPr>
        <p:spPr>
          <a:xfrm>
            <a:off x="693812" y="980728"/>
            <a:ext cx="6094674" cy="923330"/>
          </a:xfrm>
          <a:prstGeom prst="rect">
            <a:avLst/>
          </a:prstGeom>
          <a:noFill/>
        </p:spPr>
        <p:txBody>
          <a:bodyPr wrap="square">
            <a:spAutoFit/>
          </a:bodyPr>
          <a:lstStyle/>
          <a:p>
            <a:r>
              <a:rPr lang="en-US" dirty="0"/>
              <a:t>4. Use a pie chart, bar graph, or any other suitable visualization to show the proportion of people working in different departments.</a:t>
            </a:r>
            <a:endParaRPr lang="en-IN" dirty="0"/>
          </a:p>
        </p:txBody>
      </p:sp>
      <p:sp>
        <p:nvSpPr>
          <p:cNvPr id="6" name="TextBox 5">
            <a:extLst>
              <a:ext uri="{FF2B5EF4-FFF2-40B4-BE49-F238E27FC236}">
                <a16:creationId xmlns:a16="http://schemas.microsoft.com/office/drawing/2014/main" id="{CF0E1622-D8E6-9614-782E-AF2A97D259AE}"/>
              </a:ext>
            </a:extLst>
          </p:cNvPr>
          <p:cNvSpPr txBox="1"/>
          <p:nvPr/>
        </p:nvSpPr>
        <p:spPr>
          <a:xfrm>
            <a:off x="189756" y="116632"/>
            <a:ext cx="6094674" cy="707886"/>
          </a:xfrm>
          <a:prstGeom prst="rect">
            <a:avLst/>
          </a:prstGeom>
          <a:noFill/>
        </p:spPr>
        <p:txBody>
          <a:bodyPr wrap="square">
            <a:spAutoFit/>
          </a:bodyPr>
          <a:lstStyle/>
          <a:p>
            <a:r>
              <a:rPr lang="en-US" sz="4000" b="1" dirty="0"/>
              <a:t>Insights</a:t>
            </a:r>
            <a:endParaRPr lang="en-IN" sz="4000" b="1" dirty="0"/>
          </a:p>
        </p:txBody>
      </p:sp>
      <p:pic>
        <p:nvPicPr>
          <p:cNvPr id="7" name="Picture 6">
            <a:extLst>
              <a:ext uri="{FF2B5EF4-FFF2-40B4-BE49-F238E27FC236}">
                <a16:creationId xmlns:a16="http://schemas.microsoft.com/office/drawing/2014/main" id="{3300D94C-AD46-1437-4DD7-9544B50FEB7E}"/>
              </a:ext>
            </a:extLst>
          </p:cNvPr>
          <p:cNvPicPr>
            <a:picLocks noChangeAspect="1"/>
          </p:cNvPicPr>
          <p:nvPr/>
        </p:nvPicPr>
        <p:blipFill>
          <a:blip r:embed="rId2"/>
          <a:stretch>
            <a:fillRect/>
          </a:stretch>
        </p:blipFill>
        <p:spPr>
          <a:xfrm>
            <a:off x="4699993" y="2249488"/>
            <a:ext cx="7488832" cy="4608512"/>
          </a:xfrm>
          <a:prstGeom prst="rect">
            <a:avLst/>
          </a:prstGeom>
        </p:spPr>
      </p:pic>
    </p:spTree>
    <p:extLst>
      <p:ext uri="{BB962C8B-B14F-4D97-AF65-F5344CB8AC3E}">
        <p14:creationId xmlns:p14="http://schemas.microsoft.com/office/powerpoint/2010/main" val="160517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C936-F23B-8C15-8AE6-547C8B1BDEE0}"/>
              </a:ext>
            </a:extLst>
          </p:cNvPr>
          <p:cNvSpPr>
            <a:spLocks noGrp="1"/>
          </p:cNvSpPr>
          <p:nvPr>
            <p:ph type="title"/>
          </p:nvPr>
        </p:nvSpPr>
        <p:spPr>
          <a:xfrm>
            <a:off x="333772" y="404664"/>
            <a:ext cx="9144001" cy="627856"/>
          </a:xfrm>
        </p:spPr>
        <p:txBody>
          <a:bodyPr>
            <a:noAutofit/>
          </a:bodyPr>
          <a:lstStyle/>
          <a:p>
            <a:r>
              <a:rPr lang="en-IN" sz="4000" b="1" dirty="0"/>
              <a:t>Insights</a:t>
            </a:r>
          </a:p>
        </p:txBody>
      </p:sp>
      <p:sp>
        <p:nvSpPr>
          <p:cNvPr id="5" name="TextBox 4">
            <a:extLst>
              <a:ext uri="{FF2B5EF4-FFF2-40B4-BE49-F238E27FC236}">
                <a16:creationId xmlns:a16="http://schemas.microsoft.com/office/drawing/2014/main" id="{CC8F0BDC-67A8-7277-9AED-B554EE757B1B}"/>
              </a:ext>
            </a:extLst>
          </p:cNvPr>
          <p:cNvSpPr txBox="1"/>
          <p:nvPr/>
        </p:nvSpPr>
        <p:spPr>
          <a:xfrm>
            <a:off x="1125860" y="1196752"/>
            <a:ext cx="6094674" cy="923330"/>
          </a:xfrm>
          <a:prstGeom prst="rect">
            <a:avLst/>
          </a:prstGeom>
          <a:noFill/>
        </p:spPr>
        <p:txBody>
          <a:bodyPr wrap="square">
            <a:spAutoFit/>
          </a:bodyPr>
          <a:lstStyle/>
          <a:p>
            <a:r>
              <a:rPr lang="en-US" dirty="0"/>
              <a:t>5. Use a chart or graph to represent the different position </a:t>
            </a:r>
          </a:p>
          <a:p>
            <a:r>
              <a:rPr lang="en-US" dirty="0"/>
              <a:t>     tiers within the company. This will help you understand </a:t>
            </a:r>
          </a:p>
          <a:p>
            <a:r>
              <a:rPr lang="en-US" dirty="0"/>
              <a:t>     the distribution of positions across different tiers.</a:t>
            </a:r>
            <a:endParaRPr lang="en-IN" dirty="0"/>
          </a:p>
        </p:txBody>
      </p:sp>
      <p:pic>
        <p:nvPicPr>
          <p:cNvPr id="6" name="Google Shape;138;p8">
            <a:extLst>
              <a:ext uri="{FF2B5EF4-FFF2-40B4-BE49-F238E27FC236}">
                <a16:creationId xmlns:a16="http://schemas.microsoft.com/office/drawing/2014/main" id="{9E866844-7B65-7650-F9B5-1C1D5C7A245A}"/>
              </a:ext>
            </a:extLst>
          </p:cNvPr>
          <p:cNvPicPr preferRelativeResize="0"/>
          <p:nvPr/>
        </p:nvPicPr>
        <p:blipFill rotWithShape="1">
          <a:blip r:embed="rId2">
            <a:alphaModFix/>
          </a:blip>
          <a:srcRect/>
          <a:stretch/>
        </p:blipFill>
        <p:spPr>
          <a:xfrm>
            <a:off x="1845940" y="2120082"/>
            <a:ext cx="10342885" cy="4737918"/>
          </a:xfrm>
          <a:prstGeom prst="rect">
            <a:avLst/>
          </a:prstGeom>
          <a:noFill/>
          <a:ln>
            <a:noFill/>
          </a:ln>
        </p:spPr>
      </p:pic>
    </p:spTree>
    <p:extLst>
      <p:ext uri="{BB962C8B-B14F-4D97-AF65-F5344CB8AC3E}">
        <p14:creationId xmlns:p14="http://schemas.microsoft.com/office/powerpoint/2010/main" val="238659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174DD-B03D-D83B-4A25-5EE2BE02E244}"/>
              </a:ext>
            </a:extLst>
          </p:cNvPr>
          <p:cNvSpPr txBox="1"/>
          <p:nvPr/>
        </p:nvSpPr>
        <p:spPr>
          <a:xfrm>
            <a:off x="117748" y="116632"/>
            <a:ext cx="1894946" cy="707886"/>
          </a:xfrm>
          <a:prstGeom prst="rect">
            <a:avLst/>
          </a:prstGeom>
          <a:noFill/>
        </p:spPr>
        <p:txBody>
          <a:bodyPr wrap="square">
            <a:spAutoFit/>
          </a:bodyPr>
          <a:lstStyle/>
          <a:p>
            <a:r>
              <a:rPr lang="en-IN" sz="4000" b="1" dirty="0"/>
              <a:t>Results</a:t>
            </a:r>
          </a:p>
        </p:txBody>
      </p:sp>
      <p:sp>
        <p:nvSpPr>
          <p:cNvPr id="6" name="TextBox 5">
            <a:extLst>
              <a:ext uri="{FF2B5EF4-FFF2-40B4-BE49-F238E27FC236}">
                <a16:creationId xmlns:a16="http://schemas.microsoft.com/office/drawing/2014/main" id="{E26B1CC1-01E0-3292-593D-E42B89780F80}"/>
              </a:ext>
            </a:extLst>
          </p:cNvPr>
          <p:cNvSpPr txBox="1"/>
          <p:nvPr/>
        </p:nvSpPr>
        <p:spPr>
          <a:xfrm>
            <a:off x="765820" y="1556792"/>
            <a:ext cx="6146358" cy="369332"/>
          </a:xfrm>
          <a:prstGeom prst="rect">
            <a:avLst/>
          </a:prstGeom>
          <a:noFill/>
        </p:spPr>
        <p:txBody>
          <a:bodyPr wrap="square">
            <a:spAutoFit/>
          </a:bodyPr>
          <a:lstStyle/>
          <a:p>
            <a:r>
              <a:rPr lang="en-IN" dirty="0"/>
              <a:t>❑ Conclusions from above analysis :</a:t>
            </a:r>
          </a:p>
        </p:txBody>
      </p:sp>
      <p:sp>
        <p:nvSpPr>
          <p:cNvPr id="8" name="TextBox 7">
            <a:extLst>
              <a:ext uri="{FF2B5EF4-FFF2-40B4-BE49-F238E27FC236}">
                <a16:creationId xmlns:a16="http://schemas.microsoft.com/office/drawing/2014/main" id="{8C8F6558-8B9C-E7EA-8742-4A0C58942B18}"/>
              </a:ext>
            </a:extLst>
          </p:cNvPr>
          <p:cNvSpPr txBox="1"/>
          <p:nvPr/>
        </p:nvSpPr>
        <p:spPr>
          <a:xfrm>
            <a:off x="1413892" y="2272850"/>
            <a:ext cx="8496944" cy="3139321"/>
          </a:xfrm>
          <a:prstGeom prst="rect">
            <a:avLst/>
          </a:prstGeom>
          <a:noFill/>
        </p:spPr>
        <p:txBody>
          <a:bodyPr wrap="square">
            <a:spAutoFit/>
          </a:bodyPr>
          <a:lstStyle/>
          <a:p>
            <a:pPr marL="285750" indent="-285750">
              <a:buFont typeface="Wingdings" panose="05000000000000000000" pitchFamily="2" charset="2"/>
              <a:buChar char="Ø"/>
            </a:pPr>
            <a:r>
              <a:rPr lang="en-US" dirty="0"/>
              <a:t>Females(42%) are hired less as compared to the Males(58%) in the company.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Average salary offered in the company is 50k.</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General management department has given the highest avg. salary(55,000) along with </a:t>
            </a:r>
          </a:p>
          <a:p>
            <a:pPr marL="285750" indent="-285750">
              <a:buFont typeface="Wingdings" panose="05000000000000000000" pitchFamily="2" charset="2"/>
              <a:buChar char="Ø"/>
            </a:pPr>
            <a:r>
              <a:rPr lang="en-US" dirty="0"/>
              <a:t>very low hiring in this department.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Only 3 employees have got salary above 1lac.</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Highest hiring is done for the c9 post</a:t>
            </a:r>
            <a:endParaRPr lang="en-IN" dirty="0"/>
          </a:p>
        </p:txBody>
      </p:sp>
    </p:spTree>
    <p:extLst>
      <p:ext uri="{BB962C8B-B14F-4D97-AF65-F5344CB8AC3E}">
        <p14:creationId xmlns:p14="http://schemas.microsoft.com/office/powerpoint/2010/main" val="17303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C89C82-3531-690C-B2C4-9BE55A1DEE32}"/>
              </a:ext>
            </a:extLst>
          </p:cNvPr>
          <p:cNvSpPr txBox="1"/>
          <p:nvPr/>
        </p:nvSpPr>
        <p:spPr>
          <a:xfrm>
            <a:off x="2494012" y="476672"/>
            <a:ext cx="6094674" cy="707886"/>
          </a:xfrm>
          <a:prstGeom prst="rect">
            <a:avLst/>
          </a:prstGeom>
          <a:noFill/>
        </p:spPr>
        <p:txBody>
          <a:bodyPr wrap="square">
            <a:spAutoFit/>
          </a:bodyPr>
          <a:lstStyle/>
          <a:p>
            <a:r>
              <a:rPr lang="en-IN" sz="4000" b="1" dirty="0"/>
              <a:t>5. </a:t>
            </a:r>
            <a:r>
              <a:rPr lang="en-IN" sz="4000" b="1" u="sng" dirty="0"/>
              <a:t>IMDB Movie Analysis </a:t>
            </a:r>
          </a:p>
        </p:txBody>
      </p:sp>
      <p:sp>
        <p:nvSpPr>
          <p:cNvPr id="5" name="TextBox 4">
            <a:extLst>
              <a:ext uri="{FF2B5EF4-FFF2-40B4-BE49-F238E27FC236}">
                <a16:creationId xmlns:a16="http://schemas.microsoft.com/office/drawing/2014/main" id="{7823BD93-DE86-4BC2-3D33-0E29A2DEF09C}"/>
              </a:ext>
            </a:extLst>
          </p:cNvPr>
          <p:cNvSpPr txBox="1"/>
          <p:nvPr/>
        </p:nvSpPr>
        <p:spPr>
          <a:xfrm>
            <a:off x="693812" y="1484784"/>
            <a:ext cx="6094428" cy="707886"/>
          </a:xfrm>
          <a:prstGeom prst="rect">
            <a:avLst/>
          </a:prstGeom>
          <a:noFill/>
        </p:spPr>
        <p:txBody>
          <a:bodyPr wrap="square">
            <a:spAutoFit/>
          </a:bodyPr>
          <a:lstStyle/>
          <a:p>
            <a:r>
              <a:rPr lang="en-IN" sz="4000" b="1" dirty="0">
                <a:solidFill>
                  <a:prstClr val="white"/>
                </a:solidFill>
                <a:latin typeface="Franklin Gothic Book"/>
              </a:rPr>
              <a:t>Project Description</a:t>
            </a:r>
          </a:p>
        </p:txBody>
      </p:sp>
      <p:pic>
        <p:nvPicPr>
          <p:cNvPr id="6" name="Picture 5">
            <a:extLst>
              <a:ext uri="{FF2B5EF4-FFF2-40B4-BE49-F238E27FC236}">
                <a16:creationId xmlns:a16="http://schemas.microsoft.com/office/drawing/2014/main" id="{4CD7182D-74E2-918E-2FB1-527230F6E700}"/>
              </a:ext>
            </a:extLst>
          </p:cNvPr>
          <p:cNvPicPr>
            <a:picLocks noChangeAspect="1"/>
          </p:cNvPicPr>
          <p:nvPr/>
        </p:nvPicPr>
        <p:blipFill>
          <a:blip r:embed="rId2"/>
          <a:stretch>
            <a:fillRect/>
          </a:stretch>
        </p:blipFill>
        <p:spPr>
          <a:xfrm>
            <a:off x="909836" y="2192670"/>
            <a:ext cx="10657184" cy="841321"/>
          </a:xfrm>
          <a:prstGeom prst="rect">
            <a:avLst/>
          </a:prstGeom>
        </p:spPr>
      </p:pic>
      <p:pic>
        <p:nvPicPr>
          <p:cNvPr id="7" name="Picture 6">
            <a:extLst>
              <a:ext uri="{FF2B5EF4-FFF2-40B4-BE49-F238E27FC236}">
                <a16:creationId xmlns:a16="http://schemas.microsoft.com/office/drawing/2014/main" id="{729F625F-81C5-4359-C27D-F16E23414B86}"/>
              </a:ext>
            </a:extLst>
          </p:cNvPr>
          <p:cNvPicPr>
            <a:picLocks noChangeAspect="1"/>
          </p:cNvPicPr>
          <p:nvPr/>
        </p:nvPicPr>
        <p:blipFill>
          <a:blip r:embed="rId3"/>
          <a:stretch>
            <a:fillRect/>
          </a:stretch>
        </p:blipFill>
        <p:spPr>
          <a:xfrm>
            <a:off x="1413892" y="2967618"/>
            <a:ext cx="6133108" cy="774259"/>
          </a:xfrm>
          <a:prstGeom prst="rect">
            <a:avLst/>
          </a:prstGeom>
        </p:spPr>
      </p:pic>
      <p:pic>
        <p:nvPicPr>
          <p:cNvPr id="8" name="Picture 7">
            <a:extLst>
              <a:ext uri="{FF2B5EF4-FFF2-40B4-BE49-F238E27FC236}">
                <a16:creationId xmlns:a16="http://schemas.microsoft.com/office/drawing/2014/main" id="{4D1966E7-C9CB-2C3B-A9A1-4364FEC949A0}"/>
              </a:ext>
            </a:extLst>
          </p:cNvPr>
          <p:cNvPicPr>
            <a:picLocks noChangeAspect="1"/>
          </p:cNvPicPr>
          <p:nvPr/>
        </p:nvPicPr>
        <p:blipFill>
          <a:blip r:embed="rId4"/>
          <a:stretch>
            <a:fillRect/>
          </a:stretch>
        </p:blipFill>
        <p:spPr>
          <a:xfrm>
            <a:off x="1389207" y="3654973"/>
            <a:ext cx="6157494" cy="774259"/>
          </a:xfrm>
          <a:prstGeom prst="rect">
            <a:avLst/>
          </a:prstGeom>
        </p:spPr>
      </p:pic>
      <p:pic>
        <p:nvPicPr>
          <p:cNvPr id="9" name="Picture 8">
            <a:extLst>
              <a:ext uri="{FF2B5EF4-FFF2-40B4-BE49-F238E27FC236}">
                <a16:creationId xmlns:a16="http://schemas.microsoft.com/office/drawing/2014/main" id="{CF0BEF6F-F9A9-BD1E-5AFA-64160C4085FC}"/>
              </a:ext>
            </a:extLst>
          </p:cNvPr>
          <p:cNvPicPr>
            <a:picLocks noChangeAspect="1"/>
          </p:cNvPicPr>
          <p:nvPr/>
        </p:nvPicPr>
        <p:blipFill>
          <a:blip r:embed="rId5"/>
          <a:stretch>
            <a:fillRect/>
          </a:stretch>
        </p:blipFill>
        <p:spPr>
          <a:xfrm>
            <a:off x="1341884" y="4282051"/>
            <a:ext cx="6133108" cy="768163"/>
          </a:xfrm>
          <a:prstGeom prst="rect">
            <a:avLst/>
          </a:prstGeom>
        </p:spPr>
      </p:pic>
      <p:pic>
        <p:nvPicPr>
          <p:cNvPr id="10" name="Picture 9">
            <a:extLst>
              <a:ext uri="{FF2B5EF4-FFF2-40B4-BE49-F238E27FC236}">
                <a16:creationId xmlns:a16="http://schemas.microsoft.com/office/drawing/2014/main" id="{06ECC201-A826-7C28-AE43-002C93364318}"/>
              </a:ext>
            </a:extLst>
          </p:cNvPr>
          <p:cNvPicPr>
            <a:picLocks noChangeAspect="1"/>
          </p:cNvPicPr>
          <p:nvPr/>
        </p:nvPicPr>
        <p:blipFill>
          <a:blip r:embed="rId6"/>
          <a:stretch>
            <a:fillRect/>
          </a:stretch>
        </p:blipFill>
        <p:spPr>
          <a:xfrm>
            <a:off x="1371581" y="5050214"/>
            <a:ext cx="6133108" cy="499915"/>
          </a:xfrm>
          <a:prstGeom prst="rect">
            <a:avLst/>
          </a:prstGeom>
        </p:spPr>
      </p:pic>
      <p:pic>
        <p:nvPicPr>
          <p:cNvPr id="11" name="Picture 10">
            <a:extLst>
              <a:ext uri="{FF2B5EF4-FFF2-40B4-BE49-F238E27FC236}">
                <a16:creationId xmlns:a16="http://schemas.microsoft.com/office/drawing/2014/main" id="{9D20AB2F-FCA1-561C-7078-7BC4258B6BB8}"/>
              </a:ext>
            </a:extLst>
          </p:cNvPr>
          <p:cNvPicPr>
            <a:picLocks noChangeAspect="1"/>
          </p:cNvPicPr>
          <p:nvPr/>
        </p:nvPicPr>
        <p:blipFill>
          <a:blip r:embed="rId7"/>
          <a:stretch>
            <a:fillRect/>
          </a:stretch>
        </p:blipFill>
        <p:spPr>
          <a:xfrm>
            <a:off x="1401278" y="5527484"/>
            <a:ext cx="6133108" cy="768163"/>
          </a:xfrm>
          <a:prstGeom prst="rect">
            <a:avLst/>
          </a:prstGeom>
        </p:spPr>
      </p:pic>
    </p:spTree>
    <p:extLst>
      <p:ext uri="{BB962C8B-B14F-4D97-AF65-F5344CB8AC3E}">
        <p14:creationId xmlns:p14="http://schemas.microsoft.com/office/powerpoint/2010/main" val="275184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1E0F377-63EB-C8E4-6868-4DDF8ED66B10}"/>
              </a:ext>
            </a:extLst>
          </p:cNvPr>
          <p:cNvSpPr txBox="1"/>
          <p:nvPr/>
        </p:nvSpPr>
        <p:spPr>
          <a:xfrm>
            <a:off x="45739" y="332656"/>
            <a:ext cx="12143085" cy="6155531"/>
          </a:xfrm>
          <a:prstGeom prst="rect">
            <a:avLst/>
          </a:prstGeom>
          <a:noFill/>
        </p:spPr>
        <p:txBody>
          <a:bodyPr wrap="square">
            <a:spAutoFit/>
          </a:bodyPr>
          <a:lstStyle/>
          <a:p>
            <a:r>
              <a:rPr lang="en-US" sz="2000" dirty="0"/>
              <a:t>4. Hiring Process Analytics / </a:t>
            </a:r>
            <a:r>
              <a:rPr lang="en-US" sz="2000" i="1" dirty="0"/>
              <a:t>Microsoft Excel-</a:t>
            </a:r>
            <a:r>
              <a:rPr lang="en-US" sz="2000" dirty="0"/>
              <a:t>------------------------------------------------------------------------30-38</a:t>
            </a:r>
          </a:p>
          <a:p>
            <a:endParaRPr lang="en-US" sz="2000" dirty="0"/>
          </a:p>
          <a:p>
            <a:pPr marL="285750" indent="-285750">
              <a:buFont typeface="Wingdings" panose="05000000000000000000" pitchFamily="2" charset="2"/>
              <a:buChar char="Ø"/>
            </a:pPr>
            <a:r>
              <a:rPr lang="en-US" dirty="0"/>
              <a:t>Analyzed previous hiring dataset of an MNC to observe trends and drawing insights out of it useful for hiring department </a:t>
            </a:r>
          </a:p>
          <a:p>
            <a:pPr marL="285750" indent="-285750">
              <a:buFont typeface="Wingdings" panose="05000000000000000000" pitchFamily="2" charset="2"/>
              <a:buChar char="Ø"/>
            </a:pPr>
            <a:r>
              <a:rPr lang="en-US" dirty="0"/>
              <a:t> Helped the company to improve its hiring process and make better hiring decisions in the future.</a:t>
            </a:r>
          </a:p>
          <a:p>
            <a:endParaRPr lang="en-US" dirty="0"/>
          </a:p>
          <a:p>
            <a:r>
              <a:rPr lang="en-US" sz="2000" dirty="0"/>
              <a:t>5. IMDB Movie Analysis / </a:t>
            </a:r>
            <a:r>
              <a:rPr lang="en-US" sz="2000" i="1" dirty="0"/>
              <a:t>Microsoft Excel-------------------------------------------------------------------------------39-50</a:t>
            </a:r>
          </a:p>
          <a:p>
            <a:endParaRPr lang="en-US" sz="2000" i="1" dirty="0"/>
          </a:p>
          <a:p>
            <a:pPr marL="285750" indent="-285750">
              <a:buFont typeface="Wingdings" panose="05000000000000000000" pitchFamily="2" charset="2"/>
              <a:buChar char="Ø"/>
            </a:pPr>
            <a:r>
              <a:rPr lang="en-US" dirty="0"/>
              <a:t>Generated meaningful insights from the IMDB dataset to plan every move analytically based on data </a:t>
            </a:r>
          </a:p>
          <a:p>
            <a:pPr marL="285750" indent="-285750">
              <a:buFont typeface="Wingdings" panose="05000000000000000000" pitchFamily="2" charset="2"/>
              <a:buChar char="Ø"/>
            </a:pPr>
            <a:r>
              <a:rPr lang="en-US" dirty="0"/>
              <a:t>Helped the company to make movie that appeals to both Indian and global audience while minimizing the risk of losses </a:t>
            </a:r>
          </a:p>
          <a:p>
            <a:endParaRPr lang="en-US" dirty="0"/>
          </a:p>
          <a:p>
            <a:r>
              <a:rPr lang="en-US" sz="2000" dirty="0"/>
              <a:t>6. Bank Loan Case Study / </a:t>
            </a:r>
            <a:r>
              <a:rPr lang="en-US" sz="2000" i="1" dirty="0"/>
              <a:t>Python, Matplotlib, Seaborn-------------------------------------------------------------51-66</a:t>
            </a:r>
          </a:p>
          <a:p>
            <a:endParaRPr lang="en-US" sz="2000" i="1" dirty="0"/>
          </a:p>
          <a:p>
            <a:pPr marL="285750" indent="-285750">
              <a:buFont typeface="Wingdings" panose="05000000000000000000" pitchFamily="2" charset="2"/>
              <a:buChar char="Ø"/>
            </a:pPr>
            <a:r>
              <a:rPr lang="en-US" dirty="0"/>
              <a:t>Used EDA to understand how customer attributes &amp; loan attributes influence the likelihood of default </a:t>
            </a:r>
          </a:p>
          <a:p>
            <a:pPr marL="285750" indent="-285750">
              <a:buFont typeface="Wingdings" panose="05000000000000000000" pitchFamily="2" charset="2"/>
              <a:buChar char="Ø"/>
            </a:pPr>
            <a:r>
              <a:rPr lang="en-US" dirty="0"/>
              <a:t>This information helped the bank to make decisions such as denying the loan, reducing loan amount etc.</a:t>
            </a:r>
          </a:p>
          <a:p>
            <a:endParaRPr lang="en-US" dirty="0"/>
          </a:p>
          <a:p>
            <a:r>
              <a:rPr lang="en-US" sz="2000" dirty="0"/>
              <a:t>7. Impact of Car Features / </a:t>
            </a:r>
            <a:r>
              <a:rPr lang="en-US" sz="2000" i="1" dirty="0"/>
              <a:t>Python, Tableau-----------------------------------------------------------------------------67-75</a:t>
            </a:r>
          </a:p>
          <a:p>
            <a:endParaRPr lang="en-US" sz="2000" i="1" dirty="0"/>
          </a:p>
          <a:p>
            <a:pPr marL="285750" indent="-285750">
              <a:buFont typeface="Wingdings" panose="05000000000000000000" pitchFamily="2" charset="2"/>
              <a:buChar char="Ø"/>
            </a:pPr>
            <a:r>
              <a:rPr lang="en-US" dirty="0"/>
              <a:t>Gained insights and provided recommendations for price optimization &amp; product development decisions to maximize profitability </a:t>
            </a:r>
          </a:p>
          <a:p>
            <a:pPr marL="285750" indent="-285750">
              <a:buFont typeface="Wingdings" panose="05000000000000000000" pitchFamily="2" charset="2"/>
              <a:buChar char="Ø"/>
            </a:pPr>
            <a:r>
              <a:rPr lang="en-US" dirty="0"/>
              <a:t>Used regression analysis to identify the variables that have the strongest relationship with a car's price </a:t>
            </a:r>
          </a:p>
          <a:p>
            <a:pPr marL="285750" indent="-285750">
              <a:buFont typeface="Wingdings" panose="05000000000000000000" pitchFamily="2" charset="2"/>
              <a:buChar char="Ø"/>
            </a:pPr>
            <a:r>
              <a:rPr lang="en-US" dirty="0"/>
              <a:t>Created an Interactive Dashboard </a:t>
            </a: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823357-389D-A6DF-C0AE-0F07841B8B1E}"/>
              </a:ext>
            </a:extLst>
          </p:cNvPr>
          <p:cNvPicPr>
            <a:picLocks noChangeAspect="1"/>
          </p:cNvPicPr>
          <p:nvPr/>
        </p:nvPicPr>
        <p:blipFill>
          <a:blip r:embed="rId2"/>
          <a:stretch>
            <a:fillRect/>
          </a:stretch>
        </p:blipFill>
        <p:spPr>
          <a:xfrm>
            <a:off x="621804" y="1124744"/>
            <a:ext cx="3066554" cy="1176630"/>
          </a:xfrm>
          <a:prstGeom prst="rect">
            <a:avLst/>
          </a:prstGeom>
        </p:spPr>
      </p:pic>
      <p:pic>
        <p:nvPicPr>
          <p:cNvPr id="4" name="Picture 3">
            <a:extLst>
              <a:ext uri="{FF2B5EF4-FFF2-40B4-BE49-F238E27FC236}">
                <a16:creationId xmlns:a16="http://schemas.microsoft.com/office/drawing/2014/main" id="{5E9BB29E-F0A1-CCB0-5D60-F4FAA489FD1A}"/>
              </a:ext>
            </a:extLst>
          </p:cNvPr>
          <p:cNvPicPr>
            <a:picLocks noChangeAspect="1"/>
          </p:cNvPicPr>
          <p:nvPr/>
        </p:nvPicPr>
        <p:blipFill>
          <a:blip r:embed="rId3"/>
          <a:stretch>
            <a:fillRect/>
          </a:stretch>
        </p:blipFill>
        <p:spPr>
          <a:xfrm>
            <a:off x="1845940" y="2770575"/>
            <a:ext cx="6407451" cy="1316850"/>
          </a:xfrm>
          <a:prstGeom prst="rect">
            <a:avLst/>
          </a:prstGeom>
        </p:spPr>
      </p:pic>
    </p:spTree>
    <p:extLst>
      <p:ext uri="{BB962C8B-B14F-4D97-AF65-F5344CB8AC3E}">
        <p14:creationId xmlns:p14="http://schemas.microsoft.com/office/powerpoint/2010/main" val="406541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2F0115-EF93-DB6A-9A33-99351F71F984}"/>
              </a:ext>
            </a:extLst>
          </p:cNvPr>
          <p:cNvSpPr txBox="1"/>
          <p:nvPr/>
        </p:nvSpPr>
        <p:spPr>
          <a:xfrm>
            <a:off x="909836" y="692696"/>
            <a:ext cx="6094428" cy="707886"/>
          </a:xfrm>
          <a:prstGeom prst="rect">
            <a:avLst/>
          </a:prstGeom>
          <a:noFill/>
        </p:spPr>
        <p:txBody>
          <a:bodyPr wrap="square">
            <a:spAutoFit/>
          </a:bodyPr>
          <a:lstStyle/>
          <a:p>
            <a:r>
              <a:rPr lang="en-IN" sz="4000" b="1" dirty="0">
                <a:solidFill>
                  <a:prstClr val="white"/>
                </a:solidFill>
                <a:latin typeface="Franklin Gothic Book"/>
              </a:rPr>
              <a:t>TECH-STACK USED </a:t>
            </a:r>
          </a:p>
        </p:txBody>
      </p:sp>
      <p:sp>
        <p:nvSpPr>
          <p:cNvPr id="5" name="TextBox 4">
            <a:extLst>
              <a:ext uri="{FF2B5EF4-FFF2-40B4-BE49-F238E27FC236}">
                <a16:creationId xmlns:a16="http://schemas.microsoft.com/office/drawing/2014/main" id="{BEA42A62-E917-69AC-53B3-B558BE516CE5}"/>
              </a:ext>
            </a:extLst>
          </p:cNvPr>
          <p:cNvSpPr txBox="1"/>
          <p:nvPr/>
        </p:nvSpPr>
        <p:spPr>
          <a:xfrm>
            <a:off x="1557908" y="1700808"/>
            <a:ext cx="3629320" cy="3785652"/>
          </a:xfrm>
          <a:prstGeom prst="rect">
            <a:avLst/>
          </a:prstGeom>
          <a:noFill/>
        </p:spPr>
        <p:txBody>
          <a:bodyPr wrap="square">
            <a:spAutoFit/>
          </a:bodyPr>
          <a:lstStyle/>
          <a:p>
            <a:r>
              <a:rPr lang="en-US" sz="2000" dirty="0">
                <a:solidFill>
                  <a:prstClr val="white"/>
                </a:solidFill>
                <a:latin typeface="Franklin Gothic Book"/>
              </a:rPr>
              <a:t>I have used MS Excel and Python to perform statistical analysis on this dataset because allows users to edit, </a:t>
            </a:r>
          </a:p>
          <a:p>
            <a:r>
              <a:rPr lang="en-US" sz="2000" dirty="0">
                <a:solidFill>
                  <a:prstClr val="white"/>
                </a:solidFill>
                <a:latin typeface="Franklin Gothic Book"/>
              </a:rPr>
              <a:t>organize, and analyze different types of information. </a:t>
            </a:r>
          </a:p>
          <a:p>
            <a:r>
              <a:rPr lang="en-US" sz="2000" dirty="0">
                <a:solidFill>
                  <a:prstClr val="white"/>
                </a:solidFill>
                <a:latin typeface="Franklin Gothic Book"/>
              </a:rPr>
              <a:t>It allows collaborations, and multiple users can edit and format files in real-time, and any changes made to the spreadsheet can be tracked by a revision history.</a:t>
            </a:r>
            <a:endParaRPr lang="en-IN" sz="2000" dirty="0">
              <a:solidFill>
                <a:prstClr val="white"/>
              </a:solidFill>
              <a:latin typeface="Franklin Gothic Book"/>
            </a:endParaRPr>
          </a:p>
        </p:txBody>
      </p:sp>
      <p:pic>
        <p:nvPicPr>
          <p:cNvPr id="6" name="Google Shape;228;p5">
            <a:extLst>
              <a:ext uri="{FF2B5EF4-FFF2-40B4-BE49-F238E27FC236}">
                <a16:creationId xmlns:a16="http://schemas.microsoft.com/office/drawing/2014/main" id="{3FF8D765-F814-7ED3-EAE5-9B50C4260D7C}"/>
              </a:ext>
            </a:extLst>
          </p:cNvPr>
          <p:cNvPicPr preferRelativeResize="0"/>
          <p:nvPr/>
        </p:nvPicPr>
        <p:blipFill rotWithShape="1">
          <a:blip r:embed="rId2">
            <a:alphaModFix/>
          </a:blip>
          <a:srcRect/>
          <a:stretch/>
        </p:blipFill>
        <p:spPr>
          <a:xfrm>
            <a:off x="7246540" y="694238"/>
            <a:ext cx="3870716" cy="3693338"/>
          </a:xfrm>
          <a:prstGeom prst="rect">
            <a:avLst/>
          </a:prstGeom>
          <a:noFill/>
          <a:ln>
            <a:noFill/>
          </a:ln>
        </p:spPr>
      </p:pic>
      <p:pic>
        <p:nvPicPr>
          <p:cNvPr id="7" name="Google Shape;229;p5">
            <a:extLst>
              <a:ext uri="{FF2B5EF4-FFF2-40B4-BE49-F238E27FC236}">
                <a16:creationId xmlns:a16="http://schemas.microsoft.com/office/drawing/2014/main" id="{23F4E1BD-3C9E-33C9-D76F-2B021722B3BB}"/>
              </a:ext>
            </a:extLst>
          </p:cNvPr>
          <p:cNvPicPr preferRelativeResize="0"/>
          <p:nvPr/>
        </p:nvPicPr>
        <p:blipFill rotWithShape="1">
          <a:blip r:embed="rId3">
            <a:alphaModFix/>
          </a:blip>
          <a:srcRect/>
          <a:stretch/>
        </p:blipFill>
        <p:spPr>
          <a:xfrm>
            <a:off x="8254652" y="3933056"/>
            <a:ext cx="2221821" cy="2148925"/>
          </a:xfrm>
          <a:prstGeom prst="rect">
            <a:avLst/>
          </a:prstGeom>
          <a:noFill/>
          <a:ln>
            <a:noFill/>
          </a:ln>
        </p:spPr>
      </p:pic>
    </p:spTree>
    <p:extLst>
      <p:ext uri="{BB962C8B-B14F-4D97-AF65-F5344CB8AC3E}">
        <p14:creationId xmlns:p14="http://schemas.microsoft.com/office/powerpoint/2010/main" val="42211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A85C79-4D62-A041-911E-3BC71F0ED717}"/>
              </a:ext>
            </a:extLst>
          </p:cNvPr>
          <p:cNvSpPr txBox="1"/>
          <p:nvPr/>
        </p:nvSpPr>
        <p:spPr>
          <a:xfrm>
            <a:off x="477788" y="548680"/>
            <a:ext cx="6094428" cy="769441"/>
          </a:xfrm>
          <a:prstGeom prst="rect">
            <a:avLst/>
          </a:prstGeom>
          <a:noFill/>
        </p:spPr>
        <p:txBody>
          <a:bodyPr wrap="square">
            <a:spAutoFit/>
          </a:bodyPr>
          <a:lstStyle/>
          <a:p>
            <a:r>
              <a:rPr lang="en-IN" sz="4400" b="1" kern="0" dirty="0">
                <a:solidFill>
                  <a:srgbClr val="FFFFFF"/>
                </a:solidFill>
                <a:latin typeface="Arial"/>
                <a:cs typeface="Arial"/>
                <a:sym typeface="Arial"/>
              </a:rPr>
              <a:t>Insights</a:t>
            </a:r>
            <a:endParaRPr lang="en-IN" b="1" dirty="0">
              <a:solidFill>
                <a:prstClr val="black"/>
              </a:solidFill>
              <a:latin typeface="Franklin Gothic Book"/>
            </a:endParaRPr>
          </a:p>
        </p:txBody>
      </p:sp>
      <p:sp>
        <p:nvSpPr>
          <p:cNvPr id="4" name="TextBox 3">
            <a:extLst>
              <a:ext uri="{FF2B5EF4-FFF2-40B4-BE49-F238E27FC236}">
                <a16:creationId xmlns:a16="http://schemas.microsoft.com/office/drawing/2014/main" id="{18A375EA-2F35-1581-FB85-83458AC005FA}"/>
              </a:ext>
            </a:extLst>
          </p:cNvPr>
          <p:cNvSpPr txBox="1"/>
          <p:nvPr/>
        </p:nvSpPr>
        <p:spPr>
          <a:xfrm>
            <a:off x="909836" y="1412776"/>
            <a:ext cx="6094428" cy="1477328"/>
          </a:xfrm>
          <a:prstGeom prst="rect">
            <a:avLst/>
          </a:prstGeom>
          <a:noFill/>
        </p:spPr>
        <p:txBody>
          <a:bodyPr wrap="square">
            <a:spAutoFit/>
          </a:bodyPr>
          <a:lstStyle/>
          <a:p>
            <a:r>
              <a:rPr lang="en-US" dirty="0">
                <a:solidFill>
                  <a:prstClr val="white"/>
                </a:solidFill>
                <a:latin typeface="Franklin Gothic Book"/>
              </a:rPr>
              <a:t>I have gained knowledge of various Excel sheet functions which helped me to solve the questions asked in this project. </a:t>
            </a:r>
          </a:p>
          <a:p>
            <a:r>
              <a:rPr lang="en-US" dirty="0">
                <a:solidFill>
                  <a:prstClr val="white"/>
                </a:solidFill>
                <a:latin typeface="Franklin Gothic Book"/>
              </a:rPr>
              <a:t>Following are the functions I used: </a:t>
            </a:r>
            <a:r>
              <a:rPr lang="en-US" sz="1600" dirty="0">
                <a:solidFill>
                  <a:prstClr val="white"/>
                </a:solidFill>
                <a:latin typeface="Franklin Gothic Book"/>
              </a:rPr>
              <a:t>COUNT. SUBTOTAL.  MODULUS. POWER. CEILING. FLOOR</a:t>
            </a:r>
            <a:r>
              <a:rPr lang="en-US" dirty="0">
                <a:solidFill>
                  <a:prstClr val="white"/>
                </a:solidFill>
                <a:latin typeface="Franklin Gothic Book"/>
              </a:rPr>
              <a:t>. And I used pivot table to create charts.</a:t>
            </a:r>
            <a:endParaRPr lang="en-IN" dirty="0">
              <a:solidFill>
                <a:prstClr val="white"/>
              </a:solidFill>
              <a:latin typeface="Franklin Gothic Book"/>
            </a:endParaRPr>
          </a:p>
        </p:txBody>
      </p:sp>
      <p:sp>
        <p:nvSpPr>
          <p:cNvPr id="5" name="TextBox 4">
            <a:extLst>
              <a:ext uri="{FF2B5EF4-FFF2-40B4-BE49-F238E27FC236}">
                <a16:creationId xmlns:a16="http://schemas.microsoft.com/office/drawing/2014/main" id="{A20FEBDD-28E1-F4C6-25AB-8DCE5B5860E0}"/>
              </a:ext>
            </a:extLst>
          </p:cNvPr>
          <p:cNvSpPr txBox="1"/>
          <p:nvPr/>
        </p:nvSpPr>
        <p:spPr>
          <a:xfrm>
            <a:off x="333772" y="3227340"/>
            <a:ext cx="9641264" cy="769441"/>
          </a:xfrm>
          <a:prstGeom prst="rect">
            <a:avLst/>
          </a:prstGeom>
          <a:noFill/>
        </p:spPr>
        <p:txBody>
          <a:bodyPr wrap="square">
            <a:spAutoFit/>
          </a:bodyPr>
          <a:lstStyle/>
          <a:p>
            <a:pPr marL="342900" indent="-342900">
              <a:buFont typeface="+mj-lt"/>
              <a:buAutoNum type="alphaUcPeriod"/>
            </a:pPr>
            <a:r>
              <a:rPr lang="en-US" sz="2400" b="1" u="sng" dirty="0">
                <a:solidFill>
                  <a:prstClr val="white"/>
                </a:solidFill>
                <a:latin typeface="Franklin Gothic Book"/>
              </a:rPr>
              <a:t>Movie Genre Analysis</a:t>
            </a:r>
            <a:r>
              <a:rPr lang="en-US" dirty="0">
                <a:solidFill>
                  <a:prstClr val="white"/>
                </a:solidFill>
                <a:latin typeface="Franklin Gothic Book"/>
              </a:rPr>
              <a:t>: </a:t>
            </a:r>
            <a:r>
              <a:rPr lang="en-US" sz="2000" dirty="0">
                <a:solidFill>
                  <a:prstClr val="white"/>
                </a:solidFill>
                <a:latin typeface="Franklin Gothic Book"/>
              </a:rPr>
              <a:t>Analyze the distribution of movie genres   and their impact on the IMDB score.</a:t>
            </a:r>
            <a:endParaRPr lang="en-IN" sz="2000" dirty="0">
              <a:solidFill>
                <a:prstClr val="white"/>
              </a:solidFill>
              <a:latin typeface="Franklin Gothic Book"/>
            </a:endParaRPr>
          </a:p>
        </p:txBody>
      </p:sp>
      <p:pic>
        <p:nvPicPr>
          <p:cNvPr id="6" name="Picture 5">
            <a:extLst>
              <a:ext uri="{FF2B5EF4-FFF2-40B4-BE49-F238E27FC236}">
                <a16:creationId xmlns:a16="http://schemas.microsoft.com/office/drawing/2014/main" id="{DDCC2DEA-0CFE-8096-7531-D3F9E23AB7A9}"/>
              </a:ext>
            </a:extLst>
          </p:cNvPr>
          <p:cNvPicPr>
            <a:picLocks noChangeAspect="1"/>
          </p:cNvPicPr>
          <p:nvPr/>
        </p:nvPicPr>
        <p:blipFill>
          <a:blip r:embed="rId2"/>
          <a:stretch>
            <a:fillRect/>
          </a:stretch>
        </p:blipFill>
        <p:spPr>
          <a:xfrm>
            <a:off x="3525002" y="3717032"/>
            <a:ext cx="5011970" cy="3140968"/>
          </a:xfrm>
          <a:prstGeom prst="rect">
            <a:avLst/>
          </a:prstGeom>
        </p:spPr>
      </p:pic>
    </p:spTree>
    <p:extLst>
      <p:ext uri="{BB962C8B-B14F-4D97-AF65-F5344CB8AC3E}">
        <p14:creationId xmlns:p14="http://schemas.microsoft.com/office/powerpoint/2010/main" val="304520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2A7345-E3CA-97C5-96CF-B5D478638E1F}"/>
              </a:ext>
            </a:extLst>
          </p:cNvPr>
          <p:cNvSpPr txBox="1"/>
          <p:nvPr/>
        </p:nvSpPr>
        <p:spPr>
          <a:xfrm>
            <a:off x="0" y="188640"/>
            <a:ext cx="9735319" cy="646331"/>
          </a:xfrm>
          <a:prstGeom prst="rect">
            <a:avLst/>
          </a:prstGeom>
          <a:noFill/>
        </p:spPr>
        <p:txBody>
          <a:bodyPr wrap="square">
            <a:spAutoFit/>
          </a:bodyPr>
          <a:lstStyle/>
          <a:p>
            <a:pPr marL="571500" indent="-571500">
              <a:buFont typeface="Wingdings" panose="05000000000000000000" pitchFamily="2" charset="2"/>
              <a:buChar char="v"/>
            </a:pPr>
            <a:r>
              <a:rPr lang="en-IN" sz="3600" b="1" dirty="0">
                <a:latin typeface="Manrope"/>
                <a:ea typeface="Manrope"/>
                <a:cs typeface="Manrope"/>
                <a:sym typeface="Manrope"/>
              </a:rPr>
              <a:t>Genres impact on the IMDB score  </a:t>
            </a:r>
            <a:endParaRPr lang="en-IN" sz="3600" b="1" u="sng" dirty="0">
              <a:latin typeface="Franklin Gothic Book"/>
            </a:endParaRPr>
          </a:p>
        </p:txBody>
      </p:sp>
      <p:sp>
        <p:nvSpPr>
          <p:cNvPr id="5" name="TextBox 4">
            <a:extLst>
              <a:ext uri="{FF2B5EF4-FFF2-40B4-BE49-F238E27FC236}">
                <a16:creationId xmlns:a16="http://schemas.microsoft.com/office/drawing/2014/main" id="{D902D06B-4DFB-2B1D-E4A2-164E4DE1C599}"/>
              </a:ext>
            </a:extLst>
          </p:cNvPr>
          <p:cNvSpPr txBox="1"/>
          <p:nvPr/>
        </p:nvSpPr>
        <p:spPr>
          <a:xfrm>
            <a:off x="477788" y="1628800"/>
            <a:ext cx="6094428" cy="3707682"/>
          </a:xfrm>
          <a:prstGeom prst="rect">
            <a:avLst/>
          </a:prstGeom>
          <a:noFill/>
        </p:spPr>
        <p:txBody>
          <a:bodyPr wrap="square">
            <a:spAutoFit/>
          </a:bodyPr>
          <a:lstStyle/>
          <a:p>
            <a:pPr marL="228600" indent="-228600">
              <a:lnSpc>
                <a:spcPct val="90000"/>
              </a:lnSpc>
              <a:buClr>
                <a:srgbClr val="C1FFDA"/>
              </a:buClr>
              <a:buSzPts val="2800"/>
              <a:buFont typeface="Arial"/>
              <a:buChar char="•"/>
              <a:defRPr/>
            </a:pPr>
            <a:r>
              <a:rPr lang="en-US" sz="2800" kern="0" dirty="0">
                <a:solidFill>
                  <a:prstClr val="white"/>
                </a:solidFill>
                <a:latin typeface="Arial"/>
                <a:cs typeface="Arial"/>
                <a:sym typeface="Arial"/>
              </a:rPr>
              <a:t>Here are the Top Genres with maximum IMDb Score</a:t>
            </a:r>
          </a:p>
          <a:p>
            <a:pPr marL="228600" indent="-50800">
              <a:lnSpc>
                <a:spcPct val="90000"/>
              </a:lnSpc>
              <a:spcBef>
                <a:spcPts val="1000"/>
              </a:spcBef>
              <a:buClr>
                <a:srgbClr val="FFFFFF"/>
              </a:buClr>
              <a:buSzPts val="2800"/>
              <a:buFont typeface="Arial"/>
              <a:buNone/>
              <a:defRPr/>
            </a:pPr>
            <a:endParaRPr lang="en-US" sz="2800" kern="0" dirty="0">
              <a:solidFill>
                <a:prstClr val="white"/>
              </a:solidFill>
              <a:latin typeface="Arial"/>
              <a:cs typeface="Arial"/>
              <a:sym typeface="Arial"/>
            </a:endParaRPr>
          </a:p>
          <a:p>
            <a:pPr marL="228600" indent="-228600">
              <a:lnSpc>
                <a:spcPct val="90000"/>
              </a:lnSpc>
              <a:spcBef>
                <a:spcPts val="1000"/>
              </a:spcBef>
              <a:buClr>
                <a:srgbClr val="C1FFDA"/>
              </a:buClr>
              <a:buSzPts val="2800"/>
              <a:buFont typeface="Arial"/>
              <a:buChar char="•"/>
              <a:defRPr/>
            </a:pPr>
            <a:r>
              <a:rPr lang="en-US" sz="2800" b="1" kern="0" dirty="0">
                <a:solidFill>
                  <a:prstClr val="white"/>
                </a:solidFill>
                <a:latin typeface="Arial"/>
                <a:cs typeface="Arial"/>
                <a:sym typeface="Arial"/>
              </a:rPr>
              <a:t>Crime | Drama </a:t>
            </a:r>
            <a:r>
              <a:rPr lang="en-US" sz="2800" kern="0" dirty="0">
                <a:solidFill>
                  <a:prstClr val="white"/>
                </a:solidFill>
                <a:latin typeface="Arial"/>
                <a:cs typeface="Arial"/>
                <a:sym typeface="Arial"/>
              </a:rPr>
              <a:t>has the maximum IMDb Score among all other genres</a:t>
            </a:r>
          </a:p>
          <a:p>
            <a:pPr marL="228600" indent="-50800">
              <a:lnSpc>
                <a:spcPct val="90000"/>
              </a:lnSpc>
              <a:spcBef>
                <a:spcPts val="1000"/>
              </a:spcBef>
              <a:buClr>
                <a:srgbClr val="FFFFFF"/>
              </a:buClr>
              <a:buSzPts val="2800"/>
              <a:buFont typeface="Arial"/>
              <a:buNone/>
              <a:defRPr/>
            </a:pPr>
            <a:endParaRPr lang="en-US" sz="2800" kern="0" dirty="0">
              <a:solidFill>
                <a:prstClr val="white"/>
              </a:solidFill>
              <a:latin typeface="Arial"/>
              <a:cs typeface="Arial"/>
              <a:sym typeface="Arial"/>
            </a:endParaRPr>
          </a:p>
          <a:p>
            <a:pPr marL="228600" indent="-228600">
              <a:lnSpc>
                <a:spcPct val="90000"/>
              </a:lnSpc>
              <a:spcBef>
                <a:spcPts val="1000"/>
              </a:spcBef>
              <a:buClr>
                <a:srgbClr val="C1FFDA"/>
              </a:buClr>
              <a:buSzPts val="2800"/>
              <a:buFont typeface="Arial"/>
              <a:buChar char="•"/>
              <a:defRPr/>
            </a:pPr>
            <a:r>
              <a:rPr lang="en-US" sz="2800" b="1" kern="0" dirty="0">
                <a:solidFill>
                  <a:prstClr val="white"/>
                </a:solidFill>
                <a:latin typeface="Arial"/>
                <a:cs typeface="Arial"/>
                <a:sym typeface="Arial"/>
              </a:rPr>
              <a:t>Action | Crime | Drama | Thriller </a:t>
            </a:r>
            <a:r>
              <a:rPr lang="en-US" sz="2800" kern="0" dirty="0">
                <a:solidFill>
                  <a:prstClr val="white"/>
                </a:solidFill>
                <a:latin typeface="Arial"/>
                <a:cs typeface="Arial"/>
                <a:sym typeface="Arial"/>
              </a:rPr>
              <a:t>Scored 2</a:t>
            </a:r>
            <a:r>
              <a:rPr lang="en-US" sz="2800" kern="0" baseline="30000" dirty="0">
                <a:solidFill>
                  <a:prstClr val="white"/>
                </a:solidFill>
                <a:latin typeface="Arial"/>
                <a:cs typeface="Arial"/>
                <a:sym typeface="Arial"/>
              </a:rPr>
              <a:t>nd</a:t>
            </a:r>
            <a:r>
              <a:rPr lang="en-US" sz="2800" kern="0" dirty="0">
                <a:solidFill>
                  <a:prstClr val="white"/>
                </a:solidFill>
                <a:latin typeface="Arial"/>
                <a:cs typeface="Arial"/>
                <a:sym typeface="Arial"/>
              </a:rPr>
              <a:t> in the list</a:t>
            </a:r>
          </a:p>
        </p:txBody>
      </p:sp>
      <p:graphicFrame>
        <p:nvGraphicFramePr>
          <p:cNvPr id="7" name="Google Shape;281;p12">
            <a:extLst>
              <a:ext uri="{FF2B5EF4-FFF2-40B4-BE49-F238E27FC236}">
                <a16:creationId xmlns:a16="http://schemas.microsoft.com/office/drawing/2014/main" id="{8543C846-1E29-8C42-9D26-E1F49020D0C0}"/>
              </a:ext>
            </a:extLst>
          </p:cNvPr>
          <p:cNvGraphicFramePr/>
          <p:nvPr>
            <p:extLst>
              <p:ext uri="{D42A27DB-BD31-4B8C-83A1-F6EECF244321}">
                <p14:modId xmlns:p14="http://schemas.microsoft.com/office/powerpoint/2010/main" val="833952139"/>
              </p:ext>
            </p:extLst>
          </p:nvPr>
        </p:nvGraphicFramePr>
        <p:xfrm>
          <a:off x="6670476" y="1628800"/>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018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7F5EDF-480F-5206-C8F7-885FF93E9D48}"/>
              </a:ext>
            </a:extLst>
          </p:cNvPr>
          <p:cNvSpPr txBox="1"/>
          <p:nvPr/>
        </p:nvSpPr>
        <p:spPr>
          <a:xfrm>
            <a:off x="261764" y="404664"/>
            <a:ext cx="6784941" cy="769441"/>
          </a:xfrm>
          <a:prstGeom prst="rect">
            <a:avLst/>
          </a:prstGeom>
          <a:noFill/>
        </p:spPr>
        <p:txBody>
          <a:bodyPr wrap="square">
            <a:spAutoFit/>
          </a:bodyPr>
          <a:lstStyle/>
          <a:p>
            <a:pPr marL="571500" indent="-571500">
              <a:buFont typeface="Wingdings" panose="05000000000000000000" pitchFamily="2" charset="2"/>
              <a:buChar char="v"/>
            </a:pPr>
            <a:r>
              <a:rPr lang="en-IN" sz="4400" b="1" dirty="0">
                <a:latin typeface="Manrope"/>
                <a:ea typeface="Manrope"/>
                <a:cs typeface="Manrope"/>
                <a:sym typeface="Manrope"/>
              </a:rPr>
              <a:t>Descriptive statistics </a:t>
            </a:r>
            <a:endParaRPr lang="en-IN" sz="4400" b="1" dirty="0">
              <a:latin typeface="Franklin Gothic Book"/>
            </a:endParaRPr>
          </a:p>
        </p:txBody>
      </p:sp>
      <p:pic>
        <p:nvPicPr>
          <p:cNvPr id="4" name="Picture 3">
            <a:extLst>
              <a:ext uri="{FF2B5EF4-FFF2-40B4-BE49-F238E27FC236}">
                <a16:creationId xmlns:a16="http://schemas.microsoft.com/office/drawing/2014/main" id="{3462228A-76C8-A260-82E5-455DEBE9E80D}"/>
              </a:ext>
            </a:extLst>
          </p:cNvPr>
          <p:cNvPicPr>
            <a:picLocks noChangeAspect="1"/>
          </p:cNvPicPr>
          <p:nvPr/>
        </p:nvPicPr>
        <p:blipFill>
          <a:blip r:embed="rId2"/>
          <a:stretch>
            <a:fillRect/>
          </a:stretch>
        </p:blipFill>
        <p:spPr>
          <a:xfrm>
            <a:off x="-1" y="1412776"/>
            <a:ext cx="12188825" cy="5524160"/>
          </a:xfrm>
          <a:prstGeom prst="rect">
            <a:avLst/>
          </a:prstGeom>
        </p:spPr>
      </p:pic>
    </p:spTree>
    <p:extLst>
      <p:ext uri="{BB962C8B-B14F-4D97-AF65-F5344CB8AC3E}">
        <p14:creationId xmlns:p14="http://schemas.microsoft.com/office/powerpoint/2010/main" val="251629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C61D1E-B298-5BFF-00C7-2AFC2B349204}"/>
              </a:ext>
            </a:extLst>
          </p:cNvPr>
          <p:cNvSpPr txBox="1"/>
          <p:nvPr/>
        </p:nvSpPr>
        <p:spPr>
          <a:xfrm>
            <a:off x="261764" y="548680"/>
            <a:ext cx="9656473" cy="830997"/>
          </a:xfrm>
          <a:prstGeom prst="rect">
            <a:avLst/>
          </a:prstGeom>
          <a:noFill/>
        </p:spPr>
        <p:txBody>
          <a:bodyPr wrap="square">
            <a:spAutoFit/>
          </a:bodyPr>
          <a:lstStyle/>
          <a:p>
            <a:r>
              <a:rPr lang="en-US" sz="2400" b="1" dirty="0">
                <a:solidFill>
                  <a:prstClr val="white"/>
                </a:solidFill>
                <a:latin typeface="Manrope" panose="020B0604020202020204" charset="0"/>
              </a:rPr>
              <a:t>B</a:t>
            </a:r>
            <a:r>
              <a:rPr lang="en-US" sz="2400" dirty="0">
                <a:solidFill>
                  <a:prstClr val="white"/>
                </a:solidFill>
                <a:latin typeface="Manrope" panose="020B0604020202020204" charset="0"/>
              </a:rPr>
              <a:t>: Analyze the distribution of movie durations and identify the relationship between movie duration and IMDB score.</a:t>
            </a:r>
          </a:p>
        </p:txBody>
      </p:sp>
      <p:sp>
        <p:nvSpPr>
          <p:cNvPr id="4" name="Google Shape;293;p14">
            <a:extLst>
              <a:ext uri="{FF2B5EF4-FFF2-40B4-BE49-F238E27FC236}">
                <a16:creationId xmlns:a16="http://schemas.microsoft.com/office/drawing/2014/main" id="{F0D92EA9-F784-0D29-22B9-BE58EC831FE1}"/>
              </a:ext>
            </a:extLst>
          </p:cNvPr>
          <p:cNvSpPr txBox="1">
            <a:spLocks/>
          </p:cNvSpPr>
          <p:nvPr/>
        </p:nvSpPr>
        <p:spPr>
          <a:xfrm>
            <a:off x="405780" y="1772816"/>
            <a:ext cx="6236169" cy="4351338"/>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28600" marR="0" lvl="0" indent="-228600" algn="l" defTabSz="914400" rtl="0" eaLnBrk="1" fontAlgn="auto" latinLnBrk="0" hangingPunct="1">
              <a:lnSpc>
                <a:spcPct val="90000"/>
              </a:lnSpc>
              <a:spcBef>
                <a:spcPts val="0"/>
              </a:spcBef>
              <a:spcAft>
                <a:spcPts val="0"/>
              </a:spcAft>
              <a:buClr>
                <a:srgbClr val="FFE5F1"/>
              </a:buClr>
              <a:buSzPct val="100000"/>
              <a:buFont typeface="Arial"/>
              <a:buChar char="•"/>
              <a:tabLst/>
              <a:defRPr/>
            </a:pPr>
            <a:r>
              <a:rPr kumimoji="0" lang="en-US" sz="2800" b="0" i="0" u="none" strike="noStrike" kern="0" cap="none" spc="0" normalizeH="0" baseline="0" noProof="0" dirty="0">
                <a:ln>
                  <a:noFill/>
                </a:ln>
                <a:solidFill>
                  <a:srgbClr val="FFE5F1"/>
                </a:solidFill>
                <a:effectLst/>
                <a:uLnTx/>
                <a:uFillTx/>
                <a:latin typeface="Arial"/>
                <a:cs typeface="Arial"/>
                <a:sym typeface="Arial"/>
              </a:rPr>
              <a:t>Maximum Movies with descent IMDb score holds between 95min and 120min.</a:t>
            </a:r>
            <a:endParaRPr kumimoji="0" lang="en-US" sz="2800" b="0" i="0" u="none" strike="noStrike" kern="0" cap="none" spc="0" normalizeH="0" baseline="0" noProof="0" dirty="0">
              <a:ln>
                <a:noFill/>
              </a:ln>
              <a:solidFill>
                <a:srgbClr val="FFFFFF"/>
              </a:solidFill>
              <a:effectLst/>
              <a:uLnTx/>
              <a:uFillTx/>
              <a:latin typeface="Arial"/>
              <a:cs typeface="Arial"/>
              <a:sym typeface="Arial"/>
            </a:endParaRPr>
          </a:p>
          <a:p>
            <a:pPr marL="228600" marR="0" lvl="0" indent="-64135" algn="l" defTabSz="914400" rtl="0" eaLnBrk="1" fontAlgn="auto" latinLnBrk="0" hangingPunct="1">
              <a:lnSpc>
                <a:spcPct val="90000"/>
              </a:lnSpc>
              <a:spcBef>
                <a:spcPts val="1000"/>
              </a:spcBef>
              <a:spcAft>
                <a:spcPts val="0"/>
              </a:spcAft>
              <a:buClr>
                <a:srgbClr val="FFFFFF"/>
              </a:buClr>
              <a:buSzPct val="100000"/>
              <a:buFont typeface="Arial"/>
              <a:buNone/>
              <a:tabLst/>
              <a:defRPr/>
            </a:pPr>
            <a:endParaRPr kumimoji="0" lang="en-US" sz="2800" b="0" i="0" u="none" strike="noStrike" kern="0" cap="none" spc="0" normalizeH="0" baseline="0" noProof="0" dirty="0">
              <a:ln>
                <a:noFill/>
              </a:ln>
              <a:solidFill>
                <a:srgbClr val="FFE5F1"/>
              </a:solidFill>
              <a:effectLst/>
              <a:uLnTx/>
              <a:uFillTx/>
              <a:latin typeface="Arial"/>
              <a:cs typeface="Arial"/>
              <a:sym typeface="Arial"/>
            </a:endParaRPr>
          </a:p>
          <a:p>
            <a:pPr marL="228600" marR="0" lvl="0" indent="-228600" algn="l" defTabSz="914400" rtl="0" eaLnBrk="1" fontAlgn="auto" latinLnBrk="0" hangingPunct="1">
              <a:lnSpc>
                <a:spcPct val="90000"/>
              </a:lnSpc>
              <a:spcBef>
                <a:spcPts val="1000"/>
              </a:spcBef>
              <a:spcAft>
                <a:spcPts val="0"/>
              </a:spcAft>
              <a:buClr>
                <a:srgbClr val="FFE5F1"/>
              </a:buClr>
              <a:buSzPct val="100000"/>
              <a:buFont typeface="Arial"/>
              <a:buChar char="•"/>
              <a:tabLst/>
              <a:defRPr/>
            </a:pPr>
            <a:r>
              <a:rPr kumimoji="0" lang="en-US" sz="2800" b="0" i="0" u="none" strike="noStrike" kern="0" cap="none" spc="0" normalizeH="0" baseline="0" noProof="0" dirty="0">
                <a:ln>
                  <a:noFill/>
                </a:ln>
                <a:solidFill>
                  <a:srgbClr val="FFE5F1"/>
                </a:solidFill>
                <a:effectLst/>
                <a:uLnTx/>
                <a:uFillTx/>
                <a:latin typeface="Arial"/>
                <a:cs typeface="Arial"/>
                <a:sym typeface="Arial"/>
              </a:rPr>
              <a:t>There are some cult movies though it maintain high duration can also hit the maximum IMDb score possible</a:t>
            </a:r>
            <a:endParaRPr kumimoji="0" lang="en-US" sz="2800" b="0" i="0" u="none" strike="noStrike" kern="0" cap="none" spc="0" normalizeH="0" baseline="0" noProof="0" dirty="0">
              <a:ln>
                <a:noFill/>
              </a:ln>
              <a:solidFill>
                <a:srgbClr val="FFFFFF"/>
              </a:solidFill>
              <a:effectLst/>
              <a:uLnTx/>
              <a:uFillTx/>
              <a:latin typeface="Arial"/>
              <a:cs typeface="Arial"/>
              <a:sym typeface="Arial"/>
            </a:endParaRPr>
          </a:p>
          <a:p>
            <a:pPr marL="228600" marR="0" lvl="0" indent="-64135" algn="l" defTabSz="914400" rtl="0" eaLnBrk="1" fontAlgn="auto" latinLnBrk="0" hangingPunct="1">
              <a:lnSpc>
                <a:spcPct val="90000"/>
              </a:lnSpc>
              <a:spcBef>
                <a:spcPts val="1000"/>
              </a:spcBef>
              <a:spcAft>
                <a:spcPts val="0"/>
              </a:spcAft>
              <a:buClr>
                <a:srgbClr val="FFFFFF"/>
              </a:buClr>
              <a:buSzPct val="100000"/>
              <a:buFont typeface="Arial"/>
              <a:buNone/>
              <a:tabLst/>
              <a:defRPr/>
            </a:pPr>
            <a:endParaRPr kumimoji="0" lang="en-US" sz="2800" b="0" i="0" u="none" strike="noStrike" kern="0" cap="none" spc="0" normalizeH="0" baseline="0" noProof="0" dirty="0">
              <a:ln>
                <a:noFill/>
              </a:ln>
              <a:solidFill>
                <a:srgbClr val="FFE5F1"/>
              </a:solidFill>
              <a:effectLst/>
              <a:uLnTx/>
              <a:uFillTx/>
              <a:latin typeface="Arial"/>
              <a:cs typeface="Arial"/>
              <a:sym typeface="Arial"/>
            </a:endParaRPr>
          </a:p>
          <a:p>
            <a:pPr marL="228600" marR="0" lvl="0" indent="-228600" algn="l" defTabSz="914400" rtl="0" eaLnBrk="1" fontAlgn="auto" latinLnBrk="0" hangingPunct="1">
              <a:lnSpc>
                <a:spcPct val="90000"/>
              </a:lnSpc>
              <a:spcBef>
                <a:spcPts val="1000"/>
              </a:spcBef>
              <a:spcAft>
                <a:spcPts val="0"/>
              </a:spcAft>
              <a:buClr>
                <a:srgbClr val="FFE5F1"/>
              </a:buClr>
              <a:buSzPct val="100000"/>
              <a:buFont typeface="Arial"/>
              <a:buChar char="•"/>
              <a:tabLst/>
              <a:defRPr/>
            </a:pPr>
            <a:r>
              <a:rPr kumimoji="0" lang="en-US" sz="2800" b="0" i="0" u="none" strike="noStrike" kern="0" cap="none" spc="0" normalizeH="0" baseline="0" noProof="0" dirty="0">
                <a:ln>
                  <a:noFill/>
                </a:ln>
                <a:solidFill>
                  <a:srgbClr val="FFE5F1"/>
                </a:solidFill>
                <a:effectLst/>
                <a:uLnTx/>
                <a:uFillTx/>
                <a:latin typeface="Arial"/>
                <a:cs typeface="Arial"/>
                <a:sym typeface="Arial"/>
              </a:rPr>
              <a:t>But the standard duration should be minimum more than 70min</a:t>
            </a:r>
            <a:endParaRPr kumimoji="0" lang="en-US" sz="28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CBC6E4F8-C5C9-A811-378E-DDBA4092F25D}"/>
              </a:ext>
            </a:extLst>
          </p:cNvPr>
          <p:cNvPicPr>
            <a:picLocks noChangeAspect="1"/>
          </p:cNvPicPr>
          <p:nvPr/>
        </p:nvPicPr>
        <p:blipFill>
          <a:blip r:embed="rId2"/>
          <a:stretch>
            <a:fillRect/>
          </a:stretch>
        </p:blipFill>
        <p:spPr>
          <a:xfrm>
            <a:off x="6742484" y="1505256"/>
            <a:ext cx="5273497" cy="4804064"/>
          </a:xfrm>
          <a:prstGeom prst="rect">
            <a:avLst/>
          </a:prstGeom>
        </p:spPr>
      </p:pic>
    </p:spTree>
    <p:extLst>
      <p:ext uri="{BB962C8B-B14F-4D97-AF65-F5344CB8AC3E}">
        <p14:creationId xmlns:p14="http://schemas.microsoft.com/office/powerpoint/2010/main" val="369171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E876B-6FFF-9790-09BC-8DC917ED23A7}"/>
              </a:ext>
            </a:extLst>
          </p:cNvPr>
          <p:cNvSpPr txBox="1"/>
          <p:nvPr/>
        </p:nvSpPr>
        <p:spPr>
          <a:xfrm>
            <a:off x="261764" y="332656"/>
            <a:ext cx="7783956" cy="769441"/>
          </a:xfrm>
          <a:prstGeom prst="rect">
            <a:avLst/>
          </a:prstGeom>
          <a:noFill/>
        </p:spPr>
        <p:txBody>
          <a:bodyPr wrap="square">
            <a:spAutoFit/>
          </a:bodyPr>
          <a:lstStyle/>
          <a:p>
            <a:r>
              <a:rPr lang="en-US" sz="2400" dirty="0">
                <a:solidFill>
                  <a:prstClr val="white"/>
                </a:solidFill>
                <a:latin typeface="Franklin Gothic Book"/>
              </a:rPr>
              <a:t>C : </a:t>
            </a:r>
            <a:r>
              <a:rPr lang="en-US" sz="2000" dirty="0">
                <a:solidFill>
                  <a:prstClr val="white"/>
                </a:solidFill>
                <a:latin typeface="Franklin Gothic Book"/>
              </a:rPr>
              <a:t>Determine the most common languages used in movies and analyze their impact on the IMDB score using descriptive statistics.</a:t>
            </a:r>
            <a:endParaRPr lang="en-IN" sz="2000" dirty="0">
              <a:solidFill>
                <a:prstClr val="white"/>
              </a:solidFill>
              <a:latin typeface="Franklin Gothic Book"/>
            </a:endParaRPr>
          </a:p>
        </p:txBody>
      </p:sp>
      <p:sp>
        <p:nvSpPr>
          <p:cNvPr id="4" name="Google Shape;313;p17">
            <a:extLst>
              <a:ext uri="{FF2B5EF4-FFF2-40B4-BE49-F238E27FC236}">
                <a16:creationId xmlns:a16="http://schemas.microsoft.com/office/drawing/2014/main" id="{7A8A53A4-0C5D-6E30-325E-EA62AD281600}"/>
              </a:ext>
            </a:extLst>
          </p:cNvPr>
          <p:cNvSpPr txBox="1">
            <a:spLocks/>
          </p:cNvSpPr>
          <p:nvPr/>
        </p:nvSpPr>
        <p:spPr>
          <a:xfrm>
            <a:off x="549796" y="1844824"/>
            <a:ext cx="5181600" cy="4351338"/>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rgbClr val="FFEBC7"/>
              </a:buClr>
              <a:buSzPts val="2800"/>
            </a:pPr>
            <a:r>
              <a:rPr lang="en-US" sz="2400" dirty="0">
                <a:solidFill>
                  <a:prstClr val="white"/>
                </a:solidFill>
                <a:latin typeface="Franklin Gothic Book"/>
              </a:rPr>
              <a:t>English Language Movies has the maximum distribution among all other Movies with 98% from Top 5 Languages.</a:t>
            </a:r>
          </a:p>
          <a:p>
            <a:pPr indent="-50800">
              <a:buClr>
                <a:prstClr val="black"/>
              </a:buClr>
              <a:buSzPts val="2800"/>
              <a:buFont typeface="Arial" panose="020B0604020202020204" pitchFamily="34" charset="0"/>
              <a:buNone/>
            </a:pPr>
            <a:endParaRPr lang="en-US" sz="2400" dirty="0">
              <a:solidFill>
                <a:prstClr val="white"/>
              </a:solidFill>
              <a:latin typeface="Franklin Gothic Book"/>
            </a:endParaRPr>
          </a:p>
          <a:p>
            <a:pPr>
              <a:buClr>
                <a:srgbClr val="FFEBC7"/>
              </a:buClr>
              <a:buSzPts val="2800"/>
            </a:pPr>
            <a:r>
              <a:rPr lang="en-US" sz="2400" dirty="0">
                <a:solidFill>
                  <a:prstClr val="white"/>
                </a:solidFill>
                <a:latin typeface="Franklin Gothic Book"/>
              </a:rPr>
              <a:t>English Language Occupied around 96% of the Entire Movie Database.</a:t>
            </a:r>
          </a:p>
        </p:txBody>
      </p:sp>
      <p:graphicFrame>
        <p:nvGraphicFramePr>
          <p:cNvPr id="5" name="Google Shape;314;p17">
            <a:extLst>
              <a:ext uri="{FF2B5EF4-FFF2-40B4-BE49-F238E27FC236}">
                <a16:creationId xmlns:a16="http://schemas.microsoft.com/office/drawing/2014/main" id="{91F5968A-A39A-9B91-CE0F-7D0B24FEE9D5}"/>
              </a:ext>
            </a:extLst>
          </p:cNvPr>
          <p:cNvGraphicFramePr/>
          <p:nvPr>
            <p:extLst>
              <p:ext uri="{D42A27DB-BD31-4B8C-83A1-F6EECF244321}">
                <p14:modId xmlns:p14="http://schemas.microsoft.com/office/powerpoint/2010/main" val="2544681228"/>
              </p:ext>
            </p:extLst>
          </p:nvPr>
        </p:nvGraphicFramePr>
        <p:xfrm>
          <a:off x="6584182" y="2171786"/>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442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C653C-5D7A-4968-B57B-27F7333CBD70}"/>
              </a:ext>
            </a:extLst>
          </p:cNvPr>
          <p:cNvSpPr txBox="1"/>
          <p:nvPr/>
        </p:nvSpPr>
        <p:spPr>
          <a:xfrm>
            <a:off x="117748" y="1412776"/>
            <a:ext cx="3944560" cy="3596882"/>
          </a:xfrm>
          <a:prstGeom prst="rect">
            <a:avLst/>
          </a:prstGeom>
          <a:noFill/>
        </p:spPr>
        <p:txBody>
          <a:bodyPr wrap="square">
            <a:spAutoFit/>
          </a:bodyPr>
          <a:lstStyle/>
          <a:p>
            <a:pPr marL="285750" indent="-285750">
              <a:lnSpc>
                <a:spcPct val="90000"/>
              </a:lnSpc>
              <a:spcBef>
                <a:spcPts val="1000"/>
              </a:spcBef>
              <a:buClr>
                <a:srgbClr val="FFEBC7"/>
              </a:buClr>
              <a:buSzPts val="1800"/>
              <a:buFont typeface="Arial" panose="020B0604020202020204" pitchFamily="34" charset="0"/>
              <a:buChar char="•"/>
            </a:pPr>
            <a:r>
              <a:rPr lang="en-US" dirty="0">
                <a:solidFill>
                  <a:srgbClr val="FFEBC7"/>
                </a:solidFill>
                <a:latin typeface="Franklin Gothic Book"/>
              </a:rPr>
              <a:t>Persian and Telugu holds the top places among the all other languages with Average IMDb Score.</a:t>
            </a:r>
            <a:endParaRPr lang="en-US" dirty="0">
              <a:solidFill>
                <a:prstClr val="black"/>
              </a:solidFill>
              <a:latin typeface="Franklin Gothic Book"/>
            </a:endParaRPr>
          </a:p>
          <a:p>
            <a:pPr marL="285750" indent="-285750">
              <a:lnSpc>
                <a:spcPct val="90000"/>
              </a:lnSpc>
              <a:spcBef>
                <a:spcPts val="1000"/>
              </a:spcBef>
              <a:buClr>
                <a:prstClr val="black"/>
              </a:buClr>
              <a:buSzPts val="1800"/>
              <a:buFont typeface="Arial" panose="020B0604020202020204" pitchFamily="34" charset="0"/>
              <a:buChar char="•"/>
            </a:pPr>
            <a:endParaRPr lang="en-US" dirty="0">
              <a:solidFill>
                <a:srgbClr val="FFEBC7"/>
              </a:solidFill>
              <a:latin typeface="Franklin Gothic Book"/>
            </a:endParaRPr>
          </a:p>
          <a:p>
            <a:pPr marL="285750" indent="-285750">
              <a:lnSpc>
                <a:spcPct val="90000"/>
              </a:lnSpc>
              <a:spcBef>
                <a:spcPts val="1000"/>
              </a:spcBef>
              <a:buClr>
                <a:srgbClr val="FFEBC7"/>
              </a:buClr>
              <a:buSzPts val="1800"/>
              <a:buFont typeface="Arial" panose="020B0604020202020204" pitchFamily="34" charset="0"/>
              <a:buChar char="•"/>
            </a:pPr>
            <a:r>
              <a:rPr lang="en-US" dirty="0">
                <a:solidFill>
                  <a:srgbClr val="FFEBC7"/>
                </a:solidFill>
                <a:latin typeface="Franklin Gothic Book"/>
              </a:rPr>
              <a:t>English, Russian and Bosnian Languages have the lowest Average IMDb score.</a:t>
            </a:r>
            <a:endParaRPr lang="en-US" dirty="0">
              <a:solidFill>
                <a:prstClr val="black"/>
              </a:solidFill>
              <a:latin typeface="Franklin Gothic Book"/>
            </a:endParaRPr>
          </a:p>
          <a:p>
            <a:pPr marL="285750" indent="-285750">
              <a:lnSpc>
                <a:spcPct val="90000"/>
              </a:lnSpc>
              <a:spcBef>
                <a:spcPts val="1000"/>
              </a:spcBef>
              <a:buClr>
                <a:prstClr val="black"/>
              </a:buClr>
              <a:buSzPts val="1800"/>
              <a:buFont typeface="Arial" panose="020B0604020202020204" pitchFamily="34" charset="0"/>
              <a:buChar char="•"/>
            </a:pPr>
            <a:endParaRPr lang="en-US" dirty="0">
              <a:solidFill>
                <a:srgbClr val="FFEBC7"/>
              </a:solidFill>
              <a:latin typeface="Franklin Gothic Book"/>
            </a:endParaRPr>
          </a:p>
          <a:p>
            <a:pPr marL="285750" indent="-285750">
              <a:lnSpc>
                <a:spcPct val="90000"/>
              </a:lnSpc>
              <a:spcBef>
                <a:spcPts val="1000"/>
              </a:spcBef>
              <a:buClr>
                <a:srgbClr val="FFEBC7"/>
              </a:buClr>
              <a:buSzPts val="1800"/>
              <a:buFont typeface="Arial" panose="020B0604020202020204" pitchFamily="34" charset="0"/>
              <a:buChar char="•"/>
            </a:pPr>
            <a:r>
              <a:rPr lang="en-US" dirty="0">
                <a:solidFill>
                  <a:srgbClr val="FFEBC7"/>
                </a:solidFill>
                <a:latin typeface="Franklin Gothic Book"/>
              </a:rPr>
              <a:t>Hindi with 7.6 and Telugu with 8.4 took the great place in the list from Indian languages.</a:t>
            </a:r>
            <a:endParaRPr lang="en-US" dirty="0">
              <a:solidFill>
                <a:prstClr val="black"/>
              </a:solidFill>
              <a:latin typeface="Franklin Gothic Book"/>
            </a:endParaRPr>
          </a:p>
        </p:txBody>
      </p:sp>
      <p:pic>
        <p:nvPicPr>
          <p:cNvPr id="5" name="Picture 4">
            <a:extLst>
              <a:ext uri="{FF2B5EF4-FFF2-40B4-BE49-F238E27FC236}">
                <a16:creationId xmlns:a16="http://schemas.microsoft.com/office/drawing/2014/main" id="{3C9697F2-656F-FAED-B9D4-7429B590FE56}"/>
              </a:ext>
            </a:extLst>
          </p:cNvPr>
          <p:cNvPicPr>
            <a:picLocks noChangeAspect="1"/>
          </p:cNvPicPr>
          <p:nvPr/>
        </p:nvPicPr>
        <p:blipFill>
          <a:blip r:embed="rId2"/>
          <a:stretch>
            <a:fillRect/>
          </a:stretch>
        </p:blipFill>
        <p:spPr>
          <a:xfrm>
            <a:off x="4062308" y="1340768"/>
            <a:ext cx="7870618" cy="4877223"/>
          </a:xfrm>
          <a:prstGeom prst="rect">
            <a:avLst/>
          </a:prstGeom>
        </p:spPr>
      </p:pic>
      <p:sp>
        <p:nvSpPr>
          <p:cNvPr id="6" name="TextBox 5">
            <a:extLst>
              <a:ext uri="{FF2B5EF4-FFF2-40B4-BE49-F238E27FC236}">
                <a16:creationId xmlns:a16="http://schemas.microsoft.com/office/drawing/2014/main" id="{A5DED049-6BD5-A9C1-5A53-A75D7139F41E}"/>
              </a:ext>
            </a:extLst>
          </p:cNvPr>
          <p:cNvSpPr txBox="1"/>
          <p:nvPr/>
        </p:nvSpPr>
        <p:spPr>
          <a:xfrm>
            <a:off x="3142084" y="404664"/>
            <a:ext cx="3944559" cy="400110"/>
          </a:xfrm>
          <a:prstGeom prst="rect">
            <a:avLst/>
          </a:prstGeom>
          <a:noFill/>
        </p:spPr>
        <p:txBody>
          <a:bodyPr wrap="square">
            <a:spAutoFit/>
          </a:bodyPr>
          <a:lstStyle/>
          <a:p>
            <a:r>
              <a:rPr lang="en-IN" sz="2000" b="1" dirty="0">
                <a:solidFill>
                  <a:prstClr val="white"/>
                </a:solidFill>
                <a:latin typeface="Franklin Gothic Book"/>
              </a:rPr>
              <a:t>Languages with AVG IMDb Score</a:t>
            </a:r>
          </a:p>
        </p:txBody>
      </p:sp>
    </p:spTree>
    <p:extLst>
      <p:ext uri="{BB962C8B-B14F-4D97-AF65-F5344CB8AC3E}">
        <p14:creationId xmlns:p14="http://schemas.microsoft.com/office/powerpoint/2010/main" val="247937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916B0D-E109-7F29-AE3F-8B0D6FF5BD8D}"/>
              </a:ext>
            </a:extLst>
          </p:cNvPr>
          <p:cNvSpPr txBox="1"/>
          <p:nvPr/>
        </p:nvSpPr>
        <p:spPr>
          <a:xfrm>
            <a:off x="549796" y="548680"/>
            <a:ext cx="7488832" cy="1015663"/>
          </a:xfrm>
          <a:prstGeom prst="rect">
            <a:avLst/>
          </a:prstGeom>
          <a:noFill/>
        </p:spPr>
        <p:txBody>
          <a:bodyPr wrap="square">
            <a:spAutoFit/>
          </a:bodyPr>
          <a:lstStyle/>
          <a:p>
            <a:r>
              <a:rPr lang="en-US" sz="2400" b="1" dirty="0">
                <a:solidFill>
                  <a:prstClr val="white"/>
                </a:solidFill>
                <a:latin typeface="Manrope" panose="020B0604020202020204" charset="0"/>
              </a:rPr>
              <a:t>D : </a:t>
            </a:r>
            <a:r>
              <a:rPr lang="en-US" dirty="0">
                <a:solidFill>
                  <a:prstClr val="white"/>
                </a:solidFill>
                <a:latin typeface="Manrope" panose="020B0604020202020204" charset="0"/>
              </a:rPr>
              <a:t>Identify the top directors based on their average IMDB score and </a:t>
            </a:r>
          </a:p>
          <a:p>
            <a:r>
              <a:rPr lang="en-US" dirty="0">
                <a:solidFill>
                  <a:prstClr val="white"/>
                </a:solidFill>
                <a:latin typeface="Manrope" panose="020B0604020202020204" charset="0"/>
              </a:rPr>
              <a:t>       analyze their contribution to the success of movies using </a:t>
            </a:r>
          </a:p>
          <a:p>
            <a:r>
              <a:rPr lang="en-US" dirty="0">
                <a:solidFill>
                  <a:prstClr val="white"/>
                </a:solidFill>
                <a:latin typeface="Manrope" panose="020B0604020202020204" charset="0"/>
              </a:rPr>
              <a:t>       percentile calculations.</a:t>
            </a:r>
          </a:p>
        </p:txBody>
      </p:sp>
      <p:sp>
        <p:nvSpPr>
          <p:cNvPr id="4" name="TextBox 3">
            <a:extLst>
              <a:ext uri="{FF2B5EF4-FFF2-40B4-BE49-F238E27FC236}">
                <a16:creationId xmlns:a16="http://schemas.microsoft.com/office/drawing/2014/main" id="{DC3691FA-1E08-4646-468C-26A13502E14F}"/>
              </a:ext>
            </a:extLst>
          </p:cNvPr>
          <p:cNvSpPr txBox="1"/>
          <p:nvPr/>
        </p:nvSpPr>
        <p:spPr>
          <a:xfrm>
            <a:off x="981844" y="1700808"/>
            <a:ext cx="7944440" cy="461665"/>
          </a:xfrm>
          <a:prstGeom prst="rect">
            <a:avLst/>
          </a:prstGeom>
          <a:noFill/>
        </p:spPr>
        <p:txBody>
          <a:bodyPr wrap="square">
            <a:spAutoFit/>
          </a:bodyPr>
          <a:lstStyle/>
          <a:p>
            <a:pPr marL="342900" indent="-342900">
              <a:buFont typeface="Wingdings" panose="05000000000000000000" pitchFamily="2" charset="2"/>
              <a:buChar char="v"/>
            </a:pPr>
            <a:r>
              <a:rPr lang="en-US" sz="2400" b="1" dirty="0">
                <a:solidFill>
                  <a:prstClr val="white"/>
                </a:solidFill>
                <a:latin typeface="Manrope" panose="020B0604020202020204" charset="0"/>
              </a:rPr>
              <a:t>Director Analysis: </a:t>
            </a:r>
            <a:r>
              <a:rPr lang="en-US" sz="2000" dirty="0">
                <a:solidFill>
                  <a:prstClr val="white"/>
                </a:solidFill>
                <a:latin typeface="Manrope" panose="020B0604020202020204" charset="0"/>
              </a:rPr>
              <a:t>Influence of directors on movie ratings.</a:t>
            </a:r>
            <a:endParaRPr lang="en-IN" sz="2000" dirty="0">
              <a:solidFill>
                <a:prstClr val="white"/>
              </a:solidFill>
              <a:latin typeface="Franklin Gothic Book"/>
            </a:endParaRPr>
          </a:p>
        </p:txBody>
      </p:sp>
      <p:sp>
        <p:nvSpPr>
          <p:cNvPr id="5" name="TextBox 4">
            <a:extLst>
              <a:ext uri="{FF2B5EF4-FFF2-40B4-BE49-F238E27FC236}">
                <a16:creationId xmlns:a16="http://schemas.microsoft.com/office/drawing/2014/main" id="{82EED339-41BA-FA2A-1D61-19584C65546D}"/>
              </a:ext>
            </a:extLst>
          </p:cNvPr>
          <p:cNvSpPr txBox="1"/>
          <p:nvPr/>
        </p:nvSpPr>
        <p:spPr>
          <a:xfrm>
            <a:off x="1053852" y="2564904"/>
            <a:ext cx="5445158" cy="3098284"/>
          </a:xfrm>
          <a:prstGeom prst="rect">
            <a:avLst/>
          </a:prstGeom>
          <a:noFill/>
        </p:spPr>
        <p:txBody>
          <a:bodyPr wrap="square">
            <a:spAutoFit/>
          </a:bodyPr>
          <a:lstStyle/>
          <a:p>
            <a:pPr marL="228600" indent="-228600">
              <a:lnSpc>
                <a:spcPct val="90000"/>
              </a:lnSpc>
              <a:buClr>
                <a:srgbClr val="D9DCFA"/>
              </a:buClr>
              <a:buSzPct val="100000"/>
              <a:buFontTx/>
              <a:buChar char="•"/>
            </a:pPr>
            <a:r>
              <a:rPr lang="en-US" sz="2000" dirty="0">
                <a:solidFill>
                  <a:srgbClr val="D9DCFA"/>
                </a:solidFill>
                <a:latin typeface="Franklin Gothic Book"/>
              </a:rPr>
              <a:t>Rating shows the impact of the directors of their movies to score IMDb rating.</a:t>
            </a:r>
            <a:endParaRPr lang="en-US" sz="2000" dirty="0">
              <a:solidFill>
                <a:prstClr val="black"/>
              </a:solidFill>
              <a:latin typeface="Franklin Gothic Book"/>
            </a:endParaRPr>
          </a:p>
          <a:p>
            <a:pPr marL="228600" indent="-64135">
              <a:lnSpc>
                <a:spcPct val="90000"/>
              </a:lnSpc>
              <a:spcBef>
                <a:spcPts val="1000"/>
              </a:spcBef>
              <a:buClr>
                <a:prstClr val="black"/>
              </a:buClr>
              <a:buSzPct val="100000"/>
            </a:pPr>
            <a:endParaRPr lang="en-US" sz="2000" dirty="0">
              <a:solidFill>
                <a:srgbClr val="D9DCFA"/>
              </a:solidFill>
              <a:latin typeface="Franklin Gothic Book"/>
            </a:endParaRPr>
          </a:p>
          <a:p>
            <a:pPr marL="228600" indent="-228600">
              <a:lnSpc>
                <a:spcPct val="90000"/>
              </a:lnSpc>
              <a:spcBef>
                <a:spcPts val="1000"/>
              </a:spcBef>
              <a:buClr>
                <a:srgbClr val="D9DCFA"/>
              </a:buClr>
              <a:buSzPct val="100000"/>
              <a:buFontTx/>
              <a:buChar char="•"/>
            </a:pPr>
            <a:r>
              <a:rPr lang="en-US" sz="2000" b="1" dirty="0">
                <a:solidFill>
                  <a:srgbClr val="D9DCFA"/>
                </a:solidFill>
                <a:latin typeface="Franklin Gothic Book"/>
              </a:rPr>
              <a:t>Akira Kurosawa</a:t>
            </a:r>
            <a:r>
              <a:rPr lang="en-US" sz="2000" dirty="0">
                <a:solidFill>
                  <a:srgbClr val="D9DCFA"/>
                </a:solidFill>
                <a:latin typeface="Franklin Gothic Book"/>
              </a:rPr>
              <a:t>, The Japanese Film Maker, Scored Highest IMDb score of the Average of all his movies and placed top of the list.</a:t>
            </a:r>
            <a:endParaRPr lang="en-US" sz="2000" dirty="0">
              <a:solidFill>
                <a:prstClr val="black"/>
              </a:solidFill>
              <a:latin typeface="Franklin Gothic Book"/>
            </a:endParaRPr>
          </a:p>
          <a:p>
            <a:pPr marL="228600" indent="-64135">
              <a:lnSpc>
                <a:spcPct val="90000"/>
              </a:lnSpc>
              <a:spcBef>
                <a:spcPts val="1000"/>
              </a:spcBef>
              <a:buClr>
                <a:prstClr val="black"/>
              </a:buClr>
              <a:buSzPct val="100000"/>
            </a:pPr>
            <a:endParaRPr lang="en-US" sz="2000" dirty="0">
              <a:solidFill>
                <a:srgbClr val="D9DCFA"/>
              </a:solidFill>
              <a:latin typeface="Franklin Gothic Book"/>
            </a:endParaRPr>
          </a:p>
          <a:p>
            <a:pPr marL="228600" indent="-228600">
              <a:lnSpc>
                <a:spcPct val="90000"/>
              </a:lnSpc>
              <a:spcBef>
                <a:spcPts val="1000"/>
              </a:spcBef>
              <a:buClr>
                <a:srgbClr val="D9DCFA"/>
              </a:buClr>
              <a:buSzPct val="100000"/>
              <a:buFontTx/>
              <a:buChar char="•"/>
            </a:pPr>
            <a:r>
              <a:rPr lang="en-US" sz="2000" b="1" dirty="0">
                <a:solidFill>
                  <a:srgbClr val="D9DCFA"/>
                </a:solidFill>
                <a:latin typeface="Franklin Gothic Book"/>
              </a:rPr>
              <a:t>S.S. Rajamouli </a:t>
            </a:r>
            <a:r>
              <a:rPr lang="en-US" sz="2000" dirty="0">
                <a:solidFill>
                  <a:srgbClr val="D9DCFA"/>
                </a:solidFill>
                <a:latin typeface="Franklin Gothic Book"/>
              </a:rPr>
              <a:t>from India took 11</a:t>
            </a:r>
            <a:r>
              <a:rPr lang="en-US" sz="2000" baseline="30000" dirty="0">
                <a:solidFill>
                  <a:srgbClr val="D9DCFA"/>
                </a:solidFill>
                <a:latin typeface="Franklin Gothic Book"/>
              </a:rPr>
              <a:t>th</a:t>
            </a:r>
            <a:r>
              <a:rPr lang="en-US" sz="2000" dirty="0">
                <a:solidFill>
                  <a:srgbClr val="D9DCFA"/>
                </a:solidFill>
                <a:latin typeface="Franklin Gothic Book"/>
              </a:rPr>
              <a:t> place in the list of top Directors Across the world.</a:t>
            </a:r>
            <a:endParaRPr lang="en-US" sz="2000" dirty="0">
              <a:solidFill>
                <a:prstClr val="black"/>
              </a:solidFill>
              <a:latin typeface="Franklin Gothic Book"/>
            </a:endParaRPr>
          </a:p>
        </p:txBody>
      </p:sp>
      <p:pic>
        <p:nvPicPr>
          <p:cNvPr id="6" name="Picture 5">
            <a:extLst>
              <a:ext uri="{FF2B5EF4-FFF2-40B4-BE49-F238E27FC236}">
                <a16:creationId xmlns:a16="http://schemas.microsoft.com/office/drawing/2014/main" id="{CA742724-9B8A-6297-64A8-41780E752B4D}"/>
              </a:ext>
            </a:extLst>
          </p:cNvPr>
          <p:cNvPicPr>
            <a:picLocks noChangeAspect="1"/>
          </p:cNvPicPr>
          <p:nvPr/>
        </p:nvPicPr>
        <p:blipFill>
          <a:blip r:embed="rId2"/>
          <a:stretch>
            <a:fillRect/>
          </a:stretch>
        </p:blipFill>
        <p:spPr>
          <a:xfrm>
            <a:off x="6598468" y="2060848"/>
            <a:ext cx="6102625" cy="4419983"/>
          </a:xfrm>
          <a:prstGeom prst="rect">
            <a:avLst/>
          </a:prstGeom>
        </p:spPr>
      </p:pic>
    </p:spTree>
    <p:extLst>
      <p:ext uri="{BB962C8B-B14F-4D97-AF65-F5344CB8AC3E}">
        <p14:creationId xmlns:p14="http://schemas.microsoft.com/office/powerpoint/2010/main" val="75539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BDE68C-D421-6093-E0D5-76311B5F2356}"/>
              </a:ext>
            </a:extLst>
          </p:cNvPr>
          <p:cNvSpPr txBox="1"/>
          <p:nvPr/>
        </p:nvSpPr>
        <p:spPr>
          <a:xfrm>
            <a:off x="3502124" y="332656"/>
            <a:ext cx="6094428" cy="646331"/>
          </a:xfrm>
          <a:prstGeom prst="rect">
            <a:avLst/>
          </a:prstGeom>
          <a:noFill/>
        </p:spPr>
        <p:txBody>
          <a:bodyPr wrap="square">
            <a:spAutoFit/>
          </a:bodyPr>
          <a:lstStyle/>
          <a:p>
            <a:r>
              <a:rPr lang="en-IN" sz="3600" b="1" dirty="0">
                <a:solidFill>
                  <a:prstClr val="white"/>
                </a:solidFill>
                <a:latin typeface="Manrope"/>
                <a:ea typeface="Manrope"/>
                <a:cs typeface="Manrope"/>
                <a:sym typeface="Manrope"/>
              </a:rPr>
              <a:t>E. Budget Analysis</a:t>
            </a:r>
            <a:endParaRPr lang="en-IN" sz="3600" dirty="0">
              <a:solidFill>
                <a:prstClr val="white"/>
              </a:solidFill>
              <a:latin typeface="Franklin Gothic Book"/>
            </a:endParaRPr>
          </a:p>
        </p:txBody>
      </p:sp>
      <p:sp>
        <p:nvSpPr>
          <p:cNvPr id="4" name="TextBox 3">
            <a:extLst>
              <a:ext uri="{FF2B5EF4-FFF2-40B4-BE49-F238E27FC236}">
                <a16:creationId xmlns:a16="http://schemas.microsoft.com/office/drawing/2014/main" id="{DD5EA43F-6E5A-DF4A-7808-5DBDD9840F41}"/>
              </a:ext>
            </a:extLst>
          </p:cNvPr>
          <p:cNvSpPr txBox="1"/>
          <p:nvPr/>
        </p:nvSpPr>
        <p:spPr>
          <a:xfrm>
            <a:off x="405780" y="1772816"/>
            <a:ext cx="4015817" cy="2848985"/>
          </a:xfrm>
          <a:prstGeom prst="rect">
            <a:avLst/>
          </a:prstGeom>
          <a:noFill/>
        </p:spPr>
        <p:txBody>
          <a:bodyPr wrap="square">
            <a:spAutoFit/>
          </a:bodyPr>
          <a:lstStyle/>
          <a:p>
            <a:pPr marL="285750" indent="-285750">
              <a:lnSpc>
                <a:spcPct val="90000"/>
              </a:lnSpc>
              <a:spcBef>
                <a:spcPts val="1000"/>
              </a:spcBef>
              <a:buClr>
                <a:srgbClr val="FFE5F1"/>
              </a:buClr>
              <a:buSzPts val="2000"/>
              <a:buFont typeface="Arial" panose="020B0604020202020204" pitchFamily="34" charset="0"/>
              <a:buChar char="•"/>
            </a:pPr>
            <a:r>
              <a:rPr lang="en-US" dirty="0">
                <a:solidFill>
                  <a:prstClr val="white"/>
                </a:solidFill>
                <a:latin typeface="Franklin Gothic Book"/>
              </a:rPr>
              <a:t>Avatar took the 1</a:t>
            </a:r>
            <a:r>
              <a:rPr lang="en-US" baseline="30000" dirty="0">
                <a:solidFill>
                  <a:prstClr val="white"/>
                </a:solidFill>
                <a:latin typeface="Franklin Gothic Book"/>
              </a:rPr>
              <a:t>st</a:t>
            </a:r>
            <a:r>
              <a:rPr lang="en-US" dirty="0">
                <a:solidFill>
                  <a:prstClr val="white"/>
                </a:solidFill>
                <a:latin typeface="Franklin Gothic Book"/>
              </a:rPr>
              <a:t> place among all the movies with $ 523.5 Million </a:t>
            </a:r>
          </a:p>
          <a:p>
            <a:pPr marL="285750" indent="-285750">
              <a:lnSpc>
                <a:spcPct val="90000"/>
              </a:lnSpc>
              <a:spcBef>
                <a:spcPts val="1000"/>
              </a:spcBef>
              <a:buClr>
                <a:prstClr val="black"/>
              </a:buClr>
              <a:buSzPts val="2000"/>
              <a:buFont typeface="Arial" panose="020B0604020202020204" pitchFamily="34" charset="0"/>
              <a:buChar char="•"/>
            </a:pPr>
            <a:endParaRPr lang="en-US" dirty="0">
              <a:solidFill>
                <a:prstClr val="white"/>
              </a:solidFill>
              <a:latin typeface="Franklin Gothic Book"/>
            </a:endParaRPr>
          </a:p>
          <a:p>
            <a:pPr marL="285750" indent="-285750">
              <a:lnSpc>
                <a:spcPct val="90000"/>
              </a:lnSpc>
              <a:spcBef>
                <a:spcPts val="1000"/>
              </a:spcBef>
              <a:buClr>
                <a:srgbClr val="FFE5F1"/>
              </a:buClr>
              <a:buSzPts val="2000"/>
              <a:buFont typeface="Arial" panose="020B0604020202020204" pitchFamily="34" charset="0"/>
              <a:buChar char="•"/>
            </a:pPr>
            <a:r>
              <a:rPr lang="en-US" dirty="0">
                <a:solidFill>
                  <a:prstClr val="white"/>
                </a:solidFill>
                <a:latin typeface="Franklin Gothic Book"/>
              </a:rPr>
              <a:t>Most of the movies are with Low and Medium budget and got Low and Medium Gross</a:t>
            </a:r>
          </a:p>
          <a:p>
            <a:pPr marL="285750" indent="-285750">
              <a:lnSpc>
                <a:spcPct val="90000"/>
              </a:lnSpc>
              <a:spcBef>
                <a:spcPts val="1000"/>
              </a:spcBef>
              <a:buClr>
                <a:prstClr val="black"/>
              </a:buClr>
              <a:buSzPts val="2000"/>
              <a:buFont typeface="Arial" panose="020B0604020202020204" pitchFamily="34" charset="0"/>
              <a:buChar char="•"/>
            </a:pPr>
            <a:endParaRPr lang="en-US" dirty="0">
              <a:solidFill>
                <a:prstClr val="white"/>
              </a:solidFill>
              <a:latin typeface="Franklin Gothic Book"/>
            </a:endParaRPr>
          </a:p>
          <a:p>
            <a:pPr marL="285750" indent="-285750">
              <a:lnSpc>
                <a:spcPct val="90000"/>
              </a:lnSpc>
              <a:spcBef>
                <a:spcPts val="1000"/>
              </a:spcBef>
              <a:buClr>
                <a:srgbClr val="FFE5F1"/>
              </a:buClr>
              <a:buSzPts val="2000"/>
              <a:buFont typeface="Arial" panose="020B0604020202020204" pitchFamily="34" charset="0"/>
              <a:buChar char="•"/>
            </a:pPr>
            <a:r>
              <a:rPr lang="en-US" dirty="0">
                <a:solidFill>
                  <a:prstClr val="white"/>
                </a:solidFill>
                <a:latin typeface="Franklin Gothic Book"/>
              </a:rPr>
              <a:t>Risk is high as the budget is getting high</a:t>
            </a:r>
          </a:p>
        </p:txBody>
      </p:sp>
      <p:pic>
        <p:nvPicPr>
          <p:cNvPr id="5" name="Picture 4">
            <a:extLst>
              <a:ext uri="{FF2B5EF4-FFF2-40B4-BE49-F238E27FC236}">
                <a16:creationId xmlns:a16="http://schemas.microsoft.com/office/drawing/2014/main" id="{D2A2D7EB-26D9-1FAB-F2AF-452914311038}"/>
              </a:ext>
            </a:extLst>
          </p:cNvPr>
          <p:cNvPicPr>
            <a:picLocks noChangeAspect="1"/>
          </p:cNvPicPr>
          <p:nvPr/>
        </p:nvPicPr>
        <p:blipFill>
          <a:blip r:embed="rId2"/>
          <a:stretch>
            <a:fillRect/>
          </a:stretch>
        </p:blipFill>
        <p:spPr>
          <a:xfrm>
            <a:off x="4870276" y="1340768"/>
            <a:ext cx="6175783" cy="4871126"/>
          </a:xfrm>
          <a:prstGeom prst="rect">
            <a:avLst/>
          </a:prstGeom>
        </p:spPr>
      </p:pic>
    </p:spTree>
    <p:extLst>
      <p:ext uri="{BB962C8B-B14F-4D97-AF65-F5344CB8AC3E}">
        <p14:creationId xmlns:p14="http://schemas.microsoft.com/office/powerpoint/2010/main" val="21277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9B51F8-F46E-C134-9317-66D0A582B6D8}"/>
              </a:ext>
            </a:extLst>
          </p:cNvPr>
          <p:cNvSpPr txBox="1"/>
          <p:nvPr/>
        </p:nvSpPr>
        <p:spPr>
          <a:xfrm>
            <a:off x="477788" y="764704"/>
            <a:ext cx="11233248" cy="3293209"/>
          </a:xfrm>
          <a:prstGeom prst="rect">
            <a:avLst/>
          </a:prstGeom>
          <a:noFill/>
        </p:spPr>
        <p:txBody>
          <a:bodyPr wrap="square">
            <a:spAutoFit/>
          </a:bodyPr>
          <a:lstStyle/>
          <a:p>
            <a:r>
              <a:rPr lang="en-US" sz="2000" dirty="0"/>
              <a:t>8. ABC Call Volume Trend Analysis / </a:t>
            </a:r>
            <a:r>
              <a:rPr lang="en-US" sz="2000" i="1" dirty="0"/>
              <a:t>Python, Tableau--------------------------------------------------------76-86</a:t>
            </a:r>
          </a:p>
          <a:p>
            <a:endParaRPr lang="en-US" sz="2000" i="1" dirty="0"/>
          </a:p>
          <a:p>
            <a:pPr marL="285750" indent="-285750">
              <a:buFont typeface="Wingdings" panose="05000000000000000000" pitchFamily="2" charset="2"/>
              <a:buChar char="Ø"/>
            </a:pPr>
            <a:r>
              <a:rPr lang="en-US" dirty="0"/>
              <a:t>Analyzed inbound calling team data of a company, to extract useful insights</a:t>
            </a:r>
          </a:p>
          <a:p>
            <a:pPr marL="285750" indent="-285750">
              <a:buFont typeface="Wingdings" panose="05000000000000000000" pitchFamily="2" charset="2"/>
              <a:buChar char="Ø"/>
            </a:pPr>
            <a:r>
              <a:rPr lang="en-US" dirty="0"/>
              <a:t>provided recommendations for manpower planning to reduce call abandon rate from 30% to 10% and improve customer experience.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r>
              <a:rPr lang="en-US" sz="2000" dirty="0"/>
              <a:t>9. Appendix: GitHub links for all projects------------------------------------------------------------------------87 </a:t>
            </a:r>
          </a:p>
          <a:p>
            <a:endParaRPr lang="en-US" sz="2000" dirty="0"/>
          </a:p>
          <a:p>
            <a:r>
              <a:rPr lang="en-US" sz="2000" dirty="0"/>
              <a:t>10. </a:t>
            </a:r>
            <a:r>
              <a:rPr lang="en-US" sz="2000" dirty="0" err="1"/>
              <a:t>Linkedin</a:t>
            </a:r>
            <a:r>
              <a:rPr lang="en-US" sz="2000" dirty="0"/>
              <a:t> and </a:t>
            </a:r>
            <a:r>
              <a:rPr lang="en-US" sz="2000" dirty="0" err="1"/>
              <a:t>GitHubProfile</a:t>
            </a:r>
            <a:r>
              <a:rPr lang="en-US" sz="2000" dirty="0"/>
              <a:t> Link-----------------------------------------------------------------------------88</a:t>
            </a: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9F929F-0C4B-881E-FD4D-7531D52FD8CD}"/>
              </a:ext>
            </a:extLst>
          </p:cNvPr>
          <p:cNvSpPr txBox="1"/>
          <p:nvPr/>
        </p:nvSpPr>
        <p:spPr>
          <a:xfrm>
            <a:off x="477788" y="404664"/>
            <a:ext cx="6094674" cy="707886"/>
          </a:xfrm>
          <a:prstGeom prst="rect">
            <a:avLst/>
          </a:prstGeom>
          <a:noFill/>
        </p:spPr>
        <p:txBody>
          <a:bodyPr wrap="square">
            <a:spAutoFit/>
          </a:bodyPr>
          <a:lstStyle/>
          <a:p>
            <a:r>
              <a:rPr lang="en-IN" sz="4000" b="1" dirty="0"/>
              <a:t>Results</a:t>
            </a:r>
          </a:p>
        </p:txBody>
      </p:sp>
      <p:sp>
        <p:nvSpPr>
          <p:cNvPr id="6" name="TextBox 5">
            <a:extLst>
              <a:ext uri="{FF2B5EF4-FFF2-40B4-BE49-F238E27FC236}">
                <a16:creationId xmlns:a16="http://schemas.microsoft.com/office/drawing/2014/main" id="{57515942-25F3-7767-A446-67BBD414CAAE}"/>
              </a:ext>
            </a:extLst>
          </p:cNvPr>
          <p:cNvSpPr txBox="1"/>
          <p:nvPr/>
        </p:nvSpPr>
        <p:spPr>
          <a:xfrm>
            <a:off x="981844" y="1340768"/>
            <a:ext cx="6094674" cy="400110"/>
          </a:xfrm>
          <a:prstGeom prst="rect">
            <a:avLst/>
          </a:prstGeom>
          <a:noFill/>
        </p:spPr>
        <p:txBody>
          <a:bodyPr wrap="square">
            <a:spAutoFit/>
          </a:bodyPr>
          <a:lstStyle/>
          <a:p>
            <a:r>
              <a:rPr lang="en-IN" dirty="0"/>
              <a:t>❑ </a:t>
            </a:r>
            <a:r>
              <a:rPr lang="en-IN" sz="2000" dirty="0"/>
              <a:t>Conclusions and recommendations</a:t>
            </a:r>
          </a:p>
        </p:txBody>
      </p:sp>
      <p:sp>
        <p:nvSpPr>
          <p:cNvPr id="8" name="TextBox 7">
            <a:extLst>
              <a:ext uri="{FF2B5EF4-FFF2-40B4-BE49-F238E27FC236}">
                <a16:creationId xmlns:a16="http://schemas.microsoft.com/office/drawing/2014/main" id="{1E390C62-0540-559A-4069-83CDD2BEA7F2}"/>
              </a:ext>
            </a:extLst>
          </p:cNvPr>
          <p:cNvSpPr txBox="1"/>
          <p:nvPr/>
        </p:nvSpPr>
        <p:spPr>
          <a:xfrm>
            <a:off x="1341884" y="2420888"/>
            <a:ext cx="10729192" cy="2862322"/>
          </a:xfrm>
          <a:prstGeom prst="rect">
            <a:avLst/>
          </a:prstGeom>
          <a:noFill/>
        </p:spPr>
        <p:txBody>
          <a:bodyPr wrap="square">
            <a:spAutoFit/>
          </a:bodyPr>
          <a:lstStyle/>
          <a:p>
            <a:pPr marL="285750" indent="-285750">
              <a:buFont typeface="Wingdings" panose="05000000000000000000" pitchFamily="2" charset="2"/>
              <a:buChar char="Ø"/>
            </a:pPr>
            <a:r>
              <a:rPr lang="en-US" dirty="0"/>
              <a:t>Most profitable movies are in the range of $100million to $300million, the company can keep their budget</a:t>
            </a:r>
          </a:p>
          <a:p>
            <a:r>
              <a:rPr lang="en-US" dirty="0"/>
              <a:t>      between this range to minimize the risk of loss.</a:t>
            </a:r>
          </a:p>
          <a:p>
            <a:pPr marL="285750" indent="-285750">
              <a:buFont typeface="Wingdings" panose="05000000000000000000" pitchFamily="2" charset="2"/>
              <a:buChar char="Ø"/>
            </a:pPr>
            <a:r>
              <a:rPr lang="en-US" dirty="0"/>
              <a:t>Shawshank Redemption followed by The Godfather and The Dark Knight are the highest IMDB rated movies</a:t>
            </a:r>
          </a:p>
          <a:p>
            <a:r>
              <a:rPr lang="en-US" dirty="0"/>
              <a:t>       around the world, the company can take inspiration from plot of these movies.</a:t>
            </a:r>
          </a:p>
          <a:p>
            <a:pPr marL="285750" indent="-285750">
              <a:buFont typeface="Wingdings" panose="05000000000000000000" pitchFamily="2" charset="2"/>
              <a:buChar char="Ø"/>
            </a:pPr>
            <a:r>
              <a:rPr lang="en-US" dirty="0"/>
              <a:t>Sergio Leone, Christopher Nolan and Hayao Miyazaki are the top 3 directors with highest mean IMDB rating</a:t>
            </a:r>
          </a:p>
          <a:p>
            <a:r>
              <a:rPr lang="en-US" dirty="0"/>
              <a:t>       movies in the world, the company can work in collaboration with these directors.</a:t>
            </a:r>
          </a:p>
          <a:p>
            <a:pPr marL="285750" indent="-285750">
              <a:buFont typeface="Wingdings" panose="05000000000000000000" pitchFamily="2" charset="2"/>
              <a:buChar char="Ø"/>
            </a:pPr>
            <a:r>
              <a:rPr lang="en-US" dirty="0"/>
              <a:t>Biography, History and War are the top 3 genres with highest mean IMDB rating movies in the world, the</a:t>
            </a:r>
          </a:p>
          <a:p>
            <a:r>
              <a:rPr lang="en-US" dirty="0"/>
              <a:t>      company can choose genre for their next movies from these.</a:t>
            </a:r>
          </a:p>
          <a:p>
            <a:pPr marL="285750" indent="-285750">
              <a:buFont typeface="Wingdings" panose="05000000000000000000" pitchFamily="2" charset="2"/>
              <a:buChar char="Ø"/>
            </a:pPr>
            <a:r>
              <a:rPr lang="en-US" dirty="0"/>
              <a:t>Leonardo DiCaprio is the most </a:t>
            </a:r>
            <a:r>
              <a:rPr lang="en-US" dirty="0" err="1"/>
              <a:t>favourite</a:t>
            </a:r>
            <a:r>
              <a:rPr lang="en-US" dirty="0"/>
              <a:t> actor among the critics as well as the audience around the world, the</a:t>
            </a:r>
          </a:p>
          <a:p>
            <a:r>
              <a:rPr lang="en-US" dirty="0"/>
              <a:t>      company can cast him or can add a cameo role in the movie to create hype among the fans for the movie.</a:t>
            </a:r>
          </a:p>
        </p:txBody>
      </p:sp>
    </p:spTree>
    <p:extLst>
      <p:ext uri="{BB962C8B-B14F-4D97-AF65-F5344CB8AC3E}">
        <p14:creationId xmlns:p14="http://schemas.microsoft.com/office/powerpoint/2010/main" val="219291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FC76B-A10D-92CA-25B9-0C5B0DDA73E8}"/>
              </a:ext>
            </a:extLst>
          </p:cNvPr>
          <p:cNvSpPr txBox="1"/>
          <p:nvPr/>
        </p:nvSpPr>
        <p:spPr>
          <a:xfrm>
            <a:off x="2494012" y="260648"/>
            <a:ext cx="6094674" cy="707886"/>
          </a:xfrm>
          <a:prstGeom prst="rect">
            <a:avLst/>
          </a:prstGeom>
          <a:noFill/>
        </p:spPr>
        <p:txBody>
          <a:bodyPr wrap="square">
            <a:spAutoFit/>
          </a:bodyPr>
          <a:lstStyle/>
          <a:p>
            <a:r>
              <a:rPr lang="en-IN" sz="4000" b="1" dirty="0"/>
              <a:t>6. </a:t>
            </a:r>
            <a:r>
              <a:rPr lang="en-IN" sz="4000" b="1" u="sng" dirty="0"/>
              <a:t>Bank Loan Case Study </a:t>
            </a:r>
          </a:p>
        </p:txBody>
      </p:sp>
      <p:sp>
        <p:nvSpPr>
          <p:cNvPr id="5" name="Title 1">
            <a:extLst>
              <a:ext uri="{FF2B5EF4-FFF2-40B4-BE49-F238E27FC236}">
                <a16:creationId xmlns:a16="http://schemas.microsoft.com/office/drawing/2014/main" id="{B1D0C475-E63D-4A00-0A63-55109AD41F68}"/>
              </a:ext>
            </a:extLst>
          </p:cNvPr>
          <p:cNvSpPr txBox="1">
            <a:spLocks/>
          </p:cNvSpPr>
          <p:nvPr/>
        </p:nvSpPr>
        <p:spPr bwMode="gray">
          <a:xfrm>
            <a:off x="556049" y="1268760"/>
            <a:ext cx="5004306" cy="72848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EBEBEB"/>
                </a:solidFill>
                <a:effectLst/>
                <a:uLnTx/>
                <a:uFillTx/>
                <a:latin typeface="Century Gothic" panose="020B0502020202020204"/>
                <a:ea typeface="+mj-ea"/>
                <a:cs typeface="+mj-cs"/>
              </a:rPr>
              <a:t>Project Description</a:t>
            </a:r>
          </a:p>
        </p:txBody>
      </p:sp>
      <p:graphicFrame>
        <p:nvGraphicFramePr>
          <p:cNvPr id="6" name="Diagram 5">
            <a:extLst>
              <a:ext uri="{FF2B5EF4-FFF2-40B4-BE49-F238E27FC236}">
                <a16:creationId xmlns:a16="http://schemas.microsoft.com/office/drawing/2014/main" id="{A519FABE-ADA0-24F7-0577-64C396EDBCEA}"/>
              </a:ext>
            </a:extLst>
          </p:cNvPr>
          <p:cNvGraphicFramePr/>
          <p:nvPr>
            <p:extLst>
              <p:ext uri="{D42A27DB-BD31-4B8C-83A1-F6EECF244321}">
                <p14:modId xmlns:p14="http://schemas.microsoft.com/office/powerpoint/2010/main" val="1804613340"/>
              </p:ext>
            </p:extLst>
          </p:nvPr>
        </p:nvGraphicFramePr>
        <p:xfrm>
          <a:off x="913795" y="1828800"/>
          <a:ext cx="10032879" cy="4309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7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096E15-21F7-169D-3C06-83EADBE5826E}"/>
              </a:ext>
            </a:extLst>
          </p:cNvPr>
          <p:cNvSpPr txBox="1">
            <a:spLocks/>
          </p:cNvSpPr>
          <p:nvPr/>
        </p:nvSpPr>
        <p:spPr bwMode="gray">
          <a:xfrm>
            <a:off x="693812" y="548680"/>
            <a:ext cx="3080616" cy="72848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EBEBEB"/>
                </a:solidFill>
                <a:effectLst/>
                <a:uLnTx/>
                <a:uFillTx/>
                <a:latin typeface="Century Gothic" panose="020B0502020202020204"/>
                <a:ea typeface="+mj-ea"/>
                <a:cs typeface="+mj-cs"/>
              </a:rPr>
              <a:t>Approach</a:t>
            </a:r>
          </a:p>
        </p:txBody>
      </p:sp>
      <p:pic>
        <p:nvPicPr>
          <p:cNvPr id="4" name="Picture 3">
            <a:extLst>
              <a:ext uri="{FF2B5EF4-FFF2-40B4-BE49-F238E27FC236}">
                <a16:creationId xmlns:a16="http://schemas.microsoft.com/office/drawing/2014/main" id="{2F297313-03F1-3B4D-3B12-F91F64543793}"/>
              </a:ext>
            </a:extLst>
          </p:cNvPr>
          <p:cNvPicPr>
            <a:picLocks noChangeAspect="1"/>
          </p:cNvPicPr>
          <p:nvPr/>
        </p:nvPicPr>
        <p:blipFill>
          <a:blip r:embed="rId2"/>
          <a:stretch>
            <a:fillRect/>
          </a:stretch>
        </p:blipFill>
        <p:spPr>
          <a:xfrm>
            <a:off x="1939628" y="1627476"/>
            <a:ext cx="8309568" cy="3603048"/>
          </a:xfrm>
          <a:prstGeom prst="rect">
            <a:avLst/>
          </a:prstGeom>
        </p:spPr>
      </p:pic>
    </p:spTree>
    <p:extLst>
      <p:ext uri="{BB962C8B-B14F-4D97-AF65-F5344CB8AC3E}">
        <p14:creationId xmlns:p14="http://schemas.microsoft.com/office/powerpoint/2010/main" val="309662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2D101C-403A-7C3D-26EC-759CB71B574F}"/>
              </a:ext>
            </a:extLst>
          </p:cNvPr>
          <p:cNvSpPr txBox="1">
            <a:spLocks/>
          </p:cNvSpPr>
          <p:nvPr/>
        </p:nvSpPr>
        <p:spPr bwMode="gray">
          <a:xfrm>
            <a:off x="1269876" y="404664"/>
            <a:ext cx="4572986" cy="72848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EBEBEB"/>
                </a:solidFill>
                <a:effectLst/>
                <a:uLnTx/>
                <a:uFillTx/>
                <a:latin typeface="Century Gothic" panose="020B0502020202020204"/>
                <a:ea typeface="+mj-ea"/>
                <a:cs typeface="+mj-cs"/>
              </a:rPr>
              <a:t>Tech stack used</a:t>
            </a:r>
          </a:p>
        </p:txBody>
      </p:sp>
      <p:graphicFrame>
        <p:nvGraphicFramePr>
          <p:cNvPr id="4" name="Diagram 3">
            <a:extLst>
              <a:ext uri="{FF2B5EF4-FFF2-40B4-BE49-F238E27FC236}">
                <a16:creationId xmlns:a16="http://schemas.microsoft.com/office/drawing/2014/main" id="{F8045E1C-B79B-78BF-5515-5FB7C493D614}"/>
              </a:ext>
            </a:extLst>
          </p:cNvPr>
          <p:cNvGraphicFramePr/>
          <p:nvPr>
            <p:extLst>
              <p:ext uri="{D42A27DB-BD31-4B8C-83A1-F6EECF244321}">
                <p14:modId xmlns:p14="http://schemas.microsoft.com/office/powerpoint/2010/main" val="1392488932"/>
              </p:ext>
            </p:extLst>
          </p:nvPr>
        </p:nvGraphicFramePr>
        <p:xfrm>
          <a:off x="1701924" y="1988840"/>
          <a:ext cx="8128000" cy="5371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1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42E2980-07CD-40F2-C511-BA23EA24AFE7}"/>
              </a:ext>
            </a:extLst>
          </p:cNvPr>
          <p:cNvSpPr txBox="1">
            <a:spLocks/>
          </p:cNvSpPr>
          <p:nvPr/>
        </p:nvSpPr>
        <p:spPr bwMode="gray">
          <a:xfrm>
            <a:off x="981844" y="404664"/>
            <a:ext cx="8510261" cy="72848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EBEBEB"/>
                </a:solidFill>
                <a:effectLst/>
                <a:uLnTx/>
                <a:uFillTx/>
                <a:latin typeface="Century Gothic" panose="020B0502020202020204"/>
                <a:ea typeface="+mj-ea"/>
                <a:cs typeface="+mj-cs"/>
              </a:rPr>
              <a:t>Insights</a:t>
            </a:r>
          </a:p>
        </p:txBody>
      </p:sp>
      <p:sp>
        <p:nvSpPr>
          <p:cNvPr id="4" name="Title 1">
            <a:extLst>
              <a:ext uri="{FF2B5EF4-FFF2-40B4-BE49-F238E27FC236}">
                <a16:creationId xmlns:a16="http://schemas.microsoft.com/office/drawing/2014/main" id="{8146958F-97EE-00C1-47AB-9D4FE4BB45FB}"/>
              </a:ext>
            </a:extLst>
          </p:cNvPr>
          <p:cNvSpPr>
            <a:spLocks noGrp="1"/>
          </p:cNvSpPr>
          <p:nvPr>
            <p:ph type="title"/>
          </p:nvPr>
        </p:nvSpPr>
        <p:spPr>
          <a:xfrm>
            <a:off x="981844" y="1133144"/>
            <a:ext cx="10353762" cy="515934"/>
          </a:xfrm>
        </p:spPr>
        <p:txBody>
          <a:bodyPr>
            <a:normAutofit/>
          </a:bodyPr>
          <a:lstStyle/>
          <a:p>
            <a:pPr marL="742950" indent="-742950">
              <a:buFont typeface="+mj-lt"/>
              <a:buAutoNum type="alphaUcPeriod"/>
            </a:pPr>
            <a:r>
              <a:rPr lang="en-US" sz="2400" dirty="0">
                <a:solidFill>
                  <a:schemeClr val="tx1"/>
                </a:solidFill>
              </a:rPr>
              <a:t>Identify Missing Data and Dealing it Appropriately</a:t>
            </a:r>
          </a:p>
        </p:txBody>
      </p:sp>
      <p:sp>
        <p:nvSpPr>
          <p:cNvPr id="5" name="Content Placeholder 2">
            <a:extLst>
              <a:ext uri="{FF2B5EF4-FFF2-40B4-BE49-F238E27FC236}">
                <a16:creationId xmlns:a16="http://schemas.microsoft.com/office/drawing/2014/main" id="{45735512-153F-1063-D1CB-A69084E9D784}"/>
              </a:ext>
            </a:extLst>
          </p:cNvPr>
          <p:cNvSpPr txBox="1">
            <a:spLocks/>
          </p:cNvSpPr>
          <p:nvPr/>
        </p:nvSpPr>
        <p:spPr>
          <a:xfrm>
            <a:off x="2572469" y="2204864"/>
            <a:ext cx="8761413" cy="3416300"/>
          </a:xfrm>
          <a:prstGeom prst="rect">
            <a:avLst/>
          </a:prstGeom>
        </p:spPr>
        <p:txBody>
          <a:bodyPr>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buFont typeface="Wingdings" panose="05000000000000000000" pitchFamily="2" charset="2"/>
              <a:buChar char="v"/>
            </a:pPr>
            <a:r>
              <a:rPr lang="en-IN"/>
              <a:t>Here I have used python to Get the  null values for each column (features).</a:t>
            </a:r>
          </a:p>
          <a:p>
            <a:pPr>
              <a:buFont typeface="Wingdings" panose="05000000000000000000" pitchFamily="2" charset="2"/>
              <a:buChar char="v"/>
            </a:pPr>
            <a:r>
              <a:rPr lang="en-IN"/>
              <a:t>Here I have separated the columns with respect to the percentage of null values it contains so that I can easily understand what is the percentage of null values present in each column.</a:t>
            </a:r>
          </a:p>
          <a:p>
            <a:pPr>
              <a:buFont typeface="Wingdings" panose="05000000000000000000" pitchFamily="2" charset="2"/>
              <a:buChar char="v"/>
            </a:pPr>
            <a:r>
              <a:rPr lang="en-IN"/>
              <a:t>Then I have taken the threshold value of 50 percentage, and removed the columns which contains more than 50 percentage.</a:t>
            </a:r>
          </a:p>
          <a:p>
            <a:pPr>
              <a:buFont typeface="Wingdings" panose="05000000000000000000" pitchFamily="2" charset="2"/>
              <a:buChar char="v"/>
            </a:pPr>
            <a:r>
              <a:rPr lang="en-IN"/>
              <a:t>Then left with few important columns And here I have filled the null values using central tendency Method.</a:t>
            </a:r>
            <a:endParaRPr lang="en-IN" dirty="0"/>
          </a:p>
        </p:txBody>
      </p:sp>
    </p:spTree>
    <p:extLst>
      <p:ext uri="{BB962C8B-B14F-4D97-AF65-F5344CB8AC3E}">
        <p14:creationId xmlns:p14="http://schemas.microsoft.com/office/powerpoint/2010/main" val="25741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B978F-F331-D94A-E787-EFBB40E202D9}"/>
              </a:ext>
            </a:extLst>
          </p:cNvPr>
          <p:cNvPicPr>
            <a:picLocks noChangeAspect="1"/>
          </p:cNvPicPr>
          <p:nvPr/>
        </p:nvPicPr>
        <p:blipFill>
          <a:blip r:embed="rId2"/>
          <a:stretch>
            <a:fillRect/>
          </a:stretch>
        </p:blipFill>
        <p:spPr>
          <a:xfrm>
            <a:off x="837828" y="548680"/>
            <a:ext cx="8705843" cy="853514"/>
          </a:xfrm>
          <a:prstGeom prst="rect">
            <a:avLst/>
          </a:prstGeom>
        </p:spPr>
      </p:pic>
      <p:graphicFrame>
        <p:nvGraphicFramePr>
          <p:cNvPr id="5" name="Table 4">
            <a:extLst>
              <a:ext uri="{FF2B5EF4-FFF2-40B4-BE49-F238E27FC236}">
                <a16:creationId xmlns:a16="http://schemas.microsoft.com/office/drawing/2014/main" id="{B5DA06D4-25DC-6BA3-95AE-A681628E73F5}"/>
              </a:ext>
            </a:extLst>
          </p:cNvPr>
          <p:cNvGraphicFramePr>
            <a:graphicFrameLocks noGrp="1"/>
          </p:cNvGraphicFramePr>
          <p:nvPr>
            <p:extLst>
              <p:ext uri="{D42A27DB-BD31-4B8C-83A1-F6EECF244321}">
                <p14:modId xmlns:p14="http://schemas.microsoft.com/office/powerpoint/2010/main" val="4187441877"/>
              </p:ext>
            </p:extLst>
          </p:nvPr>
        </p:nvGraphicFramePr>
        <p:xfrm>
          <a:off x="6408747" y="1628780"/>
          <a:ext cx="5518313" cy="5040540"/>
        </p:xfrm>
        <a:graphic>
          <a:graphicData uri="http://schemas.openxmlformats.org/drawingml/2006/table">
            <a:tbl>
              <a:tblPr>
                <a:tableStyleId>{3C2FFA5D-87B4-456A-9821-1D502468CF0F}</a:tableStyleId>
              </a:tblPr>
              <a:tblGrid>
                <a:gridCol w="1067326">
                  <a:extLst>
                    <a:ext uri="{9D8B030D-6E8A-4147-A177-3AD203B41FA5}">
                      <a16:colId xmlns:a16="http://schemas.microsoft.com/office/drawing/2014/main" val="2100306858"/>
                    </a:ext>
                  </a:extLst>
                </a:gridCol>
                <a:gridCol w="1975693">
                  <a:extLst>
                    <a:ext uri="{9D8B030D-6E8A-4147-A177-3AD203B41FA5}">
                      <a16:colId xmlns:a16="http://schemas.microsoft.com/office/drawing/2014/main" val="601114614"/>
                    </a:ext>
                  </a:extLst>
                </a:gridCol>
                <a:gridCol w="1294419">
                  <a:extLst>
                    <a:ext uri="{9D8B030D-6E8A-4147-A177-3AD203B41FA5}">
                      <a16:colId xmlns:a16="http://schemas.microsoft.com/office/drawing/2014/main" val="1573006983"/>
                    </a:ext>
                  </a:extLst>
                </a:gridCol>
                <a:gridCol w="1180875">
                  <a:extLst>
                    <a:ext uri="{9D8B030D-6E8A-4147-A177-3AD203B41FA5}">
                      <a16:colId xmlns:a16="http://schemas.microsoft.com/office/drawing/2014/main" val="2969629187"/>
                    </a:ext>
                  </a:extLst>
                </a:gridCol>
              </a:tblGrid>
              <a:tr h="84009">
                <a:tc>
                  <a:txBody>
                    <a:bodyPr/>
                    <a:lstStyle/>
                    <a:p>
                      <a:pPr algn="ctr" fontAlgn="b"/>
                      <a:r>
                        <a:rPr lang="en-IN" sz="400" u="none" strike="noStrike">
                          <a:effectLst/>
                        </a:rPr>
                        <a:t>61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ENTRANCES_AVG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167305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54.406184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530272803"/>
                  </a:ext>
                </a:extLst>
              </a:tr>
              <a:tr h="84009">
                <a:tc>
                  <a:txBody>
                    <a:bodyPr/>
                    <a:lstStyle/>
                    <a:p>
                      <a:pPr algn="ctr" fontAlgn="b"/>
                      <a:r>
                        <a:rPr lang="en-IN" sz="400" u="none" strike="noStrike">
                          <a:effectLst/>
                        </a:rPr>
                        <a:t>62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ENTRANCES_MODE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167305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54.406184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220232457"/>
                  </a:ext>
                </a:extLst>
              </a:tr>
              <a:tr h="84009">
                <a:tc>
                  <a:txBody>
                    <a:bodyPr/>
                    <a:lstStyle/>
                    <a:p>
                      <a:pPr algn="ctr" fontAlgn="b"/>
                      <a:r>
                        <a:rPr lang="en-IN" sz="400" u="none" strike="noStrike">
                          <a:effectLst/>
                        </a:rPr>
                        <a:t>63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LIVINGAPARTMENTS_MODE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165108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53.691738</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014809363"/>
                  </a:ext>
                </a:extLst>
              </a:tr>
              <a:tr h="84009">
                <a:tc>
                  <a:txBody>
                    <a:bodyPr/>
                    <a:lstStyle/>
                    <a:p>
                      <a:pPr algn="ctr" fontAlgn="b"/>
                      <a:r>
                        <a:rPr lang="en-IN" sz="400" u="none" strike="noStrike">
                          <a:effectLst/>
                        </a:rPr>
                        <a:t>64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COMMONAREA_MODE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164173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53.387684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344854067"/>
                  </a:ext>
                </a:extLst>
              </a:tr>
              <a:tr h="84009">
                <a:tc>
                  <a:txBody>
                    <a:bodyPr/>
                    <a:lstStyle/>
                    <a:p>
                      <a:pPr algn="ctr" fontAlgn="b"/>
                      <a:r>
                        <a:rPr lang="en-IN" sz="400" u="none" strike="noStrike">
                          <a:effectLst/>
                        </a:rPr>
                        <a:t>65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COMMONAREA_AVG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164173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53.387684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09904294"/>
                  </a:ext>
                </a:extLst>
              </a:tr>
              <a:tr h="84009">
                <a:tc>
                  <a:txBody>
                    <a:bodyPr/>
                    <a:lstStyle/>
                    <a:p>
                      <a:pPr algn="ctr" fontAlgn="b"/>
                      <a:r>
                        <a:rPr lang="en-IN" sz="400" u="none" strike="noStrike">
                          <a:effectLst/>
                        </a:rPr>
                        <a:t>66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FLOORSMIN_MODE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163116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53.043956</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689277729"/>
                  </a:ext>
                </a:extLst>
              </a:tr>
              <a:tr h="84009">
                <a:tc>
                  <a:txBody>
                    <a:bodyPr/>
                    <a:lstStyle/>
                    <a:p>
                      <a:pPr algn="ctr" fontAlgn="b"/>
                      <a:r>
                        <a:rPr lang="en-IN" sz="400" u="none" strike="noStrike">
                          <a:effectLst/>
                        </a:rPr>
                        <a:t>67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NONLIVINGAREA_AVG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157205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51.121748</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377831196"/>
                  </a:ext>
                </a:extLst>
              </a:tr>
              <a:tr h="84009">
                <a:tc>
                  <a:txBody>
                    <a:bodyPr/>
                    <a:lstStyle/>
                    <a:p>
                      <a:pPr algn="ctr" fontAlgn="b"/>
                      <a:r>
                        <a:rPr lang="en-IN" sz="400" u="none" strike="noStrike">
                          <a:effectLst/>
                        </a:rPr>
                        <a:t>68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FLOORSMAX_AVG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155551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50.583882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975712934"/>
                  </a:ext>
                </a:extLst>
              </a:tr>
              <a:tr h="84009">
                <a:tc>
                  <a:txBody>
                    <a:bodyPr/>
                    <a:lstStyle/>
                    <a:p>
                      <a:pPr algn="ctr" fontAlgn="b"/>
                      <a:r>
                        <a:rPr lang="en-IN" sz="400" u="none" strike="noStrike">
                          <a:effectLst/>
                        </a:rPr>
                        <a:t>69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LANDAREA_AVG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155334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50.513315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459802304"/>
                  </a:ext>
                </a:extLst>
              </a:tr>
              <a:tr h="84009">
                <a:tc>
                  <a:txBody>
                    <a:bodyPr/>
                    <a:lstStyle/>
                    <a:p>
                      <a:pPr algn="ctr" fontAlgn="b"/>
                      <a:r>
                        <a:rPr lang="en-IN" sz="400" u="none" strike="noStrike">
                          <a:effectLst/>
                        </a:rPr>
                        <a:t>70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LANDAREA_MODE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154004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50.08081</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208006408"/>
                  </a:ext>
                </a:extLst>
              </a:tr>
              <a:tr h="84009">
                <a:tc>
                  <a:txBody>
                    <a:bodyPr/>
                    <a:lstStyle/>
                    <a:p>
                      <a:pPr algn="ctr" fontAlgn="b"/>
                      <a:r>
                        <a:rPr lang="en-IN" sz="400" u="none" strike="noStrike">
                          <a:effectLst/>
                        </a:rPr>
                        <a:t>71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APARTMENTS_MODE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153530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49.926669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273088516"/>
                  </a:ext>
                </a:extLst>
              </a:tr>
              <a:tr h="84009">
                <a:tc>
                  <a:txBody>
                    <a:bodyPr/>
                    <a:lstStyle/>
                    <a:p>
                      <a:pPr algn="ctr" fontAlgn="b"/>
                      <a:r>
                        <a:rPr lang="en-IN" sz="400" u="none" strike="noStrike">
                          <a:effectLst/>
                        </a:rPr>
                        <a:t>72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APARTMENTS_AVG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153530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49.926669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144074785"/>
                  </a:ext>
                </a:extLst>
              </a:tr>
              <a:tr h="84009">
                <a:tc>
                  <a:txBody>
                    <a:bodyPr/>
                    <a:lstStyle/>
                    <a:p>
                      <a:pPr algn="ctr" fontAlgn="b"/>
                      <a:r>
                        <a:rPr lang="en-IN" sz="400" u="none" strike="noStrike">
                          <a:effectLst/>
                        </a:rPr>
                        <a:t>73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OCCUPATION_TYPE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152894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49.719847</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580522945"/>
                  </a:ext>
                </a:extLst>
              </a:tr>
              <a:tr h="84009">
                <a:tc>
                  <a:txBody>
                    <a:bodyPr/>
                    <a:lstStyle/>
                    <a:p>
                      <a:pPr algn="ctr" fontAlgn="b"/>
                      <a:r>
                        <a:rPr lang="en-IN" sz="400" u="none" strike="noStrike">
                          <a:effectLst/>
                        </a:rPr>
                        <a:t>74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WEEKDAY_APPR_PROCESS_START</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152869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49.711718</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47164729"/>
                  </a:ext>
                </a:extLst>
              </a:tr>
              <a:tr h="84009">
                <a:tc>
                  <a:txBody>
                    <a:bodyPr/>
                    <a:lstStyle/>
                    <a:p>
                      <a:pPr algn="ctr" fontAlgn="b"/>
                      <a:r>
                        <a:rPr lang="en-IN" sz="400" u="none" strike="noStrike">
                          <a:effectLst/>
                        </a:rPr>
                        <a:t>75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US" sz="400" u="none" strike="noStrike">
                          <a:effectLst/>
                        </a:rPr>
                        <a:t>REG_CITY_NOT_WORK_CITY</a:t>
                      </a:r>
                      <a:endParaRPr lang="en-US"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150744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49.020685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56320515"/>
                  </a:ext>
                </a:extLst>
              </a:tr>
              <a:tr h="84009">
                <a:tc>
                  <a:txBody>
                    <a:bodyPr/>
                    <a:lstStyle/>
                    <a:p>
                      <a:pPr algn="ctr" fontAlgn="b"/>
                      <a:r>
                        <a:rPr lang="en-IN" sz="400" u="none" strike="noStrike">
                          <a:effectLst/>
                        </a:rPr>
                        <a:t>76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FLAG_WORK_PHONE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150744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49.020685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773514660"/>
                  </a:ext>
                </a:extLst>
              </a:tr>
              <a:tr h="84009">
                <a:tc>
                  <a:txBody>
                    <a:bodyPr/>
                    <a:lstStyle/>
                    <a:p>
                      <a:pPr algn="ctr" fontAlgn="b"/>
                      <a:r>
                        <a:rPr lang="en-IN" sz="400" u="none" strike="noStrike">
                          <a:effectLst/>
                        </a:rPr>
                        <a:t>77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LIVINGAREA_MODE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147194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47.866255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264622656"/>
                  </a:ext>
                </a:extLst>
              </a:tr>
              <a:tr h="84009">
                <a:tc>
                  <a:txBody>
                    <a:bodyPr/>
                    <a:lstStyle/>
                    <a:p>
                      <a:pPr algn="ctr" fontAlgn="b"/>
                      <a:r>
                        <a:rPr lang="en-IN" sz="400" u="none" strike="noStrike">
                          <a:effectLst/>
                        </a:rPr>
                        <a:t>78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US" sz="400" u="none" strike="noStrike">
                          <a:effectLst/>
                        </a:rPr>
                        <a:t>LIVE_REGION_NOT_WORK_REGION</a:t>
                      </a:r>
                      <a:endParaRPr lang="en-US"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142110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46.212981</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225373190"/>
                  </a:ext>
                </a:extLst>
              </a:tr>
              <a:tr h="84009">
                <a:tc>
                  <a:txBody>
                    <a:bodyPr/>
                    <a:lstStyle/>
                    <a:p>
                      <a:pPr algn="ctr" fontAlgn="b"/>
                      <a:r>
                        <a:rPr lang="en-IN" sz="400" u="none" strike="noStrike">
                          <a:effectLst/>
                        </a:rPr>
                        <a:t>79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EXT_SOURCE_3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139577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45.389271</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08076178"/>
                  </a:ext>
                </a:extLst>
              </a:tr>
              <a:tr h="84009">
                <a:tc>
                  <a:txBody>
                    <a:bodyPr/>
                    <a:lstStyle/>
                    <a:p>
                      <a:pPr algn="ctr" fontAlgn="b"/>
                      <a:r>
                        <a:rPr lang="en-IN" sz="400" u="none" strike="noStrike">
                          <a:effectLst/>
                        </a:rPr>
                        <a:t>80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EXT_SOURCE_2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137366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44.670272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242404960"/>
                  </a:ext>
                </a:extLst>
              </a:tr>
              <a:tr h="84009">
                <a:tc>
                  <a:txBody>
                    <a:bodyPr/>
                    <a:lstStyle/>
                    <a:p>
                      <a:pPr algn="ctr" fontAlgn="b"/>
                      <a:r>
                        <a:rPr lang="en-IN" sz="400" u="none" strike="noStrike">
                          <a:effectLst/>
                        </a:rPr>
                        <a:t>81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FLAG_EMP_PHONE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130676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42.49474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607985290"/>
                  </a:ext>
                </a:extLst>
              </a:tr>
              <a:tr h="84009">
                <a:tc>
                  <a:txBody>
                    <a:bodyPr/>
                    <a:lstStyle/>
                    <a:p>
                      <a:pPr algn="ctr" fontAlgn="b"/>
                      <a:r>
                        <a:rPr lang="en-IN" sz="400" u="none" strike="noStrike">
                          <a:effectLst/>
                        </a:rPr>
                        <a:t>82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US" sz="400" u="none" strike="noStrike">
                          <a:effectLst/>
                        </a:rPr>
                        <a:t>REG_CITY_NOT_LIVE_CITY</a:t>
                      </a:r>
                      <a:endParaRPr lang="en-US"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130676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42.49474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257848142"/>
                  </a:ext>
                </a:extLst>
              </a:tr>
              <a:tr h="84009">
                <a:tc>
                  <a:txBody>
                    <a:bodyPr/>
                    <a:lstStyle/>
                    <a:p>
                      <a:pPr algn="ctr" fontAlgn="b"/>
                      <a:r>
                        <a:rPr lang="en-IN" sz="400" u="none" strike="noStrike">
                          <a:effectLst/>
                        </a:rPr>
                        <a:t>83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CNT_FAM_MEMBERS</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129634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42.15589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094942952"/>
                  </a:ext>
                </a:extLst>
              </a:tr>
              <a:tr h="84009">
                <a:tc>
                  <a:txBody>
                    <a:bodyPr/>
                    <a:lstStyle/>
                    <a:p>
                      <a:pPr algn="ctr" fontAlgn="b"/>
                      <a:r>
                        <a:rPr lang="en-IN" sz="400" u="none" strike="noStrike">
                          <a:effectLst/>
                        </a:rPr>
                        <a:t>84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REG_REGION_NOT_LIVE_REGION</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129213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42.018985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975781555"/>
                  </a:ext>
                </a:extLst>
              </a:tr>
              <a:tr h="84009">
                <a:tc>
                  <a:txBody>
                    <a:bodyPr/>
                    <a:lstStyle/>
                    <a:p>
                      <a:pPr algn="ctr" fontAlgn="b"/>
                      <a:r>
                        <a:rPr lang="en-IN" sz="400" u="none" strike="noStrike">
                          <a:effectLst/>
                        </a:rPr>
                        <a:t>85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REGION_RATING_CLIENT</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128145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41.67168</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086856574"/>
                  </a:ext>
                </a:extLst>
              </a:tr>
              <a:tr h="84009">
                <a:tc>
                  <a:txBody>
                    <a:bodyPr/>
                    <a:lstStyle/>
                    <a:p>
                      <a:pPr algn="ctr" fontAlgn="b"/>
                      <a:r>
                        <a:rPr lang="en-IN" sz="400" u="none" strike="noStrike">
                          <a:effectLst/>
                        </a:rPr>
                        <a:t>86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FLAG_CONT_MOBILE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125613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40.848295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141801507"/>
                  </a:ext>
                </a:extLst>
              </a:tr>
              <a:tr h="84009">
                <a:tc>
                  <a:txBody>
                    <a:bodyPr/>
                    <a:lstStyle/>
                    <a:p>
                      <a:pPr algn="ctr" fontAlgn="b"/>
                      <a:r>
                        <a:rPr lang="en-IN" sz="400" u="none" strike="noStrike">
                          <a:effectLst/>
                        </a:rPr>
                        <a:t>87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US" sz="400" u="none" strike="noStrike">
                          <a:effectLst/>
                        </a:rPr>
                        <a:t>LIVE_CITY_NOT_WORK_CITY</a:t>
                      </a:r>
                      <a:endParaRPr lang="en-US"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125613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40.848295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066751879"/>
                  </a:ext>
                </a:extLst>
              </a:tr>
              <a:tr h="84009">
                <a:tc>
                  <a:txBody>
                    <a:bodyPr/>
                    <a:lstStyle/>
                    <a:p>
                      <a:pPr algn="ctr" fontAlgn="b"/>
                      <a:r>
                        <a:rPr lang="en-IN" sz="400" u="none" strike="noStrike">
                          <a:effectLst/>
                        </a:rPr>
                        <a:t>88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FLAG_MOBIL</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51021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16.591602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509614628"/>
                  </a:ext>
                </a:extLst>
              </a:tr>
              <a:tr h="84009">
                <a:tc>
                  <a:txBody>
                    <a:bodyPr/>
                    <a:lstStyle/>
                    <a:p>
                      <a:pPr algn="ctr" fontAlgn="b"/>
                      <a:r>
                        <a:rPr lang="en-IN" sz="400" u="none" strike="noStrike">
                          <a:effectLst/>
                        </a:rPr>
                        <a:t>89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NONLIVINGAPARTMENTS_MODE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35567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11.56609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044418150"/>
                  </a:ext>
                </a:extLst>
              </a:tr>
              <a:tr h="84009">
                <a:tc>
                  <a:txBody>
                    <a:bodyPr/>
                    <a:lstStyle/>
                    <a:p>
                      <a:pPr algn="ctr" fontAlgn="b"/>
                      <a:r>
                        <a:rPr lang="en-IN" sz="400" u="none" strike="noStrike">
                          <a:effectLst/>
                        </a:rPr>
                        <a:t>90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COMMONAREA_MEDI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34960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11.368699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545249641"/>
                  </a:ext>
                </a:extLst>
              </a:tr>
              <a:tr h="84009">
                <a:tc>
                  <a:txBody>
                    <a:bodyPr/>
                    <a:lstStyle/>
                    <a:p>
                      <a:pPr algn="ctr" fontAlgn="b"/>
                      <a:r>
                        <a:rPr lang="en-IN" sz="400" u="none" strike="noStrike">
                          <a:effectLst/>
                        </a:rPr>
                        <a:t>91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DAYS_LAST_PHONE_CHANGE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34786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11.312116</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921460522"/>
                  </a:ext>
                </a:extLst>
              </a:tr>
              <a:tr h="84009">
                <a:tc>
                  <a:txBody>
                    <a:bodyPr/>
                    <a:lstStyle/>
                    <a:p>
                      <a:pPr algn="ctr" fontAlgn="b"/>
                      <a:r>
                        <a:rPr lang="en-IN" sz="400" u="none" strike="noStrike">
                          <a:effectLst/>
                        </a:rPr>
                        <a:t>92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34785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11.31179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3642447"/>
                  </a:ext>
                </a:extLst>
              </a:tr>
              <a:tr h="84009">
                <a:tc>
                  <a:txBody>
                    <a:bodyPr/>
                    <a:lstStyle/>
                    <a:p>
                      <a:pPr algn="ctr" fontAlgn="b"/>
                      <a:r>
                        <a:rPr lang="en-IN" sz="400" u="none" strike="noStrike">
                          <a:effectLst/>
                        </a:rPr>
                        <a:t>93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34785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11.31179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313562256"/>
                  </a:ext>
                </a:extLst>
              </a:tr>
              <a:tr h="84009">
                <a:tc>
                  <a:txBody>
                    <a:bodyPr/>
                    <a:lstStyle/>
                    <a:p>
                      <a:pPr algn="ctr" fontAlgn="b"/>
                      <a:r>
                        <a:rPr lang="en-IN" sz="400" u="none" strike="noStrike">
                          <a:effectLst/>
                        </a:rPr>
                        <a:t>94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34785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11.31179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635085787"/>
                  </a:ext>
                </a:extLst>
              </a:tr>
              <a:tr h="84009">
                <a:tc>
                  <a:txBody>
                    <a:bodyPr/>
                    <a:lstStyle/>
                    <a:p>
                      <a:pPr algn="ctr" fontAlgn="b"/>
                      <a:r>
                        <a:rPr lang="en-IN" sz="400" u="none" strike="noStrike">
                          <a:effectLst/>
                        </a:rPr>
                        <a:t>95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34785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11.31179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143106982"/>
                  </a:ext>
                </a:extLst>
              </a:tr>
              <a:tr h="84009">
                <a:tc>
                  <a:txBody>
                    <a:bodyPr/>
                    <a:lstStyle/>
                    <a:p>
                      <a:pPr algn="ctr" fontAlgn="b"/>
                      <a:r>
                        <a:rPr lang="en-IN" sz="400" u="none" strike="noStrike">
                          <a:effectLst/>
                        </a:rPr>
                        <a:t>96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34785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11.31179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103043225"/>
                  </a:ext>
                </a:extLst>
              </a:tr>
              <a:tr h="84009">
                <a:tc>
                  <a:txBody>
                    <a:bodyPr/>
                    <a:lstStyle/>
                    <a:p>
                      <a:pPr algn="ctr" fontAlgn="b"/>
                      <a:r>
                        <a:rPr lang="en-IN" sz="400" u="none" strike="noStrike">
                          <a:effectLst/>
                        </a:rPr>
                        <a:t>97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NONLIVINGAPARTMENTS_MEDI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34714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11.288702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833567817"/>
                  </a:ext>
                </a:extLst>
              </a:tr>
              <a:tr h="84009">
                <a:tc>
                  <a:txBody>
                    <a:bodyPr/>
                    <a:lstStyle/>
                    <a:p>
                      <a:pPr algn="ctr" fontAlgn="b"/>
                      <a:r>
                        <a:rPr lang="en-IN" sz="400" u="none" strike="noStrike">
                          <a:effectLst/>
                        </a:rPr>
                        <a:t>98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LIVINGAPARTMENTS_MEDI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34226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11.130008</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616117132"/>
                  </a:ext>
                </a:extLst>
              </a:tr>
              <a:tr h="84009">
                <a:tc>
                  <a:txBody>
                    <a:bodyPr/>
                    <a:lstStyle/>
                    <a:p>
                      <a:pPr algn="ctr" fontAlgn="b"/>
                      <a:r>
                        <a:rPr lang="en-IN" sz="400" u="none" strike="noStrike">
                          <a:effectLst/>
                        </a:rPr>
                        <a:t>99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FONDKAPREMONT_MODE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34191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11.118627</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614204222"/>
                  </a:ext>
                </a:extLst>
              </a:tr>
              <a:tr h="84009">
                <a:tc>
                  <a:txBody>
                    <a:bodyPr/>
                    <a:lstStyle/>
                    <a:p>
                      <a:pPr algn="ctr" fontAlgn="b"/>
                      <a:r>
                        <a:rPr lang="en-IN" sz="400" u="none" strike="noStrike">
                          <a:effectLst/>
                        </a:rPr>
                        <a:t>100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FLOORSMIN_MEDI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33894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11.022045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513980708"/>
                  </a:ext>
                </a:extLst>
              </a:tr>
              <a:tr h="84009">
                <a:tc>
                  <a:txBody>
                    <a:bodyPr/>
                    <a:lstStyle/>
                    <a:p>
                      <a:pPr algn="ctr" fontAlgn="b"/>
                      <a:r>
                        <a:rPr lang="en-IN" sz="400" u="none" strike="noStrike">
                          <a:effectLst/>
                        </a:rPr>
                        <a:t>101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OWN_CAR_AGE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33484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10.888716</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684105020"/>
                  </a:ext>
                </a:extLst>
              </a:tr>
              <a:tr h="84009">
                <a:tc>
                  <a:txBody>
                    <a:bodyPr/>
                    <a:lstStyle/>
                    <a:p>
                      <a:pPr algn="ctr" fontAlgn="b"/>
                      <a:r>
                        <a:rPr lang="en-IN" sz="400" u="none" strike="noStrike">
                          <a:effectLst/>
                        </a:rPr>
                        <a:t>102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YEARS_BUILD_MEDI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33239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10.809044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824599923"/>
                  </a:ext>
                </a:extLst>
              </a:tr>
              <a:tr h="84009">
                <a:tc>
                  <a:txBody>
                    <a:bodyPr/>
                    <a:lstStyle/>
                    <a:p>
                      <a:pPr algn="ctr" fontAlgn="b"/>
                      <a:r>
                        <a:rPr lang="en-IN" sz="400" u="none" strike="noStrike">
                          <a:effectLst/>
                        </a:rPr>
                        <a:t>103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BASEMENTAREA_MEDI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30052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9.772659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961754999"/>
                  </a:ext>
                </a:extLst>
              </a:tr>
              <a:tr h="84009">
                <a:tc>
                  <a:txBody>
                    <a:bodyPr/>
                    <a:lstStyle/>
                    <a:p>
                      <a:pPr algn="ctr" fontAlgn="b"/>
                      <a:r>
                        <a:rPr lang="en-IN" sz="400" u="none" strike="noStrike">
                          <a:effectLst/>
                        </a:rPr>
                        <a:t>104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LANDAREA_MEDI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29721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9.66502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951458981"/>
                  </a:ext>
                </a:extLst>
              </a:tr>
              <a:tr h="84009">
                <a:tc>
                  <a:txBody>
                    <a:bodyPr/>
                    <a:lstStyle/>
                    <a:p>
                      <a:pPr algn="ctr" fontAlgn="b"/>
                      <a:r>
                        <a:rPr lang="en-IN" sz="400" u="none" strike="noStrike">
                          <a:effectLst/>
                        </a:rPr>
                        <a:t>105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NONLIVINGAREA_MODE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28425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9.243572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097267997"/>
                  </a:ext>
                </a:extLst>
              </a:tr>
              <a:tr h="84009">
                <a:tc>
                  <a:txBody>
                    <a:bodyPr/>
                    <a:lstStyle/>
                    <a:p>
                      <a:pPr algn="ctr" fontAlgn="b"/>
                      <a:r>
                        <a:rPr lang="en-IN" sz="400" u="none" strike="noStrike">
                          <a:effectLst/>
                        </a:rPr>
                        <a:t>106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NONLIVINGAREA_MEDI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27572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8.966183</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036549107"/>
                  </a:ext>
                </a:extLst>
              </a:tr>
              <a:tr h="84009">
                <a:tc>
                  <a:txBody>
                    <a:bodyPr/>
                    <a:lstStyle/>
                    <a:p>
                      <a:pPr algn="ctr" fontAlgn="b"/>
                      <a:r>
                        <a:rPr lang="en-IN" sz="400" u="none" strike="noStrike">
                          <a:effectLst/>
                        </a:rPr>
                        <a:t>107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ELEVATORS_MEDI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26651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8.666682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091912295"/>
                  </a:ext>
                </a:extLst>
              </a:tr>
              <a:tr h="84009">
                <a:tc>
                  <a:txBody>
                    <a:bodyPr/>
                    <a:lstStyle/>
                    <a:p>
                      <a:pPr algn="ctr" fontAlgn="b"/>
                      <a:r>
                        <a:rPr lang="en-IN" sz="400" u="none" strike="noStrike">
                          <a:effectLst/>
                        </a:rPr>
                        <a:t>108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APARTMENTS_MEDI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26238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8.532378</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632491672"/>
                  </a:ext>
                </a:extLst>
              </a:tr>
              <a:tr h="84009">
                <a:tc>
                  <a:txBody>
                    <a:bodyPr/>
                    <a:lstStyle/>
                    <a:p>
                      <a:pPr algn="ctr" fontAlgn="b"/>
                      <a:r>
                        <a:rPr lang="en-IN" sz="400" u="none" strike="noStrike">
                          <a:effectLst/>
                        </a:rPr>
                        <a:t>109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WALLSMATERIAL_MODE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25459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8.279053</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259396652"/>
                  </a:ext>
                </a:extLst>
              </a:tr>
              <a:tr h="84009">
                <a:tc>
                  <a:txBody>
                    <a:bodyPr/>
                    <a:lstStyle/>
                    <a:p>
                      <a:pPr algn="ctr" fontAlgn="b"/>
                      <a:r>
                        <a:rPr lang="en-IN" sz="400" u="none" strike="noStrike">
                          <a:effectLst/>
                        </a:rPr>
                        <a:t>110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ENTRANCES_MEDI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25195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8.193203</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92184638"/>
                  </a:ext>
                </a:extLst>
              </a:tr>
              <a:tr h="84009">
                <a:tc>
                  <a:txBody>
                    <a:bodyPr/>
                    <a:lstStyle/>
                    <a:p>
                      <a:pPr algn="ctr" fontAlgn="b"/>
                      <a:r>
                        <a:rPr lang="en-IN" sz="400" u="none" strike="noStrike">
                          <a:effectLst/>
                        </a:rPr>
                        <a:t>111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LIVINGAREA_MEDI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25137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8.174342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213867011"/>
                  </a:ext>
                </a:extLst>
              </a:tr>
              <a:tr h="84009">
                <a:tc>
                  <a:txBody>
                    <a:bodyPr/>
                    <a:lstStyle/>
                    <a:p>
                      <a:pPr algn="ctr" fontAlgn="b"/>
                      <a:r>
                        <a:rPr lang="en-IN" sz="400" u="none" strike="noStrike">
                          <a:effectLst/>
                        </a:rPr>
                        <a:t>112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HOUSETYPE_MODE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25075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8.15418</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208205844"/>
                  </a:ext>
                </a:extLst>
              </a:tr>
              <a:tr h="84009">
                <a:tc>
                  <a:txBody>
                    <a:bodyPr/>
                    <a:lstStyle/>
                    <a:p>
                      <a:pPr algn="ctr" fontAlgn="b"/>
                      <a:r>
                        <a:rPr lang="en-IN" sz="400" u="none" strike="noStrike">
                          <a:effectLst/>
                        </a:rPr>
                        <a:t>113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FLOORSMAX_MEDI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24875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8.089142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945595367"/>
                  </a:ext>
                </a:extLst>
              </a:tr>
              <a:tr h="84009">
                <a:tc>
                  <a:txBody>
                    <a:bodyPr/>
                    <a:lstStyle/>
                    <a:p>
                      <a:pPr algn="ctr" fontAlgn="b"/>
                      <a:r>
                        <a:rPr lang="en-IN" sz="400" u="none" strike="noStrike">
                          <a:effectLst/>
                        </a:rPr>
                        <a:t>114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YEARS_BEGINEXPLUATATION_MEDI</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24394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7.932724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834490016"/>
                  </a:ext>
                </a:extLst>
              </a:tr>
              <a:tr h="84009">
                <a:tc>
                  <a:txBody>
                    <a:bodyPr/>
                    <a:lstStyle/>
                    <a:p>
                      <a:pPr algn="ctr" fontAlgn="b"/>
                      <a:r>
                        <a:rPr lang="en-IN" sz="400" u="none" strike="noStrike">
                          <a:effectLst/>
                        </a:rPr>
                        <a:t>115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TOTALAREA_MODE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24148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7.852727</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805209877"/>
                  </a:ext>
                </a:extLst>
              </a:tr>
              <a:tr h="84009">
                <a:tc>
                  <a:txBody>
                    <a:bodyPr/>
                    <a:lstStyle/>
                    <a:p>
                      <a:pPr algn="ctr" fontAlgn="b"/>
                      <a:r>
                        <a:rPr lang="en-IN" sz="400" u="none" strike="noStrike">
                          <a:effectLst/>
                        </a:rPr>
                        <a:t>116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EMERGENCYSTATE_MODE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23698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7.706391</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235280156"/>
                  </a:ext>
                </a:extLst>
              </a:tr>
              <a:tr h="84009">
                <a:tc>
                  <a:txBody>
                    <a:bodyPr/>
                    <a:lstStyle/>
                    <a:p>
                      <a:pPr algn="ctr" fontAlgn="b"/>
                      <a:r>
                        <a:rPr lang="en-IN" sz="400" u="none" strike="noStrike">
                          <a:effectLst/>
                        </a:rPr>
                        <a:t>117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fr-FR" sz="400" u="none" strike="noStrike">
                          <a:effectLst/>
                        </a:rPr>
                        <a:t>DEF_60_CNT_SOCIAL_CIRCLE</a:t>
                      </a:r>
                      <a:endParaRPr lang="fr-FR"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0.054632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669444531"/>
                  </a:ext>
                </a:extLst>
              </a:tr>
              <a:tr h="84009">
                <a:tc>
                  <a:txBody>
                    <a:bodyPr/>
                    <a:lstStyle/>
                    <a:p>
                      <a:pPr algn="ctr" fontAlgn="b"/>
                      <a:r>
                        <a:rPr lang="en-IN" sz="400" u="none" strike="noStrike">
                          <a:effectLst/>
                        </a:rPr>
                        <a:t>118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fr-FR" sz="400" u="none" strike="noStrike">
                          <a:effectLst/>
                        </a:rPr>
                        <a:t>OBS_60_CNT_SOCIAL_CIRCLE</a:t>
                      </a:r>
                      <a:endParaRPr lang="fr-FR"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0.054632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396224184"/>
                  </a:ext>
                </a:extLst>
              </a:tr>
              <a:tr h="84009">
                <a:tc>
                  <a:txBody>
                    <a:bodyPr/>
                    <a:lstStyle/>
                    <a:p>
                      <a:pPr algn="ctr" fontAlgn="b"/>
                      <a:r>
                        <a:rPr lang="en-IN" sz="400" u="none" strike="noStrike">
                          <a:effectLst/>
                        </a:rPr>
                        <a:t>119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fr-FR" sz="400" u="none" strike="noStrike">
                          <a:effectLst/>
                        </a:rPr>
                        <a:t>DEF_30_CNT_SOCIAL_CIRCLE</a:t>
                      </a:r>
                      <a:endParaRPr lang="fr-FR"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168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0.054632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896351673"/>
                  </a:ext>
                </a:extLst>
              </a:tr>
              <a:tr h="84009">
                <a:tc>
                  <a:txBody>
                    <a:bodyPr/>
                    <a:lstStyle/>
                    <a:p>
                      <a:pPr algn="ctr" fontAlgn="b"/>
                      <a:r>
                        <a:rPr lang="en-IN" sz="400" u="none" strike="noStrike" dirty="0">
                          <a:effectLst/>
                        </a:rPr>
                        <a:t>120</a:t>
                      </a:r>
                      <a:endParaRPr lang="en-IN"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fr-FR" sz="400" u="none" strike="noStrike" dirty="0">
                          <a:effectLst/>
                        </a:rPr>
                        <a:t>OBS_30_CNT_SOCIAL_CIRCLE</a:t>
                      </a:r>
                      <a:endParaRPr lang="fr-FR"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dirty="0">
                          <a:effectLst/>
                        </a:rPr>
                        <a:t>168</a:t>
                      </a:r>
                      <a:endParaRPr lang="en-IN"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dirty="0">
                          <a:effectLst/>
                        </a:rPr>
                        <a:t>0.054632</a:t>
                      </a:r>
                      <a:endParaRPr lang="en-IN" sz="400" b="0" i="0" u="none" strike="noStrike" dirty="0">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187656865"/>
                  </a:ext>
                </a:extLst>
              </a:tr>
            </a:tbl>
          </a:graphicData>
        </a:graphic>
      </p:graphicFrame>
      <p:graphicFrame>
        <p:nvGraphicFramePr>
          <p:cNvPr id="6" name="Content Placeholder 6">
            <a:extLst>
              <a:ext uri="{FF2B5EF4-FFF2-40B4-BE49-F238E27FC236}">
                <a16:creationId xmlns:a16="http://schemas.microsoft.com/office/drawing/2014/main" id="{0EF4C972-A955-2D18-90FE-D04EED8F5CD3}"/>
              </a:ext>
            </a:extLst>
          </p:cNvPr>
          <p:cNvGraphicFramePr>
            <a:graphicFrameLocks/>
          </p:cNvGraphicFramePr>
          <p:nvPr>
            <p:extLst>
              <p:ext uri="{D42A27DB-BD31-4B8C-83A1-F6EECF244321}">
                <p14:modId xmlns:p14="http://schemas.microsoft.com/office/powerpoint/2010/main" val="1882682347"/>
              </p:ext>
            </p:extLst>
          </p:nvPr>
        </p:nvGraphicFramePr>
        <p:xfrm>
          <a:off x="261764" y="1628800"/>
          <a:ext cx="5990611" cy="5040540"/>
        </p:xfrm>
        <a:graphic>
          <a:graphicData uri="http://schemas.openxmlformats.org/drawingml/2006/table">
            <a:tbl>
              <a:tblPr>
                <a:tableStyleId>{3C2FFA5D-87B4-456A-9821-1D502468CF0F}</a:tableStyleId>
              </a:tblPr>
              <a:tblGrid>
                <a:gridCol w="1158677">
                  <a:extLst>
                    <a:ext uri="{9D8B030D-6E8A-4147-A177-3AD203B41FA5}">
                      <a16:colId xmlns:a16="http://schemas.microsoft.com/office/drawing/2014/main" val="2433159253"/>
                    </a:ext>
                  </a:extLst>
                </a:gridCol>
                <a:gridCol w="2144787">
                  <a:extLst>
                    <a:ext uri="{9D8B030D-6E8A-4147-A177-3AD203B41FA5}">
                      <a16:colId xmlns:a16="http://schemas.microsoft.com/office/drawing/2014/main" val="1889653991"/>
                    </a:ext>
                  </a:extLst>
                </a:gridCol>
                <a:gridCol w="1405205">
                  <a:extLst>
                    <a:ext uri="{9D8B030D-6E8A-4147-A177-3AD203B41FA5}">
                      <a16:colId xmlns:a16="http://schemas.microsoft.com/office/drawing/2014/main" val="1924747777"/>
                    </a:ext>
                  </a:extLst>
                </a:gridCol>
                <a:gridCol w="1281942">
                  <a:extLst>
                    <a:ext uri="{9D8B030D-6E8A-4147-A177-3AD203B41FA5}">
                      <a16:colId xmlns:a16="http://schemas.microsoft.com/office/drawing/2014/main" val="1129232081"/>
                    </a:ext>
                  </a:extLst>
                </a:gridCol>
              </a:tblGrid>
              <a:tr h="84009">
                <a:tc>
                  <a:txBody>
                    <a:bodyPr/>
                    <a:lstStyle/>
                    <a:p>
                      <a:pPr algn="ctr" fontAlgn="b"/>
                      <a:r>
                        <a:rPr lang="en-IN" sz="400" u="none" strike="noStrike" dirty="0">
                          <a:ln>
                            <a:noFill/>
                          </a:ln>
                          <a:solidFill>
                            <a:schemeClr val="bg1"/>
                          </a:solidFill>
                          <a:effectLst/>
                        </a:rPr>
                        <a:t>Index of columns</a:t>
                      </a:r>
                      <a:endParaRPr lang="en-IN" sz="400" b="1" i="0" u="none" strike="noStrike" dirty="0">
                        <a:ln>
                          <a:noFill/>
                        </a:ln>
                        <a:solidFill>
                          <a:schemeClr val="bg1"/>
                        </a:solidFill>
                        <a:effectLst/>
                        <a:latin typeface="Calibri" panose="020F0502020204030204" pitchFamily="34" charset="0"/>
                      </a:endParaRPr>
                    </a:p>
                  </a:txBody>
                  <a:tcPr marL="2124" marR="2124" marT="2124" marB="0" anchor="b">
                    <a:solidFill>
                      <a:srgbClr val="37E937"/>
                    </a:solidFill>
                  </a:tcPr>
                </a:tc>
                <a:tc>
                  <a:txBody>
                    <a:bodyPr/>
                    <a:lstStyle/>
                    <a:p>
                      <a:pPr algn="ctr" fontAlgn="b"/>
                      <a:r>
                        <a:rPr lang="en-IN" sz="400" u="none" strike="noStrike" dirty="0">
                          <a:ln>
                            <a:noFill/>
                          </a:ln>
                          <a:solidFill>
                            <a:schemeClr val="bg1"/>
                          </a:solidFill>
                          <a:effectLst/>
                        </a:rPr>
                        <a:t>Column Name</a:t>
                      </a:r>
                      <a:endParaRPr lang="en-IN" sz="400" b="1" i="0" u="none" strike="noStrike" dirty="0">
                        <a:ln>
                          <a:noFill/>
                        </a:ln>
                        <a:solidFill>
                          <a:schemeClr val="bg1"/>
                        </a:solidFill>
                        <a:effectLst/>
                        <a:latin typeface="Calibri" panose="020F0502020204030204" pitchFamily="34" charset="0"/>
                      </a:endParaRPr>
                    </a:p>
                  </a:txBody>
                  <a:tcPr marL="2124" marR="2124" marT="2124" marB="0" anchor="b">
                    <a:solidFill>
                      <a:srgbClr val="37E937"/>
                    </a:solidFill>
                  </a:tcPr>
                </a:tc>
                <a:tc>
                  <a:txBody>
                    <a:bodyPr/>
                    <a:lstStyle/>
                    <a:p>
                      <a:pPr algn="ctr" fontAlgn="b"/>
                      <a:r>
                        <a:rPr lang="en-IN" sz="400" u="none" strike="noStrike" dirty="0">
                          <a:ln>
                            <a:noFill/>
                          </a:ln>
                          <a:solidFill>
                            <a:schemeClr val="bg1"/>
                          </a:solidFill>
                          <a:effectLst/>
                        </a:rPr>
                        <a:t>Missing Values Count</a:t>
                      </a:r>
                      <a:endParaRPr lang="en-IN" sz="400" b="1" i="0" u="none" strike="noStrike" dirty="0">
                        <a:ln>
                          <a:noFill/>
                        </a:ln>
                        <a:solidFill>
                          <a:schemeClr val="bg1"/>
                        </a:solidFill>
                        <a:effectLst/>
                        <a:latin typeface="Calibri" panose="020F0502020204030204" pitchFamily="34" charset="0"/>
                      </a:endParaRPr>
                    </a:p>
                  </a:txBody>
                  <a:tcPr marL="2124" marR="2124" marT="2124" marB="0" anchor="b">
                    <a:solidFill>
                      <a:srgbClr val="37E937"/>
                    </a:solidFill>
                  </a:tcPr>
                </a:tc>
                <a:tc>
                  <a:txBody>
                    <a:bodyPr/>
                    <a:lstStyle/>
                    <a:p>
                      <a:pPr algn="ctr" fontAlgn="b"/>
                      <a:r>
                        <a:rPr lang="en-IN" sz="400" u="none" strike="noStrike" dirty="0">
                          <a:ln>
                            <a:noFill/>
                          </a:ln>
                          <a:solidFill>
                            <a:schemeClr val="bg1"/>
                          </a:solidFill>
                          <a:effectLst/>
                        </a:rPr>
                        <a:t>Percentage Missing</a:t>
                      </a:r>
                      <a:endParaRPr lang="en-IN" sz="400" b="1" i="0" u="none" strike="noStrike" dirty="0">
                        <a:ln>
                          <a:noFill/>
                        </a:ln>
                        <a:solidFill>
                          <a:schemeClr val="bg1"/>
                        </a:solidFill>
                        <a:effectLst/>
                        <a:latin typeface="Calibri" panose="020F0502020204030204" pitchFamily="34" charset="0"/>
                      </a:endParaRPr>
                    </a:p>
                  </a:txBody>
                  <a:tcPr marL="2124" marR="2124" marT="2124" marB="0" anchor="b">
                    <a:solidFill>
                      <a:srgbClr val="37E937"/>
                    </a:solidFill>
                  </a:tcPr>
                </a:tc>
                <a:extLst>
                  <a:ext uri="{0D108BD9-81ED-4DB2-BD59-A6C34878D82A}">
                    <a16:rowId xmlns:a16="http://schemas.microsoft.com/office/drawing/2014/main" val="3544849092"/>
                  </a:ext>
                </a:extLst>
              </a:tr>
              <a:tr h="84009">
                <a:tc>
                  <a:txBody>
                    <a:bodyPr/>
                    <a:lstStyle/>
                    <a:p>
                      <a:pPr algn="ctr" fontAlgn="b"/>
                      <a:r>
                        <a:rPr lang="en-IN" sz="400" u="none" strike="noStrike" dirty="0">
                          <a:effectLst/>
                        </a:rPr>
                        <a:t>0</a:t>
                      </a:r>
                      <a:endParaRPr lang="en-IN"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US" sz="400" u="none" strike="noStrike" dirty="0">
                          <a:effectLst/>
                        </a:rPr>
                        <a:t>AMT_REQ_CREDIT_BUREAU_YEAR</a:t>
                      </a:r>
                      <a:endParaRPr lang="en-US"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264246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85.930585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760924913"/>
                  </a:ext>
                </a:extLst>
              </a:tr>
              <a:tr h="84009">
                <a:tc>
                  <a:txBody>
                    <a:bodyPr/>
                    <a:lstStyle/>
                    <a:p>
                      <a:pPr algn="ctr" fontAlgn="b"/>
                      <a:r>
                        <a:rPr lang="en-IN" sz="400" u="none" strike="noStrike">
                          <a:effectLst/>
                        </a:rPr>
                        <a:t>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dirty="0">
                          <a:effectLst/>
                        </a:rPr>
                        <a:t>AMT_REQ_CREDIT_BUREAU_QRT</a:t>
                      </a:r>
                      <a:endParaRPr lang="en-IN"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264246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85.930585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003912557"/>
                  </a:ext>
                </a:extLst>
              </a:tr>
              <a:tr h="84009">
                <a:tc>
                  <a:txBody>
                    <a:bodyPr/>
                    <a:lstStyle/>
                    <a:p>
                      <a:pPr algn="ctr" fontAlgn="b"/>
                      <a:r>
                        <a:rPr lang="en-IN" sz="400" u="none" strike="noStrike" dirty="0">
                          <a:effectLst/>
                        </a:rPr>
                        <a:t>2</a:t>
                      </a:r>
                      <a:endParaRPr lang="en-IN"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fr-FR" sz="400" u="none" strike="noStrike">
                          <a:effectLst/>
                        </a:rPr>
                        <a:t>AMT_REQ_CREDIT_BUREAU_MON</a:t>
                      </a:r>
                      <a:endParaRPr lang="fr-FR"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264246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dirty="0">
                          <a:effectLst/>
                        </a:rPr>
                        <a:t>85.930585</a:t>
                      </a:r>
                      <a:endParaRPr lang="en-IN" sz="400" b="0" i="0" u="none" strike="noStrike" dirty="0">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211076444"/>
                  </a:ext>
                </a:extLst>
              </a:tr>
              <a:tr h="84009">
                <a:tc>
                  <a:txBody>
                    <a:bodyPr/>
                    <a:lstStyle/>
                    <a:p>
                      <a:pPr algn="ctr" fontAlgn="b"/>
                      <a:r>
                        <a:rPr lang="en-IN" sz="400" u="none" strike="noStrike" dirty="0">
                          <a:effectLst/>
                        </a:rPr>
                        <a:t>3</a:t>
                      </a:r>
                      <a:endParaRPr lang="en-IN"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AMT_REQ_CREDIT_BUREAU_WEEK</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264246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85.930585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6253339"/>
                  </a:ext>
                </a:extLst>
              </a:tr>
              <a:tr h="84009">
                <a:tc>
                  <a:txBody>
                    <a:bodyPr/>
                    <a:lstStyle/>
                    <a:p>
                      <a:pPr algn="ctr" fontAlgn="b"/>
                      <a:r>
                        <a:rPr lang="en-IN" sz="400" u="none" strike="noStrike">
                          <a:effectLst/>
                        </a:rPr>
                        <a:t>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US" sz="400" u="none" strike="noStrike">
                          <a:effectLst/>
                        </a:rPr>
                        <a:t>AMT_REQ_CREDIT_BUREAU_DAY</a:t>
                      </a:r>
                      <a:endParaRPr lang="en-US"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264246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85.930585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757986"/>
                  </a:ext>
                </a:extLst>
              </a:tr>
              <a:tr h="84009">
                <a:tc>
                  <a:txBody>
                    <a:bodyPr/>
                    <a:lstStyle/>
                    <a:p>
                      <a:pPr algn="ctr" fontAlgn="b"/>
                      <a:r>
                        <a:rPr lang="en-IN" sz="400" u="none" strike="noStrike">
                          <a:effectLst/>
                        </a:rPr>
                        <a:t>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US" sz="400" u="none" strike="noStrike" dirty="0">
                          <a:effectLst/>
                        </a:rPr>
                        <a:t>AMT_REQ_CREDIT_BUREAU_HOUR</a:t>
                      </a:r>
                      <a:endParaRPr lang="en-US"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264246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85.930585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408371411"/>
                  </a:ext>
                </a:extLst>
              </a:tr>
              <a:tr h="84009">
                <a:tc>
                  <a:txBody>
                    <a:bodyPr/>
                    <a:lstStyle/>
                    <a:p>
                      <a:pPr algn="ctr" fontAlgn="b"/>
                      <a:r>
                        <a:rPr lang="en-IN" sz="400" u="none" strike="noStrike">
                          <a:effectLst/>
                        </a:rPr>
                        <a:t>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NAME_TYPE_SUITE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257704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83.803181</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663619604"/>
                  </a:ext>
                </a:extLst>
              </a:tr>
              <a:tr h="84009">
                <a:tc>
                  <a:txBody>
                    <a:bodyPr/>
                    <a:lstStyle/>
                    <a:p>
                      <a:pPr algn="ctr" fontAlgn="b"/>
                      <a:r>
                        <a:rPr lang="en-IN" sz="400" u="none" strike="noStrike">
                          <a:effectLst/>
                        </a:rPr>
                        <a:t>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AMT_GOODS_PRICE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257550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83.753102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572902971"/>
                  </a:ext>
                </a:extLst>
              </a:tr>
              <a:tr h="84009">
                <a:tc>
                  <a:txBody>
                    <a:bodyPr/>
                    <a:lstStyle/>
                    <a:p>
                      <a:pPr algn="ctr" fontAlgn="b"/>
                      <a:r>
                        <a:rPr lang="en-IN" sz="400" u="none" strike="noStrike">
                          <a:effectLst/>
                        </a:rPr>
                        <a:t>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AMT_ANNUITY</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83.741069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025169603"/>
                  </a:ext>
                </a:extLst>
              </a:tr>
              <a:tr h="84009">
                <a:tc>
                  <a:txBody>
                    <a:bodyPr/>
                    <a:lstStyle/>
                    <a:p>
                      <a:pPr algn="ctr" fontAlgn="b"/>
                      <a:r>
                        <a:rPr lang="en-IN" sz="400" u="none" strike="noStrike">
                          <a:effectLst/>
                        </a:rPr>
                        <a:t>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586047364"/>
                  </a:ext>
                </a:extLst>
              </a:tr>
              <a:tr h="84009">
                <a:tc>
                  <a:txBody>
                    <a:bodyPr/>
                    <a:lstStyle/>
                    <a:p>
                      <a:pPr algn="ctr" fontAlgn="b"/>
                      <a:r>
                        <a:rPr lang="en-IN" sz="400" u="none" strike="noStrike">
                          <a:effectLst/>
                        </a:rPr>
                        <a:t>10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61891967"/>
                  </a:ext>
                </a:extLst>
              </a:tr>
              <a:tr h="84009">
                <a:tc>
                  <a:txBody>
                    <a:bodyPr/>
                    <a:lstStyle/>
                    <a:p>
                      <a:pPr algn="ctr" fontAlgn="b"/>
                      <a:r>
                        <a:rPr lang="en-IN" sz="400" u="none" strike="noStrike">
                          <a:effectLst/>
                        </a:rPr>
                        <a:t>11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752933798"/>
                  </a:ext>
                </a:extLst>
              </a:tr>
              <a:tr h="84009">
                <a:tc>
                  <a:txBody>
                    <a:bodyPr/>
                    <a:lstStyle/>
                    <a:p>
                      <a:pPr algn="ctr" fontAlgn="b"/>
                      <a:r>
                        <a:rPr lang="en-IN" sz="400" u="none" strike="noStrike">
                          <a:effectLst/>
                        </a:rPr>
                        <a:t>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26873320"/>
                  </a:ext>
                </a:extLst>
              </a:tr>
              <a:tr h="84009">
                <a:tc>
                  <a:txBody>
                    <a:bodyPr/>
                    <a:lstStyle/>
                    <a:p>
                      <a:pPr algn="ctr" fontAlgn="b"/>
                      <a:r>
                        <a:rPr lang="en-IN" sz="400" u="none" strike="noStrike">
                          <a:effectLst/>
                        </a:rPr>
                        <a:t>13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630716667"/>
                  </a:ext>
                </a:extLst>
              </a:tr>
              <a:tr h="84009">
                <a:tc>
                  <a:txBody>
                    <a:bodyPr/>
                    <a:lstStyle/>
                    <a:p>
                      <a:pPr algn="ctr" fontAlgn="b"/>
                      <a:r>
                        <a:rPr lang="en-IN" sz="400" u="none" strike="noStrike">
                          <a:effectLst/>
                        </a:rPr>
                        <a:t>14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19580815"/>
                  </a:ext>
                </a:extLst>
              </a:tr>
              <a:tr h="84009">
                <a:tc>
                  <a:txBody>
                    <a:bodyPr/>
                    <a:lstStyle/>
                    <a:p>
                      <a:pPr algn="ctr" fontAlgn="b"/>
                      <a:r>
                        <a:rPr lang="en-IN" sz="400" u="none" strike="noStrike">
                          <a:effectLst/>
                        </a:rPr>
                        <a:t>15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075746224"/>
                  </a:ext>
                </a:extLst>
              </a:tr>
              <a:tr h="84009">
                <a:tc>
                  <a:txBody>
                    <a:bodyPr/>
                    <a:lstStyle/>
                    <a:p>
                      <a:pPr algn="ctr" fontAlgn="b"/>
                      <a:r>
                        <a:rPr lang="en-IN" sz="400" u="none" strike="noStrike">
                          <a:effectLst/>
                        </a:rPr>
                        <a:t>16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663122240"/>
                  </a:ext>
                </a:extLst>
              </a:tr>
              <a:tr h="84009">
                <a:tc>
                  <a:txBody>
                    <a:bodyPr/>
                    <a:lstStyle/>
                    <a:p>
                      <a:pPr algn="ctr" fontAlgn="b"/>
                      <a:r>
                        <a:rPr lang="en-IN" sz="400" u="none" strike="noStrike">
                          <a:effectLst/>
                        </a:rPr>
                        <a:t>17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600270322"/>
                  </a:ext>
                </a:extLst>
              </a:tr>
              <a:tr h="84009">
                <a:tc>
                  <a:txBody>
                    <a:bodyPr/>
                    <a:lstStyle/>
                    <a:p>
                      <a:pPr algn="ctr" fontAlgn="b"/>
                      <a:r>
                        <a:rPr lang="en-IN" sz="400" u="none" strike="noStrike">
                          <a:effectLst/>
                        </a:rPr>
                        <a:t>18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529195975"/>
                  </a:ext>
                </a:extLst>
              </a:tr>
              <a:tr h="84009">
                <a:tc>
                  <a:txBody>
                    <a:bodyPr/>
                    <a:lstStyle/>
                    <a:p>
                      <a:pPr algn="ctr" fontAlgn="b"/>
                      <a:r>
                        <a:rPr lang="en-IN" sz="400" u="none" strike="noStrike">
                          <a:effectLst/>
                        </a:rPr>
                        <a:t>19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739659582"/>
                  </a:ext>
                </a:extLst>
              </a:tr>
              <a:tr h="84009">
                <a:tc>
                  <a:txBody>
                    <a:bodyPr/>
                    <a:lstStyle/>
                    <a:p>
                      <a:pPr algn="ctr" fontAlgn="b"/>
                      <a:r>
                        <a:rPr lang="en-IN" sz="400" u="none" strike="noStrike">
                          <a:effectLst/>
                        </a:rPr>
                        <a:t>20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FLAG_DOCUMENT_18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792662243"/>
                  </a:ext>
                </a:extLst>
              </a:tr>
              <a:tr h="84009">
                <a:tc>
                  <a:txBody>
                    <a:bodyPr/>
                    <a:lstStyle/>
                    <a:p>
                      <a:pPr algn="ctr" fontAlgn="b"/>
                      <a:r>
                        <a:rPr lang="en-IN" sz="400" u="none" strike="noStrike">
                          <a:effectLst/>
                        </a:rPr>
                        <a:t>21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NAME_CONTRACT_TYPE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700159177"/>
                  </a:ext>
                </a:extLst>
              </a:tr>
              <a:tr h="84009">
                <a:tc>
                  <a:txBody>
                    <a:bodyPr/>
                    <a:lstStyle/>
                    <a:p>
                      <a:pPr algn="ctr" fontAlgn="b"/>
                      <a:r>
                        <a:rPr lang="en-IN" sz="400" u="none" strike="noStrike">
                          <a:effectLst/>
                        </a:rPr>
                        <a:t>22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FLAG_DOCUMENT_20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678852837"/>
                  </a:ext>
                </a:extLst>
              </a:tr>
              <a:tr h="84009">
                <a:tc>
                  <a:txBody>
                    <a:bodyPr/>
                    <a:lstStyle/>
                    <a:p>
                      <a:pPr algn="ctr" fontAlgn="b"/>
                      <a:r>
                        <a:rPr lang="en-IN" sz="400" u="none" strike="noStrike">
                          <a:effectLst/>
                        </a:rPr>
                        <a:t>23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FLAG_DOCUMENT_21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810045370"/>
                  </a:ext>
                </a:extLst>
              </a:tr>
              <a:tr h="84009">
                <a:tc>
                  <a:txBody>
                    <a:bodyPr/>
                    <a:lstStyle/>
                    <a:p>
                      <a:pPr algn="ctr" fontAlgn="b"/>
                      <a:r>
                        <a:rPr lang="en-IN" sz="400" u="none" strike="noStrike">
                          <a:effectLst/>
                        </a:rPr>
                        <a:t>24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FLAG_DOCUMENT_7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139963948"/>
                  </a:ext>
                </a:extLst>
              </a:tr>
              <a:tr h="84009">
                <a:tc>
                  <a:txBody>
                    <a:bodyPr/>
                    <a:lstStyle/>
                    <a:p>
                      <a:pPr algn="ctr" fontAlgn="b"/>
                      <a:r>
                        <a:rPr lang="en-IN" sz="400" u="none" strike="noStrike">
                          <a:effectLst/>
                        </a:rPr>
                        <a:t>25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SK_ID_CURR</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141025295"/>
                  </a:ext>
                </a:extLst>
              </a:tr>
              <a:tr h="84009">
                <a:tc>
                  <a:txBody>
                    <a:bodyPr/>
                    <a:lstStyle/>
                    <a:p>
                      <a:pPr algn="ctr" fontAlgn="b"/>
                      <a:r>
                        <a:rPr lang="en-IN" sz="400" u="none" strike="noStrike">
                          <a:effectLst/>
                        </a:rPr>
                        <a:t>26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DAYS_BIRTH</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609835053"/>
                  </a:ext>
                </a:extLst>
              </a:tr>
              <a:tr h="84009">
                <a:tc>
                  <a:txBody>
                    <a:bodyPr/>
                    <a:lstStyle/>
                    <a:p>
                      <a:pPr algn="ctr" fontAlgn="b"/>
                      <a:r>
                        <a:rPr lang="en-IN" sz="400" u="none" strike="noStrike">
                          <a:effectLst/>
                        </a:rPr>
                        <a:t>27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DAYS_REGISTRATION</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948399426"/>
                  </a:ext>
                </a:extLst>
              </a:tr>
              <a:tr h="84009">
                <a:tc>
                  <a:txBody>
                    <a:bodyPr/>
                    <a:lstStyle/>
                    <a:p>
                      <a:pPr algn="ctr" fontAlgn="b"/>
                      <a:r>
                        <a:rPr lang="en-IN" sz="400" u="none" strike="noStrike">
                          <a:effectLst/>
                        </a:rPr>
                        <a:t>28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CODE_GENDER</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399753307"/>
                  </a:ext>
                </a:extLst>
              </a:tr>
              <a:tr h="84009">
                <a:tc>
                  <a:txBody>
                    <a:bodyPr/>
                    <a:lstStyle/>
                    <a:p>
                      <a:pPr algn="ctr" fontAlgn="b"/>
                      <a:r>
                        <a:rPr lang="en-IN" sz="400" u="none" strike="noStrike">
                          <a:effectLst/>
                        </a:rPr>
                        <a:t>29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FLAG_OWN_CAR</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470885883"/>
                  </a:ext>
                </a:extLst>
              </a:tr>
              <a:tr h="84009">
                <a:tc>
                  <a:txBody>
                    <a:bodyPr/>
                    <a:lstStyle/>
                    <a:p>
                      <a:pPr algn="ctr" fontAlgn="b"/>
                      <a:r>
                        <a:rPr lang="en-IN" sz="400" u="none" strike="noStrike">
                          <a:effectLst/>
                        </a:rPr>
                        <a:t>30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FLAG_OWN_REALTY</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696975216"/>
                  </a:ext>
                </a:extLst>
              </a:tr>
              <a:tr h="84009">
                <a:tc>
                  <a:txBody>
                    <a:bodyPr/>
                    <a:lstStyle/>
                    <a:p>
                      <a:pPr algn="ctr" fontAlgn="b"/>
                      <a:r>
                        <a:rPr lang="en-IN" sz="400" u="none" strike="noStrike">
                          <a:effectLst/>
                        </a:rPr>
                        <a:t>31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CNT_CHILDREN</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579240748"/>
                  </a:ext>
                </a:extLst>
              </a:tr>
              <a:tr h="84009">
                <a:tc>
                  <a:txBody>
                    <a:bodyPr/>
                    <a:lstStyle/>
                    <a:p>
                      <a:pPr algn="ctr" fontAlgn="b"/>
                      <a:r>
                        <a:rPr lang="en-IN" sz="400" u="none" strike="noStrike">
                          <a:effectLst/>
                        </a:rPr>
                        <a:t>32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AMT_INCOME_TOTAL</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955043084"/>
                  </a:ext>
                </a:extLst>
              </a:tr>
              <a:tr h="84009">
                <a:tc>
                  <a:txBody>
                    <a:bodyPr/>
                    <a:lstStyle/>
                    <a:p>
                      <a:pPr algn="ctr" fontAlgn="b"/>
                      <a:r>
                        <a:rPr lang="en-IN" sz="400" u="none" strike="noStrike">
                          <a:effectLst/>
                        </a:rPr>
                        <a:t>33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AMT_CREDIT</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999675659"/>
                  </a:ext>
                </a:extLst>
              </a:tr>
              <a:tr h="84009">
                <a:tc>
                  <a:txBody>
                    <a:bodyPr/>
                    <a:lstStyle/>
                    <a:p>
                      <a:pPr algn="ctr" fontAlgn="b"/>
                      <a:r>
                        <a:rPr lang="en-IN" sz="400" u="none" strike="noStrike">
                          <a:effectLst/>
                        </a:rPr>
                        <a:t>34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NAME_INCOME_TYPE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13760638"/>
                  </a:ext>
                </a:extLst>
              </a:tr>
              <a:tr h="84009">
                <a:tc>
                  <a:txBody>
                    <a:bodyPr/>
                    <a:lstStyle/>
                    <a:p>
                      <a:pPr algn="ctr" fontAlgn="b"/>
                      <a:r>
                        <a:rPr lang="en-IN" sz="400" u="none" strike="noStrike">
                          <a:effectLst/>
                        </a:rPr>
                        <a:t>35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NAME_EDUCATION_TYPE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368816709"/>
                  </a:ext>
                </a:extLst>
              </a:tr>
              <a:tr h="84009">
                <a:tc>
                  <a:txBody>
                    <a:bodyPr/>
                    <a:lstStyle/>
                    <a:p>
                      <a:pPr algn="ctr" fontAlgn="b"/>
                      <a:r>
                        <a:rPr lang="en-IN" sz="400" u="none" strike="noStrike">
                          <a:effectLst/>
                        </a:rPr>
                        <a:t>36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NAME_FAMILY_STATUS</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851224041"/>
                  </a:ext>
                </a:extLst>
              </a:tr>
              <a:tr h="84009">
                <a:tc>
                  <a:txBody>
                    <a:bodyPr/>
                    <a:lstStyle/>
                    <a:p>
                      <a:pPr algn="ctr" fontAlgn="b"/>
                      <a:r>
                        <a:rPr lang="en-IN" sz="400" u="none" strike="noStrike">
                          <a:effectLst/>
                        </a:rPr>
                        <a:t>37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NAME_HOUSING_TYPE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074808726"/>
                  </a:ext>
                </a:extLst>
              </a:tr>
              <a:tr h="84009">
                <a:tc>
                  <a:txBody>
                    <a:bodyPr/>
                    <a:lstStyle/>
                    <a:p>
                      <a:pPr algn="ctr" fontAlgn="b"/>
                      <a:r>
                        <a:rPr lang="en-IN" sz="400" u="none" strike="noStrike">
                          <a:effectLst/>
                        </a:rPr>
                        <a:t>38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REGION_POPULATION_RELATIVE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842123065"/>
                  </a:ext>
                </a:extLst>
              </a:tr>
              <a:tr h="84009">
                <a:tc>
                  <a:txBody>
                    <a:bodyPr/>
                    <a:lstStyle/>
                    <a:p>
                      <a:pPr algn="ctr" fontAlgn="b"/>
                      <a:r>
                        <a:rPr lang="en-IN" sz="400" u="none" strike="noStrike">
                          <a:effectLst/>
                        </a:rPr>
                        <a:t>39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DAYS_ID_PUBLISH</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592106910"/>
                  </a:ext>
                </a:extLst>
              </a:tr>
              <a:tr h="84009">
                <a:tc>
                  <a:txBody>
                    <a:bodyPr/>
                    <a:lstStyle/>
                    <a:p>
                      <a:pPr algn="ctr" fontAlgn="b"/>
                      <a:r>
                        <a:rPr lang="en-IN" sz="400" u="none" strike="noStrike">
                          <a:effectLst/>
                        </a:rPr>
                        <a:t>40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DAYS_EMPLOYED</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257512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83.740744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692867936"/>
                  </a:ext>
                </a:extLst>
              </a:tr>
              <a:tr h="84009">
                <a:tc>
                  <a:txBody>
                    <a:bodyPr/>
                    <a:lstStyle/>
                    <a:p>
                      <a:pPr algn="ctr" fontAlgn="b"/>
                      <a:r>
                        <a:rPr lang="en-IN" sz="400" u="none" strike="noStrike">
                          <a:effectLst/>
                        </a:rPr>
                        <a:t>41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YEARS_BUILD_AVG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209212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68.033989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4127582654"/>
                  </a:ext>
                </a:extLst>
              </a:tr>
              <a:tr h="84009">
                <a:tc>
                  <a:txBody>
                    <a:bodyPr/>
                    <a:lstStyle/>
                    <a:p>
                      <a:pPr algn="ctr" fontAlgn="b"/>
                      <a:r>
                        <a:rPr lang="en-IN" sz="400" u="none" strike="noStrike">
                          <a:effectLst/>
                        </a:rPr>
                        <a:t>42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YEARS_BUILD_MODE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209212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68.033989</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54822740"/>
                  </a:ext>
                </a:extLst>
              </a:tr>
              <a:tr h="84009">
                <a:tc>
                  <a:txBody>
                    <a:bodyPr/>
                    <a:lstStyle/>
                    <a:p>
                      <a:pPr algn="ctr" fontAlgn="b"/>
                      <a:r>
                        <a:rPr lang="en-IN" sz="400" u="none" strike="noStrike">
                          <a:effectLst/>
                        </a:rPr>
                        <a:t>43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EXT_SOURCE_1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208077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67.664897</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041657797"/>
                  </a:ext>
                </a:extLst>
              </a:tr>
              <a:tr h="84009">
                <a:tc>
                  <a:txBody>
                    <a:bodyPr/>
                    <a:lstStyle/>
                    <a:p>
                      <a:pPr algn="ctr" fontAlgn="b"/>
                      <a:r>
                        <a:rPr lang="en-IN" sz="400" u="none" strike="noStrike">
                          <a:effectLst/>
                        </a:rPr>
                        <a:t>44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LIVINGAPARTMENTS_AVG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205475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66.818748</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822181714"/>
                  </a:ext>
                </a:extLst>
              </a:tr>
              <a:tr h="84009">
                <a:tc>
                  <a:txBody>
                    <a:bodyPr/>
                    <a:lstStyle/>
                    <a:p>
                      <a:pPr algn="ctr" fontAlgn="b"/>
                      <a:r>
                        <a:rPr lang="en-IN" sz="400" u="none" strike="noStrike">
                          <a:effectLst/>
                        </a:rPr>
                        <a:t>45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ELEVATORS_MODE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205451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66.810943</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940119529"/>
                  </a:ext>
                </a:extLst>
              </a:tr>
              <a:tr h="84009">
                <a:tc>
                  <a:txBody>
                    <a:bodyPr/>
                    <a:lstStyle/>
                    <a:p>
                      <a:pPr algn="ctr" fontAlgn="b"/>
                      <a:r>
                        <a:rPr lang="en-IN" sz="400" u="none" strike="noStrike">
                          <a:effectLst/>
                        </a:rPr>
                        <a:t>46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ELEVATORS_AVG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205451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66.810943</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289960808"/>
                  </a:ext>
                </a:extLst>
              </a:tr>
              <a:tr h="84009">
                <a:tc>
                  <a:txBody>
                    <a:bodyPr/>
                    <a:lstStyle/>
                    <a:p>
                      <a:pPr algn="ctr" fontAlgn="b"/>
                      <a:r>
                        <a:rPr lang="en-IN" sz="400" u="none" strike="noStrike">
                          <a:effectLst/>
                        </a:rPr>
                        <a:t>47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LIVINGAREA_AVG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205042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66.67794</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602814632"/>
                  </a:ext>
                </a:extLst>
              </a:tr>
              <a:tr h="84009">
                <a:tc>
                  <a:txBody>
                    <a:bodyPr/>
                    <a:lstStyle/>
                    <a:p>
                      <a:pPr algn="ctr" fontAlgn="b"/>
                      <a:r>
                        <a:rPr lang="en-IN" sz="400" u="none" strike="noStrike">
                          <a:effectLst/>
                        </a:rPr>
                        <a:t>48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BASEMENTAREA_AVG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203947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66.321855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857298514"/>
                  </a:ext>
                </a:extLst>
              </a:tr>
              <a:tr h="84009">
                <a:tc>
                  <a:txBody>
                    <a:bodyPr/>
                    <a:lstStyle/>
                    <a:p>
                      <a:pPr algn="ctr" fontAlgn="b"/>
                      <a:r>
                        <a:rPr lang="en-IN" sz="400" u="none" strike="noStrike">
                          <a:effectLst/>
                        </a:rPr>
                        <a:t>49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BASEMENTAREA_MODE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203947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66.321855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371863641"/>
                  </a:ext>
                </a:extLst>
              </a:tr>
              <a:tr h="84009">
                <a:tc>
                  <a:txBody>
                    <a:bodyPr/>
                    <a:lstStyle/>
                    <a:p>
                      <a:pPr algn="ctr" fontAlgn="b"/>
                      <a:r>
                        <a:rPr lang="en-IN" sz="400" u="none" strike="noStrike">
                          <a:effectLst/>
                        </a:rPr>
                        <a:t>50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FLOORSMAX_MODE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200979</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65.356686</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058303765"/>
                  </a:ext>
                </a:extLst>
              </a:tr>
              <a:tr h="84009">
                <a:tc>
                  <a:txBody>
                    <a:bodyPr/>
                    <a:lstStyle/>
                    <a:p>
                      <a:pPr algn="ctr" fontAlgn="b"/>
                      <a:r>
                        <a:rPr lang="en-IN" sz="400" u="none" strike="noStrike">
                          <a:effectLst/>
                        </a:rPr>
                        <a:t>51</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FLOORSMIN_AVG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184638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60.04273</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217014844"/>
                  </a:ext>
                </a:extLst>
              </a:tr>
              <a:tr h="84009">
                <a:tc>
                  <a:txBody>
                    <a:bodyPr/>
                    <a:lstStyle/>
                    <a:p>
                      <a:pPr algn="ctr" fontAlgn="b"/>
                      <a:r>
                        <a:rPr lang="en-IN" sz="400" u="none" strike="noStrike">
                          <a:effectLst/>
                        </a:rPr>
                        <a:t>52</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FLAG_EMAIL</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179905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58.503598</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603146435"/>
                  </a:ext>
                </a:extLst>
              </a:tr>
              <a:tr h="84009">
                <a:tc>
                  <a:txBody>
                    <a:bodyPr/>
                    <a:lstStyle/>
                    <a:p>
                      <a:pPr algn="ctr" fontAlgn="b"/>
                      <a:r>
                        <a:rPr lang="en-IN" sz="400" u="none" strike="noStrike">
                          <a:effectLst/>
                        </a:rPr>
                        <a:t>53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US" sz="400" u="none" strike="noStrike">
                          <a:effectLst/>
                        </a:rPr>
                        <a:t>REG_REGION_NOT_WORK_REGION</a:t>
                      </a:r>
                      <a:endParaRPr lang="en-US"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178800</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58.144262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841267042"/>
                  </a:ext>
                </a:extLst>
              </a:tr>
              <a:tr h="84009">
                <a:tc>
                  <a:txBody>
                    <a:bodyPr/>
                    <a:lstStyle/>
                    <a:p>
                      <a:pPr algn="ctr" fontAlgn="b"/>
                      <a:r>
                        <a:rPr lang="en-IN" sz="400" u="none" strike="noStrike">
                          <a:effectLst/>
                        </a:rPr>
                        <a:t>54</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YEARS_BEGINEXPLUATATION_MODE</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177263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57.644442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582415532"/>
                  </a:ext>
                </a:extLst>
              </a:tr>
              <a:tr h="84009">
                <a:tc>
                  <a:txBody>
                    <a:bodyPr/>
                    <a:lstStyle/>
                    <a:p>
                      <a:pPr algn="ctr" fontAlgn="b"/>
                      <a:r>
                        <a:rPr lang="en-IN" sz="400" u="none" strike="noStrike">
                          <a:effectLst/>
                        </a:rPr>
                        <a:t>55</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YEARS_BEGINEXPLUATATION_AVG</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177263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57.644442</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337177150"/>
                  </a:ext>
                </a:extLst>
              </a:tr>
              <a:tr h="84009">
                <a:tc>
                  <a:txBody>
                    <a:bodyPr/>
                    <a:lstStyle/>
                    <a:p>
                      <a:pPr algn="ctr" fontAlgn="b"/>
                      <a:r>
                        <a:rPr lang="en-IN" sz="400" u="none" strike="noStrike">
                          <a:effectLst/>
                        </a:rPr>
                        <a:t>56</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HOUR_APPR_PROCESS_START</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175973</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57.224945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1706886915"/>
                  </a:ext>
                </a:extLst>
              </a:tr>
              <a:tr h="84009">
                <a:tc>
                  <a:txBody>
                    <a:bodyPr/>
                    <a:lstStyle/>
                    <a:p>
                      <a:pPr algn="ctr" fontAlgn="b"/>
                      <a:r>
                        <a:rPr lang="en-IN" sz="400" u="none" strike="noStrike">
                          <a:effectLst/>
                        </a:rPr>
                        <a:t>57</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US" sz="400" u="none" strike="noStrike">
                          <a:effectLst/>
                        </a:rPr>
                        <a:t>REGION_RATING_CLIENT_W_CITY</a:t>
                      </a:r>
                      <a:endParaRPr lang="en-US"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174748</a:t>
                      </a:r>
                      <a:endParaRPr lang="en-IN" sz="400" b="0" i="0" u="none" strike="noStrike">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a:effectLst/>
                        </a:rPr>
                        <a:t>56.826585</a:t>
                      </a:r>
                      <a:endParaRPr lang="en-IN" sz="400" b="0" i="0" u="none" strike="noStrike">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3425481230"/>
                  </a:ext>
                </a:extLst>
              </a:tr>
              <a:tr h="84009">
                <a:tc>
                  <a:txBody>
                    <a:bodyPr/>
                    <a:lstStyle/>
                    <a:p>
                      <a:pPr algn="ctr" fontAlgn="b"/>
                      <a:r>
                        <a:rPr lang="en-IN" sz="400" u="none" strike="noStrike" dirty="0">
                          <a:effectLst/>
                        </a:rPr>
                        <a:t>58</a:t>
                      </a:r>
                      <a:endParaRPr lang="en-IN"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dirty="0">
                          <a:effectLst/>
                        </a:rPr>
                        <a:t>NONLIVINGAPARTMENTS_AVG</a:t>
                      </a:r>
                      <a:endParaRPr lang="en-IN"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dirty="0">
                          <a:effectLst/>
                        </a:rPr>
                        <a:t>171954</a:t>
                      </a:r>
                      <a:endParaRPr lang="en-IN" sz="400" b="0" i="0" u="none" strike="noStrike" dirty="0">
                        <a:solidFill>
                          <a:srgbClr val="000000"/>
                        </a:solidFill>
                        <a:effectLst/>
                        <a:latin typeface="Calibri" panose="020F0502020204030204" pitchFamily="34" charset="0"/>
                      </a:endParaRPr>
                    </a:p>
                  </a:txBody>
                  <a:tcPr marL="2124" marR="2124" marT="2124" marB="0" anchor="b"/>
                </a:tc>
                <a:tc>
                  <a:txBody>
                    <a:bodyPr/>
                    <a:lstStyle/>
                    <a:p>
                      <a:pPr algn="ctr" fontAlgn="b"/>
                      <a:r>
                        <a:rPr lang="en-IN" sz="400" u="none" strike="noStrike" dirty="0">
                          <a:effectLst/>
                        </a:rPr>
                        <a:t>55.918</a:t>
                      </a:r>
                      <a:endParaRPr lang="en-IN" sz="400" b="0" i="0" u="none" strike="noStrike" dirty="0">
                        <a:solidFill>
                          <a:srgbClr val="000000"/>
                        </a:solidFill>
                        <a:effectLst/>
                        <a:latin typeface="Calibri" panose="020F0502020204030204" pitchFamily="34" charset="0"/>
                      </a:endParaRPr>
                    </a:p>
                  </a:txBody>
                  <a:tcPr marL="2124" marR="2124" marT="2124" marB="0" anchor="b"/>
                </a:tc>
                <a:extLst>
                  <a:ext uri="{0D108BD9-81ED-4DB2-BD59-A6C34878D82A}">
                    <a16:rowId xmlns:a16="http://schemas.microsoft.com/office/drawing/2014/main" val="271428836"/>
                  </a:ext>
                </a:extLst>
              </a:tr>
            </a:tbl>
          </a:graphicData>
        </a:graphic>
      </p:graphicFrame>
    </p:spTree>
    <p:extLst>
      <p:ext uri="{BB962C8B-B14F-4D97-AF65-F5344CB8AC3E}">
        <p14:creationId xmlns:p14="http://schemas.microsoft.com/office/powerpoint/2010/main" val="330815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47F651-1A58-0502-7032-AC4CEB8D3C7A}"/>
              </a:ext>
            </a:extLst>
          </p:cNvPr>
          <p:cNvPicPr>
            <a:picLocks noChangeAspect="1"/>
          </p:cNvPicPr>
          <p:nvPr/>
        </p:nvPicPr>
        <p:blipFill>
          <a:blip r:embed="rId2"/>
          <a:stretch>
            <a:fillRect/>
          </a:stretch>
        </p:blipFill>
        <p:spPr>
          <a:xfrm>
            <a:off x="189756" y="190864"/>
            <a:ext cx="6917979" cy="853514"/>
          </a:xfrm>
          <a:prstGeom prst="rect">
            <a:avLst/>
          </a:prstGeom>
        </p:spPr>
      </p:pic>
      <p:graphicFrame>
        <p:nvGraphicFramePr>
          <p:cNvPr id="5" name="Content Placeholder 3">
            <a:extLst>
              <a:ext uri="{FF2B5EF4-FFF2-40B4-BE49-F238E27FC236}">
                <a16:creationId xmlns:a16="http://schemas.microsoft.com/office/drawing/2014/main" id="{333A0A42-D537-9379-7C09-6C683615263D}"/>
              </a:ext>
            </a:extLst>
          </p:cNvPr>
          <p:cNvGraphicFramePr>
            <a:graphicFrameLocks/>
          </p:cNvGraphicFramePr>
          <p:nvPr>
            <p:extLst>
              <p:ext uri="{D42A27DB-BD31-4B8C-83A1-F6EECF244321}">
                <p14:modId xmlns:p14="http://schemas.microsoft.com/office/powerpoint/2010/main" val="1447592451"/>
              </p:ext>
            </p:extLst>
          </p:nvPr>
        </p:nvGraphicFramePr>
        <p:xfrm>
          <a:off x="333772" y="1700808"/>
          <a:ext cx="4104456" cy="410445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91349F38-6EC0-FFCB-78CC-81B77B9A2BC0}"/>
              </a:ext>
            </a:extLst>
          </p:cNvPr>
          <p:cNvSpPr txBox="1"/>
          <p:nvPr/>
        </p:nvSpPr>
        <p:spPr>
          <a:xfrm>
            <a:off x="7106620" y="432955"/>
            <a:ext cx="4604416" cy="830997"/>
          </a:xfrm>
          <a:prstGeom prst="rect">
            <a:avLst/>
          </a:prstGeom>
          <a:noFill/>
        </p:spPr>
        <p:txBody>
          <a:bodyPr wrap="square">
            <a:spAutoFit/>
          </a:bodyPr>
          <a:lstStyle/>
          <a:p>
            <a:pPr algn="ctr"/>
            <a:r>
              <a:rPr lang="en-US" sz="2400" dirty="0"/>
              <a:t>Null values which contains </a:t>
            </a:r>
          </a:p>
          <a:p>
            <a:pPr algn="ctr"/>
            <a:r>
              <a:rPr lang="en-US" sz="2400" dirty="0"/>
              <a:t>more then 50%</a:t>
            </a:r>
            <a:endParaRPr lang="en-IN" sz="2400" dirty="0"/>
          </a:p>
        </p:txBody>
      </p:sp>
      <p:graphicFrame>
        <p:nvGraphicFramePr>
          <p:cNvPr id="8" name="Content Placeholder 11">
            <a:extLst>
              <a:ext uri="{FF2B5EF4-FFF2-40B4-BE49-F238E27FC236}">
                <a16:creationId xmlns:a16="http://schemas.microsoft.com/office/drawing/2014/main" id="{58D4A237-B380-6F28-C154-F2CA91B63DDC}"/>
              </a:ext>
            </a:extLst>
          </p:cNvPr>
          <p:cNvGraphicFramePr>
            <a:graphicFrameLocks/>
          </p:cNvGraphicFramePr>
          <p:nvPr>
            <p:extLst>
              <p:ext uri="{D42A27DB-BD31-4B8C-83A1-F6EECF244321}">
                <p14:modId xmlns:p14="http://schemas.microsoft.com/office/powerpoint/2010/main" val="497456444"/>
              </p:ext>
            </p:extLst>
          </p:nvPr>
        </p:nvGraphicFramePr>
        <p:xfrm>
          <a:off x="4582244" y="1508773"/>
          <a:ext cx="7486111" cy="43204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4664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0171E5-FF2A-AAC3-B43F-68AC8A9D2E20}"/>
              </a:ext>
            </a:extLst>
          </p:cNvPr>
          <p:cNvSpPr txBox="1"/>
          <p:nvPr/>
        </p:nvSpPr>
        <p:spPr>
          <a:xfrm>
            <a:off x="405780" y="404664"/>
            <a:ext cx="6096000" cy="400110"/>
          </a:xfrm>
          <a:prstGeom prst="rect">
            <a:avLst/>
          </a:prstGeom>
          <a:noFill/>
        </p:spPr>
        <p:txBody>
          <a:bodyPr wrap="square">
            <a:spAutoFit/>
          </a:bodyPr>
          <a:lstStyle/>
          <a:p>
            <a:r>
              <a:rPr lang="en-US" sz="2000" dirty="0"/>
              <a:t>null Values with less than 50%</a:t>
            </a:r>
            <a:endParaRPr lang="en-IN" sz="2000" dirty="0"/>
          </a:p>
        </p:txBody>
      </p:sp>
      <p:graphicFrame>
        <p:nvGraphicFramePr>
          <p:cNvPr id="5" name="Content Placeholder 4">
            <a:extLst>
              <a:ext uri="{FF2B5EF4-FFF2-40B4-BE49-F238E27FC236}">
                <a16:creationId xmlns:a16="http://schemas.microsoft.com/office/drawing/2014/main" id="{26573A24-1D9E-1E6F-6B73-822E11C45B3E}"/>
              </a:ext>
            </a:extLst>
          </p:cNvPr>
          <p:cNvGraphicFramePr>
            <a:graphicFrameLocks/>
          </p:cNvGraphicFramePr>
          <p:nvPr>
            <p:extLst>
              <p:ext uri="{D42A27DB-BD31-4B8C-83A1-F6EECF244321}">
                <p14:modId xmlns:p14="http://schemas.microsoft.com/office/powerpoint/2010/main" val="698015064"/>
              </p:ext>
            </p:extLst>
          </p:nvPr>
        </p:nvGraphicFramePr>
        <p:xfrm>
          <a:off x="-34333" y="1628800"/>
          <a:ext cx="5552681" cy="410785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047A8597-8FA6-3A07-9288-F415D938642F}"/>
              </a:ext>
            </a:extLst>
          </p:cNvPr>
          <p:cNvSpPr txBox="1"/>
          <p:nvPr/>
        </p:nvSpPr>
        <p:spPr>
          <a:xfrm>
            <a:off x="5230316" y="328590"/>
            <a:ext cx="5112568" cy="400110"/>
          </a:xfrm>
          <a:prstGeom prst="rect">
            <a:avLst/>
          </a:prstGeom>
          <a:noFill/>
        </p:spPr>
        <p:txBody>
          <a:bodyPr wrap="square">
            <a:spAutoFit/>
          </a:bodyPr>
          <a:lstStyle/>
          <a:p>
            <a:r>
              <a:rPr lang="en-US" sz="2000" dirty="0"/>
              <a:t>Filling null values with central tendency</a:t>
            </a:r>
            <a:endParaRPr lang="en-IN" sz="2000" dirty="0"/>
          </a:p>
        </p:txBody>
      </p:sp>
      <p:sp>
        <p:nvSpPr>
          <p:cNvPr id="8" name="Content Placeholder 2">
            <a:extLst>
              <a:ext uri="{FF2B5EF4-FFF2-40B4-BE49-F238E27FC236}">
                <a16:creationId xmlns:a16="http://schemas.microsoft.com/office/drawing/2014/main" id="{B08140C8-255F-9133-89AA-D3C3196BE20C}"/>
              </a:ext>
            </a:extLst>
          </p:cNvPr>
          <p:cNvSpPr txBox="1">
            <a:spLocks/>
          </p:cNvSpPr>
          <p:nvPr/>
        </p:nvSpPr>
        <p:spPr>
          <a:xfrm>
            <a:off x="5806380" y="1052736"/>
            <a:ext cx="4828744" cy="3416301"/>
          </a:xfrm>
          <a:prstGeom prst="rect">
            <a:avLst/>
          </a:prstGeom>
        </p:spPr>
        <p:txBody>
          <a:bodyPr>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r>
              <a:rPr lang="en-IN"/>
              <a:t>Here: X is the Independent variables</a:t>
            </a:r>
          </a:p>
          <a:p>
            <a:pPr marL="285750" indent="-285750"/>
            <a:r>
              <a:rPr lang="en-IN"/>
              <a:t>Used mode() functionality for string/ object type data</a:t>
            </a:r>
          </a:p>
          <a:p>
            <a:pPr marL="285750" indent="-285750"/>
            <a:r>
              <a:rPr lang="en-IN"/>
              <a:t>Used median() functionality for numerical/(int or float) data</a:t>
            </a:r>
          </a:p>
          <a:p>
            <a:pPr marL="285750" indent="-285750"/>
            <a:r>
              <a:rPr lang="en-IN"/>
              <a:t>As I have not handled the outliers yet so I am going with median() function.</a:t>
            </a:r>
          </a:p>
          <a:p>
            <a:endParaRPr lang="en-IN" dirty="0"/>
          </a:p>
        </p:txBody>
      </p:sp>
      <p:sp>
        <p:nvSpPr>
          <p:cNvPr id="10" name="TextBox 9">
            <a:extLst>
              <a:ext uri="{FF2B5EF4-FFF2-40B4-BE49-F238E27FC236}">
                <a16:creationId xmlns:a16="http://schemas.microsoft.com/office/drawing/2014/main" id="{9F7AB9D9-6155-85F7-7294-BF3DA9023806}"/>
              </a:ext>
            </a:extLst>
          </p:cNvPr>
          <p:cNvSpPr txBox="1"/>
          <p:nvPr/>
        </p:nvSpPr>
        <p:spPr>
          <a:xfrm>
            <a:off x="7822604" y="4704058"/>
            <a:ext cx="3672408" cy="1477328"/>
          </a:xfrm>
          <a:prstGeom prst="rect">
            <a:avLst/>
          </a:prstGeom>
          <a:noFill/>
        </p:spPr>
        <p:txBody>
          <a:bodyPr wrap="square">
            <a:spAutoFit/>
          </a:bodyPr>
          <a:lstStyle/>
          <a:p>
            <a:r>
              <a:rPr lang="en-IN" dirty="0"/>
              <a:t>for </a:t>
            </a:r>
            <a:r>
              <a:rPr lang="en-IN" dirty="0" err="1"/>
              <a:t>i</a:t>
            </a:r>
            <a:r>
              <a:rPr lang="en-IN" dirty="0"/>
              <a:t> in </a:t>
            </a:r>
            <a:r>
              <a:rPr lang="en-IN" dirty="0" err="1"/>
              <a:t>X.columns</a:t>
            </a:r>
            <a:r>
              <a:rPr lang="en-IN" dirty="0"/>
              <a:t>:</a:t>
            </a:r>
          </a:p>
          <a:p>
            <a:r>
              <a:rPr lang="en-IN" dirty="0"/>
              <a:t>    if X[</a:t>
            </a:r>
            <a:r>
              <a:rPr lang="en-IN" dirty="0" err="1"/>
              <a:t>i</a:t>
            </a:r>
            <a:r>
              <a:rPr lang="en-IN" dirty="0"/>
              <a:t>].</a:t>
            </a:r>
            <a:r>
              <a:rPr lang="en-IN" dirty="0" err="1"/>
              <a:t>dtypes</a:t>
            </a:r>
            <a:r>
              <a:rPr lang="en-IN" dirty="0"/>
              <a:t> == 'object':</a:t>
            </a:r>
          </a:p>
          <a:p>
            <a:r>
              <a:rPr lang="en-IN" dirty="0"/>
              <a:t>        X[</a:t>
            </a:r>
            <a:r>
              <a:rPr lang="en-IN" dirty="0" err="1"/>
              <a:t>i</a:t>
            </a:r>
            <a:r>
              <a:rPr lang="en-IN" dirty="0"/>
              <a:t>] = X[</a:t>
            </a:r>
            <a:r>
              <a:rPr lang="en-IN" dirty="0" err="1"/>
              <a:t>i</a:t>
            </a:r>
            <a:r>
              <a:rPr lang="en-IN" dirty="0"/>
              <a:t>].</a:t>
            </a:r>
            <a:r>
              <a:rPr lang="en-IN" dirty="0" err="1"/>
              <a:t>fillna</a:t>
            </a:r>
            <a:r>
              <a:rPr lang="en-IN" dirty="0"/>
              <a:t>(X[</a:t>
            </a:r>
            <a:r>
              <a:rPr lang="en-IN" dirty="0" err="1"/>
              <a:t>i</a:t>
            </a:r>
            <a:r>
              <a:rPr lang="en-IN" dirty="0"/>
              <a:t>].mode()[0])</a:t>
            </a:r>
          </a:p>
          <a:p>
            <a:r>
              <a:rPr lang="en-IN" dirty="0"/>
              <a:t>    else:</a:t>
            </a:r>
          </a:p>
          <a:p>
            <a:r>
              <a:rPr lang="en-IN" dirty="0"/>
              <a:t>        X[</a:t>
            </a:r>
            <a:r>
              <a:rPr lang="en-IN" dirty="0" err="1"/>
              <a:t>i</a:t>
            </a:r>
            <a:r>
              <a:rPr lang="en-IN" dirty="0"/>
              <a:t>] = X[</a:t>
            </a:r>
            <a:r>
              <a:rPr lang="en-IN" dirty="0" err="1"/>
              <a:t>i</a:t>
            </a:r>
            <a:r>
              <a:rPr lang="en-IN" dirty="0"/>
              <a:t>].</a:t>
            </a:r>
            <a:r>
              <a:rPr lang="en-IN" dirty="0" err="1"/>
              <a:t>fillna</a:t>
            </a:r>
            <a:r>
              <a:rPr lang="en-IN" dirty="0"/>
              <a:t>(X[</a:t>
            </a:r>
            <a:r>
              <a:rPr lang="en-IN" dirty="0" err="1"/>
              <a:t>i</a:t>
            </a:r>
            <a:r>
              <a:rPr lang="en-IN" dirty="0"/>
              <a:t>].median())</a:t>
            </a:r>
          </a:p>
        </p:txBody>
      </p:sp>
    </p:spTree>
    <p:extLst>
      <p:ext uri="{BB962C8B-B14F-4D97-AF65-F5344CB8AC3E}">
        <p14:creationId xmlns:p14="http://schemas.microsoft.com/office/powerpoint/2010/main" val="359260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50293-3EBB-F002-F389-6E3CC4A69C0D}"/>
              </a:ext>
            </a:extLst>
          </p:cNvPr>
          <p:cNvSpPr txBox="1"/>
          <p:nvPr/>
        </p:nvSpPr>
        <p:spPr>
          <a:xfrm>
            <a:off x="1917948" y="620688"/>
            <a:ext cx="6431450" cy="523220"/>
          </a:xfrm>
          <a:prstGeom prst="rect">
            <a:avLst/>
          </a:prstGeom>
          <a:noFill/>
        </p:spPr>
        <p:txBody>
          <a:bodyPr wrap="square">
            <a:spAutoFit/>
          </a:bodyPr>
          <a:lstStyle/>
          <a:p>
            <a:r>
              <a:rPr lang="en-US" sz="2800" dirty="0"/>
              <a:t>Null values removing w.r.t Target variable</a:t>
            </a:r>
            <a:endParaRPr lang="en-IN" sz="2800" dirty="0"/>
          </a:p>
        </p:txBody>
      </p:sp>
      <p:sp>
        <p:nvSpPr>
          <p:cNvPr id="5" name="Content Placeholder 2">
            <a:extLst>
              <a:ext uri="{FF2B5EF4-FFF2-40B4-BE49-F238E27FC236}">
                <a16:creationId xmlns:a16="http://schemas.microsoft.com/office/drawing/2014/main" id="{6F78384F-6904-7111-3E3E-D9DE4B8356F2}"/>
              </a:ext>
            </a:extLst>
          </p:cNvPr>
          <p:cNvSpPr txBox="1">
            <a:spLocks/>
          </p:cNvSpPr>
          <p:nvPr/>
        </p:nvSpPr>
        <p:spPr>
          <a:xfrm>
            <a:off x="405780" y="1720849"/>
            <a:ext cx="5328592" cy="4444455"/>
          </a:xfrm>
          <a:prstGeom prst="rect">
            <a:avLst/>
          </a:prstGeom>
        </p:spPr>
        <p:txBody>
          <a:bodyPr>
            <a:normAutofit fontScale="925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buFont typeface="Wingdings" panose="05000000000000000000" pitchFamily="2" charset="2"/>
              <a:buChar char="v"/>
            </a:pPr>
            <a:r>
              <a:rPr lang="en-IN" b="1">
                <a:solidFill>
                  <a:srgbClr val="D4D4D4"/>
                </a:solidFill>
                <a:latin typeface="Courier New" panose="02070309020205020404" pitchFamily="49" charset="0"/>
              </a:rPr>
              <a:t>loanapp</a:t>
            </a:r>
            <a:r>
              <a:rPr lang="es-ES" sz="1800" b="1">
                <a:solidFill>
                  <a:srgbClr val="D4D4D4"/>
                </a:solidFill>
                <a:latin typeface="Courier New" panose="02070309020205020404" pitchFamily="49" charset="0"/>
              </a:rPr>
              <a:t> = pd.concat</a:t>
            </a:r>
            <a:r>
              <a:rPr lang="es-ES" sz="1800" b="1">
                <a:solidFill>
                  <a:srgbClr val="DCDCDC"/>
                </a:solidFill>
                <a:latin typeface="Courier New" panose="02070309020205020404" pitchFamily="49" charset="0"/>
              </a:rPr>
              <a:t>([</a:t>
            </a:r>
            <a:r>
              <a:rPr lang="es-ES" sz="1800" b="1">
                <a:solidFill>
                  <a:srgbClr val="D4D4D4"/>
                </a:solidFill>
                <a:latin typeface="Courier New" panose="02070309020205020404" pitchFamily="49" charset="0"/>
              </a:rPr>
              <a:t>X</a:t>
            </a:r>
            <a:r>
              <a:rPr lang="es-ES" sz="1800" b="1">
                <a:solidFill>
                  <a:srgbClr val="DCDCDC"/>
                </a:solidFill>
                <a:latin typeface="Courier New" panose="02070309020205020404" pitchFamily="49" charset="0"/>
              </a:rPr>
              <a:t>,</a:t>
            </a:r>
            <a:r>
              <a:rPr lang="es-ES" sz="1800" b="1">
                <a:solidFill>
                  <a:srgbClr val="D4D4D4"/>
                </a:solidFill>
                <a:latin typeface="Courier New" panose="02070309020205020404" pitchFamily="49" charset="0"/>
              </a:rPr>
              <a:t>y</a:t>
            </a:r>
            <a:r>
              <a:rPr lang="es-ES" sz="1800" b="1">
                <a:solidFill>
                  <a:srgbClr val="DCDCDC"/>
                </a:solidFill>
                <a:latin typeface="Courier New" panose="02070309020205020404" pitchFamily="49" charset="0"/>
              </a:rPr>
              <a:t>],</a:t>
            </a:r>
            <a:r>
              <a:rPr lang="es-ES" sz="1800" b="1">
                <a:solidFill>
                  <a:srgbClr val="D4D4D4"/>
                </a:solidFill>
                <a:latin typeface="Courier New" panose="02070309020205020404" pitchFamily="49" charset="0"/>
              </a:rPr>
              <a:t> axis = </a:t>
            </a:r>
            <a:r>
              <a:rPr lang="es-ES" sz="1800" b="1">
                <a:solidFill>
                  <a:srgbClr val="B5CEA8"/>
                </a:solidFill>
                <a:latin typeface="Courier New" panose="02070309020205020404" pitchFamily="49" charset="0"/>
              </a:rPr>
              <a:t>1</a:t>
            </a:r>
            <a:r>
              <a:rPr lang="es-ES" sz="1800" b="1">
                <a:solidFill>
                  <a:srgbClr val="DCDCDC"/>
                </a:solidFill>
                <a:latin typeface="Courier New" panose="02070309020205020404" pitchFamily="49" charset="0"/>
              </a:rPr>
              <a:t>)</a:t>
            </a:r>
            <a:endParaRPr lang="es-ES" sz="1800" b="1">
              <a:solidFill>
                <a:srgbClr val="D4D4D4"/>
              </a:solidFill>
              <a:latin typeface="Courier New" panose="02070309020205020404" pitchFamily="49" charset="0"/>
            </a:endParaRPr>
          </a:p>
          <a:p>
            <a:pPr>
              <a:buFont typeface="Wingdings" panose="05000000000000000000" pitchFamily="2" charset="2"/>
              <a:buChar char="v"/>
            </a:pPr>
            <a:r>
              <a:rPr lang="en-IN" b="1">
                <a:solidFill>
                  <a:srgbClr val="D4D4D4"/>
                </a:solidFill>
                <a:latin typeface="Courier New" panose="02070309020205020404" pitchFamily="49" charset="0"/>
              </a:rPr>
              <a:t>loanpre</a:t>
            </a:r>
            <a:r>
              <a:rPr lang="pt-BR" sz="1800" b="1">
                <a:solidFill>
                  <a:srgbClr val="D4D4D4"/>
                </a:solidFill>
                <a:latin typeface="Courier New" panose="02070309020205020404" pitchFamily="49" charset="0"/>
              </a:rPr>
              <a:t> = </a:t>
            </a:r>
            <a:r>
              <a:rPr lang="en-IN" b="1">
                <a:solidFill>
                  <a:srgbClr val="D4D4D4"/>
                </a:solidFill>
                <a:latin typeface="Courier New" panose="02070309020205020404" pitchFamily="49" charset="0"/>
              </a:rPr>
              <a:t>loanapp</a:t>
            </a:r>
            <a:r>
              <a:rPr lang="pt-BR" sz="1800" b="1">
                <a:solidFill>
                  <a:srgbClr val="D4D4D4"/>
                </a:solidFill>
                <a:latin typeface="Courier New" panose="02070309020205020404" pitchFamily="49" charset="0"/>
              </a:rPr>
              <a:t>.dropna</a:t>
            </a:r>
            <a:r>
              <a:rPr lang="pt-BR" sz="1800" b="1">
                <a:solidFill>
                  <a:srgbClr val="DCDCDC"/>
                </a:solidFill>
                <a:latin typeface="Courier New" panose="02070309020205020404" pitchFamily="49" charset="0"/>
              </a:rPr>
              <a:t>(</a:t>
            </a:r>
            <a:r>
              <a:rPr lang="pt-BR" sz="1800" b="1">
                <a:solidFill>
                  <a:srgbClr val="D4D4D4"/>
                </a:solidFill>
                <a:latin typeface="Courier New" panose="02070309020205020404" pitchFamily="49" charset="0"/>
              </a:rPr>
              <a:t>subset=</a:t>
            </a:r>
            <a:r>
              <a:rPr lang="pt-BR" sz="1800" b="1">
                <a:solidFill>
                  <a:srgbClr val="DCDCDC"/>
                </a:solidFill>
                <a:latin typeface="Courier New" panose="02070309020205020404" pitchFamily="49" charset="0"/>
              </a:rPr>
              <a:t>[</a:t>
            </a:r>
            <a:r>
              <a:rPr lang="pt-BR" sz="1800" b="1">
                <a:solidFill>
                  <a:srgbClr val="CE9178"/>
                </a:solidFill>
                <a:latin typeface="Courier New" panose="02070309020205020404" pitchFamily="49" charset="0"/>
              </a:rPr>
              <a:t>'TARGET'</a:t>
            </a:r>
            <a:r>
              <a:rPr lang="pt-BR" sz="1800" b="1">
                <a:solidFill>
                  <a:srgbClr val="DCDCDC"/>
                </a:solidFill>
                <a:latin typeface="Courier New" panose="02070309020205020404" pitchFamily="49" charset="0"/>
              </a:rPr>
              <a:t>],</a:t>
            </a:r>
            <a:r>
              <a:rPr lang="pt-BR" sz="1800" b="1">
                <a:solidFill>
                  <a:srgbClr val="D4D4D4"/>
                </a:solidFill>
                <a:latin typeface="Courier New" panose="02070309020205020404" pitchFamily="49" charset="0"/>
              </a:rPr>
              <a:t> axis = </a:t>
            </a:r>
            <a:r>
              <a:rPr lang="pt-BR" sz="1800" b="1">
                <a:solidFill>
                  <a:srgbClr val="B5CEA8"/>
                </a:solidFill>
                <a:latin typeface="Courier New" panose="02070309020205020404" pitchFamily="49" charset="0"/>
              </a:rPr>
              <a:t>0</a:t>
            </a:r>
            <a:r>
              <a:rPr lang="pt-BR" b="1">
                <a:solidFill>
                  <a:srgbClr val="DCDCDC"/>
                </a:solidFill>
                <a:latin typeface="Courier New" panose="02070309020205020404" pitchFamily="49" charset="0"/>
              </a:rPr>
              <a:t>)</a:t>
            </a:r>
            <a:endParaRPr lang="pt-BR" b="1">
              <a:solidFill>
                <a:srgbClr val="D4D4D4"/>
              </a:solidFill>
              <a:latin typeface="Courier New" panose="02070309020205020404" pitchFamily="49" charset="0"/>
            </a:endParaRPr>
          </a:p>
          <a:p>
            <a:pPr>
              <a:buFont typeface="Wingdings" panose="05000000000000000000" pitchFamily="2" charset="2"/>
              <a:buChar char="v"/>
            </a:pPr>
            <a:endParaRPr lang="en-IN"/>
          </a:p>
          <a:p>
            <a:pPr>
              <a:buFont typeface="Wingdings" panose="05000000000000000000" pitchFamily="2" charset="2"/>
              <a:buChar char="v"/>
            </a:pPr>
            <a:r>
              <a:rPr lang="en-IN"/>
              <a:t>Then again, I have concatenated the target variable with the independent variables</a:t>
            </a:r>
          </a:p>
          <a:p>
            <a:pPr>
              <a:buFont typeface="Wingdings" panose="05000000000000000000" pitchFamily="2" charset="2"/>
              <a:buChar char="v"/>
            </a:pPr>
            <a:r>
              <a:rPr lang="en-IN"/>
              <a:t>Then I have removed the null values with respect to Target variables by rows.</a:t>
            </a:r>
            <a:endParaRPr lang="en-IN" dirty="0"/>
          </a:p>
        </p:txBody>
      </p:sp>
      <p:graphicFrame>
        <p:nvGraphicFramePr>
          <p:cNvPr id="6" name="Content Placeholder 4">
            <a:extLst>
              <a:ext uri="{FF2B5EF4-FFF2-40B4-BE49-F238E27FC236}">
                <a16:creationId xmlns:a16="http://schemas.microsoft.com/office/drawing/2014/main" id="{1B86F9F5-B50E-6FC9-8C47-62BC2CD51EC2}"/>
              </a:ext>
            </a:extLst>
          </p:cNvPr>
          <p:cNvGraphicFramePr>
            <a:graphicFrameLocks/>
          </p:cNvGraphicFramePr>
          <p:nvPr>
            <p:extLst>
              <p:ext uri="{D42A27DB-BD31-4B8C-83A1-F6EECF244321}">
                <p14:modId xmlns:p14="http://schemas.microsoft.com/office/powerpoint/2010/main" val="3174885194"/>
              </p:ext>
            </p:extLst>
          </p:nvPr>
        </p:nvGraphicFramePr>
        <p:xfrm>
          <a:off x="6598468" y="2636912"/>
          <a:ext cx="4824412" cy="3378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105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06A682-D410-C1D2-5C3A-FEBFE86C7CB1}"/>
              </a:ext>
            </a:extLst>
          </p:cNvPr>
          <p:cNvSpPr txBox="1"/>
          <p:nvPr/>
        </p:nvSpPr>
        <p:spPr>
          <a:xfrm>
            <a:off x="1629916" y="332656"/>
            <a:ext cx="7740354" cy="646331"/>
          </a:xfrm>
          <a:prstGeom prst="rect">
            <a:avLst/>
          </a:prstGeom>
          <a:noFill/>
        </p:spPr>
        <p:txBody>
          <a:bodyPr wrap="square">
            <a:spAutoFit/>
          </a:bodyPr>
          <a:lstStyle/>
          <a:p>
            <a:pPr defTabSz="457200"/>
            <a:r>
              <a:rPr lang="en-US" sz="3600" b="1" dirty="0">
                <a:solidFill>
                  <a:prstClr val="white"/>
                </a:solidFill>
                <a:latin typeface="Century Gothic" panose="020B0502020202020204"/>
              </a:rPr>
              <a:t>B. Identify Outliers in the Dataset.</a:t>
            </a:r>
            <a:endParaRPr lang="en-IN" sz="3600" b="1" dirty="0">
              <a:solidFill>
                <a:prstClr val="white"/>
              </a:solidFill>
              <a:latin typeface="Century Gothic" panose="020B0502020202020204"/>
            </a:endParaRPr>
          </a:p>
        </p:txBody>
      </p:sp>
      <p:sp>
        <p:nvSpPr>
          <p:cNvPr id="4" name="Content Placeholder 2">
            <a:extLst>
              <a:ext uri="{FF2B5EF4-FFF2-40B4-BE49-F238E27FC236}">
                <a16:creationId xmlns:a16="http://schemas.microsoft.com/office/drawing/2014/main" id="{1902A127-2A42-9A6C-03E2-CE2A460277BC}"/>
              </a:ext>
            </a:extLst>
          </p:cNvPr>
          <p:cNvSpPr txBox="1">
            <a:spLocks/>
          </p:cNvSpPr>
          <p:nvPr/>
        </p:nvSpPr>
        <p:spPr>
          <a:xfrm>
            <a:off x="1713705" y="1720850"/>
            <a:ext cx="8761413" cy="3416300"/>
          </a:xfrm>
          <a:prstGeom prst="rect">
            <a:avLst/>
          </a:prstGeom>
        </p:spPr>
        <p:txBody>
          <a:bodyPr>
            <a:normAutofit fontScale="92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buFont typeface="Wingdings" panose="05000000000000000000" pitchFamily="2" charset="2"/>
              <a:buChar char="v"/>
            </a:pPr>
            <a:r>
              <a:rPr lang="en-IN" b="1">
                <a:solidFill>
                  <a:srgbClr val="D4D4D4"/>
                </a:solidFill>
                <a:latin typeface="Courier New" panose="02070309020205020404" pitchFamily="49" charset="0"/>
              </a:rPr>
              <a:t>cols = </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'OWN_CAR_AGE’</a:t>
            </a:r>
            <a:r>
              <a:rPr lang="en-IN" b="1">
                <a:solidFill>
                  <a:srgbClr val="DCDCDC"/>
                </a:solidFill>
                <a:latin typeface="Courier New" panose="02070309020205020404" pitchFamily="49" charset="0"/>
              </a:rPr>
              <a:t>, </a:t>
            </a:r>
            <a:r>
              <a:rPr lang="en-IN" b="1">
                <a:solidFill>
                  <a:srgbClr val="CE9178"/>
                </a:solidFill>
                <a:latin typeface="Courier New" panose="02070309020205020404" pitchFamily="49" charset="0"/>
              </a:rPr>
              <a:t>'APARTMENTS_AVG’</a:t>
            </a:r>
            <a:r>
              <a:rPr lang="en-IN" b="1">
                <a:solidFill>
                  <a:srgbClr val="DCDCDC"/>
                </a:solidFill>
                <a:latin typeface="Courier New" panose="02070309020205020404" pitchFamily="49" charset="0"/>
              </a:rPr>
              <a:t>, </a:t>
            </a:r>
            <a:r>
              <a:rPr lang="en-IN" b="1">
                <a:solidFill>
                  <a:srgbClr val="CE9178"/>
                </a:solidFill>
                <a:latin typeface="Courier New" panose="02070309020205020404" pitchFamily="49" charset="0"/>
              </a:rPr>
              <a:t>'APARTMENTS_MODE'</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'APARTMENTS_MEDI'</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'BASEMENTAREA_MEDI'</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'ENTRANCES_MEDI'</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'FLOORSMAX_MEDI'</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'LANDAREA_MEDI'</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'LIVINGAPARTMENTS_MEDI'</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'LIVINGAREA_MEDI'</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'TOTALAREA_MODE'</a:t>
            </a:r>
            <a:r>
              <a:rPr lang="en-IN" b="1">
                <a:solidFill>
                  <a:srgbClr val="DCDCDC"/>
                </a:solidFill>
                <a:latin typeface="Courier New" panose="02070309020205020404" pitchFamily="49" charset="0"/>
              </a:rPr>
              <a:t>,</a:t>
            </a:r>
            <a:r>
              <a:rPr lang="en-IN" b="1">
                <a:solidFill>
                  <a:srgbClr val="CE9178"/>
                </a:solidFill>
                <a:latin typeface="Courier New" panose="02070309020205020404" pitchFamily="49" charset="0"/>
              </a:rPr>
              <a:t>'DAYS_LAST_PHONE_CHANGE’</a:t>
            </a:r>
            <a:r>
              <a:rPr lang="en-IN" b="1">
                <a:solidFill>
                  <a:srgbClr val="DCDCDC"/>
                </a:solidFill>
                <a:latin typeface="Courier New" panose="02070309020205020404" pitchFamily="49" charset="0"/>
              </a:rPr>
              <a:t>,]</a:t>
            </a:r>
          </a:p>
          <a:p>
            <a:pPr>
              <a:buFont typeface="Wingdings" panose="05000000000000000000" pitchFamily="2" charset="2"/>
              <a:buChar char="v"/>
            </a:pPr>
            <a:endParaRPr lang="en-IN">
              <a:solidFill>
                <a:srgbClr val="D4D4D4"/>
              </a:solidFill>
              <a:latin typeface="Courier New" panose="02070309020205020404" pitchFamily="49" charset="0"/>
            </a:endParaRPr>
          </a:p>
          <a:p>
            <a:pPr>
              <a:buFont typeface="Wingdings" panose="05000000000000000000" pitchFamily="2" charset="2"/>
              <a:buChar char="v"/>
            </a:pPr>
            <a:r>
              <a:rPr lang="en-IN"/>
              <a:t>Above are the numerical, continuous data type columns which has outliers, Apart from these, either it could be a categorical columns or an object data type columns.</a:t>
            </a:r>
          </a:p>
          <a:p>
            <a:pPr>
              <a:buFont typeface="Wingdings" panose="05000000000000000000" pitchFamily="2" charset="2"/>
              <a:buChar char="v"/>
            </a:pPr>
            <a:r>
              <a:rPr lang="en-IN"/>
              <a:t>Outliers are found after handling the missing values.</a:t>
            </a:r>
          </a:p>
          <a:p>
            <a:endParaRPr lang="en-IN" dirty="0"/>
          </a:p>
        </p:txBody>
      </p:sp>
    </p:spTree>
    <p:extLst>
      <p:ext uri="{BB962C8B-B14F-4D97-AF65-F5344CB8AC3E}">
        <p14:creationId xmlns:p14="http://schemas.microsoft.com/office/powerpoint/2010/main" val="58139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168A178-DB7D-2071-D909-577F4200EEC7}"/>
              </a:ext>
            </a:extLst>
          </p:cNvPr>
          <p:cNvSpPr txBox="1"/>
          <p:nvPr/>
        </p:nvSpPr>
        <p:spPr>
          <a:xfrm>
            <a:off x="477788" y="332656"/>
            <a:ext cx="9577064" cy="707886"/>
          </a:xfrm>
          <a:prstGeom prst="rect">
            <a:avLst/>
          </a:prstGeom>
          <a:noFill/>
        </p:spPr>
        <p:txBody>
          <a:bodyPr wrap="square">
            <a:spAutoFit/>
          </a:bodyPr>
          <a:lstStyle/>
          <a:p>
            <a:pPr marL="742950" indent="-742950">
              <a:buFont typeface="+mj-lt"/>
              <a:buAutoNum type="arabicPeriod"/>
            </a:pPr>
            <a:r>
              <a:rPr lang="en-US" sz="4000" b="1" u="sng" dirty="0"/>
              <a:t>Data Analytics Process in everyday life </a:t>
            </a:r>
            <a:endParaRPr lang="en-IN" sz="4000" b="1" u="sng" dirty="0"/>
          </a:p>
        </p:txBody>
      </p:sp>
      <p:sp>
        <p:nvSpPr>
          <p:cNvPr id="9" name="TextBox 8">
            <a:extLst>
              <a:ext uri="{FF2B5EF4-FFF2-40B4-BE49-F238E27FC236}">
                <a16:creationId xmlns:a16="http://schemas.microsoft.com/office/drawing/2014/main" id="{0A98082F-843F-A137-312C-4A6A51428B94}"/>
              </a:ext>
            </a:extLst>
          </p:cNvPr>
          <p:cNvSpPr txBox="1"/>
          <p:nvPr/>
        </p:nvSpPr>
        <p:spPr>
          <a:xfrm>
            <a:off x="1557908" y="1844824"/>
            <a:ext cx="6094674" cy="523220"/>
          </a:xfrm>
          <a:prstGeom prst="rect">
            <a:avLst/>
          </a:prstGeom>
          <a:noFill/>
        </p:spPr>
        <p:txBody>
          <a:bodyPr wrap="square">
            <a:spAutoFit/>
          </a:bodyPr>
          <a:lstStyle/>
          <a:p>
            <a:pPr marL="457200" indent="-457200">
              <a:buFont typeface="Wingdings" panose="05000000000000000000" pitchFamily="2" charset="2"/>
              <a:buChar char="Ø"/>
            </a:pPr>
            <a:r>
              <a:rPr lang="en-IN" sz="2800" b="1" dirty="0"/>
              <a:t>Objective</a:t>
            </a:r>
          </a:p>
        </p:txBody>
      </p:sp>
      <p:sp>
        <p:nvSpPr>
          <p:cNvPr id="11" name="TextBox 10">
            <a:extLst>
              <a:ext uri="{FF2B5EF4-FFF2-40B4-BE49-F238E27FC236}">
                <a16:creationId xmlns:a16="http://schemas.microsoft.com/office/drawing/2014/main" id="{2020152A-8AD4-2117-3695-A614F179AC23}"/>
              </a:ext>
            </a:extLst>
          </p:cNvPr>
          <p:cNvSpPr txBox="1"/>
          <p:nvPr/>
        </p:nvSpPr>
        <p:spPr>
          <a:xfrm>
            <a:off x="2566020" y="2828835"/>
            <a:ext cx="6696744" cy="1323439"/>
          </a:xfrm>
          <a:prstGeom prst="rect">
            <a:avLst/>
          </a:prstGeom>
          <a:noFill/>
        </p:spPr>
        <p:txBody>
          <a:bodyPr wrap="square">
            <a:spAutoFit/>
          </a:bodyPr>
          <a:lstStyle/>
          <a:p>
            <a:pPr marL="285750" indent="-285750">
              <a:buFont typeface="Arial" panose="020B0604020202020204" pitchFamily="34" charset="0"/>
              <a:buChar char="•"/>
            </a:pPr>
            <a:r>
              <a:rPr lang="en-US" dirty="0"/>
              <a:t> </a:t>
            </a:r>
            <a:r>
              <a:rPr lang="en-US" sz="2000" dirty="0"/>
              <a:t>Let's extend the concept of using data analytics in everyday life to the.</a:t>
            </a:r>
          </a:p>
          <a:p>
            <a:pPr marL="342900" indent="-342900">
              <a:buFont typeface="Arial" panose="020B0604020202020204" pitchFamily="34" charset="0"/>
              <a:buChar char="•"/>
            </a:pPr>
            <a:r>
              <a:rPr lang="en-US" sz="2000" dirty="0"/>
              <a:t>context of planning a long project involving airport travel and flight booking.</a:t>
            </a:r>
            <a:endParaRPr lang="en-IN" sz="2000"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7AFC3F-92B6-1D7D-C809-BE6EA6AC9FF6}"/>
              </a:ext>
            </a:extLst>
          </p:cNvPr>
          <p:cNvSpPr txBox="1"/>
          <p:nvPr/>
        </p:nvSpPr>
        <p:spPr>
          <a:xfrm>
            <a:off x="261764" y="116632"/>
            <a:ext cx="2471010" cy="523220"/>
          </a:xfrm>
          <a:prstGeom prst="rect">
            <a:avLst/>
          </a:prstGeom>
          <a:noFill/>
        </p:spPr>
        <p:txBody>
          <a:bodyPr wrap="square">
            <a:spAutoFit/>
          </a:bodyPr>
          <a:lstStyle/>
          <a:p>
            <a:r>
              <a:rPr lang="en-IN" sz="2800" b="1" u="sng" dirty="0"/>
              <a:t>Data Cleaning</a:t>
            </a:r>
          </a:p>
        </p:txBody>
      </p:sp>
      <p:sp>
        <p:nvSpPr>
          <p:cNvPr id="6" name="TextBox 5">
            <a:extLst>
              <a:ext uri="{FF2B5EF4-FFF2-40B4-BE49-F238E27FC236}">
                <a16:creationId xmlns:a16="http://schemas.microsoft.com/office/drawing/2014/main" id="{4DC498F9-5AB5-DFB3-8E5F-A24B3278F337}"/>
              </a:ext>
            </a:extLst>
          </p:cNvPr>
          <p:cNvSpPr txBox="1"/>
          <p:nvPr/>
        </p:nvSpPr>
        <p:spPr>
          <a:xfrm>
            <a:off x="477788" y="908720"/>
            <a:ext cx="1440160" cy="369332"/>
          </a:xfrm>
          <a:prstGeom prst="rect">
            <a:avLst/>
          </a:prstGeom>
          <a:noFill/>
        </p:spPr>
        <p:txBody>
          <a:bodyPr wrap="square">
            <a:spAutoFit/>
          </a:bodyPr>
          <a:lstStyle/>
          <a:p>
            <a:r>
              <a:rPr lang="en-IN" dirty="0"/>
              <a:t>Own car age</a:t>
            </a:r>
          </a:p>
        </p:txBody>
      </p:sp>
      <mc:AlternateContent xmlns:mc="http://schemas.openxmlformats.org/markup-compatibility/2006" xmlns:cx1="http://schemas.microsoft.com/office/drawing/2015/9/8/chartex">
        <mc:Choice Requires="cx1">
          <p:graphicFrame>
            <p:nvGraphicFramePr>
              <p:cNvPr id="7" name="Content Placeholder 6">
                <a:extLst>
                  <a:ext uri="{FF2B5EF4-FFF2-40B4-BE49-F238E27FC236}">
                    <a16:creationId xmlns:a16="http://schemas.microsoft.com/office/drawing/2014/main" id="{1F054E52-9440-D83E-0FEF-3307A21872A9}"/>
                  </a:ext>
                </a:extLst>
              </p:cNvPr>
              <p:cNvGraphicFramePr>
                <a:graphicFrameLocks/>
              </p:cNvGraphicFramePr>
              <p:nvPr>
                <p:extLst>
                  <p:ext uri="{D42A27DB-BD31-4B8C-83A1-F6EECF244321}">
                    <p14:modId xmlns:p14="http://schemas.microsoft.com/office/powerpoint/2010/main" val="805514741"/>
                  </p:ext>
                </p:extLst>
              </p:nvPr>
            </p:nvGraphicFramePr>
            <p:xfrm>
              <a:off x="1" y="1196753"/>
              <a:ext cx="3286100" cy="259228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ontent Placeholder 6">
                <a:extLst>
                  <a:ext uri="{FF2B5EF4-FFF2-40B4-BE49-F238E27FC236}">
                    <a16:creationId xmlns:a16="http://schemas.microsoft.com/office/drawing/2014/main" id="{1F054E52-9440-D83E-0FEF-3307A21872A9}"/>
                  </a:ext>
                </a:extLst>
              </p:cNvPr>
              <p:cNvPicPr>
                <a:picLocks noGrp="1" noRot="1" noChangeAspect="1" noMove="1" noResize="1" noEditPoints="1" noAdjustHandles="1" noChangeArrowheads="1" noChangeShapeType="1"/>
              </p:cNvPicPr>
              <p:nvPr/>
            </p:nvPicPr>
            <p:blipFill>
              <a:blip r:embed="rId3"/>
              <a:stretch>
                <a:fillRect/>
              </a:stretch>
            </p:blipFill>
            <p:spPr>
              <a:xfrm>
                <a:off x="1" y="1196753"/>
                <a:ext cx="3286100" cy="2592288"/>
              </a:xfrm>
              <a:prstGeom prst="rect">
                <a:avLst/>
              </a:prstGeom>
            </p:spPr>
          </p:pic>
        </mc:Fallback>
      </mc:AlternateContent>
      <p:sp>
        <p:nvSpPr>
          <p:cNvPr id="9" name="TextBox 8">
            <a:extLst>
              <a:ext uri="{FF2B5EF4-FFF2-40B4-BE49-F238E27FC236}">
                <a16:creationId xmlns:a16="http://schemas.microsoft.com/office/drawing/2014/main" id="{E52E8E29-F22F-9B16-0DC5-87DC9F5C6C1C}"/>
              </a:ext>
            </a:extLst>
          </p:cNvPr>
          <p:cNvSpPr txBox="1"/>
          <p:nvPr/>
        </p:nvSpPr>
        <p:spPr>
          <a:xfrm>
            <a:off x="693812" y="3711962"/>
            <a:ext cx="2038962" cy="369332"/>
          </a:xfrm>
          <a:prstGeom prst="rect">
            <a:avLst/>
          </a:prstGeom>
          <a:noFill/>
        </p:spPr>
        <p:txBody>
          <a:bodyPr wrap="square">
            <a:spAutoFit/>
          </a:bodyPr>
          <a:lstStyle/>
          <a:p>
            <a:r>
              <a:rPr lang="en-IN" dirty="0"/>
              <a:t>apartments </a:t>
            </a:r>
            <a:r>
              <a:rPr lang="en-IN" dirty="0" err="1"/>
              <a:t>avg</a:t>
            </a:r>
            <a:endParaRPr lang="en-IN" dirty="0"/>
          </a:p>
        </p:txBody>
      </p:sp>
      <p:graphicFrame>
        <p:nvGraphicFramePr>
          <p:cNvPr id="10" name="Content Placeholder 7">
            <a:extLst>
              <a:ext uri="{FF2B5EF4-FFF2-40B4-BE49-F238E27FC236}">
                <a16:creationId xmlns:a16="http://schemas.microsoft.com/office/drawing/2014/main" id="{FF97D0A6-0870-B7A9-97D8-4867AF03CEB4}"/>
              </a:ext>
            </a:extLst>
          </p:cNvPr>
          <p:cNvGraphicFramePr>
            <a:graphicFrameLocks/>
          </p:cNvGraphicFramePr>
          <p:nvPr>
            <p:extLst>
              <p:ext uri="{D42A27DB-BD31-4B8C-83A1-F6EECF244321}">
                <p14:modId xmlns:p14="http://schemas.microsoft.com/office/powerpoint/2010/main" val="1376801543"/>
              </p:ext>
            </p:extLst>
          </p:nvPr>
        </p:nvGraphicFramePr>
        <p:xfrm>
          <a:off x="-49785" y="4102105"/>
          <a:ext cx="3407893" cy="2879725"/>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2FB4F94B-BEBF-55C9-213C-73D4D419B3A4}"/>
              </a:ext>
            </a:extLst>
          </p:cNvPr>
          <p:cNvSpPr txBox="1"/>
          <p:nvPr/>
        </p:nvSpPr>
        <p:spPr>
          <a:xfrm>
            <a:off x="4366220" y="773629"/>
            <a:ext cx="6118528" cy="369332"/>
          </a:xfrm>
          <a:prstGeom prst="rect">
            <a:avLst/>
          </a:prstGeom>
          <a:noFill/>
        </p:spPr>
        <p:txBody>
          <a:bodyPr wrap="square">
            <a:spAutoFit/>
          </a:bodyPr>
          <a:lstStyle/>
          <a:p>
            <a:r>
              <a:rPr lang="en-IN" dirty="0"/>
              <a:t>apartments mode</a:t>
            </a:r>
          </a:p>
        </p:txBody>
      </p:sp>
      <mc:AlternateContent xmlns:mc="http://schemas.openxmlformats.org/markup-compatibility/2006" xmlns:cx1="http://schemas.microsoft.com/office/drawing/2015/9/8/chartex">
        <mc:Choice Requires="cx1">
          <p:graphicFrame>
            <p:nvGraphicFramePr>
              <p:cNvPr id="13" name="Content Placeholder 8">
                <a:extLst>
                  <a:ext uri="{FF2B5EF4-FFF2-40B4-BE49-F238E27FC236}">
                    <a16:creationId xmlns:a16="http://schemas.microsoft.com/office/drawing/2014/main" id="{20254220-EA32-B8C9-A711-D75481A87672}"/>
                  </a:ext>
                </a:extLst>
              </p:cNvPr>
              <p:cNvGraphicFramePr>
                <a:graphicFrameLocks/>
              </p:cNvGraphicFramePr>
              <p:nvPr>
                <p:extLst>
                  <p:ext uri="{D42A27DB-BD31-4B8C-83A1-F6EECF244321}">
                    <p14:modId xmlns:p14="http://schemas.microsoft.com/office/powerpoint/2010/main" val="534201264"/>
                  </p:ext>
                </p:extLst>
              </p:nvPr>
            </p:nvGraphicFramePr>
            <p:xfrm>
              <a:off x="3576891" y="1065962"/>
              <a:ext cx="3553097" cy="259228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3" name="Content Placeholder 8">
                <a:extLst>
                  <a:ext uri="{FF2B5EF4-FFF2-40B4-BE49-F238E27FC236}">
                    <a16:creationId xmlns:a16="http://schemas.microsoft.com/office/drawing/2014/main" id="{20254220-EA32-B8C9-A711-D75481A87672}"/>
                  </a:ext>
                </a:extLst>
              </p:cNvPr>
              <p:cNvPicPr>
                <a:picLocks noGrp="1" noRot="1" noChangeAspect="1" noMove="1" noResize="1" noEditPoints="1" noAdjustHandles="1" noChangeArrowheads="1" noChangeShapeType="1"/>
              </p:cNvPicPr>
              <p:nvPr/>
            </p:nvPicPr>
            <p:blipFill>
              <a:blip r:embed="rId6"/>
              <a:stretch>
                <a:fillRect/>
              </a:stretch>
            </p:blipFill>
            <p:spPr>
              <a:xfrm>
                <a:off x="3576891" y="1065962"/>
                <a:ext cx="3553097" cy="2592288"/>
              </a:xfrm>
              <a:prstGeom prst="rect">
                <a:avLst/>
              </a:prstGeom>
            </p:spPr>
          </p:pic>
        </mc:Fallback>
      </mc:AlternateContent>
      <p:sp>
        <p:nvSpPr>
          <p:cNvPr id="15" name="TextBox 14">
            <a:extLst>
              <a:ext uri="{FF2B5EF4-FFF2-40B4-BE49-F238E27FC236}">
                <a16:creationId xmlns:a16="http://schemas.microsoft.com/office/drawing/2014/main" id="{11F8E49F-DCCF-C9D9-C09E-780EA195CADA}"/>
              </a:ext>
            </a:extLst>
          </p:cNvPr>
          <p:cNvSpPr txBox="1"/>
          <p:nvPr/>
        </p:nvSpPr>
        <p:spPr>
          <a:xfrm>
            <a:off x="4294212" y="3548149"/>
            <a:ext cx="6118528" cy="369332"/>
          </a:xfrm>
          <a:prstGeom prst="rect">
            <a:avLst/>
          </a:prstGeom>
          <a:noFill/>
        </p:spPr>
        <p:txBody>
          <a:bodyPr wrap="square">
            <a:spAutoFit/>
          </a:bodyPr>
          <a:lstStyle/>
          <a:p>
            <a:r>
              <a:rPr lang="en-IN" dirty="0"/>
              <a:t>Apartment </a:t>
            </a:r>
            <a:r>
              <a:rPr lang="en-IN" dirty="0" err="1"/>
              <a:t>medi</a:t>
            </a:r>
            <a:endParaRPr lang="en-IN" dirty="0"/>
          </a:p>
        </p:txBody>
      </p:sp>
      <p:graphicFrame>
        <p:nvGraphicFramePr>
          <p:cNvPr id="16" name="Table 5">
            <a:extLst>
              <a:ext uri="{FF2B5EF4-FFF2-40B4-BE49-F238E27FC236}">
                <a16:creationId xmlns:a16="http://schemas.microsoft.com/office/drawing/2014/main" id="{31FCA211-4321-3286-3BC6-6FD0BC8DDA74}"/>
              </a:ext>
            </a:extLst>
          </p:cNvPr>
          <p:cNvGraphicFramePr>
            <a:graphicFrameLocks noGrp="1"/>
          </p:cNvGraphicFramePr>
          <p:nvPr>
            <p:extLst>
              <p:ext uri="{D42A27DB-BD31-4B8C-83A1-F6EECF244321}">
                <p14:modId xmlns:p14="http://schemas.microsoft.com/office/powerpoint/2010/main" val="1230152442"/>
              </p:ext>
            </p:extLst>
          </p:nvPr>
        </p:nvGraphicFramePr>
        <p:xfrm>
          <a:off x="3934172" y="3896628"/>
          <a:ext cx="3167438" cy="2926080"/>
        </p:xfrm>
        <a:graphic>
          <a:graphicData uri="http://schemas.openxmlformats.org/drawingml/2006/table">
            <a:tbl>
              <a:tblPr firstRow="1" bandRow="1">
                <a:tableStyleId>{5C22544A-7EE6-4342-B048-85BDC9FD1C3A}</a:tableStyleId>
              </a:tblPr>
              <a:tblGrid>
                <a:gridCol w="1583719">
                  <a:extLst>
                    <a:ext uri="{9D8B030D-6E8A-4147-A177-3AD203B41FA5}">
                      <a16:colId xmlns:a16="http://schemas.microsoft.com/office/drawing/2014/main" val="2775697378"/>
                    </a:ext>
                  </a:extLst>
                </a:gridCol>
                <a:gridCol w="1583719">
                  <a:extLst>
                    <a:ext uri="{9D8B030D-6E8A-4147-A177-3AD203B41FA5}">
                      <a16:colId xmlns:a16="http://schemas.microsoft.com/office/drawing/2014/main" val="2947110567"/>
                    </a:ext>
                  </a:extLst>
                </a:gridCol>
              </a:tblGrid>
              <a:tr h="324036">
                <a:tc>
                  <a:txBody>
                    <a:bodyPr/>
                    <a:lstStyle/>
                    <a:p>
                      <a:r>
                        <a:rPr lang="en-US" dirty="0"/>
                        <a:t>Stats Des</a:t>
                      </a:r>
                      <a:endParaRPr lang="en-IN" dirty="0"/>
                    </a:p>
                  </a:txBody>
                  <a:tcPr/>
                </a:tc>
                <a:tc>
                  <a:txBody>
                    <a:bodyPr/>
                    <a:lstStyle/>
                    <a:p>
                      <a:r>
                        <a:rPr lang="en-US" dirty="0"/>
                        <a:t>values</a:t>
                      </a:r>
                      <a:endParaRPr lang="en-IN" dirty="0"/>
                    </a:p>
                  </a:txBody>
                  <a:tcPr/>
                </a:tc>
                <a:extLst>
                  <a:ext uri="{0D108BD9-81ED-4DB2-BD59-A6C34878D82A}">
                    <a16:rowId xmlns:a16="http://schemas.microsoft.com/office/drawing/2014/main" val="3705158260"/>
                  </a:ext>
                </a:extLst>
              </a:tr>
              <a:tr h="324036">
                <a:tc>
                  <a:txBody>
                    <a:bodyPr/>
                    <a:lstStyle/>
                    <a:p>
                      <a:r>
                        <a:rPr lang="en-US" dirty="0"/>
                        <a:t>Mean</a:t>
                      </a:r>
                      <a:endParaRPr lang="en-IN" dirty="0"/>
                    </a:p>
                  </a:txBody>
                  <a:tcPr/>
                </a:tc>
                <a:tc>
                  <a:txBody>
                    <a:bodyPr/>
                    <a:lstStyle/>
                    <a:p>
                      <a:r>
                        <a:rPr lang="en-US" dirty="0"/>
                        <a:t>0.067</a:t>
                      </a:r>
                      <a:endParaRPr lang="en-IN" dirty="0"/>
                    </a:p>
                  </a:txBody>
                  <a:tcPr/>
                </a:tc>
                <a:extLst>
                  <a:ext uri="{0D108BD9-81ED-4DB2-BD59-A6C34878D82A}">
                    <a16:rowId xmlns:a16="http://schemas.microsoft.com/office/drawing/2014/main" val="314952416"/>
                  </a:ext>
                </a:extLst>
              </a:tr>
              <a:tr h="324036">
                <a:tc>
                  <a:txBody>
                    <a:bodyPr/>
                    <a:lstStyle/>
                    <a:p>
                      <a:r>
                        <a:rPr lang="en-US" dirty="0"/>
                        <a:t>Std</a:t>
                      </a:r>
                    </a:p>
                  </a:txBody>
                  <a:tcPr/>
                </a:tc>
                <a:tc>
                  <a:txBody>
                    <a:bodyPr/>
                    <a:lstStyle/>
                    <a:p>
                      <a:r>
                        <a:rPr lang="en-US" dirty="0"/>
                        <a:t>0.091</a:t>
                      </a:r>
                      <a:endParaRPr lang="en-IN" dirty="0"/>
                    </a:p>
                  </a:txBody>
                  <a:tcPr/>
                </a:tc>
                <a:extLst>
                  <a:ext uri="{0D108BD9-81ED-4DB2-BD59-A6C34878D82A}">
                    <a16:rowId xmlns:a16="http://schemas.microsoft.com/office/drawing/2014/main" val="2476796665"/>
                  </a:ext>
                </a:extLst>
              </a:tr>
              <a:tr h="324036">
                <a:tc>
                  <a:txBody>
                    <a:bodyPr/>
                    <a:lstStyle/>
                    <a:p>
                      <a:r>
                        <a:rPr lang="en-US" dirty="0"/>
                        <a:t>Min</a:t>
                      </a:r>
                      <a:endParaRPr lang="en-IN" dirty="0"/>
                    </a:p>
                  </a:txBody>
                  <a:tcPr/>
                </a:tc>
                <a:tc>
                  <a:txBody>
                    <a:bodyPr/>
                    <a:lstStyle/>
                    <a:p>
                      <a:r>
                        <a:rPr lang="en-US" dirty="0"/>
                        <a:t>0.0</a:t>
                      </a:r>
                      <a:endParaRPr lang="en-IN" dirty="0"/>
                    </a:p>
                  </a:txBody>
                  <a:tcPr/>
                </a:tc>
                <a:extLst>
                  <a:ext uri="{0D108BD9-81ED-4DB2-BD59-A6C34878D82A}">
                    <a16:rowId xmlns:a16="http://schemas.microsoft.com/office/drawing/2014/main" val="2749615679"/>
                  </a:ext>
                </a:extLst>
              </a:tr>
              <a:tr h="324036">
                <a:tc>
                  <a:txBody>
                    <a:bodyPr/>
                    <a:lstStyle/>
                    <a:p>
                      <a:r>
                        <a:rPr lang="en-US" dirty="0"/>
                        <a:t>25%</a:t>
                      </a:r>
                      <a:endParaRPr lang="en-IN" dirty="0"/>
                    </a:p>
                  </a:txBody>
                  <a:tcPr/>
                </a:tc>
                <a:tc>
                  <a:txBody>
                    <a:bodyPr/>
                    <a:lstStyle/>
                    <a:p>
                      <a:r>
                        <a:rPr lang="en-US" dirty="0"/>
                        <a:t>0.0187</a:t>
                      </a:r>
                      <a:endParaRPr lang="en-IN" dirty="0"/>
                    </a:p>
                  </a:txBody>
                  <a:tcPr/>
                </a:tc>
                <a:extLst>
                  <a:ext uri="{0D108BD9-81ED-4DB2-BD59-A6C34878D82A}">
                    <a16:rowId xmlns:a16="http://schemas.microsoft.com/office/drawing/2014/main" val="32984429"/>
                  </a:ext>
                </a:extLst>
              </a:tr>
              <a:tr h="324036">
                <a:tc>
                  <a:txBody>
                    <a:bodyPr/>
                    <a:lstStyle/>
                    <a:p>
                      <a:r>
                        <a:rPr lang="en-US" dirty="0"/>
                        <a:t>50%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0.0187</a:t>
                      </a:r>
                      <a:endParaRPr lang="en-IN" dirty="0"/>
                    </a:p>
                  </a:txBody>
                  <a:tcPr/>
                </a:tc>
                <a:extLst>
                  <a:ext uri="{0D108BD9-81ED-4DB2-BD59-A6C34878D82A}">
                    <a16:rowId xmlns:a16="http://schemas.microsoft.com/office/drawing/2014/main" val="994113462"/>
                  </a:ext>
                </a:extLst>
              </a:tr>
              <a:tr h="324036">
                <a:tc>
                  <a:txBody>
                    <a:bodyPr/>
                    <a:lstStyle/>
                    <a:p>
                      <a:r>
                        <a:rPr lang="en-US" dirty="0"/>
                        <a:t>75%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0.0843</a:t>
                      </a:r>
                      <a:endParaRPr lang="en-IN" dirty="0"/>
                    </a:p>
                  </a:txBody>
                  <a:tcPr/>
                </a:tc>
                <a:extLst>
                  <a:ext uri="{0D108BD9-81ED-4DB2-BD59-A6C34878D82A}">
                    <a16:rowId xmlns:a16="http://schemas.microsoft.com/office/drawing/2014/main" val="1556494056"/>
                  </a:ext>
                </a:extLst>
              </a:tr>
              <a:tr h="324036">
                <a:tc>
                  <a:txBody>
                    <a:bodyPr/>
                    <a:lstStyle/>
                    <a:p>
                      <a:r>
                        <a:rPr lang="en-US" dirty="0"/>
                        <a:t>max</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747330878"/>
                  </a:ext>
                </a:extLst>
              </a:tr>
            </a:tbl>
          </a:graphicData>
        </a:graphic>
      </p:graphicFrame>
      <p:sp>
        <p:nvSpPr>
          <p:cNvPr id="18" name="TextBox 17">
            <a:extLst>
              <a:ext uri="{FF2B5EF4-FFF2-40B4-BE49-F238E27FC236}">
                <a16:creationId xmlns:a16="http://schemas.microsoft.com/office/drawing/2014/main" id="{E643AFDA-2BFC-82CA-EE93-E16A972B3C1A}"/>
              </a:ext>
            </a:extLst>
          </p:cNvPr>
          <p:cNvSpPr txBox="1"/>
          <p:nvPr/>
        </p:nvSpPr>
        <p:spPr>
          <a:xfrm>
            <a:off x="8830716" y="605161"/>
            <a:ext cx="2592288" cy="369332"/>
          </a:xfrm>
          <a:prstGeom prst="rect">
            <a:avLst/>
          </a:prstGeom>
          <a:noFill/>
        </p:spPr>
        <p:txBody>
          <a:bodyPr wrap="square">
            <a:spAutoFit/>
          </a:bodyPr>
          <a:lstStyle/>
          <a:p>
            <a:r>
              <a:rPr lang="en-IN" dirty="0"/>
              <a:t>Entrance </a:t>
            </a:r>
            <a:r>
              <a:rPr lang="en-IN" dirty="0" err="1"/>
              <a:t>medi</a:t>
            </a:r>
            <a:endParaRPr lang="en-IN" dirty="0"/>
          </a:p>
        </p:txBody>
      </p:sp>
      <p:graphicFrame>
        <p:nvGraphicFramePr>
          <p:cNvPr id="19" name="Table 5">
            <a:extLst>
              <a:ext uri="{FF2B5EF4-FFF2-40B4-BE49-F238E27FC236}">
                <a16:creationId xmlns:a16="http://schemas.microsoft.com/office/drawing/2014/main" id="{40B498EE-6C59-6385-6A93-A4C5D45F26D8}"/>
              </a:ext>
            </a:extLst>
          </p:cNvPr>
          <p:cNvGraphicFramePr>
            <a:graphicFrameLocks noGrp="1"/>
          </p:cNvGraphicFramePr>
          <p:nvPr>
            <p:extLst>
              <p:ext uri="{D42A27DB-BD31-4B8C-83A1-F6EECF244321}">
                <p14:modId xmlns:p14="http://schemas.microsoft.com/office/powerpoint/2010/main" val="922690111"/>
              </p:ext>
            </p:extLst>
          </p:nvPr>
        </p:nvGraphicFramePr>
        <p:xfrm>
          <a:off x="8334507" y="1029857"/>
          <a:ext cx="2895710" cy="2926080"/>
        </p:xfrm>
        <a:graphic>
          <a:graphicData uri="http://schemas.openxmlformats.org/drawingml/2006/table">
            <a:tbl>
              <a:tblPr firstRow="1" bandRow="1">
                <a:tableStyleId>{5C22544A-7EE6-4342-B048-85BDC9FD1C3A}</a:tableStyleId>
              </a:tblPr>
              <a:tblGrid>
                <a:gridCol w="1447855">
                  <a:extLst>
                    <a:ext uri="{9D8B030D-6E8A-4147-A177-3AD203B41FA5}">
                      <a16:colId xmlns:a16="http://schemas.microsoft.com/office/drawing/2014/main" val="2775697378"/>
                    </a:ext>
                  </a:extLst>
                </a:gridCol>
                <a:gridCol w="1447855">
                  <a:extLst>
                    <a:ext uri="{9D8B030D-6E8A-4147-A177-3AD203B41FA5}">
                      <a16:colId xmlns:a16="http://schemas.microsoft.com/office/drawing/2014/main" val="2947110567"/>
                    </a:ext>
                  </a:extLst>
                </a:gridCol>
              </a:tblGrid>
              <a:tr h="320960">
                <a:tc>
                  <a:txBody>
                    <a:bodyPr/>
                    <a:lstStyle/>
                    <a:p>
                      <a:r>
                        <a:rPr lang="en-US" dirty="0"/>
                        <a:t>Stats Des</a:t>
                      </a:r>
                      <a:endParaRPr lang="en-IN" dirty="0"/>
                    </a:p>
                  </a:txBody>
                  <a:tcPr/>
                </a:tc>
                <a:tc>
                  <a:txBody>
                    <a:bodyPr/>
                    <a:lstStyle/>
                    <a:p>
                      <a:r>
                        <a:rPr lang="en-US" dirty="0"/>
                        <a:t>values</a:t>
                      </a:r>
                      <a:endParaRPr lang="en-IN" dirty="0"/>
                    </a:p>
                  </a:txBody>
                  <a:tcPr/>
                </a:tc>
                <a:extLst>
                  <a:ext uri="{0D108BD9-81ED-4DB2-BD59-A6C34878D82A}">
                    <a16:rowId xmlns:a16="http://schemas.microsoft.com/office/drawing/2014/main" val="3705158260"/>
                  </a:ext>
                </a:extLst>
              </a:tr>
              <a:tr h="320960">
                <a:tc>
                  <a:txBody>
                    <a:bodyPr/>
                    <a:lstStyle/>
                    <a:p>
                      <a:r>
                        <a:rPr lang="en-US" dirty="0"/>
                        <a:t>Mean</a:t>
                      </a:r>
                      <a:endParaRPr lang="en-IN" dirty="0"/>
                    </a:p>
                  </a:txBody>
                  <a:tcPr/>
                </a:tc>
                <a:tc>
                  <a:txBody>
                    <a:bodyPr/>
                    <a:lstStyle/>
                    <a:p>
                      <a:r>
                        <a:rPr lang="en-US" dirty="0"/>
                        <a:t>0.0368</a:t>
                      </a:r>
                      <a:endParaRPr lang="en-IN" dirty="0"/>
                    </a:p>
                  </a:txBody>
                  <a:tcPr/>
                </a:tc>
                <a:extLst>
                  <a:ext uri="{0D108BD9-81ED-4DB2-BD59-A6C34878D82A}">
                    <a16:rowId xmlns:a16="http://schemas.microsoft.com/office/drawing/2014/main" val="314952416"/>
                  </a:ext>
                </a:extLst>
              </a:tr>
              <a:tr h="320960">
                <a:tc>
                  <a:txBody>
                    <a:bodyPr/>
                    <a:lstStyle/>
                    <a:p>
                      <a:r>
                        <a:rPr lang="en-US" dirty="0"/>
                        <a:t>Std</a:t>
                      </a:r>
                    </a:p>
                  </a:txBody>
                  <a:tcPr/>
                </a:tc>
                <a:tc>
                  <a:txBody>
                    <a:bodyPr/>
                    <a:lstStyle/>
                    <a:p>
                      <a:r>
                        <a:rPr lang="en-US" dirty="0"/>
                        <a:t>0.0686</a:t>
                      </a:r>
                      <a:endParaRPr lang="en-IN" dirty="0"/>
                    </a:p>
                  </a:txBody>
                  <a:tcPr/>
                </a:tc>
                <a:extLst>
                  <a:ext uri="{0D108BD9-81ED-4DB2-BD59-A6C34878D82A}">
                    <a16:rowId xmlns:a16="http://schemas.microsoft.com/office/drawing/2014/main" val="2476796665"/>
                  </a:ext>
                </a:extLst>
              </a:tr>
              <a:tr h="320960">
                <a:tc>
                  <a:txBody>
                    <a:bodyPr/>
                    <a:lstStyle/>
                    <a:p>
                      <a:r>
                        <a:rPr lang="en-US" dirty="0"/>
                        <a:t>Min</a:t>
                      </a:r>
                      <a:endParaRPr lang="en-IN" dirty="0"/>
                    </a:p>
                  </a:txBody>
                  <a:tcPr/>
                </a:tc>
                <a:tc>
                  <a:txBody>
                    <a:bodyPr/>
                    <a:lstStyle/>
                    <a:p>
                      <a:r>
                        <a:rPr lang="en-US" dirty="0"/>
                        <a:t>0.0</a:t>
                      </a:r>
                      <a:endParaRPr lang="en-IN" dirty="0"/>
                    </a:p>
                  </a:txBody>
                  <a:tcPr/>
                </a:tc>
                <a:extLst>
                  <a:ext uri="{0D108BD9-81ED-4DB2-BD59-A6C34878D82A}">
                    <a16:rowId xmlns:a16="http://schemas.microsoft.com/office/drawing/2014/main" val="2749615679"/>
                  </a:ext>
                </a:extLst>
              </a:tr>
              <a:tr h="320960">
                <a:tc>
                  <a:txBody>
                    <a:bodyPr/>
                    <a:lstStyle/>
                    <a:p>
                      <a:r>
                        <a:rPr lang="en-US" dirty="0"/>
                        <a:t>25%</a:t>
                      </a:r>
                      <a:endParaRPr lang="en-IN" dirty="0"/>
                    </a:p>
                  </a:txBody>
                  <a:tcPr/>
                </a:tc>
                <a:tc>
                  <a:txBody>
                    <a:bodyPr/>
                    <a:lstStyle/>
                    <a:p>
                      <a:r>
                        <a:rPr lang="en-US" dirty="0"/>
                        <a:t>0.0</a:t>
                      </a:r>
                      <a:endParaRPr lang="en-IN" dirty="0"/>
                    </a:p>
                  </a:txBody>
                  <a:tcPr/>
                </a:tc>
                <a:extLst>
                  <a:ext uri="{0D108BD9-81ED-4DB2-BD59-A6C34878D82A}">
                    <a16:rowId xmlns:a16="http://schemas.microsoft.com/office/drawing/2014/main" val="32984429"/>
                  </a:ext>
                </a:extLst>
              </a:tr>
              <a:tr h="320960">
                <a:tc>
                  <a:txBody>
                    <a:bodyPr/>
                    <a:lstStyle/>
                    <a:p>
                      <a:r>
                        <a:rPr lang="en-US" dirty="0"/>
                        <a:t>50%</a:t>
                      </a:r>
                      <a:endParaRPr lang="en-IN" dirty="0"/>
                    </a:p>
                  </a:txBody>
                  <a:tcPr/>
                </a:tc>
                <a:tc>
                  <a:txBody>
                    <a:bodyPr/>
                    <a:lstStyle/>
                    <a:p>
                      <a:r>
                        <a:rPr lang="en-US" dirty="0"/>
                        <a:t>0.0</a:t>
                      </a:r>
                      <a:endParaRPr lang="en-IN" dirty="0"/>
                    </a:p>
                  </a:txBody>
                  <a:tcPr/>
                </a:tc>
                <a:extLst>
                  <a:ext uri="{0D108BD9-81ED-4DB2-BD59-A6C34878D82A}">
                    <a16:rowId xmlns:a16="http://schemas.microsoft.com/office/drawing/2014/main" val="994113462"/>
                  </a:ext>
                </a:extLst>
              </a:tr>
              <a:tr h="320960">
                <a:tc>
                  <a:txBody>
                    <a:bodyPr/>
                    <a:lstStyle/>
                    <a:p>
                      <a:r>
                        <a:rPr lang="en-US" dirty="0"/>
                        <a:t>75%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0.631</a:t>
                      </a:r>
                      <a:endParaRPr lang="en-IN" dirty="0"/>
                    </a:p>
                  </a:txBody>
                  <a:tcPr/>
                </a:tc>
                <a:extLst>
                  <a:ext uri="{0D108BD9-81ED-4DB2-BD59-A6C34878D82A}">
                    <a16:rowId xmlns:a16="http://schemas.microsoft.com/office/drawing/2014/main" val="1556494056"/>
                  </a:ext>
                </a:extLst>
              </a:tr>
              <a:tr h="320960">
                <a:tc>
                  <a:txBody>
                    <a:bodyPr/>
                    <a:lstStyle/>
                    <a:p>
                      <a:r>
                        <a:rPr lang="en-US" dirty="0"/>
                        <a:t>max</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747330878"/>
                  </a:ext>
                </a:extLst>
              </a:tr>
            </a:tbl>
          </a:graphicData>
        </a:graphic>
      </p:graphicFrame>
      <p:sp>
        <p:nvSpPr>
          <p:cNvPr id="21" name="TextBox 20">
            <a:extLst>
              <a:ext uri="{FF2B5EF4-FFF2-40B4-BE49-F238E27FC236}">
                <a16:creationId xmlns:a16="http://schemas.microsoft.com/office/drawing/2014/main" id="{FEA062E9-6EAC-A3CA-E811-DC78283415E2}"/>
              </a:ext>
            </a:extLst>
          </p:cNvPr>
          <p:cNvSpPr txBox="1"/>
          <p:nvPr/>
        </p:nvSpPr>
        <p:spPr>
          <a:xfrm>
            <a:off x="8830716" y="3961721"/>
            <a:ext cx="3384376" cy="369332"/>
          </a:xfrm>
          <a:prstGeom prst="rect">
            <a:avLst/>
          </a:prstGeom>
          <a:noFill/>
        </p:spPr>
        <p:txBody>
          <a:bodyPr wrap="square">
            <a:spAutoFit/>
          </a:bodyPr>
          <a:lstStyle/>
          <a:p>
            <a:r>
              <a:rPr lang="en-IN" dirty="0"/>
              <a:t>floors max </a:t>
            </a:r>
            <a:r>
              <a:rPr lang="en-IN" dirty="0" err="1"/>
              <a:t>medi</a:t>
            </a:r>
            <a:endParaRPr lang="en-IN" dirty="0"/>
          </a:p>
        </p:txBody>
      </p:sp>
      <p:graphicFrame>
        <p:nvGraphicFramePr>
          <p:cNvPr id="22" name="Content Placeholder 7">
            <a:extLst>
              <a:ext uri="{FF2B5EF4-FFF2-40B4-BE49-F238E27FC236}">
                <a16:creationId xmlns:a16="http://schemas.microsoft.com/office/drawing/2014/main" id="{F822C461-F7FD-A7AB-7FB9-DF0B0B647B95}"/>
              </a:ext>
            </a:extLst>
          </p:cNvPr>
          <p:cNvGraphicFramePr>
            <a:graphicFrameLocks/>
          </p:cNvGraphicFramePr>
          <p:nvPr>
            <p:extLst>
              <p:ext uri="{D42A27DB-BD31-4B8C-83A1-F6EECF244321}">
                <p14:modId xmlns:p14="http://schemas.microsoft.com/office/powerpoint/2010/main" val="3163561115"/>
              </p:ext>
            </p:extLst>
          </p:nvPr>
        </p:nvGraphicFramePr>
        <p:xfrm>
          <a:off x="8067181" y="4110549"/>
          <a:ext cx="3430361" cy="279772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8633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2114CC-ABFB-6F34-8475-DC3FF6A91290}"/>
              </a:ext>
            </a:extLst>
          </p:cNvPr>
          <p:cNvSpPr txBox="1"/>
          <p:nvPr/>
        </p:nvSpPr>
        <p:spPr>
          <a:xfrm>
            <a:off x="477788" y="764704"/>
            <a:ext cx="6719482" cy="646331"/>
          </a:xfrm>
          <a:prstGeom prst="rect">
            <a:avLst/>
          </a:prstGeom>
          <a:noFill/>
        </p:spPr>
        <p:txBody>
          <a:bodyPr wrap="square">
            <a:spAutoFit/>
          </a:bodyPr>
          <a:lstStyle/>
          <a:p>
            <a:r>
              <a:rPr kumimoji="0" lang="en-IN" sz="3600" b="1" i="0" u="none" strike="noStrike" kern="1200" cap="none" spc="0" normalizeH="0" baseline="0" noProof="0" dirty="0">
                <a:ln>
                  <a:noFill/>
                </a:ln>
                <a:solidFill>
                  <a:prstClr val="white"/>
                </a:solidFill>
                <a:effectLst/>
                <a:uLnTx/>
                <a:uFillTx/>
                <a:latin typeface="Century Gothic" panose="020B0502020202020204"/>
                <a:ea typeface="+mn-ea"/>
                <a:cs typeface="+mn-cs"/>
              </a:rPr>
              <a:t>C. Analyse Data Imbalance</a:t>
            </a:r>
            <a:endParaRPr lang="en-IN" dirty="0"/>
          </a:p>
        </p:txBody>
      </p:sp>
      <p:sp>
        <p:nvSpPr>
          <p:cNvPr id="5" name="Content Placeholder 2">
            <a:extLst>
              <a:ext uri="{FF2B5EF4-FFF2-40B4-BE49-F238E27FC236}">
                <a16:creationId xmlns:a16="http://schemas.microsoft.com/office/drawing/2014/main" id="{9DCF5FE3-E29F-B4F7-B009-CDD32A7D0936}"/>
              </a:ext>
            </a:extLst>
          </p:cNvPr>
          <p:cNvSpPr txBox="1">
            <a:spLocks/>
          </p:cNvSpPr>
          <p:nvPr/>
        </p:nvSpPr>
        <p:spPr>
          <a:xfrm>
            <a:off x="2638028" y="1844824"/>
            <a:ext cx="8761413" cy="3416300"/>
          </a:xfrm>
          <a:prstGeom prst="rect">
            <a:avLst/>
          </a:prstGeom>
        </p:spPr>
        <p:txBody>
          <a:bodyPr>
            <a:normAutofit fontScale="92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buFont typeface="Wingdings" panose="05000000000000000000" pitchFamily="2" charset="2"/>
              <a:buChar char="v"/>
            </a:pPr>
            <a:r>
              <a:rPr lang="en-IN"/>
              <a:t>In the TARGET variable the output column there is clear mention about the clients who are having difficulty in paying payments with mentioning as 1 and 0 for All other cases.</a:t>
            </a:r>
          </a:p>
          <a:p>
            <a:pPr>
              <a:buFont typeface="Wingdings" panose="05000000000000000000" pitchFamily="2" charset="2"/>
              <a:buChar char="v"/>
            </a:pPr>
            <a:endParaRPr lang="en-IN"/>
          </a:p>
          <a:p>
            <a:pPr>
              <a:buFont typeface="Wingdings" panose="05000000000000000000" pitchFamily="2" charset="2"/>
              <a:buChar char="v"/>
            </a:pPr>
            <a:r>
              <a:rPr lang="en-IN"/>
              <a:t>Here I have to identify the ratio or the percentage spread of zero and one in TARGET variable.</a:t>
            </a:r>
          </a:p>
          <a:p>
            <a:pPr>
              <a:buFont typeface="Wingdings" panose="05000000000000000000" pitchFamily="2" charset="2"/>
              <a:buChar char="v"/>
            </a:pPr>
            <a:endParaRPr lang="en-IN"/>
          </a:p>
          <a:p>
            <a:pPr>
              <a:buFont typeface="Wingdings" panose="05000000000000000000" pitchFamily="2" charset="2"/>
              <a:buChar char="v"/>
            </a:pPr>
            <a:r>
              <a:rPr lang="en-IN"/>
              <a:t>Imbalance data always leads to overfitting the model and eventually gives less accuracy.</a:t>
            </a:r>
            <a:endParaRPr lang="en-IN" dirty="0"/>
          </a:p>
        </p:txBody>
      </p:sp>
    </p:spTree>
    <p:extLst>
      <p:ext uri="{BB962C8B-B14F-4D97-AF65-F5344CB8AC3E}">
        <p14:creationId xmlns:p14="http://schemas.microsoft.com/office/powerpoint/2010/main" val="313527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6DD6B-9973-8A60-8313-CA96FFC8B7D2}"/>
              </a:ext>
            </a:extLst>
          </p:cNvPr>
          <p:cNvSpPr txBox="1"/>
          <p:nvPr/>
        </p:nvSpPr>
        <p:spPr>
          <a:xfrm>
            <a:off x="4677376" y="31845"/>
            <a:ext cx="2088232" cy="369332"/>
          </a:xfrm>
          <a:prstGeom prst="rect">
            <a:avLst/>
          </a:prstGeom>
          <a:noFill/>
        </p:spPr>
        <p:txBody>
          <a:bodyPr wrap="square">
            <a:spAutoFit/>
          </a:bodyPr>
          <a:lstStyle/>
          <a:p>
            <a:r>
              <a:rPr lang="en-IN" b="1" u="sng" dirty="0"/>
              <a:t>DATA IMBALENCE </a:t>
            </a:r>
          </a:p>
        </p:txBody>
      </p:sp>
      <p:sp>
        <p:nvSpPr>
          <p:cNvPr id="6" name="TextBox 5">
            <a:extLst>
              <a:ext uri="{FF2B5EF4-FFF2-40B4-BE49-F238E27FC236}">
                <a16:creationId xmlns:a16="http://schemas.microsoft.com/office/drawing/2014/main" id="{E46AABF7-60BA-4E6A-F31B-7D04FD2FDDFD}"/>
              </a:ext>
            </a:extLst>
          </p:cNvPr>
          <p:cNvSpPr txBox="1"/>
          <p:nvPr/>
        </p:nvSpPr>
        <p:spPr>
          <a:xfrm>
            <a:off x="405780" y="764704"/>
            <a:ext cx="4392488" cy="923330"/>
          </a:xfrm>
          <a:prstGeom prst="rect">
            <a:avLst/>
          </a:prstGeom>
          <a:noFill/>
        </p:spPr>
        <p:txBody>
          <a:bodyPr wrap="square">
            <a:spAutoFit/>
          </a:bodyPr>
          <a:lstStyle/>
          <a:p>
            <a:pPr marL="342900" indent="-342900" algn="l">
              <a:buFont typeface="Arial" panose="020B0604020202020204" pitchFamily="34" charset="0"/>
              <a:buChar char="•"/>
            </a:pPr>
            <a:r>
              <a:rPr lang="en-IN" sz="1800" dirty="0"/>
              <a:t>TARGET: output column contains</a:t>
            </a:r>
          </a:p>
          <a:p>
            <a:pPr marL="342900" indent="-342900" algn="l">
              <a:buFont typeface="Arial" panose="020B0604020202020204" pitchFamily="34" charset="0"/>
              <a:buChar char="•"/>
            </a:pPr>
            <a:r>
              <a:rPr lang="en-IN" sz="1800" dirty="0"/>
              <a:t>8.05 percentage of Defaulters data and</a:t>
            </a:r>
          </a:p>
          <a:p>
            <a:pPr marL="342900" indent="-342900" algn="l">
              <a:buFont typeface="Arial" panose="020B0604020202020204" pitchFamily="34" charset="0"/>
              <a:buChar char="•"/>
            </a:pPr>
            <a:r>
              <a:rPr lang="en-IN" sz="1800" dirty="0"/>
              <a:t> 91.95 percentage of other clints data</a:t>
            </a:r>
          </a:p>
        </p:txBody>
      </p:sp>
      <p:pic>
        <p:nvPicPr>
          <p:cNvPr id="7" name="Picture 6">
            <a:extLst>
              <a:ext uri="{FF2B5EF4-FFF2-40B4-BE49-F238E27FC236}">
                <a16:creationId xmlns:a16="http://schemas.microsoft.com/office/drawing/2014/main" id="{4A480FF3-E297-C46E-CD3E-D7140042A63A}"/>
              </a:ext>
            </a:extLst>
          </p:cNvPr>
          <p:cNvPicPr>
            <a:picLocks noChangeAspect="1"/>
          </p:cNvPicPr>
          <p:nvPr/>
        </p:nvPicPr>
        <p:blipFill>
          <a:blip r:embed="rId2"/>
          <a:stretch>
            <a:fillRect/>
          </a:stretch>
        </p:blipFill>
        <p:spPr>
          <a:xfrm>
            <a:off x="333772" y="1688034"/>
            <a:ext cx="5256584" cy="4680520"/>
          </a:xfrm>
          <a:prstGeom prst="rect">
            <a:avLst/>
          </a:prstGeom>
        </p:spPr>
      </p:pic>
      <p:sp>
        <p:nvSpPr>
          <p:cNvPr id="9" name="TextBox 8">
            <a:extLst>
              <a:ext uri="{FF2B5EF4-FFF2-40B4-BE49-F238E27FC236}">
                <a16:creationId xmlns:a16="http://schemas.microsoft.com/office/drawing/2014/main" id="{EFB07B30-60A8-51CA-1219-9B4297B1D777}"/>
              </a:ext>
            </a:extLst>
          </p:cNvPr>
          <p:cNvSpPr txBox="1"/>
          <p:nvPr/>
        </p:nvSpPr>
        <p:spPr>
          <a:xfrm>
            <a:off x="6886500" y="836712"/>
            <a:ext cx="4127194" cy="923330"/>
          </a:xfrm>
          <a:prstGeom prst="rect">
            <a:avLst/>
          </a:prstGeom>
          <a:noFill/>
        </p:spPr>
        <p:txBody>
          <a:bodyPr wrap="square">
            <a:spAutoFit/>
          </a:bodyPr>
          <a:lstStyle/>
          <a:p>
            <a:pPr marL="342900" indent="-342900" algn="l">
              <a:buFont typeface="Arial" panose="020B0604020202020204" pitchFamily="34" charset="0"/>
              <a:buChar char="•"/>
            </a:pPr>
            <a:r>
              <a:rPr lang="en-IN" sz="1800" dirty="0"/>
              <a:t>TARGET: output column contains</a:t>
            </a:r>
          </a:p>
          <a:p>
            <a:pPr marL="342900" indent="-342900" algn="l">
              <a:buFont typeface="Arial" panose="020B0604020202020204" pitchFamily="34" charset="0"/>
              <a:buChar char="•"/>
            </a:pPr>
            <a:r>
              <a:rPr lang="en-IN" sz="1800" dirty="0"/>
              <a:t>4026 number of Defaulters data and</a:t>
            </a:r>
          </a:p>
          <a:p>
            <a:pPr marL="342900" indent="-342900" algn="l">
              <a:buFont typeface="Arial" panose="020B0604020202020204" pitchFamily="34" charset="0"/>
              <a:buChar char="•"/>
            </a:pPr>
            <a:r>
              <a:rPr lang="en-IN" sz="1800" dirty="0"/>
              <a:t> 45973 number of other clints data</a:t>
            </a:r>
          </a:p>
        </p:txBody>
      </p:sp>
      <p:graphicFrame>
        <p:nvGraphicFramePr>
          <p:cNvPr id="10" name="Content Placeholder 5">
            <a:extLst>
              <a:ext uri="{FF2B5EF4-FFF2-40B4-BE49-F238E27FC236}">
                <a16:creationId xmlns:a16="http://schemas.microsoft.com/office/drawing/2014/main" id="{87838D48-B5D3-1F71-A9A7-66135BC576ED}"/>
              </a:ext>
            </a:extLst>
          </p:cNvPr>
          <p:cNvGraphicFramePr>
            <a:graphicFrameLocks/>
          </p:cNvGraphicFramePr>
          <p:nvPr>
            <p:extLst>
              <p:ext uri="{D42A27DB-BD31-4B8C-83A1-F6EECF244321}">
                <p14:modId xmlns:p14="http://schemas.microsoft.com/office/powerpoint/2010/main" val="2373560557"/>
              </p:ext>
            </p:extLst>
          </p:nvPr>
        </p:nvGraphicFramePr>
        <p:xfrm>
          <a:off x="6609040" y="2073206"/>
          <a:ext cx="5048448" cy="39101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108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72500D-1E67-D166-CB46-B2CC6B6B53F2}"/>
              </a:ext>
            </a:extLst>
          </p:cNvPr>
          <p:cNvSpPr txBox="1"/>
          <p:nvPr/>
        </p:nvSpPr>
        <p:spPr>
          <a:xfrm>
            <a:off x="693812" y="476672"/>
            <a:ext cx="10729192" cy="1200329"/>
          </a:xfrm>
          <a:prstGeom prst="rect">
            <a:avLst/>
          </a:prstGeom>
          <a:noFill/>
        </p:spPr>
        <p:txBody>
          <a:bodyPr wrap="square">
            <a:spAutoFit/>
          </a:bodyPr>
          <a:lstStyle/>
          <a:p>
            <a:r>
              <a:rPr kumimoji="0" lang="en-IN" sz="3600" b="1" i="0" u="none" strike="noStrike" kern="1200" cap="none" spc="0" normalizeH="0" baseline="0" noProof="0" dirty="0">
                <a:ln>
                  <a:noFill/>
                </a:ln>
                <a:solidFill>
                  <a:prstClr val="white"/>
                </a:solidFill>
                <a:effectLst/>
                <a:uLnTx/>
                <a:uFillTx/>
                <a:latin typeface="Century Gothic" panose="020B0502020202020204"/>
                <a:ea typeface="+mn-ea"/>
                <a:cs typeface="+mn-cs"/>
              </a:rPr>
              <a:t>D. Perform Univariate, Segmented Univariate,    and Bivariate Analysis</a:t>
            </a:r>
            <a:endParaRPr lang="en-IN" dirty="0"/>
          </a:p>
        </p:txBody>
      </p:sp>
      <p:sp>
        <p:nvSpPr>
          <p:cNvPr id="5" name="Content Placeholder 2">
            <a:extLst>
              <a:ext uri="{FF2B5EF4-FFF2-40B4-BE49-F238E27FC236}">
                <a16:creationId xmlns:a16="http://schemas.microsoft.com/office/drawing/2014/main" id="{3CE65939-52DF-3056-2A33-D371767912D3}"/>
              </a:ext>
            </a:extLst>
          </p:cNvPr>
          <p:cNvSpPr txBox="1">
            <a:spLocks/>
          </p:cNvSpPr>
          <p:nvPr/>
        </p:nvSpPr>
        <p:spPr>
          <a:xfrm>
            <a:off x="1557908" y="2204864"/>
            <a:ext cx="8761413" cy="3416300"/>
          </a:xfrm>
          <a:prstGeom prst="rect">
            <a:avLst/>
          </a:prstGeom>
        </p:spPr>
        <p:txBody>
          <a:bodyPr>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buFont typeface="Wingdings" panose="05000000000000000000" pitchFamily="2" charset="2"/>
              <a:buChar char="v"/>
            </a:pPr>
            <a:r>
              <a:rPr lang="en-IN"/>
              <a:t>Univariate: This univariate analysis is used to understand the spread distribution  of the values of each individual variable.</a:t>
            </a:r>
          </a:p>
          <a:p>
            <a:pPr>
              <a:buFont typeface="Wingdings" panose="05000000000000000000" pitchFamily="2" charset="2"/>
              <a:buChar char="v"/>
            </a:pPr>
            <a:r>
              <a:rPr lang="en-US"/>
              <a:t>I’ve used histogram plots to display the distribution of each continuous variable and for segments, Histograms group data into bins, and the bin height shows the count of data points within a specific range. This aids in identifying value concentrations and distributions across the data range, providing insights into the distribution's shape and value patterns.</a:t>
            </a:r>
          </a:p>
          <a:p>
            <a:pPr>
              <a:buFont typeface="Wingdings" panose="05000000000000000000" pitchFamily="2" charset="2"/>
              <a:buChar char="v"/>
            </a:pPr>
            <a:r>
              <a:rPr lang="en-US"/>
              <a:t>For categorical variables, I've used count plots. These plots display the frequency of each category, giving an understanding of how often each category appears in the data.</a:t>
            </a:r>
            <a:endParaRPr lang="en-IN" dirty="0"/>
          </a:p>
        </p:txBody>
      </p:sp>
    </p:spTree>
    <p:extLst>
      <p:ext uri="{BB962C8B-B14F-4D97-AF65-F5344CB8AC3E}">
        <p14:creationId xmlns:p14="http://schemas.microsoft.com/office/powerpoint/2010/main" val="216998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B42C23-7600-8353-1A64-2D1B1E980399}"/>
              </a:ext>
            </a:extLst>
          </p:cNvPr>
          <p:cNvSpPr txBox="1"/>
          <p:nvPr/>
        </p:nvSpPr>
        <p:spPr>
          <a:xfrm>
            <a:off x="1197868" y="404664"/>
            <a:ext cx="6094674" cy="646331"/>
          </a:xfrm>
          <a:prstGeom prst="rect">
            <a:avLst/>
          </a:prstGeom>
          <a:noFill/>
        </p:spPr>
        <p:txBody>
          <a:bodyPr wrap="square">
            <a:spAutoFit/>
          </a:bodyPr>
          <a:lstStyle/>
          <a:p>
            <a:r>
              <a:rPr lang="en-IN" sz="3600" dirty="0"/>
              <a:t>Univariate: continuous</a:t>
            </a:r>
          </a:p>
        </p:txBody>
      </p:sp>
      <p:pic>
        <p:nvPicPr>
          <p:cNvPr id="5" name="Picture 2">
            <a:extLst>
              <a:ext uri="{FF2B5EF4-FFF2-40B4-BE49-F238E27FC236}">
                <a16:creationId xmlns:a16="http://schemas.microsoft.com/office/drawing/2014/main" id="{30D45352-0870-6EE2-29A7-E83DCD5AA4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32" y="1336801"/>
            <a:ext cx="2016224" cy="172819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6" name="Picture 6">
            <a:extLst>
              <a:ext uri="{FF2B5EF4-FFF2-40B4-BE49-F238E27FC236}">
                <a16:creationId xmlns:a16="http://schemas.microsoft.com/office/drawing/2014/main" id="{9DBBD7D7-B851-257A-079A-1B02B220C4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5525" y="1344345"/>
            <a:ext cx="2160240" cy="172819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7" name="Picture 10">
            <a:extLst>
              <a:ext uri="{FF2B5EF4-FFF2-40B4-BE49-F238E27FC236}">
                <a16:creationId xmlns:a16="http://schemas.microsoft.com/office/drawing/2014/main" id="{74EC3DB3-6121-59E0-84DC-EC66DC520A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7735" y="1362193"/>
            <a:ext cx="2104612" cy="172819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8" name="Picture 4">
            <a:extLst>
              <a:ext uri="{FF2B5EF4-FFF2-40B4-BE49-F238E27FC236}">
                <a16:creationId xmlns:a16="http://schemas.microsoft.com/office/drawing/2014/main" id="{A855BE04-6D10-9065-65F1-BC10A9E3D9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332" y="3233806"/>
            <a:ext cx="2016224" cy="172819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9" name="Picture 8">
            <a:extLst>
              <a:ext uri="{FF2B5EF4-FFF2-40B4-BE49-F238E27FC236}">
                <a16:creationId xmlns:a16="http://schemas.microsoft.com/office/drawing/2014/main" id="{BB7107A9-2D85-024E-8B77-E7BB892AFA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5525" y="3216038"/>
            <a:ext cx="2204791" cy="1745960"/>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0" name="Picture 12">
            <a:extLst>
              <a:ext uri="{FF2B5EF4-FFF2-40B4-BE49-F238E27FC236}">
                <a16:creationId xmlns:a16="http://schemas.microsoft.com/office/drawing/2014/main" id="{85E6E64E-E5FD-6B2D-1910-8CA077A69E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47735" y="3233806"/>
            <a:ext cx="2204792" cy="1745960"/>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1" name="Picture 2">
            <a:extLst>
              <a:ext uri="{FF2B5EF4-FFF2-40B4-BE49-F238E27FC236}">
                <a16:creationId xmlns:a16="http://schemas.microsoft.com/office/drawing/2014/main" id="{1BF7D010-00FD-4AA7-3532-A11494F8B8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78608" y="1362193"/>
            <a:ext cx="2016224" cy="172819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2" name="Picture 6">
            <a:extLst>
              <a:ext uri="{FF2B5EF4-FFF2-40B4-BE49-F238E27FC236}">
                <a16:creationId xmlns:a16="http://schemas.microsoft.com/office/drawing/2014/main" id="{EFD93062-850D-B98F-4DC7-9D8D01BB35A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94812" y="1351889"/>
            <a:ext cx="2141254" cy="1713104"/>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3" name="Picture 10">
            <a:extLst>
              <a:ext uri="{FF2B5EF4-FFF2-40B4-BE49-F238E27FC236}">
                <a16:creationId xmlns:a16="http://schemas.microsoft.com/office/drawing/2014/main" id="{9CA6D2C6-3897-5CDF-95F6-388C11DD971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15492" y="3233806"/>
            <a:ext cx="2016224" cy="172819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4" name="Picture 4">
            <a:extLst>
              <a:ext uri="{FF2B5EF4-FFF2-40B4-BE49-F238E27FC236}">
                <a16:creationId xmlns:a16="http://schemas.microsoft.com/office/drawing/2014/main" id="{4AD76173-E663-1F0D-8C44-2F6A5CD3B06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94681" y="3200055"/>
            <a:ext cx="2204791" cy="177971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5" name="Picture 8">
            <a:extLst>
              <a:ext uri="{FF2B5EF4-FFF2-40B4-BE49-F238E27FC236}">
                <a16:creationId xmlns:a16="http://schemas.microsoft.com/office/drawing/2014/main" id="{51731E07-D11F-9B8B-9FED-67511E3F83D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7332" y="5124410"/>
            <a:ext cx="2070656" cy="172819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6" name="Picture 12">
            <a:extLst>
              <a:ext uri="{FF2B5EF4-FFF2-40B4-BE49-F238E27FC236}">
                <a16:creationId xmlns:a16="http://schemas.microsoft.com/office/drawing/2014/main" id="{B7634AAA-533D-14E1-6A36-EE68E1841A9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93891" y="5112040"/>
            <a:ext cx="2216425" cy="1745960"/>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7" name="Picture 2">
            <a:extLst>
              <a:ext uri="{FF2B5EF4-FFF2-40B4-BE49-F238E27FC236}">
                <a16:creationId xmlns:a16="http://schemas.microsoft.com/office/drawing/2014/main" id="{F564B747-B2C3-EF19-91A7-AA8E14C2CF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47735" y="5095164"/>
            <a:ext cx="2235065" cy="177971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8" name="Picture 6">
            <a:extLst>
              <a:ext uri="{FF2B5EF4-FFF2-40B4-BE49-F238E27FC236}">
                <a16:creationId xmlns:a16="http://schemas.microsoft.com/office/drawing/2014/main" id="{1DA03655-259A-1078-38D8-06B78DA22A4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78609" y="5100475"/>
            <a:ext cx="2100179" cy="177971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pic>
        <p:nvPicPr>
          <p:cNvPr id="19" name="Picture 10">
            <a:extLst>
              <a:ext uri="{FF2B5EF4-FFF2-40B4-BE49-F238E27FC236}">
                <a16:creationId xmlns:a16="http://schemas.microsoft.com/office/drawing/2014/main" id="{EE9C2D92-DFDF-CA4F-A30D-D2CE7159B7F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57369" y="5124410"/>
            <a:ext cx="2235066" cy="1779712"/>
          </a:xfrm>
          <a:prstGeom prst="roundRect">
            <a:avLst>
              <a:gd name="adj" fmla="val 8594"/>
            </a:avLst>
          </a:prstGeom>
          <a:solidFill>
            <a:srgbClr val="FFFFFF">
              <a:shade val="85000"/>
            </a:srgbClr>
          </a:solidFill>
          <a:ln>
            <a:noFill/>
          </a:ln>
          <a:effectLst>
            <a:glow rad="63500">
              <a:schemeClr val="tx2">
                <a:lumMod val="50000"/>
                <a:alpha val="40000"/>
              </a:schemeClr>
            </a:glow>
            <a:outerShdw blurRad="254000" dist="254000" dir="2700000" algn="tl" rotWithShape="0">
              <a:prstClr val="black">
                <a:alpha val="40000"/>
              </a:prstClr>
            </a:outerShdw>
          </a:effectLst>
        </p:spPr>
      </p:pic>
    </p:spTree>
    <p:extLst>
      <p:ext uri="{BB962C8B-B14F-4D97-AF65-F5344CB8AC3E}">
        <p14:creationId xmlns:p14="http://schemas.microsoft.com/office/powerpoint/2010/main" val="8786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1EE6A-7C73-F346-6F6A-FEA63CF74955}"/>
              </a:ext>
            </a:extLst>
          </p:cNvPr>
          <p:cNvSpPr txBox="1"/>
          <p:nvPr/>
        </p:nvSpPr>
        <p:spPr>
          <a:xfrm>
            <a:off x="189756" y="116632"/>
            <a:ext cx="4248472" cy="584775"/>
          </a:xfrm>
          <a:prstGeom prst="rect">
            <a:avLst/>
          </a:prstGeom>
          <a:noFill/>
        </p:spPr>
        <p:txBody>
          <a:bodyPr wrap="square">
            <a:spAutoFit/>
          </a:bodyPr>
          <a:lstStyle/>
          <a:p>
            <a:r>
              <a:rPr lang="en-IN" sz="3200" b="1" dirty="0"/>
              <a:t>Univariate: categorical</a:t>
            </a:r>
          </a:p>
        </p:txBody>
      </p:sp>
      <p:pic>
        <p:nvPicPr>
          <p:cNvPr id="5" name="Picture 6">
            <a:extLst>
              <a:ext uri="{FF2B5EF4-FFF2-40B4-BE49-F238E27FC236}">
                <a16:creationId xmlns:a16="http://schemas.microsoft.com/office/drawing/2014/main" id="{7E9B25A7-5985-7B43-E68E-ED255ACC7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355"/>
          <a:stretch/>
        </p:blipFill>
        <p:spPr bwMode="auto">
          <a:xfrm>
            <a:off x="200810" y="980728"/>
            <a:ext cx="5677579" cy="2592288"/>
          </a:xfrm>
          <a:prstGeom prst="roundRect">
            <a:avLst>
              <a:gd name="adj" fmla="val 4167"/>
            </a:avLst>
          </a:prstGeom>
          <a:solidFill>
            <a:srgbClr val="FFFFFF"/>
          </a:solidFill>
          <a:ln w="76200" cap="sq">
            <a:solidFill>
              <a:srgbClr val="EAEAEA"/>
            </a:solidFill>
            <a:miter lim="800000"/>
          </a:ln>
          <a:effectLst>
            <a:outerShdw blurRad="317500" dist="317500" dir="2700000" algn="tl" rotWithShape="0">
              <a:prstClr val="black">
                <a:alpha val="40000"/>
              </a:prstClr>
            </a:outerShdw>
          </a:effectLst>
          <a:scene3d>
            <a:camera prst="orthographicFront"/>
            <a:lightRig rig="threePt" dir="t">
              <a:rot lat="0" lon="0" rev="2700000"/>
            </a:lightRig>
          </a:scene3d>
          <a:sp3d contourW="6350">
            <a:bevelT h="38100"/>
            <a:contourClr>
              <a:srgbClr val="C0C0C0"/>
            </a:contourClr>
          </a:sp3d>
        </p:spPr>
      </p:pic>
      <p:pic>
        <p:nvPicPr>
          <p:cNvPr id="6" name="Picture 4">
            <a:extLst>
              <a:ext uri="{FF2B5EF4-FFF2-40B4-BE49-F238E27FC236}">
                <a16:creationId xmlns:a16="http://schemas.microsoft.com/office/drawing/2014/main" id="{1DA07F9F-D38F-DB89-DADA-9C69688CDA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00" b="67840"/>
          <a:stretch/>
        </p:blipFill>
        <p:spPr bwMode="auto">
          <a:xfrm>
            <a:off x="200809" y="3852337"/>
            <a:ext cx="5677579" cy="2736304"/>
          </a:xfrm>
          <a:prstGeom prst="roundRect">
            <a:avLst>
              <a:gd name="adj" fmla="val 4167"/>
            </a:avLst>
          </a:prstGeom>
          <a:solidFill>
            <a:srgbClr val="FFFFFF"/>
          </a:solidFill>
          <a:ln w="76200" cap="sq">
            <a:solidFill>
              <a:srgbClr val="EAEAEA"/>
            </a:solidFill>
            <a:miter lim="800000"/>
          </a:ln>
          <a:effectLst>
            <a:outerShdw blurRad="254000" dist="254000" dir="2700000" algn="tl" rotWithShape="0">
              <a:prstClr val="black">
                <a:alpha val="40000"/>
              </a:prstClr>
            </a:outerShdw>
          </a:effectLst>
          <a:scene3d>
            <a:camera prst="orthographicFront"/>
            <a:lightRig rig="threePt" dir="t">
              <a:rot lat="0" lon="0" rev="2700000"/>
            </a:lightRig>
          </a:scene3d>
          <a:sp3d contourW="6350">
            <a:bevelT h="38100"/>
            <a:contourClr>
              <a:srgbClr val="C0C0C0"/>
            </a:contourClr>
          </a:sp3d>
        </p:spPr>
      </p:pic>
      <p:pic>
        <p:nvPicPr>
          <p:cNvPr id="7" name="Picture 2">
            <a:extLst>
              <a:ext uri="{FF2B5EF4-FFF2-40B4-BE49-F238E27FC236}">
                <a16:creationId xmlns:a16="http://schemas.microsoft.com/office/drawing/2014/main" id="{35274061-C958-0133-9AC0-506CAF037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 t="44888" r="-28" b="41265"/>
          <a:stretch/>
        </p:blipFill>
        <p:spPr bwMode="auto">
          <a:xfrm>
            <a:off x="6310436" y="980728"/>
            <a:ext cx="5544616" cy="2592288"/>
          </a:xfrm>
          <a:prstGeom prst="roundRect">
            <a:avLst>
              <a:gd name="adj" fmla="val 4167"/>
            </a:avLst>
          </a:prstGeom>
          <a:solidFill>
            <a:srgbClr val="FFFFFF"/>
          </a:solidFill>
          <a:ln w="76200" cap="sq">
            <a:solidFill>
              <a:srgbClr val="EAEAEA"/>
            </a:solidFill>
            <a:miter lim="800000"/>
          </a:ln>
          <a:effectLst>
            <a:outerShdw blurRad="254000" dist="254000" dir="2700000" algn="tl" rotWithShape="0">
              <a:prstClr val="black">
                <a:alpha val="40000"/>
              </a:prstClr>
            </a:outerShdw>
          </a:effectLst>
          <a:scene3d>
            <a:camera prst="orthographicFront"/>
            <a:lightRig rig="threePt" dir="t">
              <a:rot lat="0" lon="0" rev="2700000"/>
            </a:lightRig>
          </a:scene3d>
          <a:sp3d contourW="6350">
            <a:bevelT h="38100"/>
            <a:contourClr>
              <a:srgbClr val="C0C0C0"/>
            </a:contourClr>
          </a:sp3d>
        </p:spPr>
      </p:pic>
      <p:pic>
        <p:nvPicPr>
          <p:cNvPr id="8" name="Picture 2">
            <a:extLst>
              <a:ext uri="{FF2B5EF4-FFF2-40B4-BE49-F238E27FC236}">
                <a16:creationId xmlns:a16="http://schemas.microsoft.com/office/drawing/2014/main" id="{544374A7-A415-DA40-5922-DB439704B9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439" b="13796"/>
          <a:stretch/>
        </p:blipFill>
        <p:spPr bwMode="auto">
          <a:xfrm>
            <a:off x="6310436" y="3852337"/>
            <a:ext cx="5544616" cy="2736304"/>
          </a:xfrm>
          <a:prstGeom prst="roundRect">
            <a:avLst>
              <a:gd name="adj" fmla="val 4167"/>
            </a:avLst>
          </a:prstGeom>
          <a:solidFill>
            <a:srgbClr val="FFFFFF"/>
          </a:solidFill>
          <a:ln w="76200" cap="sq">
            <a:solidFill>
              <a:srgbClr val="EAEAEA"/>
            </a:solidFill>
            <a:miter lim="800000"/>
          </a:ln>
          <a:effectLst>
            <a:outerShdw blurRad="317500" dist="317500" dir="2700000" algn="tl" rotWithShape="0">
              <a:prstClr val="black">
                <a:alpha val="40000"/>
              </a:prstClr>
            </a:outerShdw>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6954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FE35E6-E4D2-F619-DDC1-EFEFAB6D2C6C}"/>
              </a:ext>
            </a:extLst>
          </p:cNvPr>
          <p:cNvSpPr txBox="1"/>
          <p:nvPr/>
        </p:nvSpPr>
        <p:spPr>
          <a:xfrm>
            <a:off x="333772" y="260648"/>
            <a:ext cx="1822938" cy="707886"/>
          </a:xfrm>
          <a:prstGeom prst="rect">
            <a:avLst/>
          </a:prstGeom>
          <a:noFill/>
        </p:spPr>
        <p:txBody>
          <a:bodyPr wrap="square">
            <a:spAutoFit/>
          </a:bodyPr>
          <a:lstStyle/>
          <a:p>
            <a:r>
              <a:rPr lang="en-IN" sz="4000" b="1" dirty="0"/>
              <a:t>Results</a:t>
            </a:r>
            <a:r>
              <a:rPr lang="en-IN" dirty="0"/>
              <a:t> </a:t>
            </a:r>
          </a:p>
        </p:txBody>
      </p:sp>
      <p:sp>
        <p:nvSpPr>
          <p:cNvPr id="6" name="TextBox 5">
            <a:extLst>
              <a:ext uri="{FF2B5EF4-FFF2-40B4-BE49-F238E27FC236}">
                <a16:creationId xmlns:a16="http://schemas.microsoft.com/office/drawing/2014/main" id="{361F7FD1-3427-79A7-C43B-BF32B5166A75}"/>
              </a:ext>
            </a:extLst>
          </p:cNvPr>
          <p:cNvSpPr txBox="1"/>
          <p:nvPr/>
        </p:nvSpPr>
        <p:spPr>
          <a:xfrm>
            <a:off x="837828" y="1196752"/>
            <a:ext cx="6094674" cy="461665"/>
          </a:xfrm>
          <a:prstGeom prst="rect">
            <a:avLst/>
          </a:prstGeom>
          <a:noFill/>
        </p:spPr>
        <p:txBody>
          <a:bodyPr wrap="square">
            <a:spAutoFit/>
          </a:bodyPr>
          <a:lstStyle/>
          <a:p>
            <a:r>
              <a:rPr lang="en-IN" dirty="0"/>
              <a:t>❑ </a:t>
            </a:r>
            <a:r>
              <a:rPr lang="en-IN" sz="2400" dirty="0"/>
              <a:t>Conclusions and recommendations </a:t>
            </a:r>
          </a:p>
        </p:txBody>
      </p:sp>
      <p:sp>
        <p:nvSpPr>
          <p:cNvPr id="8" name="TextBox 7">
            <a:extLst>
              <a:ext uri="{FF2B5EF4-FFF2-40B4-BE49-F238E27FC236}">
                <a16:creationId xmlns:a16="http://schemas.microsoft.com/office/drawing/2014/main" id="{DABA56AB-09B7-7452-CB2B-960B1B989412}"/>
              </a:ext>
            </a:extLst>
          </p:cNvPr>
          <p:cNvSpPr txBox="1"/>
          <p:nvPr/>
        </p:nvSpPr>
        <p:spPr>
          <a:xfrm>
            <a:off x="1773932" y="2204864"/>
            <a:ext cx="9793088" cy="2862322"/>
          </a:xfrm>
          <a:prstGeom prst="rect">
            <a:avLst/>
          </a:prstGeom>
          <a:noFill/>
        </p:spPr>
        <p:txBody>
          <a:bodyPr wrap="square">
            <a:spAutoFit/>
          </a:bodyPr>
          <a:lstStyle/>
          <a:p>
            <a:pPr marL="285750" indent="-285750">
              <a:buFont typeface="Wingdings" panose="05000000000000000000" pitchFamily="2" charset="2"/>
              <a:buChar char="Ø"/>
            </a:pPr>
            <a:r>
              <a:rPr lang="en-US" dirty="0"/>
              <a:t>Clients with High Region rating, not provided document 3, low days employment, days ID </a:t>
            </a:r>
          </a:p>
          <a:p>
            <a:r>
              <a:rPr lang="en-US" dirty="0"/>
              <a:t>      published, days registration should be denied loans as they are at high risk of default.</a:t>
            </a:r>
          </a:p>
          <a:p>
            <a:endParaRPr lang="en-US" dirty="0"/>
          </a:p>
          <a:p>
            <a:pPr marL="285750" indent="-285750">
              <a:buFont typeface="Wingdings" panose="05000000000000000000" pitchFamily="2" charset="2"/>
              <a:buChar char="Ø"/>
            </a:pPr>
            <a:r>
              <a:rPr lang="en-US" dirty="0"/>
              <a:t>Clients with low annuity amount, unemployed, lower secondary or incomplete education type,</a:t>
            </a:r>
          </a:p>
          <a:p>
            <a:r>
              <a:rPr lang="en-US" dirty="0"/>
              <a:t>      single or civil married, belongs to age group 20-30 should be lend at high interest rate or lower</a:t>
            </a:r>
          </a:p>
          <a:p>
            <a:r>
              <a:rPr lang="en-US" dirty="0"/>
              <a:t>      amount as they are also at moderate risk of default.</a:t>
            </a:r>
          </a:p>
          <a:p>
            <a:endParaRPr lang="en-US" dirty="0"/>
          </a:p>
          <a:p>
            <a:pPr marL="285750" indent="-285750">
              <a:buFont typeface="Wingdings" panose="05000000000000000000" pitchFamily="2" charset="2"/>
              <a:buChar char="Ø"/>
            </a:pPr>
            <a:r>
              <a:rPr lang="en-US" dirty="0"/>
              <a:t>Clients with very high income, annuity, credit amount, having higher education, owns car, house or</a:t>
            </a:r>
          </a:p>
          <a:p>
            <a:r>
              <a:rPr lang="en-US" dirty="0"/>
              <a:t>       flat are good customers for the bank. The bank should make strategies to attract them and make</a:t>
            </a:r>
          </a:p>
          <a:p>
            <a:r>
              <a:rPr lang="en-US" dirty="0"/>
              <a:t>       loan process easier for them.</a:t>
            </a:r>
          </a:p>
        </p:txBody>
      </p:sp>
    </p:spTree>
    <p:extLst>
      <p:ext uri="{BB962C8B-B14F-4D97-AF65-F5344CB8AC3E}">
        <p14:creationId xmlns:p14="http://schemas.microsoft.com/office/powerpoint/2010/main" val="45696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671BEF-A104-C2FC-DFB3-3E89A85B28B0}"/>
              </a:ext>
            </a:extLst>
          </p:cNvPr>
          <p:cNvSpPr txBox="1"/>
          <p:nvPr/>
        </p:nvSpPr>
        <p:spPr>
          <a:xfrm>
            <a:off x="2566020" y="116632"/>
            <a:ext cx="6935506" cy="830997"/>
          </a:xfrm>
          <a:prstGeom prst="rect">
            <a:avLst/>
          </a:prstGeom>
          <a:noFill/>
        </p:spPr>
        <p:txBody>
          <a:bodyPr wrap="square">
            <a:spAutoFit/>
          </a:bodyPr>
          <a:lstStyle/>
          <a:p>
            <a:r>
              <a:rPr lang="en-US" sz="4800" b="1" dirty="0"/>
              <a:t>7. Impact of Car Features </a:t>
            </a:r>
            <a:endParaRPr lang="en-IN" sz="4800" b="1" dirty="0"/>
          </a:p>
        </p:txBody>
      </p:sp>
      <p:sp>
        <p:nvSpPr>
          <p:cNvPr id="6" name="TextBox 5">
            <a:extLst>
              <a:ext uri="{FF2B5EF4-FFF2-40B4-BE49-F238E27FC236}">
                <a16:creationId xmlns:a16="http://schemas.microsoft.com/office/drawing/2014/main" id="{225F617C-C9F3-813B-0ED0-80E29C10AA1F}"/>
              </a:ext>
            </a:extLst>
          </p:cNvPr>
          <p:cNvSpPr txBox="1"/>
          <p:nvPr/>
        </p:nvSpPr>
        <p:spPr>
          <a:xfrm>
            <a:off x="405780" y="1196752"/>
            <a:ext cx="6094674" cy="523220"/>
          </a:xfrm>
          <a:prstGeom prst="rect">
            <a:avLst/>
          </a:prstGeom>
          <a:noFill/>
        </p:spPr>
        <p:txBody>
          <a:bodyPr wrap="square">
            <a:spAutoFit/>
          </a:bodyPr>
          <a:lstStyle/>
          <a:p>
            <a:r>
              <a:rPr lang="en-IN" sz="2800" b="1" dirty="0"/>
              <a:t>Project Description </a:t>
            </a:r>
          </a:p>
        </p:txBody>
      </p:sp>
      <p:sp>
        <p:nvSpPr>
          <p:cNvPr id="8" name="TextBox 7">
            <a:extLst>
              <a:ext uri="{FF2B5EF4-FFF2-40B4-BE49-F238E27FC236}">
                <a16:creationId xmlns:a16="http://schemas.microsoft.com/office/drawing/2014/main" id="{BC21EA29-93A1-8489-3347-CBE16D9710E1}"/>
              </a:ext>
            </a:extLst>
          </p:cNvPr>
          <p:cNvSpPr txBox="1"/>
          <p:nvPr/>
        </p:nvSpPr>
        <p:spPr>
          <a:xfrm>
            <a:off x="1567906" y="2060848"/>
            <a:ext cx="9865096" cy="3416320"/>
          </a:xfrm>
          <a:prstGeom prst="rect">
            <a:avLst/>
          </a:prstGeom>
          <a:noFill/>
        </p:spPr>
        <p:txBody>
          <a:bodyPr wrap="square">
            <a:spAutoFit/>
          </a:bodyPr>
          <a:lstStyle/>
          <a:p>
            <a:r>
              <a:rPr lang="en-US" dirty="0"/>
              <a:t>The automotive industry has been rapidly evolving over the past few decades, with a growing focus on fuel efficiency, environmental sustainability, and technological innovation. </a:t>
            </a:r>
          </a:p>
          <a:p>
            <a:r>
              <a:rPr lang="en-US" dirty="0"/>
              <a:t>With increasing competition among manufacturers and a changing consumer landscape, it has become more important than ever to understand the factors that drive consumer demand for cars. </a:t>
            </a:r>
          </a:p>
          <a:p>
            <a:r>
              <a:rPr lang="en-US" dirty="0"/>
              <a:t>In recent years, there has been a growing trend towards electric and hybrid vehicles and increased interest in alternative fuel sources such as hydrogen and natural gas. </a:t>
            </a:r>
          </a:p>
          <a:p>
            <a:r>
              <a:rPr lang="en-US" dirty="0"/>
              <a:t>At the same time, traditional gasoline-powered cars remain dominant in the market, with varying fuel types and grades available to consumers.</a:t>
            </a:r>
          </a:p>
          <a:p>
            <a:r>
              <a:rPr lang="en-US" dirty="0"/>
              <a:t>This Project is about analyzing patterns in the various Car features to understand the factors that drive consumer demands for Cars. </a:t>
            </a:r>
          </a:p>
          <a:p>
            <a:r>
              <a:rPr lang="en-US" dirty="0"/>
              <a:t>These insights will be helpful for Car manufacturers, dealers and other stakeholders to determine the important factors to boost sales of Cars.</a:t>
            </a:r>
            <a:endParaRPr lang="en-IN" dirty="0"/>
          </a:p>
        </p:txBody>
      </p:sp>
    </p:spTree>
    <p:extLst>
      <p:ext uri="{BB962C8B-B14F-4D97-AF65-F5344CB8AC3E}">
        <p14:creationId xmlns:p14="http://schemas.microsoft.com/office/powerpoint/2010/main" val="154621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870BB8D-7B27-8BCA-9932-F7C697A6AE17}"/>
              </a:ext>
            </a:extLst>
          </p:cNvPr>
          <p:cNvSpPr>
            <a:spLocks noGrp="1"/>
          </p:cNvSpPr>
          <p:nvPr>
            <p:ph type="title"/>
          </p:nvPr>
        </p:nvSpPr>
        <p:spPr>
          <a:xfrm>
            <a:off x="837828" y="404664"/>
            <a:ext cx="2987823" cy="699864"/>
          </a:xfrm>
        </p:spPr>
        <p:txBody>
          <a:bodyPr>
            <a:normAutofit/>
          </a:bodyPr>
          <a:lstStyle/>
          <a:p>
            <a:r>
              <a:rPr lang="en-IN" b="1" dirty="0"/>
              <a:t>Approach</a:t>
            </a:r>
            <a:r>
              <a:rPr lang="en-IN" dirty="0"/>
              <a:t> </a:t>
            </a:r>
          </a:p>
        </p:txBody>
      </p:sp>
      <p:sp>
        <p:nvSpPr>
          <p:cNvPr id="5" name="TextBox 4">
            <a:extLst>
              <a:ext uri="{FF2B5EF4-FFF2-40B4-BE49-F238E27FC236}">
                <a16:creationId xmlns:a16="http://schemas.microsoft.com/office/drawing/2014/main" id="{1FA6671E-B74F-FD2E-C9EE-F88BEA6D79F2}"/>
              </a:ext>
            </a:extLst>
          </p:cNvPr>
          <p:cNvSpPr txBox="1"/>
          <p:nvPr/>
        </p:nvSpPr>
        <p:spPr>
          <a:xfrm>
            <a:off x="1629916" y="1412776"/>
            <a:ext cx="7440088" cy="1200329"/>
          </a:xfrm>
          <a:prstGeom prst="rect">
            <a:avLst/>
          </a:prstGeom>
          <a:noFill/>
        </p:spPr>
        <p:txBody>
          <a:bodyPr wrap="square">
            <a:spAutoFit/>
          </a:bodyPr>
          <a:lstStyle/>
          <a:p>
            <a:r>
              <a:rPr lang="en-US" dirty="0"/>
              <a:t>Downloaded and imported the dataset in </a:t>
            </a:r>
            <a:r>
              <a:rPr lang="en-US" dirty="0" err="1"/>
              <a:t>Jupyter</a:t>
            </a:r>
            <a:r>
              <a:rPr lang="en-US" dirty="0"/>
              <a:t> Notebook, performed data cleaning i.e. removing missing &amp; invalid rows and handling outliers. Used Tableau a visualization tool to draw graphs and finding insights. And finally drawn conclusions from insights and made recommendations </a:t>
            </a:r>
            <a:endParaRPr lang="en-IN" dirty="0"/>
          </a:p>
        </p:txBody>
      </p:sp>
      <p:sp>
        <p:nvSpPr>
          <p:cNvPr id="7" name="TextBox 6">
            <a:extLst>
              <a:ext uri="{FF2B5EF4-FFF2-40B4-BE49-F238E27FC236}">
                <a16:creationId xmlns:a16="http://schemas.microsoft.com/office/drawing/2014/main" id="{994B22F8-4610-703F-5604-8EF9045572AD}"/>
              </a:ext>
            </a:extLst>
          </p:cNvPr>
          <p:cNvSpPr txBox="1"/>
          <p:nvPr/>
        </p:nvSpPr>
        <p:spPr>
          <a:xfrm>
            <a:off x="837828" y="2937905"/>
            <a:ext cx="3479122" cy="646331"/>
          </a:xfrm>
          <a:prstGeom prst="rect">
            <a:avLst/>
          </a:prstGeom>
          <a:noFill/>
        </p:spPr>
        <p:txBody>
          <a:bodyPr wrap="square">
            <a:spAutoFit/>
          </a:bodyPr>
          <a:lstStyle/>
          <a:p>
            <a:r>
              <a:rPr lang="en-IN" sz="3600" b="1" dirty="0"/>
              <a:t>Tech Stack Used </a:t>
            </a:r>
          </a:p>
        </p:txBody>
      </p:sp>
      <p:sp>
        <p:nvSpPr>
          <p:cNvPr id="9" name="TextBox 8">
            <a:extLst>
              <a:ext uri="{FF2B5EF4-FFF2-40B4-BE49-F238E27FC236}">
                <a16:creationId xmlns:a16="http://schemas.microsoft.com/office/drawing/2014/main" id="{E40768EF-032F-812C-598C-AF5955117152}"/>
              </a:ext>
            </a:extLst>
          </p:cNvPr>
          <p:cNvSpPr txBox="1"/>
          <p:nvPr/>
        </p:nvSpPr>
        <p:spPr>
          <a:xfrm>
            <a:off x="1629916" y="3690898"/>
            <a:ext cx="7128792" cy="2308324"/>
          </a:xfrm>
          <a:prstGeom prst="rect">
            <a:avLst/>
          </a:prstGeom>
          <a:noFill/>
        </p:spPr>
        <p:txBody>
          <a:bodyPr wrap="square">
            <a:spAutoFit/>
          </a:bodyPr>
          <a:lstStyle/>
          <a:p>
            <a:pPr marL="342900" indent="-342900">
              <a:buAutoNum type="arabicPeriod"/>
            </a:pPr>
            <a:r>
              <a:rPr lang="en-IN" u="sng" dirty="0"/>
              <a:t>Python 3.9.6 </a:t>
            </a:r>
            <a:r>
              <a:rPr lang="en-IN" dirty="0"/>
              <a:t>— Programming language used for Data Pre- processing. </a:t>
            </a:r>
          </a:p>
          <a:p>
            <a:endParaRPr lang="en-IN" dirty="0"/>
          </a:p>
          <a:p>
            <a:pPr marL="342900" indent="-342900">
              <a:buAutoNum type="arabicPeriod" startAt="2"/>
            </a:pPr>
            <a:r>
              <a:rPr lang="en-IN" u="sng" dirty="0" err="1"/>
              <a:t>Jupyter</a:t>
            </a:r>
            <a:r>
              <a:rPr lang="en-IN" u="sng" dirty="0"/>
              <a:t> Notebook 6.5.2 </a:t>
            </a:r>
            <a:r>
              <a:rPr lang="en-IN" dirty="0"/>
              <a:t>— Interactive platform to write and execute codes in various programming languages (in this case Python). </a:t>
            </a:r>
          </a:p>
          <a:p>
            <a:endParaRPr lang="en-IN" dirty="0"/>
          </a:p>
          <a:p>
            <a:pPr marL="342900" indent="-342900">
              <a:buAutoNum type="arabicPeriod" startAt="3"/>
            </a:pPr>
            <a:r>
              <a:rPr lang="en-IN" u="sng" dirty="0"/>
              <a:t>Microsoft Excel 2021 </a:t>
            </a:r>
            <a:r>
              <a:rPr lang="en-IN" dirty="0"/>
              <a:t>— A spreadsheet editor software used mainly </a:t>
            </a:r>
          </a:p>
          <a:p>
            <a:r>
              <a:rPr lang="en-IN" dirty="0"/>
              <a:t>       by professionals to enter data in table format, perform </a:t>
            </a:r>
          </a:p>
          <a:p>
            <a:r>
              <a:rPr lang="en-IN" dirty="0"/>
              <a:t>       computations, plot graphs etc. </a:t>
            </a:r>
          </a:p>
        </p:txBody>
      </p:sp>
      <p:sp>
        <p:nvSpPr>
          <p:cNvPr id="11" name="TextBox 10">
            <a:extLst>
              <a:ext uri="{FF2B5EF4-FFF2-40B4-BE49-F238E27FC236}">
                <a16:creationId xmlns:a16="http://schemas.microsoft.com/office/drawing/2014/main" id="{55665584-423D-0366-D9A4-18582DF4F84B}"/>
              </a:ext>
            </a:extLst>
          </p:cNvPr>
          <p:cNvSpPr txBox="1"/>
          <p:nvPr/>
        </p:nvSpPr>
        <p:spPr>
          <a:xfrm>
            <a:off x="1701924" y="6070066"/>
            <a:ext cx="7056784" cy="646331"/>
          </a:xfrm>
          <a:prstGeom prst="rect">
            <a:avLst/>
          </a:prstGeom>
          <a:noFill/>
        </p:spPr>
        <p:txBody>
          <a:bodyPr wrap="square">
            <a:spAutoFit/>
          </a:bodyPr>
          <a:lstStyle/>
          <a:p>
            <a:r>
              <a:rPr lang="en-US" dirty="0"/>
              <a:t>4. </a:t>
            </a:r>
            <a:r>
              <a:rPr lang="en-US" u="sng" dirty="0"/>
              <a:t>Tableau Public 2021.2 </a:t>
            </a:r>
            <a:r>
              <a:rPr lang="en-US" dirty="0"/>
              <a:t>— A visualization tool to represent   </a:t>
            </a:r>
          </a:p>
          <a:p>
            <a:r>
              <a:rPr lang="en-US" dirty="0"/>
              <a:t>    data in graphs and plots. Mainly used to create Dashboard</a:t>
            </a:r>
            <a:endParaRPr lang="en-IN" dirty="0"/>
          </a:p>
        </p:txBody>
      </p:sp>
    </p:spTree>
    <p:extLst>
      <p:ext uri="{BB962C8B-B14F-4D97-AF65-F5344CB8AC3E}">
        <p14:creationId xmlns:p14="http://schemas.microsoft.com/office/powerpoint/2010/main" val="358094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EC7468-202A-7F40-A2E1-585BB54A9698}"/>
              </a:ext>
            </a:extLst>
          </p:cNvPr>
          <p:cNvSpPr txBox="1"/>
          <p:nvPr/>
        </p:nvSpPr>
        <p:spPr>
          <a:xfrm>
            <a:off x="117748" y="188640"/>
            <a:ext cx="1966954" cy="707886"/>
          </a:xfrm>
          <a:prstGeom prst="rect">
            <a:avLst/>
          </a:prstGeom>
          <a:noFill/>
        </p:spPr>
        <p:txBody>
          <a:bodyPr wrap="square">
            <a:spAutoFit/>
          </a:bodyPr>
          <a:lstStyle/>
          <a:p>
            <a:r>
              <a:rPr lang="en-IN" sz="4000" b="1" dirty="0"/>
              <a:t>Insights</a:t>
            </a:r>
          </a:p>
        </p:txBody>
      </p:sp>
      <p:sp>
        <p:nvSpPr>
          <p:cNvPr id="6" name="TextBox 5">
            <a:extLst>
              <a:ext uri="{FF2B5EF4-FFF2-40B4-BE49-F238E27FC236}">
                <a16:creationId xmlns:a16="http://schemas.microsoft.com/office/drawing/2014/main" id="{53A7BCA8-2332-69F5-04EC-1C8543F1A9FE}"/>
              </a:ext>
            </a:extLst>
          </p:cNvPr>
          <p:cNvSpPr txBox="1"/>
          <p:nvPr/>
        </p:nvSpPr>
        <p:spPr>
          <a:xfrm>
            <a:off x="693812" y="1124744"/>
            <a:ext cx="6146358" cy="646331"/>
          </a:xfrm>
          <a:prstGeom prst="rect">
            <a:avLst/>
          </a:prstGeom>
          <a:noFill/>
        </p:spPr>
        <p:txBody>
          <a:bodyPr wrap="square">
            <a:spAutoFit/>
          </a:bodyPr>
          <a:lstStyle/>
          <a:p>
            <a:r>
              <a:rPr lang="en-US" dirty="0"/>
              <a:t>1. A pivot table that shows the number of car models in each market category and their corresponding popularity scores.</a:t>
            </a:r>
            <a:endParaRPr lang="en-IN" dirty="0"/>
          </a:p>
        </p:txBody>
      </p:sp>
      <p:pic>
        <p:nvPicPr>
          <p:cNvPr id="7" name="Picture 6">
            <a:extLst>
              <a:ext uri="{FF2B5EF4-FFF2-40B4-BE49-F238E27FC236}">
                <a16:creationId xmlns:a16="http://schemas.microsoft.com/office/drawing/2014/main" id="{72D4A1FC-F5EA-1F0F-7A60-08814AA66A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3812" y="2204864"/>
            <a:ext cx="8928992" cy="3528392"/>
          </a:xfrm>
          <a:prstGeom prst="rect">
            <a:avLst/>
          </a:prstGeom>
          <a:noFill/>
          <a:ln>
            <a:noFill/>
          </a:ln>
        </p:spPr>
      </p:pic>
    </p:spTree>
    <p:extLst>
      <p:ext uri="{BB962C8B-B14F-4D97-AF65-F5344CB8AC3E}">
        <p14:creationId xmlns:p14="http://schemas.microsoft.com/office/powerpoint/2010/main" val="232870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CDFF2A3-D9D8-019F-388D-89C531618B4F}"/>
              </a:ext>
            </a:extLst>
          </p:cNvPr>
          <p:cNvSpPr txBox="1"/>
          <p:nvPr/>
        </p:nvSpPr>
        <p:spPr>
          <a:xfrm>
            <a:off x="1654551" y="260648"/>
            <a:ext cx="8879722" cy="707886"/>
          </a:xfrm>
          <a:prstGeom prst="rect">
            <a:avLst/>
          </a:prstGeom>
          <a:noFill/>
        </p:spPr>
        <p:txBody>
          <a:bodyPr wrap="square">
            <a:spAutoFit/>
          </a:bodyPr>
          <a:lstStyle/>
          <a:p>
            <a:r>
              <a:rPr lang="en-US" sz="4000" b="1" u="sng" dirty="0"/>
              <a:t>Proceeding with data analytics process</a:t>
            </a:r>
          </a:p>
        </p:txBody>
      </p:sp>
      <p:sp>
        <p:nvSpPr>
          <p:cNvPr id="12" name="TextBox 11">
            <a:extLst>
              <a:ext uri="{FF2B5EF4-FFF2-40B4-BE49-F238E27FC236}">
                <a16:creationId xmlns:a16="http://schemas.microsoft.com/office/drawing/2014/main" id="{6D9C5446-8576-1C76-D4E0-B933A1C00372}"/>
              </a:ext>
            </a:extLst>
          </p:cNvPr>
          <p:cNvSpPr txBox="1"/>
          <p:nvPr/>
        </p:nvSpPr>
        <p:spPr>
          <a:xfrm>
            <a:off x="1197868" y="1340768"/>
            <a:ext cx="10081120" cy="3816429"/>
          </a:xfrm>
          <a:prstGeom prst="rect">
            <a:avLst/>
          </a:prstGeom>
          <a:noFill/>
        </p:spPr>
        <p:txBody>
          <a:bodyPr wrap="square">
            <a:spAutoFit/>
          </a:bodyPr>
          <a:lstStyle/>
          <a:p>
            <a:pPr marL="342900" indent="-342900">
              <a:buFont typeface="Wingdings" panose="05000000000000000000" pitchFamily="2" charset="2"/>
              <a:buChar char="Ø"/>
            </a:pPr>
            <a:r>
              <a:rPr lang="en-US" sz="2000" b="1" dirty="0"/>
              <a:t>Plan</a:t>
            </a:r>
          </a:p>
          <a:p>
            <a:endParaRPr lang="en-US" sz="2000" b="1" dirty="0"/>
          </a:p>
          <a:p>
            <a:r>
              <a:rPr lang="en-US" dirty="0"/>
              <a:t>              • </a:t>
            </a:r>
            <a:r>
              <a:rPr lang="en-US" u="sng" dirty="0"/>
              <a:t>Destination Selection </a:t>
            </a:r>
            <a:r>
              <a:rPr lang="en-US" dirty="0"/>
              <a:t>: - For a long trip, you may decide on a specific destination, </a:t>
            </a:r>
          </a:p>
          <a:p>
            <a:r>
              <a:rPr lang="en-US" dirty="0"/>
              <a:t>                  considering factors like personal interests, weather, cultural events, and </a:t>
            </a:r>
          </a:p>
          <a:p>
            <a:r>
              <a:rPr lang="en-US" dirty="0"/>
              <a:t>                  attractions. Data analytics tools can help you gather and analyze information </a:t>
            </a:r>
          </a:p>
          <a:p>
            <a:r>
              <a:rPr lang="en-US" dirty="0"/>
              <a:t>                  about various destinations to make an informed choice. </a:t>
            </a:r>
          </a:p>
          <a:p>
            <a:r>
              <a:rPr lang="en-US" dirty="0"/>
              <a:t> </a:t>
            </a:r>
          </a:p>
          <a:p>
            <a:pPr marL="342900" indent="-342900">
              <a:buFont typeface="Wingdings" panose="05000000000000000000" pitchFamily="2" charset="2"/>
              <a:buChar char="Ø"/>
            </a:pPr>
            <a:r>
              <a:rPr lang="en-US" sz="2000" b="1" dirty="0"/>
              <a:t>Prepare</a:t>
            </a:r>
          </a:p>
          <a:p>
            <a:endParaRPr lang="en-US" sz="2000" b="1" dirty="0"/>
          </a:p>
          <a:p>
            <a:r>
              <a:rPr lang="en-US" dirty="0"/>
              <a:t>              • </a:t>
            </a:r>
            <a:r>
              <a:rPr lang="en-US" u="sng" dirty="0"/>
              <a:t>Budgeting</a:t>
            </a:r>
            <a:r>
              <a:rPr lang="en-US" dirty="0"/>
              <a:t> :- Determine your travel budget, considering not only flight and </a:t>
            </a:r>
          </a:p>
          <a:p>
            <a:r>
              <a:rPr lang="en-US" dirty="0"/>
              <a:t>                 accommodation costs but also daily expenses during your trip. Data analytics </a:t>
            </a:r>
          </a:p>
          <a:p>
            <a:r>
              <a:rPr lang="en-US" dirty="0"/>
              <a:t>                can assist in setting a realistic budget by providing insights into average costs </a:t>
            </a:r>
          </a:p>
          <a:p>
            <a:r>
              <a:rPr lang="en-US" dirty="0"/>
              <a:t>                at your destination. </a:t>
            </a:r>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A2268C-D2DD-9AFF-7210-8AFBE3999646}"/>
              </a:ext>
            </a:extLst>
          </p:cNvPr>
          <p:cNvSpPr txBox="1"/>
          <p:nvPr/>
        </p:nvSpPr>
        <p:spPr>
          <a:xfrm>
            <a:off x="909836" y="836712"/>
            <a:ext cx="9217024" cy="646331"/>
          </a:xfrm>
          <a:prstGeom prst="rect">
            <a:avLst/>
          </a:prstGeom>
          <a:noFill/>
        </p:spPr>
        <p:txBody>
          <a:bodyPr wrap="square">
            <a:spAutoFit/>
          </a:bodyPr>
          <a:lstStyle/>
          <a:p>
            <a:r>
              <a:rPr lang="en-US" dirty="0"/>
              <a:t>2. A scatter chart that plots engine power on the x-axis and price on the y-axis. Add a trendline to the chart to visualize the relationship between these variables.</a:t>
            </a:r>
            <a:endParaRPr lang="en-IN" dirty="0"/>
          </a:p>
        </p:txBody>
      </p:sp>
      <p:pic>
        <p:nvPicPr>
          <p:cNvPr id="5" name="Picture 4">
            <a:extLst>
              <a:ext uri="{FF2B5EF4-FFF2-40B4-BE49-F238E27FC236}">
                <a16:creationId xmlns:a16="http://schemas.microsoft.com/office/drawing/2014/main" id="{D0564E12-FD71-D81B-85A5-9B79770185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3852" y="1916832"/>
            <a:ext cx="9361040" cy="4464496"/>
          </a:xfrm>
          <a:prstGeom prst="rect">
            <a:avLst/>
          </a:prstGeom>
          <a:noFill/>
          <a:ln>
            <a:noFill/>
          </a:ln>
        </p:spPr>
      </p:pic>
    </p:spTree>
    <p:extLst>
      <p:ext uri="{BB962C8B-B14F-4D97-AF65-F5344CB8AC3E}">
        <p14:creationId xmlns:p14="http://schemas.microsoft.com/office/powerpoint/2010/main" val="23478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1005D-00BD-707F-4188-3AD2CD927A2F}"/>
              </a:ext>
            </a:extLst>
          </p:cNvPr>
          <p:cNvSpPr>
            <a:spLocks noGrp="1"/>
          </p:cNvSpPr>
          <p:nvPr>
            <p:ph type="title"/>
          </p:nvPr>
        </p:nvSpPr>
        <p:spPr>
          <a:xfrm>
            <a:off x="189757" y="836712"/>
            <a:ext cx="4176463" cy="1440160"/>
          </a:xfrm>
        </p:spPr>
        <p:txBody>
          <a:bodyPr>
            <a:normAutofit fontScale="90000"/>
          </a:bodyPr>
          <a:lstStyle/>
          <a:p>
            <a:r>
              <a:rPr lang="en-US" sz="2000" dirty="0"/>
              <a:t>3. Use regression analysis to identify the variables that have the strongest relationship with a car’s price. Then create a bar chart that shows the coefficient values for each variable to visualize their relative importance.</a:t>
            </a:r>
            <a:endParaRPr lang="en-IN" sz="2000" dirty="0"/>
          </a:p>
        </p:txBody>
      </p:sp>
      <p:pic>
        <p:nvPicPr>
          <p:cNvPr id="3" name="Picture 2">
            <a:extLst>
              <a:ext uri="{FF2B5EF4-FFF2-40B4-BE49-F238E27FC236}">
                <a16:creationId xmlns:a16="http://schemas.microsoft.com/office/drawing/2014/main" id="{528E13F6-7A8B-90D2-1772-18CDFB1A9A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6177" y="-5152"/>
            <a:ext cx="5832648" cy="3356992"/>
          </a:xfrm>
          <a:prstGeom prst="rect">
            <a:avLst/>
          </a:prstGeom>
          <a:noFill/>
          <a:ln>
            <a:noFill/>
          </a:ln>
        </p:spPr>
      </p:pic>
      <p:sp>
        <p:nvSpPr>
          <p:cNvPr id="5" name="TextBox 4">
            <a:extLst>
              <a:ext uri="{FF2B5EF4-FFF2-40B4-BE49-F238E27FC236}">
                <a16:creationId xmlns:a16="http://schemas.microsoft.com/office/drawing/2014/main" id="{4AE6FAAC-F3E0-4EE8-A838-B9B0CCEC5271}"/>
              </a:ext>
            </a:extLst>
          </p:cNvPr>
          <p:cNvSpPr txBox="1"/>
          <p:nvPr/>
        </p:nvSpPr>
        <p:spPr>
          <a:xfrm>
            <a:off x="-12289" y="3429000"/>
            <a:ext cx="6094674" cy="2203488"/>
          </a:xfrm>
          <a:prstGeom prst="rect">
            <a:avLst/>
          </a:prstGeom>
          <a:noFill/>
        </p:spPr>
        <p:txBody>
          <a:bodyPr wrap="square">
            <a:spAutoFit/>
          </a:bodyPr>
          <a:lstStyle/>
          <a:p>
            <a:pPr marL="342900" lvl="0" indent="-342900">
              <a:lnSpc>
                <a:spcPts val="2400"/>
              </a:lnSpc>
              <a:spcBef>
                <a:spcPts val="2570"/>
              </a:spcBef>
              <a:spcAft>
                <a:spcPts val="800"/>
              </a:spcAft>
              <a:buSzPts val="1000"/>
              <a:buFont typeface="Symbol" panose="05050102010706020507" pitchFamily="18" charset="2"/>
              <a:buChar char=""/>
              <a:tabLst>
                <a:tab pos="457200" algn="l"/>
              </a:tabLst>
            </a:pPr>
            <a:r>
              <a:rPr lang="en-IN" sz="1800" kern="0" spc="-5" dirty="0">
                <a:effectLst/>
                <a:latin typeface="Georgia" panose="02040502050405020303" pitchFamily="18" charset="0"/>
                <a:ea typeface="Times New Roman" panose="02020603050405020304" pitchFamily="18" charset="0"/>
                <a:cs typeface="Segoe UI" panose="020B0502040204020203" pitchFamily="34" charset="0"/>
              </a:rPr>
              <a:t>Using regression analysis, we found the top columns. This also include two new columns which were </a:t>
            </a:r>
            <a:r>
              <a:rPr lang="en-IN" sz="1800" b="1" kern="0" spc="-5" dirty="0">
                <a:effectLst/>
                <a:latin typeface="Georgia" panose="02040502050405020303" pitchFamily="18" charset="0"/>
                <a:ea typeface="Times New Roman" panose="02020603050405020304" pitchFamily="18" charset="0"/>
                <a:cs typeface="Segoe UI" panose="020B0502040204020203" pitchFamily="34" charset="0"/>
              </a:rPr>
              <a:t>Feature</a:t>
            </a:r>
            <a:r>
              <a:rPr lang="en-IN" sz="1800" kern="0" spc="-5" dirty="0">
                <a:effectLst/>
                <a:latin typeface="Georgia" panose="02040502050405020303" pitchFamily="18" charset="0"/>
                <a:ea typeface="Times New Roman" panose="02020603050405020304" pitchFamily="18" charset="0"/>
                <a:cs typeface="Segoe UI" panose="020B0502040204020203" pitchFamily="34" charset="0"/>
              </a:rPr>
              <a:t> </a:t>
            </a:r>
            <a:r>
              <a:rPr lang="en-IN" sz="1800" b="1" kern="0" spc="-5" dirty="0">
                <a:effectLst/>
                <a:latin typeface="Georgia" panose="02040502050405020303" pitchFamily="18" charset="0"/>
                <a:ea typeface="Times New Roman" panose="02020603050405020304" pitchFamily="18" charset="0"/>
                <a:cs typeface="Segoe UI" panose="020B0502040204020203" pitchFamily="34" charset="0"/>
              </a:rPr>
              <a:t>Engineered</a:t>
            </a:r>
            <a:r>
              <a:rPr lang="en-IN" sz="1800" kern="0" spc="-5" dirty="0">
                <a:effectLst/>
                <a:latin typeface="Georgia" panose="02040502050405020303" pitchFamily="18" charset="0"/>
                <a:ea typeface="Times New Roman" panose="02020603050405020304" pitchFamily="18" charset="0"/>
                <a:cs typeface="Segoe UI" panose="020B0502040204020203" pitchFamily="34" charset="0"/>
              </a:rPr>
              <a:t> (</a:t>
            </a:r>
            <a:r>
              <a:rPr lang="en-IN" sz="1800" b="1" kern="0" spc="-5" dirty="0">
                <a:effectLst/>
                <a:latin typeface="Georgia" panose="02040502050405020303" pitchFamily="18" charset="0"/>
                <a:ea typeface="Times New Roman" panose="02020603050405020304" pitchFamily="18" charset="0"/>
                <a:cs typeface="Segoe UI" panose="020B0502040204020203" pitchFamily="34" charset="0"/>
              </a:rPr>
              <a:t>Engine HP/city mpg</a:t>
            </a:r>
            <a:r>
              <a:rPr lang="en-IN" sz="1800" kern="0" spc="-5" dirty="0">
                <a:effectLst/>
                <a:latin typeface="Georgia" panose="02040502050405020303" pitchFamily="18" charset="0"/>
                <a:ea typeface="Times New Roman" panose="02020603050405020304" pitchFamily="18" charset="0"/>
                <a:cs typeface="Segoe UI" panose="020B0502040204020203" pitchFamily="34" charset="0"/>
              </a:rPr>
              <a:t>) and (</a:t>
            </a:r>
            <a:r>
              <a:rPr lang="en-IN" sz="1800" b="1" kern="0" spc="-5" dirty="0">
                <a:effectLst/>
                <a:latin typeface="Georgia" panose="02040502050405020303" pitchFamily="18" charset="0"/>
                <a:ea typeface="Times New Roman" panose="02020603050405020304" pitchFamily="18" charset="0"/>
                <a:cs typeface="Segoe UI" panose="020B0502040204020203" pitchFamily="34" charset="0"/>
              </a:rPr>
              <a:t>1/(highway MPG + city mpg)</a:t>
            </a:r>
            <a:r>
              <a:rPr lang="en-IN" sz="1800" kern="0" spc="-5" dirty="0">
                <a:effectLst/>
                <a:latin typeface="Georgia" panose="02040502050405020303" pitchFamily="18" charset="0"/>
                <a:ea typeface="Times New Roman" panose="02020603050405020304" pitchFamily="18" charset="0"/>
                <a:cs typeface="Segoe UI" panose="020B0502040204020203" pitchFamily="34" charset="0"/>
              </a:rPr>
              <a: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400"/>
              </a:lnSpc>
              <a:spcBef>
                <a:spcPts val="1370"/>
              </a:spcBef>
              <a:spcAft>
                <a:spcPts val="800"/>
              </a:spcAft>
              <a:buSzPts val="1000"/>
              <a:buFont typeface="Symbol" panose="05050102010706020507" pitchFamily="18" charset="2"/>
              <a:buChar char=""/>
              <a:tabLst>
                <a:tab pos="457200" algn="l"/>
              </a:tabLst>
            </a:pPr>
            <a:r>
              <a:rPr lang="en-IN" sz="1800" kern="0" spc="-5" dirty="0">
                <a:effectLst/>
                <a:latin typeface="Georgia" panose="02040502050405020303" pitchFamily="18" charset="0"/>
                <a:ea typeface="Times New Roman" panose="02020603050405020304" pitchFamily="18" charset="0"/>
                <a:cs typeface="Segoe UI" panose="020B0502040204020203" pitchFamily="34" charset="0"/>
              </a:rPr>
              <a:t>We can observe that the </a:t>
            </a:r>
            <a:r>
              <a:rPr lang="en-IN" sz="1800" b="1" kern="0" spc="-5" dirty="0">
                <a:effectLst/>
                <a:latin typeface="Georgia" panose="02040502050405020303" pitchFamily="18" charset="0"/>
                <a:ea typeface="Times New Roman" panose="02020603050405020304" pitchFamily="18" charset="0"/>
                <a:cs typeface="Segoe UI" panose="020B0502040204020203" pitchFamily="34" charset="0"/>
              </a:rPr>
              <a:t>R-Squared</a:t>
            </a:r>
            <a:r>
              <a:rPr lang="en-IN" sz="1800" kern="0" spc="-5" dirty="0">
                <a:effectLst/>
                <a:latin typeface="Georgia" panose="02040502050405020303" pitchFamily="18" charset="0"/>
                <a:ea typeface="Times New Roman" panose="02020603050405020304" pitchFamily="18" charset="0"/>
                <a:cs typeface="Segoe UI" panose="020B0502040204020203" pitchFamily="34" charset="0"/>
              </a:rPr>
              <a:t> score is </a:t>
            </a:r>
            <a:r>
              <a:rPr lang="en-IN" sz="1800" b="1" kern="0" spc="-5" dirty="0">
                <a:effectLst/>
                <a:latin typeface="Georgia" panose="02040502050405020303" pitchFamily="18" charset="0"/>
                <a:ea typeface="Times New Roman" panose="02020603050405020304" pitchFamily="18" charset="0"/>
                <a:cs typeface="Segoe UI" panose="020B0502040204020203" pitchFamily="34" charset="0"/>
              </a:rPr>
              <a:t>0.7</a:t>
            </a:r>
            <a:r>
              <a:rPr lang="en-IN" sz="1800" kern="0" spc="-5" dirty="0">
                <a:effectLst/>
                <a:latin typeface="Georgia" panose="02040502050405020303" pitchFamily="18" charset="0"/>
                <a:ea typeface="Times New Roman" panose="02020603050405020304" pitchFamily="18" charset="0"/>
                <a:cs typeface="Segoe UI" panose="020B0502040204020203" pitchFamily="34" charset="0"/>
              </a:rPr>
              <a:t> which can be counted as a good score.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04CF1AF-21EC-4E79-55B6-D22F33FE7C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9180" y="3351840"/>
            <a:ext cx="5832648" cy="3506160"/>
          </a:xfrm>
          <a:prstGeom prst="rect">
            <a:avLst/>
          </a:prstGeom>
          <a:noFill/>
          <a:ln>
            <a:noFill/>
          </a:ln>
        </p:spPr>
      </p:pic>
    </p:spTree>
    <p:extLst>
      <p:ext uri="{BB962C8B-B14F-4D97-AF65-F5344CB8AC3E}">
        <p14:creationId xmlns:p14="http://schemas.microsoft.com/office/powerpoint/2010/main" val="270406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8DAC5D-A170-3A6F-B44A-92668F05B390}"/>
              </a:ext>
            </a:extLst>
          </p:cNvPr>
          <p:cNvSpPr txBox="1"/>
          <p:nvPr/>
        </p:nvSpPr>
        <p:spPr>
          <a:xfrm>
            <a:off x="19453" y="764704"/>
            <a:ext cx="4464496" cy="646331"/>
          </a:xfrm>
          <a:prstGeom prst="rect">
            <a:avLst/>
          </a:prstGeom>
          <a:noFill/>
        </p:spPr>
        <p:txBody>
          <a:bodyPr wrap="square">
            <a:spAutoFit/>
          </a:bodyPr>
          <a:lstStyle/>
          <a:p>
            <a:r>
              <a:rPr lang="en-US" dirty="0"/>
              <a:t>4. A pivot table that shows the average price of cars for each manufacturer.</a:t>
            </a:r>
            <a:endParaRPr lang="en-IN" dirty="0"/>
          </a:p>
        </p:txBody>
      </p:sp>
      <p:pic>
        <p:nvPicPr>
          <p:cNvPr id="5" name="Picture 4">
            <a:extLst>
              <a:ext uri="{FF2B5EF4-FFF2-40B4-BE49-F238E27FC236}">
                <a16:creationId xmlns:a16="http://schemas.microsoft.com/office/drawing/2014/main" id="{7DED113F-8ACC-7241-8C71-69B5503772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2276873"/>
            <a:ext cx="12188825" cy="4581128"/>
          </a:xfrm>
          <a:prstGeom prst="rect">
            <a:avLst/>
          </a:prstGeom>
          <a:noFill/>
          <a:ln>
            <a:noFill/>
          </a:ln>
        </p:spPr>
      </p:pic>
      <p:sp>
        <p:nvSpPr>
          <p:cNvPr id="7" name="TextBox 6">
            <a:extLst>
              <a:ext uri="{FF2B5EF4-FFF2-40B4-BE49-F238E27FC236}">
                <a16:creationId xmlns:a16="http://schemas.microsoft.com/office/drawing/2014/main" id="{780E3A43-8E96-9793-3D6A-997CD6D506B1}"/>
              </a:ext>
            </a:extLst>
          </p:cNvPr>
          <p:cNvSpPr txBox="1"/>
          <p:nvPr/>
        </p:nvSpPr>
        <p:spPr>
          <a:xfrm>
            <a:off x="4471759" y="5661248"/>
            <a:ext cx="7488832" cy="646331"/>
          </a:xfrm>
          <a:prstGeom prst="rect">
            <a:avLst/>
          </a:prstGeom>
          <a:noFill/>
        </p:spPr>
        <p:txBody>
          <a:bodyPr wrap="square">
            <a:spAutoFit/>
          </a:bodyPr>
          <a:lstStyle/>
          <a:p>
            <a:r>
              <a:rPr lang="en-US" dirty="0"/>
              <a:t>5. A bar chart or a horizontal stacked bar chart that visualizes the relationship between manufacturer and average price.</a:t>
            </a:r>
            <a:endParaRPr lang="en-IN" dirty="0"/>
          </a:p>
        </p:txBody>
      </p:sp>
    </p:spTree>
    <p:extLst>
      <p:ext uri="{BB962C8B-B14F-4D97-AF65-F5344CB8AC3E}">
        <p14:creationId xmlns:p14="http://schemas.microsoft.com/office/powerpoint/2010/main" val="1096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790390-691A-4372-3EEF-885FCB4857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315" y="0"/>
            <a:ext cx="5731510" cy="5301208"/>
          </a:xfrm>
          <a:prstGeom prst="rect">
            <a:avLst/>
          </a:prstGeom>
          <a:noFill/>
          <a:ln>
            <a:noFill/>
          </a:ln>
        </p:spPr>
      </p:pic>
      <p:sp>
        <p:nvSpPr>
          <p:cNvPr id="5" name="TextBox 4">
            <a:extLst>
              <a:ext uri="{FF2B5EF4-FFF2-40B4-BE49-F238E27FC236}">
                <a16:creationId xmlns:a16="http://schemas.microsoft.com/office/drawing/2014/main" id="{B50904A8-417B-5323-CD5B-10116BB7368D}"/>
              </a:ext>
            </a:extLst>
          </p:cNvPr>
          <p:cNvSpPr txBox="1"/>
          <p:nvPr/>
        </p:nvSpPr>
        <p:spPr>
          <a:xfrm>
            <a:off x="345907" y="548680"/>
            <a:ext cx="4452361" cy="1477328"/>
          </a:xfrm>
          <a:prstGeom prst="rect">
            <a:avLst/>
          </a:prstGeom>
          <a:noFill/>
        </p:spPr>
        <p:txBody>
          <a:bodyPr wrap="square">
            <a:spAutoFit/>
          </a:bodyPr>
          <a:lstStyle/>
          <a:p>
            <a:r>
              <a:rPr lang="en-US" dirty="0"/>
              <a:t>6. A scatter plot with the number of cylinders on the x-axis and highway MPG on the y-axis. Then create a trendline on the scatter plot to visually estimate the slope of the relationship and assess its significance.</a:t>
            </a:r>
            <a:endParaRPr lang="en-IN" dirty="0"/>
          </a:p>
        </p:txBody>
      </p:sp>
      <p:sp>
        <p:nvSpPr>
          <p:cNvPr id="7" name="TextBox 6">
            <a:extLst>
              <a:ext uri="{FF2B5EF4-FFF2-40B4-BE49-F238E27FC236}">
                <a16:creationId xmlns:a16="http://schemas.microsoft.com/office/drawing/2014/main" id="{A7A531EB-5CB3-6299-94CA-9C7258D2F7D1}"/>
              </a:ext>
            </a:extLst>
          </p:cNvPr>
          <p:cNvSpPr txBox="1"/>
          <p:nvPr/>
        </p:nvSpPr>
        <p:spPr>
          <a:xfrm>
            <a:off x="117748" y="4653136"/>
            <a:ext cx="6094674" cy="923330"/>
          </a:xfrm>
          <a:prstGeom prst="rect">
            <a:avLst/>
          </a:prstGeom>
          <a:noFill/>
        </p:spPr>
        <p:txBody>
          <a:bodyPr wrap="square">
            <a:spAutoFit/>
          </a:bodyPr>
          <a:lstStyle/>
          <a:p>
            <a:r>
              <a:rPr lang="en-US" dirty="0"/>
              <a:t>7. Calculate the correlation coefficient between the number of cylinders and highway MPG to quantify the strength and direction of the relationship.</a:t>
            </a:r>
            <a:endParaRPr lang="en-IN" dirty="0"/>
          </a:p>
        </p:txBody>
      </p:sp>
    </p:spTree>
    <p:extLst>
      <p:ext uri="{BB962C8B-B14F-4D97-AF65-F5344CB8AC3E}">
        <p14:creationId xmlns:p14="http://schemas.microsoft.com/office/powerpoint/2010/main" val="10390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6A0425-089F-1DA0-0CAD-E6CDC2AC5CA8}"/>
              </a:ext>
            </a:extLst>
          </p:cNvPr>
          <p:cNvSpPr txBox="1"/>
          <p:nvPr/>
        </p:nvSpPr>
        <p:spPr>
          <a:xfrm>
            <a:off x="1989956" y="44624"/>
            <a:ext cx="6336704" cy="1077218"/>
          </a:xfrm>
          <a:prstGeom prst="rect">
            <a:avLst/>
          </a:prstGeom>
          <a:noFill/>
        </p:spPr>
        <p:txBody>
          <a:bodyPr wrap="square">
            <a:spAutoFit/>
          </a:bodyPr>
          <a:lstStyle/>
          <a:p>
            <a:r>
              <a:rPr lang="en-IN" sz="3200" b="1" u="sng" dirty="0"/>
              <a:t>Dashboard: Analyse the impact of car feature</a:t>
            </a:r>
          </a:p>
        </p:txBody>
      </p:sp>
      <p:pic>
        <p:nvPicPr>
          <p:cNvPr id="6" name="Picture 5">
            <a:extLst>
              <a:ext uri="{FF2B5EF4-FFF2-40B4-BE49-F238E27FC236}">
                <a16:creationId xmlns:a16="http://schemas.microsoft.com/office/drawing/2014/main" id="{E0B788A8-E426-96BA-9F5C-339390ECDFDF}"/>
              </a:ext>
            </a:extLst>
          </p:cNvPr>
          <p:cNvPicPr>
            <a:picLocks noChangeAspect="1"/>
          </p:cNvPicPr>
          <p:nvPr/>
        </p:nvPicPr>
        <p:blipFill>
          <a:blip r:embed="rId2"/>
          <a:stretch>
            <a:fillRect/>
          </a:stretch>
        </p:blipFill>
        <p:spPr>
          <a:xfrm>
            <a:off x="-1" y="620688"/>
            <a:ext cx="12188825" cy="6237312"/>
          </a:xfrm>
          <a:prstGeom prst="rect">
            <a:avLst/>
          </a:prstGeom>
        </p:spPr>
      </p:pic>
    </p:spTree>
    <p:extLst>
      <p:ext uri="{BB962C8B-B14F-4D97-AF65-F5344CB8AC3E}">
        <p14:creationId xmlns:p14="http://schemas.microsoft.com/office/powerpoint/2010/main" val="22059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B8C848-E57A-7E4E-4FE3-217FAD4241ED}"/>
              </a:ext>
            </a:extLst>
          </p:cNvPr>
          <p:cNvSpPr txBox="1"/>
          <p:nvPr/>
        </p:nvSpPr>
        <p:spPr>
          <a:xfrm>
            <a:off x="477788" y="260648"/>
            <a:ext cx="6094674" cy="707886"/>
          </a:xfrm>
          <a:prstGeom prst="rect">
            <a:avLst/>
          </a:prstGeom>
          <a:noFill/>
        </p:spPr>
        <p:txBody>
          <a:bodyPr wrap="square">
            <a:spAutoFit/>
          </a:bodyPr>
          <a:lstStyle/>
          <a:p>
            <a:r>
              <a:rPr lang="en-IN" sz="4000" b="1" dirty="0"/>
              <a:t>Results</a:t>
            </a:r>
          </a:p>
        </p:txBody>
      </p:sp>
      <p:sp>
        <p:nvSpPr>
          <p:cNvPr id="6" name="TextBox 5">
            <a:extLst>
              <a:ext uri="{FF2B5EF4-FFF2-40B4-BE49-F238E27FC236}">
                <a16:creationId xmlns:a16="http://schemas.microsoft.com/office/drawing/2014/main" id="{1BB8BE60-88E2-17A9-B47A-BC514126BAF1}"/>
              </a:ext>
            </a:extLst>
          </p:cNvPr>
          <p:cNvSpPr txBox="1"/>
          <p:nvPr/>
        </p:nvSpPr>
        <p:spPr>
          <a:xfrm>
            <a:off x="1197868" y="1124744"/>
            <a:ext cx="6094674" cy="369332"/>
          </a:xfrm>
          <a:prstGeom prst="rect">
            <a:avLst/>
          </a:prstGeom>
          <a:noFill/>
        </p:spPr>
        <p:txBody>
          <a:bodyPr wrap="square">
            <a:spAutoFit/>
          </a:bodyPr>
          <a:lstStyle/>
          <a:p>
            <a:r>
              <a:rPr lang="en-IN" dirty="0"/>
              <a:t>❑ Conclusions and recommendations :</a:t>
            </a:r>
          </a:p>
        </p:txBody>
      </p:sp>
      <p:sp>
        <p:nvSpPr>
          <p:cNvPr id="9" name="TextBox 8">
            <a:extLst>
              <a:ext uri="{FF2B5EF4-FFF2-40B4-BE49-F238E27FC236}">
                <a16:creationId xmlns:a16="http://schemas.microsoft.com/office/drawing/2014/main" id="{B158125A-3801-ED0A-7A34-323470BF6F83}"/>
              </a:ext>
            </a:extLst>
          </p:cNvPr>
          <p:cNvSpPr txBox="1"/>
          <p:nvPr/>
        </p:nvSpPr>
        <p:spPr>
          <a:xfrm>
            <a:off x="1819934" y="2039937"/>
            <a:ext cx="9505056" cy="3693319"/>
          </a:xfrm>
          <a:prstGeom prst="rect">
            <a:avLst/>
          </a:prstGeom>
          <a:noFill/>
        </p:spPr>
        <p:txBody>
          <a:bodyPr wrap="square">
            <a:spAutoFit/>
          </a:bodyPr>
          <a:lstStyle/>
          <a:p>
            <a:pPr marL="285750" indent="-285750">
              <a:buFont typeface="Wingdings" panose="05000000000000000000" pitchFamily="2" charset="2"/>
              <a:buChar char="Ø"/>
            </a:pPr>
            <a:r>
              <a:rPr lang="en-US" dirty="0"/>
              <a:t>Cars with 200 HP engine or below are priced below $50k, 500-600 HP cars are around $100k and can go above also. Company should optimize price accordingly </a:t>
            </a:r>
          </a:p>
          <a:p>
            <a:endParaRPr lang="en-US" dirty="0"/>
          </a:p>
          <a:p>
            <a:pPr marL="285750" indent="-285750">
              <a:buFont typeface="Wingdings" panose="05000000000000000000" pitchFamily="2" charset="2"/>
              <a:buChar char="Ø"/>
            </a:pPr>
            <a:r>
              <a:rPr lang="en-US" dirty="0"/>
              <a:t>Engine power and cylinder are most important feature in determining car’s price </a:t>
            </a:r>
          </a:p>
          <a:p>
            <a:endParaRPr lang="en-US" dirty="0"/>
          </a:p>
          <a:p>
            <a:pPr marL="285750" indent="-285750">
              <a:buFont typeface="Wingdings" panose="05000000000000000000" pitchFamily="2" charset="2"/>
              <a:buChar char="Ø"/>
            </a:pPr>
            <a:r>
              <a:rPr lang="en-US" dirty="0"/>
              <a:t> Cars with </a:t>
            </a:r>
            <a:r>
              <a:rPr lang="en-US" dirty="0" err="1"/>
              <a:t>automated_manual</a:t>
            </a:r>
            <a:r>
              <a:rPr lang="en-US" dirty="0"/>
              <a:t> and automatic transmission type are high priced </a:t>
            </a:r>
          </a:p>
          <a:p>
            <a:endParaRPr lang="en-US" dirty="0"/>
          </a:p>
          <a:p>
            <a:pPr marL="285750" indent="-285750">
              <a:buFont typeface="Wingdings" panose="05000000000000000000" pitchFamily="2" charset="2"/>
              <a:buChar char="Ø"/>
            </a:pPr>
            <a:r>
              <a:rPr lang="en-US" dirty="0"/>
              <a:t>There is a trade off between engine power and efficiency, more HP engine results in lower efficiency and high price </a:t>
            </a:r>
          </a:p>
          <a:p>
            <a:endParaRPr lang="en-US" dirty="0"/>
          </a:p>
          <a:p>
            <a:pPr marL="285750" indent="-285750">
              <a:buFont typeface="Wingdings" panose="05000000000000000000" pitchFamily="2" charset="2"/>
              <a:buChar char="Ø"/>
            </a:pPr>
            <a:r>
              <a:rPr lang="en-US" dirty="0"/>
              <a:t>Hatchback, Flex Fuel &amp; Diesel and crossover market category is in high demand among people </a:t>
            </a:r>
          </a:p>
          <a:p>
            <a:endParaRPr lang="en-US" dirty="0"/>
          </a:p>
          <a:p>
            <a:pPr marL="285750" indent="-285750">
              <a:buFont typeface="Wingdings" panose="05000000000000000000" pitchFamily="2" charset="2"/>
              <a:buChar char="Ø"/>
            </a:pPr>
            <a:r>
              <a:rPr lang="en-US" dirty="0"/>
              <a:t>Trend of fuel efficient 4dr Hatchback and Sedan has grown over the years </a:t>
            </a:r>
            <a:endParaRPr lang="en-IN" dirty="0"/>
          </a:p>
        </p:txBody>
      </p:sp>
    </p:spTree>
    <p:extLst>
      <p:ext uri="{BB962C8B-B14F-4D97-AF65-F5344CB8AC3E}">
        <p14:creationId xmlns:p14="http://schemas.microsoft.com/office/powerpoint/2010/main" val="230204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3C8B-ECBB-D222-C3A0-59A15598416D}"/>
              </a:ext>
            </a:extLst>
          </p:cNvPr>
          <p:cNvSpPr>
            <a:spLocks noGrp="1"/>
          </p:cNvSpPr>
          <p:nvPr>
            <p:ph type="title"/>
          </p:nvPr>
        </p:nvSpPr>
        <p:spPr>
          <a:xfrm>
            <a:off x="1413892" y="404664"/>
            <a:ext cx="9144001" cy="771872"/>
          </a:xfrm>
        </p:spPr>
        <p:txBody>
          <a:bodyPr>
            <a:normAutofit/>
          </a:bodyPr>
          <a:lstStyle/>
          <a:p>
            <a:r>
              <a:rPr lang="en-US" sz="4400" b="1" dirty="0"/>
              <a:t>8. ABC Call Volume Trend Analysis </a:t>
            </a:r>
            <a:endParaRPr lang="en-IN" sz="4400" b="1" dirty="0"/>
          </a:p>
        </p:txBody>
      </p:sp>
      <p:pic>
        <p:nvPicPr>
          <p:cNvPr id="4" name="Picture 3">
            <a:extLst>
              <a:ext uri="{FF2B5EF4-FFF2-40B4-BE49-F238E27FC236}">
                <a16:creationId xmlns:a16="http://schemas.microsoft.com/office/drawing/2014/main" id="{54B3D638-914D-C671-9A16-350F7EF736B9}"/>
              </a:ext>
            </a:extLst>
          </p:cNvPr>
          <p:cNvPicPr>
            <a:picLocks noChangeAspect="1"/>
          </p:cNvPicPr>
          <p:nvPr/>
        </p:nvPicPr>
        <p:blipFill>
          <a:blip r:embed="rId2"/>
          <a:stretch>
            <a:fillRect/>
          </a:stretch>
        </p:blipFill>
        <p:spPr>
          <a:xfrm>
            <a:off x="-98276" y="1071013"/>
            <a:ext cx="3932261" cy="810838"/>
          </a:xfrm>
          <a:prstGeom prst="rect">
            <a:avLst/>
          </a:prstGeom>
        </p:spPr>
      </p:pic>
      <p:sp>
        <p:nvSpPr>
          <p:cNvPr id="6" name="TextBox 5">
            <a:extLst>
              <a:ext uri="{FF2B5EF4-FFF2-40B4-BE49-F238E27FC236}">
                <a16:creationId xmlns:a16="http://schemas.microsoft.com/office/drawing/2014/main" id="{A9FF0793-49F6-6E68-9C6C-716BA1B97724}"/>
              </a:ext>
            </a:extLst>
          </p:cNvPr>
          <p:cNvSpPr txBox="1"/>
          <p:nvPr/>
        </p:nvSpPr>
        <p:spPr>
          <a:xfrm>
            <a:off x="1375592" y="1772816"/>
            <a:ext cx="8424346" cy="1200329"/>
          </a:xfrm>
          <a:prstGeom prst="rect">
            <a:avLst/>
          </a:prstGeom>
          <a:noFill/>
        </p:spPr>
        <p:txBody>
          <a:bodyPr wrap="square">
            <a:spAutoFit/>
          </a:bodyPr>
          <a:lstStyle/>
          <a:p>
            <a:r>
              <a:rPr lang="en-US" dirty="0"/>
              <a:t>The ABC Call Volume Trend Analysis project aims to analyze and interpret trends in the call volume data of the ABC company. As a data analyst, your primary objective is to provide actionable insights and recommendations to optimize call center operations and improve customer service.</a:t>
            </a:r>
          </a:p>
        </p:txBody>
      </p:sp>
      <p:sp>
        <p:nvSpPr>
          <p:cNvPr id="10" name="TextBox 9">
            <a:extLst>
              <a:ext uri="{FF2B5EF4-FFF2-40B4-BE49-F238E27FC236}">
                <a16:creationId xmlns:a16="http://schemas.microsoft.com/office/drawing/2014/main" id="{6BAF91DE-AA72-D104-AEA2-84681876D64D}"/>
              </a:ext>
            </a:extLst>
          </p:cNvPr>
          <p:cNvSpPr txBox="1"/>
          <p:nvPr/>
        </p:nvSpPr>
        <p:spPr>
          <a:xfrm>
            <a:off x="405780" y="3038111"/>
            <a:ext cx="6142382" cy="3416320"/>
          </a:xfrm>
          <a:prstGeom prst="rect">
            <a:avLst/>
          </a:prstGeom>
          <a:noFill/>
        </p:spPr>
        <p:txBody>
          <a:bodyPr wrap="square">
            <a:spAutoFit/>
          </a:bodyPr>
          <a:lstStyle/>
          <a:p>
            <a:pPr marL="285750" indent="-285750">
              <a:buFont typeface="Wingdings" panose="05000000000000000000" pitchFamily="2" charset="2"/>
              <a:buChar char="q"/>
            </a:pPr>
            <a:r>
              <a:rPr lang="en-IN" dirty="0"/>
              <a:t>Key Project Components</a:t>
            </a:r>
          </a:p>
          <a:p>
            <a:endParaRPr lang="en-IN" dirty="0"/>
          </a:p>
          <a:p>
            <a:pPr marL="285750" indent="-285750">
              <a:buFont typeface="Wingdings" panose="05000000000000000000" pitchFamily="2" charset="2"/>
              <a:buChar char="Ø"/>
            </a:pPr>
            <a:r>
              <a:rPr lang="en-IN" dirty="0"/>
              <a:t>Data Collection</a:t>
            </a:r>
          </a:p>
          <a:p>
            <a:pPr marL="285750" indent="-285750">
              <a:buFont typeface="Wingdings" panose="05000000000000000000" pitchFamily="2" charset="2"/>
              <a:buChar char="Ø"/>
            </a:pPr>
            <a:r>
              <a:rPr lang="en-IN" dirty="0"/>
              <a:t>Data Cleaning and Preprocessing</a:t>
            </a:r>
          </a:p>
          <a:p>
            <a:pPr marL="285750" indent="-285750">
              <a:buFont typeface="Wingdings" panose="05000000000000000000" pitchFamily="2" charset="2"/>
              <a:buChar char="Ø"/>
            </a:pPr>
            <a:r>
              <a:rPr lang="en-IN" dirty="0"/>
              <a:t>Exploratory Data Analysis (EDA)</a:t>
            </a:r>
          </a:p>
          <a:p>
            <a:pPr marL="285750" indent="-285750">
              <a:buFont typeface="Wingdings" panose="05000000000000000000" pitchFamily="2" charset="2"/>
              <a:buChar char="Ø"/>
            </a:pPr>
            <a:r>
              <a:rPr lang="en-IN" dirty="0"/>
              <a:t>Time Series Analysis</a:t>
            </a:r>
          </a:p>
          <a:p>
            <a:pPr marL="285750" indent="-285750">
              <a:buFont typeface="Wingdings" panose="05000000000000000000" pitchFamily="2" charset="2"/>
              <a:buChar char="Ø"/>
            </a:pPr>
            <a:r>
              <a:rPr lang="en-IN" dirty="0"/>
              <a:t>Predictive Modelling</a:t>
            </a:r>
          </a:p>
          <a:p>
            <a:pPr marL="285750" indent="-285750">
              <a:buFont typeface="Wingdings" panose="05000000000000000000" pitchFamily="2" charset="2"/>
              <a:buChar char="Ø"/>
            </a:pPr>
            <a:r>
              <a:rPr lang="en-IN" dirty="0"/>
              <a:t>Root Cause Analysis</a:t>
            </a:r>
          </a:p>
          <a:p>
            <a:pPr marL="285750" indent="-285750">
              <a:buFont typeface="Wingdings" panose="05000000000000000000" pitchFamily="2" charset="2"/>
              <a:buChar char="Ø"/>
            </a:pPr>
            <a:r>
              <a:rPr lang="en-IN" dirty="0"/>
              <a:t>Performance Metrics</a:t>
            </a:r>
          </a:p>
          <a:p>
            <a:pPr marL="285750" indent="-285750">
              <a:buFont typeface="Wingdings" panose="05000000000000000000" pitchFamily="2" charset="2"/>
              <a:buChar char="Ø"/>
            </a:pPr>
            <a:r>
              <a:rPr lang="en-IN" dirty="0"/>
              <a:t>Recommendations</a:t>
            </a:r>
          </a:p>
          <a:p>
            <a:pPr marL="285750" indent="-285750">
              <a:buFont typeface="Wingdings" panose="05000000000000000000" pitchFamily="2" charset="2"/>
              <a:buChar char="Ø"/>
            </a:pPr>
            <a:r>
              <a:rPr lang="en-IN" dirty="0"/>
              <a:t>Visualization and Reporting</a:t>
            </a:r>
          </a:p>
          <a:p>
            <a:pPr marL="285750" indent="-285750">
              <a:buFont typeface="Wingdings" panose="05000000000000000000" pitchFamily="2" charset="2"/>
              <a:buChar char="Ø"/>
            </a:pPr>
            <a:r>
              <a:rPr lang="en-IN" dirty="0"/>
              <a:t>Implementation Support</a:t>
            </a:r>
          </a:p>
        </p:txBody>
      </p:sp>
    </p:spTree>
    <p:extLst>
      <p:ext uri="{BB962C8B-B14F-4D97-AF65-F5344CB8AC3E}">
        <p14:creationId xmlns:p14="http://schemas.microsoft.com/office/powerpoint/2010/main" val="263471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773B-5372-444E-A27A-1B5DA19F7F2A}"/>
              </a:ext>
            </a:extLst>
          </p:cNvPr>
          <p:cNvSpPr>
            <a:spLocks noGrp="1"/>
          </p:cNvSpPr>
          <p:nvPr>
            <p:ph type="title"/>
          </p:nvPr>
        </p:nvSpPr>
        <p:spPr>
          <a:xfrm>
            <a:off x="693812" y="620688"/>
            <a:ext cx="3203847" cy="1152128"/>
          </a:xfrm>
        </p:spPr>
        <p:txBody>
          <a:bodyPr>
            <a:normAutofit/>
          </a:bodyPr>
          <a:lstStyle/>
          <a:p>
            <a:r>
              <a:rPr lang="en-IN" sz="3600" b="1" dirty="0">
                <a:solidFill>
                  <a:schemeClr val="tx1">
                    <a:lumMod val="75000"/>
                    <a:lumOff val="25000"/>
                  </a:schemeClr>
                </a:solidFill>
                <a:latin typeface="Century Gothic" panose="020B0502020202020204" pitchFamily="34" charset="0"/>
              </a:rPr>
              <a:t>Approach</a:t>
            </a:r>
            <a:br>
              <a:rPr lang="en-IN" sz="3600" b="1" dirty="0">
                <a:solidFill>
                  <a:schemeClr val="tx1">
                    <a:lumMod val="75000"/>
                    <a:lumOff val="25000"/>
                  </a:schemeClr>
                </a:solidFill>
                <a:latin typeface="Century Gothic" panose="020B0502020202020204" pitchFamily="34" charset="0"/>
              </a:rPr>
            </a:br>
            <a:endParaRPr lang="en-IN" dirty="0"/>
          </a:p>
        </p:txBody>
      </p:sp>
      <p:sp>
        <p:nvSpPr>
          <p:cNvPr id="3" name="TextBox 2">
            <a:extLst>
              <a:ext uri="{FF2B5EF4-FFF2-40B4-BE49-F238E27FC236}">
                <a16:creationId xmlns:a16="http://schemas.microsoft.com/office/drawing/2014/main" id="{AE87BD4E-846C-2D58-FB58-2F81ED953788}"/>
              </a:ext>
            </a:extLst>
          </p:cNvPr>
          <p:cNvSpPr txBox="1"/>
          <p:nvPr/>
        </p:nvSpPr>
        <p:spPr>
          <a:xfrm>
            <a:off x="2205980" y="1628800"/>
            <a:ext cx="5479039" cy="4278094"/>
          </a:xfrm>
          <a:prstGeom prst="rect">
            <a:avLst/>
          </a:prstGeom>
          <a:noFill/>
        </p:spPr>
        <p:txBody>
          <a:bodyPr wrap="square" rtlCol="0">
            <a:spAutoFit/>
          </a:bodyPr>
          <a:lstStyle/>
          <a:p>
            <a:pPr marL="285750" indent="-285750" defTabSz="457200">
              <a:buFont typeface="Arial" panose="020B0604020202020204" pitchFamily="34" charset="0"/>
              <a:buChar char="•"/>
            </a:pPr>
            <a:r>
              <a:rPr lang="en-US" sz="1600" dirty="0">
                <a:solidFill>
                  <a:prstClr val="white"/>
                </a:solidFill>
                <a:latin typeface="Century Gothic" panose="020B0502020202020204"/>
              </a:rPr>
              <a:t>We had received a dataset containing information about the Incoming Calls from Customers like call duration, phone number, call attended or not etc.</a:t>
            </a:r>
          </a:p>
          <a:p>
            <a:pPr marL="285750" indent="-285750" defTabSz="457200">
              <a:buFont typeface="Arial" panose="020B0604020202020204" pitchFamily="34" charset="0"/>
              <a:buChar char="•"/>
            </a:pPr>
            <a:endParaRPr lang="en-US" sz="1600" dirty="0">
              <a:solidFill>
                <a:prstClr val="white"/>
              </a:solidFill>
              <a:latin typeface="Century Gothic" panose="020B0502020202020204"/>
            </a:endParaRPr>
          </a:p>
          <a:p>
            <a:pPr marL="285750" indent="-285750" defTabSz="457200">
              <a:buFont typeface="Arial" panose="020B0604020202020204" pitchFamily="34" charset="0"/>
              <a:buChar char="•"/>
            </a:pPr>
            <a:r>
              <a:rPr lang="en-US" sz="1600" dirty="0">
                <a:solidFill>
                  <a:prstClr val="white"/>
                </a:solidFill>
                <a:latin typeface="Century Gothic" panose="020B0502020202020204"/>
              </a:rPr>
              <a:t>We first tried to understand the whole dataset. </a:t>
            </a:r>
          </a:p>
          <a:p>
            <a:pPr marL="285750" indent="-285750" defTabSz="457200">
              <a:buFont typeface="Arial" panose="020B0604020202020204" pitchFamily="34" charset="0"/>
              <a:buChar char="•"/>
            </a:pPr>
            <a:endParaRPr lang="en-US" sz="1600" dirty="0">
              <a:solidFill>
                <a:prstClr val="white"/>
              </a:solidFill>
              <a:latin typeface="Century Gothic" panose="020B0502020202020204"/>
            </a:endParaRPr>
          </a:p>
          <a:p>
            <a:pPr marL="285750" indent="-285750" defTabSz="457200">
              <a:buFont typeface="Arial" panose="020B0604020202020204" pitchFamily="34" charset="0"/>
              <a:buChar char="•"/>
            </a:pPr>
            <a:r>
              <a:rPr lang="en-US" sz="1600" dirty="0">
                <a:solidFill>
                  <a:prstClr val="white"/>
                </a:solidFill>
                <a:latin typeface="Century Gothic" panose="020B0502020202020204"/>
              </a:rPr>
              <a:t>Then we performed Data Pre-Processing where we checked and did necessary changes for missing data, error in data, outliers in data and duplicates in data.</a:t>
            </a:r>
          </a:p>
          <a:p>
            <a:pPr marL="285750" indent="-285750" defTabSz="457200">
              <a:buFont typeface="Arial" panose="020B0604020202020204" pitchFamily="34" charset="0"/>
              <a:buChar char="•"/>
            </a:pPr>
            <a:endParaRPr lang="en-US" sz="1600" dirty="0">
              <a:solidFill>
                <a:prstClr val="white"/>
              </a:solidFill>
              <a:latin typeface="Century Gothic" panose="020B0502020202020204"/>
            </a:endParaRPr>
          </a:p>
          <a:p>
            <a:pPr marL="285750" indent="-285750" defTabSz="457200">
              <a:buFont typeface="Arial" panose="020B0604020202020204" pitchFamily="34" charset="0"/>
              <a:buChar char="•"/>
            </a:pPr>
            <a:r>
              <a:rPr lang="en-US" sz="1600" dirty="0">
                <a:solidFill>
                  <a:prstClr val="white"/>
                </a:solidFill>
                <a:latin typeface="Century Gothic" panose="020B0502020202020204"/>
              </a:rPr>
              <a:t>Then we directly started performing EDA as per the queries we had. We also plotted some graphs for better understanding. Then we drew conclusions and insights based on the filtered data and the plots. </a:t>
            </a:r>
          </a:p>
          <a:p>
            <a:pPr defTabSz="457200"/>
            <a:endParaRPr lang="en-US" sz="1600" dirty="0">
              <a:solidFill>
                <a:prstClr val="white"/>
              </a:solidFill>
              <a:latin typeface="Century Gothic" panose="020B0502020202020204"/>
            </a:endParaRPr>
          </a:p>
          <a:p>
            <a:pPr marL="285750" indent="-285750" defTabSz="457200">
              <a:buFont typeface="Arial" panose="020B0604020202020204" pitchFamily="34" charset="0"/>
              <a:buChar char="•"/>
            </a:pPr>
            <a:r>
              <a:rPr lang="en-US" sz="1600" dirty="0">
                <a:solidFill>
                  <a:prstClr val="white"/>
                </a:solidFill>
                <a:latin typeface="Century Gothic" panose="020B0502020202020204"/>
              </a:rPr>
              <a:t>Now, since we got all the insights required, we will make a detailed report about it.</a:t>
            </a:r>
          </a:p>
        </p:txBody>
      </p:sp>
    </p:spTree>
    <p:extLst>
      <p:ext uri="{BB962C8B-B14F-4D97-AF65-F5344CB8AC3E}">
        <p14:creationId xmlns:p14="http://schemas.microsoft.com/office/powerpoint/2010/main" val="46834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352D-7ABB-1076-F2E5-EDF0BE2707E5}"/>
              </a:ext>
            </a:extLst>
          </p:cNvPr>
          <p:cNvSpPr>
            <a:spLocks noGrp="1"/>
          </p:cNvSpPr>
          <p:nvPr>
            <p:ph type="title"/>
          </p:nvPr>
        </p:nvSpPr>
        <p:spPr>
          <a:xfrm>
            <a:off x="765820" y="332656"/>
            <a:ext cx="4499991" cy="1175792"/>
          </a:xfrm>
        </p:spPr>
        <p:txBody>
          <a:bodyPr/>
          <a:lstStyle/>
          <a:p>
            <a:r>
              <a:rPr lang="en-IN" sz="4000" b="1" dirty="0"/>
              <a:t>Tech-Stack Used</a:t>
            </a:r>
            <a:br>
              <a:rPr lang="en-IN" dirty="0"/>
            </a:br>
            <a:endParaRPr lang="en-IN" dirty="0"/>
          </a:p>
        </p:txBody>
      </p:sp>
      <p:sp>
        <p:nvSpPr>
          <p:cNvPr id="3" name="TextBox 2">
            <a:extLst>
              <a:ext uri="{FF2B5EF4-FFF2-40B4-BE49-F238E27FC236}">
                <a16:creationId xmlns:a16="http://schemas.microsoft.com/office/drawing/2014/main" id="{BB315E3C-098E-CE4D-7902-4AA7AF6D933C}"/>
              </a:ext>
            </a:extLst>
          </p:cNvPr>
          <p:cNvSpPr txBox="1"/>
          <p:nvPr/>
        </p:nvSpPr>
        <p:spPr>
          <a:xfrm>
            <a:off x="693812" y="1772816"/>
            <a:ext cx="511361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Python  </a:t>
            </a:r>
            <a:r>
              <a:rPr lang="en-US" dirty="0"/>
              <a:t>– Programming language used for Data Pre-processing.</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err="1"/>
              <a:t>Jupyter</a:t>
            </a:r>
            <a:r>
              <a:rPr lang="en-US" b="1" dirty="0"/>
              <a:t> Notebook – </a:t>
            </a:r>
            <a:r>
              <a:rPr lang="en-US" dirty="0"/>
              <a:t>Interactive platform to write and execute codes in various programming languages (in this </a:t>
            </a:r>
            <a:r>
              <a:rPr lang="en-IN" dirty="0"/>
              <a:t>case Python).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Microsoft Excel </a:t>
            </a:r>
            <a:r>
              <a:rPr lang="en-US" dirty="0"/>
              <a:t>– A spreadsheet editor software used mainly by professionals to enter data in table format,  perform computations, plot graphs etc.</a:t>
            </a:r>
          </a:p>
        </p:txBody>
      </p:sp>
      <p:pic>
        <p:nvPicPr>
          <p:cNvPr id="4" name="Picture 3">
            <a:extLst>
              <a:ext uri="{FF2B5EF4-FFF2-40B4-BE49-F238E27FC236}">
                <a16:creationId xmlns:a16="http://schemas.microsoft.com/office/drawing/2014/main" id="{68284707-7C16-E8FB-FAC1-767FE6F43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2524" y="1580106"/>
            <a:ext cx="1448510" cy="1610462"/>
          </a:xfrm>
          <a:prstGeom prst="rect">
            <a:avLst/>
          </a:prstGeom>
          <a:effectLst>
            <a:outerShdw blurRad="50800" dist="50800" dir="5400000" algn="ctr" rotWithShape="0">
              <a:srgbClr val="FF0000"/>
            </a:outerShdw>
          </a:effectLst>
        </p:spPr>
      </p:pic>
      <p:pic>
        <p:nvPicPr>
          <p:cNvPr id="5" name="Picture 4">
            <a:extLst>
              <a:ext uri="{FF2B5EF4-FFF2-40B4-BE49-F238E27FC236}">
                <a16:creationId xmlns:a16="http://schemas.microsoft.com/office/drawing/2014/main" id="{2BB473C0-6A1D-EF20-E00C-A14243D8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660" y="1268760"/>
            <a:ext cx="4005943" cy="1921808"/>
          </a:xfrm>
          <a:prstGeom prst="rect">
            <a:avLst/>
          </a:prstGeom>
          <a:effectLst>
            <a:outerShdw blurRad="50800" dist="50800" dir="5400000" algn="ctr" rotWithShape="0">
              <a:srgbClr val="FF0000"/>
            </a:outerShdw>
          </a:effectLst>
        </p:spPr>
      </p:pic>
      <p:pic>
        <p:nvPicPr>
          <p:cNvPr id="6" name="Picture 5">
            <a:extLst>
              <a:ext uri="{FF2B5EF4-FFF2-40B4-BE49-F238E27FC236}">
                <a16:creationId xmlns:a16="http://schemas.microsoft.com/office/drawing/2014/main" id="{780A69B9-70A6-928B-00CC-5C978116E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552" y="3573016"/>
            <a:ext cx="5153956" cy="2241138"/>
          </a:xfrm>
          <a:prstGeom prst="rect">
            <a:avLst/>
          </a:prstGeom>
          <a:effectLst>
            <a:outerShdw blurRad="50800" dist="50800" dir="5400000" algn="ctr" rotWithShape="0">
              <a:srgbClr val="FF0000"/>
            </a:outerShdw>
          </a:effectLst>
        </p:spPr>
      </p:pic>
    </p:spTree>
    <p:extLst>
      <p:ext uri="{BB962C8B-B14F-4D97-AF65-F5344CB8AC3E}">
        <p14:creationId xmlns:p14="http://schemas.microsoft.com/office/powerpoint/2010/main" val="271046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91FD-454A-2059-DA3C-ABFAD7321382}"/>
              </a:ext>
            </a:extLst>
          </p:cNvPr>
          <p:cNvSpPr>
            <a:spLocks noGrp="1"/>
          </p:cNvSpPr>
          <p:nvPr>
            <p:ph type="title"/>
          </p:nvPr>
        </p:nvSpPr>
        <p:spPr>
          <a:xfrm>
            <a:off x="189756" y="980728"/>
            <a:ext cx="6912768" cy="987896"/>
          </a:xfrm>
        </p:spPr>
        <p:txBody>
          <a:bodyPr>
            <a:normAutofit fontScale="90000"/>
          </a:bodyPr>
          <a:lstStyle/>
          <a:p>
            <a:r>
              <a:rPr lang="en-IN" sz="4000" b="1" dirty="0"/>
              <a:t>Insights: Dataset Information</a:t>
            </a:r>
            <a:br>
              <a:rPr lang="en-IN" sz="4000" b="1" dirty="0"/>
            </a:br>
            <a:endParaRPr lang="en-IN" sz="4000" b="1" dirty="0"/>
          </a:p>
        </p:txBody>
      </p:sp>
      <p:pic>
        <p:nvPicPr>
          <p:cNvPr id="3" name="Picture 2">
            <a:extLst>
              <a:ext uri="{FF2B5EF4-FFF2-40B4-BE49-F238E27FC236}">
                <a16:creationId xmlns:a16="http://schemas.microsoft.com/office/drawing/2014/main" id="{238A788C-CA12-D537-173D-8D5EDB09F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2204864"/>
            <a:ext cx="9731583" cy="4168501"/>
          </a:xfrm>
          <a:prstGeom prst="rect">
            <a:avLst/>
          </a:prstGeom>
        </p:spPr>
      </p:pic>
    </p:spTree>
    <p:extLst>
      <p:ext uri="{BB962C8B-B14F-4D97-AF65-F5344CB8AC3E}">
        <p14:creationId xmlns:p14="http://schemas.microsoft.com/office/powerpoint/2010/main" val="40126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E48367-BF57-295A-9EE9-620CA25023F3}"/>
              </a:ext>
            </a:extLst>
          </p:cNvPr>
          <p:cNvSpPr txBox="1"/>
          <p:nvPr/>
        </p:nvSpPr>
        <p:spPr>
          <a:xfrm>
            <a:off x="1125860" y="836712"/>
            <a:ext cx="10297144" cy="4924425"/>
          </a:xfrm>
          <a:prstGeom prst="rect">
            <a:avLst/>
          </a:prstGeom>
          <a:noFill/>
        </p:spPr>
        <p:txBody>
          <a:bodyPr wrap="square">
            <a:spAutoFit/>
          </a:bodyPr>
          <a:lstStyle/>
          <a:p>
            <a:pPr marL="342900" indent="-342900">
              <a:buFont typeface="Wingdings" panose="05000000000000000000" pitchFamily="2" charset="2"/>
              <a:buChar char="Ø"/>
            </a:pPr>
            <a:r>
              <a:rPr lang="en-US" sz="2000" b="1" dirty="0"/>
              <a:t>Process</a:t>
            </a:r>
          </a:p>
          <a:p>
            <a:endParaRPr lang="en-US" sz="2000" b="1" dirty="0"/>
          </a:p>
          <a:p>
            <a:r>
              <a:rPr lang="en-US" dirty="0"/>
              <a:t>                  • </a:t>
            </a:r>
            <a:r>
              <a:rPr lang="en-US" u="sng" dirty="0"/>
              <a:t>Flight Booking</a:t>
            </a:r>
            <a:r>
              <a:rPr lang="en-US" dirty="0"/>
              <a:t>:- Use flight booking websites and apps that leverage data </a:t>
            </a:r>
          </a:p>
          <a:p>
            <a:r>
              <a:rPr lang="en-US" dirty="0"/>
              <a:t>                    analytics to find the best flight options based on your budget, preferred </a:t>
            </a:r>
          </a:p>
          <a:p>
            <a:r>
              <a:rPr lang="en-US" dirty="0"/>
              <a:t>                    airlines, and travel dates. These platforms often use algorithms to optimize pricing.</a:t>
            </a:r>
          </a:p>
          <a:p>
            <a:r>
              <a:rPr lang="en-US" dirty="0"/>
              <a:t> </a:t>
            </a:r>
          </a:p>
          <a:p>
            <a:pPr marL="342900" indent="-342900">
              <a:buFont typeface="Wingdings" panose="05000000000000000000" pitchFamily="2" charset="2"/>
              <a:buChar char="Ø"/>
            </a:pPr>
            <a:r>
              <a:rPr lang="en-US" sz="2000" b="1" dirty="0"/>
              <a:t>Analyze</a:t>
            </a:r>
          </a:p>
          <a:p>
            <a:endParaRPr lang="en-US" sz="2000" b="1" dirty="0"/>
          </a:p>
          <a:p>
            <a:r>
              <a:rPr lang="en-US" dirty="0"/>
              <a:t>                   • </a:t>
            </a:r>
            <a:r>
              <a:rPr lang="en-US" u="sng" dirty="0"/>
              <a:t>Accommodation Selection</a:t>
            </a:r>
            <a:r>
              <a:rPr lang="en-US" dirty="0"/>
              <a:t>:- Analyze reviews and ratings from previous guests </a:t>
            </a:r>
          </a:p>
          <a:p>
            <a:r>
              <a:rPr lang="en-US" dirty="0"/>
              <a:t>                      to choose the best accommodation. Data analytics can help you identify trends </a:t>
            </a:r>
          </a:p>
          <a:p>
            <a:r>
              <a:rPr lang="en-US" dirty="0"/>
              <a:t>                      and patterns in reviews to make an informed decision. </a:t>
            </a:r>
          </a:p>
          <a:p>
            <a:endParaRPr lang="en-US" dirty="0"/>
          </a:p>
          <a:p>
            <a:pPr marL="342900" indent="-342900">
              <a:buFont typeface="Wingdings" panose="05000000000000000000" pitchFamily="2" charset="2"/>
              <a:buChar char="Ø"/>
            </a:pPr>
            <a:r>
              <a:rPr lang="en-US" sz="2000" b="1" dirty="0"/>
              <a:t>Share</a:t>
            </a:r>
          </a:p>
          <a:p>
            <a:r>
              <a:rPr lang="en-US" dirty="0"/>
              <a:t>                  • </a:t>
            </a:r>
            <a:r>
              <a:rPr lang="en-US" u="sng" dirty="0"/>
              <a:t>Itinerary Planning</a:t>
            </a:r>
            <a:r>
              <a:rPr lang="en-US" dirty="0"/>
              <a:t>:- Collaborate with travel companions by sharing digital </a:t>
            </a:r>
          </a:p>
          <a:p>
            <a:r>
              <a:rPr lang="en-US" dirty="0"/>
              <a:t>                     itineraries that include flight details, accommodation reservations, and </a:t>
            </a:r>
          </a:p>
          <a:p>
            <a:r>
              <a:rPr lang="en-US" dirty="0"/>
              <a:t>                     planned activities. Tools like shared calendars can help keep everyone on the </a:t>
            </a:r>
          </a:p>
          <a:p>
            <a:r>
              <a:rPr lang="en-US" dirty="0"/>
              <a:t>                     same page. </a:t>
            </a:r>
            <a:endParaRPr lang="en-IN" dirty="0"/>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F499-A552-A250-0EB5-A33228C31348}"/>
              </a:ext>
            </a:extLst>
          </p:cNvPr>
          <p:cNvSpPr>
            <a:spLocks noGrp="1"/>
          </p:cNvSpPr>
          <p:nvPr>
            <p:ph type="title"/>
          </p:nvPr>
        </p:nvSpPr>
        <p:spPr>
          <a:xfrm>
            <a:off x="189756" y="332656"/>
            <a:ext cx="11521280" cy="1371600"/>
          </a:xfrm>
        </p:spPr>
        <p:txBody>
          <a:bodyPr>
            <a:normAutofit fontScale="90000"/>
          </a:bodyPr>
          <a:lstStyle/>
          <a:p>
            <a:br>
              <a:rPr lang="en-US" dirty="0"/>
            </a:br>
            <a:r>
              <a:rPr lang="en-US" sz="4400" b="1" dirty="0"/>
              <a:t>Insights</a:t>
            </a:r>
            <a:br>
              <a:rPr lang="en-US" dirty="0"/>
            </a:br>
            <a:br>
              <a:rPr lang="en-US" dirty="0"/>
            </a:br>
            <a:r>
              <a:rPr lang="en-US" dirty="0"/>
              <a:t>1. What is the average duration of calls for each time bucket?</a:t>
            </a:r>
            <a:endParaRPr lang="en-IN" dirty="0"/>
          </a:p>
        </p:txBody>
      </p:sp>
      <p:pic>
        <p:nvPicPr>
          <p:cNvPr id="3" name="Picture 2">
            <a:extLst>
              <a:ext uri="{FF2B5EF4-FFF2-40B4-BE49-F238E27FC236}">
                <a16:creationId xmlns:a16="http://schemas.microsoft.com/office/drawing/2014/main" id="{E1AA9194-9003-99CC-888A-284C6BF775D4}"/>
              </a:ext>
            </a:extLst>
          </p:cNvPr>
          <p:cNvPicPr>
            <a:picLocks noChangeAspect="1"/>
          </p:cNvPicPr>
          <p:nvPr/>
        </p:nvPicPr>
        <p:blipFill>
          <a:blip r:embed="rId2"/>
          <a:stretch>
            <a:fillRect/>
          </a:stretch>
        </p:blipFill>
        <p:spPr>
          <a:xfrm>
            <a:off x="261764" y="1882682"/>
            <a:ext cx="4638675" cy="3092635"/>
          </a:xfrm>
          <a:prstGeom prst="rect">
            <a:avLst/>
          </a:prstGeom>
          <a:ln>
            <a:solidFill>
              <a:schemeClr val="tx1"/>
            </a:solidFill>
          </a:ln>
        </p:spPr>
      </p:pic>
      <p:pic>
        <p:nvPicPr>
          <p:cNvPr id="4" name="Picture 3">
            <a:extLst>
              <a:ext uri="{FF2B5EF4-FFF2-40B4-BE49-F238E27FC236}">
                <a16:creationId xmlns:a16="http://schemas.microsoft.com/office/drawing/2014/main" id="{10D331CE-028F-5B6E-D9B8-6F551BE3DEB8}"/>
              </a:ext>
            </a:extLst>
          </p:cNvPr>
          <p:cNvPicPr>
            <a:picLocks noChangeAspect="1"/>
          </p:cNvPicPr>
          <p:nvPr/>
        </p:nvPicPr>
        <p:blipFill>
          <a:blip r:embed="rId3"/>
          <a:stretch>
            <a:fillRect/>
          </a:stretch>
        </p:blipFill>
        <p:spPr>
          <a:xfrm>
            <a:off x="5158308" y="1882682"/>
            <a:ext cx="6605733" cy="3118035"/>
          </a:xfrm>
          <a:prstGeom prst="rect">
            <a:avLst/>
          </a:prstGeom>
        </p:spPr>
      </p:pic>
      <p:sp>
        <p:nvSpPr>
          <p:cNvPr id="6" name="TextBox 5">
            <a:extLst>
              <a:ext uri="{FF2B5EF4-FFF2-40B4-BE49-F238E27FC236}">
                <a16:creationId xmlns:a16="http://schemas.microsoft.com/office/drawing/2014/main" id="{90EFEAF7-1802-AE98-2658-DCA5F77215E7}"/>
              </a:ext>
            </a:extLst>
          </p:cNvPr>
          <p:cNvSpPr txBox="1"/>
          <p:nvPr/>
        </p:nvSpPr>
        <p:spPr>
          <a:xfrm>
            <a:off x="333772" y="5179143"/>
            <a:ext cx="10297144" cy="923330"/>
          </a:xfrm>
          <a:prstGeom prst="rect">
            <a:avLst/>
          </a:prstGeom>
          <a:noFill/>
        </p:spPr>
        <p:txBody>
          <a:bodyPr wrap="square">
            <a:spAutoFit/>
          </a:bodyPr>
          <a:lstStyle/>
          <a:p>
            <a:pPr marL="285750" indent="-285750">
              <a:buFont typeface="Wingdings" panose="05000000000000000000" pitchFamily="2" charset="2"/>
              <a:buChar char="Ø"/>
            </a:pPr>
            <a:r>
              <a:rPr lang="en-US" dirty="0"/>
              <a:t>The overall Average Call Duration is 196.963 seconds.</a:t>
            </a:r>
          </a:p>
          <a:p>
            <a:pPr marL="285750" indent="-285750">
              <a:buFont typeface="Wingdings" panose="05000000000000000000" pitchFamily="2" charset="2"/>
              <a:buChar char="Ø"/>
            </a:pPr>
            <a:r>
              <a:rPr lang="en-US" dirty="0"/>
              <a:t>We can observe that the Average Call Duration first peaks in the morning hours before dropping to below average value during the lunch hours and then again increasing to above average value.</a:t>
            </a:r>
          </a:p>
        </p:txBody>
      </p:sp>
    </p:spTree>
    <p:extLst>
      <p:ext uri="{BB962C8B-B14F-4D97-AF65-F5344CB8AC3E}">
        <p14:creationId xmlns:p14="http://schemas.microsoft.com/office/powerpoint/2010/main" val="426033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432E5A-D5ED-8BFF-3735-A551F90C974D}"/>
              </a:ext>
            </a:extLst>
          </p:cNvPr>
          <p:cNvSpPr txBox="1"/>
          <p:nvPr/>
        </p:nvSpPr>
        <p:spPr>
          <a:xfrm>
            <a:off x="621804" y="705182"/>
            <a:ext cx="6696744" cy="707886"/>
          </a:xfrm>
          <a:prstGeom prst="rect">
            <a:avLst/>
          </a:prstGeom>
          <a:noFill/>
        </p:spPr>
        <p:txBody>
          <a:bodyPr wrap="square">
            <a:spAutoFit/>
          </a:bodyPr>
          <a:lstStyle/>
          <a:p>
            <a:r>
              <a:rPr lang="en-US" dirty="0"/>
              <a:t>2. </a:t>
            </a:r>
            <a:r>
              <a:rPr lang="en-US" sz="2000" dirty="0"/>
              <a:t>Can you create a chart or graph that shows the number of calls received in each time bucket?</a:t>
            </a:r>
            <a:endParaRPr lang="en-IN" sz="2000" dirty="0"/>
          </a:p>
        </p:txBody>
      </p:sp>
      <p:pic>
        <p:nvPicPr>
          <p:cNvPr id="5" name="Picture 4">
            <a:extLst>
              <a:ext uri="{FF2B5EF4-FFF2-40B4-BE49-F238E27FC236}">
                <a16:creationId xmlns:a16="http://schemas.microsoft.com/office/drawing/2014/main" id="{CF592358-BC96-F84F-6B2A-DAE98BBFC401}"/>
              </a:ext>
            </a:extLst>
          </p:cNvPr>
          <p:cNvPicPr>
            <a:picLocks noChangeAspect="1"/>
          </p:cNvPicPr>
          <p:nvPr/>
        </p:nvPicPr>
        <p:blipFill>
          <a:blip r:embed="rId2"/>
          <a:stretch>
            <a:fillRect/>
          </a:stretch>
        </p:blipFill>
        <p:spPr>
          <a:xfrm>
            <a:off x="477788" y="1700808"/>
            <a:ext cx="3678114" cy="3205445"/>
          </a:xfrm>
          <a:prstGeom prst="rect">
            <a:avLst/>
          </a:prstGeom>
          <a:ln>
            <a:solidFill>
              <a:schemeClr val="tx1"/>
            </a:solidFill>
          </a:ln>
        </p:spPr>
      </p:pic>
      <p:sp>
        <p:nvSpPr>
          <p:cNvPr id="7" name="TextBox 6">
            <a:extLst>
              <a:ext uri="{FF2B5EF4-FFF2-40B4-BE49-F238E27FC236}">
                <a16:creationId xmlns:a16="http://schemas.microsoft.com/office/drawing/2014/main" id="{791D5DA2-99D6-CC1F-4990-09DE618F6FAD}"/>
              </a:ext>
            </a:extLst>
          </p:cNvPr>
          <p:cNvSpPr txBox="1"/>
          <p:nvPr/>
        </p:nvSpPr>
        <p:spPr>
          <a:xfrm>
            <a:off x="189756" y="-64259"/>
            <a:ext cx="6094674" cy="769441"/>
          </a:xfrm>
          <a:prstGeom prst="rect">
            <a:avLst/>
          </a:prstGeom>
          <a:noFill/>
        </p:spPr>
        <p:txBody>
          <a:bodyPr wrap="square">
            <a:spAutoFit/>
          </a:bodyPr>
          <a:lstStyle/>
          <a:p>
            <a:r>
              <a:rPr kumimoji="0" lang="en-US" sz="4400" b="1" i="0" u="none" strike="noStrike" kern="1200" cap="none" spc="100" normalizeH="0" baseline="0" noProof="0" dirty="0">
                <a:ln>
                  <a:noFill/>
                </a:ln>
                <a:solidFill>
                  <a:prstClr val="white"/>
                </a:solidFill>
                <a:effectLst/>
                <a:uLnTx/>
                <a:uFillTx/>
                <a:latin typeface="Corbel"/>
                <a:ea typeface="+mj-ea"/>
                <a:cs typeface="+mj-cs"/>
              </a:rPr>
              <a:t>Insights</a:t>
            </a:r>
            <a:endParaRPr lang="en-IN" dirty="0"/>
          </a:p>
        </p:txBody>
      </p:sp>
      <p:pic>
        <p:nvPicPr>
          <p:cNvPr id="8" name="Picture 7">
            <a:extLst>
              <a:ext uri="{FF2B5EF4-FFF2-40B4-BE49-F238E27FC236}">
                <a16:creationId xmlns:a16="http://schemas.microsoft.com/office/drawing/2014/main" id="{1B0AB717-352A-5DA9-B4AE-FC4F3DAFD722}"/>
              </a:ext>
            </a:extLst>
          </p:cNvPr>
          <p:cNvPicPr>
            <a:picLocks noChangeAspect="1"/>
          </p:cNvPicPr>
          <p:nvPr/>
        </p:nvPicPr>
        <p:blipFill>
          <a:blip r:embed="rId3"/>
          <a:stretch>
            <a:fillRect/>
          </a:stretch>
        </p:blipFill>
        <p:spPr>
          <a:xfrm>
            <a:off x="4434855" y="1705447"/>
            <a:ext cx="7196138" cy="3200806"/>
          </a:xfrm>
          <a:prstGeom prst="rect">
            <a:avLst/>
          </a:prstGeom>
          <a:ln>
            <a:solidFill>
              <a:schemeClr val="tx1"/>
            </a:solidFill>
          </a:ln>
        </p:spPr>
      </p:pic>
      <p:sp>
        <p:nvSpPr>
          <p:cNvPr id="10" name="TextBox 9">
            <a:extLst>
              <a:ext uri="{FF2B5EF4-FFF2-40B4-BE49-F238E27FC236}">
                <a16:creationId xmlns:a16="http://schemas.microsoft.com/office/drawing/2014/main" id="{60FEF8CD-FE7C-5AD3-0556-A89AF43C069B}"/>
              </a:ext>
            </a:extLst>
          </p:cNvPr>
          <p:cNvSpPr txBox="1"/>
          <p:nvPr/>
        </p:nvSpPr>
        <p:spPr>
          <a:xfrm>
            <a:off x="333772" y="5085184"/>
            <a:ext cx="10657184" cy="1200329"/>
          </a:xfrm>
          <a:prstGeom prst="rect">
            <a:avLst/>
          </a:prstGeom>
          <a:noFill/>
        </p:spPr>
        <p:txBody>
          <a:bodyPr wrap="square">
            <a:spAutoFit/>
          </a:bodyPr>
          <a:lstStyle/>
          <a:p>
            <a:pPr marL="285750" indent="-285750">
              <a:buFont typeface="Wingdings" panose="05000000000000000000" pitchFamily="2" charset="2"/>
              <a:buChar char="Ø"/>
            </a:pPr>
            <a:r>
              <a:rPr lang="en-US" dirty="0"/>
              <a:t>We can observe that the number of received calls received first increases with time before dropping down.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can also observe that the number of abandoned calls are very high in the morning hours and as the day progresses, the number of abandoned calls reduces.</a:t>
            </a:r>
          </a:p>
        </p:txBody>
      </p:sp>
    </p:spTree>
    <p:extLst>
      <p:ext uri="{BB962C8B-B14F-4D97-AF65-F5344CB8AC3E}">
        <p14:creationId xmlns:p14="http://schemas.microsoft.com/office/powerpoint/2010/main" val="60690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22729E-BCE1-DB72-0584-AFB73DB89DB0}"/>
              </a:ext>
            </a:extLst>
          </p:cNvPr>
          <p:cNvSpPr txBox="1"/>
          <p:nvPr/>
        </p:nvSpPr>
        <p:spPr>
          <a:xfrm>
            <a:off x="189756" y="-64259"/>
            <a:ext cx="6094674" cy="769441"/>
          </a:xfrm>
          <a:prstGeom prst="rect">
            <a:avLst/>
          </a:prstGeom>
          <a:noFill/>
        </p:spPr>
        <p:txBody>
          <a:bodyPr wrap="square">
            <a:spAutoFit/>
          </a:bodyPr>
          <a:lstStyle/>
          <a:p>
            <a:r>
              <a:rPr kumimoji="0" lang="en-US" sz="4400" b="1" i="0" u="none" strike="noStrike" kern="1200" cap="none" spc="100" normalizeH="0" baseline="0" noProof="0" dirty="0">
                <a:ln>
                  <a:noFill/>
                </a:ln>
                <a:solidFill>
                  <a:prstClr val="white"/>
                </a:solidFill>
                <a:effectLst/>
                <a:uLnTx/>
                <a:uFillTx/>
                <a:latin typeface="Corbel"/>
                <a:ea typeface="+mj-ea"/>
                <a:cs typeface="+mj-cs"/>
              </a:rPr>
              <a:t>Insights</a:t>
            </a:r>
            <a:endParaRPr lang="en-IN" dirty="0"/>
          </a:p>
        </p:txBody>
      </p:sp>
      <p:sp>
        <p:nvSpPr>
          <p:cNvPr id="7" name="TextBox 6">
            <a:extLst>
              <a:ext uri="{FF2B5EF4-FFF2-40B4-BE49-F238E27FC236}">
                <a16:creationId xmlns:a16="http://schemas.microsoft.com/office/drawing/2014/main" id="{BC6D07C5-E83E-7BF4-2CC2-FBDB1E31BBD4}"/>
              </a:ext>
            </a:extLst>
          </p:cNvPr>
          <p:cNvSpPr txBox="1"/>
          <p:nvPr/>
        </p:nvSpPr>
        <p:spPr>
          <a:xfrm>
            <a:off x="1053852" y="908720"/>
            <a:ext cx="6984776" cy="830997"/>
          </a:xfrm>
          <a:prstGeom prst="rect">
            <a:avLst/>
          </a:prstGeom>
          <a:noFill/>
        </p:spPr>
        <p:txBody>
          <a:bodyPr wrap="square">
            <a:spAutoFit/>
          </a:bodyPr>
          <a:lstStyle/>
          <a:p>
            <a:r>
              <a:rPr lang="en-US" sz="2400" dirty="0"/>
              <a:t>3. What is the minimum number of agents required in each time bucket to reduce the abandon rate to 10%.</a:t>
            </a:r>
            <a:endParaRPr lang="en-IN" sz="2400" dirty="0"/>
          </a:p>
        </p:txBody>
      </p:sp>
      <p:pic>
        <p:nvPicPr>
          <p:cNvPr id="8" name="Picture 7">
            <a:extLst>
              <a:ext uri="{FF2B5EF4-FFF2-40B4-BE49-F238E27FC236}">
                <a16:creationId xmlns:a16="http://schemas.microsoft.com/office/drawing/2014/main" id="{90301EB3-80A9-FA77-E523-6D99456898CE}"/>
              </a:ext>
            </a:extLst>
          </p:cNvPr>
          <p:cNvPicPr>
            <a:picLocks noChangeAspect="1"/>
          </p:cNvPicPr>
          <p:nvPr/>
        </p:nvPicPr>
        <p:blipFill>
          <a:blip r:embed="rId2"/>
          <a:stretch>
            <a:fillRect/>
          </a:stretch>
        </p:blipFill>
        <p:spPr>
          <a:xfrm>
            <a:off x="1989956" y="1956350"/>
            <a:ext cx="3866228" cy="2376264"/>
          </a:xfrm>
          <a:prstGeom prst="rect">
            <a:avLst/>
          </a:prstGeom>
          <a:ln>
            <a:solidFill>
              <a:schemeClr val="tx1"/>
            </a:solidFill>
          </a:ln>
        </p:spPr>
      </p:pic>
      <p:pic>
        <p:nvPicPr>
          <p:cNvPr id="9" name="Picture 8">
            <a:extLst>
              <a:ext uri="{FF2B5EF4-FFF2-40B4-BE49-F238E27FC236}">
                <a16:creationId xmlns:a16="http://schemas.microsoft.com/office/drawing/2014/main" id="{2BEF4B8D-C60E-AD29-FDF9-A76ED658E1F0}"/>
              </a:ext>
            </a:extLst>
          </p:cNvPr>
          <p:cNvPicPr>
            <a:picLocks noChangeAspect="1"/>
          </p:cNvPicPr>
          <p:nvPr/>
        </p:nvPicPr>
        <p:blipFill>
          <a:blip r:embed="rId3"/>
          <a:stretch>
            <a:fillRect/>
          </a:stretch>
        </p:blipFill>
        <p:spPr>
          <a:xfrm>
            <a:off x="6284430" y="1969444"/>
            <a:ext cx="5341422" cy="2350076"/>
          </a:xfrm>
          <a:prstGeom prst="rect">
            <a:avLst/>
          </a:prstGeom>
          <a:ln>
            <a:solidFill>
              <a:schemeClr val="tx1"/>
            </a:solidFill>
          </a:ln>
        </p:spPr>
      </p:pic>
      <p:sp>
        <p:nvSpPr>
          <p:cNvPr id="11" name="TextBox 10">
            <a:extLst>
              <a:ext uri="{FF2B5EF4-FFF2-40B4-BE49-F238E27FC236}">
                <a16:creationId xmlns:a16="http://schemas.microsoft.com/office/drawing/2014/main" id="{2927271D-A743-B512-E677-9849E3642C76}"/>
              </a:ext>
            </a:extLst>
          </p:cNvPr>
          <p:cNvSpPr txBox="1"/>
          <p:nvPr/>
        </p:nvSpPr>
        <p:spPr>
          <a:xfrm>
            <a:off x="1053852" y="4562341"/>
            <a:ext cx="10081120" cy="1754326"/>
          </a:xfrm>
          <a:prstGeom prst="rect">
            <a:avLst/>
          </a:prstGeom>
          <a:noFill/>
        </p:spPr>
        <p:txBody>
          <a:bodyPr wrap="square">
            <a:spAutoFit/>
          </a:bodyPr>
          <a:lstStyle/>
          <a:p>
            <a:pPr marL="285750" indent="-285750">
              <a:buFont typeface="Wingdings" panose="05000000000000000000" pitchFamily="2" charset="2"/>
              <a:buChar char="Ø"/>
            </a:pPr>
            <a:r>
              <a:rPr lang="en-US" dirty="0"/>
              <a:t>We can observe that to maintain a maximum of 10% abandon rate, we need to increase the availability of agents in the morning hours by a large margin as in these hours, the number of incoming calls are quite high and the number of agents available currently are quite low.</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During afternoon hours and during late evening hours, we need to increase the availability of agents by a slight margin to maintain a maximum of 10% abandon rate.</a:t>
            </a:r>
          </a:p>
        </p:txBody>
      </p:sp>
    </p:spTree>
    <p:extLst>
      <p:ext uri="{BB962C8B-B14F-4D97-AF65-F5344CB8AC3E}">
        <p14:creationId xmlns:p14="http://schemas.microsoft.com/office/powerpoint/2010/main" val="54590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EA3656-87D2-DB6A-747D-828B776AD9BA}"/>
              </a:ext>
            </a:extLst>
          </p:cNvPr>
          <p:cNvSpPr txBox="1"/>
          <p:nvPr/>
        </p:nvSpPr>
        <p:spPr>
          <a:xfrm>
            <a:off x="189756" y="-64259"/>
            <a:ext cx="6094674" cy="769441"/>
          </a:xfrm>
          <a:prstGeom prst="rect">
            <a:avLst/>
          </a:prstGeom>
          <a:noFill/>
        </p:spPr>
        <p:txBody>
          <a:bodyPr wrap="square">
            <a:spAutoFit/>
          </a:bodyPr>
          <a:lstStyle/>
          <a:p>
            <a:r>
              <a:rPr kumimoji="0" lang="en-US" sz="4400" b="1" i="0" u="none" strike="noStrike" kern="1200" cap="none" spc="100" normalizeH="0" baseline="0" noProof="0" dirty="0">
                <a:ln>
                  <a:noFill/>
                </a:ln>
                <a:solidFill>
                  <a:prstClr val="white"/>
                </a:solidFill>
                <a:effectLst/>
                <a:uLnTx/>
                <a:uFillTx/>
                <a:latin typeface="Corbel"/>
                <a:ea typeface="+mj-ea"/>
                <a:cs typeface="+mj-cs"/>
              </a:rPr>
              <a:t>Insights</a:t>
            </a:r>
            <a:endParaRPr lang="en-IN" dirty="0"/>
          </a:p>
        </p:txBody>
      </p:sp>
      <p:sp>
        <p:nvSpPr>
          <p:cNvPr id="5" name="TextBox 4">
            <a:extLst>
              <a:ext uri="{FF2B5EF4-FFF2-40B4-BE49-F238E27FC236}">
                <a16:creationId xmlns:a16="http://schemas.microsoft.com/office/drawing/2014/main" id="{65C69956-6D8F-9A17-5A0C-E1B0D6AD6F9B}"/>
              </a:ext>
            </a:extLst>
          </p:cNvPr>
          <p:cNvSpPr txBox="1"/>
          <p:nvPr/>
        </p:nvSpPr>
        <p:spPr>
          <a:xfrm>
            <a:off x="1125860" y="908720"/>
            <a:ext cx="6840760" cy="707886"/>
          </a:xfrm>
          <a:prstGeom prst="rect">
            <a:avLst/>
          </a:prstGeom>
          <a:noFill/>
        </p:spPr>
        <p:txBody>
          <a:bodyPr wrap="square">
            <a:spAutoFit/>
          </a:bodyPr>
          <a:lstStyle/>
          <a:p>
            <a:r>
              <a:rPr lang="en-US" sz="2000" dirty="0"/>
              <a:t>4. Propose a manpower plan for each time bucket throughout the day, keeping the maximum abandon rate at 10%.</a:t>
            </a:r>
            <a:endParaRPr lang="en-IN" sz="2000" dirty="0"/>
          </a:p>
        </p:txBody>
      </p:sp>
      <p:sp>
        <p:nvSpPr>
          <p:cNvPr id="7" name="TextBox 6">
            <a:extLst>
              <a:ext uri="{FF2B5EF4-FFF2-40B4-BE49-F238E27FC236}">
                <a16:creationId xmlns:a16="http://schemas.microsoft.com/office/drawing/2014/main" id="{06519D1A-6253-7A0A-B4A4-83FBFC67079E}"/>
              </a:ext>
            </a:extLst>
          </p:cNvPr>
          <p:cNvSpPr txBox="1"/>
          <p:nvPr/>
        </p:nvSpPr>
        <p:spPr>
          <a:xfrm>
            <a:off x="146882" y="1700808"/>
            <a:ext cx="6124832" cy="400110"/>
          </a:xfrm>
          <a:prstGeom prst="rect">
            <a:avLst/>
          </a:prstGeom>
          <a:noFill/>
        </p:spPr>
        <p:txBody>
          <a:bodyPr wrap="square">
            <a:spAutoFit/>
          </a:bodyPr>
          <a:lstStyle/>
          <a:p>
            <a:r>
              <a:rPr lang="en-IN" sz="2000" b="1" u="sng" dirty="0"/>
              <a:t>Manpower Planning</a:t>
            </a:r>
            <a:r>
              <a:rPr lang="en-IN" sz="2000" b="1" dirty="0"/>
              <a:t> : -</a:t>
            </a:r>
          </a:p>
        </p:txBody>
      </p:sp>
      <p:pic>
        <p:nvPicPr>
          <p:cNvPr id="9" name="Picture 8">
            <a:extLst>
              <a:ext uri="{FF2B5EF4-FFF2-40B4-BE49-F238E27FC236}">
                <a16:creationId xmlns:a16="http://schemas.microsoft.com/office/drawing/2014/main" id="{1710026F-8B34-CE96-D5C2-AE8F89CCFC38}"/>
              </a:ext>
            </a:extLst>
          </p:cNvPr>
          <p:cNvPicPr>
            <a:picLocks noChangeAspect="1"/>
          </p:cNvPicPr>
          <p:nvPr/>
        </p:nvPicPr>
        <p:blipFill rotWithShape="1">
          <a:blip r:embed="rId2"/>
          <a:srcRect l="5980" t="10017" r="4314" b="5030"/>
          <a:stretch/>
        </p:blipFill>
        <p:spPr>
          <a:xfrm>
            <a:off x="333772" y="2612232"/>
            <a:ext cx="3168352" cy="2789288"/>
          </a:xfrm>
          <a:prstGeom prst="rect">
            <a:avLst/>
          </a:prstGeom>
        </p:spPr>
      </p:pic>
      <p:sp>
        <p:nvSpPr>
          <p:cNvPr id="11" name="TextBox 10">
            <a:extLst>
              <a:ext uri="{FF2B5EF4-FFF2-40B4-BE49-F238E27FC236}">
                <a16:creationId xmlns:a16="http://schemas.microsoft.com/office/drawing/2014/main" id="{E387D8A0-D880-D4F6-22B8-1737E884C00E}"/>
              </a:ext>
            </a:extLst>
          </p:cNvPr>
          <p:cNvSpPr txBox="1"/>
          <p:nvPr/>
        </p:nvSpPr>
        <p:spPr>
          <a:xfrm>
            <a:off x="-33728" y="5401520"/>
            <a:ext cx="6124832" cy="369332"/>
          </a:xfrm>
          <a:prstGeom prst="rect">
            <a:avLst/>
          </a:prstGeom>
          <a:noFill/>
        </p:spPr>
        <p:txBody>
          <a:bodyPr wrap="square">
            <a:spAutoFit/>
          </a:bodyPr>
          <a:lstStyle/>
          <a:p>
            <a:r>
              <a:rPr lang="en-US" dirty="0"/>
              <a:t>Call abandon rate is around 30%</a:t>
            </a:r>
            <a:endParaRPr lang="en-IN" dirty="0"/>
          </a:p>
        </p:txBody>
      </p:sp>
      <p:pic>
        <p:nvPicPr>
          <p:cNvPr id="13" name="Picture 12">
            <a:extLst>
              <a:ext uri="{FF2B5EF4-FFF2-40B4-BE49-F238E27FC236}">
                <a16:creationId xmlns:a16="http://schemas.microsoft.com/office/drawing/2014/main" id="{3335944F-05EA-DEA5-FF33-7DD5916C88C8}"/>
              </a:ext>
            </a:extLst>
          </p:cNvPr>
          <p:cNvPicPr>
            <a:picLocks noChangeAspect="1"/>
          </p:cNvPicPr>
          <p:nvPr/>
        </p:nvPicPr>
        <p:blipFill>
          <a:blip r:embed="rId3"/>
          <a:stretch>
            <a:fillRect/>
          </a:stretch>
        </p:blipFill>
        <p:spPr>
          <a:xfrm>
            <a:off x="5734371" y="2100918"/>
            <a:ext cx="6120681" cy="3560330"/>
          </a:xfrm>
          <a:prstGeom prst="rect">
            <a:avLst/>
          </a:prstGeom>
        </p:spPr>
      </p:pic>
    </p:spTree>
    <p:extLst>
      <p:ext uri="{BB962C8B-B14F-4D97-AF65-F5344CB8AC3E}">
        <p14:creationId xmlns:p14="http://schemas.microsoft.com/office/powerpoint/2010/main" val="278381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62A7C9-8349-B33D-9324-BC7F97629570}"/>
              </a:ext>
            </a:extLst>
          </p:cNvPr>
          <p:cNvSpPr txBox="1"/>
          <p:nvPr/>
        </p:nvSpPr>
        <p:spPr>
          <a:xfrm>
            <a:off x="189756" y="-64259"/>
            <a:ext cx="6094674" cy="769441"/>
          </a:xfrm>
          <a:prstGeom prst="rect">
            <a:avLst/>
          </a:prstGeom>
          <a:noFill/>
        </p:spPr>
        <p:txBody>
          <a:bodyPr wrap="square">
            <a:spAutoFit/>
          </a:bodyPr>
          <a:lstStyle/>
          <a:p>
            <a:r>
              <a:rPr kumimoji="0" lang="en-US" sz="4400" b="1" i="0" u="none" strike="noStrike" kern="1200" cap="none" spc="100" normalizeH="0" baseline="0" noProof="0" dirty="0">
                <a:ln>
                  <a:noFill/>
                </a:ln>
                <a:solidFill>
                  <a:prstClr val="white"/>
                </a:solidFill>
                <a:effectLst/>
                <a:uLnTx/>
                <a:uFillTx/>
                <a:latin typeface="Corbel"/>
                <a:ea typeface="+mj-ea"/>
                <a:cs typeface="+mj-cs"/>
              </a:rPr>
              <a:t>Insights</a:t>
            </a:r>
            <a:endParaRPr lang="en-IN" dirty="0"/>
          </a:p>
        </p:txBody>
      </p:sp>
      <p:sp>
        <p:nvSpPr>
          <p:cNvPr id="5" name="TextBox 4">
            <a:extLst>
              <a:ext uri="{FF2B5EF4-FFF2-40B4-BE49-F238E27FC236}">
                <a16:creationId xmlns:a16="http://schemas.microsoft.com/office/drawing/2014/main" id="{53A28324-5D1E-9DF4-27A6-46B567D02D6E}"/>
              </a:ext>
            </a:extLst>
          </p:cNvPr>
          <p:cNvSpPr txBox="1"/>
          <p:nvPr/>
        </p:nvSpPr>
        <p:spPr>
          <a:xfrm>
            <a:off x="693812" y="742824"/>
            <a:ext cx="10657184" cy="369332"/>
          </a:xfrm>
          <a:prstGeom prst="rect">
            <a:avLst/>
          </a:prstGeom>
          <a:noFill/>
        </p:spPr>
        <p:txBody>
          <a:bodyPr wrap="square">
            <a:spAutoFit/>
          </a:bodyPr>
          <a:lstStyle/>
          <a:p>
            <a:r>
              <a:rPr lang="en-US" dirty="0"/>
              <a:t>Minimum no. of agents required in each time bucket(from 9 am to 9 pm) to reduce the abandon rate to 10% </a:t>
            </a:r>
            <a:endParaRPr lang="en-IN" dirty="0"/>
          </a:p>
        </p:txBody>
      </p:sp>
      <p:sp>
        <p:nvSpPr>
          <p:cNvPr id="7" name="TextBox 6">
            <a:extLst>
              <a:ext uri="{FF2B5EF4-FFF2-40B4-BE49-F238E27FC236}">
                <a16:creationId xmlns:a16="http://schemas.microsoft.com/office/drawing/2014/main" id="{F6C02129-0E8E-084D-DF56-B1A46E051C19}"/>
              </a:ext>
            </a:extLst>
          </p:cNvPr>
          <p:cNvSpPr txBox="1"/>
          <p:nvPr/>
        </p:nvSpPr>
        <p:spPr>
          <a:xfrm>
            <a:off x="693812" y="1556792"/>
            <a:ext cx="6408712" cy="3693319"/>
          </a:xfrm>
          <a:prstGeom prst="rect">
            <a:avLst/>
          </a:prstGeom>
          <a:noFill/>
        </p:spPr>
        <p:txBody>
          <a:bodyPr wrap="square">
            <a:spAutoFit/>
          </a:bodyPr>
          <a:lstStyle/>
          <a:p>
            <a:pPr marL="285750" indent="-285750">
              <a:buFont typeface="Wingdings" panose="05000000000000000000" pitchFamily="2" charset="2"/>
              <a:buChar char="Ø"/>
            </a:pPr>
            <a:r>
              <a:rPr lang="en-US" dirty="0"/>
              <a:t>Actual working hour on calls with customers/users </a:t>
            </a:r>
          </a:p>
          <a:p>
            <a:r>
              <a:rPr lang="en-US" dirty="0"/>
              <a:t>      is 4.5hrs (60% of 7.5 hours) per day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avg. call duration = 198.6</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an agent can answer avg. calls per day = 4.5 * 60 * 60 / 198.6s </a:t>
            </a:r>
          </a:p>
          <a:p>
            <a:r>
              <a:rPr lang="en-US" dirty="0"/>
              <a:t>      = 81 calls/day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Average calls an agent can answer in 1hr time bucket = 81/7.5hr </a:t>
            </a:r>
          </a:p>
          <a:p>
            <a:r>
              <a:rPr lang="en-US" dirty="0"/>
              <a:t>     = 11 calls/</a:t>
            </a:r>
            <a:r>
              <a:rPr lang="en-US" dirty="0" err="1"/>
              <a:t>hr</a:t>
            </a:r>
            <a:r>
              <a:rPr lang="en-US" dirty="0"/>
              <a:t> approx.</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calculated minimum agents required in each bucket to </a:t>
            </a:r>
          </a:p>
          <a:p>
            <a:r>
              <a:rPr lang="en-US" dirty="0"/>
              <a:t>      answer 90% call = "</a:t>
            </a:r>
            <a:r>
              <a:rPr lang="en-US" dirty="0" err="1"/>
              <a:t>no_calls_recv</a:t>
            </a:r>
            <a:r>
              <a:rPr lang="en-US" dirty="0"/>
              <a:t>"*0.90/11</a:t>
            </a:r>
          </a:p>
        </p:txBody>
      </p:sp>
      <p:pic>
        <p:nvPicPr>
          <p:cNvPr id="9" name="Picture 8">
            <a:extLst>
              <a:ext uri="{FF2B5EF4-FFF2-40B4-BE49-F238E27FC236}">
                <a16:creationId xmlns:a16="http://schemas.microsoft.com/office/drawing/2014/main" id="{5B1EA63E-03A4-443F-D76B-BFE42FD4E8F5}"/>
              </a:ext>
            </a:extLst>
          </p:cNvPr>
          <p:cNvPicPr>
            <a:picLocks noChangeAspect="1"/>
          </p:cNvPicPr>
          <p:nvPr/>
        </p:nvPicPr>
        <p:blipFill>
          <a:blip r:embed="rId2"/>
          <a:stretch>
            <a:fillRect/>
          </a:stretch>
        </p:blipFill>
        <p:spPr>
          <a:xfrm>
            <a:off x="8038628" y="1525608"/>
            <a:ext cx="3744416" cy="4711704"/>
          </a:xfrm>
          <a:prstGeom prst="rect">
            <a:avLst/>
          </a:prstGeom>
        </p:spPr>
      </p:pic>
    </p:spTree>
    <p:extLst>
      <p:ext uri="{BB962C8B-B14F-4D97-AF65-F5344CB8AC3E}">
        <p14:creationId xmlns:p14="http://schemas.microsoft.com/office/powerpoint/2010/main" val="35396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127B27-905C-2B64-ABB8-6862A48E3515}"/>
              </a:ext>
            </a:extLst>
          </p:cNvPr>
          <p:cNvSpPr txBox="1"/>
          <p:nvPr/>
        </p:nvSpPr>
        <p:spPr>
          <a:xfrm>
            <a:off x="189756" y="-64259"/>
            <a:ext cx="6094674" cy="769441"/>
          </a:xfrm>
          <a:prstGeom prst="rect">
            <a:avLst/>
          </a:prstGeom>
          <a:noFill/>
        </p:spPr>
        <p:txBody>
          <a:bodyPr wrap="square">
            <a:spAutoFit/>
          </a:bodyPr>
          <a:lstStyle/>
          <a:p>
            <a:r>
              <a:rPr kumimoji="0" lang="en-US" sz="4400" b="1" i="0" u="none" strike="noStrike" kern="1200" cap="none" spc="100" normalizeH="0" baseline="0" noProof="0" dirty="0">
                <a:ln>
                  <a:noFill/>
                </a:ln>
                <a:solidFill>
                  <a:prstClr val="white"/>
                </a:solidFill>
                <a:effectLst/>
                <a:uLnTx/>
                <a:uFillTx/>
                <a:latin typeface="Corbel"/>
                <a:ea typeface="+mj-ea"/>
                <a:cs typeface="+mj-cs"/>
              </a:rPr>
              <a:t>Insights</a:t>
            </a:r>
            <a:endParaRPr lang="en-IN" dirty="0"/>
          </a:p>
        </p:txBody>
      </p:sp>
      <p:sp>
        <p:nvSpPr>
          <p:cNvPr id="5" name="TextBox 4">
            <a:extLst>
              <a:ext uri="{FF2B5EF4-FFF2-40B4-BE49-F238E27FC236}">
                <a16:creationId xmlns:a16="http://schemas.microsoft.com/office/drawing/2014/main" id="{C921B667-1245-18C4-CF86-369EEF22E1CD}"/>
              </a:ext>
            </a:extLst>
          </p:cNvPr>
          <p:cNvSpPr txBox="1"/>
          <p:nvPr/>
        </p:nvSpPr>
        <p:spPr>
          <a:xfrm>
            <a:off x="1053852" y="705182"/>
            <a:ext cx="10441160" cy="369332"/>
          </a:xfrm>
          <a:prstGeom prst="rect">
            <a:avLst/>
          </a:prstGeom>
          <a:noFill/>
        </p:spPr>
        <p:txBody>
          <a:bodyPr wrap="square">
            <a:spAutoFit/>
          </a:bodyPr>
          <a:lstStyle/>
          <a:p>
            <a:r>
              <a:rPr lang="en-US" dirty="0"/>
              <a:t>Manpower plan for each time bucket throughout the day, keeping the maximum abandon rate at 10% </a:t>
            </a:r>
            <a:endParaRPr lang="en-IN" dirty="0"/>
          </a:p>
        </p:txBody>
      </p:sp>
      <p:sp>
        <p:nvSpPr>
          <p:cNvPr id="7" name="TextBox 6">
            <a:extLst>
              <a:ext uri="{FF2B5EF4-FFF2-40B4-BE49-F238E27FC236}">
                <a16:creationId xmlns:a16="http://schemas.microsoft.com/office/drawing/2014/main" id="{F2331279-9328-F79A-371C-6E9D73CEC1F5}"/>
              </a:ext>
            </a:extLst>
          </p:cNvPr>
          <p:cNvSpPr txBox="1"/>
          <p:nvPr/>
        </p:nvSpPr>
        <p:spPr>
          <a:xfrm>
            <a:off x="149600" y="1495903"/>
            <a:ext cx="6124832" cy="369332"/>
          </a:xfrm>
          <a:prstGeom prst="rect">
            <a:avLst/>
          </a:prstGeom>
          <a:noFill/>
        </p:spPr>
        <p:txBody>
          <a:bodyPr wrap="square">
            <a:spAutoFit/>
          </a:bodyPr>
          <a:lstStyle/>
          <a:p>
            <a:r>
              <a:rPr lang="en-IN" u="sng" dirty="0"/>
              <a:t>Night Shift Manpower Planning </a:t>
            </a:r>
          </a:p>
        </p:txBody>
      </p:sp>
      <p:sp>
        <p:nvSpPr>
          <p:cNvPr id="9" name="TextBox 8">
            <a:extLst>
              <a:ext uri="{FF2B5EF4-FFF2-40B4-BE49-F238E27FC236}">
                <a16:creationId xmlns:a16="http://schemas.microsoft.com/office/drawing/2014/main" id="{1772A56E-C777-B352-1D39-8A45A0B08515}"/>
              </a:ext>
            </a:extLst>
          </p:cNvPr>
          <p:cNvSpPr txBox="1"/>
          <p:nvPr/>
        </p:nvSpPr>
        <p:spPr>
          <a:xfrm>
            <a:off x="189756" y="2267066"/>
            <a:ext cx="6124832" cy="2308324"/>
          </a:xfrm>
          <a:prstGeom prst="rect">
            <a:avLst/>
          </a:prstGeom>
          <a:noFill/>
        </p:spPr>
        <p:txBody>
          <a:bodyPr wrap="square">
            <a:spAutoFit/>
          </a:bodyPr>
          <a:lstStyle/>
          <a:p>
            <a:pPr marL="285750" indent="-285750">
              <a:buFont typeface="Wingdings" panose="05000000000000000000" pitchFamily="2" charset="2"/>
              <a:buChar char="Ø"/>
            </a:pPr>
            <a:r>
              <a:rPr lang="en-US" dirty="0"/>
              <a:t>avg. calls/day in night shift  = 30% of avg. calls/day 9am-9pm = 1527</a:t>
            </a:r>
          </a:p>
          <a:p>
            <a:endParaRPr lang="en-US" dirty="0"/>
          </a:p>
          <a:p>
            <a:pPr marL="285750" indent="-285750">
              <a:buFont typeface="Wingdings" panose="05000000000000000000" pitchFamily="2" charset="2"/>
              <a:buChar char="Ø"/>
            </a:pPr>
            <a:r>
              <a:rPr lang="en-US" dirty="0"/>
              <a:t>Cal count of calls received by  distributing total calls at night to different time bucket using prob distribution.</a:t>
            </a:r>
          </a:p>
          <a:p>
            <a:endParaRPr lang="en-US" dirty="0"/>
          </a:p>
          <a:p>
            <a:pPr marL="285750" indent="-285750">
              <a:buFont typeface="Wingdings" panose="05000000000000000000" pitchFamily="2" charset="2"/>
              <a:buChar char="Ø"/>
            </a:pPr>
            <a:r>
              <a:rPr lang="en-US" dirty="0"/>
              <a:t>We calculated minimum agents  required in each bucket to answer 90% call = "</a:t>
            </a:r>
            <a:r>
              <a:rPr lang="en-US" dirty="0" err="1"/>
              <a:t>no_calls_recv</a:t>
            </a:r>
            <a:r>
              <a:rPr lang="en-US" dirty="0"/>
              <a:t>"*0.90/11</a:t>
            </a:r>
          </a:p>
        </p:txBody>
      </p:sp>
      <p:sp>
        <p:nvSpPr>
          <p:cNvPr id="11" name="TextBox 10">
            <a:extLst>
              <a:ext uri="{FF2B5EF4-FFF2-40B4-BE49-F238E27FC236}">
                <a16:creationId xmlns:a16="http://schemas.microsoft.com/office/drawing/2014/main" id="{F7E0B7EA-1CF1-FCA0-1E17-52E897CE84DD}"/>
              </a:ext>
            </a:extLst>
          </p:cNvPr>
          <p:cNvSpPr txBox="1"/>
          <p:nvPr/>
        </p:nvSpPr>
        <p:spPr>
          <a:xfrm>
            <a:off x="8326660" y="1542069"/>
            <a:ext cx="3342787" cy="646331"/>
          </a:xfrm>
          <a:prstGeom prst="rect">
            <a:avLst/>
          </a:prstGeom>
          <a:noFill/>
        </p:spPr>
        <p:txBody>
          <a:bodyPr wrap="square">
            <a:spAutoFit/>
          </a:bodyPr>
          <a:lstStyle/>
          <a:p>
            <a:r>
              <a:rPr lang="en-US" dirty="0"/>
              <a:t>Min agents required in each time bucket including night shift </a:t>
            </a:r>
            <a:endParaRPr lang="en-IN" dirty="0"/>
          </a:p>
        </p:txBody>
      </p:sp>
      <p:pic>
        <p:nvPicPr>
          <p:cNvPr id="13" name="Picture 12">
            <a:extLst>
              <a:ext uri="{FF2B5EF4-FFF2-40B4-BE49-F238E27FC236}">
                <a16:creationId xmlns:a16="http://schemas.microsoft.com/office/drawing/2014/main" id="{C0B6C55E-F43C-343B-B49A-E211ED8D99F1}"/>
              </a:ext>
            </a:extLst>
          </p:cNvPr>
          <p:cNvPicPr>
            <a:picLocks noChangeAspect="1"/>
          </p:cNvPicPr>
          <p:nvPr/>
        </p:nvPicPr>
        <p:blipFill>
          <a:blip r:embed="rId2"/>
          <a:stretch>
            <a:fillRect/>
          </a:stretch>
        </p:blipFill>
        <p:spPr>
          <a:xfrm>
            <a:off x="6598467" y="2420888"/>
            <a:ext cx="5590357" cy="3600400"/>
          </a:xfrm>
          <a:prstGeom prst="rect">
            <a:avLst/>
          </a:prstGeom>
        </p:spPr>
      </p:pic>
    </p:spTree>
    <p:extLst>
      <p:ext uri="{BB962C8B-B14F-4D97-AF65-F5344CB8AC3E}">
        <p14:creationId xmlns:p14="http://schemas.microsoft.com/office/powerpoint/2010/main" val="14471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1162-6CBA-B7BB-3EA2-440745DE6CC4}"/>
              </a:ext>
            </a:extLst>
          </p:cNvPr>
          <p:cNvSpPr>
            <a:spLocks noGrp="1"/>
          </p:cNvSpPr>
          <p:nvPr>
            <p:ph type="title"/>
          </p:nvPr>
        </p:nvSpPr>
        <p:spPr>
          <a:xfrm>
            <a:off x="5140560" y="0"/>
            <a:ext cx="1907703" cy="843880"/>
          </a:xfrm>
        </p:spPr>
        <p:txBody>
          <a:bodyPr>
            <a:normAutofit/>
          </a:bodyPr>
          <a:lstStyle/>
          <a:p>
            <a:r>
              <a:rPr lang="en-IN" sz="4000" b="1" u="sng" dirty="0"/>
              <a:t>Result</a:t>
            </a:r>
          </a:p>
        </p:txBody>
      </p:sp>
      <p:sp>
        <p:nvSpPr>
          <p:cNvPr id="5" name="TextBox 4">
            <a:extLst>
              <a:ext uri="{FF2B5EF4-FFF2-40B4-BE49-F238E27FC236}">
                <a16:creationId xmlns:a16="http://schemas.microsoft.com/office/drawing/2014/main" id="{B447D795-452D-CAB5-7C63-9465A847BD58}"/>
              </a:ext>
            </a:extLst>
          </p:cNvPr>
          <p:cNvSpPr txBox="1"/>
          <p:nvPr/>
        </p:nvSpPr>
        <p:spPr>
          <a:xfrm>
            <a:off x="1701924" y="1164855"/>
            <a:ext cx="7440088" cy="3970318"/>
          </a:xfrm>
          <a:prstGeom prst="rect">
            <a:avLst/>
          </a:prstGeom>
          <a:noFill/>
        </p:spPr>
        <p:txBody>
          <a:bodyPr wrap="square">
            <a:spAutoFit/>
          </a:bodyPr>
          <a:lstStyle/>
          <a:p>
            <a:pPr marL="285750" lvl="0" indent="-285750">
              <a:buFont typeface="Wingdings" panose="05000000000000000000" pitchFamily="2" charset="2"/>
              <a:buChar char="Ø"/>
            </a:pPr>
            <a:r>
              <a:rPr lang="en-US" sz="1800" dirty="0"/>
              <a:t>Through this project, I was able to understand the importance of </a:t>
            </a:r>
            <a:r>
              <a:rPr lang="en-US" sz="1800" b="1" dirty="0"/>
              <a:t>Data Analytics </a:t>
            </a:r>
            <a:r>
              <a:rPr lang="en-US" sz="1800" dirty="0"/>
              <a:t>in </a:t>
            </a:r>
            <a:r>
              <a:rPr lang="en-US" sz="1800" b="1" dirty="0"/>
              <a:t>Customer Experience Analysis </a:t>
            </a:r>
            <a:r>
              <a:rPr lang="en-US" sz="1800" dirty="0"/>
              <a:t>as it provides valuable insights which helps in making </a:t>
            </a:r>
            <a:r>
              <a:rPr lang="en-US" sz="1800" b="1" dirty="0"/>
              <a:t>Data-Driven Decisions</a:t>
            </a:r>
            <a:r>
              <a:rPr lang="en-US" sz="1800" dirty="0"/>
              <a:t>.</a:t>
            </a:r>
            <a:endParaRPr lang="en-IN" sz="1800" dirty="0"/>
          </a:p>
          <a:p>
            <a:pPr marL="285750" lvl="0" indent="-285750">
              <a:buFont typeface="Wingdings" panose="05000000000000000000" pitchFamily="2" charset="2"/>
              <a:buChar char="Ø"/>
            </a:pPr>
            <a:endParaRPr lang="en-US" sz="1800" dirty="0"/>
          </a:p>
          <a:p>
            <a:pPr marL="285750" lvl="0" indent="-285750">
              <a:buFont typeface="Wingdings" panose="05000000000000000000" pitchFamily="2" charset="2"/>
              <a:buChar char="Ø"/>
            </a:pPr>
            <a:r>
              <a:rPr lang="en-US" sz="1800" dirty="0"/>
              <a:t>In this project I was able to get insights like call abandon rates, distribution of call duration, number of calls, agents, how to create a manpower plan so as to decrease abandon calls etc. I also got experience in Data Preprocessing like Data Cleaning, handling Outliers, Feature Engineering etc. in this project. I can </a:t>
            </a:r>
            <a:r>
              <a:rPr lang="en-US" sz="1800" b="1" dirty="0"/>
              <a:t>communicate</a:t>
            </a:r>
            <a:r>
              <a:rPr lang="en-US" sz="1800" dirty="0"/>
              <a:t> the insights to relevant stakeholders as per the requirements using which they can make proper </a:t>
            </a:r>
            <a:r>
              <a:rPr lang="en-US" sz="1800" b="1" dirty="0"/>
              <a:t>data-driven decisions</a:t>
            </a:r>
            <a:r>
              <a:rPr lang="en-US" sz="1800" dirty="0"/>
              <a:t>.</a:t>
            </a:r>
            <a:endParaRPr lang="en-IN" sz="1800" dirty="0"/>
          </a:p>
          <a:p>
            <a:pPr marL="285750" lvl="0" indent="-285750">
              <a:buFont typeface="Wingdings" panose="05000000000000000000" pitchFamily="2" charset="2"/>
              <a:buChar char="Ø"/>
            </a:pPr>
            <a:endParaRPr lang="en-US" sz="1800" dirty="0"/>
          </a:p>
          <a:p>
            <a:pPr marL="285750" lvl="0" indent="-285750">
              <a:buFont typeface="Wingdings" panose="05000000000000000000" pitchFamily="2" charset="2"/>
              <a:buChar char="Ø"/>
            </a:pPr>
            <a:r>
              <a:rPr lang="en-US" sz="1800" dirty="0"/>
              <a:t>This Project has also helped me in understanding the various </a:t>
            </a:r>
            <a:r>
              <a:rPr lang="en-US" sz="1800" b="1" dirty="0"/>
              <a:t>functions </a:t>
            </a:r>
            <a:r>
              <a:rPr lang="en-US" sz="1800" dirty="0"/>
              <a:t>of</a:t>
            </a:r>
            <a:r>
              <a:rPr lang="en-US" sz="1800" b="1" dirty="0"/>
              <a:t> Python </a:t>
            </a:r>
            <a:r>
              <a:rPr lang="en-US" sz="1800" dirty="0"/>
              <a:t>and</a:t>
            </a:r>
            <a:r>
              <a:rPr lang="en-US" sz="1800" b="1" dirty="0"/>
              <a:t> Excel </a:t>
            </a:r>
            <a:r>
              <a:rPr lang="en-US" sz="1800" dirty="0"/>
              <a:t>and its working.</a:t>
            </a:r>
            <a:endParaRPr lang="en-IN" sz="1800" dirty="0"/>
          </a:p>
        </p:txBody>
      </p:sp>
    </p:spTree>
    <p:extLst>
      <p:ext uri="{BB962C8B-B14F-4D97-AF65-F5344CB8AC3E}">
        <p14:creationId xmlns:p14="http://schemas.microsoft.com/office/powerpoint/2010/main" val="280130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18A2E4-9DBB-794F-F321-BDF12918AC8C}"/>
              </a:ext>
            </a:extLst>
          </p:cNvPr>
          <p:cNvSpPr txBox="1"/>
          <p:nvPr/>
        </p:nvSpPr>
        <p:spPr>
          <a:xfrm>
            <a:off x="261764" y="1052736"/>
            <a:ext cx="6094674" cy="369332"/>
          </a:xfrm>
          <a:prstGeom prst="rect">
            <a:avLst/>
          </a:prstGeom>
          <a:noFill/>
        </p:spPr>
        <p:txBody>
          <a:bodyPr wrap="square">
            <a:spAutoFit/>
          </a:bodyPr>
          <a:lstStyle/>
          <a:p>
            <a:r>
              <a:rPr lang="en-US" sz="1800" dirty="0"/>
              <a:t>1. Data Analytics Process in everyday life ------ </a:t>
            </a:r>
            <a:r>
              <a:rPr lang="en-US" sz="1800" dirty="0">
                <a:hlinkClick r:id="rId2"/>
              </a:rPr>
              <a:t>Git</a:t>
            </a:r>
            <a:r>
              <a:rPr lang="en-US" sz="1800" dirty="0"/>
              <a:t> </a:t>
            </a:r>
            <a:endParaRPr lang="en-IN" dirty="0"/>
          </a:p>
        </p:txBody>
      </p:sp>
      <p:sp>
        <p:nvSpPr>
          <p:cNvPr id="6" name="TextBox 5">
            <a:extLst>
              <a:ext uri="{FF2B5EF4-FFF2-40B4-BE49-F238E27FC236}">
                <a16:creationId xmlns:a16="http://schemas.microsoft.com/office/drawing/2014/main" id="{71DAAF72-DCBE-6205-205C-FCBA46B448CE}"/>
              </a:ext>
            </a:extLst>
          </p:cNvPr>
          <p:cNvSpPr txBox="1"/>
          <p:nvPr/>
        </p:nvSpPr>
        <p:spPr>
          <a:xfrm>
            <a:off x="1714927" y="2271"/>
            <a:ext cx="8758970" cy="707886"/>
          </a:xfrm>
          <a:prstGeom prst="rect">
            <a:avLst/>
          </a:prstGeom>
          <a:noFill/>
        </p:spPr>
        <p:txBody>
          <a:bodyPr wrap="square">
            <a:spAutoFit/>
          </a:bodyPr>
          <a:lstStyle/>
          <a:p>
            <a:r>
              <a:rPr lang="en-US" sz="4000" b="1" dirty="0"/>
              <a:t>Appendix: GitHub links for all projects</a:t>
            </a:r>
            <a:endParaRPr lang="en-IN" sz="4000" b="1" dirty="0"/>
          </a:p>
        </p:txBody>
      </p:sp>
      <p:sp>
        <p:nvSpPr>
          <p:cNvPr id="8" name="TextBox 7">
            <a:extLst>
              <a:ext uri="{FF2B5EF4-FFF2-40B4-BE49-F238E27FC236}">
                <a16:creationId xmlns:a16="http://schemas.microsoft.com/office/drawing/2014/main" id="{72AD1B04-0AA8-8CFE-06B1-9FE376C5CE11}"/>
              </a:ext>
            </a:extLst>
          </p:cNvPr>
          <p:cNvSpPr txBox="1"/>
          <p:nvPr/>
        </p:nvSpPr>
        <p:spPr>
          <a:xfrm>
            <a:off x="258539" y="1597182"/>
            <a:ext cx="6094674" cy="369332"/>
          </a:xfrm>
          <a:prstGeom prst="rect">
            <a:avLst/>
          </a:prstGeom>
          <a:noFill/>
        </p:spPr>
        <p:txBody>
          <a:bodyPr wrap="square">
            <a:spAutoFit/>
          </a:bodyPr>
          <a:lstStyle/>
          <a:p>
            <a:r>
              <a:rPr lang="en-US" sz="1800" dirty="0"/>
              <a:t>2. Instagram User Analytics ----------------------- </a:t>
            </a:r>
            <a:r>
              <a:rPr lang="en-US" sz="1800" dirty="0">
                <a:hlinkClick r:id="rId3"/>
              </a:rPr>
              <a:t>Git</a:t>
            </a:r>
            <a:endParaRPr lang="en-IN" dirty="0"/>
          </a:p>
        </p:txBody>
      </p:sp>
      <p:sp>
        <p:nvSpPr>
          <p:cNvPr id="10" name="TextBox 9">
            <a:extLst>
              <a:ext uri="{FF2B5EF4-FFF2-40B4-BE49-F238E27FC236}">
                <a16:creationId xmlns:a16="http://schemas.microsoft.com/office/drawing/2014/main" id="{747FAD48-300A-8027-C2D0-21A8ED4983D6}"/>
              </a:ext>
            </a:extLst>
          </p:cNvPr>
          <p:cNvSpPr txBox="1"/>
          <p:nvPr/>
        </p:nvSpPr>
        <p:spPr>
          <a:xfrm>
            <a:off x="247059" y="2141628"/>
            <a:ext cx="6094674" cy="369332"/>
          </a:xfrm>
          <a:prstGeom prst="rect">
            <a:avLst/>
          </a:prstGeom>
          <a:noFill/>
        </p:spPr>
        <p:txBody>
          <a:bodyPr wrap="square">
            <a:spAutoFit/>
          </a:bodyPr>
          <a:lstStyle/>
          <a:p>
            <a:r>
              <a:rPr lang="en-IN" dirty="0"/>
              <a:t>3. Operation Metrics and Analytics--------------- </a:t>
            </a:r>
            <a:r>
              <a:rPr lang="en-IN" dirty="0">
                <a:hlinkClick r:id="rId4"/>
              </a:rPr>
              <a:t>Git</a:t>
            </a:r>
            <a:r>
              <a:rPr lang="en-IN" dirty="0"/>
              <a:t> </a:t>
            </a:r>
          </a:p>
        </p:txBody>
      </p:sp>
      <p:sp>
        <p:nvSpPr>
          <p:cNvPr id="12" name="TextBox 11">
            <a:extLst>
              <a:ext uri="{FF2B5EF4-FFF2-40B4-BE49-F238E27FC236}">
                <a16:creationId xmlns:a16="http://schemas.microsoft.com/office/drawing/2014/main" id="{2816D927-FDDE-3A2E-376B-EE0C262A2D99}"/>
              </a:ext>
            </a:extLst>
          </p:cNvPr>
          <p:cNvSpPr txBox="1"/>
          <p:nvPr/>
        </p:nvSpPr>
        <p:spPr>
          <a:xfrm>
            <a:off x="248701" y="2686074"/>
            <a:ext cx="6094674" cy="369332"/>
          </a:xfrm>
          <a:prstGeom prst="rect">
            <a:avLst/>
          </a:prstGeom>
          <a:noFill/>
        </p:spPr>
        <p:txBody>
          <a:bodyPr wrap="square">
            <a:spAutoFit/>
          </a:bodyPr>
          <a:lstStyle/>
          <a:p>
            <a:r>
              <a:rPr lang="en-US" sz="1800" dirty="0"/>
              <a:t>4. Hiring Process Analytics------------------------- </a:t>
            </a:r>
            <a:r>
              <a:rPr lang="en-US" sz="1800" dirty="0">
                <a:hlinkClick r:id="rId5"/>
              </a:rPr>
              <a:t>Git</a:t>
            </a:r>
            <a:endParaRPr lang="en-IN" dirty="0"/>
          </a:p>
        </p:txBody>
      </p:sp>
      <p:sp>
        <p:nvSpPr>
          <p:cNvPr id="14" name="TextBox 13">
            <a:extLst>
              <a:ext uri="{FF2B5EF4-FFF2-40B4-BE49-F238E27FC236}">
                <a16:creationId xmlns:a16="http://schemas.microsoft.com/office/drawing/2014/main" id="{F6794A52-898D-6FE8-DB9C-6D606FA2A9C6}"/>
              </a:ext>
            </a:extLst>
          </p:cNvPr>
          <p:cNvSpPr txBox="1"/>
          <p:nvPr/>
        </p:nvSpPr>
        <p:spPr>
          <a:xfrm>
            <a:off x="240143" y="3230520"/>
            <a:ext cx="6094674" cy="369332"/>
          </a:xfrm>
          <a:prstGeom prst="rect">
            <a:avLst/>
          </a:prstGeom>
          <a:noFill/>
        </p:spPr>
        <p:txBody>
          <a:bodyPr wrap="square">
            <a:spAutoFit/>
          </a:bodyPr>
          <a:lstStyle/>
          <a:p>
            <a:r>
              <a:rPr lang="en-US" sz="1800" dirty="0"/>
              <a:t>5. IMDB Movie Analysis----------------------------- </a:t>
            </a:r>
            <a:r>
              <a:rPr lang="en-US" sz="1800" dirty="0">
                <a:hlinkClick r:id="rId6"/>
              </a:rPr>
              <a:t>Git</a:t>
            </a:r>
            <a:r>
              <a:rPr lang="en-US" sz="1800" dirty="0"/>
              <a:t> </a:t>
            </a:r>
            <a:endParaRPr lang="en-IN" dirty="0"/>
          </a:p>
        </p:txBody>
      </p:sp>
      <p:sp>
        <p:nvSpPr>
          <p:cNvPr id="16" name="TextBox 15">
            <a:extLst>
              <a:ext uri="{FF2B5EF4-FFF2-40B4-BE49-F238E27FC236}">
                <a16:creationId xmlns:a16="http://schemas.microsoft.com/office/drawing/2014/main" id="{2BE56E00-DE84-0674-D68C-217037E9174E}"/>
              </a:ext>
            </a:extLst>
          </p:cNvPr>
          <p:cNvSpPr txBox="1"/>
          <p:nvPr/>
        </p:nvSpPr>
        <p:spPr>
          <a:xfrm>
            <a:off x="248296" y="3774966"/>
            <a:ext cx="6094674" cy="369332"/>
          </a:xfrm>
          <a:prstGeom prst="rect">
            <a:avLst/>
          </a:prstGeom>
          <a:noFill/>
        </p:spPr>
        <p:txBody>
          <a:bodyPr wrap="square">
            <a:spAutoFit/>
          </a:bodyPr>
          <a:lstStyle/>
          <a:p>
            <a:r>
              <a:rPr lang="en-US" sz="1800" dirty="0"/>
              <a:t>6. Bank Loan Case Study--------------------------- </a:t>
            </a:r>
            <a:r>
              <a:rPr lang="en-US" sz="1800" dirty="0">
                <a:hlinkClick r:id="rId7"/>
              </a:rPr>
              <a:t>Git </a:t>
            </a:r>
            <a:endParaRPr lang="en-IN" dirty="0"/>
          </a:p>
        </p:txBody>
      </p:sp>
      <p:sp>
        <p:nvSpPr>
          <p:cNvPr id="18" name="TextBox 17">
            <a:extLst>
              <a:ext uri="{FF2B5EF4-FFF2-40B4-BE49-F238E27FC236}">
                <a16:creationId xmlns:a16="http://schemas.microsoft.com/office/drawing/2014/main" id="{E26A3E91-AC1E-0817-22C7-7B28D7B90E19}"/>
              </a:ext>
            </a:extLst>
          </p:cNvPr>
          <p:cNvSpPr txBox="1"/>
          <p:nvPr/>
        </p:nvSpPr>
        <p:spPr>
          <a:xfrm>
            <a:off x="240143" y="4329433"/>
            <a:ext cx="6094674" cy="369332"/>
          </a:xfrm>
          <a:prstGeom prst="rect">
            <a:avLst/>
          </a:prstGeom>
          <a:noFill/>
        </p:spPr>
        <p:txBody>
          <a:bodyPr wrap="square">
            <a:spAutoFit/>
          </a:bodyPr>
          <a:lstStyle/>
          <a:p>
            <a:r>
              <a:rPr lang="en-US" sz="1800" dirty="0"/>
              <a:t>7. Impact of Car Features--------------------------- </a:t>
            </a:r>
            <a:r>
              <a:rPr lang="en-US" sz="1800" dirty="0">
                <a:hlinkClick r:id="rId8"/>
              </a:rPr>
              <a:t>Git</a:t>
            </a:r>
            <a:r>
              <a:rPr lang="en-US" sz="1800" dirty="0"/>
              <a:t> </a:t>
            </a:r>
            <a:endParaRPr lang="en-IN" dirty="0"/>
          </a:p>
        </p:txBody>
      </p:sp>
      <p:sp>
        <p:nvSpPr>
          <p:cNvPr id="20" name="TextBox 19">
            <a:extLst>
              <a:ext uri="{FF2B5EF4-FFF2-40B4-BE49-F238E27FC236}">
                <a16:creationId xmlns:a16="http://schemas.microsoft.com/office/drawing/2014/main" id="{DD5B7F19-3F33-4C43-A5FF-8A7DAF1FB0C3}"/>
              </a:ext>
            </a:extLst>
          </p:cNvPr>
          <p:cNvSpPr txBox="1"/>
          <p:nvPr/>
        </p:nvSpPr>
        <p:spPr>
          <a:xfrm>
            <a:off x="227263" y="4878885"/>
            <a:ext cx="6094674" cy="369332"/>
          </a:xfrm>
          <a:prstGeom prst="rect">
            <a:avLst/>
          </a:prstGeom>
          <a:noFill/>
        </p:spPr>
        <p:txBody>
          <a:bodyPr wrap="square">
            <a:spAutoFit/>
          </a:bodyPr>
          <a:lstStyle/>
          <a:p>
            <a:r>
              <a:rPr lang="en-US" sz="1800" dirty="0"/>
              <a:t>8. ABC Call Volume Trend Analysis---------------- </a:t>
            </a:r>
            <a:r>
              <a:rPr lang="en-US" sz="1800" dirty="0">
                <a:hlinkClick r:id="rId9"/>
              </a:rPr>
              <a:t>Git</a:t>
            </a:r>
            <a:r>
              <a:rPr lang="en-US" sz="1800" dirty="0"/>
              <a:t> </a:t>
            </a:r>
            <a:endParaRPr lang="en-IN" dirty="0"/>
          </a:p>
        </p:txBody>
      </p:sp>
    </p:spTree>
    <p:extLst>
      <p:ext uri="{BB962C8B-B14F-4D97-AF65-F5344CB8AC3E}">
        <p14:creationId xmlns:p14="http://schemas.microsoft.com/office/powerpoint/2010/main" val="1535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779C-7F5F-3F23-4AA6-EF5CA4BC1699}"/>
              </a:ext>
            </a:extLst>
          </p:cNvPr>
          <p:cNvSpPr>
            <a:spLocks noGrp="1"/>
          </p:cNvSpPr>
          <p:nvPr>
            <p:ph type="title"/>
          </p:nvPr>
        </p:nvSpPr>
        <p:spPr>
          <a:xfrm>
            <a:off x="1701924" y="116632"/>
            <a:ext cx="9144001" cy="1371600"/>
          </a:xfrm>
        </p:spPr>
        <p:txBody>
          <a:bodyPr/>
          <a:lstStyle/>
          <a:p>
            <a:r>
              <a:rPr lang="en-IN" b="1" u="sng" dirty="0"/>
              <a:t>Linked in and GitHub Links</a:t>
            </a:r>
          </a:p>
        </p:txBody>
      </p:sp>
      <p:sp>
        <p:nvSpPr>
          <p:cNvPr id="4" name="TextBox 3">
            <a:extLst>
              <a:ext uri="{FF2B5EF4-FFF2-40B4-BE49-F238E27FC236}">
                <a16:creationId xmlns:a16="http://schemas.microsoft.com/office/drawing/2014/main" id="{A6745726-DE82-D3C0-FE96-2AFE5080DC2F}"/>
              </a:ext>
            </a:extLst>
          </p:cNvPr>
          <p:cNvSpPr txBox="1"/>
          <p:nvPr/>
        </p:nvSpPr>
        <p:spPr>
          <a:xfrm>
            <a:off x="2566020" y="3068960"/>
            <a:ext cx="6094674" cy="1477328"/>
          </a:xfrm>
          <a:prstGeom prst="rect">
            <a:avLst/>
          </a:prstGeom>
          <a:noFill/>
        </p:spPr>
        <p:txBody>
          <a:bodyPr wrap="square">
            <a:spAutoFit/>
          </a:bodyPr>
          <a:lstStyle/>
          <a:p>
            <a:pPr marL="285750" indent="-285750">
              <a:buFont typeface="Wingdings" panose="05000000000000000000" pitchFamily="2" charset="2"/>
              <a:buChar char="Ø"/>
            </a:pPr>
            <a:r>
              <a:rPr lang="en-IN" dirty="0"/>
              <a:t>Linked in ------------------------------ </a:t>
            </a:r>
            <a:r>
              <a:rPr lang="en-IN" dirty="0">
                <a:hlinkClick r:id="rId2"/>
              </a:rPr>
              <a:t>Link</a:t>
            </a: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GitHub -------------------------------- </a:t>
            </a:r>
            <a:r>
              <a:rPr lang="en-IN" dirty="0">
                <a:hlinkClick r:id="rId3"/>
              </a:rPr>
              <a:t>Link</a:t>
            </a: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Gmail id ------------------------------ </a:t>
            </a:r>
            <a:r>
              <a:rPr lang="en-IN" dirty="0">
                <a:hlinkClick r:id="rId4"/>
              </a:rPr>
              <a:t>Gmail</a:t>
            </a:r>
            <a:endParaRPr lang="en-IN" dirty="0"/>
          </a:p>
        </p:txBody>
      </p:sp>
    </p:spTree>
    <p:extLst>
      <p:ext uri="{BB962C8B-B14F-4D97-AF65-F5344CB8AC3E}">
        <p14:creationId xmlns:p14="http://schemas.microsoft.com/office/powerpoint/2010/main" val="268426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E6C5B7-E60B-2F6E-79FB-1D0C9F79C242}"/>
              </a:ext>
            </a:extLst>
          </p:cNvPr>
          <p:cNvSpPr>
            <a:spLocks noGrp="1"/>
          </p:cNvSpPr>
          <p:nvPr>
            <p:ph type="title"/>
          </p:nvPr>
        </p:nvSpPr>
        <p:spPr>
          <a:xfrm>
            <a:off x="1522411" y="2971056"/>
            <a:ext cx="9144001" cy="915888"/>
          </a:xfrm>
        </p:spPr>
        <p:txBody>
          <a:bodyPr>
            <a:noAutofit/>
          </a:bodyPr>
          <a:lstStyle/>
          <a:p>
            <a:pPr>
              <a:lnSpc>
                <a:spcPct val="250000"/>
              </a:lnSpc>
            </a:pPr>
            <a:r>
              <a:rPr lang="en-IN" sz="11500" b="1" dirty="0">
                <a:latin typeface="Algerian" panose="04020705040A02060702" pitchFamily="82" charset="0"/>
              </a:rPr>
              <a:t>THANK YOU</a:t>
            </a:r>
          </a:p>
        </p:txBody>
      </p:sp>
    </p:spTree>
    <p:extLst>
      <p:ext uri="{BB962C8B-B14F-4D97-AF65-F5344CB8AC3E}">
        <p14:creationId xmlns:p14="http://schemas.microsoft.com/office/powerpoint/2010/main" val="114953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F5DE5F-3910-25DB-45E7-E0D46DBF7758}"/>
              </a:ext>
            </a:extLst>
          </p:cNvPr>
          <p:cNvSpPr txBox="1"/>
          <p:nvPr/>
        </p:nvSpPr>
        <p:spPr>
          <a:xfrm>
            <a:off x="1197868" y="195358"/>
            <a:ext cx="10081120" cy="4924425"/>
          </a:xfrm>
          <a:prstGeom prst="rect">
            <a:avLst/>
          </a:prstGeom>
          <a:noFill/>
        </p:spPr>
        <p:txBody>
          <a:bodyPr wrap="square">
            <a:spAutoFit/>
          </a:bodyPr>
          <a:lstStyle/>
          <a:p>
            <a:pPr marL="342900" indent="-342900">
              <a:buFont typeface="Wingdings" panose="05000000000000000000" pitchFamily="2" charset="2"/>
              <a:buChar char="Ø"/>
            </a:pPr>
            <a:r>
              <a:rPr lang="en-US" sz="2000" b="1" dirty="0"/>
              <a:t>Act</a:t>
            </a:r>
          </a:p>
          <a:p>
            <a:endParaRPr lang="en-US" sz="2000" b="1" dirty="0"/>
          </a:p>
          <a:p>
            <a:r>
              <a:rPr lang="en-US" dirty="0"/>
              <a:t>              • </a:t>
            </a:r>
            <a:r>
              <a:rPr lang="en-US" u="sng" dirty="0"/>
              <a:t>During the Trip</a:t>
            </a:r>
            <a:r>
              <a:rPr lang="en-US" dirty="0"/>
              <a:t>: Utilize travel apps that provide real-time data on flight status, </a:t>
            </a:r>
          </a:p>
          <a:p>
            <a:r>
              <a:rPr lang="en-US" dirty="0"/>
              <a:t>                 gate changes, and delays. These apps can help you adapt your plans if there </a:t>
            </a:r>
          </a:p>
          <a:p>
            <a:r>
              <a:rPr lang="en-US" dirty="0"/>
              <a:t>                 are unexpected changes. </a:t>
            </a:r>
          </a:p>
          <a:p>
            <a:r>
              <a:rPr lang="en-US" dirty="0"/>
              <a:t> </a:t>
            </a:r>
          </a:p>
          <a:p>
            <a:pPr marL="342900" indent="-342900">
              <a:buFont typeface="Wingdings" panose="05000000000000000000" pitchFamily="2" charset="2"/>
              <a:buChar char="Ø"/>
            </a:pPr>
            <a:r>
              <a:rPr lang="en-US" sz="2000" b="1" dirty="0"/>
              <a:t>Post-Trip Analysis</a:t>
            </a:r>
          </a:p>
          <a:p>
            <a:endParaRPr lang="en-US" sz="2000" b="1" dirty="0"/>
          </a:p>
          <a:p>
            <a:r>
              <a:rPr lang="en-US" dirty="0"/>
              <a:t>               • </a:t>
            </a:r>
            <a:r>
              <a:rPr lang="en-US" u="sng" dirty="0"/>
              <a:t>Expense Tracking</a:t>
            </a:r>
            <a:r>
              <a:rPr lang="en-US" dirty="0"/>
              <a:t>: Use expense tracking apps or spreadsheets to record and </a:t>
            </a:r>
          </a:p>
          <a:p>
            <a:r>
              <a:rPr lang="en-US" dirty="0"/>
              <a:t>                   analyze your actual expenses during the trip. This data can help you assess if </a:t>
            </a:r>
          </a:p>
          <a:p>
            <a:r>
              <a:rPr lang="en-US" dirty="0"/>
              <a:t>                   you stayed within your budget. </a:t>
            </a:r>
          </a:p>
          <a:p>
            <a:r>
              <a:rPr lang="en-US" dirty="0"/>
              <a:t> </a:t>
            </a:r>
          </a:p>
          <a:p>
            <a:r>
              <a:rPr lang="en-US" dirty="0"/>
              <a:t>               • By incorporating data analytics at various stages of planning and executing </a:t>
            </a:r>
          </a:p>
          <a:p>
            <a:r>
              <a:rPr lang="en-US" dirty="0"/>
              <a:t>                  your long project, such as a vacation involving airport travel and flights, you </a:t>
            </a:r>
          </a:p>
          <a:p>
            <a:r>
              <a:rPr lang="en-US" dirty="0"/>
              <a:t>                  can optimize your travel experience. Data-driven decisions can help you find </a:t>
            </a:r>
          </a:p>
          <a:p>
            <a:r>
              <a:rPr lang="en-US" dirty="0"/>
              <a:t>                  the best flight deals, make informed choices about accommodation, and </a:t>
            </a:r>
          </a:p>
          <a:p>
            <a:r>
              <a:rPr lang="en-US" dirty="0"/>
              <a:t>                  ensure that your trip aligns with your budget and preferences.</a:t>
            </a:r>
            <a:endParaRPr lang="en-IN" dirty="0"/>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1667</TotalTime>
  <Words>7513</Words>
  <Application>Microsoft Office PowerPoint</Application>
  <PresentationFormat>Custom</PresentationFormat>
  <Paragraphs>1139</Paragraphs>
  <Slides>89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89</vt:i4>
      </vt:variant>
    </vt:vector>
  </HeadingPairs>
  <TitlesOfParts>
    <vt:vector size="104" baseType="lpstr">
      <vt:lpstr>Algerian</vt:lpstr>
      <vt:lpstr>-apple-system</vt:lpstr>
      <vt:lpstr>Arial</vt:lpstr>
      <vt:lpstr>Calibri</vt:lpstr>
      <vt:lpstr>Century Gothic</vt:lpstr>
      <vt:lpstr>Corbel</vt:lpstr>
      <vt:lpstr>Courier New</vt:lpstr>
      <vt:lpstr>Franklin Gothic Book</vt:lpstr>
      <vt:lpstr>Georgia</vt:lpstr>
      <vt:lpstr>Manrope</vt:lpstr>
      <vt:lpstr>Noto Sans Symbols</vt:lpstr>
      <vt:lpstr>Symbol</vt:lpstr>
      <vt:lpstr>Times</vt:lpstr>
      <vt:lpstr>Wingdings</vt:lpstr>
      <vt:lpstr>Digital Blue Tunnel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Insights</vt:lpstr>
      <vt:lpstr>Insights : investor metrics</vt:lpstr>
      <vt:lpstr>Insights</vt:lpstr>
      <vt:lpstr>Results</vt:lpstr>
      <vt:lpstr>3. Operation and Metrics Analytics</vt:lpstr>
      <vt:lpstr>Approach</vt:lpstr>
      <vt:lpstr>Insights : Job Data</vt:lpstr>
      <vt:lpstr>Throughput Analysis: Write an SQL query to calculate the 7-day rolling average of throughput. Additionally, explain whether you prefer using the daily metric or the 7- day rolling average for throughput, and 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A. Download all Data provided       B.  Understanding the data       C.  Checking for outliers       D.  Removing outliers       E.  Drawing Data Summary</vt:lpstr>
      <vt:lpstr>Tech-Stack Used</vt:lpstr>
      <vt:lpstr>PowerPoint Presentation</vt:lpstr>
      <vt:lpstr>PowerPoint Presentation</vt:lpstr>
      <vt:lpstr>PowerPoint Presentation</vt:lpstr>
      <vt:lpstr>PowerPoint Presentation</vt:lpstr>
      <vt:lpstr>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 Missing Data and Dealing it Appropriately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vt:lpstr>
      <vt:lpstr>PowerPoint Presentation</vt:lpstr>
      <vt:lpstr>PowerPoint Presentation</vt:lpstr>
      <vt:lpstr>3. Use regression analysis to identify the variables that have the strongest relationship with a car’s price. Then create a bar chart that shows the coefficient values for each variable to visualize their relative importance.</vt:lpstr>
      <vt:lpstr>PowerPoint Presentation</vt:lpstr>
      <vt:lpstr>PowerPoint Presentation</vt:lpstr>
      <vt:lpstr>PowerPoint Presentation</vt:lpstr>
      <vt:lpstr>PowerPoint Presentation</vt:lpstr>
      <vt:lpstr>8. ABC Call Volume Trend Analysis </vt:lpstr>
      <vt:lpstr>Approach </vt:lpstr>
      <vt:lpstr>Tech-Stack Used </vt:lpstr>
      <vt:lpstr>Insights: Dataset Information </vt:lpstr>
      <vt:lpstr> Insights  1. What is the average duration of calls for each time bucket?</vt:lpstr>
      <vt:lpstr>PowerPoint Presentation</vt:lpstr>
      <vt:lpstr>PowerPoint Presentation</vt:lpstr>
      <vt:lpstr>PowerPoint Presentation</vt:lpstr>
      <vt:lpstr>PowerPoint Presentation</vt:lpstr>
      <vt:lpstr>PowerPoint Presentation</vt:lpstr>
      <vt:lpstr>Result</vt:lpstr>
      <vt:lpstr>PowerPoint Presentation</vt:lpstr>
      <vt:lpstr>Linked in and GitHub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SAVNESH DAKSH</dc:creator>
  <cp:lastModifiedBy>SAVNESH DAKSH</cp:lastModifiedBy>
  <cp:revision>3</cp:revision>
  <dcterms:created xsi:type="dcterms:W3CDTF">2023-11-26T00:58:51Z</dcterms:created>
  <dcterms:modified xsi:type="dcterms:W3CDTF">2023-11-29T07:55:32Z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